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67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63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3.xml" ContentType="application/vnd.openxmlformats-officedocument.presentationml.notesSlide+xml"/>
  <Default Extension="png" ContentType="image/png"/>
  <Override PartName="/ppt/notesSlides/notesSlide68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notesSlides/notesSlide39.xml" ContentType="application/vnd.openxmlformats-officedocument.presentationml.notesSlide+xml"/>
  <Override PartName="/ppt/notesSlides/notesSlide57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64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53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60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Default Extension="gif" ContentType="image/gif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slides/slide87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wmf" ContentType="image/x-wmf"/>
  <Override PartName="/ppt/notesSlides/notesSlide65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slides/slide79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59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66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Default Extension="jpeg" ContentType="image/jpeg"/>
  <Override PartName="/ppt/notesSlides/notesSlide37.xml" ContentType="application/vnd.openxmlformats-officedocument.presentationml.notesSlide+xml"/>
  <Override PartName="/ppt/notesSlides/notesSlide55.xml" ContentType="application/vnd.openxmlformats-officedocument.presentationml.notesSlide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62.xml" ContentType="application/vnd.openxmlformats-officedocument.presentationml.notesSlide+xml"/>
  <Override PartName="/ppt/slides/slide20.xml" ContentType="application/vnd.openxmlformats-officedocument.presentationml.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1" r:id="rId1"/>
  </p:sldMasterIdLst>
  <p:notesMasterIdLst>
    <p:notesMasterId r:id="rId89"/>
  </p:notesMasterIdLst>
  <p:handoutMasterIdLst>
    <p:handoutMasterId r:id="rId90"/>
  </p:handoutMasterIdLst>
  <p:sldIdLst>
    <p:sldId id="256" r:id="rId2"/>
    <p:sldId id="364" r:id="rId3"/>
    <p:sldId id="257" r:id="rId4"/>
    <p:sldId id="258" r:id="rId5"/>
    <p:sldId id="259" r:id="rId6"/>
    <p:sldId id="263" r:id="rId7"/>
    <p:sldId id="264" r:id="rId8"/>
    <p:sldId id="383" r:id="rId9"/>
    <p:sldId id="384" r:id="rId10"/>
    <p:sldId id="345" r:id="rId11"/>
    <p:sldId id="351" r:id="rId12"/>
    <p:sldId id="352" r:id="rId13"/>
    <p:sldId id="362" r:id="rId14"/>
    <p:sldId id="354" r:id="rId15"/>
    <p:sldId id="360" r:id="rId16"/>
    <p:sldId id="361" r:id="rId17"/>
    <p:sldId id="266" r:id="rId18"/>
    <p:sldId id="275" r:id="rId19"/>
    <p:sldId id="339" r:id="rId20"/>
    <p:sldId id="281" r:id="rId21"/>
    <p:sldId id="282" r:id="rId22"/>
    <p:sldId id="346" r:id="rId23"/>
    <p:sldId id="284" r:id="rId24"/>
    <p:sldId id="355" r:id="rId25"/>
    <p:sldId id="285" r:id="rId26"/>
    <p:sldId id="347" r:id="rId27"/>
    <p:sldId id="348" r:id="rId28"/>
    <p:sldId id="349" r:id="rId29"/>
    <p:sldId id="350" r:id="rId30"/>
    <p:sldId id="356" r:id="rId31"/>
    <p:sldId id="357" r:id="rId32"/>
    <p:sldId id="341" r:id="rId33"/>
    <p:sldId id="292" r:id="rId34"/>
    <p:sldId id="294" r:id="rId35"/>
    <p:sldId id="287" r:id="rId36"/>
    <p:sldId id="295" r:id="rId37"/>
    <p:sldId id="293" r:id="rId38"/>
    <p:sldId id="296" r:id="rId39"/>
    <p:sldId id="300" r:id="rId40"/>
    <p:sldId id="378" r:id="rId41"/>
    <p:sldId id="340" r:id="rId42"/>
    <p:sldId id="298" r:id="rId43"/>
    <p:sldId id="312" r:id="rId44"/>
    <p:sldId id="314" r:id="rId45"/>
    <p:sldId id="315" r:id="rId46"/>
    <p:sldId id="316" r:id="rId47"/>
    <p:sldId id="317" r:id="rId48"/>
    <p:sldId id="321" r:id="rId49"/>
    <p:sldId id="322" r:id="rId50"/>
    <p:sldId id="318" r:id="rId51"/>
    <p:sldId id="323" r:id="rId52"/>
    <p:sldId id="319" r:id="rId53"/>
    <p:sldId id="366" r:id="rId54"/>
    <p:sldId id="367" r:id="rId55"/>
    <p:sldId id="368" r:id="rId56"/>
    <p:sldId id="369" r:id="rId57"/>
    <p:sldId id="370" r:id="rId58"/>
    <p:sldId id="371" r:id="rId59"/>
    <p:sldId id="373" r:id="rId60"/>
    <p:sldId id="374" r:id="rId61"/>
    <p:sldId id="375" r:id="rId62"/>
    <p:sldId id="376" r:id="rId63"/>
    <p:sldId id="377" r:id="rId64"/>
    <p:sldId id="382" r:id="rId65"/>
    <p:sldId id="365" r:id="rId66"/>
    <p:sldId id="324" r:id="rId67"/>
    <p:sldId id="325" r:id="rId68"/>
    <p:sldId id="328" r:id="rId69"/>
    <p:sldId id="329" r:id="rId70"/>
    <p:sldId id="331" r:id="rId71"/>
    <p:sldId id="332" r:id="rId72"/>
    <p:sldId id="333" r:id="rId73"/>
    <p:sldId id="334" r:id="rId74"/>
    <p:sldId id="336" r:id="rId75"/>
    <p:sldId id="379" r:id="rId76"/>
    <p:sldId id="380" r:id="rId77"/>
    <p:sldId id="381" r:id="rId78"/>
    <p:sldId id="335" r:id="rId79"/>
    <p:sldId id="359" r:id="rId80"/>
    <p:sldId id="344" r:id="rId81"/>
    <p:sldId id="288" r:id="rId82"/>
    <p:sldId id="289" r:id="rId83"/>
    <p:sldId id="299" r:id="rId84"/>
    <p:sldId id="290" r:id="rId85"/>
    <p:sldId id="291" r:id="rId86"/>
    <p:sldId id="260" r:id="rId87"/>
    <p:sldId id="342" r:id="rId88"/>
  </p:sldIdLst>
  <p:sldSz cx="9906000" cy="6858000" type="A4"/>
  <p:notesSz cx="7099300" cy="10234613"/>
  <p:defaultTextStyle>
    <a:defPPr>
      <a:defRPr lang="el-G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08080"/>
    <a:srgbClr val="009900"/>
    <a:srgbClr val="E42F1C"/>
    <a:srgbClr val="FF3300"/>
    <a:srgbClr val="FFFF00"/>
    <a:srgbClr val="99FF99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484" autoAdjust="0"/>
    <p:restoredTop sz="94638" autoAdjust="0"/>
  </p:normalViewPr>
  <p:slideViewPr>
    <p:cSldViewPr>
      <p:cViewPr>
        <p:scale>
          <a:sx n="80" d="100"/>
          <a:sy n="80" d="100"/>
        </p:scale>
        <p:origin x="-1260" y="-138"/>
      </p:cViewPr>
      <p:guideLst>
        <p:guide orient="horz" pos="2160"/>
        <p:guide pos="3120"/>
      </p:guideLst>
    </p:cSldViewPr>
  </p:slideViewPr>
  <p:outlineViewPr>
    <p:cViewPr>
      <p:scale>
        <a:sx n="33" d="100"/>
        <a:sy n="33" d="100"/>
      </p:scale>
      <p:origin x="54" y="49728"/>
    </p:cViewPr>
  </p:outlin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handoutMaster" Target="handoutMasters/handoutMaster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2" y="2"/>
            <a:ext cx="3076575" cy="509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24" tIns="49511" rIns="99024" bIns="49511" numCol="1" anchor="t" anchorCtr="0" compatLnSpc="1">
            <a:prstTxWarp prst="textNoShape">
              <a:avLst/>
            </a:prstTxWarp>
          </a:bodyPr>
          <a:lstStyle>
            <a:lvl1pPr defTabSz="990437">
              <a:defRPr sz="1300"/>
            </a:lvl1pPr>
          </a:lstStyle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1740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021140" y="2"/>
            <a:ext cx="3076575" cy="509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24" tIns="49511" rIns="99024" bIns="49511" numCol="1" anchor="t" anchorCtr="0" compatLnSpc="1">
            <a:prstTxWarp prst="textNoShape">
              <a:avLst/>
            </a:prstTxWarp>
          </a:bodyPr>
          <a:lstStyle>
            <a:lvl1pPr algn="r" defTabSz="990437">
              <a:defRPr sz="1300"/>
            </a:lvl1pPr>
          </a:lstStyle>
          <a:p>
            <a:endParaRPr lang="el-GR"/>
          </a:p>
        </p:txBody>
      </p:sp>
      <p:sp>
        <p:nvSpPr>
          <p:cNvPr id="1740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2" y="9721852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24" tIns="49511" rIns="99024" bIns="49511" numCol="1" anchor="b" anchorCtr="0" compatLnSpc="1">
            <a:prstTxWarp prst="textNoShape">
              <a:avLst/>
            </a:prstTxWarp>
          </a:bodyPr>
          <a:lstStyle>
            <a:lvl1pPr defTabSz="990437">
              <a:defRPr sz="1300"/>
            </a:lvl1pPr>
          </a:lstStyle>
          <a:p>
            <a:endParaRPr lang="el-GR"/>
          </a:p>
        </p:txBody>
      </p:sp>
      <p:sp>
        <p:nvSpPr>
          <p:cNvPr id="1740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021140" y="9721852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24" tIns="49511" rIns="99024" bIns="49511" numCol="1" anchor="b" anchorCtr="0" compatLnSpc="1">
            <a:prstTxWarp prst="textNoShape">
              <a:avLst/>
            </a:prstTxWarp>
          </a:bodyPr>
          <a:lstStyle>
            <a:lvl1pPr algn="r" defTabSz="990437">
              <a:defRPr sz="1300"/>
            </a:lvl1pPr>
          </a:lstStyle>
          <a:p>
            <a:fld id="{8005BE18-1B52-4F66-B1D6-E042C779C916}" type="slidenum">
              <a:rPr lang="el-GR"/>
              <a:pPr/>
              <a:t>‹#›</a:t>
            </a:fld>
            <a:endParaRPr lang="el-G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2" y="2"/>
            <a:ext cx="3076575" cy="509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>
            <a:lvl1pPr>
              <a:defRPr sz="1100"/>
            </a:lvl1pPr>
          </a:lstStyle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1812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1140" y="2"/>
            <a:ext cx="3076575" cy="509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>
            <a:lvl1pPr algn="r">
              <a:defRPr sz="1100"/>
            </a:lvl1pPr>
          </a:lstStyle>
          <a:p>
            <a:endParaRPr lang="el-GR"/>
          </a:p>
        </p:txBody>
      </p:sp>
      <p:sp>
        <p:nvSpPr>
          <p:cNvPr id="1812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779463" y="769938"/>
            <a:ext cx="5538787" cy="38354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1812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9615" y="4860927"/>
            <a:ext cx="5680075" cy="4605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l-GR" smtClean="0"/>
              <a:t>Click to edit Master text styles</a:t>
            </a:r>
          </a:p>
          <a:p>
            <a:pPr lvl="1"/>
            <a:r>
              <a:rPr lang="el-GR" smtClean="0"/>
              <a:t>Second level</a:t>
            </a:r>
          </a:p>
          <a:p>
            <a:pPr lvl="2"/>
            <a:r>
              <a:rPr lang="el-GR" smtClean="0"/>
              <a:t>Third level</a:t>
            </a:r>
          </a:p>
          <a:p>
            <a:pPr lvl="3"/>
            <a:r>
              <a:rPr lang="el-GR" smtClean="0"/>
              <a:t>Fourth level</a:t>
            </a:r>
          </a:p>
          <a:p>
            <a:pPr lvl="4"/>
            <a:r>
              <a:rPr lang="el-GR" smtClean="0"/>
              <a:t>Fifth level</a:t>
            </a:r>
          </a:p>
        </p:txBody>
      </p:sp>
      <p:sp>
        <p:nvSpPr>
          <p:cNvPr id="1812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2" y="9721852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100"/>
            </a:lvl1pPr>
          </a:lstStyle>
          <a:p>
            <a:endParaRPr lang="el-GR"/>
          </a:p>
        </p:txBody>
      </p:sp>
      <p:sp>
        <p:nvSpPr>
          <p:cNvPr id="1812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1140" y="9721852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100"/>
            </a:lvl1pPr>
          </a:lstStyle>
          <a:p>
            <a:fld id="{CA019FAE-A781-4312-B59F-5CA5B242B06A}" type="slidenum">
              <a:rPr lang="el-GR"/>
              <a:pPr/>
              <a:t>‹#›</a:t>
            </a:fld>
            <a:endParaRPr lang="el-G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479E91E-73F4-43DB-A460-4334FDF911A1}" type="slidenum">
              <a:rPr lang="el-GR"/>
              <a:pPr/>
              <a:t>1</a:t>
            </a:fld>
            <a:endParaRPr lang="el-GR"/>
          </a:p>
        </p:txBody>
      </p:sp>
      <p:sp>
        <p:nvSpPr>
          <p:cNvPr id="182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22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A019FAE-A781-4312-B59F-5CA5B242B06A}" type="slidenum">
              <a:rPr lang="el-GR" smtClean="0"/>
              <a:pPr/>
              <a:t>16</a:t>
            </a:fld>
            <a:endParaRPr lang="el-GR"/>
          </a:p>
        </p:txBody>
      </p:sp>
      <p:sp>
        <p:nvSpPr>
          <p:cNvPr id="7" name="Header Placeholder 6"/>
          <p:cNvSpPr>
            <a:spLocks noGrp="1"/>
          </p:cNvSpPr>
          <p:nvPr>
            <p:ph type="hdr" sz="quarter" idx="13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Date Placeholder 8"/>
          <p:cNvSpPr>
            <a:spLocks noGrp="1"/>
          </p:cNvSpPr>
          <p:nvPr>
            <p:ph type="dt" idx="15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EC84107-7E31-468A-959F-7E11DA0A033C}" type="slidenum">
              <a:rPr lang="el-GR"/>
              <a:pPr/>
              <a:t>17</a:t>
            </a:fld>
            <a:endParaRPr lang="el-GR"/>
          </a:p>
        </p:txBody>
      </p:sp>
      <p:sp>
        <p:nvSpPr>
          <p:cNvPr id="199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4AB7607-0B09-4ACC-9E3B-F636C09E9CE0}" type="slidenum">
              <a:rPr lang="el-GR"/>
              <a:pPr/>
              <a:t>18</a:t>
            </a:fld>
            <a:endParaRPr lang="el-GR"/>
          </a:p>
        </p:txBody>
      </p:sp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585E0D1-A8B2-4657-B292-AAD4EEDC8D30}" type="slidenum">
              <a:rPr lang="el-GR"/>
              <a:pPr/>
              <a:t>20</a:t>
            </a:fld>
            <a:endParaRPr lang="el-GR"/>
          </a:p>
        </p:txBody>
      </p:sp>
      <p:sp>
        <p:nvSpPr>
          <p:cNvPr id="209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8A3CA9-EE95-43E0-9D59-D7F6D3016D5A}" type="slidenum">
              <a:rPr lang="el-GR"/>
              <a:pPr/>
              <a:t>21</a:t>
            </a:fld>
            <a:endParaRPr lang="el-GR"/>
          </a:p>
        </p:txBody>
      </p:sp>
      <p:sp>
        <p:nvSpPr>
          <p:cNvPr id="210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A9D804-DE44-4CBD-9120-9BE906CC64B6}" type="slidenum">
              <a:rPr lang="el-GR"/>
              <a:pPr/>
              <a:t>23</a:t>
            </a:fld>
            <a:endParaRPr lang="el-GR"/>
          </a:p>
        </p:txBody>
      </p:sp>
      <p:sp>
        <p:nvSpPr>
          <p:cNvPr id="211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A9D804-DE44-4CBD-9120-9BE906CC64B6}" type="slidenum">
              <a:rPr lang="el-GR"/>
              <a:pPr/>
              <a:t>24</a:t>
            </a:fld>
            <a:endParaRPr lang="el-GR"/>
          </a:p>
        </p:txBody>
      </p:sp>
      <p:sp>
        <p:nvSpPr>
          <p:cNvPr id="211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CEFAD6-8786-4092-B1D4-0BB2EDFBB18C}" type="slidenum">
              <a:rPr lang="el-GR"/>
              <a:pPr/>
              <a:t>25</a:t>
            </a:fld>
            <a:endParaRPr lang="el-GR"/>
          </a:p>
        </p:txBody>
      </p:sp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F71BD24-7828-47F3-8BA5-86F84E3A5F13}" type="slidenum">
              <a:rPr lang="el-GR"/>
              <a:pPr/>
              <a:t>27</a:t>
            </a:fld>
            <a:endParaRPr lang="el-GR"/>
          </a:p>
        </p:txBody>
      </p:sp>
      <p:sp>
        <p:nvSpPr>
          <p:cNvPr id="20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D9C5449-EDB3-4A70-9827-19D2EFDCDF4B}" type="slidenum">
              <a:rPr lang="el-GR"/>
              <a:pPr/>
              <a:t>28</a:t>
            </a:fld>
            <a:endParaRPr lang="el-GR"/>
          </a:p>
        </p:txBody>
      </p:sp>
      <p:sp>
        <p:nvSpPr>
          <p:cNvPr id="203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405D5F5-040D-428D-9FB9-B4F8255672B2}" type="slidenum">
              <a:rPr lang="el-GR"/>
              <a:pPr/>
              <a:t>3</a:t>
            </a:fld>
            <a:endParaRPr lang="el-GR"/>
          </a:p>
        </p:txBody>
      </p:sp>
      <p:sp>
        <p:nvSpPr>
          <p:cNvPr id="193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632C177-1197-40F8-AD8A-643F91EA1AFC}" type="slidenum">
              <a:rPr lang="el-GR"/>
              <a:pPr/>
              <a:t>29</a:t>
            </a:fld>
            <a:endParaRPr lang="el-GR"/>
          </a:p>
        </p:txBody>
      </p:sp>
      <p:sp>
        <p:nvSpPr>
          <p:cNvPr id="204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D57503C-32B1-425F-B627-CB76249278D2}" type="slidenum">
              <a:rPr lang="el-GR"/>
              <a:pPr/>
              <a:t>33</a:t>
            </a:fld>
            <a:endParaRPr lang="el-GR"/>
          </a:p>
        </p:txBody>
      </p:sp>
      <p:sp>
        <p:nvSpPr>
          <p:cNvPr id="215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EF3AF9-65BA-4337-8B2A-D4DBEEEFB9E7}" type="slidenum">
              <a:rPr lang="el-GR"/>
              <a:pPr/>
              <a:t>34</a:t>
            </a:fld>
            <a:endParaRPr lang="el-GR"/>
          </a:p>
        </p:txBody>
      </p:sp>
      <p:sp>
        <p:nvSpPr>
          <p:cNvPr id="217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5E7DFC4-817E-4AE4-AF71-58E7DE83CA0E}" type="slidenum">
              <a:rPr lang="el-GR"/>
              <a:pPr/>
              <a:t>35</a:t>
            </a:fld>
            <a:endParaRPr lang="el-GR"/>
          </a:p>
        </p:txBody>
      </p:sp>
      <p:sp>
        <p:nvSpPr>
          <p:cNvPr id="222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762F9AA-7592-499A-AAF8-869E83CF21B0}" type="slidenum">
              <a:rPr lang="el-GR"/>
              <a:pPr/>
              <a:t>36</a:t>
            </a:fld>
            <a:endParaRPr lang="el-GR"/>
          </a:p>
        </p:txBody>
      </p:sp>
      <p:sp>
        <p:nvSpPr>
          <p:cNvPr id="218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8B7F2C2-B52F-45FD-BBB9-64349F98ADCC}" type="slidenum">
              <a:rPr lang="el-GR"/>
              <a:pPr/>
              <a:t>37</a:t>
            </a:fld>
            <a:endParaRPr lang="el-GR"/>
          </a:p>
        </p:txBody>
      </p:sp>
      <p:sp>
        <p:nvSpPr>
          <p:cNvPr id="216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AE85C8C-DEB8-4A54-8989-7D4C17A24683}" type="slidenum">
              <a:rPr lang="el-GR"/>
              <a:pPr/>
              <a:t>38</a:t>
            </a:fld>
            <a:endParaRPr lang="el-GR"/>
          </a:p>
        </p:txBody>
      </p:sp>
      <p:sp>
        <p:nvSpPr>
          <p:cNvPr id="21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2AE01FB-B002-4470-BE18-8106EA28C965}" type="slidenum">
              <a:rPr lang="el-GR"/>
              <a:pPr/>
              <a:t>39</a:t>
            </a:fld>
            <a:endParaRPr lang="el-GR"/>
          </a:p>
        </p:txBody>
      </p:sp>
      <p:sp>
        <p:nvSpPr>
          <p:cNvPr id="221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8B7F2C2-B52F-45FD-BBB9-64349F98ADCC}" type="slidenum">
              <a:rPr lang="el-GR"/>
              <a:pPr/>
              <a:t>40</a:t>
            </a:fld>
            <a:endParaRPr lang="el-GR"/>
          </a:p>
        </p:txBody>
      </p:sp>
      <p:sp>
        <p:nvSpPr>
          <p:cNvPr id="216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41DD3DF-AC1A-4154-A5D0-CA8DBAD7BFCF}" type="slidenum">
              <a:rPr lang="el-GR"/>
              <a:pPr/>
              <a:t>42</a:t>
            </a:fld>
            <a:endParaRPr lang="el-GR"/>
          </a:p>
        </p:txBody>
      </p:sp>
      <p:sp>
        <p:nvSpPr>
          <p:cNvPr id="233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4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2793983-C045-456F-AB99-F0C73EE22E7C}" type="slidenum">
              <a:rPr lang="el-GR"/>
              <a:pPr/>
              <a:t>4</a:t>
            </a:fld>
            <a:endParaRPr lang="el-GR"/>
          </a:p>
        </p:txBody>
      </p:sp>
      <p:sp>
        <p:nvSpPr>
          <p:cNvPr id="1945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33DB5CC-7F93-4CED-AEF1-092C08B74E65}" type="slidenum">
              <a:rPr lang="el-GR"/>
              <a:pPr/>
              <a:t>43</a:t>
            </a:fld>
            <a:endParaRPr lang="el-GR"/>
          </a:p>
        </p:txBody>
      </p:sp>
      <p:sp>
        <p:nvSpPr>
          <p:cNvPr id="234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4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D3C7A96-3C5A-4BE0-9EBF-DE8ACEF66002}" type="slidenum">
              <a:rPr lang="el-GR"/>
              <a:pPr/>
              <a:t>44</a:t>
            </a:fld>
            <a:endParaRPr lang="el-GR"/>
          </a:p>
        </p:txBody>
      </p:sp>
      <p:sp>
        <p:nvSpPr>
          <p:cNvPr id="236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F787E13-C76B-4800-B56B-985C215BD9F1}" type="slidenum">
              <a:rPr lang="el-GR"/>
              <a:pPr/>
              <a:t>45</a:t>
            </a:fld>
            <a:endParaRPr lang="el-GR"/>
          </a:p>
        </p:txBody>
      </p:sp>
      <p:sp>
        <p:nvSpPr>
          <p:cNvPr id="237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A7360AD-B98B-4CB8-A061-23AA4DC75E36}" type="slidenum">
              <a:rPr lang="el-GR"/>
              <a:pPr/>
              <a:t>46</a:t>
            </a:fld>
            <a:endParaRPr lang="el-GR"/>
          </a:p>
        </p:txBody>
      </p:sp>
      <p:sp>
        <p:nvSpPr>
          <p:cNvPr id="238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4AF7923-F352-47B6-9F25-EDB3E6C1A3EC}" type="slidenum">
              <a:rPr lang="el-GR"/>
              <a:pPr/>
              <a:t>47</a:t>
            </a:fld>
            <a:endParaRPr lang="el-GR"/>
          </a:p>
        </p:txBody>
      </p:sp>
      <p:sp>
        <p:nvSpPr>
          <p:cNvPr id="240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850EFDD-8BB8-481A-A90C-1187F6AFAB5A}" type="slidenum">
              <a:rPr lang="el-GR"/>
              <a:pPr/>
              <a:t>48</a:t>
            </a:fld>
            <a:endParaRPr lang="el-GR"/>
          </a:p>
        </p:txBody>
      </p:sp>
      <p:sp>
        <p:nvSpPr>
          <p:cNvPr id="241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5AC02E8-4823-4E9E-AE57-E9E9BFD845C6}" type="slidenum">
              <a:rPr lang="el-GR"/>
              <a:pPr/>
              <a:t>49</a:t>
            </a:fld>
            <a:endParaRPr lang="el-GR"/>
          </a:p>
        </p:txBody>
      </p:sp>
      <p:sp>
        <p:nvSpPr>
          <p:cNvPr id="242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3AB9A66-4564-41AD-AA2A-38E6FC7D521B}" type="slidenum">
              <a:rPr lang="el-GR"/>
              <a:pPr/>
              <a:t>50</a:t>
            </a:fld>
            <a:endParaRPr lang="el-GR"/>
          </a:p>
        </p:txBody>
      </p:sp>
      <p:sp>
        <p:nvSpPr>
          <p:cNvPr id="2437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37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5431CDE-004B-48BB-86F9-A9DBCB634856}" type="slidenum">
              <a:rPr lang="el-GR"/>
              <a:pPr/>
              <a:t>51</a:t>
            </a:fld>
            <a:endParaRPr lang="el-GR"/>
          </a:p>
        </p:txBody>
      </p:sp>
      <p:sp>
        <p:nvSpPr>
          <p:cNvPr id="2447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4B355B5-8EC3-4D46-B66A-28453F7AE7B2}" type="slidenum">
              <a:rPr lang="el-GR"/>
              <a:pPr/>
              <a:t>52</a:t>
            </a:fld>
            <a:endParaRPr lang="el-GR"/>
          </a:p>
        </p:txBody>
      </p:sp>
      <p:sp>
        <p:nvSpPr>
          <p:cNvPr id="245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8B4B7FE-2C50-4A36-9F51-EA228CFD3E75}" type="slidenum">
              <a:rPr lang="el-GR"/>
              <a:pPr/>
              <a:t>5</a:t>
            </a:fld>
            <a:endParaRPr lang="el-GR"/>
          </a:p>
        </p:txBody>
      </p:sp>
      <p:sp>
        <p:nvSpPr>
          <p:cNvPr id="195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F2F6C22-41C6-441F-8721-896BADB73FF9}" type="slidenum">
              <a:rPr lang="el-GR"/>
              <a:pPr/>
              <a:t>54</a:t>
            </a:fld>
            <a:endParaRPr lang="el-GR"/>
          </a:p>
        </p:txBody>
      </p:sp>
      <p:sp>
        <p:nvSpPr>
          <p:cNvPr id="223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793CEB5-87EE-406B-8DCF-7A175130B73C}" type="slidenum">
              <a:rPr lang="el-GR"/>
              <a:pPr/>
              <a:t>55</a:t>
            </a:fld>
            <a:endParaRPr lang="el-GR"/>
          </a:p>
        </p:txBody>
      </p:sp>
      <p:sp>
        <p:nvSpPr>
          <p:cNvPr id="224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8BE117A-AF20-4262-A32A-C4B423E4CEE1}" type="slidenum">
              <a:rPr lang="el-GR"/>
              <a:pPr/>
              <a:t>56</a:t>
            </a:fld>
            <a:endParaRPr lang="el-GR"/>
          </a:p>
        </p:txBody>
      </p:sp>
      <p:sp>
        <p:nvSpPr>
          <p:cNvPr id="2252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6BAEFD5-E7DE-4458-8D93-F7EBF721D6A2}" type="slidenum">
              <a:rPr lang="el-GR"/>
              <a:pPr/>
              <a:t>57</a:t>
            </a:fld>
            <a:endParaRPr lang="el-GR"/>
          </a:p>
        </p:txBody>
      </p:sp>
      <p:sp>
        <p:nvSpPr>
          <p:cNvPr id="226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14C5CDB-1E42-45F5-9EC9-885AD91560B0}" type="slidenum">
              <a:rPr lang="el-GR"/>
              <a:pPr/>
              <a:t>58</a:t>
            </a:fld>
            <a:endParaRPr lang="el-GR"/>
          </a:p>
        </p:txBody>
      </p:sp>
      <p:sp>
        <p:nvSpPr>
          <p:cNvPr id="2273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C5F4626-550D-4366-87FB-CE4368DDBBFA}" type="slidenum">
              <a:rPr lang="el-GR"/>
              <a:pPr/>
              <a:t>59</a:t>
            </a:fld>
            <a:endParaRPr lang="el-GR"/>
          </a:p>
        </p:txBody>
      </p:sp>
      <p:sp>
        <p:nvSpPr>
          <p:cNvPr id="229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94E730B-AC86-4F41-8253-9EBA358035A9}" type="slidenum">
              <a:rPr lang="el-GR"/>
              <a:pPr/>
              <a:t>61</a:t>
            </a:fld>
            <a:endParaRPr lang="el-GR"/>
          </a:p>
        </p:txBody>
      </p:sp>
      <p:sp>
        <p:nvSpPr>
          <p:cNvPr id="230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F7C1BB3-1168-46D9-90AE-DA6418A5E44C}" type="slidenum">
              <a:rPr lang="el-GR"/>
              <a:pPr/>
              <a:t>62</a:t>
            </a:fld>
            <a:endParaRPr lang="el-GR"/>
          </a:p>
        </p:txBody>
      </p:sp>
      <p:sp>
        <p:nvSpPr>
          <p:cNvPr id="231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73073F1-DE95-4FAA-B907-015C1DEA5A57}" type="slidenum">
              <a:rPr lang="el-GR"/>
              <a:pPr/>
              <a:t>63</a:t>
            </a:fld>
            <a:endParaRPr lang="el-GR"/>
          </a:p>
        </p:txBody>
      </p:sp>
      <p:sp>
        <p:nvSpPr>
          <p:cNvPr id="232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B32FFF7-7407-46CE-8B0F-FEBFDF7F96DB}" type="slidenum">
              <a:rPr lang="el-GR"/>
              <a:pPr/>
              <a:t>64</a:t>
            </a:fld>
            <a:endParaRPr lang="el-GR"/>
          </a:p>
        </p:txBody>
      </p:sp>
      <p:sp>
        <p:nvSpPr>
          <p:cNvPr id="235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D34EEF-1F1F-4644-BC1E-48D0938B1EFC}" type="slidenum">
              <a:rPr lang="el-GR"/>
              <a:pPr/>
              <a:t>6</a:t>
            </a:fld>
            <a:endParaRPr lang="el-GR"/>
          </a:p>
        </p:txBody>
      </p:sp>
      <p:sp>
        <p:nvSpPr>
          <p:cNvPr id="1966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347A2DC-DD54-4677-B349-A5DD5482E7F4}" type="slidenum">
              <a:rPr lang="el-GR"/>
              <a:pPr/>
              <a:t>66</a:t>
            </a:fld>
            <a:endParaRPr lang="el-GR"/>
          </a:p>
        </p:txBody>
      </p:sp>
      <p:sp>
        <p:nvSpPr>
          <p:cNvPr id="246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49E9DCA-0986-4CF2-9C6D-9ADD19B98DBA}" type="slidenum">
              <a:rPr lang="el-GR"/>
              <a:pPr/>
              <a:t>67</a:t>
            </a:fld>
            <a:endParaRPr lang="el-GR"/>
          </a:p>
        </p:txBody>
      </p:sp>
      <p:sp>
        <p:nvSpPr>
          <p:cNvPr id="247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78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F43277E-597B-42A9-8EDA-35E72B03107C}" type="slidenum">
              <a:rPr lang="el-GR"/>
              <a:pPr/>
              <a:t>68</a:t>
            </a:fld>
            <a:endParaRPr lang="el-GR"/>
          </a:p>
        </p:txBody>
      </p:sp>
      <p:sp>
        <p:nvSpPr>
          <p:cNvPr id="250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CD0DF82-415A-4C78-AF30-7A568C69A5BF}" type="slidenum">
              <a:rPr lang="el-GR"/>
              <a:pPr/>
              <a:t>69</a:t>
            </a:fld>
            <a:endParaRPr lang="el-GR"/>
          </a:p>
        </p:txBody>
      </p:sp>
      <p:sp>
        <p:nvSpPr>
          <p:cNvPr id="251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19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D108655-7177-4606-B3B3-E15FB894CE77}" type="slidenum">
              <a:rPr lang="el-GR"/>
              <a:pPr/>
              <a:t>70</a:t>
            </a:fld>
            <a:endParaRPr lang="el-GR"/>
          </a:p>
        </p:txBody>
      </p:sp>
      <p:sp>
        <p:nvSpPr>
          <p:cNvPr id="253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3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E5B44A7-B578-49FD-A27C-99D6DA85FC43}" type="slidenum">
              <a:rPr lang="el-GR"/>
              <a:pPr/>
              <a:t>71</a:t>
            </a:fld>
            <a:endParaRPr lang="el-GR"/>
          </a:p>
        </p:txBody>
      </p:sp>
      <p:sp>
        <p:nvSpPr>
          <p:cNvPr id="254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E9A8F78-7E4C-4DA8-97A6-457660034020}" type="slidenum">
              <a:rPr lang="el-GR"/>
              <a:pPr/>
              <a:t>72</a:t>
            </a:fld>
            <a:endParaRPr lang="el-GR"/>
          </a:p>
        </p:txBody>
      </p:sp>
      <p:sp>
        <p:nvSpPr>
          <p:cNvPr id="256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AAB4D0B-C68E-49A8-AE5E-ECEF2E492053}" type="slidenum">
              <a:rPr lang="el-GR"/>
              <a:pPr/>
              <a:t>73</a:t>
            </a:fld>
            <a:endParaRPr lang="el-GR"/>
          </a:p>
        </p:txBody>
      </p:sp>
      <p:sp>
        <p:nvSpPr>
          <p:cNvPr id="2570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B43A4E-850A-4961-8AFA-808589CD727B}" type="slidenum">
              <a:rPr lang="el-GR"/>
              <a:pPr/>
              <a:t>74</a:t>
            </a:fld>
            <a:endParaRPr lang="el-GR"/>
          </a:p>
        </p:txBody>
      </p:sp>
      <p:sp>
        <p:nvSpPr>
          <p:cNvPr id="2590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682BE5C-F21E-4DC0-9942-EDBA181B80F8}" type="slidenum">
              <a:rPr lang="el-GR"/>
              <a:pPr/>
              <a:t>76</a:t>
            </a:fld>
            <a:endParaRPr lang="el-GR"/>
          </a:p>
        </p:txBody>
      </p:sp>
      <p:sp>
        <p:nvSpPr>
          <p:cNvPr id="249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FD2F759-7951-45A3-86DC-D0580A59AFA1}" type="slidenum">
              <a:rPr lang="el-GR"/>
              <a:pPr/>
              <a:t>7</a:t>
            </a:fld>
            <a:endParaRPr lang="el-GR"/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5471111-3ADB-4C99-80C9-2102D9F04A06}" type="slidenum">
              <a:rPr lang="el-GR"/>
              <a:pPr/>
              <a:t>77</a:t>
            </a:fld>
            <a:endParaRPr lang="el-GR"/>
          </a:p>
        </p:txBody>
      </p:sp>
      <p:sp>
        <p:nvSpPr>
          <p:cNvPr id="228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B4A104D-D46E-4BEB-B412-DA33649F1356}" type="slidenum">
              <a:rPr lang="el-GR"/>
              <a:pPr/>
              <a:t>78</a:t>
            </a:fld>
            <a:endParaRPr lang="el-GR"/>
          </a:p>
        </p:txBody>
      </p:sp>
      <p:sp>
        <p:nvSpPr>
          <p:cNvPr id="258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B32FFF7-7407-46CE-8B0F-FEBFDF7F96DB}" type="slidenum">
              <a:rPr lang="el-GR"/>
              <a:pPr/>
              <a:t>80</a:t>
            </a:fld>
            <a:endParaRPr lang="el-GR"/>
          </a:p>
        </p:txBody>
      </p:sp>
      <p:sp>
        <p:nvSpPr>
          <p:cNvPr id="235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0D3D7D3-F33B-4B04-85E1-E298D0025046}" type="slidenum">
              <a:rPr lang="el-GR"/>
              <a:pPr/>
              <a:t>81</a:t>
            </a:fld>
            <a:endParaRPr lang="el-GR"/>
          </a:p>
        </p:txBody>
      </p:sp>
      <p:sp>
        <p:nvSpPr>
          <p:cNvPr id="260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00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C48AAE0-FA7C-419F-8678-BBDC2455DAC6}" type="slidenum">
              <a:rPr lang="el-GR"/>
              <a:pPr/>
              <a:t>82</a:t>
            </a:fld>
            <a:endParaRPr lang="el-GR"/>
          </a:p>
        </p:txBody>
      </p:sp>
      <p:sp>
        <p:nvSpPr>
          <p:cNvPr id="2611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EF346FA-26BE-4C3E-AE21-C20C4C2F13B2}" type="slidenum">
              <a:rPr lang="el-GR"/>
              <a:pPr/>
              <a:t>83</a:t>
            </a:fld>
            <a:endParaRPr lang="el-GR"/>
          </a:p>
        </p:txBody>
      </p:sp>
      <p:sp>
        <p:nvSpPr>
          <p:cNvPr id="262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2C261A9-59AD-40D3-B66E-3DB4E76BD505}" type="slidenum">
              <a:rPr lang="el-GR"/>
              <a:pPr/>
              <a:t>84</a:t>
            </a:fld>
            <a:endParaRPr lang="el-GR"/>
          </a:p>
        </p:txBody>
      </p:sp>
      <p:sp>
        <p:nvSpPr>
          <p:cNvPr id="263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52061A2-A84B-49A0-A651-B6AADFBFD850}" type="slidenum">
              <a:rPr lang="el-GR"/>
              <a:pPr/>
              <a:t>85</a:t>
            </a:fld>
            <a:endParaRPr lang="el-GR"/>
          </a:p>
        </p:txBody>
      </p:sp>
      <p:sp>
        <p:nvSpPr>
          <p:cNvPr id="2641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220D62C-02D2-4F97-86B1-09356D9A6F6B}" type="slidenum">
              <a:rPr lang="el-GR"/>
              <a:pPr/>
              <a:t>86</a:t>
            </a:fld>
            <a:endParaRPr lang="el-GR"/>
          </a:p>
        </p:txBody>
      </p:sp>
      <p:sp>
        <p:nvSpPr>
          <p:cNvPr id="197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B888691-B4FA-479C-8C63-D5DEACE9FE6F}" type="slidenum">
              <a:rPr lang="el-GR"/>
              <a:pPr/>
              <a:t>11</a:t>
            </a:fld>
            <a:endParaRPr lang="el-GR"/>
          </a:p>
        </p:txBody>
      </p:sp>
      <p:sp>
        <p:nvSpPr>
          <p:cNvPr id="205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ACA413E-F7E7-464B-9B78-2DF25A80E365}" type="slidenum">
              <a:rPr lang="el-GR"/>
              <a:pPr/>
              <a:t>12</a:t>
            </a:fld>
            <a:endParaRPr lang="el-GR"/>
          </a:p>
        </p:txBody>
      </p:sp>
      <p:sp>
        <p:nvSpPr>
          <p:cNvPr id="206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2610D52-0303-4CC1-A376-E8064D5CCDF2}" type="slidenum">
              <a:rPr lang="el-GR"/>
              <a:pPr/>
              <a:t>14</a:t>
            </a:fld>
            <a:endParaRPr lang="el-GR"/>
          </a:p>
        </p:txBody>
      </p:sp>
      <p:sp>
        <p:nvSpPr>
          <p:cNvPr id="208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8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Header Placeholder 7"/>
          <p:cNvSpPr>
            <a:spLocks noGrp="1"/>
          </p:cNvSpPr>
          <p:nvPr>
            <p:ph type="hdr" sz="quarter" idx="12"/>
          </p:nvPr>
        </p:nvSpPr>
        <p:spPr/>
        <p:txBody>
          <a:bodyPr/>
          <a:lstStyle/>
          <a:p>
            <a:r>
              <a:rPr lang="el-GR" smtClean="0"/>
              <a:t>ΑΝΑΠΤΥΞΗ ΔΙΑΔΙΚΤΥΑΚΩΝ ΕΦΑΡΜΟΓΩΝ</a:t>
            </a:r>
            <a:endParaRPr lang="el-GR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0" name="Date Placeholder 9"/>
          <p:cNvSpPr>
            <a:spLocks noGrp="1"/>
          </p:cNvSpPr>
          <p:nvPr>
            <p:ph type="dt" idx="14"/>
          </p:nvPr>
        </p:nvSpPr>
        <p:spPr/>
        <p:txBody>
          <a:bodyPr/>
          <a:lstStyle/>
          <a:p>
            <a:endParaRPr lang="el-GR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>
            <a:spLocks noChangeArrowheads="1"/>
          </p:cNvSpPr>
          <p:nvPr/>
        </p:nvSpPr>
        <p:spPr bwMode="white">
          <a:xfrm>
            <a:off x="0" y="670560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9740900" y="3048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0" y="0"/>
            <a:ext cx="9906000" cy="25146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8496" y="6391657"/>
            <a:ext cx="9569196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1485900" y="2819400"/>
            <a:ext cx="6934200" cy="1752600"/>
          </a:xfrm>
        </p:spPr>
        <p:txBody>
          <a:bodyPr/>
          <a:lstStyle>
            <a:lvl1pPr marL="0" indent="0" algn="ctr">
              <a:buNone/>
              <a:defRPr sz="1600" b="1" cap="all" spc="250" baseline="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 smtClean="0"/>
              <a:t>Click to edit Master subtitle style</a:t>
            </a:r>
            <a:endParaRPr kumimoji="0" lang="en-US"/>
          </a:p>
        </p:txBody>
      </p:sp>
      <p:sp>
        <p:nvSpPr>
          <p:cNvPr id="28" name="Date Placeholder 2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330200" y="6410848"/>
            <a:ext cx="4622800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168402" y="2420112"/>
            <a:ext cx="9569196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165100" y="152400"/>
            <a:ext cx="9569196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13" name="Oval 12"/>
          <p:cNvSpPr/>
          <p:nvPr/>
        </p:nvSpPr>
        <p:spPr>
          <a:xfrm>
            <a:off x="4622800" y="2115312"/>
            <a:ext cx="6604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4" name="Oval 13"/>
          <p:cNvSpPr/>
          <p:nvPr/>
        </p:nvSpPr>
        <p:spPr>
          <a:xfrm>
            <a:off x="4725162" y="2209800"/>
            <a:ext cx="455676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4705350" y="2199451"/>
            <a:ext cx="495300" cy="441325"/>
          </a:xfrm>
        </p:spPr>
        <p:txBody>
          <a:bodyPr/>
          <a:lstStyle>
            <a:lvl1pPr>
              <a:defRPr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fld id="{080B2CBD-6F6B-4974-8160-62360D20D0C1}" type="slidenum">
              <a:rPr lang="el-GR" smtClean="0"/>
              <a:pPr/>
              <a:t>‹#›</a:t>
            </a:fld>
            <a:endParaRPr lang="el-GR"/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742950" y="381000"/>
            <a:ext cx="8420100" cy="1752600"/>
          </a:xfrm>
        </p:spPr>
        <p:txBody>
          <a:bodyPr anchor="b"/>
          <a:lstStyle>
            <a:lvl1pPr>
              <a:defRPr sz="4200">
                <a:solidFill>
                  <a:schemeClr val="accent1"/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30200" y="6410848"/>
            <a:ext cx="4622800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D92C91-6155-4715-B5D4-573643C22D20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white">
          <a:xfrm>
            <a:off x="0" y="670560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white">
          <a:xfrm>
            <a:off x="7594600" y="0"/>
            <a:ext cx="2311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white">
          <a:xfrm>
            <a:off x="0" y="0"/>
            <a:ext cx="9906000" cy="155448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white">
          <a:xfrm>
            <a:off x="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158496" y="6391657"/>
            <a:ext cx="9569196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65100" y="155448"/>
            <a:ext cx="9569196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13" name="Straight Connector 12"/>
          <p:cNvSpPr>
            <a:spLocks noChangeShapeType="1"/>
          </p:cNvSpPr>
          <p:nvPr/>
        </p:nvSpPr>
        <p:spPr bwMode="auto">
          <a:xfrm rot="5400000">
            <a:off x="4617212" y="3278124"/>
            <a:ext cx="6245352" cy="0"/>
          </a:xfrm>
          <a:prstGeom prst="line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4" name="Oval 13"/>
          <p:cNvSpPr/>
          <p:nvPr/>
        </p:nvSpPr>
        <p:spPr>
          <a:xfrm>
            <a:off x="7409688" y="2925763"/>
            <a:ext cx="6604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5" name="Oval 14"/>
          <p:cNvSpPr/>
          <p:nvPr/>
        </p:nvSpPr>
        <p:spPr>
          <a:xfrm>
            <a:off x="7512050" y="3020251"/>
            <a:ext cx="455676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492238" y="3009902"/>
            <a:ext cx="495300" cy="441325"/>
          </a:xfrm>
        </p:spPr>
        <p:txBody>
          <a:bodyPr/>
          <a:lstStyle/>
          <a:p>
            <a:fld id="{7484C172-D270-4C97-9765-C6FD898AADD1}" type="slidenum">
              <a:rPr lang="el-GR" smtClean="0"/>
              <a:pPr/>
              <a:t>‹#›</a:t>
            </a:fld>
            <a:endParaRPr lang="el-G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30200" y="304800"/>
            <a:ext cx="7099300" cy="5821366"/>
          </a:xfrm>
        </p:spPr>
        <p:txBody>
          <a:bodyPr vert="eaVert"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30200" y="6410848"/>
            <a:ext cx="4622800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07350" y="304801"/>
            <a:ext cx="1568450" cy="5851525"/>
          </a:xfrm>
        </p:spPr>
        <p:txBody>
          <a:bodyPr vert="eaVert"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30200" y="6410848"/>
            <a:ext cx="4622800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25162" y="1026372"/>
            <a:ext cx="495300" cy="441325"/>
          </a:xfrm>
        </p:spPr>
        <p:txBody>
          <a:bodyPr/>
          <a:lstStyle/>
          <a:p>
            <a:fld id="{72AAE02A-DFDF-413E-8186-E3FA5EC15E7C}" type="slidenum">
              <a:rPr lang="el-GR" smtClean="0"/>
              <a:pPr/>
              <a:t>‹#›</a:t>
            </a:fld>
            <a:endParaRPr lang="el-GR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326898" y="1527048"/>
            <a:ext cx="9212580" cy="4572000"/>
          </a:xfrm>
        </p:spPr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>
            <a:spLocks noChangeArrowheads="1"/>
          </p:cNvSpPr>
          <p:nvPr/>
        </p:nvSpPr>
        <p:spPr bwMode="white">
          <a:xfrm>
            <a:off x="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white">
          <a:xfrm>
            <a:off x="0" y="670560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0" y="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9740900" y="1905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165100" y="2286000"/>
            <a:ext cx="9569196" cy="3048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68402" y="142352"/>
            <a:ext cx="9569196" cy="2139696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2461" y="2743200"/>
            <a:ext cx="7020189" cy="1673225"/>
          </a:xfrm>
        </p:spPr>
        <p:txBody>
          <a:bodyPr anchor="t"/>
          <a:lstStyle>
            <a:lvl1pPr marL="0" indent="0" algn="ctr">
              <a:buNone/>
              <a:defRPr sz="1600" b="1" cap="all" spc="250" baseline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58496" y="6391657"/>
            <a:ext cx="9569196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65100" y="152400"/>
            <a:ext cx="9569196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30200" y="6410848"/>
            <a:ext cx="4622800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165100" y="2438400"/>
            <a:ext cx="9569196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Oval 9"/>
          <p:cNvSpPr/>
          <p:nvPr/>
        </p:nvSpPr>
        <p:spPr>
          <a:xfrm>
            <a:off x="4622800" y="2115312"/>
            <a:ext cx="6604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1" name="Oval 10"/>
          <p:cNvSpPr/>
          <p:nvPr/>
        </p:nvSpPr>
        <p:spPr>
          <a:xfrm>
            <a:off x="4725162" y="2209800"/>
            <a:ext cx="455676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05350" y="2199451"/>
            <a:ext cx="495300" cy="441325"/>
          </a:xfrm>
        </p:spPr>
        <p:txBody>
          <a:bodyPr/>
          <a:lstStyle>
            <a:lvl1pPr>
              <a:defRPr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fld id="{B778185F-39E2-440E-9F1C-275AAE60B0C1}" type="slidenum">
              <a:rPr lang="el-GR" smtClean="0"/>
              <a:pPr/>
              <a:t>‹#›</a:t>
            </a:fld>
            <a:endParaRPr lang="el-GR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506" y="533400"/>
            <a:ext cx="8420100" cy="1524000"/>
          </a:xfrm>
        </p:spPr>
        <p:txBody>
          <a:bodyPr anchor="b"/>
          <a:lstStyle>
            <a:lvl1pPr algn="ctr">
              <a:buNone/>
              <a:defRPr sz="4200" b="0" cap="none" baseline="0">
                <a:solidFill>
                  <a:srgbClr val="FFFFFF"/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6898" y="228600"/>
            <a:ext cx="9245600" cy="758952"/>
          </a:xfrm>
        </p:spPr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73800" y="6409944"/>
            <a:ext cx="3298698" cy="365760"/>
          </a:xfrm>
        </p:spPr>
        <p:txBody>
          <a:bodyPr/>
          <a:lstStyle/>
          <a:p>
            <a:endParaRPr lang="el-G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30200" y="6410848"/>
            <a:ext cx="4612190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6CFDEB-A9D5-48DB-ACCA-5E5445E73D3B}" type="slidenum">
              <a:rPr lang="el-GR" smtClean="0"/>
              <a:pPr/>
              <a:t>‹#›</a:t>
            </a:fld>
            <a:endParaRPr lang="el-GR"/>
          </a:p>
        </p:txBody>
      </p:sp>
      <p:sp>
        <p:nvSpPr>
          <p:cNvPr id="8" name="Straight Connector 7"/>
          <p:cNvSpPr>
            <a:spLocks noChangeShapeType="1"/>
          </p:cNvSpPr>
          <p:nvPr/>
        </p:nvSpPr>
        <p:spPr bwMode="auto">
          <a:xfrm flipV="1">
            <a:off x="4943337" y="1575652"/>
            <a:ext cx="9664" cy="4819557"/>
          </a:xfrm>
          <a:prstGeom prst="line">
            <a:avLst/>
          </a:prstGeom>
          <a:noFill/>
          <a:ln w="9525" cap="flat" cmpd="sng" algn="ctr">
            <a:solidFill>
              <a:schemeClr val="tx2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Content Placeholder 9"/>
          <p:cNvSpPr>
            <a:spLocks noGrp="1"/>
          </p:cNvSpPr>
          <p:nvPr>
            <p:ph sz="half" idx="1"/>
          </p:nvPr>
        </p:nvSpPr>
        <p:spPr>
          <a:xfrm>
            <a:off x="326898" y="1371600"/>
            <a:ext cx="4375150" cy="4681728"/>
          </a:xfrm>
        </p:spPr>
        <p:txBody>
          <a:bodyPr/>
          <a:lstStyle>
            <a:lvl1pPr>
              <a:defRPr sz="2500"/>
            </a:lvl1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12" name="Content Placeholder 11"/>
          <p:cNvSpPr>
            <a:spLocks noGrp="1"/>
          </p:cNvSpPr>
          <p:nvPr>
            <p:ph sz="half" idx="2"/>
          </p:nvPr>
        </p:nvSpPr>
        <p:spPr>
          <a:xfrm>
            <a:off x="5200650" y="1371600"/>
            <a:ext cx="4375150" cy="4681728"/>
          </a:xfrm>
        </p:spPr>
        <p:txBody>
          <a:bodyPr/>
          <a:lstStyle>
            <a:lvl1pPr>
              <a:defRPr sz="2500"/>
            </a:lvl1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traight Connector 9"/>
          <p:cNvSpPr>
            <a:spLocks noChangeShapeType="1"/>
          </p:cNvSpPr>
          <p:nvPr/>
        </p:nvSpPr>
        <p:spPr bwMode="auto">
          <a:xfrm flipV="1">
            <a:off x="4953000" y="2200275"/>
            <a:ext cx="0" cy="4187952"/>
          </a:xfrm>
          <a:prstGeom prst="line">
            <a:avLst/>
          </a:prstGeom>
          <a:noFill/>
          <a:ln w="9525" cap="flat" cmpd="sng" algn="ctr">
            <a:solidFill>
              <a:schemeClr val="tx2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white">
          <a:xfrm>
            <a:off x="0" y="0"/>
            <a:ext cx="9906000" cy="14478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0" y="670560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white">
          <a:xfrm>
            <a:off x="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white">
          <a:xfrm>
            <a:off x="974090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1" name="Rectangle 10"/>
          <p:cNvSpPr/>
          <p:nvPr/>
        </p:nvSpPr>
        <p:spPr>
          <a:xfrm>
            <a:off x="165100" y="1371600"/>
            <a:ext cx="9569196" cy="914400"/>
          </a:xfrm>
          <a:prstGeom prst="rect">
            <a:avLst/>
          </a:prstGeom>
          <a:solidFill>
            <a:schemeClr val="accent1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58083" y="6391656"/>
            <a:ext cx="9569196" cy="310896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6898" y="1524000"/>
            <a:ext cx="4376870" cy="732974"/>
          </a:xfrm>
          <a:noFill/>
          <a:ln w="15875" cap="rnd" cmpd="sng" algn="ctr">
            <a:noFill/>
            <a:prstDash val="solid"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>
            <a:noAutofit/>
          </a:bodyPr>
          <a:lstStyle>
            <a:lvl1pPr marL="0" indent="0">
              <a:buNone/>
              <a:defRPr lang="en-US" sz="2200" b="1" dirty="0" smtClean="0">
                <a:solidFill>
                  <a:srgbClr val="FFFFFF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5190608" y="1524000"/>
            <a:ext cx="4378590" cy="731520"/>
          </a:xfrm>
          <a:noFill/>
          <a:ln w="15875" cap="rnd" cmpd="sng" algn="ctr">
            <a:noFill/>
            <a:prstDash val="solid"/>
          </a:ln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anchor="ctr">
            <a:noAutofit/>
          </a:bodyPr>
          <a:lstStyle>
            <a:lvl1pPr marL="0" indent="0">
              <a:buNone/>
              <a:defRPr sz="2200" b="1"/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30200" y="6409944"/>
            <a:ext cx="4622800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  <p:sp>
        <p:nvSpPr>
          <p:cNvPr id="15" name="Straight Connector 14"/>
          <p:cNvSpPr>
            <a:spLocks noChangeShapeType="1"/>
          </p:cNvSpPr>
          <p:nvPr/>
        </p:nvSpPr>
        <p:spPr bwMode="auto">
          <a:xfrm>
            <a:off x="165100" y="1280160"/>
            <a:ext cx="9569196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65100" y="155448"/>
            <a:ext cx="9569196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24" name="Content Placeholder 23"/>
          <p:cNvSpPr>
            <a:spLocks noGrp="1"/>
          </p:cNvSpPr>
          <p:nvPr>
            <p:ph sz="quarter" idx="2"/>
          </p:nvPr>
        </p:nvSpPr>
        <p:spPr>
          <a:xfrm>
            <a:off x="326898" y="2471383"/>
            <a:ext cx="4378452" cy="3818404"/>
          </a:xfrm>
        </p:spPr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26" name="Content Placeholder 25"/>
          <p:cNvSpPr>
            <a:spLocks noGrp="1"/>
          </p:cNvSpPr>
          <p:nvPr>
            <p:ph sz="quarter" idx="4"/>
          </p:nvPr>
        </p:nvSpPr>
        <p:spPr>
          <a:xfrm>
            <a:off x="5200650" y="2471383"/>
            <a:ext cx="4375150" cy="3822192"/>
          </a:xfrm>
        </p:spPr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25" name="Oval 24"/>
          <p:cNvSpPr/>
          <p:nvPr/>
        </p:nvSpPr>
        <p:spPr>
          <a:xfrm>
            <a:off x="4622800" y="956036"/>
            <a:ext cx="6604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7" name="Oval 26"/>
          <p:cNvSpPr/>
          <p:nvPr/>
        </p:nvSpPr>
        <p:spPr>
          <a:xfrm>
            <a:off x="4725162" y="1050524"/>
            <a:ext cx="455676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4705350" y="1042417"/>
            <a:ext cx="495300" cy="441325"/>
          </a:xfrm>
        </p:spPr>
        <p:txBody>
          <a:bodyPr/>
          <a:lstStyle>
            <a:lvl1pPr algn="ctr">
              <a:defRPr/>
            </a:lvl1pPr>
          </a:lstStyle>
          <a:p>
            <a:fld id="{7BC76FC5-4E18-4860-A250-F9605EE30ED3}" type="slidenum">
              <a:rPr lang="el-GR" smtClean="0"/>
              <a:pPr/>
              <a:t>‹#›</a:t>
            </a:fld>
            <a:endParaRPr lang="el-GR"/>
          </a:p>
        </p:txBody>
      </p:sp>
      <p:sp>
        <p:nvSpPr>
          <p:cNvPr id="23" name="Title 22"/>
          <p:cNvSpPr>
            <a:spLocks noGrp="1"/>
          </p:cNvSpPr>
          <p:nvPr>
            <p:ph type="title"/>
          </p:nvPr>
        </p:nvSpPr>
        <p:spPr/>
        <p:txBody>
          <a:bodyPr rtlCol="0" anchor="b" anchorCtr="0"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30200" y="6410848"/>
            <a:ext cx="4622800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705350" y="1036021"/>
            <a:ext cx="495300" cy="441325"/>
          </a:xfrm>
        </p:spPr>
        <p:txBody>
          <a:bodyPr/>
          <a:lstStyle/>
          <a:p>
            <a:fld id="{9F5DD47B-7848-43FA-B241-5016334E1CC8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white">
          <a:xfrm>
            <a:off x="0" y="670560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white">
          <a:xfrm>
            <a:off x="0" y="0"/>
            <a:ext cx="9906000" cy="155448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white">
          <a:xfrm>
            <a:off x="974090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white">
          <a:xfrm>
            <a:off x="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58496" y="6391657"/>
            <a:ext cx="9569196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65100" y="158496"/>
            <a:ext cx="9569196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30200" y="6410848"/>
            <a:ext cx="4622800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5006980" y="6324600"/>
            <a:ext cx="660400" cy="441324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9DEEF7B7-6527-490F-88AF-16509BBD5A0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65100" y="152400"/>
            <a:ext cx="9569196" cy="304800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white">
          <a:xfrm>
            <a:off x="0" y="670560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974090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0" y="0"/>
            <a:ext cx="9906000" cy="118872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white">
          <a:xfrm>
            <a:off x="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3" name="Rectangle 12"/>
          <p:cNvSpPr/>
          <p:nvPr/>
        </p:nvSpPr>
        <p:spPr>
          <a:xfrm>
            <a:off x="165100" y="609600"/>
            <a:ext cx="2971800" cy="5867400"/>
          </a:xfrm>
          <a:prstGeom prst="rect">
            <a:avLst/>
          </a:prstGeom>
          <a:solidFill>
            <a:schemeClr val="accent1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2750" y="914400"/>
            <a:ext cx="2559050" cy="990600"/>
          </a:xfrm>
        </p:spPr>
        <p:txBody>
          <a:bodyPr anchor="b">
            <a:noAutofit/>
          </a:bodyPr>
          <a:lstStyle>
            <a:lvl1pPr algn="l">
              <a:buNone/>
              <a:defRPr sz="2200" b="1">
                <a:solidFill>
                  <a:srgbClr val="FFFFFF"/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412750" y="1981201"/>
            <a:ext cx="2559050" cy="4144963"/>
          </a:xfrm>
        </p:spPr>
        <p:txBody>
          <a:bodyPr/>
          <a:lstStyle>
            <a:lvl1pPr marL="0" indent="0">
              <a:spcAft>
                <a:spcPts val="1000"/>
              </a:spcAft>
              <a:buNone/>
              <a:defRPr sz="1600">
                <a:solidFill>
                  <a:srgbClr val="FFFFFF"/>
                </a:solidFill>
              </a:defRPr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65100" y="152400"/>
            <a:ext cx="9569196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165100" y="533400"/>
            <a:ext cx="9569196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20" name="Content Placeholder 19"/>
          <p:cNvSpPr>
            <a:spLocks noGrp="1"/>
          </p:cNvSpPr>
          <p:nvPr>
            <p:ph sz="quarter" idx="1"/>
          </p:nvPr>
        </p:nvSpPr>
        <p:spPr>
          <a:xfrm>
            <a:off x="3384550" y="685800"/>
            <a:ext cx="6108700" cy="5410200"/>
          </a:xfrm>
        </p:spPr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10" name="Oval 9"/>
          <p:cNvSpPr/>
          <p:nvPr/>
        </p:nvSpPr>
        <p:spPr>
          <a:xfrm>
            <a:off x="1403350" y="228600"/>
            <a:ext cx="6604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1" name="Oval 10"/>
          <p:cNvSpPr/>
          <p:nvPr/>
        </p:nvSpPr>
        <p:spPr>
          <a:xfrm>
            <a:off x="1505712" y="323088"/>
            <a:ext cx="455676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485900" y="312739"/>
            <a:ext cx="495300" cy="441325"/>
          </a:xfrm>
        </p:spPr>
        <p:txBody>
          <a:bodyPr/>
          <a:lstStyle>
            <a:lvl1pPr>
              <a:defRPr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fld id="{770E08B2-1B00-41F4-92CF-4ACF61ADC86D}" type="slidenum">
              <a:rPr lang="el-GR" smtClean="0"/>
              <a:pPr/>
              <a:t>‹#›</a:t>
            </a:fld>
            <a:endParaRPr lang="el-GR"/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161798" y="6388386"/>
            <a:ext cx="9569196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26898" y="6410848"/>
            <a:ext cx="4626102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traight Connector 20"/>
          <p:cNvSpPr>
            <a:spLocks noChangeShapeType="1"/>
          </p:cNvSpPr>
          <p:nvPr/>
        </p:nvSpPr>
        <p:spPr bwMode="auto">
          <a:xfrm>
            <a:off x="165100" y="533400"/>
            <a:ext cx="9569196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0" y="670560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974090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white">
          <a:xfrm>
            <a:off x="0" y="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65100" y="152400"/>
            <a:ext cx="9569196" cy="301752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8" name="Rectangle 7"/>
          <p:cNvSpPr/>
          <p:nvPr/>
        </p:nvSpPr>
        <p:spPr>
          <a:xfrm>
            <a:off x="165100" y="609600"/>
            <a:ext cx="2971800" cy="5867400"/>
          </a:xfrm>
          <a:prstGeom prst="rect">
            <a:avLst/>
          </a:prstGeom>
          <a:solidFill>
            <a:schemeClr val="accent1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165100" y="155448"/>
            <a:ext cx="9569196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12" name="Oval 11"/>
          <p:cNvSpPr/>
          <p:nvPr/>
        </p:nvSpPr>
        <p:spPr>
          <a:xfrm>
            <a:off x="1403350" y="228600"/>
            <a:ext cx="6604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3" name="Oval 12"/>
          <p:cNvSpPr/>
          <p:nvPr/>
        </p:nvSpPr>
        <p:spPr>
          <a:xfrm>
            <a:off x="1505712" y="323088"/>
            <a:ext cx="455676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485900" y="312739"/>
            <a:ext cx="495300" cy="441325"/>
          </a:xfrm>
        </p:spPr>
        <p:txBody>
          <a:bodyPr/>
          <a:lstStyle/>
          <a:p>
            <a:fld id="{C6A5D167-F15A-48F4-AD68-B6A5E9E1EA91}" type="slidenum">
              <a:rPr lang="el-GR" smtClean="0"/>
              <a:pPr/>
              <a:t>‹#›</a:t>
            </a:fld>
            <a:endParaRPr lang="el-GR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50406" y="5029200"/>
            <a:ext cx="6356350" cy="1219200"/>
          </a:xfrm>
        </p:spPr>
        <p:txBody>
          <a:bodyPr anchor="t">
            <a:noAutofit/>
          </a:bodyPr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250406" y="609600"/>
            <a:ext cx="6356350" cy="4267200"/>
          </a:xfrm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 smtClean="0"/>
              <a:t>Click icon to add picture</a:t>
            </a:r>
            <a:endParaRPr kumimoji="0"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12750" y="990600"/>
            <a:ext cx="2641600" cy="5257800"/>
          </a:xfrm>
        </p:spPr>
        <p:txBody>
          <a:bodyPr/>
          <a:lstStyle>
            <a:lvl1pPr marL="0" indent="0">
              <a:spcAft>
                <a:spcPts val="1000"/>
              </a:spcAft>
              <a:buFontTx/>
              <a:buNone/>
              <a:defRPr sz="1600">
                <a:solidFill>
                  <a:srgbClr val="FFFFFF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161798" y="6388386"/>
            <a:ext cx="9569196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70498" y="6404984"/>
            <a:ext cx="3298698" cy="365760"/>
          </a:xfrm>
        </p:spPr>
        <p:txBody>
          <a:bodyPr/>
          <a:lstStyle/>
          <a:p>
            <a:endParaRPr lang="el-G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26898" y="6410848"/>
            <a:ext cx="4626102" cy="365760"/>
          </a:xfrm>
        </p:spPr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>
            <a:spLocks noChangeArrowheads="1"/>
          </p:cNvSpPr>
          <p:nvPr/>
        </p:nvSpPr>
        <p:spPr bwMode="white">
          <a:xfrm>
            <a:off x="0" y="6705600"/>
            <a:ext cx="9906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0" y="1"/>
            <a:ext cx="9906000" cy="1393371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9740900" y="0"/>
            <a:ext cx="1651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161798" y="6388386"/>
            <a:ext cx="9569196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273800" y="6404984"/>
            <a:ext cx="3298698" cy="365760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400">
                <a:solidFill>
                  <a:srgbClr val="FFFFFF"/>
                </a:solidFill>
              </a:defRPr>
            </a:lvl1pPr>
          </a:lstStyle>
          <a:p>
            <a:endParaRPr lang="el-G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330200" y="6410848"/>
            <a:ext cx="4622800" cy="365760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rgbClr val="FFFFFF"/>
                </a:solidFill>
              </a:defRPr>
            </a:lvl1pPr>
          </a:lstStyle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65100" y="155448"/>
            <a:ext cx="9569196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10" name="Straight Connector 9"/>
          <p:cNvSpPr>
            <a:spLocks noChangeShapeType="1"/>
          </p:cNvSpPr>
          <p:nvPr/>
        </p:nvSpPr>
        <p:spPr bwMode="auto">
          <a:xfrm>
            <a:off x="165100" y="1276743"/>
            <a:ext cx="9569196" cy="0"/>
          </a:xfrm>
          <a:prstGeom prst="line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2" name="Oval 11"/>
          <p:cNvSpPr/>
          <p:nvPr/>
        </p:nvSpPr>
        <p:spPr>
          <a:xfrm>
            <a:off x="4622800" y="956036"/>
            <a:ext cx="6604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5" name="Oval 14"/>
          <p:cNvSpPr/>
          <p:nvPr/>
        </p:nvSpPr>
        <p:spPr>
          <a:xfrm>
            <a:off x="4725162" y="1050524"/>
            <a:ext cx="455676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4705350" y="1040174"/>
            <a:ext cx="495300" cy="441325"/>
          </a:xfrm>
          <a:prstGeom prst="rect">
            <a:avLst/>
          </a:prstGeom>
        </p:spPr>
        <p:txBody>
          <a:bodyPr vert="horz" lIns="45720" rIns="45720" anchor="ctr">
            <a:normAutofit/>
          </a:bodyPr>
          <a:lstStyle>
            <a:lvl1pPr algn="ctr" eaLnBrk="1" latinLnBrk="0" hangingPunct="1">
              <a:defRPr kumimoji="0" sz="1600"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fld id="{64F5F3A8-B831-4743-A465-FCB82FF56A27}" type="slidenum">
              <a:rPr lang="el-GR" smtClean="0"/>
              <a:pPr/>
              <a:t>‹#›</a:t>
            </a:fld>
            <a:endParaRPr lang="el-GR"/>
          </a:p>
        </p:txBody>
      </p:sp>
      <p:sp>
        <p:nvSpPr>
          <p:cNvPr id="22" name="Title Placeholder 21"/>
          <p:cNvSpPr>
            <a:spLocks noGrp="1"/>
          </p:cNvSpPr>
          <p:nvPr>
            <p:ph type="title"/>
          </p:nvPr>
        </p:nvSpPr>
        <p:spPr>
          <a:xfrm>
            <a:off x="326898" y="228600"/>
            <a:ext cx="9245600" cy="758952"/>
          </a:xfrm>
          <a:prstGeom prst="rect">
            <a:avLst/>
          </a:prstGeom>
        </p:spPr>
        <p:txBody>
          <a:bodyPr vert="horz" anchor="b">
            <a:normAutofit/>
          </a:bodyPr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26898" y="1524000"/>
            <a:ext cx="9245600" cy="4599432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 smtClean="0"/>
              <a:t>Click to edit Master text styles</a:t>
            </a:r>
          </a:p>
          <a:p>
            <a:pPr lvl="1" eaLnBrk="1" latinLnBrk="0" hangingPunct="1"/>
            <a:r>
              <a:rPr kumimoji="0" lang="en-US" smtClean="0"/>
              <a:t>Second level</a:t>
            </a:r>
          </a:p>
          <a:p>
            <a:pPr lvl="2" eaLnBrk="1" latinLnBrk="0" hangingPunct="1"/>
            <a:r>
              <a:rPr kumimoji="0" lang="en-US" smtClean="0"/>
              <a:t>Third level</a:t>
            </a:r>
          </a:p>
          <a:p>
            <a:pPr lvl="3" eaLnBrk="1" latinLnBrk="0" hangingPunct="1"/>
            <a:r>
              <a:rPr kumimoji="0" lang="en-US" smtClean="0"/>
              <a:t>Fourth level</a:t>
            </a:r>
          </a:p>
          <a:p>
            <a:pPr lvl="4" eaLnBrk="1" latinLnBrk="0" hangingPunct="1"/>
            <a:r>
              <a:rPr kumimoji="0" lang="en-US" smtClean="0"/>
              <a:t>Fifth level</a:t>
            </a:r>
            <a:endParaRPr kumimoji="0"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</p:sldLayoutIdLst>
  <p:hf hdr="0" dt="0"/>
  <p:txStyles>
    <p:titleStyle>
      <a:lvl1pPr algn="ctr" rtl="0" eaLnBrk="1" latinLnBrk="0" hangingPunct="1">
        <a:spcBef>
          <a:spcPct val="0"/>
        </a:spcBef>
        <a:buNone/>
        <a:defRPr kumimoji="0" sz="3300" kern="1200">
          <a:solidFill>
            <a:schemeClr val="accent3">
              <a:shade val="75000"/>
            </a:schemeClr>
          </a:solidFill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74320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"/>
        <a:buChar char=""/>
        <a:defRPr kumimoji="0"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22960" indent="-228600" algn="l" rtl="0" eaLnBrk="1" latinLnBrk="0" hangingPunct="1">
        <a:spcBef>
          <a:spcPct val="20000"/>
        </a:spcBef>
        <a:buClr>
          <a:schemeClr val="accent3"/>
        </a:buClr>
        <a:buSzPct val="75000"/>
        <a:buFont typeface="Wingdings 2"/>
        <a:buChar char="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228600" algn="l" rtl="0" eaLnBrk="1" latinLnBrk="0" hangingPunct="1">
        <a:spcBef>
          <a:spcPct val="20000"/>
        </a:spcBef>
        <a:buClr>
          <a:schemeClr val="accent4"/>
        </a:buClr>
        <a:buSzPct val="70000"/>
        <a:buFont typeface="Wingdings"/>
        <a:buChar char="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ct val="20000"/>
        </a:spcBef>
        <a:buClr>
          <a:schemeClr val="accent5"/>
        </a:buClr>
        <a:buFontTx/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64592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1">
            <a:shade val="75000"/>
          </a:schemeClr>
        </a:buClr>
        <a:buSzPct val="90000"/>
        <a:buChar char="•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03120" indent="-182880" algn="l" rtl="0" eaLnBrk="1" latinLnBrk="0" hangingPunct="1">
        <a:spcBef>
          <a:spcPct val="20000"/>
        </a:spcBef>
        <a:buClr>
          <a:schemeClr val="accent4">
            <a:shade val="75000"/>
          </a:schemeClr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377440" indent="-182880" algn="l" rtl="0" eaLnBrk="1" latinLnBrk="0" hangingPunct="1">
        <a:spcBef>
          <a:spcPct val="20000"/>
        </a:spcBef>
        <a:buClr>
          <a:schemeClr val="accent2">
            <a:shade val="75000"/>
          </a:schemeClr>
        </a:buClr>
        <a:buSzPct val="90000"/>
        <a:buChar char="•"/>
        <a:defRPr kumimoji="0" sz="1400" kern="1200" cap="all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3.emf"/><Relationship Id="rId299" Type="http://schemas.openxmlformats.org/officeDocument/2006/relationships/image" Target="../media/image305.emf"/><Relationship Id="rId303" Type="http://schemas.openxmlformats.org/officeDocument/2006/relationships/image" Target="../media/image309.emf"/><Relationship Id="rId21" Type="http://schemas.openxmlformats.org/officeDocument/2006/relationships/image" Target="../media/image27.emf"/><Relationship Id="rId42" Type="http://schemas.openxmlformats.org/officeDocument/2006/relationships/image" Target="../media/image48.emf"/><Relationship Id="rId63" Type="http://schemas.openxmlformats.org/officeDocument/2006/relationships/image" Target="../media/image69.emf"/><Relationship Id="rId84" Type="http://schemas.openxmlformats.org/officeDocument/2006/relationships/image" Target="../media/image90.emf"/><Relationship Id="rId138" Type="http://schemas.openxmlformats.org/officeDocument/2006/relationships/image" Target="../media/image144.emf"/><Relationship Id="rId159" Type="http://schemas.openxmlformats.org/officeDocument/2006/relationships/image" Target="../media/image165.emf"/><Relationship Id="rId324" Type="http://schemas.openxmlformats.org/officeDocument/2006/relationships/image" Target="../media/image330.emf"/><Relationship Id="rId345" Type="http://schemas.openxmlformats.org/officeDocument/2006/relationships/image" Target="../media/image351.emf"/><Relationship Id="rId366" Type="http://schemas.openxmlformats.org/officeDocument/2006/relationships/image" Target="../media/image372.emf"/><Relationship Id="rId170" Type="http://schemas.openxmlformats.org/officeDocument/2006/relationships/image" Target="../media/image176.emf"/><Relationship Id="rId191" Type="http://schemas.openxmlformats.org/officeDocument/2006/relationships/image" Target="../media/image197.emf"/><Relationship Id="rId205" Type="http://schemas.openxmlformats.org/officeDocument/2006/relationships/image" Target="../media/image211.emf"/><Relationship Id="rId226" Type="http://schemas.openxmlformats.org/officeDocument/2006/relationships/image" Target="../media/image232.emf"/><Relationship Id="rId247" Type="http://schemas.openxmlformats.org/officeDocument/2006/relationships/image" Target="../media/image253.emf"/><Relationship Id="rId107" Type="http://schemas.openxmlformats.org/officeDocument/2006/relationships/image" Target="../media/image113.emf"/><Relationship Id="rId268" Type="http://schemas.openxmlformats.org/officeDocument/2006/relationships/image" Target="../media/image274.emf"/><Relationship Id="rId289" Type="http://schemas.openxmlformats.org/officeDocument/2006/relationships/image" Target="../media/image295.emf"/><Relationship Id="rId11" Type="http://schemas.openxmlformats.org/officeDocument/2006/relationships/image" Target="../media/image17.emf"/><Relationship Id="rId32" Type="http://schemas.openxmlformats.org/officeDocument/2006/relationships/image" Target="../media/image38.emf"/><Relationship Id="rId53" Type="http://schemas.openxmlformats.org/officeDocument/2006/relationships/image" Target="../media/image59.emf"/><Relationship Id="rId74" Type="http://schemas.openxmlformats.org/officeDocument/2006/relationships/image" Target="../media/image80.emf"/><Relationship Id="rId128" Type="http://schemas.openxmlformats.org/officeDocument/2006/relationships/image" Target="../media/image134.emf"/><Relationship Id="rId149" Type="http://schemas.openxmlformats.org/officeDocument/2006/relationships/image" Target="../media/image155.emf"/><Relationship Id="rId314" Type="http://schemas.openxmlformats.org/officeDocument/2006/relationships/image" Target="../media/image320.emf"/><Relationship Id="rId335" Type="http://schemas.openxmlformats.org/officeDocument/2006/relationships/image" Target="../media/image341.emf"/><Relationship Id="rId356" Type="http://schemas.openxmlformats.org/officeDocument/2006/relationships/image" Target="../media/image362.emf"/><Relationship Id="rId377" Type="http://schemas.openxmlformats.org/officeDocument/2006/relationships/image" Target="../media/image383.emf"/><Relationship Id="rId5" Type="http://schemas.openxmlformats.org/officeDocument/2006/relationships/image" Target="../media/image11.emf"/><Relationship Id="rId95" Type="http://schemas.openxmlformats.org/officeDocument/2006/relationships/image" Target="../media/image101.emf"/><Relationship Id="rId160" Type="http://schemas.openxmlformats.org/officeDocument/2006/relationships/image" Target="../media/image166.emf"/><Relationship Id="rId181" Type="http://schemas.openxmlformats.org/officeDocument/2006/relationships/image" Target="../media/image187.emf"/><Relationship Id="rId216" Type="http://schemas.openxmlformats.org/officeDocument/2006/relationships/image" Target="../media/image222.emf"/><Relationship Id="rId237" Type="http://schemas.openxmlformats.org/officeDocument/2006/relationships/image" Target="../media/image243.emf"/><Relationship Id="rId258" Type="http://schemas.openxmlformats.org/officeDocument/2006/relationships/image" Target="../media/image264.emf"/><Relationship Id="rId279" Type="http://schemas.openxmlformats.org/officeDocument/2006/relationships/image" Target="../media/image285.emf"/><Relationship Id="rId22" Type="http://schemas.openxmlformats.org/officeDocument/2006/relationships/image" Target="../media/image28.emf"/><Relationship Id="rId43" Type="http://schemas.openxmlformats.org/officeDocument/2006/relationships/image" Target="../media/image49.emf"/><Relationship Id="rId64" Type="http://schemas.openxmlformats.org/officeDocument/2006/relationships/image" Target="../media/image70.emf"/><Relationship Id="rId118" Type="http://schemas.openxmlformats.org/officeDocument/2006/relationships/image" Target="../media/image124.emf"/><Relationship Id="rId139" Type="http://schemas.openxmlformats.org/officeDocument/2006/relationships/image" Target="../media/image145.emf"/><Relationship Id="rId290" Type="http://schemas.openxmlformats.org/officeDocument/2006/relationships/image" Target="../media/image296.emf"/><Relationship Id="rId304" Type="http://schemas.openxmlformats.org/officeDocument/2006/relationships/image" Target="../media/image310.emf"/><Relationship Id="rId325" Type="http://schemas.openxmlformats.org/officeDocument/2006/relationships/image" Target="../media/image331.emf"/><Relationship Id="rId346" Type="http://schemas.openxmlformats.org/officeDocument/2006/relationships/image" Target="../media/image352.emf"/><Relationship Id="rId367" Type="http://schemas.openxmlformats.org/officeDocument/2006/relationships/image" Target="../media/image373.emf"/><Relationship Id="rId85" Type="http://schemas.openxmlformats.org/officeDocument/2006/relationships/image" Target="../media/image91.emf"/><Relationship Id="rId150" Type="http://schemas.openxmlformats.org/officeDocument/2006/relationships/image" Target="../media/image156.emf"/><Relationship Id="rId171" Type="http://schemas.openxmlformats.org/officeDocument/2006/relationships/image" Target="../media/image177.emf"/><Relationship Id="rId192" Type="http://schemas.openxmlformats.org/officeDocument/2006/relationships/image" Target="../media/image198.emf"/><Relationship Id="rId206" Type="http://schemas.openxmlformats.org/officeDocument/2006/relationships/image" Target="../media/image212.emf"/><Relationship Id="rId227" Type="http://schemas.openxmlformats.org/officeDocument/2006/relationships/image" Target="../media/image233.emf"/><Relationship Id="rId248" Type="http://schemas.openxmlformats.org/officeDocument/2006/relationships/image" Target="../media/image254.emf"/><Relationship Id="rId269" Type="http://schemas.openxmlformats.org/officeDocument/2006/relationships/image" Target="../media/image275.emf"/><Relationship Id="rId12" Type="http://schemas.openxmlformats.org/officeDocument/2006/relationships/image" Target="../media/image18.emf"/><Relationship Id="rId33" Type="http://schemas.openxmlformats.org/officeDocument/2006/relationships/image" Target="../media/image39.emf"/><Relationship Id="rId108" Type="http://schemas.openxmlformats.org/officeDocument/2006/relationships/image" Target="../media/image114.emf"/><Relationship Id="rId129" Type="http://schemas.openxmlformats.org/officeDocument/2006/relationships/image" Target="../media/image135.emf"/><Relationship Id="rId280" Type="http://schemas.openxmlformats.org/officeDocument/2006/relationships/image" Target="../media/image286.emf"/><Relationship Id="rId315" Type="http://schemas.openxmlformats.org/officeDocument/2006/relationships/image" Target="../media/image321.emf"/><Relationship Id="rId336" Type="http://schemas.openxmlformats.org/officeDocument/2006/relationships/image" Target="../media/image342.emf"/><Relationship Id="rId357" Type="http://schemas.openxmlformats.org/officeDocument/2006/relationships/image" Target="../media/image363.emf"/><Relationship Id="rId54" Type="http://schemas.openxmlformats.org/officeDocument/2006/relationships/image" Target="../media/image60.emf"/><Relationship Id="rId75" Type="http://schemas.openxmlformats.org/officeDocument/2006/relationships/image" Target="../media/image81.emf"/><Relationship Id="rId96" Type="http://schemas.openxmlformats.org/officeDocument/2006/relationships/image" Target="../media/image102.emf"/><Relationship Id="rId140" Type="http://schemas.openxmlformats.org/officeDocument/2006/relationships/image" Target="../media/image146.emf"/><Relationship Id="rId161" Type="http://schemas.openxmlformats.org/officeDocument/2006/relationships/image" Target="../media/image167.emf"/><Relationship Id="rId182" Type="http://schemas.openxmlformats.org/officeDocument/2006/relationships/image" Target="../media/image188.emf"/><Relationship Id="rId217" Type="http://schemas.openxmlformats.org/officeDocument/2006/relationships/image" Target="../media/image223.emf"/><Relationship Id="rId6" Type="http://schemas.openxmlformats.org/officeDocument/2006/relationships/image" Target="../media/image12.emf"/><Relationship Id="rId238" Type="http://schemas.openxmlformats.org/officeDocument/2006/relationships/image" Target="../media/image244.emf"/><Relationship Id="rId259" Type="http://schemas.openxmlformats.org/officeDocument/2006/relationships/image" Target="../media/image265.emf"/><Relationship Id="rId23" Type="http://schemas.openxmlformats.org/officeDocument/2006/relationships/image" Target="../media/image29.emf"/><Relationship Id="rId119" Type="http://schemas.openxmlformats.org/officeDocument/2006/relationships/image" Target="../media/image125.emf"/><Relationship Id="rId270" Type="http://schemas.openxmlformats.org/officeDocument/2006/relationships/image" Target="../media/image276.emf"/><Relationship Id="rId291" Type="http://schemas.openxmlformats.org/officeDocument/2006/relationships/image" Target="../media/image297.emf"/><Relationship Id="rId305" Type="http://schemas.openxmlformats.org/officeDocument/2006/relationships/image" Target="../media/image311.emf"/><Relationship Id="rId326" Type="http://schemas.openxmlformats.org/officeDocument/2006/relationships/image" Target="../media/image332.emf"/><Relationship Id="rId347" Type="http://schemas.openxmlformats.org/officeDocument/2006/relationships/image" Target="../media/image353.emf"/><Relationship Id="rId44" Type="http://schemas.openxmlformats.org/officeDocument/2006/relationships/image" Target="../media/image50.emf"/><Relationship Id="rId65" Type="http://schemas.openxmlformats.org/officeDocument/2006/relationships/image" Target="../media/image71.emf"/><Relationship Id="rId86" Type="http://schemas.openxmlformats.org/officeDocument/2006/relationships/image" Target="../media/image92.emf"/><Relationship Id="rId130" Type="http://schemas.openxmlformats.org/officeDocument/2006/relationships/image" Target="../media/image136.emf"/><Relationship Id="rId151" Type="http://schemas.openxmlformats.org/officeDocument/2006/relationships/image" Target="../media/image157.emf"/><Relationship Id="rId368" Type="http://schemas.openxmlformats.org/officeDocument/2006/relationships/image" Target="../media/image374.emf"/><Relationship Id="rId172" Type="http://schemas.openxmlformats.org/officeDocument/2006/relationships/image" Target="../media/image178.emf"/><Relationship Id="rId193" Type="http://schemas.openxmlformats.org/officeDocument/2006/relationships/image" Target="../media/image199.emf"/><Relationship Id="rId207" Type="http://schemas.openxmlformats.org/officeDocument/2006/relationships/image" Target="../media/image213.emf"/><Relationship Id="rId228" Type="http://schemas.openxmlformats.org/officeDocument/2006/relationships/image" Target="../media/image234.emf"/><Relationship Id="rId249" Type="http://schemas.openxmlformats.org/officeDocument/2006/relationships/image" Target="../media/image255.emf"/><Relationship Id="rId13" Type="http://schemas.openxmlformats.org/officeDocument/2006/relationships/image" Target="../media/image19.emf"/><Relationship Id="rId109" Type="http://schemas.openxmlformats.org/officeDocument/2006/relationships/image" Target="../media/image115.emf"/><Relationship Id="rId260" Type="http://schemas.openxmlformats.org/officeDocument/2006/relationships/image" Target="../media/image266.emf"/><Relationship Id="rId281" Type="http://schemas.openxmlformats.org/officeDocument/2006/relationships/image" Target="../media/image287.emf"/><Relationship Id="rId316" Type="http://schemas.openxmlformats.org/officeDocument/2006/relationships/image" Target="../media/image322.emf"/><Relationship Id="rId337" Type="http://schemas.openxmlformats.org/officeDocument/2006/relationships/image" Target="../media/image343.emf"/><Relationship Id="rId34" Type="http://schemas.openxmlformats.org/officeDocument/2006/relationships/image" Target="../media/image40.emf"/><Relationship Id="rId55" Type="http://schemas.openxmlformats.org/officeDocument/2006/relationships/image" Target="../media/image61.emf"/><Relationship Id="rId76" Type="http://schemas.openxmlformats.org/officeDocument/2006/relationships/image" Target="../media/image82.emf"/><Relationship Id="rId97" Type="http://schemas.openxmlformats.org/officeDocument/2006/relationships/image" Target="../media/image103.emf"/><Relationship Id="rId120" Type="http://schemas.openxmlformats.org/officeDocument/2006/relationships/image" Target="../media/image126.emf"/><Relationship Id="rId141" Type="http://schemas.openxmlformats.org/officeDocument/2006/relationships/image" Target="../media/image147.emf"/><Relationship Id="rId358" Type="http://schemas.openxmlformats.org/officeDocument/2006/relationships/image" Target="../media/image364.emf"/><Relationship Id="rId7" Type="http://schemas.openxmlformats.org/officeDocument/2006/relationships/image" Target="../media/image13.emf"/><Relationship Id="rId162" Type="http://schemas.openxmlformats.org/officeDocument/2006/relationships/image" Target="../media/image168.emf"/><Relationship Id="rId183" Type="http://schemas.openxmlformats.org/officeDocument/2006/relationships/image" Target="../media/image189.emf"/><Relationship Id="rId218" Type="http://schemas.openxmlformats.org/officeDocument/2006/relationships/image" Target="../media/image224.emf"/><Relationship Id="rId239" Type="http://schemas.openxmlformats.org/officeDocument/2006/relationships/image" Target="../media/image245.emf"/><Relationship Id="rId250" Type="http://schemas.openxmlformats.org/officeDocument/2006/relationships/image" Target="../media/image256.emf"/><Relationship Id="rId271" Type="http://schemas.openxmlformats.org/officeDocument/2006/relationships/image" Target="../media/image277.emf"/><Relationship Id="rId292" Type="http://schemas.openxmlformats.org/officeDocument/2006/relationships/image" Target="../media/image298.emf"/><Relationship Id="rId306" Type="http://schemas.openxmlformats.org/officeDocument/2006/relationships/image" Target="../media/image312.emf"/><Relationship Id="rId24" Type="http://schemas.openxmlformats.org/officeDocument/2006/relationships/image" Target="../media/image30.emf"/><Relationship Id="rId45" Type="http://schemas.openxmlformats.org/officeDocument/2006/relationships/image" Target="../media/image51.emf"/><Relationship Id="rId66" Type="http://schemas.openxmlformats.org/officeDocument/2006/relationships/image" Target="../media/image72.emf"/><Relationship Id="rId87" Type="http://schemas.openxmlformats.org/officeDocument/2006/relationships/image" Target="../media/image93.emf"/><Relationship Id="rId110" Type="http://schemas.openxmlformats.org/officeDocument/2006/relationships/image" Target="../media/image116.emf"/><Relationship Id="rId131" Type="http://schemas.openxmlformats.org/officeDocument/2006/relationships/image" Target="../media/image137.emf"/><Relationship Id="rId327" Type="http://schemas.openxmlformats.org/officeDocument/2006/relationships/image" Target="../media/image333.emf"/><Relationship Id="rId348" Type="http://schemas.openxmlformats.org/officeDocument/2006/relationships/image" Target="../media/image354.emf"/><Relationship Id="rId369" Type="http://schemas.openxmlformats.org/officeDocument/2006/relationships/image" Target="../media/image375.emf"/><Relationship Id="rId152" Type="http://schemas.openxmlformats.org/officeDocument/2006/relationships/image" Target="../media/image158.emf"/><Relationship Id="rId173" Type="http://schemas.openxmlformats.org/officeDocument/2006/relationships/image" Target="../media/image179.emf"/><Relationship Id="rId194" Type="http://schemas.openxmlformats.org/officeDocument/2006/relationships/image" Target="../media/image200.emf"/><Relationship Id="rId208" Type="http://schemas.openxmlformats.org/officeDocument/2006/relationships/image" Target="../media/image214.emf"/><Relationship Id="rId229" Type="http://schemas.openxmlformats.org/officeDocument/2006/relationships/image" Target="../media/image235.emf"/><Relationship Id="rId240" Type="http://schemas.openxmlformats.org/officeDocument/2006/relationships/image" Target="../media/image246.emf"/><Relationship Id="rId261" Type="http://schemas.openxmlformats.org/officeDocument/2006/relationships/image" Target="../media/image267.emf"/><Relationship Id="rId14" Type="http://schemas.openxmlformats.org/officeDocument/2006/relationships/image" Target="../media/image20.emf"/><Relationship Id="rId35" Type="http://schemas.openxmlformats.org/officeDocument/2006/relationships/image" Target="../media/image41.emf"/><Relationship Id="rId56" Type="http://schemas.openxmlformats.org/officeDocument/2006/relationships/image" Target="../media/image62.emf"/><Relationship Id="rId77" Type="http://schemas.openxmlformats.org/officeDocument/2006/relationships/image" Target="../media/image83.emf"/><Relationship Id="rId100" Type="http://schemas.openxmlformats.org/officeDocument/2006/relationships/image" Target="../media/image106.emf"/><Relationship Id="rId282" Type="http://schemas.openxmlformats.org/officeDocument/2006/relationships/image" Target="../media/image288.emf"/><Relationship Id="rId317" Type="http://schemas.openxmlformats.org/officeDocument/2006/relationships/image" Target="../media/image323.emf"/><Relationship Id="rId338" Type="http://schemas.openxmlformats.org/officeDocument/2006/relationships/image" Target="../media/image344.emf"/><Relationship Id="rId359" Type="http://schemas.openxmlformats.org/officeDocument/2006/relationships/image" Target="../media/image365.emf"/><Relationship Id="rId8" Type="http://schemas.openxmlformats.org/officeDocument/2006/relationships/image" Target="../media/image14.emf"/><Relationship Id="rId98" Type="http://schemas.openxmlformats.org/officeDocument/2006/relationships/image" Target="../media/image104.emf"/><Relationship Id="rId121" Type="http://schemas.openxmlformats.org/officeDocument/2006/relationships/image" Target="../media/image127.emf"/><Relationship Id="rId142" Type="http://schemas.openxmlformats.org/officeDocument/2006/relationships/image" Target="../media/image148.emf"/><Relationship Id="rId163" Type="http://schemas.openxmlformats.org/officeDocument/2006/relationships/image" Target="../media/image169.emf"/><Relationship Id="rId184" Type="http://schemas.openxmlformats.org/officeDocument/2006/relationships/image" Target="../media/image190.emf"/><Relationship Id="rId219" Type="http://schemas.openxmlformats.org/officeDocument/2006/relationships/image" Target="../media/image225.emf"/><Relationship Id="rId370" Type="http://schemas.openxmlformats.org/officeDocument/2006/relationships/image" Target="../media/image376.emf"/><Relationship Id="rId230" Type="http://schemas.openxmlformats.org/officeDocument/2006/relationships/image" Target="../media/image236.emf"/><Relationship Id="rId251" Type="http://schemas.openxmlformats.org/officeDocument/2006/relationships/image" Target="../media/image257.emf"/><Relationship Id="rId25" Type="http://schemas.openxmlformats.org/officeDocument/2006/relationships/image" Target="../media/image31.emf"/><Relationship Id="rId46" Type="http://schemas.openxmlformats.org/officeDocument/2006/relationships/image" Target="../media/image52.emf"/><Relationship Id="rId67" Type="http://schemas.openxmlformats.org/officeDocument/2006/relationships/image" Target="../media/image73.emf"/><Relationship Id="rId272" Type="http://schemas.openxmlformats.org/officeDocument/2006/relationships/image" Target="../media/image278.emf"/><Relationship Id="rId293" Type="http://schemas.openxmlformats.org/officeDocument/2006/relationships/image" Target="../media/image299.emf"/><Relationship Id="rId307" Type="http://schemas.openxmlformats.org/officeDocument/2006/relationships/image" Target="../media/image313.emf"/><Relationship Id="rId328" Type="http://schemas.openxmlformats.org/officeDocument/2006/relationships/image" Target="../media/image334.emf"/><Relationship Id="rId349" Type="http://schemas.openxmlformats.org/officeDocument/2006/relationships/image" Target="../media/image355.emf"/><Relationship Id="rId88" Type="http://schemas.openxmlformats.org/officeDocument/2006/relationships/image" Target="../media/image94.emf"/><Relationship Id="rId111" Type="http://schemas.openxmlformats.org/officeDocument/2006/relationships/image" Target="../media/image117.emf"/><Relationship Id="rId132" Type="http://schemas.openxmlformats.org/officeDocument/2006/relationships/image" Target="../media/image138.emf"/><Relationship Id="rId153" Type="http://schemas.openxmlformats.org/officeDocument/2006/relationships/image" Target="../media/image159.emf"/><Relationship Id="rId174" Type="http://schemas.openxmlformats.org/officeDocument/2006/relationships/image" Target="../media/image180.emf"/><Relationship Id="rId195" Type="http://schemas.openxmlformats.org/officeDocument/2006/relationships/image" Target="../media/image201.emf"/><Relationship Id="rId209" Type="http://schemas.openxmlformats.org/officeDocument/2006/relationships/image" Target="../media/image215.emf"/><Relationship Id="rId360" Type="http://schemas.openxmlformats.org/officeDocument/2006/relationships/image" Target="../media/image366.emf"/><Relationship Id="rId220" Type="http://schemas.openxmlformats.org/officeDocument/2006/relationships/image" Target="../media/image226.emf"/><Relationship Id="rId241" Type="http://schemas.openxmlformats.org/officeDocument/2006/relationships/image" Target="../media/image247.emf"/><Relationship Id="rId15" Type="http://schemas.openxmlformats.org/officeDocument/2006/relationships/image" Target="../media/image21.emf"/><Relationship Id="rId36" Type="http://schemas.openxmlformats.org/officeDocument/2006/relationships/image" Target="../media/image42.emf"/><Relationship Id="rId57" Type="http://schemas.openxmlformats.org/officeDocument/2006/relationships/image" Target="../media/image63.emf"/><Relationship Id="rId262" Type="http://schemas.openxmlformats.org/officeDocument/2006/relationships/image" Target="../media/image268.emf"/><Relationship Id="rId283" Type="http://schemas.openxmlformats.org/officeDocument/2006/relationships/image" Target="../media/image289.emf"/><Relationship Id="rId318" Type="http://schemas.openxmlformats.org/officeDocument/2006/relationships/image" Target="../media/image324.emf"/><Relationship Id="rId339" Type="http://schemas.openxmlformats.org/officeDocument/2006/relationships/image" Target="../media/image345.emf"/><Relationship Id="rId78" Type="http://schemas.openxmlformats.org/officeDocument/2006/relationships/image" Target="../media/image84.emf"/><Relationship Id="rId99" Type="http://schemas.openxmlformats.org/officeDocument/2006/relationships/image" Target="../media/image105.emf"/><Relationship Id="rId101" Type="http://schemas.openxmlformats.org/officeDocument/2006/relationships/image" Target="../media/image107.emf"/><Relationship Id="rId122" Type="http://schemas.openxmlformats.org/officeDocument/2006/relationships/image" Target="../media/image128.emf"/><Relationship Id="rId143" Type="http://schemas.openxmlformats.org/officeDocument/2006/relationships/image" Target="../media/image149.emf"/><Relationship Id="rId164" Type="http://schemas.openxmlformats.org/officeDocument/2006/relationships/image" Target="../media/image170.emf"/><Relationship Id="rId185" Type="http://schemas.openxmlformats.org/officeDocument/2006/relationships/image" Target="../media/image191.emf"/><Relationship Id="rId350" Type="http://schemas.openxmlformats.org/officeDocument/2006/relationships/image" Target="../media/image356.emf"/><Relationship Id="rId371" Type="http://schemas.openxmlformats.org/officeDocument/2006/relationships/image" Target="../media/image377.emf"/><Relationship Id="rId4" Type="http://schemas.openxmlformats.org/officeDocument/2006/relationships/image" Target="../media/image10.emf"/><Relationship Id="rId9" Type="http://schemas.openxmlformats.org/officeDocument/2006/relationships/image" Target="../media/image15.emf"/><Relationship Id="rId180" Type="http://schemas.openxmlformats.org/officeDocument/2006/relationships/image" Target="../media/image186.emf"/><Relationship Id="rId210" Type="http://schemas.openxmlformats.org/officeDocument/2006/relationships/image" Target="../media/image216.emf"/><Relationship Id="rId215" Type="http://schemas.openxmlformats.org/officeDocument/2006/relationships/image" Target="../media/image221.emf"/><Relationship Id="rId236" Type="http://schemas.openxmlformats.org/officeDocument/2006/relationships/image" Target="../media/image242.emf"/><Relationship Id="rId257" Type="http://schemas.openxmlformats.org/officeDocument/2006/relationships/image" Target="../media/image263.emf"/><Relationship Id="rId278" Type="http://schemas.openxmlformats.org/officeDocument/2006/relationships/image" Target="../media/image284.emf"/><Relationship Id="rId26" Type="http://schemas.openxmlformats.org/officeDocument/2006/relationships/image" Target="../media/image32.emf"/><Relationship Id="rId231" Type="http://schemas.openxmlformats.org/officeDocument/2006/relationships/image" Target="../media/image237.emf"/><Relationship Id="rId252" Type="http://schemas.openxmlformats.org/officeDocument/2006/relationships/image" Target="../media/image258.emf"/><Relationship Id="rId273" Type="http://schemas.openxmlformats.org/officeDocument/2006/relationships/image" Target="../media/image279.emf"/><Relationship Id="rId294" Type="http://schemas.openxmlformats.org/officeDocument/2006/relationships/image" Target="../media/image300.emf"/><Relationship Id="rId308" Type="http://schemas.openxmlformats.org/officeDocument/2006/relationships/image" Target="../media/image314.emf"/><Relationship Id="rId329" Type="http://schemas.openxmlformats.org/officeDocument/2006/relationships/image" Target="../media/image335.emf"/><Relationship Id="rId47" Type="http://schemas.openxmlformats.org/officeDocument/2006/relationships/image" Target="../media/image53.emf"/><Relationship Id="rId68" Type="http://schemas.openxmlformats.org/officeDocument/2006/relationships/image" Target="../media/image74.emf"/><Relationship Id="rId89" Type="http://schemas.openxmlformats.org/officeDocument/2006/relationships/image" Target="../media/image95.emf"/><Relationship Id="rId112" Type="http://schemas.openxmlformats.org/officeDocument/2006/relationships/image" Target="../media/image118.emf"/><Relationship Id="rId133" Type="http://schemas.openxmlformats.org/officeDocument/2006/relationships/image" Target="../media/image139.emf"/><Relationship Id="rId154" Type="http://schemas.openxmlformats.org/officeDocument/2006/relationships/image" Target="../media/image160.emf"/><Relationship Id="rId175" Type="http://schemas.openxmlformats.org/officeDocument/2006/relationships/image" Target="../media/image181.emf"/><Relationship Id="rId340" Type="http://schemas.openxmlformats.org/officeDocument/2006/relationships/image" Target="../media/image346.emf"/><Relationship Id="rId361" Type="http://schemas.openxmlformats.org/officeDocument/2006/relationships/image" Target="../media/image367.emf"/><Relationship Id="rId196" Type="http://schemas.openxmlformats.org/officeDocument/2006/relationships/image" Target="../media/image202.emf"/><Relationship Id="rId200" Type="http://schemas.openxmlformats.org/officeDocument/2006/relationships/image" Target="../media/image206.emf"/><Relationship Id="rId16" Type="http://schemas.openxmlformats.org/officeDocument/2006/relationships/image" Target="../media/image22.emf"/><Relationship Id="rId221" Type="http://schemas.openxmlformats.org/officeDocument/2006/relationships/image" Target="../media/image227.emf"/><Relationship Id="rId242" Type="http://schemas.openxmlformats.org/officeDocument/2006/relationships/image" Target="../media/image248.emf"/><Relationship Id="rId263" Type="http://schemas.openxmlformats.org/officeDocument/2006/relationships/image" Target="../media/image269.emf"/><Relationship Id="rId284" Type="http://schemas.openxmlformats.org/officeDocument/2006/relationships/image" Target="../media/image290.emf"/><Relationship Id="rId319" Type="http://schemas.openxmlformats.org/officeDocument/2006/relationships/image" Target="../media/image325.emf"/><Relationship Id="rId37" Type="http://schemas.openxmlformats.org/officeDocument/2006/relationships/image" Target="../media/image43.emf"/><Relationship Id="rId58" Type="http://schemas.openxmlformats.org/officeDocument/2006/relationships/image" Target="../media/image64.emf"/><Relationship Id="rId79" Type="http://schemas.openxmlformats.org/officeDocument/2006/relationships/image" Target="../media/image85.emf"/><Relationship Id="rId102" Type="http://schemas.openxmlformats.org/officeDocument/2006/relationships/image" Target="../media/image108.emf"/><Relationship Id="rId123" Type="http://schemas.openxmlformats.org/officeDocument/2006/relationships/image" Target="../media/image129.emf"/><Relationship Id="rId144" Type="http://schemas.openxmlformats.org/officeDocument/2006/relationships/image" Target="../media/image150.emf"/><Relationship Id="rId330" Type="http://schemas.openxmlformats.org/officeDocument/2006/relationships/image" Target="../media/image336.emf"/><Relationship Id="rId90" Type="http://schemas.openxmlformats.org/officeDocument/2006/relationships/image" Target="../media/image96.emf"/><Relationship Id="rId165" Type="http://schemas.openxmlformats.org/officeDocument/2006/relationships/image" Target="../media/image171.emf"/><Relationship Id="rId186" Type="http://schemas.openxmlformats.org/officeDocument/2006/relationships/image" Target="../media/image192.emf"/><Relationship Id="rId351" Type="http://schemas.openxmlformats.org/officeDocument/2006/relationships/image" Target="../media/image357.emf"/><Relationship Id="rId372" Type="http://schemas.openxmlformats.org/officeDocument/2006/relationships/image" Target="../media/image378.emf"/><Relationship Id="rId211" Type="http://schemas.openxmlformats.org/officeDocument/2006/relationships/image" Target="../media/image217.emf"/><Relationship Id="rId232" Type="http://schemas.openxmlformats.org/officeDocument/2006/relationships/image" Target="../media/image238.emf"/><Relationship Id="rId253" Type="http://schemas.openxmlformats.org/officeDocument/2006/relationships/image" Target="../media/image259.emf"/><Relationship Id="rId274" Type="http://schemas.openxmlformats.org/officeDocument/2006/relationships/image" Target="../media/image280.emf"/><Relationship Id="rId295" Type="http://schemas.openxmlformats.org/officeDocument/2006/relationships/image" Target="../media/image301.emf"/><Relationship Id="rId309" Type="http://schemas.openxmlformats.org/officeDocument/2006/relationships/image" Target="../media/image315.emf"/><Relationship Id="rId27" Type="http://schemas.openxmlformats.org/officeDocument/2006/relationships/image" Target="../media/image33.emf"/><Relationship Id="rId48" Type="http://schemas.openxmlformats.org/officeDocument/2006/relationships/image" Target="../media/image54.emf"/><Relationship Id="rId69" Type="http://schemas.openxmlformats.org/officeDocument/2006/relationships/image" Target="../media/image75.emf"/><Relationship Id="rId113" Type="http://schemas.openxmlformats.org/officeDocument/2006/relationships/image" Target="../media/image119.emf"/><Relationship Id="rId134" Type="http://schemas.openxmlformats.org/officeDocument/2006/relationships/image" Target="../media/image140.emf"/><Relationship Id="rId320" Type="http://schemas.openxmlformats.org/officeDocument/2006/relationships/image" Target="../media/image326.emf"/><Relationship Id="rId80" Type="http://schemas.openxmlformats.org/officeDocument/2006/relationships/image" Target="../media/image86.emf"/><Relationship Id="rId155" Type="http://schemas.openxmlformats.org/officeDocument/2006/relationships/image" Target="../media/image161.emf"/><Relationship Id="rId176" Type="http://schemas.openxmlformats.org/officeDocument/2006/relationships/image" Target="../media/image182.emf"/><Relationship Id="rId197" Type="http://schemas.openxmlformats.org/officeDocument/2006/relationships/image" Target="../media/image203.emf"/><Relationship Id="rId341" Type="http://schemas.openxmlformats.org/officeDocument/2006/relationships/image" Target="../media/image347.emf"/><Relationship Id="rId362" Type="http://schemas.openxmlformats.org/officeDocument/2006/relationships/image" Target="../media/image368.emf"/><Relationship Id="rId201" Type="http://schemas.openxmlformats.org/officeDocument/2006/relationships/image" Target="../media/image207.emf"/><Relationship Id="rId222" Type="http://schemas.openxmlformats.org/officeDocument/2006/relationships/image" Target="../media/image228.emf"/><Relationship Id="rId243" Type="http://schemas.openxmlformats.org/officeDocument/2006/relationships/image" Target="../media/image249.emf"/><Relationship Id="rId264" Type="http://schemas.openxmlformats.org/officeDocument/2006/relationships/image" Target="../media/image270.emf"/><Relationship Id="rId285" Type="http://schemas.openxmlformats.org/officeDocument/2006/relationships/image" Target="../media/image291.emf"/><Relationship Id="rId17" Type="http://schemas.openxmlformats.org/officeDocument/2006/relationships/image" Target="../media/image23.emf"/><Relationship Id="rId38" Type="http://schemas.openxmlformats.org/officeDocument/2006/relationships/image" Target="../media/image44.emf"/><Relationship Id="rId59" Type="http://schemas.openxmlformats.org/officeDocument/2006/relationships/image" Target="../media/image65.emf"/><Relationship Id="rId103" Type="http://schemas.openxmlformats.org/officeDocument/2006/relationships/image" Target="../media/image109.emf"/><Relationship Id="rId124" Type="http://schemas.openxmlformats.org/officeDocument/2006/relationships/image" Target="../media/image130.emf"/><Relationship Id="rId310" Type="http://schemas.openxmlformats.org/officeDocument/2006/relationships/image" Target="../media/image316.emf"/><Relationship Id="rId70" Type="http://schemas.openxmlformats.org/officeDocument/2006/relationships/image" Target="../media/image76.emf"/><Relationship Id="rId91" Type="http://schemas.openxmlformats.org/officeDocument/2006/relationships/image" Target="../media/image97.emf"/><Relationship Id="rId145" Type="http://schemas.openxmlformats.org/officeDocument/2006/relationships/image" Target="../media/image151.emf"/><Relationship Id="rId166" Type="http://schemas.openxmlformats.org/officeDocument/2006/relationships/image" Target="../media/image172.emf"/><Relationship Id="rId187" Type="http://schemas.openxmlformats.org/officeDocument/2006/relationships/image" Target="../media/image193.emf"/><Relationship Id="rId331" Type="http://schemas.openxmlformats.org/officeDocument/2006/relationships/image" Target="../media/image337.emf"/><Relationship Id="rId352" Type="http://schemas.openxmlformats.org/officeDocument/2006/relationships/image" Target="../media/image358.emf"/><Relationship Id="rId373" Type="http://schemas.openxmlformats.org/officeDocument/2006/relationships/image" Target="../media/image379.emf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218.emf"/><Relationship Id="rId233" Type="http://schemas.openxmlformats.org/officeDocument/2006/relationships/image" Target="../media/image239.emf"/><Relationship Id="rId254" Type="http://schemas.openxmlformats.org/officeDocument/2006/relationships/image" Target="../media/image260.emf"/><Relationship Id="rId28" Type="http://schemas.openxmlformats.org/officeDocument/2006/relationships/image" Target="../media/image34.emf"/><Relationship Id="rId49" Type="http://schemas.openxmlformats.org/officeDocument/2006/relationships/image" Target="../media/image55.emf"/><Relationship Id="rId114" Type="http://schemas.openxmlformats.org/officeDocument/2006/relationships/image" Target="../media/image120.emf"/><Relationship Id="rId275" Type="http://schemas.openxmlformats.org/officeDocument/2006/relationships/image" Target="../media/image281.emf"/><Relationship Id="rId296" Type="http://schemas.openxmlformats.org/officeDocument/2006/relationships/image" Target="../media/image302.emf"/><Relationship Id="rId300" Type="http://schemas.openxmlformats.org/officeDocument/2006/relationships/image" Target="../media/image306.emf"/><Relationship Id="rId60" Type="http://schemas.openxmlformats.org/officeDocument/2006/relationships/image" Target="../media/image66.emf"/><Relationship Id="rId81" Type="http://schemas.openxmlformats.org/officeDocument/2006/relationships/image" Target="../media/image87.emf"/><Relationship Id="rId135" Type="http://schemas.openxmlformats.org/officeDocument/2006/relationships/image" Target="../media/image141.emf"/><Relationship Id="rId156" Type="http://schemas.openxmlformats.org/officeDocument/2006/relationships/image" Target="../media/image162.emf"/><Relationship Id="rId177" Type="http://schemas.openxmlformats.org/officeDocument/2006/relationships/image" Target="../media/image183.emf"/><Relationship Id="rId198" Type="http://schemas.openxmlformats.org/officeDocument/2006/relationships/image" Target="../media/image204.emf"/><Relationship Id="rId321" Type="http://schemas.openxmlformats.org/officeDocument/2006/relationships/image" Target="../media/image327.emf"/><Relationship Id="rId342" Type="http://schemas.openxmlformats.org/officeDocument/2006/relationships/image" Target="../media/image348.emf"/><Relationship Id="rId363" Type="http://schemas.openxmlformats.org/officeDocument/2006/relationships/image" Target="../media/image369.emf"/><Relationship Id="rId202" Type="http://schemas.openxmlformats.org/officeDocument/2006/relationships/image" Target="../media/image208.emf"/><Relationship Id="rId223" Type="http://schemas.openxmlformats.org/officeDocument/2006/relationships/image" Target="../media/image229.emf"/><Relationship Id="rId244" Type="http://schemas.openxmlformats.org/officeDocument/2006/relationships/image" Target="../media/image250.emf"/><Relationship Id="rId18" Type="http://schemas.openxmlformats.org/officeDocument/2006/relationships/image" Target="../media/image24.emf"/><Relationship Id="rId39" Type="http://schemas.openxmlformats.org/officeDocument/2006/relationships/image" Target="../media/image45.emf"/><Relationship Id="rId265" Type="http://schemas.openxmlformats.org/officeDocument/2006/relationships/image" Target="../media/image271.emf"/><Relationship Id="rId286" Type="http://schemas.openxmlformats.org/officeDocument/2006/relationships/image" Target="../media/image292.emf"/><Relationship Id="rId50" Type="http://schemas.openxmlformats.org/officeDocument/2006/relationships/image" Target="../media/image56.emf"/><Relationship Id="rId104" Type="http://schemas.openxmlformats.org/officeDocument/2006/relationships/image" Target="../media/image110.emf"/><Relationship Id="rId125" Type="http://schemas.openxmlformats.org/officeDocument/2006/relationships/image" Target="../media/image131.emf"/><Relationship Id="rId146" Type="http://schemas.openxmlformats.org/officeDocument/2006/relationships/image" Target="../media/image152.emf"/><Relationship Id="rId167" Type="http://schemas.openxmlformats.org/officeDocument/2006/relationships/image" Target="../media/image173.emf"/><Relationship Id="rId188" Type="http://schemas.openxmlformats.org/officeDocument/2006/relationships/image" Target="../media/image194.emf"/><Relationship Id="rId311" Type="http://schemas.openxmlformats.org/officeDocument/2006/relationships/image" Target="../media/image317.emf"/><Relationship Id="rId332" Type="http://schemas.openxmlformats.org/officeDocument/2006/relationships/image" Target="../media/image338.emf"/><Relationship Id="rId353" Type="http://schemas.openxmlformats.org/officeDocument/2006/relationships/image" Target="../media/image359.emf"/><Relationship Id="rId374" Type="http://schemas.openxmlformats.org/officeDocument/2006/relationships/image" Target="../media/image380.emf"/><Relationship Id="rId71" Type="http://schemas.openxmlformats.org/officeDocument/2006/relationships/image" Target="../media/image77.emf"/><Relationship Id="rId92" Type="http://schemas.openxmlformats.org/officeDocument/2006/relationships/image" Target="../media/image98.emf"/><Relationship Id="rId213" Type="http://schemas.openxmlformats.org/officeDocument/2006/relationships/image" Target="../media/image219.emf"/><Relationship Id="rId234" Type="http://schemas.openxmlformats.org/officeDocument/2006/relationships/image" Target="../media/image240.emf"/><Relationship Id="rId2" Type="http://schemas.openxmlformats.org/officeDocument/2006/relationships/image" Target="../media/image8.emf"/><Relationship Id="rId29" Type="http://schemas.openxmlformats.org/officeDocument/2006/relationships/image" Target="../media/image35.emf"/><Relationship Id="rId255" Type="http://schemas.openxmlformats.org/officeDocument/2006/relationships/image" Target="../media/image261.emf"/><Relationship Id="rId276" Type="http://schemas.openxmlformats.org/officeDocument/2006/relationships/image" Target="../media/image282.emf"/><Relationship Id="rId297" Type="http://schemas.openxmlformats.org/officeDocument/2006/relationships/image" Target="../media/image303.emf"/><Relationship Id="rId40" Type="http://schemas.openxmlformats.org/officeDocument/2006/relationships/image" Target="../media/image46.emf"/><Relationship Id="rId115" Type="http://schemas.openxmlformats.org/officeDocument/2006/relationships/image" Target="../media/image121.emf"/><Relationship Id="rId136" Type="http://schemas.openxmlformats.org/officeDocument/2006/relationships/image" Target="../media/image142.emf"/><Relationship Id="rId157" Type="http://schemas.openxmlformats.org/officeDocument/2006/relationships/image" Target="../media/image163.emf"/><Relationship Id="rId178" Type="http://schemas.openxmlformats.org/officeDocument/2006/relationships/image" Target="../media/image184.emf"/><Relationship Id="rId301" Type="http://schemas.openxmlformats.org/officeDocument/2006/relationships/image" Target="../media/image307.emf"/><Relationship Id="rId322" Type="http://schemas.openxmlformats.org/officeDocument/2006/relationships/image" Target="../media/image328.emf"/><Relationship Id="rId343" Type="http://schemas.openxmlformats.org/officeDocument/2006/relationships/image" Target="../media/image349.emf"/><Relationship Id="rId364" Type="http://schemas.openxmlformats.org/officeDocument/2006/relationships/image" Target="../media/image370.emf"/><Relationship Id="rId61" Type="http://schemas.openxmlformats.org/officeDocument/2006/relationships/image" Target="../media/image67.emf"/><Relationship Id="rId82" Type="http://schemas.openxmlformats.org/officeDocument/2006/relationships/image" Target="../media/image88.emf"/><Relationship Id="rId199" Type="http://schemas.openxmlformats.org/officeDocument/2006/relationships/image" Target="../media/image205.emf"/><Relationship Id="rId203" Type="http://schemas.openxmlformats.org/officeDocument/2006/relationships/image" Target="../media/image209.emf"/><Relationship Id="rId19" Type="http://schemas.openxmlformats.org/officeDocument/2006/relationships/image" Target="../media/image25.emf"/><Relationship Id="rId224" Type="http://schemas.openxmlformats.org/officeDocument/2006/relationships/image" Target="../media/image230.emf"/><Relationship Id="rId245" Type="http://schemas.openxmlformats.org/officeDocument/2006/relationships/image" Target="../media/image251.emf"/><Relationship Id="rId266" Type="http://schemas.openxmlformats.org/officeDocument/2006/relationships/image" Target="../media/image272.emf"/><Relationship Id="rId287" Type="http://schemas.openxmlformats.org/officeDocument/2006/relationships/image" Target="../media/image293.emf"/><Relationship Id="rId30" Type="http://schemas.openxmlformats.org/officeDocument/2006/relationships/image" Target="../media/image36.emf"/><Relationship Id="rId105" Type="http://schemas.openxmlformats.org/officeDocument/2006/relationships/image" Target="../media/image111.emf"/><Relationship Id="rId126" Type="http://schemas.openxmlformats.org/officeDocument/2006/relationships/image" Target="../media/image132.emf"/><Relationship Id="rId147" Type="http://schemas.openxmlformats.org/officeDocument/2006/relationships/image" Target="../media/image153.emf"/><Relationship Id="rId168" Type="http://schemas.openxmlformats.org/officeDocument/2006/relationships/image" Target="../media/image174.emf"/><Relationship Id="rId312" Type="http://schemas.openxmlformats.org/officeDocument/2006/relationships/image" Target="../media/image318.emf"/><Relationship Id="rId333" Type="http://schemas.openxmlformats.org/officeDocument/2006/relationships/image" Target="../media/image339.emf"/><Relationship Id="rId354" Type="http://schemas.openxmlformats.org/officeDocument/2006/relationships/image" Target="../media/image360.emf"/><Relationship Id="rId51" Type="http://schemas.openxmlformats.org/officeDocument/2006/relationships/image" Target="../media/image57.emf"/><Relationship Id="rId72" Type="http://schemas.openxmlformats.org/officeDocument/2006/relationships/image" Target="../media/image78.emf"/><Relationship Id="rId93" Type="http://schemas.openxmlformats.org/officeDocument/2006/relationships/image" Target="../media/image99.emf"/><Relationship Id="rId189" Type="http://schemas.openxmlformats.org/officeDocument/2006/relationships/image" Target="../media/image195.emf"/><Relationship Id="rId375" Type="http://schemas.openxmlformats.org/officeDocument/2006/relationships/image" Target="../media/image381.emf"/><Relationship Id="rId3" Type="http://schemas.openxmlformats.org/officeDocument/2006/relationships/image" Target="../media/image9.emf"/><Relationship Id="rId214" Type="http://schemas.openxmlformats.org/officeDocument/2006/relationships/image" Target="../media/image220.emf"/><Relationship Id="rId235" Type="http://schemas.openxmlformats.org/officeDocument/2006/relationships/image" Target="../media/image241.emf"/><Relationship Id="rId256" Type="http://schemas.openxmlformats.org/officeDocument/2006/relationships/image" Target="../media/image262.emf"/><Relationship Id="rId277" Type="http://schemas.openxmlformats.org/officeDocument/2006/relationships/image" Target="../media/image283.emf"/><Relationship Id="rId298" Type="http://schemas.openxmlformats.org/officeDocument/2006/relationships/image" Target="../media/image304.emf"/><Relationship Id="rId116" Type="http://schemas.openxmlformats.org/officeDocument/2006/relationships/image" Target="../media/image122.emf"/><Relationship Id="rId137" Type="http://schemas.openxmlformats.org/officeDocument/2006/relationships/image" Target="../media/image143.emf"/><Relationship Id="rId158" Type="http://schemas.openxmlformats.org/officeDocument/2006/relationships/image" Target="../media/image164.emf"/><Relationship Id="rId302" Type="http://schemas.openxmlformats.org/officeDocument/2006/relationships/image" Target="../media/image308.emf"/><Relationship Id="rId323" Type="http://schemas.openxmlformats.org/officeDocument/2006/relationships/image" Target="../media/image329.emf"/><Relationship Id="rId344" Type="http://schemas.openxmlformats.org/officeDocument/2006/relationships/image" Target="../media/image350.emf"/><Relationship Id="rId20" Type="http://schemas.openxmlformats.org/officeDocument/2006/relationships/image" Target="../media/image26.emf"/><Relationship Id="rId41" Type="http://schemas.openxmlformats.org/officeDocument/2006/relationships/image" Target="../media/image47.emf"/><Relationship Id="rId62" Type="http://schemas.openxmlformats.org/officeDocument/2006/relationships/image" Target="../media/image68.emf"/><Relationship Id="rId83" Type="http://schemas.openxmlformats.org/officeDocument/2006/relationships/image" Target="../media/image89.emf"/><Relationship Id="rId179" Type="http://schemas.openxmlformats.org/officeDocument/2006/relationships/image" Target="../media/image185.emf"/><Relationship Id="rId365" Type="http://schemas.openxmlformats.org/officeDocument/2006/relationships/image" Target="../media/image371.emf"/><Relationship Id="rId190" Type="http://schemas.openxmlformats.org/officeDocument/2006/relationships/image" Target="../media/image196.emf"/><Relationship Id="rId204" Type="http://schemas.openxmlformats.org/officeDocument/2006/relationships/image" Target="../media/image210.emf"/><Relationship Id="rId225" Type="http://schemas.openxmlformats.org/officeDocument/2006/relationships/image" Target="../media/image231.emf"/><Relationship Id="rId246" Type="http://schemas.openxmlformats.org/officeDocument/2006/relationships/image" Target="../media/image252.emf"/><Relationship Id="rId267" Type="http://schemas.openxmlformats.org/officeDocument/2006/relationships/image" Target="../media/image273.emf"/><Relationship Id="rId288" Type="http://schemas.openxmlformats.org/officeDocument/2006/relationships/image" Target="../media/image294.emf"/><Relationship Id="rId106" Type="http://schemas.openxmlformats.org/officeDocument/2006/relationships/image" Target="../media/image112.emf"/><Relationship Id="rId127" Type="http://schemas.openxmlformats.org/officeDocument/2006/relationships/image" Target="../media/image133.emf"/><Relationship Id="rId313" Type="http://schemas.openxmlformats.org/officeDocument/2006/relationships/image" Target="../media/image319.emf"/><Relationship Id="rId10" Type="http://schemas.openxmlformats.org/officeDocument/2006/relationships/image" Target="../media/image16.emf"/><Relationship Id="rId31" Type="http://schemas.openxmlformats.org/officeDocument/2006/relationships/image" Target="../media/image37.emf"/><Relationship Id="rId52" Type="http://schemas.openxmlformats.org/officeDocument/2006/relationships/image" Target="../media/image58.emf"/><Relationship Id="rId73" Type="http://schemas.openxmlformats.org/officeDocument/2006/relationships/image" Target="../media/image79.emf"/><Relationship Id="rId94" Type="http://schemas.openxmlformats.org/officeDocument/2006/relationships/image" Target="../media/image100.emf"/><Relationship Id="rId148" Type="http://schemas.openxmlformats.org/officeDocument/2006/relationships/image" Target="../media/image154.emf"/><Relationship Id="rId169" Type="http://schemas.openxmlformats.org/officeDocument/2006/relationships/image" Target="../media/image175.emf"/><Relationship Id="rId334" Type="http://schemas.openxmlformats.org/officeDocument/2006/relationships/image" Target="../media/image340.emf"/><Relationship Id="rId355" Type="http://schemas.openxmlformats.org/officeDocument/2006/relationships/image" Target="../media/image361.emf"/><Relationship Id="rId376" Type="http://schemas.openxmlformats.org/officeDocument/2006/relationships/image" Target="../media/image382.emf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8.emf"/><Relationship Id="rId299" Type="http://schemas.openxmlformats.org/officeDocument/2006/relationships/image" Target="../media/image680.emf"/><Relationship Id="rId303" Type="http://schemas.openxmlformats.org/officeDocument/2006/relationships/image" Target="../media/image684.emf"/><Relationship Id="rId21" Type="http://schemas.openxmlformats.org/officeDocument/2006/relationships/image" Target="../media/image402.emf"/><Relationship Id="rId42" Type="http://schemas.openxmlformats.org/officeDocument/2006/relationships/image" Target="../media/image423.emf"/><Relationship Id="rId63" Type="http://schemas.openxmlformats.org/officeDocument/2006/relationships/image" Target="../media/image444.emf"/><Relationship Id="rId84" Type="http://schemas.openxmlformats.org/officeDocument/2006/relationships/image" Target="../media/image465.emf"/><Relationship Id="rId138" Type="http://schemas.openxmlformats.org/officeDocument/2006/relationships/image" Target="../media/image519.emf"/><Relationship Id="rId159" Type="http://schemas.openxmlformats.org/officeDocument/2006/relationships/image" Target="../media/image540.emf"/><Relationship Id="rId324" Type="http://schemas.openxmlformats.org/officeDocument/2006/relationships/image" Target="../media/image705.emf"/><Relationship Id="rId345" Type="http://schemas.openxmlformats.org/officeDocument/2006/relationships/image" Target="../media/image726.emf"/><Relationship Id="rId366" Type="http://schemas.openxmlformats.org/officeDocument/2006/relationships/image" Target="../media/image747.emf"/><Relationship Id="rId170" Type="http://schemas.openxmlformats.org/officeDocument/2006/relationships/image" Target="../media/image551.emf"/><Relationship Id="rId191" Type="http://schemas.openxmlformats.org/officeDocument/2006/relationships/image" Target="../media/image572.emf"/><Relationship Id="rId205" Type="http://schemas.openxmlformats.org/officeDocument/2006/relationships/image" Target="../media/image586.emf"/><Relationship Id="rId226" Type="http://schemas.openxmlformats.org/officeDocument/2006/relationships/image" Target="../media/image607.emf"/><Relationship Id="rId247" Type="http://schemas.openxmlformats.org/officeDocument/2006/relationships/image" Target="../media/image628.emf"/><Relationship Id="rId107" Type="http://schemas.openxmlformats.org/officeDocument/2006/relationships/image" Target="../media/image488.emf"/><Relationship Id="rId268" Type="http://schemas.openxmlformats.org/officeDocument/2006/relationships/image" Target="../media/image649.emf"/><Relationship Id="rId289" Type="http://schemas.openxmlformats.org/officeDocument/2006/relationships/image" Target="../media/image670.emf"/><Relationship Id="rId11" Type="http://schemas.openxmlformats.org/officeDocument/2006/relationships/image" Target="../media/image392.emf"/><Relationship Id="rId32" Type="http://schemas.openxmlformats.org/officeDocument/2006/relationships/image" Target="../media/image413.emf"/><Relationship Id="rId53" Type="http://schemas.openxmlformats.org/officeDocument/2006/relationships/image" Target="../media/image434.emf"/><Relationship Id="rId74" Type="http://schemas.openxmlformats.org/officeDocument/2006/relationships/image" Target="../media/image455.emf"/><Relationship Id="rId128" Type="http://schemas.openxmlformats.org/officeDocument/2006/relationships/image" Target="../media/image509.emf"/><Relationship Id="rId149" Type="http://schemas.openxmlformats.org/officeDocument/2006/relationships/image" Target="../media/image530.emf"/><Relationship Id="rId314" Type="http://schemas.openxmlformats.org/officeDocument/2006/relationships/image" Target="../media/image695.emf"/><Relationship Id="rId335" Type="http://schemas.openxmlformats.org/officeDocument/2006/relationships/image" Target="../media/image716.emf"/><Relationship Id="rId356" Type="http://schemas.openxmlformats.org/officeDocument/2006/relationships/image" Target="../media/image737.emf"/><Relationship Id="rId377" Type="http://schemas.openxmlformats.org/officeDocument/2006/relationships/image" Target="../media/image758.emf"/><Relationship Id="rId5" Type="http://schemas.openxmlformats.org/officeDocument/2006/relationships/image" Target="../media/image386.emf"/><Relationship Id="rId95" Type="http://schemas.openxmlformats.org/officeDocument/2006/relationships/image" Target="../media/image476.emf"/><Relationship Id="rId160" Type="http://schemas.openxmlformats.org/officeDocument/2006/relationships/image" Target="../media/image541.emf"/><Relationship Id="rId181" Type="http://schemas.openxmlformats.org/officeDocument/2006/relationships/image" Target="../media/image562.emf"/><Relationship Id="rId216" Type="http://schemas.openxmlformats.org/officeDocument/2006/relationships/image" Target="../media/image597.emf"/><Relationship Id="rId237" Type="http://schemas.openxmlformats.org/officeDocument/2006/relationships/image" Target="../media/image618.emf"/><Relationship Id="rId258" Type="http://schemas.openxmlformats.org/officeDocument/2006/relationships/image" Target="../media/image639.emf"/><Relationship Id="rId279" Type="http://schemas.openxmlformats.org/officeDocument/2006/relationships/image" Target="../media/image660.emf"/><Relationship Id="rId22" Type="http://schemas.openxmlformats.org/officeDocument/2006/relationships/image" Target="../media/image403.emf"/><Relationship Id="rId43" Type="http://schemas.openxmlformats.org/officeDocument/2006/relationships/image" Target="../media/image424.emf"/><Relationship Id="rId64" Type="http://schemas.openxmlformats.org/officeDocument/2006/relationships/image" Target="../media/image445.emf"/><Relationship Id="rId118" Type="http://schemas.openxmlformats.org/officeDocument/2006/relationships/image" Target="../media/image499.emf"/><Relationship Id="rId139" Type="http://schemas.openxmlformats.org/officeDocument/2006/relationships/image" Target="../media/image520.emf"/><Relationship Id="rId290" Type="http://schemas.openxmlformats.org/officeDocument/2006/relationships/image" Target="../media/image671.emf"/><Relationship Id="rId304" Type="http://schemas.openxmlformats.org/officeDocument/2006/relationships/image" Target="../media/image685.emf"/><Relationship Id="rId325" Type="http://schemas.openxmlformats.org/officeDocument/2006/relationships/image" Target="../media/image706.emf"/><Relationship Id="rId346" Type="http://schemas.openxmlformats.org/officeDocument/2006/relationships/image" Target="../media/image727.emf"/><Relationship Id="rId367" Type="http://schemas.openxmlformats.org/officeDocument/2006/relationships/image" Target="../media/image748.emf"/><Relationship Id="rId85" Type="http://schemas.openxmlformats.org/officeDocument/2006/relationships/image" Target="../media/image466.emf"/><Relationship Id="rId150" Type="http://schemas.openxmlformats.org/officeDocument/2006/relationships/image" Target="../media/image531.emf"/><Relationship Id="rId171" Type="http://schemas.openxmlformats.org/officeDocument/2006/relationships/image" Target="../media/image552.emf"/><Relationship Id="rId192" Type="http://schemas.openxmlformats.org/officeDocument/2006/relationships/image" Target="../media/image573.emf"/><Relationship Id="rId206" Type="http://schemas.openxmlformats.org/officeDocument/2006/relationships/image" Target="../media/image587.emf"/><Relationship Id="rId227" Type="http://schemas.openxmlformats.org/officeDocument/2006/relationships/image" Target="../media/image608.emf"/><Relationship Id="rId248" Type="http://schemas.openxmlformats.org/officeDocument/2006/relationships/image" Target="../media/image629.emf"/><Relationship Id="rId269" Type="http://schemas.openxmlformats.org/officeDocument/2006/relationships/image" Target="../media/image650.emf"/><Relationship Id="rId12" Type="http://schemas.openxmlformats.org/officeDocument/2006/relationships/image" Target="../media/image393.emf"/><Relationship Id="rId33" Type="http://schemas.openxmlformats.org/officeDocument/2006/relationships/image" Target="../media/image414.emf"/><Relationship Id="rId108" Type="http://schemas.openxmlformats.org/officeDocument/2006/relationships/image" Target="../media/image489.emf"/><Relationship Id="rId129" Type="http://schemas.openxmlformats.org/officeDocument/2006/relationships/image" Target="../media/image510.emf"/><Relationship Id="rId280" Type="http://schemas.openxmlformats.org/officeDocument/2006/relationships/image" Target="../media/image661.emf"/><Relationship Id="rId315" Type="http://schemas.openxmlformats.org/officeDocument/2006/relationships/image" Target="../media/image696.emf"/><Relationship Id="rId336" Type="http://schemas.openxmlformats.org/officeDocument/2006/relationships/image" Target="../media/image717.emf"/><Relationship Id="rId357" Type="http://schemas.openxmlformats.org/officeDocument/2006/relationships/image" Target="../media/image738.emf"/><Relationship Id="rId54" Type="http://schemas.openxmlformats.org/officeDocument/2006/relationships/image" Target="../media/image435.emf"/><Relationship Id="rId75" Type="http://schemas.openxmlformats.org/officeDocument/2006/relationships/image" Target="../media/image456.emf"/><Relationship Id="rId96" Type="http://schemas.openxmlformats.org/officeDocument/2006/relationships/image" Target="../media/image477.emf"/><Relationship Id="rId140" Type="http://schemas.openxmlformats.org/officeDocument/2006/relationships/image" Target="../media/image521.emf"/><Relationship Id="rId161" Type="http://schemas.openxmlformats.org/officeDocument/2006/relationships/image" Target="../media/image542.emf"/><Relationship Id="rId182" Type="http://schemas.openxmlformats.org/officeDocument/2006/relationships/image" Target="../media/image563.emf"/><Relationship Id="rId217" Type="http://schemas.openxmlformats.org/officeDocument/2006/relationships/image" Target="../media/image598.emf"/><Relationship Id="rId378" Type="http://schemas.openxmlformats.org/officeDocument/2006/relationships/image" Target="../media/image759.emf"/><Relationship Id="rId6" Type="http://schemas.openxmlformats.org/officeDocument/2006/relationships/image" Target="../media/image387.emf"/><Relationship Id="rId238" Type="http://schemas.openxmlformats.org/officeDocument/2006/relationships/image" Target="../media/image619.emf"/><Relationship Id="rId259" Type="http://schemas.openxmlformats.org/officeDocument/2006/relationships/image" Target="../media/image640.emf"/><Relationship Id="rId23" Type="http://schemas.openxmlformats.org/officeDocument/2006/relationships/image" Target="../media/image404.emf"/><Relationship Id="rId119" Type="http://schemas.openxmlformats.org/officeDocument/2006/relationships/image" Target="../media/image500.emf"/><Relationship Id="rId270" Type="http://schemas.openxmlformats.org/officeDocument/2006/relationships/image" Target="../media/image651.emf"/><Relationship Id="rId291" Type="http://schemas.openxmlformats.org/officeDocument/2006/relationships/image" Target="../media/image672.emf"/><Relationship Id="rId305" Type="http://schemas.openxmlformats.org/officeDocument/2006/relationships/image" Target="../media/image686.emf"/><Relationship Id="rId326" Type="http://schemas.openxmlformats.org/officeDocument/2006/relationships/image" Target="../media/image707.emf"/><Relationship Id="rId347" Type="http://schemas.openxmlformats.org/officeDocument/2006/relationships/image" Target="../media/image728.emf"/><Relationship Id="rId44" Type="http://schemas.openxmlformats.org/officeDocument/2006/relationships/image" Target="../media/image425.emf"/><Relationship Id="rId65" Type="http://schemas.openxmlformats.org/officeDocument/2006/relationships/image" Target="../media/image446.emf"/><Relationship Id="rId86" Type="http://schemas.openxmlformats.org/officeDocument/2006/relationships/image" Target="../media/image467.emf"/><Relationship Id="rId130" Type="http://schemas.openxmlformats.org/officeDocument/2006/relationships/image" Target="../media/image511.emf"/><Relationship Id="rId151" Type="http://schemas.openxmlformats.org/officeDocument/2006/relationships/image" Target="../media/image532.emf"/><Relationship Id="rId368" Type="http://schemas.openxmlformats.org/officeDocument/2006/relationships/image" Target="../media/image749.emf"/><Relationship Id="rId172" Type="http://schemas.openxmlformats.org/officeDocument/2006/relationships/image" Target="../media/image553.emf"/><Relationship Id="rId193" Type="http://schemas.openxmlformats.org/officeDocument/2006/relationships/image" Target="../media/image574.emf"/><Relationship Id="rId207" Type="http://schemas.openxmlformats.org/officeDocument/2006/relationships/image" Target="../media/image588.emf"/><Relationship Id="rId228" Type="http://schemas.openxmlformats.org/officeDocument/2006/relationships/image" Target="../media/image609.emf"/><Relationship Id="rId249" Type="http://schemas.openxmlformats.org/officeDocument/2006/relationships/image" Target="../media/image630.emf"/><Relationship Id="rId13" Type="http://schemas.openxmlformats.org/officeDocument/2006/relationships/image" Target="../media/image394.emf"/><Relationship Id="rId109" Type="http://schemas.openxmlformats.org/officeDocument/2006/relationships/image" Target="../media/image490.emf"/><Relationship Id="rId260" Type="http://schemas.openxmlformats.org/officeDocument/2006/relationships/image" Target="../media/image641.emf"/><Relationship Id="rId281" Type="http://schemas.openxmlformats.org/officeDocument/2006/relationships/image" Target="../media/image662.emf"/><Relationship Id="rId316" Type="http://schemas.openxmlformats.org/officeDocument/2006/relationships/image" Target="../media/image697.emf"/><Relationship Id="rId337" Type="http://schemas.openxmlformats.org/officeDocument/2006/relationships/image" Target="../media/image718.emf"/><Relationship Id="rId34" Type="http://schemas.openxmlformats.org/officeDocument/2006/relationships/image" Target="../media/image415.emf"/><Relationship Id="rId55" Type="http://schemas.openxmlformats.org/officeDocument/2006/relationships/image" Target="../media/image436.emf"/><Relationship Id="rId76" Type="http://schemas.openxmlformats.org/officeDocument/2006/relationships/image" Target="../media/image457.emf"/><Relationship Id="rId97" Type="http://schemas.openxmlformats.org/officeDocument/2006/relationships/image" Target="../media/image478.emf"/><Relationship Id="rId120" Type="http://schemas.openxmlformats.org/officeDocument/2006/relationships/image" Target="../media/image501.emf"/><Relationship Id="rId141" Type="http://schemas.openxmlformats.org/officeDocument/2006/relationships/image" Target="../media/image522.emf"/><Relationship Id="rId358" Type="http://schemas.openxmlformats.org/officeDocument/2006/relationships/image" Target="../media/image739.emf"/><Relationship Id="rId379" Type="http://schemas.openxmlformats.org/officeDocument/2006/relationships/image" Target="../media/image760.emf"/><Relationship Id="rId7" Type="http://schemas.openxmlformats.org/officeDocument/2006/relationships/image" Target="../media/image388.emf"/><Relationship Id="rId162" Type="http://schemas.openxmlformats.org/officeDocument/2006/relationships/image" Target="../media/image543.emf"/><Relationship Id="rId183" Type="http://schemas.openxmlformats.org/officeDocument/2006/relationships/image" Target="../media/image564.emf"/><Relationship Id="rId218" Type="http://schemas.openxmlformats.org/officeDocument/2006/relationships/image" Target="../media/image599.emf"/><Relationship Id="rId239" Type="http://schemas.openxmlformats.org/officeDocument/2006/relationships/image" Target="../media/image620.emf"/><Relationship Id="rId250" Type="http://schemas.openxmlformats.org/officeDocument/2006/relationships/image" Target="../media/image631.emf"/><Relationship Id="rId271" Type="http://schemas.openxmlformats.org/officeDocument/2006/relationships/image" Target="../media/image652.emf"/><Relationship Id="rId292" Type="http://schemas.openxmlformats.org/officeDocument/2006/relationships/image" Target="../media/image673.emf"/><Relationship Id="rId306" Type="http://schemas.openxmlformats.org/officeDocument/2006/relationships/image" Target="../media/image687.emf"/><Relationship Id="rId24" Type="http://schemas.openxmlformats.org/officeDocument/2006/relationships/image" Target="../media/image405.emf"/><Relationship Id="rId45" Type="http://schemas.openxmlformats.org/officeDocument/2006/relationships/image" Target="../media/image426.emf"/><Relationship Id="rId66" Type="http://schemas.openxmlformats.org/officeDocument/2006/relationships/image" Target="../media/image447.emf"/><Relationship Id="rId87" Type="http://schemas.openxmlformats.org/officeDocument/2006/relationships/image" Target="../media/image468.emf"/><Relationship Id="rId110" Type="http://schemas.openxmlformats.org/officeDocument/2006/relationships/image" Target="../media/image491.emf"/><Relationship Id="rId131" Type="http://schemas.openxmlformats.org/officeDocument/2006/relationships/image" Target="../media/image512.emf"/><Relationship Id="rId327" Type="http://schemas.openxmlformats.org/officeDocument/2006/relationships/image" Target="../media/image708.emf"/><Relationship Id="rId348" Type="http://schemas.openxmlformats.org/officeDocument/2006/relationships/image" Target="../media/image729.emf"/><Relationship Id="rId369" Type="http://schemas.openxmlformats.org/officeDocument/2006/relationships/image" Target="../media/image750.emf"/><Relationship Id="rId152" Type="http://schemas.openxmlformats.org/officeDocument/2006/relationships/image" Target="../media/image533.emf"/><Relationship Id="rId173" Type="http://schemas.openxmlformats.org/officeDocument/2006/relationships/image" Target="../media/image554.emf"/><Relationship Id="rId194" Type="http://schemas.openxmlformats.org/officeDocument/2006/relationships/image" Target="../media/image575.emf"/><Relationship Id="rId208" Type="http://schemas.openxmlformats.org/officeDocument/2006/relationships/image" Target="../media/image589.emf"/><Relationship Id="rId229" Type="http://schemas.openxmlformats.org/officeDocument/2006/relationships/image" Target="../media/image610.emf"/><Relationship Id="rId380" Type="http://schemas.openxmlformats.org/officeDocument/2006/relationships/image" Target="../media/image761.emf"/><Relationship Id="rId240" Type="http://schemas.openxmlformats.org/officeDocument/2006/relationships/image" Target="../media/image621.emf"/><Relationship Id="rId261" Type="http://schemas.openxmlformats.org/officeDocument/2006/relationships/image" Target="../media/image642.emf"/><Relationship Id="rId14" Type="http://schemas.openxmlformats.org/officeDocument/2006/relationships/image" Target="../media/image395.emf"/><Relationship Id="rId35" Type="http://schemas.openxmlformats.org/officeDocument/2006/relationships/image" Target="../media/image416.emf"/><Relationship Id="rId56" Type="http://schemas.openxmlformats.org/officeDocument/2006/relationships/image" Target="../media/image437.emf"/><Relationship Id="rId77" Type="http://schemas.openxmlformats.org/officeDocument/2006/relationships/image" Target="../media/image458.emf"/><Relationship Id="rId100" Type="http://schemas.openxmlformats.org/officeDocument/2006/relationships/image" Target="../media/image481.emf"/><Relationship Id="rId282" Type="http://schemas.openxmlformats.org/officeDocument/2006/relationships/image" Target="../media/image663.emf"/><Relationship Id="rId317" Type="http://schemas.openxmlformats.org/officeDocument/2006/relationships/image" Target="../media/image698.emf"/><Relationship Id="rId338" Type="http://schemas.openxmlformats.org/officeDocument/2006/relationships/image" Target="../media/image719.emf"/><Relationship Id="rId359" Type="http://schemas.openxmlformats.org/officeDocument/2006/relationships/image" Target="../media/image740.emf"/><Relationship Id="rId8" Type="http://schemas.openxmlformats.org/officeDocument/2006/relationships/image" Target="../media/image389.emf"/><Relationship Id="rId98" Type="http://schemas.openxmlformats.org/officeDocument/2006/relationships/image" Target="../media/image479.emf"/><Relationship Id="rId121" Type="http://schemas.openxmlformats.org/officeDocument/2006/relationships/image" Target="../media/image502.emf"/><Relationship Id="rId142" Type="http://schemas.openxmlformats.org/officeDocument/2006/relationships/image" Target="../media/image523.emf"/><Relationship Id="rId163" Type="http://schemas.openxmlformats.org/officeDocument/2006/relationships/image" Target="../media/image544.emf"/><Relationship Id="rId184" Type="http://schemas.openxmlformats.org/officeDocument/2006/relationships/image" Target="../media/image565.emf"/><Relationship Id="rId219" Type="http://schemas.openxmlformats.org/officeDocument/2006/relationships/image" Target="../media/image600.emf"/><Relationship Id="rId370" Type="http://schemas.openxmlformats.org/officeDocument/2006/relationships/image" Target="../media/image751.emf"/><Relationship Id="rId230" Type="http://schemas.openxmlformats.org/officeDocument/2006/relationships/image" Target="../media/image611.emf"/><Relationship Id="rId251" Type="http://schemas.openxmlformats.org/officeDocument/2006/relationships/image" Target="../media/image632.emf"/><Relationship Id="rId25" Type="http://schemas.openxmlformats.org/officeDocument/2006/relationships/image" Target="../media/image406.emf"/><Relationship Id="rId46" Type="http://schemas.openxmlformats.org/officeDocument/2006/relationships/image" Target="../media/image427.emf"/><Relationship Id="rId67" Type="http://schemas.openxmlformats.org/officeDocument/2006/relationships/image" Target="../media/image448.emf"/><Relationship Id="rId272" Type="http://schemas.openxmlformats.org/officeDocument/2006/relationships/image" Target="../media/image653.emf"/><Relationship Id="rId293" Type="http://schemas.openxmlformats.org/officeDocument/2006/relationships/image" Target="../media/image674.emf"/><Relationship Id="rId307" Type="http://schemas.openxmlformats.org/officeDocument/2006/relationships/image" Target="../media/image688.emf"/><Relationship Id="rId328" Type="http://schemas.openxmlformats.org/officeDocument/2006/relationships/image" Target="../media/image709.emf"/><Relationship Id="rId349" Type="http://schemas.openxmlformats.org/officeDocument/2006/relationships/image" Target="../media/image730.emf"/><Relationship Id="rId88" Type="http://schemas.openxmlformats.org/officeDocument/2006/relationships/image" Target="../media/image469.emf"/><Relationship Id="rId111" Type="http://schemas.openxmlformats.org/officeDocument/2006/relationships/image" Target="../media/image492.emf"/><Relationship Id="rId132" Type="http://schemas.openxmlformats.org/officeDocument/2006/relationships/image" Target="../media/image513.emf"/><Relationship Id="rId153" Type="http://schemas.openxmlformats.org/officeDocument/2006/relationships/image" Target="../media/image534.emf"/><Relationship Id="rId174" Type="http://schemas.openxmlformats.org/officeDocument/2006/relationships/image" Target="../media/image555.emf"/><Relationship Id="rId195" Type="http://schemas.openxmlformats.org/officeDocument/2006/relationships/image" Target="../media/image576.emf"/><Relationship Id="rId209" Type="http://schemas.openxmlformats.org/officeDocument/2006/relationships/image" Target="../media/image590.emf"/><Relationship Id="rId360" Type="http://schemas.openxmlformats.org/officeDocument/2006/relationships/image" Target="../media/image741.emf"/><Relationship Id="rId381" Type="http://schemas.openxmlformats.org/officeDocument/2006/relationships/image" Target="../media/image762.emf"/><Relationship Id="rId220" Type="http://schemas.openxmlformats.org/officeDocument/2006/relationships/image" Target="../media/image601.emf"/><Relationship Id="rId241" Type="http://schemas.openxmlformats.org/officeDocument/2006/relationships/image" Target="../media/image622.emf"/><Relationship Id="rId15" Type="http://schemas.openxmlformats.org/officeDocument/2006/relationships/image" Target="../media/image396.emf"/><Relationship Id="rId36" Type="http://schemas.openxmlformats.org/officeDocument/2006/relationships/image" Target="../media/image417.emf"/><Relationship Id="rId57" Type="http://schemas.openxmlformats.org/officeDocument/2006/relationships/image" Target="../media/image438.emf"/><Relationship Id="rId262" Type="http://schemas.openxmlformats.org/officeDocument/2006/relationships/image" Target="../media/image643.emf"/><Relationship Id="rId283" Type="http://schemas.openxmlformats.org/officeDocument/2006/relationships/image" Target="../media/image664.emf"/><Relationship Id="rId318" Type="http://schemas.openxmlformats.org/officeDocument/2006/relationships/image" Target="../media/image699.emf"/><Relationship Id="rId339" Type="http://schemas.openxmlformats.org/officeDocument/2006/relationships/image" Target="../media/image720.emf"/><Relationship Id="rId78" Type="http://schemas.openxmlformats.org/officeDocument/2006/relationships/image" Target="../media/image459.emf"/><Relationship Id="rId99" Type="http://schemas.openxmlformats.org/officeDocument/2006/relationships/image" Target="../media/image480.emf"/><Relationship Id="rId101" Type="http://schemas.openxmlformats.org/officeDocument/2006/relationships/image" Target="../media/image482.emf"/><Relationship Id="rId122" Type="http://schemas.openxmlformats.org/officeDocument/2006/relationships/image" Target="../media/image503.emf"/><Relationship Id="rId143" Type="http://schemas.openxmlformats.org/officeDocument/2006/relationships/image" Target="../media/image524.emf"/><Relationship Id="rId164" Type="http://schemas.openxmlformats.org/officeDocument/2006/relationships/image" Target="../media/image545.emf"/><Relationship Id="rId185" Type="http://schemas.openxmlformats.org/officeDocument/2006/relationships/image" Target="../media/image566.emf"/><Relationship Id="rId350" Type="http://schemas.openxmlformats.org/officeDocument/2006/relationships/image" Target="../media/image731.emf"/><Relationship Id="rId371" Type="http://schemas.openxmlformats.org/officeDocument/2006/relationships/image" Target="../media/image752.emf"/><Relationship Id="rId9" Type="http://schemas.openxmlformats.org/officeDocument/2006/relationships/image" Target="../media/image390.emf"/><Relationship Id="rId210" Type="http://schemas.openxmlformats.org/officeDocument/2006/relationships/image" Target="../media/image591.emf"/><Relationship Id="rId26" Type="http://schemas.openxmlformats.org/officeDocument/2006/relationships/image" Target="../media/image407.emf"/><Relationship Id="rId231" Type="http://schemas.openxmlformats.org/officeDocument/2006/relationships/image" Target="../media/image612.emf"/><Relationship Id="rId252" Type="http://schemas.openxmlformats.org/officeDocument/2006/relationships/image" Target="../media/image633.emf"/><Relationship Id="rId273" Type="http://schemas.openxmlformats.org/officeDocument/2006/relationships/image" Target="../media/image654.emf"/><Relationship Id="rId294" Type="http://schemas.openxmlformats.org/officeDocument/2006/relationships/image" Target="../media/image675.emf"/><Relationship Id="rId308" Type="http://schemas.openxmlformats.org/officeDocument/2006/relationships/image" Target="../media/image689.emf"/><Relationship Id="rId329" Type="http://schemas.openxmlformats.org/officeDocument/2006/relationships/image" Target="../media/image710.emf"/><Relationship Id="rId47" Type="http://schemas.openxmlformats.org/officeDocument/2006/relationships/image" Target="../media/image428.emf"/><Relationship Id="rId68" Type="http://schemas.openxmlformats.org/officeDocument/2006/relationships/image" Target="../media/image449.emf"/><Relationship Id="rId89" Type="http://schemas.openxmlformats.org/officeDocument/2006/relationships/image" Target="../media/image470.emf"/><Relationship Id="rId112" Type="http://schemas.openxmlformats.org/officeDocument/2006/relationships/image" Target="../media/image493.emf"/><Relationship Id="rId133" Type="http://schemas.openxmlformats.org/officeDocument/2006/relationships/image" Target="../media/image514.emf"/><Relationship Id="rId154" Type="http://schemas.openxmlformats.org/officeDocument/2006/relationships/image" Target="../media/image535.emf"/><Relationship Id="rId175" Type="http://schemas.openxmlformats.org/officeDocument/2006/relationships/image" Target="../media/image556.emf"/><Relationship Id="rId340" Type="http://schemas.openxmlformats.org/officeDocument/2006/relationships/image" Target="../media/image721.emf"/><Relationship Id="rId361" Type="http://schemas.openxmlformats.org/officeDocument/2006/relationships/image" Target="../media/image742.emf"/><Relationship Id="rId196" Type="http://schemas.openxmlformats.org/officeDocument/2006/relationships/image" Target="../media/image577.emf"/><Relationship Id="rId200" Type="http://schemas.openxmlformats.org/officeDocument/2006/relationships/image" Target="../media/image581.emf"/><Relationship Id="rId382" Type="http://schemas.openxmlformats.org/officeDocument/2006/relationships/image" Target="../media/image763.emf"/><Relationship Id="rId16" Type="http://schemas.openxmlformats.org/officeDocument/2006/relationships/image" Target="../media/image397.emf"/><Relationship Id="rId221" Type="http://schemas.openxmlformats.org/officeDocument/2006/relationships/image" Target="../media/image602.emf"/><Relationship Id="rId242" Type="http://schemas.openxmlformats.org/officeDocument/2006/relationships/image" Target="../media/image623.emf"/><Relationship Id="rId263" Type="http://schemas.openxmlformats.org/officeDocument/2006/relationships/image" Target="../media/image644.emf"/><Relationship Id="rId284" Type="http://schemas.openxmlformats.org/officeDocument/2006/relationships/image" Target="../media/image665.emf"/><Relationship Id="rId319" Type="http://schemas.openxmlformats.org/officeDocument/2006/relationships/image" Target="../media/image700.emf"/><Relationship Id="rId37" Type="http://schemas.openxmlformats.org/officeDocument/2006/relationships/image" Target="../media/image418.emf"/><Relationship Id="rId58" Type="http://schemas.openxmlformats.org/officeDocument/2006/relationships/image" Target="../media/image439.emf"/><Relationship Id="rId79" Type="http://schemas.openxmlformats.org/officeDocument/2006/relationships/image" Target="../media/image460.emf"/><Relationship Id="rId102" Type="http://schemas.openxmlformats.org/officeDocument/2006/relationships/image" Target="../media/image483.emf"/><Relationship Id="rId123" Type="http://schemas.openxmlformats.org/officeDocument/2006/relationships/image" Target="../media/image504.emf"/><Relationship Id="rId144" Type="http://schemas.openxmlformats.org/officeDocument/2006/relationships/image" Target="../media/image525.emf"/><Relationship Id="rId330" Type="http://schemas.openxmlformats.org/officeDocument/2006/relationships/image" Target="../media/image711.emf"/><Relationship Id="rId90" Type="http://schemas.openxmlformats.org/officeDocument/2006/relationships/image" Target="../media/image471.emf"/><Relationship Id="rId165" Type="http://schemas.openxmlformats.org/officeDocument/2006/relationships/image" Target="../media/image546.emf"/><Relationship Id="rId186" Type="http://schemas.openxmlformats.org/officeDocument/2006/relationships/image" Target="../media/image567.emf"/><Relationship Id="rId351" Type="http://schemas.openxmlformats.org/officeDocument/2006/relationships/image" Target="../media/image732.emf"/><Relationship Id="rId372" Type="http://schemas.openxmlformats.org/officeDocument/2006/relationships/image" Target="../media/image753.emf"/><Relationship Id="rId211" Type="http://schemas.openxmlformats.org/officeDocument/2006/relationships/image" Target="../media/image592.emf"/><Relationship Id="rId232" Type="http://schemas.openxmlformats.org/officeDocument/2006/relationships/image" Target="../media/image613.emf"/><Relationship Id="rId253" Type="http://schemas.openxmlformats.org/officeDocument/2006/relationships/image" Target="../media/image634.emf"/><Relationship Id="rId274" Type="http://schemas.openxmlformats.org/officeDocument/2006/relationships/image" Target="../media/image655.emf"/><Relationship Id="rId295" Type="http://schemas.openxmlformats.org/officeDocument/2006/relationships/image" Target="../media/image676.emf"/><Relationship Id="rId309" Type="http://schemas.openxmlformats.org/officeDocument/2006/relationships/image" Target="../media/image690.emf"/><Relationship Id="rId27" Type="http://schemas.openxmlformats.org/officeDocument/2006/relationships/image" Target="../media/image408.emf"/><Relationship Id="rId48" Type="http://schemas.openxmlformats.org/officeDocument/2006/relationships/image" Target="../media/image429.emf"/><Relationship Id="rId69" Type="http://schemas.openxmlformats.org/officeDocument/2006/relationships/image" Target="../media/image450.emf"/><Relationship Id="rId113" Type="http://schemas.openxmlformats.org/officeDocument/2006/relationships/image" Target="../media/image494.emf"/><Relationship Id="rId134" Type="http://schemas.openxmlformats.org/officeDocument/2006/relationships/image" Target="../media/image515.emf"/><Relationship Id="rId320" Type="http://schemas.openxmlformats.org/officeDocument/2006/relationships/image" Target="../media/image701.emf"/><Relationship Id="rId80" Type="http://schemas.openxmlformats.org/officeDocument/2006/relationships/image" Target="../media/image461.emf"/><Relationship Id="rId155" Type="http://schemas.openxmlformats.org/officeDocument/2006/relationships/image" Target="../media/image536.emf"/><Relationship Id="rId176" Type="http://schemas.openxmlformats.org/officeDocument/2006/relationships/image" Target="../media/image557.emf"/><Relationship Id="rId197" Type="http://schemas.openxmlformats.org/officeDocument/2006/relationships/image" Target="../media/image578.emf"/><Relationship Id="rId341" Type="http://schemas.openxmlformats.org/officeDocument/2006/relationships/image" Target="../media/image722.emf"/><Relationship Id="rId362" Type="http://schemas.openxmlformats.org/officeDocument/2006/relationships/image" Target="../media/image743.emf"/><Relationship Id="rId201" Type="http://schemas.openxmlformats.org/officeDocument/2006/relationships/image" Target="../media/image582.emf"/><Relationship Id="rId222" Type="http://schemas.openxmlformats.org/officeDocument/2006/relationships/image" Target="../media/image603.emf"/><Relationship Id="rId243" Type="http://schemas.openxmlformats.org/officeDocument/2006/relationships/image" Target="../media/image624.emf"/><Relationship Id="rId264" Type="http://schemas.openxmlformats.org/officeDocument/2006/relationships/image" Target="../media/image645.emf"/><Relationship Id="rId285" Type="http://schemas.openxmlformats.org/officeDocument/2006/relationships/image" Target="../media/image666.emf"/><Relationship Id="rId17" Type="http://schemas.openxmlformats.org/officeDocument/2006/relationships/image" Target="../media/image398.emf"/><Relationship Id="rId38" Type="http://schemas.openxmlformats.org/officeDocument/2006/relationships/image" Target="../media/image419.emf"/><Relationship Id="rId59" Type="http://schemas.openxmlformats.org/officeDocument/2006/relationships/image" Target="../media/image440.emf"/><Relationship Id="rId103" Type="http://schemas.openxmlformats.org/officeDocument/2006/relationships/image" Target="../media/image484.emf"/><Relationship Id="rId124" Type="http://schemas.openxmlformats.org/officeDocument/2006/relationships/image" Target="../media/image505.emf"/><Relationship Id="rId310" Type="http://schemas.openxmlformats.org/officeDocument/2006/relationships/image" Target="../media/image691.emf"/><Relationship Id="rId70" Type="http://schemas.openxmlformats.org/officeDocument/2006/relationships/image" Target="../media/image451.emf"/><Relationship Id="rId91" Type="http://schemas.openxmlformats.org/officeDocument/2006/relationships/image" Target="../media/image472.emf"/><Relationship Id="rId145" Type="http://schemas.openxmlformats.org/officeDocument/2006/relationships/image" Target="../media/image526.emf"/><Relationship Id="rId166" Type="http://schemas.openxmlformats.org/officeDocument/2006/relationships/image" Target="../media/image547.emf"/><Relationship Id="rId187" Type="http://schemas.openxmlformats.org/officeDocument/2006/relationships/image" Target="../media/image568.emf"/><Relationship Id="rId331" Type="http://schemas.openxmlformats.org/officeDocument/2006/relationships/image" Target="../media/image712.emf"/><Relationship Id="rId352" Type="http://schemas.openxmlformats.org/officeDocument/2006/relationships/image" Target="../media/image733.emf"/><Relationship Id="rId373" Type="http://schemas.openxmlformats.org/officeDocument/2006/relationships/image" Target="../media/image754.emf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593.emf"/><Relationship Id="rId233" Type="http://schemas.openxmlformats.org/officeDocument/2006/relationships/image" Target="../media/image614.emf"/><Relationship Id="rId254" Type="http://schemas.openxmlformats.org/officeDocument/2006/relationships/image" Target="../media/image635.emf"/><Relationship Id="rId28" Type="http://schemas.openxmlformats.org/officeDocument/2006/relationships/image" Target="../media/image409.emf"/><Relationship Id="rId49" Type="http://schemas.openxmlformats.org/officeDocument/2006/relationships/image" Target="../media/image430.emf"/><Relationship Id="rId114" Type="http://schemas.openxmlformats.org/officeDocument/2006/relationships/image" Target="../media/image495.emf"/><Relationship Id="rId275" Type="http://schemas.openxmlformats.org/officeDocument/2006/relationships/image" Target="../media/image656.emf"/><Relationship Id="rId296" Type="http://schemas.openxmlformats.org/officeDocument/2006/relationships/image" Target="../media/image677.emf"/><Relationship Id="rId300" Type="http://schemas.openxmlformats.org/officeDocument/2006/relationships/image" Target="../media/image681.emf"/><Relationship Id="rId60" Type="http://schemas.openxmlformats.org/officeDocument/2006/relationships/image" Target="../media/image441.emf"/><Relationship Id="rId81" Type="http://schemas.openxmlformats.org/officeDocument/2006/relationships/image" Target="../media/image462.emf"/><Relationship Id="rId135" Type="http://schemas.openxmlformats.org/officeDocument/2006/relationships/image" Target="../media/image516.emf"/><Relationship Id="rId156" Type="http://schemas.openxmlformats.org/officeDocument/2006/relationships/image" Target="../media/image537.emf"/><Relationship Id="rId177" Type="http://schemas.openxmlformats.org/officeDocument/2006/relationships/image" Target="../media/image558.emf"/><Relationship Id="rId198" Type="http://schemas.openxmlformats.org/officeDocument/2006/relationships/image" Target="../media/image579.emf"/><Relationship Id="rId321" Type="http://schemas.openxmlformats.org/officeDocument/2006/relationships/image" Target="../media/image702.emf"/><Relationship Id="rId342" Type="http://schemas.openxmlformats.org/officeDocument/2006/relationships/image" Target="../media/image723.emf"/><Relationship Id="rId363" Type="http://schemas.openxmlformats.org/officeDocument/2006/relationships/image" Target="../media/image744.emf"/><Relationship Id="rId202" Type="http://schemas.openxmlformats.org/officeDocument/2006/relationships/image" Target="../media/image583.emf"/><Relationship Id="rId223" Type="http://schemas.openxmlformats.org/officeDocument/2006/relationships/image" Target="../media/image604.emf"/><Relationship Id="rId244" Type="http://schemas.openxmlformats.org/officeDocument/2006/relationships/image" Target="../media/image625.emf"/><Relationship Id="rId18" Type="http://schemas.openxmlformats.org/officeDocument/2006/relationships/image" Target="../media/image399.emf"/><Relationship Id="rId39" Type="http://schemas.openxmlformats.org/officeDocument/2006/relationships/image" Target="../media/image420.emf"/><Relationship Id="rId265" Type="http://schemas.openxmlformats.org/officeDocument/2006/relationships/image" Target="../media/image646.emf"/><Relationship Id="rId286" Type="http://schemas.openxmlformats.org/officeDocument/2006/relationships/image" Target="../media/image667.emf"/><Relationship Id="rId50" Type="http://schemas.openxmlformats.org/officeDocument/2006/relationships/image" Target="../media/image431.emf"/><Relationship Id="rId104" Type="http://schemas.openxmlformats.org/officeDocument/2006/relationships/image" Target="../media/image485.emf"/><Relationship Id="rId125" Type="http://schemas.openxmlformats.org/officeDocument/2006/relationships/image" Target="../media/image506.emf"/><Relationship Id="rId146" Type="http://schemas.openxmlformats.org/officeDocument/2006/relationships/image" Target="../media/image527.emf"/><Relationship Id="rId167" Type="http://schemas.openxmlformats.org/officeDocument/2006/relationships/image" Target="../media/image548.emf"/><Relationship Id="rId188" Type="http://schemas.openxmlformats.org/officeDocument/2006/relationships/image" Target="../media/image569.emf"/><Relationship Id="rId311" Type="http://schemas.openxmlformats.org/officeDocument/2006/relationships/image" Target="../media/image692.emf"/><Relationship Id="rId332" Type="http://schemas.openxmlformats.org/officeDocument/2006/relationships/image" Target="../media/image713.emf"/><Relationship Id="rId353" Type="http://schemas.openxmlformats.org/officeDocument/2006/relationships/image" Target="../media/image734.emf"/><Relationship Id="rId374" Type="http://schemas.openxmlformats.org/officeDocument/2006/relationships/image" Target="../media/image755.emf"/><Relationship Id="rId71" Type="http://schemas.openxmlformats.org/officeDocument/2006/relationships/image" Target="../media/image452.emf"/><Relationship Id="rId92" Type="http://schemas.openxmlformats.org/officeDocument/2006/relationships/image" Target="../media/image473.emf"/><Relationship Id="rId213" Type="http://schemas.openxmlformats.org/officeDocument/2006/relationships/image" Target="../media/image594.emf"/><Relationship Id="rId234" Type="http://schemas.openxmlformats.org/officeDocument/2006/relationships/image" Target="../media/image615.emf"/><Relationship Id="rId2" Type="http://schemas.openxmlformats.org/officeDocument/2006/relationships/notesSlide" Target="../notesSlides/notesSlide10.xml"/><Relationship Id="rId29" Type="http://schemas.openxmlformats.org/officeDocument/2006/relationships/image" Target="../media/image410.emf"/><Relationship Id="rId255" Type="http://schemas.openxmlformats.org/officeDocument/2006/relationships/image" Target="../media/image636.emf"/><Relationship Id="rId276" Type="http://schemas.openxmlformats.org/officeDocument/2006/relationships/image" Target="../media/image657.emf"/><Relationship Id="rId297" Type="http://schemas.openxmlformats.org/officeDocument/2006/relationships/image" Target="../media/image678.emf"/><Relationship Id="rId40" Type="http://schemas.openxmlformats.org/officeDocument/2006/relationships/image" Target="../media/image421.emf"/><Relationship Id="rId115" Type="http://schemas.openxmlformats.org/officeDocument/2006/relationships/image" Target="../media/image496.emf"/><Relationship Id="rId136" Type="http://schemas.openxmlformats.org/officeDocument/2006/relationships/image" Target="../media/image517.emf"/><Relationship Id="rId157" Type="http://schemas.openxmlformats.org/officeDocument/2006/relationships/image" Target="../media/image538.emf"/><Relationship Id="rId178" Type="http://schemas.openxmlformats.org/officeDocument/2006/relationships/image" Target="../media/image559.emf"/><Relationship Id="rId301" Type="http://schemas.openxmlformats.org/officeDocument/2006/relationships/image" Target="../media/image682.emf"/><Relationship Id="rId322" Type="http://schemas.openxmlformats.org/officeDocument/2006/relationships/image" Target="../media/image703.emf"/><Relationship Id="rId343" Type="http://schemas.openxmlformats.org/officeDocument/2006/relationships/image" Target="../media/image724.emf"/><Relationship Id="rId364" Type="http://schemas.openxmlformats.org/officeDocument/2006/relationships/image" Target="../media/image745.emf"/><Relationship Id="rId61" Type="http://schemas.openxmlformats.org/officeDocument/2006/relationships/image" Target="../media/image442.emf"/><Relationship Id="rId82" Type="http://schemas.openxmlformats.org/officeDocument/2006/relationships/image" Target="../media/image463.emf"/><Relationship Id="rId199" Type="http://schemas.openxmlformats.org/officeDocument/2006/relationships/image" Target="../media/image580.emf"/><Relationship Id="rId203" Type="http://schemas.openxmlformats.org/officeDocument/2006/relationships/image" Target="../media/image584.emf"/><Relationship Id="rId19" Type="http://schemas.openxmlformats.org/officeDocument/2006/relationships/image" Target="../media/image400.emf"/><Relationship Id="rId224" Type="http://schemas.openxmlformats.org/officeDocument/2006/relationships/image" Target="../media/image605.emf"/><Relationship Id="rId245" Type="http://schemas.openxmlformats.org/officeDocument/2006/relationships/image" Target="../media/image626.emf"/><Relationship Id="rId266" Type="http://schemas.openxmlformats.org/officeDocument/2006/relationships/image" Target="../media/image647.emf"/><Relationship Id="rId287" Type="http://schemas.openxmlformats.org/officeDocument/2006/relationships/image" Target="../media/image668.emf"/><Relationship Id="rId30" Type="http://schemas.openxmlformats.org/officeDocument/2006/relationships/image" Target="../media/image411.emf"/><Relationship Id="rId105" Type="http://schemas.openxmlformats.org/officeDocument/2006/relationships/image" Target="../media/image486.emf"/><Relationship Id="rId126" Type="http://schemas.openxmlformats.org/officeDocument/2006/relationships/image" Target="../media/image507.emf"/><Relationship Id="rId147" Type="http://schemas.openxmlformats.org/officeDocument/2006/relationships/image" Target="../media/image528.emf"/><Relationship Id="rId168" Type="http://schemas.openxmlformats.org/officeDocument/2006/relationships/image" Target="../media/image549.emf"/><Relationship Id="rId312" Type="http://schemas.openxmlformats.org/officeDocument/2006/relationships/image" Target="../media/image693.emf"/><Relationship Id="rId333" Type="http://schemas.openxmlformats.org/officeDocument/2006/relationships/image" Target="../media/image714.emf"/><Relationship Id="rId354" Type="http://schemas.openxmlformats.org/officeDocument/2006/relationships/image" Target="../media/image735.emf"/><Relationship Id="rId51" Type="http://schemas.openxmlformats.org/officeDocument/2006/relationships/image" Target="../media/image432.emf"/><Relationship Id="rId72" Type="http://schemas.openxmlformats.org/officeDocument/2006/relationships/image" Target="../media/image453.emf"/><Relationship Id="rId93" Type="http://schemas.openxmlformats.org/officeDocument/2006/relationships/image" Target="../media/image474.emf"/><Relationship Id="rId189" Type="http://schemas.openxmlformats.org/officeDocument/2006/relationships/image" Target="../media/image570.emf"/><Relationship Id="rId375" Type="http://schemas.openxmlformats.org/officeDocument/2006/relationships/image" Target="../media/image756.emf"/><Relationship Id="rId3" Type="http://schemas.openxmlformats.org/officeDocument/2006/relationships/image" Target="../media/image384.emf"/><Relationship Id="rId214" Type="http://schemas.openxmlformats.org/officeDocument/2006/relationships/image" Target="../media/image595.emf"/><Relationship Id="rId235" Type="http://schemas.openxmlformats.org/officeDocument/2006/relationships/image" Target="../media/image616.emf"/><Relationship Id="rId256" Type="http://schemas.openxmlformats.org/officeDocument/2006/relationships/image" Target="../media/image637.emf"/><Relationship Id="rId277" Type="http://schemas.openxmlformats.org/officeDocument/2006/relationships/image" Target="../media/image658.emf"/><Relationship Id="rId298" Type="http://schemas.openxmlformats.org/officeDocument/2006/relationships/image" Target="../media/image679.emf"/><Relationship Id="rId116" Type="http://schemas.openxmlformats.org/officeDocument/2006/relationships/image" Target="../media/image497.emf"/><Relationship Id="rId137" Type="http://schemas.openxmlformats.org/officeDocument/2006/relationships/image" Target="../media/image518.emf"/><Relationship Id="rId158" Type="http://schemas.openxmlformats.org/officeDocument/2006/relationships/image" Target="../media/image539.emf"/><Relationship Id="rId302" Type="http://schemas.openxmlformats.org/officeDocument/2006/relationships/image" Target="../media/image683.emf"/><Relationship Id="rId323" Type="http://schemas.openxmlformats.org/officeDocument/2006/relationships/image" Target="../media/image704.emf"/><Relationship Id="rId344" Type="http://schemas.openxmlformats.org/officeDocument/2006/relationships/image" Target="../media/image725.emf"/><Relationship Id="rId20" Type="http://schemas.openxmlformats.org/officeDocument/2006/relationships/image" Target="../media/image401.emf"/><Relationship Id="rId41" Type="http://schemas.openxmlformats.org/officeDocument/2006/relationships/image" Target="../media/image422.emf"/><Relationship Id="rId62" Type="http://schemas.openxmlformats.org/officeDocument/2006/relationships/image" Target="../media/image443.emf"/><Relationship Id="rId83" Type="http://schemas.openxmlformats.org/officeDocument/2006/relationships/image" Target="../media/image464.emf"/><Relationship Id="rId179" Type="http://schemas.openxmlformats.org/officeDocument/2006/relationships/image" Target="../media/image560.emf"/><Relationship Id="rId365" Type="http://schemas.openxmlformats.org/officeDocument/2006/relationships/image" Target="../media/image746.emf"/><Relationship Id="rId190" Type="http://schemas.openxmlformats.org/officeDocument/2006/relationships/image" Target="../media/image571.emf"/><Relationship Id="rId204" Type="http://schemas.openxmlformats.org/officeDocument/2006/relationships/image" Target="../media/image585.emf"/><Relationship Id="rId225" Type="http://schemas.openxmlformats.org/officeDocument/2006/relationships/image" Target="../media/image606.emf"/><Relationship Id="rId246" Type="http://schemas.openxmlformats.org/officeDocument/2006/relationships/image" Target="../media/image627.emf"/><Relationship Id="rId267" Type="http://schemas.openxmlformats.org/officeDocument/2006/relationships/image" Target="../media/image648.emf"/><Relationship Id="rId288" Type="http://schemas.openxmlformats.org/officeDocument/2006/relationships/image" Target="../media/image669.emf"/><Relationship Id="rId106" Type="http://schemas.openxmlformats.org/officeDocument/2006/relationships/image" Target="../media/image487.emf"/><Relationship Id="rId127" Type="http://schemas.openxmlformats.org/officeDocument/2006/relationships/image" Target="../media/image508.emf"/><Relationship Id="rId313" Type="http://schemas.openxmlformats.org/officeDocument/2006/relationships/image" Target="../media/image694.emf"/><Relationship Id="rId10" Type="http://schemas.openxmlformats.org/officeDocument/2006/relationships/image" Target="../media/image391.emf"/><Relationship Id="rId31" Type="http://schemas.openxmlformats.org/officeDocument/2006/relationships/image" Target="../media/image412.emf"/><Relationship Id="rId52" Type="http://schemas.openxmlformats.org/officeDocument/2006/relationships/image" Target="../media/image433.emf"/><Relationship Id="rId73" Type="http://schemas.openxmlformats.org/officeDocument/2006/relationships/image" Target="../media/image454.emf"/><Relationship Id="rId94" Type="http://schemas.openxmlformats.org/officeDocument/2006/relationships/image" Target="../media/image475.emf"/><Relationship Id="rId148" Type="http://schemas.openxmlformats.org/officeDocument/2006/relationships/image" Target="../media/image529.emf"/><Relationship Id="rId169" Type="http://schemas.openxmlformats.org/officeDocument/2006/relationships/image" Target="../media/image550.emf"/><Relationship Id="rId334" Type="http://schemas.openxmlformats.org/officeDocument/2006/relationships/image" Target="../media/image715.emf"/><Relationship Id="rId355" Type="http://schemas.openxmlformats.org/officeDocument/2006/relationships/image" Target="../media/image736.emf"/><Relationship Id="rId376" Type="http://schemas.openxmlformats.org/officeDocument/2006/relationships/image" Target="../media/image757.emf"/><Relationship Id="rId4" Type="http://schemas.openxmlformats.org/officeDocument/2006/relationships/image" Target="../media/image385.emf"/><Relationship Id="rId180" Type="http://schemas.openxmlformats.org/officeDocument/2006/relationships/image" Target="../media/image561.emf"/><Relationship Id="rId215" Type="http://schemas.openxmlformats.org/officeDocument/2006/relationships/image" Target="../media/image596.emf"/><Relationship Id="rId236" Type="http://schemas.openxmlformats.org/officeDocument/2006/relationships/image" Target="../media/image617.emf"/><Relationship Id="rId257" Type="http://schemas.openxmlformats.org/officeDocument/2006/relationships/image" Target="../media/image638.emf"/><Relationship Id="rId278" Type="http://schemas.openxmlformats.org/officeDocument/2006/relationships/image" Target="../media/image659.emf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765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6.gif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7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8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80.emf"/><Relationship Id="rId18" Type="http://schemas.openxmlformats.org/officeDocument/2006/relationships/image" Target="../media/image785.emf"/><Relationship Id="rId26" Type="http://schemas.openxmlformats.org/officeDocument/2006/relationships/image" Target="../media/image793.emf"/><Relationship Id="rId39" Type="http://schemas.openxmlformats.org/officeDocument/2006/relationships/image" Target="../media/image806.emf"/><Relationship Id="rId21" Type="http://schemas.openxmlformats.org/officeDocument/2006/relationships/image" Target="../media/image788.emf"/><Relationship Id="rId34" Type="http://schemas.openxmlformats.org/officeDocument/2006/relationships/image" Target="../media/image801.emf"/><Relationship Id="rId42" Type="http://schemas.openxmlformats.org/officeDocument/2006/relationships/image" Target="../media/image809.emf"/><Relationship Id="rId47" Type="http://schemas.openxmlformats.org/officeDocument/2006/relationships/image" Target="../media/image814.emf"/><Relationship Id="rId50" Type="http://schemas.openxmlformats.org/officeDocument/2006/relationships/image" Target="../media/image817.emf"/><Relationship Id="rId55" Type="http://schemas.openxmlformats.org/officeDocument/2006/relationships/image" Target="../media/image822.emf"/><Relationship Id="rId63" Type="http://schemas.openxmlformats.org/officeDocument/2006/relationships/image" Target="../media/image830.emf"/><Relationship Id="rId68" Type="http://schemas.openxmlformats.org/officeDocument/2006/relationships/image" Target="../media/image835.emf"/><Relationship Id="rId7" Type="http://schemas.openxmlformats.org/officeDocument/2006/relationships/image" Target="../media/image774.emf"/><Relationship Id="rId2" Type="http://schemas.openxmlformats.org/officeDocument/2006/relationships/image" Target="../media/image769.emf"/><Relationship Id="rId16" Type="http://schemas.openxmlformats.org/officeDocument/2006/relationships/image" Target="../media/image783.emf"/><Relationship Id="rId29" Type="http://schemas.openxmlformats.org/officeDocument/2006/relationships/image" Target="../media/image796.e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73.emf"/><Relationship Id="rId11" Type="http://schemas.openxmlformats.org/officeDocument/2006/relationships/image" Target="../media/image778.emf"/><Relationship Id="rId24" Type="http://schemas.openxmlformats.org/officeDocument/2006/relationships/image" Target="../media/image791.emf"/><Relationship Id="rId32" Type="http://schemas.openxmlformats.org/officeDocument/2006/relationships/image" Target="../media/image799.emf"/><Relationship Id="rId37" Type="http://schemas.openxmlformats.org/officeDocument/2006/relationships/image" Target="../media/image804.emf"/><Relationship Id="rId40" Type="http://schemas.openxmlformats.org/officeDocument/2006/relationships/image" Target="../media/image807.emf"/><Relationship Id="rId45" Type="http://schemas.openxmlformats.org/officeDocument/2006/relationships/image" Target="../media/image812.emf"/><Relationship Id="rId53" Type="http://schemas.openxmlformats.org/officeDocument/2006/relationships/image" Target="../media/image820.emf"/><Relationship Id="rId58" Type="http://schemas.openxmlformats.org/officeDocument/2006/relationships/image" Target="../media/image825.emf"/><Relationship Id="rId66" Type="http://schemas.openxmlformats.org/officeDocument/2006/relationships/image" Target="../media/image833.emf"/><Relationship Id="rId5" Type="http://schemas.openxmlformats.org/officeDocument/2006/relationships/image" Target="../media/image772.emf"/><Relationship Id="rId15" Type="http://schemas.openxmlformats.org/officeDocument/2006/relationships/image" Target="../media/image782.emf"/><Relationship Id="rId23" Type="http://schemas.openxmlformats.org/officeDocument/2006/relationships/image" Target="../media/image790.emf"/><Relationship Id="rId28" Type="http://schemas.openxmlformats.org/officeDocument/2006/relationships/image" Target="../media/image795.emf"/><Relationship Id="rId36" Type="http://schemas.openxmlformats.org/officeDocument/2006/relationships/image" Target="../media/image803.emf"/><Relationship Id="rId49" Type="http://schemas.openxmlformats.org/officeDocument/2006/relationships/image" Target="../media/image816.emf"/><Relationship Id="rId57" Type="http://schemas.openxmlformats.org/officeDocument/2006/relationships/image" Target="../media/image824.emf"/><Relationship Id="rId61" Type="http://schemas.openxmlformats.org/officeDocument/2006/relationships/image" Target="../media/image828.emf"/><Relationship Id="rId10" Type="http://schemas.openxmlformats.org/officeDocument/2006/relationships/image" Target="../media/image777.emf"/><Relationship Id="rId19" Type="http://schemas.openxmlformats.org/officeDocument/2006/relationships/image" Target="../media/image786.emf"/><Relationship Id="rId31" Type="http://schemas.openxmlformats.org/officeDocument/2006/relationships/image" Target="../media/image798.emf"/><Relationship Id="rId44" Type="http://schemas.openxmlformats.org/officeDocument/2006/relationships/image" Target="../media/image811.emf"/><Relationship Id="rId52" Type="http://schemas.openxmlformats.org/officeDocument/2006/relationships/image" Target="../media/image819.emf"/><Relationship Id="rId60" Type="http://schemas.openxmlformats.org/officeDocument/2006/relationships/image" Target="../media/image827.emf"/><Relationship Id="rId65" Type="http://schemas.openxmlformats.org/officeDocument/2006/relationships/image" Target="../media/image832.emf"/><Relationship Id="rId4" Type="http://schemas.openxmlformats.org/officeDocument/2006/relationships/image" Target="../media/image771.emf"/><Relationship Id="rId9" Type="http://schemas.openxmlformats.org/officeDocument/2006/relationships/image" Target="../media/image776.emf"/><Relationship Id="rId14" Type="http://schemas.openxmlformats.org/officeDocument/2006/relationships/image" Target="../media/image781.emf"/><Relationship Id="rId22" Type="http://schemas.openxmlformats.org/officeDocument/2006/relationships/image" Target="../media/image789.emf"/><Relationship Id="rId27" Type="http://schemas.openxmlformats.org/officeDocument/2006/relationships/image" Target="../media/image794.emf"/><Relationship Id="rId30" Type="http://schemas.openxmlformats.org/officeDocument/2006/relationships/image" Target="../media/image797.emf"/><Relationship Id="rId35" Type="http://schemas.openxmlformats.org/officeDocument/2006/relationships/image" Target="../media/image802.emf"/><Relationship Id="rId43" Type="http://schemas.openxmlformats.org/officeDocument/2006/relationships/image" Target="../media/image810.emf"/><Relationship Id="rId48" Type="http://schemas.openxmlformats.org/officeDocument/2006/relationships/image" Target="../media/image815.emf"/><Relationship Id="rId56" Type="http://schemas.openxmlformats.org/officeDocument/2006/relationships/image" Target="../media/image823.emf"/><Relationship Id="rId64" Type="http://schemas.openxmlformats.org/officeDocument/2006/relationships/image" Target="../media/image831.emf"/><Relationship Id="rId69" Type="http://schemas.openxmlformats.org/officeDocument/2006/relationships/image" Target="../media/image836.emf"/><Relationship Id="rId8" Type="http://schemas.openxmlformats.org/officeDocument/2006/relationships/image" Target="../media/image775.emf"/><Relationship Id="rId51" Type="http://schemas.openxmlformats.org/officeDocument/2006/relationships/image" Target="../media/image818.emf"/><Relationship Id="rId3" Type="http://schemas.openxmlformats.org/officeDocument/2006/relationships/image" Target="../media/image770.emf"/><Relationship Id="rId12" Type="http://schemas.openxmlformats.org/officeDocument/2006/relationships/image" Target="../media/image779.emf"/><Relationship Id="rId17" Type="http://schemas.openxmlformats.org/officeDocument/2006/relationships/image" Target="../media/image784.emf"/><Relationship Id="rId25" Type="http://schemas.openxmlformats.org/officeDocument/2006/relationships/image" Target="../media/image792.emf"/><Relationship Id="rId33" Type="http://schemas.openxmlformats.org/officeDocument/2006/relationships/image" Target="../media/image800.emf"/><Relationship Id="rId38" Type="http://schemas.openxmlformats.org/officeDocument/2006/relationships/image" Target="../media/image805.emf"/><Relationship Id="rId46" Type="http://schemas.openxmlformats.org/officeDocument/2006/relationships/image" Target="../media/image813.emf"/><Relationship Id="rId59" Type="http://schemas.openxmlformats.org/officeDocument/2006/relationships/image" Target="../media/image826.emf"/><Relationship Id="rId67" Type="http://schemas.openxmlformats.org/officeDocument/2006/relationships/image" Target="../media/image834.emf"/><Relationship Id="rId20" Type="http://schemas.openxmlformats.org/officeDocument/2006/relationships/image" Target="../media/image787.emf"/><Relationship Id="rId41" Type="http://schemas.openxmlformats.org/officeDocument/2006/relationships/image" Target="../media/image808.emf"/><Relationship Id="rId54" Type="http://schemas.openxmlformats.org/officeDocument/2006/relationships/image" Target="../media/image821.emf"/><Relationship Id="rId62" Type="http://schemas.openxmlformats.org/officeDocument/2006/relationships/image" Target="../media/image829.emf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61.emf"/><Relationship Id="rId117" Type="http://schemas.openxmlformats.org/officeDocument/2006/relationships/image" Target="../media/image952.emf"/><Relationship Id="rId21" Type="http://schemas.openxmlformats.org/officeDocument/2006/relationships/image" Target="../media/image856.emf"/><Relationship Id="rId42" Type="http://schemas.openxmlformats.org/officeDocument/2006/relationships/image" Target="../media/image877.emf"/><Relationship Id="rId47" Type="http://schemas.openxmlformats.org/officeDocument/2006/relationships/image" Target="../media/image882.emf"/><Relationship Id="rId63" Type="http://schemas.openxmlformats.org/officeDocument/2006/relationships/image" Target="../media/image898.emf"/><Relationship Id="rId68" Type="http://schemas.openxmlformats.org/officeDocument/2006/relationships/image" Target="../media/image903.emf"/><Relationship Id="rId84" Type="http://schemas.openxmlformats.org/officeDocument/2006/relationships/image" Target="../media/image919.emf"/><Relationship Id="rId89" Type="http://schemas.openxmlformats.org/officeDocument/2006/relationships/image" Target="../media/image924.emf"/><Relationship Id="rId112" Type="http://schemas.openxmlformats.org/officeDocument/2006/relationships/image" Target="../media/image947.emf"/><Relationship Id="rId133" Type="http://schemas.openxmlformats.org/officeDocument/2006/relationships/image" Target="../media/image968.emf"/><Relationship Id="rId138" Type="http://schemas.openxmlformats.org/officeDocument/2006/relationships/image" Target="../media/image973.emf"/><Relationship Id="rId154" Type="http://schemas.openxmlformats.org/officeDocument/2006/relationships/image" Target="../media/image989.emf"/><Relationship Id="rId16" Type="http://schemas.openxmlformats.org/officeDocument/2006/relationships/image" Target="../media/image851.emf"/><Relationship Id="rId107" Type="http://schemas.openxmlformats.org/officeDocument/2006/relationships/image" Target="../media/image942.emf"/><Relationship Id="rId11" Type="http://schemas.openxmlformats.org/officeDocument/2006/relationships/image" Target="../media/image846.emf"/><Relationship Id="rId32" Type="http://schemas.openxmlformats.org/officeDocument/2006/relationships/image" Target="../media/image867.emf"/><Relationship Id="rId37" Type="http://schemas.openxmlformats.org/officeDocument/2006/relationships/image" Target="../media/image872.emf"/><Relationship Id="rId53" Type="http://schemas.openxmlformats.org/officeDocument/2006/relationships/image" Target="../media/image888.emf"/><Relationship Id="rId58" Type="http://schemas.openxmlformats.org/officeDocument/2006/relationships/image" Target="../media/image893.emf"/><Relationship Id="rId74" Type="http://schemas.openxmlformats.org/officeDocument/2006/relationships/image" Target="../media/image909.emf"/><Relationship Id="rId79" Type="http://schemas.openxmlformats.org/officeDocument/2006/relationships/image" Target="../media/image914.emf"/><Relationship Id="rId102" Type="http://schemas.openxmlformats.org/officeDocument/2006/relationships/image" Target="../media/image937.emf"/><Relationship Id="rId123" Type="http://schemas.openxmlformats.org/officeDocument/2006/relationships/image" Target="../media/image958.emf"/><Relationship Id="rId128" Type="http://schemas.openxmlformats.org/officeDocument/2006/relationships/image" Target="../media/image963.emf"/><Relationship Id="rId144" Type="http://schemas.openxmlformats.org/officeDocument/2006/relationships/image" Target="../media/image979.emf"/><Relationship Id="rId149" Type="http://schemas.openxmlformats.org/officeDocument/2006/relationships/image" Target="../media/image984.emf"/><Relationship Id="rId5" Type="http://schemas.openxmlformats.org/officeDocument/2006/relationships/image" Target="../media/image840.emf"/><Relationship Id="rId90" Type="http://schemas.openxmlformats.org/officeDocument/2006/relationships/image" Target="../media/image925.emf"/><Relationship Id="rId95" Type="http://schemas.openxmlformats.org/officeDocument/2006/relationships/image" Target="../media/image930.emf"/><Relationship Id="rId22" Type="http://schemas.openxmlformats.org/officeDocument/2006/relationships/image" Target="../media/image857.emf"/><Relationship Id="rId27" Type="http://schemas.openxmlformats.org/officeDocument/2006/relationships/image" Target="../media/image862.emf"/><Relationship Id="rId43" Type="http://schemas.openxmlformats.org/officeDocument/2006/relationships/image" Target="../media/image878.emf"/><Relationship Id="rId48" Type="http://schemas.openxmlformats.org/officeDocument/2006/relationships/image" Target="../media/image883.emf"/><Relationship Id="rId64" Type="http://schemas.openxmlformats.org/officeDocument/2006/relationships/image" Target="../media/image899.emf"/><Relationship Id="rId69" Type="http://schemas.openxmlformats.org/officeDocument/2006/relationships/image" Target="../media/image904.emf"/><Relationship Id="rId113" Type="http://schemas.openxmlformats.org/officeDocument/2006/relationships/image" Target="../media/image948.emf"/><Relationship Id="rId118" Type="http://schemas.openxmlformats.org/officeDocument/2006/relationships/image" Target="../media/image953.emf"/><Relationship Id="rId134" Type="http://schemas.openxmlformats.org/officeDocument/2006/relationships/image" Target="../media/image969.emf"/><Relationship Id="rId139" Type="http://schemas.openxmlformats.org/officeDocument/2006/relationships/image" Target="../media/image974.emf"/><Relationship Id="rId80" Type="http://schemas.openxmlformats.org/officeDocument/2006/relationships/image" Target="../media/image915.emf"/><Relationship Id="rId85" Type="http://schemas.openxmlformats.org/officeDocument/2006/relationships/image" Target="../media/image920.emf"/><Relationship Id="rId150" Type="http://schemas.openxmlformats.org/officeDocument/2006/relationships/image" Target="../media/image985.emf"/><Relationship Id="rId155" Type="http://schemas.openxmlformats.org/officeDocument/2006/relationships/image" Target="../media/image990.emf"/><Relationship Id="rId12" Type="http://schemas.openxmlformats.org/officeDocument/2006/relationships/image" Target="../media/image847.emf"/><Relationship Id="rId17" Type="http://schemas.openxmlformats.org/officeDocument/2006/relationships/image" Target="../media/image852.emf"/><Relationship Id="rId33" Type="http://schemas.openxmlformats.org/officeDocument/2006/relationships/image" Target="../media/image868.emf"/><Relationship Id="rId38" Type="http://schemas.openxmlformats.org/officeDocument/2006/relationships/image" Target="../media/image873.emf"/><Relationship Id="rId59" Type="http://schemas.openxmlformats.org/officeDocument/2006/relationships/image" Target="../media/image894.emf"/><Relationship Id="rId103" Type="http://schemas.openxmlformats.org/officeDocument/2006/relationships/image" Target="../media/image938.emf"/><Relationship Id="rId108" Type="http://schemas.openxmlformats.org/officeDocument/2006/relationships/image" Target="../media/image943.emf"/><Relationship Id="rId124" Type="http://schemas.openxmlformats.org/officeDocument/2006/relationships/image" Target="../media/image959.emf"/><Relationship Id="rId129" Type="http://schemas.openxmlformats.org/officeDocument/2006/relationships/image" Target="../media/image964.emf"/><Relationship Id="rId20" Type="http://schemas.openxmlformats.org/officeDocument/2006/relationships/image" Target="../media/image855.emf"/><Relationship Id="rId41" Type="http://schemas.openxmlformats.org/officeDocument/2006/relationships/image" Target="../media/image876.emf"/><Relationship Id="rId54" Type="http://schemas.openxmlformats.org/officeDocument/2006/relationships/image" Target="../media/image889.emf"/><Relationship Id="rId62" Type="http://schemas.openxmlformats.org/officeDocument/2006/relationships/image" Target="../media/image897.emf"/><Relationship Id="rId70" Type="http://schemas.openxmlformats.org/officeDocument/2006/relationships/image" Target="../media/image905.emf"/><Relationship Id="rId75" Type="http://schemas.openxmlformats.org/officeDocument/2006/relationships/image" Target="../media/image910.emf"/><Relationship Id="rId83" Type="http://schemas.openxmlformats.org/officeDocument/2006/relationships/image" Target="../media/image918.emf"/><Relationship Id="rId88" Type="http://schemas.openxmlformats.org/officeDocument/2006/relationships/image" Target="../media/image923.emf"/><Relationship Id="rId91" Type="http://schemas.openxmlformats.org/officeDocument/2006/relationships/image" Target="../media/image926.emf"/><Relationship Id="rId96" Type="http://schemas.openxmlformats.org/officeDocument/2006/relationships/image" Target="../media/image931.emf"/><Relationship Id="rId111" Type="http://schemas.openxmlformats.org/officeDocument/2006/relationships/image" Target="../media/image946.emf"/><Relationship Id="rId132" Type="http://schemas.openxmlformats.org/officeDocument/2006/relationships/image" Target="../media/image967.emf"/><Relationship Id="rId140" Type="http://schemas.openxmlformats.org/officeDocument/2006/relationships/image" Target="../media/image975.emf"/><Relationship Id="rId145" Type="http://schemas.openxmlformats.org/officeDocument/2006/relationships/image" Target="../media/image980.emf"/><Relationship Id="rId153" Type="http://schemas.openxmlformats.org/officeDocument/2006/relationships/image" Target="../media/image988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1.emf"/><Relationship Id="rId15" Type="http://schemas.openxmlformats.org/officeDocument/2006/relationships/image" Target="../media/image850.emf"/><Relationship Id="rId23" Type="http://schemas.openxmlformats.org/officeDocument/2006/relationships/image" Target="../media/image858.emf"/><Relationship Id="rId28" Type="http://schemas.openxmlformats.org/officeDocument/2006/relationships/image" Target="../media/image863.emf"/><Relationship Id="rId36" Type="http://schemas.openxmlformats.org/officeDocument/2006/relationships/image" Target="../media/image871.emf"/><Relationship Id="rId49" Type="http://schemas.openxmlformats.org/officeDocument/2006/relationships/image" Target="../media/image884.emf"/><Relationship Id="rId57" Type="http://schemas.openxmlformats.org/officeDocument/2006/relationships/image" Target="../media/image892.emf"/><Relationship Id="rId106" Type="http://schemas.openxmlformats.org/officeDocument/2006/relationships/image" Target="../media/image941.emf"/><Relationship Id="rId114" Type="http://schemas.openxmlformats.org/officeDocument/2006/relationships/image" Target="../media/image949.emf"/><Relationship Id="rId119" Type="http://schemas.openxmlformats.org/officeDocument/2006/relationships/image" Target="../media/image954.emf"/><Relationship Id="rId127" Type="http://schemas.openxmlformats.org/officeDocument/2006/relationships/image" Target="../media/image962.emf"/><Relationship Id="rId10" Type="http://schemas.openxmlformats.org/officeDocument/2006/relationships/image" Target="../media/image845.emf"/><Relationship Id="rId31" Type="http://schemas.openxmlformats.org/officeDocument/2006/relationships/image" Target="../media/image866.emf"/><Relationship Id="rId44" Type="http://schemas.openxmlformats.org/officeDocument/2006/relationships/image" Target="../media/image879.emf"/><Relationship Id="rId52" Type="http://schemas.openxmlformats.org/officeDocument/2006/relationships/image" Target="../media/image887.emf"/><Relationship Id="rId60" Type="http://schemas.openxmlformats.org/officeDocument/2006/relationships/image" Target="../media/image895.emf"/><Relationship Id="rId65" Type="http://schemas.openxmlformats.org/officeDocument/2006/relationships/image" Target="../media/image900.emf"/><Relationship Id="rId73" Type="http://schemas.openxmlformats.org/officeDocument/2006/relationships/image" Target="../media/image908.emf"/><Relationship Id="rId78" Type="http://schemas.openxmlformats.org/officeDocument/2006/relationships/image" Target="../media/image913.emf"/><Relationship Id="rId81" Type="http://schemas.openxmlformats.org/officeDocument/2006/relationships/image" Target="../media/image916.emf"/><Relationship Id="rId86" Type="http://schemas.openxmlformats.org/officeDocument/2006/relationships/image" Target="../media/image921.emf"/><Relationship Id="rId94" Type="http://schemas.openxmlformats.org/officeDocument/2006/relationships/image" Target="../media/image929.emf"/><Relationship Id="rId99" Type="http://schemas.openxmlformats.org/officeDocument/2006/relationships/image" Target="../media/image934.emf"/><Relationship Id="rId101" Type="http://schemas.openxmlformats.org/officeDocument/2006/relationships/image" Target="../media/image936.emf"/><Relationship Id="rId122" Type="http://schemas.openxmlformats.org/officeDocument/2006/relationships/image" Target="../media/image957.emf"/><Relationship Id="rId130" Type="http://schemas.openxmlformats.org/officeDocument/2006/relationships/image" Target="../media/image965.emf"/><Relationship Id="rId135" Type="http://schemas.openxmlformats.org/officeDocument/2006/relationships/image" Target="../media/image970.emf"/><Relationship Id="rId143" Type="http://schemas.openxmlformats.org/officeDocument/2006/relationships/image" Target="../media/image978.emf"/><Relationship Id="rId148" Type="http://schemas.openxmlformats.org/officeDocument/2006/relationships/image" Target="../media/image983.emf"/><Relationship Id="rId151" Type="http://schemas.openxmlformats.org/officeDocument/2006/relationships/image" Target="../media/image986.emf"/><Relationship Id="rId156" Type="http://schemas.openxmlformats.org/officeDocument/2006/relationships/image" Target="../media/image991.emf"/><Relationship Id="rId4" Type="http://schemas.openxmlformats.org/officeDocument/2006/relationships/image" Target="../media/image839.emf"/><Relationship Id="rId9" Type="http://schemas.openxmlformats.org/officeDocument/2006/relationships/image" Target="../media/image844.emf"/><Relationship Id="rId13" Type="http://schemas.openxmlformats.org/officeDocument/2006/relationships/image" Target="../media/image848.emf"/><Relationship Id="rId18" Type="http://schemas.openxmlformats.org/officeDocument/2006/relationships/image" Target="../media/image853.emf"/><Relationship Id="rId39" Type="http://schemas.openxmlformats.org/officeDocument/2006/relationships/image" Target="../media/image874.emf"/><Relationship Id="rId109" Type="http://schemas.openxmlformats.org/officeDocument/2006/relationships/image" Target="../media/image944.emf"/><Relationship Id="rId34" Type="http://schemas.openxmlformats.org/officeDocument/2006/relationships/image" Target="../media/image869.emf"/><Relationship Id="rId50" Type="http://schemas.openxmlformats.org/officeDocument/2006/relationships/image" Target="../media/image885.emf"/><Relationship Id="rId55" Type="http://schemas.openxmlformats.org/officeDocument/2006/relationships/image" Target="../media/image890.emf"/><Relationship Id="rId76" Type="http://schemas.openxmlformats.org/officeDocument/2006/relationships/image" Target="../media/image911.emf"/><Relationship Id="rId97" Type="http://schemas.openxmlformats.org/officeDocument/2006/relationships/image" Target="../media/image932.emf"/><Relationship Id="rId104" Type="http://schemas.openxmlformats.org/officeDocument/2006/relationships/image" Target="../media/image939.emf"/><Relationship Id="rId120" Type="http://schemas.openxmlformats.org/officeDocument/2006/relationships/image" Target="../media/image955.emf"/><Relationship Id="rId125" Type="http://schemas.openxmlformats.org/officeDocument/2006/relationships/image" Target="../media/image960.emf"/><Relationship Id="rId141" Type="http://schemas.openxmlformats.org/officeDocument/2006/relationships/image" Target="../media/image976.emf"/><Relationship Id="rId146" Type="http://schemas.openxmlformats.org/officeDocument/2006/relationships/image" Target="../media/image981.emf"/><Relationship Id="rId7" Type="http://schemas.openxmlformats.org/officeDocument/2006/relationships/image" Target="../media/image842.emf"/><Relationship Id="rId71" Type="http://schemas.openxmlformats.org/officeDocument/2006/relationships/image" Target="../media/image906.emf"/><Relationship Id="rId92" Type="http://schemas.openxmlformats.org/officeDocument/2006/relationships/image" Target="../media/image927.emf"/><Relationship Id="rId2" Type="http://schemas.openxmlformats.org/officeDocument/2006/relationships/image" Target="../media/image837.emf"/><Relationship Id="rId29" Type="http://schemas.openxmlformats.org/officeDocument/2006/relationships/image" Target="../media/image864.emf"/><Relationship Id="rId24" Type="http://schemas.openxmlformats.org/officeDocument/2006/relationships/image" Target="../media/image859.emf"/><Relationship Id="rId40" Type="http://schemas.openxmlformats.org/officeDocument/2006/relationships/image" Target="../media/image875.emf"/><Relationship Id="rId45" Type="http://schemas.openxmlformats.org/officeDocument/2006/relationships/image" Target="../media/image880.emf"/><Relationship Id="rId66" Type="http://schemas.openxmlformats.org/officeDocument/2006/relationships/image" Target="../media/image901.emf"/><Relationship Id="rId87" Type="http://schemas.openxmlformats.org/officeDocument/2006/relationships/image" Target="../media/image922.emf"/><Relationship Id="rId110" Type="http://schemas.openxmlformats.org/officeDocument/2006/relationships/image" Target="../media/image945.emf"/><Relationship Id="rId115" Type="http://schemas.openxmlformats.org/officeDocument/2006/relationships/image" Target="../media/image950.emf"/><Relationship Id="rId131" Type="http://schemas.openxmlformats.org/officeDocument/2006/relationships/image" Target="../media/image966.emf"/><Relationship Id="rId136" Type="http://schemas.openxmlformats.org/officeDocument/2006/relationships/image" Target="../media/image971.emf"/><Relationship Id="rId157" Type="http://schemas.openxmlformats.org/officeDocument/2006/relationships/image" Target="../media/image992.emf"/><Relationship Id="rId61" Type="http://schemas.openxmlformats.org/officeDocument/2006/relationships/image" Target="../media/image896.emf"/><Relationship Id="rId82" Type="http://schemas.openxmlformats.org/officeDocument/2006/relationships/image" Target="../media/image917.emf"/><Relationship Id="rId152" Type="http://schemas.openxmlformats.org/officeDocument/2006/relationships/image" Target="../media/image987.emf"/><Relationship Id="rId19" Type="http://schemas.openxmlformats.org/officeDocument/2006/relationships/image" Target="../media/image854.emf"/><Relationship Id="rId14" Type="http://schemas.openxmlformats.org/officeDocument/2006/relationships/image" Target="../media/image849.emf"/><Relationship Id="rId30" Type="http://schemas.openxmlformats.org/officeDocument/2006/relationships/image" Target="../media/image865.emf"/><Relationship Id="rId35" Type="http://schemas.openxmlformats.org/officeDocument/2006/relationships/image" Target="../media/image870.emf"/><Relationship Id="rId56" Type="http://schemas.openxmlformats.org/officeDocument/2006/relationships/image" Target="../media/image891.emf"/><Relationship Id="rId77" Type="http://schemas.openxmlformats.org/officeDocument/2006/relationships/image" Target="../media/image912.emf"/><Relationship Id="rId100" Type="http://schemas.openxmlformats.org/officeDocument/2006/relationships/image" Target="../media/image935.emf"/><Relationship Id="rId105" Type="http://schemas.openxmlformats.org/officeDocument/2006/relationships/image" Target="../media/image940.emf"/><Relationship Id="rId126" Type="http://schemas.openxmlformats.org/officeDocument/2006/relationships/image" Target="../media/image961.emf"/><Relationship Id="rId147" Type="http://schemas.openxmlformats.org/officeDocument/2006/relationships/image" Target="../media/image982.emf"/><Relationship Id="rId8" Type="http://schemas.openxmlformats.org/officeDocument/2006/relationships/image" Target="../media/image843.emf"/><Relationship Id="rId51" Type="http://schemas.openxmlformats.org/officeDocument/2006/relationships/image" Target="../media/image886.emf"/><Relationship Id="rId72" Type="http://schemas.openxmlformats.org/officeDocument/2006/relationships/image" Target="../media/image907.emf"/><Relationship Id="rId93" Type="http://schemas.openxmlformats.org/officeDocument/2006/relationships/image" Target="../media/image928.emf"/><Relationship Id="rId98" Type="http://schemas.openxmlformats.org/officeDocument/2006/relationships/image" Target="../media/image933.emf"/><Relationship Id="rId121" Type="http://schemas.openxmlformats.org/officeDocument/2006/relationships/image" Target="../media/image956.emf"/><Relationship Id="rId142" Type="http://schemas.openxmlformats.org/officeDocument/2006/relationships/image" Target="../media/image977.emf"/><Relationship Id="rId3" Type="http://schemas.openxmlformats.org/officeDocument/2006/relationships/image" Target="../media/image838.emf"/><Relationship Id="rId25" Type="http://schemas.openxmlformats.org/officeDocument/2006/relationships/image" Target="../media/image860.emf"/><Relationship Id="rId46" Type="http://schemas.openxmlformats.org/officeDocument/2006/relationships/image" Target="../media/image881.emf"/><Relationship Id="rId67" Type="http://schemas.openxmlformats.org/officeDocument/2006/relationships/image" Target="../media/image902.emf"/><Relationship Id="rId116" Type="http://schemas.openxmlformats.org/officeDocument/2006/relationships/image" Target="../media/image951.emf"/><Relationship Id="rId137" Type="http://schemas.openxmlformats.org/officeDocument/2006/relationships/image" Target="../media/image972.emf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3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6.emf"/><Relationship Id="rId2" Type="http://schemas.openxmlformats.org/officeDocument/2006/relationships/image" Target="../media/image995.emf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7.emf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8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8.wmf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0.emf"/><Relationship Id="rId2" Type="http://schemas.openxmlformats.org/officeDocument/2006/relationships/image" Target="../media/image999.emf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8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1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4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r>
              <a:rPr lang="el-GR" dirty="0" smtClean="0"/>
              <a:t>ΕΙΣΑΓΩΓΗ ΣΤΟ ΔΙΑΔΙΚΤΥΟ</a:t>
            </a:r>
          </a:p>
          <a:p>
            <a:endParaRPr lang="en-US" dirty="0"/>
          </a:p>
          <a:p>
            <a:r>
              <a:rPr lang="el-GR" dirty="0" smtClean="0"/>
              <a:t>ΤΟ ΠΡΩΤΟΚΟΛΛΟ </a:t>
            </a:r>
            <a:r>
              <a:rPr lang="en-US" dirty="0" smtClean="0"/>
              <a:t>HTTP</a:t>
            </a:r>
            <a:endParaRPr lang="el-GR" dirty="0"/>
          </a:p>
        </p:txBody>
      </p:sp>
      <p:sp>
        <p:nvSpPr>
          <p:cNvPr id="4" name="Rectangle 10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dirty="0" smtClean="0"/>
              <a:t>Ανάπτυξη Διαδικτυακών Εφαρμογών - Π. Δ. Κεντερλής</a:t>
            </a:r>
            <a:endParaRPr lang="el-GR" dirty="0"/>
          </a:p>
        </p:txBody>
      </p:sp>
      <p:sp>
        <p:nvSpPr>
          <p:cNvPr id="5" name="Rectangle 11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/>
          <a:p>
            <a:fld id="{2AA0D183-7A82-42A3-B671-2EF078824380}" type="slidenum">
              <a:rPr lang="el-GR"/>
              <a:pPr/>
              <a:t>1</a:t>
            </a:fld>
            <a:endParaRPr lang="el-GR"/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l-GR" dirty="0" smtClean="0"/>
              <a:t>Ανάπτυξη</a:t>
            </a:r>
            <a:br>
              <a:rPr lang="el-GR" dirty="0" smtClean="0"/>
            </a:br>
            <a:r>
              <a:rPr lang="el-GR" dirty="0" smtClean="0"/>
              <a:t>Διαδικτυακών </a:t>
            </a:r>
            <a:r>
              <a:rPr lang="el-GR" dirty="0"/>
              <a:t>Εφαρμογών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HyperText</a:t>
            </a:r>
            <a:r>
              <a:rPr lang="en-US" dirty="0" smtClean="0"/>
              <a:t> Transfer Protocol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10</a:t>
            </a:fld>
            <a:endParaRPr lang="el-GR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"/>
          </p:nvPr>
        </p:nvSpPr>
        <p:spPr>
          <a:xfrm>
            <a:off x="326898" y="1527048"/>
            <a:ext cx="9212580" cy="2334000"/>
          </a:xfrm>
        </p:spPr>
        <p:txBody>
          <a:bodyPr/>
          <a:lstStyle/>
          <a:p>
            <a:r>
              <a:rPr lang="el-GR" dirty="0" smtClean="0"/>
              <a:t>Ελληνική Απόδοση: </a:t>
            </a:r>
            <a:r>
              <a:rPr lang="el-GR" dirty="0" smtClean="0">
                <a:solidFill>
                  <a:srgbClr val="C00000"/>
                </a:solidFill>
              </a:rPr>
              <a:t>Πρωτόκολλο Μεταφοράς Υπερκειμένου</a:t>
            </a:r>
          </a:p>
          <a:p>
            <a:r>
              <a:rPr lang="el-GR" dirty="0" smtClean="0"/>
              <a:t>Τι είναι το Υπερκείμενο;</a:t>
            </a:r>
          </a:p>
          <a:p>
            <a:pPr lvl="1"/>
            <a:r>
              <a:rPr lang="el-GR" dirty="0" smtClean="0"/>
              <a:t>Μια ειδική κατηγορία βάσεων δεδομένων που στηρίζεται σε έγγραφα κειμένου.</a:t>
            </a:r>
          </a:p>
          <a:p>
            <a:pPr lvl="1"/>
            <a:endParaRPr lang="el-GR" dirty="0" smtClean="0"/>
          </a:p>
          <a:p>
            <a:endParaRPr lang="el-GR" dirty="0">
              <a:solidFill>
                <a:srgbClr val="C000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36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Πόροι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66FD60-1303-4867-9218-6EE1608FBE08}" type="slidenum">
              <a:rPr lang="el-GR"/>
              <a:pPr/>
              <a:t>11</a:t>
            </a:fld>
            <a:endParaRPr lang="el-GR"/>
          </a:p>
        </p:txBody>
      </p:sp>
      <p:sp>
        <p:nvSpPr>
          <p:cNvPr id="142339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r>
              <a:rPr lang="el-GR" sz="2800" dirty="0"/>
              <a:t>Ένας </a:t>
            </a:r>
            <a:r>
              <a:rPr lang="el-GR" sz="2800" dirty="0">
                <a:solidFill>
                  <a:srgbClr val="C00000"/>
                </a:solidFill>
              </a:rPr>
              <a:t>πόρος</a:t>
            </a:r>
            <a:r>
              <a:rPr lang="el-GR" sz="2800" dirty="0"/>
              <a:t> είναι ένα κομμάτι πληροφορίας που μπορεί να αναγνωριστεί από ένα χαρακτηριστικό, ονομαζόμενο </a:t>
            </a:r>
            <a:r>
              <a:rPr lang="en-US" sz="2800" dirty="0">
                <a:solidFill>
                  <a:srgbClr val="C00000"/>
                </a:solidFill>
              </a:rPr>
              <a:t>URL</a:t>
            </a:r>
            <a:r>
              <a:rPr lang="en-US" sz="2800" dirty="0"/>
              <a:t> (</a:t>
            </a:r>
            <a:r>
              <a:rPr lang="en-US" sz="2800" dirty="0">
                <a:solidFill>
                  <a:srgbClr val="C00000"/>
                </a:solidFill>
              </a:rPr>
              <a:t>Universal Resource Locator</a:t>
            </a:r>
            <a:r>
              <a:rPr lang="el-GR" sz="2800" dirty="0"/>
              <a:t>, Παγκόσμιος </a:t>
            </a:r>
            <a:r>
              <a:rPr lang="el-GR" sz="2800" dirty="0" err="1"/>
              <a:t>Εντοπιστής</a:t>
            </a:r>
            <a:r>
              <a:rPr lang="el-GR" sz="2800" dirty="0"/>
              <a:t> Πόρου</a:t>
            </a:r>
            <a:r>
              <a:rPr lang="en-US" sz="2800" dirty="0"/>
              <a:t>)</a:t>
            </a:r>
          </a:p>
          <a:p>
            <a:r>
              <a:rPr lang="el-GR" sz="2800" dirty="0"/>
              <a:t>Ένας πόρος μπορεί να είναι:</a:t>
            </a:r>
          </a:p>
          <a:p>
            <a:pPr lvl="1"/>
            <a:r>
              <a:rPr lang="el-GR" sz="2400" dirty="0"/>
              <a:t>Ένα </a:t>
            </a:r>
            <a:r>
              <a:rPr lang="el-GR" sz="2400" dirty="0" smtClean="0"/>
              <a:t>αρχείο (π.χ. έγγραφο υπερκειμένου)</a:t>
            </a:r>
            <a:endParaRPr lang="el-GR" sz="2400" dirty="0"/>
          </a:p>
          <a:p>
            <a:pPr lvl="1"/>
            <a:r>
              <a:rPr lang="el-GR" sz="2400" dirty="0" smtClean="0"/>
              <a:t>Δεδομένα που δημιουργούνται από την εκτέλεση ενός προγράμματος στον </a:t>
            </a:r>
            <a:r>
              <a:rPr lang="en-US" sz="2400" dirty="0" smtClean="0"/>
              <a:t>Web Server (</a:t>
            </a:r>
            <a:r>
              <a:rPr lang="el-GR" sz="2400" dirty="0" smtClean="0"/>
              <a:t>βλ. δυναμικές ιστοσελίδες)</a:t>
            </a:r>
            <a:endParaRPr lang="en-US" sz="2400" dirty="0"/>
          </a:p>
          <a:p>
            <a:r>
              <a:rPr lang="el-GR" sz="2800" dirty="0"/>
              <a:t>Κάθε εμφανιζόμενο στοιχείο στον </a:t>
            </a:r>
            <a:r>
              <a:rPr lang="en-US" sz="2800" dirty="0"/>
              <a:t>Browser </a:t>
            </a:r>
            <a:r>
              <a:rPr lang="el-GR" sz="2800" dirty="0"/>
              <a:t>του </a:t>
            </a:r>
            <a:r>
              <a:rPr lang="en-US" sz="2800" dirty="0"/>
              <a:t>Client </a:t>
            </a:r>
            <a:r>
              <a:rPr lang="el-GR" sz="2800" dirty="0"/>
              <a:t>μπορεί να αποτελείται από ένα συνδυασμό πόρων</a:t>
            </a:r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45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Παγκόσμιοι </a:t>
            </a:r>
            <a:r>
              <a:rPr lang="el-GR" dirty="0" err="1" smtClean="0"/>
              <a:t>Εντοπιστές</a:t>
            </a:r>
            <a:r>
              <a:rPr lang="el-GR" dirty="0" smtClean="0"/>
              <a:t> Πόρων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0E2A88-2A05-4023-B41A-88366BA8FC9E}" type="slidenum">
              <a:rPr lang="el-GR"/>
              <a:pPr/>
              <a:t>12</a:t>
            </a:fld>
            <a:endParaRPr lang="el-GR"/>
          </a:p>
        </p:txBody>
      </p:sp>
      <p:sp>
        <p:nvSpPr>
          <p:cNvPr id="173059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3700463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dirty="0" smtClean="0"/>
              <a:t>URL </a:t>
            </a:r>
            <a:r>
              <a:rPr lang="el-GR" dirty="0"/>
              <a:t>(</a:t>
            </a:r>
            <a:r>
              <a:rPr lang="en-US" dirty="0"/>
              <a:t>Universal Resource </a:t>
            </a:r>
            <a:r>
              <a:rPr lang="en-US" dirty="0" smtClean="0"/>
              <a:t>Locator</a:t>
            </a:r>
            <a:r>
              <a:rPr lang="el-GR" dirty="0" smtClean="0"/>
              <a:t>)</a:t>
            </a:r>
            <a:r>
              <a:rPr lang="en-US" dirty="0" smtClean="0"/>
              <a:t> - URI</a:t>
            </a:r>
            <a:r>
              <a:rPr lang="el-GR" dirty="0" smtClean="0"/>
              <a:t> (</a:t>
            </a:r>
            <a:r>
              <a:rPr lang="en-US" dirty="0" smtClean="0"/>
              <a:t>Universal Resource Identifier)</a:t>
            </a:r>
            <a:endParaRPr lang="el-GR" dirty="0" smtClean="0"/>
          </a:p>
          <a:p>
            <a:pPr lvl="1">
              <a:lnSpc>
                <a:spcPct val="80000"/>
              </a:lnSpc>
            </a:pPr>
            <a:r>
              <a:rPr lang="el-GR" sz="2400" dirty="0" smtClean="0"/>
              <a:t>Παγκόσμια </a:t>
            </a:r>
            <a:r>
              <a:rPr lang="el-GR" sz="2400" dirty="0" err="1"/>
              <a:t>ονοματοδότηση</a:t>
            </a:r>
            <a:r>
              <a:rPr lang="el-GR" sz="2400" dirty="0"/>
              <a:t> και ενσωματωμένος εντοπισμός της τοποθεσίας αποθήκευσης ενός </a:t>
            </a:r>
            <a:r>
              <a:rPr lang="el-GR" sz="2400" dirty="0" smtClean="0"/>
              <a:t>πόρου</a:t>
            </a:r>
            <a:endParaRPr lang="en-US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36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Δομή ενός </a:t>
            </a:r>
            <a:r>
              <a:rPr lang="en-US" dirty="0" smtClean="0"/>
              <a:t>URL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13</a:t>
            </a:fld>
            <a:endParaRPr lang="el-GR"/>
          </a:p>
        </p:txBody>
      </p:sp>
      <p:grpSp>
        <p:nvGrpSpPr>
          <p:cNvPr id="7172" name="Group 4"/>
          <p:cNvGrpSpPr>
            <a:grpSpLocks noChangeAspect="1"/>
          </p:cNvGrpSpPr>
          <p:nvPr/>
        </p:nvGrpSpPr>
        <p:grpSpPr bwMode="auto">
          <a:xfrm>
            <a:off x="615951" y="1949450"/>
            <a:ext cx="8613775" cy="3730625"/>
            <a:chOff x="388" y="1228"/>
            <a:chExt cx="5426" cy="2350"/>
          </a:xfrm>
        </p:grpSpPr>
        <p:grpSp>
          <p:nvGrpSpPr>
            <p:cNvPr id="7373" name="Group 205"/>
            <p:cNvGrpSpPr>
              <a:grpSpLocks/>
            </p:cNvGrpSpPr>
            <p:nvPr/>
          </p:nvGrpSpPr>
          <p:grpSpPr bwMode="auto">
            <a:xfrm>
              <a:off x="388" y="1228"/>
              <a:ext cx="5426" cy="1377"/>
              <a:chOff x="388" y="1228"/>
              <a:chExt cx="5426" cy="1377"/>
            </a:xfrm>
          </p:grpSpPr>
          <p:sp>
            <p:nvSpPr>
              <p:cNvPr id="7174" name="Rectangle 6"/>
              <p:cNvSpPr>
                <a:spLocks noChangeArrowheads="1"/>
              </p:cNvSpPr>
              <p:nvPr/>
            </p:nvSpPr>
            <p:spPr bwMode="auto">
              <a:xfrm>
                <a:off x="1193" y="1228"/>
                <a:ext cx="3815" cy="234"/>
              </a:xfrm>
              <a:prstGeom prst="rect">
                <a:avLst/>
              </a:prstGeom>
              <a:solidFill>
                <a:srgbClr val="C7C7C7"/>
              </a:solidFill>
              <a:ln w="0">
                <a:solidFill>
                  <a:srgbClr val="C7C7C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75" name="Line 7"/>
              <p:cNvSpPr>
                <a:spLocks noChangeShapeType="1"/>
              </p:cNvSpPr>
              <p:nvPr/>
            </p:nvSpPr>
            <p:spPr bwMode="auto">
              <a:xfrm flipH="1">
                <a:off x="1193" y="1228"/>
                <a:ext cx="3815" cy="1"/>
              </a:xfrm>
              <a:prstGeom prst="line">
                <a:avLst/>
              </a:prstGeom>
              <a:noFill/>
              <a:ln w="17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76" name="Line 8"/>
              <p:cNvSpPr>
                <a:spLocks noChangeShapeType="1"/>
              </p:cNvSpPr>
              <p:nvPr/>
            </p:nvSpPr>
            <p:spPr bwMode="auto">
              <a:xfrm>
                <a:off x="1193" y="1228"/>
                <a:ext cx="1" cy="234"/>
              </a:xfrm>
              <a:prstGeom prst="line">
                <a:avLst/>
              </a:prstGeom>
              <a:noFill/>
              <a:ln w="17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77" name="Line 9"/>
              <p:cNvSpPr>
                <a:spLocks noChangeShapeType="1"/>
              </p:cNvSpPr>
              <p:nvPr/>
            </p:nvSpPr>
            <p:spPr bwMode="auto">
              <a:xfrm>
                <a:off x="1193" y="1462"/>
                <a:ext cx="3815" cy="1"/>
              </a:xfrm>
              <a:prstGeom prst="line">
                <a:avLst/>
              </a:prstGeom>
              <a:noFill/>
              <a:ln w="17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78" name="Line 10"/>
              <p:cNvSpPr>
                <a:spLocks noChangeShapeType="1"/>
              </p:cNvSpPr>
              <p:nvPr/>
            </p:nvSpPr>
            <p:spPr bwMode="auto">
              <a:xfrm flipV="1">
                <a:off x="5008" y="1228"/>
                <a:ext cx="1" cy="234"/>
              </a:xfrm>
              <a:prstGeom prst="line">
                <a:avLst/>
              </a:prstGeom>
              <a:noFill/>
              <a:ln w="17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79" name="Line 11"/>
              <p:cNvSpPr>
                <a:spLocks noChangeShapeType="1"/>
              </p:cNvSpPr>
              <p:nvPr/>
            </p:nvSpPr>
            <p:spPr bwMode="auto">
              <a:xfrm>
                <a:off x="1193" y="1228"/>
                <a:ext cx="1" cy="1"/>
              </a:xfrm>
              <a:prstGeom prst="line">
                <a:avLst/>
              </a:prstGeom>
              <a:noFill/>
              <a:ln w="17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0" name="Line 12"/>
              <p:cNvSpPr>
                <a:spLocks noChangeShapeType="1"/>
              </p:cNvSpPr>
              <p:nvPr/>
            </p:nvSpPr>
            <p:spPr bwMode="auto">
              <a:xfrm>
                <a:off x="1193" y="1462"/>
                <a:ext cx="3815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1" name="Line 13"/>
              <p:cNvSpPr>
                <a:spLocks noChangeShapeType="1"/>
              </p:cNvSpPr>
              <p:nvPr/>
            </p:nvSpPr>
            <p:spPr bwMode="auto">
              <a:xfrm flipV="1">
                <a:off x="5008" y="1228"/>
                <a:ext cx="1" cy="234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2" name="Line 14"/>
              <p:cNvSpPr>
                <a:spLocks noChangeShapeType="1"/>
              </p:cNvSpPr>
              <p:nvPr/>
            </p:nvSpPr>
            <p:spPr bwMode="auto">
              <a:xfrm flipH="1">
                <a:off x="1193" y="1228"/>
                <a:ext cx="3815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3" name="Line 15"/>
              <p:cNvSpPr>
                <a:spLocks noChangeShapeType="1"/>
              </p:cNvSpPr>
              <p:nvPr/>
            </p:nvSpPr>
            <p:spPr bwMode="auto">
              <a:xfrm>
                <a:off x="1193" y="1228"/>
                <a:ext cx="1" cy="234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4" name="Freeform 16"/>
              <p:cNvSpPr>
                <a:spLocks noEditPoints="1"/>
              </p:cNvSpPr>
              <p:nvPr/>
            </p:nvSpPr>
            <p:spPr bwMode="auto">
              <a:xfrm>
                <a:off x="1746" y="1319"/>
                <a:ext cx="59" cy="94"/>
              </a:xfrm>
              <a:custGeom>
                <a:avLst/>
                <a:gdLst/>
                <a:ahLst/>
                <a:cxnLst>
                  <a:cxn ang="0">
                    <a:pos x="29" y="10"/>
                  </a:cxn>
                  <a:cxn ang="0">
                    <a:pos x="27" y="12"/>
                  </a:cxn>
                  <a:cxn ang="0">
                    <a:pos x="25" y="12"/>
                  </a:cxn>
                  <a:cxn ang="0">
                    <a:pos x="22" y="13"/>
                  </a:cxn>
                  <a:cxn ang="0">
                    <a:pos x="20" y="15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23"/>
                  </a:cxn>
                  <a:cxn ang="0">
                    <a:pos x="12" y="49"/>
                  </a:cxn>
                  <a:cxn ang="0">
                    <a:pos x="17" y="54"/>
                  </a:cxn>
                  <a:cxn ang="0">
                    <a:pos x="22" y="57"/>
                  </a:cxn>
                  <a:cxn ang="0">
                    <a:pos x="25" y="59"/>
                  </a:cxn>
                  <a:cxn ang="0">
                    <a:pos x="30" y="61"/>
                  </a:cxn>
                  <a:cxn ang="0">
                    <a:pos x="35" y="61"/>
                  </a:cxn>
                  <a:cxn ang="0">
                    <a:pos x="39" y="59"/>
                  </a:cxn>
                  <a:cxn ang="0">
                    <a:pos x="41" y="55"/>
                  </a:cxn>
                  <a:cxn ang="0">
                    <a:pos x="44" y="52"/>
                  </a:cxn>
                  <a:cxn ang="0">
                    <a:pos x="46" y="49"/>
                  </a:cxn>
                  <a:cxn ang="0">
                    <a:pos x="46" y="45"/>
                  </a:cxn>
                  <a:cxn ang="0">
                    <a:pos x="47" y="40"/>
                  </a:cxn>
                  <a:cxn ang="0">
                    <a:pos x="47" y="32"/>
                  </a:cxn>
                  <a:cxn ang="0">
                    <a:pos x="46" y="27"/>
                  </a:cxn>
                  <a:cxn ang="0">
                    <a:pos x="46" y="22"/>
                  </a:cxn>
                  <a:cxn ang="0">
                    <a:pos x="42" y="15"/>
                  </a:cxn>
                  <a:cxn ang="0">
                    <a:pos x="32" y="10"/>
                  </a:cxn>
                  <a:cxn ang="0">
                    <a:pos x="29" y="10"/>
                  </a:cxn>
                  <a:cxn ang="0">
                    <a:pos x="30" y="0"/>
                  </a:cxn>
                  <a:cxn ang="0">
                    <a:pos x="34" y="0"/>
                  </a:cxn>
                  <a:cxn ang="0">
                    <a:pos x="41" y="2"/>
                  </a:cxn>
                  <a:cxn ang="0">
                    <a:pos x="46" y="3"/>
                  </a:cxn>
                  <a:cxn ang="0">
                    <a:pos x="52" y="10"/>
                  </a:cxn>
                  <a:cxn ang="0">
                    <a:pos x="56" y="15"/>
                  </a:cxn>
                  <a:cxn ang="0">
                    <a:pos x="59" y="29"/>
                  </a:cxn>
                  <a:cxn ang="0">
                    <a:pos x="59" y="42"/>
                  </a:cxn>
                  <a:cxn ang="0">
                    <a:pos x="56" y="55"/>
                  </a:cxn>
                  <a:cxn ang="0">
                    <a:pos x="52" y="61"/>
                  </a:cxn>
                  <a:cxn ang="0">
                    <a:pos x="49" y="64"/>
                  </a:cxn>
                  <a:cxn ang="0">
                    <a:pos x="44" y="67"/>
                  </a:cxn>
                  <a:cxn ang="0">
                    <a:pos x="37" y="69"/>
                  </a:cxn>
                  <a:cxn ang="0">
                    <a:pos x="32" y="71"/>
                  </a:cxn>
                  <a:cxn ang="0">
                    <a:pos x="29" y="71"/>
                  </a:cxn>
                  <a:cxn ang="0">
                    <a:pos x="27" y="69"/>
                  </a:cxn>
                  <a:cxn ang="0">
                    <a:pos x="24" y="69"/>
                  </a:cxn>
                  <a:cxn ang="0">
                    <a:pos x="22" y="67"/>
                  </a:cxn>
                  <a:cxn ang="0">
                    <a:pos x="20" y="67"/>
                  </a:cxn>
                  <a:cxn ang="0">
                    <a:pos x="17" y="66"/>
                  </a:cxn>
                  <a:cxn ang="0">
                    <a:pos x="15" y="62"/>
                  </a:cxn>
                  <a:cxn ang="0">
                    <a:pos x="12" y="61"/>
                  </a:cxn>
                  <a:cxn ang="0">
                    <a:pos x="12" y="94"/>
                  </a:cxn>
                  <a:cxn ang="0">
                    <a:pos x="2" y="94"/>
                  </a:cxn>
                  <a:cxn ang="0">
                    <a:pos x="2" y="93"/>
                  </a:cxn>
                  <a:cxn ang="0">
                    <a:pos x="0" y="9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10" y="2"/>
                  </a:cxn>
                  <a:cxn ang="0">
                    <a:pos x="10" y="12"/>
                  </a:cxn>
                  <a:cxn ang="0">
                    <a:pos x="14" y="10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25" y="2"/>
                  </a:cxn>
                  <a:cxn ang="0">
                    <a:pos x="27" y="2"/>
                  </a:cxn>
                  <a:cxn ang="0">
                    <a:pos x="30" y="0"/>
                  </a:cxn>
                </a:cxnLst>
                <a:rect l="0" t="0" r="r" b="b"/>
                <a:pathLst>
                  <a:path w="59" h="94">
                    <a:moveTo>
                      <a:pt x="29" y="10"/>
                    </a:moveTo>
                    <a:lnTo>
                      <a:pt x="27" y="12"/>
                    </a:lnTo>
                    <a:lnTo>
                      <a:pt x="25" y="12"/>
                    </a:lnTo>
                    <a:lnTo>
                      <a:pt x="22" y="13"/>
                    </a:lnTo>
                    <a:lnTo>
                      <a:pt x="20" y="15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23"/>
                    </a:lnTo>
                    <a:lnTo>
                      <a:pt x="12" y="49"/>
                    </a:lnTo>
                    <a:lnTo>
                      <a:pt x="17" y="54"/>
                    </a:lnTo>
                    <a:lnTo>
                      <a:pt x="22" y="57"/>
                    </a:lnTo>
                    <a:lnTo>
                      <a:pt x="25" y="59"/>
                    </a:lnTo>
                    <a:lnTo>
                      <a:pt x="30" y="61"/>
                    </a:lnTo>
                    <a:lnTo>
                      <a:pt x="35" y="61"/>
                    </a:lnTo>
                    <a:lnTo>
                      <a:pt x="39" y="59"/>
                    </a:lnTo>
                    <a:lnTo>
                      <a:pt x="41" y="55"/>
                    </a:lnTo>
                    <a:lnTo>
                      <a:pt x="44" y="52"/>
                    </a:lnTo>
                    <a:lnTo>
                      <a:pt x="46" y="49"/>
                    </a:lnTo>
                    <a:lnTo>
                      <a:pt x="46" y="45"/>
                    </a:lnTo>
                    <a:lnTo>
                      <a:pt x="47" y="40"/>
                    </a:lnTo>
                    <a:lnTo>
                      <a:pt x="47" y="32"/>
                    </a:lnTo>
                    <a:lnTo>
                      <a:pt x="46" y="27"/>
                    </a:lnTo>
                    <a:lnTo>
                      <a:pt x="46" y="22"/>
                    </a:lnTo>
                    <a:lnTo>
                      <a:pt x="42" y="15"/>
                    </a:lnTo>
                    <a:lnTo>
                      <a:pt x="32" y="10"/>
                    </a:lnTo>
                    <a:lnTo>
                      <a:pt x="29" y="10"/>
                    </a:lnTo>
                    <a:close/>
                    <a:moveTo>
                      <a:pt x="30" y="0"/>
                    </a:moveTo>
                    <a:lnTo>
                      <a:pt x="34" y="0"/>
                    </a:lnTo>
                    <a:lnTo>
                      <a:pt x="41" y="2"/>
                    </a:lnTo>
                    <a:lnTo>
                      <a:pt x="46" y="3"/>
                    </a:lnTo>
                    <a:lnTo>
                      <a:pt x="52" y="10"/>
                    </a:lnTo>
                    <a:lnTo>
                      <a:pt x="56" y="15"/>
                    </a:lnTo>
                    <a:lnTo>
                      <a:pt x="59" y="29"/>
                    </a:lnTo>
                    <a:lnTo>
                      <a:pt x="59" y="42"/>
                    </a:lnTo>
                    <a:lnTo>
                      <a:pt x="56" y="55"/>
                    </a:lnTo>
                    <a:lnTo>
                      <a:pt x="52" y="61"/>
                    </a:lnTo>
                    <a:lnTo>
                      <a:pt x="49" y="64"/>
                    </a:lnTo>
                    <a:lnTo>
                      <a:pt x="44" y="67"/>
                    </a:lnTo>
                    <a:lnTo>
                      <a:pt x="37" y="69"/>
                    </a:lnTo>
                    <a:lnTo>
                      <a:pt x="32" y="71"/>
                    </a:lnTo>
                    <a:lnTo>
                      <a:pt x="29" y="71"/>
                    </a:lnTo>
                    <a:lnTo>
                      <a:pt x="27" y="69"/>
                    </a:lnTo>
                    <a:lnTo>
                      <a:pt x="24" y="69"/>
                    </a:lnTo>
                    <a:lnTo>
                      <a:pt x="22" y="67"/>
                    </a:lnTo>
                    <a:lnTo>
                      <a:pt x="20" y="67"/>
                    </a:lnTo>
                    <a:lnTo>
                      <a:pt x="17" y="66"/>
                    </a:lnTo>
                    <a:lnTo>
                      <a:pt x="15" y="62"/>
                    </a:lnTo>
                    <a:lnTo>
                      <a:pt x="12" y="61"/>
                    </a:lnTo>
                    <a:lnTo>
                      <a:pt x="12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0" y="9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12"/>
                    </a:lnTo>
                    <a:lnTo>
                      <a:pt x="14" y="10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5" name="Freeform 17"/>
              <p:cNvSpPr>
                <a:spLocks/>
              </p:cNvSpPr>
              <p:nvPr/>
            </p:nvSpPr>
            <p:spPr bwMode="auto">
              <a:xfrm>
                <a:off x="1818" y="1319"/>
                <a:ext cx="37" cy="69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1" y="0"/>
                  </a:cxn>
                  <a:cxn ang="0">
                    <a:pos x="32" y="2"/>
                  </a:cxn>
                  <a:cxn ang="0">
                    <a:pos x="37" y="2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32" y="12"/>
                  </a:cxn>
                  <a:cxn ang="0">
                    <a:pos x="24" y="12"/>
                  </a:cxn>
                  <a:cxn ang="0">
                    <a:pos x="14" y="22"/>
                  </a:cxn>
                  <a:cxn ang="0">
                    <a:pos x="12" y="25"/>
                  </a:cxn>
                  <a:cxn ang="0">
                    <a:pos x="12" y="69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10" y="2"/>
                  </a:cxn>
                  <a:cxn ang="0">
                    <a:pos x="10" y="13"/>
                  </a:cxn>
                  <a:cxn ang="0">
                    <a:pos x="14" y="10"/>
                  </a:cxn>
                  <a:cxn ang="0">
                    <a:pos x="15" y="7"/>
                  </a:cxn>
                  <a:cxn ang="0">
                    <a:pos x="19" y="5"/>
                  </a:cxn>
                  <a:cxn ang="0">
                    <a:pos x="22" y="2"/>
                  </a:cxn>
                  <a:cxn ang="0">
                    <a:pos x="24" y="2"/>
                  </a:cxn>
                  <a:cxn ang="0">
                    <a:pos x="26" y="0"/>
                  </a:cxn>
                </a:cxnLst>
                <a:rect l="0" t="0" r="r" b="b"/>
                <a:pathLst>
                  <a:path w="37" h="69">
                    <a:moveTo>
                      <a:pt x="26" y="0"/>
                    </a:moveTo>
                    <a:lnTo>
                      <a:pt x="31" y="0"/>
                    </a:lnTo>
                    <a:lnTo>
                      <a:pt x="32" y="2"/>
                    </a:lnTo>
                    <a:lnTo>
                      <a:pt x="37" y="2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32" y="12"/>
                    </a:lnTo>
                    <a:lnTo>
                      <a:pt x="24" y="12"/>
                    </a:lnTo>
                    <a:lnTo>
                      <a:pt x="14" y="22"/>
                    </a:lnTo>
                    <a:lnTo>
                      <a:pt x="12" y="25"/>
                    </a:lnTo>
                    <a:lnTo>
                      <a:pt x="12" y="69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0" y="13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6" name="Freeform 18"/>
              <p:cNvSpPr>
                <a:spLocks noEditPoints="1"/>
              </p:cNvSpPr>
              <p:nvPr/>
            </p:nvSpPr>
            <p:spPr bwMode="auto">
              <a:xfrm>
                <a:off x="1862" y="1319"/>
                <a:ext cx="64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0"/>
                  </a:cxn>
                  <a:cxn ang="0">
                    <a:pos x="13" y="45"/>
                  </a:cxn>
                  <a:cxn ang="0">
                    <a:pos x="13" y="47"/>
                  </a:cxn>
                  <a:cxn ang="0">
                    <a:pos x="15" y="50"/>
                  </a:cxn>
                  <a:cxn ang="0">
                    <a:pos x="17" y="52"/>
                  </a:cxn>
                  <a:cxn ang="0">
                    <a:pos x="18" y="55"/>
                  </a:cxn>
                  <a:cxn ang="0">
                    <a:pos x="22" y="59"/>
                  </a:cxn>
                  <a:cxn ang="0">
                    <a:pos x="27" y="61"/>
                  </a:cxn>
                  <a:cxn ang="0">
                    <a:pos x="37" y="61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0"/>
                  </a:cxn>
                  <a:cxn ang="0">
                    <a:pos x="50" y="45"/>
                  </a:cxn>
                  <a:cxn ang="0">
                    <a:pos x="50" y="25"/>
                  </a:cxn>
                  <a:cxn ang="0">
                    <a:pos x="47" y="18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37" y="2"/>
                  </a:cxn>
                  <a:cxn ang="0">
                    <a:pos x="42" y="2"/>
                  </a:cxn>
                  <a:cxn ang="0">
                    <a:pos x="45" y="3"/>
                  </a:cxn>
                  <a:cxn ang="0">
                    <a:pos x="50" y="5"/>
                  </a:cxn>
                  <a:cxn ang="0">
                    <a:pos x="55" y="10"/>
                  </a:cxn>
                  <a:cxn ang="0">
                    <a:pos x="59" y="15"/>
                  </a:cxn>
                  <a:cxn ang="0">
                    <a:pos x="60" y="20"/>
                  </a:cxn>
                  <a:cxn ang="0">
                    <a:pos x="62" y="27"/>
                  </a:cxn>
                  <a:cxn ang="0">
                    <a:pos x="64" y="35"/>
                  </a:cxn>
                  <a:cxn ang="0">
                    <a:pos x="59" y="55"/>
                  </a:cxn>
                  <a:cxn ang="0">
                    <a:pos x="55" y="61"/>
                  </a:cxn>
                  <a:cxn ang="0">
                    <a:pos x="45" y="67"/>
                  </a:cxn>
                  <a:cxn ang="0">
                    <a:pos x="39" y="69"/>
                  </a:cxn>
                  <a:cxn ang="0">
                    <a:pos x="30" y="71"/>
                  </a:cxn>
                  <a:cxn ang="0">
                    <a:pos x="17" y="67"/>
                  </a:cxn>
                  <a:cxn ang="0">
                    <a:pos x="10" y="64"/>
                  </a:cxn>
                  <a:cxn ang="0">
                    <a:pos x="8" y="61"/>
                  </a:cxn>
                  <a:cxn ang="0">
                    <a:pos x="2" y="50"/>
                  </a:cxn>
                  <a:cxn ang="0">
                    <a:pos x="0" y="44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8" y="3"/>
                  </a:cxn>
                  <a:cxn ang="0">
                    <a:pos x="32" y="0"/>
                  </a:cxn>
                </a:cxnLst>
                <a:rect l="0" t="0" r="r" b="b"/>
                <a:pathLst>
                  <a:path w="64" h="71">
                    <a:moveTo>
                      <a:pt x="27" y="10"/>
                    </a:moveTo>
                    <a:lnTo>
                      <a:pt x="20" y="13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0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50"/>
                    </a:lnTo>
                    <a:lnTo>
                      <a:pt x="17" y="52"/>
                    </a:lnTo>
                    <a:lnTo>
                      <a:pt x="18" y="55"/>
                    </a:lnTo>
                    <a:lnTo>
                      <a:pt x="22" y="59"/>
                    </a:lnTo>
                    <a:lnTo>
                      <a:pt x="27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0"/>
                    </a:lnTo>
                    <a:lnTo>
                      <a:pt x="50" y="45"/>
                    </a:lnTo>
                    <a:lnTo>
                      <a:pt x="50" y="25"/>
                    </a:lnTo>
                    <a:lnTo>
                      <a:pt x="47" y="18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37" y="2"/>
                    </a:lnTo>
                    <a:lnTo>
                      <a:pt x="42" y="2"/>
                    </a:lnTo>
                    <a:lnTo>
                      <a:pt x="45" y="3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59" y="15"/>
                    </a:lnTo>
                    <a:lnTo>
                      <a:pt x="60" y="20"/>
                    </a:lnTo>
                    <a:lnTo>
                      <a:pt x="62" y="27"/>
                    </a:lnTo>
                    <a:lnTo>
                      <a:pt x="64" y="35"/>
                    </a:lnTo>
                    <a:lnTo>
                      <a:pt x="59" y="55"/>
                    </a:lnTo>
                    <a:lnTo>
                      <a:pt x="55" y="61"/>
                    </a:lnTo>
                    <a:lnTo>
                      <a:pt x="45" y="67"/>
                    </a:lnTo>
                    <a:lnTo>
                      <a:pt x="39" y="69"/>
                    </a:lnTo>
                    <a:lnTo>
                      <a:pt x="30" y="71"/>
                    </a:lnTo>
                    <a:lnTo>
                      <a:pt x="17" y="67"/>
                    </a:lnTo>
                    <a:lnTo>
                      <a:pt x="10" y="64"/>
                    </a:lnTo>
                    <a:lnTo>
                      <a:pt x="8" y="61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8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7" name="Freeform 19"/>
              <p:cNvSpPr>
                <a:spLocks/>
              </p:cNvSpPr>
              <p:nvPr/>
            </p:nvSpPr>
            <p:spPr bwMode="auto">
              <a:xfrm>
                <a:off x="1931" y="1304"/>
                <a:ext cx="40" cy="86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20" y="0"/>
                  </a:cxn>
                  <a:cxn ang="0">
                    <a:pos x="22" y="1"/>
                  </a:cxn>
                  <a:cxn ang="0">
                    <a:pos x="22" y="17"/>
                  </a:cxn>
                  <a:cxn ang="0">
                    <a:pos x="38" y="17"/>
                  </a:cxn>
                  <a:cxn ang="0">
                    <a:pos x="40" y="18"/>
                  </a:cxn>
                  <a:cxn ang="0">
                    <a:pos x="40" y="25"/>
                  </a:cxn>
                  <a:cxn ang="0">
                    <a:pos x="38" y="27"/>
                  </a:cxn>
                  <a:cxn ang="0">
                    <a:pos x="22" y="27"/>
                  </a:cxn>
                  <a:cxn ang="0">
                    <a:pos x="22" y="67"/>
                  </a:cxn>
                  <a:cxn ang="0">
                    <a:pos x="23" y="72"/>
                  </a:cxn>
                  <a:cxn ang="0">
                    <a:pos x="30" y="76"/>
                  </a:cxn>
                  <a:cxn ang="0">
                    <a:pos x="33" y="76"/>
                  </a:cxn>
                  <a:cxn ang="0">
                    <a:pos x="35" y="74"/>
                  </a:cxn>
                  <a:cxn ang="0">
                    <a:pos x="40" y="74"/>
                  </a:cxn>
                  <a:cxn ang="0">
                    <a:pos x="40" y="82"/>
                  </a:cxn>
                  <a:cxn ang="0">
                    <a:pos x="38" y="82"/>
                  </a:cxn>
                  <a:cxn ang="0">
                    <a:pos x="38" y="84"/>
                  </a:cxn>
                  <a:cxn ang="0">
                    <a:pos x="33" y="84"/>
                  </a:cxn>
                  <a:cxn ang="0">
                    <a:pos x="32" y="86"/>
                  </a:cxn>
                  <a:cxn ang="0">
                    <a:pos x="23" y="86"/>
                  </a:cxn>
                  <a:cxn ang="0">
                    <a:pos x="16" y="82"/>
                  </a:cxn>
                  <a:cxn ang="0">
                    <a:pos x="15" y="81"/>
                  </a:cxn>
                  <a:cxn ang="0">
                    <a:pos x="11" y="74"/>
                  </a:cxn>
                  <a:cxn ang="0">
                    <a:pos x="10" y="69"/>
                  </a:cxn>
                  <a:cxn ang="0">
                    <a:pos x="10" y="27"/>
                  </a:cxn>
                  <a:cxn ang="0">
                    <a:pos x="0" y="27"/>
                  </a:cxn>
                  <a:cxn ang="0">
                    <a:pos x="0" y="17"/>
                  </a:cxn>
                  <a:cxn ang="0">
                    <a:pos x="10" y="17"/>
                  </a:cxn>
                  <a:cxn ang="0">
                    <a:pos x="10" y="1"/>
                  </a:cxn>
                  <a:cxn ang="0">
                    <a:pos x="11" y="0"/>
                  </a:cxn>
                </a:cxnLst>
                <a:rect l="0" t="0" r="r" b="b"/>
                <a:pathLst>
                  <a:path w="40" h="86">
                    <a:moveTo>
                      <a:pt x="11" y="0"/>
                    </a:moveTo>
                    <a:lnTo>
                      <a:pt x="20" y="0"/>
                    </a:lnTo>
                    <a:lnTo>
                      <a:pt x="22" y="1"/>
                    </a:lnTo>
                    <a:lnTo>
                      <a:pt x="22" y="17"/>
                    </a:lnTo>
                    <a:lnTo>
                      <a:pt x="38" y="17"/>
                    </a:lnTo>
                    <a:lnTo>
                      <a:pt x="40" y="18"/>
                    </a:lnTo>
                    <a:lnTo>
                      <a:pt x="40" y="25"/>
                    </a:lnTo>
                    <a:lnTo>
                      <a:pt x="38" y="27"/>
                    </a:lnTo>
                    <a:lnTo>
                      <a:pt x="22" y="27"/>
                    </a:lnTo>
                    <a:lnTo>
                      <a:pt x="22" y="67"/>
                    </a:lnTo>
                    <a:lnTo>
                      <a:pt x="23" y="72"/>
                    </a:lnTo>
                    <a:lnTo>
                      <a:pt x="30" y="76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40" y="74"/>
                    </a:lnTo>
                    <a:lnTo>
                      <a:pt x="40" y="82"/>
                    </a:lnTo>
                    <a:lnTo>
                      <a:pt x="38" y="82"/>
                    </a:lnTo>
                    <a:lnTo>
                      <a:pt x="38" y="84"/>
                    </a:lnTo>
                    <a:lnTo>
                      <a:pt x="33" y="84"/>
                    </a:lnTo>
                    <a:lnTo>
                      <a:pt x="32" y="86"/>
                    </a:lnTo>
                    <a:lnTo>
                      <a:pt x="23" y="86"/>
                    </a:lnTo>
                    <a:lnTo>
                      <a:pt x="16" y="82"/>
                    </a:lnTo>
                    <a:lnTo>
                      <a:pt x="15" y="81"/>
                    </a:lnTo>
                    <a:lnTo>
                      <a:pt x="11" y="74"/>
                    </a:lnTo>
                    <a:lnTo>
                      <a:pt x="10" y="69"/>
                    </a:lnTo>
                    <a:lnTo>
                      <a:pt x="10" y="27"/>
                    </a:lnTo>
                    <a:lnTo>
                      <a:pt x="0" y="27"/>
                    </a:lnTo>
                    <a:lnTo>
                      <a:pt x="0" y="17"/>
                    </a:lnTo>
                    <a:lnTo>
                      <a:pt x="10" y="17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8" name="Freeform 20"/>
              <p:cNvSpPr>
                <a:spLocks noEditPoints="1"/>
              </p:cNvSpPr>
              <p:nvPr/>
            </p:nvSpPr>
            <p:spPr bwMode="auto">
              <a:xfrm>
                <a:off x="1983" y="1319"/>
                <a:ext cx="62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2"/>
                  </a:cxn>
                  <a:cxn ang="0">
                    <a:pos x="18" y="13"/>
                  </a:cxn>
                  <a:cxn ang="0">
                    <a:pos x="16" y="17"/>
                  </a:cxn>
                  <a:cxn ang="0">
                    <a:pos x="13" y="20"/>
                  </a:cxn>
                  <a:cxn ang="0">
                    <a:pos x="11" y="25"/>
                  </a:cxn>
                  <a:cxn ang="0">
                    <a:pos x="11" y="45"/>
                  </a:cxn>
                  <a:cxn ang="0">
                    <a:pos x="15" y="52"/>
                  </a:cxn>
                  <a:cxn ang="0">
                    <a:pos x="22" y="59"/>
                  </a:cxn>
                  <a:cxn ang="0">
                    <a:pos x="25" y="61"/>
                  </a:cxn>
                  <a:cxn ang="0">
                    <a:pos x="35" y="61"/>
                  </a:cxn>
                  <a:cxn ang="0">
                    <a:pos x="42" y="57"/>
                  </a:cxn>
                  <a:cxn ang="0">
                    <a:pos x="45" y="54"/>
                  </a:cxn>
                  <a:cxn ang="0">
                    <a:pos x="47" y="50"/>
                  </a:cxn>
                  <a:cxn ang="0">
                    <a:pos x="50" y="40"/>
                  </a:cxn>
                  <a:cxn ang="0">
                    <a:pos x="50" y="30"/>
                  </a:cxn>
                  <a:cxn ang="0">
                    <a:pos x="48" y="25"/>
                  </a:cxn>
                  <a:cxn ang="0">
                    <a:pos x="48" y="23"/>
                  </a:cxn>
                  <a:cxn ang="0">
                    <a:pos x="47" y="20"/>
                  </a:cxn>
                  <a:cxn ang="0">
                    <a:pos x="45" y="18"/>
                  </a:cxn>
                  <a:cxn ang="0">
                    <a:pos x="43" y="15"/>
                  </a:cxn>
                  <a:cxn ang="0">
                    <a:pos x="40" y="12"/>
                  </a:cxn>
                  <a:cxn ang="0">
                    <a:pos x="35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5" y="3"/>
                  </a:cxn>
                  <a:cxn ang="0">
                    <a:pos x="52" y="7"/>
                  </a:cxn>
                  <a:cxn ang="0">
                    <a:pos x="53" y="10"/>
                  </a:cxn>
                  <a:cxn ang="0">
                    <a:pos x="58" y="15"/>
                  </a:cxn>
                  <a:cxn ang="0">
                    <a:pos x="60" y="20"/>
                  </a:cxn>
                  <a:cxn ang="0">
                    <a:pos x="62" y="27"/>
                  </a:cxn>
                  <a:cxn ang="0">
                    <a:pos x="62" y="42"/>
                  </a:cxn>
                  <a:cxn ang="0">
                    <a:pos x="60" y="49"/>
                  </a:cxn>
                  <a:cxn ang="0">
                    <a:pos x="57" y="55"/>
                  </a:cxn>
                  <a:cxn ang="0">
                    <a:pos x="53" y="61"/>
                  </a:cxn>
                  <a:cxn ang="0">
                    <a:pos x="50" y="64"/>
                  </a:cxn>
                  <a:cxn ang="0">
                    <a:pos x="43" y="67"/>
                  </a:cxn>
                  <a:cxn ang="0">
                    <a:pos x="30" y="71"/>
                  </a:cxn>
                  <a:cxn ang="0">
                    <a:pos x="25" y="71"/>
                  </a:cxn>
                  <a:cxn ang="0">
                    <a:pos x="20" y="69"/>
                  </a:cxn>
                  <a:cxn ang="0">
                    <a:pos x="16" y="67"/>
                  </a:cxn>
                  <a:cxn ang="0">
                    <a:pos x="11" y="66"/>
                  </a:cxn>
                  <a:cxn ang="0">
                    <a:pos x="6" y="61"/>
                  </a:cxn>
                  <a:cxn ang="0">
                    <a:pos x="3" y="55"/>
                  </a:cxn>
                  <a:cxn ang="0">
                    <a:pos x="0" y="45"/>
                  </a:cxn>
                  <a:cxn ang="0">
                    <a:pos x="0" y="29"/>
                  </a:cxn>
                  <a:cxn ang="0">
                    <a:pos x="3" y="15"/>
                  </a:cxn>
                  <a:cxn ang="0">
                    <a:pos x="6" y="10"/>
                  </a:cxn>
                  <a:cxn ang="0">
                    <a:pos x="16" y="3"/>
                  </a:cxn>
                  <a:cxn ang="0">
                    <a:pos x="23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71">
                    <a:moveTo>
                      <a:pt x="27" y="10"/>
                    </a:moveTo>
                    <a:lnTo>
                      <a:pt x="22" y="12"/>
                    </a:lnTo>
                    <a:lnTo>
                      <a:pt x="18" y="13"/>
                    </a:lnTo>
                    <a:lnTo>
                      <a:pt x="16" y="17"/>
                    </a:lnTo>
                    <a:lnTo>
                      <a:pt x="13" y="20"/>
                    </a:lnTo>
                    <a:lnTo>
                      <a:pt x="11" y="25"/>
                    </a:lnTo>
                    <a:lnTo>
                      <a:pt x="11" y="45"/>
                    </a:lnTo>
                    <a:lnTo>
                      <a:pt x="15" y="52"/>
                    </a:lnTo>
                    <a:lnTo>
                      <a:pt x="22" y="59"/>
                    </a:lnTo>
                    <a:lnTo>
                      <a:pt x="25" y="61"/>
                    </a:lnTo>
                    <a:lnTo>
                      <a:pt x="35" y="61"/>
                    </a:lnTo>
                    <a:lnTo>
                      <a:pt x="42" y="57"/>
                    </a:lnTo>
                    <a:lnTo>
                      <a:pt x="45" y="54"/>
                    </a:lnTo>
                    <a:lnTo>
                      <a:pt x="47" y="50"/>
                    </a:lnTo>
                    <a:lnTo>
                      <a:pt x="50" y="40"/>
                    </a:lnTo>
                    <a:lnTo>
                      <a:pt x="50" y="30"/>
                    </a:lnTo>
                    <a:lnTo>
                      <a:pt x="48" y="25"/>
                    </a:lnTo>
                    <a:lnTo>
                      <a:pt x="48" y="23"/>
                    </a:lnTo>
                    <a:lnTo>
                      <a:pt x="47" y="20"/>
                    </a:lnTo>
                    <a:lnTo>
                      <a:pt x="45" y="18"/>
                    </a:lnTo>
                    <a:lnTo>
                      <a:pt x="43" y="15"/>
                    </a:lnTo>
                    <a:lnTo>
                      <a:pt x="40" y="12"/>
                    </a:lnTo>
                    <a:lnTo>
                      <a:pt x="35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5" y="3"/>
                    </a:lnTo>
                    <a:lnTo>
                      <a:pt x="52" y="7"/>
                    </a:lnTo>
                    <a:lnTo>
                      <a:pt x="53" y="10"/>
                    </a:lnTo>
                    <a:lnTo>
                      <a:pt x="58" y="15"/>
                    </a:lnTo>
                    <a:lnTo>
                      <a:pt x="60" y="20"/>
                    </a:lnTo>
                    <a:lnTo>
                      <a:pt x="62" y="27"/>
                    </a:lnTo>
                    <a:lnTo>
                      <a:pt x="62" y="42"/>
                    </a:lnTo>
                    <a:lnTo>
                      <a:pt x="60" y="49"/>
                    </a:lnTo>
                    <a:lnTo>
                      <a:pt x="57" y="55"/>
                    </a:lnTo>
                    <a:lnTo>
                      <a:pt x="53" y="61"/>
                    </a:lnTo>
                    <a:lnTo>
                      <a:pt x="50" y="64"/>
                    </a:lnTo>
                    <a:lnTo>
                      <a:pt x="43" y="67"/>
                    </a:lnTo>
                    <a:lnTo>
                      <a:pt x="30" y="71"/>
                    </a:lnTo>
                    <a:lnTo>
                      <a:pt x="25" y="71"/>
                    </a:lnTo>
                    <a:lnTo>
                      <a:pt x="20" y="69"/>
                    </a:lnTo>
                    <a:lnTo>
                      <a:pt x="16" y="67"/>
                    </a:lnTo>
                    <a:lnTo>
                      <a:pt x="11" y="66"/>
                    </a:lnTo>
                    <a:lnTo>
                      <a:pt x="6" y="61"/>
                    </a:lnTo>
                    <a:lnTo>
                      <a:pt x="3" y="55"/>
                    </a:lnTo>
                    <a:lnTo>
                      <a:pt x="0" y="45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89" name="Freeform 21"/>
              <p:cNvSpPr>
                <a:spLocks/>
              </p:cNvSpPr>
              <p:nvPr/>
            </p:nvSpPr>
            <p:spPr bwMode="auto">
              <a:xfrm>
                <a:off x="2053" y="1319"/>
                <a:ext cx="50" cy="7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4" y="2"/>
                  </a:cxn>
                  <a:cxn ang="0">
                    <a:pos x="39" y="2"/>
                  </a:cxn>
                  <a:cxn ang="0">
                    <a:pos x="42" y="3"/>
                  </a:cxn>
                  <a:cxn ang="0">
                    <a:pos x="44" y="3"/>
                  </a:cxn>
                  <a:cxn ang="0">
                    <a:pos x="47" y="7"/>
                  </a:cxn>
                  <a:cxn ang="0">
                    <a:pos x="49" y="7"/>
                  </a:cxn>
                  <a:cxn ang="0">
                    <a:pos x="49" y="8"/>
                  </a:cxn>
                  <a:cxn ang="0">
                    <a:pos x="50" y="8"/>
                  </a:cxn>
                  <a:cxn ang="0">
                    <a:pos x="50" y="17"/>
                  </a:cxn>
                  <a:cxn ang="0">
                    <a:pos x="49" y="18"/>
                  </a:cxn>
                  <a:cxn ang="0">
                    <a:pos x="47" y="18"/>
                  </a:cxn>
                  <a:cxn ang="0">
                    <a:pos x="44" y="15"/>
                  </a:cxn>
                  <a:cxn ang="0">
                    <a:pos x="42" y="15"/>
                  </a:cxn>
                  <a:cxn ang="0">
                    <a:pos x="37" y="12"/>
                  </a:cxn>
                  <a:cxn ang="0">
                    <a:pos x="34" y="10"/>
                  </a:cxn>
                  <a:cxn ang="0">
                    <a:pos x="30" y="10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5" y="22"/>
                  </a:cxn>
                  <a:cxn ang="0">
                    <a:pos x="14" y="29"/>
                  </a:cxn>
                  <a:cxn ang="0">
                    <a:pos x="14" y="47"/>
                  </a:cxn>
                  <a:cxn ang="0">
                    <a:pos x="17" y="54"/>
                  </a:cxn>
                  <a:cxn ang="0">
                    <a:pos x="20" y="57"/>
                  </a:cxn>
                  <a:cxn ang="0">
                    <a:pos x="27" y="61"/>
                  </a:cxn>
                  <a:cxn ang="0">
                    <a:pos x="34" y="61"/>
                  </a:cxn>
                  <a:cxn ang="0">
                    <a:pos x="40" y="57"/>
                  </a:cxn>
                  <a:cxn ang="0">
                    <a:pos x="42" y="55"/>
                  </a:cxn>
                  <a:cxn ang="0">
                    <a:pos x="45" y="55"/>
                  </a:cxn>
                  <a:cxn ang="0">
                    <a:pos x="47" y="54"/>
                  </a:cxn>
                  <a:cxn ang="0">
                    <a:pos x="47" y="52"/>
                  </a:cxn>
                  <a:cxn ang="0">
                    <a:pos x="50" y="52"/>
                  </a:cxn>
                  <a:cxn ang="0">
                    <a:pos x="50" y="62"/>
                  </a:cxn>
                  <a:cxn ang="0">
                    <a:pos x="49" y="62"/>
                  </a:cxn>
                  <a:cxn ang="0">
                    <a:pos x="49" y="64"/>
                  </a:cxn>
                  <a:cxn ang="0">
                    <a:pos x="47" y="64"/>
                  </a:cxn>
                  <a:cxn ang="0">
                    <a:pos x="44" y="67"/>
                  </a:cxn>
                  <a:cxn ang="0">
                    <a:pos x="40" y="67"/>
                  </a:cxn>
                  <a:cxn ang="0">
                    <a:pos x="39" y="69"/>
                  </a:cxn>
                  <a:cxn ang="0">
                    <a:pos x="35" y="69"/>
                  </a:cxn>
                  <a:cxn ang="0">
                    <a:pos x="29" y="71"/>
                  </a:cxn>
                  <a:cxn ang="0">
                    <a:pos x="22" y="69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5" y="57"/>
                  </a:cxn>
                  <a:cxn ang="0">
                    <a:pos x="2" y="50"/>
                  </a:cxn>
                  <a:cxn ang="0">
                    <a:pos x="2" y="44"/>
                  </a:cxn>
                  <a:cxn ang="0">
                    <a:pos x="0" y="37"/>
                  </a:cxn>
                  <a:cxn ang="0">
                    <a:pos x="2" y="27"/>
                  </a:cxn>
                  <a:cxn ang="0">
                    <a:pos x="5" y="13"/>
                  </a:cxn>
                  <a:cxn ang="0">
                    <a:pos x="14" y="5"/>
                  </a:cxn>
                  <a:cxn ang="0">
                    <a:pos x="24" y="2"/>
                  </a:cxn>
                  <a:cxn ang="0">
                    <a:pos x="30" y="0"/>
                  </a:cxn>
                </a:cxnLst>
                <a:rect l="0" t="0" r="r" b="b"/>
                <a:pathLst>
                  <a:path w="50" h="71">
                    <a:moveTo>
                      <a:pt x="30" y="0"/>
                    </a:moveTo>
                    <a:lnTo>
                      <a:pt x="34" y="2"/>
                    </a:lnTo>
                    <a:lnTo>
                      <a:pt x="39" y="2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0" y="17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37" y="12"/>
                    </a:lnTo>
                    <a:lnTo>
                      <a:pt x="34" y="10"/>
                    </a:lnTo>
                    <a:lnTo>
                      <a:pt x="30" y="10"/>
                    </a:lnTo>
                    <a:lnTo>
                      <a:pt x="20" y="13"/>
                    </a:lnTo>
                    <a:lnTo>
                      <a:pt x="17" y="17"/>
                    </a:lnTo>
                    <a:lnTo>
                      <a:pt x="15" y="22"/>
                    </a:lnTo>
                    <a:lnTo>
                      <a:pt x="14" y="29"/>
                    </a:lnTo>
                    <a:lnTo>
                      <a:pt x="14" y="47"/>
                    </a:lnTo>
                    <a:lnTo>
                      <a:pt x="17" y="54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34" y="61"/>
                    </a:lnTo>
                    <a:lnTo>
                      <a:pt x="40" y="57"/>
                    </a:lnTo>
                    <a:lnTo>
                      <a:pt x="42" y="55"/>
                    </a:lnTo>
                    <a:lnTo>
                      <a:pt x="45" y="55"/>
                    </a:lnTo>
                    <a:lnTo>
                      <a:pt x="47" y="54"/>
                    </a:lnTo>
                    <a:lnTo>
                      <a:pt x="47" y="52"/>
                    </a:lnTo>
                    <a:lnTo>
                      <a:pt x="50" y="52"/>
                    </a:lnTo>
                    <a:lnTo>
                      <a:pt x="50" y="62"/>
                    </a:lnTo>
                    <a:lnTo>
                      <a:pt x="49" y="62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4" y="67"/>
                    </a:lnTo>
                    <a:lnTo>
                      <a:pt x="40" y="67"/>
                    </a:lnTo>
                    <a:lnTo>
                      <a:pt x="39" y="69"/>
                    </a:lnTo>
                    <a:lnTo>
                      <a:pt x="35" y="69"/>
                    </a:lnTo>
                    <a:lnTo>
                      <a:pt x="29" y="71"/>
                    </a:lnTo>
                    <a:lnTo>
                      <a:pt x="22" y="69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5" y="57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0" y="37"/>
                    </a:lnTo>
                    <a:lnTo>
                      <a:pt x="2" y="27"/>
                    </a:lnTo>
                    <a:lnTo>
                      <a:pt x="5" y="13"/>
                    </a:lnTo>
                    <a:lnTo>
                      <a:pt x="14" y="5"/>
                    </a:lnTo>
                    <a:lnTo>
                      <a:pt x="24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0" name="Freeform 22"/>
              <p:cNvSpPr>
                <a:spLocks noEditPoints="1"/>
              </p:cNvSpPr>
              <p:nvPr/>
            </p:nvSpPr>
            <p:spPr bwMode="auto">
              <a:xfrm>
                <a:off x="2114" y="1319"/>
                <a:ext cx="63" cy="71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20" y="13"/>
                  </a:cxn>
                  <a:cxn ang="0">
                    <a:pos x="16" y="17"/>
                  </a:cxn>
                  <a:cxn ang="0">
                    <a:pos x="15" y="20"/>
                  </a:cxn>
                  <a:cxn ang="0">
                    <a:pos x="11" y="30"/>
                  </a:cxn>
                  <a:cxn ang="0">
                    <a:pos x="11" y="40"/>
                  </a:cxn>
                  <a:cxn ang="0">
                    <a:pos x="13" y="45"/>
                  </a:cxn>
                  <a:cxn ang="0">
                    <a:pos x="13" y="47"/>
                  </a:cxn>
                  <a:cxn ang="0">
                    <a:pos x="15" y="50"/>
                  </a:cxn>
                  <a:cxn ang="0">
                    <a:pos x="16" y="52"/>
                  </a:cxn>
                  <a:cxn ang="0">
                    <a:pos x="18" y="55"/>
                  </a:cxn>
                  <a:cxn ang="0">
                    <a:pos x="21" y="59"/>
                  </a:cxn>
                  <a:cxn ang="0">
                    <a:pos x="26" y="61"/>
                  </a:cxn>
                  <a:cxn ang="0">
                    <a:pos x="36" y="61"/>
                  </a:cxn>
                  <a:cxn ang="0">
                    <a:pos x="43" y="57"/>
                  </a:cxn>
                  <a:cxn ang="0">
                    <a:pos x="46" y="54"/>
                  </a:cxn>
                  <a:cxn ang="0">
                    <a:pos x="48" y="50"/>
                  </a:cxn>
                  <a:cxn ang="0">
                    <a:pos x="50" y="45"/>
                  </a:cxn>
                  <a:cxn ang="0">
                    <a:pos x="50" y="25"/>
                  </a:cxn>
                  <a:cxn ang="0">
                    <a:pos x="46" y="18"/>
                  </a:cxn>
                  <a:cxn ang="0">
                    <a:pos x="40" y="12"/>
                  </a:cxn>
                  <a:cxn ang="0">
                    <a:pos x="36" y="10"/>
                  </a:cxn>
                  <a:cxn ang="0">
                    <a:pos x="26" y="10"/>
                  </a:cxn>
                  <a:cxn ang="0">
                    <a:pos x="31" y="0"/>
                  </a:cxn>
                  <a:cxn ang="0">
                    <a:pos x="36" y="2"/>
                  </a:cxn>
                  <a:cxn ang="0">
                    <a:pos x="41" y="2"/>
                  </a:cxn>
                  <a:cxn ang="0">
                    <a:pos x="45" y="3"/>
                  </a:cxn>
                  <a:cxn ang="0">
                    <a:pos x="50" y="5"/>
                  </a:cxn>
                  <a:cxn ang="0">
                    <a:pos x="55" y="10"/>
                  </a:cxn>
                  <a:cxn ang="0">
                    <a:pos x="62" y="20"/>
                  </a:cxn>
                  <a:cxn ang="0">
                    <a:pos x="62" y="27"/>
                  </a:cxn>
                  <a:cxn ang="0">
                    <a:pos x="63" y="35"/>
                  </a:cxn>
                  <a:cxn ang="0">
                    <a:pos x="58" y="55"/>
                  </a:cxn>
                  <a:cxn ang="0">
                    <a:pos x="55" y="61"/>
                  </a:cxn>
                  <a:cxn ang="0">
                    <a:pos x="45" y="67"/>
                  </a:cxn>
                  <a:cxn ang="0">
                    <a:pos x="38" y="69"/>
                  </a:cxn>
                  <a:cxn ang="0">
                    <a:pos x="30" y="71"/>
                  </a:cxn>
                  <a:cxn ang="0">
                    <a:pos x="16" y="67"/>
                  </a:cxn>
                  <a:cxn ang="0">
                    <a:pos x="10" y="64"/>
                  </a:cxn>
                  <a:cxn ang="0">
                    <a:pos x="8" y="61"/>
                  </a:cxn>
                  <a:cxn ang="0">
                    <a:pos x="1" y="50"/>
                  </a:cxn>
                  <a:cxn ang="0">
                    <a:pos x="0" y="44"/>
                  </a:cxn>
                  <a:cxn ang="0">
                    <a:pos x="0" y="29"/>
                  </a:cxn>
                  <a:cxn ang="0">
                    <a:pos x="1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8" y="3"/>
                  </a:cxn>
                  <a:cxn ang="0">
                    <a:pos x="31" y="0"/>
                  </a:cxn>
                </a:cxnLst>
                <a:rect l="0" t="0" r="r" b="b"/>
                <a:pathLst>
                  <a:path w="63" h="71">
                    <a:moveTo>
                      <a:pt x="26" y="10"/>
                    </a:moveTo>
                    <a:lnTo>
                      <a:pt x="20" y="13"/>
                    </a:lnTo>
                    <a:lnTo>
                      <a:pt x="16" y="17"/>
                    </a:lnTo>
                    <a:lnTo>
                      <a:pt x="15" y="20"/>
                    </a:lnTo>
                    <a:lnTo>
                      <a:pt x="11" y="30"/>
                    </a:lnTo>
                    <a:lnTo>
                      <a:pt x="11" y="40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50"/>
                    </a:lnTo>
                    <a:lnTo>
                      <a:pt x="16" y="52"/>
                    </a:lnTo>
                    <a:lnTo>
                      <a:pt x="18" y="55"/>
                    </a:lnTo>
                    <a:lnTo>
                      <a:pt x="21" y="59"/>
                    </a:lnTo>
                    <a:lnTo>
                      <a:pt x="26" y="61"/>
                    </a:lnTo>
                    <a:lnTo>
                      <a:pt x="36" y="61"/>
                    </a:lnTo>
                    <a:lnTo>
                      <a:pt x="43" y="57"/>
                    </a:lnTo>
                    <a:lnTo>
                      <a:pt x="46" y="54"/>
                    </a:lnTo>
                    <a:lnTo>
                      <a:pt x="48" y="50"/>
                    </a:lnTo>
                    <a:lnTo>
                      <a:pt x="50" y="45"/>
                    </a:lnTo>
                    <a:lnTo>
                      <a:pt x="50" y="25"/>
                    </a:lnTo>
                    <a:lnTo>
                      <a:pt x="46" y="18"/>
                    </a:lnTo>
                    <a:lnTo>
                      <a:pt x="40" y="12"/>
                    </a:lnTo>
                    <a:lnTo>
                      <a:pt x="36" y="10"/>
                    </a:lnTo>
                    <a:lnTo>
                      <a:pt x="26" y="10"/>
                    </a:lnTo>
                    <a:close/>
                    <a:moveTo>
                      <a:pt x="31" y="0"/>
                    </a:moveTo>
                    <a:lnTo>
                      <a:pt x="36" y="2"/>
                    </a:lnTo>
                    <a:lnTo>
                      <a:pt x="41" y="2"/>
                    </a:lnTo>
                    <a:lnTo>
                      <a:pt x="45" y="3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62" y="20"/>
                    </a:lnTo>
                    <a:lnTo>
                      <a:pt x="62" y="27"/>
                    </a:lnTo>
                    <a:lnTo>
                      <a:pt x="63" y="35"/>
                    </a:lnTo>
                    <a:lnTo>
                      <a:pt x="58" y="55"/>
                    </a:lnTo>
                    <a:lnTo>
                      <a:pt x="55" y="61"/>
                    </a:lnTo>
                    <a:lnTo>
                      <a:pt x="45" y="67"/>
                    </a:lnTo>
                    <a:lnTo>
                      <a:pt x="38" y="69"/>
                    </a:lnTo>
                    <a:lnTo>
                      <a:pt x="30" y="71"/>
                    </a:lnTo>
                    <a:lnTo>
                      <a:pt x="16" y="67"/>
                    </a:lnTo>
                    <a:lnTo>
                      <a:pt x="10" y="64"/>
                    </a:lnTo>
                    <a:lnTo>
                      <a:pt x="8" y="61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8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1" name="Freeform 23"/>
              <p:cNvSpPr>
                <a:spLocks/>
              </p:cNvSpPr>
              <p:nvPr/>
            </p:nvSpPr>
            <p:spPr bwMode="auto">
              <a:xfrm>
                <a:off x="2191" y="1290"/>
                <a:ext cx="11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1" y="2"/>
                  </a:cxn>
                  <a:cxn ang="0">
                    <a:pos x="11" y="96"/>
                  </a:cxn>
                  <a:cxn ang="0">
                    <a:pos x="10" y="96"/>
                  </a:cxn>
                  <a:cxn ang="0">
                    <a:pos x="10" y="98"/>
                  </a:cxn>
                  <a:cxn ang="0">
                    <a:pos x="0" y="98"/>
                  </a:cxn>
                  <a:cxn ang="0">
                    <a:pos x="0" y="0"/>
                  </a:cxn>
                </a:cxnLst>
                <a:rect l="0" t="0" r="r" b="b"/>
                <a:pathLst>
                  <a:path w="11" h="98">
                    <a:moveTo>
                      <a:pt x="0" y="0"/>
                    </a:moveTo>
                    <a:lnTo>
                      <a:pt x="10" y="0"/>
                    </a:lnTo>
                    <a:lnTo>
                      <a:pt x="11" y="2"/>
                    </a:lnTo>
                    <a:lnTo>
                      <a:pt x="11" y="96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0" y="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2" name="Freeform 24"/>
              <p:cNvSpPr>
                <a:spLocks noEditPoints="1"/>
              </p:cNvSpPr>
              <p:nvPr/>
            </p:nvSpPr>
            <p:spPr bwMode="auto">
              <a:xfrm>
                <a:off x="2239" y="1324"/>
                <a:ext cx="15" cy="64"/>
              </a:xfrm>
              <a:custGeom>
                <a:avLst/>
                <a:gdLst/>
                <a:ahLst/>
                <a:cxnLst>
                  <a:cxn ang="0">
                    <a:pos x="4" y="49"/>
                  </a:cxn>
                  <a:cxn ang="0">
                    <a:pos x="14" y="49"/>
                  </a:cxn>
                  <a:cxn ang="0">
                    <a:pos x="14" y="50"/>
                  </a:cxn>
                  <a:cxn ang="0">
                    <a:pos x="15" y="50"/>
                  </a:cxn>
                  <a:cxn ang="0">
                    <a:pos x="15" y="62"/>
                  </a:cxn>
                  <a:cxn ang="0">
                    <a:pos x="14" y="62"/>
                  </a:cxn>
                  <a:cxn ang="0">
                    <a:pos x="14" y="64"/>
                  </a:cxn>
                  <a:cxn ang="0">
                    <a:pos x="4" y="64"/>
                  </a:cxn>
                  <a:cxn ang="0">
                    <a:pos x="0" y="61"/>
                  </a:cxn>
                  <a:cxn ang="0">
                    <a:pos x="0" y="52"/>
                  </a:cxn>
                  <a:cxn ang="0">
                    <a:pos x="4" y="49"/>
                  </a:cxn>
                  <a:cxn ang="0">
                    <a:pos x="4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5" y="2"/>
                  </a:cxn>
                  <a:cxn ang="0">
                    <a:pos x="15" y="13"/>
                  </a:cxn>
                  <a:cxn ang="0">
                    <a:pos x="14" y="13"/>
                  </a:cxn>
                  <a:cxn ang="0">
                    <a:pos x="12" y="15"/>
                  </a:cxn>
                  <a:cxn ang="0">
                    <a:pos x="4" y="15"/>
                  </a:cxn>
                  <a:cxn ang="0">
                    <a:pos x="0" y="12"/>
                  </a:cxn>
                  <a:cxn ang="0">
                    <a:pos x="0" y="3"/>
                  </a:cxn>
                  <a:cxn ang="0">
                    <a:pos x="4" y="0"/>
                  </a:cxn>
                </a:cxnLst>
                <a:rect l="0" t="0" r="r" b="b"/>
                <a:pathLst>
                  <a:path w="15" h="64">
                    <a:moveTo>
                      <a:pt x="4" y="49"/>
                    </a:moveTo>
                    <a:lnTo>
                      <a:pt x="14" y="49"/>
                    </a:lnTo>
                    <a:lnTo>
                      <a:pt x="14" y="50"/>
                    </a:lnTo>
                    <a:lnTo>
                      <a:pt x="15" y="50"/>
                    </a:lnTo>
                    <a:lnTo>
                      <a:pt x="15" y="62"/>
                    </a:lnTo>
                    <a:lnTo>
                      <a:pt x="14" y="62"/>
                    </a:lnTo>
                    <a:lnTo>
                      <a:pt x="14" y="64"/>
                    </a:lnTo>
                    <a:lnTo>
                      <a:pt x="4" y="64"/>
                    </a:lnTo>
                    <a:lnTo>
                      <a:pt x="0" y="61"/>
                    </a:lnTo>
                    <a:lnTo>
                      <a:pt x="0" y="52"/>
                    </a:lnTo>
                    <a:lnTo>
                      <a:pt x="4" y="49"/>
                    </a:lnTo>
                    <a:close/>
                    <a:moveTo>
                      <a:pt x="4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2" y="15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3" name="Freeform 25"/>
              <p:cNvSpPr>
                <a:spLocks/>
              </p:cNvSpPr>
              <p:nvPr/>
            </p:nvSpPr>
            <p:spPr bwMode="auto">
              <a:xfrm>
                <a:off x="2263" y="1283"/>
                <a:ext cx="53" cy="12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8" y="0"/>
                  </a:cxn>
                  <a:cxn ang="0">
                    <a:pos x="50" y="2"/>
                  </a:cxn>
                  <a:cxn ang="0">
                    <a:pos x="53" y="2"/>
                  </a:cxn>
                  <a:cxn ang="0">
                    <a:pos x="53" y="6"/>
                  </a:cxn>
                  <a:cxn ang="0">
                    <a:pos x="11" y="122"/>
                  </a:cxn>
                  <a:cxn ang="0">
                    <a:pos x="11" y="124"/>
                  </a:cxn>
                  <a:cxn ang="0">
                    <a:pos x="10" y="124"/>
                  </a:cxn>
                  <a:cxn ang="0">
                    <a:pos x="8" y="125"/>
                  </a:cxn>
                  <a:cxn ang="0">
                    <a:pos x="3" y="125"/>
                  </a:cxn>
                  <a:cxn ang="0">
                    <a:pos x="1" y="124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47" y="2"/>
                  </a:cxn>
                  <a:cxn ang="0">
                    <a:pos x="47" y="0"/>
                  </a:cxn>
                </a:cxnLst>
                <a:rect l="0" t="0" r="r" b="b"/>
                <a:pathLst>
                  <a:path w="53" h="125">
                    <a:moveTo>
                      <a:pt x="47" y="0"/>
                    </a:move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11" y="122"/>
                    </a:lnTo>
                    <a:lnTo>
                      <a:pt x="11" y="124"/>
                    </a:lnTo>
                    <a:lnTo>
                      <a:pt x="10" y="124"/>
                    </a:lnTo>
                    <a:lnTo>
                      <a:pt x="8" y="125"/>
                    </a:lnTo>
                    <a:lnTo>
                      <a:pt x="3" y="125"/>
                    </a:lnTo>
                    <a:lnTo>
                      <a:pt x="1" y="124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4" name="Freeform 26"/>
              <p:cNvSpPr>
                <a:spLocks/>
              </p:cNvSpPr>
              <p:nvPr/>
            </p:nvSpPr>
            <p:spPr bwMode="auto">
              <a:xfrm>
                <a:off x="2323" y="1283"/>
                <a:ext cx="54" cy="12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9" y="0"/>
                  </a:cxn>
                  <a:cxn ang="0">
                    <a:pos x="50" y="2"/>
                  </a:cxn>
                  <a:cxn ang="0">
                    <a:pos x="54" y="2"/>
                  </a:cxn>
                  <a:cxn ang="0">
                    <a:pos x="54" y="6"/>
                  </a:cxn>
                  <a:cxn ang="0">
                    <a:pos x="12" y="122"/>
                  </a:cxn>
                  <a:cxn ang="0">
                    <a:pos x="10" y="124"/>
                  </a:cxn>
                  <a:cxn ang="0">
                    <a:pos x="9" y="124"/>
                  </a:cxn>
                  <a:cxn ang="0">
                    <a:pos x="9" y="125"/>
                  </a:cxn>
                  <a:cxn ang="0">
                    <a:pos x="2" y="125"/>
                  </a:cxn>
                  <a:cxn ang="0">
                    <a:pos x="2" y="124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42" y="4"/>
                  </a:cxn>
                  <a:cxn ang="0">
                    <a:pos x="44" y="2"/>
                  </a:cxn>
                  <a:cxn ang="0">
                    <a:pos x="45" y="2"/>
                  </a:cxn>
                  <a:cxn ang="0">
                    <a:pos x="47" y="0"/>
                  </a:cxn>
                </a:cxnLst>
                <a:rect l="0" t="0" r="r" b="b"/>
                <a:pathLst>
                  <a:path w="54" h="125">
                    <a:moveTo>
                      <a:pt x="47" y="0"/>
                    </a:moveTo>
                    <a:lnTo>
                      <a:pt x="49" y="0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4" y="6"/>
                    </a:lnTo>
                    <a:lnTo>
                      <a:pt x="12" y="122"/>
                    </a:lnTo>
                    <a:lnTo>
                      <a:pt x="10" y="124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42" y="4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5" name="Freeform 27"/>
              <p:cNvSpPr>
                <a:spLocks/>
              </p:cNvSpPr>
              <p:nvPr/>
            </p:nvSpPr>
            <p:spPr bwMode="auto">
              <a:xfrm>
                <a:off x="2394" y="1290"/>
                <a:ext cx="53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1" y="2"/>
                  </a:cxn>
                  <a:cxn ang="0">
                    <a:pos x="11" y="41"/>
                  </a:cxn>
                  <a:cxn ang="0">
                    <a:pos x="16" y="36"/>
                  </a:cxn>
                  <a:cxn ang="0">
                    <a:pos x="21" y="32"/>
                  </a:cxn>
                  <a:cxn ang="0">
                    <a:pos x="31" y="29"/>
                  </a:cxn>
                  <a:cxn ang="0">
                    <a:pos x="41" y="32"/>
                  </a:cxn>
                  <a:cxn ang="0">
                    <a:pos x="45" y="34"/>
                  </a:cxn>
                  <a:cxn ang="0">
                    <a:pos x="48" y="37"/>
                  </a:cxn>
                  <a:cxn ang="0">
                    <a:pos x="50" y="41"/>
                  </a:cxn>
                  <a:cxn ang="0">
                    <a:pos x="53" y="51"/>
                  </a:cxn>
                  <a:cxn ang="0">
                    <a:pos x="53" y="98"/>
                  </a:cxn>
                  <a:cxn ang="0">
                    <a:pos x="41" y="98"/>
                  </a:cxn>
                  <a:cxn ang="0">
                    <a:pos x="41" y="52"/>
                  </a:cxn>
                  <a:cxn ang="0">
                    <a:pos x="40" y="51"/>
                  </a:cxn>
                  <a:cxn ang="0">
                    <a:pos x="40" y="47"/>
                  </a:cxn>
                  <a:cxn ang="0">
                    <a:pos x="38" y="44"/>
                  </a:cxn>
                  <a:cxn ang="0">
                    <a:pos x="35" y="41"/>
                  </a:cxn>
                  <a:cxn ang="0">
                    <a:pos x="31" y="41"/>
                  </a:cxn>
                  <a:cxn ang="0">
                    <a:pos x="28" y="39"/>
                  </a:cxn>
                  <a:cxn ang="0">
                    <a:pos x="23" y="41"/>
                  </a:cxn>
                  <a:cxn ang="0">
                    <a:pos x="20" y="42"/>
                  </a:cxn>
                  <a:cxn ang="0">
                    <a:pos x="16" y="46"/>
                  </a:cxn>
                  <a:cxn ang="0">
                    <a:pos x="15" y="49"/>
                  </a:cxn>
                  <a:cxn ang="0">
                    <a:pos x="11" y="52"/>
                  </a:cxn>
                  <a:cxn ang="0">
                    <a:pos x="11" y="96"/>
                  </a:cxn>
                  <a:cxn ang="0">
                    <a:pos x="10" y="96"/>
                  </a:cxn>
                  <a:cxn ang="0">
                    <a:pos x="10" y="98"/>
                  </a:cxn>
                  <a:cxn ang="0">
                    <a:pos x="0" y="98"/>
                  </a:cxn>
                  <a:cxn ang="0">
                    <a:pos x="0" y="0"/>
                  </a:cxn>
                </a:cxnLst>
                <a:rect l="0" t="0" r="r" b="b"/>
                <a:pathLst>
                  <a:path w="53" h="98">
                    <a:moveTo>
                      <a:pt x="0" y="0"/>
                    </a:moveTo>
                    <a:lnTo>
                      <a:pt x="10" y="0"/>
                    </a:lnTo>
                    <a:lnTo>
                      <a:pt x="11" y="2"/>
                    </a:lnTo>
                    <a:lnTo>
                      <a:pt x="11" y="41"/>
                    </a:lnTo>
                    <a:lnTo>
                      <a:pt x="16" y="36"/>
                    </a:lnTo>
                    <a:lnTo>
                      <a:pt x="21" y="32"/>
                    </a:lnTo>
                    <a:lnTo>
                      <a:pt x="31" y="29"/>
                    </a:lnTo>
                    <a:lnTo>
                      <a:pt x="41" y="32"/>
                    </a:lnTo>
                    <a:lnTo>
                      <a:pt x="45" y="34"/>
                    </a:lnTo>
                    <a:lnTo>
                      <a:pt x="48" y="37"/>
                    </a:lnTo>
                    <a:lnTo>
                      <a:pt x="50" y="41"/>
                    </a:lnTo>
                    <a:lnTo>
                      <a:pt x="53" y="51"/>
                    </a:lnTo>
                    <a:lnTo>
                      <a:pt x="53" y="98"/>
                    </a:lnTo>
                    <a:lnTo>
                      <a:pt x="41" y="98"/>
                    </a:lnTo>
                    <a:lnTo>
                      <a:pt x="41" y="52"/>
                    </a:lnTo>
                    <a:lnTo>
                      <a:pt x="40" y="51"/>
                    </a:lnTo>
                    <a:lnTo>
                      <a:pt x="40" y="47"/>
                    </a:lnTo>
                    <a:lnTo>
                      <a:pt x="38" y="44"/>
                    </a:lnTo>
                    <a:lnTo>
                      <a:pt x="35" y="41"/>
                    </a:lnTo>
                    <a:lnTo>
                      <a:pt x="31" y="41"/>
                    </a:lnTo>
                    <a:lnTo>
                      <a:pt x="28" y="39"/>
                    </a:lnTo>
                    <a:lnTo>
                      <a:pt x="23" y="41"/>
                    </a:lnTo>
                    <a:lnTo>
                      <a:pt x="20" y="42"/>
                    </a:lnTo>
                    <a:lnTo>
                      <a:pt x="16" y="46"/>
                    </a:lnTo>
                    <a:lnTo>
                      <a:pt x="15" y="49"/>
                    </a:lnTo>
                    <a:lnTo>
                      <a:pt x="11" y="52"/>
                    </a:lnTo>
                    <a:lnTo>
                      <a:pt x="11" y="96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0" y="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6" name="Freeform 28"/>
              <p:cNvSpPr>
                <a:spLocks noEditPoints="1"/>
              </p:cNvSpPr>
              <p:nvPr/>
            </p:nvSpPr>
            <p:spPr bwMode="auto">
              <a:xfrm>
                <a:off x="2461" y="1319"/>
                <a:ext cx="62" cy="71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21" y="12"/>
                  </a:cxn>
                  <a:cxn ang="0">
                    <a:pos x="18" y="13"/>
                  </a:cxn>
                  <a:cxn ang="0">
                    <a:pos x="15" y="20"/>
                  </a:cxn>
                  <a:cxn ang="0">
                    <a:pos x="11" y="30"/>
                  </a:cxn>
                  <a:cxn ang="0">
                    <a:pos x="11" y="40"/>
                  </a:cxn>
                  <a:cxn ang="0">
                    <a:pos x="13" y="45"/>
                  </a:cxn>
                  <a:cxn ang="0">
                    <a:pos x="13" y="49"/>
                  </a:cxn>
                  <a:cxn ang="0">
                    <a:pos x="15" y="52"/>
                  </a:cxn>
                  <a:cxn ang="0">
                    <a:pos x="21" y="59"/>
                  </a:cxn>
                  <a:cxn ang="0">
                    <a:pos x="25" y="61"/>
                  </a:cxn>
                  <a:cxn ang="0">
                    <a:pos x="35" y="61"/>
                  </a:cxn>
                  <a:cxn ang="0">
                    <a:pos x="40" y="59"/>
                  </a:cxn>
                  <a:cxn ang="0">
                    <a:pos x="43" y="57"/>
                  </a:cxn>
                  <a:cxn ang="0">
                    <a:pos x="45" y="54"/>
                  </a:cxn>
                  <a:cxn ang="0">
                    <a:pos x="48" y="50"/>
                  </a:cxn>
                  <a:cxn ang="0">
                    <a:pos x="48" y="45"/>
                  </a:cxn>
                  <a:cxn ang="0">
                    <a:pos x="50" y="40"/>
                  </a:cxn>
                  <a:cxn ang="0">
                    <a:pos x="50" y="25"/>
                  </a:cxn>
                  <a:cxn ang="0">
                    <a:pos x="47" y="18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6" y="10"/>
                  </a:cxn>
                  <a:cxn ang="0">
                    <a:pos x="31" y="0"/>
                  </a:cxn>
                  <a:cxn ang="0">
                    <a:pos x="45" y="3"/>
                  </a:cxn>
                  <a:cxn ang="0">
                    <a:pos x="50" y="5"/>
                  </a:cxn>
                  <a:cxn ang="0">
                    <a:pos x="55" y="10"/>
                  </a:cxn>
                  <a:cxn ang="0">
                    <a:pos x="58" y="15"/>
                  </a:cxn>
                  <a:cxn ang="0">
                    <a:pos x="62" y="25"/>
                  </a:cxn>
                  <a:cxn ang="0">
                    <a:pos x="62" y="42"/>
                  </a:cxn>
                  <a:cxn ang="0">
                    <a:pos x="58" y="55"/>
                  </a:cxn>
                  <a:cxn ang="0">
                    <a:pos x="55" y="61"/>
                  </a:cxn>
                  <a:cxn ang="0">
                    <a:pos x="52" y="64"/>
                  </a:cxn>
                  <a:cxn ang="0">
                    <a:pos x="48" y="66"/>
                  </a:cxn>
                  <a:cxn ang="0">
                    <a:pos x="38" y="69"/>
                  </a:cxn>
                  <a:cxn ang="0">
                    <a:pos x="30" y="71"/>
                  </a:cxn>
                  <a:cxn ang="0">
                    <a:pos x="16" y="67"/>
                  </a:cxn>
                  <a:cxn ang="0">
                    <a:pos x="11" y="66"/>
                  </a:cxn>
                  <a:cxn ang="0">
                    <a:pos x="6" y="61"/>
                  </a:cxn>
                  <a:cxn ang="0">
                    <a:pos x="3" y="55"/>
                  </a:cxn>
                  <a:cxn ang="0">
                    <a:pos x="0" y="45"/>
                  </a:cxn>
                  <a:cxn ang="0">
                    <a:pos x="0" y="29"/>
                  </a:cxn>
                  <a:cxn ang="0">
                    <a:pos x="3" y="15"/>
                  </a:cxn>
                  <a:cxn ang="0">
                    <a:pos x="13" y="5"/>
                  </a:cxn>
                  <a:cxn ang="0">
                    <a:pos x="23" y="2"/>
                  </a:cxn>
                  <a:cxn ang="0">
                    <a:pos x="31" y="0"/>
                  </a:cxn>
                </a:cxnLst>
                <a:rect l="0" t="0" r="r" b="b"/>
                <a:pathLst>
                  <a:path w="62" h="71">
                    <a:moveTo>
                      <a:pt x="26" y="10"/>
                    </a:moveTo>
                    <a:lnTo>
                      <a:pt x="21" y="12"/>
                    </a:lnTo>
                    <a:lnTo>
                      <a:pt x="18" y="13"/>
                    </a:lnTo>
                    <a:lnTo>
                      <a:pt x="15" y="20"/>
                    </a:lnTo>
                    <a:lnTo>
                      <a:pt x="11" y="30"/>
                    </a:lnTo>
                    <a:lnTo>
                      <a:pt x="11" y="40"/>
                    </a:lnTo>
                    <a:lnTo>
                      <a:pt x="13" y="45"/>
                    </a:lnTo>
                    <a:lnTo>
                      <a:pt x="13" y="49"/>
                    </a:lnTo>
                    <a:lnTo>
                      <a:pt x="15" y="52"/>
                    </a:lnTo>
                    <a:lnTo>
                      <a:pt x="21" y="59"/>
                    </a:lnTo>
                    <a:lnTo>
                      <a:pt x="25" y="61"/>
                    </a:lnTo>
                    <a:lnTo>
                      <a:pt x="35" y="61"/>
                    </a:lnTo>
                    <a:lnTo>
                      <a:pt x="40" y="59"/>
                    </a:lnTo>
                    <a:lnTo>
                      <a:pt x="43" y="57"/>
                    </a:lnTo>
                    <a:lnTo>
                      <a:pt x="45" y="54"/>
                    </a:lnTo>
                    <a:lnTo>
                      <a:pt x="48" y="50"/>
                    </a:lnTo>
                    <a:lnTo>
                      <a:pt x="48" y="45"/>
                    </a:lnTo>
                    <a:lnTo>
                      <a:pt x="50" y="40"/>
                    </a:lnTo>
                    <a:lnTo>
                      <a:pt x="50" y="25"/>
                    </a:lnTo>
                    <a:lnTo>
                      <a:pt x="47" y="18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6" y="10"/>
                    </a:lnTo>
                    <a:close/>
                    <a:moveTo>
                      <a:pt x="31" y="0"/>
                    </a:moveTo>
                    <a:lnTo>
                      <a:pt x="45" y="3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58" y="15"/>
                    </a:lnTo>
                    <a:lnTo>
                      <a:pt x="62" y="25"/>
                    </a:lnTo>
                    <a:lnTo>
                      <a:pt x="62" y="42"/>
                    </a:lnTo>
                    <a:lnTo>
                      <a:pt x="58" y="55"/>
                    </a:lnTo>
                    <a:lnTo>
                      <a:pt x="55" y="61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38" y="69"/>
                    </a:lnTo>
                    <a:lnTo>
                      <a:pt x="30" y="71"/>
                    </a:lnTo>
                    <a:lnTo>
                      <a:pt x="16" y="67"/>
                    </a:lnTo>
                    <a:lnTo>
                      <a:pt x="11" y="66"/>
                    </a:lnTo>
                    <a:lnTo>
                      <a:pt x="6" y="61"/>
                    </a:lnTo>
                    <a:lnTo>
                      <a:pt x="3" y="55"/>
                    </a:lnTo>
                    <a:lnTo>
                      <a:pt x="0" y="45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13" y="5"/>
                    </a:lnTo>
                    <a:lnTo>
                      <a:pt x="23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7" name="Freeform 29"/>
              <p:cNvSpPr>
                <a:spLocks/>
              </p:cNvSpPr>
              <p:nvPr/>
            </p:nvSpPr>
            <p:spPr bwMode="auto">
              <a:xfrm>
                <a:off x="2531" y="1319"/>
                <a:ext cx="45" cy="71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2"/>
                  </a:cxn>
                  <a:cxn ang="0">
                    <a:pos x="42" y="7"/>
                  </a:cxn>
                  <a:cxn ang="0">
                    <a:pos x="40" y="15"/>
                  </a:cxn>
                  <a:cxn ang="0">
                    <a:pos x="39" y="13"/>
                  </a:cxn>
                  <a:cxn ang="0">
                    <a:pos x="35" y="12"/>
                  </a:cxn>
                  <a:cxn ang="0">
                    <a:pos x="30" y="10"/>
                  </a:cxn>
                  <a:cxn ang="0">
                    <a:pos x="19" y="12"/>
                  </a:cxn>
                  <a:cxn ang="0">
                    <a:pos x="13" y="15"/>
                  </a:cxn>
                  <a:cxn ang="0">
                    <a:pos x="20" y="29"/>
                  </a:cxn>
                  <a:cxn ang="0">
                    <a:pos x="27" y="30"/>
                  </a:cxn>
                  <a:cxn ang="0">
                    <a:pos x="35" y="34"/>
                  </a:cxn>
                  <a:cxn ang="0">
                    <a:pos x="40" y="37"/>
                  </a:cxn>
                  <a:cxn ang="0">
                    <a:pos x="44" y="42"/>
                  </a:cxn>
                  <a:cxn ang="0">
                    <a:pos x="45" y="54"/>
                  </a:cxn>
                  <a:cxn ang="0">
                    <a:pos x="42" y="62"/>
                  </a:cxn>
                  <a:cxn ang="0">
                    <a:pos x="35" y="67"/>
                  </a:cxn>
                  <a:cxn ang="0">
                    <a:pos x="17" y="71"/>
                  </a:cxn>
                  <a:cxn ang="0">
                    <a:pos x="8" y="69"/>
                  </a:cxn>
                  <a:cxn ang="0">
                    <a:pos x="5" y="67"/>
                  </a:cxn>
                  <a:cxn ang="0">
                    <a:pos x="2" y="64"/>
                  </a:cxn>
                  <a:cxn ang="0">
                    <a:pos x="0" y="57"/>
                  </a:cxn>
                  <a:cxn ang="0">
                    <a:pos x="2" y="55"/>
                  </a:cxn>
                  <a:cxn ang="0">
                    <a:pos x="7" y="57"/>
                  </a:cxn>
                  <a:cxn ang="0">
                    <a:pos x="13" y="61"/>
                  </a:cxn>
                  <a:cxn ang="0">
                    <a:pos x="30" y="59"/>
                  </a:cxn>
                  <a:cxn ang="0">
                    <a:pos x="32" y="55"/>
                  </a:cxn>
                  <a:cxn ang="0">
                    <a:pos x="34" y="49"/>
                  </a:cxn>
                  <a:cxn ang="0">
                    <a:pos x="24" y="40"/>
                  </a:cxn>
                  <a:cxn ang="0">
                    <a:pos x="19" y="39"/>
                  </a:cxn>
                  <a:cxn ang="0">
                    <a:pos x="7" y="32"/>
                  </a:cxn>
                  <a:cxn ang="0">
                    <a:pos x="2" y="23"/>
                  </a:cxn>
                  <a:cxn ang="0">
                    <a:pos x="5" y="8"/>
                  </a:cxn>
                  <a:cxn ang="0">
                    <a:pos x="12" y="3"/>
                  </a:cxn>
                  <a:cxn ang="0">
                    <a:pos x="20" y="2"/>
                  </a:cxn>
                </a:cxnLst>
                <a:rect l="0" t="0" r="r" b="b"/>
                <a:pathLst>
                  <a:path w="45" h="71">
                    <a:moveTo>
                      <a:pt x="25" y="0"/>
                    </a:moveTo>
                    <a:lnTo>
                      <a:pt x="27" y="0"/>
                    </a:lnTo>
                    <a:lnTo>
                      <a:pt x="30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2" y="7"/>
                    </a:lnTo>
                    <a:lnTo>
                      <a:pt x="42" y="13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7" y="13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0" y="10"/>
                    </a:lnTo>
                    <a:lnTo>
                      <a:pt x="20" y="10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3" y="15"/>
                    </a:lnTo>
                    <a:lnTo>
                      <a:pt x="13" y="22"/>
                    </a:lnTo>
                    <a:lnTo>
                      <a:pt x="20" y="29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2"/>
                    </a:lnTo>
                    <a:lnTo>
                      <a:pt x="35" y="34"/>
                    </a:lnTo>
                    <a:lnTo>
                      <a:pt x="39" y="35"/>
                    </a:lnTo>
                    <a:lnTo>
                      <a:pt x="40" y="37"/>
                    </a:lnTo>
                    <a:lnTo>
                      <a:pt x="42" y="40"/>
                    </a:lnTo>
                    <a:lnTo>
                      <a:pt x="44" y="42"/>
                    </a:lnTo>
                    <a:lnTo>
                      <a:pt x="45" y="45"/>
                    </a:lnTo>
                    <a:lnTo>
                      <a:pt x="45" y="54"/>
                    </a:lnTo>
                    <a:lnTo>
                      <a:pt x="44" y="59"/>
                    </a:lnTo>
                    <a:lnTo>
                      <a:pt x="42" y="62"/>
                    </a:lnTo>
                    <a:lnTo>
                      <a:pt x="39" y="66"/>
                    </a:lnTo>
                    <a:lnTo>
                      <a:pt x="35" y="67"/>
                    </a:lnTo>
                    <a:lnTo>
                      <a:pt x="25" y="71"/>
                    </a:lnTo>
                    <a:lnTo>
                      <a:pt x="17" y="71"/>
                    </a:lnTo>
                    <a:lnTo>
                      <a:pt x="13" y="69"/>
                    </a:lnTo>
                    <a:lnTo>
                      <a:pt x="8" y="69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0" y="64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5" y="55"/>
                    </a:lnTo>
                    <a:lnTo>
                      <a:pt x="7" y="57"/>
                    </a:lnTo>
                    <a:lnTo>
                      <a:pt x="8" y="57"/>
                    </a:lnTo>
                    <a:lnTo>
                      <a:pt x="13" y="61"/>
                    </a:lnTo>
                    <a:lnTo>
                      <a:pt x="25" y="61"/>
                    </a:lnTo>
                    <a:lnTo>
                      <a:pt x="30" y="59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4"/>
                    </a:lnTo>
                    <a:lnTo>
                      <a:pt x="34" y="49"/>
                    </a:lnTo>
                    <a:lnTo>
                      <a:pt x="29" y="44"/>
                    </a:lnTo>
                    <a:lnTo>
                      <a:pt x="24" y="40"/>
                    </a:lnTo>
                    <a:lnTo>
                      <a:pt x="20" y="39"/>
                    </a:lnTo>
                    <a:lnTo>
                      <a:pt x="19" y="39"/>
                    </a:lnTo>
                    <a:lnTo>
                      <a:pt x="12" y="35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2" y="23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12" y="3"/>
                    </a:lnTo>
                    <a:lnTo>
                      <a:pt x="15" y="2"/>
                    </a:lnTo>
                    <a:lnTo>
                      <a:pt x="20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8" name="Freeform 30"/>
              <p:cNvSpPr>
                <a:spLocks/>
              </p:cNvSpPr>
              <p:nvPr/>
            </p:nvSpPr>
            <p:spPr bwMode="auto">
              <a:xfrm>
                <a:off x="2588" y="1304"/>
                <a:ext cx="40" cy="8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2" y="0"/>
                  </a:cxn>
                  <a:cxn ang="0">
                    <a:pos x="22" y="17"/>
                  </a:cxn>
                  <a:cxn ang="0">
                    <a:pos x="40" y="17"/>
                  </a:cxn>
                  <a:cxn ang="0">
                    <a:pos x="40" y="27"/>
                  </a:cxn>
                  <a:cxn ang="0">
                    <a:pos x="22" y="27"/>
                  </a:cxn>
                  <a:cxn ang="0">
                    <a:pos x="22" y="62"/>
                  </a:cxn>
                  <a:cxn ang="0">
                    <a:pos x="25" y="72"/>
                  </a:cxn>
                  <a:cxn ang="0">
                    <a:pos x="29" y="76"/>
                  </a:cxn>
                  <a:cxn ang="0">
                    <a:pos x="34" y="76"/>
                  </a:cxn>
                  <a:cxn ang="0">
                    <a:pos x="35" y="74"/>
                  </a:cxn>
                  <a:cxn ang="0">
                    <a:pos x="40" y="74"/>
                  </a:cxn>
                  <a:cxn ang="0">
                    <a:pos x="40" y="82"/>
                  </a:cxn>
                  <a:cxn ang="0">
                    <a:pos x="39" y="84"/>
                  </a:cxn>
                  <a:cxn ang="0">
                    <a:pos x="34" y="84"/>
                  </a:cxn>
                  <a:cxn ang="0">
                    <a:pos x="32" y="86"/>
                  </a:cxn>
                  <a:cxn ang="0">
                    <a:pos x="25" y="86"/>
                  </a:cxn>
                  <a:cxn ang="0">
                    <a:pos x="15" y="81"/>
                  </a:cxn>
                  <a:cxn ang="0">
                    <a:pos x="12" y="74"/>
                  </a:cxn>
                  <a:cxn ang="0">
                    <a:pos x="12" y="27"/>
                  </a:cxn>
                  <a:cxn ang="0">
                    <a:pos x="2" y="27"/>
                  </a:cxn>
                  <a:cxn ang="0">
                    <a:pos x="0" y="25"/>
                  </a:cxn>
                  <a:cxn ang="0">
                    <a:pos x="0" y="18"/>
                  </a:cxn>
                  <a:cxn ang="0">
                    <a:pos x="2" y="17"/>
                  </a:cxn>
                  <a:cxn ang="0">
                    <a:pos x="12" y="17"/>
                  </a:cxn>
                  <a:cxn ang="0">
                    <a:pos x="12" y="0"/>
                  </a:cxn>
                </a:cxnLst>
                <a:rect l="0" t="0" r="r" b="b"/>
                <a:pathLst>
                  <a:path w="40" h="86">
                    <a:moveTo>
                      <a:pt x="12" y="0"/>
                    </a:moveTo>
                    <a:lnTo>
                      <a:pt x="22" y="0"/>
                    </a:lnTo>
                    <a:lnTo>
                      <a:pt x="22" y="17"/>
                    </a:lnTo>
                    <a:lnTo>
                      <a:pt x="40" y="17"/>
                    </a:lnTo>
                    <a:lnTo>
                      <a:pt x="40" y="27"/>
                    </a:lnTo>
                    <a:lnTo>
                      <a:pt x="22" y="27"/>
                    </a:lnTo>
                    <a:lnTo>
                      <a:pt x="22" y="62"/>
                    </a:lnTo>
                    <a:lnTo>
                      <a:pt x="25" y="72"/>
                    </a:lnTo>
                    <a:lnTo>
                      <a:pt x="29" y="76"/>
                    </a:lnTo>
                    <a:lnTo>
                      <a:pt x="34" y="76"/>
                    </a:lnTo>
                    <a:lnTo>
                      <a:pt x="35" y="74"/>
                    </a:lnTo>
                    <a:lnTo>
                      <a:pt x="40" y="74"/>
                    </a:lnTo>
                    <a:lnTo>
                      <a:pt x="40" y="82"/>
                    </a:lnTo>
                    <a:lnTo>
                      <a:pt x="39" y="84"/>
                    </a:lnTo>
                    <a:lnTo>
                      <a:pt x="34" y="84"/>
                    </a:lnTo>
                    <a:lnTo>
                      <a:pt x="32" y="86"/>
                    </a:lnTo>
                    <a:lnTo>
                      <a:pt x="25" y="86"/>
                    </a:lnTo>
                    <a:lnTo>
                      <a:pt x="15" y="81"/>
                    </a:lnTo>
                    <a:lnTo>
                      <a:pt x="12" y="74"/>
                    </a:lnTo>
                    <a:lnTo>
                      <a:pt x="12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2" y="17"/>
                    </a:lnTo>
                    <a:lnTo>
                      <a:pt x="12" y="1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199" name="Freeform 31"/>
              <p:cNvSpPr>
                <a:spLocks noEditPoints="1"/>
              </p:cNvSpPr>
              <p:nvPr/>
            </p:nvSpPr>
            <p:spPr bwMode="auto">
              <a:xfrm>
                <a:off x="2647" y="1324"/>
                <a:ext cx="15" cy="64"/>
              </a:xfrm>
              <a:custGeom>
                <a:avLst/>
                <a:gdLst/>
                <a:ahLst/>
                <a:cxnLst>
                  <a:cxn ang="0">
                    <a:pos x="3" y="49"/>
                  </a:cxn>
                  <a:cxn ang="0">
                    <a:pos x="12" y="49"/>
                  </a:cxn>
                  <a:cxn ang="0">
                    <a:pos x="13" y="50"/>
                  </a:cxn>
                  <a:cxn ang="0">
                    <a:pos x="13" y="52"/>
                  </a:cxn>
                  <a:cxn ang="0">
                    <a:pos x="15" y="54"/>
                  </a:cxn>
                  <a:cxn ang="0">
                    <a:pos x="15" y="59"/>
                  </a:cxn>
                  <a:cxn ang="0">
                    <a:pos x="13" y="61"/>
                  </a:cxn>
                  <a:cxn ang="0">
                    <a:pos x="13" y="62"/>
                  </a:cxn>
                  <a:cxn ang="0">
                    <a:pos x="12" y="64"/>
                  </a:cxn>
                  <a:cxn ang="0">
                    <a:pos x="1" y="64"/>
                  </a:cxn>
                  <a:cxn ang="0">
                    <a:pos x="1" y="62"/>
                  </a:cxn>
                  <a:cxn ang="0">
                    <a:pos x="0" y="62"/>
                  </a:cxn>
                  <a:cxn ang="0">
                    <a:pos x="0" y="50"/>
                  </a:cxn>
                  <a:cxn ang="0">
                    <a:pos x="1" y="50"/>
                  </a:cxn>
                  <a:cxn ang="0">
                    <a:pos x="3" y="49"/>
                  </a:cxn>
                  <a:cxn ang="0">
                    <a:pos x="1" y="0"/>
                  </a:cxn>
                  <a:cxn ang="0">
                    <a:pos x="12" y="0"/>
                  </a:cxn>
                  <a:cxn ang="0">
                    <a:pos x="13" y="2"/>
                  </a:cxn>
                  <a:cxn ang="0">
                    <a:pos x="13" y="3"/>
                  </a:cxn>
                  <a:cxn ang="0">
                    <a:pos x="15" y="5"/>
                  </a:cxn>
                  <a:cxn ang="0">
                    <a:pos x="15" y="10"/>
                  </a:cxn>
                  <a:cxn ang="0">
                    <a:pos x="13" y="12"/>
                  </a:cxn>
                  <a:cxn ang="0">
                    <a:pos x="13" y="13"/>
                  </a:cxn>
                  <a:cxn ang="0">
                    <a:pos x="12" y="15"/>
                  </a:cxn>
                  <a:cxn ang="0">
                    <a:pos x="1" y="15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5" h="64">
                    <a:moveTo>
                      <a:pt x="3" y="49"/>
                    </a:moveTo>
                    <a:lnTo>
                      <a:pt x="12" y="49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5" y="59"/>
                    </a:lnTo>
                    <a:lnTo>
                      <a:pt x="13" y="61"/>
                    </a:lnTo>
                    <a:lnTo>
                      <a:pt x="13" y="62"/>
                    </a:lnTo>
                    <a:lnTo>
                      <a:pt x="12" y="64"/>
                    </a:lnTo>
                    <a:lnTo>
                      <a:pt x="1" y="64"/>
                    </a:lnTo>
                    <a:lnTo>
                      <a:pt x="1" y="62"/>
                    </a:lnTo>
                    <a:lnTo>
                      <a:pt x="0" y="62"/>
                    </a:lnTo>
                    <a:lnTo>
                      <a:pt x="0" y="50"/>
                    </a:lnTo>
                    <a:lnTo>
                      <a:pt x="1" y="50"/>
                    </a:lnTo>
                    <a:lnTo>
                      <a:pt x="3" y="49"/>
                    </a:lnTo>
                    <a:close/>
                    <a:moveTo>
                      <a:pt x="1" y="0"/>
                    </a:moveTo>
                    <a:lnTo>
                      <a:pt x="12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5" y="10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2" y="15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0" name="Freeform 32"/>
              <p:cNvSpPr>
                <a:spLocks noEditPoints="1"/>
              </p:cNvSpPr>
              <p:nvPr/>
            </p:nvSpPr>
            <p:spPr bwMode="auto">
              <a:xfrm>
                <a:off x="2680" y="1319"/>
                <a:ext cx="57" cy="94"/>
              </a:xfrm>
              <a:custGeom>
                <a:avLst/>
                <a:gdLst/>
                <a:ahLst/>
                <a:cxnLst>
                  <a:cxn ang="0">
                    <a:pos x="29" y="10"/>
                  </a:cxn>
                  <a:cxn ang="0">
                    <a:pos x="25" y="12"/>
                  </a:cxn>
                  <a:cxn ang="0">
                    <a:pos x="24" y="12"/>
                  </a:cxn>
                  <a:cxn ang="0">
                    <a:pos x="22" y="13"/>
                  </a:cxn>
                  <a:cxn ang="0">
                    <a:pos x="17" y="17"/>
                  </a:cxn>
                  <a:cxn ang="0">
                    <a:pos x="14" y="20"/>
                  </a:cxn>
                  <a:cxn ang="0">
                    <a:pos x="12" y="23"/>
                  </a:cxn>
                  <a:cxn ang="0">
                    <a:pos x="12" y="49"/>
                  </a:cxn>
                  <a:cxn ang="0">
                    <a:pos x="20" y="57"/>
                  </a:cxn>
                  <a:cxn ang="0">
                    <a:pos x="30" y="61"/>
                  </a:cxn>
                  <a:cxn ang="0">
                    <a:pos x="34" y="61"/>
                  </a:cxn>
                  <a:cxn ang="0">
                    <a:pos x="37" y="59"/>
                  </a:cxn>
                  <a:cxn ang="0">
                    <a:pos x="41" y="55"/>
                  </a:cxn>
                  <a:cxn ang="0">
                    <a:pos x="46" y="45"/>
                  </a:cxn>
                  <a:cxn ang="0">
                    <a:pos x="46" y="27"/>
                  </a:cxn>
                  <a:cxn ang="0">
                    <a:pos x="44" y="22"/>
                  </a:cxn>
                  <a:cxn ang="0">
                    <a:pos x="42" y="18"/>
                  </a:cxn>
                  <a:cxn ang="0">
                    <a:pos x="42" y="17"/>
                  </a:cxn>
                  <a:cxn ang="0">
                    <a:pos x="39" y="15"/>
                  </a:cxn>
                  <a:cxn ang="0">
                    <a:pos x="37" y="13"/>
                  </a:cxn>
                  <a:cxn ang="0">
                    <a:pos x="30" y="10"/>
                  </a:cxn>
                  <a:cxn ang="0">
                    <a:pos x="29" y="10"/>
                  </a:cxn>
                  <a:cxn ang="0">
                    <a:pos x="29" y="0"/>
                  </a:cxn>
                  <a:cxn ang="0">
                    <a:pos x="32" y="0"/>
                  </a:cxn>
                  <a:cxn ang="0">
                    <a:pos x="39" y="2"/>
                  </a:cxn>
                  <a:cxn ang="0">
                    <a:pos x="44" y="3"/>
                  </a:cxn>
                  <a:cxn ang="0">
                    <a:pos x="49" y="7"/>
                  </a:cxn>
                  <a:cxn ang="0">
                    <a:pos x="52" y="10"/>
                  </a:cxn>
                  <a:cxn ang="0">
                    <a:pos x="56" y="15"/>
                  </a:cxn>
                  <a:cxn ang="0">
                    <a:pos x="57" y="22"/>
                  </a:cxn>
                  <a:cxn ang="0">
                    <a:pos x="57" y="45"/>
                  </a:cxn>
                  <a:cxn ang="0">
                    <a:pos x="56" y="49"/>
                  </a:cxn>
                  <a:cxn ang="0">
                    <a:pos x="54" y="55"/>
                  </a:cxn>
                  <a:cxn ang="0">
                    <a:pos x="51" y="61"/>
                  </a:cxn>
                  <a:cxn ang="0">
                    <a:pos x="47" y="64"/>
                  </a:cxn>
                  <a:cxn ang="0">
                    <a:pos x="42" y="67"/>
                  </a:cxn>
                  <a:cxn ang="0">
                    <a:pos x="37" y="69"/>
                  </a:cxn>
                  <a:cxn ang="0">
                    <a:pos x="30" y="71"/>
                  </a:cxn>
                  <a:cxn ang="0">
                    <a:pos x="29" y="71"/>
                  </a:cxn>
                  <a:cxn ang="0">
                    <a:pos x="25" y="69"/>
                  </a:cxn>
                  <a:cxn ang="0">
                    <a:pos x="24" y="69"/>
                  </a:cxn>
                  <a:cxn ang="0">
                    <a:pos x="20" y="67"/>
                  </a:cxn>
                  <a:cxn ang="0">
                    <a:pos x="19" y="67"/>
                  </a:cxn>
                  <a:cxn ang="0">
                    <a:pos x="12" y="61"/>
                  </a:cxn>
                  <a:cxn ang="0">
                    <a:pos x="12" y="93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2"/>
                  </a:cxn>
                  <a:cxn ang="0">
                    <a:pos x="10" y="2"/>
                  </a:cxn>
                  <a:cxn ang="0">
                    <a:pos x="10" y="12"/>
                  </a:cxn>
                  <a:cxn ang="0">
                    <a:pos x="14" y="10"/>
                  </a:cxn>
                  <a:cxn ang="0">
                    <a:pos x="15" y="7"/>
                  </a:cxn>
                  <a:cxn ang="0">
                    <a:pos x="19" y="5"/>
                  </a:cxn>
                  <a:cxn ang="0">
                    <a:pos x="20" y="3"/>
                  </a:cxn>
                  <a:cxn ang="0">
                    <a:pos x="24" y="2"/>
                  </a:cxn>
                  <a:cxn ang="0">
                    <a:pos x="27" y="2"/>
                  </a:cxn>
                  <a:cxn ang="0">
                    <a:pos x="29" y="0"/>
                  </a:cxn>
                </a:cxnLst>
                <a:rect l="0" t="0" r="r" b="b"/>
                <a:pathLst>
                  <a:path w="57" h="94">
                    <a:moveTo>
                      <a:pt x="29" y="10"/>
                    </a:moveTo>
                    <a:lnTo>
                      <a:pt x="25" y="12"/>
                    </a:lnTo>
                    <a:lnTo>
                      <a:pt x="24" y="12"/>
                    </a:lnTo>
                    <a:lnTo>
                      <a:pt x="22" y="13"/>
                    </a:lnTo>
                    <a:lnTo>
                      <a:pt x="17" y="17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12" y="49"/>
                    </a:lnTo>
                    <a:lnTo>
                      <a:pt x="20" y="57"/>
                    </a:lnTo>
                    <a:lnTo>
                      <a:pt x="30" y="61"/>
                    </a:lnTo>
                    <a:lnTo>
                      <a:pt x="34" y="61"/>
                    </a:lnTo>
                    <a:lnTo>
                      <a:pt x="37" y="59"/>
                    </a:lnTo>
                    <a:lnTo>
                      <a:pt x="41" y="55"/>
                    </a:lnTo>
                    <a:lnTo>
                      <a:pt x="46" y="45"/>
                    </a:lnTo>
                    <a:lnTo>
                      <a:pt x="46" y="27"/>
                    </a:lnTo>
                    <a:lnTo>
                      <a:pt x="44" y="22"/>
                    </a:lnTo>
                    <a:lnTo>
                      <a:pt x="42" y="18"/>
                    </a:lnTo>
                    <a:lnTo>
                      <a:pt x="42" y="17"/>
                    </a:lnTo>
                    <a:lnTo>
                      <a:pt x="39" y="15"/>
                    </a:lnTo>
                    <a:lnTo>
                      <a:pt x="37" y="13"/>
                    </a:lnTo>
                    <a:lnTo>
                      <a:pt x="30" y="10"/>
                    </a:lnTo>
                    <a:lnTo>
                      <a:pt x="29" y="10"/>
                    </a:lnTo>
                    <a:close/>
                    <a:moveTo>
                      <a:pt x="29" y="0"/>
                    </a:moveTo>
                    <a:lnTo>
                      <a:pt x="32" y="0"/>
                    </a:lnTo>
                    <a:lnTo>
                      <a:pt x="39" y="2"/>
                    </a:lnTo>
                    <a:lnTo>
                      <a:pt x="44" y="3"/>
                    </a:lnTo>
                    <a:lnTo>
                      <a:pt x="49" y="7"/>
                    </a:lnTo>
                    <a:lnTo>
                      <a:pt x="52" y="10"/>
                    </a:lnTo>
                    <a:lnTo>
                      <a:pt x="56" y="15"/>
                    </a:lnTo>
                    <a:lnTo>
                      <a:pt x="57" y="22"/>
                    </a:lnTo>
                    <a:lnTo>
                      <a:pt x="57" y="45"/>
                    </a:lnTo>
                    <a:lnTo>
                      <a:pt x="56" y="49"/>
                    </a:lnTo>
                    <a:lnTo>
                      <a:pt x="54" y="55"/>
                    </a:lnTo>
                    <a:lnTo>
                      <a:pt x="51" y="61"/>
                    </a:lnTo>
                    <a:lnTo>
                      <a:pt x="47" y="64"/>
                    </a:lnTo>
                    <a:lnTo>
                      <a:pt x="42" y="67"/>
                    </a:lnTo>
                    <a:lnTo>
                      <a:pt x="37" y="69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5" y="69"/>
                    </a:lnTo>
                    <a:lnTo>
                      <a:pt x="24" y="69"/>
                    </a:lnTo>
                    <a:lnTo>
                      <a:pt x="20" y="67"/>
                    </a:lnTo>
                    <a:lnTo>
                      <a:pt x="19" y="67"/>
                    </a:lnTo>
                    <a:lnTo>
                      <a:pt x="12" y="61"/>
                    </a:lnTo>
                    <a:lnTo>
                      <a:pt x="12" y="93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0" y="12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1" name="Freeform 33"/>
              <p:cNvSpPr>
                <a:spLocks noEditPoints="1"/>
              </p:cNvSpPr>
              <p:nvPr/>
            </p:nvSpPr>
            <p:spPr bwMode="auto">
              <a:xfrm>
                <a:off x="2747" y="1319"/>
                <a:ext cx="64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1" y="13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0"/>
                  </a:cxn>
                  <a:cxn ang="0">
                    <a:pos x="14" y="45"/>
                  </a:cxn>
                  <a:cxn ang="0">
                    <a:pos x="14" y="47"/>
                  </a:cxn>
                  <a:cxn ang="0">
                    <a:pos x="15" y="50"/>
                  </a:cxn>
                  <a:cxn ang="0">
                    <a:pos x="17" y="52"/>
                  </a:cxn>
                  <a:cxn ang="0">
                    <a:pos x="19" y="55"/>
                  </a:cxn>
                  <a:cxn ang="0">
                    <a:pos x="22" y="59"/>
                  </a:cxn>
                  <a:cxn ang="0">
                    <a:pos x="27" y="61"/>
                  </a:cxn>
                  <a:cxn ang="0">
                    <a:pos x="36" y="61"/>
                  </a:cxn>
                  <a:cxn ang="0">
                    <a:pos x="41" y="59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0"/>
                  </a:cxn>
                  <a:cxn ang="0">
                    <a:pos x="51" y="45"/>
                  </a:cxn>
                  <a:cxn ang="0">
                    <a:pos x="51" y="25"/>
                  </a:cxn>
                  <a:cxn ang="0">
                    <a:pos x="47" y="18"/>
                  </a:cxn>
                  <a:cxn ang="0">
                    <a:pos x="41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6" y="3"/>
                  </a:cxn>
                  <a:cxn ang="0">
                    <a:pos x="51" y="5"/>
                  </a:cxn>
                  <a:cxn ang="0">
                    <a:pos x="56" y="10"/>
                  </a:cxn>
                  <a:cxn ang="0">
                    <a:pos x="59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5"/>
                  </a:cxn>
                  <a:cxn ang="0">
                    <a:pos x="59" y="55"/>
                  </a:cxn>
                  <a:cxn ang="0">
                    <a:pos x="56" y="61"/>
                  </a:cxn>
                  <a:cxn ang="0">
                    <a:pos x="46" y="67"/>
                  </a:cxn>
                  <a:cxn ang="0">
                    <a:pos x="39" y="69"/>
                  </a:cxn>
                  <a:cxn ang="0">
                    <a:pos x="31" y="71"/>
                  </a:cxn>
                  <a:cxn ang="0">
                    <a:pos x="17" y="67"/>
                  </a:cxn>
                  <a:cxn ang="0">
                    <a:pos x="12" y="66"/>
                  </a:cxn>
                  <a:cxn ang="0">
                    <a:pos x="7" y="61"/>
                  </a:cxn>
                  <a:cxn ang="0">
                    <a:pos x="4" y="55"/>
                  </a:cxn>
                  <a:cxn ang="0">
                    <a:pos x="2" y="50"/>
                  </a:cxn>
                  <a:cxn ang="0">
                    <a:pos x="0" y="44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2" y="7"/>
                  </a:cxn>
                  <a:cxn ang="0">
                    <a:pos x="19" y="3"/>
                  </a:cxn>
                  <a:cxn ang="0">
                    <a:pos x="32" y="0"/>
                  </a:cxn>
                </a:cxnLst>
                <a:rect l="0" t="0" r="r" b="b"/>
                <a:pathLst>
                  <a:path w="64" h="71">
                    <a:moveTo>
                      <a:pt x="27" y="10"/>
                    </a:moveTo>
                    <a:lnTo>
                      <a:pt x="21" y="13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0"/>
                    </a:lnTo>
                    <a:lnTo>
                      <a:pt x="14" y="45"/>
                    </a:lnTo>
                    <a:lnTo>
                      <a:pt x="14" y="47"/>
                    </a:lnTo>
                    <a:lnTo>
                      <a:pt x="15" y="50"/>
                    </a:lnTo>
                    <a:lnTo>
                      <a:pt x="17" y="52"/>
                    </a:lnTo>
                    <a:lnTo>
                      <a:pt x="19" y="55"/>
                    </a:lnTo>
                    <a:lnTo>
                      <a:pt x="22" y="59"/>
                    </a:lnTo>
                    <a:lnTo>
                      <a:pt x="27" y="61"/>
                    </a:lnTo>
                    <a:lnTo>
                      <a:pt x="36" y="61"/>
                    </a:lnTo>
                    <a:lnTo>
                      <a:pt x="41" y="59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0"/>
                    </a:lnTo>
                    <a:lnTo>
                      <a:pt x="51" y="45"/>
                    </a:lnTo>
                    <a:lnTo>
                      <a:pt x="51" y="25"/>
                    </a:lnTo>
                    <a:lnTo>
                      <a:pt x="47" y="18"/>
                    </a:lnTo>
                    <a:lnTo>
                      <a:pt x="41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6" y="3"/>
                    </a:lnTo>
                    <a:lnTo>
                      <a:pt x="51" y="5"/>
                    </a:lnTo>
                    <a:lnTo>
                      <a:pt x="56" y="10"/>
                    </a:lnTo>
                    <a:lnTo>
                      <a:pt x="59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5"/>
                    </a:lnTo>
                    <a:lnTo>
                      <a:pt x="59" y="55"/>
                    </a:lnTo>
                    <a:lnTo>
                      <a:pt x="56" y="61"/>
                    </a:lnTo>
                    <a:lnTo>
                      <a:pt x="46" y="67"/>
                    </a:lnTo>
                    <a:lnTo>
                      <a:pt x="39" y="69"/>
                    </a:lnTo>
                    <a:lnTo>
                      <a:pt x="31" y="71"/>
                    </a:lnTo>
                    <a:lnTo>
                      <a:pt x="17" y="67"/>
                    </a:lnTo>
                    <a:lnTo>
                      <a:pt x="12" y="66"/>
                    </a:lnTo>
                    <a:lnTo>
                      <a:pt x="7" y="61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2" y="7"/>
                    </a:lnTo>
                    <a:lnTo>
                      <a:pt x="19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2" name="Freeform 34"/>
              <p:cNvSpPr>
                <a:spLocks/>
              </p:cNvSpPr>
              <p:nvPr/>
            </p:nvSpPr>
            <p:spPr bwMode="auto">
              <a:xfrm>
                <a:off x="2823" y="1319"/>
                <a:ext cx="37" cy="6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0" y="0"/>
                  </a:cxn>
                  <a:cxn ang="0">
                    <a:pos x="32" y="2"/>
                  </a:cxn>
                  <a:cxn ang="0">
                    <a:pos x="37" y="2"/>
                  </a:cxn>
                  <a:cxn ang="0">
                    <a:pos x="37" y="13"/>
                  </a:cxn>
                  <a:cxn ang="0">
                    <a:pos x="33" y="13"/>
                  </a:cxn>
                  <a:cxn ang="0">
                    <a:pos x="33" y="12"/>
                  </a:cxn>
                  <a:cxn ang="0">
                    <a:pos x="25" y="12"/>
                  </a:cxn>
                  <a:cxn ang="0">
                    <a:pos x="22" y="13"/>
                  </a:cxn>
                  <a:cxn ang="0">
                    <a:pos x="17" y="18"/>
                  </a:cxn>
                  <a:cxn ang="0">
                    <a:pos x="15" y="22"/>
                  </a:cxn>
                  <a:cxn ang="0">
                    <a:pos x="12" y="25"/>
                  </a:cxn>
                  <a:cxn ang="0">
                    <a:pos x="12" y="69"/>
                  </a:cxn>
                  <a:cxn ang="0">
                    <a:pos x="2" y="69"/>
                  </a:cxn>
                  <a:cxn ang="0">
                    <a:pos x="2" y="67"/>
                  </a:cxn>
                  <a:cxn ang="0">
                    <a:pos x="0" y="67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10" y="2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2" y="13"/>
                  </a:cxn>
                  <a:cxn ang="0">
                    <a:pos x="13" y="10"/>
                  </a:cxn>
                  <a:cxn ang="0">
                    <a:pos x="22" y="2"/>
                  </a:cxn>
                  <a:cxn ang="0">
                    <a:pos x="25" y="2"/>
                  </a:cxn>
                  <a:cxn ang="0">
                    <a:pos x="27" y="0"/>
                  </a:cxn>
                </a:cxnLst>
                <a:rect l="0" t="0" r="r" b="b"/>
                <a:pathLst>
                  <a:path w="37" h="69">
                    <a:moveTo>
                      <a:pt x="27" y="0"/>
                    </a:moveTo>
                    <a:lnTo>
                      <a:pt x="30" y="0"/>
                    </a:lnTo>
                    <a:lnTo>
                      <a:pt x="32" y="2"/>
                    </a:lnTo>
                    <a:lnTo>
                      <a:pt x="37" y="2"/>
                    </a:lnTo>
                    <a:lnTo>
                      <a:pt x="37" y="13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25" y="12"/>
                    </a:lnTo>
                    <a:lnTo>
                      <a:pt x="22" y="13"/>
                    </a:lnTo>
                    <a:lnTo>
                      <a:pt x="17" y="18"/>
                    </a:lnTo>
                    <a:lnTo>
                      <a:pt x="15" y="22"/>
                    </a:lnTo>
                    <a:lnTo>
                      <a:pt x="12" y="25"/>
                    </a:lnTo>
                    <a:lnTo>
                      <a:pt x="12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0" y="6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3" name="Freeform 35"/>
              <p:cNvSpPr>
                <a:spLocks/>
              </p:cNvSpPr>
              <p:nvPr/>
            </p:nvSpPr>
            <p:spPr bwMode="auto">
              <a:xfrm>
                <a:off x="2863" y="1304"/>
                <a:ext cx="42" cy="8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2" y="0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4" y="17"/>
                  </a:cxn>
                  <a:cxn ang="0">
                    <a:pos x="40" y="17"/>
                  </a:cxn>
                  <a:cxn ang="0">
                    <a:pos x="40" y="20"/>
                  </a:cxn>
                  <a:cxn ang="0">
                    <a:pos x="42" y="20"/>
                  </a:cxn>
                  <a:cxn ang="0">
                    <a:pos x="42" y="22"/>
                  </a:cxn>
                  <a:cxn ang="0">
                    <a:pos x="40" y="23"/>
                  </a:cxn>
                  <a:cxn ang="0">
                    <a:pos x="40" y="27"/>
                  </a:cxn>
                  <a:cxn ang="0">
                    <a:pos x="24" y="27"/>
                  </a:cxn>
                  <a:cxn ang="0">
                    <a:pos x="24" y="67"/>
                  </a:cxn>
                  <a:cxn ang="0">
                    <a:pos x="25" y="72"/>
                  </a:cxn>
                  <a:cxn ang="0">
                    <a:pos x="27" y="74"/>
                  </a:cxn>
                  <a:cxn ang="0">
                    <a:pos x="32" y="76"/>
                  </a:cxn>
                  <a:cxn ang="0">
                    <a:pos x="35" y="76"/>
                  </a:cxn>
                  <a:cxn ang="0">
                    <a:pos x="35" y="74"/>
                  </a:cxn>
                  <a:cxn ang="0">
                    <a:pos x="40" y="74"/>
                  </a:cxn>
                  <a:cxn ang="0">
                    <a:pos x="40" y="76"/>
                  </a:cxn>
                  <a:cxn ang="0">
                    <a:pos x="42" y="76"/>
                  </a:cxn>
                  <a:cxn ang="0">
                    <a:pos x="42" y="77"/>
                  </a:cxn>
                  <a:cxn ang="0">
                    <a:pos x="40" y="79"/>
                  </a:cxn>
                  <a:cxn ang="0">
                    <a:pos x="40" y="82"/>
                  </a:cxn>
                  <a:cxn ang="0">
                    <a:pos x="39" y="84"/>
                  </a:cxn>
                  <a:cxn ang="0">
                    <a:pos x="35" y="84"/>
                  </a:cxn>
                  <a:cxn ang="0">
                    <a:pos x="34" y="86"/>
                  </a:cxn>
                  <a:cxn ang="0">
                    <a:pos x="25" y="86"/>
                  </a:cxn>
                  <a:cxn ang="0">
                    <a:pos x="15" y="81"/>
                  </a:cxn>
                  <a:cxn ang="0">
                    <a:pos x="12" y="74"/>
                  </a:cxn>
                  <a:cxn ang="0">
                    <a:pos x="12" y="27"/>
                  </a:cxn>
                  <a:cxn ang="0">
                    <a:pos x="2" y="27"/>
                  </a:cxn>
                  <a:cxn ang="0">
                    <a:pos x="0" y="25"/>
                  </a:cxn>
                  <a:cxn ang="0">
                    <a:pos x="0" y="18"/>
                  </a:cxn>
                  <a:cxn ang="0">
                    <a:pos x="2" y="18"/>
                  </a:cxn>
                  <a:cxn ang="0">
                    <a:pos x="2" y="17"/>
                  </a:cxn>
                  <a:cxn ang="0">
                    <a:pos x="12" y="17"/>
                  </a:cxn>
                  <a:cxn ang="0">
                    <a:pos x="12" y="0"/>
                  </a:cxn>
                </a:cxnLst>
                <a:rect l="0" t="0" r="r" b="b"/>
                <a:pathLst>
                  <a:path w="42" h="86">
                    <a:moveTo>
                      <a:pt x="12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7"/>
                    </a:lnTo>
                    <a:lnTo>
                      <a:pt x="40" y="17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40" y="27"/>
                    </a:lnTo>
                    <a:lnTo>
                      <a:pt x="24" y="27"/>
                    </a:lnTo>
                    <a:lnTo>
                      <a:pt x="24" y="67"/>
                    </a:lnTo>
                    <a:lnTo>
                      <a:pt x="25" y="72"/>
                    </a:lnTo>
                    <a:lnTo>
                      <a:pt x="27" y="74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5" y="74"/>
                    </a:lnTo>
                    <a:lnTo>
                      <a:pt x="40" y="74"/>
                    </a:lnTo>
                    <a:lnTo>
                      <a:pt x="40" y="76"/>
                    </a:lnTo>
                    <a:lnTo>
                      <a:pt x="42" y="76"/>
                    </a:lnTo>
                    <a:lnTo>
                      <a:pt x="42" y="77"/>
                    </a:lnTo>
                    <a:lnTo>
                      <a:pt x="40" y="79"/>
                    </a:lnTo>
                    <a:lnTo>
                      <a:pt x="40" y="82"/>
                    </a:lnTo>
                    <a:lnTo>
                      <a:pt x="39" y="84"/>
                    </a:lnTo>
                    <a:lnTo>
                      <a:pt x="35" y="84"/>
                    </a:lnTo>
                    <a:lnTo>
                      <a:pt x="34" y="86"/>
                    </a:lnTo>
                    <a:lnTo>
                      <a:pt x="25" y="86"/>
                    </a:lnTo>
                    <a:lnTo>
                      <a:pt x="15" y="81"/>
                    </a:lnTo>
                    <a:lnTo>
                      <a:pt x="12" y="74"/>
                    </a:lnTo>
                    <a:lnTo>
                      <a:pt x="12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12" y="1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4" name="Freeform 36"/>
              <p:cNvSpPr>
                <a:spLocks/>
              </p:cNvSpPr>
              <p:nvPr/>
            </p:nvSpPr>
            <p:spPr bwMode="auto">
              <a:xfrm>
                <a:off x="2920" y="1283"/>
                <a:ext cx="55" cy="12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9" y="0"/>
                  </a:cxn>
                  <a:cxn ang="0">
                    <a:pos x="50" y="2"/>
                  </a:cxn>
                  <a:cxn ang="0">
                    <a:pos x="54" y="2"/>
                  </a:cxn>
                  <a:cxn ang="0">
                    <a:pos x="55" y="4"/>
                  </a:cxn>
                  <a:cxn ang="0">
                    <a:pos x="54" y="6"/>
                  </a:cxn>
                  <a:cxn ang="0">
                    <a:pos x="12" y="122"/>
                  </a:cxn>
                  <a:cxn ang="0">
                    <a:pos x="12" y="124"/>
                  </a:cxn>
                  <a:cxn ang="0">
                    <a:pos x="10" y="124"/>
                  </a:cxn>
                  <a:cxn ang="0">
                    <a:pos x="10" y="125"/>
                  </a:cxn>
                  <a:cxn ang="0">
                    <a:pos x="3" y="125"/>
                  </a:cxn>
                  <a:cxn ang="0">
                    <a:pos x="2" y="124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44" y="4"/>
                  </a:cxn>
                  <a:cxn ang="0">
                    <a:pos x="44" y="2"/>
                  </a:cxn>
                  <a:cxn ang="0">
                    <a:pos x="47" y="2"/>
                  </a:cxn>
                  <a:cxn ang="0">
                    <a:pos x="47" y="0"/>
                  </a:cxn>
                </a:cxnLst>
                <a:rect l="0" t="0" r="r" b="b"/>
                <a:pathLst>
                  <a:path w="55" h="125">
                    <a:moveTo>
                      <a:pt x="47" y="0"/>
                    </a:moveTo>
                    <a:lnTo>
                      <a:pt x="49" y="0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12" y="122"/>
                    </a:lnTo>
                    <a:lnTo>
                      <a:pt x="12" y="124"/>
                    </a:lnTo>
                    <a:lnTo>
                      <a:pt x="10" y="124"/>
                    </a:lnTo>
                    <a:lnTo>
                      <a:pt x="10" y="125"/>
                    </a:lnTo>
                    <a:lnTo>
                      <a:pt x="3" y="125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5" name="Freeform 37"/>
              <p:cNvSpPr>
                <a:spLocks noEditPoints="1"/>
              </p:cNvSpPr>
              <p:nvPr/>
            </p:nvSpPr>
            <p:spPr bwMode="auto">
              <a:xfrm>
                <a:off x="2991" y="1319"/>
                <a:ext cx="58" cy="94"/>
              </a:xfrm>
              <a:custGeom>
                <a:avLst/>
                <a:gdLst/>
                <a:ahLst/>
                <a:cxnLst>
                  <a:cxn ang="0">
                    <a:pos x="28" y="10"/>
                  </a:cxn>
                  <a:cxn ang="0">
                    <a:pos x="26" y="12"/>
                  </a:cxn>
                  <a:cxn ang="0">
                    <a:pos x="21" y="13"/>
                  </a:cxn>
                  <a:cxn ang="0">
                    <a:pos x="20" y="15"/>
                  </a:cxn>
                  <a:cxn ang="0">
                    <a:pos x="16" y="17"/>
                  </a:cxn>
                  <a:cxn ang="0">
                    <a:pos x="15" y="20"/>
                  </a:cxn>
                  <a:cxn ang="0">
                    <a:pos x="11" y="23"/>
                  </a:cxn>
                  <a:cxn ang="0">
                    <a:pos x="11" y="49"/>
                  </a:cxn>
                  <a:cxn ang="0">
                    <a:pos x="16" y="54"/>
                  </a:cxn>
                  <a:cxn ang="0">
                    <a:pos x="21" y="57"/>
                  </a:cxn>
                  <a:cxn ang="0">
                    <a:pos x="25" y="59"/>
                  </a:cxn>
                  <a:cxn ang="0">
                    <a:pos x="30" y="61"/>
                  </a:cxn>
                  <a:cxn ang="0">
                    <a:pos x="33" y="61"/>
                  </a:cxn>
                  <a:cxn ang="0">
                    <a:pos x="36" y="59"/>
                  </a:cxn>
                  <a:cxn ang="0">
                    <a:pos x="40" y="55"/>
                  </a:cxn>
                  <a:cxn ang="0">
                    <a:pos x="45" y="45"/>
                  </a:cxn>
                  <a:cxn ang="0">
                    <a:pos x="46" y="40"/>
                  </a:cxn>
                  <a:cxn ang="0">
                    <a:pos x="46" y="35"/>
                  </a:cxn>
                  <a:cxn ang="0">
                    <a:pos x="45" y="32"/>
                  </a:cxn>
                  <a:cxn ang="0">
                    <a:pos x="45" y="22"/>
                  </a:cxn>
                  <a:cxn ang="0">
                    <a:pos x="43" y="18"/>
                  </a:cxn>
                  <a:cxn ang="0">
                    <a:pos x="38" y="13"/>
                  </a:cxn>
                  <a:cxn ang="0">
                    <a:pos x="35" y="12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30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5" y="3"/>
                  </a:cxn>
                  <a:cxn ang="0">
                    <a:pos x="52" y="10"/>
                  </a:cxn>
                  <a:cxn ang="0">
                    <a:pos x="55" y="15"/>
                  </a:cxn>
                  <a:cxn ang="0">
                    <a:pos x="58" y="29"/>
                  </a:cxn>
                  <a:cxn ang="0">
                    <a:pos x="58" y="42"/>
                  </a:cxn>
                  <a:cxn ang="0">
                    <a:pos x="57" y="49"/>
                  </a:cxn>
                  <a:cxn ang="0">
                    <a:pos x="53" y="55"/>
                  </a:cxn>
                  <a:cxn ang="0">
                    <a:pos x="52" y="61"/>
                  </a:cxn>
                  <a:cxn ang="0">
                    <a:pos x="48" y="64"/>
                  </a:cxn>
                  <a:cxn ang="0">
                    <a:pos x="41" y="67"/>
                  </a:cxn>
                  <a:cxn ang="0">
                    <a:pos x="31" y="71"/>
                  </a:cxn>
                  <a:cxn ang="0">
                    <a:pos x="28" y="71"/>
                  </a:cxn>
                  <a:cxn ang="0">
                    <a:pos x="25" y="69"/>
                  </a:cxn>
                  <a:cxn ang="0">
                    <a:pos x="23" y="69"/>
                  </a:cxn>
                  <a:cxn ang="0">
                    <a:pos x="21" y="67"/>
                  </a:cxn>
                  <a:cxn ang="0">
                    <a:pos x="18" y="67"/>
                  </a:cxn>
                  <a:cxn ang="0">
                    <a:pos x="16" y="66"/>
                  </a:cxn>
                  <a:cxn ang="0">
                    <a:pos x="15" y="62"/>
                  </a:cxn>
                  <a:cxn ang="0">
                    <a:pos x="11" y="61"/>
                  </a:cxn>
                  <a:cxn ang="0">
                    <a:pos x="11" y="94"/>
                  </a:cxn>
                  <a:cxn ang="0">
                    <a:pos x="1" y="94"/>
                  </a:cxn>
                  <a:cxn ang="0">
                    <a:pos x="0" y="9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0" y="2"/>
                  </a:cxn>
                  <a:cxn ang="0">
                    <a:pos x="10" y="12"/>
                  </a:cxn>
                  <a:cxn ang="0">
                    <a:pos x="13" y="1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3" y="2"/>
                  </a:cxn>
                  <a:cxn ang="0">
                    <a:pos x="26" y="2"/>
                  </a:cxn>
                  <a:cxn ang="0">
                    <a:pos x="30" y="0"/>
                  </a:cxn>
                </a:cxnLst>
                <a:rect l="0" t="0" r="r" b="b"/>
                <a:pathLst>
                  <a:path w="58" h="94">
                    <a:moveTo>
                      <a:pt x="28" y="10"/>
                    </a:moveTo>
                    <a:lnTo>
                      <a:pt x="26" y="12"/>
                    </a:lnTo>
                    <a:lnTo>
                      <a:pt x="21" y="13"/>
                    </a:lnTo>
                    <a:lnTo>
                      <a:pt x="20" y="15"/>
                    </a:lnTo>
                    <a:lnTo>
                      <a:pt x="16" y="17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11" y="49"/>
                    </a:lnTo>
                    <a:lnTo>
                      <a:pt x="16" y="54"/>
                    </a:lnTo>
                    <a:lnTo>
                      <a:pt x="21" y="57"/>
                    </a:lnTo>
                    <a:lnTo>
                      <a:pt x="25" y="59"/>
                    </a:lnTo>
                    <a:lnTo>
                      <a:pt x="30" y="61"/>
                    </a:lnTo>
                    <a:lnTo>
                      <a:pt x="33" y="61"/>
                    </a:lnTo>
                    <a:lnTo>
                      <a:pt x="36" y="59"/>
                    </a:lnTo>
                    <a:lnTo>
                      <a:pt x="40" y="55"/>
                    </a:lnTo>
                    <a:lnTo>
                      <a:pt x="45" y="45"/>
                    </a:lnTo>
                    <a:lnTo>
                      <a:pt x="46" y="40"/>
                    </a:lnTo>
                    <a:lnTo>
                      <a:pt x="46" y="35"/>
                    </a:lnTo>
                    <a:lnTo>
                      <a:pt x="45" y="32"/>
                    </a:lnTo>
                    <a:lnTo>
                      <a:pt x="45" y="22"/>
                    </a:lnTo>
                    <a:lnTo>
                      <a:pt x="43" y="18"/>
                    </a:lnTo>
                    <a:lnTo>
                      <a:pt x="38" y="13"/>
                    </a:lnTo>
                    <a:lnTo>
                      <a:pt x="35" y="12"/>
                    </a:lnTo>
                    <a:lnTo>
                      <a:pt x="30" y="10"/>
                    </a:lnTo>
                    <a:lnTo>
                      <a:pt x="28" y="10"/>
                    </a:lnTo>
                    <a:close/>
                    <a:moveTo>
                      <a:pt x="30" y="0"/>
                    </a:moveTo>
                    <a:lnTo>
                      <a:pt x="33" y="0"/>
                    </a:lnTo>
                    <a:lnTo>
                      <a:pt x="38" y="2"/>
                    </a:lnTo>
                    <a:lnTo>
                      <a:pt x="45" y="3"/>
                    </a:lnTo>
                    <a:lnTo>
                      <a:pt x="52" y="10"/>
                    </a:lnTo>
                    <a:lnTo>
                      <a:pt x="55" y="15"/>
                    </a:lnTo>
                    <a:lnTo>
                      <a:pt x="58" y="29"/>
                    </a:lnTo>
                    <a:lnTo>
                      <a:pt x="58" y="42"/>
                    </a:lnTo>
                    <a:lnTo>
                      <a:pt x="57" y="49"/>
                    </a:lnTo>
                    <a:lnTo>
                      <a:pt x="53" y="55"/>
                    </a:lnTo>
                    <a:lnTo>
                      <a:pt x="52" y="61"/>
                    </a:lnTo>
                    <a:lnTo>
                      <a:pt x="48" y="64"/>
                    </a:lnTo>
                    <a:lnTo>
                      <a:pt x="41" y="67"/>
                    </a:lnTo>
                    <a:lnTo>
                      <a:pt x="31" y="71"/>
                    </a:lnTo>
                    <a:lnTo>
                      <a:pt x="28" y="71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6" y="66"/>
                    </a:lnTo>
                    <a:lnTo>
                      <a:pt x="15" y="62"/>
                    </a:lnTo>
                    <a:lnTo>
                      <a:pt x="11" y="61"/>
                    </a:lnTo>
                    <a:lnTo>
                      <a:pt x="11" y="94"/>
                    </a:lnTo>
                    <a:lnTo>
                      <a:pt x="1" y="94"/>
                    </a:lnTo>
                    <a:lnTo>
                      <a:pt x="0" y="9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0" y="2"/>
                    </a:lnTo>
                    <a:lnTo>
                      <a:pt x="10" y="12"/>
                    </a:lnTo>
                    <a:lnTo>
                      <a:pt x="13" y="10"/>
                    </a:lnTo>
                    <a:lnTo>
                      <a:pt x="16" y="7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6" name="Freeform 38"/>
              <p:cNvSpPr>
                <a:spLocks noEditPoints="1"/>
              </p:cNvSpPr>
              <p:nvPr/>
            </p:nvSpPr>
            <p:spPr bwMode="auto">
              <a:xfrm>
                <a:off x="3058" y="1319"/>
                <a:ext cx="52" cy="71"/>
              </a:xfrm>
              <a:custGeom>
                <a:avLst/>
                <a:gdLst/>
                <a:ahLst/>
                <a:cxnLst>
                  <a:cxn ang="0">
                    <a:pos x="16" y="42"/>
                  </a:cxn>
                  <a:cxn ang="0">
                    <a:pos x="13" y="55"/>
                  </a:cxn>
                  <a:cxn ang="0">
                    <a:pos x="18" y="61"/>
                  </a:cxn>
                  <a:cxn ang="0">
                    <a:pos x="33" y="59"/>
                  </a:cxn>
                  <a:cxn ang="0">
                    <a:pos x="42" y="52"/>
                  </a:cxn>
                  <a:cxn ang="0">
                    <a:pos x="23" y="39"/>
                  </a:cxn>
                  <a:cxn ang="0">
                    <a:pos x="28" y="0"/>
                  </a:cxn>
                  <a:cxn ang="0">
                    <a:pos x="38" y="2"/>
                  </a:cxn>
                  <a:cxn ang="0">
                    <a:pos x="50" y="10"/>
                  </a:cxn>
                  <a:cxn ang="0">
                    <a:pos x="52" y="69"/>
                  </a:cxn>
                  <a:cxn ang="0">
                    <a:pos x="42" y="67"/>
                  </a:cxn>
                  <a:cxn ang="0">
                    <a:pos x="38" y="66"/>
                  </a:cxn>
                  <a:cxn ang="0">
                    <a:pos x="21" y="71"/>
                  </a:cxn>
                  <a:cxn ang="0">
                    <a:pos x="13" y="69"/>
                  </a:cxn>
                  <a:cxn ang="0">
                    <a:pos x="3" y="62"/>
                  </a:cxn>
                  <a:cxn ang="0">
                    <a:pos x="1" y="55"/>
                  </a:cxn>
                  <a:cxn ang="0">
                    <a:pos x="1" y="45"/>
                  </a:cxn>
                  <a:cxn ang="0">
                    <a:pos x="10" y="35"/>
                  </a:cxn>
                  <a:cxn ang="0">
                    <a:pos x="18" y="32"/>
                  </a:cxn>
                  <a:cxn ang="0">
                    <a:pos x="42" y="30"/>
                  </a:cxn>
                  <a:cxn ang="0">
                    <a:pos x="40" y="22"/>
                  </a:cxn>
                  <a:cxn ang="0">
                    <a:pos x="38" y="13"/>
                  </a:cxn>
                  <a:cxn ang="0">
                    <a:pos x="33" y="12"/>
                  </a:cxn>
                  <a:cxn ang="0">
                    <a:pos x="21" y="10"/>
                  </a:cxn>
                  <a:cxn ang="0">
                    <a:pos x="15" y="12"/>
                  </a:cxn>
                  <a:cxn ang="0">
                    <a:pos x="10" y="15"/>
                  </a:cxn>
                  <a:cxn ang="0">
                    <a:pos x="6" y="17"/>
                  </a:cxn>
                  <a:cxn ang="0">
                    <a:pos x="5" y="15"/>
                  </a:cxn>
                  <a:cxn ang="0">
                    <a:pos x="3" y="10"/>
                  </a:cxn>
                  <a:cxn ang="0">
                    <a:pos x="5" y="7"/>
                  </a:cxn>
                  <a:cxn ang="0">
                    <a:pos x="8" y="5"/>
                  </a:cxn>
                  <a:cxn ang="0">
                    <a:pos x="13" y="3"/>
                  </a:cxn>
                  <a:cxn ang="0">
                    <a:pos x="20" y="2"/>
                  </a:cxn>
                </a:cxnLst>
                <a:rect l="0" t="0" r="r" b="b"/>
                <a:pathLst>
                  <a:path w="52" h="71">
                    <a:moveTo>
                      <a:pt x="23" y="39"/>
                    </a:moveTo>
                    <a:lnTo>
                      <a:pt x="16" y="42"/>
                    </a:lnTo>
                    <a:lnTo>
                      <a:pt x="13" y="45"/>
                    </a:lnTo>
                    <a:lnTo>
                      <a:pt x="13" y="55"/>
                    </a:lnTo>
                    <a:lnTo>
                      <a:pt x="15" y="59"/>
                    </a:lnTo>
                    <a:lnTo>
                      <a:pt x="18" y="61"/>
                    </a:lnTo>
                    <a:lnTo>
                      <a:pt x="28" y="61"/>
                    </a:lnTo>
                    <a:lnTo>
                      <a:pt x="33" y="59"/>
                    </a:lnTo>
                    <a:lnTo>
                      <a:pt x="37" y="55"/>
                    </a:lnTo>
                    <a:lnTo>
                      <a:pt x="42" y="52"/>
                    </a:lnTo>
                    <a:lnTo>
                      <a:pt x="42" y="39"/>
                    </a:lnTo>
                    <a:lnTo>
                      <a:pt x="23" y="39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3" y="2"/>
                    </a:lnTo>
                    <a:lnTo>
                      <a:pt x="38" y="2"/>
                    </a:lnTo>
                    <a:lnTo>
                      <a:pt x="43" y="3"/>
                    </a:lnTo>
                    <a:lnTo>
                      <a:pt x="50" y="10"/>
                    </a:lnTo>
                    <a:lnTo>
                      <a:pt x="52" y="13"/>
                    </a:lnTo>
                    <a:lnTo>
                      <a:pt x="52" y="69"/>
                    </a:lnTo>
                    <a:lnTo>
                      <a:pt x="43" y="69"/>
                    </a:lnTo>
                    <a:lnTo>
                      <a:pt x="42" y="67"/>
                    </a:lnTo>
                    <a:lnTo>
                      <a:pt x="42" y="61"/>
                    </a:lnTo>
                    <a:lnTo>
                      <a:pt x="38" y="66"/>
                    </a:lnTo>
                    <a:lnTo>
                      <a:pt x="28" y="69"/>
                    </a:lnTo>
                    <a:lnTo>
                      <a:pt x="21" y="71"/>
                    </a:lnTo>
                    <a:lnTo>
                      <a:pt x="18" y="71"/>
                    </a:lnTo>
                    <a:lnTo>
                      <a:pt x="13" y="69"/>
                    </a:lnTo>
                    <a:lnTo>
                      <a:pt x="6" y="66"/>
                    </a:lnTo>
                    <a:lnTo>
                      <a:pt x="3" y="62"/>
                    </a:lnTo>
                    <a:lnTo>
                      <a:pt x="1" y="59"/>
                    </a:lnTo>
                    <a:lnTo>
                      <a:pt x="1" y="55"/>
                    </a:lnTo>
                    <a:lnTo>
                      <a:pt x="0" y="50"/>
                    </a:lnTo>
                    <a:lnTo>
                      <a:pt x="1" y="45"/>
                    </a:lnTo>
                    <a:lnTo>
                      <a:pt x="5" y="39"/>
                    </a:lnTo>
                    <a:lnTo>
                      <a:pt x="10" y="35"/>
                    </a:lnTo>
                    <a:lnTo>
                      <a:pt x="13" y="34"/>
                    </a:lnTo>
                    <a:lnTo>
                      <a:pt x="18" y="32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2" y="25"/>
                    </a:lnTo>
                    <a:lnTo>
                      <a:pt x="40" y="22"/>
                    </a:lnTo>
                    <a:lnTo>
                      <a:pt x="40" y="15"/>
                    </a:lnTo>
                    <a:lnTo>
                      <a:pt x="38" y="13"/>
                    </a:lnTo>
                    <a:lnTo>
                      <a:pt x="35" y="12"/>
                    </a:lnTo>
                    <a:lnTo>
                      <a:pt x="33" y="12"/>
                    </a:lnTo>
                    <a:lnTo>
                      <a:pt x="30" y="10"/>
                    </a:lnTo>
                    <a:lnTo>
                      <a:pt x="21" y="10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7" name="Freeform 39"/>
              <p:cNvSpPr>
                <a:spLocks/>
              </p:cNvSpPr>
              <p:nvPr/>
            </p:nvSpPr>
            <p:spPr bwMode="auto">
              <a:xfrm>
                <a:off x="3126" y="1304"/>
                <a:ext cx="41" cy="8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2" y="0"/>
                  </a:cxn>
                  <a:cxn ang="0">
                    <a:pos x="22" y="17"/>
                  </a:cxn>
                  <a:cxn ang="0">
                    <a:pos x="39" y="17"/>
                  </a:cxn>
                  <a:cxn ang="0">
                    <a:pos x="41" y="18"/>
                  </a:cxn>
                  <a:cxn ang="0">
                    <a:pos x="41" y="25"/>
                  </a:cxn>
                  <a:cxn ang="0">
                    <a:pos x="39" y="27"/>
                  </a:cxn>
                  <a:cxn ang="0">
                    <a:pos x="22" y="27"/>
                  </a:cxn>
                  <a:cxn ang="0">
                    <a:pos x="22" y="62"/>
                  </a:cxn>
                  <a:cxn ang="0">
                    <a:pos x="24" y="67"/>
                  </a:cxn>
                  <a:cxn ang="0">
                    <a:pos x="24" y="72"/>
                  </a:cxn>
                  <a:cxn ang="0">
                    <a:pos x="26" y="74"/>
                  </a:cxn>
                  <a:cxn ang="0">
                    <a:pos x="29" y="76"/>
                  </a:cxn>
                  <a:cxn ang="0">
                    <a:pos x="34" y="76"/>
                  </a:cxn>
                  <a:cxn ang="0">
                    <a:pos x="36" y="74"/>
                  </a:cxn>
                  <a:cxn ang="0">
                    <a:pos x="41" y="74"/>
                  </a:cxn>
                  <a:cxn ang="0">
                    <a:pos x="41" y="82"/>
                  </a:cxn>
                  <a:cxn ang="0">
                    <a:pos x="39" y="84"/>
                  </a:cxn>
                  <a:cxn ang="0">
                    <a:pos x="34" y="84"/>
                  </a:cxn>
                  <a:cxn ang="0">
                    <a:pos x="32" y="86"/>
                  </a:cxn>
                  <a:cxn ang="0">
                    <a:pos x="26" y="86"/>
                  </a:cxn>
                  <a:cxn ang="0">
                    <a:pos x="20" y="84"/>
                  </a:cxn>
                  <a:cxn ang="0">
                    <a:pos x="17" y="82"/>
                  </a:cxn>
                  <a:cxn ang="0">
                    <a:pos x="15" y="81"/>
                  </a:cxn>
                  <a:cxn ang="0">
                    <a:pos x="12" y="74"/>
                  </a:cxn>
                  <a:cxn ang="0">
                    <a:pos x="10" y="69"/>
                  </a:cxn>
                  <a:cxn ang="0">
                    <a:pos x="10" y="27"/>
                  </a:cxn>
                  <a:cxn ang="0">
                    <a:pos x="0" y="27"/>
                  </a:cxn>
                  <a:cxn ang="0">
                    <a:pos x="0" y="18"/>
                  </a:cxn>
                  <a:cxn ang="0">
                    <a:pos x="2" y="17"/>
                  </a:cxn>
                  <a:cxn ang="0">
                    <a:pos x="10" y="17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2" y="0"/>
                  </a:cxn>
                </a:cxnLst>
                <a:rect l="0" t="0" r="r" b="b"/>
                <a:pathLst>
                  <a:path w="41" h="86">
                    <a:moveTo>
                      <a:pt x="12" y="0"/>
                    </a:moveTo>
                    <a:lnTo>
                      <a:pt x="22" y="0"/>
                    </a:lnTo>
                    <a:lnTo>
                      <a:pt x="22" y="17"/>
                    </a:lnTo>
                    <a:lnTo>
                      <a:pt x="39" y="17"/>
                    </a:lnTo>
                    <a:lnTo>
                      <a:pt x="41" y="18"/>
                    </a:lnTo>
                    <a:lnTo>
                      <a:pt x="41" y="25"/>
                    </a:lnTo>
                    <a:lnTo>
                      <a:pt x="39" y="27"/>
                    </a:lnTo>
                    <a:lnTo>
                      <a:pt x="22" y="27"/>
                    </a:lnTo>
                    <a:lnTo>
                      <a:pt x="22" y="62"/>
                    </a:lnTo>
                    <a:lnTo>
                      <a:pt x="24" y="67"/>
                    </a:lnTo>
                    <a:lnTo>
                      <a:pt x="24" y="72"/>
                    </a:lnTo>
                    <a:lnTo>
                      <a:pt x="26" y="74"/>
                    </a:lnTo>
                    <a:lnTo>
                      <a:pt x="29" y="76"/>
                    </a:lnTo>
                    <a:lnTo>
                      <a:pt x="34" y="76"/>
                    </a:lnTo>
                    <a:lnTo>
                      <a:pt x="36" y="74"/>
                    </a:lnTo>
                    <a:lnTo>
                      <a:pt x="41" y="74"/>
                    </a:lnTo>
                    <a:lnTo>
                      <a:pt x="41" y="82"/>
                    </a:lnTo>
                    <a:lnTo>
                      <a:pt x="39" y="84"/>
                    </a:lnTo>
                    <a:lnTo>
                      <a:pt x="34" y="84"/>
                    </a:lnTo>
                    <a:lnTo>
                      <a:pt x="32" y="86"/>
                    </a:lnTo>
                    <a:lnTo>
                      <a:pt x="26" y="86"/>
                    </a:lnTo>
                    <a:lnTo>
                      <a:pt x="20" y="84"/>
                    </a:lnTo>
                    <a:lnTo>
                      <a:pt x="17" y="82"/>
                    </a:lnTo>
                    <a:lnTo>
                      <a:pt x="15" y="81"/>
                    </a:lnTo>
                    <a:lnTo>
                      <a:pt x="12" y="74"/>
                    </a:lnTo>
                    <a:lnTo>
                      <a:pt x="10" y="69"/>
                    </a:lnTo>
                    <a:lnTo>
                      <a:pt x="10" y="27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2" y="17"/>
                    </a:lnTo>
                    <a:lnTo>
                      <a:pt x="10" y="17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8" name="Freeform 40"/>
              <p:cNvSpPr>
                <a:spLocks/>
              </p:cNvSpPr>
              <p:nvPr/>
            </p:nvSpPr>
            <p:spPr bwMode="auto">
              <a:xfrm>
                <a:off x="3182" y="1290"/>
                <a:ext cx="5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1" y="41"/>
                  </a:cxn>
                  <a:cxn ang="0">
                    <a:pos x="16" y="36"/>
                  </a:cxn>
                  <a:cxn ang="0">
                    <a:pos x="22" y="32"/>
                  </a:cxn>
                  <a:cxn ang="0">
                    <a:pos x="32" y="29"/>
                  </a:cxn>
                  <a:cxn ang="0">
                    <a:pos x="38" y="31"/>
                  </a:cxn>
                  <a:cxn ang="0">
                    <a:pos x="43" y="32"/>
                  </a:cxn>
                  <a:cxn ang="0">
                    <a:pos x="47" y="34"/>
                  </a:cxn>
                  <a:cxn ang="0">
                    <a:pos x="50" y="37"/>
                  </a:cxn>
                  <a:cxn ang="0">
                    <a:pos x="52" y="41"/>
                  </a:cxn>
                  <a:cxn ang="0">
                    <a:pos x="55" y="51"/>
                  </a:cxn>
                  <a:cxn ang="0">
                    <a:pos x="55" y="96"/>
                  </a:cxn>
                  <a:cxn ang="0">
                    <a:pos x="53" y="98"/>
                  </a:cxn>
                  <a:cxn ang="0">
                    <a:pos x="43" y="98"/>
                  </a:cxn>
                  <a:cxn ang="0">
                    <a:pos x="43" y="54"/>
                  </a:cxn>
                  <a:cxn ang="0">
                    <a:pos x="42" y="51"/>
                  </a:cxn>
                  <a:cxn ang="0">
                    <a:pos x="42" y="47"/>
                  </a:cxn>
                  <a:cxn ang="0">
                    <a:pos x="40" y="44"/>
                  </a:cxn>
                  <a:cxn ang="0">
                    <a:pos x="38" y="42"/>
                  </a:cxn>
                  <a:cxn ang="0">
                    <a:pos x="35" y="41"/>
                  </a:cxn>
                  <a:cxn ang="0">
                    <a:pos x="33" y="41"/>
                  </a:cxn>
                  <a:cxn ang="0">
                    <a:pos x="30" y="39"/>
                  </a:cxn>
                  <a:cxn ang="0">
                    <a:pos x="25" y="41"/>
                  </a:cxn>
                  <a:cxn ang="0">
                    <a:pos x="22" y="42"/>
                  </a:cxn>
                  <a:cxn ang="0">
                    <a:pos x="11" y="52"/>
                  </a:cxn>
                  <a:cxn ang="0">
                    <a:pos x="11" y="98"/>
                  </a:cxn>
                  <a:cxn ang="0">
                    <a:pos x="1" y="98"/>
                  </a:cxn>
                  <a:cxn ang="0">
                    <a:pos x="0" y="96"/>
                  </a:cxn>
                  <a:cxn ang="0">
                    <a:pos x="0" y="0"/>
                  </a:cxn>
                </a:cxnLst>
                <a:rect l="0" t="0" r="r" b="b"/>
                <a:pathLst>
                  <a:path w="55" h="98">
                    <a:moveTo>
                      <a:pt x="0" y="0"/>
                    </a:moveTo>
                    <a:lnTo>
                      <a:pt x="11" y="0"/>
                    </a:lnTo>
                    <a:lnTo>
                      <a:pt x="11" y="41"/>
                    </a:lnTo>
                    <a:lnTo>
                      <a:pt x="16" y="36"/>
                    </a:lnTo>
                    <a:lnTo>
                      <a:pt x="22" y="32"/>
                    </a:lnTo>
                    <a:lnTo>
                      <a:pt x="32" y="29"/>
                    </a:lnTo>
                    <a:lnTo>
                      <a:pt x="38" y="31"/>
                    </a:lnTo>
                    <a:lnTo>
                      <a:pt x="43" y="32"/>
                    </a:lnTo>
                    <a:lnTo>
                      <a:pt x="47" y="34"/>
                    </a:lnTo>
                    <a:lnTo>
                      <a:pt x="50" y="37"/>
                    </a:lnTo>
                    <a:lnTo>
                      <a:pt x="52" y="41"/>
                    </a:lnTo>
                    <a:lnTo>
                      <a:pt x="55" y="51"/>
                    </a:lnTo>
                    <a:lnTo>
                      <a:pt x="55" y="96"/>
                    </a:lnTo>
                    <a:lnTo>
                      <a:pt x="53" y="98"/>
                    </a:lnTo>
                    <a:lnTo>
                      <a:pt x="43" y="98"/>
                    </a:lnTo>
                    <a:lnTo>
                      <a:pt x="43" y="54"/>
                    </a:lnTo>
                    <a:lnTo>
                      <a:pt x="42" y="51"/>
                    </a:lnTo>
                    <a:lnTo>
                      <a:pt x="42" y="47"/>
                    </a:lnTo>
                    <a:lnTo>
                      <a:pt x="40" y="44"/>
                    </a:lnTo>
                    <a:lnTo>
                      <a:pt x="38" y="42"/>
                    </a:lnTo>
                    <a:lnTo>
                      <a:pt x="35" y="41"/>
                    </a:lnTo>
                    <a:lnTo>
                      <a:pt x="33" y="41"/>
                    </a:lnTo>
                    <a:lnTo>
                      <a:pt x="30" y="39"/>
                    </a:lnTo>
                    <a:lnTo>
                      <a:pt x="25" y="41"/>
                    </a:lnTo>
                    <a:lnTo>
                      <a:pt x="22" y="42"/>
                    </a:lnTo>
                    <a:lnTo>
                      <a:pt x="11" y="52"/>
                    </a:lnTo>
                    <a:lnTo>
                      <a:pt x="11" y="98"/>
                    </a:lnTo>
                    <a:lnTo>
                      <a:pt x="1" y="9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09" name="Freeform 41"/>
              <p:cNvSpPr>
                <a:spLocks noEditPoints="1"/>
              </p:cNvSpPr>
              <p:nvPr/>
            </p:nvSpPr>
            <p:spPr bwMode="auto">
              <a:xfrm>
                <a:off x="3245" y="1297"/>
                <a:ext cx="68" cy="91"/>
              </a:xfrm>
              <a:custGeom>
                <a:avLst/>
                <a:gdLst/>
                <a:ahLst/>
                <a:cxnLst>
                  <a:cxn ang="0">
                    <a:pos x="26" y="34"/>
                  </a:cxn>
                  <a:cxn ang="0">
                    <a:pos x="22" y="56"/>
                  </a:cxn>
                  <a:cxn ang="0">
                    <a:pos x="42" y="56"/>
                  </a:cxn>
                  <a:cxn ang="0">
                    <a:pos x="46" y="34"/>
                  </a:cxn>
                  <a:cxn ang="0">
                    <a:pos x="26" y="34"/>
                  </a:cxn>
                  <a:cxn ang="0">
                    <a:pos x="19" y="0"/>
                  </a:cxn>
                  <a:cxn ang="0">
                    <a:pos x="29" y="0"/>
                  </a:cxn>
                  <a:cxn ang="0">
                    <a:pos x="29" y="2"/>
                  </a:cxn>
                  <a:cxn ang="0">
                    <a:pos x="27" y="24"/>
                  </a:cxn>
                  <a:cxn ang="0">
                    <a:pos x="46" y="24"/>
                  </a:cxn>
                  <a:cxn ang="0">
                    <a:pos x="49" y="2"/>
                  </a:cxn>
                  <a:cxn ang="0">
                    <a:pos x="49" y="0"/>
                  </a:cxn>
                  <a:cxn ang="0">
                    <a:pos x="59" y="0"/>
                  </a:cxn>
                  <a:cxn ang="0">
                    <a:pos x="59" y="2"/>
                  </a:cxn>
                  <a:cxn ang="0">
                    <a:pos x="56" y="24"/>
                  </a:cxn>
                  <a:cxn ang="0">
                    <a:pos x="66" y="24"/>
                  </a:cxn>
                  <a:cxn ang="0">
                    <a:pos x="66" y="25"/>
                  </a:cxn>
                  <a:cxn ang="0">
                    <a:pos x="68" y="27"/>
                  </a:cxn>
                  <a:cxn ang="0">
                    <a:pos x="68" y="30"/>
                  </a:cxn>
                  <a:cxn ang="0">
                    <a:pos x="66" y="32"/>
                  </a:cxn>
                  <a:cxn ang="0">
                    <a:pos x="66" y="34"/>
                  </a:cxn>
                  <a:cxn ang="0">
                    <a:pos x="56" y="34"/>
                  </a:cxn>
                  <a:cxn ang="0">
                    <a:pos x="52" y="56"/>
                  </a:cxn>
                  <a:cxn ang="0">
                    <a:pos x="61" y="56"/>
                  </a:cxn>
                  <a:cxn ang="0">
                    <a:pos x="62" y="57"/>
                  </a:cxn>
                  <a:cxn ang="0">
                    <a:pos x="62" y="66"/>
                  </a:cxn>
                  <a:cxn ang="0">
                    <a:pos x="51" y="66"/>
                  </a:cxn>
                  <a:cxn ang="0">
                    <a:pos x="49" y="89"/>
                  </a:cxn>
                  <a:cxn ang="0">
                    <a:pos x="47" y="91"/>
                  </a:cxn>
                  <a:cxn ang="0">
                    <a:pos x="39" y="91"/>
                  </a:cxn>
                  <a:cxn ang="0">
                    <a:pos x="37" y="89"/>
                  </a:cxn>
                  <a:cxn ang="0">
                    <a:pos x="41" y="66"/>
                  </a:cxn>
                  <a:cxn ang="0">
                    <a:pos x="22" y="66"/>
                  </a:cxn>
                  <a:cxn ang="0">
                    <a:pos x="19" y="89"/>
                  </a:cxn>
                  <a:cxn ang="0">
                    <a:pos x="19" y="91"/>
                  </a:cxn>
                  <a:cxn ang="0">
                    <a:pos x="9" y="91"/>
                  </a:cxn>
                  <a:cxn ang="0">
                    <a:pos x="9" y="89"/>
                  </a:cxn>
                  <a:cxn ang="0">
                    <a:pos x="10" y="66"/>
                  </a:cxn>
                  <a:cxn ang="0">
                    <a:pos x="2" y="66"/>
                  </a:cxn>
                  <a:cxn ang="0">
                    <a:pos x="2" y="64"/>
                  </a:cxn>
                  <a:cxn ang="0">
                    <a:pos x="0" y="62"/>
                  </a:cxn>
                  <a:cxn ang="0">
                    <a:pos x="0" y="57"/>
                  </a:cxn>
                  <a:cxn ang="0">
                    <a:pos x="2" y="57"/>
                  </a:cxn>
                  <a:cxn ang="0">
                    <a:pos x="2" y="56"/>
                  </a:cxn>
                  <a:cxn ang="0">
                    <a:pos x="12" y="56"/>
                  </a:cxn>
                  <a:cxn ang="0">
                    <a:pos x="16" y="34"/>
                  </a:cxn>
                  <a:cxn ang="0">
                    <a:pos x="7" y="34"/>
                  </a:cxn>
                  <a:cxn ang="0">
                    <a:pos x="4" y="30"/>
                  </a:cxn>
                  <a:cxn ang="0">
                    <a:pos x="4" y="27"/>
                  </a:cxn>
                  <a:cxn ang="0">
                    <a:pos x="5" y="25"/>
                  </a:cxn>
                  <a:cxn ang="0">
                    <a:pos x="5" y="24"/>
                  </a:cxn>
                  <a:cxn ang="0">
                    <a:pos x="16" y="24"/>
                  </a:cxn>
                  <a:cxn ang="0">
                    <a:pos x="19" y="2"/>
                  </a:cxn>
                  <a:cxn ang="0">
                    <a:pos x="19" y="0"/>
                  </a:cxn>
                </a:cxnLst>
                <a:rect l="0" t="0" r="r" b="b"/>
                <a:pathLst>
                  <a:path w="68" h="91">
                    <a:moveTo>
                      <a:pt x="26" y="34"/>
                    </a:moveTo>
                    <a:lnTo>
                      <a:pt x="22" y="56"/>
                    </a:lnTo>
                    <a:lnTo>
                      <a:pt x="42" y="56"/>
                    </a:lnTo>
                    <a:lnTo>
                      <a:pt x="46" y="34"/>
                    </a:lnTo>
                    <a:lnTo>
                      <a:pt x="26" y="34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29" y="2"/>
                    </a:lnTo>
                    <a:lnTo>
                      <a:pt x="27" y="24"/>
                    </a:lnTo>
                    <a:lnTo>
                      <a:pt x="46" y="24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59" y="2"/>
                    </a:lnTo>
                    <a:lnTo>
                      <a:pt x="56" y="24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68" y="27"/>
                    </a:lnTo>
                    <a:lnTo>
                      <a:pt x="68" y="30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56" y="34"/>
                    </a:lnTo>
                    <a:lnTo>
                      <a:pt x="52" y="56"/>
                    </a:lnTo>
                    <a:lnTo>
                      <a:pt x="61" y="56"/>
                    </a:lnTo>
                    <a:lnTo>
                      <a:pt x="62" y="57"/>
                    </a:lnTo>
                    <a:lnTo>
                      <a:pt x="62" y="66"/>
                    </a:lnTo>
                    <a:lnTo>
                      <a:pt x="51" y="66"/>
                    </a:lnTo>
                    <a:lnTo>
                      <a:pt x="49" y="89"/>
                    </a:lnTo>
                    <a:lnTo>
                      <a:pt x="47" y="91"/>
                    </a:lnTo>
                    <a:lnTo>
                      <a:pt x="39" y="91"/>
                    </a:lnTo>
                    <a:lnTo>
                      <a:pt x="37" y="89"/>
                    </a:lnTo>
                    <a:lnTo>
                      <a:pt x="41" y="66"/>
                    </a:lnTo>
                    <a:lnTo>
                      <a:pt x="22" y="66"/>
                    </a:lnTo>
                    <a:lnTo>
                      <a:pt x="19" y="89"/>
                    </a:lnTo>
                    <a:lnTo>
                      <a:pt x="19" y="91"/>
                    </a:lnTo>
                    <a:lnTo>
                      <a:pt x="9" y="91"/>
                    </a:lnTo>
                    <a:lnTo>
                      <a:pt x="9" y="89"/>
                    </a:lnTo>
                    <a:lnTo>
                      <a:pt x="10" y="66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0" y="62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12" y="56"/>
                    </a:lnTo>
                    <a:lnTo>
                      <a:pt x="16" y="34"/>
                    </a:lnTo>
                    <a:lnTo>
                      <a:pt x="7" y="34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16" y="24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0" name="Freeform 42"/>
              <p:cNvSpPr>
                <a:spLocks noEditPoints="1"/>
              </p:cNvSpPr>
              <p:nvPr/>
            </p:nvSpPr>
            <p:spPr bwMode="auto">
              <a:xfrm>
                <a:off x="3321" y="1319"/>
                <a:ext cx="52" cy="71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20" y="40"/>
                  </a:cxn>
                  <a:cxn ang="0">
                    <a:pos x="17" y="42"/>
                  </a:cxn>
                  <a:cxn ang="0">
                    <a:pos x="12" y="47"/>
                  </a:cxn>
                  <a:cxn ang="0">
                    <a:pos x="12" y="50"/>
                  </a:cxn>
                  <a:cxn ang="0">
                    <a:pos x="13" y="55"/>
                  </a:cxn>
                  <a:cxn ang="0">
                    <a:pos x="15" y="59"/>
                  </a:cxn>
                  <a:cxn ang="0">
                    <a:pos x="18" y="61"/>
                  </a:cxn>
                  <a:cxn ang="0">
                    <a:pos x="28" y="61"/>
                  </a:cxn>
                  <a:cxn ang="0">
                    <a:pos x="32" y="59"/>
                  </a:cxn>
                  <a:cxn ang="0">
                    <a:pos x="37" y="55"/>
                  </a:cxn>
                  <a:cxn ang="0">
                    <a:pos x="40" y="52"/>
                  </a:cxn>
                  <a:cxn ang="0">
                    <a:pos x="40" y="39"/>
                  </a:cxn>
                  <a:cxn ang="0">
                    <a:pos x="22" y="39"/>
                  </a:cxn>
                  <a:cxn ang="0">
                    <a:pos x="23" y="0"/>
                  </a:cxn>
                  <a:cxn ang="0">
                    <a:pos x="27" y="0"/>
                  </a:cxn>
                  <a:cxn ang="0">
                    <a:pos x="33" y="2"/>
                  </a:cxn>
                  <a:cxn ang="0">
                    <a:pos x="38" y="2"/>
                  </a:cxn>
                  <a:cxn ang="0">
                    <a:pos x="43" y="3"/>
                  </a:cxn>
                  <a:cxn ang="0">
                    <a:pos x="47" y="7"/>
                  </a:cxn>
                  <a:cxn ang="0">
                    <a:pos x="50" y="13"/>
                  </a:cxn>
                  <a:cxn ang="0">
                    <a:pos x="52" y="18"/>
                  </a:cxn>
                  <a:cxn ang="0">
                    <a:pos x="52" y="69"/>
                  </a:cxn>
                  <a:cxn ang="0">
                    <a:pos x="42" y="69"/>
                  </a:cxn>
                  <a:cxn ang="0">
                    <a:pos x="42" y="61"/>
                  </a:cxn>
                  <a:cxn ang="0">
                    <a:pos x="38" y="66"/>
                  </a:cxn>
                  <a:cxn ang="0">
                    <a:pos x="28" y="69"/>
                  </a:cxn>
                  <a:cxn ang="0">
                    <a:pos x="22" y="71"/>
                  </a:cxn>
                  <a:cxn ang="0">
                    <a:pos x="17" y="71"/>
                  </a:cxn>
                  <a:cxn ang="0">
                    <a:pos x="7" y="66"/>
                  </a:cxn>
                  <a:cxn ang="0">
                    <a:pos x="3" y="62"/>
                  </a:cxn>
                  <a:cxn ang="0">
                    <a:pos x="0" y="55"/>
                  </a:cxn>
                  <a:cxn ang="0">
                    <a:pos x="0" y="45"/>
                  </a:cxn>
                  <a:cxn ang="0">
                    <a:pos x="2" y="42"/>
                  </a:cxn>
                  <a:cxn ang="0">
                    <a:pos x="8" y="35"/>
                  </a:cxn>
                  <a:cxn ang="0">
                    <a:pos x="18" y="32"/>
                  </a:cxn>
                  <a:cxn ang="0">
                    <a:pos x="25" y="30"/>
                  </a:cxn>
                  <a:cxn ang="0">
                    <a:pos x="40" y="30"/>
                  </a:cxn>
                  <a:cxn ang="0">
                    <a:pos x="40" y="18"/>
                  </a:cxn>
                  <a:cxn ang="0">
                    <a:pos x="38" y="15"/>
                  </a:cxn>
                  <a:cxn ang="0">
                    <a:pos x="35" y="12"/>
                  </a:cxn>
                  <a:cxn ang="0">
                    <a:pos x="33" y="12"/>
                  </a:cxn>
                  <a:cxn ang="0">
                    <a:pos x="30" y="10"/>
                  </a:cxn>
                  <a:cxn ang="0">
                    <a:pos x="22" y="10"/>
                  </a:cxn>
                  <a:cxn ang="0">
                    <a:pos x="18" y="12"/>
                  </a:cxn>
                  <a:cxn ang="0">
                    <a:pos x="15" y="12"/>
                  </a:cxn>
                  <a:cxn ang="0">
                    <a:pos x="13" y="13"/>
                  </a:cxn>
                  <a:cxn ang="0">
                    <a:pos x="10" y="15"/>
                  </a:cxn>
                  <a:cxn ang="0">
                    <a:pos x="8" y="15"/>
                  </a:cxn>
                  <a:cxn ang="0">
                    <a:pos x="7" y="17"/>
                  </a:cxn>
                  <a:cxn ang="0">
                    <a:pos x="5" y="17"/>
                  </a:cxn>
                  <a:cxn ang="0">
                    <a:pos x="5" y="15"/>
                  </a:cxn>
                  <a:cxn ang="0">
                    <a:pos x="3" y="15"/>
                  </a:cxn>
                  <a:cxn ang="0">
                    <a:pos x="3" y="10"/>
                  </a:cxn>
                  <a:cxn ang="0">
                    <a:pos x="5" y="8"/>
                  </a:cxn>
                  <a:cxn ang="0">
                    <a:pos x="5" y="7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3" y="3"/>
                  </a:cxn>
                  <a:cxn ang="0">
                    <a:pos x="17" y="2"/>
                  </a:cxn>
                  <a:cxn ang="0">
                    <a:pos x="20" y="2"/>
                  </a:cxn>
                  <a:cxn ang="0">
                    <a:pos x="23" y="0"/>
                  </a:cxn>
                </a:cxnLst>
                <a:rect l="0" t="0" r="r" b="b"/>
                <a:pathLst>
                  <a:path w="52" h="71">
                    <a:moveTo>
                      <a:pt x="22" y="39"/>
                    </a:moveTo>
                    <a:lnTo>
                      <a:pt x="20" y="40"/>
                    </a:lnTo>
                    <a:lnTo>
                      <a:pt x="17" y="42"/>
                    </a:lnTo>
                    <a:lnTo>
                      <a:pt x="12" y="47"/>
                    </a:lnTo>
                    <a:lnTo>
                      <a:pt x="12" y="50"/>
                    </a:lnTo>
                    <a:lnTo>
                      <a:pt x="13" y="55"/>
                    </a:lnTo>
                    <a:lnTo>
                      <a:pt x="15" y="59"/>
                    </a:lnTo>
                    <a:lnTo>
                      <a:pt x="18" y="61"/>
                    </a:lnTo>
                    <a:lnTo>
                      <a:pt x="28" y="61"/>
                    </a:lnTo>
                    <a:lnTo>
                      <a:pt x="32" y="59"/>
                    </a:lnTo>
                    <a:lnTo>
                      <a:pt x="37" y="55"/>
                    </a:lnTo>
                    <a:lnTo>
                      <a:pt x="40" y="52"/>
                    </a:lnTo>
                    <a:lnTo>
                      <a:pt x="40" y="39"/>
                    </a:lnTo>
                    <a:lnTo>
                      <a:pt x="22" y="39"/>
                    </a:lnTo>
                    <a:close/>
                    <a:moveTo>
                      <a:pt x="23" y="0"/>
                    </a:moveTo>
                    <a:lnTo>
                      <a:pt x="27" y="0"/>
                    </a:lnTo>
                    <a:lnTo>
                      <a:pt x="33" y="2"/>
                    </a:lnTo>
                    <a:lnTo>
                      <a:pt x="38" y="2"/>
                    </a:lnTo>
                    <a:lnTo>
                      <a:pt x="43" y="3"/>
                    </a:lnTo>
                    <a:lnTo>
                      <a:pt x="47" y="7"/>
                    </a:lnTo>
                    <a:lnTo>
                      <a:pt x="50" y="13"/>
                    </a:lnTo>
                    <a:lnTo>
                      <a:pt x="52" y="18"/>
                    </a:lnTo>
                    <a:lnTo>
                      <a:pt x="52" y="69"/>
                    </a:lnTo>
                    <a:lnTo>
                      <a:pt x="42" y="69"/>
                    </a:lnTo>
                    <a:lnTo>
                      <a:pt x="42" y="61"/>
                    </a:lnTo>
                    <a:lnTo>
                      <a:pt x="38" y="66"/>
                    </a:lnTo>
                    <a:lnTo>
                      <a:pt x="28" y="69"/>
                    </a:lnTo>
                    <a:lnTo>
                      <a:pt x="22" y="71"/>
                    </a:lnTo>
                    <a:lnTo>
                      <a:pt x="17" y="71"/>
                    </a:lnTo>
                    <a:lnTo>
                      <a:pt x="7" y="66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8" y="35"/>
                    </a:lnTo>
                    <a:lnTo>
                      <a:pt x="18" y="32"/>
                    </a:lnTo>
                    <a:lnTo>
                      <a:pt x="25" y="30"/>
                    </a:lnTo>
                    <a:lnTo>
                      <a:pt x="40" y="30"/>
                    </a:lnTo>
                    <a:lnTo>
                      <a:pt x="40" y="18"/>
                    </a:lnTo>
                    <a:lnTo>
                      <a:pt x="38" y="15"/>
                    </a:lnTo>
                    <a:lnTo>
                      <a:pt x="35" y="12"/>
                    </a:lnTo>
                    <a:lnTo>
                      <a:pt x="33" y="12"/>
                    </a:lnTo>
                    <a:lnTo>
                      <a:pt x="30" y="10"/>
                    </a:lnTo>
                    <a:lnTo>
                      <a:pt x="22" y="10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7" y="2"/>
                    </a:lnTo>
                    <a:lnTo>
                      <a:pt x="20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1" name="Freeform 43"/>
              <p:cNvSpPr>
                <a:spLocks/>
              </p:cNvSpPr>
              <p:nvPr/>
            </p:nvSpPr>
            <p:spPr bwMode="auto">
              <a:xfrm>
                <a:off x="3396" y="1319"/>
                <a:ext cx="56" cy="69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2"/>
                  </a:cxn>
                  <a:cxn ang="0">
                    <a:pos x="44" y="3"/>
                  </a:cxn>
                  <a:cxn ang="0">
                    <a:pos x="47" y="5"/>
                  </a:cxn>
                  <a:cxn ang="0">
                    <a:pos x="51" y="8"/>
                  </a:cxn>
                  <a:cxn ang="0">
                    <a:pos x="52" y="12"/>
                  </a:cxn>
                  <a:cxn ang="0">
                    <a:pos x="56" y="22"/>
                  </a:cxn>
                  <a:cxn ang="0">
                    <a:pos x="56" y="67"/>
                  </a:cxn>
                  <a:cxn ang="0">
                    <a:pos x="54" y="69"/>
                  </a:cxn>
                  <a:cxn ang="0">
                    <a:pos x="44" y="69"/>
                  </a:cxn>
                  <a:cxn ang="0">
                    <a:pos x="44" y="25"/>
                  </a:cxn>
                  <a:cxn ang="0">
                    <a:pos x="42" y="22"/>
                  </a:cxn>
                  <a:cxn ang="0">
                    <a:pos x="42" y="18"/>
                  </a:cxn>
                  <a:cxn ang="0">
                    <a:pos x="41" y="15"/>
                  </a:cxn>
                  <a:cxn ang="0">
                    <a:pos x="39" y="13"/>
                  </a:cxn>
                  <a:cxn ang="0">
                    <a:pos x="36" y="12"/>
                  </a:cxn>
                  <a:cxn ang="0">
                    <a:pos x="34" y="12"/>
                  </a:cxn>
                  <a:cxn ang="0">
                    <a:pos x="31" y="10"/>
                  </a:cxn>
                  <a:cxn ang="0">
                    <a:pos x="26" y="12"/>
                  </a:cxn>
                  <a:cxn ang="0">
                    <a:pos x="22" y="13"/>
                  </a:cxn>
                  <a:cxn ang="0">
                    <a:pos x="12" y="23"/>
                  </a:cxn>
                  <a:cxn ang="0">
                    <a:pos x="12" y="69"/>
                  </a:cxn>
                  <a:cxn ang="0">
                    <a:pos x="2" y="69"/>
                  </a:cxn>
                  <a:cxn ang="0">
                    <a:pos x="2" y="67"/>
                  </a:cxn>
                  <a:cxn ang="0">
                    <a:pos x="0" y="67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10" y="2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2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0"/>
                  </a:cxn>
                </a:cxnLst>
                <a:rect l="0" t="0" r="r" b="b"/>
                <a:pathLst>
                  <a:path w="56" h="69">
                    <a:moveTo>
                      <a:pt x="32" y="0"/>
                    </a:moveTo>
                    <a:lnTo>
                      <a:pt x="39" y="2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51" y="8"/>
                    </a:lnTo>
                    <a:lnTo>
                      <a:pt x="52" y="12"/>
                    </a:lnTo>
                    <a:lnTo>
                      <a:pt x="56" y="22"/>
                    </a:lnTo>
                    <a:lnTo>
                      <a:pt x="56" y="67"/>
                    </a:lnTo>
                    <a:lnTo>
                      <a:pt x="54" y="69"/>
                    </a:lnTo>
                    <a:lnTo>
                      <a:pt x="44" y="69"/>
                    </a:lnTo>
                    <a:lnTo>
                      <a:pt x="44" y="25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39" y="13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1" y="10"/>
                    </a:lnTo>
                    <a:lnTo>
                      <a:pt x="26" y="12"/>
                    </a:lnTo>
                    <a:lnTo>
                      <a:pt x="22" y="13"/>
                    </a:lnTo>
                    <a:lnTo>
                      <a:pt x="12" y="23"/>
                    </a:lnTo>
                    <a:lnTo>
                      <a:pt x="12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0" y="6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2" name="Freeform 44"/>
              <p:cNvSpPr>
                <a:spLocks/>
              </p:cNvSpPr>
              <p:nvPr/>
            </p:nvSpPr>
            <p:spPr bwMode="auto">
              <a:xfrm>
                <a:off x="3465" y="1319"/>
                <a:ext cx="49" cy="71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2" y="2"/>
                  </a:cxn>
                  <a:cxn ang="0">
                    <a:pos x="37" y="2"/>
                  </a:cxn>
                  <a:cxn ang="0">
                    <a:pos x="40" y="3"/>
                  </a:cxn>
                  <a:cxn ang="0">
                    <a:pos x="42" y="3"/>
                  </a:cxn>
                  <a:cxn ang="0">
                    <a:pos x="45" y="7"/>
                  </a:cxn>
                  <a:cxn ang="0">
                    <a:pos x="47" y="7"/>
                  </a:cxn>
                  <a:cxn ang="0">
                    <a:pos x="49" y="8"/>
                  </a:cxn>
                  <a:cxn ang="0">
                    <a:pos x="49" y="17"/>
                  </a:cxn>
                  <a:cxn ang="0">
                    <a:pos x="47" y="18"/>
                  </a:cxn>
                  <a:cxn ang="0">
                    <a:pos x="45" y="18"/>
                  </a:cxn>
                  <a:cxn ang="0">
                    <a:pos x="42" y="15"/>
                  </a:cxn>
                  <a:cxn ang="0">
                    <a:pos x="40" y="15"/>
                  </a:cxn>
                  <a:cxn ang="0">
                    <a:pos x="39" y="13"/>
                  </a:cxn>
                  <a:cxn ang="0">
                    <a:pos x="32" y="10"/>
                  </a:cxn>
                  <a:cxn ang="0">
                    <a:pos x="29" y="10"/>
                  </a:cxn>
                  <a:cxn ang="0">
                    <a:pos x="24" y="12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4" y="22"/>
                  </a:cxn>
                  <a:cxn ang="0">
                    <a:pos x="12" y="29"/>
                  </a:cxn>
                  <a:cxn ang="0">
                    <a:pos x="12" y="42"/>
                  </a:cxn>
                  <a:cxn ang="0">
                    <a:pos x="14" y="47"/>
                  </a:cxn>
                  <a:cxn ang="0">
                    <a:pos x="14" y="50"/>
                  </a:cxn>
                  <a:cxn ang="0">
                    <a:pos x="17" y="54"/>
                  </a:cxn>
                  <a:cxn ang="0">
                    <a:pos x="19" y="57"/>
                  </a:cxn>
                  <a:cxn ang="0">
                    <a:pos x="25" y="61"/>
                  </a:cxn>
                  <a:cxn ang="0">
                    <a:pos x="32" y="61"/>
                  </a:cxn>
                  <a:cxn ang="0">
                    <a:pos x="42" y="55"/>
                  </a:cxn>
                  <a:cxn ang="0">
                    <a:pos x="44" y="55"/>
                  </a:cxn>
                  <a:cxn ang="0">
                    <a:pos x="47" y="52"/>
                  </a:cxn>
                  <a:cxn ang="0">
                    <a:pos x="49" y="52"/>
                  </a:cxn>
                  <a:cxn ang="0">
                    <a:pos x="49" y="62"/>
                  </a:cxn>
                  <a:cxn ang="0">
                    <a:pos x="47" y="64"/>
                  </a:cxn>
                  <a:cxn ang="0">
                    <a:pos x="45" y="64"/>
                  </a:cxn>
                  <a:cxn ang="0">
                    <a:pos x="42" y="67"/>
                  </a:cxn>
                  <a:cxn ang="0">
                    <a:pos x="40" y="67"/>
                  </a:cxn>
                  <a:cxn ang="0">
                    <a:pos x="37" y="69"/>
                  </a:cxn>
                  <a:cxn ang="0">
                    <a:pos x="34" y="69"/>
                  </a:cxn>
                  <a:cxn ang="0">
                    <a:pos x="30" y="71"/>
                  </a:cxn>
                  <a:cxn ang="0">
                    <a:pos x="27" y="71"/>
                  </a:cxn>
                  <a:cxn ang="0">
                    <a:pos x="22" y="69"/>
                  </a:cxn>
                  <a:cxn ang="0">
                    <a:pos x="15" y="67"/>
                  </a:cxn>
                  <a:cxn ang="0">
                    <a:pos x="10" y="66"/>
                  </a:cxn>
                  <a:cxn ang="0">
                    <a:pos x="7" y="62"/>
                  </a:cxn>
                  <a:cxn ang="0">
                    <a:pos x="3" y="57"/>
                  </a:cxn>
                  <a:cxn ang="0">
                    <a:pos x="0" y="4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3" y="17"/>
                  </a:cxn>
                  <a:cxn ang="0">
                    <a:pos x="5" y="12"/>
                  </a:cxn>
                  <a:cxn ang="0">
                    <a:pos x="8" y="10"/>
                  </a:cxn>
                  <a:cxn ang="0">
                    <a:pos x="12" y="5"/>
                  </a:cxn>
                  <a:cxn ang="0">
                    <a:pos x="17" y="3"/>
                  </a:cxn>
                  <a:cxn ang="0">
                    <a:pos x="24" y="2"/>
                  </a:cxn>
                  <a:cxn ang="0">
                    <a:pos x="29" y="0"/>
                  </a:cxn>
                </a:cxnLst>
                <a:rect l="0" t="0" r="r" b="b"/>
                <a:pathLst>
                  <a:path w="49" h="71">
                    <a:moveTo>
                      <a:pt x="29" y="0"/>
                    </a:moveTo>
                    <a:lnTo>
                      <a:pt x="32" y="2"/>
                    </a:lnTo>
                    <a:lnTo>
                      <a:pt x="37" y="2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8"/>
                    </a:lnTo>
                    <a:lnTo>
                      <a:pt x="49" y="17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39" y="13"/>
                    </a:lnTo>
                    <a:lnTo>
                      <a:pt x="32" y="10"/>
                    </a:lnTo>
                    <a:lnTo>
                      <a:pt x="29" y="10"/>
                    </a:lnTo>
                    <a:lnTo>
                      <a:pt x="24" y="12"/>
                    </a:lnTo>
                    <a:lnTo>
                      <a:pt x="20" y="13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2" y="29"/>
                    </a:lnTo>
                    <a:lnTo>
                      <a:pt x="12" y="42"/>
                    </a:lnTo>
                    <a:lnTo>
                      <a:pt x="14" y="47"/>
                    </a:lnTo>
                    <a:lnTo>
                      <a:pt x="14" y="50"/>
                    </a:lnTo>
                    <a:lnTo>
                      <a:pt x="17" y="54"/>
                    </a:lnTo>
                    <a:lnTo>
                      <a:pt x="19" y="57"/>
                    </a:lnTo>
                    <a:lnTo>
                      <a:pt x="25" y="61"/>
                    </a:lnTo>
                    <a:lnTo>
                      <a:pt x="32" y="61"/>
                    </a:lnTo>
                    <a:lnTo>
                      <a:pt x="42" y="55"/>
                    </a:lnTo>
                    <a:lnTo>
                      <a:pt x="44" y="55"/>
                    </a:lnTo>
                    <a:lnTo>
                      <a:pt x="47" y="52"/>
                    </a:lnTo>
                    <a:lnTo>
                      <a:pt x="49" y="52"/>
                    </a:lnTo>
                    <a:lnTo>
                      <a:pt x="49" y="62"/>
                    </a:lnTo>
                    <a:lnTo>
                      <a:pt x="47" y="64"/>
                    </a:lnTo>
                    <a:lnTo>
                      <a:pt x="45" y="64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2" y="69"/>
                    </a:lnTo>
                    <a:lnTo>
                      <a:pt x="15" y="67"/>
                    </a:lnTo>
                    <a:lnTo>
                      <a:pt x="10" y="66"/>
                    </a:lnTo>
                    <a:lnTo>
                      <a:pt x="7" y="62"/>
                    </a:lnTo>
                    <a:lnTo>
                      <a:pt x="3" y="57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5" y="12"/>
                    </a:lnTo>
                    <a:lnTo>
                      <a:pt x="8" y="10"/>
                    </a:lnTo>
                    <a:lnTo>
                      <a:pt x="12" y="5"/>
                    </a:lnTo>
                    <a:lnTo>
                      <a:pt x="17" y="3"/>
                    </a:lnTo>
                    <a:lnTo>
                      <a:pt x="24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3" name="Freeform 45"/>
              <p:cNvSpPr>
                <a:spLocks/>
              </p:cNvSpPr>
              <p:nvPr/>
            </p:nvSpPr>
            <p:spPr bwMode="auto">
              <a:xfrm>
                <a:off x="3529" y="1290"/>
                <a:ext cx="53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41"/>
                  </a:cxn>
                  <a:cxn ang="0">
                    <a:pos x="17" y="36"/>
                  </a:cxn>
                  <a:cxn ang="0">
                    <a:pos x="22" y="32"/>
                  </a:cxn>
                  <a:cxn ang="0">
                    <a:pos x="32" y="29"/>
                  </a:cxn>
                  <a:cxn ang="0">
                    <a:pos x="35" y="31"/>
                  </a:cxn>
                  <a:cxn ang="0">
                    <a:pos x="38" y="31"/>
                  </a:cxn>
                  <a:cxn ang="0">
                    <a:pos x="42" y="32"/>
                  </a:cxn>
                  <a:cxn ang="0">
                    <a:pos x="47" y="34"/>
                  </a:cxn>
                  <a:cxn ang="0">
                    <a:pos x="48" y="37"/>
                  </a:cxn>
                  <a:cxn ang="0">
                    <a:pos x="52" y="41"/>
                  </a:cxn>
                  <a:cxn ang="0">
                    <a:pos x="53" y="46"/>
                  </a:cxn>
                  <a:cxn ang="0">
                    <a:pos x="53" y="98"/>
                  </a:cxn>
                  <a:cxn ang="0">
                    <a:pos x="43" y="98"/>
                  </a:cxn>
                  <a:cxn ang="0">
                    <a:pos x="43" y="96"/>
                  </a:cxn>
                  <a:cxn ang="0">
                    <a:pos x="42" y="96"/>
                  </a:cxn>
                  <a:cxn ang="0">
                    <a:pos x="42" y="51"/>
                  </a:cxn>
                  <a:cxn ang="0">
                    <a:pos x="38" y="44"/>
                  </a:cxn>
                  <a:cxn ang="0">
                    <a:pos x="35" y="41"/>
                  </a:cxn>
                  <a:cxn ang="0">
                    <a:pos x="32" y="41"/>
                  </a:cxn>
                  <a:cxn ang="0">
                    <a:pos x="28" y="39"/>
                  </a:cxn>
                  <a:cxn ang="0">
                    <a:pos x="25" y="41"/>
                  </a:cxn>
                  <a:cxn ang="0">
                    <a:pos x="20" y="42"/>
                  </a:cxn>
                  <a:cxn ang="0">
                    <a:pos x="17" y="47"/>
                  </a:cxn>
                  <a:cxn ang="0">
                    <a:pos x="12" y="52"/>
                  </a:cxn>
                  <a:cxn ang="0">
                    <a:pos x="12" y="96"/>
                  </a:cxn>
                  <a:cxn ang="0">
                    <a:pos x="10" y="98"/>
                  </a:cxn>
                  <a:cxn ang="0">
                    <a:pos x="0" y="98"/>
                  </a:cxn>
                  <a:cxn ang="0">
                    <a:pos x="0" y="0"/>
                  </a:cxn>
                </a:cxnLst>
                <a:rect l="0" t="0" r="r" b="b"/>
                <a:pathLst>
                  <a:path w="53" h="98">
                    <a:moveTo>
                      <a:pt x="0" y="0"/>
                    </a:moveTo>
                    <a:lnTo>
                      <a:pt x="12" y="0"/>
                    </a:lnTo>
                    <a:lnTo>
                      <a:pt x="12" y="41"/>
                    </a:lnTo>
                    <a:lnTo>
                      <a:pt x="17" y="36"/>
                    </a:lnTo>
                    <a:lnTo>
                      <a:pt x="22" y="32"/>
                    </a:lnTo>
                    <a:lnTo>
                      <a:pt x="32" y="29"/>
                    </a:lnTo>
                    <a:lnTo>
                      <a:pt x="35" y="31"/>
                    </a:lnTo>
                    <a:lnTo>
                      <a:pt x="38" y="31"/>
                    </a:lnTo>
                    <a:lnTo>
                      <a:pt x="42" y="32"/>
                    </a:lnTo>
                    <a:lnTo>
                      <a:pt x="47" y="34"/>
                    </a:lnTo>
                    <a:lnTo>
                      <a:pt x="48" y="37"/>
                    </a:lnTo>
                    <a:lnTo>
                      <a:pt x="52" y="41"/>
                    </a:lnTo>
                    <a:lnTo>
                      <a:pt x="53" y="46"/>
                    </a:lnTo>
                    <a:lnTo>
                      <a:pt x="53" y="98"/>
                    </a:lnTo>
                    <a:lnTo>
                      <a:pt x="43" y="98"/>
                    </a:lnTo>
                    <a:lnTo>
                      <a:pt x="43" y="96"/>
                    </a:lnTo>
                    <a:lnTo>
                      <a:pt x="42" y="96"/>
                    </a:lnTo>
                    <a:lnTo>
                      <a:pt x="42" y="51"/>
                    </a:lnTo>
                    <a:lnTo>
                      <a:pt x="38" y="44"/>
                    </a:lnTo>
                    <a:lnTo>
                      <a:pt x="35" y="41"/>
                    </a:lnTo>
                    <a:lnTo>
                      <a:pt x="32" y="41"/>
                    </a:lnTo>
                    <a:lnTo>
                      <a:pt x="28" y="39"/>
                    </a:lnTo>
                    <a:lnTo>
                      <a:pt x="25" y="41"/>
                    </a:lnTo>
                    <a:lnTo>
                      <a:pt x="20" y="42"/>
                    </a:lnTo>
                    <a:lnTo>
                      <a:pt x="17" y="47"/>
                    </a:lnTo>
                    <a:lnTo>
                      <a:pt x="12" y="52"/>
                    </a:lnTo>
                    <a:lnTo>
                      <a:pt x="12" y="96"/>
                    </a:lnTo>
                    <a:lnTo>
                      <a:pt x="10" y="98"/>
                    </a:lnTo>
                    <a:lnTo>
                      <a:pt x="0" y="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4" name="Freeform 46"/>
              <p:cNvSpPr>
                <a:spLocks noEditPoints="1"/>
              </p:cNvSpPr>
              <p:nvPr/>
            </p:nvSpPr>
            <p:spPr bwMode="auto">
              <a:xfrm>
                <a:off x="3596" y="1319"/>
                <a:ext cx="64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0"/>
                  </a:cxn>
                  <a:cxn ang="0">
                    <a:pos x="13" y="45"/>
                  </a:cxn>
                  <a:cxn ang="0">
                    <a:pos x="13" y="47"/>
                  </a:cxn>
                  <a:cxn ang="0">
                    <a:pos x="15" y="50"/>
                  </a:cxn>
                  <a:cxn ang="0">
                    <a:pos x="17" y="52"/>
                  </a:cxn>
                  <a:cxn ang="0">
                    <a:pos x="18" y="55"/>
                  </a:cxn>
                  <a:cxn ang="0">
                    <a:pos x="22" y="59"/>
                  </a:cxn>
                  <a:cxn ang="0">
                    <a:pos x="27" y="61"/>
                  </a:cxn>
                  <a:cxn ang="0">
                    <a:pos x="37" y="61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0"/>
                  </a:cxn>
                  <a:cxn ang="0">
                    <a:pos x="50" y="45"/>
                  </a:cxn>
                  <a:cxn ang="0">
                    <a:pos x="50" y="40"/>
                  </a:cxn>
                  <a:cxn ang="0">
                    <a:pos x="52" y="35"/>
                  </a:cxn>
                  <a:cxn ang="0">
                    <a:pos x="50" y="30"/>
                  </a:cxn>
                  <a:cxn ang="0">
                    <a:pos x="50" y="25"/>
                  </a:cxn>
                  <a:cxn ang="0">
                    <a:pos x="45" y="15"/>
                  </a:cxn>
                  <a:cxn ang="0">
                    <a:pos x="42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37" y="2"/>
                  </a:cxn>
                  <a:cxn ang="0">
                    <a:pos x="42" y="2"/>
                  </a:cxn>
                  <a:cxn ang="0">
                    <a:pos x="45" y="3"/>
                  </a:cxn>
                  <a:cxn ang="0">
                    <a:pos x="52" y="5"/>
                  </a:cxn>
                  <a:cxn ang="0">
                    <a:pos x="62" y="20"/>
                  </a:cxn>
                  <a:cxn ang="0">
                    <a:pos x="64" y="27"/>
                  </a:cxn>
                  <a:cxn ang="0">
                    <a:pos x="64" y="35"/>
                  </a:cxn>
                  <a:cxn ang="0">
                    <a:pos x="62" y="42"/>
                  </a:cxn>
                  <a:cxn ang="0">
                    <a:pos x="62" y="49"/>
                  </a:cxn>
                  <a:cxn ang="0">
                    <a:pos x="59" y="55"/>
                  </a:cxn>
                  <a:cxn ang="0">
                    <a:pos x="55" y="61"/>
                  </a:cxn>
                  <a:cxn ang="0">
                    <a:pos x="45" y="67"/>
                  </a:cxn>
                  <a:cxn ang="0">
                    <a:pos x="32" y="71"/>
                  </a:cxn>
                  <a:cxn ang="0">
                    <a:pos x="23" y="69"/>
                  </a:cxn>
                  <a:cxn ang="0">
                    <a:pos x="17" y="67"/>
                  </a:cxn>
                  <a:cxn ang="0">
                    <a:pos x="10" y="64"/>
                  </a:cxn>
                  <a:cxn ang="0">
                    <a:pos x="8" y="61"/>
                  </a:cxn>
                  <a:cxn ang="0">
                    <a:pos x="2" y="50"/>
                  </a:cxn>
                  <a:cxn ang="0">
                    <a:pos x="0" y="44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8" y="3"/>
                  </a:cxn>
                  <a:cxn ang="0">
                    <a:pos x="32" y="0"/>
                  </a:cxn>
                </a:cxnLst>
                <a:rect l="0" t="0" r="r" b="b"/>
                <a:pathLst>
                  <a:path w="64" h="71">
                    <a:moveTo>
                      <a:pt x="27" y="10"/>
                    </a:moveTo>
                    <a:lnTo>
                      <a:pt x="20" y="13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0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50"/>
                    </a:lnTo>
                    <a:lnTo>
                      <a:pt x="17" y="52"/>
                    </a:lnTo>
                    <a:lnTo>
                      <a:pt x="18" y="55"/>
                    </a:lnTo>
                    <a:lnTo>
                      <a:pt x="22" y="59"/>
                    </a:lnTo>
                    <a:lnTo>
                      <a:pt x="27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0"/>
                    </a:lnTo>
                    <a:lnTo>
                      <a:pt x="50" y="45"/>
                    </a:lnTo>
                    <a:lnTo>
                      <a:pt x="50" y="40"/>
                    </a:lnTo>
                    <a:lnTo>
                      <a:pt x="52" y="35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45" y="15"/>
                    </a:lnTo>
                    <a:lnTo>
                      <a:pt x="42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37" y="2"/>
                    </a:lnTo>
                    <a:lnTo>
                      <a:pt x="42" y="2"/>
                    </a:lnTo>
                    <a:lnTo>
                      <a:pt x="45" y="3"/>
                    </a:lnTo>
                    <a:lnTo>
                      <a:pt x="52" y="5"/>
                    </a:lnTo>
                    <a:lnTo>
                      <a:pt x="62" y="20"/>
                    </a:lnTo>
                    <a:lnTo>
                      <a:pt x="64" y="27"/>
                    </a:lnTo>
                    <a:lnTo>
                      <a:pt x="64" y="35"/>
                    </a:lnTo>
                    <a:lnTo>
                      <a:pt x="62" y="42"/>
                    </a:lnTo>
                    <a:lnTo>
                      <a:pt x="62" y="49"/>
                    </a:lnTo>
                    <a:lnTo>
                      <a:pt x="59" y="55"/>
                    </a:lnTo>
                    <a:lnTo>
                      <a:pt x="55" y="61"/>
                    </a:lnTo>
                    <a:lnTo>
                      <a:pt x="45" y="67"/>
                    </a:lnTo>
                    <a:lnTo>
                      <a:pt x="32" y="71"/>
                    </a:lnTo>
                    <a:lnTo>
                      <a:pt x="23" y="69"/>
                    </a:lnTo>
                    <a:lnTo>
                      <a:pt x="17" y="67"/>
                    </a:lnTo>
                    <a:lnTo>
                      <a:pt x="10" y="64"/>
                    </a:lnTo>
                    <a:lnTo>
                      <a:pt x="8" y="61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8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5" name="Freeform 47"/>
              <p:cNvSpPr>
                <a:spLocks/>
              </p:cNvSpPr>
              <p:nvPr/>
            </p:nvSpPr>
            <p:spPr bwMode="auto">
              <a:xfrm>
                <a:off x="3673" y="1319"/>
                <a:ext cx="37" cy="6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9" y="0"/>
                  </a:cxn>
                  <a:cxn ang="0">
                    <a:pos x="30" y="2"/>
                  </a:cxn>
                  <a:cxn ang="0">
                    <a:pos x="35" y="2"/>
                  </a:cxn>
                  <a:cxn ang="0">
                    <a:pos x="35" y="3"/>
                  </a:cxn>
                  <a:cxn ang="0">
                    <a:pos x="37" y="3"/>
                  </a:cxn>
                  <a:cxn ang="0">
                    <a:pos x="37" y="12"/>
                  </a:cxn>
                  <a:cxn ang="0">
                    <a:pos x="35" y="13"/>
                  </a:cxn>
                  <a:cxn ang="0">
                    <a:pos x="32" y="13"/>
                  </a:cxn>
                  <a:cxn ang="0">
                    <a:pos x="32" y="12"/>
                  </a:cxn>
                  <a:cxn ang="0">
                    <a:pos x="24" y="12"/>
                  </a:cxn>
                  <a:cxn ang="0">
                    <a:pos x="20" y="15"/>
                  </a:cxn>
                  <a:cxn ang="0">
                    <a:pos x="17" y="17"/>
                  </a:cxn>
                  <a:cxn ang="0">
                    <a:pos x="15" y="18"/>
                  </a:cxn>
                  <a:cxn ang="0">
                    <a:pos x="12" y="25"/>
                  </a:cxn>
                  <a:cxn ang="0">
                    <a:pos x="12" y="67"/>
                  </a:cxn>
                  <a:cxn ang="0">
                    <a:pos x="10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8" y="2"/>
                  </a:cxn>
                  <a:cxn ang="0">
                    <a:pos x="10" y="3"/>
                  </a:cxn>
                  <a:cxn ang="0">
                    <a:pos x="10" y="13"/>
                  </a:cxn>
                  <a:cxn ang="0">
                    <a:pos x="12" y="10"/>
                  </a:cxn>
                  <a:cxn ang="0">
                    <a:pos x="19" y="3"/>
                  </a:cxn>
                  <a:cxn ang="0">
                    <a:pos x="22" y="2"/>
                  </a:cxn>
                  <a:cxn ang="0">
                    <a:pos x="24" y="2"/>
                  </a:cxn>
                  <a:cxn ang="0">
                    <a:pos x="25" y="0"/>
                  </a:cxn>
                </a:cxnLst>
                <a:rect l="0" t="0" r="r" b="b"/>
                <a:pathLst>
                  <a:path w="37" h="69">
                    <a:moveTo>
                      <a:pt x="25" y="0"/>
                    </a:moveTo>
                    <a:lnTo>
                      <a:pt x="29" y="0"/>
                    </a:lnTo>
                    <a:lnTo>
                      <a:pt x="30" y="2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7" y="3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24" y="12"/>
                    </a:lnTo>
                    <a:lnTo>
                      <a:pt x="20" y="15"/>
                    </a:lnTo>
                    <a:lnTo>
                      <a:pt x="17" y="17"/>
                    </a:lnTo>
                    <a:lnTo>
                      <a:pt x="15" y="18"/>
                    </a:lnTo>
                    <a:lnTo>
                      <a:pt x="12" y="25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9" y="3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6" name="Freeform 48"/>
              <p:cNvSpPr>
                <a:spLocks noEditPoints="1"/>
              </p:cNvSpPr>
              <p:nvPr/>
            </p:nvSpPr>
            <p:spPr bwMode="auto">
              <a:xfrm>
                <a:off x="3732" y="1290"/>
                <a:ext cx="50" cy="98"/>
              </a:xfrm>
              <a:custGeom>
                <a:avLst/>
                <a:gdLst/>
                <a:ahLst/>
                <a:cxnLst>
                  <a:cxn ang="0">
                    <a:pos x="17" y="83"/>
                  </a:cxn>
                  <a:cxn ang="0">
                    <a:pos x="25" y="83"/>
                  </a:cxn>
                  <a:cxn ang="0">
                    <a:pos x="27" y="84"/>
                  </a:cxn>
                  <a:cxn ang="0">
                    <a:pos x="27" y="96"/>
                  </a:cxn>
                  <a:cxn ang="0">
                    <a:pos x="25" y="98"/>
                  </a:cxn>
                  <a:cxn ang="0">
                    <a:pos x="15" y="98"/>
                  </a:cxn>
                  <a:cxn ang="0">
                    <a:pos x="15" y="96"/>
                  </a:cxn>
                  <a:cxn ang="0">
                    <a:pos x="13" y="95"/>
                  </a:cxn>
                  <a:cxn ang="0">
                    <a:pos x="13" y="86"/>
                  </a:cxn>
                  <a:cxn ang="0">
                    <a:pos x="17" y="83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5" y="2"/>
                  </a:cxn>
                  <a:cxn ang="0">
                    <a:pos x="30" y="2"/>
                  </a:cxn>
                  <a:cxn ang="0">
                    <a:pos x="33" y="4"/>
                  </a:cxn>
                  <a:cxn ang="0">
                    <a:pos x="38" y="5"/>
                  </a:cxn>
                  <a:cxn ang="0">
                    <a:pos x="43" y="9"/>
                  </a:cxn>
                  <a:cxn ang="0">
                    <a:pos x="45" y="14"/>
                  </a:cxn>
                  <a:cxn ang="0">
                    <a:pos x="48" y="17"/>
                  </a:cxn>
                  <a:cxn ang="0">
                    <a:pos x="48" y="22"/>
                  </a:cxn>
                  <a:cxn ang="0">
                    <a:pos x="50" y="29"/>
                  </a:cxn>
                  <a:cxn ang="0">
                    <a:pos x="48" y="34"/>
                  </a:cxn>
                  <a:cxn ang="0">
                    <a:pos x="48" y="39"/>
                  </a:cxn>
                  <a:cxn ang="0">
                    <a:pos x="45" y="44"/>
                  </a:cxn>
                  <a:cxn ang="0">
                    <a:pos x="43" y="47"/>
                  </a:cxn>
                  <a:cxn ang="0">
                    <a:pos x="40" y="51"/>
                  </a:cxn>
                  <a:cxn ang="0">
                    <a:pos x="30" y="54"/>
                  </a:cxn>
                  <a:cxn ang="0">
                    <a:pos x="25" y="54"/>
                  </a:cxn>
                  <a:cxn ang="0">
                    <a:pos x="25" y="73"/>
                  </a:cxn>
                  <a:cxn ang="0">
                    <a:pos x="23" y="73"/>
                  </a:cxn>
                  <a:cxn ang="0">
                    <a:pos x="22" y="74"/>
                  </a:cxn>
                  <a:cxn ang="0">
                    <a:pos x="15" y="74"/>
                  </a:cxn>
                  <a:cxn ang="0">
                    <a:pos x="15" y="47"/>
                  </a:cxn>
                  <a:cxn ang="0">
                    <a:pos x="20" y="47"/>
                  </a:cxn>
                  <a:cxn ang="0">
                    <a:pos x="25" y="46"/>
                  </a:cxn>
                  <a:cxn ang="0">
                    <a:pos x="28" y="46"/>
                  </a:cxn>
                  <a:cxn ang="0">
                    <a:pos x="32" y="44"/>
                  </a:cxn>
                  <a:cxn ang="0">
                    <a:pos x="33" y="41"/>
                  </a:cxn>
                  <a:cxn ang="0">
                    <a:pos x="35" y="39"/>
                  </a:cxn>
                  <a:cxn ang="0">
                    <a:pos x="37" y="36"/>
                  </a:cxn>
                  <a:cxn ang="0">
                    <a:pos x="37" y="22"/>
                  </a:cxn>
                  <a:cxn ang="0">
                    <a:pos x="33" y="15"/>
                  </a:cxn>
                  <a:cxn ang="0">
                    <a:pos x="23" y="10"/>
                  </a:cxn>
                  <a:cxn ang="0">
                    <a:pos x="15" y="10"/>
                  </a:cxn>
                  <a:cxn ang="0">
                    <a:pos x="11" y="12"/>
                  </a:cxn>
                  <a:cxn ang="0">
                    <a:pos x="6" y="14"/>
                  </a:cxn>
                  <a:cxn ang="0">
                    <a:pos x="3" y="15"/>
                  </a:cxn>
                  <a:cxn ang="0">
                    <a:pos x="1" y="15"/>
                  </a:cxn>
                  <a:cxn ang="0">
                    <a:pos x="1" y="17"/>
                  </a:cxn>
                  <a:cxn ang="0">
                    <a:pos x="0" y="15"/>
                  </a:cxn>
                  <a:cxn ang="0">
                    <a:pos x="0" y="7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3" y="2"/>
                  </a:cxn>
                  <a:cxn ang="0">
                    <a:pos x="18" y="0"/>
                  </a:cxn>
                </a:cxnLst>
                <a:rect l="0" t="0" r="r" b="b"/>
                <a:pathLst>
                  <a:path w="50" h="98">
                    <a:moveTo>
                      <a:pt x="17" y="83"/>
                    </a:moveTo>
                    <a:lnTo>
                      <a:pt x="25" y="83"/>
                    </a:lnTo>
                    <a:lnTo>
                      <a:pt x="27" y="84"/>
                    </a:lnTo>
                    <a:lnTo>
                      <a:pt x="27" y="96"/>
                    </a:lnTo>
                    <a:lnTo>
                      <a:pt x="25" y="98"/>
                    </a:lnTo>
                    <a:lnTo>
                      <a:pt x="15" y="98"/>
                    </a:lnTo>
                    <a:lnTo>
                      <a:pt x="15" y="96"/>
                    </a:lnTo>
                    <a:lnTo>
                      <a:pt x="13" y="95"/>
                    </a:lnTo>
                    <a:lnTo>
                      <a:pt x="13" y="86"/>
                    </a:lnTo>
                    <a:lnTo>
                      <a:pt x="17" y="83"/>
                    </a:lnTo>
                    <a:close/>
                    <a:moveTo>
                      <a:pt x="18" y="0"/>
                    </a:moveTo>
                    <a:lnTo>
                      <a:pt x="22" y="0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8" y="5"/>
                    </a:lnTo>
                    <a:lnTo>
                      <a:pt x="43" y="9"/>
                    </a:lnTo>
                    <a:lnTo>
                      <a:pt x="45" y="14"/>
                    </a:lnTo>
                    <a:lnTo>
                      <a:pt x="48" y="17"/>
                    </a:lnTo>
                    <a:lnTo>
                      <a:pt x="48" y="22"/>
                    </a:lnTo>
                    <a:lnTo>
                      <a:pt x="50" y="29"/>
                    </a:lnTo>
                    <a:lnTo>
                      <a:pt x="48" y="34"/>
                    </a:lnTo>
                    <a:lnTo>
                      <a:pt x="48" y="39"/>
                    </a:lnTo>
                    <a:lnTo>
                      <a:pt x="45" y="44"/>
                    </a:lnTo>
                    <a:lnTo>
                      <a:pt x="43" y="47"/>
                    </a:lnTo>
                    <a:lnTo>
                      <a:pt x="40" y="51"/>
                    </a:lnTo>
                    <a:lnTo>
                      <a:pt x="30" y="54"/>
                    </a:lnTo>
                    <a:lnTo>
                      <a:pt x="25" y="54"/>
                    </a:lnTo>
                    <a:lnTo>
                      <a:pt x="25" y="73"/>
                    </a:lnTo>
                    <a:lnTo>
                      <a:pt x="23" y="73"/>
                    </a:lnTo>
                    <a:lnTo>
                      <a:pt x="22" y="74"/>
                    </a:lnTo>
                    <a:lnTo>
                      <a:pt x="15" y="74"/>
                    </a:lnTo>
                    <a:lnTo>
                      <a:pt x="15" y="47"/>
                    </a:lnTo>
                    <a:lnTo>
                      <a:pt x="20" y="47"/>
                    </a:lnTo>
                    <a:lnTo>
                      <a:pt x="25" y="46"/>
                    </a:lnTo>
                    <a:lnTo>
                      <a:pt x="28" y="46"/>
                    </a:lnTo>
                    <a:lnTo>
                      <a:pt x="32" y="44"/>
                    </a:lnTo>
                    <a:lnTo>
                      <a:pt x="33" y="41"/>
                    </a:lnTo>
                    <a:lnTo>
                      <a:pt x="35" y="39"/>
                    </a:lnTo>
                    <a:lnTo>
                      <a:pt x="37" y="36"/>
                    </a:lnTo>
                    <a:lnTo>
                      <a:pt x="37" y="22"/>
                    </a:lnTo>
                    <a:lnTo>
                      <a:pt x="33" y="15"/>
                    </a:lnTo>
                    <a:lnTo>
                      <a:pt x="23" y="10"/>
                    </a:lnTo>
                    <a:lnTo>
                      <a:pt x="15" y="10"/>
                    </a:lnTo>
                    <a:lnTo>
                      <a:pt x="11" y="12"/>
                    </a:lnTo>
                    <a:lnTo>
                      <a:pt x="6" y="14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7" name="Freeform 49"/>
              <p:cNvSpPr>
                <a:spLocks noEditPoints="1"/>
              </p:cNvSpPr>
              <p:nvPr/>
            </p:nvSpPr>
            <p:spPr bwMode="auto">
              <a:xfrm>
                <a:off x="3804" y="1319"/>
                <a:ext cx="59" cy="94"/>
              </a:xfrm>
              <a:custGeom>
                <a:avLst/>
                <a:gdLst/>
                <a:ahLst/>
                <a:cxnLst>
                  <a:cxn ang="0">
                    <a:pos x="28" y="10"/>
                  </a:cxn>
                  <a:cxn ang="0">
                    <a:pos x="27" y="12"/>
                  </a:cxn>
                  <a:cxn ang="0">
                    <a:pos x="22" y="13"/>
                  </a:cxn>
                  <a:cxn ang="0">
                    <a:pos x="20" y="15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23"/>
                  </a:cxn>
                  <a:cxn ang="0">
                    <a:pos x="12" y="49"/>
                  </a:cxn>
                  <a:cxn ang="0">
                    <a:pos x="20" y="57"/>
                  </a:cxn>
                  <a:cxn ang="0">
                    <a:pos x="30" y="61"/>
                  </a:cxn>
                  <a:cxn ang="0">
                    <a:pos x="33" y="61"/>
                  </a:cxn>
                  <a:cxn ang="0">
                    <a:pos x="37" y="59"/>
                  </a:cxn>
                  <a:cxn ang="0">
                    <a:pos x="40" y="55"/>
                  </a:cxn>
                  <a:cxn ang="0">
                    <a:pos x="45" y="45"/>
                  </a:cxn>
                  <a:cxn ang="0">
                    <a:pos x="45" y="40"/>
                  </a:cxn>
                  <a:cxn ang="0">
                    <a:pos x="47" y="35"/>
                  </a:cxn>
                  <a:cxn ang="0">
                    <a:pos x="45" y="32"/>
                  </a:cxn>
                  <a:cxn ang="0">
                    <a:pos x="45" y="22"/>
                  </a:cxn>
                  <a:cxn ang="0">
                    <a:pos x="43" y="18"/>
                  </a:cxn>
                  <a:cxn ang="0">
                    <a:pos x="38" y="13"/>
                  </a:cxn>
                  <a:cxn ang="0">
                    <a:pos x="35" y="12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30" y="0"/>
                  </a:cxn>
                  <a:cxn ang="0">
                    <a:pos x="33" y="0"/>
                  </a:cxn>
                  <a:cxn ang="0">
                    <a:pos x="37" y="2"/>
                  </a:cxn>
                  <a:cxn ang="0">
                    <a:pos x="40" y="2"/>
                  </a:cxn>
                  <a:cxn ang="0">
                    <a:pos x="43" y="3"/>
                  </a:cxn>
                  <a:cxn ang="0">
                    <a:pos x="48" y="7"/>
                  </a:cxn>
                  <a:cxn ang="0">
                    <a:pos x="52" y="10"/>
                  </a:cxn>
                  <a:cxn ang="0">
                    <a:pos x="55" y="15"/>
                  </a:cxn>
                  <a:cxn ang="0">
                    <a:pos x="59" y="29"/>
                  </a:cxn>
                  <a:cxn ang="0">
                    <a:pos x="59" y="35"/>
                  </a:cxn>
                  <a:cxn ang="0">
                    <a:pos x="57" y="42"/>
                  </a:cxn>
                  <a:cxn ang="0">
                    <a:pos x="57" y="49"/>
                  </a:cxn>
                  <a:cxn ang="0">
                    <a:pos x="54" y="55"/>
                  </a:cxn>
                  <a:cxn ang="0">
                    <a:pos x="52" y="61"/>
                  </a:cxn>
                  <a:cxn ang="0">
                    <a:pos x="48" y="64"/>
                  </a:cxn>
                  <a:cxn ang="0">
                    <a:pos x="42" y="67"/>
                  </a:cxn>
                  <a:cxn ang="0">
                    <a:pos x="37" y="69"/>
                  </a:cxn>
                  <a:cxn ang="0">
                    <a:pos x="30" y="71"/>
                  </a:cxn>
                  <a:cxn ang="0">
                    <a:pos x="28" y="71"/>
                  </a:cxn>
                  <a:cxn ang="0">
                    <a:pos x="25" y="69"/>
                  </a:cxn>
                  <a:cxn ang="0">
                    <a:pos x="23" y="69"/>
                  </a:cxn>
                  <a:cxn ang="0">
                    <a:pos x="22" y="67"/>
                  </a:cxn>
                  <a:cxn ang="0">
                    <a:pos x="18" y="67"/>
                  </a:cxn>
                  <a:cxn ang="0">
                    <a:pos x="12" y="61"/>
                  </a:cxn>
                  <a:cxn ang="0">
                    <a:pos x="12" y="94"/>
                  </a:cxn>
                  <a:cxn ang="0">
                    <a:pos x="0" y="94"/>
                  </a:cxn>
                  <a:cxn ang="0">
                    <a:pos x="0" y="2"/>
                  </a:cxn>
                  <a:cxn ang="0">
                    <a:pos x="10" y="2"/>
                  </a:cxn>
                  <a:cxn ang="0">
                    <a:pos x="10" y="12"/>
                  </a:cxn>
                  <a:cxn ang="0">
                    <a:pos x="13" y="10"/>
                  </a:cxn>
                  <a:cxn ang="0">
                    <a:pos x="18" y="5"/>
                  </a:cxn>
                  <a:cxn ang="0">
                    <a:pos x="22" y="3"/>
                  </a:cxn>
                  <a:cxn ang="0">
                    <a:pos x="23" y="2"/>
                  </a:cxn>
                  <a:cxn ang="0">
                    <a:pos x="27" y="2"/>
                  </a:cxn>
                  <a:cxn ang="0">
                    <a:pos x="30" y="0"/>
                  </a:cxn>
                </a:cxnLst>
                <a:rect l="0" t="0" r="r" b="b"/>
                <a:pathLst>
                  <a:path w="59" h="94">
                    <a:moveTo>
                      <a:pt x="28" y="10"/>
                    </a:moveTo>
                    <a:lnTo>
                      <a:pt x="27" y="12"/>
                    </a:lnTo>
                    <a:lnTo>
                      <a:pt x="22" y="13"/>
                    </a:lnTo>
                    <a:lnTo>
                      <a:pt x="20" y="15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23"/>
                    </a:lnTo>
                    <a:lnTo>
                      <a:pt x="12" y="49"/>
                    </a:lnTo>
                    <a:lnTo>
                      <a:pt x="20" y="57"/>
                    </a:lnTo>
                    <a:lnTo>
                      <a:pt x="30" y="61"/>
                    </a:lnTo>
                    <a:lnTo>
                      <a:pt x="33" y="61"/>
                    </a:lnTo>
                    <a:lnTo>
                      <a:pt x="37" y="59"/>
                    </a:lnTo>
                    <a:lnTo>
                      <a:pt x="40" y="55"/>
                    </a:lnTo>
                    <a:lnTo>
                      <a:pt x="45" y="45"/>
                    </a:lnTo>
                    <a:lnTo>
                      <a:pt x="45" y="40"/>
                    </a:lnTo>
                    <a:lnTo>
                      <a:pt x="47" y="35"/>
                    </a:lnTo>
                    <a:lnTo>
                      <a:pt x="45" y="32"/>
                    </a:lnTo>
                    <a:lnTo>
                      <a:pt x="45" y="22"/>
                    </a:lnTo>
                    <a:lnTo>
                      <a:pt x="43" y="18"/>
                    </a:lnTo>
                    <a:lnTo>
                      <a:pt x="38" y="13"/>
                    </a:lnTo>
                    <a:lnTo>
                      <a:pt x="35" y="12"/>
                    </a:lnTo>
                    <a:lnTo>
                      <a:pt x="30" y="10"/>
                    </a:lnTo>
                    <a:lnTo>
                      <a:pt x="28" y="10"/>
                    </a:lnTo>
                    <a:close/>
                    <a:moveTo>
                      <a:pt x="30" y="0"/>
                    </a:moveTo>
                    <a:lnTo>
                      <a:pt x="33" y="0"/>
                    </a:lnTo>
                    <a:lnTo>
                      <a:pt x="37" y="2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48" y="7"/>
                    </a:lnTo>
                    <a:lnTo>
                      <a:pt x="52" y="10"/>
                    </a:lnTo>
                    <a:lnTo>
                      <a:pt x="55" y="15"/>
                    </a:lnTo>
                    <a:lnTo>
                      <a:pt x="59" y="29"/>
                    </a:lnTo>
                    <a:lnTo>
                      <a:pt x="59" y="35"/>
                    </a:lnTo>
                    <a:lnTo>
                      <a:pt x="57" y="42"/>
                    </a:lnTo>
                    <a:lnTo>
                      <a:pt x="57" y="49"/>
                    </a:lnTo>
                    <a:lnTo>
                      <a:pt x="54" y="55"/>
                    </a:lnTo>
                    <a:lnTo>
                      <a:pt x="52" y="61"/>
                    </a:lnTo>
                    <a:lnTo>
                      <a:pt x="48" y="64"/>
                    </a:lnTo>
                    <a:lnTo>
                      <a:pt x="42" y="67"/>
                    </a:lnTo>
                    <a:lnTo>
                      <a:pt x="37" y="69"/>
                    </a:lnTo>
                    <a:lnTo>
                      <a:pt x="30" y="71"/>
                    </a:lnTo>
                    <a:lnTo>
                      <a:pt x="28" y="71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2" y="67"/>
                    </a:lnTo>
                    <a:lnTo>
                      <a:pt x="18" y="67"/>
                    </a:lnTo>
                    <a:lnTo>
                      <a:pt x="12" y="61"/>
                    </a:lnTo>
                    <a:lnTo>
                      <a:pt x="12" y="94"/>
                    </a:lnTo>
                    <a:lnTo>
                      <a:pt x="0" y="94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0" y="12"/>
                    </a:lnTo>
                    <a:lnTo>
                      <a:pt x="13" y="10"/>
                    </a:lnTo>
                    <a:lnTo>
                      <a:pt x="18" y="5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8" name="Freeform 50"/>
              <p:cNvSpPr>
                <a:spLocks noEditPoints="1"/>
              </p:cNvSpPr>
              <p:nvPr/>
            </p:nvSpPr>
            <p:spPr bwMode="auto">
              <a:xfrm>
                <a:off x="3871" y="1319"/>
                <a:ext cx="52" cy="71"/>
              </a:xfrm>
              <a:custGeom>
                <a:avLst/>
                <a:gdLst/>
                <a:ahLst/>
                <a:cxnLst>
                  <a:cxn ang="0">
                    <a:pos x="23" y="39"/>
                  </a:cxn>
                  <a:cxn ang="0">
                    <a:pos x="17" y="42"/>
                  </a:cxn>
                  <a:cxn ang="0">
                    <a:pos x="13" y="45"/>
                  </a:cxn>
                  <a:cxn ang="0">
                    <a:pos x="13" y="47"/>
                  </a:cxn>
                  <a:cxn ang="0">
                    <a:pos x="12" y="50"/>
                  </a:cxn>
                  <a:cxn ang="0">
                    <a:pos x="13" y="55"/>
                  </a:cxn>
                  <a:cxn ang="0">
                    <a:pos x="15" y="59"/>
                  </a:cxn>
                  <a:cxn ang="0">
                    <a:pos x="18" y="61"/>
                  </a:cxn>
                  <a:cxn ang="0">
                    <a:pos x="28" y="61"/>
                  </a:cxn>
                  <a:cxn ang="0">
                    <a:pos x="33" y="59"/>
                  </a:cxn>
                  <a:cxn ang="0">
                    <a:pos x="40" y="52"/>
                  </a:cxn>
                  <a:cxn ang="0">
                    <a:pos x="40" y="39"/>
                  </a:cxn>
                  <a:cxn ang="0">
                    <a:pos x="23" y="39"/>
                  </a:cxn>
                  <a:cxn ang="0">
                    <a:pos x="23" y="0"/>
                  </a:cxn>
                  <a:cxn ang="0">
                    <a:pos x="27" y="0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3"/>
                  </a:cxn>
                  <a:cxn ang="0">
                    <a:pos x="50" y="10"/>
                  </a:cxn>
                  <a:cxn ang="0">
                    <a:pos x="52" y="13"/>
                  </a:cxn>
                  <a:cxn ang="0">
                    <a:pos x="52" y="69"/>
                  </a:cxn>
                  <a:cxn ang="0">
                    <a:pos x="44" y="69"/>
                  </a:cxn>
                  <a:cxn ang="0">
                    <a:pos x="42" y="67"/>
                  </a:cxn>
                  <a:cxn ang="0">
                    <a:pos x="42" y="61"/>
                  </a:cxn>
                  <a:cxn ang="0">
                    <a:pos x="39" y="66"/>
                  </a:cxn>
                  <a:cxn ang="0">
                    <a:pos x="28" y="69"/>
                  </a:cxn>
                  <a:cxn ang="0">
                    <a:pos x="22" y="71"/>
                  </a:cxn>
                  <a:cxn ang="0">
                    <a:pos x="18" y="71"/>
                  </a:cxn>
                  <a:cxn ang="0">
                    <a:pos x="13" y="69"/>
                  </a:cxn>
                  <a:cxn ang="0">
                    <a:pos x="7" y="66"/>
                  </a:cxn>
                  <a:cxn ang="0">
                    <a:pos x="3" y="62"/>
                  </a:cxn>
                  <a:cxn ang="0">
                    <a:pos x="2" y="59"/>
                  </a:cxn>
                  <a:cxn ang="0">
                    <a:pos x="2" y="55"/>
                  </a:cxn>
                  <a:cxn ang="0">
                    <a:pos x="0" y="50"/>
                  </a:cxn>
                  <a:cxn ang="0">
                    <a:pos x="2" y="45"/>
                  </a:cxn>
                  <a:cxn ang="0">
                    <a:pos x="5" y="39"/>
                  </a:cxn>
                  <a:cxn ang="0">
                    <a:pos x="8" y="35"/>
                  </a:cxn>
                  <a:cxn ang="0">
                    <a:pos x="18" y="32"/>
                  </a:cxn>
                  <a:cxn ang="0">
                    <a:pos x="25" y="30"/>
                  </a:cxn>
                  <a:cxn ang="0">
                    <a:pos x="40" y="30"/>
                  </a:cxn>
                  <a:cxn ang="0">
                    <a:pos x="40" y="18"/>
                  </a:cxn>
                  <a:cxn ang="0">
                    <a:pos x="39" y="15"/>
                  </a:cxn>
                  <a:cxn ang="0">
                    <a:pos x="35" y="12"/>
                  </a:cxn>
                  <a:cxn ang="0">
                    <a:pos x="33" y="12"/>
                  </a:cxn>
                  <a:cxn ang="0">
                    <a:pos x="30" y="10"/>
                  </a:cxn>
                  <a:cxn ang="0">
                    <a:pos x="22" y="10"/>
                  </a:cxn>
                  <a:cxn ang="0">
                    <a:pos x="18" y="12"/>
                  </a:cxn>
                  <a:cxn ang="0">
                    <a:pos x="15" y="12"/>
                  </a:cxn>
                  <a:cxn ang="0">
                    <a:pos x="13" y="13"/>
                  </a:cxn>
                  <a:cxn ang="0">
                    <a:pos x="8" y="15"/>
                  </a:cxn>
                  <a:cxn ang="0">
                    <a:pos x="7" y="17"/>
                  </a:cxn>
                  <a:cxn ang="0">
                    <a:pos x="5" y="17"/>
                  </a:cxn>
                  <a:cxn ang="0">
                    <a:pos x="5" y="15"/>
                  </a:cxn>
                  <a:cxn ang="0">
                    <a:pos x="3" y="15"/>
                  </a:cxn>
                  <a:cxn ang="0">
                    <a:pos x="3" y="10"/>
                  </a:cxn>
                  <a:cxn ang="0">
                    <a:pos x="5" y="8"/>
                  </a:cxn>
                  <a:cxn ang="0">
                    <a:pos x="5" y="7"/>
                  </a:cxn>
                  <a:cxn ang="0">
                    <a:pos x="7" y="7"/>
                  </a:cxn>
                  <a:cxn ang="0">
                    <a:pos x="8" y="5"/>
                  </a:cxn>
                  <a:cxn ang="0">
                    <a:pos x="12" y="3"/>
                  </a:cxn>
                  <a:cxn ang="0">
                    <a:pos x="13" y="3"/>
                  </a:cxn>
                  <a:cxn ang="0">
                    <a:pos x="20" y="2"/>
                  </a:cxn>
                  <a:cxn ang="0">
                    <a:pos x="23" y="0"/>
                  </a:cxn>
                </a:cxnLst>
                <a:rect l="0" t="0" r="r" b="b"/>
                <a:pathLst>
                  <a:path w="52" h="71">
                    <a:moveTo>
                      <a:pt x="23" y="39"/>
                    </a:moveTo>
                    <a:lnTo>
                      <a:pt x="17" y="42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2" y="50"/>
                    </a:lnTo>
                    <a:lnTo>
                      <a:pt x="13" y="55"/>
                    </a:lnTo>
                    <a:lnTo>
                      <a:pt x="15" y="59"/>
                    </a:lnTo>
                    <a:lnTo>
                      <a:pt x="18" y="61"/>
                    </a:lnTo>
                    <a:lnTo>
                      <a:pt x="28" y="61"/>
                    </a:lnTo>
                    <a:lnTo>
                      <a:pt x="33" y="59"/>
                    </a:lnTo>
                    <a:lnTo>
                      <a:pt x="40" y="52"/>
                    </a:lnTo>
                    <a:lnTo>
                      <a:pt x="40" y="39"/>
                    </a:lnTo>
                    <a:lnTo>
                      <a:pt x="23" y="39"/>
                    </a:lnTo>
                    <a:close/>
                    <a:moveTo>
                      <a:pt x="23" y="0"/>
                    </a:moveTo>
                    <a:lnTo>
                      <a:pt x="27" y="0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3"/>
                    </a:lnTo>
                    <a:lnTo>
                      <a:pt x="50" y="10"/>
                    </a:lnTo>
                    <a:lnTo>
                      <a:pt x="52" y="13"/>
                    </a:lnTo>
                    <a:lnTo>
                      <a:pt x="52" y="69"/>
                    </a:lnTo>
                    <a:lnTo>
                      <a:pt x="44" y="69"/>
                    </a:lnTo>
                    <a:lnTo>
                      <a:pt x="42" y="67"/>
                    </a:lnTo>
                    <a:lnTo>
                      <a:pt x="42" y="61"/>
                    </a:lnTo>
                    <a:lnTo>
                      <a:pt x="39" y="66"/>
                    </a:lnTo>
                    <a:lnTo>
                      <a:pt x="28" y="69"/>
                    </a:lnTo>
                    <a:lnTo>
                      <a:pt x="22" y="71"/>
                    </a:lnTo>
                    <a:lnTo>
                      <a:pt x="18" y="71"/>
                    </a:lnTo>
                    <a:lnTo>
                      <a:pt x="13" y="69"/>
                    </a:lnTo>
                    <a:lnTo>
                      <a:pt x="7" y="66"/>
                    </a:lnTo>
                    <a:lnTo>
                      <a:pt x="3" y="62"/>
                    </a:lnTo>
                    <a:lnTo>
                      <a:pt x="2" y="59"/>
                    </a:lnTo>
                    <a:lnTo>
                      <a:pt x="2" y="55"/>
                    </a:lnTo>
                    <a:lnTo>
                      <a:pt x="0" y="50"/>
                    </a:lnTo>
                    <a:lnTo>
                      <a:pt x="2" y="45"/>
                    </a:lnTo>
                    <a:lnTo>
                      <a:pt x="5" y="39"/>
                    </a:lnTo>
                    <a:lnTo>
                      <a:pt x="8" y="35"/>
                    </a:lnTo>
                    <a:lnTo>
                      <a:pt x="18" y="32"/>
                    </a:lnTo>
                    <a:lnTo>
                      <a:pt x="25" y="30"/>
                    </a:lnTo>
                    <a:lnTo>
                      <a:pt x="40" y="30"/>
                    </a:lnTo>
                    <a:lnTo>
                      <a:pt x="40" y="18"/>
                    </a:lnTo>
                    <a:lnTo>
                      <a:pt x="39" y="15"/>
                    </a:lnTo>
                    <a:lnTo>
                      <a:pt x="35" y="12"/>
                    </a:lnTo>
                    <a:lnTo>
                      <a:pt x="33" y="12"/>
                    </a:lnTo>
                    <a:lnTo>
                      <a:pt x="30" y="10"/>
                    </a:lnTo>
                    <a:lnTo>
                      <a:pt x="22" y="10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3" y="13"/>
                    </a:lnTo>
                    <a:lnTo>
                      <a:pt x="8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20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19" name="Freeform 51"/>
              <p:cNvSpPr>
                <a:spLocks/>
              </p:cNvSpPr>
              <p:nvPr/>
            </p:nvSpPr>
            <p:spPr bwMode="auto">
              <a:xfrm>
                <a:off x="3948" y="1319"/>
                <a:ext cx="37" cy="6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9" y="0"/>
                  </a:cxn>
                  <a:cxn ang="0">
                    <a:pos x="30" y="2"/>
                  </a:cxn>
                  <a:cxn ang="0">
                    <a:pos x="35" y="2"/>
                  </a:cxn>
                  <a:cxn ang="0">
                    <a:pos x="35" y="3"/>
                  </a:cxn>
                  <a:cxn ang="0">
                    <a:pos x="37" y="3"/>
                  </a:cxn>
                  <a:cxn ang="0">
                    <a:pos x="37" y="12"/>
                  </a:cxn>
                  <a:cxn ang="0">
                    <a:pos x="35" y="12"/>
                  </a:cxn>
                  <a:cxn ang="0">
                    <a:pos x="35" y="13"/>
                  </a:cxn>
                  <a:cxn ang="0">
                    <a:pos x="32" y="13"/>
                  </a:cxn>
                  <a:cxn ang="0">
                    <a:pos x="32" y="12"/>
                  </a:cxn>
                  <a:cxn ang="0">
                    <a:pos x="24" y="12"/>
                  </a:cxn>
                  <a:cxn ang="0">
                    <a:pos x="20" y="15"/>
                  </a:cxn>
                  <a:cxn ang="0">
                    <a:pos x="17" y="17"/>
                  </a:cxn>
                  <a:cxn ang="0">
                    <a:pos x="15" y="18"/>
                  </a:cxn>
                  <a:cxn ang="0">
                    <a:pos x="12" y="25"/>
                  </a:cxn>
                  <a:cxn ang="0">
                    <a:pos x="12" y="67"/>
                  </a:cxn>
                  <a:cxn ang="0">
                    <a:pos x="10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8" y="2"/>
                  </a:cxn>
                  <a:cxn ang="0">
                    <a:pos x="10" y="3"/>
                  </a:cxn>
                  <a:cxn ang="0">
                    <a:pos x="10" y="13"/>
                  </a:cxn>
                  <a:cxn ang="0">
                    <a:pos x="12" y="10"/>
                  </a:cxn>
                  <a:cxn ang="0">
                    <a:pos x="19" y="3"/>
                  </a:cxn>
                  <a:cxn ang="0">
                    <a:pos x="22" y="2"/>
                  </a:cxn>
                  <a:cxn ang="0">
                    <a:pos x="24" y="2"/>
                  </a:cxn>
                  <a:cxn ang="0">
                    <a:pos x="25" y="0"/>
                  </a:cxn>
                </a:cxnLst>
                <a:rect l="0" t="0" r="r" b="b"/>
                <a:pathLst>
                  <a:path w="37" h="69">
                    <a:moveTo>
                      <a:pt x="25" y="0"/>
                    </a:moveTo>
                    <a:lnTo>
                      <a:pt x="29" y="0"/>
                    </a:lnTo>
                    <a:lnTo>
                      <a:pt x="30" y="2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7" y="3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5" y="13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24" y="12"/>
                    </a:lnTo>
                    <a:lnTo>
                      <a:pt x="20" y="15"/>
                    </a:lnTo>
                    <a:lnTo>
                      <a:pt x="17" y="17"/>
                    </a:lnTo>
                    <a:lnTo>
                      <a:pt x="15" y="18"/>
                    </a:lnTo>
                    <a:lnTo>
                      <a:pt x="12" y="25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0" y="13"/>
                    </a:lnTo>
                    <a:lnTo>
                      <a:pt x="12" y="10"/>
                    </a:lnTo>
                    <a:lnTo>
                      <a:pt x="19" y="3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0" name="Freeform 52"/>
              <p:cNvSpPr>
                <a:spLocks noEditPoints="1"/>
              </p:cNvSpPr>
              <p:nvPr/>
            </p:nvSpPr>
            <p:spPr bwMode="auto">
              <a:xfrm>
                <a:off x="3992" y="1319"/>
                <a:ext cx="52" cy="71"/>
              </a:xfrm>
              <a:custGeom>
                <a:avLst/>
                <a:gdLst/>
                <a:ahLst/>
                <a:cxnLst>
                  <a:cxn ang="0">
                    <a:pos x="21" y="39"/>
                  </a:cxn>
                  <a:cxn ang="0">
                    <a:pos x="15" y="42"/>
                  </a:cxn>
                  <a:cxn ang="0">
                    <a:pos x="11" y="45"/>
                  </a:cxn>
                  <a:cxn ang="0">
                    <a:pos x="11" y="55"/>
                  </a:cxn>
                  <a:cxn ang="0">
                    <a:pos x="16" y="61"/>
                  </a:cxn>
                  <a:cxn ang="0">
                    <a:pos x="27" y="61"/>
                  </a:cxn>
                  <a:cxn ang="0">
                    <a:pos x="32" y="59"/>
                  </a:cxn>
                  <a:cxn ang="0">
                    <a:pos x="35" y="55"/>
                  </a:cxn>
                  <a:cxn ang="0">
                    <a:pos x="40" y="52"/>
                  </a:cxn>
                  <a:cxn ang="0">
                    <a:pos x="40" y="39"/>
                  </a:cxn>
                  <a:cxn ang="0">
                    <a:pos x="21" y="39"/>
                  </a:cxn>
                  <a:cxn ang="0">
                    <a:pos x="23" y="0"/>
                  </a:cxn>
                  <a:cxn ang="0">
                    <a:pos x="27" y="0"/>
                  </a:cxn>
                  <a:cxn ang="0">
                    <a:pos x="33" y="2"/>
                  </a:cxn>
                  <a:cxn ang="0">
                    <a:pos x="38" y="2"/>
                  </a:cxn>
                  <a:cxn ang="0">
                    <a:pos x="42" y="3"/>
                  </a:cxn>
                  <a:cxn ang="0">
                    <a:pos x="48" y="10"/>
                  </a:cxn>
                  <a:cxn ang="0">
                    <a:pos x="50" y="13"/>
                  </a:cxn>
                  <a:cxn ang="0">
                    <a:pos x="50" y="18"/>
                  </a:cxn>
                  <a:cxn ang="0">
                    <a:pos x="52" y="25"/>
                  </a:cxn>
                  <a:cxn ang="0">
                    <a:pos x="52" y="67"/>
                  </a:cxn>
                  <a:cxn ang="0">
                    <a:pos x="50" y="67"/>
                  </a:cxn>
                  <a:cxn ang="0">
                    <a:pos x="50" y="69"/>
                  </a:cxn>
                  <a:cxn ang="0">
                    <a:pos x="42" y="69"/>
                  </a:cxn>
                  <a:cxn ang="0">
                    <a:pos x="42" y="61"/>
                  </a:cxn>
                  <a:cxn ang="0">
                    <a:pos x="37" y="66"/>
                  </a:cxn>
                  <a:cxn ang="0">
                    <a:pos x="21" y="71"/>
                  </a:cxn>
                  <a:cxn ang="0">
                    <a:pos x="16" y="71"/>
                  </a:cxn>
                  <a:cxn ang="0">
                    <a:pos x="11" y="69"/>
                  </a:cxn>
                  <a:cxn ang="0">
                    <a:pos x="5" y="66"/>
                  </a:cxn>
                  <a:cxn ang="0">
                    <a:pos x="0" y="55"/>
                  </a:cxn>
                  <a:cxn ang="0">
                    <a:pos x="0" y="45"/>
                  </a:cxn>
                  <a:cxn ang="0">
                    <a:pos x="1" y="42"/>
                  </a:cxn>
                  <a:cxn ang="0">
                    <a:pos x="10" y="34"/>
                  </a:cxn>
                  <a:cxn ang="0">
                    <a:pos x="15" y="32"/>
                  </a:cxn>
                  <a:cxn ang="0">
                    <a:pos x="18" y="32"/>
                  </a:cxn>
                  <a:cxn ang="0">
                    <a:pos x="23" y="30"/>
                  </a:cxn>
                  <a:cxn ang="0">
                    <a:pos x="40" y="30"/>
                  </a:cxn>
                  <a:cxn ang="0">
                    <a:pos x="40" y="22"/>
                  </a:cxn>
                  <a:cxn ang="0">
                    <a:pos x="38" y="18"/>
                  </a:cxn>
                  <a:cxn ang="0">
                    <a:pos x="38" y="15"/>
                  </a:cxn>
                  <a:cxn ang="0">
                    <a:pos x="35" y="12"/>
                  </a:cxn>
                  <a:cxn ang="0">
                    <a:pos x="32" y="12"/>
                  </a:cxn>
                  <a:cxn ang="0">
                    <a:pos x="28" y="10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11" y="13"/>
                  </a:cxn>
                  <a:cxn ang="0">
                    <a:pos x="10" y="15"/>
                  </a:cxn>
                  <a:cxn ang="0">
                    <a:pos x="6" y="15"/>
                  </a:cxn>
                  <a:cxn ang="0">
                    <a:pos x="6" y="17"/>
                  </a:cxn>
                  <a:cxn ang="0">
                    <a:pos x="3" y="17"/>
                  </a:cxn>
                  <a:cxn ang="0">
                    <a:pos x="3" y="7"/>
                  </a:cxn>
                  <a:cxn ang="0">
                    <a:pos x="5" y="7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3" y="3"/>
                  </a:cxn>
                  <a:cxn ang="0">
                    <a:pos x="15" y="2"/>
                  </a:cxn>
                  <a:cxn ang="0">
                    <a:pos x="18" y="2"/>
                  </a:cxn>
                  <a:cxn ang="0">
                    <a:pos x="23" y="0"/>
                  </a:cxn>
                </a:cxnLst>
                <a:rect l="0" t="0" r="r" b="b"/>
                <a:pathLst>
                  <a:path w="52" h="71">
                    <a:moveTo>
                      <a:pt x="21" y="39"/>
                    </a:moveTo>
                    <a:lnTo>
                      <a:pt x="15" y="42"/>
                    </a:lnTo>
                    <a:lnTo>
                      <a:pt x="11" y="45"/>
                    </a:lnTo>
                    <a:lnTo>
                      <a:pt x="11" y="55"/>
                    </a:lnTo>
                    <a:lnTo>
                      <a:pt x="16" y="61"/>
                    </a:lnTo>
                    <a:lnTo>
                      <a:pt x="27" y="61"/>
                    </a:lnTo>
                    <a:lnTo>
                      <a:pt x="32" y="59"/>
                    </a:lnTo>
                    <a:lnTo>
                      <a:pt x="35" y="55"/>
                    </a:lnTo>
                    <a:lnTo>
                      <a:pt x="40" y="52"/>
                    </a:lnTo>
                    <a:lnTo>
                      <a:pt x="40" y="39"/>
                    </a:lnTo>
                    <a:lnTo>
                      <a:pt x="21" y="39"/>
                    </a:lnTo>
                    <a:close/>
                    <a:moveTo>
                      <a:pt x="23" y="0"/>
                    </a:moveTo>
                    <a:lnTo>
                      <a:pt x="27" y="0"/>
                    </a:lnTo>
                    <a:lnTo>
                      <a:pt x="33" y="2"/>
                    </a:lnTo>
                    <a:lnTo>
                      <a:pt x="38" y="2"/>
                    </a:lnTo>
                    <a:lnTo>
                      <a:pt x="42" y="3"/>
                    </a:lnTo>
                    <a:lnTo>
                      <a:pt x="48" y="10"/>
                    </a:lnTo>
                    <a:lnTo>
                      <a:pt x="50" y="13"/>
                    </a:lnTo>
                    <a:lnTo>
                      <a:pt x="50" y="18"/>
                    </a:lnTo>
                    <a:lnTo>
                      <a:pt x="52" y="25"/>
                    </a:lnTo>
                    <a:lnTo>
                      <a:pt x="52" y="67"/>
                    </a:lnTo>
                    <a:lnTo>
                      <a:pt x="50" y="67"/>
                    </a:lnTo>
                    <a:lnTo>
                      <a:pt x="50" y="69"/>
                    </a:lnTo>
                    <a:lnTo>
                      <a:pt x="42" y="69"/>
                    </a:lnTo>
                    <a:lnTo>
                      <a:pt x="42" y="61"/>
                    </a:lnTo>
                    <a:lnTo>
                      <a:pt x="37" y="66"/>
                    </a:lnTo>
                    <a:lnTo>
                      <a:pt x="21" y="71"/>
                    </a:lnTo>
                    <a:lnTo>
                      <a:pt x="16" y="71"/>
                    </a:lnTo>
                    <a:lnTo>
                      <a:pt x="11" y="69"/>
                    </a:lnTo>
                    <a:lnTo>
                      <a:pt x="5" y="66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10" y="34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3" y="30"/>
                    </a:lnTo>
                    <a:lnTo>
                      <a:pt x="40" y="30"/>
                    </a:lnTo>
                    <a:lnTo>
                      <a:pt x="40" y="22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5" y="12"/>
                    </a:lnTo>
                    <a:lnTo>
                      <a:pt x="32" y="12"/>
                    </a:lnTo>
                    <a:lnTo>
                      <a:pt x="28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1" y="13"/>
                    </a:lnTo>
                    <a:lnTo>
                      <a:pt x="10" y="15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1" name="Freeform 53"/>
              <p:cNvSpPr>
                <a:spLocks/>
              </p:cNvSpPr>
              <p:nvPr/>
            </p:nvSpPr>
            <p:spPr bwMode="auto">
              <a:xfrm>
                <a:off x="4067" y="1319"/>
                <a:ext cx="94" cy="69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0" y="3"/>
                  </a:cxn>
                  <a:cxn ang="0">
                    <a:pos x="44" y="3"/>
                  </a:cxn>
                  <a:cxn ang="0">
                    <a:pos x="45" y="7"/>
                  </a:cxn>
                  <a:cxn ang="0">
                    <a:pos x="49" y="10"/>
                  </a:cxn>
                  <a:cxn ang="0">
                    <a:pos x="50" y="13"/>
                  </a:cxn>
                  <a:cxn ang="0">
                    <a:pos x="57" y="7"/>
                  </a:cxn>
                  <a:cxn ang="0">
                    <a:pos x="62" y="3"/>
                  </a:cxn>
                  <a:cxn ang="0">
                    <a:pos x="64" y="2"/>
                  </a:cxn>
                  <a:cxn ang="0">
                    <a:pos x="67" y="2"/>
                  </a:cxn>
                  <a:cxn ang="0">
                    <a:pos x="72" y="0"/>
                  </a:cxn>
                  <a:cxn ang="0">
                    <a:pos x="82" y="3"/>
                  </a:cxn>
                  <a:cxn ang="0">
                    <a:pos x="86" y="5"/>
                  </a:cxn>
                  <a:cxn ang="0">
                    <a:pos x="89" y="8"/>
                  </a:cxn>
                  <a:cxn ang="0">
                    <a:pos x="91" y="12"/>
                  </a:cxn>
                  <a:cxn ang="0">
                    <a:pos x="94" y="22"/>
                  </a:cxn>
                  <a:cxn ang="0">
                    <a:pos x="94" y="67"/>
                  </a:cxn>
                  <a:cxn ang="0">
                    <a:pos x="92" y="69"/>
                  </a:cxn>
                  <a:cxn ang="0">
                    <a:pos x="82" y="69"/>
                  </a:cxn>
                  <a:cxn ang="0">
                    <a:pos x="82" y="25"/>
                  </a:cxn>
                  <a:cxn ang="0">
                    <a:pos x="81" y="22"/>
                  </a:cxn>
                  <a:cxn ang="0">
                    <a:pos x="81" y="18"/>
                  </a:cxn>
                  <a:cxn ang="0">
                    <a:pos x="79" y="15"/>
                  </a:cxn>
                  <a:cxn ang="0">
                    <a:pos x="76" y="12"/>
                  </a:cxn>
                  <a:cxn ang="0">
                    <a:pos x="72" y="12"/>
                  </a:cxn>
                  <a:cxn ang="0">
                    <a:pos x="69" y="10"/>
                  </a:cxn>
                  <a:cxn ang="0">
                    <a:pos x="62" y="13"/>
                  </a:cxn>
                  <a:cxn ang="0">
                    <a:pos x="52" y="23"/>
                  </a:cxn>
                  <a:cxn ang="0">
                    <a:pos x="52" y="69"/>
                  </a:cxn>
                  <a:cxn ang="0">
                    <a:pos x="42" y="69"/>
                  </a:cxn>
                  <a:cxn ang="0">
                    <a:pos x="42" y="67"/>
                  </a:cxn>
                  <a:cxn ang="0">
                    <a:pos x="40" y="67"/>
                  </a:cxn>
                  <a:cxn ang="0">
                    <a:pos x="40" y="22"/>
                  </a:cxn>
                  <a:cxn ang="0">
                    <a:pos x="39" y="18"/>
                  </a:cxn>
                  <a:cxn ang="0">
                    <a:pos x="39" y="15"/>
                  </a:cxn>
                  <a:cxn ang="0">
                    <a:pos x="35" y="13"/>
                  </a:cxn>
                  <a:cxn ang="0">
                    <a:pos x="34" y="12"/>
                  </a:cxn>
                  <a:cxn ang="0">
                    <a:pos x="32" y="12"/>
                  </a:cxn>
                  <a:cxn ang="0">
                    <a:pos x="29" y="10"/>
                  </a:cxn>
                  <a:cxn ang="0">
                    <a:pos x="25" y="12"/>
                  </a:cxn>
                  <a:cxn ang="0">
                    <a:pos x="20" y="13"/>
                  </a:cxn>
                  <a:cxn ang="0">
                    <a:pos x="17" y="18"/>
                  </a:cxn>
                  <a:cxn ang="0">
                    <a:pos x="12" y="23"/>
                  </a:cxn>
                  <a:cxn ang="0">
                    <a:pos x="12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10" y="2"/>
                  </a:cxn>
                  <a:cxn ang="0">
                    <a:pos x="10" y="12"/>
                  </a:cxn>
                  <a:cxn ang="0">
                    <a:pos x="15" y="7"/>
                  </a:cxn>
                  <a:cxn ang="0">
                    <a:pos x="20" y="3"/>
                  </a:cxn>
                  <a:cxn ang="0">
                    <a:pos x="30" y="0"/>
                  </a:cxn>
                </a:cxnLst>
                <a:rect l="0" t="0" r="r" b="b"/>
                <a:pathLst>
                  <a:path w="94" h="69">
                    <a:moveTo>
                      <a:pt x="30" y="0"/>
                    </a:moveTo>
                    <a:lnTo>
                      <a:pt x="35" y="2"/>
                    </a:lnTo>
                    <a:lnTo>
                      <a:pt x="39" y="2"/>
                    </a:lnTo>
                    <a:lnTo>
                      <a:pt x="40" y="3"/>
                    </a:lnTo>
                    <a:lnTo>
                      <a:pt x="44" y="3"/>
                    </a:lnTo>
                    <a:lnTo>
                      <a:pt x="45" y="7"/>
                    </a:lnTo>
                    <a:lnTo>
                      <a:pt x="49" y="10"/>
                    </a:lnTo>
                    <a:lnTo>
                      <a:pt x="50" y="13"/>
                    </a:lnTo>
                    <a:lnTo>
                      <a:pt x="57" y="7"/>
                    </a:lnTo>
                    <a:lnTo>
                      <a:pt x="62" y="3"/>
                    </a:lnTo>
                    <a:lnTo>
                      <a:pt x="64" y="2"/>
                    </a:lnTo>
                    <a:lnTo>
                      <a:pt x="67" y="2"/>
                    </a:lnTo>
                    <a:lnTo>
                      <a:pt x="72" y="0"/>
                    </a:lnTo>
                    <a:lnTo>
                      <a:pt x="82" y="3"/>
                    </a:lnTo>
                    <a:lnTo>
                      <a:pt x="86" y="5"/>
                    </a:lnTo>
                    <a:lnTo>
                      <a:pt x="89" y="8"/>
                    </a:lnTo>
                    <a:lnTo>
                      <a:pt x="91" y="12"/>
                    </a:lnTo>
                    <a:lnTo>
                      <a:pt x="94" y="22"/>
                    </a:lnTo>
                    <a:lnTo>
                      <a:pt x="94" y="67"/>
                    </a:lnTo>
                    <a:lnTo>
                      <a:pt x="92" y="69"/>
                    </a:lnTo>
                    <a:lnTo>
                      <a:pt x="82" y="69"/>
                    </a:lnTo>
                    <a:lnTo>
                      <a:pt x="82" y="25"/>
                    </a:lnTo>
                    <a:lnTo>
                      <a:pt x="81" y="22"/>
                    </a:lnTo>
                    <a:lnTo>
                      <a:pt x="81" y="18"/>
                    </a:lnTo>
                    <a:lnTo>
                      <a:pt x="79" y="15"/>
                    </a:lnTo>
                    <a:lnTo>
                      <a:pt x="76" y="12"/>
                    </a:lnTo>
                    <a:lnTo>
                      <a:pt x="72" y="12"/>
                    </a:lnTo>
                    <a:lnTo>
                      <a:pt x="69" y="10"/>
                    </a:lnTo>
                    <a:lnTo>
                      <a:pt x="62" y="13"/>
                    </a:lnTo>
                    <a:lnTo>
                      <a:pt x="52" y="23"/>
                    </a:lnTo>
                    <a:lnTo>
                      <a:pt x="52" y="69"/>
                    </a:lnTo>
                    <a:lnTo>
                      <a:pt x="42" y="69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40" y="22"/>
                    </a:lnTo>
                    <a:lnTo>
                      <a:pt x="39" y="18"/>
                    </a:lnTo>
                    <a:lnTo>
                      <a:pt x="39" y="15"/>
                    </a:lnTo>
                    <a:lnTo>
                      <a:pt x="35" y="13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9" y="10"/>
                    </a:lnTo>
                    <a:lnTo>
                      <a:pt x="25" y="12"/>
                    </a:lnTo>
                    <a:lnTo>
                      <a:pt x="20" y="13"/>
                    </a:lnTo>
                    <a:lnTo>
                      <a:pt x="17" y="18"/>
                    </a:lnTo>
                    <a:lnTo>
                      <a:pt x="12" y="23"/>
                    </a:lnTo>
                    <a:lnTo>
                      <a:pt x="12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0" y="12"/>
                    </a:lnTo>
                    <a:lnTo>
                      <a:pt x="15" y="7"/>
                    </a:lnTo>
                    <a:lnTo>
                      <a:pt x="20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2" name="Freeform 54"/>
              <p:cNvSpPr>
                <a:spLocks noEditPoints="1"/>
              </p:cNvSpPr>
              <p:nvPr/>
            </p:nvSpPr>
            <p:spPr bwMode="auto">
              <a:xfrm>
                <a:off x="4183" y="1319"/>
                <a:ext cx="57" cy="71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18" y="13"/>
                  </a:cxn>
                  <a:cxn ang="0">
                    <a:pos x="17" y="15"/>
                  </a:cxn>
                  <a:cxn ang="0">
                    <a:pos x="12" y="25"/>
                  </a:cxn>
                  <a:cxn ang="0">
                    <a:pos x="12" y="29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3" y="18"/>
                  </a:cxn>
                  <a:cxn ang="0">
                    <a:pos x="42" y="15"/>
                  </a:cxn>
                  <a:cxn ang="0">
                    <a:pos x="38" y="12"/>
                  </a:cxn>
                  <a:cxn ang="0">
                    <a:pos x="33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3" y="2"/>
                  </a:cxn>
                  <a:cxn ang="0">
                    <a:pos x="38" y="2"/>
                  </a:cxn>
                  <a:cxn ang="0">
                    <a:pos x="48" y="7"/>
                  </a:cxn>
                  <a:cxn ang="0">
                    <a:pos x="50" y="10"/>
                  </a:cxn>
                  <a:cxn ang="0">
                    <a:pos x="54" y="13"/>
                  </a:cxn>
                  <a:cxn ang="0">
                    <a:pos x="55" y="18"/>
                  </a:cxn>
                  <a:cxn ang="0">
                    <a:pos x="57" y="25"/>
                  </a:cxn>
                  <a:cxn ang="0">
                    <a:pos x="57" y="35"/>
                  </a:cxn>
                  <a:cxn ang="0">
                    <a:pos x="55" y="37"/>
                  </a:cxn>
                  <a:cxn ang="0">
                    <a:pos x="12" y="37"/>
                  </a:cxn>
                  <a:cxn ang="0">
                    <a:pos x="12" y="47"/>
                  </a:cxn>
                  <a:cxn ang="0">
                    <a:pos x="13" y="50"/>
                  </a:cxn>
                  <a:cxn ang="0">
                    <a:pos x="17" y="54"/>
                  </a:cxn>
                  <a:cxn ang="0">
                    <a:pos x="18" y="57"/>
                  </a:cxn>
                  <a:cxn ang="0">
                    <a:pos x="22" y="59"/>
                  </a:cxn>
                  <a:cxn ang="0">
                    <a:pos x="27" y="61"/>
                  </a:cxn>
                  <a:cxn ang="0">
                    <a:pos x="40" y="61"/>
                  </a:cxn>
                  <a:cxn ang="0">
                    <a:pos x="43" y="59"/>
                  </a:cxn>
                  <a:cxn ang="0">
                    <a:pos x="45" y="59"/>
                  </a:cxn>
                  <a:cxn ang="0">
                    <a:pos x="48" y="57"/>
                  </a:cxn>
                  <a:cxn ang="0">
                    <a:pos x="50" y="57"/>
                  </a:cxn>
                  <a:cxn ang="0">
                    <a:pos x="52" y="55"/>
                  </a:cxn>
                  <a:cxn ang="0">
                    <a:pos x="54" y="55"/>
                  </a:cxn>
                  <a:cxn ang="0">
                    <a:pos x="54" y="57"/>
                  </a:cxn>
                  <a:cxn ang="0">
                    <a:pos x="55" y="57"/>
                  </a:cxn>
                  <a:cxn ang="0">
                    <a:pos x="55" y="62"/>
                  </a:cxn>
                  <a:cxn ang="0">
                    <a:pos x="54" y="62"/>
                  </a:cxn>
                  <a:cxn ang="0">
                    <a:pos x="54" y="66"/>
                  </a:cxn>
                  <a:cxn ang="0">
                    <a:pos x="52" y="66"/>
                  </a:cxn>
                  <a:cxn ang="0">
                    <a:pos x="48" y="67"/>
                  </a:cxn>
                  <a:cxn ang="0">
                    <a:pos x="47" y="67"/>
                  </a:cxn>
                  <a:cxn ang="0">
                    <a:pos x="43" y="69"/>
                  </a:cxn>
                  <a:cxn ang="0">
                    <a:pos x="38" y="69"/>
                  </a:cxn>
                  <a:cxn ang="0">
                    <a:pos x="35" y="71"/>
                  </a:cxn>
                  <a:cxn ang="0">
                    <a:pos x="30" y="71"/>
                  </a:cxn>
                  <a:cxn ang="0">
                    <a:pos x="17" y="67"/>
                  </a:cxn>
                  <a:cxn ang="0">
                    <a:pos x="12" y="66"/>
                  </a:cxn>
                  <a:cxn ang="0">
                    <a:pos x="7" y="62"/>
                  </a:cxn>
                  <a:cxn ang="0">
                    <a:pos x="3" y="57"/>
                  </a:cxn>
                  <a:cxn ang="0">
                    <a:pos x="2" y="50"/>
                  </a:cxn>
                  <a:cxn ang="0">
                    <a:pos x="0" y="45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3" y="17"/>
                  </a:cxn>
                  <a:cxn ang="0">
                    <a:pos x="5" y="13"/>
                  </a:cxn>
                  <a:cxn ang="0">
                    <a:pos x="12" y="7"/>
                  </a:cxn>
                  <a:cxn ang="0">
                    <a:pos x="17" y="3"/>
                  </a:cxn>
                  <a:cxn ang="0">
                    <a:pos x="30" y="0"/>
                  </a:cxn>
                </a:cxnLst>
                <a:rect l="0" t="0" r="r" b="b"/>
                <a:pathLst>
                  <a:path w="57" h="71">
                    <a:moveTo>
                      <a:pt x="25" y="10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3" y="18"/>
                    </a:lnTo>
                    <a:lnTo>
                      <a:pt x="42" y="15"/>
                    </a:lnTo>
                    <a:lnTo>
                      <a:pt x="38" y="12"/>
                    </a:lnTo>
                    <a:lnTo>
                      <a:pt x="33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3" y="2"/>
                    </a:lnTo>
                    <a:lnTo>
                      <a:pt x="38" y="2"/>
                    </a:lnTo>
                    <a:lnTo>
                      <a:pt x="48" y="7"/>
                    </a:lnTo>
                    <a:lnTo>
                      <a:pt x="50" y="10"/>
                    </a:lnTo>
                    <a:lnTo>
                      <a:pt x="54" y="13"/>
                    </a:lnTo>
                    <a:lnTo>
                      <a:pt x="55" y="18"/>
                    </a:lnTo>
                    <a:lnTo>
                      <a:pt x="57" y="25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12" y="37"/>
                    </a:lnTo>
                    <a:lnTo>
                      <a:pt x="12" y="47"/>
                    </a:lnTo>
                    <a:lnTo>
                      <a:pt x="13" y="50"/>
                    </a:lnTo>
                    <a:lnTo>
                      <a:pt x="17" y="54"/>
                    </a:lnTo>
                    <a:lnTo>
                      <a:pt x="18" y="57"/>
                    </a:lnTo>
                    <a:lnTo>
                      <a:pt x="22" y="59"/>
                    </a:lnTo>
                    <a:lnTo>
                      <a:pt x="27" y="61"/>
                    </a:lnTo>
                    <a:lnTo>
                      <a:pt x="40" y="61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8" y="57"/>
                    </a:lnTo>
                    <a:lnTo>
                      <a:pt x="50" y="57"/>
                    </a:lnTo>
                    <a:lnTo>
                      <a:pt x="52" y="55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55" y="62"/>
                    </a:lnTo>
                    <a:lnTo>
                      <a:pt x="54" y="62"/>
                    </a:lnTo>
                    <a:lnTo>
                      <a:pt x="54" y="66"/>
                    </a:lnTo>
                    <a:lnTo>
                      <a:pt x="52" y="66"/>
                    </a:lnTo>
                    <a:lnTo>
                      <a:pt x="48" y="67"/>
                    </a:lnTo>
                    <a:lnTo>
                      <a:pt x="47" y="67"/>
                    </a:lnTo>
                    <a:lnTo>
                      <a:pt x="43" y="69"/>
                    </a:lnTo>
                    <a:lnTo>
                      <a:pt x="38" y="69"/>
                    </a:lnTo>
                    <a:lnTo>
                      <a:pt x="35" y="71"/>
                    </a:lnTo>
                    <a:lnTo>
                      <a:pt x="30" y="71"/>
                    </a:lnTo>
                    <a:lnTo>
                      <a:pt x="17" y="67"/>
                    </a:lnTo>
                    <a:lnTo>
                      <a:pt x="12" y="66"/>
                    </a:lnTo>
                    <a:lnTo>
                      <a:pt x="7" y="62"/>
                    </a:lnTo>
                    <a:lnTo>
                      <a:pt x="3" y="57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3" y="17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1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3" name="Freeform 55"/>
              <p:cNvSpPr>
                <a:spLocks/>
              </p:cNvSpPr>
              <p:nvPr/>
            </p:nvSpPr>
            <p:spPr bwMode="auto">
              <a:xfrm>
                <a:off x="4250" y="1304"/>
                <a:ext cx="40" cy="8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2" y="0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3" y="17"/>
                  </a:cxn>
                  <a:cxn ang="0">
                    <a:pos x="40" y="17"/>
                  </a:cxn>
                  <a:cxn ang="0">
                    <a:pos x="40" y="27"/>
                  </a:cxn>
                  <a:cxn ang="0">
                    <a:pos x="23" y="27"/>
                  </a:cxn>
                  <a:cxn ang="0">
                    <a:pos x="23" y="67"/>
                  </a:cxn>
                  <a:cxn ang="0">
                    <a:pos x="25" y="72"/>
                  </a:cxn>
                  <a:cxn ang="0">
                    <a:pos x="27" y="74"/>
                  </a:cxn>
                  <a:cxn ang="0">
                    <a:pos x="32" y="76"/>
                  </a:cxn>
                  <a:cxn ang="0">
                    <a:pos x="33" y="76"/>
                  </a:cxn>
                  <a:cxn ang="0">
                    <a:pos x="35" y="74"/>
                  </a:cxn>
                  <a:cxn ang="0">
                    <a:pos x="40" y="74"/>
                  </a:cxn>
                  <a:cxn ang="0">
                    <a:pos x="40" y="82"/>
                  </a:cxn>
                  <a:cxn ang="0">
                    <a:pos x="38" y="84"/>
                  </a:cxn>
                  <a:cxn ang="0">
                    <a:pos x="33" y="84"/>
                  </a:cxn>
                  <a:cxn ang="0">
                    <a:pos x="33" y="86"/>
                  </a:cxn>
                  <a:cxn ang="0">
                    <a:pos x="25" y="86"/>
                  </a:cxn>
                  <a:cxn ang="0">
                    <a:pos x="15" y="81"/>
                  </a:cxn>
                  <a:cxn ang="0">
                    <a:pos x="12" y="74"/>
                  </a:cxn>
                  <a:cxn ang="0">
                    <a:pos x="12" y="27"/>
                  </a:cxn>
                  <a:cxn ang="0">
                    <a:pos x="2" y="27"/>
                  </a:cxn>
                  <a:cxn ang="0">
                    <a:pos x="0" y="25"/>
                  </a:cxn>
                  <a:cxn ang="0">
                    <a:pos x="0" y="18"/>
                  </a:cxn>
                  <a:cxn ang="0">
                    <a:pos x="2" y="18"/>
                  </a:cxn>
                  <a:cxn ang="0">
                    <a:pos x="2" y="17"/>
                  </a:cxn>
                  <a:cxn ang="0">
                    <a:pos x="12" y="17"/>
                  </a:cxn>
                  <a:cxn ang="0">
                    <a:pos x="12" y="0"/>
                  </a:cxn>
                </a:cxnLst>
                <a:rect l="0" t="0" r="r" b="b"/>
                <a:pathLst>
                  <a:path w="40" h="86">
                    <a:moveTo>
                      <a:pt x="12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7"/>
                    </a:lnTo>
                    <a:lnTo>
                      <a:pt x="40" y="17"/>
                    </a:lnTo>
                    <a:lnTo>
                      <a:pt x="40" y="27"/>
                    </a:lnTo>
                    <a:lnTo>
                      <a:pt x="23" y="27"/>
                    </a:lnTo>
                    <a:lnTo>
                      <a:pt x="23" y="67"/>
                    </a:lnTo>
                    <a:lnTo>
                      <a:pt x="25" y="72"/>
                    </a:lnTo>
                    <a:lnTo>
                      <a:pt x="27" y="74"/>
                    </a:lnTo>
                    <a:lnTo>
                      <a:pt x="32" y="76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40" y="74"/>
                    </a:lnTo>
                    <a:lnTo>
                      <a:pt x="40" y="82"/>
                    </a:lnTo>
                    <a:lnTo>
                      <a:pt x="38" y="84"/>
                    </a:lnTo>
                    <a:lnTo>
                      <a:pt x="33" y="84"/>
                    </a:lnTo>
                    <a:lnTo>
                      <a:pt x="33" y="86"/>
                    </a:lnTo>
                    <a:lnTo>
                      <a:pt x="25" y="86"/>
                    </a:lnTo>
                    <a:lnTo>
                      <a:pt x="15" y="81"/>
                    </a:lnTo>
                    <a:lnTo>
                      <a:pt x="12" y="74"/>
                    </a:lnTo>
                    <a:lnTo>
                      <a:pt x="12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12" y="1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4" name="Freeform 56"/>
              <p:cNvSpPr>
                <a:spLocks noEditPoints="1"/>
              </p:cNvSpPr>
              <p:nvPr/>
            </p:nvSpPr>
            <p:spPr bwMode="auto">
              <a:xfrm>
                <a:off x="4302" y="1319"/>
                <a:ext cx="59" cy="71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18" y="13"/>
                  </a:cxn>
                  <a:cxn ang="0">
                    <a:pos x="17" y="15"/>
                  </a:cxn>
                  <a:cxn ang="0">
                    <a:pos x="12" y="25"/>
                  </a:cxn>
                  <a:cxn ang="0">
                    <a:pos x="12" y="29"/>
                  </a:cxn>
                  <a:cxn ang="0">
                    <a:pos x="47" y="29"/>
                  </a:cxn>
                  <a:cxn ang="0">
                    <a:pos x="45" y="23"/>
                  </a:cxn>
                  <a:cxn ang="0">
                    <a:pos x="45" y="18"/>
                  </a:cxn>
                  <a:cxn ang="0">
                    <a:pos x="38" y="12"/>
                  </a:cxn>
                  <a:cxn ang="0">
                    <a:pos x="35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44" y="3"/>
                  </a:cxn>
                  <a:cxn ang="0">
                    <a:pos x="47" y="7"/>
                  </a:cxn>
                  <a:cxn ang="0">
                    <a:pos x="52" y="10"/>
                  </a:cxn>
                  <a:cxn ang="0">
                    <a:pos x="54" y="13"/>
                  </a:cxn>
                  <a:cxn ang="0">
                    <a:pos x="57" y="18"/>
                  </a:cxn>
                  <a:cxn ang="0">
                    <a:pos x="59" y="30"/>
                  </a:cxn>
                  <a:cxn ang="0">
                    <a:pos x="59" y="32"/>
                  </a:cxn>
                  <a:cxn ang="0">
                    <a:pos x="57" y="35"/>
                  </a:cxn>
                  <a:cxn ang="0">
                    <a:pos x="57" y="37"/>
                  </a:cxn>
                  <a:cxn ang="0">
                    <a:pos x="12" y="37"/>
                  </a:cxn>
                  <a:cxn ang="0">
                    <a:pos x="12" y="42"/>
                  </a:cxn>
                  <a:cxn ang="0">
                    <a:pos x="13" y="47"/>
                  </a:cxn>
                  <a:cxn ang="0">
                    <a:pos x="17" y="54"/>
                  </a:cxn>
                  <a:cxn ang="0">
                    <a:pos x="20" y="57"/>
                  </a:cxn>
                  <a:cxn ang="0">
                    <a:pos x="27" y="61"/>
                  </a:cxn>
                  <a:cxn ang="0">
                    <a:pos x="40" y="61"/>
                  </a:cxn>
                  <a:cxn ang="0">
                    <a:pos x="47" y="59"/>
                  </a:cxn>
                  <a:cxn ang="0">
                    <a:pos x="49" y="57"/>
                  </a:cxn>
                  <a:cxn ang="0">
                    <a:pos x="50" y="57"/>
                  </a:cxn>
                  <a:cxn ang="0">
                    <a:pos x="54" y="55"/>
                  </a:cxn>
                  <a:cxn ang="0">
                    <a:pos x="54" y="57"/>
                  </a:cxn>
                  <a:cxn ang="0">
                    <a:pos x="55" y="57"/>
                  </a:cxn>
                  <a:cxn ang="0">
                    <a:pos x="55" y="64"/>
                  </a:cxn>
                  <a:cxn ang="0">
                    <a:pos x="54" y="66"/>
                  </a:cxn>
                  <a:cxn ang="0">
                    <a:pos x="52" y="66"/>
                  </a:cxn>
                  <a:cxn ang="0">
                    <a:pos x="50" y="67"/>
                  </a:cxn>
                  <a:cxn ang="0">
                    <a:pos x="47" y="67"/>
                  </a:cxn>
                  <a:cxn ang="0">
                    <a:pos x="44" y="69"/>
                  </a:cxn>
                  <a:cxn ang="0">
                    <a:pos x="40" y="69"/>
                  </a:cxn>
                  <a:cxn ang="0">
                    <a:pos x="32" y="71"/>
                  </a:cxn>
                  <a:cxn ang="0">
                    <a:pos x="27" y="71"/>
                  </a:cxn>
                  <a:cxn ang="0">
                    <a:pos x="22" y="69"/>
                  </a:cxn>
                  <a:cxn ang="0">
                    <a:pos x="18" y="67"/>
                  </a:cxn>
                  <a:cxn ang="0">
                    <a:pos x="12" y="66"/>
                  </a:cxn>
                  <a:cxn ang="0">
                    <a:pos x="8" y="62"/>
                  </a:cxn>
                  <a:cxn ang="0">
                    <a:pos x="5" y="57"/>
                  </a:cxn>
                  <a:cxn ang="0">
                    <a:pos x="2" y="50"/>
                  </a:cxn>
                  <a:cxn ang="0">
                    <a:pos x="0" y="44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2" y="7"/>
                  </a:cxn>
                  <a:cxn ang="0">
                    <a:pos x="18" y="3"/>
                  </a:cxn>
                  <a:cxn ang="0">
                    <a:pos x="23" y="2"/>
                  </a:cxn>
                  <a:cxn ang="0">
                    <a:pos x="30" y="0"/>
                  </a:cxn>
                </a:cxnLst>
                <a:rect l="0" t="0" r="r" b="b"/>
                <a:pathLst>
                  <a:path w="59" h="71">
                    <a:moveTo>
                      <a:pt x="25" y="10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2" y="25"/>
                    </a:lnTo>
                    <a:lnTo>
                      <a:pt x="12" y="29"/>
                    </a:lnTo>
                    <a:lnTo>
                      <a:pt x="47" y="29"/>
                    </a:lnTo>
                    <a:lnTo>
                      <a:pt x="45" y="23"/>
                    </a:lnTo>
                    <a:lnTo>
                      <a:pt x="45" y="18"/>
                    </a:lnTo>
                    <a:lnTo>
                      <a:pt x="38" y="12"/>
                    </a:lnTo>
                    <a:lnTo>
                      <a:pt x="35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44" y="3"/>
                    </a:lnTo>
                    <a:lnTo>
                      <a:pt x="47" y="7"/>
                    </a:lnTo>
                    <a:lnTo>
                      <a:pt x="52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30"/>
                    </a:lnTo>
                    <a:lnTo>
                      <a:pt x="59" y="32"/>
                    </a:lnTo>
                    <a:lnTo>
                      <a:pt x="57" y="35"/>
                    </a:lnTo>
                    <a:lnTo>
                      <a:pt x="57" y="37"/>
                    </a:lnTo>
                    <a:lnTo>
                      <a:pt x="12" y="37"/>
                    </a:lnTo>
                    <a:lnTo>
                      <a:pt x="12" y="42"/>
                    </a:lnTo>
                    <a:lnTo>
                      <a:pt x="13" y="47"/>
                    </a:lnTo>
                    <a:lnTo>
                      <a:pt x="17" y="54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40" y="61"/>
                    </a:lnTo>
                    <a:lnTo>
                      <a:pt x="47" y="59"/>
                    </a:lnTo>
                    <a:lnTo>
                      <a:pt x="49" y="57"/>
                    </a:lnTo>
                    <a:lnTo>
                      <a:pt x="50" y="57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55" y="64"/>
                    </a:lnTo>
                    <a:lnTo>
                      <a:pt x="54" y="66"/>
                    </a:lnTo>
                    <a:lnTo>
                      <a:pt x="52" y="66"/>
                    </a:lnTo>
                    <a:lnTo>
                      <a:pt x="50" y="67"/>
                    </a:lnTo>
                    <a:lnTo>
                      <a:pt x="47" y="67"/>
                    </a:lnTo>
                    <a:lnTo>
                      <a:pt x="44" y="69"/>
                    </a:lnTo>
                    <a:lnTo>
                      <a:pt x="40" y="69"/>
                    </a:lnTo>
                    <a:lnTo>
                      <a:pt x="32" y="71"/>
                    </a:lnTo>
                    <a:lnTo>
                      <a:pt x="27" y="71"/>
                    </a:lnTo>
                    <a:lnTo>
                      <a:pt x="22" y="69"/>
                    </a:lnTo>
                    <a:lnTo>
                      <a:pt x="18" y="67"/>
                    </a:lnTo>
                    <a:lnTo>
                      <a:pt x="12" y="66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18" y="3"/>
                    </a:lnTo>
                    <a:lnTo>
                      <a:pt x="23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5" name="Freeform 57"/>
              <p:cNvSpPr>
                <a:spLocks/>
              </p:cNvSpPr>
              <p:nvPr/>
            </p:nvSpPr>
            <p:spPr bwMode="auto">
              <a:xfrm>
                <a:off x="4377" y="1319"/>
                <a:ext cx="37" cy="6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1" y="0"/>
                  </a:cxn>
                  <a:cxn ang="0">
                    <a:pos x="32" y="2"/>
                  </a:cxn>
                  <a:cxn ang="0">
                    <a:pos x="37" y="2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32" y="12"/>
                  </a:cxn>
                  <a:cxn ang="0">
                    <a:pos x="24" y="12"/>
                  </a:cxn>
                  <a:cxn ang="0">
                    <a:pos x="17" y="18"/>
                  </a:cxn>
                  <a:cxn ang="0">
                    <a:pos x="15" y="22"/>
                  </a:cxn>
                  <a:cxn ang="0">
                    <a:pos x="12" y="25"/>
                  </a:cxn>
                  <a:cxn ang="0">
                    <a:pos x="12" y="69"/>
                  </a:cxn>
                  <a:cxn ang="0">
                    <a:pos x="2" y="69"/>
                  </a:cxn>
                  <a:cxn ang="0">
                    <a:pos x="0" y="6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10" y="2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2" y="13"/>
                  </a:cxn>
                  <a:cxn ang="0">
                    <a:pos x="15" y="7"/>
                  </a:cxn>
                  <a:cxn ang="0">
                    <a:pos x="19" y="5"/>
                  </a:cxn>
                  <a:cxn ang="0">
                    <a:pos x="22" y="2"/>
                  </a:cxn>
                  <a:cxn ang="0">
                    <a:pos x="24" y="2"/>
                  </a:cxn>
                  <a:cxn ang="0">
                    <a:pos x="27" y="0"/>
                  </a:cxn>
                </a:cxnLst>
                <a:rect l="0" t="0" r="r" b="b"/>
                <a:pathLst>
                  <a:path w="37" h="69">
                    <a:moveTo>
                      <a:pt x="27" y="0"/>
                    </a:moveTo>
                    <a:lnTo>
                      <a:pt x="31" y="0"/>
                    </a:lnTo>
                    <a:lnTo>
                      <a:pt x="32" y="2"/>
                    </a:lnTo>
                    <a:lnTo>
                      <a:pt x="37" y="2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32" y="12"/>
                    </a:lnTo>
                    <a:lnTo>
                      <a:pt x="24" y="12"/>
                    </a:lnTo>
                    <a:lnTo>
                      <a:pt x="17" y="18"/>
                    </a:lnTo>
                    <a:lnTo>
                      <a:pt x="15" y="22"/>
                    </a:lnTo>
                    <a:lnTo>
                      <a:pt x="12" y="25"/>
                    </a:lnTo>
                    <a:lnTo>
                      <a:pt x="12" y="69"/>
                    </a:lnTo>
                    <a:lnTo>
                      <a:pt x="2" y="69"/>
                    </a:lnTo>
                    <a:lnTo>
                      <a:pt x="0" y="6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13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6" name="Freeform 58"/>
              <p:cNvSpPr>
                <a:spLocks/>
              </p:cNvSpPr>
              <p:nvPr/>
            </p:nvSpPr>
            <p:spPr bwMode="auto">
              <a:xfrm>
                <a:off x="4421" y="1319"/>
                <a:ext cx="45" cy="71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4" y="2"/>
                  </a:cxn>
                  <a:cxn ang="0">
                    <a:pos x="37" y="3"/>
                  </a:cxn>
                  <a:cxn ang="0">
                    <a:pos x="40" y="7"/>
                  </a:cxn>
                  <a:cxn ang="0">
                    <a:pos x="42" y="12"/>
                  </a:cxn>
                  <a:cxn ang="0">
                    <a:pos x="40" y="15"/>
                  </a:cxn>
                  <a:cxn ang="0">
                    <a:pos x="35" y="12"/>
                  </a:cxn>
                  <a:cxn ang="0">
                    <a:pos x="18" y="10"/>
                  </a:cxn>
                  <a:cxn ang="0">
                    <a:pos x="12" y="18"/>
                  </a:cxn>
                  <a:cxn ang="0">
                    <a:pos x="13" y="23"/>
                  </a:cxn>
                  <a:cxn ang="0">
                    <a:pos x="20" y="29"/>
                  </a:cxn>
                  <a:cxn ang="0">
                    <a:pos x="28" y="32"/>
                  </a:cxn>
                  <a:cxn ang="0">
                    <a:pos x="34" y="34"/>
                  </a:cxn>
                  <a:cxn ang="0">
                    <a:pos x="42" y="40"/>
                  </a:cxn>
                  <a:cxn ang="0">
                    <a:pos x="44" y="45"/>
                  </a:cxn>
                  <a:cxn ang="0">
                    <a:pos x="44" y="54"/>
                  </a:cxn>
                  <a:cxn ang="0">
                    <a:pos x="40" y="62"/>
                  </a:cxn>
                  <a:cxn ang="0">
                    <a:pos x="30" y="69"/>
                  </a:cxn>
                  <a:cxn ang="0">
                    <a:pos x="17" y="71"/>
                  </a:cxn>
                  <a:cxn ang="0">
                    <a:pos x="8" y="69"/>
                  </a:cxn>
                  <a:cxn ang="0">
                    <a:pos x="0" y="64"/>
                  </a:cxn>
                  <a:cxn ang="0">
                    <a:pos x="3" y="55"/>
                  </a:cxn>
                  <a:cxn ang="0">
                    <a:pos x="8" y="57"/>
                  </a:cxn>
                  <a:cxn ang="0">
                    <a:pos x="13" y="61"/>
                  </a:cxn>
                  <a:cxn ang="0">
                    <a:pos x="27" y="59"/>
                  </a:cxn>
                  <a:cxn ang="0">
                    <a:pos x="30" y="57"/>
                  </a:cxn>
                  <a:cxn ang="0">
                    <a:pos x="34" y="50"/>
                  </a:cxn>
                  <a:cxn ang="0">
                    <a:pos x="32" y="47"/>
                  </a:cxn>
                  <a:cxn ang="0">
                    <a:pos x="23" y="40"/>
                  </a:cxn>
                  <a:cxn ang="0">
                    <a:pos x="17" y="39"/>
                  </a:cxn>
                  <a:cxn ang="0">
                    <a:pos x="8" y="34"/>
                  </a:cxn>
                  <a:cxn ang="0">
                    <a:pos x="2" y="23"/>
                  </a:cxn>
                  <a:cxn ang="0">
                    <a:pos x="5" y="8"/>
                  </a:cxn>
                  <a:cxn ang="0">
                    <a:pos x="15" y="2"/>
                  </a:cxn>
                  <a:cxn ang="0">
                    <a:pos x="25" y="0"/>
                  </a:cxn>
                </a:cxnLst>
                <a:rect l="0" t="0" r="r" b="b"/>
                <a:pathLst>
                  <a:path w="45" h="71">
                    <a:moveTo>
                      <a:pt x="25" y="0"/>
                    </a:moveTo>
                    <a:lnTo>
                      <a:pt x="27" y="0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5" y="3"/>
                    </a:lnTo>
                    <a:lnTo>
                      <a:pt x="37" y="3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2" y="12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5" y="12"/>
                    </a:lnTo>
                    <a:lnTo>
                      <a:pt x="30" y="10"/>
                    </a:lnTo>
                    <a:lnTo>
                      <a:pt x="18" y="10"/>
                    </a:lnTo>
                    <a:lnTo>
                      <a:pt x="15" y="12"/>
                    </a:lnTo>
                    <a:lnTo>
                      <a:pt x="12" y="18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7" y="27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4" y="34"/>
                    </a:lnTo>
                    <a:lnTo>
                      <a:pt x="40" y="37"/>
                    </a:lnTo>
                    <a:lnTo>
                      <a:pt x="42" y="40"/>
                    </a:lnTo>
                    <a:lnTo>
                      <a:pt x="44" y="42"/>
                    </a:lnTo>
                    <a:lnTo>
                      <a:pt x="44" y="45"/>
                    </a:lnTo>
                    <a:lnTo>
                      <a:pt x="45" y="50"/>
                    </a:lnTo>
                    <a:lnTo>
                      <a:pt x="44" y="54"/>
                    </a:lnTo>
                    <a:lnTo>
                      <a:pt x="42" y="59"/>
                    </a:lnTo>
                    <a:lnTo>
                      <a:pt x="40" y="62"/>
                    </a:lnTo>
                    <a:lnTo>
                      <a:pt x="37" y="66"/>
                    </a:lnTo>
                    <a:lnTo>
                      <a:pt x="30" y="69"/>
                    </a:lnTo>
                    <a:lnTo>
                      <a:pt x="25" y="71"/>
                    </a:lnTo>
                    <a:lnTo>
                      <a:pt x="17" y="71"/>
                    </a:lnTo>
                    <a:lnTo>
                      <a:pt x="13" y="69"/>
                    </a:lnTo>
                    <a:lnTo>
                      <a:pt x="8" y="69"/>
                    </a:lnTo>
                    <a:lnTo>
                      <a:pt x="3" y="67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3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10" y="59"/>
                    </a:lnTo>
                    <a:lnTo>
                      <a:pt x="13" y="61"/>
                    </a:lnTo>
                    <a:lnTo>
                      <a:pt x="25" y="61"/>
                    </a:lnTo>
                    <a:lnTo>
                      <a:pt x="27" y="59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4" y="54"/>
                    </a:lnTo>
                    <a:lnTo>
                      <a:pt x="34" y="50"/>
                    </a:lnTo>
                    <a:lnTo>
                      <a:pt x="32" y="49"/>
                    </a:lnTo>
                    <a:lnTo>
                      <a:pt x="32" y="47"/>
                    </a:lnTo>
                    <a:lnTo>
                      <a:pt x="28" y="44"/>
                    </a:lnTo>
                    <a:lnTo>
                      <a:pt x="23" y="40"/>
                    </a:lnTo>
                    <a:lnTo>
                      <a:pt x="20" y="39"/>
                    </a:lnTo>
                    <a:lnTo>
                      <a:pt x="17" y="39"/>
                    </a:lnTo>
                    <a:lnTo>
                      <a:pt x="12" y="35"/>
                    </a:lnTo>
                    <a:lnTo>
                      <a:pt x="8" y="34"/>
                    </a:lnTo>
                    <a:lnTo>
                      <a:pt x="5" y="30"/>
                    </a:lnTo>
                    <a:lnTo>
                      <a:pt x="2" y="23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7" name="Rectangle 59"/>
              <p:cNvSpPr>
                <a:spLocks noChangeArrowheads="1"/>
              </p:cNvSpPr>
              <p:nvPr/>
            </p:nvSpPr>
            <p:spPr bwMode="auto">
              <a:xfrm>
                <a:off x="388" y="2376"/>
                <a:ext cx="362" cy="228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8" name="Line 60"/>
              <p:cNvSpPr>
                <a:spLocks noChangeShapeType="1"/>
              </p:cNvSpPr>
              <p:nvPr/>
            </p:nvSpPr>
            <p:spPr bwMode="auto">
              <a:xfrm>
                <a:off x="388" y="2604"/>
                <a:ext cx="360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29" name="Line 61"/>
              <p:cNvSpPr>
                <a:spLocks noChangeShapeType="1"/>
              </p:cNvSpPr>
              <p:nvPr/>
            </p:nvSpPr>
            <p:spPr bwMode="auto">
              <a:xfrm flipV="1">
                <a:off x="748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0" name="Line 62"/>
              <p:cNvSpPr>
                <a:spLocks noChangeShapeType="1"/>
              </p:cNvSpPr>
              <p:nvPr/>
            </p:nvSpPr>
            <p:spPr bwMode="auto">
              <a:xfrm flipH="1">
                <a:off x="388" y="2376"/>
                <a:ext cx="360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1" name="Line 63"/>
              <p:cNvSpPr>
                <a:spLocks noChangeShapeType="1"/>
              </p:cNvSpPr>
              <p:nvPr/>
            </p:nvSpPr>
            <p:spPr bwMode="auto">
              <a:xfrm>
                <a:off x="388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2" name="Freeform 64"/>
              <p:cNvSpPr>
                <a:spLocks/>
              </p:cNvSpPr>
              <p:nvPr/>
            </p:nvSpPr>
            <p:spPr bwMode="auto">
              <a:xfrm>
                <a:off x="445" y="2440"/>
                <a:ext cx="55" cy="9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40"/>
                  </a:cxn>
                  <a:cxn ang="0">
                    <a:pos x="17" y="35"/>
                  </a:cxn>
                  <a:cxn ang="0">
                    <a:pos x="22" y="32"/>
                  </a:cxn>
                  <a:cxn ang="0">
                    <a:pos x="32" y="29"/>
                  </a:cxn>
                  <a:cxn ang="0">
                    <a:pos x="39" y="30"/>
                  </a:cxn>
                  <a:cxn ang="0">
                    <a:pos x="44" y="32"/>
                  </a:cxn>
                  <a:cxn ang="0">
                    <a:pos x="47" y="34"/>
                  </a:cxn>
                  <a:cxn ang="0">
                    <a:pos x="50" y="37"/>
                  </a:cxn>
                  <a:cxn ang="0">
                    <a:pos x="52" y="40"/>
                  </a:cxn>
                  <a:cxn ang="0">
                    <a:pos x="55" y="51"/>
                  </a:cxn>
                  <a:cxn ang="0">
                    <a:pos x="55" y="96"/>
                  </a:cxn>
                  <a:cxn ang="0">
                    <a:pos x="54" y="98"/>
                  </a:cxn>
                  <a:cxn ang="0">
                    <a:pos x="44" y="98"/>
                  </a:cxn>
                  <a:cxn ang="0">
                    <a:pos x="44" y="54"/>
                  </a:cxn>
                  <a:cxn ang="0">
                    <a:pos x="42" y="51"/>
                  </a:cxn>
                  <a:cxn ang="0">
                    <a:pos x="42" y="47"/>
                  </a:cxn>
                  <a:cxn ang="0">
                    <a:pos x="40" y="44"/>
                  </a:cxn>
                  <a:cxn ang="0">
                    <a:pos x="39" y="42"/>
                  </a:cxn>
                  <a:cxn ang="0">
                    <a:pos x="35" y="40"/>
                  </a:cxn>
                  <a:cxn ang="0">
                    <a:pos x="33" y="40"/>
                  </a:cxn>
                  <a:cxn ang="0">
                    <a:pos x="30" y="39"/>
                  </a:cxn>
                  <a:cxn ang="0">
                    <a:pos x="25" y="40"/>
                  </a:cxn>
                  <a:cxn ang="0">
                    <a:pos x="22" y="42"/>
                  </a:cxn>
                  <a:cxn ang="0">
                    <a:pos x="12" y="52"/>
                  </a:cxn>
                  <a:cxn ang="0">
                    <a:pos x="12" y="98"/>
                  </a:cxn>
                  <a:cxn ang="0">
                    <a:pos x="2" y="98"/>
                  </a:cxn>
                  <a:cxn ang="0">
                    <a:pos x="2" y="96"/>
                  </a:cxn>
                  <a:cxn ang="0">
                    <a:pos x="0" y="96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5" h="98">
                    <a:moveTo>
                      <a:pt x="2" y="0"/>
                    </a:moveTo>
                    <a:lnTo>
                      <a:pt x="12" y="0"/>
                    </a:lnTo>
                    <a:lnTo>
                      <a:pt x="12" y="40"/>
                    </a:lnTo>
                    <a:lnTo>
                      <a:pt x="17" y="35"/>
                    </a:lnTo>
                    <a:lnTo>
                      <a:pt x="22" y="32"/>
                    </a:lnTo>
                    <a:lnTo>
                      <a:pt x="32" y="29"/>
                    </a:lnTo>
                    <a:lnTo>
                      <a:pt x="39" y="30"/>
                    </a:lnTo>
                    <a:lnTo>
                      <a:pt x="44" y="32"/>
                    </a:lnTo>
                    <a:lnTo>
                      <a:pt x="47" y="34"/>
                    </a:lnTo>
                    <a:lnTo>
                      <a:pt x="50" y="37"/>
                    </a:lnTo>
                    <a:lnTo>
                      <a:pt x="52" y="40"/>
                    </a:lnTo>
                    <a:lnTo>
                      <a:pt x="55" y="51"/>
                    </a:lnTo>
                    <a:lnTo>
                      <a:pt x="55" y="96"/>
                    </a:lnTo>
                    <a:lnTo>
                      <a:pt x="54" y="98"/>
                    </a:lnTo>
                    <a:lnTo>
                      <a:pt x="44" y="98"/>
                    </a:lnTo>
                    <a:lnTo>
                      <a:pt x="44" y="54"/>
                    </a:lnTo>
                    <a:lnTo>
                      <a:pt x="42" y="51"/>
                    </a:lnTo>
                    <a:lnTo>
                      <a:pt x="42" y="47"/>
                    </a:lnTo>
                    <a:lnTo>
                      <a:pt x="40" y="44"/>
                    </a:lnTo>
                    <a:lnTo>
                      <a:pt x="39" y="42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0" y="39"/>
                    </a:lnTo>
                    <a:lnTo>
                      <a:pt x="25" y="40"/>
                    </a:lnTo>
                    <a:lnTo>
                      <a:pt x="22" y="42"/>
                    </a:lnTo>
                    <a:lnTo>
                      <a:pt x="12" y="52"/>
                    </a:lnTo>
                    <a:lnTo>
                      <a:pt x="12" y="98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0" y="9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3" name="Freeform 65"/>
              <p:cNvSpPr>
                <a:spLocks/>
              </p:cNvSpPr>
              <p:nvPr/>
            </p:nvSpPr>
            <p:spPr bwMode="auto">
              <a:xfrm>
                <a:off x="509" y="2450"/>
                <a:ext cx="84" cy="8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5" y="0"/>
                  </a:cxn>
                  <a:cxn ang="0">
                    <a:pos x="65" y="20"/>
                  </a:cxn>
                  <a:cxn ang="0">
                    <a:pos x="84" y="20"/>
                  </a:cxn>
                  <a:cxn ang="0">
                    <a:pos x="84" y="29"/>
                  </a:cxn>
                  <a:cxn ang="0">
                    <a:pos x="82" y="30"/>
                  </a:cxn>
                  <a:cxn ang="0">
                    <a:pos x="65" y="30"/>
                  </a:cxn>
                  <a:cxn ang="0">
                    <a:pos x="65" y="66"/>
                  </a:cxn>
                  <a:cxn ang="0">
                    <a:pos x="68" y="76"/>
                  </a:cxn>
                  <a:cxn ang="0">
                    <a:pos x="68" y="78"/>
                  </a:cxn>
                  <a:cxn ang="0">
                    <a:pos x="72" y="79"/>
                  </a:cxn>
                  <a:cxn ang="0">
                    <a:pos x="77" y="79"/>
                  </a:cxn>
                  <a:cxn ang="0">
                    <a:pos x="78" y="78"/>
                  </a:cxn>
                  <a:cxn ang="0">
                    <a:pos x="84" y="78"/>
                  </a:cxn>
                  <a:cxn ang="0">
                    <a:pos x="84" y="86"/>
                  </a:cxn>
                  <a:cxn ang="0">
                    <a:pos x="82" y="86"/>
                  </a:cxn>
                  <a:cxn ang="0">
                    <a:pos x="82" y="88"/>
                  </a:cxn>
                  <a:cxn ang="0">
                    <a:pos x="77" y="88"/>
                  </a:cxn>
                  <a:cxn ang="0">
                    <a:pos x="75" y="89"/>
                  </a:cxn>
                  <a:cxn ang="0">
                    <a:pos x="68" y="89"/>
                  </a:cxn>
                  <a:cxn ang="0">
                    <a:pos x="63" y="88"/>
                  </a:cxn>
                  <a:cxn ang="0">
                    <a:pos x="62" y="86"/>
                  </a:cxn>
                  <a:cxn ang="0">
                    <a:pos x="58" y="84"/>
                  </a:cxn>
                  <a:cxn ang="0">
                    <a:pos x="55" y="78"/>
                  </a:cxn>
                  <a:cxn ang="0">
                    <a:pos x="55" y="73"/>
                  </a:cxn>
                  <a:cxn ang="0">
                    <a:pos x="53" y="68"/>
                  </a:cxn>
                  <a:cxn ang="0">
                    <a:pos x="53" y="30"/>
                  </a:cxn>
                  <a:cxn ang="0">
                    <a:pos x="23" y="30"/>
                  </a:cxn>
                  <a:cxn ang="0">
                    <a:pos x="23" y="71"/>
                  </a:cxn>
                  <a:cxn ang="0">
                    <a:pos x="25" y="76"/>
                  </a:cxn>
                  <a:cxn ang="0">
                    <a:pos x="32" y="79"/>
                  </a:cxn>
                  <a:cxn ang="0">
                    <a:pos x="35" y="79"/>
                  </a:cxn>
                  <a:cxn ang="0">
                    <a:pos x="35" y="78"/>
                  </a:cxn>
                  <a:cxn ang="0">
                    <a:pos x="42" y="78"/>
                  </a:cxn>
                  <a:cxn ang="0">
                    <a:pos x="42" y="84"/>
                  </a:cxn>
                  <a:cxn ang="0">
                    <a:pos x="40" y="84"/>
                  </a:cxn>
                  <a:cxn ang="0">
                    <a:pos x="40" y="86"/>
                  </a:cxn>
                  <a:cxn ang="0">
                    <a:pos x="38" y="88"/>
                  </a:cxn>
                  <a:cxn ang="0">
                    <a:pos x="35" y="88"/>
                  </a:cxn>
                  <a:cxn ang="0">
                    <a:pos x="33" y="89"/>
                  </a:cxn>
                  <a:cxn ang="0">
                    <a:pos x="25" y="89"/>
                  </a:cxn>
                  <a:cxn ang="0">
                    <a:pos x="15" y="84"/>
                  </a:cxn>
                  <a:cxn ang="0">
                    <a:pos x="11" y="78"/>
                  </a:cxn>
                  <a:cxn ang="0">
                    <a:pos x="11" y="30"/>
                  </a:cxn>
                  <a:cxn ang="0">
                    <a:pos x="1" y="30"/>
                  </a:cxn>
                  <a:cxn ang="0">
                    <a:pos x="1" y="29"/>
                  </a:cxn>
                  <a:cxn ang="0">
                    <a:pos x="0" y="27"/>
                  </a:cxn>
                  <a:cxn ang="0">
                    <a:pos x="0" y="22"/>
                  </a:cxn>
                  <a:cxn ang="0">
                    <a:pos x="1" y="22"/>
                  </a:cxn>
                  <a:cxn ang="0">
                    <a:pos x="1" y="20"/>
                  </a:cxn>
                  <a:cxn ang="0">
                    <a:pos x="11" y="20"/>
                  </a:cxn>
                  <a:cxn ang="0">
                    <a:pos x="11" y="4"/>
                  </a:cxn>
                  <a:cxn ang="0">
                    <a:pos x="21" y="4"/>
                  </a:cxn>
                  <a:cxn ang="0">
                    <a:pos x="21" y="5"/>
                  </a:cxn>
                  <a:cxn ang="0">
                    <a:pos x="23" y="5"/>
                  </a:cxn>
                  <a:cxn ang="0">
                    <a:pos x="23" y="20"/>
                  </a:cxn>
                  <a:cxn ang="0">
                    <a:pos x="53" y="20"/>
                  </a:cxn>
                  <a:cxn ang="0">
                    <a:pos x="53" y="4"/>
                  </a:cxn>
                  <a:cxn ang="0">
                    <a:pos x="55" y="2"/>
                  </a:cxn>
                  <a:cxn ang="0">
                    <a:pos x="55" y="0"/>
                  </a:cxn>
                </a:cxnLst>
                <a:rect l="0" t="0" r="r" b="b"/>
                <a:pathLst>
                  <a:path w="84" h="89">
                    <a:moveTo>
                      <a:pt x="55" y="0"/>
                    </a:moveTo>
                    <a:lnTo>
                      <a:pt x="65" y="0"/>
                    </a:lnTo>
                    <a:lnTo>
                      <a:pt x="65" y="20"/>
                    </a:lnTo>
                    <a:lnTo>
                      <a:pt x="84" y="20"/>
                    </a:lnTo>
                    <a:lnTo>
                      <a:pt x="84" y="29"/>
                    </a:lnTo>
                    <a:lnTo>
                      <a:pt x="82" y="30"/>
                    </a:lnTo>
                    <a:lnTo>
                      <a:pt x="65" y="30"/>
                    </a:lnTo>
                    <a:lnTo>
                      <a:pt x="65" y="66"/>
                    </a:lnTo>
                    <a:lnTo>
                      <a:pt x="68" y="76"/>
                    </a:lnTo>
                    <a:lnTo>
                      <a:pt x="68" y="78"/>
                    </a:lnTo>
                    <a:lnTo>
                      <a:pt x="72" y="79"/>
                    </a:lnTo>
                    <a:lnTo>
                      <a:pt x="77" y="79"/>
                    </a:lnTo>
                    <a:lnTo>
                      <a:pt x="78" y="78"/>
                    </a:lnTo>
                    <a:lnTo>
                      <a:pt x="84" y="78"/>
                    </a:lnTo>
                    <a:lnTo>
                      <a:pt x="84" y="86"/>
                    </a:lnTo>
                    <a:lnTo>
                      <a:pt x="82" y="86"/>
                    </a:lnTo>
                    <a:lnTo>
                      <a:pt x="82" y="88"/>
                    </a:lnTo>
                    <a:lnTo>
                      <a:pt x="77" y="88"/>
                    </a:lnTo>
                    <a:lnTo>
                      <a:pt x="75" y="89"/>
                    </a:lnTo>
                    <a:lnTo>
                      <a:pt x="68" y="89"/>
                    </a:lnTo>
                    <a:lnTo>
                      <a:pt x="63" y="88"/>
                    </a:lnTo>
                    <a:lnTo>
                      <a:pt x="62" y="86"/>
                    </a:lnTo>
                    <a:lnTo>
                      <a:pt x="58" y="84"/>
                    </a:lnTo>
                    <a:lnTo>
                      <a:pt x="55" y="78"/>
                    </a:lnTo>
                    <a:lnTo>
                      <a:pt x="55" y="73"/>
                    </a:lnTo>
                    <a:lnTo>
                      <a:pt x="53" y="68"/>
                    </a:lnTo>
                    <a:lnTo>
                      <a:pt x="53" y="30"/>
                    </a:lnTo>
                    <a:lnTo>
                      <a:pt x="23" y="30"/>
                    </a:lnTo>
                    <a:lnTo>
                      <a:pt x="23" y="71"/>
                    </a:lnTo>
                    <a:lnTo>
                      <a:pt x="25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5" y="78"/>
                    </a:lnTo>
                    <a:lnTo>
                      <a:pt x="42" y="78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40" y="86"/>
                    </a:lnTo>
                    <a:lnTo>
                      <a:pt x="38" y="88"/>
                    </a:lnTo>
                    <a:lnTo>
                      <a:pt x="35" y="88"/>
                    </a:lnTo>
                    <a:lnTo>
                      <a:pt x="33" y="89"/>
                    </a:lnTo>
                    <a:lnTo>
                      <a:pt x="25" y="89"/>
                    </a:lnTo>
                    <a:lnTo>
                      <a:pt x="15" y="84"/>
                    </a:lnTo>
                    <a:lnTo>
                      <a:pt x="11" y="78"/>
                    </a:lnTo>
                    <a:lnTo>
                      <a:pt x="11" y="30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1" y="20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3" y="20"/>
                    </a:lnTo>
                    <a:lnTo>
                      <a:pt x="53" y="20"/>
                    </a:lnTo>
                    <a:lnTo>
                      <a:pt x="53" y="4"/>
                    </a:lnTo>
                    <a:lnTo>
                      <a:pt x="55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4" name="Freeform 66"/>
              <p:cNvSpPr>
                <a:spLocks noEditPoints="1"/>
              </p:cNvSpPr>
              <p:nvPr/>
            </p:nvSpPr>
            <p:spPr bwMode="auto">
              <a:xfrm>
                <a:off x="608" y="2469"/>
                <a:ext cx="58" cy="94"/>
              </a:xfrm>
              <a:custGeom>
                <a:avLst/>
                <a:gdLst/>
                <a:ahLst/>
                <a:cxnLst>
                  <a:cxn ang="0">
                    <a:pos x="26" y="11"/>
                  </a:cxn>
                  <a:cxn ang="0">
                    <a:pos x="21" y="13"/>
                  </a:cxn>
                  <a:cxn ang="0">
                    <a:pos x="16" y="17"/>
                  </a:cxn>
                  <a:cxn ang="0">
                    <a:pos x="11" y="23"/>
                  </a:cxn>
                  <a:cxn ang="0">
                    <a:pos x="16" y="54"/>
                  </a:cxn>
                  <a:cxn ang="0">
                    <a:pos x="25" y="59"/>
                  </a:cxn>
                  <a:cxn ang="0">
                    <a:pos x="35" y="60"/>
                  </a:cxn>
                  <a:cxn ang="0">
                    <a:pos x="40" y="55"/>
                  </a:cxn>
                  <a:cxn ang="0">
                    <a:pos x="45" y="49"/>
                  </a:cxn>
                  <a:cxn ang="0">
                    <a:pos x="47" y="40"/>
                  </a:cxn>
                  <a:cxn ang="0">
                    <a:pos x="45" y="27"/>
                  </a:cxn>
                  <a:cxn ang="0">
                    <a:pos x="42" y="15"/>
                  </a:cxn>
                  <a:cxn ang="0">
                    <a:pos x="28" y="10"/>
                  </a:cxn>
                  <a:cxn ang="0">
                    <a:pos x="40" y="1"/>
                  </a:cxn>
                  <a:cxn ang="0">
                    <a:pos x="50" y="6"/>
                  </a:cxn>
                  <a:cxn ang="0">
                    <a:pos x="55" y="15"/>
                  </a:cxn>
                  <a:cxn ang="0">
                    <a:pos x="58" y="42"/>
                  </a:cxn>
                  <a:cxn ang="0">
                    <a:pos x="52" y="60"/>
                  </a:cxn>
                  <a:cxn ang="0">
                    <a:pos x="43" y="67"/>
                  </a:cxn>
                  <a:cxn ang="0">
                    <a:pos x="31" y="70"/>
                  </a:cxn>
                  <a:cxn ang="0">
                    <a:pos x="26" y="69"/>
                  </a:cxn>
                  <a:cxn ang="0">
                    <a:pos x="21" y="67"/>
                  </a:cxn>
                  <a:cxn ang="0">
                    <a:pos x="16" y="65"/>
                  </a:cxn>
                  <a:cxn ang="0">
                    <a:pos x="11" y="60"/>
                  </a:cxn>
                  <a:cxn ang="0">
                    <a:pos x="1" y="94"/>
                  </a:cxn>
                  <a:cxn ang="0">
                    <a:pos x="0" y="92"/>
                  </a:cxn>
                  <a:cxn ang="0">
                    <a:pos x="1" y="3"/>
                  </a:cxn>
                  <a:cxn ang="0">
                    <a:pos x="10" y="1"/>
                  </a:cxn>
                  <a:cxn ang="0">
                    <a:pos x="11" y="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3" y="0"/>
                  </a:cxn>
                </a:cxnLst>
                <a:rect l="0" t="0" r="r" b="b"/>
                <a:pathLst>
                  <a:path w="58" h="94">
                    <a:moveTo>
                      <a:pt x="28" y="10"/>
                    </a:moveTo>
                    <a:lnTo>
                      <a:pt x="26" y="11"/>
                    </a:lnTo>
                    <a:lnTo>
                      <a:pt x="25" y="11"/>
                    </a:lnTo>
                    <a:lnTo>
                      <a:pt x="21" y="13"/>
                    </a:lnTo>
                    <a:lnTo>
                      <a:pt x="20" y="15"/>
                    </a:lnTo>
                    <a:lnTo>
                      <a:pt x="16" y="17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11" y="49"/>
                    </a:lnTo>
                    <a:lnTo>
                      <a:pt x="16" y="54"/>
                    </a:lnTo>
                    <a:lnTo>
                      <a:pt x="21" y="57"/>
                    </a:lnTo>
                    <a:lnTo>
                      <a:pt x="25" y="59"/>
                    </a:lnTo>
                    <a:lnTo>
                      <a:pt x="30" y="60"/>
                    </a:lnTo>
                    <a:lnTo>
                      <a:pt x="35" y="60"/>
                    </a:lnTo>
                    <a:lnTo>
                      <a:pt x="38" y="59"/>
                    </a:lnTo>
                    <a:lnTo>
                      <a:pt x="40" y="55"/>
                    </a:lnTo>
                    <a:lnTo>
                      <a:pt x="43" y="52"/>
                    </a:lnTo>
                    <a:lnTo>
                      <a:pt x="45" y="49"/>
                    </a:lnTo>
                    <a:lnTo>
                      <a:pt x="45" y="45"/>
                    </a:lnTo>
                    <a:lnTo>
                      <a:pt x="47" y="40"/>
                    </a:lnTo>
                    <a:lnTo>
                      <a:pt x="47" y="32"/>
                    </a:lnTo>
                    <a:lnTo>
                      <a:pt x="45" y="27"/>
                    </a:lnTo>
                    <a:lnTo>
                      <a:pt x="45" y="22"/>
                    </a:lnTo>
                    <a:lnTo>
                      <a:pt x="42" y="15"/>
                    </a:lnTo>
                    <a:lnTo>
                      <a:pt x="31" y="10"/>
                    </a:lnTo>
                    <a:lnTo>
                      <a:pt x="28" y="10"/>
                    </a:lnTo>
                    <a:close/>
                    <a:moveTo>
                      <a:pt x="33" y="0"/>
                    </a:moveTo>
                    <a:lnTo>
                      <a:pt x="40" y="1"/>
                    </a:lnTo>
                    <a:lnTo>
                      <a:pt x="45" y="3"/>
                    </a:lnTo>
                    <a:lnTo>
                      <a:pt x="50" y="6"/>
                    </a:lnTo>
                    <a:lnTo>
                      <a:pt x="53" y="10"/>
                    </a:lnTo>
                    <a:lnTo>
                      <a:pt x="55" y="15"/>
                    </a:lnTo>
                    <a:lnTo>
                      <a:pt x="58" y="28"/>
                    </a:lnTo>
                    <a:lnTo>
                      <a:pt x="58" y="42"/>
                    </a:lnTo>
                    <a:lnTo>
                      <a:pt x="55" y="55"/>
                    </a:lnTo>
                    <a:lnTo>
                      <a:pt x="52" y="60"/>
                    </a:lnTo>
                    <a:lnTo>
                      <a:pt x="48" y="64"/>
                    </a:lnTo>
                    <a:lnTo>
                      <a:pt x="43" y="67"/>
                    </a:lnTo>
                    <a:lnTo>
                      <a:pt x="38" y="69"/>
                    </a:lnTo>
                    <a:lnTo>
                      <a:pt x="31" y="70"/>
                    </a:lnTo>
                    <a:lnTo>
                      <a:pt x="28" y="70"/>
                    </a:lnTo>
                    <a:lnTo>
                      <a:pt x="26" y="69"/>
                    </a:lnTo>
                    <a:lnTo>
                      <a:pt x="23" y="69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16" y="65"/>
                    </a:lnTo>
                    <a:lnTo>
                      <a:pt x="15" y="62"/>
                    </a:lnTo>
                    <a:lnTo>
                      <a:pt x="11" y="60"/>
                    </a:lnTo>
                    <a:lnTo>
                      <a:pt x="11" y="94"/>
                    </a:lnTo>
                    <a:lnTo>
                      <a:pt x="1" y="94"/>
                    </a:lnTo>
                    <a:lnTo>
                      <a:pt x="1" y="92"/>
                    </a:lnTo>
                    <a:lnTo>
                      <a:pt x="0" y="9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5" name="Rectangle 67"/>
              <p:cNvSpPr>
                <a:spLocks noChangeArrowheads="1"/>
              </p:cNvSpPr>
              <p:nvPr/>
            </p:nvSpPr>
            <p:spPr bwMode="auto">
              <a:xfrm>
                <a:off x="980" y="2376"/>
                <a:ext cx="989" cy="228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6" name="Line 68"/>
              <p:cNvSpPr>
                <a:spLocks noChangeShapeType="1"/>
              </p:cNvSpPr>
              <p:nvPr/>
            </p:nvSpPr>
            <p:spPr bwMode="auto">
              <a:xfrm>
                <a:off x="978" y="2604"/>
                <a:ext cx="991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7" name="Line 69"/>
              <p:cNvSpPr>
                <a:spLocks noChangeShapeType="1"/>
              </p:cNvSpPr>
              <p:nvPr/>
            </p:nvSpPr>
            <p:spPr bwMode="auto">
              <a:xfrm flipV="1">
                <a:off x="1969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8" name="Line 70"/>
              <p:cNvSpPr>
                <a:spLocks noChangeShapeType="1"/>
              </p:cNvSpPr>
              <p:nvPr/>
            </p:nvSpPr>
            <p:spPr bwMode="auto">
              <a:xfrm flipH="1">
                <a:off x="978" y="2376"/>
                <a:ext cx="991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39" name="Line 71"/>
              <p:cNvSpPr>
                <a:spLocks noChangeShapeType="1"/>
              </p:cNvSpPr>
              <p:nvPr/>
            </p:nvSpPr>
            <p:spPr bwMode="auto">
              <a:xfrm>
                <a:off x="978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0" name="Freeform 72"/>
              <p:cNvSpPr>
                <a:spLocks noEditPoints="1"/>
              </p:cNvSpPr>
              <p:nvPr/>
            </p:nvSpPr>
            <p:spPr bwMode="auto">
              <a:xfrm>
                <a:off x="1029" y="2469"/>
                <a:ext cx="57" cy="70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18" y="13"/>
                  </a:cxn>
                  <a:cxn ang="0">
                    <a:pos x="16" y="15"/>
                  </a:cxn>
                  <a:cxn ang="0">
                    <a:pos x="11" y="25"/>
                  </a:cxn>
                  <a:cxn ang="0">
                    <a:pos x="11" y="28"/>
                  </a:cxn>
                  <a:cxn ang="0">
                    <a:pos x="45" y="28"/>
                  </a:cxn>
                  <a:cxn ang="0">
                    <a:pos x="45" y="23"/>
                  </a:cxn>
                  <a:cxn ang="0">
                    <a:pos x="43" y="18"/>
                  </a:cxn>
                  <a:cxn ang="0">
                    <a:pos x="41" y="15"/>
                  </a:cxn>
                  <a:cxn ang="0">
                    <a:pos x="38" y="11"/>
                  </a:cxn>
                  <a:cxn ang="0">
                    <a:pos x="35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5" y="1"/>
                  </a:cxn>
                  <a:cxn ang="0">
                    <a:pos x="38" y="1"/>
                  </a:cxn>
                  <a:cxn ang="0">
                    <a:pos x="41" y="3"/>
                  </a:cxn>
                  <a:cxn ang="0">
                    <a:pos x="52" y="10"/>
                  </a:cxn>
                  <a:cxn ang="0">
                    <a:pos x="53" y="13"/>
                  </a:cxn>
                  <a:cxn ang="0">
                    <a:pos x="55" y="18"/>
                  </a:cxn>
                  <a:cxn ang="0">
                    <a:pos x="57" y="25"/>
                  </a:cxn>
                  <a:cxn ang="0">
                    <a:pos x="57" y="37"/>
                  </a:cxn>
                  <a:cxn ang="0">
                    <a:pos x="11" y="37"/>
                  </a:cxn>
                  <a:cxn ang="0">
                    <a:pos x="11" y="42"/>
                  </a:cxn>
                  <a:cxn ang="0">
                    <a:pos x="13" y="47"/>
                  </a:cxn>
                  <a:cxn ang="0">
                    <a:pos x="18" y="57"/>
                  </a:cxn>
                  <a:cxn ang="0">
                    <a:pos x="23" y="59"/>
                  </a:cxn>
                  <a:cxn ang="0">
                    <a:pos x="26" y="60"/>
                  </a:cxn>
                  <a:cxn ang="0">
                    <a:pos x="40" y="60"/>
                  </a:cxn>
                  <a:cxn ang="0">
                    <a:pos x="46" y="59"/>
                  </a:cxn>
                  <a:cxn ang="0">
                    <a:pos x="48" y="57"/>
                  </a:cxn>
                  <a:cxn ang="0">
                    <a:pos x="50" y="57"/>
                  </a:cxn>
                  <a:cxn ang="0">
                    <a:pos x="52" y="55"/>
                  </a:cxn>
                  <a:cxn ang="0">
                    <a:pos x="53" y="55"/>
                  </a:cxn>
                  <a:cxn ang="0">
                    <a:pos x="53" y="57"/>
                  </a:cxn>
                  <a:cxn ang="0">
                    <a:pos x="55" y="57"/>
                  </a:cxn>
                  <a:cxn ang="0">
                    <a:pos x="55" y="64"/>
                  </a:cxn>
                  <a:cxn ang="0">
                    <a:pos x="53" y="64"/>
                  </a:cxn>
                  <a:cxn ang="0">
                    <a:pos x="53" y="65"/>
                  </a:cxn>
                  <a:cxn ang="0">
                    <a:pos x="52" y="65"/>
                  </a:cxn>
                  <a:cxn ang="0">
                    <a:pos x="48" y="67"/>
                  </a:cxn>
                  <a:cxn ang="0">
                    <a:pos x="46" y="67"/>
                  </a:cxn>
                  <a:cxn ang="0">
                    <a:pos x="43" y="69"/>
                  </a:cxn>
                  <a:cxn ang="0">
                    <a:pos x="40" y="69"/>
                  </a:cxn>
                  <a:cxn ang="0">
                    <a:pos x="35" y="70"/>
                  </a:cxn>
                  <a:cxn ang="0">
                    <a:pos x="26" y="70"/>
                  </a:cxn>
                  <a:cxn ang="0">
                    <a:pos x="21" y="69"/>
                  </a:cxn>
                  <a:cxn ang="0">
                    <a:pos x="18" y="67"/>
                  </a:cxn>
                  <a:cxn ang="0">
                    <a:pos x="11" y="65"/>
                  </a:cxn>
                  <a:cxn ang="0">
                    <a:pos x="8" y="62"/>
                  </a:cxn>
                  <a:cxn ang="0">
                    <a:pos x="5" y="57"/>
                  </a:cxn>
                  <a:cxn ang="0">
                    <a:pos x="1" y="50"/>
                  </a:cxn>
                  <a:cxn ang="0">
                    <a:pos x="0" y="44"/>
                  </a:cxn>
                  <a:cxn ang="0">
                    <a:pos x="0" y="28"/>
                  </a:cxn>
                  <a:cxn ang="0">
                    <a:pos x="1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1" y="6"/>
                  </a:cxn>
                  <a:cxn ang="0">
                    <a:pos x="16" y="3"/>
                  </a:cxn>
                  <a:cxn ang="0">
                    <a:pos x="30" y="0"/>
                  </a:cxn>
                </a:cxnLst>
                <a:rect l="0" t="0" r="r" b="b"/>
                <a:pathLst>
                  <a:path w="57" h="70">
                    <a:moveTo>
                      <a:pt x="25" y="10"/>
                    </a:moveTo>
                    <a:lnTo>
                      <a:pt x="18" y="13"/>
                    </a:lnTo>
                    <a:lnTo>
                      <a:pt x="16" y="15"/>
                    </a:lnTo>
                    <a:lnTo>
                      <a:pt x="11" y="25"/>
                    </a:lnTo>
                    <a:lnTo>
                      <a:pt x="11" y="28"/>
                    </a:lnTo>
                    <a:lnTo>
                      <a:pt x="45" y="28"/>
                    </a:lnTo>
                    <a:lnTo>
                      <a:pt x="45" y="23"/>
                    </a:lnTo>
                    <a:lnTo>
                      <a:pt x="43" y="18"/>
                    </a:lnTo>
                    <a:lnTo>
                      <a:pt x="41" y="15"/>
                    </a:lnTo>
                    <a:lnTo>
                      <a:pt x="38" y="11"/>
                    </a:lnTo>
                    <a:lnTo>
                      <a:pt x="35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5" y="1"/>
                    </a:lnTo>
                    <a:lnTo>
                      <a:pt x="38" y="1"/>
                    </a:lnTo>
                    <a:lnTo>
                      <a:pt x="41" y="3"/>
                    </a:lnTo>
                    <a:lnTo>
                      <a:pt x="52" y="10"/>
                    </a:lnTo>
                    <a:lnTo>
                      <a:pt x="53" y="13"/>
                    </a:lnTo>
                    <a:lnTo>
                      <a:pt x="55" y="18"/>
                    </a:lnTo>
                    <a:lnTo>
                      <a:pt x="57" y="25"/>
                    </a:lnTo>
                    <a:lnTo>
                      <a:pt x="57" y="37"/>
                    </a:lnTo>
                    <a:lnTo>
                      <a:pt x="11" y="37"/>
                    </a:lnTo>
                    <a:lnTo>
                      <a:pt x="11" y="42"/>
                    </a:lnTo>
                    <a:lnTo>
                      <a:pt x="13" y="47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6" y="60"/>
                    </a:lnTo>
                    <a:lnTo>
                      <a:pt x="40" y="60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7"/>
                    </a:lnTo>
                    <a:lnTo>
                      <a:pt x="52" y="55"/>
                    </a:lnTo>
                    <a:lnTo>
                      <a:pt x="53" y="55"/>
                    </a:lnTo>
                    <a:lnTo>
                      <a:pt x="53" y="57"/>
                    </a:lnTo>
                    <a:lnTo>
                      <a:pt x="55" y="57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3" y="65"/>
                    </a:lnTo>
                    <a:lnTo>
                      <a:pt x="52" y="65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3" y="69"/>
                    </a:lnTo>
                    <a:lnTo>
                      <a:pt x="40" y="69"/>
                    </a:lnTo>
                    <a:lnTo>
                      <a:pt x="35" y="70"/>
                    </a:lnTo>
                    <a:lnTo>
                      <a:pt x="26" y="70"/>
                    </a:lnTo>
                    <a:lnTo>
                      <a:pt x="21" y="69"/>
                    </a:lnTo>
                    <a:lnTo>
                      <a:pt x="18" y="67"/>
                    </a:lnTo>
                    <a:lnTo>
                      <a:pt x="11" y="65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6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1" name="Rectangle 73"/>
              <p:cNvSpPr>
                <a:spLocks noChangeArrowheads="1"/>
              </p:cNvSpPr>
              <p:nvPr/>
            </p:nvSpPr>
            <p:spPr bwMode="auto">
              <a:xfrm>
                <a:off x="1104" y="2440"/>
                <a:ext cx="12" cy="98"/>
              </a:xfrm>
              <a:prstGeom prst="rect">
                <a:avLst/>
              </a:pr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2" name="Freeform 74"/>
              <p:cNvSpPr>
                <a:spLocks noEditPoints="1"/>
              </p:cNvSpPr>
              <p:nvPr/>
            </p:nvSpPr>
            <p:spPr bwMode="auto">
              <a:xfrm>
                <a:off x="1136" y="2469"/>
                <a:ext cx="57" cy="70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18" y="13"/>
                  </a:cxn>
                  <a:cxn ang="0">
                    <a:pos x="17" y="15"/>
                  </a:cxn>
                  <a:cxn ang="0">
                    <a:pos x="12" y="25"/>
                  </a:cxn>
                  <a:cxn ang="0">
                    <a:pos x="12" y="28"/>
                  </a:cxn>
                  <a:cxn ang="0">
                    <a:pos x="47" y="28"/>
                  </a:cxn>
                  <a:cxn ang="0">
                    <a:pos x="43" y="18"/>
                  </a:cxn>
                  <a:cxn ang="0">
                    <a:pos x="42" y="15"/>
                  </a:cxn>
                  <a:cxn ang="0">
                    <a:pos x="38" y="11"/>
                  </a:cxn>
                  <a:cxn ang="0">
                    <a:pos x="35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5" y="1"/>
                  </a:cxn>
                  <a:cxn ang="0">
                    <a:pos x="38" y="1"/>
                  </a:cxn>
                  <a:cxn ang="0">
                    <a:pos x="42" y="3"/>
                  </a:cxn>
                  <a:cxn ang="0">
                    <a:pos x="52" y="10"/>
                  </a:cxn>
                  <a:cxn ang="0">
                    <a:pos x="54" y="13"/>
                  </a:cxn>
                  <a:cxn ang="0">
                    <a:pos x="55" y="18"/>
                  </a:cxn>
                  <a:cxn ang="0">
                    <a:pos x="57" y="25"/>
                  </a:cxn>
                  <a:cxn ang="0">
                    <a:pos x="57" y="37"/>
                  </a:cxn>
                  <a:cxn ang="0">
                    <a:pos x="12" y="37"/>
                  </a:cxn>
                  <a:cxn ang="0">
                    <a:pos x="12" y="42"/>
                  </a:cxn>
                  <a:cxn ang="0">
                    <a:pos x="13" y="47"/>
                  </a:cxn>
                  <a:cxn ang="0">
                    <a:pos x="18" y="57"/>
                  </a:cxn>
                  <a:cxn ang="0">
                    <a:pos x="23" y="59"/>
                  </a:cxn>
                  <a:cxn ang="0">
                    <a:pos x="27" y="60"/>
                  </a:cxn>
                  <a:cxn ang="0">
                    <a:pos x="40" y="60"/>
                  </a:cxn>
                  <a:cxn ang="0">
                    <a:pos x="47" y="59"/>
                  </a:cxn>
                  <a:cxn ang="0">
                    <a:pos x="48" y="57"/>
                  </a:cxn>
                  <a:cxn ang="0">
                    <a:pos x="50" y="57"/>
                  </a:cxn>
                  <a:cxn ang="0">
                    <a:pos x="54" y="55"/>
                  </a:cxn>
                  <a:cxn ang="0">
                    <a:pos x="54" y="57"/>
                  </a:cxn>
                  <a:cxn ang="0">
                    <a:pos x="55" y="57"/>
                  </a:cxn>
                  <a:cxn ang="0">
                    <a:pos x="55" y="64"/>
                  </a:cxn>
                  <a:cxn ang="0">
                    <a:pos x="54" y="64"/>
                  </a:cxn>
                  <a:cxn ang="0">
                    <a:pos x="54" y="65"/>
                  </a:cxn>
                  <a:cxn ang="0">
                    <a:pos x="52" y="65"/>
                  </a:cxn>
                  <a:cxn ang="0">
                    <a:pos x="48" y="67"/>
                  </a:cxn>
                  <a:cxn ang="0">
                    <a:pos x="47" y="67"/>
                  </a:cxn>
                  <a:cxn ang="0">
                    <a:pos x="43" y="69"/>
                  </a:cxn>
                  <a:cxn ang="0">
                    <a:pos x="40" y="69"/>
                  </a:cxn>
                  <a:cxn ang="0">
                    <a:pos x="35" y="70"/>
                  </a:cxn>
                  <a:cxn ang="0">
                    <a:pos x="27" y="70"/>
                  </a:cxn>
                  <a:cxn ang="0">
                    <a:pos x="22" y="69"/>
                  </a:cxn>
                  <a:cxn ang="0">
                    <a:pos x="18" y="67"/>
                  </a:cxn>
                  <a:cxn ang="0">
                    <a:pos x="12" y="65"/>
                  </a:cxn>
                  <a:cxn ang="0">
                    <a:pos x="8" y="62"/>
                  </a:cxn>
                  <a:cxn ang="0">
                    <a:pos x="5" y="57"/>
                  </a:cxn>
                  <a:cxn ang="0">
                    <a:pos x="2" y="50"/>
                  </a:cxn>
                  <a:cxn ang="0">
                    <a:pos x="0" y="44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2" y="6"/>
                  </a:cxn>
                  <a:cxn ang="0">
                    <a:pos x="17" y="3"/>
                  </a:cxn>
                  <a:cxn ang="0">
                    <a:pos x="30" y="0"/>
                  </a:cxn>
                </a:cxnLst>
                <a:rect l="0" t="0" r="r" b="b"/>
                <a:pathLst>
                  <a:path w="57" h="70">
                    <a:moveTo>
                      <a:pt x="25" y="10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47" y="28"/>
                    </a:lnTo>
                    <a:lnTo>
                      <a:pt x="43" y="18"/>
                    </a:lnTo>
                    <a:lnTo>
                      <a:pt x="42" y="15"/>
                    </a:lnTo>
                    <a:lnTo>
                      <a:pt x="38" y="11"/>
                    </a:lnTo>
                    <a:lnTo>
                      <a:pt x="35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5" y="1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52" y="10"/>
                    </a:lnTo>
                    <a:lnTo>
                      <a:pt x="54" y="13"/>
                    </a:lnTo>
                    <a:lnTo>
                      <a:pt x="55" y="18"/>
                    </a:lnTo>
                    <a:lnTo>
                      <a:pt x="57" y="25"/>
                    </a:lnTo>
                    <a:lnTo>
                      <a:pt x="57" y="37"/>
                    </a:lnTo>
                    <a:lnTo>
                      <a:pt x="12" y="37"/>
                    </a:lnTo>
                    <a:lnTo>
                      <a:pt x="12" y="42"/>
                    </a:lnTo>
                    <a:lnTo>
                      <a:pt x="13" y="47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7" y="60"/>
                    </a:lnTo>
                    <a:lnTo>
                      <a:pt x="40" y="60"/>
                    </a:lnTo>
                    <a:lnTo>
                      <a:pt x="47" y="59"/>
                    </a:lnTo>
                    <a:lnTo>
                      <a:pt x="48" y="57"/>
                    </a:lnTo>
                    <a:lnTo>
                      <a:pt x="50" y="57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55" y="64"/>
                    </a:lnTo>
                    <a:lnTo>
                      <a:pt x="54" y="64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48" y="67"/>
                    </a:lnTo>
                    <a:lnTo>
                      <a:pt x="47" y="67"/>
                    </a:lnTo>
                    <a:lnTo>
                      <a:pt x="43" y="69"/>
                    </a:lnTo>
                    <a:lnTo>
                      <a:pt x="40" y="69"/>
                    </a:lnTo>
                    <a:lnTo>
                      <a:pt x="35" y="70"/>
                    </a:lnTo>
                    <a:lnTo>
                      <a:pt x="27" y="70"/>
                    </a:lnTo>
                    <a:lnTo>
                      <a:pt x="22" y="69"/>
                    </a:lnTo>
                    <a:lnTo>
                      <a:pt x="18" y="67"/>
                    </a:lnTo>
                    <a:lnTo>
                      <a:pt x="12" y="65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2" y="6"/>
                    </a:lnTo>
                    <a:lnTo>
                      <a:pt x="1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3" name="Freeform 75"/>
              <p:cNvSpPr>
                <a:spLocks/>
              </p:cNvSpPr>
              <p:nvPr/>
            </p:nvSpPr>
            <p:spPr bwMode="auto">
              <a:xfrm>
                <a:off x="1206" y="2469"/>
                <a:ext cx="51" cy="7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4" y="1"/>
                  </a:cxn>
                  <a:cxn ang="0">
                    <a:pos x="39" y="1"/>
                  </a:cxn>
                  <a:cxn ang="0">
                    <a:pos x="42" y="3"/>
                  </a:cxn>
                  <a:cxn ang="0">
                    <a:pos x="44" y="3"/>
                  </a:cxn>
                  <a:cxn ang="0">
                    <a:pos x="47" y="6"/>
                  </a:cxn>
                  <a:cxn ang="0">
                    <a:pos x="49" y="6"/>
                  </a:cxn>
                  <a:cxn ang="0">
                    <a:pos x="49" y="8"/>
                  </a:cxn>
                  <a:cxn ang="0">
                    <a:pos x="51" y="8"/>
                  </a:cxn>
                  <a:cxn ang="0">
                    <a:pos x="51" y="17"/>
                  </a:cxn>
                  <a:cxn ang="0">
                    <a:pos x="49" y="18"/>
                  </a:cxn>
                  <a:cxn ang="0">
                    <a:pos x="47" y="18"/>
                  </a:cxn>
                  <a:cxn ang="0">
                    <a:pos x="44" y="15"/>
                  </a:cxn>
                  <a:cxn ang="0">
                    <a:pos x="42" y="15"/>
                  </a:cxn>
                  <a:cxn ang="0">
                    <a:pos x="41" y="13"/>
                  </a:cxn>
                  <a:cxn ang="0">
                    <a:pos x="34" y="10"/>
                  </a:cxn>
                  <a:cxn ang="0">
                    <a:pos x="30" y="10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5" y="22"/>
                  </a:cxn>
                  <a:cxn ang="0">
                    <a:pos x="14" y="28"/>
                  </a:cxn>
                  <a:cxn ang="0">
                    <a:pos x="14" y="47"/>
                  </a:cxn>
                  <a:cxn ang="0">
                    <a:pos x="17" y="54"/>
                  </a:cxn>
                  <a:cxn ang="0">
                    <a:pos x="20" y="57"/>
                  </a:cxn>
                  <a:cxn ang="0">
                    <a:pos x="27" y="60"/>
                  </a:cxn>
                  <a:cxn ang="0">
                    <a:pos x="34" y="60"/>
                  </a:cxn>
                  <a:cxn ang="0">
                    <a:pos x="41" y="57"/>
                  </a:cxn>
                  <a:cxn ang="0">
                    <a:pos x="42" y="55"/>
                  </a:cxn>
                  <a:cxn ang="0">
                    <a:pos x="46" y="55"/>
                  </a:cxn>
                  <a:cxn ang="0">
                    <a:pos x="47" y="54"/>
                  </a:cxn>
                  <a:cxn ang="0">
                    <a:pos x="47" y="52"/>
                  </a:cxn>
                  <a:cxn ang="0">
                    <a:pos x="51" y="52"/>
                  </a:cxn>
                  <a:cxn ang="0">
                    <a:pos x="51" y="62"/>
                  </a:cxn>
                  <a:cxn ang="0">
                    <a:pos x="49" y="62"/>
                  </a:cxn>
                  <a:cxn ang="0">
                    <a:pos x="49" y="64"/>
                  </a:cxn>
                  <a:cxn ang="0">
                    <a:pos x="47" y="64"/>
                  </a:cxn>
                  <a:cxn ang="0">
                    <a:pos x="44" y="67"/>
                  </a:cxn>
                  <a:cxn ang="0">
                    <a:pos x="41" y="67"/>
                  </a:cxn>
                  <a:cxn ang="0">
                    <a:pos x="39" y="69"/>
                  </a:cxn>
                  <a:cxn ang="0">
                    <a:pos x="35" y="69"/>
                  </a:cxn>
                  <a:cxn ang="0">
                    <a:pos x="32" y="70"/>
                  </a:cxn>
                  <a:cxn ang="0">
                    <a:pos x="29" y="70"/>
                  </a:cxn>
                  <a:cxn ang="0">
                    <a:pos x="22" y="69"/>
                  </a:cxn>
                  <a:cxn ang="0">
                    <a:pos x="12" y="65"/>
                  </a:cxn>
                  <a:cxn ang="0">
                    <a:pos x="9" y="62"/>
                  </a:cxn>
                  <a:cxn ang="0">
                    <a:pos x="5" y="57"/>
                  </a:cxn>
                  <a:cxn ang="0">
                    <a:pos x="0" y="37"/>
                  </a:cxn>
                  <a:cxn ang="0">
                    <a:pos x="2" y="27"/>
                  </a:cxn>
                  <a:cxn ang="0">
                    <a:pos x="5" y="13"/>
                  </a:cxn>
                  <a:cxn ang="0">
                    <a:pos x="14" y="5"/>
                  </a:cxn>
                  <a:cxn ang="0">
                    <a:pos x="24" y="1"/>
                  </a:cxn>
                  <a:cxn ang="0">
                    <a:pos x="30" y="0"/>
                  </a:cxn>
                </a:cxnLst>
                <a:rect l="0" t="0" r="r" b="b"/>
                <a:pathLst>
                  <a:path w="51" h="70">
                    <a:moveTo>
                      <a:pt x="30" y="0"/>
                    </a:moveTo>
                    <a:lnTo>
                      <a:pt x="34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8"/>
                    </a:lnTo>
                    <a:lnTo>
                      <a:pt x="51" y="8"/>
                    </a:lnTo>
                    <a:lnTo>
                      <a:pt x="51" y="17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1" y="13"/>
                    </a:lnTo>
                    <a:lnTo>
                      <a:pt x="34" y="10"/>
                    </a:lnTo>
                    <a:lnTo>
                      <a:pt x="30" y="10"/>
                    </a:lnTo>
                    <a:lnTo>
                      <a:pt x="20" y="13"/>
                    </a:lnTo>
                    <a:lnTo>
                      <a:pt x="17" y="17"/>
                    </a:lnTo>
                    <a:lnTo>
                      <a:pt x="15" y="22"/>
                    </a:lnTo>
                    <a:lnTo>
                      <a:pt x="14" y="28"/>
                    </a:lnTo>
                    <a:lnTo>
                      <a:pt x="14" y="47"/>
                    </a:lnTo>
                    <a:lnTo>
                      <a:pt x="17" y="54"/>
                    </a:lnTo>
                    <a:lnTo>
                      <a:pt x="20" y="57"/>
                    </a:lnTo>
                    <a:lnTo>
                      <a:pt x="27" y="60"/>
                    </a:lnTo>
                    <a:lnTo>
                      <a:pt x="34" y="60"/>
                    </a:lnTo>
                    <a:lnTo>
                      <a:pt x="41" y="57"/>
                    </a:lnTo>
                    <a:lnTo>
                      <a:pt x="42" y="55"/>
                    </a:lnTo>
                    <a:lnTo>
                      <a:pt x="46" y="55"/>
                    </a:lnTo>
                    <a:lnTo>
                      <a:pt x="47" y="54"/>
                    </a:lnTo>
                    <a:lnTo>
                      <a:pt x="47" y="52"/>
                    </a:lnTo>
                    <a:lnTo>
                      <a:pt x="51" y="5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4" y="67"/>
                    </a:lnTo>
                    <a:lnTo>
                      <a:pt x="41" y="67"/>
                    </a:lnTo>
                    <a:lnTo>
                      <a:pt x="39" y="69"/>
                    </a:lnTo>
                    <a:lnTo>
                      <a:pt x="35" y="69"/>
                    </a:lnTo>
                    <a:lnTo>
                      <a:pt x="32" y="70"/>
                    </a:lnTo>
                    <a:lnTo>
                      <a:pt x="29" y="70"/>
                    </a:lnTo>
                    <a:lnTo>
                      <a:pt x="22" y="69"/>
                    </a:lnTo>
                    <a:lnTo>
                      <a:pt x="12" y="65"/>
                    </a:lnTo>
                    <a:lnTo>
                      <a:pt x="9" y="62"/>
                    </a:lnTo>
                    <a:lnTo>
                      <a:pt x="5" y="57"/>
                    </a:lnTo>
                    <a:lnTo>
                      <a:pt x="0" y="37"/>
                    </a:lnTo>
                    <a:lnTo>
                      <a:pt x="2" y="27"/>
                    </a:lnTo>
                    <a:lnTo>
                      <a:pt x="5" y="13"/>
                    </a:lnTo>
                    <a:lnTo>
                      <a:pt x="14" y="5"/>
                    </a:lnTo>
                    <a:lnTo>
                      <a:pt x="24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4" name="Freeform 76"/>
              <p:cNvSpPr>
                <a:spLocks/>
              </p:cNvSpPr>
              <p:nvPr/>
            </p:nvSpPr>
            <p:spPr bwMode="auto">
              <a:xfrm>
                <a:off x="1263" y="2454"/>
                <a:ext cx="41" cy="8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2" y="0"/>
                  </a:cxn>
                  <a:cxn ang="0">
                    <a:pos x="22" y="16"/>
                  </a:cxn>
                  <a:cxn ang="0">
                    <a:pos x="41" y="16"/>
                  </a:cxn>
                  <a:cxn ang="0">
                    <a:pos x="41" y="25"/>
                  </a:cxn>
                  <a:cxn ang="0">
                    <a:pos x="39" y="26"/>
                  </a:cxn>
                  <a:cxn ang="0">
                    <a:pos x="22" y="26"/>
                  </a:cxn>
                  <a:cxn ang="0">
                    <a:pos x="22" y="62"/>
                  </a:cxn>
                  <a:cxn ang="0">
                    <a:pos x="24" y="67"/>
                  </a:cxn>
                  <a:cxn ang="0">
                    <a:pos x="24" y="72"/>
                  </a:cxn>
                  <a:cxn ang="0">
                    <a:pos x="25" y="74"/>
                  </a:cxn>
                  <a:cxn ang="0">
                    <a:pos x="29" y="75"/>
                  </a:cxn>
                  <a:cxn ang="0">
                    <a:pos x="34" y="75"/>
                  </a:cxn>
                  <a:cxn ang="0">
                    <a:pos x="36" y="74"/>
                  </a:cxn>
                  <a:cxn ang="0">
                    <a:pos x="41" y="74"/>
                  </a:cxn>
                  <a:cxn ang="0">
                    <a:pos x="41" y="82"/>
                  </a:cxn>
                  <a:cxn ang="0">
                    <a:pos x="39" y="84"/>
                  </a:cxn>
                  <a:cxn ang="0">
                    <a:pos x="34" y="84"/>
                  </a:cxn>
                  <a:cxn ang="0">
                    <a:pos x="32" y="85"/>
                  </a:cxn>
                  <a:cxn ang="0">
                    <a:pos x="25" y="85"/>
                  </a:cxn>
                  <a:cxn ang="0">
                    <a:pos x="20" y="84"/>
                  </a:cxn>
                  <a:cxn ang="0">
                    <a:pos x="17" y="82"/>
                  </a:cxn>
                  <a:cxn ang="0">
                    <a:pos x="15" y="80"/>
                  </a:cxn>
                  <a:cxn ang="0">
                    <a:pos x="12" y="74"/>
                  </a:cxn>
                  <a:cxn ang="0">
                    <a:pos x="10" y="69"/>
                  </a:cxn>
                  <a:cxn ang="0">
                    <a:pos x="10" y="26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2" y="16"/>
                  </a:cxn>
                  <a:cxn ang="0">
                    <a:pos x="10" y="16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2" y="0"/>
                  </a:cxn>
                </a:cxnLst>
                <a:rect l="0" t="0" r="r" b="b"/>
                <a:pathLst>
                  <a:path w="41" h="85">
                    <a:moveTo>
                      <a:pt x="12" y="0"/>
                    </a:moveTo>
                    <a:lnTo>
                      <a:pt x="22" y="0"/>
                    </a:lnTo>
                    <a:lnTo>
                      <a:pt x="22" y="16"/>
                    </a:lnTo>
                    <a:lnTo>
                      <a:pt x="41" y="16"/>
                    </a:lnTo>
                    <a:lnTo>
                      <a:pt x="41" y="25"/>
                    </a:lnTo>
                    <a:lnTo>
                      <a:pt x="39" y="26"/>
                    </a:lnTo>
                    <a:lnTo>
                      <a:pt x="22" y="26"/>
                    </a:lnTo>
                    <a:lnTo>
                      <a:pt x="22" y="62"/>
                    </a:lnTo>
                    <a:lnTo>
                      <a:pt x="24" y="67"/>
                    </a:lnTo>
                    <a:lnTo>
                      <a:pt x="24" y="72"/>
                    </a:lnTo>
                    <a:lnTo>
                      <a:pt x="25" y="74"/>
                    </a:lnTo>
                    <a:lnTo>
                      <a:pt x="29" y="75"/>
                    </a:lnTo>
                    <a:lnTo>
                      <a:pt x="34" y="75"/>
                    </a:lnTo>
                    <a:lnTo>
                      <a:pt x="36" y="74"/>
                    </a:lnTo>
                    <a:lnTo>
                      <a:pt x="41" y="74"/>
                    </a:lnTo>
                    <a:lnTo>
                      <a:pt x="41" y="82"/>
                    </a:lnTo>
                    <a:lnTo>
                      <a:pt x="39" y="84"/>
                    </a:lnTo>
                    <a:lnTo>
                      <a:pt x="34" y="84"/>
                    </a:lnTo>
                    <a:lnTo>
                      <a:pt x="32" y="85"/>
                    </a:lnTo>
                    <a:lnTo>
                      <a:pt x="25" y="85"/>
                    </a:lnTo>
                    <a:lnTo>
                      <a:pt x="20" y="84"/>
                    </a:lnTo>
                    <a:lnTo>
                      <a:pt x="17" y="82"/>
                    </a:lnTo>
                    <a:lnTo>
                      <a:pt x="15" y="80"/>
                    </a:lnTo>
                    <a:lnTo>
                      <a:pt x="12" y="74"/>
                    </a:lnTo>
                    <a:lnTo>
                      <a:pt x="10" y="69"/>
                    </a:lnTo>
                    <a:lnTo>
                      <a:pt x="10" y="26"/>
                    </a:lnTo>
                    <a:lnTo>
                      <a:pt x="0" y="26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10" y="16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5" name="Freeform 77"/>
              <p:cNvSpPr>
                <a:spLocks/>
              </p:cNvSpPr>
              <p:nvPr/>
            </p:nvSpPr>
            <p:spPr bwMode="auto">
              <a:xfrm>
                <a:off x="1319" y="2469"/>
                <a:ext cx="37" cy="69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0" y="0"/>
                  </a:cxn>
                  <a:cxn ang="0">
                    <a:pos x="31" y="1"/>
                  </a:cxn>
                  <a:cxn ang="0">
                    <a:pos x="37" y="1"/>
                  </a:cxn>
                  <a:cxn ang="0">
                    <a:pos x="37" y="13"/>
                  </a:cxn>
                  <a:cxn ang="0">
                    <a:pos x="33" y="13"/>
                  </a:cxn>
                  <a:cxn ang="0">
                    <a:pos x="33" y="11"/>
                  </a:cxn>
                  <a:cxn ang="0">
                    <a:pos x="23" y="11"/>
                  </a:cxn>
                  <a:cxn ang="0">
                    <a:pos x="16" y="18"/>
                  </a:cxn>
                  <a:cxn ang="0">
                    <a:pos x="15" y="22"/>
                  </a:cxn>
                  <a:cxn ang="0">
                    <a:pos x="11" y="25"/>
                  </a:cxn>
                  <a:cxn ang="0">
                    <a:pos x="11" y="69"/>
                  </a:cxn>
                  <a:cxn ang="0">
                    <a:pos x="1" y="69"/>
                  </a:cxn>
                  <a:cxn ang="0">
                    <a:pos x="1" y="67"/>
                  </a:cxn>
                  <a:cxn ang="0">
                    <a:pos x="0" y="67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10" y="1"/>
                  </a:cxn>
                  <a:cxn ang="0">
                    <a:pos x="10" y="3"/>
                  </a:cxn>
                  <a:cxn ang="0">
                    <a:pos x="11" y="3"/>
                  </a:cxn>
                  <a:cxn ang="0">
                    <a:pos x="11" y="13"/>
                  </a:cxn>
                  <a:cxn ang="0">
                    <a:pos x="13" y="10"/>
                  </a:cxn>
                  <a:cxn ang="0">
                    <a:pos x="21" y="1"/>
                  </a:cxn>
                  <a:cxn ang="0">
                    <a:pos x="25" y="1"/>
                  </a:cxn>
                  <a:cxn ang="0">
                    <a:pos x="26" y="0"/>
                  </a:cxn>
                </a:cxnLst>
                <a:rect l="0" t="0" r="r" b="b"/>
                <a:pathLst>
                  <a:path w="37" h="69">
                    <a:moveTo>
                      <a:pt x="26" y="0"/>
                    </a:moveTo>
                    <a:lnTo>
                      <a:pt x="30" y="0"/>
                    </a:lnTo>
                    <a:lnTo>
                      <a:pt x="31" y="1"/>
                    </a:lnTo>
                    <a:lnTo>
                      <a:pt x="37" y="1"/>
                    </a:lnTo>
                    <a:lnTo>
                      <a:pt x="37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5" y="22"/>
                    </a:lnTo>
                    <a:lnTo>
                      <a:pt x="11" y="25"/>
                    </a:lnTo>
                    <a:lnTo>
                      <a:pt x="11" y="69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0" y="67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13"/>
                    </a:lnTo>
                    <a:lnTo>
                      <a:pt x="13" y="10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6" name="Freeform 78"/>
              <p:cNvSpPr>
                <a:spLocks noEditPoints="1"/>
              </p:cNvSpPr>
              <p:nvPr/>
            </p:nvSpPr>
            <p:spPr bwMode="auto">
              <a:xfrm>
                <a:off x="1362" y="2469"/>
                <a:ext cx="52" cy="70"/>
              </a:xfrm>
              <a:custGeom>
                <a:avLst/>
                <a:gdLst/>
                <a:ahLst/>
                <a:cxnLst>
                  <a:cxn ang="0">
                    <a:pos x="17" y="42"/>
                  </a:cxn>
                  <a:cxn ang="0">
                    <a:pos x="14" y="55"/>
                  </a:cxn>
                  <a:cxn ang="0">
                    <a:pos x="19" y="60"/>
                  </a:cxn>
                  <a:cxn ang="0">
                    <a:pos x="34" y="59"/>
                  </a:cxn>
                  <a:cxn ang="0">
                    <a:pos x="42" y="52"/>
                  </a:cxn>
                  <a:cxn ang="0">
                    <a:pos x="24" y="38"/>
                  </a:cxn>
                  <a:cxn ang="0">
                    <a:pos x="29" y="0"/>
                  </a:cxn>
                  <a:cxn ang="0">
                    <a:pos x="39" y="1"/>
                  </a:cxn>
                  <a:cxn ang="0">
                    <a:pos x="51" y="10"/>
                  </a:cxn>
                  <a:cxn ang="0">
                    <a:pos x="52" y="69"/>
                  </a:cxn>
                  <a:cxn ang="0">
                    <a:pos x="42" y="67"/>
                  </a:cxn>
                  <a:cxn ang="0">
                    <a:pos x="39" y="65"/>
                  </a:cxn>
                  <a:cxn ang="0">
                    <a:pos x="22" y="70"/>
                  </a:cxn>
                  <a:cxn ang="0">
                    <a:pos x="14" y="69"/>
                  </a:cxn>
                  <a:cxn ang="0">
                    <a:pos x="4" y="62"/>
                  </a:cxn>
                  <a:cxn ang="0">
                    <a:pos x="2" y="55"/>
                  </a:cxn>
                  <a:cxn ang="0">
                    <a:pos x="2" y="45"/>
                  </a:cxn>
                  <a:cxn ang="0">
                    <a:pos x="10" y="35"/>
                  </a:cxn>
                  <a:cxn ang="0">
                    <a:pos x="19" y="32"/>
                  </a:cxn>
                  <a:cxn ang="0">
                    <a:pos x="42" y="30"/>
                  </a:cxn>
                  <a:cxn ang="0">
                    <a:pos x="40" y="22"/>
                  </a:cxn>
                  <a:cxn ang="0">
                    <a:pos x="39" y="15"/>
                  </a:cxn>
                  <a:cxn ang="0">
                    <a:pos x="35" y="11"/>
                  </a:cxn>
                  <a:cxn ang="0">
                    <a:pos x="30" y="10"/>
                  </a:cxn>
                  <a:cxn ang="0">
                    <a:pos x="19" y="11"/>
                  </a:cxn>
                  <a:cxn ang="0">
                    <a:pos x="14" y="13"/>
                  </a:cxn>
                  <a:cxn ang="0">
                    <a:pos x="9" y="15"/>
                  </a:cxn>
                  <a:cxn ang="0">
                    <a:pos x="5" y="17"/>
                  </a:cxn>
                  <a:cxn ang="0">
                    <a:pos x="4" y="15"/>
                  </a:cxn>
                  <a:cxn ang="0">
                    <a:pos x="5" y="10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7" y="1"/>
                  </a:cxn>
                  <a:cxn ang="0">
                    <a:pos x="24" y="0"/>
                  </a:cxn>
                </a:cxnLst>
                <a:rect l="0" t="0" r="r" b="b"/>
                <a:pathLst>
                  <a:path w="52" h="70">
                    <a:moveTo>
                      <a:pt x="24" y="38"/>
                    </a:moveTo>
                    <a:lnTo>
                      <a:pt x="17" y="42"/>
                    </a:lnTo>
                    <a:lnTo>
                      <a:pt x="14" y="45"/>
                    </a:lnTo>
                    <a:lnTo>
                      <a:pt x="14" y="55"/>
                    </a:lnTo>
                    <a:lnTo>
                      <a:pt x="15" y="59"/>
                    </a:lnTo>
                    <a:lnTo>
                      <a:pt x="19" y="60"/>
                    </a:lnTo>
                    <a:lnTo>
                      <a:pt x="29" y="60"/>
                    </a:lnTo>
                    <a:lnTo>
                      <a:pt x="34" y="59"/>
                    </a:lnTo>
                    <a:lnTo>
                      <a:pt x="37" y="55"/>
                    </a:lnTo>
                    <a:lnTo>
                      <a:pt x="42" y="52"/>
                    </a:lnTo>
                    <a:lnTo>
                      <a:pt x="42" y="38"/>
                    </a:lnTo>
                    <a:lnTo>
                      <a:pt x="24" y="38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69"/>
                    </a:lnTo>
                    <a:lnTo>
                      <a:pt x="44" y="69"/>
                    </a:lnTo>
                    <a:lnTo>
                      <a:pt x="42" y="67"/>
                    </a:lnTo>
                    <a:lnTo>
                      <a:pt x="42" y="60"/>
                    </a:lnTo>
                    <a:lnTo>
                      <a:pt x="39" y="65"/>
                    </a:lnTo>
                    <a:lnTo>
                      <a:pt x="29" y="69"/>
                    </a:lnTo>
                    <a:lnTo>
                      <a:pt x="22" y="70"/>
                    </a:lnTo>
                    <a:lnTo>
                      <a:pt x="19" y="70"/>
                    </a:lnTo>
                    <a:lnTo>
                      <a:pt x="14" y="69"/>
                    </a:lnTo>
                    <a:lnTo>
                      <a:pt x="7" y="65"/>
                    </a:lnTo>
                    <a:lnTo>
                      <a:pt x="4" y="62"/>
                    </a:lnTo>
                    <a:lnTo>
                      <a:pt x="2" y="59"/>
                    </a:lnTo>
                    <a:lnTo>
                      <a:pt x="2" y="55"/>
                    </a:lnTo>
                    <a:lnTo>
                      <a:pt x="0" y="50"/>
                    </a:lnTo>
                    <a:lnTo>
                      <a:pt x="2" y="45"/>
                    </a:lnTo>
                    <a:lnTo>
                      <a:pt x="5" y="38"/>
                    </a:lnTo>
                    <a:lnTo>
                      <a:pt x="10" y="35"/>
                    </a:lnTo>
                    <a:lnTo>
                      <a:pt x="14" y="33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2" y="25"/>
                    </a:lnTo>
                    <a:lnTo>
                      <a:pt x="40" y="22"/>
                    </a:lnTo>
                    <a:lnTo>
                      <a:pt x="40" y="18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0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5" y="11"/>
                    </a:lnTo>
                    <a:lnTo>
                      <a:pt x="14" y="13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5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7" name="Freeform 79"/>
              <p:cNvSpPr>
                <a:spLocks/>
              </p:cNvSpPr>
              <p:nvPr/>
            </p:nvSpPr>
            <p:spPr bwMode="auto">
              <a:xfrm>
                <a:off x="1436" y="2523"/>
                <a:ext cx="15" cy="1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2" y="0"/>
                  </a:cxn>
                  <a:cxn ang="0">
                    <a:pos x="15" y="3"/>
                  </a:cxn>
                  <a:cxn ang="0">
                    <a:pos x="15" y="11"/>
                  </a:cxn>
                  <a:cxn ang="0">
                    <a:pos x="12" y="15"/>
                  </a:cxn>
                  <a:cxn ang="0">
                    <a:pos x="3" y="15"/>
                  </a:cxn>
                  <a:cxn ang="0">
                    <a:pos x="0" y="11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15" h="15">
                    <a:moveTo>
                      <a:pt x="3" y="0"/>
                    </a:moveTo>
                    <a:lnTo>
                      <a:pt x="12" y="0"/>
                    </a:lnTo>
                    <a:lnTo>
                      <a:pt x="15" y="3"/>
                    </a:lnTo>
                    <a:lnTo>
                      <a:pt x="15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8" name="Freeform 80"/>
              <p:cNvSpPr>
                <a:spLocks/>
              </p:cNvSpPr>
              <p:nvPr/>
            </p:nvSpPr>
            <p:spPr bwMode="auto">
              <a:xfrm>
                <a:off x="1465" y="2454"/>
                <a:ext cx="40" cy="8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21" y="0"/>
                  </a:cxn>
                  <a:cxn ang="0">
                    <a:pos x="21" y="16"/>
                  </a:cxn>
                  <a:cxn ang="0">
                    <a:pos x="38" y="16"/>
                  </a:cxn>
                  <a:cxn ang="0">
                    <a:pos x="40" y="18"/>
                  </a:cxn>
                  <a:cxn ang="0">
                    <a:pos x="40" y="25"/>
                  </a:cxn>
                  <a:cxn ang="0">
                    <a:pos x="38" y="26"/>
                  </a:cxn>
                  <a:cxn ang="0">
                    <a:pos x="21" y="26"/>
                  </a:cxn>
                  <a:cxn ang="0">
                    <a:pos x="21" y="67"/>
                  </a:cxn>
                  <a:cxn ang="0">
                    <a:pos x="23" y="72"/>
                  </a:cxn>
                  <a:cxn ang="0">
                    <a:pos x="30" y="75"/>
                  </a:cxn>
                  <a:cxn ang="0">
                    <a:pos x="33" y="75"/>
                  </a:cxn>
                  <a:cxn ang="0">
                    <a:pos x="35" y="74"/>
                  </a:cxn>
                  <a:cxn ang="0">
                    <a:pos x="40" y="74"/>
                  </a:cxn>
                  <a:cxn ang="0">
                    <a:pos x="40" y="82"/>
                  </a:cxn>
                  <a:cxn ang="0">
                    <a:pos x="38" y="82"/>
                  </a:cxn>
                  <a:cxn ang="0">
                    <a:pos x="38" y="84"/>
                  </a:cxn>
                  <a:cxn ang="0">
                    <a:pos x="33" y="84"/>
                  </a:cxn>
                  <a:cxn ang="0">
                    <a:pos x="31" y="85"/>
                  </a:cxn>
                  <a:cxn ang="0">
                    <a:pos x="23" y="85"/>
                  </a:cxn>
                  <a:cxn ang="0">
                    <a:pos x="16" y="82"/>
                  </a:cxn>
                  <a:cxn ang="0">
                    <a:pos x="15" y="80"/>
                  </a:cxn>
                  <a:cxn ang="0">
                    <a:pos x="11" y="74"/>
                  </a:cxn>
                  <a:cxn ang="0">
                    <a:pos x="10" y="69"/>
                  </a:cxn>
                  <a:cxn ang="0">
                    <a:pos x="10" y="26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10" y="16"/>
                  </a:cxn>
                  <a:cxn ang="0">
                    <a:pos x="10" y="1"/>
                  </a:cxn>
                  <a:cxn ang="0">
                    <a:pos x="11" y="0"/>
                  </a:cxn>
                </a:cxnLst>
                <a:rect l="0" t="0" r="r" b="b"/>
                <a:pathLst>
                  <a:path w="40" h="85">
                    <a:moveTo>
                      <a:pt x="11" y="0"/>
                    </a:moveTo>
                    <a:lnTo>
                      <a:pt x="21" y="0"/>
                    </a:lnTo>
                    <a:lnTo>
                      <a:pt x="21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0" y="25"/>
                    </a:lnTo>
                    <a:lnTo>
                      <a:pt x="38" y="26"/>
                    </a:lnTo>
                    <a:lnTo>
                      <a:pt x="21" y="26"/>
                    </a:lnTo>
                    <a:lnTo>
                      <a:pt x="21" y="67"/>
                    </a:lnTo>
                    <a:lnTo>
                      <a:pt x="23" y="72"/>
                    </a:lnTo>
                    <a:lnTo>
                      <a:pt x="30" y="75"/>
                    </a:lnTo>
                    <a:lnTo>
                      <a:pt x="33" y="75"/>
                    </a:lnTo>
                    <a:lnTo>
                      <a:pt x="35" y="74"/>
                    </a:lnTo>
                    <a:lnTo>
                      <a:pt x="40" y="74"/>
                    </a:lnTo>
                    <a:lnTo>
                      <a:pt x="40" y="82"/>
                    </a:lnTo>
                    <a:lnTo>
                      <a:pt x="38" y="82"/>
                    </a:lnTo>
                    <a:lnTo>
                      <a:pt x="38" y="84"/>
                    </a:lnTo>
                    <a:lnTo>
                      <a:pt x="33" y="84"/>
                    </a:lnTo>
                    <a:lnTo>
                      <a:pt x="31" y="85"/>
                    </a:lnTo>
                    <a:lnTo>
                      <a:pt x="23" y="85"/>
                    </a:lnTo>
                    <a:lnTo>
                      <a:pt x="16" y="82"/>
                    </a:lnTo>
                    <a:lnTo>
                      <a:pt x="15" y="80"/>
                    </a:lnTo>
                    <a:lnTo>
                      <a:pt x="11" y="74"/>
                    </a:lnTo>
                    <a:lnTo>
                      <a:pt x="10" y="69"/>
                    </a:lnTo>
                    <a:lnTo>
                      <a:pt x="10" y="26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10" y="16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49" name="Freeform 81"/>
              <p:cNvSpPr>
                <a:spLocks noEditPoints="1"/>
              </p:cNvSpPr>
              <p:nvPr/>
            </p:nvSpPr>
            <p:spPr bwMode="auto">
              <a:xfrm>
                <a:off x="1517" y="2469"/>
                <a:ext cx="57" cy="70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18" y="13"/>
                  </a:cxn>
                  <a:cxn ang="0">
                    <a:pos x="16" y="15"/>
                  </a:cxn>
                  <a:cxn ang="0">
                    <a:pos x="11" y="25"/>
                  </a:cxn>
                  <a:cxn ang="0">
                    <a:pos x="11" y="28"/>
                  </a:cxn>
                  <a:cxn ang="0">
                    <a:pos x="45" y="28"/>
                  </a:cxn>
                  <a:cxn ang="0">
                    <a:pos x="45" y="23"/>
                  </a:cxn>
                  <a:cxn ang="0">
                    <a:pos x="43" y="18"/>
                  </a:cxn>
                  <a:cxn ang="0">
                    <a:pos x="41" y="15"/>
                  </a:cxn>
                  <a:cxn ang="0">
                    <a:pos x="38" y="11"/>
                  </a:cxn>
                  <a:cxn ang="0">
                    <a:pos x="33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5" y="1"/>
                  </a:cxn>
                  <a:cxn ang="0">
                    <a:pos x="38" y="1"/>
                  </a:cxn>
                  <a:cxn ang="0">
                    <a:pos x="48" y="6"/>
                  </a:cxn>
                  <a:cxn ang="0">
                    <a:pos x="50" y="10"/>
                  </a:cxn>
                  <a:cxn ang="0">
                    <a:pos x="53" y="13"/>
                  </a:cxn>
                  <a:cxn ang="0">
                    <a:pos x="55" y="18"/>
                  </a:cxn>
                  <a:cxn ang="0">
                    <a:pos x="57" y="25"/>
                  </a:cxn>
                  <a:cxn ang="0">
                    <a:pos x="57" y="35"/>
                  </a:cxn>
                  <a:cxn ang="0">
                    <a:pos x="55" y="37"/>
                  </a:cxn>
                  <a:cxn ang="0">
                    <a:pos x="11" y="37"/>
                  </a:cxn>
                  <a:cxn ang="0">
                    <a:pos x="11" y="42"/>
                  </a:cxn>
                  <a:cxn ang="0">
                    <a:pos x="13" y="47"/>
                  </a:cxn>
                  <a:cxn ang="0">
                    <a:pos x="13" y="50"/>
                  </a:cxn>
                  <a:cxn ang="0">
                    <a:pos x="16" y="54"/>
                  </a:cxn>
                  <a:cxn ang="0">
                    <a:pos x="18" y="57"/>
                  </a:cxn>
                  <a:cxn ang="0">
                    <a:pos x="21" y="59"/>
                  </a:cxn>
                  <a:cxn ang="0">
                    <a:pos x="26" y="60"/>
                  </a:cxn>
                  <a:cxn ang="0">
                    <a:pos x="40" y="60"/>
                  </a:cxn>
                  <a:cxn ang="0">
                    <a:pos x="43" y="59"/>
                  </a:cxn>
                  <a:cxn ang="0">
                    <a:pos x="46" y="59"/>
                  </a:cxn>
                  <a:cxn ang="0">
                    <a:pos x="48" y="57"/>
                  </a:cxn>
                  <a:cxn ang="0">
                    <a:pos x="50" y="57"/>
                  </a:cxn>
                  <a:cxn ang="0">
                    <a:pos x="52" y="55"/>
                  </a:cxn>
                  <a:cxn ang="0">
                    <a:pos x="53" y="55"/>
                  </a:cxn>
                  <a:cxn ang="0">
                    <a:pos x="53" y="57"/>
                  </a:cxn>
                  <a:cxn ang="0">
                    <a:pos x="55" y="57"/>
                  </a:cxn>
                  <a:cxn ang="0">
                    <a:pos x="55" y="64"/>
                  </a:cxn>
                  <a:cxn ang="0">
                    <a:pos x="53" y="64"/>
                  </a:cxn>
                  <a:cxn ang="0">
                    <a:pos x="53" y="65"/>
                  </a:cxn>
                  <a:cxn ang="0">
                    <a:pos x="52" y="65"/>
                  </a:cxn>
                  <a:cxn ang="0">
                    <a:pos x="48" y="67"/>
                  </a:cxn>
                  <a:cxn ang="0">
                    <a:pos x="46" y="67"/>
                  </a:cxn>
                  <a:cxn ang="0">
                    <a:pos x="43" y="69"/>
                  </a:cxn>
                  <a:cxn ang="0">
                    <a:pos x="40" y="69"/>
                  </a:cxn>
                  <a:cxn ang="0">
                    <a:pos x="35" y="70"/>
                  </a:cxn>
                  <a:cxn ang="0">
                    <a:pos x="31" y="70"/>
                  </a:cxn>
                  <a:cxn ang="0">
                    <a:pos x="23" y="69"/>
                  </a:cxn>
                  <a:cxn ang="0">
                    <a:pos x="16" y="67"/>
                  </a:cxn>
                  <a:cxn ang="0">
                    <a:pos x="11" y="65"/>
                  </a:cxn>
                  <a:cxn ang="0">
                    <a:pos x="8" y="62"/>
                  </a:cxn>
                  <a:cxn ang="0">
                    <a:pos x="5" y="57"/>
                  </a:cxn>
                  <a:cxn ang="0">
                    <a:pos x="1" y="50"/>
                  </a:cxn>
                  <a:cxn ang="0">
                    <a:pos x="0" y="44"/>
                  </a:cxn>
                  <a:cxn ang="0">
                    <a:pos x="0" y="28"/>
                  </a:cxn>
                  <a:cxn ang="0">
                    <a:pos x="1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1" y="6"/>
                  </a:cxn>
                  <a:cxn ang="0">
                    <a:pos x="16" y="3"/>
                  </a:cxn>
                  <a:cxn ang="0">
                    <a:pos x="30" y="0"/>
                  </a:cxn>
                </a:cxnLst>
                <a:rect l="0" t="0" r="r" b="b"/>
                <a:pathLst>
                  <a:path w="57" h="70">
                    <a:moveTo>
                      <a:pt x="25" y="10"/>
                    </a:moveTo>
                    <a:lnTo>
                      <a:pt x="18" y="13"/>
                    </a:lnTo>
                    <a:lnTo>
                      <a:pt x="16" y="15"/>
                    </a:lnTo>
                    <a:lnTo>
                      <a:pt x="11" y="25"/>
                    </a:lnTo>
                    <a:lnTo>
                      <a:pt x="11" y="28"/>
                    </a:lnTo>
                    <a:lnTo>
                      <a:pt x="45" y="28"/>
                    </a:lnTo>
                    <a:lnTo>
                      <a:pt x="45" y="23"/>
                    </a:lnTo>
                    <a:lnTo>
                      <a:pt x="43" y="18"/>
                    </a:lnTo>
                    <a:lnTo>
                      <a:pt x="41" y="15"/>
                    </a:lnTo>
                    <a:lnTo>
                      <a:pt x="38" y="11"/>
                    </a:lnTo>
                    <a:lnTo>
                      <a:pt x="33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5" y="1"/>
                    </a:lnTo>
                    <a:lnTo>
                      <a:pt x="38" y="1"/>
                    </a:lnTo>
                    <a:lnTo>
                      <a:pt x="48" y="6"/>
                    </a:lnTo>
                    <a:lnTo>
                      <a:pt x="50" y="10"/>
                    </a:lnTo>
                    <a:lnTo>
                      <a:pt x="53" y="13"/>
                    </a:lnTo>
                    <a:lnTo>
                      <a:pt x="55" y="18"/>
                    </a:lnTo>
                    <a:lnTo>
                      <a:pt x="57" y="25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11" y="37"/>
                    </a:lnTo>
                    <a:lnTo>
                      <a:pt x="11" y="42"/>
                    </a:lnTo>
                    <a:lnTo>
                      <a:pt x="13" y="47"/>
                    </a:lnTo>
                    <a:lnTo>
                      <a:pt x="13" y="50"/>
                    </a:lnTo>
                    <a:lnTo>
                      <a:pt x="16" y="54"/>
                    </a:lnTo>
                    <a:lnTo>
                      <a:pt x="18" y="57"/>
                    </a:lnTo>
                    <a:lnTo>
                      <a:pt x="21" y="59"/>
                    </a:lnTo>
                    <a:lnTo>
                      <a:pt x="26" y="60"/>
                    </a:lnTo>
                    <a:lnTo>
                      <a:pt x="40" y="60"/>
                    </a:lnTo>
                    <a:lnTo>
                      <a:pt x="43" y="59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7"/>
                    </a:lnTo>
                    <a:lnTo>
                      <a:pt x="52" y="55"/>
                    </a:lnTo>
                    <a:lnTo>
                      <a:pt x="53" y="55"/>
                    </a:lnTo>
                    <a:lnTo>
                      <a:pt x="53" y="57"/>
                    </a:lnTo>
                    <a:lnTo>
                      <a:pt x="55" y="57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3" y="65"/>
                    </a:lnTo>
                    <a:lnTo>
                      <a:pt x="52" y="65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3" y="69"/>
                    </a:lnTo>
                    <a:lnTo>
                      <a:pt x="40" y="69"/>
                    </a:lnTo>
                    <a:lnTo>
                      <a:pt x="35" y="70"/>
                    </a:lnTo>
                    <a:lnTo>
                      <a:pt x="31" y="70"/>
                    </a:lnTo>
                    <a:lnTo>
                      <a:pt x="23" y="69"/>
                    </a:lnTo>
                    <a:lnTo>
                      <a:pt x="16" y="67"/>
                    </a:lnTo>
                    <a:lnTo>
                      <a:pt x="11" y="65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6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0" name="Freeform 82"/>
              <p:cNvSpPr>
                <a:spLocks noEditPoints="1"/>
              </p:cNvSpPr>
              <p:nvPr/>
            </p:nvSpPr>
            <p:spPr bwMode="auto">
              <a:xfrm>
                <a:off x="1590" y="2443"/>
                <a:ext cx="15" cy="95"/>
              </a:xfrm>
              <a:custGeom>
                <a:avLst/>
                <a:gdLst/>
                <a:ahLst/>
                <a:cxnLst>
                  <a:cxn ang="0">
                    <a:pos x="2" y="27"/>
                  </a:cxn>
                  <a:cxn ang="0">
                    <a:pos x="12" y="27"/>
                  </a:cxn>
                  <a:cxn ang="0">
                    <a:pos x="14" y="29"/>
                  </a:cxn>
                  <a:cxn ang="0">
                    <a:pos x="14" y="93"/>
                  </a:cxn>
                  <a:cxn ang="0">
                    <a:pos x="12" y="95"/>
                  </a:cxn>
                  <a:cxn ang="0">
                    <a:pos x="2" y="95"/>
                  </a:cxn>
                  <a:cxn ang="0">
                    <a:pos x="2" y="27"/>
                  </a:cxn>
                  <a:cxn ang="0">
                    <a:pos x="7" y="0"/>
                  </a:cxn>
                  <a:cxn ang="0">
                    <a:pos x="10" y="2"/>
                  </a:cxn>
                  <a:cxn ang="0">
                    <a:pos x="14" y="2"/>
                  </a:cxn>
                  <a:cxn ang="0">
                    <a:pos x="14" y="5"/>
                  </a:cxn>
                  <a:cxn ang="0">
                    <a:pos x="15" y="9"/>
                  </a:cxn>
                  <a:cxn ang="0">
                    <a:pos x="14" y="12"/>
                  </a:cxn>
                  <a:cxn ang="0">
                    <a:pos x="14" y="14"/>
                  </a:cxn>
                  <a:cxn ang="0">
                    <a:pos x="10" y="16"/>
                  </a:cxn>
                  <a:cxn ang="0">
                    <a:pos x="4" y="16"/>
                  </a:cxn>
                  <a:cxn ang="0">
                    <a:pos x="0" y="12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7" y="0"/>
                  </a:cxn>
                </a:cxnLst>
                <a:rect l="0" t="0" r="r" b="b"/>
                <a:pathLst>
                  <a:path w="15" h="95">
                    <a:moveTo>
                      <a:pt x="2" y="27"/>
                    </a:moveTo>
                    <a:lnTo>
                      <a:pt x="12" y="27"/>
                    </a:lnTo>
                    <a:lnTo>
                      <a:pt x="14" y="29"/>
                    </a:lnTo>
                    <a:lnTo>
                      <a:pt x="14" y="93"/>
                    </a:lnTo>
                    <a:lnTo>
                      <a:pt x="12" y="95"/>
                    </a:lnTo>
                    <a:lnTo>
                      <a:pt x="2" y="95"/>
                    </a:lnTo>
                    <a:lnTo>
                      <a:pt x="2" y="27"/>
                    </a:lnTo>
                    <a:close/>
                    <a:moveTo>
                      <a:pt x="7" y="0"/>
                    </a:moveTo>
                    <a:lnTo>
                      <a:pt x="10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1" name="Freeform 83"/>
              <p:cNvSpPr>
                <a:spLocks noEditPoints="1"/>
              </p:cNvSpPr>
              <p:nvPr/>
            </p:nvSpPr>
            <p:spPr bwMode="auto">
              <a:xfrm>
                <a:off x="1626" y="2469"/>
                <a:ext cx="57" cy="94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25" y="11"/>
                  </a:cxn>
                  <a:cxn ang="0">
                    <a:pos x="23" y="11"/>
                  </a:cxn>
                  <a:cxn ang="0">
                    <a:pos x="20" y="13"/>
                  </a:cxn>
                  <a:cxn ang="0">
                    <a:pos x="13" y="20"/>
                  </a:cxn>
                  <a:cxn ang="0">
                    <a:pos x="11" y="23"/>
                  </a:cxn>
                  <a:cxn ang="0">
                    <a:pos x="11" y="49"/>
                  </a:cxn>
                  <a:cxn ang="0">
                    <a:pos x="15" y="54"/>
                  </a:cxn>
                  <a:cxn ang="0">
                    <a:pos x="20" y="57"/>
                  </a:cxn>
                  <a:cxn ang="0">
                    <a:pos x="25" y="59"/>
                  </a:cxn>
                  <a:cxn ang="0">
                    <a:pos x="28" y="60"/>
                  </a:cxn>
                  <a:cxn ang="0">
                    <a:pos x="33" y="60"/>
                  </a:cxn>
                  <a:cxn ang="0">
                    <a:pos x="36" y="59"/>
                  </a:cxn>
                  <a:cxn ang="0">
                    <a:pos x="38" y="55"/>
                  </a:cxn>
                  <a:cxn ang="0">
                    <a:pos x="41" y="52"/>
                  </a:cxn>
                  <a:cxn ang="0">
                    <a:pos x="43" y="49"/>
                  </a:cxn>
                  <a:cxn ang="0">
                    <a:pos x="43" y="45"/>
                  </a:cxn>
                  <a:cxn ang="0">
                    <a:pos x="45" y="40"/>
                  </a:cxn>
                  <a:cxn ang="0">
                    <a:pos x="45" y="27"/>
                  </a:cxn>
                  <a:cxn ang="0">
                    <a:pos x="43" y="22"/>
                  </a:cxn>
                  <a:cxn ang="0">
                    <a:pos x="40" y="15"/>
                  </a:cxn>
                  <a:cxn ang="0">
                    <a:pos x="30" y="10"/>
                  </a:cxn>
                  <a:cxn ang="0">
                    <a:pos x="26" y="10"/>
                  </a:cxn>
                  <a:cxn ang="0">
                    <a:pos x="31" y="0"/>
                  </a:cxn>
                  <a:cxn ang="0">
                    <a:pos x="38" y="1"/>
                  </a:cxn>
                  <a:cxn ang="0">
                    <a:pos x="43" y="3"/>
                  </a:cxn>
                  <a:cxn ang="0">
                    <a:pos x="48" y="6"/>
                  </a:cxn>
                  <a:cxn ang="0">
                    <a:pos x="52" y="10"/>
                  </a:cxn>
                  <a:cxn ang="0">
                    <a:pos x="53" y="15"/>
                  </a:cxn>
                  <a:cxn ang="0">
                    <a:pos x="57" y="28"/>
                  </a:cxn>
                  <a:cxn ang="0">
                    <a:pos x="57" y="42"/>
                  </a:cxn>
                  <a:cxn ang="0">
                    <a:pos x="53" y="55"/>
                  </a:cxn>
                  <a:cxn ang="0">
                    <a:pos x="50" y="60"/>
                  </a:cxn>
                  <a:cxn ang="0">
                    <a:pos x="46" y="64"/>
                  </a:cxn>
                  <a:cxn ang="0">
                    <a:pos x="41" y="67"/>
                  </a:cxn>
                  <a:cxn ang="0">
                    <a:pos x="36" y="69"/>
                  </a:cxn>
                  <a:cxn ang="0">
                    <a:pos x="30" y="70"/>
                  </a:cxn>
                  <a:cxn ang="0">
                    <a:pos x="26" y="70"/>
                  </a:cxn>
                  <a:cxn ang="0">
                    <a:pos x="25" y="69"/>
                  </a:cxn>
                  <a:cxn ang="0">
                    <a:pos x="21" y="69"/>
                  </a:cxn>
                  <a:cxn ang="0">
                    <a:pos x="20" y="67"/>
                  </a:cxn>
                  <a:cxn ang="0">
                    <a:pos x="18" y="67"/>
                  </a:cxn>
                  <a:cxn ang="0">
                    <a:pos x="15" y="65"/>
                  </a:cxn>
                  <a:cxn ang="0">
                    <a:pos x="13" y="62"/>
                  </a:cxn>
                  <a:cxn ang="0">
                    <a:pos x="11" y="60"/>
                  </a:cxn>
                  <a:cxn ang="0">
                    <a:pos x="11" y="92"/>
                  </a:cxn>
                  <a:cxn ang="0">
                    <a:pos x="10" y="92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1"/>
                  </a:cxn>
                  <a:cxn ang="0">
                    <a:pos x="8" y="1"/>
                  </a:cxn>
                  <a:cxn ang="0">
                    <a:pos x="10" y="3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23" y="1"/>
                  </a:cxn>
                  <a:cxn ang="0">
                    <a:pos x="25" y="1"/>
                  </a:cxn>
                  <a:cxn ang="0">
                    <a:pos x="31" y="0"/>
                  </a:cxn>
                </a:cxnLst>
                <a:rect l="0" t="0" r="r" b="b"/>
                <a:pathLst>
                  <a:path w="57" h="94">
                    <a:moveTo>
                      <a:pt x="26" y="10"/>
                    </a:moveTo>
                    <a:lnTo>
                      <a:pt x="25" y="11"/>
                    </a:lnTo>
                    <a:lnTo>
                      <a:pt x="23" y="11"/>
                    </a:lnTo>
                    <a:lnTo>
                      <a:pt x="20" y="13"/>
                    </a:lnTo>
                    <a:lnTo>
                      <a:pt x="13" y="20"/>
                    </a:lnTo>
                    <a:lnTo>
                      <a:pt x="11" y="23"/>
                    </a:lnTo>
                    <a:lnTo>
                      <a:pt x="11" y="49"/>
                    </a:lnTo>
                    <a:lnTo>
                      <a:pt x="15" y="54"/>
                    </a:lnTo>
                    <a:lnTo>
                      <a:pt x="20" y="57"/>
                    </a:lnTo>
                    <a:lnTo>
                      <a:pt x="25" y="59"/>
                    </a:lnTo>
                    <a:lnTo>
                      <a:pt x="28" y="60"/>
                    </a:lnTo>
                    <a:lnTo>
                      <a:pt x="33" y="60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41" y="52"/>
                    </a:lnTo>
                    <a:lnTo>
                      <a:pt x="43" y="49"/>
                    </a:lnTo>
                    <a:lnTo>
                      <a:pt x="43" y="45"/>
                    </a:lnTo>
                    <a:lnTo>
                      <a:pt x="45" y="40"/>
                    </a:lnTo>
                    <a:lnTo>
                      <a:pt x="45" y="27"/>
                    </a:lnTo>
                    <a:lnTo>
                      <a:pt x="43" y="22"/>
                    </a:lnTo>
                    <a:lnTo>
                      <a:pt x="40" y="15"/>
                    </a:lnTo>
                    <a:lnTo>
                      <a:pt x="30" y="10"/>
                    </a:lnTo>
                    <a:lnTo>
                      <a:pt x="26" y="10"/>
                    </a:lnTo>
                    <a:close/>
                    <a:moveTo>
                      <a:pt x="31" y="0"/>
                    </a:moveTo>
                    <a:lnTo>
                      <a:pt x="38" y="1"/>
                    </a:lnTo>
                    <a:lnTo>
                      <a:pt x="43" y="3"/>
                    </a:lnTo>
                    <a:lnTo>
                      <a:pt x="48" y="6"/>
                    </a:lnTo>
                    <a:lnTo>
                      <a:pt x="52" y="10"/>
                    </a:lnTo>
                    <a:lnTo>
                      <a:pt x="53" y="15"/>
                    </a:lnTo>
                    <a:lnTo>
                      <a:pt x="57" y="28"/>
                    </a:lnTo>
                    <a:lnTo>
                      <a:pt x="57" y="42"/>
                    </a:lnTo>
                    <a:lnTo>
                      <a:pt x="53" y="55"/>
                    </a:lnTo>
                    <a:lnTo>
                      <a:pt x="50" y="60"/>
                    </a:lnTo>
                    <a:lnTo>
                      <a:pt x="46" y="64"/>
                    </a:lnTo>
                    <a:lnTo>
                      <a:pt x="41" y="67"/>
                    </a:lnTo>
                    <a:lnTo>
                      <a:pt x="36" y="69"/>
                    </a:lnTo>
                    <a:lnTo>
                      <a:pt x="30" y="70"/>
                    </a:lnTo>
                    <a:lnTo>
                      <a:pt x="26" y="70"/>
                    </a:lnTo>
                    <a:lnTo>
                      <a:pt x="25" y="69"/>
                    </a:lnTo>
                    <a:lnTo>
                      <a:pt x="21" y="69"/>
                    </a:lnTo>
                    <a:lnTo>
                      <a:pt x="20" y="67"/>
                    </a:lnTo>
                    <a:lnTo>
                      <a:pt x="18" y="67"/>
                    </a:lnTo>
                    <a:lnTo>
                      <a:pt x="15" y="65"/>
                    </a:lnTo>
                    <a:lnTo>
                      <a:pt x="13" y="62"/>
                    </a:lnTo>
                    <a:lnTo>
                      <a:pt x="11" y="60"/>
                    </a:lnTo>
                    <a:lnTo>
                      <a:pt x="11" y="92"/>
                    </a:lnTo>
                    <a:lnTo>
                      <a:pt x="10" y="92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2" name="Freeform 84"/>
              <p:cNvSpPr>
                <a:spLocks noEditPoints="1"/>
              </p:cNvSpPr>
              <p:nvPr/>
            </p:nvSpPr>
            <p:spPr bwMode="auto">
              <a:xfrm>
                <a:off x="1699" y="2443"/>
                <a:ext cx="14" cy="95"/>
              </a:xfrm>
              <a:custGeom>
                <a:avLst/>
                <a:gdLst/>
                <a:ahLst/>
                <a:cxnLst>
                  <a:cxn ang="0">
                    <a:pos x="2" y="27"/>
                  </a:cxn>
                  <a:cxn ang="0">
                    <a:pos x="12" y="27"/>
                  </a:cxn>
                  <a:cxn ang="0">
                    <a:pos x="12" y="29"/>
                  </a:cxn>
                  <a:cxn ang="0">
                    <a:pos x="14" y="29"/>
                  </a:cxn>
                  <a:cxn ang="0">
                    <a:pos x="14" y="93"/>
                  </a:cxn>
                  <a:cxn ang="0">
                    <a:pos x="12" y="93"/>
                  </a:cxn>
                  <a:cxn ang="0">
                    <a:pos x="12" y="95"/>
                  </a:cxn>
                  <a:cxn ang="0">
                    <a:pos x="2" y="95"/>
                  </a:cxn>
                  <a:cxn ang="0">
                    <a:pos x="2" y="27"/>
                  </a:cxn>
                  <a:cxn ang="0">
                    <a:pos x="7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4" y="12"/>
                  </a:cxn>
                  <a:cxn ang="0">
                    <a:pos x="10" y="16"/>
                  </a:cxn>
                  <a:cxn ang="0">
                    <a:pos x="4" y="16"/>
                  </a:cxn>
                  <a:cxn ang="0">
                    <a:pos x="0" y="12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7" y="0"/>
                  </a:cxn>
                </a:cxnLst>
                <a:rect l="0" t="0" r="r" b="b"/>
                <a:pathLst>
                  <a:path w="14" h="95">
                    <a:moveTo>
                      <a:pt x="2" y="27"/>
                    </a:moveTo>
                    <a:lnTo>
                      <a:pt x="12" y="27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93"/>
                    </a:lnTo>
                    <a:lnTo>
                      <a:pt x="12" y="93"/>
                    </a:lnTo>
                    <a:lnTo>
                      <a:pt x="12" y="95"/>
                    </a:lnTo>
                    <a:lnTo>
                      <a:pt x="2" y="95"/>
                    </a:lnTo>
                    <a:lnTo>
                      <a:pt x="2" y="27"/>
                    </a:lnTo>
                    <a:close/>
                    <a:moveTo>
                      <a:pt x="7" y="0"/>
                    </a:moveTo>
                    <a:lnTo>
                      <a:pt x="10" y="2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12"/>
                    </a:lnTo>
                    <a:lnTo>
                      <a:pt x="10" y="16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3" name="Freeform 85"/>
              <p:cNvSpPr>
                <a:spLocks/>
              </p:cNvSpPr>
              <p:nvPr/>
            </p:nvSpPr>
            <p:spPr bwMode="auto">
              <a:xfrm>
                <a:off x="1733" y="2469"/>
                <a:ext cx="37" cy="6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0" y="0"/>
                  </a:cxn>
                  <a:cxn ang="0">
                    <a:pos x="32" y="1"/>
                  </a:cxn>
                  <a:cxn ang="0">
                    <a:pos x="37" y="1"/>
                  </a:cxn>
                  <a:cxn ang="0">
                    <a:pos x="37" y="13"/>
                  </a:cxn>
                  <a:cxn ang="0">
                    <a:pos x="33" y="13"/>
                  </a:cxn>
                  <a:cxn ang="0">
                    <a:pos x="32" y="11"/>
                  </a:cxn>
                  <a:cxn ang="0">
                    <a:pos x="23" y="11"/>
                  </a:cxn>
                  <a:cxn ang="0">
                    <a:pos x="17" y="18"/>
                  </a:cxn>
                  <a:cxn ang="0">
                    <a:pos x="15" y="22"/>
                  </a:cxn>
                  <a:cxn ang="0">
                    <a:pos x="12" y="25"/>
                  </a:cxn>
                  <a:cxn ang="0">
                    <a:pos x="12" y="69"/>
                  </a:cxn>
                  <a:cxn ang="0">
                    <a:pos x="2" y="69"/>
                  </a:cxn>
                  <a:cxn ang="0">
                    <a:pos x="0" y="6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10" y="1"/>
                  </a:cxn>
                  <a:cxn ang="0">
                    <a:pos x="10" y="13"/>
                  </a:cxn>
                  <a:cxn ang="0">
                    <a:pos x="13" y="10"/>
                  </a:cxn>
                  <a:cxn ang="0">
                    <a:pos x="15" y="6"/>
                  </a:cxn>
                  <a:cxn ang="0">
                    <a:pos x="18" y="5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7" y="0"/>
                  </a:cxn>
                </a:cxnLst>
                <a:rect l="0" t="0" r="r" b="b"/>
                <a:pathLst>
                  <a:path w="37" h="69">
                    <a:moveTo>
                      <a:pt x="27" y="0"/>
                    </a:moveTo>
                    <a:lnTo>
                      <a:pt x="30" y="0"/>
                    </a:lnTo>
                    <a:lnTo>
                      <a:pt x="32" y="1"/>
                    </a:lnTo>
                    <a:lnTo>
                      <a:pt x="37" y="1"/>
                    </a:lnTo>
                    <a:lnTo>
                      <a:pt x="37" y="13"/>
                    </a:lnTo>
                    <a:lnTo>
                      <a:pt x="33" y="13"/>
                    </a:lnTo>
                    <a:lnTo>
                      <a:pt x="32" y="11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5" y="22"/>
                    </a:lnTo>
                    <a:lnTo>
                      <a:pt x="12" y="25"/>
                    </a:lnTo>
                    <a:lnTo>
                      <a:pt x="12" y="69"/>
                    </a:lnTo>
                    <a:lnTo>
                      <a:pt x="2" y="69"/>
                    </a:lnTo>
                    <a:lnTo>
                      <a:pt x="0" y="67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0" y="1"/>
                    </a:lnTo>
                    <a:lnTo>
                      <a:pt x="10" y="13"/>
                    </a:lnTo>
                    <a:lnTo>
                      <a:pt x="13" y="10"/>
                    </a:lnTo>
                    <a:lnTo>
                      <a:pt x="15" y="6"/>
                    </a:lnTo>
                    <a:lnTo>
                      <a:pt x="18" y="5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4" name="Freeform 86"/>
              <p:cNvSpPr>
                <a:spLocks/>
              </p:cNvSpPr>
              <p:nvPr/>
            </p:nvSpPr>
            <p:spPr bwMode="auto">
              <a:xfrm>
                <a:off x="1783" y="2523"/>
                <a:ext cx="15" cy="1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2" y="0"/>
                  </a:cxn>
                  <a:cxn ang="0">
                    <a:pos x="15" y="3"/>
                  </a:cxn>
                  <a:cxn ang="0">
                    <a:pos x="15" y="11"/>
                  </a:cxn>
                  <a:cxn ang="0">
                    <a:pos x="12" y="15"/>
                  </a:cxn>
                  <a:cxn ang="0">
                    <a:pos x="4" y="15"/>
                  </a:cxn>
                  <a:cxn ang="0">
                    <a:pos x="0" y="11"/>
                  </a:cxn>
                  <a:cxn ang="0">
                    <a:pos x="0" y="3"/>
                  </a:cxn>
                  <a:cxn ang="0">
                    <a:pos x="4" y="0"/>
                  </a:cxn>
                </a:cxnLst>
                <a:rect l="0" t="0" r="r" b="b"/>
                <a:pathLst>
                  <a:path w="15" h="15">
                    <a:moveTo>
                      <a:pt x="4" y="0"/>
                    </a:moveTo>
                    <a:lnTo>
                      <a:pt x="12" y="0"/>
                    </a:lnTo>
                    <a:lnTo>
                      <a:pt x="15" y="3"/>
                    </a:lnTo>
                    <a:lnTo>
                      <a:pt x="15" y="11"/>
                    </a:lnTo>
                    <a:lnTo>
                      <a:pt x="12" y="15"/>
                    </a:lnTo>
                    <a:lnTo>
                      <a:pt x="4" y="15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5" name="Freeform 87"/>
              <p:cNvSpPr>
                <a:spLocks noEditPoints="1"/>
              </p:cNvSpPr>
              <p:nvPr/>
            </p:nvSpPr>
            <p:spPr bwMode="auto">
              <a:xfrm>
                <a:off x="1812" y="2469"/>
                <a:ext cx="60" cy="94"/>
              </a:xfrm>
              <a:custGeom>
                <a:avLst/>
                <a:gdLst/>
                <a:ahLst/>
                <a:cxnLst>
                  <a:cxn ang="0">
                    <a:pos x="16" y="65"/>
                  </a:cxn>
                  <a:cxn ang="0">
                    <a:pos x="13" y="70"/>
                  </a:cxn>
                  <a:cxn ang="0">
                    <a:pos x="11" y="74"/>
                  </a:cxn>
                  <a:cxn ang="0">
                    <a:pos x="13" y="79"/>
                  </a:cxn>
                  <a:cxn ang="0">
                    <a:pos x="16" y="84"/>
                  </a:cxn>
                  <a:cxn ang="0">
                    <a:pos x="25" y="86"/>
                  </a:cxn>
                  <a:cxn ang="0">
                    <a:pos x="38" y="84"/>
                  </a:cxn>
                  <a:cxn ang="0">
                    <a:pos x="45" y="81"/>
                  </a:cxn>
                  <a:cxn ang="0">
                    <a:pos x="45" y="67"/>
                  </a:cxn>
                  <a:cxn ang="0">
                    <a:pos x="35" y="65"/>
                  </a:cxn>
                  <a:cxn ang="0">
                    <a:pos x="23" y="10"/>
                  </a:cxn>
                  <a:cxn ang="0">
                    <a:pos x="18" y="13"/>
                  </a:cxn>
                  <a:cxn ang="0">
                    <a:pos x="16" y="18"/>
                  </a:cxn>
                  <a:cxn ang="0">
                    <a:pos x="16" y="30"/>
                  </a:cxn>
                  <a:cxn ang="0">
                    <a:pos x="25" y="37"/>
                  </a:cxn>
                  <a:cxn ang="0">
                    <a:pos x="35" y="35"/>
                  </a:cxn>
                  <a:cxn ang="0">
                    <a:pos x="38" y="33"/>
                  </a:cxn>
                  <a:cxn ang="0">
                    <a:pos x="42" y="28"/>
                  </a:cxn>
                  <a:cxn ang="0">
                    <a:pos x="38" y="13"/>
                  </a:cxn>
                  <a:cxn ang="0">
                    <a:pos x="33" y="10"/>
                  </a:cxn>
                  <a:cxn ang="0">
                    <a:pos x="28" y="0"/>
                  </a:cxn>
                  <a:cxn ang="0">
                    <a:pos x="58" y="1"/>
                  </a:cxn>
                  <a:cxn ang="0">
                    <a:pos x="60" y="10"/>
                  </a:cxn>
                  <a:cxn ang="0">
                    <a:pos x="48" y="11"/>
                  </a:cxn>
                  <a:cxn ang="0">
                    <a:pos x="53" y="20"/>
                  </a:cxn>
                  <a:cxn ang="0">
                    <a:pos x="52" y="33"/>
                  </a:cxn>
                  <a:cxn ang="0">
                    <a:pos x="47" y="40"/>
                  </a:cxn>
                  <a:cxn ang="0">
                    <a:pos x="38" y="45"/>
                  </a:cxn>
                  <a:cxn ang="0">
                    <a:pos x="18" y="44"/>
                  </a:cxn>
                  <a:cxn ang="0">
                    <a:pos x="15" y="44"/>
                  </a:cxn>
                  <a:cxn ang="0">
                    <a:pos x="13" y="49"/>
                  </a:cxn>
                  <a:cxn ang="0">
                    <a:pos x="15" y="54"/>
                  </a:cxn>
                  <a:cxn ang="0">
                    <a:pos x="21" y="55"/>
                  </a:cxn>
                  <a:cxn ang="0">
                    <a:pos x="57" y="62"/>
                  </a:cxn>
                  <a:cxn ang="0">
                    <a:pos x="58" y="69"/>
                  </a:cxn>
                  <a:cxn ang="0">
                    <a:pos x="58" y="77"/>
                  </a:cxn>
                  <a:cxn ang="0">
                    <a:pos x="48" y="91"/>
                  </a:cxn>
                  <a:cxn ang="0">
                    <a:pos x="20" y="94"/>
                  </a:cxn>
                  <a:cxn ang="0">
                    <a:pos x="11" y="92"/>
                  </a:cxn>
                  <a:cxn ang="0">
                    <a:pos x="1" y="84"/>
                  </a:cxn>
                  <a:cxn ang="0">
                    <a:pos x="0" y="77"/>
                  </a:cxn>
                  <a:cxn ang="0">
                    <a:pos x="1" y="70"/>
                  </a:cxn>
                  <a:cxn ang="0">
                    <a:pos x="5" y="57"/>
                  </a:cxn>
                  <a:cxn ang="0">
                    <a:pos x="3" y="47"/>
                  </a:cxn>
                  <a:cxn ang="0">
                    <a:pos x="10" y="37"/>
                  </a:cxn>
                  <a:cxn ang="0">
                    <a:pos x="5" y="32"/>
                  </a:cxn>
                  <a:cxn ang="0">
                    <a:pos x="6" y="13"/>
                  </a:cxn>
                  <a:cxn ang="0">
                    <a:pos x="15" y="3"/>
                  </a:cxn>
                  <a:cxn ang="0">
                    <a:pos x="23" y="1"/>
                  </a:cxn>
                </a:cxnLst>
                <a:rect l="0" t="0" r="r" b="b"/>
                <a:pathLst>
                  <a:path w="60" h="94">
                    <a:moveTo>
                      <a:pt x="20" y="64"/>
                    </a:moveTo>
                    <a:lnTo>
                      <a:pt x="16" y="65"/>
                    </a:lnTo>
                    <a:lnTo>
                      <a:pt x="15" y="67"/>
                    </a:lnTo>
                    <a:lnTo>
                      <a:pt x="13" y="70"/>
                    </a:lnTo>
                    <a:lnTo>
                      <a:pt x="13" y="72"/>
                    </a:lnTo>
                    <a:lnTo>
                      <a:pt x="11" y="74"/>
                    </a:lnTo>
                    <a:lnTo>
                      <a:pt x="11" y="76"/>
                    </a:lnTo>
                    <a:lnTo>
                      <a:pt x="13" y="79"/>
                    </a:lnTo>
                    <a:lnTo>
                      <a:pt x="13" y="82"/>
                    </a:lnTo>
                    <a:lnTo>
                      <a:pt x="16" y="84"/>
                    </a:lnTo>
                    <a:lnTo>
                      <a:pt x="20" y="84"/>
                    </a:lnTo>
                    <a:lnTo>
                      <a:pt x="25" y="86"/>
                    </a:lnTo>
                    <a:lnTo>
                      <a:pt x="35" y="86"/>
                    </a:lnTo>
                    <a:lnTo>
                      <a:pt x="38" y="84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8" y="74"/>
                    </a:lnTo>
                    <a:lnTo>
                      <a:pt x="45" y="67"/>
                    </a:lnTo>
                    <a:lnTo>
                      <a:pt x="42" y="65"/>
                    </a:lnTo>
                    <a:lnTo>
                      <a:pt x="35" y="65"/>
                    </a:lnTo>
                    <a:lnTo>
                      <a:pt x="20" y="64"/>
                    </a:lnTo>
                    <a:close/>
                    <a:moveTo>
                      <a:pt x="23" y="10"/>
                    </a:moveTo>
                    <a:lnTo>
                      <a:pt x="20" y="11"/>
                    </a:lnTo>
                    <a:lnTo>
                      <a:pt x="18" y="13"/>
                    </a:lnTo>
                    <a:lnTo>
                      <a:pt x="16" y="17"/>
                    </a:lnTo>
                    <a:lnTo>
                      <a:pt x="16" y="18"/>
                    </a:lnTo>
                    <a:lnTo>
                      <a:pt x="15" y="23"/>
                    </a:lnTo>
                    <a:lnTo>
                      <a:pt x="16" y="30"/>
                    </a:lnTo>
                    <a:lnTo>
                      <a:pt x="18" y="33"/>
                    </a:lnTo>
                    <a:lnTo>
                      <a:pt x="25" y="37"/>
                    </a:lnTo>
                    <a:lnTo>
                      <a:pt x="32" y="37"/>
                    </a:lnTo>
                    <a:lnTo>
                      <a:pt x="35" y="35"/>
                    </a:lnTo>
                    <a:lnTo>
                      <a:pt x="37" y="35"/>
                    </a:lnTo>
                    <a:lnTo>
                      <a:pt x="38" y="33"/>
                    </a:lnTo>
                    <a:lnTo>
                      <a:pt x="40" y="30"/>
                    </a:lnTo>
                    <a:lnTo>
                      <a:pt x="42" y="28"/>
                    </a:lnTo>
                    <a:lnTo>
                      <a:pt x="42" y="20"/>
                    </a:lnTo>
                    <a:lnTo>
                      <a:pt x="38" y="13"/>
                    </a:lnTo>
                    <a:lnTo>
                      <a:pt x="37" y="11"/>
                    </a:lnTo>
                    <a:lnTo>
                      <a:pt x="33" y="10"/>
                    </a:lnTo>
                    <a:lnTo>
                      <a:pt x="23" y="10"/>
                    </a:lnTo>
                    <a:close/>
                    <a:moveTo>
                      <a:pt x="28" y="0"/>
                    </a:moveTo>
                    <a:lnTo>
                      <a:pt x="32" y="1"/>
                    </a:lnTo>
                    <a:lnTo>
                      <a:pt x="58" y="1"/>
                    </a:lnTo>
                    <a:lnTo>
                      <a:pt x="60" y="3"/>
                    </a:lnTo>
                    <a:lnTo>
                      <a:pt x="60" y="10"/>
                    </a:lnTo>
                    <a:lnTo>
                      <a:pt x="58" y="11"/>
                    </a:lnTo>
                    <a:lnTo>
                      <a:pt x="48" y="11"/>
                    </a:lnTo>
                    <a:lnTo>
                      <a:pt x="50" y="13"/>
                    </a:lnTo>
                    <a:lnTo>
                      <a:pt x="53" y="20"/>
                    </a:lnTo>
                    <a:lnTo>
                      <a:pt x="53" y="28"/>
                    </a:lnTo>
                    <a:lnTo>
                      <a:pt x="52" y="33"/>
                    </a:lnTo>
                    <a:lnTo>
                      <a:pt x="50" y="37"/>
                    </a:lnTo>
                    <a:lnTo>
                      <a:pt x="47" y="40"/>
                    </a:lnTo>
                    <a:lnTo>
                      <a:pt x="43" y="42"/>
                    </a:lnTo>
                    <a:lnTo>
                      <a:pt x="38" y="45"/>
                    </a:lnTo>
                    <a:lnTo>
                      <a:pt x="21" y="45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5" y="44"/>
                    </a:lnTo>
                    <a:lnTo>
                      <a:pt x="15" y="45"/>
                    </a:lnTo>
                    <a:lnTo>
                      <a:pt x="13" y="49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8" y="54"/>
                    </a:lnTo>
                    <a:lnTo>
                      <a:pt x="21" y="55"/>
                    </a:lnTo>
                    <a:lnTo>
                      <a:pt x="43" y="55"/>
                    </a:lnTo>
                    <a:lnTo>
                      <a:pt x="57" y="62"/>
                    </a:lnTo>
                    <a:lnTo>
                      <a:pt x="58" y="65"/>
                    </a:lnTo>
                    <a:lnTo>
                      <a:pt x="58" y="69"/>
                    </a:lnTo>
                    <a:lnTo>
                      <a:pt x="60" y="72"/>
                    </a:lnTo>
                    <a:lnTo>
                      <a:pt x="58" y="77"/>
                    </a:lnTo>
                    <a:lnTo>
                      <a:pt x="58" y="81"/>
                    </a:lnTo>
                    <a:lnTo>
                      <a:pt x="48" y="91"/>
                    </a:lnTo>
                    <a:lnTo>
                      <a:pt x="38" y="94"/>
                    </a:lnTo>
                    <a:lnTo>
                      <a:pt x="20" y="94"/>
                    </a:lnTo>
                    <a:lnTo>
                      <a:pt x="16" y="92"/>
                    </a:lnTo>
                    <a:lnTo>
                      <a:pt x="11" y="92"/>
                    </a:lnTo>
                    <a:lnTo>
                      <a:pt x="6" y="89"/>
                    </a:lnTo>
                    <a:lnTo>
                      <a:pt x="1" y="84"/>
                    </a:lnTo>
                    <a:lnTo>
                      <a:pt x="1" y="81"/>
                    </a:lnTo>
                    <a:lnTo>
                      <a:pt x="0" y="77"/>
                    </a:lnTo>
                    <a:lnTo>
                      <a:pt x="1" y="76"/>
                    </a:lnTo>
                    <a:lnTo>
                      <a:pt x="1" y="70"/>
                    </a:lnTo>
                    <a:lnTo>
                      <a:pt x="10" y="62"/>
                    </a:lnTo>
                    <a:lnTo>
                      <a:pt x="5" y="57"/>
                    </a:lnTo>
                    <a:lnTo>
                      <a:pt x="3" y="54"/>
                    </a:lnTo>
                    <a:lnTo>
                      <a:pt x="3" y="47"/>
                    </a:lnTo>
                    <a:lnTo>
                      <a:pt x="6" y="40"/>
                    </a:lnTo>
                    <a:lnTo>
                      <a:pt x="10" y="37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5" y="18"/>
                    </a:lnTo>
                    <a:lnTo>
                      <a:pt x="6" y="13"/>
                    </a:lnTo>
                    <a:lnTo>
                      <a:pt x="8" y="10"/>
                    </a:lnTo>
                    <a:lnTo>
                      <a:pt x="15" y="3"/>
                    </a:lnTo>
                    <a:lnTo>
                      <a:pt x="18" y="1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6" name="Freeform 88"/>
              <p:cNvSpPr>
                <a:spLocks/>
              </p:cNvSpPr>
              <p:nvPr/>
            </p:nvSpPr>
            <p:spPr bwMode="auto">
              <a:xfrm>
                <a:off x="1887" y="2469"/>
                <a:ext cx="37" cy="6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0" y="0"/>
                  </a:cxn>
                  <a:cxn ang="0">
                    <a:pos x="30" y="1"/>
                  </a:cxn>
                  <a:cxn ang="0">
                    <a:pos x="35" y="1"/>
                  </a:cxn>
                  <a:cxn ang="0">
                    <a:pos x="37" y="3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32" y="11"/>
                  </a:cxn>
                  <a:cxn ang="0">
                    <a:pos x="24" y="11"/>
                  </a:cxn>
                  <a:cxn ang="0">
                    <a:pos x="14" y="22"/>
                  </a:cxn>
                  <a:cxn ang="0">
                    <a:pos x="12" y="25"/>
                  </a:cxn>
                  <a:cxn ang="0">
                    <a:pos x="12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3"/>
                  </a:cxn>
                  <a:cxn ang="0">
                    <a:pos x="14" y="10"/>
                  </a:cxn>
                  <a:cxn ang="0">
                    <a:pos x="15" y="6"/>
                  </a:cxn>
                  <a:cxn ang="0">
                    <a:pos x="19" y="5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5" y="0"/>
                  </a:cxn>
                </a:cxnLst>
                <a:rect l="0" t="0" r="r" b="b"/>
                <a:pathLst>
                  <a:path w="37" h="69">
                    <a:moveTo>
                      <a:pt x="25" y="0"/>
                    </a:moveTo>
                    <a:lnTo>
                      <a:pt x="30" y="0"/>
                    </a:lnTo>
                    <a:lnTo>
                      <a:pt x="30" y="1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32" y="11"/>
                    </a:lnTo>
                    <a:lnTo>
                      <a:pt x="24" y="11"/>
                    </a:lnTo>
                    <a:lnTo>
                      <a:pt x="14" y="22"/>
                    </a:lnTo>
                    <a:lnTo>
                      <a:pt x="12" y="25"/>
                    </a:lnTo>
                    <a:lnTo>
                      <a:pt x="12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9" y="5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7" name="Rectangle 89"/>
              <p:cNvSpPr>
                <a:spLocks noChangeArrowheads="1"/>
              </p:cNvSpPr>
              <p:nvPr/>
            </p:nvSpPr>
            <p:spPr bwMode="auto">
              <a:xfrm>
                <a:off x="1968" y="2376"/>
                <a:ext cx="1497" cy="228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8" name="Line 90"/>
              <p:cNvSpPr>
                <a:spLocks noChangeShapeType="1"/>
              </p:cNvSpPr>
              <p:nvPr/>
            </p:nvSpPr>
            <p:spPr bwMode="auto">
              <a:xfrm>
                <a:off x="1968" y="2604"/>
                <a:ext cx="1497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59" name="Line 91"/>
              <p:cNvSpPr>
                <a:spLocks noChangeShapeType="1"/>
              </p:cNvSpPr>
              <p:nvPr/>
            </p:nvSpPr>
            <p:spPr bwMode="auto">
              <a:xfrm flipV="1">
                <a:off x="3465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0" name="Line 92"/>
              <p:cNvSpPr>
                <a:spLocks noChangeShapeType="1"/>
              </p:cNvSpPr>
              <p:nvPr/>
            </p:nvSpPr>
            <p:spPr bwMode="auto">
              <a:xfrm flipH="1">
                <a:off x="1968" y="2376"/>
                <a:ext cx="1497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1" name="Line 93"/>
              <p:cNvSpPr>
                <a:spLocks noChangeShapeType="1"/>
              </p:cNvSpPr>
              <p:nvPr/>
            </p:nvSpPr>
            <p:spPr bwMode="auto">
              <a:xfrm>
                <a:off x="1968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2" name="Freeform 94"/>
              <p:cNvSpPr>
                <a:spLocks/>
              </p:cNvSpPr>
              <p:nvPr/>
            </p:nvSpPr>
            <p:spPr bwMode="auto">
              <a:xfrm>
                <a:off x="1991" y="2433"/>
                <a:ext cx="54" cy="12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9" y="0"/>
                  </a:cxn>
                  <a:cxn ang="0">
                    <a:pos x="50" y="2"/>
                  </a:cxn>
                  <a:cxn ang="0">
                    <a:pos x="54" y="2"/>
                  </a:cxn>
                  <a:cxn ang="0">
                    <a:pos x="54" y="5"/>
                  </a:cxn>
                  <a:cxn ang="0">
                    <a:pos x="12" y="122"/>
                  </a:cxn>
                  <a:cxn ang="0">
                    <a:pos x="12" y="123"/>
                  </a:cxn>
                  <a:cxn ang="0">
                    <a:pos x="10" y="123"/>
                  </a:cxn>
                  <a:cxn ang="0">
                    <a:pos x="8" y="125"/>
                  </a:cxn>
                  <a:cxn ang="0">
                    <a:pos x="3" y="125"/>
                  </a:cxn>
                  <a:cxn ang="0">
                    <a:pos x="2" y="123"/>
                  </a:cxn>
                  <a:cxn ang="0">
                    <a:pos x="0" y="123"/>
                  </a:cxn>
                  <a:cxn ang="0">
                    <a:pos x="0" y="122"/>
                  </a:cxn>
                  <a:cxn ang="0">
                    <a:pos x="44" y="4"/>
                  </a:cxn>
                  <a:cxn ang="0">
                    <a:pos x="44" y="2"/>
                  </a:cxn>
                  <a:cxn ang="0">
                    <a:pos x="47" y="2"/>
                  </a:cxn>
                  <a:cxn ang="0">
                    <a:pos x="47" y="0"/>
                  </a:cxn>
                </a:cxnLst>
                <a:rect l="0" t="0" r="r" b="b"/>
                <a:pathLst>
                  <a:path w="54" h="125">
                    <a:moveTo>
                      <a:pt x="47" y="0"/>
                    </a:moveTo>
                    <a:lnTo>
                      <a:pt x="49" y="0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4" y="5"/>
                    </a:lnTo>
                    <a:lnTo>
                      <a:pt x="12" y="122"/>
                    </a:lnTo>
                    <a:lnTo>
                      <a:pt x="12" y="123"/>
                    </a:lnTo>
                    <a:lnTo>
                      <a:pt x="10" y="123"/>
                    </a:lnTo>
                    <a:lnTo>
                      <a:pt x="8" y="125"/>
                    </a:lnTo>
                    <a:lnTo>
                      <a:pt x="3" y="125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3" name="Freeform 95"/>
              <p:cNvSpPr>
                <a:spLocks/>
              </p:cNvSpPr>
              <p:nvPr/>
            </p:nvSpPr>
            <p:spPr bwMode="auto">
              <a:xfrm>
                <a:off x="2041" y="2438"/>
                <a:ext cx="44" cy="10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4" y="0"/>
                  </a:cxn>
                  <a:cxn ang="0">
                    <a:pos x="37" y="2"/>
                  </a:cxn>
                  <a:cxn ang="0">
                    <a:pos x="41" y="2"/>
                  </a:cxn>
                  <a:cxn ang="0">
                    <a:pos x="42" y="4"/>
                  </a:cxn>
                  <a:cxn ang="0">
                    <a:pos x="42" y="5"/>
                  </a:cxn>
                  <a:cxn ang="0">
                    <a:pos x="44" y="7"/>
                  </a:cxn>
                  <a:cxn ang="0">
                    <a:pos x="44" y="9"/>
                  </a:cxn>
                  <a:cxn ang="0">
                    <a:pos x="42" y="10"/>
                  </a:cxn>
                  <a:cxn ang="0">
                    <a:pos x="42" y="12"/>
                  </a:cxn>
                  <a:cxn ang="0">
                    <a:pos x="39" y="12"/>
                  </a:cxn>
                  <a:cxn ang="0">
                    <a:pos x="37" y="10"/>
                  </a:cxn>
                  <a:cxn ang="0">
                    <a:pos x="31" y="10"/>
                  </a:cxn>
                  <a:cxn ang="0">
                    <a:pos x="29" y="12"/>
                  </a:cxn>
                  <a:cxn ang="0">
                    <a:pos x="26" y="14"/>
                  </a:cxn>
                  <a:cxn ang="0">
                    <a:pos x="24" y="16"/>
                  </a:cxn>
                  <a:cxn ang="0">
                    <a:pos x="24" y="32"/>
                  </a:cxn>
                  <a:cxn ang="0">
                    <a:pos x="39" y="32"/>
                  </a:cxn>
                  <a:cxn ang="0">
                    <a:pos x="39" y="41"/>
                  </a:cxn>
                  <a:cxn ang="0">
                    <a:pos x="37" y="42"/>
                  </a:cxn>
                  <a:cxn ang="0">
                    <a:pos x="24" y="42"/>
                  </a:cxn>
                  <a:cxn ang="0">
                    <a:pos x="24" y="98"/>
                  </a:cxn>
                  <a:cxn ang="0">
                    <a:pos x="22" y="98"/>
                  </a:cxn>
                  <a:cxn ang="0">
                    <a:pos x="22" y="100"/>
                  </a:cxn>
                  <a:cxn ang="0">
                    <a:pos x="12" y="100"/>
                  </a:cxn>
                  <a:cxn ang="0">
                    <a:pos x="12" y="42"/>
                  </a:cxn>
                  <a:cxn ang="0">
                    <a:pos x="2" y="42"/>
                  </a:cxn>
                  <a:cxn ang="0">
                    <a:pos x="0" y="41"/>
                  </a:cxn>
                  <a:cxn ang="0">
                    <a:pos x="0" y="34"/>
                  </a:cxn>
                  <a:cxn ang="0">
                    <a:pos x="2" y="34"/>
                  </a:cxn>
                  <a:cxn ang="0">
                    <a:pos x="2" y="32"/>
                  </a:cxn>
                  <a:cxn ang="0">
                    <a:pos x="12" y="32"/>
                  </a:cxn>
                  <a:cxn ang="0">
                    <a:pos x="12" y="16"/>
                  </a:cxn>
                  <a:cxn ang="0">
                    <a:pos x="14" y="10"/>
                  </a:cxn>
                  <a:cxn ang="0">
                    <a:pos x="17" y="7"/>
                  </a:cxn>
                  <a:cxn ang="0">
                    <a:pos x="19" y="4"/>
                  </a:cxn>
                  <a:cxn ang="0">
                    <a:pos x="22" y="2"/>
                  </a:cxn>
                  <a:cxn ang="0">
                    <a:pos x="27" y="2"/>
                  </a:cxn>
                  <a:cxn ang="0">
                    <a:pos x="32" y="0"/>
                  </a:cxn>
                </a:cxnLst>
                <a:rect l="0" t="0" r="r" b="b"/>
                <a:pathLst>
                  <a:path w="44" h="100">
                    <a:moveTo>
                      <a:pt x="32" y="0"/>
                    </a:moveTo>
                    <a:lnTo>
                      <a:pt x="34" y="0"/>
                    </a:lnTo>
                    <a:lnTo>
                      <a:pt x="37" y="2"/>
                    </a:lnTo>
                    <a:lnTo>
                      <a:pt x="41" y="2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7"/>
                    </a:lnTo>
                    <a:lnTo>
                      <a:pt x="44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4" y="32"/>
                    </a:lnTo>
                    <a:lnTo>
                      <a:pt x="39" y="32"/>
                    </a:lnTo>
                    <a:lnTo>
                      <a:pt x="39" y="41"/>
                    </a:lnTo>
                    <a:lnTo>
                      <a:pt x="37" y="42"/>
                    </a:lnTo>
                    <a:lnTo>
                      <a:pt x="24" y="42"/>
                    </a:lnTo>
                    <a:lnTo>
                      <a:pt x="24" y="98"/>
                    </a:lnTo>
                    <a:lnTo>
                      <a:pt x="22" y="98"/>
                    </a:lnTo>
                    <a:lnTo>
                      <a:pt x="22" y="100"/>
                    </a:lnTo>
                    <a:lnTo>
                      <a:pt x="12" y="100"/>
                    </a:lnTo>
                    <a:lnTo>
                      <a:pt x="12" y="42"/>
                    </a:lnTo>
                    <a:lnTo>
                      <a:pt x="2" y="42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12" y="32"/>
                    </a:lnTo>
                    <a:lnTo>
                      <a:pt x="12" y="16"/>
                    </a:lnTo>
                    <a:lnTo>
                      <a:pt x="14" y="10"/>
                    </a:lnTo>
                    <a:lnTo>
                      <a:pt x="17" y="7"/>
                    </a:lnTo>
                    <a:lnTo>
                      <a:pt x="19" y="4"/>
                    </a:lnTo>
                    <a:lnTo>
                      <a:pt x="22" y="2"/>
                    </a:lnTo>
                    <a:lnTo>
                      <a:pt x="27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4" name="Freeform 96"/>
              <p:cNvSpPr>
                <a:spLocks noEditPoints="1"/>
              </p:cNvSpPr>
              <p:nvPr/>
            </p:nvSpPr>
            <p:spPr bwMode="auto">
              <a:xfrm>
                <a:off x="2093" y="2469"/>
                <a:ext cx="62" cy="70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1"/>
                  </a:cxn>
                  <a:cxn ang="0">
                    <a:pos x="19" y="13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0"/>
                  </a:cxn>
                  <a:cxn ang="0">
                    <a:pos x="14" y="45"/>
                  </a:cxn>
                  <a:cxn ang="0">
                    <a:pos x="14" y="49"/>
                  </a:cxn>
                  <a:cxn ang="0">
                    <a:pos x="15" y="52"/>
                  </a:cxn>
                  <a:cxn ang="0">
                    <a:pos x="22" y="59"/>
                  </a:cxn>
                  <a:cxn ang="0">
                    <a:pos x="26" y="60"/>
                  </a:cxn>
                  <a:cxn ang="0">
                    <a:pos x="36" y="60"/>
                  </a:cxn>
                  <a:cxn ang="0">
                    <a:pos x="41" y="59"/>
                  </a:cxn>
                  <a:cxn ang="0">
                    <a:pos x="44" y="57"/>
                  </a:cxn>
                  <a:cxn ang="0">
                    <a:pos x="46" y="54"/>
                  </a:cxn>
                  <a:cxn ang="0">
                    <a:pos x="49" y="50"/>
                  </a:cxn>
                  <a:cxn ang="0">
                    <a:pos x="49" y="45"/>
                  </a:cxn>
                  <a:cxn ang="0">
                    <a:pos x="51" y="40"/>
                  </a:cxn>
                  <a:cxn ang="0">
                    <a:pos x="51" y="25"/>
                  </a:cxn>
                  <a:cxn ang="0">
                    <a:pos x="47" y="18"/>
                  </a:cxn>
                  <a:cxn ang="0">
                    <a:pos x="41" y="11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6" y="3"/>
                  </a:cxn>
                  <a:cxn ang="0">
                    <a:pos x="51" y="5"/>
                  </a:cxn>
                  <a:cxn ang="0">
                    <a:pos x="56" y="10"/>
                  </a:cxn>
                  <a:cxn ang="0">
                    <a:pos x="59" y="15"/>
                  </a:cxn>
                  <a:cxn ang="0">
                    <a:pos x="62" y="25"/>
                  </a:cxn>
                  <a:cxn ang="0">
                    <a:pos x="62" y="42"/>
                  </a:cxn>
                  <a:cxn ang="0">
                    <a:pos x="59" y="55"/>
                  </a:cxn>
                  <a:cxn ang="0">
                    <a:pos x="56" y="60"/>
                  </a:cxn>
                  <a:cxn ang="0">
                    <a:pos x="52" y="64"/>
                  </a:cxn>
                  <a:cxn ang="0">
                    <a:pos x="49" y="65"/>
                  </a:cxn>
                  <a:cxn ang="0">
                    <a:pos x="39" y="69"/>
                  </a:cxn>
                  <a:cxn ang="0">
                    <a:pos x="31" y="70"/>
                  </a:cxn>
                  <a:cxn ang="0">
                    <a:pos x="17" y="67"/>
                  </a:cxn>
                  <a:cxn ang="0">
                    <a:pos x="12" y="65"/>
                  </a:cxn>
                  <a:cxn ang="0">
                    <a:pos x="7" y="60"/>
                  </a:cxn>
                  <a:cxn ang="0">
                    <a:pos x="4" y="55"/>
                  </a:cxn>
                  <a:cxn ang="0">
                    <a:pos x="0" y="45"/>
                  </a:cxn>
                  <a:cxn ang="0">
                    <a:pos x="0" y="28"/>
                  </a:cxn>
                  <a:cxn ang="0">
                    <a:pos x="4" y="15"/>
                  </a:cxn>
                  <a:cxn ang="0">
                    <a:pos x="14" y="5"/>
                  </a:cxn>
                  <a:cxn ang="0">
                    <a:pos x="24" y="1"/>
                  </a:cxn>
                  <a:cxn ang="0">
                    <a:pos x="32" y="0"/>
                  </a:cxn>
                </a:cxnLst>
                <a:rect l="0" t="0" r="r" b="b"/>
                <a:pathLst>
                  <a:path w="62" h="70">
                    <a:moveTo>
                      <a:pt x="27" y="10"/>
                    </a:moveTo>
                    <a:lnTo>
                      <a:pt x="22" y="11"/>
                    </a:lnTo>
                    <a:lnTo>
                      <a:pt x="19" y="13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0"/>
                    </a:lnTo>
                    <a:lnTo>
                      <a:pt x="14" y="45"/>
                    </a:lnTo>
                    <a:lnTo>
                      <a:pt x="14" y="49"/>
                    </a:lnTo>
                    <a:lnTo>
                      <a:pt x="15" y="52"/>
                    </a:lnTo>
                    <a:lnTo>
                      <a:pt x="22" y="59"/>
                    </a:lnTo>
                    <a:lnTo>
                      <a:pt x="26" y="60"/>
                    </a:lnTo>
                    <a:lnTo>
                      <a:pt x="36" y="60"/>
                    </a:lnTo>
                    <a:lnTo>
                      <a:pt x="41" y="59"/>
                    </a:lnTo>
                    <a:lnTo>
                      <a:pt x="44" y="57"/>
                    </a:lnTo>
                    <a:lnTo>
                      <a:pt x="46" y="54"/>
                    </a:lnTo>
                    <a:lnTo>
                      <a:pt x="49" y="50"/>
                    </a:lnTo>
                    <a:lnTo>
                      <a:pt x="49" y="45"/>
                    </a:lnTo>
                    <a:lnTo>
                      <a:pt x="51" y="40"/>
                    </a:lnTo>
                    <a:lnTo>
                      <a:pt x="51" y="25"/>
                    </a:lnTo>
                    <a:lnTo>
                      <a:pt x="47" y="18"/>
                    </a:lnTo>
                    <a:lnTo>
                      <a:pt x="41" y="11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6" y="3"/>
                    </a:lnTo>
                    <a:lnTo>
                      <a:pt x="51" y="5"/>
                    </a:lnTo>
                    <a:lnTo>
                      <a:pt x="56" y="10"/>
                    </a:lnTo>
                    <a:lnTo>
                      <a:pt x="59" y="15"/>
                    </a:lnTo>
                    <a:lnTo>
                      <a:pt x="62" y="25"/>
                    </a:lnTo>
                    <a:lnTo>
                      <a:pt x="62" y="42"/>
                    </a:lnTo>
                    <a:lnTo>
                      <a:pt x="59" y="55"/>
                    </a:lnTo>
                    <a:lnTo>
                      <a:pt x="56" y="60"/>
                    </a:lnTo>
                    <a:lnTo>
                      <a:pt x="52" y="64"/>
                    </a:lnTo>
                    <a:lnTo>
                      <a:pt x="49" y="65"/>
                    </a:lnTo>
                    <a:lnTo>
                      <a:pt x="39" y="69"/>
                    </a:lnTo>
                    <a:lnTo>
                      <a:pt x="31" y="70"/>
                    </a:lnTo>
                    <a:lnTo>
                      <a:pt x="17" y="67"/>
                    </a:lnTo>
                    <a:lnTo>
                      <a:pt x="12" y="65"/>
                    </a:lnTo>
                    <a:lnTo>
                      <a:pt x="7" y="60"/>
                    </a:lnTo>
                    <a:lnTo>
                      <a:pt x="4" y="55"/>
                    </a:lnTo>
                    <a:lnTo>
                      <a:pt x="0" y="45"/>
                    </a:lnTo>
                    <a:lnTo>
                      <a:pt x="0" y="28"/>
                    </a:lnTo>
                    <a:lnTo>
                      <a:pt x="4" y="15"/>
                    </a:lnTo>
                    <a:lnTo>
                      <a:pt x="14" y="5"/>
                    </a:lnTo>
                    <a:lnTo>
                      <a:pt x="24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5" name="Freeform 97"/>
              <p:cNvSpPr>
                <a:spLocks/>
              </p:cNvSpPr>
              <p:nvPr/>
            </p:nvSpPr>
            <p:spPr bwMode="auto">
              <a:xfrm>
                <a:off x="2169" y="2469"/>
                <a:ext cx="37" cy="69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0" y="0"/>
                  </a:cxn>
                  <a:cxn ang="0">
                    <a:pos x="32" y="1"/>
                  </a:cxn>
                  <a:cxn ang="0">
                    <a:pos x="37" y="1"/>
                  </a:cxn>
                  <a:cxn ang="0">
                    <a:pos x="37" y="13"/>
                  </a:cxn>
                  <a:cxn ang="0">
                    <a:pos x="33" y="13"/>
                  </a:cxn>
                  <a:cxn ang="0">
                    <a:pos x="32" y="11"/>
                  </a:cxn>
                  <a:cxn ang="0">
                    <a:pos x="23" y="11"/>
                  </a:cxn>
                  <a:cxn ang="0">
                    <a:pos x="17" y="18"/>
                  </a:cxn>
                  <a:cxn ang="0">
                    <a:pos x="15" y="22"/>
                  </a:cxn>
                  <a:cxn ang="0">
                    <a:pos x="12" y="25"/>
                  </a:cxn>
                  <a:cxn ang="0">
                    <a:pos x="12" y="69"/>
                  </a:cxn>
                  <a:cxn ang="0">
                    <a:pos x="2" y="69"/>
                  </a:cxn>
                  <a:cxn ang="0">
                    <a:pos x="2" y="67"/>
                  </a:cxn>
                  <a:cxn ang="0">
                    <a:pos x="0" y="6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10" y="1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2" y="13"/>
                  </a:cxn>
                  <a:cxn ang="0">
                    <a:pos x="13" y="10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8" y="0"/>
                  </a:cxn>
                </a:cxnLst>
                <a:rect l="0" t="0" r="r" b="b"/>
                <a:pathLst>
                  <a:path w="37" h="69">
                    <a:moveTo>
                      <a:pt x="28" y="0"/>
                    </a:moveTo>
                    <a:lnTo>
                      <a:pt x="30" y="0"/>
                    </a:lnTo>
                    <a:lnTo>
                      <a:pt x="32" y="1"/>
                    </a:lnTo>
                    <a:lnTo>
                      <a:pt x="37" y="1"/>
                    </a:lnTo>
                    <a:lnTo>
                      <a:pt x="37" y="13"/>
                    </a:lnTo>
                    <a:lnTo>
                      <a:pt x="33" y="13"/>
                    </a:lnTo>
                    <a:lnTo>
                      <a:pt x="32" y="11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5" y="22"/>
                    </a:lnTo>
                    <a:lnTo>
                      <a:pt x="12" y="25"/>
                    </a:lnTo>
                    <a:lnTo>
                      <a:pt x="12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0" y="67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6" name="Freeform 98"/>
              <p:cNvSpPr>
                <a:spLocks/>
              </p:cNvSpPr>
              <p:nvPr/>
            </p:nvSpPr>
            <p:spPr bwMode="auto">
              <a:xfrm>
                <a:off x="2217" y="2470"/>
                <a:ext cx="54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12" y="49"/>
                  </a:cxn>
                  <a:cxn ang="0">
                    <a:pos x="14" y="51"/>
                  </a:cxn>
                  <a:cxn ang="0">
                    <a:pos x="16" y="54"/>
                  </a:cxn>
                  <a:cxn ang="0">
                    <a:pos x="19" y="58"/>
                  </a:cxn>
                  <a:cxn ang="0">
                    <a:pos x="22" y="59"/>
                  </a:cxn>
                  <a:cxn ang="0">
                    <a:pos x="26" y="59"/>
                  </a:cxn>
                  <a:cxn ang="0">
                    <a:pos x="29" y="58"/>
                  </a:cxn>
                  <a:cxn ang="0">
                    <a:pos x="34" y="56"/>
                  </a:cxn>
                  <a:cxn ang="0">
                    <a:pos x="42" y="48"/>
                  </a:cxn>
                  <a:cxn ang="0">
                    <a:pos x="42" y="2"/>
                  </a:cxn>
                  <a:cxn ang="0">
                    <a:pos x="44" y="0"/>
                  </a:cxn>
                  <a:cxn ang="0">
                    <a:pos x="52" y="0"/>
                  </a:cxn>
                  <a:cxn ang="0">
                    <a:pos x="54" y="2"/>
                  </a:cxn>
                  <a:cxn ang="0">
                    <a:pos x="54" y="68"/>
                  </a:cxn>
                  <a:cxn ang="0">
                    <a:pos x="44" y="68"/>
                  </a:cxn>
                  <a:cxn ang="0">
                    <a:pos x="44" y="58"/>
                  </a:cxn>
                  <a:cxn ang="0">
                    <a:pos x="39" y="63"/>
                  </a:cxn>
                  <a:cxn ang="0">
                    <a:pos x="34" y="66"/>
                  </a:cxn>
                  <a:cxn ang="0">
                    <a:pos x="27" y="68"/>
                  </a:cxn>
                  <a:cxn ang="0">
                    <a:pos x="22" y="69"/>
                  </a:cxn>
                  <a:cxn ang="0">
                    <a:pos x="19" y="69"/>
                  </a:cxn>
                  <a:cxn ang="0">
                    <a:pos x="12" y="66"/>
                  </a:cxn>
                  <a:cxn ang="0">
                    <a:pos x="7" y="64"/>
                  </a:cxn>
                  <a:cxn ang="0">
                    <a:pos x="6" y="61"/>
                  </a:cxn>
                  <a:cxn ang="0">
                    <a:pos x="2" y="58"/>
                  </a:cxn>
                  <a:cxn ang="0">
                    <a:pos x="0" y="53"/>
                  </a:cxn>
                  <a:cxn ang="0">
                    <a:pos x="0" y="0"/>
                  </a:cxn>
                </a:cxnLst>
                <a:rect l="0" t="0" r="r" b="b"/>
                <a:pathLst>
                  <a:path w="54" h="69">
                    <a:moveTo>
                      <a:pt x="0" y="0"/>
                    </a:moveTo>
                    <a:lnTo>
                      <a:pt x="11" y="0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49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9" y="58"/>
                    </a:lnTo>
                    <a:lnTo>
                      <a:pt x="22" y="59"/>
                    </a:lnTo>
                    <a:lnTo>
                      <a:pt x="26" y="59"/>
                    </a:lnTo>
                    <a:lnTo>
                      <a:pt x="29" y="58"/>
                    </a:lnTo>
                    <a:lnTo>
                      <a:pt x="34" y="56"/>
                    </a:lnTo>
                    <a:lnTo>
                      <a:pt x="42" y="48"/>
                    </a:lnTo>
                    <a:lnTo>
                      <a:pt x="42" y="2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4" y="2"/>
                    </a:lnTo>
                    <a:lnTo>
                      <a:pt x="54" y="68"/>
                    </a:lnTo>
                    <a:lnTo>
                      <a:pt x="44" y="68"/>
                    </a:lnTo>
                    <a:lnTo>
                      <a:pt x="44" y="58"/>
                    </a:lnTo>
                    <a:lnTo>
                      <a:pt x="39" y="63"/>
                    </a:lnTo>
                    <a:lnTo>
                      <a:pt x="34" y="66"/>
                    </a:lnTo>
                    <a:lnTo>
                      <a:pt x="27" y="68"/>
                    </a:lnTo>
                    <a:lnTo>
                      <a:pt x="22" y="69"/>
                    </a:lnTo>
                    <a:lnTo>
                      <a:pt x="19" y="69"/>
                    </a:lnTo>
                    <a:lnTo>
                      <a:pt x="12" y="66"/>
                    </a:lnTo>
                    <a:lnTo>
                      <a:pt x="7" y="64"/>
                    </a:lnTo>
                    <a:lnTo>
                      <a:pt x="6" y="61"/>
                    </a:lnTo>
                    <a:lnTo>
                      <a:pt x="2" y="58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7" name="Freeform 99"/>
              <p:cNvSpPr>
                <a:spLocks/>
              </p:cNvSpPr>
              <p:nvPr/>
            </p:nvSpPr>
            <p:spPr bwMode="auto">
              <a:xfrm>
                <a:off x="2290" y="2469"/>
                <a:ext cx="92" cy="69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3" y="1"/>
                  </a:cxn>
                  <a:cxn ang="0">
                    <a:pos x="36" y="1"/>
                  </a:cxn>
                  <a:cxn ang="0">
                    <a:pos x="40" y="3"/>
                  </a:cxn>
                  <a:cxn ang="0">
                    <a:pos x="43" y="3"/>
                  </a:cxn>
                  <a:cxn ang="0">
                    <a:pos x="45" y="6"/>
                  </a:cxn>
                  <a:cxn ang="0">
                    <a:pos x="48" y="10"/>
                  </a:cxn>
                  <a:cxn ang="0">
                    <a:pos x="50" y="13"/>
                  </a:cxn>
                  <a:cxn ang="0">
                    <a:pos x="53" y="10"/>
                  </a:cxn>
                  <a:cxn ang="0">
                    <a:pos x="55" y="6"/>
                  </a:cxn>
                  <a:cxn ang="0">
                    <a:pos x="62" y="3"/>
                  </a:cxn>
                  <a:cxn ang="0">
                    <a:pos x="63" y="1"/>
                  </a:cxn>
                  <a:cxn ang="0">
                    <a:pos x="67" y="1"/>
                  </a:cxn>
                  <a:cxn ang="0">
                    <a:pos x="68" y="0"/>
                  </a:cxn>
                  <a:cxn ang="0">
                    <a:pos x="72" y="0"/>
                  </a:cxn>
                  <a:cxn ang="0">
                    <a:pos x="82" y="3"/>
                  </a:cxn>
                  <a:cxn ang="0">
                    <a:pos x="85" y="5"/>
                  </a:cxn>
                  <a:cxn ang="0">
                    <a:pos x="88" y="8"/>
                  </a:cxn>
                  <a:cxn ang="0">
                    <a:pos x="90" y="11"/>
                  </a:cxn>
                  <a:cxn ang="0">
                    <a:pos x="92" y="17"/>
                  </a:cxn>
                  <a:cxn ang="0">
                    <a:pos x="92" y="69"/>
                  </a:cxn>
                  <a:cxn ang="0">
                    <a:pos x="82" y="69"/>
                  </a:cxn>
                  <a:cxn ang="0">
                    <a:pos x="82" y="28"/>
                  </a:cxn>
                  <a:cxn ang="0">
                    <a:pos x="80" y="25"/>
                  </a:cxn>
                  <a:cxn ang="0">
                    <a:pos x="80" y="18"/>
                  </a:cxn>
                  <a:cxn ang="0">
                    <a:pos x="78" y="15"/>
                  </a:cxn>
                  <a:cxn ang="0">
                    <a:pos x="77" y="13"/>
                  </a:cxn>
                  <a:cxn ang="0">
                    <a:pos x="73" y="11"/>
                  </a:cxn>
                  <a:cxn ang="0">
                    <a:pos x="72" y="11"/>
                  </a:cxn>
                  <a:cxn ang="0">
                    <a:pos x="68" y="10"/>
                  </a:cxn>
                  <a:cxn ang="0">
                    <a:pos x="65" y="11"/>
                  </a:cxn>
                  <a:cxn ang="0">
                    <a:pos x="60" y="13"/>
                  </a:cxn>
                  <a:cxn ang="0">
                    <a:pos x="57" y="18"/>
                  </a:cxn>
                  <a:cxn ang="0">
                    <a:pos x="52" y="23"/>
                  </a:cxn>
                  <a:cxn ang="0">
                    <a:pos x="52" y="69"/>
                  </a:cxn>
                  <a:cxn ang="0">
                    <a:pos x="40" y="69"/>
                  </a:cxn>
                  <a:cxn ang="0">
                    <a:pos x="40" y="22"/>
                  </a:cxn>
                  <a:cxn ang="0">
                    <a:pos x="36" y="15"/>
                  </a:cxn>
                  <a:cxn ang="0">
                    <a:pos x="33" y="11"/>
                  </a:cxn>
                  <a:cxn ang="0">
                    <a:pos x="31" y="11"/>
                  </a:cxn>
                  <a:cxn ang="0">
                    <a:pos x="28" y="10"/>
                  </a:cxn>
                  <a:cxn ang="0">
                    <a:pos x="23" y="11"/>
                  </a:cxn>
                  <a:cxn ang="0">
                    <a:pos x="20" y="13"/>
                  </a:cxn>
                  <a:cxn ang="0">
                    <a:pos x="15" y="18"/>
                  </a:cxn>
                  <a:cxn ang="0">
                    <a:pos x="11" y="23"/>
                  </a:cxn>
                  <a:cxn ang="0">
                    <a:pos x="11" y="67"/>
                  </a:cxn>
                  <a:cxn ang="0">
                    <a:pos x="10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8" y="1"/>
                  </a:cxn>
                  <a:cxn ang="0">
                    <a:pos x="10" y="3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30" y="0"/>
                  </a:cxn>
                </a:cxnLst>
                <a:rect l="0" t="0" r="r" b="b"/>
                <a:pathLst>
                  <a:path w="92" h="69">
                    <a:moveTo>
                      <a:pt x="30" y="0"/>
                    </a:moveTo>
                    <a:lnTo>
                      <a:pt x="33" y="1"/>
                    </a:lnTo>
                    <a:lnTo>
                      <a:pt x="36" y="1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5" y="6"/>
                    </a:lnTo>
                    <a:lnTo>
                      <a:pt x="48" y="10"/>
                    </a:lnTo>
                    <a:lnTo>
                      <a:pt x="50" y="13"/>
                    </a:lnTo>
                    <a:lnTo>
                      <a:pt x="53" y="10"/>
                    </a:lnTo>
                    <a:lnTo>
                      <a:pt x="55" y="6"/>
                    </a:lnTo>
                    <a:lnTo>
                      <a:pt x="62" y="3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82" y="3"/>
                    </a:lnTo>
                    <a:lnTo>
                      <a:pt x="85" y="5"/>
                    </a:lnTo>
                    <a:lnTo>
                      <a:pt x="88" y="8"/>
                    </a:lnTo>
                    <a:lnTo>
                      <a:pt x="90" y="11"/>
                    </a:lnTo>
                    <a:lnTo>
                      <a:pt x="92" y="17"/>
                    </a:lnTo>
                    <a:lnTo>
                      <a:pt x="92" y="69"/>
                    </a:lnTo>
                    <a:lnTo>
                      <a:pt x="82" y="69"/>
                    </a:lnTo>
                    <a:lnTo>
                      <a:pt x="82" y="28"/>
                    </a:lnTo>
                    <a:lnTo>
                      <a:pt x="80" y="25"/>
                    </a:lnTo>
                    <a:lnTo>
                      <a:pt x="80" y="18"/>
                    </a:lnTo>
                    <a:lnTo>
                      <a:pt x="78" y="15"/>
                    </a:lnTo>
                    <a:lnTo>
                      <a:pt x="77" y="13"/>
                    </a:lnTo>
                    <a:lnTo>
                      <a:pt x="73" y="11"/>
                    </a:lnTo>
                    <a:lnTo>
                      <a:pt x="72" y="11"/>
                    </a:lnTo>
                    <a:lnTo>
                      <a:pt x="68" y="10"/>
                    </a:lnTo>
                    <a:lnTo>
                      <a:pt x="65" y="11"/>
                    </a:lnTo>
                    <a:lnTo>
                      <a:pt x="60" y="13"/>
                    </a:lnTo>
                    <a:lnTo>
                      <a:pt x="57" y="18"/>
                    </a:lnTo>
                    <a:lnTo>
                      <a:pt x="52" y="23"/>
                    </a:lnTo>
                    <a:lnTo>
                      <a:pt x="52" y="69"/>
                    </a:lnTo>
                    <a:lnTo>
                      <a:pt x="40" y="69"/>
                    </a:lnTo>
                    <a:lnTo>
                      <a:pt x="40" y="22"/>
                    </a:lnTo>
                    <a:lnTo>
                      <a:pt x="36" y="15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28" y="10"/>
                    </a:lnTo>
                    <a:lnTo>
                      <a:pt x="23" y="11"/>
                    </a:lnTo>
                    <a:lnTo>
                      <a:pt x="20" y="13"/>
                    </a:lnTo>
                    <a:lnTo>
                      <a:pt x="15" y="18"/>
                    </a:lnTo>
                    <a:lnTo>
                      <a:pt x="11" y="23"/>
                    </a:lnTo>
                    <a:lnTo>
                      <a:pt x="11" y="67"/>
                    </a:lnTo>
                    <a:lnTo>
                      <a:pt x="10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8" name="Freeform 100"/>
              <p:cNvSpPr>
                <a:spLocks/>
              </p:cNvSpPr>
              <p:nvPr/>
            </p:nvSpPr>
            <p:spPr bwMode="auto">
              <a:xfrm>
                <a:off x="2399" y="2433"/>
                <a:ext cx="53" cy="12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8" y="0"/>
                  </a:cxn>
                  <a:cxn ang="0">
                    <a:pos x="50" y="2"/>
                  </a:cxn>
                  <a:cxn ang="0">
                    <a:pos x="53" y="2"/>
                  </a:cxn>
                  <a:cxn ang="0">
                    <a:pos x="53" y="5"/>
                  </a:cxn>
                  <a:cxn ang="0">
                    <a:pos x="11" y="122"/>
                  </a:cxn>
                  <a:cxn ang="0">
                    <a:pos x="10" y="123"/>
                  </a:cxn>
                  <a:cxn ang="0">
                    <a:pos x="8" y="123"/>
                  </a:cxn>
                  <a:cxn ang="0">
                    <a:pos x="8" y="125"/>
                  </a:cxn>
                  <a:cxn ang="0">
                    <a:pos x="1" y="125"/>
                  </a:cxn>
                  <a:cxn ang="0">
                    <a:pos x="0" y="123"/>
                  </a:cxn>
                  <a:cxn ang="0">
                    <a:pos x="0" y="122"/>
                  </a:cxn>
                  <a:cxn ang="0">
                    <a:pos x="42" y="4"/>
                  </a:cxn>
                  <a:cxn ang="0">
                    <a:pos x="43" y="2"/>
                  </a:cxn>
                  <a:cxn ang="0">
                    <a:pos x="45" y="2"/>
                  </a:cxn>
                  <a:cxn ang="0">
                    <a:pos x="47" y="0"/>
                  </a:cxn>
                </a:cxnLst>
                <a:rect l="0" t="0" r="r" b="b"/>
                <a:pathLst>
                  <a:path w="53" h="125">
                    <a:moveTo>
                      <a:pt x="47" y="0"/>
                    </a:move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3" y="5"/>
                    </a:lnTo>
                    <a:lnTo>
                      <a:pt x="11" y="122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42" y="4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69" name="Freeform 101"/>
              <p:cNvSpPr>
                <a:spLocks/>
              </p:cNvSpPr>
              <p:nvPr/>
            </p:nvSpPr>
            <p:spPr bwMode="auto">
              <a:xfrm>
                <a:off x="2461" y="2470"/>
                <a:ext cx="58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1" y="2"/>
                  </a:cxn>
                  <a:cxn ang="0">
                    <a:pos x="30" y="54"/>
                  </a:cxn>
                  <a:cxn ang="0">
                    <a:pos x="47" y="2"/>
                  </a:cxn>
                  <a:cxn ang="0">
                    <a:pos x="48" y="2"/>
                  </a:cxn>
                  <a:cxn ang="0">
                    <a:pos x="48" y="0"/>
                  </a:cxn>
                  <a:cxn ang="0">
                    <a:pos x="58" y="0"/>
                  </a:cxn>
                  <a:cxn ang="0">
                    <a:pos x="58" y="5"/>
                  </a:cxn>
                  <a:cxn ang="0">
                    <a:pos x="37" y="66"/>
                  </a:cxn>
                  <a:cxn ang="0">
                    <a:pos x="35" y="68"/>
                  </a:cxn>
                  <a:cxn ang="0">
                    <a:pos x="23" y="68"/>
                  </a:cxn>
                  <a:cxn ang="0">
                    <a:pos x="21" y="66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58" h="68">
                    <a:moveTo>
                      <a:pt x="0" y="0"/>
                    </a:moveTo>
                    <a:lnTo>
                      <a:pt x="10" y="0"/>
                    </a:lnTo>
                    <a:lnTo>
                      <a:pt x="11" y="2"/>
                    </a:lnTo>
                    <a:lnTo>
                      <a:pt x="30" y="54"/>
                    </a:lnTo>
                    <a:lnTo>
                      <a:pt x="47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8" y="0"/>
                    </a:lnTo>
                    <a:lnTo>
                      <a:pt x="58" y="5"/>
                    </a:lnTo>
                    <a:lnTo>
                      <a:pt x="37" y="66"/>
                    </a:lnTo>
                    <a:lnTo>
                      <a:pt x="35" y="68"/>
                    </a:lnTo>
                    <a:lnTo>
                      <a:pt x="23" y="68"/>
                    </a:lnTo>
                    <a:lnTo>
                      <a:pt x="21" y="6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0" name="Freeform 102"/>
              <p:cNvSpPr>
                <a:spLocks noEditPoints="1"/>
              </p:cNvSpPr>
              <p:nvPr/>
            </p:nvSpPr>
            <p:spPr bwMode="auto">
              <a:xfrm>
                <a:off x="2526" y="2443"/>
                <a:ext cx="15" cy="95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13" y="27"/>
                  </a:cxn>
                  <a:cxn ang="0">
                    <a:pos x="13" y="95"/>
                  </a:cxn>
                  <a:cxn ang="0">
                    <a:pos x="3" y="95"/>
                  </a:cxn>
                  <a:cxn ang="0">
                    <a:pos x="3" y="93"/>
                  </a:cxn>
                  <a:cxn ang="0">
                    <a:pos x="2" y="93"/>
                  </a:cxn>
                  <a:cxn ang="0">
                    <a:pos x="2" y="29"/>
                  </a:cxn>
                  <a:cxn ang="0">
                    <a:pos x="3" y="29"/>
                  </a:cxn>
                  <a:cxn ang="0">
                    <a:pos x="3" y="27"/>
                  </a:cxn>
                  <a:cxn ang="0">
                    <a:pos x="8" y="0"/>
                  </a:cxn>
                  <a:cxn ang="0">
                    <a:pos x="12" y="2"/>
                  </a:cxn>
                  <a:cxn ang="0">
                    <a:pos x="13" y="2"/>
                  </a:cxn>
                  <a:cxn ang="0">
                    <a:pos x="15" y="4"/>
                  </a:cxn>
                  <a:cxn ang="0">
                    <a:pos x="15" y="12"/>
                  </a:cxn>
                  <a:cxn ang="0">
                    <a:pos x="12" y="16"/>
                  </a:cxn>
                  <a:cxn ang="0">
                    <a:pos x="5" y="16"/>
                  </a:cxn>
                  <a:cxn ang="0">
                    <a:pos x="2" y="14"/>
                  </a:cxn>
                  <a:cxn ang="0">
                    <a:pos x="2" y="12"/>
                  </a:cxn>
                  <a:cxn ang="0">
                    <a:pos x="0" y="9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8" y="0"/>
                  </a:cxn>
                </a:cxnLst>
                <a:rect l="0" t="0" r="r" b="b"/>
                <a:pathLst>
                  <a:path w="15" h="95">
                    <a:moveTo>
                      <a:pt x="3" y="27"/>
                    </a:moveTo>
                    <a:lnTo>
                      <a:pt x="13" y="27"/>
                    </a:lnTo>
                    <a:lnTo>
                      <a:pt x="13" y="95"/>
                    </a:lnTo>
                    <a:lnTo>
                      <a:pt x="3" y="95"/>
                    </a:lnTo>
                    <a:lnTo>
                      <a:pt x="3" y="93"/>
                    </a:lnTo>
                    <a:lnTo>
                      <a:pt x="2" y="93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27"/>
                    </a:lnTo>
                    <a:close/>
                    <a:moveTo>
                      <a:pt x="8" y="0"/>
                    </a:moveTo>
                    <a:lnTo>
                      <a:pt x="12" y="2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5" y="12"/>
                    </a:lnTo>
                    <a:lnTo>
                      <a:pt x="12" y="16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1" name="Freeform 103"/>
              <p:cNvSpPr>
                <a:spLocks noEditPoints="1"/>
              </p:cNvSpPr>
              <p:nvPr/>
            </p:nvSpPr>
            <p:spPr bwMode="auto">
              <a:xfrm>
                <a:off x="2560" y="2469"/>
                <a:ext cx="58" cy="70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1" y="11"/>
                  </a:cxn>
                  <a:cxn ang="0">
                    <a:pos x="20" y="13"/>
                  </a:cxn>
                  <a:cxn ang="0">
                    <a:pos x="16" y="15"/>
                  </a:cxn>
                  <a:cxn ang="0">
                    <a:pos x="13" y="22"/>
                  </a:cxn>
                  <a:cxn ang="0">
                    <a:pos x="13" y="25"/>
                  </a:cxn>
                  <a:cxn ang="0">
                    <a:pos x="11" y="28"/>
                  </a:cxn>
                  <a:cxn ang="0">
                    <a:pos x="47" y="28"/>
                  </a:cxn>
                  <a:cxn ang="0">
                    <a:pos x="47" y="23"/>
                  </a:cxn>
                  <a:cxn ang="0">
                    <a:pos x="45" y="18"/>
                  </a:cxn>
                  <a:cxn ang="0">
                    <a:pos x="38" y="11"/>
                  </a:cxn>
                  <a:cxn ang="0">
                    <a:pos x="35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43" y="3"/>
                  </a:cxn>
                  <a:cxn ang="0">
                    <a:pos x="48" y="6"/>
                  </a:cxn>
                  <a:cxn ang="0">
                    <a:pos x="55" y="13"/>
                  </a:cxn>
                  <a:cxn ang="0">
                    <a:pos x="57" y="18"/>
                  </a:cxn>
                  <a:cxn ang="0">
                    <a:pos x="58" y="30"/>
                  </a:cxn>
                  <a:cxn ang="0">
                    <a:pos x="58" y="35"/>
                  </a:cxn>
                  <a:cxn ang="0">
                    <a:pos x="57" y="37"/>
                  </a:cxn>
                  <a:cxn ang="0">
                    <a:pos x="11" y="37"/>
                  </a:cxn>
                  <a:cxn ang="0">
                    <a:pos x="11" y="42"/>
                  </a:cxn>
                  <a:cxn ang="0">
                    <a:pos x="13" y="47"/>
                  </a:cxn>
                  <a:cxn ang="0">
                    <a:pos x="16" y="54"/>
                  </a:cxn>
                  <a:cxn ang="0">
                    <a:pos x="20" y="57"/>
                  </a:cxn>
                  <a:cxn ang="0">
                    <a:pos x="26" y="60"/>
                  </a:cxn>
                  <a:cxn ang="0">
                    <a:pos x="40" y="60"/>
                  </a:cxn>
                  <a:cxn ang="0">
                    <a:pos x="47" y="59"/>
                  </a:cxn>
                  <a:cxn ang="0">
                    <a:pos x="48" y="57"/>
                  </a:cxn>
                  <a:cxn ang="0">
                    <a:pos x="50" y="57"/>
                  </a:cxn>
                  <a:cxn ang="0">
                    <a:pos x="52" y="55"/>
                  </a:cxn>
                  <a:cxn ang="0">
                    <a:pos x="53" y="55"/>
                  </a:cxn>
                  <a:cxn ang="0">
                    <a:pos x="53" y="57"/>
                  </a:cxn>
                  <a:cxn ang="0">
                    <a:pos x="55" y="57"/>
                  </a:cxn>
                  <a:cxn ang="0">
                    <a:pos x="55" y="65"/>
                  </a:cxn>
                  <a:cxn ang="0">
                    <a:pos x="52" y="65"/>
                  </a:cxn>
                  <a:cxn ang="0">
                    <a:pos x="50" y="67"/>
                  </a:cxn>
                  <a:cxn ang="0">
                    <a:pos x="47" y="67"/>
                  </a:cxn>
                  <a:cxn ang="0">
                    <a:pos x="43" y="69"/>
                  </a:cxn>
                  <a:cxn ang="0">
                    <a:pos x="40" y="69"/>
                  </a:cxn>
                  <a:cxn ang="0">
                    <a:pos x="31" y="70"/>
                  </a:cxn>
                  <a:cxn ang="0">
                    <a:pos x="26" y="70"/>
                  </a:cxn>
                  <a:cxn ang="0">
                    <a:pos x="21" y="69"/>
                  </a:cxn>
                  <a:cxn ang="0">
                    <a:pos x="18" y="67"/>
                  </a:cxn>
                  <a:cxn ang="0">
                    <a:pos x="13" y="65"/>
                  </a:cxn>
                  <a:cxn ang="0">
                    <a:pos x="8" y="62"/>
                  </a:cxn>
                  <a:cxn ang="0">
                    <a:pos x="5" y="57"/>
                  </a:cxn>
                  <a:cxn ang="0">
                    <a:pos x="1" y="50"/>
                  </a:cxn>
                  <a:cxn ang="0">
                    <a:pos x="0" y="44"/>
                  </a:cxn>
                  <a:cxn ang="0">
                    <a:pos x="0" y="28"/>
                  </a:cxn>
                  <a:cxn ang="0">
                    <a:pos x="1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8" y="3"/>
                  </a:cxn>
                  <a:cxn ang="0">
                    <a:pos x="23" y="1"/>
                  </a:cxn>
                  <a:cxn ang="0">
                    <a:pos x="30" y="0"/>
                  </a:cxn>
                </a:cxnLst>
                <a:rect l="0" t="0" r="r" b="b"/>
                <a:pathLst>
                  <a:path w="58" h="70">
                    <a:moveTo>
                      <a:pt x="25" y="10"/>
                    </a:moveTo>
                    <a:lnTo>
                      <a:pt x="21" y="11"/>
                    </a:lnTo>
                    <a:lnTo>
                      <a:pt x="20" y="13"/>
                    </a:lnTo>
                    <a:lnTo>
                      <a:pt x="16" y="15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1" y="28"/>
                    </a:lnTo>
                    <a:lnTo>
                      <a:pt x="47" y="28"/>
                    </a:lnTo>
                    <a:lnTo>
                      <a:pt x="47" y="23"/>
                    </a:lnTo>
                    <a:lnTo>
                      <a:pt x="45" y="18"/>
                    </a:lnTo>
                    <a:lnTo>
                      <a:pt x="38" y="11"/>
                    </a:lnTo>
                    <a:lnTo>
                      <a:pt x="35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43" y="3"/>
                    </a:lnTo>
                    <a:lnTo>
                      <a:pt x="48" y="6"/>
                    </a:lnTo>
                    <a:lnTo>
                      <a:pt x="55" y="13"/>
                    </a:lnTo>
                    <a:lnTo>
                      <a:pt x="57" y="18"/>
                    </a:lnTo>
                    <a:lnTo>
                      <a:pt x="58" y="30"/>
                    </a:lnTo>
                    <a:lnTo>
                      <a:pt x="58" y="35"/>
                    </a:lnTo>
                    <a:lnTo>
                      <a:pt x="57" y="37"/>
                    </a:lnTo>
                    <a:lnTo>
                      <a:pt x="11" y="37"/>
                    </a:lnTo>
                    <a:lnTo>
                      <a:pt x="11" y="42"/>
                    </a:lnTo>
                    <a:lnTo>
                      <a:pt x="13" y="47"/>
                    </a:lnTo>
                    <a:lnTo>
                      <a:pt x="16" y="54"/>
                    </a:lnTo>
                    <a:lnTo>
                      <a:pt x="20" y="57"/>
                    </a:lnTo>
                    <a:lnTo>
                      <a:pt x="26" y="60"/>
                    </a:lnTo>
                    <a:lnTo>
                      <a:pt x="40" y="60"/>
                    </a:lnTo>
                    <a:lnTo>
                      <a:pt x="47" y="59"/>
                    </a:lnTo>
                    <a:lnTo>
                      <a:pt x="48" y="57"/>
                    </a:lnTo>
                    <a:lnTo>
                      <a:pt x="50" y="57"/>
                    </a:lnTo>
                    <a:lnTo>
                      <a:pt x="52" y="55"/>
                    </a:lnTo>
                    <a:lnTo>
                      <a:pt x="53" y="55"/>
                    </a:lnTo>
                    <a:lnTo>
                      <a:pt x="53" y="57"/>
                    </a:lnTo>
                    <a:lnTo>
                      <a:pt x="55" y="57"/>
                    </a:lnTo>
                    <a:lnTo>
                      <a:pt x="55" y="65"/>
                    </a:lnTo>
                    <a:lnTo>
                      <a:pt x="52" y="65"/>
                    </a:lnTo>
                    <a:lnTo>
                      <a:pt x="50" y="67"/>
                    </a:lnTo>
                    <a:lnTo>
                      <a:pt x="47" y="67"/>
                    </a:lnTo>
                    <a:lnTo>
                      <a:pt x="43" y="69"/>
                    </a:lnTo>
                    <a:lnTo>
                      <a:pt x="40" y="69"/>
                    </a:lnTo>
                    <a:lnTo>
                      <a:pt x="31" y="70"/>
                    </a:lnTo>
                    <a:lnTo>
                      <a:pt x="26" y="70"/>
                    </a:lnTo>
                    <a:lnTo>
                      <a:pt x="21" y="69"/>
                    </a:lnTo>
                    <a:lnTo>
                      <a:pt x="18" y="67"/>
                    </a:lnTo>
                    <a:lnTo>
                      <a:pt x="13" y="65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8" y="3"/>
                    </a:lnTo>
                    <a:lnTo>
                      <a:pt x="23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2" name="Freeform 104"/>
              <p:cNvSpPr>
                <a:spLocks/>
              </p:cNvSpPr>
              <p:nvPr/>
            </p:nvSpPr>
            <p:spPr bwMode="auto">
              <a:xfrm>
                <a:off x="2628" y="2470"/>
                <a:ext cx="96" cy="6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29" y="54"/>
                  </a:cxn>
                  <a:cxn ang="0">
                    <a:pos x="42" y="2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69" y="54"/>
                  </a:cxn>
                  <a:cxn ang="0">
                    <a:pos x="84" y="2"/>
                  </a:cxn>
                  <a:cxn ang="0">
                    <a:pos x="86" y="0"/>
                  </a:cxn>
                  <a:cxn ang="0">
                    <a:pos x="96" y="0"/>
                  </a:cxn>
                  <a:cxn ang="0">
                    <a:pos x="96" y="5"/>
                  </a:cxn>
                  <a:cxn ang="0">
                    <a:pos x="77" y="66"/>
                  </a:cxn>
                  <a:cxn ang="0">
                    <a:pos x="76" y="66"/>
                  </a:cxn>
                  <a:cxn ang="0">
                    <a:pos x="76" y="68"/>
                  </a:cxn>
                  <a:cxn ang="0">
                    <a:pos x="62" y="68"/>
                  </a:cxn>
                  <a:cxn ang="0">
                    <a:pos x="62" y="66"/>
                  </a:cxn>
                  <a:cxn ang="0">
                    <a:pos x="61" y="66"/>
                  </a:cxn>
                  <a:cxn ang="0">
                    <a:pos x="47" y="19"/>
                  </a:cxn>
                  <a:cxn ang="0">
                    <a:pos x="36" y="66"/>
                  </a:cxn>
                  <a:cxn ang="0">
                    <a:pos x="34" y="68"/>
                  </a:cxn>
                  <a:cxn ang="0">
                    <a:pos x="20" y="68"/>
                  </a:cxn>
                  <a:cxn ang="0">
                    <a:pos x="20" y="66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96" h="68">
                    <a:moveTo>
                      <a:pt x="2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29" y="54"/>
                    </a:lnTo>
                    <a:lnTo>
                      <a:pt x="42" y="2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69" y="54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96" y="5"/>
                    </a:lnTo>
                    <a:lnTo>
                      <a:pt x="77" y="66"/>
                    </a:lnTo>
                    <a:lnTo>
                      <a:pt x="76" y="66"/>
                    </a:lnTo>
                    <a:lnTo>
                      <a:pt x="76" y="68"/>
                    </a:lnTo>
                    <a:lnTo>
                      <a:pt x="62" y="68"/>
                    </a:lnTo>
                    <a:lnTo>
                      <a:pt x="62" y="66"/>
                    </a:lnTo>
                    <a:lnTo>
                      <a:pt x="61" y="66"/>
                    </a:lnTo>
                    <a:lnTo>
                      <a:pt x="47" y="19"/>
                    </a:lnTo>
                    <a:lnTo>
                      <a:pt x="36" y="66"/>
                    </a:lnTo>
                    <a:lnTo>
                      <a:pt x="34" y="68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3" name="Rectangle 105"/>
              <p:cNvSpPr>
                <a:spLocks noChangeArrowheads="1"/>
              </p:cNvSpPr>
              <p:nvPr/>
            </p:nvSpPr>
            <p:spPr bwMode="auto">
              <a:xfrm>
                <a:off x="2732" y="2555"/>
                <a:ext cx="72" cy="8"/>
              </a:xfrm>
              <a:prstGeom prst="rect">
                <a:avLst/>
              </a:pr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4" name="Freeform 106"/>
              <p:cNvSpPr>
                <a:spLocks/>
              </p:cNvSpPr>
              <p:nvPr/>
            </p:nvSpPr>
            <p:spPr bwMode="auto">
              <a:xfrm>
                <a:off x="2806" y="2454"/>
                <a:ext cx="42" cy="8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22" y="0"/>
                  </a:cxn>
                  <a:cxn ang="0">
                    <a:pos x="24" y="1"/>
                  </a:cxn>
                  <a:cxn ang="0">
                    <a:pos x="24" y="16"/>
                  </a:cxn>
                  <a:cxn ang="0">
                    <a:pos x="40" y="16"/>
                  </a:cxn>
                  <a:cxn ang="0">
                    <a:pos x="40" y="18"/>
                  </a:cxn>
                  <a:cxn ang="0">
                    <a:pos x="42" y="18"/>
                  </a:cxn>
                  <a:cxn ang="0">
                    <a:pos x="42" y="25"/>
                  </a:cxn>
                  <a:cxn ang="0">
                    <a:pos x="40" y="26"/>
                  </a:cxn>
                  <a:cxn ang="0">
                    <a:pos x="24" y="26"/>
                  </a:cxn>
                  <a:cxn ang="0">
                    <a:pos x="24" y="67"/>
                  </a:cxn>
                  <a:cxn ang="0">
                    <a:pos x="25" y="72"/>
                  </a:cxn>
                  <a:cxn ang="0">
                    <a:pos x="32" y="75"/>
                  </a:cxn>
                  <a:cxn ang="0">
                    <a:pos x="35" y="75"/>
                  </a:cxn>
                  <a:cxn ang="0">
                    <a:pos x="37" y="74"/>
                  </a:cxn>
                  <a:cxn ang="0">
                    <a:pos x="42" y="74"/>
                  </a:cxn>
                  <a:cxn ang="0">
                    <a:pos x="42" y="82"/>
                  </a:cxn>
                  <a:cxn ang="0">
                    <a:pos x="40" y="82"/>
                  </a:cxn>
                  <a:cxn ang="0">
                    <a:pos x="40" y="84"/>
                  </a:cxn>
                  <a:cxn ang="0">
                    <a:pos x="35" y="84"/>
                  </a:cxn>
                  <a:cxn ang="0">
                    <a:pos x="34" y="85"/>
                  </a:cxn>
                  <a:cxn ang="0">
                    <a:pos x="25" y="85"/>
                  </a:cxn>
                  <a:cxn ang="0">
                    <a:pos x="19" y="82"/>
                  </a:cxn>
                  <a:cxn ang="0">
                    <a:pos x="17" y="80"/>
                  </a:cxn>
                  <a:cxn ang="0">
                    <a:pos x="13" y="74"/>
                  </a:cxn>
                  <a:cxn ang="0">
                    <a:pos x="12" y="69"/>
                  </a:cxn>
                  <a:cxn ang="0">
                    <a:pos x="12" y="26"/>
                  </a:cxn>
                  <a:cxn ang="0">
                    <a:pos x="2" y="26"/>
                  </a:cxn>
                  <a:cxn ang="0">
                    <a:pos x="2" y="25"/>
                  </a:cxn>
                  <a:cxn ang="0">
                    <a:pos x="0" y="23"/>
                  </a:cxn>
                  <a:cxn ang="0">
                    <a:pos x="0" y="21"/>
                  </a:cxn>
                  <a:cxn ang="0">
                    <a:pos x="2" y="20"/>
                  </a:cxn>
                  <a:cxn ang="0">
                    <a:pos x="2" y="16"/>
                  </a:cxn>
                  <a:cxn ang="0">
                    <a:pos x="12" y="16"/>
                  </a:cxn>
                  <a:cxn ang="0">
                    <a:pos x="12" y="1"/>
                  </a:cxn>
                  <a:cxn ang="0">
                    <a:pos x="13" y="0"/>
                  </a:cxn>
                </a:cxnLst>
                <a:rect l="0" t="0" r="r" b="b"/>
                <a:pathLst>
                  <a:path w="42" h="85">
                    <a:moveTo>
                      <a:pt x="13" y="0"/>
                    </a:moveTo>
                    <a:lnTo>
                      <a:pt x="22" y="0"/>
                    </a:lnTo>
                    <a:lnTo>
                      <a:pt x="24" y="1"/>
                    </a:lnTo>
                    <a:lnTo>
                      <a:pt x="24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2" y="25"/>
                    </a:lnTo>
                    <a:lnTo>
                      <a:pt x="40" y="26"/>
                    </a:lnTo>
                    <a:lnTo>
                      <a:pt x="24" y="26"/>
                    </a:lnTo>
                    <a:lnTo>
                      <a:pt x="24" y="67"/>
                    </a:lnTo>
                    <a:lnTo>
                      <a:pt x="25" y="72"/>
                    </a:lnTo>
                    <a:lnTo>
                      <a:pt x="32" y="75"/>
                    </a:lnTo>
                    <a:lnTo>
                      <a:pt x="35" y="75"/>
                    </a:lnTo>
                    <a:lnTo>
                      <a:pt x="37" y="74"/>
                    </a:lnTo>
                    <a:lnTo>
                      <a:pt x="42" y="74"/>
                    </a:lnTo>
                    <a:lnTo>
                      <a:pt x="42" y="82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35" y="84"/>
                    </a:lnTo>
                    <a:lnTo>
                      <a:pt x="34" y="85"/>
                    </a:lnTo>
                    <a:lnTo>
                      <a:pt x="25" y="85"/>
                    </a:lnTo>
                    <a:lnTo>
                      <a:pt x="19" y="82"/>
                    </a:lnTo>
                    <a:lnTo>
                      <a:pt x="17" y="80"/>
                    </a:lnTo>
                    <a:lnTo>
                      <a:pt x="13" y="74"/>
                    </a:lnTo>
                    <a:lnTo>
                      <a:pt x="12" y="69"/>
                    </a:lnTo>
                    <a:lnTo>
                      <a:pt x="12" y="26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12" y="16"/>
                    </a:lnTo>
                    <a:lnTo>
                      <a:pt x="12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5" name="Freeform 107"/>
              <p:cNvSpPr>
                <a:spLocks/>
              </p:cNvSpPr>
              <p:nvPr/>
            </p:nvSpPr>
            <p:spPr bwMode="auto">
              <a:xfrm>
                <a:off x="2863" y="2440"/>
                <a:ext cx="54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40"/>
                  </a:cxn>
                  <a:cxn ang="0">
                    <a:pos x="17" y="35"/>
                  </a:cxn>
                  <a:cxn ang="0">
                    <a:pos x="22" y="32"/>
                  </a:cxn>
                  <a:cxn ang="0">
                    <a:pos x="32" y="29"/>
                  </a:cxn>
                  <a:cxn ang="0">
                    <a:pos x="35" y="30"/>
                  </a:cxn>
                  <a:cxn ang="0">
                    <a:pos x="39" y="30"/>
                  </a:cxn>
                  <a:cxn ang="0">
                    <a:pos x="42" y="32"/>
                  </a:cxn>
                  <a:cxn ang="0">
                    <a:pos x="47" y="34"/>
                  </a:cxn>
                  <a:cxn ang="0">
                    <a:pos x="49" y="37"/>
                  </a:cxn>
                  <a:cxn ang="0">
                    <a:pos x="52" y="40"/>
                  </a:cxn>
                  <a:cxn ang="0">
                    <a:pos x="54" y="46"/>
                  </a:cxn>
                  <a:cxn ang="0">
                    <a:pos x="54" y="98"/>
                  </a:cxn>
                  <a:cxn ang="0">
                    <a:pos x="44" y="98"/>
                  </a:cxn>
                  <a:cxn ang="0">
                    <a:pos x="44" y="59"/>
                  </a:cxn>
                  <a:cxn ang="0">
                    <a:pos x="42" y="54"/>
                  </a:cxn>
                  <a:cxn ang="0">
                    <a:pos x="42" y="51"/>
                  </a:cxn>
                  <a:cxn ang="0">
                    <a:pos x="40" y="47"/>
                  </a:cxn>
                  <a:cxn ang="0">
                    <a:pos x="40" y="44"/>
                  </a:cxn>
                  <a:cxn ang="0">
                    <a:pos x="37" y="42"/>
                  </a:cxn>
                  <a:cxn ang="0">
                    <a:pos x="35" y="40"/>
                  </a:cxn>
                  <a:cxn ang="0">
                    <a:pos x="32" y="40"/>
                  </a:cxn>
                  <a:cxn ang="0">
                    <a:pos x="30" y="39"/>
                  </a:cxn>
                  <a:cxn ang="0">
                    <a:pos x="20" y="42"/>
                  </a:cxn>
                  <a:cxn ang="0">
                    <a:pos x="17" y="47"/>
                  </a:cxn>
                  <a:cxn ang="0">
                    <a:pos x="12" y="52"/>
                  </a:cxn>
                  <a:cxn ang="0">
                    <a:pos x="12" y="98"/>
                  </a:cxn>
                  <a:cxn ang="0">
                    <a:pos x="0" y="98"/>
                  </a:cxn>
                  <a:cxn ang="0">
                    <a:pos x="0" y="0"/>
                  </a:cxn>
                </a:cxnLst>
                <a:rect l="0" t="0" r="r" b="b"/>
                <a:pathLst>
                  <a:path w="54" h="98">
                    <a:moveTo>
                      <a:pt x="0" y="0"/>
                    </a:moveTo>
                    <a:lnTo>
                      <a:pt x="12" y="0"/>
                    </a:lnTo>
                    <a:lnTo>
                      <a:pt x="12" y="40"/>
                    </a:lnTo>
                    <a:lnTo>
                      <a:pt x="17" y="35"/>
                    </a:lnTo>
                    <a:lnTo>
                      <a:pt x="22" y="32"/>
                    </a:lnTo>
                    <a:lnTo>
                      <a:pt x="32" y="29"/>
                    </a:lnTo>
                    <a:lnTo>
                      <a:pt x="35" y="30"/>
                    </a:lnTo>
                    <a:lnTo>
                      <a:pt x="39" y="30"/>
                    </a:lnTo>
                    <a:lnTo>
                      <a:pt x="42" y="32"/>
                    </a:lnTo>
                    <a:lnTo>
                      <a:pt x="47" y="34"/>
                    </a:lnTo>
                    <a:lnTo>
                      <a:pt x="49" y="37"/>
                    </a:lnTo>
                    <a:lnTo>
                      <a:pt x="52" y="40"/>
                    </a:lnTo>
                    <a:lnTo>
                      <a:pt x="54" y="46"/>
                    </a:lnTo>
                    <a:lnTo>
                      <a:pt x="54" y="98"/>
                    </a:lnTo>
                    <a:lnTo>
                      <a:pt x="44" y="98"/>
                    </a:lnTo>
                    <a:lnTo>
                      <a:pt x="44" y="59"/>
                    </a:lnTo>
                    <a:lnTo>
                      <a:pt x="42" y="54"/>
                    </a:lnTo>
                    <a:lnTo>
                      <a:pt x="42" y="51"/>
                    </a:lnTo>
                    <a:lnTo>
                      <a:pt x="40" y="47"/>
                    </a:lnTo>
                    <a:lnTo>
                      <a:pt x="40" y="44"/>
                    </a:lnTo>
                    <a:lnTo>
                      <a:pt x="37" y="42"/>
                    </a:lnTo>
                    <a:lnTo>
                      <a:pt x="35" y="40"/>
                    </a:lnTo>
                    <a:lnTo>
                      <a:pt x="32" y="40"/>
                    </a:lnTo>
                    <a:lnTo>
                      <a:pt x="30" y="39"/>
                    </a:lnTo>
                    <a:lnTo>
                      <a:pt x="20" y="42"/>
                    </a:lnTo>
                    <a:lnTo>
                      <a:pt x="17" y="47"/>
                    </a:lnTo>
                    <a:lnTo>
                      <a:pt x="12" y="52"/>
                    </a:lnTo>
                    <a:lnTo>
                      <a:pt x="12" y="98"/>
                    </a:lnTo>
                    <a:lnTo>
                      <a:pt x="0" y="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6" name="Freeform 108"/>
              <p:cNvSpPr>
                <a:spLocks/>
              </p:cNvSpPr>
              <p:nvPr/>
            </p:nvSpPr>
            <p:spPr bwMode="auto">
              <a:xfrm>
                <a:off x="2935" y="2469"/>
                <a:ext cx="37" cy="6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0" y="0"/>
                  </a:cxn>
                  <a:cxn ang="0">
                    <a:pos x="30" y="1"/>
                  </a:cxn>
                  <a:cxn ang="0">
                    <a:pos x="35" y="1"/>
                  </a:cxn>
                  <a:cxn ang="0">
                    <a:pos x="37" y="3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32" y="11"/>
                  </a:cxn>
                  <a:cxn ang="0">
                    <a:pos x="24" y="11"/>
                  </a:cxn>
                  <a:cxn ang="0">
                    <a:pos x="19" y="17"/>
                  </a:cxn>
                  <a:cxn ang="0">
                    <a:pos x="15" y="18"/>
                  </a:cxn>
                  <a:cxn ang="0">
                    <a:pos x="12" y="25"/>
                  </a:cxn>
                  <a:cxn ang="0">
                    <a:pos x="12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3"/>
                  </a:cxn>
                  <a:cxn ang="0">
                    <a:pos x="14" y="10"/>
                  </a:cxn>
                  <a:cxn ang="0">
                    <a:pos x="15" y="6"/>
                  </a:cxn>
                  <a:cxn ang="0">
                    <a:pos x="17" y="5"/>
                  </a:cxn>
                  <a:cxn ang="0">
                    <a:pos x="20" y="3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5" y="0"/>
                  </a:cxn>
                </a:cxnLst>
                <a:rect l="0" t="0" r="r" b="b"/>
                <a:pathLst>
                  <a:path w="37" h="69">
                    <a:moveTo>
                      <a:pt x="25" y="0"/>
                    </a:moveTo>
                    <a:lnTo>
                      <a:pt x="30" y="0"/>
                    </a:lnTo>
                    <a:lnTo>
                      <a:pt x="30" y="1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32" y="11"/>
                    </a:lnTo>
                    <a:lnTo>
                      <a:pt x="24" y="11"/>
                    </a:lnTo>
                    <a:lnTo>
                      <a:pt x="19" y="17"/>
                    </a:lnTo>
                    <a:lnTo>
                      <a:pt x="15" y="18"/>
                    </a:lnTo>
                    <a:lnTo>
                      <a:pt x="12" y="25"/>
                    </a:lnTo>
                    <a:lnTo>
                      <a:pt x="12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7" y="5"/>
                    </a:lnTo>
                    <a:lnTo>
                      <a:pt x="20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7" name="Freeform 109"/>
              <p:cNvSpPr>
                <a:spLocks noEditPoints="1"/>
              </p:cNvSpPr>
              <p:nvPr/>
            </p:nvSpPr>
            <p:spPr bwMode="auto">
              <a:xfrm>
                <a:off x="2979" y="2469"/>
                <a:ext cx="57" cy="70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18" y="13"/>
                  </a:cxn>
                  <a:cxn ang="0">
                    <a:pos x="17" y="15"/>
                  </a:cxn>
                  <a:cxn ang="0">
                    <a:pos x="12" y="25"/>
                  </a:cxn>
                  <a:cxn ang="0">
                    <a:pos x="12" y="28"/>
                  </a:cxn>
                  <a:cxn ang="0">
                    <a:pos x="47" y="28"/>
                  </a:cxn>
                  <a:cxn ang="0">
                    <a:pos x="45" y="23"/>
                  </a:cxn>
                  <a:cxn ang="0">
                    <a:pos x="45" y="18"/>
                  </a:cxn>
                  <a:cxn ang="0">
                    <a:pos x="38" y="11"/>
                  </a:cxn>
                  <a:cxn ang="0">
                    <a:pos x="35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5" y="1"/>
                  </a:cxn>
                  <a:cxn ang="0">
                    <a:pos x="38" y="1"/>
                  </a:cxn>
                  <a:cxn ang="0">
                    <a:pos x="42" y="3"/>
                  </a:cxn>
                  <a:cxn ang="0">
                    <a:pos x="52" y="10"/>
                  </a:cxn>
                  <a:cxn ang="0">
                    <a:pos x="53" y="13"/>
                  </a:cxn>
                  <a:cxn ang="0">
                    <a:pos x="57" y="18"/>
                  </a:cxn>
                  <a:cxn ang="0">
                    <a:pos x="57" y="37"/>
                  </a:cxn>
                  <a:cxn ang="0">
                    <a:pos x="12" y="37"/>
                  </a:cxn>
                  <a:cxn ang="0">
                    <a:pos x="12" y="42"/>
                  </a:cxn>
                  <a:cxn ang="0">
                    <a:pos x="13" y="47"/>
                  </a:cxn>
                  <a:cxn ang="0">
                    <a:pos x="17" y="54"/>
                  </a:cxn>
                  <a:cxn ang="0">
                    <a:pos x="20" y="57"/>
                  </a:cxn>
                  <a:cxn ang="0">
                    <a:pos x="27" y="60"/>
                  </a:cxn>
                  <a:cxn ang="0">
                    <a:pos x="40" y="60"/>
                  </a:cxn>
                  <a:cxn ang="0">
                    <a:pos x="47" y="59"/>
                  </a:cxn>
                  <a:cxn ang="0">
                    <a:pos x="48" y="57"/>
                  </a:cxn>
                  <a:cxn ang="0">
                    <a:pos x="50" y="57"/>
                  </a:cxn>
                  <a:cxn ang="0">
                    <a:pos x="53" y="55"/>
                  </a:cxn>
                  <a:cxn ang="0">
                    <a:pos x="53" y="57"/>
                  </a:cxn>
                  <a:cxn ang="0">
                    <a:pos x="55" y="57"/>
                  </a:cxn>
                  <a:cxn ang="0">
                    <a:pos x="55" y="64"/>
                  </a:cxn>
                  <a:cxn ang="0">
                    <a:pos x="53" y="65"/>
                  </a:cxn>
                  <a:cxn ang="0">
                    <a:pos x="52" y="65"/>
                  </a:cxn>
                  <a:cxn ang="0">
                    <a:pos x="48" y="67"/>
                  </a:cxn>
                  <a:cxn ang="0">
                    <a:pos x="47" y="67"/>
                  </a:cxn>
                  <a:cxn ang="0">
                    <a:pos x="43" y="69"/>
                  </a:cxn>
                  <a:cxn ang="0">
                    <a:pos x="40" y="69"/>
                  </a:cxn>
                  <a:cxn ang="0">
                    <a:pos x="32" y="70"/>
                  </a:cxn>
                  <a:cxn ang="0">
                    <a:pos x="27" y="70"/>
                  </a:cxn>
                  <a:cxn ang="0">
                    <a:pos x="22" y="69"/>
                  </a:cxn>
                  <a:cxn ang="0">
                    <a:pos x="18" y="67"/>
                  </a:cxn>
                  <a:cxn ang="0">
                    <a:pos x="12" y="65"/>
                  </a:cxn>
                  <a:cxn ang="0">
                    <a:pos x="8" y="62"/>
                  </a:cxn>
                  <a:cxn ang="0">
                    <a:pos x="5" y="57"/>
                  </a:cxn>
                  <a:cxn ang="0">
                    <a:pos x="1" y="50"/>
                  </a:cxn>
                  <a:cxn ang="0">
                    <a:pos x="0" y="44"/>
                  </a:cxn>
                  <a:cxn ang="0">
                    <a:pos x="0" y="28"/>
                  </a:cxn>
                  <a:cxn ang="0">
                    <a:pos x="1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2" y="6"/>
                  </a:cxn>
                  <a:cxn ang="0">
                    <a:pos x="17" y="3"/>
                  </a:cxn>
                  <a:cxn ang="0">
                    <a:pos x="30" y="0"/>
                  </a:cxn>
                </a:cxnLst>
                <a:rect l="0" t="0" r="r" b="b"/>
                <a:pathLst>
                  <a:path w="57" h="70">
                    <a:moveTo>
                      <a:pt x="25" y="10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47" y="28"/>
                    </a:lnTo>
                    <a:lnTo>
                      <a:pt x="45" y="23"/>
                    </a:lnTo>
                    <a:lnTo>
                      <a:pt x="45" y="18"/>
                    </a:lnTo>
                    <a:lnTo>
                      <a:pt x="38" y="11"/>
                    </a:lnTo>
                    <a:lnTo>
                      <a:pt x="35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5" y="1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52" y="10"/>
                    </a:lnTo>
                    <a:lnTo>
                      <a:pt x="53" y="13"/>
                    </a:lnTo>
                    <a:lnTo>
                      <a:pt x="57" y="18"/>
                    </a:lnTo>
                    <a:lnTo>
                      <a:pt x="57" y="37"/>
                    </a:lnTo>
                    <a:lnTo>
                      <a:pt x="12" y="37"/>
                    </a:lnTo>
                    <a:lnTo>
                      <a:pt x="12" y="42"/>
                    </a:lnTo>
                    <a:lnTo>
                      <a:pt x="13" y="47"/>
                    </a:lnTo>
                    <a:lnTo>
                      <a:pt x="17" y="54"/>
                    </a:lnTo>
                    <a:lnTo>
                      <a:pt x="20" y="57"/>
                    </a:lnTo>
                    <a:lnTo>
                      <a:pt x="27" y="60"/>
                    </a:lnTo>
                    <a:lnTo>
                      <a:pt x="40" y="60"/>
                    </a:lnTo>
                    <a:lnTo>
                      <a:pt x="47" y="59"/>
                    </a:lnTo>
                    <a:lnTo>
                      <a:pt x="48" y="57"/>
                    </a:lnTo>
                    <a:lnTo>
                      <a:pt x="50" y="57"/>
                    </a:lnTo>
                    <a:lnTo>
                      <a:pt x="53" y="55"/>
                    </a:lnTo>
                    <a:lnTo>
                      <a:pt x="53" y="57"/>
                    </a:lnTo>
                    <a:lnTo>
                      <a:pt x="55" y="57"/>
                    </a:lnTo>
                    <a:lnTo>
                      <a:pt x="55" y="64"/>
                    </a:lnTo>
                    <a:lnTo>
                      <a:pt x="53" y="65"/>
                    </a:lnTo>
                    <a:lnTo>
                      <a:pt x="52" y="65"/>
                    </a:lnTo>
                    <a:lnTo>
                      <a:pt x="48" y="67"/>
                    </a:lnTo>
                    <a:lnTo>
                      <a:pt x="47" y="67"/>
                    </a:lnTo>
                    <a:lnTo>
                      <a:pt x="43" y="69"/>
                    </a:lnTo>
                    <a:lnTo>
                      <a:pt x="40" y="69"/>
                    </a:lnTo>
                    <a:lnTo>
                      <a:pt x="32" y="70"/>
                    </a:lnTo>
                    <a:lnTo>
                      <a:pt x="27" y="70"/>
                    </a:lnTo>
                    <a:lnTo>
                      <a:pt x="22" y="69"/>
                    </a:lnTo>
                    <a:lnTo>
                      <a:pt x="18" y="67"/>
                    </a:lnTo>
                    <a:lnTo>
                      <a:pt x="12" y="65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2" y="6"/>
                    </a:lnTo>
                    <a:lnTo>
                      <a:pt x="1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8" name="Freeform 110"/>
              <p:cNvSpPr>
                <a:spLocks noEditPoints="1"/>
              </p:cNvSpPr>
              <p:nvPr/>
            </p:nvSpPr>
            <p:spPr bwMode="auto">
              <a:xfrm>
                <a:off x="3051" y="2469"/>
                <a:ext cx="52" cy="70"/>
              </a:xfrm>
              <a:custGeom>
                <a:avLst/>
                <a:gdLst/>
                <a:ahLst/>
                <a:cxnLst>
                  <a:cxn ang="0">
                    <a:pos x="22" y="38"/>
                  </a:cxn>
                  <a:cxn ang="0">
                    <a:pos x="15" y="42"/>
                  </a:cxn>
                  <a:cxn ang="0">
                    <a:pos x="12" y="45"/>
                  </a:cxn>
                  <a:cxn ang="0">
                    <a:pos x="12" y="55"/>
                  </a:cxn>
                  <a:cxn ang="0">
                    <a:pos x="17" y="60"/>
                  </a:cxn>
                  <a:cxn ang="0">
                    <a:pos x="27" y="60"/>
                  </a:cxn>
                  <a:cxn ang="0">
                    <a:pos x="32" y="59"/>
                  </a:cxn>
                  <a:cxn ang="0">
                    <a:pos x="35" y="55"/>
                  </a:cxn>
                  <a:cxn ang="0">
                    <a:pos x="40" y="52"/>
                  </a:cxn>
                  <a:cxn ang="0">
                    <a:pos x="40" y="38"/>
                  </a:cxn>
                  <a:cxn ang="0">
                    <a:pos x="22" y="38"/>
                  </a:cxn>
                  <a:cxn ang="0">
                    <a:pos x="23" y="0"/>
                  </a:cxn>
                  <a:cxn ang="0">
                    <a:pos x="27" y="0"/>
                  </a:cxn>
                  <a:cxn ang="0">
                    <a:pos x="33" y="1"/>
                  </a:cxn>
                  <a:cxn ang="0">
                    <a:pos x="38" y="1"/>
                  </a:cxn>
                  <a:cxn ang="0">
                    <a:pos x="42" y="3"/>
                  </a:cxn>
                  <a:cxn ang="0">
                    <a:pos x="49" y="10"/>
                  </a:cxn>
                  <a:cxn ang="0">
                    <a:pos x="50" y="13"/>
                  </a:cxn>
                  <a:cxn ang="0">
                    <a:pos x="50" y="18"/>
                  </a:cxn>
                  <a:cxn ang="0">
                    <a:pos x="52" y="25"/>
                  </a:cxn>
                  <a:cxn ang="0">
                    <a:pos x="52" y="67"/>
                  </a:cxn>
                  <a:cxn ang="0">
                    <a:pos x="50" y="67"/>
                  </a:cxn>
                  <a:cxn ang="0">
                    <a:pos x="50" y="69"/>
                  </a:cxn>
                  <a:cxn ang="0">
                    <a:pos x="42" y="69"/>
                  </a:cxn>
                  <a:cxn ang="0">
                    <a:pos x="42" y="60"/>
                  </a:cxn>
                  <a:cxn ang="0">
                    <a:pos x="37" y="65"/>
                  </a:cxn>
                  <a:cxn ang="0">
                    <a:pos x="22" y="70"/>
                  </a:cxn>
                  <a:cxn ang="0">
                    <a:pos x="17" y="70"/>
                  </a:cxn>
                  <a:cxn ang="0">
                    <a:pos x="12" y="69"/>
                  </a:cxn>
                  <a:cxn ang="0">
                    <a:pos x="5" y="65"/>
                  </a:cxn>
                  <a:cxn ang="0">
                    <a:pos x="0" y="55"/>
                  </a:cxn>
                  <a:cxn ang="0">
                    <a:pos x="0" y="45"/>
                  </a:cxn>
                  <a:cxn ang="0">
                    <a:pos x="2" y="42"/>
                  </a:cxn>
                  <a:cxn ang="0">
                    <a:pos x="10" y="33"/>
                  </a:cxn>
                  <a:cxn ang="0">
                    <a:pos x="15" y="32"/>
                  </a:cxn>
                  <a:cxn ang="0">
                    <a:pos x="18" y="32"/>
                  </a:cxn>
                  <a:cxn ang="0">
                    <a:pos x="23" y="30"/>
                  </a:cxn>
                  <a:cxn ang="0">
                    <a:pos x="40" y="30"/>
                  </a:cxn>
                  <a:cxn ang="0">
                    <a:pos x="40" y="22"/>
                  </a:cxn>
                  <a:cxn ang="0">
                    <a:pos x="38" y="18"/>
                  </a:cxn>
                  <a:cxn ang="0">
                    <a:pos x="38" y="15"/>
                  </a:cxn>
                  <a:cxn ang="0">
                    <a:pos x="35" y="11"/>
                  </a:cxn>
                  <a:cxn ang="0">
                    <a:pos x="32" y="11"/>
                  </a:cxn>
                  <a:cxn ang="0">
                    <a:pos x="28" y="10"/>
                  </a:cxn>
                  <a:cxn ang="0">
                    <a:pos x="20" y="10"/>
                  </a:cxn>
                  <a:cxn ang="0">
                    <a:pos x="18" y="11"/>
                  </a:cxn>
                  <a:cxn ang="0">
                    <a:pos x="12" y="13"/>
                  </a:cxn>
                  <a:cxn ang="0">
                    <a:pos x="10" y="15"/>
                  </a:cxn>
                  <a:cxn ang="0">
                    <a:pos x="7" y="15"/>
                  </a:cxn>
                  <a:cxn ang="0">
                    <a:pos x="7" y="17"/>
                  </a:cxn>
                  <a:cxn ang="0">
                    <a:pos x="3" y="17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7" y="5"/>
                  </a:cxn>
                  <a:cxn ang="0">
                    <a:pos x="10" y="3"/>
                  </a:cxn>
                  <a:cxn ang="0">
                    <a:pos x="13" y="3"/>
                  </a:cxn>
                  <a:cxn ang="0">
                    <a:pos x="15" y="1"/>
                  </a:cxn>
                  <a:cxn ang="0">
                    <a:pos x="18" y="1"/>
                  </a:cxn>
                  <a:cxn ang="0">
                    <a:pos x="23" y="0"/>
                  </a:cxn>
                </a:cxnLst>
                <a:rect l="0" t="0" r="r" b="b"/>
                <a:pathLst>
                  <a:path w="52" h="70">
                    <a:moveTo>
                      <a:pt x="22" y="38"/>
                    </a:moveTo>
                    <a:lnTo>
                      <a:pt x="15" y="42"/>
                    </a:lnTo>
                    <a:lnTo>
                      <a:pt x="12" y="45"/>
                    </a:lnTo>
                    <a:lnTo>
                      <a:pt x="12" y="55"/>
                    </a:lnTo>
                    <a:lnTo>
                      <a:pt x="17" y="60"/>
                    </a:lnTo>
                    <a:lnTo>
                      <a:pt x="27" y="60"/>
                    </a:lnTo>
                    <a:lnTo>
                      <a:pt x="32" y="59"/>
                    </a:lnTo>
                    <a:lnTo>
                      <a:pt x="35" y="55"/>
                    </a:lnTo>
                    <a:lnTo>
                      <a:pt x="40" y="52"/>
                    </a:lnTo>
                    <a:lnTo>
                      <a:pt x="40" y="38"/>
                    </a:lnTo>
                    <a:lnTo>
                      <a:pt x="22" y="38"/>
                    </a:lnTo>
                    <a:close/>
                    <a:moveTo>
                      <a:pt x="23" y="0"/>
                    </a:moveTo>
                    <a:lnTo>
                      <a:pt x="27" y="0"/>
                    </a:lnTo>
                    <a:lnTo>
                      <a:pt x="33" y="1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9" y="10"/>
                    </a:lnTo>
                    <a:lnTo>
                      <a:pt x="50" y="13"/>
                    </a:lnTo>
                    <a:lnTo>
                      <a:pt x="50" y="18"/>
                    </a:lnTo>
                    <a:lnTo>
                      <a:pt x="52" y="25"/>
                    </a:lnTo>
                    <a:lnTo>
                      <a:pt x="52" y="67"/>
                    </a:lnTo>
                    <a:lnTo>
                      <a:pt x="50" y="67"/>
                    </a:lnTo>
                    <a:lnTo>
                      <a:pt x="50" y="69"/>
                    </a:lnTo>
                    <a:lnTo>
                      <a:pt x="42" y="69"/>
                    </a:lnTo>
                    <a:lnTo>
                      <a:pt x="42" y="60"/>
                    </a:lnTo>
                    <a:lnTo>
                      <a:pt x="37" y="65"/>
                    </a:lnTo>
                    <a:lnTo>
                      <a:pt x="22" y="70"/>
                    </a:lnTo>
                    <a:lnTo>
                      <a:pt x="17" y="70"/>
                    </a:lnTo>
                    <a:lnTo>
                      <a:pt x="12" y="69"/>
                    </a:lnTo>
                    <a:lnTo>
                      <a:pt x="5" y="65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10" y="33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3" y="30"/>
                    </a:lnTo>
                    <a:lnTo>
                      <a:pt x="40" y="30"/>
                    </a:lnTo>
                    <a:lnTo>
                      <a:pt x="40" y="22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28" y="10"/>
                    </a:lnTo>
                    <a:lnTo>
                      <a:pt x="20" y="10"/>
                    </a:lnTo>
                    <a:lnTo>
                      <a:pt x="18" y="11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3" y="17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79" name="Freeform 111"/>
              <p:cNvSpPr>
                <a:spLocks noEditPoints="1"/>
              </p:cNvSpPr>
              <p:nvPr/>
            </p:nvSpPr>
            <p:spPr bwMode="auto">
              <a:xfrm>
                <a:off x="3123" y="2440"/>
                <a:ext cx="57" cy="99"/>
              </a:xfrm>
              <a:custGeom>
                <a:avLst/>
                <a:gdLst/>
                <a:ahLst/>
                <a:cxnLst>
                  <a:cxn ang="0">
                    <a:pos x="27" y="39"/>
                  </a:cxn>
                  <a:cxn ang="0">
                    <a:pos x="17" y="44"/>
                  </a:cxn>
                  <a:cxn ang="0">
                    <a:pos x="12" y="54"/>
                  </a:cxn>
                  <a:cxn ang="0">
                    <a:pos x="12" y="73"/>
                  </a:cxn>
                  <a:cxn ang="0">
                    <a:pos x="13" y="78"/>
                  </a:cxn>
                  <a:cxn ang="0">
                    <a:pos x="17" y="84"/>
                  </a:cxn>
                  <a:cxn ang="0">
                    <a:pos x="20" y="88"/>
                  </a:cxn>
                  <a:cxn ang="0">
                    <a:pos x="23" y="89"/>
                  </a:cxn>
                  <a:cxn ang="0">
                    <a:pos x="32" y="89"/>
                  </a:cxn>
                  <a:cxn ang="0">
                    <a:pos x="35" y="86"/>
                  </a:cxn>
                  <a:cxn ang="0">
                    <a:pos x="40" y="83"/>
                  </a:cxn>
                  <a:cxn ang="0">
                    <a:pos x="44" y="79"/>
                  </a:cxn>
                  <a:cxn ang="0">
                    <a:pos x="45" y="76"/>
                  </a:cxn>
                  <a:cxn ang="0">
                    <a:pos x="45" y="51"/>
                  </a:cxn>
                  <a:cxn ang="0">
                    <a:pos x="37" y="42"/>
                  </a:cxn>
                  <a:cxn ang="0">
                    <a:pos x="27" y="39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57" y="98"/>
                  </a:cxn>
                  <a:cxn ang="0">
                    <a:pos x="47" y="98"/>
                  </a:cxn>
                  <a:cxn ang="0">
                    <a:pos x="47" y="88"/>
                  </a:cxn>
                  <a:cxn ang="0">
                    <a:pos x="42" y="93"/>
                  </a:cxn>
                  <a:cxn ang="0">
                    <a:pos x="37" y="96"/>
                  </a:cxn>
                  <a:cxn ang="0">
                    <a:pos x="30" y="98"/>
                  </a:cxn>
                  <a:cxn ang="0">
                    <a:pos x="25" y="99"/>
                  </a:cxn>
                  <a:cxn ang="0">
                    <a:pos x="18" y="98"/>
                  </a:cxn>
                  <a:cxn ang="0">
                    <a:pos x="13" y="96"/>
                  </a:cxn>
                  <a:cxn ang="0">
                    <a:pos x="8" y="93"/>
                  </a:cxn>
                  <a:cxn ang="0">
                    <a:pos x="5" y="89"/>
                  </a:cxn>
                  <a:cxn ang="0">
                    <a:pos x="2" y="84"/>
                  </a:cxn>
                  <a:cxn ang="0">
                    <a:pos x="0" y="78"/>
                  </a:cxn>
                  <a:cxn ang="0">
                    <a:pos x="0" y="57"/>
                  </a:cxn>
                  <a:cxn ang="0">
                    <a:pos x="3" y="44"/>
                  </a:cxn>
                  <a:cxn ang="0">
                    <a:pos x="7" y="39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20" y="30"/>
                  </a:cxn>
                  <a:cxn ang="0">
                    <a:pos x="27" y="29"/>
                  </a:cxn>
                  <a:cxn ang="0">
                    <a:pos x="37" y="32"/>
                  </a:cxn>
                  <a:cxn ang="0">
                    <a:pos x="40" y="35"/>
                  </a:cxn>
                  <a:cxn ang="0">
                    <a:pos x="45" y="39"/>
                  </a:cxn>
                  <a:cxn ang="0">
                    <a:pos x="45" y="2"/>
                  </a:cxn>
                  <a:cxn ang="0">
                    <a:pos x="47" y="0"/>
                  </a:cxn>
                </a:cxnLst>
                <a:rect l="0" t="0" r="r" b="b"/>
                <a:pathLst>
                  <a:path w="57" h="99">
                    <a:moveTo>
                      <a:pt x="27" y="39"/>
                    </a:moveTo>
                    <a:lnTo>
                      <a:pt x="17" y="44"/>
                    </a:lnTo>
                    <a:lnTo>
                      <a:pt x="12" y="54"/>
                    </a:lnTo>
                    <a:lnTo>
                      <a:pt x="12" y="73"/>
                    </a:lnTo>
                    <a:lnTo>
                      <a:pt x="13" y="78"/>
                    </a:lnTo>
                    <a:lnTo>
                      <a:pt x="17" y="84"/>
                    </a:lnTo>
                    <a:lnTo>
                      <a:pt x="20" y="88"/>
                    </a:lnTo>
                    <a:lnTo>
                      <a:pt x="23" y="89"/>
                    </a:lnTo>
                    <a:lnTo>
                      <a:pt x="32" y="89"/>
                    </a:lnTo>
                    <a:lnTo>
                      <a:pt x="35" y="86"/>
                    </a:lnTo>
                    <a:lnTo>
                      <a:pt x="40" y="83"/>
                    </a:lnTo>
                    <a:lnTo>
                      <a:pt x="44" y="79"/>
                    </a:lnTo>
                    <a:lnTo>
                      <a:pt x="45" y="76"/>
                    </a:lnTo>
                    <a:lnTo>
                      <a:pt x="45" y="51"/>
                    </a:lnTo>
                    <a:lnTo>
                      <a:pt x="37" y="42"/>
                    </a:lnTo>
                    <a:lnTo>
                      <a:pt x="27" y="39"/>
                    </a:lnTo>
                    <a:close/>
                    <a:moveTo>
                      <a:pt x="47" y="0"/>
                    </a:moveTo>
                    <a:lnTo>
                      <a:pt x="57" y="0"/>
                    </a:lnTo>
                    <a:lnTo>
                      <a:pt x="57" y="98"/>
                    </a:lnTo>
                    <a:lnTo>
                      <a:pt x="47" y="98"/>
                    </a:lnTo>
                    <a:lnTo>
                      <a:pt x="47" y="88"/>
                    </a:lnTo>
                    <a:lnTo>
                      <a:pt x="42" y="93"/>
                    </a:lnTo>
                    <a:lnTo>
                      <a:pt x="37" y="96"/>
                    </a:lnTo>
                    <a:lnTo>
                      <a:pt x="30" y="98"/>
                    </a:lnTo>
                    <a:lnTo>
                      <a:pt x="25" y="99"/>
                    </a:lnTo>
                    <a:lnTo>
                      <a:pt x="18" y="98"/>
                    </a:lnTo>
                    <a:lnTo>
                      <a:pt x="13" y="96"/>
                    </a:lnTo>
                    <a:lnTo>
                      <a:pt x="8" y="93"/>
                    </a:lnTo>
                    <a:lnTo>
                      <a:pt x="5" y="89"/>
                    </a:lnTo>
                    <a:lnTo>
                      <a:pt x="2" y="84"/>
                    </a:lnTo>
                    <a:lnTo>
                      <a:pt x="0" y="78"/>
                    </a:lnTo>
                    <a:lnTo>
                      <a:pt x="0" y="57"/>
                    </a:lnTo>
                    <a:lnTo>
                      <a:pt x="3" y="44"/>
                    </a:lnTo>
                    <a:lnTo>
                      <a:pt x="7" y="39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7" y="29"/>
                    </a:lnTo>
                    <a:lnTo>
                      <a:pt x="37" y="32"/>
                    </a:lnTo>
                    <a:lnTo>
                      <a:pt x="40" y="35"/>
                    </a:lnTo>
                    <a:lnTo>
                      <a:pt x="45" y="39"/>
                    </a:lnTo>
                    <a:lnTo>
                      <a:pt x="45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0" name="Freeform 112"/>
              <p:cNvSpPr>
                <a:spLocks/>
              </p:cNvSpPr>
              <p:nvPr/>
            </p:nvSpPr>
            <p:spPr bwMode="auto">
              <a:xfrm>
                <a:off x="3198" y="2523"/>
                <a:ext cx="16" cy="1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1" y="0"/>
                  </a:cxn>
                  <a:cxn ang="0">
                    <a:pos x="14" y="1"/>
                  </a:cxn>
                  <a:cxn ang="0">
                    <a:pos x="14" y="3"/>
                  </a:cxn>
                  <a:cxn ang="0">
                    <a:pos x="16" y="6"/>
                  </a:cxn>
                  <a:cxn ang="0">
                    <a:pos x="14" y="11"/>
                  </a:cxn>
                  <a:cxn ang="0">
                    <a:pos x="14" y="13"/>
                  </a:cxn>
                  <a:cxn ang="0">
                    <a:pos x="11" y="15"/>
                  </a:cxn>
                  <a:cxn ang="0">
                    <a:pos x="4" y="15"/>
                  </a:cxn>
                  <a:cxn ang="0">
                    <a:pos x="0" y="11"/>
                  </a:cxn>
                  <a:cxn ang="0">
                    <a:pos x="0" y="3"/>
                  </a:cxn>
                  <a:cxn ang="0">
                    <a:pos x="4" y="0"/>
                  </a:cxn>
                </a:cxnLst>
                <a:rect l="0" t="0" r="r" b="b"/>
                <a:pathLst>
                  <a:path w="16" h="15">
                    <a:moveTo>
                      <a:pt x="4" y="0"/>
                    </a:moveTo>
                    <a:lnTo>
                      <a:pt x="11" y="0"/>
                    </a:lnTo>
                    <a:lnTo>
                      <a:pt x="14" y="1"/>
                    </a:lnTo>
                    <a:lnTo>
                      <a:pt x="14" y="3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1" y="15"/>
                    </a:lnTo>
                    <a:lnTo>
                      <a:pt x="4" y="15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1" name="Freeform 113"/>
              <p:cNvSpPr>
                <a:spLocks noEditPoints="1"/>
              </p:cNvSpPr>
              <p:nvPr/>
            </p:nvSpPr>
            <p:spPr bwMode="auto">
              <a:xfrm>
                <a:off x="3234" y="2469"/>
                <a:ext cx="58" cy="94"/>
              </a:xfrm>
              <a:custGeom>
                <a:avLst/>
                <a:gdLst/>
                <a:ahLst/>
                <a:cxnLst>
                  <a:cxn ang="0">
                    <a:pos x="28" y="10"/>
                  </a:cxn>
                  <a:cxn ang="0">
                    <a:pos x="27" y="11"/>
                  </a:cxn>
                  <a:cxn ang="0">
                    <a:pos x="21" y="13"/>
                  </a:cxn>
                  <a:cxn ang="0">
                    <a:pos x="20" y="15"/>
                  </a:cxn>
                  <a:cxn ang="0">
                    <a:pos x="16" y="17"/>
                  </a:cxn>
                  <a:cxn ang="0">
                    <a:pos x="15" y="20"/>
                  </a:cxn>
                  <a:cxn ang="0">
                    <a:pos x="11" y="23"/>
                  </a:cxn>
                  <a:cxn ang="0">
                    <a:pos x="11" y="49"/>
                  </a:cxn>
                  <a:cxn ang="0">
                    <a:pos x="20" y="57"/>
                  </a:cxn>
                  <a:cxn ang="0">
                    <a:pos x="30" y="60"/>
                  </a:cxn>
                  <a:cxn ang="0">
                    <a:pos x="33" y="60"/>
                  </a:cxn>
                  <a:cxn ang="0">
                    <a:pos x="37" y="59"/>
                  </a:cxn>
                  <a:cxn ang="0">
                    <a:pos x="40" y="55"/>
                  </a:cxn>
                  <a:cxn ang="0">
                    <a:pos x="45" y="45"/>
                  </a:cxn>
                  <a:cxn ang="0">
                    <a:pos x="45" y="40"/>
                  </a:cxn>
                  <a:cxn ang="0">
                    <a:pos x="47" y="35"/>
                  </a:cxn>
                  <a:cxn ang="0">
                    <a:pos x="45" y="32"/>
                  </a:cxn>
                  <a:cxn ang="0">
                    <a:pos x="45" y="22"/>
                  </a:cxn>
                  <a:cxn ang="0">
                    <a:pos x="43" y="18"/>
                  </a:cxn>
                  <a:cxn ang="0">
                    <a:pos x="38" y="13"/>
                  </a:cxn>
                  <a:cxn ang="0">
                    <a:pos x="35" y="11"/>
                  </a:cxn>
                  <a:cxn ang="0">
                    <a:pos x="30" y="10"/>
                  </a:cxn>
                  <a:cxn ang="0">
                    <a:pos x="28" y="10"/>
                  </a:cxn>
                  <a:cxn ang="0">
                    <a:pos x="30" y="0"/>
                  </a:cxn>
                  <a:cxn ang="0">
                    <a:pos x="33" y="0"/>
                  </a:cxn>
                  <a:cxn ang="0">
                    <a:pos x="37" y="1"/>
                  </a:cxn>
                  <a:cxn ang="0">
                    <a:pos x="40" y="1"/>
                  </a:cxn>
                  <a:cxn ang="0">
                    <a:pos x="43" y="3"/>
                  </a:cxn>
                  <a:cxn ang="0">
                    <a:pos x="48" y="6"/>
                  </a:cxn>
                  <a:cxn ang="0">
                    <a:pos x="52" y="10"/>
                  </a:cxn>
                  <a:cxn ang="0">
                    <a:pos x="55" y="15"/>
                  </a:cxn>
                  <a:cxn ang="0">
                    <a:pos x="58" y="28"/>
                  </a:cxn>
                  <a:cxn ang="0">
                    <a:pos x="58" y="35"/>
                  </a:cxn>
                  <a:cxn ang="0">
                    <a:pos x="57" y="42"/>
                  </a:cxn>
                  <a:cxn ang="0">
                    <a:pos x="57" y="49"/>
                  </a:cxn>
                  <a:cxn ang="0">
                    <a:pos x="53" y="55"/>
                  </a:cxn>
                  <a:cxn ang="0">
                    <a:pos x="52" y="60"/>
                  </a:cxn>
                  <a:cxn ang="0">
                    <a:pos x="48" y="64"/>
                  </a:cxn>
                  <a:cxn ang="0">
                    <a:pos x="42" y="67"/>
                  </a:cxn>
                  <a:cxn ang="0">
                    <a:pos x="37" y="69"/>
                  </a:cxn>
                  <a:cxn ang="0">
                    <a:pos x="30" y="70"/>
                  </a:cxn>
                  <a:cxn ang="0">
                    <a:pos x="28" y="70"/>
                  </a:cxn>
                  <a:cxn ang="0">
                    <a:pos x="25" y="69"/>
                  </a:cxn>
                  <a:cxn ang="0">
                    <a:pos x="23" y="69"/>
                  </a:cxn>
                  <a:cxn ang="0">
                    <a:pos x="21" y="67"/>
                  </a:cxn>
                  <a:cxn ang="0">
                    <a:pos x="18" y="67"/>
                  </a:cxn>
                  <a:cxn ang="0">
                    <a:pos x="11" y="60"/>
                  </a:cxn>
                  <a:cxn ang="0">
                    <a:pos x="11" y="94"/>
                  </a:cxn>
                  <a:cxn ang="0">
                    <a:pos x="0" y="94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1"/>
                  </a:cxn>
                  <a:cxn ang="0">
                    <a:pos x="13" y="10"/>
                  </a:cxn>
                  <a:cxn ang="0">
                    <a:pos x="18" y="5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0" y="0"/>
                  </a:cxn>
                </a:cxnLst>
                <a:rect l="0" t="0" r="r" b="b"/>
                <a:pathLst>
                  <a:path w="58" h="94">
                    <a:moveTo>
                      <a:pt x="28" y="10"/>
                    </a:moveTo>
                    <a:lnTo>
                      <a:pt x="27" y="11"/>
                    </a:lnTo>
                    <a:lnTo>
                      <a:pt x="21" y="13"/>
                    </a:lnTo>
                    <a:lnTo>
                      <a:pt x="20" y="15"/>
                    </a:lnTo>
                    <a:lnTo>
                      <a:pt x="16" y="17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11" y="49"/>
                    </a:lnTo>
                    <a:lnTo>
                      <a:pt x="20" y="57"/>
                    </a:lnTo>
                    <a:lnTo>
                      <a:pt x="30" y="60"/>
                    </a:lnTo>
                    <a:lnTo>
                      <a:pt x="33" y="60"/>
                    </a:lnTo>
                    <a:lnTo>
                      <a:pt x="37" y="59"/>
                    </a:lnTo>
                    <a:lnTo>
                      <a:pt x="40" y="55"/>
                    </a:lnTo>
                    <a:lnTo>
                      <a:pt x="45" y="45"/>
                    </a:lnTo>
                    <a:lnTo>
                      <a:pt x="45" y="40"/>
                    </a:lnTo>
                    <a:lnTo>
                      <a:pt x="47" y="35"/>
                    </a:lnTo>
                    <a:lnTo>
                      <a:pt x="45" y="32"/>
                    </a:lnTo>
                    <a:lnTo>
                      <a:pt x="45" y="22"/>
                    </a:lnTo>
                    <a:lnTo>
                      <a:pt x="43" y="18"/>
                    </a:lnTo>
                    <a:lnTo>
                      <a:pt x="38" y="13"/>
                    </a:lnTo>
                    <a:lnTo>
                      <a:pt x="35" y="11"/>
                    </a:lnTo>
                    <a:lnTo>
                      <a:pt x="30" y="10"/>
                    </a:lnTo>
                    <a:lnTo>
                      <a:pt x="28" y="10"/>
                    </a:lnTo>
                    <a:close/>
                    <a:moveTo>
                      <a:pt x="30" y="0"/>
                    </a:moveTo>
                    <a:lnTo>
                      <a:pt x="33" y="0"/>
                    </a:lnTo>
                    <a:lnTo>
                      <a:pt x="37" y="1"/>
                    </a:lnTo>
                    <a:lnTo>
                      <a:pt x="40" y="1"/>
                    </a:lnTo>
                    <a:lnTo>
                      <a:pt x="43" y="3"/>
                    </a:lnTo>
                    <a:lnTo>
                      <a:pt x="48" y="6"/>
                    </a:lnTo>
                    <a:lnTo>
                      <a:pt x="52" y="10"/>
                    </a:lnTo>
                    <a:lnTo>
                      <a:pt x="55" y="15"/>
                    </a:lnTo>
                    <a:lnTo>
                      <a:pt x="58" y="28"/>
                    </a:lnTo>
                    <a:lnTo>
                      <a:pt x="58" y="35"/>
                    </a:lnTo>
                    <a:lnTo>
                      <a:pt x="57" y="42"/>
                    </a:lnTo>
                    <a:lnTo>
                      <a:pt x="57" y="49"/>
                    </a:lnTo>
                    <a:lnTo>
                      <a:pt x="53" y="55"/>
                    </a:lnTo>
                    <a:lnTo>
                      <a:pt x="52" y="60"/>
                    </a:lnTo>
                    <a:lnTo>
                      <a:pt x="48" y="64"/>
                    </a:lnTo>
                    <a:lnTo>
                      <a:pt x="42" y="67"/>
                    </a:lnTo>
                    <a:lnTo>
                      <a:pt x="37" y="69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1" y="60"/>
                    </a:lnTo>
                    <a:lnTo>
                      <a:pt x="11" y="94"/>
                    </a:lnTo>
                    <a:lnTo>
                      <a:pt x="0" y="94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1"/>
                    </a:lnTo>
                    <a:lnTo>
                      <a:pt x="13" y="10"/>
                    </a:lnTo>
                    <a:lnTo>
                      <a:pt x="18" y="5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2" name="Freeform 114"/>
              <p:cNvSpPr>
                <a:spLocks/>
              </p:cNvSpPr>
              <p:nvPr/>
            </p:nvSpPr>
            <p:spPr bwMode="auto">
              <a:xfrm>
                <a:off x="3306" y="2440"/>
                <a:ext cx="53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40"/>
                  </a:cxn>
                  <a:cxn ang="0">
                    <a:pos x="17" y="35"/>
                  </a:cxn>
                  <a:cxn ang="0">
                    <a:pos x="22" y="32"/>
                  </a:cxn>
                  <a:cxn ang="0">
                    <a:pos x="32" y="29"/>
                  </a:cxn>
                  <a:cxn ang="0">
                    <a:pos x="35" y="30"/>
                  </a:cxn>
                  <a:cxn ang="0">
                    <a:pos x="38" y="30"/>
                  </a:cxn>
                  <a:cxn ang="0">
                    <a:pos x="45" y="34"/>
                  </a:cxn>
                  <a:cxn ang="0">
                    <a:pos x="52" y="40"/>
                  </a:cxn>
                  <a:cxn ang="0">
                    <a:pos x="53" y="46"/>
                  </a:cxn>
                  <a:cxn ang="0">
                    <a:pos x="53" y="98"/>
                  </a:cxn>
                  <a:cxn ang="0">
                    <a:pos x="43" y="98"/>
                  </a:cxn>
                  <a:cxn ang="0">
                    <a:pos x="43" y="96"/>
                  </a:cxn>
                  <a:cxn ang="0">
                    <a:pos x="42" y="96"/>
                  </a:cxn>
                  <a:cxn ang="0">
                    <a:pos x="42" y="51"/>
                  </a:cxn>
                  <a:cxn ang="0">
                    <a:pos x="38" y="44"/>
                  </a:cxn>
                  <a:cxn ang="0">
                    <a:pos x="35" y="40"/>
                  </a:cxn>
                  <a:cxn ang="0">
                    <a:pos x="32" y="40"/>
                  </a:cxn>
                  <a:cxn ang="0">
                    <a:pos x="28" y="39"/>
                  </a:cxn>
                  <a:cxn ang="0">
                    <a:pos x="25" y="40"/>
                  </a:cxn>
                  <a:cxn ang="0">
                    <a:pos x="20" y="42"/>
                  </a:cxn>
                  <a:cxn ang="0">
                    <a:pos x="17" y="47"/>
                  </a:cxn>
                  <a:cxn ang="0">
                    <a:pos x="12" y="52"/>
                  </a:cxn>
                  <a:cxn ang="0">
                    <a:pos x="12" y="96"/>
                  </a:cxn>
                  <a:cxn ang="0">
                    <a:pos x="10" y="98"/>
                  </a:cxn>
                  <a:cxn ang="0">
                    <a:pos x="0" y="98"/>
                  </a:cxn>
                  <a:cxn ang="0">
                    <a:pos x="0" y="0"/>
                  </a:cxn>
                </a:cxnLst>
                <a:rect l="0" t="0" r="r" b="b"/>
                <a:pathLst>
                  <a:path w="53" h="98">
                    <a:moveTo>
                      <a:pt x="0" y="0"/>
                    </a:moveTo>
                    <a:lnTo>
                      <a:pt x="12" y="0"/>
                    </a:lnTo>
                    <a:lnTo>
                      <a:pt x="12" y="40"/>
                    </a:lnTo>
                    <a:lnTo>
                      <a:pt x="17" y="35"/>
                    </a:lnTo>
                    <a:lnTo>
                      <a:pt x="22" y="32"/>
                    </a:lnTo>
                    <a:lnTo>
                      <a:pt x="32" y="29"/>
                    </a:lnTo>
                    <a:lnTo>
                      <a:pt x="35" y="30"/>
                    </a:lnTo>
                    <a:lnTo>
                      <a:pt x="38" y="30"/>
                    </a:lnTo>
                    <a:lnTo>
                      <a:pt x="45" y="34"/>
                    </a:lnTo>
                    <a:lnTo>
                      <a:pt x="52" y="40"/>
                    </a:lnTo>
                    <a:lnTo>
                      <a:pt x="53" y="46"/>
                    </a:lnTo>
                    <a:lnTo>
                      <a:pt x="53" y="98"/>
                    </a:lnTo>
                    <a:lnTo>
                      <a:pt x="43" y="98"/>
                    </a:lnTo>
                    <a:lnTo>
                      <a:pt x="43" y="96"/>
                    </a:lnTo>
                    <a:lnTo>
                      <a:pt x="42" y="96"/>
                    </a:lnTo>
                    <a:lnTo>
                      <a:pt x="42" y="51"/>
                    </a:lnTo>
                    <a:lnTo>
                      <a:pt x="38" y="44"/>
                    </a:lnTo>
                    <a:lnTo>
                      <a:pt x="35" y="40"/>
                    </a:lnTo>
                    <a:lnTo>
                      <a:pt x="32" y="40"/>
                    </a:lnTo>
                    <a:lnTo>
                      <a:pt x="28" y="39"/>
                    </a:lnTo>
                    <a:lnTo>
                      <a:pt x="25" y="40"/>
                    </a:lnTo>
                    <a:lnTo>
                      <a:pt x="20" y="42"/>
                    </a:lnTo>
                    <a:lnTo>
                      <a:pt x="17" y="47"/>
                    </a:lnTo>
                    <a:lnTo>
                      <a:pt x="12" y="52"/>
                    </a:lnTo>
                    <a:lnTo>
                      <a:pt x="12" y="96"/>
                    </a:lnTo>
                    <a:lnTo>
                      <a:pt x="10" y="98"/>
                    </a:lnTo>
                    <a:lnTo>
                      <a:pt x="0" y="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3" name="Freeform 115"/>
              <p:cNvSpPr>
                <a:spLocks noEditPoints="1"/>
              </p:cNvSpPr>
              <p:nvPr/>
            </p:nvSpPr>
            <p:spPr bwMode="auto">
              <a:xfrm>
                <a:off x="3378" y="2469"/>
                <a:ext cx="57" cy="94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5" y="11"/>
                  </a:cxn>
                  <a:cxn ang="0">
                    <a:pos x="23" y="11"/>
                  </a:cxn>
                  <a:cxn ang="0">
                    <a:pos x="22" y="13"/>
                  </a:cxn>
                  <a:cxn ang="0">
                    <a:pos x="17" y="17"/>
                  </a:cxn>
                  <a:cxn ang="0">
                    <a:pos x="13" y="20"/>
                  </a:cxn>
                  <a:cxn ang="0">
                    <a:pos x="12" y="23"/>
                  </a:cxn>
                  <a:cxn ang="0">
                    <a:pos x="12" y="49"/>
                  </a:cxn>
                  <a:cxn ang="0">
                    <a:pos x="15" y="54"/>
                  </a:cxn>
                  <a:cxn ang="0">
                    <a:pos x="20" y="57"/>
                  </a:cxn>
                  <a:cxn ang="0">
                    <a:pos x="25" y="59"/>
                  </a:cxn>
                  <a:cxn ang="0">
                    <a:pos x="28" y="60"/>
                  </a:cxn>
                  <a:cxn ang="0">
                    <a:pos x="33" y="60"/>
                  </a:cxn>
                  <a:cxn ang="0">
                    <a:pos x="37" y="59"/>
                  </a:cxn>
                  <a:cxn ang="0">
                    <a:pos x="40" y="55"/>
                  </a:cxn>
                  <a:cxn ang="0">
                    <a:pos x="45" y="45"/>
                  </a:cxn>
                  <a:cxn ang="0">
                    <a:pos x="45" y="27"/>
                  </a:cxn>
                  <a:cxn ang="0">
                    <a:pos x="44" y="22"/>
                  </a:cxn>
                  <a:cxn ang="0">
                    <a:pos x="42" y="18"/>
                  </a:cxn>
                  <a:cxn ang="0">
                    <a:pos x="37" y="13"/>
                  </a:cxn>
                  <a:cxn ang="0">
                    <a:pos x="30" y="10"/>
                  </a:cxn>
                  <a:cxn ang="0">
                    <a:pos x="27" y="10"/>
                  </a:cxn>
                  <a:cxn ang="0">
                    <a:pos x="28" y="0"/>
                  </a:cxn>
                  <a:cxn ang="0">
                    <a:pos x="32" y="0"/>
                  </a:cxn>
                  <a:cxn ang="0">
                    <a:pos x="38" y="1"/>
                  </a:cxn>
                  <a:cxn ang="0">
                    <a:pos x="44" y="3"/>
                  </a:cxn>
                  <a:cxn ang="0">
                    <a:pos x="49" y="6"/>
                  </a:cxn>
                  <a:cxn ang="0">
                    <a:pos x="52" y="10"/>
                  </a:cxn>
                  <a:cxn ang="0">
                    <a:pos x="55" y="17"/>
                  </a:cxn>
                  <a:cxn ang="0">
                    <a:pos x="55" y="22"/>
                  </a:cxn>
                  <a:cxn ang="0">
                    <a:pos x="57" y="28"/>
                  </a:cxn>
                  <a:cxn ang="0">
                    <a:pos x="57" y="45"/>
                  </a:cxn>
                  <a:cxn ang="0">
                    <a:pos x="55" y="49"/>
                  </a:cxn>
                  <a:cxn ang="0">
                    <a:pos x="54" y="55"/>
                  </a:cxn>
                  <a:cxn ang="0">
                    <a:pos x="50" y="60"/>
                  </a:cxn>
                  <a:cxn ang="0">
                    <a:pos x="47" y="64"/>
                  </a:cxn>
                  <a:cxn ang="0">
                    <a:pos x="42" y="67"/>
                  </a:cxn>
                  <a:cxn ang="0">
                    <a:pos x="37" y="69"/>
                  </a:cxn>
                  <a:cxn ang="0">
                    <a:pos x="30" y="70"/>
                  </a:cxn>
                  <a:cxn ang="0">
                    <a:pos x="27" y="70"/>
                  </a:cxn>
                  <a:cxn ang="0">
                    <a:pos x="25" y="69"/>
                  </a:cxn>
                  <a:cxn ang="0">
                    <a:pos x="23" y="69"/>
                  </a:cxn>
                  <a:cxn ang="0">
                    <a:pos x="20" y="67"/>
                  </a:cxn>
                  <a:cxn ang="0">
                    <a:pos x="18" y="67"/>
                  </a:cxn>
                  <a:cxn ang="0">
                    <a:pos x="15" y="65"/>
                  </a:cxn>
                  <a:cxn ang="0">
                    <a:pos x="13" y="62"/>
                  </a:cxn>
                  <a:cxn ang="0">
                    <a:pos x="12" y="60"/>
                  </a:cxn>
                  <a:cxn ang="0">
                    <a:pos x="12" y="92"/>
                  </a:cxn>
                  <a:cxn ang="0">
                    <a:pos x="10" y="92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1"/>
                  </a:cxn>
                  <a:cxn ang="0">
                    <a:pos x="8" y="1"/>
                  </a:cxn>
                  <a:cxn ang="0">
                    <a:pos x="10" y="3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23" y="1"/>
                  </a:cxn>
                  <a:cxn ang="0">
                    <a:pos x="27" y="1"/>
                  </a:cxn>
                  <a:cxn ang="0">
                    <a:pos x="28" y="0"/>
                  </a:cxn>
                </a:cxnLst>
                <a:rect l="0" t="0" r="r" b="b"/>
                <a:pathLst>
                  <a:path w="57" h="94">
                    <a:moveTo>
                      <a:pt x="27" y="10"/>
                    </a:moveTo>
                    <a:lnTo>
                      <a:pt x="25" y="11"/>
                    </a:lnTo>
                    <a:lnTo>
                      <a:pt x="23" y="11"/>
                    </a:lnTo>
                    <a:lnTo>
                      <a:pt x="22" y="13"/>
                    </a:lnTo>
                    <a:lnTo>
                      <a:pt x="17" y="17"/>
                    </a:lnTo>
                    <a:lnTo>
                      <a:pt x="13" y="20"/>
                    </a:lnTo>
                    <a:lnTo>
                      <a:pt x="12" y="23"/>
                    </a:lnTo>
                    <a:lnTo>
                      <a:pt x="12" y="49"/>
                    </a:lnTo>
                    <a:lnTo>
                      <a:pt x="15" y="54"/>
                    </a:lnTo>
                    <a:lnTo>
                      <a:pt x="20" y="57"/>
                    </a:lnTo>
                    <a:lnTo>
                      <a:pt x="25" y="59"/>
                    </a:lnTo>
                    <a:lnTo>
                      <a:pt x="28" y="60"/>
                    </a:lnTo>
                    <a:lnTo>
                      <a:pt x="33" y="60"/>
                    </a:lnTo>
                    <a:lnTo>
                      <a:pt x="37" y="59"/>
                    </a:lnTo>
                    <a:lnTo>
                      <a:pt x="40" y="55"/>
                    </a:lnTo>
                    <a:lnTo>
                      <a:pt x="45" y="45"/>
                    </a:lnTo>
                    <a:lnTo>
                      <a:pt x="45" y="27"/>
                    </a:lnTo>
                    <a:lnTo>
                      <a:pt x="44" y="22"/>
                    </a:lnTo>
                    <a:lnTo>
                      <a:pt x="42" y="18"/>
                    </a:lnTo>
                    <a:lnTo>
                      <a:pt x="37" y="13"/>
                    </a:lnTo>
                    <a:lnTo>
                      <a:pt x="30" y="10"/>
                    </a:lnTo>
                    <a:lnTo>
                      <a:pt x="27" y="10"/>
                    </a:lnTo>
                    <a:close/>
                    <a:moveTo>
                      <a:pt x="28" y="0"/>
                    </a:moveTo>
                    <a:lnTo>
                      <a:pt x="32" y="0"/>
                    </a:lnTo>
                    <a:lnTo>
                      <a:pt x="38" y="1"/>
                    </a:lnTo>
                    <a:lnTo>
                      <a:pt x="44" y="3"/>
                    </a:lnTo>
                    <a:lnTo>
                      <a:pt x="49" y="6"/>
                    </a:lnTo>
                    <a:lnTo>
                      <a:pt x="52" y="10"/>
                    </a:lnTo>
                    <a:lnTo>
                      <a:pt x="55" y="17"/>
                    </a:lnTo>
                    <a:lnTo>
                      <a:pt x="55" y="22"/>
                    </a:lnTo>
                    <a:lnTo>
                      <a:pt x="57" y="28"/>
                    </a:lnTo>
                    <a:lnTo>
                      <a:pt x="57" y="45"/>
                    </a:lnTo>
                    <a:lnTo>
                      <a:pt x="55" y="49"/>
                    </a:lnTo>
                    <a:lnTo>
                      <a:pt x="54" y="55"/>
                    </a:lnTo>
                    <a:lnTo>
                      <a:pt x="50" y="60"/>
                    </a:lnTo>
                    <a:lnTo>
                      <a:pt x="47" y="64"/>
                    </a:lnTo>
                    <a:lnTo>
                      <a:pt x="42" y="67"/>
                    </a:lnTo>
                    <a:lnTo>
                      <a:pt x="37" y="69"/>
                    </a:lnTo>
                    <a:lnTo>
                      <a:pt x="30" y="70"/>
                    </a:lnTo>
                    <a:lnTo>
                      <a:pt x="27" y="70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0" y="67"/>
                    </a:lnTo>
                    <a:lnTo>
                      <a:pt x="18" y="67"/>
                    </a:lnTo>
                    <a:lnTo>
                      <a:pt x="15" y="65"/>
                    </a:lnTo>
                    <a:lnTo>
                      <a:pt x="13" y="62"/>
                    </a:lnTo>
                    <a:lnTo>
                      <a:pt x="12" y="60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4" name="Rectangle 116"/>
              <p:cNvSpPr>
                <a:spLocks noChangeArrowheads="1"/>
              </p:cNvSpPr>
              <p:nvPr/>
            </p:nvSpPr>
            <p:spPr bwMode="auto">
              <a:xfrm>
                <a:off x="3465" y="2376"/>
                <a:ext cx="1536" cy="228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5" name="Line 117"/>
              <p:cNvSpPr>
                <a:spLocks noChangeShapeType="1"/>
              </p:cNvSpPr>
              <p:nvPr/>
            </p:nvSpPr>
            <p:spPr bwMode="auto">
              <a:xfrm>
                <a:off x="3463" y="2604"/>
                <a:ext cx="1537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6" name="Line 118"/>
              <p:cNvSpPr>
                <a:spLocks noChangeShapeType="1"/>
              </p:cNvSpPr>
              <p:nvPr/>
            </p:nvSpPr>
            <p:spPr bwMode="auto">
              <a:xfrm flipV="1">
                <a:off x="5000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7" name="Line 119"/>
              <p:cNvSpPr>
                <a:spLocks noChangeShapeType="1"/>
              </p:cNvSpPr>
              <p:nvPr/>
            </p:nvSpPr>
            <p:spPr bwMode="auto">
              <a:xfrm flipH="1">
                <a:off x="3463" y="2376"/>
                <a:ext cx="1537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8" name="Line 120"/>
              <p:cNvSpPr>
                <a:spLocks noChangeShapeType="1"/>
              </p:cNvSpPr>
              <p:nvPr/>
            </p:nvSpPr>
            <p:spPr bwMode="auto">
              <a:xfrm>
                <a:off x="3463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89" name="Freeform 121"/>
              <p:cNvSpPr>
                <a:spLocks noEditPoints="1"/>
              </p:cNvSpPr>
              <p:nvPr/>
            </p:nvSpPr>
            <p:spPr bwMode="auto">
              <a:xfrm>
                <a:off x="3502" y="2440"/>
                <a:ext cx="50" cy="98"/>
              </a:xfrm>
              <a:custGeom>
                <a:avLst/>
                <a:gdLst/>
                <a:ahLst/>
                <a:cxnLst>
                  <a:cxn ang="0">
                    <a:pos x="25" y="83"/>
                  </a:cxn>
                  <a:cxn ang="0">
                    <a:pos x="27" y="86"/>
                  </a:cxn>
                  <a:cxn ang="0">
                    <a:pos x="29" y="91"/>
                  </a:cxn>
                  <a:cxn ang="0">
                    <a:pos x="27" y="96"/>
                  </a:cxn>
                  <a:cxn ang="0">
                    <a:pos x="15" y="98"/>
                  </a:cxn>
                  <a:cxn ang="0">
                    <a:pos x="13" y="94"/>
                  </a:cxn>
                  <a:cxn ang="0">
                    <a:pos x="17" y="83"/>
                  </a:cxn>
                  <a:cxn ang="0">
                    <a:pos x="22" y="0"/>
                  </a:cxn>
                  <a:cxn ang="0">
                    <a:pos x="30" y="2"/>
                  </a:cxn>
                  <a:cxn ang="0">
                    <a:pos x="39" y="5"/>
                  </a:cxn>
                  <a:cxn ang="0">
                    <a:pos x="45" y="14"/>
                  </a:cxn>
                  <a:cxn ang="0">
                    <a:pos x="50" y="22"/>
                  </a:cxn>
                  <a:cxn ang="0">
                    <a:pos x="49" y="34"/>
                  </a:cxn>
                  <a:cxn ang="0">
                    <a:pos x="45" y="44"/>
                  </a:cxn>
                  <a:cxn ang="0">
                    <a:pos x="40" y="51"/>
                  </a:cxn>
                  <a:cxn ang="0">
                    <a:pos x="25" y="54"/>
                  </a:cxn>
                  <a:cxn ang="0">
                    <a:pos x="23" y="73"/>
                  </a:cxn>
                  <a:cxn ang="0">
                    <a:pos x="15" y="74"/>
                  </a:cxn>
                  <a:cxn ang="0">
                    <a:pos x="20" y="47"/>
                  </a:cxn>
                  <a:cxn ang="0">
                    <a:pos x="29" y="46"/>
                  </a:cxn>
                  <a:cxn ang="0">
                    <a:pos x="34" y="40"/>
                  </a:cxn>
                  <a:cxn ang="0">
                    <a:pos x="37" y="35"/>
                  </a:cxn>
                  <a:cxn ang="0">
                    <a:pos x="39" y="29"/>
                  </a:cxn>
                  <a:cxn ang="0">
                    <a:pos x="37" y="22"/>
                  </a:cxn>
                  <a:cxn ang="0">
                    <a:pos x="23" y="10"/>
                  </a:cxn>
                  <a:cxn ang="0">
                    <a:pos x="12" y="12"/>
                  </a:cxn>
                  <a:cxn ang="0">
                    <a:pos x="3" y="15"/>
                  </a:cxn>
                  <a:cxn ang="0">
                    <a:pos x="2" y="17"/>
                  </a:cxn>
                  <a:cxn ang="0">
                    <a:pos x="0" y="7"/>
                  </a:cxn>
                  <a:cxn ang="0">
                    <a:pos x="5" y="3"/>
                  </a:cxn>
                  <a:cxn ang="0">
                    <a:pos x="10" y="2"/>
                  </a:cxn>
                  <a:cxn ang="0">
                    <a:pos x="18" y="0"/>
                  </a:cxn>
                </a:cxnLst>
                <a:rect l="0" t="0" r="r" b="b"/>
                <a:pathLst>
                  <a:path w="50" h="98">
                    <a:moveTo>
                      <a:pt x="17" y="83"/>
                    </a:moveTo>
                    <a:lnTo>
                      <a:pt x="25" y="83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9" y="88"/>
                    </a:lnTo>
                    <a:lnTo>
                      <a:pt x="29" y="91"/>
                    </a:lnTo>
                    <a:lnTo>
                      <a:pt x="27" y="93"/>
                    </a:lnTo>
                    <a:lnTo>
                      <a:pt x="27" y="96"/>
                    </a:lnTo>
                    <a:lnTo>
                      <a:pt x="25" y="98"/>
                    </a:lnTo>
                    <a:lnTo>
                      <a:pt x="15" y="98"/>
                    </a:lnTo>
                    <a:lnTo>
                      <a:pt x="15" y="96"/>
                    </a:lnTo>
                    <a:lnTo>
                      <a:pt x="13" y="94"/>
                    </a:lnTo>
                    <a:lnTo>
                      <a:pt x="13" y="86"/>
                    </a:lnTo>
                    <a:lnTo>
                      <a:pt x="17" y="83"/>
                    </a:lnTo>
                    <a:close/>
                    <a:moveTo>
                      <a:pt x="18" y="0"/>
                    </a:moveTo>
                    <a:lnTo>
                      <a:pt x="22" y="0"/>
                    </a:lnTo>
                    <a:lnTo>
                      <a:pt x="25" y="2"/>
                    </a:lnTo>
                    <a:lnTo>
                      <a:pt x="30" y="2"/>
                    </a:lnTo>
                    <a:lnTo>
                      <a:pt x="34" y="3"/>
                    </a:lnTo>
                    <a:lnTo>
                      <a:pt x="39" y="5"/>
                    </a:lnTo>
                    <a:lnTo>
                      <a:pt x="44" y="8"/>
                    </a:lnTo>
                    <a:lnTo>
                      <a:pt x="45" y="14"/>
                    </a:lnTo>
                    <a:lnTo>
                      <a:pt x="49" y="17"/>
                    </a:lnTo>
                    <a:lnTo>
                      <a:pt x="50" y="22"/>
                    </a:lnTo>
                    <a:lnTo>
                      <a:pt x="50" y="29"/>
                    </a:lnTo>
                    <a:lnTo>
                      <a:pt x="49" y="34"/>
                    </a:lnTo>
                    <a:lnTo>
                      <a:pt x="49" y="39"/>
                    </a:lnTo>
                    <a:lnTo>
                      <a:pt x="45" y="44"/>
                    </a:lnTo>
                    <a:lnTo>
                      <a:pt x="44" y="47"/>
                    </a:lnTo>
                    <a:lnTo>
                      <a:pt x="40" y="51"/>
                    </a:lnTo>
                    <a:lnTo>
                      <a:pt x="30" y="54"/>
                    </a:lnTo>
                    <a:lnTo>
                      <a:pt x="25" y="54"/>
                    </a:lnTo>
                    <a:lnTo>
                      <a:pt x="25" y="73"/>
                    </a:lnTo>
                    <a:lnTo>
                      <a:pt x="23" y="73"/>
                    </a:lnTo>
                    <a:lnTo>
                      <a:pt x="22" y="74"/>
                    </a:lnTo>
                    <a:lnTo>
                      <a:pt x="15" y="74"/>
                    </a:lnTo>
                    <a:lnTo>
                      <a:pt x="15" y="47"/>
                    </a:lnTo>
                    <a:lnTo>
                      <a:pt x="20" y="47"/>
                    </a:lnTo>
                    <a:lnTo>
                      <a:pt x="25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4" y="40"/>
                    </a:lnTo>
                    <a:lnTo>
                      <a:pt x="35" y="39"/>
                    </a:lnTo>
                    <a:lnTo>
                      <a:pt x="37" y="35"/>
                    </a:lnTo>
                    <a:lnTo>
                      <a:pt x="37" y="32"/>
                    </a:lnTo>
                    <a:lnTo>
                      <a:pt x="39" y="29"/>
                    </a:lnTo>
                    <a:lnTo>
                      <a:pt x="37" y="25"/>
                    </a:lnTo>
                    <a:lnTo>
                      <a:pt x="37" y="22"/>
                    </a:lnTo>
                    <a:lnTo>
                      <a:pt x="34" y="15"/>
                    </a:lnTo>
                    <a:lnTo>
                      <a:pt x="23" y="10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7" y="14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0" name="Freeform 122"/>
              <p:cNvSpPr>
                <a:spLocks/>
              </p:cNvSpPr>
              <p:nvPr/>
            </p:nvSpPr>
            <p:spPr bwMode="auto">
              <a:xfrm>
                <a:off x="3564" y="2447"/>
                <a:ext cx="47" cy="9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12" y="10"/>
                  </a:cxn>
                  <a:cxn ang="0">
                    <a:pos x="12" y="40"/>
                  </a:cxn>
                  <a:cxn ang="0">
                    <a:pos x="44" y="40"/>
                  </a:cxn>
                  <a:cxn ang="0">
                    <a:pos x="44" y="42"/>
                  </a:cxn>
                  <a:cxn ang="0">
                    <a:pos x="45" y="42"/>
                  </a:cxn>
                  <a:cxn ang="0">
                    <a:pos x="45" y="50"/>
                  </a:cxn>
                  <a:cxn ang="0">
                    <a:pos x="12" y="50"/>
                  </a:cxn>
                  <a:cxn ang="0">
                    <a:pos x="12" y="89"/>
                  </a:cxn>
                  <a:cxn ang="0">
                    <a:pos x="10" y="91"/>
                  </a:cxn>
                  <a:cxn ang="0">
                    <a:pos x="0" y="9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0"/>
                  </a:cxn>
                </a:cxnLst>
                <a:rect l="0" t="0" r="r" b="b"/>
                <a:pathLst>
                  <a:path w="47" h="91">
                    <a:moveTo>
                      <a:pt x="3" y="0"/>
                    </a:moveTo>
                    <a:lnTo>
                      <a:pt x="47" y="0"/>
                    </a:lnTo>
                    <a:lnTo>
                      <a:pt x="47" y="10"/>
                    </a:lnTo>
                    <a:lnTo>
                      <a:pt x="12" y="10"/>
                    </a:lnTo>
                    <a:lnTo>
                      <a:pt x="12" y="40"/>
                    </a:lnTo>
                    <a:lnTo>
                      <a:pt x="44" y="40"/>
                    </a:lnTo>
                    <a:lnTo>
                      <a:pt x="44" y="42"/>
                    </a:lnTo>
                    <a:lnTo>
                      <a:pt x="45" y="42"/>
                    </a:lnTo>
                    <a:lnTo>
                      <a:pt x="45" y="50"/>
                    </a:lnTo>
                    <a:lnTo>
                      <a:pt x="12" y="50"/>
                    </a:lnTo>
                    <a:lnTo>
                      <a:pt x="12" y="89"/>
                    </a:lnTo>
                    <a:lnTo>
                      <a:pt x="10" y="91"/>
                    </a:lnTo>
                    <a:lnTo>
                      <a:pt x="0" y="9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1" name="Freeform 123"/>
              <p:cNvSpPr>
                <a:spLocks noEditPoints="1"/>
              </p:cNvSpPr>
              <p:nvPr/>
            </p:nvSpPr>
            <p:spPr bwMode="auto">
              <a:xfrm>
                <a:off x="3629" y="2469"/>
                <a:ext cx="64" cy="70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1" y="13"/>
                  </a:cxn>
                  <a:cxn ang="0">
                    <a:pos x="17" y="17"/>
                  </a:cxn>
                  <a:cxn ang="0">
                    <a:pos x="16" y="20"/>
                  </a:cxn>
                  <a:cxn ang="0">
                    <a:pos x="14" y="25"/>
                  </a:cxn>
                  <a:cxn ang="0">
                    <a:pos x="14" y="30"/>
                  </a:cxn>
                  <a:cxn ang="0">
                    <a:pos x="12" y="35"/>
                  </a:cxn>
                  <a:cxn ang="0">
                    <a:pos x="14" y="40"/>
                  </a:cxn>
                  <a:cxn ang="0">
                    <a:pos x="14" y="45"/>
                  </a:cxn>
                  <a:cxn ang="0">
                    <a:pos x="19" y="55"/>
                  </a:cxn>
                  <a:cxn ang="0">
                    <a:pos x="22" y="59"/>
                  </a:cxn>
                  <a:cxn ang="0">
                    <a:pos x="27" y="60"/>
                  </a:cxn>
                  <a:cxn ang="0">
                    <a:pos x="37" y="60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0"/>
                  </a:cxn>
                  <a:cxn ang="0">
                    <a:pos x="51" y="45"/>
                  </a:cxn>
                  <a:cxn ang="0">
                    <a:pos x="51" y="40"/>
                  </a:cxn>
                  <a:cxn ang="0">
                    <a:pos x="52" y="35"/>
                  </a:cxn>
                  <a:cxn ang="0">
                    <a:pos x="51" y="30"/>
                  </a:cxn>
                  <a:cxn ang="0">
                    <a:pos x="51" y="25"/>
                  </a:cxn>
                  <a:cxn ang="0">
                    <a:pos x="46" y="15"/>
                  </a:cxn>
                  <a:cxn ang="0">
                    <a:pos x="42" y="11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37" y="1"/>
                  </a:cxn>
                  <a:cxn ang="0">
                    <a:pos x="42" y="1"/>
                  </a:cxn>
                  <a:cxn ang="0">
                    <a:pos x="46" y="3"/>
                  </a:cxn>
                  <a:cxn ang="0">
                    <a:pos x="52" y="5"/>
                  </a:cxn>
                  <a:cxn ang="0">
                    <a:pos x="63" y="20"/>
                  </a:cxn>
                  <a:cxn ang="0">
                    <a:pos x="64" y="27"/>
                  </a:cxn>
                  <a:cxn ang="0">
                    <a:pos x="64" y="35"/>
                  </a:cxn>
                  <a:cxn ang="0">
                    <a:pos x="63" y="42"/>
                  </a:cxn>
                  <a:cxn ang="0">
                    <a:pos x="63" y="49"/>
                  </a:cxn>
                  <a:cxn ang="0">
                    <a:pos x="59" y="55"/>
                  </a:cxn>
                  <a:cxn ang="0">
                    <a:pos x="56" y="60"/>
                  </a:cxn>
                  <a:cxn ang="0">
                    <a:pos x="46" y="67"/>
                  </a:cxn>
                  <a:cxn ang="0">
                    <a:pos x="32" y="70"/>
                  </a:cxn>
                  <a:cxn ang="0">
                    <a:pos x="24" y="69"/>
                  </a:cxn>
                  <a:cxn ang="0">
                    <a:pos x="17" y="67"/>
                  </a:cxn>
                  <a:cxn ang="0">
                    <a:pos x="11" y="64"/>
                  </a:cxn>
                  <a:cxn ang="0">
                    <a:pos x="9" y="60"/>
                  </a:cxn>
                  <a:cxn ang="0">
                    <a:pos x="2" y="50"/>
                  </a:cxn>
                  <a:cxn ang="0">
                    <a:pos x="0" y="44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9" y="3"/>
                  </a:cxn>
                  <a:cxn ang="0">
                    <a:pos x="32" y="0"/>
                  </a:cxn>
                </a:cxnLst>
                <a:rect l="0" t="0" r="r" b="b"/>
                <a:pathLst>
                  <a:path w="64" h="70">
                    <a:moveTo>
                      <a:pt x="27" y="10"/>
                    </a:moveTo>
                    <a:lnTo>
                      <a:pt x="21" y="13"/>
                    </a:lnTo>
                    <a:lnTo>
                      <a:pt x="17" y="17"/>
                    </a:lnTo>
                    <a:lnTo>
                      <a:pt x="16" y="20"/>
                    </a:lnTo>
                    <a:lnTo>
                      <a:pt x="14" y="25"/>
                    </a:lnTo>
                    <a:lnTo>
                      <a:pt x="14" y="30"/>
                    </a:lnTo>
                    <a:lnTo>
                      <a:pt x="12" y="35"/>
                    </a:lnTo>
                    <a:lnTo>
                      <a:pt x="14" y="40"/>
                    </a:lnTo>
                    <a:lnTo>
                      <a:pt x="14" y="45"/>
                    </a:lnTo>
                    <a:lnTo>
                      <a:pt x="19" y="55"/>
                    </a:lnTo>
                    <a:lnTo>
                      <a:pt x="22" y="59"/>
                    </a:lnTo>
                    <a:lnTo>
                      <a:pt x="27" y="60"/>
                    </a:lnTo>
                    <a:lnTo>
                      <a:pt x="37" y="60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0"/>
                    </a:lnTo>
                    <a:lnTo>
                      <a:pt x="51" y="45"/>
                    </a:lnTo>
                    <a:lnTo>
                      <a:pt x="51" y="40"/>
                    </a:lnTo>
                    <a:lnTo>
                      <a:pt x="52" y="35"/>
                    </a:lnTo>
                    <a:lnTo>
                      <a:pt x="51" y="30"/>
                    </a:lnTo>
                    <a:lnTo>
                      <a:pt x="51" y="25"/>
                    </a:lnTo>
                    <a:lnTo>
                      <a:pt x="46" y="15"/>
                    </a:lnTo>
                    <a:lnTo>
                      <a:pt x="42" y="11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37" y="1"/>
                    </a:lnTo>
                    <a:lnTo>
                      <a:pt x="42" y="1"/>
                    </a:lnTo>
                    <a:lnTo>
                      <a:pt x="46" y="3"/>
                    </a:lnTo>
                    <a:lnTo>
                      <a:pt x="52" y="5"/>
                    </a:lnTo>
                    <a:lnTo>
                      <a:pt x="63" y="20"/>
                    </a:lnTo>
                    <a:lnTo>
                      <a:pt x="64" y="27"/>
                    </a:lnTo>
                    <a:lnTo>
                      <a:pt x="64" y="35"/>
                    </a:lnTo>
                    <a:lnTo>
                      <a:pt x="63" y="42"/>
                    </a:lnTo>
                    <a:lnTo>
                      <a:pt x="63" y="49"/>
                    </a:lnTo>
                    <a:lnTo>
                      <a:pt x="59" y="55"/>
                    </a:lnTo>
                    <a:lnTo>
                      <a:pt x="56" y="60"/>
                    </a:lnTo>
                    <a:lnTo>
                      <a:pt x="46" y="67"/>
                    </a:lnTo>
                    <a:lnTo>
                      <a:pt x="32" y="70"/>
                    </a:lnTo>
                    <a:lnTo>
                      <a:pt x="24" y="69"/>
                    </a:lnTo>
                    <a:lnTo>
                      <a:pt x="17" y="67"/>
                    </a:lnTo>
                    <a:lnTo>
                      <a:pt x="11" y="64"/>
                    </a:lnTo>
                    <a:lnTo>
                      <a:pt x="9" y="60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9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2" name="Freeform 124"/>
              <p:cNvSpPr>
                <a:spLocks/>
              </p:cNvSpPr>
              <p:nvPr/>
            </p:nvSpPr>
            <p:spPr bwMode="auto">
              <a:xfrm>
                <a:off x="3707" y="2469"/>
                <a:ext cx="36" cy="6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0" y="0"/>
                  </a:cxn>
                  <a:cxn ang="0">
                    <a:pos x="30" y="1"/>
                  </a:cxn>
                  <a:cxn ang="0">
                    <a:pos x="35" y="1"/>
                  </a:cxn>
                  <a:cxn ang="0">
                    <a:pos x="35" y="3"/>
                  </a:cxn>
                  <a:cxn ang="0">
                    <a:pos x="36" y="3"/>
                  </a:cxn>
                  <a:cxn ang="0">
                    <a:pos x="36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31" y="11"/>
                  </a:cxn>
                  <a:cxn ang="0">
                    <a:pos x="23" y="11"/>
                  </a:cxn>
                  <a:cxn ang="0">
                    <a:pos x="18" y="17"/>
                  </a:cxn>
                  <a:cxn ang="0">
                    <a:pos x="15" y="18"/>
                  </a:cxn>
                  <a:cxn ang="0">
                    <a:pos x="11" y="25"/>
                  </a:cxn>
                  <a:cxn ang="0">
                    <a:pos x="11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8" y="1"/>
                  </a:cxn>
                  <a:cxn ang="0">
                    <a:pos x="10" y="3"/>
                  </a:cxn>
                  <a:cxn ang="0">
                    <a:pos x="10" y="13"/>
                  </a:cxn>
                  <a:cxn ang="0">
                    <a:pos x="13" y="10"/>
                  </a:cxn>
                  <a:cxn ang="0">
                    <a:pos x="15" y="6"/>
                  </a:cxn>
                  <a:cxn ang="0">
                    <a:pos x="16" y="5"/>
                  </a:cxn>
                  <a:cxn ang="0">
                    <a:pos x="20" y="3"/>
                  </a:cxn>
                  <a:cxn ang="0">
                    <a:pos x="21" y="1"/>
                  </a:cxn>
                  <a:cxn ang="0">
                    <a:pos x="23" y="1"/>
                  </a:cxn>
                  <a:cxn ang="0">
                    <a:pos x="25" y="0"/>
                  </a:cxn>
                </a:cxnLst>
                <a:rect l="0" t="0" r="r" b="b"/>
                <a:pathLst>
                  <a:path w="36" h="69">
                    <a:moveTo>
                      <a:pt x="25" y="0"/>
                    </a:moveTo>
                    <a:lnTo>
                      <a:pt x="30" y="0"/>
                    </a:lnTo>
                    <a:lnTo>
                      <a:pt x="30" y="1"/>
                    </a:lnTo>
                    <a:lnTo>
                      <a:pt x="35" y="1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5" y="18"/>
                    </a:lnTo>
                    <a:lnTo>
                      <a:pt x="11" y="25"/>
                    </a:lnTo>
                    <a:lnTo>
                      <a:pt x="11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10" y="13"/>
                    </a:lnTo>
                    <a:lnTo>
                      <a:pt x="13" y="10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20" y="3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3" name="Freeform 125"/>
              <p:cNvSpPr>
                <a:spLocks/>
              </p:cNvSpPr>
              <p:nvPr/>
            </p:nvSpPr>
            <p:spPr bwMode="auto">
              <a:xfrm>
                <a:off x="3754" y="2470"/>
                <a:ext cx="55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1" y="2"/>
                  </a:cxn>
                  <a:cxn ang="0">
                    <a:pos x="11" y="44"/>
                  </a:cxn>
                  <a:cxn ang="0">
                    <a:pos x="13" y="49"/>
                  </a:cxn>
                  <a:cxn ang="0">
                    <a:pos x="13" y="51"/>
                  </a:cxn>
                  <a:cxn ang="0">
                    <a:pos x="15" y="54"/>
                  </a:cxn>
                  <a:cxn ang="0">
                    <a:pos x="18" y="58"/>
                  </a:cxn>
                  <a:cxn ang="0">
                    <a:pos x="21" y="59"/>
                  </a:cxn>
                  <a:cxn ang="0">
                    <a:pos x="25" y="59"/>
                  </a:cxn>
                  <a:cxn ang="0">
                    <a:pos x="30" y="58"/>
                  </a:cxn>
                  <a:cxn ang="0">
                    <a:pos x="33" y="56"/>
                  </a:cxn>
                  <a:cxn ang="0">
                    <a:pos x="38" y="53"/>
                  </a:cxn>
                  <a:cxn ang="0">
                    <a:pos x="43" y="48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53" y="2"/>
                  </a:cxn>
                  <a:cxn ang="0">
                    <a:pos x="55" y="2"/>
                  </a:cxn>
                  <a:cxn ang="0">
                    <a:pos x="55" y="66"/>
                  </a:cxn>
                  <a:cxn ang="0">
                    <a:pos x="53" y="66"/>
                  </a:cxn>
                  <a:cxn ang="0">
                    <a:pos x="53" y="68"/>
                  </a:cxn>
                  <a:cxn ang="0">
                    <a:pos x="45" y="68"/>
                  </a:cxn>
                  <a:cxn ang="0">
                    <a:pos x="43" y="66"/>
                  </a:cxn>
                  <a:cxn ang="0">
                    <a:pos x="43" y="58"/>
                  </a:cxn>
                  <a:cxn ang="0">
                    <a:pos x="38" y="63"/>
                  </a:cxn>
                  <a:cxn ang="0">
                    <a:pos x="33" y="66"/>
                  </a:cxn>
                  <a:cxn ang="0">
                    <a:pos x="23" y="69"/>
                  </a:cxn>
                  <a:cxn ang="0">
                    <a:pos x="16" y="68"/>
                  </a:cxn>
                  <a:cxn ang="0">
                    <a:pos x="11" y="66"/>
                  </a:cxn>
                  <a:cxn ang="0">
                    <a:pos x="8" y="64"/>
                  </a:cxn>
                  <a:cxn ang="0">
                    <a:pos x="5" y="61"/>
                  </a:cxn>
                  <a:cxn ang="0">
                    <a:pos x="3" y="58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55" h="69">
                    <a:moveTo>
                      <a:pt x="0" y="0"/>
                    </a:moveTo>
                    <a:lnTo>
                      <a:pt x="10" y="0"/>
                    </a:lnTo>
                    <a:lnTo>
                      <a:pt x="11" y="2"/>
                    </a:lnTo>
                    <a:lnTo>
                      <a:pt x="11" y="44"/>
                    </a:lnTo>
                    <a:lnTo>
                      <a:pt x="13" y="49"/>
                    </a:lnTo>
                    <a:lnTo>
                      <a:pt x="13" y="51"/>
                    </a:lnTo>
                    <a:lnTo>
                      <a:pt x="15" y="54"/>
                    </a:lnTo>
                    <a:lnTo>
                      <a:pt x="18" y="58"/>
                    </a:lnTo>
                    <a:lnTo>
                      <a:pt x="21" y="59"/>
                    </a:lnTo>
                    <a:lnTo>
                      <a:pt x="25" y="59"/>
                    </a:lnTo>
                    <a:lnTo>
                      <a:pt x="30" y="58"/>
                    </a:lnTo>
                    <a:lnTo>
                      <a:pt x="33" y="56"/>
                    </a:lnTo>
                    <a:lnTo>
                      <a:pt x="38" y="53"/>
                    </a:lnTo>
                    <a:lnTo>
                      <a:pt x="43" y="48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68"/>
                    </a:lnTo>
                    <a:lnTo>
                      <a:pt x="45" y="68"/>
                    </a:lnTo>
                    <a:lnTo>
                      <a:pt x="43" y="66"/>
                    </a:lnTo>
                    <a:lnTo>
                      <a:pt x="43" y="58"/>
                    </a:lnTo>
                    <a:lnTo>
                      <a:pt x="38" y="63"/>
                    </a:lnTo>
                    <a:lnTo>
                      <a:pt x="33" y="66"/>
                    </a:lnTo>
                    <a:lnTo>
                      <a:pt x="23" y="69"/>
                    </a:lnTo>
                    <a:lnTo>
                      <a:pt x="16" y="68"/>
                    </a:lnTo>
                    <a:lnTo>
                      <a:pt x="11" y="66"/>
                    </a:lnTo>
                    <a:lnTo>
                      <a:pt x="8" y="64"/>
                    </a:lnTo>
                    <a:lnTo>
                      <a:pt x="5" y="61"/>
                    </a:lnTo>
                    <a:lnTo>
                      <a:pt x="3" y="58"/>
                    </a:lnTo>
                    <a:lnTo>
                      <a:pt x="0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4" name="Freeform 126"/>
              <p:cNvSpPr>
                <a:spLocks/>
              </p:cNvSpPr>
              <p:nvPr/>
            </p:nvSpPr>
            <p:spPr bwMode="auto">
              <a:xfrm>
                <a:off x="3826" y="2469"/>
                <a:ext cx="94" cy="69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5" y="1"/>
                  </a:cxn>
                  <a:cxn ang="0">
                    <a:pos x="38" y="1"/>
                  </a:cxn>
                  <a:cxn ang="0">
                    <a:pos x="42" y="3"/>
                  </a:cxn>
                  <a:cxn ang="0">
                    <a:pos x="43" y="3"/>
                  </a:cxn>
                  <a:cxn ang="0">
                    <a:pos x="45" y="6"/>
                  </a:cxn>
                  <a:cxn ang="0">
                    <a:pos x="48" y="8"/>
                  </a:cxn>
                  <a:cxn ang="0">
                    <a:pos x="48" y="10"/>
                  </a:cxn>
                  <a:cxn ang="0">
                    <a:pos x="50" y="13"/>
                  </a:cxn>
                  <a:cxn ang="0">
                    <a:pos x="57" y="6"/>
                  </a:cxn>
                  <a:cxn ang="0">
                    <a:pos x="62" y="3"/>
                  </a:cxn>
                  <a:cxn ang="0">
                    <a:pos x="65" y="1"/>
                  </a:cxn>
                  <a:cxn ang="0">
                    <a:pos x="67" y="1"/>
                  </a:cxn>
                  <a:cxn ang="0">
                    <a:pos x="72" y="0"/>
                  </a:cxn>
                  <a:cxn ang="0">
                    <a:pos x="82" y="3"/>
                  </a:cxn>
                  <a:cxn ang="0">
                    <a:pos x="85" y="5"/>
                  </a:cxn>
                  <a:cxn ang="0">
                    <a:pos x="89" y="8"/>
                  </a:cxn>
                  <a:cxn ang="0">
                    <a:pos x="90" y="11"/>
                  </a:cxn>
                  <a:cxn ang="0">
                    <a:pos x="94" y="22"/>
                  </a:cxn>
                  <a:cxn ang="0">
                    <a:pos x="94" y="67"/>
                  </a:cxn>
                  <a:cxn ang="0">
                    <a:pos x="92" y="69"/>
                  </a:cxn>
                  <a:cxn ang="0">
                    <a:pos x="82" y="69"/>
                  </a:cxn>
                  <a:cxn ang="0">
                    <a:pos x="82" y="22"/>
                  </a:cxn>
                  <a:cxn ang="0">
                    <a:pos x="78" y="15"/>
                  </a:cxn>
                  <a:cxn ang="0">
                    <a:pos x="75" y="11"/>
                  </a:cxn>
                  <a:cxn ang="0">
                    <a:pos x="72" y="11"/>
                  </a:cxn>
                  <a:cxn ang="0">
                    <a:pos x="70" y="10"/>
                  </a:cxn>
                  <a:cxn ang="0">
                    <a:pos x="65" y="11"/>
                  </a:cxn>
                  <a:cxn ang="0">
                    <a:pos x="62" y="13"/>
                  </a:cxn>
                  <a:cxn ang="0">
                    <a:pos x="57" y="18"/>
                  </a:cxn>
                  <a:cxn ang="0">
                    <a:pos x="53" y="23"/>
                  </a:cxn>
                  <a:cxn ang="0">
                    <a:pos x="53" y="67"/>
                  </a:cxn>
                  <a:cxn ang="0">
                    <a:pos x="52" y="67"/>
                  </a:cxn>
                  <a:cxn ang="0">
                    <a:pos x="52" y="69"/>
                  </a:cxn>
                  <a:cxn ang="0">
                    <a:pos x="42" y="69"/>
                  </a:cxn>
                  <a:cxn ang="0">
                    <a:pos x="42" y="28"/>
                  </a:cxn>
                  <a:cxn ang="0">
                    <a:pos x="40" y="25"/>
                  </a:cxn>
                  <a:cxn ang="0">
                    <a:pos x="40" y="18"/>
                  </a:cxn>
                  <a:cxn ang="0">
                    <a:pos x="38" y="15"/>
                  </a:cxn>
                  <a:cxn ang="0">
                    <a:pos x="37" y="13"/>
                  </a:cxn>
                  <a:cxn ang="0">
                    <a:pos x="33" y="11"/>
                  </a:cxn>
                  <a:cxn ang="0">
                    <a:pos x="32" y="11"/>
                  </a:cxn>
                  <a:cxn ang="0">
                    <a:pos x="28" y="10"/>
                  </a:cxn>
                  <a:cxn ang="0">
                    <a:pos x="25" y="11"/>
                  </a:cxn>
                  <a:cxn ang="0">
                    <a:pos x="20" y="13"/>
                  </a:cxn>
                  <a:cxn ang="0">
                    <a:pos x="16" y="18"/>
                  </a:cxn>
                  <a:cxn ang="0">
                    <a:pos x="11" y="23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1"/>
                  </a:cxn>
                  <a:cxn ang="0">
                    <a:pos x="16" y="6"/>
                  </a:cxn>
                  <a:cxn ang="0">
                    <a:pos x="21" y="3"/>
                  </a:cxn>
                  <a:cxn ang="0">
                    <a:pos x="32" y="0"/>
                  </a:cxn>
                </a:cxnLst>
                <a:rect l="0" t="0" r="r" b="b"/>
                <a:pathLst>
                  <a:path w="94" h="69">
                    <a:moveTo>
                      <a:pt x="32" y="0"/>
                    </a:moveTo>
                    <a:lnTo>
                      <a:pt x="35" y="1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5" y="6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50" y="13"/>
                    </a:lnTo>
                    <a:lnTo>
                      <a:pt x="57" y="6"/>
                    </a:lnTo>
                    <a:lnTo>
                      <a:pt x="62" y="3"/>
                    </a:lnTo>
                    <a:lnTo>
                      <a:pt x="65" y="1"/>
                    </a:lnTo>
                    <a:lnTo>
                      <a:pt x="67" y="1"/>
                    </a:lnTo>
                    <a:lnTo>
                      <a:pt x="72" y="0"/>
                    </a:lnTo>
                    <a:lnTo>
                      <a:pt x="82" y="3"/>
                    </a:lnTo>
                    <a:lnTo>
                      <a:pt x="85" y="5"/>
                    </a:lnTo>
                    <a:lnTo>
                      <a:pt x="89" y="8"/>
                    </a:lnTo>
                    <a:lnTo>
                      <a:pt x="90" y="11"/>
                    </a:lnTo>
                    <a:lnTo>
                      <a:pt x="94" y="22"/>
                    </a:lnTo>
                    <a:lnTo>
                      <a:pt x="94" y="67"/>
                    </a:lnTo>
                    <a:lnTo>
                      <a:pt x="92" y="69"/>
                    </a:lnTo>
                    <a:lnTo>
                      <a:pt x="82" y="69"/>
                    </a:lnTo>
                    <a:lnTo>
                      <a:pt x="82" y="22"/>
                    </a:lnTo>
                    <a:lnTo>
                      <a:pt x="78" y="15"/>
                    </a:lnTo>
                    <a:lnTo>
                      <a:pt x="75" y="11"/>
                    </a:lnTo>
                    <a:lnTo>
                      <a:pt x="72" y="11"/>
                    </a:lnTo>
                    <a:lnTo>
                      <a:pt x="70" y="10"/>
                    </a:lnTo>
                    <a:lnTo>
                      <a:pt x="65" y="11"/>
                    </a:lnTo>
                    <a:lnTo>
                      <a:pt x="62" y="13"/>
                    </a:lnTo>
                    <a:lnTo>
                      <a:pt x="57" y="18"/>
                    </a:lnTo>
                    <a:lnTo>
                      <a:pt x="53" y="23"/>
                    </a:lnTo>
                    <a:lnTo>
                      <a:pt x="53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42" y="69"/>
                    </a:lnTo>
                    <a:lnTo>
                      <a:pt x="42" y="28"/>
                    </a:lnTo>
                    <a:lnTo>
                      <a:pt x="40" y="25"/>
                    </a:lnTo>
                    <a:lnTo>
                      <a:pt x="40" y="18"/>
                    </a:lnTo>
                    <a:lnTo>
                      <a:pt x="38" y="15"/>
                    </a:lnTo>
                    <a:lnTo>
                      <a:pt x="37" y="13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20" y="13"/>
                    </a:lnTo>
                    <a:lnTo>
                      <a:pt x="16" y="18"/>
                    </a:lnTo>
                    <a:lnTo>
                      <a:pt x="11" y="23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1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5" name="Freeform 127"/>
              <p:cNvSpPr>
                <a:spLocks/>
              </p:cNvSpPr>
              <p:nvPr/>
            </p:nvSpPr>
            <p:spPr bwMode="auto">
              <a:xfrm>
                <a:off x="3946" y="2447"/>
                <a:ext cx="12" cy="9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91"/>
                  </a:cxn>
                  <a:cxn ang="0">
                    <a:pos x="2" y="91"/>
                  </a:cxn>
                  <a:cxn ang="0">
                    <a:pos x="0" y="89"/>
                  </a:cxn>
                  <a:cxn ang="0">
                    <a:pos x="0" y="0"/>
                  </a:cxn>
                </a:cxnLst>
                <a:rect l="0" t="0" r="r" b="b"/>
                <a:pathLst>
                  <a:path w="12" h="91">
                    <a:moveTo>
                      <a:pt x="0" y="0"/>
                    </a:moveTo>
                    <a:lnTo>
                      <a:pt x="12" y="0"/>
                    </a:lnTo>
                    <a:lnTo>
                      <a:pt x="12" y="91"/>
                    </a:lnTo>
                    <a:lnTo>
                      <a:pt x="2" y="91"/>
                    </a:lnTo>
                    <a:lnTo>
                      <a:pt x="0" y="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6" name="Freeform 128"/>
              <p:cNvSpPr>
                <a:spLocks noEditPoints="1"/>
              </p:cNvSpPr>
              <p:nvPr/>
            </p:nvSpPr>
            <p:spPr bwMode="auto">
              <a:xfrm>
                <a:off x="3983" y="2447"/>
                <a:ext cx="69" cy="91"/>
              </a:xfrm>
              <a:custGeom>
                <a:avLst/>
                <a:gdLst/>
                <a:ahLst/>
                <a:cxnLst>
                  <a:cxn ang="0">
                    <a:pos x="12" y="10"/>
                  </a:cxn>
                  <a:cxn ang="0">
                    <a:pos x="12" y="81"/>
                  </a:cxn>
                  <a:cxn ang="0">
                    <a:pos x="32" y="81"/>
                  </a:cxn>
                  <a:cxn ang="0">
                    <a:pos x="39" y="79"/>
                  </a:cxn>
                  <a:cxn ang="0">
                    <a:pos x="49" y="72"/>
                  </a:cxn>
                  <a:cxn ang="0">
                    <a:pos x="52" y="67"/>
                  </a:cxn>
                  <a:cxn ang="0">
                    <a:pos x="56" y="60"/>
                  </a:cxn>
                  <a:cxn ang="0">
                    <a:pos x="56" y="54"/>
                  </a:cxn>
                  <a:cxn ang="0">
                    <a:pos x="57" y="44"/>
                  </a:cxn>
                  <a:cxn ang="0">
                    <a:pos x="57" y="37"/>
                  </a:cxn>
                  <a:cxn ang="0">
                    <a:pos x="56" y="30"/>
                  </a:cxn>
                  <a:cxn ang="0">
                    <a:pos x="46" y="15"/>
                  </a:cxn>
                  <a:cxn ang="0">
                    <a:pos x="39" y="12"/>
                  </a:cxn>
                  <a:cxn ang="0">
                    <a:pos x="36" y="12"/>
                  </a:cxn>
                  <a:cxn ang="0">
                    <a:pos x="30" y="10"/>
                  </a:cxn>
                  <a:cxn ang="0">
                    <a:pos x="12" y="10"/>
                  </a:cxn>
                  <a:cxn ang="0">
                    <a:pos x="2" y="0"/>
                  </a:cxn>
                  <a:cxn ang="0">
                    <a:pos x="32" y="0"/>
                  </a:cxn>
                  <a:cxn ang="0">
                    <a:pos x="39" y="1"/>
                  </a:cxn>
                  <a:cxn ang="0">
                    <a:pos x="44" y="3"/>
                  </a:cxn>
                  <a:cxn ang="0">
                    <a:pos x="52" y="7"/>
                  </a:cxn>
                  <a:cxn ang="0">
                    <a:pos x="59" y="12"/>
                  </a:cxn>
                  <a:cxn ang="0">
                    <a:pos x="64" y="18"/>
                  </a:cxn>
                  <a:cxn ang="0">
                    <a:pos x="67" y="25"/>
                  </a:cxn>
                  <a:cxn ang="0">
                    <a:pos x="69" y="33"/>
                  </a:cxn>
                  <a:cxn ang="0">
                    <a:pos x="69" y="52"/>
                  </a:cxn>
                  <a:cxn ang="0">
                    <a:pos x="67" y="59"/>
                  </a:cxn>
                  <a:cxn ang="0">
                    <a:pos x="66" y="64"/>
                  </a:cxn>
                  <a:cxn ang="0">
                    <a:pos x="64" y="71"/>
                  </a:cxn>
                  <a:cxn ang="0">
                    <a:pos x="61" y="76"/>
                  </a:cxn>
                  <a:cxn ang="0">
                    <a:pos x="57" y="79"/>
                  </a:cxn>
                  <a:cxn ang="0">
                    <a:pos x="51" y="84"/>
                  </a:cxn>
                  <a:cxn ang="0">
                    <a:pos x="44" y="87"/>
                  </a:cxn>
                  <a:cxn ang="0">
                    <a:pos x="34" y="91"/>
                  </a:cxn>
                  <a:cxn ang="0">
                    <a:pos x="2" y="91"/>
                  </a:cxn>
                  <a:cxn ang="0">
                    <a:pos x="2" y="89"/>
                  </a:cxn>
                  <a:cxn ang="0">
                    <a:pos x="0" y="87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69" h="91">
                    <a:moveTo>
                      <a:pt x="12" y="10"/>
                    </a:moveTo>
                    <a:lnTo>
                      <a:pt x="12" y="81"/>
                    </a:lnTo>
                    <a:lnTo>
                      <a:pt x="32" y="81"/>
                    </a:lnTo>
                    <a:lnTo>
                      <a:pt x="39" y="79"/>
                    </a:lnTo>
                    <a:lnTo>
                      <a:pt x="49" y="72"/>
                    </a:lnTo>
                    <a:lnTo>
                      <a:pt x="52" y="67"/>
                    </a:lnTo>
                    <a:lnTo>
                      <a:pt x="56" y="60"/>
                    </a:lnTo>
                    <a:lnTo>
                      <a:pt x="56" y="54"/>
                    </a:lnTo>
                    <a:lnTo>
                      <a:pt x="57" y="44"/>
                    </a:lnTo>
                    <a:lnTo>
                      <a:pt x="57" y="37"/>
                    </a:lnTo>
                    <a:lnTo>
                      <a:pt x="56" y="30"/>
                    </a:lnTo>
                    <a:lnTo>
                      <a:pt x="46" y="15"/>
                    </a:lnTo>
                    <a:lnTo>
                      <a:pt x="39" y="12"/>
                    </a:lnTo>
                    <a:lnTo>
                      <a:pt x="36" y="12"/>
                    </a:lnTo>
                    <a:lnTo>
                      <a:pt x="30" y="10"/>
                    </a:lnTo>
                    <a:lnTo>
                      <a:pt x="12" y="10"/>
                    </a:lnTo>
                    <a:close/>
                    <a:moveTo>
                      <a:pt x="2" y="0"/>
                    </a:moveTo>
                    <a:lnTo>
                      <a:pt x="32" y="0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52" y="7"/>
                    </a:lnTo>
                    <a:lnTo>
                      <a:pt x="59" y="12"/>
                    </a:lnTo>
                    <a:lnTo>
                      <a:pt x="64" y="18"/>
                    </a:lnTo>
                    <a:lnTo>
                      <a:pt x="67" y="25"/>
                    </a:lnTo>
                    <a:lnTo>
                      <a:pt x="69" y="33"/>
                    </a:lnTo>
                    <a:lnTo>
                      <a:pt x="69" y="52"/>
                    </a:lnTo>
                    <a:lnTo>
                      <a:pt x="67" y="59"/>
                    </a:lnTo>
                    <a:lnTo>
                      <a:pt x="66" y="64"/>
                    </a:lnTo>
                    <a:lnTo>
                      <a:pt x="64" y="71"/>
                    </a:lnTo>
                    <a:lnTo>
                      <a:pt x="61" y="76"/>
                    </a:lnTo>
                    <a:lnTo>
                      <a:pt x="57" y="79"/>
                    </a:lnTo>
                    <a:lnTo>
                      <a:pt x="51" y="84"/>
                    </a:lnTo>
                    <a:lnTo>
                      <a:pt x="44" y="87"/>
                    </a:lnTo>
                    <a:lnTo>
                      <a:pt x="34" y="91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0" y="87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7" name="Freeform 129"/>
              <p:cNvSpPr>
                <a:spLocks noEditPoints="1"/>
              </p:cNvSpPr>
              <p:nvPr/>
            </p:nvSpPr>
            <p:spPr bwMode="auto">
              <a:xfrm>
                <a:off x="4072" y="2479"/>
                <a:ext cx="59" cy="37"/>
              </a:xfrm>
              <a:custGeom>
                <a:avLst/>
                <a:gdLst/>
                <a:ahLst/>
                <a:cxnLst>
                  <a:cxn ang="0">
                    <a:pos x="2" y="27"/>
                  </a:cxn>
                  <a:cxn ang="0">
                    <a:pos x="57" y="27"/>
                  </a:cxn>
                  <a:cxn ang="0">
                    <a:pos x="59" y="28"/>
                  </a:cxn>
                  <a:cxn ang="0">
                    <a:pos x="59" y="35"/>
                  </a:cxn>
                  <a:cxn ang="0">
                    <a:pos x="57" y="37"/>
                  </a:cxn>
                  <a:cxn ang="0">
                    <a:pos x="2" y="37"/>
                  </a:cxn>
                  <a:cxn ang="0">
                    <a:pos x="2" y="35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2" y="27"/>
                  </a:cxn>
                  <a:cxn ang="0">
                    <a:pos x="2" y="0"/>
                  </a:cxn>
                  <a:cxn ang="0">
                    <a:pos x="59" y="0"/>
                  </a:cxn>
                  <a:cxn ang="0">
                    <a:pos x="59" y="8"/>
                  </a:cxn>
                  <a:cxn ang="0">
                    <a:pos x="57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59" h="37">
                    <a:moveTo>
                      <a:pt x="2" y="27"/>
                    </a:moveTo>
                    <a:lnTo>
                      <a:pt x="57" y="27"/>
                    </a:lnTo>
                    <a:lnTo>
                      <a:pt x="59" y="28"/>
                    </a:lnTo>
                    <a:lnTo>
                      <a:pt x="59" y="35"/>
                    </a:lnTo>
                    <a:lnTo>
                      <a:pt x="57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0"/>
                    </a:lnTo>
                    <a:lnTo>
                      <a:pt x="2" y="27"/>
                    </a:lnTo>
                    <a:close/>
                    <a:moveTo>
                      <a:pt x="2" y="0"/>
                    </a:moveTo>
                    <a:lnTo>
                      <a:pt x="59" y="0"/>
                    </a:lnTo>
                    <a:lnTo>
                      <a:pt x="59" y="8"/>
                    </a:lnTo>
                    <a:lnTo>
                      <a:pt x="57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8" name="Freeform 130"/>
              <p:cNvSpPr>
                <a:spLocks/>
              </p:cNvSpPr>
              <p:nvPr/>
            </p:nvSpPr>
            <p:spPr bwMode="auto">
              <a:xfrm>
                <a:off x="4151" y="2445"/>
                <a:ext cx="52" cy="9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7" y="0"/>
                  </a:cxn>
                  <a:cxn ang="0">
                    <a:pos x="28" y="2"/>
                  </a:cxn>
                  <a:cxn ang="0">
                    <a:pos x="34" y="2"/>
                  </a:cxn>
                  <a:cxn ang="0">
                    <a:pos x="34" y="83"/>
                  </a:cxn>
                  <a:cxn ang="0">
                    <a:pos x="50" y="83"/>
                  </a:cxn>
                  <a:cxn ang="0">
                    <a:pos x="52" y="84"/>
                  </a:cxn>
                  <a:cxn ang="0">
                    <a:pos x="52" y="91"/>
                  </a:cxn>
                  <a:cxn ang="0">
                    <a:pos x="50" y="93"/>
                  </a:cxn>
                  <a:cxn ang="0">
                    <a:pos x="0" y="93"/>
                  </a:cxn>
                  <a:cxn ang="0">
                    <a:pos x="0" y="84"/>
                  </a:cxn>
                  <a:cxn ang="0">
                    <a:pos x="2" y="84"/>
                  </a:cxn>
                  <a:cxn ang="0">
                    <a:pos x="2" y="83"/>
                  </a:cxn>
                  <a:cxn ang="0">
                    <a:pos x="22" y="83"/>
                  </a:cxn>
                  <a:cxn ang="0">
                    <a:pos x="22" y="14"/>
                  </a:cxn>
                  <a:cxn ang="0">
                    <a:pos x="3" y="24"/>
                  </a:cxn>
                  <a:cxn ang="0">
                    <a:pos x="2" y="25"/>
                  </a:cxn>
                  <a:cxn ang="0">
                    <a:pos x="0" y="25"/>
                  </a:cxn>
                  <a:cxn ang="0">
                    <a:pos x="0" y="15"/>
                  </a:cxn>
                  <a:cxn ang="0">
                    <a:pos x="2" y="15"/>
                  </a:cxn>
                  <a:cxn ang="0">
                    <a:pos x="22" y="2"/>
                  </a:cxn>
                  <a:cxn ang="0">
                    <a:pos x="23" y="2"/>
                  </a:cxn>
                  <a:cxn ang="0">
                    <a:pos x="25" y="0"/>
                  </a:cxn>
                </a:cxnLst>
                <a:rect l="0" t="0" r="r" b="b"/>
                <a:pathLst>
                  <a:path w="52" h="93">
                    <a:moveTo>
                      <a:pt x="25" y="0"/>
                    </a:moveTo>
                    <a:lnTo>
                      <a:pt x="27" y="0"/>
                    </a:lnTo>
                    <a:lnTo>
                      <a:pt x="28" y="2"/>
                    </a:lnTo>
                    <a:lnTo>
                      <a:pt x="34" y="2"/>
                    </a:lnTo>
                    <a:lnTo>
                      <a:pt x="34" y="83"/>
                    </a:lnTo>
                    <a:lnTo>
                      <a:pt x="50" y="83"/>
                    </a:lnTo>
                    <a:lnTo>
                      <a:pt x="52" y="84"/>
                    </a:lnTo>
                    <a:lnTo>
                      <a:pt x="52" y="91"/>
                    </a:lnTo>
                    <a:lnTo>
                      <a:pt x="50" y="93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22" y="83"/>
                    </a:lnTo>
                    <a:lnTo>
                      <a:pt x="22" y="14"/>
                    </a:lnTo>
                    <a:lnTo>
                      <a:pt x="3" y="24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299" name="Freeform 131"/>
              <p:cNvSpPr>
                <a:spLocks noEditPoints="1"/>
              </p:cNvSpPr>
              <p:nvPr/>
            </p:nvSpPr>
            <p:spPr bwMode="auto">
              <a:xfrm>
                <a:off x="4218" y="2442"/>
                <a:ext cx="84" cy="97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12" y="65"/>
                  </a:cxn>
                  <a:cxn ang="0">
                    <a:pos x="15" y="81"/>
                  </a:cxn>
                  <a:cxn ang="0">
                    <a:pos x="22" y="86"/>
                  </a:cxn>
                  <a:cxn ang="0">
                    <a:pos x="37" y="87"/>
                  </a:cxn>
                  <a:cxn ang="0">
                    <a:pos x="42" y="86"/>
                  </a:cxn>
                  <a:cxn ang="0">
                    <a:pos x="47" y="82"/>
                  </a:cxn>
                  <a:cxn ang="0">
                    <a:pos x="24" y="52"/>
                  </a:cxn>
                  <a:cxn ang="0">
                    <a:pos x="27" y="12"/>
                  </a:cxn>
                  <a:cxn ang="0">
                    <a:pos x="20" y="17"/>
                  </a:cxn>
                  <a:cxn ang="0">
                    <a:pos x="22" y="27"/>
                  </a:cxn>
                  <a:cxn ang="0">
                    <a:pos x="25" y="33"/>
                  </a:cxn>
                  <a:cxn ang="0">
                    <a:pos x="34" y="37"/>
                  </a:cxn>
                  <a:cxn ang="0">
                    <a:pos x="40" y="32"/>
                  </a:cxn>
                  <a:cxn ang="0">
                    <a:pos x="44" y="27"/>
                  </a:cxn>
                  <a:cxn ang="0">
                    <a:pos x="47" y="18"/>
                  </a:cxn>
                  <a:cxn ang="0">
                    <a:pos x="45" y="15"/>
                  </a:cxn>
                  <a:cxn ang="0">
                    <a:pos x="40" y="12"/>
                  </a:cxn>
                  <a:cxn ang="0">
                    <a:pos x="30" y="10"/>
                  </a:cxn>
                  <a:cxn ang="0">
                    <a:pos x="40" y="1"/>
                  </a:cxn>
                  <a:cxn ang="0">
                    <a:pos x="52" y="5"/>
                  </a:cxn>
                  <a:cxn ang="0">
                    <a:pos x="59" y="15"/>
                  </a:cxn>
                  <a:cxn ang="0">
                    <a:pos x="54" y="33"/>
                  </a:cxn>
                  <a:cxn ang="0">
                    <a:pos x="35" y="47"/>
                  </a:cxn>
                  <a:cxn ang="0">
                    <a:pos x="40" y="52"/>
                  </a:cxn>
                  <a:cxn ang="0">
                    <a:pos x="55" y="69"/>
                  </a:cxn>
                  <a:cxn ang="0">
                    <a:pos x="62" y="64"/>
                  </a:cxn>
                  <a:cxn ang="0">
                    <a:pos x="64" y="59"/>
                  </a:cxn>
                  <a:cxn ang="0">
                    <a:pos x="65" y="47"/>
                  </a:cxn>
                  <a:cxn ang="0">
                    <a:pos x="74" y="45"/>
                  </a:cxn>
                  <a:cxn ang="0">
                    <a:pos x="76" y="57"/>
                  </a:cxn>
                  <a:cxn ang="0">
                    <a:pos x="74" y="65"/>
                  </a:cxn>
                  <a:cxn ang="0">
                    <a:pos x="67" y="77"/>
                  </a:cxn>
                  <a:cxn ang="0">
                    <a:pos x="72" y="82"/>
                  </a:cxn>
                  <a:cxn ang="0">
                    <a:pos x="79" y="86"/>
                  </a:cxn>
                  <a:cxn ang="0">
                    <a:pos x="84" y="87"/>
                  </a:cxn>
                  <a:cxn ang="0">
                    <a:pos x="82" y="96"/>
                  </a:cxn>
                  <a:cxn ang="0">
                    <a:pos x="77" y="97"/>
                  </a:cxn>
                  <a:cxn ang="0">
                    <a:pos x="74" y="96"/>
                  </a:cxn>
                  <a:cxn ang="0">
                    <a:pos x="69" y="92"/>
                  </a:cxn>
                  <a:cxn ang="0">
                    <a:pos x="59" y="86"/>
                  </a:cxn>
                  <a:cxn ang="0">
                    <a:pos x="42" y="96"/>
                  </a:cxn>
                  <a:cxn ang="0">
                    <a:pos x="34" y="97"/>
                  </a:cxn>
                  <a:cxn ang="0">
                    <a:pos x="20" y="96"/>
                  </a:cxn>
                  <a:cxn ang="0">
                    <a:pos x="10" y="92"/>
                  </a:cxn>
                  <a:cxn ang="0">
                    <a:pos x="0" y="79"/>
                  </a:cxn>
                  <a:cxn ang="0">
                    <a:pos x="3" y="57"/>
                  </a:cxn>
                  <a:cxn ang="0">
                    <a:pos x="13" y="49"/>
                  </a:cxn>
                  <a:cxn ang="0">
                    <a:pos x="15" y="42"/>
                  </a:cxn>
                  <a:cxn ang="0">
                    <a:pos x="8" y="30"/>
                  </a:cxn>
                  <a:cxn ang="0">
                    <a:pos x="12" y="10"/>
                  </a:cxn>
                  <a:cxn ang="0">
                    <a:pos x="17" y="5"/>
                  </a:cxn>
                  <a:cxn ang="0">
                    <a:pos x="29" y="1"/>
                  </a:cxn>
                </a:cxnLst>
                <a:rect l="0" t="0" r="r" b="b"/>
                <a:pathLst>
                  <a:path w="84" h="97">
                    <a:moveTo>
                      <a:pt x="24" y="52"/>
                    </a:moveTo>
                    <a:lnTo>
                      <a:pt x="17" y="59"/>
                    </a:lnTo>
                    <a:lnTo>
                      <a:pt x="15" y="62"/>
                    </a:lnTo>
                    <a:lnTo>
                      <a:pt x="12" y="65"/>
                    </a:lnTo>
                    <a:lnTo>
                      <a:pt x="12" y="74"/>
                    </a:lnTo>
                    <a:lnTo>
                      <a:pt x="15" y="81"/>
                    </a:lnTo>
                    <a:lnTo>
                      <a:pt x="19" y="84"/>
                    </a:lnTo>
                    <a:lnTo>
                      <a:pt x="22" y="86"/>
                    </a:lnTo>
                    <a:lnTo>
                      <a:pt x="27" y="87"/>
                    </a:lnTo>
                    <a:lnTo>
                      <a:pt x="37" y="87"/>
                    </a:lnTo>
                    <a:lnTo>
                      <a:pt x="39" y="86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47" y="82"/>
                    </a:lnTo>
                    <a:lnTo>
                      <a:pt x="50" y="79"/>
                    </a:lnTo>
                    <a:lnTo>
                      <a:pt x="24" y="52"/>
                    </a:lnTo>
                    <a:close/>
                    <a:moveTo>
                      <a:pt x="30" y="10"/>
                    </a:moveTo>
                    <a:lnTo>
                      <a:pt x="27" y="12"/>
                    </a:lnTo>
                    <a:lnTo>
                      <a:pt x="25" y="12"/>
                    </a:lnTo>
                    <a:lnTo>
                      <a:pt x="20" y="17"/>
                    </a:lnTo>
                    <a:lnTo>
                      <a:pt x="20" y="25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25" y="33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3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4" y="27"/>
                    </a:lnTo>
                    <a:lnTo>
                      <a:pt x="47" y="23"/>
                    </a:lnTo>
                    <a:lnTo>
                      <a:pt x="47" y="18"/>
                    </a:lnTo>
                    <a:lnTo>
                      <a:pt x="45" y="17"/>
                    </a:lnTo>
                    <a:lnTo>
                      <a:pt x="45" y="15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30" y="10"/>
                    </a:lnTo>
                    <a:close/>
                    <a:moveTo>
                      <a:pt x="35" y="0"/>
                    </a:moveTo>
                    <a:lnTo>
                      <a:pt x="40" y="1"/>
                    </a:lnTo>
                    <a:lnTo>
                      <a:pt x="45" y="1"/>
                    </a:lnTo>
                    <a:lnTo>
                      <a:pt x="52" y="5"/>
                    </a:lnTo>
                    <a:lnTo>
                      <a:pt x="55" y="8"/>
                    </a:lnTo>
                    <a:lnTo>
                      <a:pt x="59" y="15"/>
                    </a:lnTo>
                    <a:lnTo>
                      <a:pt x="59" y="23"/>
                    </a:lnTo>
                    <a:lnTo>
                      <a:pt x="54" y="33"/>
                    </a:lnTo>
                    <a:lnTo>
                      <a:pt x="50" y="37"/>
                    </a:lnTo>
                    <a:lnTo>
                      <a:pt x="35" y="47"/>
                    </a:lnTo>
                    <a:lnTo>
                      <a:pt x="37" y="50"/>
                    </a:lnTo>
                    <a:lnTo>
                      <a:pt x="40" y="52"/>
                    </a:lnTo>
                    <a:lnTo>
                      <a:pt x="42" y="55"/>
                    </a:lnTo>
                    <a:lnTo>
                      <a:pt x="55" y="69"/>
                    </a:lnTo>
                    <a:lnTo>
                      <a:pt x="59" y="71"/>
                    </a:lnTo>
                    <a:lnTo>
                      <a:pt x="62" y="64"/>
                    </a:lnTo>
                    <a:lnTo>
                      <a:pt x="62" y="62"/>
                    </a:lnTo>
                    <a:lnTo>
                      <a:pt x="64" y="59"/>
                    </a:lnTo>
                    <a:lnTo>
                      <a:pt x="64" y="47"/>
                    </a:lnTo>
                    <a:lnTo>
                      <a:pt x="65" y="47"/>
                    </a:lnTo>
                    <a:lnTo>
                      <a:pt x="65" y="45"/>
                    </a:lnTo>
                    <a:lnTo>
                      <a:pt x="74" y="45"/>
                    </a:lnTo>
                    <a:lnTo>
                      <a:pt x="76" y="47"/>
                    </a:lnTo>
                    <a:lnTo>
                      <a:pt x="76" y="57"/>
                    </a:lnTo>
                    <a:lnTo>
                      <a:pt x="74" y="62"/>
                    </a:lnTo>
                    <a:lnTo>
                      <a:pt x="74" y="65"/>
                    </a:lnTo>
                    <a:lnTo>
                      <a:pt x="69" y="76"/>
                    </a:lnTo>
                    <a:lnTo>
                      <a:pt x="67" y="77"/>
                    </a:lnTo>
                    <a:lnTo>
                      <a:pt x="69" y="81"/>
                    </a:lnTo>
                    <a:lnTo>
                      <a:pt x="72" y="82"/>
                    </a:lnTo>
                    <a:lnTo>
                      <a:pt x="76" y="86"/>
                    </a:lnTo>
                    <a:lnTo>
                      <a:pt x="79" y="86"/>
                    </a:lnTo>
                    <a:lnTo>
                      <a:pt x="81" y="87"/>
                    </a:lnTo>
                    <a:lnTo>
                      <a:pt x="84" y="87"/>
                    </a:lnTo>
                    <a:lnTo>
                      <a:pt x="84" y="96"/>
                    </a:lnTo>
                    <a:lnTo>
                      <a:pt x="82" y="96"/>
                    </a:lnTo>
                    <a:lnTo>
                      <a:pt x="81" y="97"/>
                    </a:lnTo>
                    <a:lnTo>
                      <a:pt x="77" y="97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0" y="94"/>
                    </a:lnTo>
                    <a:lnTo>
                      <a:pt x="69" y="92"/>
                    </a:lnTo>
                    <a:lnTo>
                      <a:pt x="62" y="89"/>
                    </a:lnTo>
                    <a:lnTo>
                      <a:pt x="59" y="86"/>
                    </a:lnTo>
                    <a:lnTo>
                      <a:pt x="55" y="89"/>
                    </a:lnTo>
                    <a:lnTo>
                      <a:pt x="42" y="96"/>
                    </a:lnTo>
                    <a:lnTo>
                      <a:pt x="39" y="96"/>
                    </a:lnTo>
                    <a:lnTo>
                      <a:pt x="34" y="97"/>
                    </a:lnTo>
                    <a:lnTo>
                      <a:pt x="25" y="97"/>
                    </a:lnTo>
                    <a:lnTo>
                      <a:pt x="20" y="96"/>
                    </a:lnTo>
                    <a:lnTo>
                      <a:pt x="13" y="94"/>
                    </a:lnTo>
                    <a:lnTo>
                      <a:pt x="10" y="92"/>
                    </a:lnTo>
                    <a:lnTo>
                      <a:pt x="3" y="86"/>
                    </a:lnTo>
                    <a:lnTo>
                      <a:pt x="0" y="79"/>
                    </a:lnTo>
                    <a:lnTo>
                      <a:pt x="0" y="64"/>
                    </a:lnTo>
                    <a:lnTo>
                      <a:pt x="3" y="57"/>
                    </a:lnTo>
                    <a:lnTo>
                      <a:pt x="7" y="55"/>
                    </a:lnTo>
                    <a:lnTo>
                      <a:pt x="13" y="49"/>
                    </a:lnTo>
                    <a:lnTo>
                      <a:pt x="19" y="45"/>
                    </a:lnTo>
                    <a:lnTo>
                      <a:pt x="15" y="42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8" y="13"/>
                    </a:lnTo>
                    <a:lnTo>
                      <a:pt x="12" y="10"/>
                    </a:lnTo>
                    <a:lnTo>
                      <a:pt x="13" y="6"/>
                    </a:lnTo>
                    <a:lnTo>
                      <a:pt x="17" y="5"/>
                    </a:lnTo>
                    <a:lnTo>
                      <a:pt x="22" y="1"/>
                    </a:lnTo>
                    <a:lnTo>
                      <a:pt x="29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0" name="Freeform 132"/>
              <p:cNvSpPr>
                <a:spLocks/>
              </p:cNvSpPr>
              <p:nvPr/>
            </p:nvSpPr>
            <p:spPr bwMode="auto">
              <a:xfrm>
                <a:off x="4307" y="2447"/>
                <a:ext cx="67" cy="9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67" y="10"/>
                  </a:cxn>
                  <a:cxn ang="0">
                    <a:pos x="40" y="10"/>
                  </a:cxn>
                  <a:cxn ang="0">
                    <a:pos x="40" y="89"/>
                  </a:cxn>
                  <a:cxn ang="0">
                    <a:pos x="39" y="89"/>
                  </a:cxn>
                  <a:cxn ang="0">
                    <a:pos x="39" y="91"/>
                  </a:cxn>
                  <a:cxn ang="0">
                    <a:pos x="28" y="91"/>
                  </a:cxn>
                  <a:cxn ang="0">
                    <a:pos x="28" y="89"/>
                  </a:cxn>
                  <a:cxn ang="0">
                    <a:pos x="27" y="89"/>
                  </a:cxn>
                  <a:cxn ang="0">
                    <a:pos x="27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67" h="91">
                    <a:moveTo>
                      <a:pt x="0" y="0"/>
                    </a:moveTo>
                    <a:lnTo>
                      <a:pt x="67" y="0"/>
                    </a:lnTo>
                    <a:lnTo>
                      <a:pt x="67" y="10"/>
                    </a:lnTo>
                    <a:lnTo>
                      <a:pt x="40" y="10"/>
                    </a:lnTo>
                    <a:lnTo>
                      <a:pt x="40" y="89"/>
                    </a:lnTo>
                    <a:lnTo>
                      <a:pt x="39" y="89"/>
                    </a:lnTo>
                    <a:lnTo>
                      <a:pt x="39" y="91"/>
                    </a:lnTo>
                    <a:lnTo>
                      <a:pt x="28" y="91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1" name="Freeform 133"/>
              <p:cNvSpPr>
                <a:spLocks/>
              </p:cNvSpPr>
              <p:nvPr/>
            </p:nvSpPr>
            <p:spPr bwMode="auto">
              <a:xfrm>
                <a:off x="4387" y="2440"/>
                <a:ext cx="56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40"/>
                  </a:cxn>
                  <a:cxn ang="0">
                    <a:pos x="17" y="35"/>
                  </a:cxn>
                  <a:cxn ang="0">
                    <a:pos x="22" y="32"/>
                  </a:cxn>
                  <a:cxn ang="0">
                    <a:pos x="32" y="29"/>
                  </a:cxn>
                  <a:cxn ang="0">
                    <a:pos x="39" y="30"/>
                  </a:cxn>
                  <a:cxn ang="0">
                    <a:pos x="44" y="32"/>
                  </a:cxn>
                  <a:cxn ang="0">
                    <a:pos x="47" y="34"/>
                  </a:cxn>
                  <a:cxn ang="0">
                    <a:pos x="51" y="37"/>
                  </a:cxn>
                  <a:cxn ang="0">
                    <a:pos x="52" y="40"/>
                  </a:cxn>
                  <a:cxn ang="0">
                    <a:pos x="56" y="51"/>
                  </a:cxn>
                  <a:cxn ang="0">
                    <a:pos x="56" y="96"/>
                  </a:cxn>
                  <a:cxn ang="0">
                    <a:pos x="54" y="96"/>
                  </a:cxn>
                  <a:cxn ang="0">
                    <a:pos x="54" y="98"/>
                  </a:cxn>
                  <a:cxn ang="0">
                    <a:pos x="44" y="98"/>
                  </a:cxn>
                  <a:cxn ang="0">
                    <a:pos x="44" y="54"/>
                  </a:cxn>
                  <a:cxn ang="0">
                    <a:pos x="42" y="51"/>
                  </a:cxn>
                  <a:cxn ang="0">
                    <a:pos x="42" y="47"/>
                  </a:cxn>
                  <a:cxn ang="0">
                    <a:pos x="41" y="44"/>
                  </a:cxn>
                  <a:cxn ang="0">
                    <a:pos x="39" y="42"/>
                  </a:cxn>
                  <a:cxn ang="0">
                    <a:pos x="36" y="40"/>
                  </a:cxn>
                  <a:cxn ang="0">
                    <a:pos x="34" y="40"/>
                  </a:cxn>
                  <a:cxn ang="0">
                    <a:pos x="31" y="39"/>
                  </a:cxn>
                  <a:cxn ang="0">
                    <a:pos x="26" y="40"/>
                  </a:cxn>
                  <a:cxn ang="0">
                    <a:pos x="22" y="42"/>
                  </a:cxn>
                  <a:cxn ang="0">
                    <a:pos x="12" y="52"/>
                  </a:cxn>
                  <a:cxn ang="0">
                    <a:pos x="12" y="98"/>
                  </a:cxn>
                  <a:cxn ang="0">
                    <a:pos x="2" y="98"/>
                  </a:cxn>
                  <a:cxn ang="0">
                    <a:pos x="0" y="96"/>
                  </a:cxn>
                  <a:cxn ang="0">
                    <a:pos x="0" y="0"/>
                  </a:cxn>
                </a:cxnLst>
                <a:rect l="0" t="0" r="r" b="b"/>
                <a:pathLst>
                  <a:path w="56" h="98">
                    <a:moveTo>
                      <a:pt x="0" y="0"/>
                    </a:moveTo>
                    <a:lnTo>
                      <a:pt x="12" y="0"/>
                    </a:lnTo>
                    <a:lnTo>
                      <a:pt x="12" y="40"/>
                    </a:lnTo>
                    <a:lnTo>
                      <a:pt x="17" y="35"/>
                    </a:lnTo>
                    <a:lnTo>
                      <a:pt x="22" y="32"/>
                    </a:lnTo>
                    <a:lnTo>
                      <a:pt x="32" y="29"/>
                    </a:lnTo>
                    <a:lnTo>
                      <a:pt x="39" y="30"/>
                    </a:lnTo>
                    <a:lnTo>
                      <a:pt x="44" y="32"/>
                    </a:lnTo>
                    <a:lnTo>
                      <a:pt x="47" y="34"/>
                    </a:lnTo>
                    <a:lnTo>
                      <a:pt x="51" y="37"/>
                    </a:lnTo>
                    <a:lnTo>
                      <a:pt x="52" y="40"/>
                    </a:lnTo>
                    <a:lnTo>
                      <a:pt x="56" y="51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44" y="98"/>
                    </a:lnTo>
                    <a:lnTo>
                      <a:pt x="44" y="54"/>
                    </a:lnTo>
                    <a:lnTo>
                      <a:pt x="42" y="51"/>
                    </a:lnTo>
                    <a:lnTo>
                      <a:pt x="42" y="47"/>
                    </a:lnTo>
                    <a:lnTo>
                      <a:pt x="41" y="44"/>
                    </a:lnTo>
                    <a:lnTo>
                      <a:pt x="39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1" y="39"/>
                    </a:lnTo>
                    <a:lnTo>
                      <a:pt x="26" y="40"/>
                    </a:lnTo>
                    <a:lnTo>
                      <a:pt x="22" y="42"/>
                    </a:lnTo>
                    <a:lnTo>
                      <a:pt x="12" y="52"/>
                    </a:lnTo>
                    <a:lnTo>
                      <a:pt x="12" y="98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2" name="Freeform 134"/>
              <p:cNvSpPr>
                <a:spLocks/>
              </p:cNvSpPr>
              <p:nvPr/>
            </p:nvSpPr>
            <p:spPr bwMode="auto">
              <a:xfrm>
                <a:off x="4460" y="2469"/>
                <a:ext cx="36" cy="6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0" y="0"/>
                  </a:cxn>
                  <a:cxn ang="0">
                    <a:pos x="31" y="1"/>
                  </a:cxn>
                  <a:cxn ang="0">
                    <a:pos x="35" y="1"/>
                  </a:cxn>
                  <a:cxn ang="0">
                    <a:pos x="36" y="3"/>
                  </a:cxn>
                  <a:cxn ang="0">
                    <a:pos x="36" y="13"/>
                  </a:cxn>
                  <a:cxn ang="0">
                    <a:pos x="33" y="13"/>
                  </a:cxn>
                  <a:cxn ang="0">
                    <a:pos x="31" y="11"/>
                  </a:cxn>
                  <a:cxn ang="0">
                    <a:pos x="23" y="11"/>
                  </a:cxn>
                  <a:cxn ang="0">
                    <a:pos x="13" y="22"/>
                  </a:cxn>
                  <a:cxn ang="0">
                    <a:pos x="11" y="25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3"/>
                  </a:cxn>
                  <a:cxn ang="0">
                    <a:pos x="13" y="10"/>
                  </a:cxn>
                  <a:cxn ang="0">
                    <a:pos x="15" y="6"/>
                  </a:cxn>
                  <a:cxn ang="0">
                    <a:pos x="18" y="5"/>
                  </a:cxn>
                  <a:cxn ang="0">
                    <a:pos x="21" y="1"/>
                  </a:cxn>
                  <a:cxn ang="0">
                    <a:pos x="23" y="1"/>
                  </a:cxn>
                  <a:cxn ang="0">
                    <a:pos x="25" y="0"/>
                  </a:cxn>
                </a:cxnLst>
                <a:rect l="0" t="0" r="r" b="b"/>
                <a:pathLst>
                  <a:path w="36" h="69">
                    <a:moveTo>
                      <a:pt x="25" y="0"/>
                    </a:moveTo>
                    <a:lnTo>
                      <a:pt x="30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6" y="3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1" y="11"/>
                    </a:lnTo>
                    <a:lnTo>
                      <a:pt x="23" y="11"/>
                    </a:lnTo>
                    <a:lnTo>
                      <a:pt x="13" y="22"/>
                    </a:lnTo>
                    <a:lnTo>
                      <a:pt x="11" y="25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3"/>
                    </a:lnTo>
                    <a:lnTo>
                      <a:pt x="13" y="10"/>
                    </a:lnTo>
                    <a:lnTo>
                      <a:pt x="15" y="6"/>
                    </a:lnTo>
                    <a:lnTo>
                      <a:pt x="18" y="5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3" name="Freeform 135"/>
              <p:cNvSpPr>
                <a:spLocks noEditPoints="1"/>
              </p:cNvSpPr>
              <p:nvPr/>
            </p:nvSpPr>
            <p:spPr bwMode="auto">
              <a:xfrm>
                <a:off x="4503" y="2469"/>
                <a:ext cx="59" cy="70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2" y="11"/>
                  </a:cxn>
                  <a:cxn ang="0">
                    <a:pos x="20" y="13"/>
                  </a:cxn>
                  <a:cxn ang="0">
                    <a:pos x="17" y="15"/>
                  </a:cxn>
                  <a:cxn ang="0">
                    <a:pos x="12" y="25"/>
                  </a:cxn>
                  <a:cxn ang="0">
                    <a:pos x="12" y="28"/>
                  </a:cxn>
                  <a:cxn ang="0">
                    <a:pos x="47" y="28"/>
                  </a:cxn>
                  <a:cxn ang="0">
                    <a:pos x="47" y="23"/>
                  </a:cxn>
                  <a:cxn ang="0">
                    <a:pos x="45" y="18"/>
                  </a:cxn>
                  <a:cxn ang="0">
                    <a:pos x="39" y="11"/>
                  </a:cxn>
                  <a:cxn ang="0">
                    <a:pos x="35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44" y="3"/>
                  </a:cxn>
                  <a:cxn ang="0">
                    <a:pos x="49" y="6"/>
                  </a:cxn>
                  <a:cxn ang="0">
                    <a:pos x="55" y="13"/>
                  </a:cxn>
                  <a:cxn ang="0">
                    <a:pos x="57" y="18"/>
                  </a:cxn>
                  <a:cxn ang="0">
                    <a:pos x="59" y="30"/>
                  </a:cxn>
                  <a:cxn ang="0">
                    <a:pos x="59" y="32"/>
                  </a:cxn>
                  <a:cxn ang="0">
                    <a:pos x="57" y="35"/>
                  </a:cxn>
                  <a:cxn ang="0">
                    <a:pos x="57" y="37"/>
                  </a:cxn>
                  <a:cxn ang="0">
                    <a:pos x="12" y="37"/>
                  </a:cxn>
                  <a:cxn ang="0">
                    <a:pos x="12" y="42"/>
                  </a:cxn>
                  <a:cxn ang="0">
                    <a:pos x="14" y="47"/>
                  </a:cxn>
                  <a:cxn ang="0">
                    <a:pos x="17" y="54"/>
                  </a:cxn>
                  <a:cxn ang="0">
                    <a:pos x="20" y="57"/>
                  </a:cxn>
                  <a:cxn ang="0">
                    <a:pos x="27" y="60"/>
                  </a:cxn>
                  <a:cxn ang="0">
                    <a:pos x="40" y="60"/>
                  </a:cxn>
                  <a:cxn ang="0">
                    <a:pos x="47" y="59"/>
                  </a:cxn>
                  <a:cxn ang="0">
                    <a:pos x="49" y="57"/>
                  </a:cxn>
                  <a:cxn ang="0">
                    <a:pos x="50" y="57"/>
                  </a:cxn>
                  <a:cxn ang="0">
                    <a:pos x="54" y="55"/>
                  </a:cxn>
                  <a:cxn ang="0">
                    <a:pos x="54" y="57"/>
                  </a:cxn>
                  <a:cxn ang="0">
                    <a:pos x="55" y="57"/>
                  </a:cxn>
                  <a:cxn ang="0">
                    <a:pos x="55" y="64"/>
                  </a:cxn>
                  <a:cxn ang="0">
                    <a:pos x="54" y="65"/>
                  </a:cxn>
                  <a:cxn ang="0">
                    <a:pos x="52" y="65"/>
                  </a:cxn>
                  <a:cxn ang="0">
                    <a:pos x="50" y="67"/>
                  </a:cxn>
                  <a:cxn ang="0">
                    <a:pos x="47" y="67"/>
                  </a:cxn>
                  <a:cxn ang="0">
                    <a:pos x="44" y="69"/>
                  </a:cxn>
                  <a:cxn ang="0">
                    <a:pos x="40" y="69"/>
                  </a:cxn>
                  <a:cxn ang="0">
                    <a:pos x="32" y="70"/>
                  </a:cxn>
                  <a:cxn ang="0">
                    <a:pos x="27" y="70"/>
                  </a:cxn>
                  <a:cxn ang="0">
                    <a:pos x="22" y="69"/>
                  </a:cxn>
                  <a:cxn ang="0">
                    <a:pos x="19" y="67"/>
                  </a:cxn>
                  <a:cxn ang="0">
                    <a:pos x="14" y="65"/>
                  </a:cxn>
                  <a:cxn ang="0">
                    <a:pos x="9" y="62"/>
                  </a:cxn>
                  <a:cxn ang="0">
                    <a:pos x="5" y="57"/>
                  </a:cxn>
                  <a:cxn ang="0">
                    <a:pos x="2" y="50"/>
                  </a:cxn>
                  <a:cxn ang="0">
                    <a:pos x="0" y="44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2" y="6"/>
                  </a:cxn>
                  <a:cxn ang="0">
                    <a:pos x="19" y="3"/>
                  </a:cxn>
                  <a:cxn ang="0">
                    <a:pos x="24" y="1"/>
                  </a:cxn>
                  <a:cxn ang="0">
                    <a:pos x="30" y="0"/>
                  </a:cxn>
                </a:cxnLst>
                <a:rect l="0" t="0" r="r" b="b"/>
                <a:pathLst>
                  <a:path w="59" h="70">
                    <a:moveTo>
                      <a:pt x="25" y="10"/>
                    </a:moveTo>
                    <a:lnTo>
                      <a:pt x="22" y="11"/>
                    </a:lnTo>
                    <a:lnTo>
                      <a:pt x="20" y="13"/>
                    </a:lnTo>
                    <a:lnTo>
                      <a:pt x="17" y="1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47" y="28"/>
                    </a:lnTo>
                    <a:lnTo>
                      <a:pt x="47" y="23"/>
                    </a:lnTo>
                    <a:lnTo>
                      <a:pt x="45" y="18"/>
                    </a:lnTo>
                    <a:lnTo>
                      <a:pt x="39" y="11"/>
                    </a:lnTo>
                    <a:lnTo>
                      <a:pt x="35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44" y="3"/>
                    </a:lnTo>
                    <a:lnTo>
                      <a:pt x="49" y="6"/>
                    </a:lnTo>
                    <a:lnTo>
                      <a:pt x="55" y="13"/>
                    </a:lnTo>
                    <a:lnTo>
                      <a:pt x="57" y="18"/>
                    </a:lnTo>
                    <a:lnTo>
                      <a:pt x="59" y="30"/>
                    </a:lnTo>
                    <a:lnTo>
                      <a:pt x="59" y="32"/>
                    </a:lnTo>
                    <a:lnTo>
                      <a:pt x="57" y="35"/>
                    </a:lnTo>
                    <a:lnTo>
                      <a:pt x="57" y="37"/>
                    </a:lnTo>
                    <a:lnTo>
                      <a:pt x="12" y="37"/>
                    </a:lnTo>
                    <a:lnTo>
                      <a:pt x="12" y="42"/>
                    </a:lnTo>
                    <a:lnTo>
                      <a:pt x="14" y="47"/>
                    </a:lnTo>
                    <a:lnTo>
                      <a:pt x="17" y="54"/>
                    </a:lnTo>
                    <a:lnTo>
                      <a:pt x="20" y="57"/>
                    </a:lnTo>
                    <a:lnTo>
                      <a:pt x="27" y="60"/>
                    </a:lnTo>
                    <a:lnTo>
                      <a:pt x="40" y="60"/>
                    </a:lnTo>
                    <a:lnTo>
                      <a:pt x="47" y="59"/>
                    </a:lnTo>
                    <a:lnTo>
                      <a:pt x="49" y="57"/>
                    </a:lnTo>
                    <a:lnTo>
                      <a:pt x="50" y="57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55" y="64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7"/>
                    </a:lnTo>
                    <a:lnTo>
                      <a:pt x="47" y="67"/>
                    </a:lnTo>
                    <a:lnTo>
                      <a:pt x="44" y="69"/>
                    </a:lnTo>
                    <a:lnTo>
                      <a:pt x="40" y="69"/>
                    </a:lnTo>
                    <a:lnTo>
                      <a:pt x="32" y="70"/>
                    </a:lnTo>
                    <a:lnTo>
                      <a:pt x="27" y="70"/>
                    </a:lnTo>
                    <a:lnTo>
                      <a:pt x="22" y="69"/>
                    </a:lnTo>
                    <a:lnTo>
                      <a:pt x="19" y="67"/>
                    </a:lnTo>
                    <a:lnTo>
                      <a:pt x="14" y="65"/>
                    </a:lnTo>
                    <a:lnTo>
                      <a:pt x="9" y="62"/>
                    </a:lnTo>
                    <a:lnTo>
                      <a:pt x="5" y="57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4" name="Freeform 136"/>
              <p:cNvSpPr>
                <a:spLocks noEditPoints="1"/>
              </p:cNvSpPr>
              <p:nvPr/>
            </p:nvSpPr>
            <p:spPr bwMode="auto">
              <a:xfrm>
                <a:off x="4575" y="2469"/>
                <a:ext cx="52" cy="70"/>
              </a:xfrm>
              <a:custGeom>
                <a:avLst/>
                <a:gdLst/>
                <a:ahLst/>
                <a:cxnLst>
                  <a:cxn ang="0">
                    <a:pos x="22" y="38"/>
                  </a:cxn>
                  <a:cxn ang="0">
                    <a:pos x="19" y="40"/>
                  </a:cxn>
                  <a:cxn ang="0">
                    <a:pos x="17" y="42"/>
                  </a:cxn>
                  <a:cxn ang="0">
                    <a:pos x="14" y="44"/>
                  </a:cxn>
                  <a:cxn ang="0">
                    <a:pos x="14" y="45"/>
                  </a:cxn>
                  <a:cxn ang="0">
                    <a:pos x="12" y="47"/>
                  </a:cxn>
                  <a:cxn ang="0">
                    <a:pos x="12" y="55"/>
                  </a:cxn>
                  <a:cxn ang="0">
                    <a:pos x="17" y="60"/>
                  </a:cxn>
                  <a:cxn ang="0">
                    <a:pos x="29" y="60"/>
                  </a:cxn>
                  <a:cxn ang="0">
                    <a:pos x="32" y="59"/>
                  </a:cxn>
                  <a:cxn ang="0">
                    <a:pos x="35" y="55"/>
                  </a:cxn>
                  <a:cxn ang="0">
                    <a:pos x="40" y="52"/>
                  </a:cxn>
                  <a:cxn ang="0">
                    <a:pos x="40" y="38"/>
                  </a:cxn>
                  <a:cxn ang="0">
                    <a:pos x="22" y="38"/>
                  </a:cxn>
                  <a:cxn ang="0">
                    <a:pos x="27" y="0"/>
                  </a:cxn>
                  <a:cxn ang="0">
                    <a:pos x="34" y="1"/>
                  </a:cxn>
                  <a:cxn ang="0">
                    <a:pos x="39" y="1"/>
                  </a:cxn>
                  <a:cxn ang="0">
                    <a:pos x="42" y="3"/>
                  </a:cxn>
                  <a:cxn ang="0">
                    <a:pos x="49" y="10"/>
                  </a:cxn>
                  <a:cxn ang="0">
                    <a:pos x="51" y="13"/>
                  </a:cxn>
                  <a:cxn ang="0">
                    <a:pos x="52" y="18"/>
                  </a:cxn>
                  <a:cxn ang="0">
                    <a:pos x="52" y="67"/>
                  </a:cxn>
                  <a:cxn ang="0">
                    <a:pos x="51" y="69"/>
                  </a:cxn>
                  <a:cxn ang="0">
                    <a:pos x="42" y="69"/>
                  </a:cxn>
                  <a:cxn ang="0">
                    <a:pos x="42" y="60"/>
                  </a:cxn>
                  <a:cxn ang="0">
                    <a:pos x="37" y="65"/>
                  </a:cxn>
                  <a:cxn ang="0">
                    <a:pos x="22" y="70"/>
                  </a:cxn>
                  <a:cxn ang="0">
                    <a:pos x="17" y="70"/>
                  </a:cxn>
                  <a:cxn ang="0">
                    <a:pos x="14" y="69"/>
                  </a:cxn>
                  <a:cxn ang="0">
                    <a:pos x="9" y="67"/>
                  </a:cxn>
                  <a:cxn ang="0">
                    <a:pos x="5" y="65"/>
                  </a:cxn>
                  <a:cxn ang="0">
                    <a:pos x="0" y="55"/>
                  </a:cxn>
                  <a:cxn ang="0">
                    <a:pos x="0" y="45"/>
                  </a:cxn>
                  <a:cxn ang="0">
                    <a:pos x="2" y="42"/>
                  </a:cxn>
                  <a:cxn ang="0">
                    <a:pos x="9" y="35"/>
                  </a:cxn>
                  <a:cxn ang="0">
                    <a:pos x="19" y="32"/>
                  </a:cxn>
                  <a:cxn ang="0">
                    <a:pos x="25" y="30"/>
                  </a:cxn>
                  <a:cxn ang="0">
                    <a:pos x="40" y="30"/>
                  </a:cxn>
                  <a:cxn ang="0">
                    <a:pos x="40" y="22"/>
                  </a:cxn>
                  <a:cxn ang="0">
                    <a:pos x="39" y="18"/>
                  </a:cxn>
                  <a:cxn ang="0">
                    <a:pos x="39" y="15"/>
                  </a:cxn>
                  <a:cxn ang="0">
                    <a:pos x="35" y="11"/>
                  </a:cxn>
                  <a:cxn ang="0">
                    <a:pos x="32" y="11"/>
                  </a:cxn>
                  <a:cxn ang="0">
                    <a:pos x="29" y="10"/>
                  </a:cxn>
                  <a:cxn ang="0">
                    <a:pos x="22" y="10"/>
                  </a:cxn>
                  <a:cxn ang="0">
                    <a:pos x="19" y="11"/>
                  </a:cxn>
                  <a:cxn ang="0">
                    <a:pos x="12" y="13"/>
                  </a:cxn>
                  <a:cxn ang="0">
                    <a:pos x="10" y="15"/>
                  </a:cxn>
                  <a:cxn ang="0">
                    <a:pos x="9" y="15"/>
                  </a:cxn>
                  <a:cxn ang="0">
                    <a:pos x="7" y="17"/>
                  </a:cxn>
                  <a:cxn ang="0">
                    <a:pos x="4" y="17"/>
                  </a:cxn>
                  <a:cxn ang="0">
                    <a:pos x="4" y="8"/>
                  </a:cxn>
                  <a:cxn ang="0">
                    <a:pos x="5" y="6"/>
                  </a:cxn>
                  <a:cxn ang="0">
                    <a:pos x="9" y="5"/>
                  </a:cxn>
                  <a:cxn ang="0">
                    <a:pos x="10" y="3"/>
                  </a:cxn>
                  <a:cxn ang="0">
                    <a:pos x="14" y="3"/>
                  </a:cxn>
                  <a:cxn ang="0">
                    <a:pos x="17" y="1"/>
                  </a:cxn>
                  <a:cxn ang="0">
                    <a:pos x="20" y="1"/>
                  </a:cxn>
                  <a:cxn ang="0">
                    <a:pos x="27" y="0"/>
                  </a:cxn>
                </a:cxnLst>
                <a:rect l="0" t="0" r="r" b="b"/>
                <a:pathLst>
                  <a:path w="52" h="70">
                    <a:moveTo>
                      <a:pt x="22" y="38"/>
                    </a:moveTo>
                    <a:lnTo>
                      <a:pt x="19" y="40"/>
                    </a:lnTo>
                    <a:lnTo>
                      <a:pt x="17" y="42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2" y="47"/>
                    </a:lnTo>
                    <a:lnTo>
                      <a:pt x="12" y="55"/>
                    </a:lnTo>
                    <a:lnTo>
                      <a:pt x="17" y="60"/>
                    </a:lnTo>
                    <a:lnTo>
                      <a:pt x="29" y="60"/>
                    </a:lnTo>
                    <a:lnTo>
                      <a:pt x="32" y="59"/>
                    </a:lnTo>
                    <a:lnTo>
                      <a:pt x="35" y="55"/>
                    </a:lnTo>
                    <a:lnTo>
                      <a:pt x="40" y="52"/>
                    </a:lnTo>
                    <a:lnTo>
                      <a:pt x="40" y="38"/>
                    </a:lnTo>
                    <a:lnTo>
                      <a:pt x="22" y="38"/>
                    </a:lnTo>
                    <a:close/>
                    <a:moveTo>
                      <a:pt x="27" y="0"/>
                    </a:moveTo>
                    <a:lnTo>
                      <a:pt x="34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9" y="10"/>
                    </a:lnTo>
                    <a:lnTo>
                      <a:pt x="51" y="13"/>
                    </a:lnTo>
                    <a:lnTo>
                      <a:pt x="52" y="18"/>
                    </a:lnTo>
                    <a:lnTo>
                      <a:pt x="52" y="67"/>
                    </a:lnTo>
                    <a:lnTo>
                      <a:pt x="51" y="69"/>
                    </a:lnTo>
                    <a:lnTo>
                      <a:pt x="42" y="69"/>
                    </a:lnTo>
                    <a:lnTo>
                      <a:pt x="42" y="60"/>
                    </a:lnTo>
                    <a:lnTo>
                      <a:pt x="37" y="65"/>
                    </a:lnTo>
                    <a:lnTo>
                      <a:pt x="22" y="70"/>
                    </a:lnTo>
                    <a:lnTo>
                      <a:pt x="17" y="70"/>
                    </a:lnTo>
                    <a:lnTo>
                      <a:pt x="14" y="69"/>
                    </a:lnTo>
                    <a:lnTo>
                      <a:pt x="9" y="67"/>
                    </a:lnTo>
                    <a:lnTo>
                      <a:pt x="5" y="65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9" y="35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40" y="30"/>
                    </a:lnTo>
                    <a:lnTo>
                      <a:pt x="40" y="22"/>
                    </a:lnTo>
                    <a:lnTo>
                      <a:pt x="39" y="18"/>
                    </a:lnTo>
                    <a:lnTo>
                      <a:pt x="39" y="15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4" y="3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5" name="Freeform 137"/>
              <p:cNvSpPr>
                <a:spLocks noEditPoints="1"/>
              </p:cNvSpPr>
              <p:nvPr/>
            </p:nvSpPr>
            <p:spPr bwMode="auto">
              <a:xfrm>
                <a:off x="4647" y="2440"/>
                <a:ext cx="57" cy="99"/>
              </a:xfrm>
              <a:custGeom>
                <a:avLst/>
                <a:gdLst/>
                <a:ahLst/>
                <a:cxnLst>
                  <a:cxn ang="0">
                    <a:pos x="27" y="39"/>
                  </a:cxn>
                  <a:cxn ang="0">
                    <a:pos x="17" y="44"/>
                  </a:cxn>
                  <a:cxn ang="0">
                    <a:pos x="12" y="54"/>
                  </a:cxn>
                  <a:cxn ang="0">
                    <a:pos x="12" y="73"/>
                  </a:cxn>
                  <a:cxn ang="0">
                    <a:pos x="14" y="78"/>
                  </a:cxn>
                  <a:cxn ang="0">
                    <a:pos x="17" y="84"/>
                  </a:cxn>
                  <a:cxn ang="0">
                    <a:pos x="20" y="88"/>
                  </a:cxn>
                  <a:cxn ang="0">
                    <a:pos x="24" y="89"/>
                  </a:cxn>
                  <a:cxn ang="0">
                    <a:pos x="32" y="89"/>
                  </a:cxn>
                  <a:cxn ang="0">
                    <a:pos x="36" y="86"/>
                  </a:cxn>
                  <a:cxn ang="0">
                    <a:pos x="39" y="84"/>
                  </a:cxn>
                  <a:cxn ang="0">
                    <a:pos x="44" y="79"/>
                  </a:cxn>
                  <a:cxn ang="0">
                    <a:pos x="46" y="76"/>
                  </a:cxn>
                  <a:cxn ang="0">
                    <a:pos x="46" y="51"/>
                  </a:cxn>
                  <a:cxn ang="0">
                    <a:pos x="42" y="46"/>
                  </a:cxn>
                  <a:cxn ang="0">
                    <a:pos x="37" y="42"/>
                  </a:cxn>
                  <a:cxn ang="0">
                    <a:pos x="27" y="39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57" y="98"/>
                  </a:cxn>
                  <a:cxn ang="0">
                    <a:pos x="47" y="98"/>
                  </a:cxn>
                  <a:cxn ang="0">
                    <a:pos x="47" y="88"/>
                  </a:cxn>
                  <a:cxn ang="0">
                    <a:pos x="42" y="93"/>
                  </a:cxn>
                  <a:cxn ang="0">
                    <a:pos x="37" y="96"/>
                  </a:cxn>
                  <a:cxn ang="0">
                    <a:pos x="32" y="98"/>
                  </a:cxn>
                  <a:cxn ang="0">
                    <a:pos x="26" y="99"/>
                  </a:cxn>
                  <a:cxn ang="0">
                    <a:pos x="19" y="98"/>
                  </a:cxn>
                  <a:cxn ang="0">
                    <a:pos x="14" y="96"/>
                  </a:cxn>
                  <a:cxn ang="0">
                    <a:pos x="9" y="93"/>
                  </a:cxn>
                  <a:cxn ang="0">
                    <a:pos x="5" y="89"/>
                  </a:cxn>
                  <a:cxn ang="0">
                    <a:pos x="2" y="83"/>
                  </a:cxn>
                  <a:cxn ang="0">
                    <a:pos x="2" y="78"/>
                  </a:cxn>
                  <a:cxn ang="0">
                    <a:pos x="0" y="73"/>
                  </a:cxn>
                  <a:cxn ang="0">
                    <a:pos x="0" y="57"/>
                  </a:cxn>
                  <a:cxn ang="0">
                    <a:pos x="4" y="44"/>
                  </a:cxn>
                  <a:cxn ang="0">
                    <a:pos x="7" y="39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20" y="30"/>
                  </a:cxn>
                  <a:cxn ang="0">
                    <a:pos x="27" y="29"/>
                  </a:cxn>
                  <a:cxn ang="0">
                    <a:pos x="37" y="32"/>
                  </a:cxn>
                  <a:cxn ang="0">
                    <a:pos x="42" y="35"/>
                  </a:cxn>
                  <a:cxn ang="0">
                    <a:pos x="46" y="39"/>
                  </a:cxn>
                  <a:cxn ang="0">
                    <a:pos x="46" y="2"/>
                  </a:cxn>
                  <a:cxn ang="0">
                    <a:pos x="47" y="2"/>
                  </a:cxn>
                  <a:cxn ang="0">
                    <a:pos x="47" y="0"/>
                  </a:cxn>
                </a:cxnLst>
                <a:rect l="0" t="0" r="r" b="b"/>
                <a:pathLst>
                  <a:path w="57" h="99">
                    <a:moveTo>
                      <a:pt x="27" y="39"/>
                    </a:moveTo>
                    <a:lnTo>
                      <a:pt x="17" y="44"/>
                    </a:lnTo>
                    <a:lnTo>
                      <a:pt x="12" y="54"/>
                    </a:lnTo>
                    <a:lnTo>
                      <a:pt x="12" y="73"/>
                    </a:lnTo>
                    <a:lnTo>
                      <a:pt x="14" y="78"/>
                    </a:lnTo>
                    <a:lnTo>
                      <a:pt x="17" y="84"/>
                    </a:lnTo>
                    <a:lnTo>
                      <a:pt x="20" y="88"/>
                    </a:lnTo>
                    <a:lnTo>
                      <a:pt x="24" y="89"/>
                    </a:lnTo>
                    <a:lnTo>
                      <a:pt x="32" y="89"/>
                    </a:lnTo>
                    <a:lnTo>
                      <a:pt x="36" y="86"/>
                    </a:lnTo>
                    <a:lnTo>
                      <a:pt x="39" y="84"/>
                    </a:lnTo>
                    <a:lnTo>
                      <a:pt x="44" y="79"/>
                    </a:lnTo>
                    <a:lnTo>
                      <a:pt x="46" y="76"/>
                    </a:lnTo>
                    <a:lnTo>
                      <a:pt x="46" y="51"/>
                    </a:lnTo>
                    <a:lnTo>
                      <a:pt x="42" y="46"/>
                    </a:lnTo>
                    <a:lnTo>
                      <a:pt x="37" y="42"/>
                    </a:lnTo>
                    <a:lnTo>
                      <a:pt x="27" y="39"/>
                    </a:lnTo>
                    <a:close/>
                    <a:moveTo>
                      <a:pt x="47" y="0"/>
                    </a:moveTo>
                    <a:lnTo>
                      <a:pt x="57" y="0"/>
                    </a:lnTo>
                    <a:lnTo>
                      <a:pt x="57" y="98"/>
                    </a:lnTo>
                    <a:lnTo>
                      <a:pt x="47" y="98"/>
                    </a:lnTo>
                    <a:lnTo>
                      <a:pt x="47" y="88"/>
                    </a:lnTo>
                    <a:lnTo>
                      <a:pt x="42" y="93"/>
                    </a:lnTo>
                    <a:lnTo>
                      <a:pt x="37" y="96"/>
                    </a:lnTo>
                    <a:lnTo>
                      <a:pt x="32" y="98"/>
                    </a:lnTo>
                    <a:lnTo>
                      <a:pt x="26" y="99"/>
                    </a:lnTo>
                    <a:lnTo>
                      <a:pt x="19" y="98"/>
                    </a:lnTo>
                    <a:lnTo>
                      <a:pt x="14" y="96"/>
                    </a:lnTo>
                    <a:lnTo>
                      <a:pt x="9" y="93"/>
                    </a:lnTo>
                    <a:lnTo>
                      <a:pt x="5" y="89"/>
                    </a:lnTo>
                    <a:lnTo>
                      <a:pt x="2" y="83"/>
                    </a:lnTo>
                    <a:lnTo>
                      <a:pt x="2" y="78"/>
                    </a:lnTo>
                    <a:lnTo>
                      <a:pt x="0" y="73"/>
                    </a:lnTo>
                    <a:lnTo>
                      <a:pt x="0" y="57"/>
                    </a:lnTo>
                    <a:lnTo>
                      <a:pt x="4" y="44"/>
                    </a:lnTo>
                    <a:lnTo>
                      <a:pt x="7" y="39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7" y="29"/>
                    </a:lnTo>
                    <a:lnTo>
                      <a:pt x="37" y="32"/>
                    </a:lnTo>
                    <a:lnTo>
                      <a:pt x="42" y="35"/>
                    </a:lnTo>
                    <a:lnTo>
                      <a:pt x="46" y="39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6" name="Freeform 138"/>
              <p:cNvSpPr>
                <a:spLocks/>
              </p:cNvSpPr>
              <p:nvPr/>
            </p:nvSpPr>
            <p:spPr bwMode="auto">
              <a:xfrm>
                <a:off x="4724" y="2447"/>
                <a:ext cx="12" cy="9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89"/>
                  </a:cxn>
                  <a:cxn ang="0">
                    <a:pos x="11" y="91"/>
                  </a:cxn>
                  <a:cxn ang="0">
                    <a:pos x="0" y="91"/>
                  </a:cxn>
                  <a:cxn ang="0">
                    <a:pos x="0" y="0"/>
                  </a:cxn>
                </a:cxnLst>
                <a:rect l="0" t="0" r="r" b="b"/>
                <a:pathLst>
                  <a:path w="12" h="91">
                    <a:moveTo>
                      <a:pt x="0" y="0"/>
                    </a:moveTo>
                    <a:lnTo>
                      <a:pt x="12" y="0"/>
                    </a:lnTo>
                    <a:lnTo>
                      <a:pt x="12" y="89"/>
                    </a:lnTo>
                    <a:lnTo>
                      <a:pt x="11" y="91"/>
                    </a:lnTo>
                    <a:lnTo>
                      <a:pt x="0" y="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7" name="Freeform 139"/>
              <p:cNvSpPr>
                <a:spLocks noEditPoints="1"/>
              </p:cNvSpPr>
              <p:nvPr/>
            </p:nvSpPr>
            <p:spPr bwMode="auto">
              <a:xfrm>
                <a:off x="4760" y="2447"/>
                <a:ext cx="70" cy="91"/>
              </a:xfrm>
              <a:custGeom>
                <a:avLst/>
                <a:gdLst/>
                <a:ahLst/>
                <a:cxnLst>
                  <a:cxn ang="0">
                    <a:pos x="11" y="10"/>
                  </a:cxn>
                  <a:cxn ang="0">
                    <a:pos x="11" y="81"/>
                  </a:cxn>
                  <a:cxn ang="0">
                    <a:pos x="33" y="81"/>
                  </a:cxn>
                  <a:cxn ang="0">
                    <a:pos x="40" y="79"/>
                  </a:cxn>
                  <a:cxn ang="0">
                    <a:pos x="45" y="76"/>
                  </a:cxn>
                  <a:cxn ang="0">
                    <a:pos x="53" y="67"/>
                  </a:cxn>
                  <a:cxn ang="0">
                    <a:pos x="55" y="60"/>
                  </a:cxn>
                  <a:cxn ang="0">
                    <a:pos x="57" y="55"/>
                  </a:cxn>
                  <a:cxn ang="0">
                    <a:pos x="57" y="37"/>
                  </a:cxn>
                  <a:cxn ang="0">
                    <a:pos x="55" y="30"/>
                  </a:cxn>
                  <a:cxn ang="0">
                    <a:pos x="53" y="25"/>
                  </a:cxn>
                  <a:cxn ang="0">
                    <a:pos x="50" y="20"/>
                  </a:cxn>
                  <a:cxn ang="0">
                    <a:pos x="45" y="15"/>
                  </a:cxn>
                  <a:cxn ang="0">
                    <a:pos x="40" y="12"/>
                  </a:cxn>
                  <a:cxn ang="0">
                    <a:pos x="33" y="10"/>
                  </a:cxn>
                  <a:cxn ang="0">
                    <a:pos x="11" y="10"/>
                  </a:cxn>
                  <a:cxn ang="0">
                    <a:pos x="3" y="0"/>
                  </a:cxn>
                  <a:cxn ang="0">
                    <a:pos x="32" y="0"/>
                  </a:cxn>
                  <a:cxn ang="0">
                    <a:pos x="45" y="3"/>
                  </a:cxn>
                  <a:cxn ang="0">
                    <a:pos x="52" y="7"/>
                  </a:cxn>
                  <a:cxn ang="0">
                    <a:pos x="58" y="12"/>
                  </a:cxn>
                  <a:cxn ang="0">
                    <a:pos x="63" y="18"/>
                  </a:cxn>
                  <a:cxn ang="0">
                    <a:pos x="67" y="25"/>
                  </a:cxn>
                  <a:cxn ang="0">
                    <a:pos x="68" y="33"/>
                  </a:cxn>
                  <a:cxn ang="0">
                    <a:pos x="70" y="44"/>
                  </a:cxn>
                  <a:cxn ang="0">
                    <a:pos x="70" y="52"/>
                  </a:cxn>
                  <a:cxn ang="0">
                    <a:pos x="68" y="59"/>
                  </a:cxn>
                  <a:cxn ang="0">
                    <a:pos x="67" y="64"/>
                  </a:cxn>
                  <a:cxn ang="0">
                    <a:pos x="63" y="72"/>
                  </a:cxn>
                  <a:cxn ang="0">
                    <a:pos x="58" y="79"/>
                  </a:cxn>
                  <a:cxn ang="0">
                    <a:pos x="48" y="86"/>
                  </a:cxn>
                  <a:cxn ang="0">
                    <a:pos x="38" y="89"/>
                  </a:cxn>
                  <a:cxn ang="0">
                    <a:pos x="32" y="91"/>
                  </a:cxn>
                  <a:cxn ang="0">
                    <a:pos x="3" y="91"/>
                  </a:cxn>
                  <a:cxn ang="0">
                    <a:pos x="0" y="87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70" h="91">
                    <a:moveTo>
                      <a:pt x="11" y="10"/>
                    </a:moveTo>
                    <a:lnTo>
                      <a:pt x="11" y="81"/>
                    </a:lnTo>
                    <a:lnTo>
                      <a:pt x="33" y="81"/>
                    </a:lnTo>
                    <a:lnTo>
                      <a:pt x="40" y="79"/>
                    </a:lnTo>
                    <a:lnTo>
                      <a:pt x="45" y="76"/>
                    </a:lnTo>
                    <a:lnTo>
                      <a:pt x="53" y="67"/>
                    </a:lnTo>
                    <a:lnTo>
                      <a:pt x="55" y="60"/>
                    </a:lnTo>
                    <a:lnTo>
                      <a:pt x="57" y="55"/>
                    </a:lnTo>
                    <a:lnTo>
                      <a:pt x="57" y="37"/>
                    </a:lnTo>
                    <a:lnTo>
                      <a:pt x="55" y="30"/>
                    </a:lnTo>
                    <a:lnTo>
                      <a:pt x="53" y="25"/>
                    </a:lnTo>
                    <a:lnTo>
                      <a:pt x="50" y="20"/>
                    </a:lnTo>
                    <a:lnTo>
                      <a:pt x="45" y="15"/>
                    </a:lnTo>
                    <a:lnTo>
                      <a:pt x="40" y="12"/>
                    </a:lnTo>
                    <a:lnTo>
                      <a:pt x="33" y="10"/>
                    </a:lnTo>
                    <a:lnTo>
                      <a:pt x="11" y="10"/>
                    </a:lnTo>
                    <a:close/>
                    <a:moveTo>
                      <a:pt x="3" y="0"/>
                    </a:moveTo>
                    <a:lnTo>
                      <a:pt x="32" y="0"/>
                    </a:lnTo>
                    <a:lnTo>
                      <a:pt x="45" y="3"/>
                    </a:lnTo>
                    <a:lnTo>
                      <a:pt x="52" y="7"/>
                    </a:lnTo>
                    <a:lnTo>
                      <a:pt x="58" y="12"/>
                    </a:lnTo>
                    <a:lnTo>
                      <a:pt x="63" y="18"/>
                    </a:lnTo>
                    <a:lnTo>
                      <a:pt x="67" y="25"/>
                    </a:lnTo>
                    <a:lnTo>
                      <a:pt x="68" y="33"/>
                    </a:lnTo>
                    <a:lnTo>
                      <a:pt x="70" y="44"/>
                    </a:lnTo>
                    <a:lnTo>
                      <a:pt x="70" y="52"/>
                    </a:lnTo>
                    <a:lnTo>
                      <a:pt x="68" y="59"/>
                    </a:lnTo>
                    <a:lnTo>
                      <a:pt x="67" y="64"/>
                    </a:lnTo>
                    <a:lnTo>
                      <a:pt x="63" y="72"/>
                    </a:lnTo>
                    <a:lnTo>
                      <a:pt x="58" y="79"/>
                    </a:lnTo>
                    <a:lnTo>
                      <a:pt x="48" y="86"/>
                    </a:lnTo>
                    <a:lnTo>
                      <a:pt x="38" y="89"/>
                    </a:lnTo>
                    <a:lnTo>
                      <a:pt x="32" y="91"/>
                    </a:lnTo>
                    <a:lnTo>
                      <a:pt x="3" y="91"/>
                    </a:lnTo>
                    <a:lnTo>
                      <a:pt x="0" y="87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8" name="Freeform 140"/>
              <p:cNvSpPr>
                <a:spLocks noEditPoints="1"/>
              </p:cNvSpPr>
              <p:nvPr/>
            </p:nvSpPr>
            <p:spPr bwMode="auto">
              <a:xfrm>
                <a:off x="4850" y="2479"/>
                <a:ext cx="59" cy="37"/>
              </a:xfrm>
              <a:custGeom>
                <a:avLst/>
                <a:gdLst/>
                <a:ahLst/>
                <a:cxnLst>
                  <a:cxn ang="0">
                    <a:pos x="2" y="27"/>
                  </a:cxn>
                  <a:cxn ang="0">
                    <a:pos x="57" y="27"/>
                  </a:cxn>
                  <a:cxn ang="0">
                    <a:pos x="57" y="28"/>
                  </a:cxn>
                  <a:cxn ang="0">
                    <a:pos x="59" y="30"/>
                  </a:cxn>
                  <a:cxn ang="0">
                    <a:pos x="59" y="34"/>
                  </a:cxn>
                  <a:cxn ang="0">
                    <a:pos x="57" y="35"/>
                  </a:cxn>
                  <a:cxn ang="0">
                    <a:pos x="57" y="37"/>
                  </a:cxn>
                  <a:cxn ang="0">
                    <a:pos x="2" y="37"/>
                  </a:cxn>
                  <a:cxn ang="0">
                    <a:pos x="0" y="35"/>
                  </a:cxn>
                  <a:cxn ang="0">
                    <a:pos x="0" y="28"/>
                  </a:cxn>
                  <a:cxn ang="0">
                    <a:pos x="2" y="27"/>
                  </a:cxn>
                  <a:cxn ang="0">
                    <a:pos x="0" y="0"/>
                  </a:cxn>
                  <a:cxn ang="0">
                    <a:pos x="57" y="0"/>
                  </a:cxn>
                  <a:cxn ang="0">
                    <a:pos x="59" y="1"/>
                  </a:cxn>
                  <a:cxn ang="0">
                    <a:pos x="59" y="7"/>
                  </a:cxn>
                  <a:cxn ang="0">
                    <a:pos x="57" y="8"/>
                  </a:cxn>
                  <a:cxn ang="0">
                    <a:pos x="57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59" h="37">
                    <a:moveTo>
                      <a:pt x="2" y="27"/>
                    </a:moveTo>
                    <a:lnTo>
                      <a:pt x="57" y="27"/>
                    </a:lnTo>
                    <a:lnTo>
                      <a:pt x="57" y="28"/>
                    </a:lnTo>
                    <a:lnTo>
                      <a:pt x="59" y="30"/>
                    </a:lnTo>
                    <a:lnTo>
                      <a:pt x="59" y="34"/>
                    </a:lnTo>
                    <a:lnTo>
                      <a:pt x="57" y="35"/>
                    </a:lnTo>
                    <a:lnTo>
                      <a:pt x="57" y="37"/>
                    </a:lnTo>
                    <a:lnTo>
                      <a:pt x="2" y="37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2" y="27"/>
                    </a:lnTo>
                    <a:close/>
                    <a:moveTo>
                      <a:pt x="0" y="0"/>
                    </a:moveTo>
                    <a:lnTo>
                      <a:pt x="57" y="0"/>
                    </a:lnTo>
                    <a:lnTo>
                      <a:pt x="59" y="1"/>
                    </a:lnTo>
                    <a:lnTo>
                      <a:pt x="59" y="7"/>
                    </a:lnTo>
                    <a:lnTo>
                      <a:pt x="57" y="8"/>
                    </a:lnTo>
                    <a:lnTo>
                      <a:pt x="57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09" name="Freeform 141"/>
              <p:cNvSpPr>
                <a:spLocks/>
              </p:cNvSpPr>
              <p:nvPr/>
            </p:nvSpPr>
            <p:spPr bwMode="auto">
              <a:xfrm>
                <a:off x="4927" y="2445"/>
                <a:ext cx="54" cy="93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9" y="0"/>
                  </a:cxn>
                  <a:cxn ang="0">
                    <a:pos x="31" y="2"/>
                  </a:cxn>
                  <a:cxn ang="0">
                    <a:pos x="34" y="2"/>
                  </a:cxn>
                  <a:cxn ang="0">
                    <a:pos x="34" y="83"/>
                  </a:cxn>
                  <a:cxn ang="0">
                    <a:pos x="52" y="83"/>
                  </a:cxn>
                  <a:cxn ang="0">
                    <a:pos x="52" y="84"/>
                  </a:cxn>
                  <a:cxn ang="0">
                    <a:pos x="54" y="86"/>
                  </a:cxn>
                  <a:cxn ang="0">
                    <a:pos x="54" y="91"/>
                  </a:cxn>
                  <a:cxn ang="0">
                    <a:pos x="52" y="91"/>
                  </a:cxn>
                  <a:cxn ang="0">
                    <a:pos x="52" y="93"/>
                  </a:cxn>
                  <a:cxn ang="0">
                    <a:pos x="2" y="93"/>
                  </a:cxn>
                  <a:cxn ang="0">
                    <a:pos x="2" y="91"/>
                  </a:cxn>
                  <a:cxn ang="0">
                    <a:pos x="0" y="91"/>
                  </a:cxn>
                  <a:cxn ang="0">
                    <a:pos x="0" y="86"/>
                  </a:cxn>
                  <a:cxn ang="0">
                    <a:pos x="2" y="84"/>
                  </a:cxn>
                  <a:cxn ang="0">
                    <a:pos x="2" y="83"/>
                  </a:cxn>
                  <a:cxn ang="0">
                    <a:pos x="22" y="83"/>
                  </a:cxn>
                  <a:cxn ang="0">
                    <a:pos x="22" y="14"/>
                  </a:cxn>
                  <a:cxn ang="0">
                    <a:pos x="5" y="24"/>
                  </a:cxn>
                  <a:cxn ang="0">
                    <a:pos x="4" y="25"/>
                  </a:cxn>
                  <a:cxn ang="0">
                    <a:pos x="2" y="25"/>
                  </a:cxn>
                  <a:cxn ang="0">
                    <a:pos x="0" y="24"/>
                  </a:cxn>
                  <a:cxn ang="0">
                    <a:pos x="0" y="17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24" y="2"/>
                  </a:cxn>
                  <a:cxn ang="0">
                    <a:pos x="26" y="2"/>
                  </a:cxn>
                  <a:cxn ang="0">
                    <a:pos x="26" y="0"/>
                  </a:cxn>
                </a:cxnLst>
                <a:rect l="0" t="0" r="r" b="b"/>
                <a:pathLst>
                  <a:path w="54" h="93">
                    <a:moveTo>
                      <a:pt x="26" y="0"/>
                    </a:moveTo>
                    <a:lnTo>
                      <a:pt x="29" y="0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4" y="83"/>
                    </a:lnTo>
                    <a:lnTo>
                      <a:pt x="52" y="83"/>
                    </a:lnTo>
                    <a:lnTo>
                      <a:pt x="52" y="84"/>
                    </a:lnTo>
                    <a:lnTo>
                      <a:pt x="54" y="86"/>
                    </a:lnTo>
                    <a:lnTo>
                      <a:pt x="54" y="91"/>
                    </a:lnTo>
                    <a:lnTo>
                      <a:pt x="52" y="91"/>
                    </a:lnTo>
                    <a:lnTo>
                      <a:pt x="52" y="93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0" y="91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22" y="83"/>
                    </a:lnTo>
                    <a:lnTo>
                      <a:pt x="22" y="14"/>
                    </a:lnTo>
                    <a:lnTo>
                      <a:pt x="5" y="24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0" name="Rectangle 142"/>
              <p:cNvSpPr>
                <a:spLocks noChangeArrowheads="1"/>
              </p:cNvSpPr>
              <p:nvPr/>
            </p:nvSpPr>
            <p:spPr bwMode="auto">
              <a:xfrm>
                <a:off x="5000" y="2376"/>
                <a:ext cx="813" cy="228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1" name="Line 143"/>
              <p:cNvSpPr>
                <a:spLocks noChangeShapeType="1"/>
              </p:cNvSpPr>
              <p:nvPr/>
            </p:nvSpPr>
            <p:spPr bwMode="auto">
              <a:xfrm>
                <a:off x="5000" y="2604"/>
                <a:ext cx="813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2" name="Line 144"/>
              <p:cNvSpPr>
                <a:spLocks noChangeShapeType="1"/>
              </p:cNvSpPr>
              <p:nvPr/>
            </p:nvSpPr>
            <p:spPr bwMode="auto">
              <a:xfrm flipV="1">
                <a:off x="5813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3" name="Line 145"/>
              <p:cNvSpPr>
                <a:spLocks noChangeShapeType="1"/>
              </p:cNvSpPr>
              <p:nvPr/>
            </p:nvSpPr>
            <p:spPr bwMode="auto">
              <a:xfrm flipH="1">
                <a:off x="5000" y="2376"/>
                <a:ext cx="813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4" name="Line 146"/>
              <p:cNvSpPr>
                <a:spLocks noChangeShapeType="1"/>
              </p:cNvSpPr>
              <p:nvPr/>
            </p:nvSpPr>
            <p:spPr bwMode="auto">
              <a:xfrm>
                <a:off x="5000" y="2376"/>
                <a:ext cx="1" cy="2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5" name="Freeform 147"/>
              <p:cNvSpPr>
                <a:spLocks noEditPoints="1"/>
              </p:cNvSpPr>
              <p:nvPr/>
            </p:nvSpPr>
            <p:spPr bwMode="auto">
              <a:xfrm>
                <a:off x="5020" y="2447"/>
                <a:ext cx="65" cy="91"/>
              </a:xfrm>
              <a:custGeom>
                <a:avLst/>
                <a:gdLst/>
                <a:ahLst/>
                <a:cxnLst>
                  <a:cxn ang="0">
                    <a:pos x="23" y="33"/>
                  </a:cxn>
                  <a:cxn ang="0">
                    <a:pos x="21" y="55"/>
                  </a:cxn>
                  <a:cxn ang="0">
                    <a:pos x="40" y="55"/>
                  </a:cxn>
                  <a:cxn ang="0">
                    <a:pos x="43" y="33"/>
                  </a:cxn>
                  <a:cxn ang="0">
                    <a:pos x="23" y="33"/>
                  </a:cxn>
                  <a:cxn ang="0">
                    <a:pos x="18" y="0"/>
                  </a:cxn>
                  <a:cxn ang="0">
                    <a:pos x="28" y="0"/>
                  </a:cxn>
                  <a:cxn ang="0">
                    <a:pos x="28" y="1"/>
                  </a:cxn>
                  <a:cxn ang="0">
                    <a:pos x="25" y="23"/>
                  </a:cxn>
                  <a:cxn ang="0">
                    <a:pos x="45" y="23"/>
                  </a:cxn>
                  <a:cxn ang="0">
                    <a:pos x="47" y="1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58" y="1"/>
                  </a:cxn>
                  <a:cxn ang="0">
                    <a:pos x="55" y="23"/>
                  </a:cxn>
                  <a:cxn ang="0">
                    <a:pos x="63" y="23"/>
                  </a:cxn>
                  <a:cxn ang="0">
                    <a:pos x="65" y="25"/>
                  </a:cxn>
                  <a:cxn ang="0">
                    <a:pos x="65" y="32"/>
                  </a:cxn>
                  <a:cxn ang="0">
                    <a:pos x="63" y="32"/>
                  </a:cxn>
                  <a:cxn ang="0">
                    <a:pos x="63" y="33"/>
                  </a:cxn>
                  <a:cxn ang="0">
                    <a:pos x="53" y="33"/>
                  </a:cxn>
                  <a:cxn ang="0">
                    <a:pos x="52" y="55"/>
                  </a:cxn>
                  <a:cxn ang="0">
                    <a:pos x="58" y="55"/>
                  </a:cxn>
                  <a:cxn ang="0">
                    <a:pos x="62" y="59"/>
                  </a:cxn>
                  <a:cxn ang="0">
                    <a:pos x="62" y="64"/>
                  </a:cxn>
                  <a:cxn ang="0">
                    <a:pos x="60" y="64"/>
                  </a:cxn>
                  <a:cxn ang="0">
                    <a:pos x="60" y="66"/>
                  </a:cxn>
                  <a:cxn ang="0">
                    <a:pos x="50" y="66"/>
                  </a:cxn>
                  <a:cxn ang="0">
                    <a:pos x="47" y="89"/>
                  </a:cxn>
                  <a:cxn ang="0">
                    <a:pos x="47" y="91"/>
                  </a:cxn>
                  <a:cxn ang="0">
                    <a:pos x="37" y="91"/>
                  </a:cxn>
                  <a:cxn ang="0">
                    <a:pos x="37" y="89"/>
                  </a:cxn>
                  <a:cxn ang="0">
                    <a:pos x="40" y="66"/>
                  </a:cxn>
                  <a:cxn ang="0">
                    <a:pos x="20" y="66"/>
                  </a:cxn>
                  <a:cxn ang="0">
                    <a:pos x="16" y="89"/>
                  </a:cxn>
                  <a:cxn ang="0">
                    <a:pos x="16" y="91"/>
                  </a:cxn>
                  <a:cxn ang="0">
                    <a:pos x="6" y="91"/>
                  </a:cxn>
                  <a:cxn ang="0">
                    <a:pos x="6" y="89"/>
                  </a:cxn>
                  <a:cxn ang="0">
                    <a:pos x="10" y="66"/>
                  </a:cxn>
                  <a:cxn ang="0">
                    <a:pos x="0" y="66"/>
                  </a:cxn>
                  <a:cxn ang="0">
                    <a:pos x="0" y="57"/>
                  </a:cxn>
                  <a:cxn ang="0">
                    <a:pos x="1" y="55"/>
                  </a:cxn>
                  <a:cxn ang="0">
                    <a:pos x="11" y="55"/>
                  </a:cxn>
                  <a:cxn ang="0">
                    <a:pos x="13" y="33"/>
                  </a:cxn>
                  <a:cxn ang="0">
                    <a:pos x="5" y="33"/>
                  </a:cxn>
                  <a:cxn ang="0">
                    <a:pos x="3" y="32"/>
                  </a:cxn>
                  <a:cxn ang="0">
                    <a:pos x="3" y="25"/>
                  </a:cxn>
                  <a:cxn ang="0">
                    <a:pos x="5" y="23"/>
                  </a:cxn>
                  <a:cxn ang="0">
                    <a:pos x="15" y="23"/>
                  </a:cxn>
                  <a:cxn ang="0">
                    <a:pos x="18" y="1"/>
                  </a:cxn>
                  <a:cxn ang="0">
                    <a:pos x="18" y="0"/>
                  </a:cxn>
                </a:cxnLst>
                <a:rect l="0" t="0" r="r" b="b"/>
                <a:pathLst>
                  <a:path w="65" h="91">
                    <a:moveTo>
                      <a:pt x="23" y="33"/>
                    </a:moveTo>
                    <a:lnTo>
                      <a:pt x="21" y="55"/>
                    </a:lnTo>
                    <a:lnTo>
                      <a:pt x="40" y="55"/>
                    </a:lnTo>
                    <a:lnTo>
                      <a:pt x="43" y="33"/>
                    </a:lnTo>
                    <a:lnTo>
                      <a:pt x="23" y="33"/>
                    </a:lnTo>
                    <a:close/>
                    <a:moveTo>
                      <a:pt x="18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25" y="23"/>
                    </a:lnTo>
                    <a:lnTo>
                      <a:pt x="45" y="23"/>
                    </a:lnTo>
                    <a:lnTo>
                      <a:pt x="47" y="1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58" y="1"/>
                    </a:lnTo>
                    <a:lnTo>
                      <a:pt x="55" y="23"/>
                    </a:lnTo>
                    <a:lnTo>
                      <a:pt x="63" y="23"/>
                    </a:lnTo>
                    <a:lnTo>
                      <a:pt x="65" y="25"/>
                    </a:lnTo>
                    <a:lnTo>
                      <a:pt x="65" y="32"/>
                    </a:lnTo>
                    <a:lnTo>
                      <a:pt x="63" y="32"/>
                    </a:lnTo>
                    <a:lnTo>
                      <a:pt x="63" y="33"/>
                    </a:lnTo>
                    <a:lnTo>
                      <a:pt x="53" y="33"/>
                    </a:lnTo>
                    <a:lnTo>
                      <a:pt x="52" y="55"/>
                    </a:lnTo>
                    <a:lnTo>
                      <a:pt x="58" y="55"/>
                    </a:lnTo>
                    <a:lnTo>
                      <a:pt x="62" y="59"/>
                    </a:lnTo>
                    <a:lnTo>
                      <a:pt x="62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50" y="66"/>
                    </a:lnTo>
                    <a:lnTo>
                      <a:pt x="47" y="89"/>
                    </a:lnTo>
                    <a:lnTo>
                      <a:pt x="47" y="91"/>
                    </a:lnTo>
                    <a:lnTo>
                      <a:pt x="37" y="91"/>
                    </a:lnTo>
                    <a:lnTo>
                      <a:pt x="37" y="89"/>
                    </a:lnTo>
                    <a:lnTo>
                      <a:pt x="40" y="66"/>
                    </a:lnTo>
                    <a:lnTo>
                      <a:pt x="20" y="66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10" y="6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1" y="55"/>
                    </a:lnTo>
                    <a:lnTo>
                      <a:pt x="11" y="55"/>
                    </a:lnTo>
                    <a:lnTo>
                      <a:pt x="13" y="33"/>
                    </a:lnTo>
                    <a:lnTo>
                      <a:pt x="5" y="33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5" y="23"/>
                    </a:lnTo>
                    <a:lnTo>
                      <a:pt x="15" y="23"/>
                    </a:lnTo>
                    <a:lnTo>
                      <a:pt x="18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6" name="Freeform 148"/>
              <p:cNvSpPr>
                <a:spLocks/>
              </p:cNvSpPr>
              <p:nvPr/>
            </p:nvSpPr>
            <p:spPr bwMode="auto">
              <a:xfrm>
                <a:off x="5100" y="2447"/>
                <a:ext cx="47" cy="9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7" y="0"/>
                  </a:cxn>
                  <a:cxn ang="0">
                    <a:pos x="47" y="10"/>
                  </a:cxn>
                  <a:cxn ang="0">
                    <a:pos x="12" y="10"/>
                  </a:cxn>
                  <a:cxn ang="0">
                    <a:pos x="12" y="40"/>
                  </a:cxn>
                  <a:cxn ang="0">
                    <a:pos x="44" y="40"/>
                  </a:cxn>
                  <a:cxn ang="0">
                    <a:pos x="44" y="42"/>
                  </a:cxn>
                  <a:cxn ang="0">
                    <a:pos x="45" y="42"/>
                  </a:cxn>
                  <a:cxn ang="0">
                    <a:pos x="45" y="50"/>
                  </a:cxn>
                  <a:cxn ang="0">
                    <a:pos x="12" y="50"/>
                  </a:cxn>
                  <a:cxn ang="0">
                    <a:pos x="12" y="91"/>
                  </a:cxn>
                  <a:cxn ang="0">
                    <a:pos x="0" y="9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0"/>
                  </a:cxn>
                </a:cxnLst>
                <a:rect l="0" t="0" r="r" b="b"/>
                <a:pathLst>
                  <a:path w="47" h="91">
                    <a:moveTo>
                      <a:pt x="3" y="0"/>
                    </a:moveTo>
                    <a:lnTo>
                      <a:pt x="47" y="0"/>
                    </a:lnTo>
                    <a:lnTo>
                      <a:pt x="47" y="10"/>
                    </a:lnTo>
                    <a:lnTo>
                      <a:pt x="12" y="10"/>
                    </a:lnTo>
                    <a:lnTo>
                      <a:pt x="12" y="40"/>
                    </a:lnTo>
                    <a:lnTo>
                      <a:pt x="44" y="40"/>
                    </a:lnTo>
                    <a:lnTo>
                      <a:pt x="44" y="42"/>
                    </a:lnTo>
                    <a:lnTo>
                      <a:pt x="45" y="42"/>
                    </a:lnTo>
                    <a:lnTo>
                      <a:pt x="45" y="50"/>
                    </a:lnTo>
                    <a:lnTo>
                      <a:pt x="12" y="50"/>
                    </a:lnTo>
                    <a:lnTo>
                      <a:pt x="12" y="91"/>
                    </a:lnTo>
                    <a:lnTo>
                      <a:pt x="0" y="9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7" name="Freeform 149"/>
              <p:cNvSpPr>
                <a:spLocks noEditPoints="1"/>
              </p:cNvSpPr>
              <p:nvPr/>
            </p:nvSpPr>
            <p:spPr bwMode="auto">
              <a:xfrm>
                <a:off x="5169" y="2443"/>
                <a:ext cx="15" cy="95"/>
              </a:xfrm>
              <a:custGeom>
                <a:avLst/>
                <a:gdLst/>
                <a:ahLst/>
                <a:cxnLst>
                  <a:cxn ang="0">
                    <a:pos x="2" y="27"/>
                  </a:cxn>
                  <a:cxn ang="0">
                    <a:pos x="12" y="27"/>
                  </a:cxn>
                  <a:cxn ang="0">
                    <a:pos x="13" y="29"/>
                  </a:cxn>
                  <a:cxn ang="0">
                    <a:pos x="13" y="95"/>
                  </a:cxn>
                  <a:cxn ang="0">
                    <a:pos x="2" y="95"/>
                  </a:cxn>
                  <a:cxn ang="0">
                    <a:pos x="2" y="27"/>
                  </a:cxn>
                  <a:cxn ang="0">
                    <a:pos x="7" y="0"/>
                  </a:cxn>
                  <a:cxn ang="0">
                    <a:pos x="12" y="2"/>
                  </a:cxn>
                  <a:cxn ang="0">
                    <a:pos x="13" y="2"/>
                  </a:cxn>
                  <a:cxn ang="0">
                    <a:pos x="15" y="5"/>
                  </a:cxn>
                  <a:cxn ang="0">
                    <a:pos x="15" y="12"/>
                  </a:cxn>
                  <a:cxn ang="0">
                    <a:pos x="13" y="14"/>
                  </a:cxn>
                  <a:cxn ang="0">
                    <a:pos x="10" y="16"/>
                  </a:cxn>
                  <a:cxn ang="0">
                    <a:pos x="3" y="16"/>
                  </a:cxn>
                  <a:cxn ang="0">
                    <a:pos x="0" y="12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7" y="0"/>
                  </a:cxn>
                </a:cxnLst>
                <a:rect l="0" t="0" r="r" b="b"/>
                <a:pathLst>
                  <a:path w="15" h="95">
                    <a:moveTo>
                      <a:pt x="2" y="27"/>
                    </a:moveTo>
                    <a:lnTo>
                      <a:pt x="12" y="27"/>
                    </a:lnTo>
                    <a:lnTo>
                      <a:pt x="13" y="29"/>
                    </a:lnTo>
                    <a:lnTo>
                      <a:pt x="13" y="95"/>
                    </a:lnTo>
                    <a:lnTo>
                      <a:pt x="2" y="95"/>
                    </a:lnTo>
                    <a:lnTo>
                      <a:pt x="2" y="27"/>
                    </a:lnTo>
                    <a:close/>
                    <a:moveTo>
                      <a:pt x="7" y="0"/>
                    </a:moveTo>
                    <a:lnTo>
                      <a:pt x="12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0" y="16"/>
                    </a:lnTo>
                    <a:lnTo>
                      <a:pt x="3" y="16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8" name="Freeform 150"/>
              <p:cNvSpPr>
                <a:spLocks/>
              </p:cNvSpPr>
              <p:nvPr/>
            </p:nvSpPr>
            <p:spPr bwMode="auto">
              <a:xfrm>
                <a:off x="5206" y="2469"/>
                <a:ext cx="37" cy="69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0" y="0"/>
                  </a:cxn>
                  <a:cxn ang="0">
                    <a:pos x="32" y="1"/>
                  </a:cxn>
                  <a:cxn ang="0">
                    <a:pos x="37" y="1"/>
                  </a:cxn>
                  <a:cxn ang="0">
                    <a:pos x="37" y="13"/>
                  </a:cxn>
                  <a:cxn ang="0">
                    <a:pos x="33" y="13"/>
                  </a:cxn>
                  <a:cxn ang="0">
                    <a:pos x="32" y="11"/>
                  </a:cxn>
                  <a:cxn ang="0">
                    <a:pos x="23" y="11"/>
                  </a:cxn>
                  <a:cxn ang="0">
                    <a:pos x="17" y="18"/>
                  </a:cxn>
                  <a:cxn ang="0">
                    <a:pos x="15" y="22"/>
                  </a:cxn>
                  <a:cxn ang="0">
                    <a:pos x="12" y="25"/>
                  </a:cxn>
                  <a:cxn ang="0">
                    <a:pos x="12" y="69"/>
                  </a:cxn>
                  <a:cxn ang="0">
                    <a:pos x="1" y="69"/>
                  </a:cxn>
                  <a:cxn ang="0">
                    <a:pos x="1" y="67"/>
                  </a:cxn>
                  <a:cxn ang="0">
                    <a:pos x="0" y="6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10" y="1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2" y="13"/>
                  </a:cxn>
                  <a:cxn ang="0">
                    <a:pos x="13" y="10"/>
                  </a:cxn>
                  <a:cxn ang="0">
                    <a:pos x="22" y="1"/>
                  </a:cxn>
                  <a:cxn ang="0">
                    <a:pos x="23" y="1"/>
                  </a:cxn>
                  <a:cxn ang="0">
                    <a:pos x="28" y="0"/>
                  </a:cxn>
                </a:cxnLst>
                <a:rect l="0" t="0" r="r" b="b"/>
                <a:pathLst>
                  <a:path w="37" h="69">
                    <a:moveTo>
                      <a:pt x="28" y="0"/>
                    </a:moveTo>
                    <a:lnTo>
                      <a:pt x="30" y="0"/>
                    </a:lnTo>
                    <a:lnTo>
                      <a:pt x="32" y="1"/>
                    </a:lnTo>
                    <a:lnTo>
                      <a:pt x="37" y="1"/>
                    </a:lnTo>
                    <a:lnTo>
                      <a:pt x="37" y="13"/>
                    </a:lnTo>
                    <a:lnTo>
                      <a:pt x="33" y="13"/>
                    </a:lnTo>
                    <a:lnTo>
                      <a:pt x="32" y="11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5" y="22"/>
                    </a:lnTo>
                    <a:lnTo>
                      <a:pt x="12" y="25"/>
                    </a:lnTo>
                    <a:lnTo>
                      <a:pt x="12" y="69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0" y="6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19" name="Freeform 151"/>
              <p:cNvSpPr>
                <a:spLocks/>
              </p:cNvSpPr>
              <p:nvPr/>
            </p:nvSpPr>
            <p:spPr bwMode="auto">
              <a:xfrm>
                <a:off x="5249" y="2469"/>
                <a:ext cx="46" cy="7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4" y="1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2" y="11"/>
                  </a:cxn>
                  <a:cxn ang="0">
                    <a:pos x="41" y="15"/>
                  </a:cxn>
                  <a:cxn ang="0">
                    <a:pos x="39" y="13"/>
                  </a:cxn>
                  <a:cxn ang="0">
                    <a:pos x="36" y="11"/>
                  </a:cxn>
                  <a:cxn ang="0">
                    <a:pos x="31" y="10"/>
                  </a:cxn>
                  <a:cxn ang="0">
                    <a:pos x="15" y="11"/>
                  </a:cxn>
                  <a:cxn ang="0">
                    <a:pos x="14" y="17"/>
                  </a:cxn>
                  <a:cxn ang="0">
                    <a:pos x="14" y="22"/>
                  </a:cxn>
                  <a:cxn ang="0">
                    <a:pos x="17" y="27"/>
                  </a:cxn>
                  <a:cxn ang="0">
                    <a:pos x="24" y="28"/>
                  </a:cxn>
                  <a:cxn ang="0">
                    <a:pos x="32" y="32"/>
                  </a:cxn>
                  <a:cxn ang="0">
                    <a:pos x="41" y="37"/>
                  </a:cxn>
                  <a:cxn ang="0">
                    <a:pos x="44" y="42"/>
                  </a:cxn>
                  <a:cxn ang="0">
                    <a:pos x="46" y="50"/>
                  </a:cxn>
                  <a:cxn ang="0">
                    <a:pos x="44" y="59"/>
                  </a:cxn>
                  <a:cxn ang="0">
                    <a:pos x="31" y="69"/>
                  </a:cxn>
                  <a:cxn ang="0">
                    <a:pos x="17" y="70"/>
                  </a:cxn>
                  <a:cxn ang="0">
                    <a:pos x="9" y="69"/>
                  </a:cxn>
                  <a:cxn ang="0">
                    <a:pos x="4" y="67"/>
                  </a:cxn>
                  <a:cxn ang="0">
                    <a:pos x="0" y="55"/>
                  </a:cxn>
                  <a:cxn ang="0">
                    <a:pos x="5" y="57"/>
                  </a:cxn>
                  <a:cxn ang="0">
                    <a:pos x="10" y="59"/>
                  </a:cxn>
                  <a:cxn ang="0">
                    <a:pos x="26" y="60"/>
                  </a:cxn>
                  <a:cxn ang="0">
                    <a:pos x="31" y="59"/>
                  </a:cxn>
                  <a:cxn ang="0">
                    <a:pos x="34" y="54"/>
                  </a:cxn>
                  <a:cxn ang="0">
                    <a:pos x="29" y="44"/>
                  </a:cxn>
                  <a:cxn ang="0">
                    <a:pos x="20" y="38"/>
                  </a:cxn>
                  <a:cxn ang="0">
                    <a:pos x="12" y="35"/>
                  </a:cxn>
                  <a:cxn ang="0">
                    <a:pos x="5" y="30"/>
                  </a:cxn>
                  <a:cxn ang="0">
                    <a:pos x="2" y="15"/>
                  </a:cxn>
                  <a:cxn ang="0">
                    <a:pos x="10" y="3"/>
                  </a:cxn>
                  <a:cxn ang="0">
                    <a:pos x="19" y="1"/>
                  </a:cxn>
                </a:cxnLst>
                <a:rect l="0" t="0" r="r" b="b"/>
                <a:pathLst>
                  <a:path w="46" h="70">
                    <a:moveTo>
                      <a:pt x="26" y="0"/>
                    </a:moveTo>
                    <a:lnTo>
                      <a:pt x="27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41" y="5"/>
                    </a:lnTo>
                    <a:lnTo>
                      <a:pt x="41" y="6"/>
                    </a:lnTo>
                    <a:lnTo>
                      <a:pt x="42" y="6"/>
                    </a:lnTo>
                    <a:lnTo>
                      <a:pt x="42" y="11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7" y="13"/>
                    </a:lnTo>
                    <a:lnTo>
                      <a:pt x="36" y="11"/>
                    </a:lnTo>
                    <a:lnTo>
                      <a:pt x="32" y="11"/>
                    </a:lnTo>
                    <a:lnTo>
                      <a:pt x="31" y="10"/>
                    </a:lnTo>
                    <a:lnTo>
                      <a:pt x="19" y="10"/>
                    </a:lnTo>
                    <a:lnTo>
                      <a:pt x="15" y="11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2" y="18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7" y="27"/>
                    </a:lnTo>
                    <a:lnTo>
                      <a:pt x="20" y="28"/>
                    </a:lnTo>
                    <a:lnTo>
                      <a:pt x="24" y="28"/>
                    </a:lnTo>
                    <a:lnTo>
                      <a:pt x="29" y="32"/>
                    </a:lnTo>
                    <a:lnTo>
                      <a:pt x="32" y="32"/>
                    </a:lnTo>
                    <a:lnTo>
                      <a:pt x="34" y="33"/>
                    </a:lnTo>
                    <a:lnTo>
                      <a:pt x="41" y="37"/>
                    </a:lnTo>
                    <a:lnTo>
                      <a:pt x="42" y="40"/>
                    </a:lnTo>
                    <a:lnTo>
                      <a:pt x="44" y="42"/>
                    </a:lnTo>
                    <a:lnTo>
                      <a:pt x="44" y="45"/>
                    </a:lnTo>
                    <a:lnTo>
                      <a:pt x="46" y="50"/>
                    </a:lnTo>
                    <a:lnTo>
                      <a:pt x="44" y="54"/>
                    </a:lnTo>
                    <a:lnTo>
                      <a:pt x="44" y="59"/>
                    </a:lnTo>
                    <a:lnTo>
                      <a:pt x="37" y="65"/>
                    </a:lnTo>
                    <a:lnTo>
                      <a:pt x="31" y="69"/>
                    </a:lnTo>
                    <a:lnTo>
                      <a:pt x="26" y="70"/>
                    </a:lnTo>
                    <a:lnTo>
                      <a:pt x="17" y="70"/>
                    </a:lnTo>
                    <a:lnTo>
                      <a:pt x="14" y="69"/>
                    </a:lnTo>
                    <a:lnTo>
                      <a:pt x="9" y="69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9" y="57"/>
                    </a:lnTo>
                    <a:lnTo>
                      <a:pt x="10" y="59"/>
                    </a:lnTo>
                    <a:lnTo>
                      <a:pt x="14" y="60"/>
                    </a:lnTo>
                    <a:lnTo>
                      <a:pt x="26" y="60"/>
                    </a:lnTo>
                    <a:lnTo>
                      <a:pt x="27" y="59"/>
                    </a:lnTo>
                    <a:lnTo>
                      <a:pt x="31" y="59"/>
                    </a:lnTo>
                    <a:lnTo>
                      <a:pt x="31" y="57"/>
                    </a:lnTo>
                    <a:lnTo>
                      <a:pt x="34" y="54"/>
                    </a:lnTo>
                    <a:lnTo>
                      <a:pt x="34" y="49"/>
                    </a:lnTo>
                    <a:lnTo>
                      <a:pt x="29" y="44"/>
                    </a:lnTo>
                    <a:lnTo>
                      <a:pt x="24" y="40"/>
                    </a:lnTo>
                    <a:lnTo>
                      <a:pt x="20" y="38"/>
                    </a:lnTo>
                    <a:lnTo>
                      <a:pt x="17" y="38"/>
                    </a:lnTo>
                    <a:lnTo>
                      <a:pt x="12" y="35"/>
                    </a:lnTo>
                    <a:lnTo>
                      <a:pt x="9" y="33"/>
                    </a:lnTo>
                    <a:lnTo>
                      <a:pt x="5" y="30"/>
                    </a:lnTo>
                    <a:lnTo>
                      <a:pt x="2" y="23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10" y="3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0" name="Freeform 152"/>
              <p:cNvSpPr>
                <a:spLocks/>
              </p:cNvSpPr>
              <p:nvPr/>
            </p:nvSpPr>
            <p:spPr bwMode="auto">
              <a:xfrm>
                <a:off x="5305" y="2454"/>
                <a:ext cx="42" cy="8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22" y="0"/>
                  </a:cxn>
                  <a:cxn ang="0">
                    <a:pos x="23" y="1"/>
                  </a:cxn>
                  <a:cxn ang="0">
                    <a:pos x="23" y="16"/>
                  </a:cxn>
                  <a:cxn ang="0">
                    <a:pos x="40" y="16"/>
                  </a:cxn>
                  <a:cxn ang="0">
                    <a:pos x="42" y="18"/>
                  </a:cxn>
                  <a:cxn ang="0">
                    <a:pos x="42" y="25"/>
                  </a:cxn>
                  <a:cxn ang="0">
                    <a:pos x="40" y="26"/>
                  </a:cxn>
                  <a:cxn ang="0">
                    <a:pos x="23" y="26"/>
                  </a:cxn>
                  <a:cxn ang="0">
                    <a:pos x="23" y="67"/>
                  </a:cxn>
                  <a:cxn ang="0">
                    <a:pos x="25" y="72"/>
                  </a:cxn>
                  <a:cxn ang="0">
                    <a:pos x="32" y="75"/>
                  </a:cxn>
                  <a:cxn ang="0">
                    <a:pos x="35" y="75"/>
                  </a:cxn>
                  <a:cxn ang="0">
                    <a:pos x="37" y="74"/>
                  </a:cxn>
                  <a:cxn ang="0">
                    <a:pos x="42" y="74"/>
                  </a:cxn>
                  <a:cxn ang="0">
                    <a:pos x="42" y="82"/>
                  </a:cxn>
                  <a:cxn ang="0">
                    <a:pos x="40" y="82"/>
                  </a:cxn>
                  <a:cxn ang="0">
                    <a:pos x="40" y="84"/>
                  </a:cxn>
                  <a:cxn ang="0">
                    <a:pos x="35" y="84"/>
                  </a:cxn>
                  <a:cxn ang="0">
                    <a:pos x="33" y="85"/>
                  </a:cxn>
                  <a:cxn ang="0">
                    <a:pos x="25" y="85"/>
                  </a:cxn>
                  <a:cxn ang="0">
                    <a:pos x="18" y="82"/>
                  </a:cxn>
                  <a:cxn ang="0">
                    <a:pos x="16" y="80"/>
                  </a:cxn>
                  <a:cxn ang="0">
                    <a:pos x="13" y="74"/>
                  </a:cxn>
                  <a:cxn ang="0">
                    <a:pos x="11" y="69"/>
                  </a:cxn>
                  <a:cxn ang="0">
                    <a:pos x="11" y="26"/>
                  </a:cxn>
                  <a:cxn ang="0">
                    <a:pos x="1" y="26"/>
                  </a:cxn>
                  <a:cxn ang="0">
                    <a:pos x="1" y="25"/>
                  </a:cxn>
                  <a:cxn ang="0">
                    <a:pos x="0" y="23"/>
                  </a:cxn>
                  <a:cxn ang="0">
                    <a:pos x="0" y="21"/>
                  </a:cxn>
                  <a:cxn ang="0">
                    <a:pos x="1" y="20"/>
                  </a:cxn>
                  <a:cxn ang="0">
                    <a:pos x="1" y="16"/>
                  </a:cxn>
                  <a:cxn ang="0">
                    <a:pos x="11" y="16"/>
                  </a:cxn>
                  <a:cxn ang="0">
                    <a:pos x="11" y="1"/>
                  </a:cxn>
                  <a:cxn ang="0">
                    <a:pos x="13" y="0"/>
                  </a:cxn>
                </a:cxnLst>
                <a:rect l="0" t="0" r="r" b="b"/>
                <a:pathLst>
                  <a:path w="42" h="85">
                    <a:moveTo>
                      <a:pt x="13" y="0"/>
                    </a:moveTo>
                    <a:lnTo>
                      <a:pt x="22" y="0"/>
                    </a:lnTo>
                    <a:lnTo>
                      <a:pt x="23" y="1"/>
                    </a:lnTo>
                    <a:lnTo>
                      <a:pt x="23" y="16"/>
                    </a:lnTo>
                    <a:lnTo>
                      <a:pt x="40" y="16"/>
                    </a:lnTo>
                    <a:lnTo>
                      <a:pt x="42" y="18"/>
                    </a:lnTo>
                    <a:lnTo>
                      <a:pt x="42" y="25"/>
                    </a:lnTo>
                    <a:lnTo>
                      <a:pt x="40" y="26"/>
                    </a:lnTo>
                    <a:lnTo>
                      <a:pt x="23" y="26"/>
                    </a:lnTo>
                    <a:lnTo>
                      <a:pt x="23" y="67"/>
                    </a:lnTo>
                    <a:lnTo>
                      <a:pt x="25" y="72"/>
                    </a:lnTo>
                    <a:lnTo>
                      <a:pt x="32" y="75"/>
                    </a:lnTo>
                    <a:lnTo>
                      <a:pt x="35" y="75"/>
                    </a:lnTo>
                    <a:lnTo>
                      <a:pt x="37" y="74"/>
                    </a:lnTo>
                    <a:lnTo>
                      <a:pt x="42" y="74"/>
                    </a:lnTo>
                    <a:lnTo>
                      <a:pt x="42" y="82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35" y="84"/>
                    </a:lnTo>
                    <a:lnTo>
                      <a:pt x="33" y="85"/>
                    </a:lnTo>
                    <a:lnTo>
                      <a:pt x="25" y="85"/>
                    </a:lnTo>
                    <a:lnTo>
                      <a:pt x="18" y="82"/>
                    </a:lnTo>
                    <a:lnTo>
                      <a:pt x="16" y="80"/>
                    </a:lnTo>
                    <a:lnTo>
                      <a:pt x="13" y="74"/>
                    </a:lnTo>
                    <a:lnTo>
                      <a:pt x="11" y="69"/>
                    </a:lnTo>
                    <a:lnTo>
                      <a:pt x="11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6"/>
                    </a:lnTo>
                    <a:lnTo>
                      <a:pt x="11" y="16"/>
                    </a:lnTo>
                    <a:lnTo>
                      <a:pt x="11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1" name="Freeform 153"/>
              <p:cNvSpPr>
                <a:spLocks/>
              </p:cNvSpPr>
              <p:nvPr/>
            </p:nvSpPr>
            <p:spPr bwMode="auto">
              <a:xfrm>
                <a:off x="5363" y="2447"/>
                <a:ext cx="69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62"/>
                  </a:cxn>
                  <a:cxn ang="0">
                    <a:pos x="15" y="72"/>
                  </a:cxn>
                  <a:cxn ang="0">
                    <a:pos x="19" y="76"/>
                  </a:cxn>
                  <a:cxn ang="0">
                    <a:pos x="21" y="79"/>
                  </a:cxn>
                  <a:cxn ang="0">
                    <a:pos x="26" y="81"/>
                  </a:cxn>
                  <a:cxn ang="0">
                    <a:pos x="29" y="81"/>
                  </a:cxn>
                  <a:cxn ang="0">
                    <a:pos x="34" y="82"/>
                  </a:cxn>
                  <a:cxn ang="0">
                    <a:pos x="39" y="81"/>
                  </a:cxn>
                  <a:cxn ang="0">
                    <a:pos x="44" y="81"/>
                  </a:cxn>
                  <a:cxn ang="0">
                    <a:pos x="47" y="79"/>
                  </a:cxn>
                  <a:cxn ang="0">
                    <a:pos x="51" y="76"/>
                  </a:cxn>
                  <a:cxn ang="0">
                    <a:pos x="52" y="72"/>
                  </a:cxn>
                  <a:cxn ang="0">
                    <a:pos x="56" y="67"/>
                  </a:cxn>
                  <a:cxn ang="0">
                    <a:pos x="56" y="1"/>
                  </a:cxn>
                  <a:cxn ang="0">
                    <a:pos x="57" y="0"/>
                  </a:cxn>
                  <a:cxn ang="0">
                    <a:pos x="67" y="0"/>
                  </a:cxn>
                  <a:cxn ang="0">
                    <a:pos x="69" y="1"/>
                  </a:cxn>
                  <a:cxn ang="0">
                    <a:pos x="69" y="57"/>
                  </a:cxn>
                  <a:cxn ang="0">
                    <a:pos x="67" y="66"/>
                  </a:cxn>
                  <a:cxn ang="0">
                    <a:pos x="66" y="72"/>
                  </a:cxn>
                  <a:cxn ang="0">
                    <a:pos x="59" y="82"/>
                  </a:cxn>
                  <a:cxn ang="0">
                    <a:pos x="56" y="86"/>
                  </a:cxn>
                  <a:cxn ang="0">
                    <a:pos x="52" y="87"/>
                  </a:cxn>
                  <a:cxn ang="0">
                    <a:pos x="47" y="89"/>
                  </a:cxn>
                  <a:cxn ang="0">
                    <a:pos x="34" y="92"/>
                  </a:cxn>
                  <a:cxn ang="0">
                    <a:pos x="29" y="92"/>
                  </a:cxn>
                  <a:cxn ang="0">
                    <a:pos x="24" y="91"/>
                  </a:cxn>
                  <a:cxn ang="0">
                    <a:pos x="21" y="89"/>
                  </a:cxn>
                  <a:cxn ang="0">
                    <a:pos x="14" y="87"/>
                  </a:cxn>
                  <a:cxn ang="0">
                    <a:pos x="9" y="84"/>
                  </a:cxn>
                  <a:cxn ang="0">
                    <a:pos x="5" y="79"/>
                  </a:cxn>
                  <a:cxn ang="0">
                    <a:pos x="2" y="72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69" h="92">
                    <a:moveTo>
                      <a:pt x="0" y="0"/>
                    </a:moveTo>
                    <a:lnTo>
                      <a:pt x="12" y="0"/>
                    </a:lnTo>
                    <a:lnTo>
                      <a:pt x="12" y="62"/>
                    </a:lnTo>
                    <a:lnTo>
                      <a:pt x="15" y="72"/>
                    </a:lnTo>
                    <a:lnTo>
                      <a:pt x="19" y="76"/>
                    </a:lnTo>
                    <a:lnTo>
                      <a:pt x="21" y="79"/>
                    </a:lnTo>
                    <a:lnTo>
                      <a:pt x="26" y="81"/>
                    </a:lnTo>
                    <a:lnTo>
                      <a:pt x="29" y="81"/>
                    </a:lnTo>
                    <a:lnTo>
                      <a:pt x="34" y="82"/>
                    </a:lnTo>
                    <a:lnTo>
                      <a:pt x="39" y="81"/>
                    </a:lnTo>
                    <a:lnTo>
                      <a:pt x="44" y="81"/>
                    </a:lnTo>
                    <a:lnTo>
                      <a:pt x="47" y="79"/>
                    </a:lnTo>
                    <a:lnTo>
                      <a:pt x="51" y="76"/>
                    </a:lnTo>
                    <a:lnTo>
                      <a:pt x="52" y="72"/>
                    </a:lnTo>
                    <a:lnTo>
                      <a:pt x="56" y="67"/>
                    </a:lnTo>
                    <a:lnTo>
                      <a:pt x="56" y="1"/>
                    </a:lnTo>
                    <a:lnTo>
                      <a:pt x="57" y="0"/>
                    </a:lnTo>
                    <a:lnTo>
                      <a:pt x="67" y="0"/>
                    </a:lnTo>
                    <a:lnTo>
                      <a:pt x="69" y="1"/>
                    </a:lnTo>
                    <a:lnTo>
                      <a:pt x="69" y="57"/>
                    </a:lnTo>
                    <a:lnTo>
                      <a:pt x="67" y="66"/>
                    </a:lnTo>
                    <a:lnTo>
                      <a:pt x="66" y="72"/>
                    </a:lnTo>
                    <a:lnTo>
                      <a:pt x="59" y="82"/>
                    </a:lnTo>
                    <a:lnTo>
                      <a:pt x="56" y="86"/>
                    </a:lnTo>
                    <a:lnTo>
                      <a:pt x="52" y="87"/>
                    </a:lnTo>
                    <a:lnTo>
                      <a:pt x="47" y="89"/>
                    </a:lnTo>
                    <a:lnTo>
                      <a:pt x="34" y="92"/>
                    </a:lnTo>
                    <a:lnTo>
                      <a:pt x="29" y="92"/>
                    </a:lnTo>
                    <a:lnTo>
                      <a:pt x="24" y="91"/>
                    </a:lnTo>
                    <a:lnTo>
                      <a:pt x="21" y="89"/>
                    </a:lnTo>
                    <a:lnTo>
                      <a:pt x="14" y="87"/>
                    </a:lnTo>
                    <a:lnTo>
                      <a:pt x="9" y="84"/>
                    </a:lnTo>
                    <a:lnTo>
                      <a:pt x="5" y="79"/>
                    </a:lnTo>
                    <a:lnTo>
                      <a:pt x="2" y="72"/>
                    </a:lnTo>
                    <a:lnTo>
                      <a:pt x="0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2" name="Freeform 154"/>
              <p:cNvSpPr>
                <a:spLocks/>
              </p:cNvSpPr>
              <p:nvPr/>
            </p:nvSpPr>
            <p:spPr bwMode="auto">
              <a:xfrm>
                <a:off x="5457" y="2469"/>
                <a:ext cx="56" cy="69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6" y="1"/>
                  </a:cxn>
                  <a:cxn ang="0">
                    <a:pos x="39" y="1"/>
                  </a:cxn>
                  <a:cxn ang="0">
                    <a:pos x="42" y="3"/>
                  </a:cxn>
                  <a:cxn ang="0">
                    <a:pos x="47" y="5"/>
                  </a:cxn>
                  <a:cxn ang="0">
                    <a:pos x="51" y="8"/>
                  </a:cxn>
                  <a:cxn ang="0">
                    <a:pos x="52" y="11"/>
                  </a:cxn>
                  <a:cxn ang="0">
                    <a:pos x="54" y="17"/>
                  </a:cxn>
                  <a:cxn ang="0">
                    <a:pos x="54" y="22"/>
                  </a:cxn>
                  <a:cxn ang="0">
                    <a:pos x="56" y="28"/>
                  </a:cxn>
                  <a:cxn ang="0">
                    <a:pos x="56" y="67"/>
                  </a:cxn>
                  <a:cxn ang="0">
                    <a:pos x="54" y="67"/>
                  </a:cxn>
                  <a:cxn ang="0">
                    <a:pos x="54" y="69"/>
                  </a:cxn>
                  <a:cxn ang="0">
                    <a:pos x="44" y="69"/>
                  </a:cxn>
                  <a:cxn ang="0">
                    <a:pos x="44" y="30"/>
                  </a:cxn>
                  <a:cxn ang="0">
                    <a:pos x="42" y="25"/>
                  </a:cxn>
                  <a:cxn ang="0">
                    <a:pos x="42" y="18"/>
                  </a:cxn>
                  <a:cxn ang="0">
                    <a:pos x="41" y="15"/>
                  </a:cxn>
                  <a:cxn ang="0">
                    <a:pos x="39" y="13"/>
                  </a:cxn>
                  <a:cxn ang="0">
                    <a:pos x="36" y="11"/>
                  </a:cxn>
                  <a:cxn ang="0">
                    <a:pos x="34" y="11"/>
                  </a:cxn>
                  <a:cxn ang="0">
                    <a:pos x="30" y="10"/>
                  </a:cxn>
                  <a:cxn ang="0">
                    <a:pos x="25" y="11"/>
                  </a:cxn>
                  <a:cxn ang="0">
                    <a:pos x="22" y="13"/>
                  </a:cxn>
                  <a:cxn ang="0">
                    <a:pos x="12" y="23"/>
                  </a:cxn>
                  <a:cxn ang="0">
                    <a:pos x="12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1"/>
                  </a:cxn>
                  <a:cxn ang="0">
                    <a:pos x="17" y="6"/>
                  </a:cxn>
                  <a:cxn ang="0">
                    <a:pos x="22" y="3"/>
                  </a:cxn>
                  <a:cxn ang="0">
                    <a:pos x="32" y="0"/>
                  </a:cxn>
                </a:cxnLst>
                <a:rect l="0" t="0" r="r" b="b"/>
                <a:pathLst>
                  <a:path w="56" h="69">
                    <a:moveTo>
                      <a:pt x="32" y="0"/>
                    </a:moveTo>
                    <a:lnTo>
                      <a:pt x="36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7" y="5"/>
                    </a:lnTo>
                    <a:lnTo>
                      <a:pt x="51" y="8"/>
                    </a:lnTo>
                    <a:lnTo>
                      <a:pt x="52" y="11"/>
                    </a:lnTo>
                    <a:lnTo>
                      <a:pt x="54" y="17"/>
                    </a:lnTo>
                    <a:lnTo>
                      <a:pt x="54" y="22"/>
                    </a:lnTo>
                    <a:lnTo>
                      <a:pt x="56" y="28"/>
                    </a:lnTo>
                    <a:lnTo>
                      <a:pt x="56" y="67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44" y="69"/>
                    </a:lnTo>
                    <a:lnTo>
                      <a:pt x="44" y="30"/>
                    </a:lnTo>
                    <a:lnTo>
                      <a:pt x="42" y="25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39" y="13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0" y="10"/>
                    </a:lnTo>
                    <a:lnTo>
                      <a:pt x="25" y="11"/>
                    </a:lnTo>
                    <a:lnTo>
                      <a:pt x="22" y="13"/>
                    </a:lnTo>
                    <a:lnTo>
                      <a:pt x="12" y="23"/>
                    </a:lnTo>
                    <a:lnTo>
                      <a:pt x="12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1"/>
                    </a:lnTo>
                    <a:lnTo>
                      <a:pt x="17" y="6"/>
                    </a:lnTo>
                    <a:lnTo>
                      <a:pt x="22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3" name="Freeform 155"/>
              <p:cNvSpPr>
                <a:spLocks/>
              </p:cNvSpPr>
              <p:nvPr/>
            </p:nvSpPr>
            <p:spPr bwMode="auto">
              <a:xfrm>
                <a:off x="5529" y="2469"/>
                <a:ext cx="37" cy="69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1" y="0"/>
                  </a:cxn>
                  <a:cxn ang="0">
                    <a:pos x="31" y="1"/>
                  </a:cxn>
                  <a:cxn ang="0">
                    <a:pos x="36" y="1"/>
                  </a:cxn>
                  <a:cxn ang="0">
                    <a:pos x="37" y="3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32" y="11"/>
                  </a:cxn>
                  <a:cxn ang="0">
                    <a:pos x="24" y="11"/>
                  </a:cxn>
                  <a:cxn ang="0">
                    <a:pos x="14" y="22"/>
                  </a:cxn>
                  <a:cxn ang="0">
                    <a:pos x="12" y="25"/>
                  </a:cxn>
                  <a:cxn ang="0">
                    <a:pos x="12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3"/>
                  </a:cxn>
                  <a:cxn ang="0">
                    <a:pos x="14" y="10"/>
                  </a:cxn>
                  <a:cxn ang="0">
                    <a:pos x="16" y="6"/>
                  </a:cxn>
                  <a:cxn ang="0">
                    <a:pos x="19" y="5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6" y="0"/>
                  </a:cxn>
                </a:cxnLst>
                <a:rect l="0" t="0" r="r" b="b"/>
                <a:pathLst>
                  <a:path w="37" h="69">
                    <a:moveTo>
                      <a:pt x="26" y="0"/>
                    </a:moveTo>
                    <a:lnTo>
                      <a:pt x="31" y="0"/>
                    </a:lnTo>
                    <a:lnTo>
                      <a:pt x="31" y="1"/>
                    </a:lnTo>
                    <a:lnTo>
                      <a:pt x="36" y="1"/>
                    </a:lnTo>
                    <a:lnTo>
                      <a:pt x="37" y="3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32" y="11"/>
                    </a:lnTo>
                    <a:lnTo>
                      <a:pt x="24" y="11"/>
                    </a:lnTo>
                    <a:lnTo>
                      <a:pt x="14" y="22"/>
                    </a:lnTo>
                    <a:lnTo>
                      <a:pt x="12" y="25"/>
                    </a:lnTo>
                    <a:lnTo>
                      <a:pt x="12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3"/>
                    </a:lnTo>
                    <a:lnTo>
                      <a:pt x="14" y="10"/>
                    </a:lnTo>
                    <a:lnTo>
                      <a:pt x="16" y="6"/>
                    </a:lnTo>
                    <a:lnTo>
                      <a:pt x="19" y="5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4" name="Freeform 156"/>
              <p:cNvSpPr>
                <a:spLocks noEditPoints="1"/>
              </p:cNvSpPr>
              <p:nvPr/>
            </p:nvSpPr>
            <p:spPr bwMode="auto">
              <a:xfrm>
                <a:off x="5573" y="2469"/>
                <a:ext cx="59" cy="70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18" y="13"/>
                  </a:cxn>
                  <a:cxn ang="0">
                    <a:pos x="17" y="15"/>
                  </a:cxn>
                  <a:cxn ang="0">
                    <a:pos x="12" y="25"/>
                  </a:cxn>
                  <a:cxn ang="0">
                    <a:pos x="12" y="28"/>
                  </a:cxn>
                  <a:cxn ang="0">
                    <a:pos x="47" y="28"/>
                  </a:cxn>
                  <a:cxn ang="0">
                    <a:pos x="45" y="23"/>
                  </a:cxn>
                  <a:cxn ang="0">
                    <a:pos x="45" y="18"/>
                  </a:cxn>
                  <a:cxn ang="0">
                    <a:pos x="39" y="11"/>
                  </a:cxn>
                  <a:cxn ang="0">
                    <a:pos x="35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44" y="3"/>
                  </a:cxn>
                  <a:cxn ang="0">
                    <a:pos x="47" y="6"/>
                  </a:cxn>
                  <a:cxn ang="0">
                    <a:pos x="52" y="10"/>
                  </a:cxn>
                  <a:cxn ang="0">
                    <a:pos x="54" y="13"/>
                  </a:cxn>
                  <a:cxn ang="0">
                    <a:pos x="57" y="18"/>
                  </a:cxn>
                  <a:cxn ang="0">
                    <a:pos x="59" y="30"/>
                  </a:cxn>
                  <a:cxn ang="0">
                    <a:pos x="59" y="32"/>
                  </a:cxn>
                  <a:cxn ang="0">
                    <a:pos x="57" y="35"/>
                  </a:cxn>
                  <a:cxn ang="0">
                    <a:pos x="57" y="37"/>
                  </a:cxn>
                  <a:cxn ang="0">
                    <a:pos x="12" y="37"/>
                  </a:cxn>
                  <a:cxn ang="0">
                    <a:pos x="12" y="42"/>
                  </a:cxn>
                  <a:cxn ang="0">
                    <a:pos x="13" y="47"/>
                  </a:cxn>
                  <a:cxn ang="0">
                    <a:pos x="17" y="54"/>
                  </a:cxn>
                  <a:cxn ang="0">
                    <a:pos x="20" y="57"/>
                  </a:cxn>
                  <a:cxn ang="0">
                    <a:pos x="27" y="60"/>
                  </a:cxn>
                  <a:cxn ang="0">
                    <a:pos x="40" y="60"/>
                  </a:cxn>
                  <a:cxn ang="0">
                    <a:pos x="47" y="59"/>
                  </a:cxn>
                  <a:cxn ang="0">
                    <a:pos x="49" y="57"/>
                  </a:cxn>
                  <a:cxn ang="0">
                    <a:pos x="50" y="57"/>
                  </a:cxn>
                  <a:cxn ang="0">
                    <a:pos x="54" y="55"/>
                  </a:cxn>
                  <a:cxn ang="0">
                    <a:pos x="54" y="57"/>
                  </a:cxn>
                  <a:cxn ang="0">
                    <a:pos x="55" y="57"/>
                  </a:cxn>
                  <a:cxn ang="0">
                    <a:pos x="55" y="64"/>
                  </a:cxn>
                  <a:cxn ang="0">
                    <a:pos x="54" y="65"/>
                  </a:cxn>
                  <a:cxn ang="0">
                    <a:pos x="52" y="65"/>
                  </a:cxn>
                  <a:cxn ang="0">
                    <a:pos x="50" y="67"/>
                  </a:cxn>
                  <a:cxn ang="0">
                    <a:pos x="47" y="67"/>
                  </a:cxn>
                  <a:cxn ang="0">
                    <a:pos x="44" y="69"/>
                  </a:cxn>
                  <a:cxn ang="0">
                    <a:pos x="40" y="69"/>
                  </a:cxn>
                  <a:cxn ang="0">
                    <a:pos x="32" y="70"/>
                  </a:cxn>
                  <a:cxn ang="0">
                    <a:pos x="27" y="70"/>
                  </a:cxn>
                  <a:cxn ang="0">
                    <a:pos x="22" y="69"/>
                  </a:cxn>
                  <a:cxn ang="0">
                    <a:pos x="18" y="67"/>
                  </a:cxn>
                  <a:cxn ang="0">
                    <a:pos x="12" y="65"/>
                  </a:cxn>
                  <a:cxn ang="0">
                    <a:pos x="8" y="62"/>
                  </a:cxn>
                  <a:cxn ang="0">
                    <a:pos x="5" y="57"/>
                  </a:cxn>
                  <a:cxn ang="0">
                    <a:pos x="2" y="50"/>
                  </a:cxn>
                  <a:cxn ang="0">
                    <a:pos x="0" y="44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2" y="6"/>
                  </a:cxn>
                  <a:cxn ang="0">
                    <a:pos x="18" y="3"/>
                  </a:cxn>
                  <a:cxn ang="0">
                    <a:pos x="23" y="1"/>
                  </a:cxn>
                  <a:cxn ang="0">
                    <a:pos x="30" y="0"/>
                  </a:cxn>
                </a:cxnLst>
                <a:rect l="0" t="0" r="r" b="b"/>
                <a:pathLst>
                  <a:path w="59" h="70">
                    <a:moveTo>
                      <a:pt x="25" y="10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47" y="28"/>
                    </a:lnTo>
                    <a:lnTo>
                      <a:pt x="45" y="23"/>
                    </a:lnTo>
                    <a:lnTo>
                      <a:pt x="45" y="18"/>
                    </a:lnTo>
                    <a:lnTo>
                      <a:pt x="39" y="11"/>
                    </a:lnTo>
                    <a:lnTo>
                      <a:pt x="35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44" y="3"/>
                    </a:lnTo>
                    <a:lnTo>
                      <a:pt x="47" y="6"/>
                    </a:lnTo>
                    <a:lnTo>
                      <a:pt x="52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30"/>
                    </a:lnTo>
                    <a:lnTo>
                      <a:pt x="59" y="32"/>
                    </a:lnTo>
                    <a:lnTo>
                      <a:pt x="57" y="35"/>
                    </a:lnTo>
                    <a:lnTo>
                      <a:pt x="57" y="37"/>
                    </a:lnTo>
                    <a:lnTo>
                      <a:pt x="12" y="37"/>
                    </a:lnTo>
                    <a:lnTo>
                      <a:pt x="12" y="42"/>
                    </a:lnTo>
                    <a:lnTo>
                      <a:pt x="13" y="47"/>
                    </a:lnTo>
                    <a:lnTo>
                      <a:pt x="17" y="54"/>
                    </a:lnTo>
                    <a:lnTo>
                      <a:pt x="20" y="57"/>
                    </a:lnTo>
                    <a:lnTo>
                      <a:pt x="27" y="60"/>
                    </a:lnTo>
                    <a:lnTo>
                      <a:pt x="40" y="60"/>
                    </a:lnTo>
                    <a:lnTo>
                      <a:pt x="47" y="59"/>
                    </a:lnTo>
                    <a:lnTo>
                      <a:pt x="49" y="57"/>
                    </a:lnTo>
                    <a:lnTo>
                      <a:pt x="50" y="57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55" y="64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7"/>
                    </a:lnTo>
                    <a:lnTo>
                      <a:pt x="47" y="67"/>
                    </a:lnTo>
                    <a:lnTo>
                      <a:pt x="44" y="69"/>
                    </a:lnTo>
                    <a:lnTo>
                      <a:pt x="40" y="69"/>
                    </a:lnTo>
                    <a:lnTo>
                      <a:pt x="32" y="70"/>
                    </a:lnTo>
                    <a:lnTo>
                      <a:pt x="27" y="70"/>
                    </a:lnTo>
                    <a:lnTo>
                      <a:pt x="22" y="69"/>
                    </a:lnTo>
                    <a:lnTo>
                      <a:pt x="18" y="67"/>
                    </a:lnTo>
                    <a:lnTo>
                      <a:pt x="12" y="65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2" y="6"/>
                    </a:lnTo>
                    <a:lnTo>
                      <a:pt x="18" y="3"/>
                    </a:lnTo>
                    <a:lnTo>
                      <a:pt x="23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5" name="Freeform 157"/>
              <p:cNvSpPr>
                <a:spLocks noEditPoints="1"/>
              </p:cNvSpPr>
              <p:nvPr/>
            </p:nvSpPr>
            <p:spPr bwMode="auto">
              <a:xfrm>
                <a:off x="5645" y="2469"/>
                <a:ext cx="52" cy="70"/>
              </a:xfrm>
              <a:custGeom>
                <a:avLst/>
                <a:gdLst/>
                <a:ahLst/>
                <a:cxnLst>
                  <a:cxn ang="0">
                    <a:pos x="22" y="38"/>
                  </a:cxn>
                  <a:cxn ang="0">
                    <a:pos x="19" y="40"/>
                  </a:cxn>
                  <a:cxn ang="0">
                    <a:pos x="17" y="42"/>
                  </a:cxn>
                  <a:cxn ang="0">
                    <a:pos x="14" y="44"/>
                  </a:cxn>
                  <a:cxn ang="0">
                    <a:pos x="14" y="45"/>
                  </a:cxn>
                  <a:cxn ang="0">
                    <a:pos x="12" y="47"/>
                  </a:cxn>
                  <a:cxn ang="0">
                    <a:pos x="12" y="55"/>
                  </a:cxn>
                  <a:cxn ang="0">
                    <a:pos x="17" y="60"/>
                  </a:cxn>
                  <a:cxn ang="0">
                    <a:pos x="29" y="60"/>
                  </a:cxn>
                  <a:cxn ang="0">
                    <a:pos x="32" y="59"/>
                  </a:cxn>
                  <a:cxn ang="0">
                    <a:pos x="35" y="55"/>
                  </a:cxn>
                  <a:cxn ang="0">
                    <a:pos x="40" y="52"/>
                  </a:cxn>
                  <a:cxn ang="0">
                    <a:pos x="40" y="38"/>
                  </a:cxn>
                  <a:cxn ang="0">
                    <a:pos x="22" y="38"/>
                  </a:cxn>
                  <a:cxn ang="0">
                    <a:pos x="24" y="0"/>
                  </a:cxn>
                  <a:cxn ang="0">
                    <a:pos x="27" y="0"/>
                  </a:cxn>
                  <a:cxn ang="0">
                    <a:pos x="34" y="1"/>
                  </a:cxn>
                  <a:cxn ang="0">
                    <a:pos x="39" y="1"/>
                  </a:cxn>
                  <a:cxn ang="0">
                    <a:pos x="42" y="3"/>
                  </a:cxn>
                  <a:cxn ang="0">
                    <a:pos x="49" y="10"/>
                  </a:cxn>
                  <a:cxn ang="0">
                    <a:pos x="50" y="13"/>
                  </a:cxn>
                  <a:cxn ang="0">
                    <a:pos x="50" y="18"/>
                  </a:cxn>
                  <a:cxn ang="0">
                    <a:pos x="52" y="25"/>
                  </a:cxn>
                  <a:cxn ang="0">
                    <a:pos x="52" y="67"/>
                  </a:cxn>
                  <a:cxn ang="0">
                    <a:pos x="50" y="69"/>
                  </a:cxn>
                  <a:cxn ang="0">
                    <a:pos x="42" y="69"/>
                  </a:cxn>
                  <a:cxn ang="0">
                    <a:pos x="42" y="60"/>
                  </a:cxn>
                  <a:cxn ang="0">
                    <a:pos x="37" y="65"/>
                  </a:cxn>
                  <a:cxn ang="0">
                    <a:pos x="22" y="70"/>
                  </a:cxn>
                  <a:cxn ang="0">
                    <a:pos x="17" y="70"/>
                  </a:cxn>
                  <a:cxn ang="0">
                    <a:pos x="12" y="69"/>
                  </a:cxn>
                  <a:cxn ang="0">
                    <a:pos x="5" y="65"/>
                  </a:cxn>
                  <a:cxn ang="0">
                    <a:pos x="0" y="55"/>
                  </a:cxn>
                  <a:cxn ang="0">
                    <a:pos x="0" y="45"/>
                  </a:cxn>
                  <a:cxn ang="0">
                    <a:pos x="2" y="42"/>
                  </a:cxn>
                  <a:cxn ang="0">
                    <a:pos x="9" y="35"/>
                  </a:cxn>
                  <a:cxn ang="0">
                    <a:pos x="15" y="32"/>
                  </a:cxn>
                  <a:cxn ang="0">
                    <a:pos x="19" y="32"/>
                  </a:cxn>
                  <a:cxn ang="0">
                    <a:pos x="24" y="30"/>
                  </a:cxn>
                  <a:cxn ang="0">
                    <a:pos x="40" y="30"/>
                  </a:cxn>
                  <a:cxn ang="0">
                    <a:pos x="40" y="22"/>
                  </a:cxn>
                  <a:cxn ang="0">
                    <a:pos x="39" y="18"/>
                  </a:cxn>
                  <a:cxn ang="0">
                    <a:pos x="39" y="15"/>
                  </a:cxn>
                  <a:cxn ang="0">
                    <a:pos x="35" y="11"/>
                  </a:cxn>
                  <a:cxn ang="0">
                    <a:pos x="32" y="11"/>
                  </a:cxn>
                  <a:cxn ang="0">
                    <a:pos x="29" y="10"/>
                  </a:cxn>
                  <a:cxn ang="0">
                    <a:pos x="22" y="10"/>
                  </a:cxn>
                  <a:cxn ang="0">
                    <a:pos x="19" y="11"/>
                  </a:cxn>
                  <a:cxn ang="0">
                    <a:pos x="12" y="13"/>
                  </a:cxn>
                  <a:cxn ang="0">
                    <a:pos x="10" y="15"/>
                  </a:cxn>
                  <a:cxn ang="0">
                    <a:pos x="9" y="15"/>
                  </a:cxn>
                  <a:cxn ang="0">
                    <a:pos x="7" y="17"/>
                  </a:cxn>
                  <a:cxn ang="0">
                    <a:pos x="3" y="17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7" y="5"/>
                  </a:cxn>
                  <a:cxn ang="0">
                    <a:pos x="10" y="3"/>
                  </a:cxn>
                  <a:cxn ang="0">
                    <a:pos x="14" y="3"/>
                  </a:cxn>
                  <a:cxn ang="0">
                    <a:pos x="17" y="1"/>
                  </a:cxn>
                  <a:cxn ang="0">
                    <a:pos x="20" y="1"/>
                  </a:cxn>
                  <a:cxn ang="0">
                    <a:pos x="24" y="0"/>
                  </a:cxn>
                </a:cxnLst>
                <a:rect l="0" t="0" r="r" b="b"/>
                <a:pathLst>
                  <a:path w="52" h="70">
                    <a:moveTo>
                      <a:pt x="22" y="38"/>
                    </a:moveTo>
                    <a:lnTo>
                      <a:pt x="19" y="40"/>
                    </a:lnTo>
                    <a:lnTo>
                      <a:pt x="17" y="42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2" y="47"/>
                    </a:lnTo>
                    <a:lnTo>
                      <a:pt x="12" y="55"/>
                    </a:lnTo>
                    <a:lnTo>
                      <a:pt x="17" y="60"/>
                    </a:lnTo>
                    <a:lnTo>
                      <a:pt x="29" y="60"/>
                    </a:lnTo>
                    <a:lnTo>
                      <a:pt x="32" y="59"/>
                    </a:lnTo>
                    <a:lnTo>
                      <a:pt x="35" y="55"/>
                    </a:lnTo>
                    <a:lnTo>
                      <a:pt x="40" y="52"/>
                    </a:lnTo>
                    <a:lnTo>
                      <a:pt x="40" y="38"/>
                    </a:lnTo>
                    <a:lnTo>
                      <a:pt x="22" y="38"/>
                    </a:lnTo>
                    <a:close/>
                    <a:moveTo>
                      <a:pt x="24" y="0"/>
                    </a:moveTo>
                    <a:lnTo>
                      <a:pt x="27" y="0"/>
                    </a:lnTo>
                    <a:lnTo>
                      <a:pt x="34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9" y="10"/>
                    </a:lnTo>
                    <a:lnTo>
                      <a:pt x="50" y="13"/>
                    </a:lnTo>
                    <a:lnTo>
                      <a:pt x="50" y="18"/>
                    </a:lnTo>
                    <a:lnTo>
                      <a:pt x="52" y="25"/>
                    </a:lnTo>
                    <a:lnTo>
                      <a:pt x="52" y="67"/>
                    </a:lnTo>
                    <a:lnTo>
                      <a:pt x="50" y="69"/>
                    </a:lnTo>
                    <a:lnTo>
                      <a:pt x="42" y="69"/>
                    </a:lnTo>
                    <a:lnTo>
                      <a:pt x="42" y="60"/>
                    </a:lnTo>
                    <a:lnTo>
                      <a:pt x="37" y="65"/>
                    </a:lnTo>
                    <a:lnTo>
                      <a:pt x="22" y="70"/>
                    </a:lnTo>
                    <a:lnTo>
                      <a:pt x="17" y="70"/>
                    </a:lnTo>
                    <a:lnTo>
                      <a:pt x="12" y="69"/>
                    </a:lnTo>
                    <a:lnTo>
                      <a:pt x="5" y="65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9" y="35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40" y="30"/>
                    </a:lnTo>
                    <a:lnTo>
                      <a:pt x="40" y="22"/>
                    </a:lnTo>
                    <a:lnTo>
                      <a:pt x="39" y="18"/>
                    </a:lnTo>
                    <a:lnTo>
                      <a:pt x="39" y="15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3" y="17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4" y="3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6" name="Freeform 158"/>
              <p:cNvSpPr>
                <a:spLocks noEditPoints="1"/>
              </p:cNvSpPr>
              <p:nvPr/>
            </p:nvSpPr>
            <p:spPr bwMode="auto">
              <a:xfrm>
                <a:off x="5717" y="2440"/>
                <a:ext cx="57" cy="99"/>
              </a:xfrm>
              <a:custGeom>
                <a:avLst/>
                <a:gdLst/>
                <a:ahLst/>
                <a:cxnLst>
                  <a:cxn ang="0">
                    <a:pos x="27" y="39"/>
                  </a:cxn>
                  <a:cxn ang="0">
                    <a:pos x="17" y="44"/>
                  </a:cxn>
                  <a:cxn ang="0">
                    <a:pos x="12" y="54"/>
                  </a:cxn>
                  <a:cxn ang="0">
                    <a:pos x="12" y="73"/>
                  </a:cxn>
                  <a:cxn ang="0">
                    <a:pos x="14" y="78"/>
                  </a:cxn>
                  <a:cxn ang="0">
                    <a:pos x="17" y="84"/>
                  </a:cxn>
                  <a:cxn ang="0">
                    <a:pos x="20" y="88"/>
                  </a:cxn>
                  <a:cxn ang="0">
                    <a:pos x="24" y="89"/>
                  </a:cxn>
                  <a:cxn ang="0">
                    <a:pos x="32" y="89"/>
                  </a:cxn>
                  <a:cxn ang="0">
                    <a:pos x="35" y="86"/>
                  </a:cxn>
                  <a:cxn ang="0">
                    <a:pos x="40" y="83"/>
                  </a:cxn>
                  <a:cxn ang="0">
                    <a:pos x="44" y="79"/>
                  </a:cxn>
                  <a:cxn ang="0">
                    <a:pos x="46" y="76"/>
                  </a:cxn>
                  <a:cxn ang="0">
                    <a:pos x="46" y="51"/>
                  </a:cxn>
                  <a:cxn ang="0">
                    <a:pos x="42" y="46"/>
                  </a:cxn>
                  <a:cxn ang="0">
                    <a:pos x="37" y="42"/>
                  </a:cxn>
                  <a:cxn ang="0">
                    <a:pos x="27" y="39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57" y="98"/>
                  </a:cxn>
                  <a:cxn ang="0">
                    <a:pos x="47" y="98"/>
                  </a:cxn>
                  <a:cxn ang="0">
                    <a:pos x="47" y="88"/>
                  </a:cxn>
                  <a:cxn ang="0">
                    <a:pos x="42" y="93"/>
                  </a:cxn>
                  <a:cxn ang="0">
                    <a:pos x="37" y="96"/>
                  </a:cxn>
                  <a:cxn ang="0">
                    <a:pos x="32" y="98"/>
                  </a:cxn>
                  <a:cxn ang="0">
                    <a:pos x="25" y="99"/>
                  </a:cxn>
                  <a:cxn ang="0">
                    <a:pos x="19" y="98"/>
                  </a:cxn>
                  <a:cxn ang="0">
                    <a:pos x="14" y="96"/>
                  </a:cxn>
                  <a:cxn ang="0">
                    <a:pos x="9" y="93"/>
                  </a:cxn>
                  <a:cxn ang="0">
                    <a:pos x="5" y="89"/>
                  </a:cxn>
                  <a:cxn ang="0">
                    <a:pos x="2" y="84"/>
                  </a:cxn>
                  <a:cxn ang="0">
                    <a:pos x="0" y="78"/>
                  </a:cxn>
                  <a:cxn ang="0">
                    <a:pos x="0" y="57"/>
                  </a:cxn>
                  <a:cxn ang="0">
                    <a:pos x="4" y="44"/>
                  </a:cxn>
                  <a:cxn ang="0">
                    <a:pos x="7" y="39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20" y="30"/>
                  </a:cxn>
                  <a:cxn ang="0">
                    <a:pos x="27" y="29"/>
                  </a:cxn>
                  <a:cxn ang="0">
                    <a:pos x="37" y="32"/>
                  </a:cxn>
                  <a:cxn ang="0">
                    <a:pos x="42" y="35"/>
                  </a:cxn>
                  <a:cxn ang="0">
                    <a:pos x="46" y="39"/>
                  </a:cxn>
                  <a:cxn ang="0">
                    <a:pos x="46" y="2"/>
                  </a:cxn>
                  <a:cxn ang="0">
                    <a:pos x="47" y="0"/>
                  </a:cxn>
                </a:cxnLst>
                <a:rect l="0" t="0" r="r" b="b"/>
                <a:pathLst>
                  <a:path w="57" h="99">
                    <a:moveTo>
                      <a:pt x="27" y="39"/>
                    </a:moveTo>
                    <a:lnTo>
                      <a:pt x="17" y="44"/>
                    </a:lnTo>
                    <a:lnTo>
                      <a:pt x="12" y="54"/>
                    </a:lnTo>
                    <a:lnTo>
                      <a:pt x="12" y="73"/>
                    </a:lnTo>
                    <a:lnTo>
                      <a:pt x="14" y="78"/>
                    </a:lnTo>
                    <a:lnTo>
                      <a:pt x="17" y="84"/>
                    </a:lnTo>
                    <a:lnTo>
                      <a:pt x="20" y="88"/>
                    </a:lnTo>
                    <a:lnTo>
                      <a:pt x="24" y="89"/>
                    </a:lnTo>
                    <a:lnTo>
                      <a:pt x="32" y="89"/>
                    </a:lnTo>
                    <a:lnTo>
                      <a:pt x="35" y="86"/>
                    </a:lnTo>
                    <a:lnTo>
                      <a:pt x="40" y="83"/>
                    </a:lnTo>
                    <a:lnTo>
                      <a:pt x="44" y="79"/>
                    </a:lnTo>
                    <a:lnTo>
                      <a:pt x="46" y="76"/>
                    </a:lnTo>
                    <a:lnTo>
                      <a:pt x="46" y="51"/>
                    </a:lnTo>
                    <a:lnTo>
                      <a:pt x="42" y="46"/>
                    </a:lnTo>
                    <a:lnTo>
                      <a:pt x="37" y="42"/>
                    </a:lnTo>
                    <a:lnTo>
                      <a:pt x="27" y="39"/>
                    </a:lnTo>
                    <a:close/>
                    <a:moveTo>
                      <a:pt x="47" y="0"/>
                    </a:moveTo>
                    <a:lnTo>
                      <a:pt x="57" y="0"/>
                    </a:lnTo>
                    <a:lnTo>
                      <a:pt x="57" y="98"/>
                    </a:lnTo>
                    <a:lnTo>
                      <a:pt x="47" y="98"/>
                    </a:lnTo>
                    <a:lnTo>
                      <a:pt x="47" y="88"/>
                    </a:lnTo>
                    <a:lnTo>
                      <a:pt x="42" y="93"/>
                    </a:lnTo>
                    <a:lnTo>
                      <a:pt x="37" y="96"/>
                    </a:lnTo>
                    <a:lnTo>
                      <a:pt x="32" y="98"/>
                    </a:lnTo>
                    <a:lnTo>
                      <a:pt x="25" y="99"/>
                    </a:lnTo>
                    <a:lnTo>
                      <a:pt x="19" y="98"/>
                    </a:lnTo>
                    <a:lnTo>
                      <a:pt x="14" y="96"/>
                    </a:lnTo>
                    <a:lnTo>
                      <a:pt x="9" y="93"/>
                    </a:lnTo>
                    <a:lnTo>
                      <a:pt x="5" y="89"/>
                    </a:lnTo>
                    <a:lnTo>
                      <a:pt x="2" y="84"/>
                    </a:lnTo>
                    <a:lnTo>
                      <a:pt x="0" y="78"/>
                    </a:lnTo>
                    <a:lnTo>
                      <a:pt x="0" y="57"/>
                    </a:lnTo>
                    <a:lnTo>
                      <a:pt x="4" y="44"/>
                    </a:lnTo>
                    <a:lnTo>
                      <a:pt x="7" y="39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7" y="29"/>
                    </a:lnTo>
                    <a:lnTo>
                      <a:pt x="37" y="32"/>
                    </a:lnTo>
                    <a:lnTo>
                      <a:pt x="42" y="35"/>
                    </a:lnTo>
                    <a:lnTo>
                      <a:pt x="46" y="39"/>
                    </a:lnTo>
                    <a:lnTo>
                      <a:pt x="46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7" name="Line 159"/>
              <p:cNvSpPr>
                <a:spLocks noChangeShapeType="1"/>
              </p:cNvSpPr>
              <p:nvPr/>
            </p:nvSpPr>
            <p:spPr bwMode="auto">
              <a:xfrm flipV="1">
                <a:off x="569" y="1848"/>
                <a:ext cx="242" cy="52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8" name="Line 160"/>
              <p:cNvSpPr>
                <a:spLocks noChangeShapeType="1"/>
              </p:cNvSpPr>
              <p:nvPr/>
            </p:nvSpPr>
            <p:spPr bwMode="auto">
              <a:xfrm flipV="1">
                <a:off x="811" y="1712"/>
                <a:ext cx="1" cy="369"/>
              </a:xfrm>
              <a:prstGeom prst="line">
                <a:avLst/>
              </a:prstGeom>
              <a:noFill/>
              <a:ln w="1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29" name="Freeform 161"/>
              <p:cNvSpPr>
                <a:spLocks/>
              </p:cNvSpPr>
              <p:nvPr/>
            </p:nvSpPr>
            <p:spPr bwMode="auto">
              <a:xfrm>
                <a:off x="883" y="1764"/>
                <a:ext cx="65" cy="9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2" y="0"/>
                  </a:cxn>
                  <a:cxn ang="0">
                    <a:pos x="63" y="2"/>
                  </a:cxn>
                  <a:cxn ang="0">
                    <a:pos x="65" y="2"/>
                  </a:cxn>
                  <a:cxn ang="0">
                    <a:pos x="65" y="91"/>
                  </a:cxn>
                  <a:cxn ang="0">
                    <a:pos x="53" y="91"/>
                  </a:cxn>
                  <a:cxn ang="0">
                    <a:pos x="53" y="10"/>
                  </a:cxn>
                  <a:cxn ang="0">
                    <a:pos x="11" y="10"/>
                  </a:cxn>
                  <a:cxn ang="0">
                    <a:pos x="11" y="91"/>
                  </a:cxn>
                  <a:cxn ang="0">
                    <a:pos x="1" y="91"/>
                  </a:cxn>
                  <a:cxn ang="0">
                    <a:pos x="0" y="89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65" h="91">
                    <a:moveTo>
                      <a:pt x="3" y="0"/>
                    </a:moveTo>
                    <a:lnTo>
                      <a:pt x="62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91"/>
                    </a:lnTo>
                    <a:lnTo>
                      <a:pt x="53" y="91"/>
                    </a:lnTo>
                    <a:lnTo>
                      <a:pt x="53" y="10"/>
                    </a:lnTo>
                    <a:lnTo>
                      <a:pt x="11" y="10"/>
                    </a:lnTo>
                    <a:lnTo>
                      <a:pt x="11" y="91"/>
                    </a:lnTo>
                    <a:lnTo>
                      <a:pt x="1" y="91"/>
                    </a:lnTo>
                    <a:lnTo>
                      <a:pt x="0" y="89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0" name="Freeform 162"/>
              <p:cNvSpPr>
                <a:spLocks noEditPoints="1"/>
              </p:cNvSpPr>
              <p:nvPr/>
            </p:nvSpPr>
            <p:spPr bwMode="auto">
              <a:xfrm>
                <a:off x="963" y="1786"/>
                <a:ext cx="59" cy="94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0" y="12"/>
                  </a:cxn>
                  <a:cxn ang="0">
                    <a:pos x="19" y="15"/>
                  </a:cxn>
                  <a:cxn ang="0">
                    <a:pos x="15" y="18"/>
                  </a:cxn>
                  <a:cxn ang="0">
                    <a:pos x="12" y="25"/>
                  </a:cxn>
                  <a:cxn ang="0">
                    <a:pos x="12" y="54"/>
                  </a:cxn>
                  <a:cxn ang="0">
                    <a:pos x="15" y="57"/>
                  </a:cxn>
                  <a:cxn ang="0">
                    <a:pos x="20" y="59"/>
                  </a:cxn>
                  <a:cxn ang="0">
                    <a:pos x="24" y="61"/>
                  </a:cxn>
                  <a:cxn ang="0">
                    <a:pos x="34" y="61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4" y="50"/>
                  </a:cxn>
                  <a:cxn ang="0">
                    <a:pos x="45" y="45"/>
                  </a:cxn>
                  <a:cxn ang="0">
                    <a:pos x="45" y="25"/>
                  </a:cxn>
                  <a:cxn ang="0">
                    <a:pos x="40" y="15"/>
                  </a:cxn>
                  <a:cxn ang="0">
                    <a:pos x="37" y="12"/>
                  </a:cxn>
                  <a:cxn ang="0">
                    <a:pos x="34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7" y="2"/>
                  </a:cxn>
                  <a:cxn ang="0">
                    <a:pos x="42" y="3"/>
                  </a:cxn>
                  <a:cxn ang="0">
                    <a:pos x="49" y="7"/>
                  </a:cxn>
                  <a:cxn ang="0">
                    <a:pos x="50" y="10"/>
                  </a:cxn>
                  <a:cxn ang="0">
                    <a:pos x="54" y="13"/>
                  </a:cxn>
                  <a:cxn ang="0">
                    <a:pos x="57" y="20"/>
                  </a:cxn>
                  <a:cxn ang="0">
                    <a:pos x="57" y="27"/>
                  </a:cxn>
                  <a:cxn ang="0">
                    <a:pos x="59" y="35"/>
                  </a:cxn>
                  <a:cxn ang="0">
                    <a:pos x="57" y="44"/>
                  </a:cxn>
                  <a:cxn ang="0">
                    <a:pos x="57" y="50"/>
                  </a:cxn>
                  <a:cxn ang="0">
                    <a:pos x="47" y="66"/>
                  </a:cxn>
                  <a:cxn ang="0">
                    <a:pos x="42" y="67"/>
                  </a:cxn>
                  <a:cxn ang="0">
                    <a:pos x="29" y="71"/>
                  </a:cxn>
                  <a:cxn ang="0">
                    <a:pos x="25" y="71"/>
                  </a:cxn>
                  <a:cxn ang="0">
                    <a:pos x="15" y="67"/>
                  </a:cxn>
                  <a:cxn ang="0">
                    <a:pos x="12" y="64"/>
                  </a:cxn>
                  <a:cxn ang="0">
                    <a:pos x="12" y="93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3" y="15"/>
                  </a:cxn>
                  <a:cxn ang="0">
                    <a:pos x="7" y="10"/>
                  </a:cxn>
                  <a:cxn ang="0">
                    <a:pos x="17" y="3"/>
                  </a:cxn>
                  <a:cxn ang="0">
                    <a:pos x="30" y="0"/>
                  </a:cxn>
                </a:cxnLst>
                <a:rect l="0" t="0" r="r" b="b"/>
                <a:pathLst>
                  <a:path w="59" h="94">
                    <a:moveTo>
                      <a:pt x="25" y="10"/>
                    </a:moveTo>
                    <a:lnTo>
                      <a:pt x="20" y="12"/>
                    </a:lnTo>
                    <a:lnTo>
                      <a:pt x="19" y="15"/>
                    </a:lnTo>
                    <a:lnTo>
                      <a:pt x="15" y="18"/>
                    </a:lnTo>
                    <a:lnTo>
                      <a:pt x="12" y="2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0" y="59"/>
                    </a:lnTo>
                    <a:lnTo>
                      <a:pt x="24" y="61"/>
                    </a:lnTo>
                    <a:lnTo>
                      <a:pt x="34" y="61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45" y="45"/>
                    </a:lnTo>
                    <a:lnTo>
                      <a:pt x="45" y="25"/>
                    </a:lnTo>
                    <a:lnTo>
                      <a:pt x="40" y="15"/>
                    </a:lnTo>
                    <a:lnTo>
                      <a:pt x="37" y="12"/>
                    </a:lnTo>
                    <a:lnTo>
                      <a:pt x="34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7" y="2"/>
                    </a:lnTo>
                    <a:lnTo>
                      <a:pt x="42" y="3"/>
                    </a:lnTo>
                    <a:lnTo>
                      <a:pt x="49" y="7"/>
                    </a:lnTo>
                    <a:lnTo>
                      <a:pt x="50" y="10"/>
                    </a:lnTo>
                    <a:lnTo>
                      <a:pt x="54" y="13"/>
                    </a:lnTo>
                    <a:lnTo>
                      <a:pt x="57" y="20"/>
                    </a:lnTo>
                    <a:lnTo>
                      <a:pt x="57" y="27"/>
                    </a:lnTo>
                    <a:lnTo>
                      <a:pt x="59" y="35"/>
                    </a:lnTo>
                    <a:lnTo>
                      <a:pt x="57" y="44"/>
                    </a:lnTo>
                    <a:lnTo>
                      <a:pt x="57" y="50"/>
                    </a:lnTo>
                    <a:lnTo>
                      <a:pt x="47" y="66"/>
                    </a:lnTo>
                    <a:lnTo>
                      <a:pt x="42" y="67"/>
                    </a:lnTo>
                    <a:lnTo>
                      <a:pt x="29" y="71"/>
                    </a:lnTo>
                    <a:lnTo>
                      <a:pt x="25" y="71"/>
                    </a:lnTo>
                    <a:lnTo>
                      <a:pt x="15" y="67"/>
                    </a:lnTo>
                    <a:lnTo>
                      <a:pt x="12" y="64"/>
                    </a:lnTo>
                    <a:lnTo>
                      <a:pt x="12" y="93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3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1" name="Freeform 163"/>
              <p:cNvSpPr>
                <a:spLocks/>
              </p:cNvSpPr>
              <p:nvPr/>
            </p:nvSpPr>
            <p:spPr bwMode="auto">
              <a:xfrm>
                <a:off x="1034" y="1788"/>
                <a:ext cx="85" cy="69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18" y="6"/>
                  </a:cxn>
                  <a:cxn ang="0">
                    <a:pos x="15" y="15"/>
                  </a:cxn>
                  <a:cxn ang="0">
                    <a:pos x="11" y="27"/>
                  </a:cxn>
                  <a:cxn ang="0">
                    <a:pos x="13" y="43"/>
                  </a:cxn>
                  <a:cxn ang="0">
                    <a:pos x="15" y="52"/>
                  </a:cxn>
                  <a:cxn ang="0">
                    <a:pos x="23" y="59"/>
                  </a:cxn>
                  <a:cxn ang="0">
                    <a:pos x="30" y="57"/>
                  </a:cxn>
                  <a:cxn ang="0">
                    <a:pos x="33" y="55"/>
                  </a:cxn>
                  <a:cxn ang="0">
                    <a:pos x="36" y="18"/>
                  </a:cxn>
                  <a:cxn ang="0">
                    <a:pos x="41" y="16"/>
                  </a:cxn>
                  <a:cxn ang="0">
                    <a:pos x="45" y="18"/>
                  </a:cxn>
                  <a:cxn ang="0">
                    <a:pos x="48" y="43"/>
                  </a:cxn>
                  <a:cxn ang="0">
                    <a:pos x="50" y="50"/>
                  </a:cxn>
                  <a:cxn ang="0">
                    <a:pos x="57" y="59"/>
                  </a:cxn>
                  <a:cxn ang="0">
                    <a:pos x="67" y="57"/>
                  </a:cxn>
                  <a:cxn ang="0">
                    <a:pos x="72" y="48"/>
                  </a:cxn>
                  <a:cxn ang="0">
                    <a:pos x="73" y="27"/>
                  </a:cxn>
                  <a:cxn ang="0">
                    <a:pos x="70" y="15"/>
                  </a:cxn>
                  <a:cxn ang="0">
                    <a:pos x="67" y="6"/>
                  </a:cxn>
                  <a:cxn ang="0">
                    <a:pos x="65" y="3"/>
                  </a:cxn>
                  <a:cxn ang="0">
                    <a:pos x="75" y="0"/>
                  </a:cxn>
                  <a:cxn ang="0">
                    <a:pos x="77" y="1"/>
                  </a:cxn>
                  <a:cxn ang="0">
                    <a:pos x="78" y="5"/>
                  </a:cxn>
                  <a:cxn ang="0">
                    <a:pos x="80" y="8"/>
                  </a:cxn>
                  <a:cxn ang="0">
                    <a:pos x="85" y="25"/>
                  </a:cxn>
                  <a:cxn ang="0">
                    <a:pos x="82" y="55"/>
                  </a:cxn>
                  <a:cxn ang="0">
                    <a:pos x="77" y="62"/>
                  </a:cxn>
                  <a:cxn ang="0">
                    <a:pos x="62" y="69"/>
                  </a:cxn>
                  <a:cxn ang="0">
                    <a:pos x="55" y="67"/>
                  </a:cxn>
                  <a:cxn ang="0">
                    <a:pos x="50" y="65"/>
                  </a:cxn>
                  <a:cxn ang="0">
                    <a:pos x="45" y="62"/>
                  </a:cxn>
                  <a:cxn ang="0">
                    <a:pos x="41" y="57"/>
                  </a:cxn>
                  <a:cxn ang="0">
                    <a:pos x="35" y="65"/>
                  </a:cxn>
                  <a:cxn ang="0">
                    <a:pos x="23" y="69"/>
                  </a:cxn>
                  <a:cxn ang="0">
                    <a:pos x="15" y="67"/>
                  </a:cxn>
                  <a:cxn ang="0">
                    <a:pos x="6" y="60"/>
                  </a:cxn>
                  <a:cxn ang="0">
                    <a:pos x="1" y="50"/>
                  </a:cxn>
                  <a:cxn ang="0">
                    <a:pos x="0" y="25"/>
                  </a:cxn>
                  <a:cxn ang="0">
                    <a:pos x="1" y="18"/>
                  </a:cxn>
                  <a:cxn ang="0">
                    <a:pos x="6" y="6"/>
                  </a:cxn>
                  <a:cxn ang="0">
                    <a:pos x="8" y="3"/>
                  </a:cxn>
                </a:cxnLst>
                <a:rect l="0" t="0" r="r" b="b"/>
                <a:pathLst>
                  <a:path w="85" h="69">
                    <a:moveTo>
                      <a:pt x="11" y="0"/>
                    </a:moveTo>
                    <a:lnTo>
                      <a:pt x="21" y="0"/>
                    </a:lnTo>
                    <a:lnTo>
                      <a:pt x="21" y="3"/>
                    </a:lnTo>
                    <a:lnTo>
                      <a:pt x="18" y="6"/>
                    </a:lnTo>
                    <a:lnTo>
                      <a:pt x="16" y="11"/>
                    </a:lnTo>
                    <a:lnTo>
                      <a:pt x="15" y="15"/>
                    </a:lnTo>
                    <a:lnTo>
                      <a:pt x="13" y="20"/>
                    </a:lnTo>
                    <a:lnTo>
                      <a:pt x="11" y="27"/>
                    </a:lnTo>
                    <a:lnTo>
                      <a:pt x="11" y="38"/>
                    </a:lnTo>
                    <a:lnTo>
                      <a:pt x="13" y="43"/>
                    </a:lnTo>
                    <a:lnTo>
                      <a:pt x="13" y="48"/>
                    </a:lnTo>
                    <a:lnTo>
                      <a:pt x="15" y="52"/>
                    </a:lnTo>
                    <a:lnTo>
                      <a:pt x="20" y="57"/>
                    </a:lnTo>
                    <a:lnTo>
                      <a:pt x="23" y="59"/>
                    </a:lnTo>
                    <a:lnTo>
                      <a:pt x="28" y="59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3" y="55"/>
                    </a:lnTo>
                    <a:lnTo>
                      <a:pt x="36" y="48"/>
                    </a:lnTo>
                    <a:lnTo>
                      <a:pt x="36" y="18"/>
                    </a:lnTo>
                    <a:lnTo>
                      <a:pt x="40" y="18"/>
                    </a:lnTo>
                    <a:lnTo>
                      <a:pt x="41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8" y="18"/>
                    </a:lnTo>
                    <a:lnTo>
                      <a:pt x="48" y="43"/>
                    </a:lnTo>
                    <a:lnTo>
                      <a:pt x="50" y="47"/>
                    </a:lnTo>
                    <a:lnTo>
                      <a:pt x="50" y="50"/>
                    </a:lnTo>
                    <a:lnTo>
                      <a:pt x="52" y="54"/>
                    </a:lnTo>
                    <a:lnTo>
                      <a:pt x="57" y="59"/>
                    </a:lnTo>
                    <a:lnTo>
                      <a:pt x="63" y="59"/>
                    </a:lnTo>
                    <a:lnTo>
                      <a:pt x="67" y="57"/>
                    </a:lnTo>
                    <a:lnTo>
                      <a:pt x="68" y="55"/>
                    </a:lnTo>
                    <a:lnTo>
                      <a:pt x="72" y="48"/>
                    </a:lnTo>
                    <a:lnTo>
                      <a:pt x="73" y="43"/>
                    </a:lnTo>
                    <a:lnTo>
                      <a:pt x="73" y="27"/>
                    </a:lnTo>
                    <a:lnTo>
                      <a:pt x="72" y="20"/>
                    </a:lnTo>
                    <a:lnTo>
                      <a:pt x="70" y="15"/>
                    </a:lnTo>
                    <a:lnTo>
                      <a:pt x="68" y="11"/>
                    </a:lnTo>
                    <a:lnTo>
                      <a:pt x="67" y="6"/>
                    </a:lnTo>
                    <a:lnTo>
                      <a:pt x="67" y="5"/>
                    </a:lnTo>
                    <a:lnTo>
                      <a:pt x="65" y="3"/>
                    </a:lnTo>
                    <a:lnTo>
                      <a:pt x="65" y="0"/>
                    </a:lnTo>
                    <a:lnTo>
                      <a:pt x="75" y="0"/>
                    </a:lnTo>
                    <a:lnTo>
                      <a:pt x="75" y="1"/>
                    </a:lnTo>
                    <a:lnTo>
                      <a:pt x="77" y="1"/>
                    </a:lnTo>
                    <a:lnTo>
                      <a:pt x="77" y="3"/>
                    </a:lnTo>
                    <a:lnTo>
                      <a:pt x="78" y="5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82" y="11"/>
                    </a:lnTo>
                    <a:lnTo>
                      <a:pt x="85" y="25"/>
                    </a:lnTo>
                    <a:lnTo>
                      <a:pt x="85" y="42"/>
                    </a:lnTo>
                    <a:lnTo>
                      <a:pt x="82" y="55"/>
                    </a:lnTo>
                    <a:lnTo>
                      <a:pt x="78" y="60"/>
                    </a:lnTo>
                    <a:lnTo>
                      <a:pt x="77" y="62"/>
                    </a:lnTo>
                    <a:lnTo>
                      <a:pt x="67" y="67"/>
                    </a:lnTo>
                    <a:lnTo>
                      <a:pt x="62" y="69"/>
                    </a:lnTo>
                    <a:lnTo>
                      <a:pt x="58" y="69"/>
                    </a:lnTo>
                    <a:lnTo>
                      <a:pt x="55" y="67"/>
                    </a:lnTo>
                    <a:lnTo>
                      <a:pt x="53" y="67"/>
                    </a:lnTo>
                    <a:lnTo>
                      <a:pt x="50" y="65"/>
                    </a:lnTo>
                    <a:lnTo>
                      <a:pt x="48" y="64"/>
                    </a:lnTo>
                    <a:lnTo>
                      <a:pt x="45" y="62"/>
                    </a:lnTo>
                    <a:lnTo>
                      <a:pt x="43" y="60"/>
                    </a:lnTo>
                    <a:lnTo>
                      <a:pt x="41" y="57"/>
                    </a:lnTo>
                    <a:lnTo>
                      <a:pt x="40" y="62"/>
                    </a:lnTo>
                    <a:lnTo>
                      <a:pt x="35" y="65"/>
                    </a:lnTo>
                    <a:lnTo>
                      <a:pt x="30" y="67"/>
                    </a:lnTo>
                    <a:lnTo>
                      <a:pt x="23" y="69"/>
                    </a:lnTo>
                    <a:lnTo>
                      <a:pt x="20" y="69"/>
                    </a:lnTo>
                    <a:lnTo>
                      <a:pt x="15" y="67"/>
                    </a:lnTo>
                    <a:lnTo>
                      <a:pt x="11" y="64"/>
                    </a:lnTo>
                    <a:lnTo>
                      <a:pt x="6" y="60"/>
                    </a:lnTo>
                    <a:lnTo>
                      <a:pt x="5" y="55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0" y="25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5" y="11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2" name="Freeform 164"/>
              <p:cNvSpPr>
                <a:spLocks/>
              </p:cNvSpPr>
              <p:nvPr/>
            </p:nvSpPr>
            <p:spPr bwMode="auto">
              <a:xfrm>
                <a:off x="1122" y="1788"/>
                <a:ext cx="56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56" y="3"/>
                  </a:cxn>
                  <a:cxn ang="0">
                    <a:pos x="56" y="5"/>
                  </a:cxn>
                  <a:cxn ang="0">
                    <a:pos x="54" y="6"/>
                  </a:cxn>
                  <a:cxn ang="0">
                    <a:pos x="54" y="10"/>
                  </a:cxn>
                  <a:cxn ang="0">
                    <a:pos x="31" y="10"/>
                  </a:cxn>
                  <a:cxn ang="0">
                    <a:pos x="31" y="48"/>
                  </a:cxn>
                  <a:cxn ang="0">
                    <a:pos x="34" y="55"/>
                  </a:cxn>
                  <a:cxn ang="0">
                    <a:pos x="34" y="57"/>
                  </a:cxn>
                  <a:cxn ang="0">
                    <a:pos x="36" y="59"/>
                  </a:cxn>
                  <a:cxn ang="0">
                    <a:pos x="42" y="59"/>
                  </a:cxn>
                  <a:cxn ang="0">
                    <a:pos x="44" y="57"/>
                  </a:cxn>
                  <a:cxn ang="0">
                    <a:pos x="47" y="57"/>
                  </a:cxn>
                  <a:cxn ang="0">
                    <a:pos x="47" y="65"/>
                  </a:cxn>
                  <a:cxn ang="0">
                    <a:pos x="46" y="67"/>
                  </a:cxn>
                  <a:cxn ang="0">
                    <a:pos x="42" y="67"/>
                  </a:cxn>
                  <a:cxn ang="0">
                    <a:pos x="41" y="69"/>
                  </a:cxn>
                  <a:cxn ang="0">
                    <a:pos x="37" y="69"/>
                  </a:cxn>
                  <a:cxn ang="0">
                    <a:pos x="34" y="67"/>
                  </a:cxn>
                  <a:cxn ang="0">
                    <a:pos x="29" y="67"/>
                  </a:cxn>
                  <a:cxn ang="0">
                    <a:pos x="26" y="65"/>
                  </a:cxn>
                  <a:cxn ang="0">
                    <a:pos x="22" y="62"/>
                  </a:cxn>
                  <a:cxn ang="0">
                    <a:pos x="22" y="59"/>
                  </a:cxn>
                  <a:cxn ang="0">
                    <a:pos x="21" y="55"/>
                  </a:cxn>
                  <a:cxn ang="0">
                    <a:pos x="19" y="47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56" h="69">
                    <a:moveTo>
                      <a:pt x="2" y="0"/>
                    </a:moveTo>
                    <a:lnTo>
                      <a:pt x="54" y="0"/>
                    </a:lnTo>
                    <a:lnTo>
                      <a:pt x="54" y="3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4" y="6"/>
                    </a:lnTo>
                    <a:lnTo>
                      <a:pt x="54" y="10"/>
                    </a:lnTo>
                    <a:lnTo>
                      <a:pt x="31" y="10"/>
                    </a:lnTo>
                    <a:lnTo>
                      <a:pt x="31" y="48"/>
                    </a:lnTo>
                    <a:lnTo>
                      <a:pt x="34" y="55"/>
                    </a:lnTo>
                    <a:lnTo>
                      <a:pt x="34" y="57"/>
                    </a:lnTo>
                    <a:lnTo>
                      <a:pt x="36" y="59"/>
                    </a:lnTo>
                    <a:lnTo>
                      <a:pt x="42" y="59"/>
                    </a:lnTo>
                    <a:lnTo>
                      <a:pt x="44" y="57"/>
                    </a:lnTo>
                    <a:lnTo>
                      <a:pt x="47" y="57"/>
                    </a:lnTo>
                    <a:lnTo>
                      <a:pt x="47" y="65"/>
                    </a:lnTo>
                    <a:lnTo>
                      <a:pt x="46" y="67"/>
                    </a:lnTo>
                    <a:lnTo>
                      <a:pt x="42" y="67"/>
                    </a:lnTo>
                    <a:lnTo>
                      <a:pt x="41" y="69"/>
                    </a:lnTo>
                    <a:lnTo>
                      <a:pt x="37" y="69"/>
                    </a:lnTo>
                    <a:lnTo>
                      <a:pt x="34" y="67"/>
                    </a:lnTo>
                    <a:lnTo>
                      <a:pt x="29" y="67"/>
                    </a:lnTo>
                    <a:lnTo>
                      <a:pt x="26" y="65"/>
                    </a:lnTo>
                    <a:lnTo>
                      <a:pt x="22" y="62"/>
                    </a:lnTo>
                    <a:lnTo>
                      <a:pt x="22" y="59"/>
                    </a:lnTo>
                    <a:lnTo>
                      <a:pt x="21" y="55"/>
                    </a:lnTo>
                    <a:lnTo>
                      <a:pt x="19" y="47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3" name="Freeform 165"/>
              <p:cNvSpPr>
                <a:spLocks noEditPoints="1"/>
              </p:cNvSpPr>
              <p:nvPr/>
            </p:nvSpPr>
            <p:spPr bwMode="auto">
              <a:xfrm>
                <a:off x="1188" y="1754"/>
                <a:ext cx="64" cy="103"/>
              </a:xfrm>
              <a:custGeom>
                <a:avLst/>
                <a:gdLst/>
                <a:ahLst/>
                <a:cxnLst>
                  <a:cxn ang="0">
                    <a:pos x="27" y="42"/>
                  </a:cxn>
                  <a:cxn ang="0">
                    <a:pos x="20" y="45"/>
                  </a:cxn>
                  <a:cxn ang="0">
                    <a:pos x="17" y="49"/>
                  </a:cxn>
                  <a:cxn ang="0">
                    <a:pos x="15" y="52"/>
                  </a:cxn>
                  <a:cxn ang="0">
                    <a:pos x="13" y="57"/>
                  </a:cxn>
                  <a:cxn ang="0">
                    <a:pos x="13" y="77"/>
                  </a:cxn>
                  <a:cxn ang="0">
                    <a:pos x="17" y="84"/>
                  </a:cxn>
                  <a:cxn ang="0">
                    <a:pos x="23" y="91"/>
                  </a:cxn>
                  <a:cxn ang="0">
                    <a:pos x="27" y="93"/>
                  </a:cxn>
                  <a:cxn ang="0">
                    <a:pos x="37" y="93"/>
                  </a:cxn>
                  <a:cxn ang="0">
                    <a:pos x="43" y="89"/>
                  </a:cxn>
                  <a:cxn ang="0">
                    <a:pos x="47" y="86"/>
                  </a:cxn>
                  <a:cxn ang="0">
                    <a:pos x="48" y="82"/>
                  </a:cxn>
                  <a:cxn ang="0">
                    <a:pos x="52" y="72"/>
                  </a:cxn>
                  <a:cxn ang="0">
                    <a:pos x="52" y="62"/>
                  </a:cxn>
                  <a:cxn ang="0">
                    <a:pos x="50" y="57"/>
                  </a:cxn>
                  <a:cxn ang="0">
                    <a:pos x="45" y="47"/>
                  </a:cxn>
                  <a:cxn ang="0">
                    <a:pos x="42" y="44"/>
                  </a:cxn>
                  <a:cxn ang="0">
                    <a:pos x="37" y="42"/>
                  </a:cxn>
                  <a:cxn ang="0">
                    <a:pos x="27" y="42"/>
                  </a:cxn>
                  <a:cxn ang="0">
                    <a:pos x="33" y="32"/>
                  </a:cxn>
                  <a:cxn ang="0">
                    <a:pos x="47" y="35"/>
                  </a:cxn>
                  <a:cxn ang="0">
                    <a:pos x="53" y="39"/>
                  </a:cxn>
                  <a:cxn ang="0">
                    <a:pos x="55" y="42"/>
                  </a:cxn>
                  <a:cxn ang="0">
                    <a:pos x="62" y="52"/>
                  </a:cxn>
                  <a:cxn ang="0">
                    <a:pos x="64" y="59"/>
                  </a:cxn>
                  <a:cxn ang="0">
                    <a:pos x="64" y="74"/>
                  </a:cxn>
                  <a:cxn ang="0">
                    <a:pos x="62" y="81"/>
                  </a:cxn>
                  <a:cxn ang="0">
                    <a:pos x="59" y="88"/>
                  </a:cxn>
                  <a:cxn ang="0">
                    <a:pos x="55" y="93"/>
                  </a:cxn>
                  <a:cxn ang="0">
                    <a:pos x="45" y="99"/>
                  </a:cxn>
                  <a:cxn ang="0">
                    <a:pos x="32" y="103"/>
                  </a:cxn>
                  <a:cxn ang="0">
                    <a:pos x="27" y="103"/>
                  </a:cxn>
                  <a:cxn ang="0">
                    <a:pos x="22" y="101"/>
                  </a:cxn>
                  <a:cxn ang="0">
                    <a:pos x="18" y="99"/>
                  </a:cxn>
                  <a:cxn ang="0">
                    <a:pos x="13" y="98"/>
                  </a:cxn>
                  <a:cxn ang="0">
                    <a:pos x="8" y="93"/>
                  </a:cxn>
                  <a:cxn ang="0">
                    <a:pos x="5" y="88"/>
                  </a:cxn>
                  <a:cxn ang="0">
                    <a:pos x="3" y="82"/>
                  </a:cxn>
                  <a:cxn ang="0">
                    <a:pos x="2" y="76"/>
                  </a:cxn>
                  <a:cxn ang="0">
                    <a:pos x="0" y="67"/>
                  </a:cxn>
                  <a:cxn ang="0">
                    <a:pos x="5" y="47"/>
                  </a:cxn>
                  <a:cxn ang="0">
                    <a:pos x="8" y="42"/>
                  </a:cxn>
                  <a:cxn ang="0">
                    <a:pos x="18" y="35"/>
                  </a:cxn>
                  <a:cxn ang="0">
                    <a:pos x="25" y="34"/>
                  </a:cxn>
                  <a:cxn ang="0">
                    <a:pos x="33" y="32"/>
                  </a:cxn>
                  <a:cxn ang="0">
                    <a:pos x="33" y="0"/>
                  </a:cxn>
                  <a:cxn ang="0">
                    <a:pos x="45" y="0"/>
                  </a:cxn>
                  <a:cxn ang="0">
                    <a:pos x="45" y="2"/>
                  </a:cxn>
                  <a:cxn ang="0">
                    <a:pos x="37" y="22"/>
                  </a:cxn>
                  <a:cxn ang="0">
                    <a:pos x="37" y="23"/>
                  </a:cxn>
                  <a:cxn ang="0">
                    <a:pos x="27" y="23"/>
                  </a:cxn>
                  <a:cxn ang="0">
                    <a:pos x="27" y="22"/>
                  </a:cxn>
                  <a:cxn ang="0">
                    <a:pos x="33" y="2"/>
                  </a:cxn>
                  <a:cxn ang="0">
                    <a:pos x="33" y="0"/>
                  </a:cxn>
                </a:cxnLst>
                <a:rect l="0" t="0" r="r" b="b"/>
                <a:pathLst>
                  <a:path w="64" h="103">
                    <a:moveTo>
                      <a:pt x="27" y="42"/>
                    </a:moveTo>
                    <a:lnTo>
                      <a:pt x="20" y="45"/>
                    </a:lnTo>
                    <a:lnTo>
                      <a:pt x="17" y="49"/>
                    </a:lnTo>
                    <a:lnTo>
                      <a:pt x="15" y="52"/>
                    </a:lnTo>
                    <a:lnTo>
                      <a:pt x="13" y="57"/>
                    </a:lnTo>
                    <a:lnTo>
                      <a:pt x="13" y="77"/>
                    </a:lnTo>
                    <a:lnTo>
                      <a:pt x="17" y="84"/>
                    </a:lnTo>
                    <a:lnTo>
                      <a:pt x="23" y="91"/>
                    </a:lnTo>
                    <a:lnTo>
                      <a:pt x="27" y="93"/>
                    </a:lnTo>
                    <a:lnTo>
                      <a:pt x="37" y="93"/>
                    </a:lnTo>
                    <a:lnTo>
                      <a:pt x="43" y="89"/>
                    </a:lnTo>
                    <a:lnTo>
                      <a:pt x="47" y="86"/>
                    </a:lnTo>
                    <a:lnTo>
                      <a:pt x="48" y="82"/>
                    </a:lnTo>
                    <a:lnTo>
                      <a:pt x="52" y="72"/>
                    </a:lnTo>
                    <a:lnTo>
                      <a:pt x="52" y="62"/>
                    </a:lnTo>
                    <a:lnTo>
                      <a:pt x="50" y="57"/>
                    </a:lnTo>
                    <a:lnTo>
                      <a:pt x="45" y="47"/>
                    </a:lnTo>
                    <a:lnTo>
                      <a:pt x="42" y="44"/>
                    </a:lnTo>
                    <a:lnTo>
                      <a:pt x="37" y="42"/>
                    </a:lnTo>
                    <a:lnTo>
                      <a:pt x="27" y="42"/>
                    </a:lnTo>
                    <a:close/>
                    <a:moveTo>
                      <a:pt x="33" y="32"/>
                    </a:moveTo>
                    <a:lnTo>
                      <a:pt x="47" y="35"/>
                    </a:lnTo>
                    <a:lnTo>
                      <a:pt x="53" y="39"/>
                    </a:lnTo>
                    <a:lnTo>
                      <a:pt x="55" y="42"/>
                    </a:lnTo>
                    <a:lnTo>
                      <a:pt x="62" y="52"/>
                    </a:lnTo>
                    <a:lnTo>
                      <a:pt x="64" y="59"/>
                    </a:lnTo>
                    <a:lnTo>
                      <a:pt x="64" y="74"/>
                    </a:lnTo>
                    <a:lnTo>
                      <a:pt x="62" y="81"/>
                    </a:lnTo>
                    <a:lnTo>
                      <a:pt x="59" y="88"/>
                    </a:lnTo>
                    <a:lnTo>
                      <a:pt x="55" y="93"/>
                    </a:lnTo>
                    <a:lnTo>
                      <a:pt x="45" y="99"/>
                    </a:lnTo>
                    <a:lnTo>
                      <a:pt x="32" y="103"/>
                    </a:lnTo>
                    <a:lnTo>
                      <a:pt x="27" y="103"/>
                    </a:lnTo>
                    <a:lnTo>
                      <a:pt x="22" y="101"/>
                    </a:lnTo>
                    <a:lnTo>
                      <a:pt x="18" y="99"/>
                    </a:lnTo>
                    <a:lnTo>
                      <a:pt x="13" y="98"/>
                    </a:lnTo>
                    <a:lnTo>
                      <a:pt x="8" y="93"/>
                    </a:lnTo>
                    <a:lnTo>
                      <a:pt x="5" y="88"/>
                    </a:lnTo>
                    <a:lnTo>
                      <a:pt x="3" y="82"/>
                    </a:lnTo>
                    <a:lnTo>
                      <a:pt x="2" y="76"/>
                    </a:lnTo>
                    <a:lnTo>
                      <a:pt x="0" y="67"/>
                    </a:lnTo>
                    <a:lnTo>
                      <a:pt x="5" y="47"/>
                    </a:lnTo>
                    <a:lnTo>
                      <a:pt x="8" y="42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3" y="32"/>
                    </a:lnTo>
                    <a:close/>
                    <a:moveTo>
                      <a:pt x="33" y="0"/>
                    </a:moveTo>
                    <a:lnTo>
                      <a:pt x="45" y="0"/>
                    </a:lnTo>
                    <a:lnTo>
                      <a:pt x="45" y="2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27" y="23"/>
                    </a:lnTo>
                    <a:lnTo>
                      <a:pt x="27" y="22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4" name="Freeform 166"/>
              <p:cNvSpPr>
                <a:spLocks/>
              </p:cNvSpPr>
              <p:nvPr/>
            </p:nvSpPr>
            <p:spPr bwMode="auto">
              <a:xfrm>
                <a:off x="1265" y="1788"/>
                <a:ext cx="52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2" y="32"/>
                  </a:cxn>
                  <a:cxn ang="0">
                    <a:pos x="37" y="1"/>
                  </a:cxn>
                  <a:cxn ang="0">
                    <a:pos x="39" y="0"/>
                  </a:cxn>
                  <a:cxn ang="0">
                    <a:pos x="49" y="0"/>
                  </a:cxn>
                  <a:cxn ang="0">
                    <a:pos x="49" y="5"/>
                  </a:cxn>
                  <a:cxn ang="0">
                    <a:pos x="23" y="30"/>
                  </a:cxn>
                  <a:cxn ang="0">
                    <a:pos x="49" y="62"/>
                  </a:cxn>
                  <a:cxn ang="0">
                    <a:pos x="50" y="62"/>
                  </a:cxn>
                  <a:cxn ang="0">
                    <a:pos x="50" y="64"/>
                  </a:cxn>
                  <a:cxn ang="0">
                    <a:pos x="52" y="65"/>
                  </a:cxn>
                  <a:cxn ang="0">
                    <a:pos x="50" y="65"/>
                  </a:cxn>
                  <a:cxn ang="0">
                    <a:pos x="50" y="67"/>
                  </a:cxn>
                  <a:cxn ang="0">
                    <a:pos x="39" y="67"/>
                  </a:cxn>
                  <a:cxn ang="0">
                    <a:pos x="39" y="65"/>
                  </a:cxn>
                  <a:cxn ang="0">
                    <a:pos x="37" y="65"/>
                  </a:cxn>
                  <a:cxn ang="0">
                    <a:pos x="12" y="33"/>
                  </a:cxn>
                  <a:cxn ang="0">
                    <a:pos x="12" y="65"/>
                  </a:cxn>
                  <a:cxn ang="0">
                    <a:pos x="10" y="67"/>
                  </a:cxn>
                  <a:cxn ang="0">
                    <a:pos x="0" y="67"/>
                  </a:cxn>
                  <a:cxn ang="0">
                    <a:pos x="0" y="0"/>
                  </a:cxn>
                </a:cxnLst>
                <a:rect l="0" t="0" r="r" b="b"/>
                <a:pathLst>
                  <a:path w="52" h="67">
                    <a:moveTo>
                      <a:pt x="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32"/>
                    </a:lnTo>
                    <a:lnTo>
                      <a:pt x="37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49" y="5"/>
                    </a:lnTo>
                    <a:lnTo>
                      <a:pt x="23" y="30"/>
                    </a:lnTo>
                    <a:lnTo>
                      <a:pt x="49" y="62"/>
                    </a:lnTo>
                    <a:lnTo>
                      <a:pt x="50" y="62"/>
                    </a:lnTo>
                    <a:lnTo>
                      <a:pt x="50" y="64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39" y="67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12" y="33"/>
                    </a:lnTo>
                    <a:lnTo>
                      <a:pt x="12" y="65"/>
                    </a:lnTo>
                    <a:lnTo>
                      <a:pt x="10" y="67"/>
                    </a:lnTo>
                    <a:lnTo>
                      <a:pt x="0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5" name="Freeform 167"/>
              <p:cNvSpPr>
                <a:spLocks noEditPoints="1"/>
              </p:cNvSpPr>
              <p:nvPr/>
            </p:nvSpPr>
            <p:spPr bwMode="auto">
              <a:xfrm>
                <a:off x="1320" y="1786"/>
                <a:ext cx="64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0"/>
                  </a:cxn>
                  <a:cxn ang="0">
                    <a:pos x="14" y="45"/>
                  </a:cxn>
                  <a:cxn ang="0">
                    <a:pos x="14" y="47"/>
                  </a:cxn>
                  <a:cxn ang="0">
                    <a:pos x="15" y="50"/>
                  </a:cxn>
                  <a:cxn ang="0">
                    <a:pos x="17" y="52"/>
                  </a:cxn>
                  <a:cxn ang="0">
                    <a:pos x="19" y="56"/>
                  </a:cxn>
                  <a:cxn ang="0">
                    <a:pos x="22" y="59"/>
                  </a:cxn>
                  <a:cxn ang="0">
                    <a:pos x="27" y="61"/>
                  </a:cxn>
                  <a:cxn ang="0">
                    <a:pos x="37" y="61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0"/>
                  </a:cxn>
                  <a:cxn ang="0">
                    <a:pos x="51" y="45"/>
                  </a:cxn>
                  <a:cxn ang="0">
                    <a:pos x="51" y="25"/>
                  </a:cxn>
                  <a:cxn ang="0">
                    <a:pos x="47" y="18"/>
                  </a:cxn>
                  <a:cxn ang="0">
                    <a:pos x="41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6" y="3"/>
                  </a:cxn>
                  <a:cxn ang="0">
                    <a:pos x="51" y="5"/>
                  </a:cxn>
                  <a:cxn ang="0">
                    <a:pos x="56" y="10"/>
                  </a:cxn>
                  <a:cxn ang="0">
                    <a:pos x="59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5"/>
                  </a:cxn>
                  <a:cxn ang="0">
                    <a:pos x="59" y="56"/>
                  </a:cxn>
                  <a:cxn ang="0">
                    <a:pos x="56" y="61"/>
                  </a:cxn>
                  <a:cxn ang="0">
                    <a:pos x="46" y="67"/>
                  </a:cxn>
                  <a:cxn ang="0">
                    <a:pos x="39" y="69"/>
                  </a:cxn>
                  <a:cxn ang="0">
                    <a:pos x="30" y="71"/>
                  </a:cxn>
                  <a:cxn ang="0">
                    <a:pos x="17" y="67"/>
                  </a:cxn>
                  <a:cxn ang="0">
                    <a:pos x="12" y="66"/>
                  </a:cxn>
                  <a:cxn ang="0">
                    <a:pos x="7" y="61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4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2" y="7"/>
                  </a:cxn>
                  <a:cxn ang="0">
                    <a:pos x="19" y="3"/>
                  </a:cxn>
                  <a:cxn ang="0">
                    <a:pos x="32" y="0"/>
                  </a:cxn>
                </a:cxnLst>
                <a:rect l="0" t="0" r="r" b="b"/>
                <a:pathLst>
                  <a:path w="64" h="71">
                    <a:moveTo>
                      <a:pt x="27" y="10"/>
                    </a:moveTo>
                    <a:lnTo>
                      <a:pt x="20" y="13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0"/>
                    </a:lnTo>
                    <a:lnTo>
                      <a:pt x="14" y="45"/>
                    </a:lnTo>
                    <a:lnTo>
                      <a:pt x="14" y="47"/>
                    </a:lnTo>
                    <a:lnTo>
                      <a:pt x="15" y="50"/>
                    </a:lnTo>
                    <a:lnTo>
                      <a:pt x="17" y="52"/>
                    </a:lnTo>
                    <a:lnTo>
                      <a:pt x="19" y="56"/>
                    </a:lnTo>
                    <a:lnTo>
                      <a:pt x="22" y="59"/>
                    </a:lnTo>
                    <a:lnTo>
                      <a:pt x="27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0"/>
                    </a:lnTo>
                    <a:lnTo>
                      <a:pt x="51" y="45"/>
                    </a:lnTo>
                    <a:lnTo>
                      <a:pt x="51" y="25"/>
                    </a:lnTo>
                    <a:lnTo>
                      <a:pt x="47" y="18"/>
                    </a:lnTo>
                    <a:lnTo>
                      <a:pt x="41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6" y="3"/>
                    </a:lnTo>
                    <a:lnTo>
                      <a:pt x="51" y="5"/>
                    </a:lnTo>
                    <a:lnTo>
                      <a:pt x="56" y="10"/>
                    </a:lnTo>
                    <a:lnTo>
                      <a:pt x="59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5"/>
                    </a:lnTo>
                    <a:lnTo>
                      <a:pt x="59" y="56"/>
                    </a:lnTo>
                    <a:lnTo>
                      <a:pt x="56" y="61"/>
                    </a:lnTo>
                    <a:lnTo>
                      <a:pt x="46" y="67"/>
                    </a:lnTo>
                    <a:lnTo>
                      <a:pt x="39" y="69"/>
                    </a:lnTo>
                    <a:lnTo>
                      <a:pt x="30" y="71"/>
                    </a:lnTo>
                    <a:lnTo>
                      <a:pt x="17" y="67"/>
                    </a:lnTo>
                    <a:lnTo>
                      <a:pt x="12" y="66"/>
                    </a:lnTo>
                    <a:lnTo>
                      <a:pt x="7" y="61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2" y="7"/>
                    </a:lnTo>
                    <a:lnTo>
                      <a:pt x="19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6" name="Freeform 168"/>
              <p:cNvSpPr>
                <a:spLocks/>
              </p:cNvSpPr>
              <p:nvPr/>
            </p:nvSpPr>
            <p:spPr bwMode="auto">
              <a:xfrm>
                <a:off x="1387" y="1756"/>
                <a:ext cx="64" cy="101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4" y="0"/>
                  </a:cxn>
                  <a:cxn ang="0">
                    <a:pos x="17" y="1"/>
                  </a:cxn>
                  <a:cxn ang="0">
                    <a:pos x="21" y="1"/>
                  </a:cxn>
                  <a:cxn ang="0">
                    <a:pos x="24" y="3"/>
                  </a:cxn>
                  <a:cxn ang="0">
                    <a:pos x="29" y="8"/>
                  </a:cxn>
                  <a:cxn ang="0">
                    <a:pos x="31" y="11"/>
                  </a:cxn>
                  <a:cxn ang="0">
                    <a:pos x="34" y="16"/>
                  </a:cxn>
                  <a:cxn ang="0">
                    <a:pos x="36" y="21"/>
                  </a:cxn>
                  <a:cxn ang="0">
                    <a:pos x="54" y="82"/>
                  </a:cxn>
                  <a:cxn ang="0">
                    <a:pos x="54" y="87"/>
                  </a:cxn>
                  <a:cxn ang="0">
                    <a:pos x="56" y="89"/>
                  </a:cxn>
                  <a:cxn ang="0">
                    <a:pos x="57" y="89"/>
                  </a:cxn>
                  <a:cxn ang="0">
                    <a:pos x="57" y="91"/>
                  </a:cxn>
                  <a:cxn ang="0">
                    <a:pos x="64" y="91"/>
                  </a:cxn>
                  <a:cxn ang="0">
                    <a:pos x="64" y="99"/>
                  </a:cxn>
                  <a:cxn ang="0">
                    <a:pos x="61" y="99"/>
                  </a:cxn>
                  <a:cxn ang="0">
                    <a:pos x="61" y="101"/>
                  </a:cxn>
                  <a:cxn ang="0">
                    <a:pos x="54" y="101"/>
                  </a:cxn>
                  <a:cxn ang="0">
                    <a:pos x="52" y="99"/>
                  </a:cxn>
                  <a:cxn ang="0">
                    <a:pos x="47" y="97"/>
                  </a:cxn>
                  <a:cxn ang="0">
                    <a:pos x="46" y="96"/>
                  </a:cxn>
                  <a:cxn ang="0">
                    <a:pos x="44" y="92"/>
                  </a:cxn>
                  <a:cxn ang="0">
                    <a:pos x="44" y="89"/>
                  </a:cxn>
                  <a:cxn ang="0">
                    <a:pos x="42" y="86"/>
                  </a:cxn>
                  <a:cxn ang="0">
                    <a:pos x="31" y="47"/>
                  </a:cxn>
                  <a:cxn ang="0">
                    <a:pos x="12" y="97"/>
                  </a:cxn>
                  <a:cxn ang="0">
                    <a:pos x="12" y="99"/>
                  </a:cxn>
                  <a:cxn ang="0">
                    <a:pos x="0" y="99"/>
                  </a:cxn>
                  <a:cxn ang="0">
                    <a:pos x="0" y="96"/>
                  </a:cxn>
                  <a:cxn ang="0">
                    <a:pos x="26" y="32"/>
                  </a:cxn>
                  <a:cxn ang="0">
                    <a:pos x="24" y="25"/>
                  </a:cxn>
                  <a:cxn ang="0">
                    <a:pos x="21" y="20"/>
                  </a:cxn>
                  <a:cxn ang="0">
                    <a:pos x="19" y="15"/>
                  </a:cxn>
                  <a:cxn ang="0">
                    <a:pos x="15" y="11"/>
                  </a:cxn>
                  <a:cxn ang="0">
                    <a:pos x="12" y="10"/>
                  </a:cxn>
                  <a:cxn ang="0">
                    <a:pos x="10" y="10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12" y="1"/>
                  </a:cxn>
                  <a:cxn ang="0">
                    <a:pos x="12" y="0"/>
                  </a:cxn>
                </a:cxnLst>
                <a:rect l="0" t="0" r="r" b="b"/>
                <a:pathLst>
                  <a:path w="64" h="101">
                    <a:moveTo>
                      <a:pt x="12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21" y="1"/>
                    </a:lnTo>
                    <a:lnTo>
                      <a:pt x="24" y="3"/>
                    </a:lnTo>
                    <a:lnTo>
                      <a:pt x="29" y="8"/>
                    </a:lnTo>
                    <a:lnTo>
                      <a:pt x="31" y="11"/>
                    </a:lnTo>
                    <a:lnTo>
                      <a:pt x="34" y="16"/>
                    </a:lnTo>
                    <a:lnTo>
                      <a:pt x="36" y="21"/>
                    </a:lnTo>
                    <a:lnTo>
                      <a:pt x="54" y="82"/>
                    </a:lnTo>
                    <a:lnTo>
                      <a:pt x="54" y="87"/>
                    </a:lnTo>
                    <a:lnTo>
                      <a:pt x="56" y="89"/>
                    </a:lnTo>
                    <a:lnTo>
                      <a:pt x="57" y="89"/>
                    </a:lnTo>
                    <a:lnTo>
                      <a:pt x="57" y="91"/>
                    </a:lnTo>
                    <a:lnTo>
                      <a:pt x="64" y="91"/>
                    </a:lnTo>
                    <a:lnTo>
                      <a:pt x="64" y="99"/>
                    </a:lnTo>
                    <a:lnTo>
                      <a:pt x="61" y="99"/>
                    </a:lnTo>
                    <a:lnTo>
                      <a:pt x="61" y="101"/>
                    </a:lnTo>
                    <a:lnTo>
                      <a:pt x="54" y="101"/>
                    </a:lnTo>
                    <a:lnTo>
                      <a:pt x="52" y="99"/>
                    </a:lnTo>
                    <a:lnTo>
                      <a:pt x="47" y="97"/>
                    </a:lnTo>
                    <a:lnTo>
                      <a:pt x="46" y="96"/>
                    </a:lnTo>
                    <a:lnTo>
                      <a:pt x="44" y="92"/>
                    </a:lnTo>
                    <a:lnTo>
                      <a:pt x="44" y="89"/>
                    </a:lnTo>
                    <a:lnTo>
                      <a:pt x="42" y="86"/>
                    </a:lnTo>
                    <a:lnTo>
                      <a:pt x="31" y="47"/>
                    </a:lnTo>
                    <a:lnTo>
                      <a:pt x="12" y="97"/>
                    </a:lnTo>
                    <a:lnTo>
                      <a:pt x="12" y="99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26" y="32"/>
                    </a:lnTo>
                    <a:lnTo>
                      <a:pt x="24" y="25"/>
                    </a:lnTo>
                    <a:lnTo>
                      <a:pt x="21" y="20"/>
                    </a:lnTo>
                    <a:lnTo>
                      <a:pt x="19" y="15"/>
                    </a:lnTo>
                    <a:lnTo>
                      <a:pt x="15" y="11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7" name="Freeform 169"/>
              <p:cNvSpPr>
                <a:spLocks/>
              </p:cNvSpPr>
              <p:nvPr/>
            </p:nvSpPr>
            <p:spPr bwMode="auto">
              <a:xfrm>
                <a:off x="1460" y="1756"/>
                <a:ext cx="63" cy="10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3" y="0"/>
                  </a:cxn>
                  <a:cxn ang="0">
                    <a:pos x="16" y="1"/>
                  </a:cxn>
                  <a:cxn ang="0">
                    <a:pos x="20" y="1"/>
                  </a:cxn>
                  <a:cxn ang="0">
                    <a:pos x="23" y="3"/>
                  </a:cxn>
                  <a:cxn ang="0">
                    <a:pos x="28" y="8"/>
                  </a:cxn>
                  <a:cxn ang="0">
                    <a:pos x="30" y="11"/>
                  </a:cxn>
                  <a:cxn ang="0">
                    <a:pos x="33" y="21"/>
                  </a:cxn>
                  <a:cxn ang="0">
                    <a:pos x="51" y="82"/>
                  </a:cxn>
                  <a:cxn ang="0">
                    <a:pos x="53" y="86"/>
                  </a:cxn>
                  <a:cxn ang="0">
                    <a:pos x="53" y="87"/>
                  </a:cxn>
                  <a:cxn ang="0">
                    <a:pos x="57" y="91"/>
                  </a:cxn>
                  <a:cxn ang="0">
                    <a:pos x="63" y="91"/>
                  </a:cxn>
                  <a:cxn ang="0">
                    <a:pos x="63" y="99"/>
                  </a:cxn>
                  <a:cxn ang="0">
                    <a:pos x="60" y="99"/>
                  </a:cxn>
                  <a:cxn ang="0">
                    <a:pos x="58" y="101"/>
                  </a:cxn>
                  <a:cxn ang="0">
                    <a:pos x="53" y="101"/>
                  </a:cxn>
                  <a:cxn ang="0">
                    <a:pos x="51" y="99"/>
                  </a:cxn>
                  <a:cxn ang="0">
                    <a:pos x="46" y="97"/>
                  </a:cxn>
                  <a:cxn ang="0">
                    <a:pos x="45" y="96"/>
                  </a:cxn>
                  <a:cxn ang="0">
                    <a:pos x="40" y="86"/>
                  </a:cxn>
                  <a:cxn ang="0">
                    <a:pos x="30" y="47"/>
                  </a:cxn>
                  <a:cxn ang="0">
                    <a:pos x="11" y="97"/>
                  </a:cxn>
                  <a:cxn ang="0">
                    <a:pos x="10" y="99"/>
                  </a:cxn>
                  <a:cxn ang="0">
                    <a:pos x="0" y="99"/>
                  </a:cxn>
                  <a:cxn ang="0">
                    <a:pos x="0" y="96"/>
                  </a:cxn>
                  <a:cxn ang="0">
                    <a:pos x="25" y="32"/>
                  </a:cxn>
                  <a:cxn ang="0">
                    <a:pos x="21" y="25"/>
                  </a:cxn>
                  <a:cxn ang="0">
                    <a:pos x="18" y="15"/>
                  </a:cxn>
                  <a:cxn ang="0">
                    <a:pos x="15" y="11"/>
                  </a:cxn>
                  <a:cxn ang="0">
                    <a:pos x="11" y="10"/>
                  </a:cxn>
                  <a:cxn ang="0">
                    <a:pos x="10" y="10"/>
                  </a:cxn>
                  <a:cxn ang="0">
                    <a:pos x="6" y="11"/>
                  </a:cxn>
                  <a:cxn ang="0">
                    <a:pos x="3" y="11"/>
                  </a:cxn>
                  <a:cxn ang="0">
                    <a:pos x="3" y="3"/>
                  </a:cxn>
                  <a:cxn ang="0">
                    <a:pos x="5" y="1"/>
                  </a:cxn>
                  <a:cxn ang="0">
                    <a:pos x="10" y="1"/>
                  </a:cxn>
                  <a:cxn ang="0">
                    <a:pos x="11" y="0"/>
                  </a:cxn>
                </a:cxnLst>
                <a:rect l="0" t="0" r="r" b="b"/>
                <a:pathLst>
                  <a:path w="63" h="101">
                    <a:moveTo>
                      <a:pt x="11" y="0"/>
                    </a:move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3" y="3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33" y="21"/>
                    </a:lnTo>
                    <a:lnTo>
                      <a:pt x="51" y="82"/>
                    </a:lnTo>
                    <a:lnTo>
                      <a:pt x="53" y="86"/>
                    </a:lnTo>
                    <a:lnTo>
                      <a:pt x="53" y="87"/>
                    </a:lnTo>
                    <a:lnTo>
                      <a:pt x="57" y="91"/>
                    </a:lnTo>
                    <a:lnTo>
                      <a:pt x="63" y="91"/>
                    </a:lnTo>
                    <a:lnTo>
                      <a:pt x="63" y="99"/>
                    </a:lnTo>
                    <a:lnTo>
                      <a:pt x="60" y="99"/>
                    </a:lnTo>
                    <a:lnTo>
                      <a:pt x="58" y="101"/>
                    </a:lnTo>
                    <a:lnTo>
                      <a:pt x="53" y="101"/>
                    </a:lnTo>
                    <a:lnTo>
                      <a:pt x="51" y="99"/>
                    </a:lnTo>
                    <a:lnTo>
                      <a:pt x="46" y="97"/>
                    </a:lnTo>
                    <a:lnTo>
                      <a:pt x="45" y="96"/>
                    </a:lnTo>
                    <a:lnTo>
                      <a:pt x="40" y="86"/>
                    </a:lnTo>
                    <a:lnTo>
                      <a:pt x="30" y="47"/>
                    </a:lnTo>
                    <a:lnTo>
                      <a:pt x="11" y="97"/>
                    </a:lnTo>
                    <a:lnTo>
                      <a:pt x="10" y="99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25" y="32"/>
                    </a:lnTo>
                    <a:lnTo>
                      <a:pt x="21" y="25"/>
                    </a:lnTo>
                    <a:lnTo>
                      <a:pt x="18" y="15"/>
                    </a:lnTo>
                    <a:lnTo>
                      <a:pt x="15" y="11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8" name="Freeform 170"/>
              <p:cNvSpPr>
                <a:spLocks noEditPoints="1"/>
              </p:cNvSpPr>
              <p:nvPr/>
            </p:nvSpPr>
            <p:spPr bwMode="auto">
              <a:xfrm>
                <a:off x="1535" y="1786"/>
                <a:ext cx="64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3" y="25"/>
                  </a:cxn>
                  <a:cxn ang="0">
                    <a:pos x="13" y="30"/>
                  </a:cxn>
                  <a:cxn ang="0">
                    <a:pos x="12" y="35"/>
                  </a:cxn>
                  <a:cxn ang="0">
                    <a:pos x="13" y="45"/>
                  </a:cxn>
                  <a:cxn ang="0">
                    <a:pos x="18" y="56"/>
                  </a:cxn>
                  <a:cxn ang="0">
                    <a:pos x="22" y="59"/>
                  </a:cxn>
                  <a:cxn ang="0">
                    <a:pos x="27" y="61"/>
                  </a:cxn>
                  <a:cxn ang="0">
                    <a:pos x="37" y="61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0"/>
                  </a:cxn>
                  <a:cxn ang="0">
                    <a:pos x="52" y="40"/>
                  </a:cxn>
                  <a:cxn ang="0">
                    <a:pos x="52" y="30"/>
                  </a:cxn>
                  <a:cxn ang="0">
                    <a:pos x="50" y="25"/>
                  </a:cxn>
                  <a:cxn ang="0">
                    <a:pos x="45" y="15"/>
                  </a:cxn>
                  <a:cxn ang="0">
                    <a:pos x="42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37" y="2"/>
                  </a:cxn>
                  <a:cxn ang="0">
                    <a:pos x="42" y="2"/>
                  </a:cxn>
                  <a:cxn ang="0">
                    <a:pos x="45" y="3"/>
                  </a:cxn>
                  <a:cxn ang="0">
                    <a:pos x="52" y="5"/>
                  </a:cxn>
                  <a:cxn ang="0">
                    <a:pos x="62" y="20"/>
                  </a:cxn>
                  <a:cxn ang="0">
                    <a:pos x="64" y="27"/>
                  </a:cxn>
                  <a:cxn ang="0">
                    <a:pos x="64" y="42"/>
                  </a:cxn>
                  <a:cxn ang="0">
                    <a:pos x="62" y="49"/>
                  </a:cxn>
                  <a:cxn ang="0">
                    <a:pos x="59" y="56"/>
                  </a:cxn>
                  <a:cxn ang="0">
                    <a:pos x="55" y="61"/>
                  </a:cxn>
                  <a:cxn ang="0">
                    <a:pos x="45" y="67"/>
                  </a:cxn>
                  <a:cxn ang="0">
                    <a:pos x="32" y="71"/>
                  </a:cxn>
                  <a:cxn ang="0">
                    <a:pos x="27" y="71"/>
                  </a:cxn>
                  <a:cxn ang="0">
                    <a:pos x="22" y="69"/>
                  </a:cxn>
                  <a:cxn ang="0">
                    <a:pos x="18" y="67"/>
                  </a:cxn>
                  <a:cxn ang="0">
                    <a:pos x="13" y="66"/>
                  </a:cxn>
                  <a:cxn ang="0">
                    <a:pos x="8" y="61"/>
                  </a:cxn>
                  <a:cxn ang="0">
                    <a:pos x="2" y="50"/>
                  </a:cxn>
                  <a:cxn ang="0">
                    <a:pos x="2" y="44"/>
                  </a:cxn>
                  <a:cxn ang="0">
                    <a:pos x="0" y="35"/>
                  </a:cxn>
                  <a:cxn ang="0">
                    <a:pos x="2" y="29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8" y="3"/>
                  </a:cxn>
                  <a:cxn ang="0">
                    <a:pos x="32" y="0"/>
                  </a:cxn>
                </a:cxnLst>
                <a:rect l="0" t="0" r="r" b="b"/>
                <a:pathLst>
                  <a:path w="64" h="71">
                    <a:moveTo>
                      <a:pt x="27" y="10"/>
                    </a:moveTo>
                    <a:lnTo>
                      <a:pt x="20" y="13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3" y="25"/>
                    </a:lnTo>
                    <a:lnTo>
                      <a:pt x="13" y="30"/>
                    </a:lnTo>
                    <a:lnTo>
                      <a:pt x="12" y="35"/>
                    </a:lnTo>
                    <a:lnTo>
                      <a:pt x="13" y="45"/>
                    </a:lnTo>
                    <a:lnTo>
                      <a:pt x="18" y="56"/>
                    </a:lnTo>
                    <a:lnTo>
                      <a:pt x="22" y="59"/>
                    </a:lnTo>
                    <a:lnTo>
                      <a:pt x="27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0"/>
                    </a:lnTo>
                    <a:lnTo>
                      <a:pt x="52" y="40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5" y="15"/>
                    </a:lnTo>
                    <a:lnTo>
                      <a:pt x="42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37" y="2"/>
                    </a:lnTo>
                    <a:lnTo>
                      <a:pt x="42" y="2"/>
                    </a:lnTo>
                    <a:lnTo>
                      <a:pt x="45" y="3"/>
                    </a:lnTo>
                    <a:lnTo>
                      <a:pt x="52" y="5"/>
                    </a:lnTo>
                    <a:lnTo>
                      <a:pt x="62" y="20"/>
                    </a:lnTo>
                    <a:lnTo>
                      <a:pt x="64" y="27"/>
                    </a:lnTo>
                    <a:lnTo>
                      <a:pt x="64" y="42"/>
                    </a:lnTo>
                    <a:lnTo>
                      <a:pt x="62" y="49"/>
                    </a:lnTo>
                    <a:lnTo>
                      <a:pt x="59" y="56"/>
                    </a:lnTo>
                    <a:lnTo>
                      <a:pt x="55" y="61"/>
                    </a:lnTo>
                    <a:lnTo>
                      <a:pt x="45" y="67"/>
                    </a:lnTo>
                    <a:lnTo>
                      <a:pt x="32" y="71"/>
                    </a:lnTo>
                    <a:lnTo>
                      <a:pt x="27" y="71"/>
                    </a:lnTo>
                    <a:lnTo>
                      <a:pt x="22" y="69"/>
                    </a:lnTo>
                    <a:lnTo>
                      <a:pt x="18" y="67"/>
                    </a:lnTo>
                    <a:lnTo>
                      <a:pt x="13" y="66"/>
                    </a:lnTo>
                    <a:lnTo>
                      <a:pt x="8" y="61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0" y="35"/>
                    </a:lnTo>
                    <a:lnTo>
                      <a:pt x="2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8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39" name="Freeform 171"/>
              <p:cNvSpPr>
                <a:spLocks/>
              </p:cNvSpPr>
              <p:nvPr/>
            </p:nvSpPr>
            <p:spPr bwMode="auto">
              <a:xfrm>
                <a:off x="883" y="1944"/>
                <a:ext cx="50" cy="9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8" y="0"/>
                  </a:cxn>
                  <a:cxn ang="0">
                    <a:pos x="50" y="2"/>
                  </a:cxn>
                  <a:cxn ang="0">
                    <a:pos x="50" y="9"/>
                  </a:cxn>
                  <a:cxn ang="0">
                    <a:pos x="48" y="10"/>
                  </a:cxn>
                  <a:cxn ang="0">
                    <a:pos x="11" y="10"/>
                  </a:cxn>
                  <a:cxn ang="0">
                    <a:pos x="11" y="39"/>
                  </a:cxn>
                  <a:cxn ang="0">
                    <a:pos x="45" y="39"/>
                  </a:cxn>
                  <a:cxn ang="0">
                    <a:pos x="45" y="48"/>
                  </a:cxn>
                  <a:cxn ang="0">
                    <a:pos x="43" y="48"/>
                  </a:cxn>
                  <a:cxn ang="0">
                    <a:pos x="43" y="49"/>
                  </a:cxn>
                  <a:cxn ang="0">
                    <a:pos x="11" y="49"/>
                  </a:cxn>
                  <a:cxn ang="0">
                    <a:pos x="11" y="81"/>
                  </a:cxn>
                  <a:cxn ang="0">
                    <a:pos x="50" y="81"/>
                  </a:cxn>
                  <a:cxn ang="0">
                    <a:pos x="50" y="91"/>
                  </a:cxn>
                  <a:cxn ang="0">
                    <a:pos x="3" y="91"/>
                  </a:cxn>
                  <a:cxn ang="0">
                    <a:pos x="0" y="88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50" h="91">
                    <a:moveTo>
                      <a:pt x="3" y="0"/>
                    </a:moveTo>
                    <a:lnTo>
                      <a:pt x="48" y="0"/>
                    </a:lnTo>
                    <a:lnTo>
                      <a:pt x="50" y="2"/>
                    </a:lnTo>
                    <a:lnTo>
                      <a:pt x="50" y="9"/>
                    </a:lnTo>
                    <a:lnTo>
                      <a:pt x="48" y="10"/>
                    </a:lnTo>
                    <a:lnTo>
                      <a:pt x="11" y="10"/>
                    </a:lnTo>
                    <a:lnTo>
                      <a:pt x="11" y="39"/>
                    </a:lnTo>
                    <a:lnTo>
                      <a:pt x="45" y="39"/>
                    </a:lnTo>
                    <a:lnTo>
                      <a:pt x="45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11" y="49"/>
                    </a:lnTo>
                    <a:lnTo>
                      <a:pt x="11" y="81"/>
                    </a:lnTo>
                    <a:lnTo>
                      <a:pt x="50" y="81"/>
                    </a:lnTo>
                    <a:lnTo>
                      <a:pt x="50" y="91"/>
                    </a:lnTo>
                    <a:lnTo>
                      <a:pt x="3" y="91"/>
                    </a:lnTo>
                    <a:lnTo>
                      <a:pt x="0" y="88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0" name="Freeform 172"/>
              <p:cNvSpPr>
                <a:spLocks/>
              </p:cNvSpPr>
              <p:nvPr/>
            </p:nvSpPr>
            <p:spPr bwMode="auto">
              <a:xfrm>
                <a:off x="946" y="1968"/>
                <a:ext cx="72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69" y="3"/>
                  </a:cxn>
                  <a:cxn ang="0">
                    <a:pos x="71" y="3"/>
                  </a:cxn>
                  <a:cxn ang="0">
                    <a:pos x="71" y="5"/>
                  </a:cxn>
                  <a:cxn ang="0">
                    <a:pos x="69" y="7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6" y="20"/>
                  </a:cxn>
                  <a:cxn ang="0">
                    <a:pos x="56" y="30"/>
                  </a:cxn>
                  <a:cxn ang="0">
                    <a:pos x="57" y="37"/>
                  </a:cxn>
                  <a:cxn ang="0">
                    <a:pos x="57" y="51"/>
                  </a:cxn>
                  <a:cxn ang="0">
                    <a:pos x="59" y="54"/>
                  </a:cxn>
                  <a:cxn ang="0">
                    <a:pos x="59" y="56"/>
                  </a:cxn>
                  <a:cxn ang="0">
                    <a:pos x="61" y="57"/>
                  </a:cxn>
                  <a:cxn ang="0">
                    <a:pos x="62" y="57"/>
                  </a:cxn>
                  <a:cxn ang="0">
                    <a:pos x="62" y="59"/>
                  </a:cxn>
                  <a:cxn ang="0">
                    <a:pos x="66" y="59"/>
                  </a:cxn>
                  <a:cxn ang="0">
                    <a:pos x="69" y="57"/>
                  </a:cxn>
                  <a:cxn ang="0">
                    <a:pos x="72" y="57"/>
                  </a:cxn>
                  <a:cxn ang="0">
                    <a:pos x="72" y="66"/>
                  </a:cxn>
                  <a:cxn ang="0">
                    <a:pos x="71" y="67"/>
                  </a:cxn>
                  <a:cxn ang="0">
                    <a:pos x="67" y="67"/>
                  </a:cxn>
                  <a:cxn ang="0">
                    <a:pos x="66" y="69"/>
                  </a:cxn>
                  <a:cxn ang="0">
                    <a:pos x="62" y="69"/>
                  </a:cxn>
                  <a:cxn ang="0">
                    <a:pos x="59" y="67"/>
                  </a:cxn>
                  <a:cxn ang="0">
                    <a:pos x="54" y="67"/>
                  </a:cxn>
                  <a:cxn ang="0">
                    <a:pos x="51" y="66"/>
                  </a:cxn>
                  <a:cxn ang="0">
                    <a:pos x="47" y="59"/>
                  </a:cxn>
                  <a:cxn ang="0">
                    <a:pos x="47" y="54"/>
                  </a:cxn>
                  <a:cxn ang="0">
                    <a:pos x="46" y="49"/>
                  </a:cxn>
                  <a:cxn ang="0">
                    <a:pos x="46" y="10"/>
                  </a:cxn>
                  <a:cxn ang="0">
                    <a:pos x="24" y="10"/>
                  </a:cxn>
                  <a:cxn ang="0">
                    <a:pos x="24" y="30"/>
                  </a:cxn>
                  <a:cxn ang="0">
                    <a:pos x="22" y="37"/>
                  </a:cxn>
                  <a:cxn ang="0">
                    <a:pos x="22" y="45"/>
                  </a:cxn>
                  <a:cxn ang="0">
                    <a:pos x="20" y="52"/>
                  </a:cxn>
                  <a:cxn ang="0">
                    <a:pos x="19" y="57"/>
                  </a:cxn>
                  <a:cxn ang="0">
                    <a:pos x="17" y="61"/>
                  </a:cxn>
                  <a:cxn ang="0">
                    <a:pos x="17" y="64"/>
                  </a:cxn>
                  <a:cxn ang="0">
                    <a:pos x="15" y="66"/>
                  </a:cxn>
                  <a:cxn ang="0">
                    <a:pos x="15" y="67"/>
                  </a:cxn>
                  <a:cxn ang="0">
                    <a:pos x="4" y="67"/>
                  </a:cxn>
                  <a:cxn ang="0">
                    <a:pos x="4" y="64"/>
                  </a:cxn>
                  <a:cxn ang="0">
                    <a:pos x="7" y="57"/>
                  </a:cxn>
                  <a:cxn ang="0">
                    <a:pos x="7" y="54"/>
                  </a:cxn>
                  <a:cxn ang="0">
                    <a:pos x="10" y="44"/>
                  </a:cxn>
                  <a:cxn ang="0">
                    <a:pos x="10" y="37"/>
                  </a:cxn>
                  <a:cxn ang="0">
                    <a:pos x="12" y="29"/>
                  </a:cxn>
                  <a:cxn ang="0">
                    <a:pos x="12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72" h="69">
                    <a:moveTo>
                      <a:pt x="0" y="0"/>
                    </a:moveTo>
                    <a:lnTo>
                      <a:pt x="69" y="0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1" y="5"/>
                    </a:lnTo>
                    <a:lnTo>
                      <a:pt x="69" y="7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6" y="20"/>
                    </a:lnTo>
                    <a:lnTo>
                      <a:pt x="56" y="30"/>
                    </a:lnTo>
                    <a:lnTo>
                      <a:pt x="57" y="37"/>
                    </a:lnTo>
                    <a:lnTo>
                      <a:pt x="57" y="51"/>
                    </a:lnTo>
                    <a:lnTo>
                      <a:pt x="59" y="54"/>
                    </a:lnTo>
                    <a:lnTo>
                      <a:pt x="59" y="56"/>
                    </a:lnTo>
                    <a:lnTo>
                      <a:pt x="61" y="57"/>
                    </a:lnTo>
                    <a:lnTo>
                      <a:pt x="62" y="57"/>
                    </a:lnTo>
                    <a:lnTo>
                      <a:pt x="62" y="59"/>
                    </a:lnTo>
                    <a:lnTo>
                      <a:pt x="66" y="59"/>
                    </a:lnTo>
                    <a:lnTo>
                      <a:pt x="69" y="57"/>
                    </a:lnTo>
                    <a:lnTo>
                      <a:pt x="72" y="57"/>
                    </a:lnTo>
                    <a:lnTo>
                      <a:pt x="72" y="66"/>
                    </a:lnTo>
                    <a:lnTo>
                      <a:pt x="71" y="67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2" y="69"/>
                    </a:lnTo>
                    <a:lnTo>
                      <a:pt x="59" y="67"/>
                    </a:lnTo>
                    <a:lnTo>
                      <a:pt x="54" y="67"/>
                    </a:lnTo>
                    <a:lnTo>
                      <a:pt x="51" y="66"/>
                    </a:lnTo>
                    <a:lnTo>
                      <a:pt x="47" y="59"/>
                    </a:lnTo>
                    <a:lnTo>
                      <a:pt x="47" y="54"/>
                    </a:lnTo>
                    <a:lnTo>
                      <a:pt x="46" y="49"/>
                    </a:lnTo>
                    <a:lnTo>
                      <a:pt x="46" y="10"/>
                    </a:lnTo>
                    <a:lnTo>
                      <a:pt x="24" y="10"/>
                    </a:lnTo>
                    <a:lnTo>
                      <a:pt x="24" y="30"/>
                    </a:lnTo>
                    <a:lnTo>
                      <a:pt x="22" y="37"/>
                    </a:lnTo>
                    <a:lnTo>
                      <a:pt x="22" y="45"/>
                    </a:lnTo>
                    <a:lnTo>
                      <a:pt x="20" y="52"/>
                    </a:lnTo>
                    <a:lnTo>
                      <a:pt x="19" y="57"/>
                    </a:lnTo>
                    <a:lnTo>
                      <a:pt x="17" y="61"/>
                    </a:lnTo>
                    <a:lnTo>
                      <a:pt x="17" y="64"/>
                    </a:lnTo>
                    <a:lnTo>
                      <a:pt x="15" y="66"/>
                    </a:lnTo>
                    <a:lnTo>
                      <a:pt x="15" y="67"/>
                    </a:lnTo>
                    <a:lnTo>
                      <a:pt x="4" y="67"/>
                    </a:lnTo>
                    <a:lnTo>
                      <a:pt x="4" y="64"/>
                    </a:lnTo>
                    <a:lnTo>
                      <a:pt x="7" y="57"/>
                    </a:lnTo>
                    <a:lnTo>
                      <a:pt x="7" y="54"/>
                    </a:lnTo>
                    <a:lnTo>
                      <a:pt x="10" y="44"/>
                    </a:lnTo>
                    <a:lnTo>
                      <a:pt x="10" y="37"/>
                    </a:lnTo>
                    <a:lnTo>
                      <a:pt x="12" y="29"/>
                    </a:lnTo>
                    <a:lnTo>
                      <a:pt x="1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1" name="Freeform 173"/>
              <p:cNvSpPr>
                <a:spLocks/>
              </p:cNvSpPr>
              <p:nvPr/>
            </p:nvSpPr>
            <p:spPr bwMode="auto">
              <a:xfrm>
                <a:off x="1037" y="1968"/>
                <a:ext cx="28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54"/>
                  </a:cxn>
                  <a:cxn ang="0">
                    <a:pos x="13" y="56"/>
                  </a:cxn>
                  <a:cxn ang="0">
                    <a:pos x="13" y="57"/>
                  </a:cxn>
                  <a:cxn ang="0">
                    <a:pos x="15" y="57"/>
                  </a:cxn>
                  <a:cxn ang="0">
                    <a:pos x="17" y="59"/>
                  </a:cxn>
                  <a:cxn ang="0">
                    <a:pos x="23" y="59"/>
                  </a:cxn>
                  <a:cxn ang="0">
                    <a:pos x="25" y="57"/>
                  </a:cxn>
                  <a:cxn ang="0">
                    <a:pos x="28" y="57"/>
                  </a:cxn>
                  <a:cxn ang="0">
                    <a:pos x="28" y="66"/>
                  </a:cxn>
                  <a:cxn ang="0">
                    <a:pos x="27" y="67"/>
                  </a:cxn>
                  <a:cxn ang="0">
                    <a:pos x="23" y="67"/>
                  </a:cxn>
                  <a:cxn ang="0">
                    <a:pos x="22" y="69"/>
                  </a:cxn>
                  <a:cxn ang="0">
                    <a:pos x="13" y="69"/>
                  </a:cxn>
                  <a:cxn ang="0">
                    <a:pos x="3" y="64"/>
                  </a:cxn>
                  <a:cxn ang="0">
                    <a:pos x="3" y="61"/>
                  </a:cxn>
                  <a:cxn ang="0">
                    <a:pos x="2" y="59"/>
                  </a:cxn>
                  <a:cxn ang="0">
                    <a:pos x="2" y="56"/>
                  </a:cxn>
                  <a:cxn ang="0">
                    <a:pos x="0" y="52"/>
                  </a:cxn>
                  <a:cxn ang="0">
                    <a:pos x="0" y="0"/>
                  </a:cxn>
                </a:cxnLst>
                <a:rect l="0" t="0" r="r" b="b"/>
                <a:pathLst>
                  <a:path w="28" h="69">
                    <a:moveTo>
                      <a:pt x="0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54"/>
                    </a:lnTo>
                    <a:lnTo>
                      <a:pt x="13" y="56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7" y="59"/>
                    </a:lnTo>
                    <a:lnTo>
                      <a:pt x="23" y="59"/>
                    </a:lnTo>
                    <a:lnTo>
                      <a:pt x="25" y="57"/>
                    </a:lnTo>
                    <a:lnTo>
                      <a:pt x="28" y="57"/>
                    </a:lnTo>
                    <a:lnTo>
                      <a:pt x="28" y="66"/>
                    </a:lnTo>
                    <a:lnTo>
                      <a:pt x="27" y="67"/>
                    </a:lnTo>
                    <a:lnTo>
                      <a:pt x="23" y="67"/>
                    </a:lnTo>
                    <a:lnTo>
                      <a:pt x="22" y="69"/>
                    </a:lnTo>
                    <a:lnTo>
                      <a:pt x="13" y="69"/>
                    </a:lnTo>
                    <a:lnTo>
                      <a:pt x="3" y="64"/>
                    </a:lnTo>
                    <a:lnTo>
                      <a:pt x="3" y="61"/>
                    </a:lnTo>
                    <a:lnTo>
                      <a:pt x="2" y="59"/>
                    </a:lnTo>
                    <a:lnTo>
                      <a:pt x="2" y="56"/>
                    </a:lnTo>
                    <a:lnTo>
                      <a:pt x="0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2" name="Freeform 174"/>
              <p:cNvSpPr>
                <a:spLocks/>
              </p:cNvSpPr>
              <p:nvPr/>
            </p:nvSpPr>
            <p:spPr bwMode="auto">
              <a:xfrm>
                <a:off x="1074" y="1968"/>
                <a:ext cx="50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32"/>
                  </a:cxn>
                  <a:cxn ang="0">
                    <a:pos x="35" y="2"/>
                  </a:cxn>
                  <a:cxn ang="0">
                    <a:pos x="37" y="2"/>
                  </a:cxn>
                  <a:cxn ang="0">
                    <a:pos x="37" y="0"/>
                  </a:cxn>
                  <a:cxn ang="0">
                    <a:pos x="48" y="0"/>
                  </a:cxn>
                  <a:cxn ang="0">
                    <a:pos x="48" y="5"/>
                  </a:cxn>
                  <a:cxn ang="0">
                    <a:pos x="23" y="30"/>
                  </a:cxn>
                  <a:cxn ang="0">
                    <a:pos x="48" y="62"/>
                  </a:cxn>
                  <a:cxn ang="0">
                    <a:pos x="50" y="62"/>
                  </a:cxn>
                  <a:cxn ang="0">
                    <a:pos x="50" y="67"/>
                  </a:cxn>
                  <a:cxn ang="0">
                    <a:pos x="38" y="67"/>
                  </a:cxn>
                  <a:cxn ang="0">
                    <a:pos x="37" y="66"/>
                  </a:cxn>
                  <a:cxn ang="0">
                    <a:pos x="12" y="34"/>
                  </a:cxn>
                  <a:cxn ang="0">
                    <a:pos x="12" y="66"/>
                  </a:cxn>
                  <a:cxn ang="0">
                    <a:pos x="10" y="66"/>
                  </a:cxn>
                  <a:cxn ang="0">
                    <a:pos x="10" y="67"/>
                  </a:cxn>
                  <a:cxn ang="0">
                    <a:pos x="0" y="67"/>
                  </a:cxn>
                  <a:cxn ang="0">
                    <a:pos x="0" y="0"/>
                  </a:cxn>
                </a:cxnLst>
                <a:rect l="0" t="0" r="r" b="b"/>
                <a:pathLst>
                  <a:path w="50" h="67">
                    <a:moveTo>
                      <a:pt x="0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3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48" y="5"/>
                    </a:lnTo>
                    <a:lnTo>
                      <a:pt x="23" y="30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0" y="67"/>
                    </a:lnTo>
                    <a:lnTo>
                      <a:pt x="38" y="67"/>
                    </a:lnTo>
                    <a:lnTo>
                      <a:pt x="37" y="66"/>
                    </a:lnTo>
                    <a:lnTo>
                      <a:pt x="12" y="34"/>
                    </a:lnTo>
                    <a:lnTo>
                      <a:pt x="12" y="66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0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3" name="Freeform 175"/>
              <p:cNvSpPr>
                <a:spLocks noEditPoints="1"/>
              </p:cNvSpPr>
              <p:nvPr/>
            </p:nvSpPr>
            <p:spPr bwMode="auto">
              <a:xfrm>
                <a:off x="1129" y="1966"/>
                <a:ext cx="62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2"/>
                  </a:cxn>
                  <a:cxn ang="0">
                    <a:pos x="19" y="14"/>
                  </a:cxn>
                  <a:cxn ang="0">
                    <a:pos x="15" y="21"/>
                  </a:cxn>
                  <a:cxn ang="0">
                    <a:pos x="12" y="31"/>
                  </a:cxn>
                  <a:cxn ang="0">
                    <a:pos x="12" y="41"/>
                  </a:cxn>
                  <a:cxn ang="0">
                    <a:pos x="14" y="46"/>
                  </a:cxn>
                  <a:cxn ang="0">
                    <a:pos x="14" y="49"/>
                  </a:cxn>
                  <a:cxn ang="0">
                    <a:pos x="15" y="53"/>
                  </a:cxn>
                  <a:cxn ang="0">
                    <a:pos x="22" y="59"/>
                  </a:cxn>
                  <a:cxn ang="0">
                    <a:pos x="25" y="61"/>
                  </a:cxn>
                  <a:cxn ang="0">
                    <a:pos x="35" y="61"/>
                  </a:cxn>
                  <a:cxn ang="0">
                    <a:pos x="40" y="59"/>
                  </a:cxn>
                  <a:cxn ang="0">
                    <a:pos x="44" y="58"/>
                  </a:cxn>
                  <a:cxn ang="0">
                    <a:pos x="45" y="54"/>
                  </a:cxn>
                  <a:cxn ang="0">
                    <a:pos x="49" y="51"/>
                  </a:cxn>
                  <a:cxn ang="0">
                    <a:pos x="49" y="46"/>
                  </a:cxn>
                  <a:cxn ang="0">
                    <a:pos x="50" y="41"/>
                  </a:cxn>
                  <a:cxn ang="0">
                    <a:pos x="50" y="26"/>
                  </a:cxn>
                  <a:cxn ang="0">
                    <a:pos x="47" y="19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5" y="4"/>
                  </a:cxn>
                  <a:cxn ang="0">
                    <a:pos x="50" y="5"/>
                  </a:cxn>
                  <a:cxn ang="0">
                    <a:pos x="55" y="10"/>
                  </a:cxn>
                  <a:cxn ang="0">
                    <a:pos x="59" y="15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2" y="42"/>
                  </a:cxn>
                  <a:cxn ang="0">
                    <a:pos x="59" y="56"/>
                  </a:cxn>
                  <a:cxn ang="0">
                    <a:pos x="55" y="61"/>
                  </a:cxn>
                  <a:cxn ang="0">
                    <a:pos x="52" y="64"/>
                  </a:cxn>
                  <a:cxn ang="0">
                    <a:pos x="49" y="66"/>
                  </a:cxn>
                  <a:cxn ang="0">
                    <a:pos x="39" y="69"/>
                  </a:cxn>
                  <a:cxn ang="0">
                    <a:pos x="30" y="71"/>
                  </a:cxn>
                  <a:cxn ang="0">
                    <a:pos x="25" y="71"/>
                  </a:cxn>
                  <a:cxn ang="0">
                    <a:pos x="20" y="69"/>
                  </a:cxn>
                  <a:cxn ang="0">
                    <a:pos x="17" y="68"/>
                  </a:cxn>
                  <a:cxn ang="0">
                    <a:pos x="12" y="66"/>
                  </a:cxn>
                  <a:cxn ang="0">
                    <a:pos x="7" y="61"/>
                  </a:cxn>
                  <a:cxn ang="0">
                    <a:pos x="3" y="56"/>
                  </a:cxn>
                  <a:cxn ang="0">
                    <a:pos x="0" y="46"/>
                  </a:cxn>
                  <a:cxn ang="0">
                    <a:pos x="0" y="29"/>
                  </a:cxn>
                  <a:cxn ang="0">
                    <a:pos x="3" y="15"/>
                  </a:cxn>
                  <a:cxn ang="0">
                    <a:pos x="14" y="5"/>
                  </a:cxn>
                  <a:cxn ang="0">
                    <a:pos x="24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71">
                    <a:moveTo>
                      <a:pt x="27" y="10"/>
                    </a:moveTo>
                    <a:lnTo>
                      <a:pt x="22" y="12"/>
                    </a:lnTo>
                    <a:lnTo>
                      <a:pt x="19" y="14"/>
                    </a:lnTo>
                    <a:lnTo>
                      <a:pt x="15" y="21"/>
                    </a:lnTo>
                    <a:lnTo>
                      <a:pt x="12" y="31"/>
                    </a:lnTo>
                    <a:lnTo>
                      <a:pt x="12" y="41"/>
                    </a:lnTo>
                    <a:lnTo>
                      <a:pt x="14" y="46"/>
                    </a:lnTo>
                    <a:lnTo>
                      <a:pt x="14" y="49"/>
                    </a:lnTo>
                    <a:lnTo>
                      <a:pt x="15" y="53"/>
                    </a:lnTo>
                    <a:lnTo>
                      <a:pt x="22" y="59"/>
                    </a:lnTo>
                    <a:lnTo>
                      <a:pt x="25" y="61"/>
                    </a:lnTo>
                    <a:lnTo>
                      <a:pt x="35" y="61"/>
                    </a:lnTo>
                    <a:lnTo>
                      <a:pt x="40" y="59"/>
                    </a:lnTo>
                    <a:lnTo>
                      <a:pt x="44" y="58"/>
                    </a:lnTo>
                    <a:lnTo>
                      <a:pt x="45" y="54"/>
                    </a:lnTo>
                    <a:lnTo>
                      <a:pt x="49" y="51"/>
                    </a:lnTo>
                    <a:lnTo>
                      <a:pt x="49" y="46"/>
                    </a:lnTo>
                    <a:lnTo>
                      <a:pt x="50" y="41"/>
                    </a:lnTo>
                    <a:lnTo>
                      <a:pt x="50" y="26"/>
                    </a:lnTo>
                    <a:lnTo>
                      <a:pt x="47" y="19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5" y="4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59" y="15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2" y="42"/>
                    </a:lnTo>
                    <a:lnTo>
                      <a:pt x="59" y="56"/>
                    </a:lnTo>
                    <a:lnTo>
                      <a:pt x="55" y="61"/>
                    </a:lnTo>
                    <a:lnTo>
                      <a:pt x="52" y="64"/>
                    </a:lnTo>
                    <a:lnTo>
                      <a:pt x="49" y="66"/>
                    </a:lnTo>
                    <a:lnTo>
                      <a:pt x="39" y="69"/>
                    </a:lnTo>
                    <a:lnTo>
                      <a:pt x="30" y="71"/>
                    </a:lnTo>
                    <a:lnTo>
                      <a:pt x="25" y="71"/>
                    </a:lnTo>
                    <a:lnTo>
                      <a:pt x="20" y="69"/>
                    </a:lnTo>
                    <a:lnTo>
                      <a:pt x="17" y="68"/>
                    </a:lnTo>
                    <a:lnTo>
                      <a:pt x="12" y="66"/>
                    </a:lnTo>
                    <a:lnTo>
                      <a:pt x="7" y="61"/>
                    </a:lnTo>
                    <a:lnTo>
                      <a:pt x="3" y="56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14" y="5"/>
                    </a:lnTo>
                    <a:lnTo>
                      <a:pt x="24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4" name="Freeform 176"/>
              <p:cNvSpPr>
                <a:spLocks/>
              </p:cNvSpPr>
              <p:nvPr/>
            </p:nvSpPr>
            <p:spPr bwMode="auto">
              <a:xfrm>
                <a:off x="1205" y="1968"/>
                <a:ext cx="28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1" y="54"/>
                  </a:cxn>
                  <a:cxn ang="0">
                    <a:pos x="16" y="59"/>
                  </a:cxn>
                  <a:cxn ang="0">
                    <a:pos x="23" y="59"/>
                  </a:cxn>
                  <a:cxn ang="0">
                    <a:pos x="25" y="57"/>
                  </a:cxn>
                  <a:cxn ang="0">
                    <a:pos x="28" y="57"/>
                  </a:cxn>
                  <a:cxn ang="0">
                    <a:pos x="28" y="66"/>
                  </a:cxn>
                  <a:cxn ang="0">
                    <a:pos x="26" y="67"/>
                  </a:cxn>
                  <a:cxn ang="0">
                    <a:pos x="23" y="67"/>
                  </a:cxn>
                  <a:cxn ang="0">
                    <a:pos x="21" y="69"/>
                  </a:cxn>
                  <a:cxn ang="0">
                    <a:pos x="13" y="69"/>
                  </a:cxn>
                  <a:cxn ang="0">
                    <a:pos x="3" y="64"/>
                  </a:cxn>
                  <a:cxn ang="0">
                    <a:pos x="3" y="61"/>
                  </a:cxn>
                  <a:cxn ang="0">
                    <a:pos x="1" y="59"/>
                  </a:cxn>
                  <a:cxn ang="0">
                    <a:pos x="1" y="56"/>
                  </a:cxn>
                  <a:cxn ang="0">
                    <a:pos x="0" y="52"/>
                  </a:cxn>
                  <a:cxn ang="0">
                    <a:pos x="0" y="0"/>
                  </a:cxn>
                </a:cxnLst>
                <a:rect l="0" t="0" r="r" b="b"/>
                <a:pathLst>
                  <a:path w="28" h="69">
                    <a:moveTo>
                      <a:pt x="0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54"/>
                    </a:lnTo>
                    <a:lnTo>
                      <a:pt x="16" y="59"/>
                    </a:lnTo>
                    <a:lnTo>
                      <a:pt x="23" y="59"/>
                    </a:lnTo>
                    <a:lnTo>
                      <a:pt x="25" y="57"/>
                    </a:lnTo>
                    <a:lnTo>
                      <a:pt x="28" y="57"/>
                    </a:lnTo>
                    <a:lnTo>
                      <a:pt x="28" y="66"/>
                    </a:lnTo>
                    <a:lnTo>
                      <a:pt x="26" y="67"/>
                    </a:lnTo>
                    <a:lnTo>
                      <a:pt x="23" y="67"/>
                    </a:lnTo>
                    <a:lnTo>
                      <a:pt x="21" y="69"/>
                    </a:lnTo>
                    <a:lnTo>
                      <a:pt x="13" y="69"/>
                    </a:lnTo>
                    <a:lnTo>
                      <a:pt x="3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1" y="56"/>
                    </a:lnTo>
                    <a:lnTo>
                      <a:pt x="0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5" name="Freeform 177"/>
              <p:cNvSpPr>
                <a:spLocks/>
              </p:cNvSpPr>
              <p:nvPr/>
            </p:nvSpPr>
            <p:spPr bwMode="auto">
              <a:xfrm>
                <a:off x="1233" y="1968"/>
                <a:ext cx="57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29" y="56"/>
                  </a:cxn>
                  <a:cxn ang="0">
                    <a:pos x="30" y="56"/>
                  </a:cxn>
                  <a:cxn ang="0">
                    <a:pos x="34" y="49"/>
                  </a:cxn>
                  <a:cxn ang="0">
                    <a:pos x="37" y="40"/>
                  </a:cxn>
                  <a:cxn ang="0">
                    <a:pos x="39" y="34"/>
                  </a:cxn>
                  <a:cxn ang="0">
                    <a:pos x="42" y="27"/>
                  </a:cxn>
                  <a:cxn ang="0">
                    <a:pos x="44" y="20"/>
                  </a:cxn>
                  <a:cxn ang="0">
                    <a:pos x="44" y="13"/>
                  </a:cxn>
                  <a:cxn ang="0">
                    <a:pos x="45" y="7"/>
                  </a:cxn>
                  <a:cxn ang="0">
                    <a:pos x="45" y="2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57" y="10"/>
                  </a:cxn>
                  <a:cxn ang="0">
                    <a:pos x="55" y="15"/>
                  </a:cxn>
                  <a:cxn ang="0">
                    <a:pos x="55" y="20"/>
                  </a:cxn>
                  <a:cxn ang="0">
                    <a:pos x="52" y="30"/>
                  </a:cxn>
                  <a:cxn ang="0">
                    <a:pos x="50" y="37"/>
                  </a:cxn>
                  <a:cxn ang="0">
                    <a:pos x="47" y="42"/>
                  </a:cxn>
                  <a:cxn ang="0">
                    <a:pos x="42" y="54"/>
                  </a:cxn>
                  <a:cxn ang="0">
                    <a:pos x="39" y="59"/>
                  </a:cxn>
                  <a:cxn ang="0">
                    <a:pos x="37" y="62"/>
                  </a:cxn>
                  <a:cxn ang="0">
                    <a:pos x="37" y="64"/>
                  </a:cxn>
                  <a:cxn ang="0">
                    <a:pos x="34" y="67"/>
                  </a:cxn>
                  <a:cxn ang="0">
                    <a:pos x="22" y="67"/>
                  </a:cxn>
                  <a:cxn ang="0">
                    <a:pos x="22" y="66"/>
                  </a:cxn>
                  <a:cxn ang="0">
                    <a:pos x="20" y="66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57" h="67">
                    <a:moveTo>
                      <a:pt x="0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29" y="56"/>
                    </a:lnTo>
                    <a:lnTo>
                      <a:pt x="30" y="56"/>
                    </a:lnTo>
                    <a:lnTo>
                      <a:pt x="34" y="49"/>
                    </a:lnTo>
                    <a:lnTo>
                      <a:pt x="37" y="40"/>
                    </a:lnTo>
                    <a:lnTo>
                      <a:pt x="39" y="34"/>
                    </a:lnTo>
                    <a:lnTo>
                      <a:pt x="42" y="27"/>
                    </a:lnTo>
                    <a:lnTo>
                      <a:pt x="44" y="20"/>
                    </a:lnTo>
                    <a:lnTo>
                      <a:pt x="44" y="13"/>
                    </a:lnTo>
                    <a:lnTo>
                      <a:pt x="45" y="7"/>
                    </a:lnTo>
                    <a:lnTo>
                      <a:pt x="45" y="2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57" y="10"/>
                    </a:lnTo>
                    <a:lnTo>
                      <a:pt x="55" y="15"/>
                    </a:lnTo>
                    <a:lnTo>
                      <a:pt x="55" y="20"/>
                    </a:lnTo>
                    <a:lnTo>
                      <a:pt x="52" y="30"/>
                    </a:lnTo>
                    <a:lnTo>
                      <a:pt x="50" y="37"/>
                    </a:lnTo>
                    <a:lnTo>
                      <a:pt x="47" y="42"/>
                    </a:lnTo>
                    <a:lnTo>
                      <a:pt x="42" y="54"/>
                    </a:lnTo>
                    <a:lnTo>
                      <a:pt x="39" y="59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4" y="67"/>
                    </a:lnTo>
                    <a:lnTo>
                      <a:pt x="22" y="67"/>
                    </a:lnTo>
                    <a:lnTo>
                      <a:pt x="22" y="66"/>
                    </a:lnTo>
                    <a:lnTo>
                      <a:pt x="20" y="6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6" name="Freeform 178"/>
              <p:cNvSpPr>
                <a:spLocks/>
              </p:cNvSpPr>
              <p:nvPr/>
            </p:nvSpPr>
            <p:spPr bwMode="auto">
              <a:xfrm>
                <a:off x="1297" y="1968"/>
                <a:ext cx="85" cy="69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18" y="7"/>
                  </a:cxn>
                  <a:cxn ang="0">
                    <a:pos x="15" y="15"/>
                  </a:cxn>
                  <a:cxn ang="0">
                    <a:pos x="12" y="27"/>
                  </a:cxn>
                  <a:cxn ang="0">
                    <a:pos x="13" y="44"/>
                  </a:cxn>
                  <a:cxn ang="0">
                    <a:pos x="15" y="52"/>
                  </a:cxn>
                  <a:cxn ang="0">
                    <a:pos x="23" y="59"/>
                  </a:cxn>
                  <a:cxn ang="0">
                    <a:pos x="30" y="57"/>
                  </a:cxn>
                  <a:cxn ang="0">
                    <a:pos x="33" y="56"/>
                  </a:cxn>
                  <a:cxn ang="0">
                    <a:pos x="37" y="19"/>
                  </a:cxn>
                  <a:cxn ang="0">
                    <a:pos x="42" y="17"/>
                  </a:cxn>
                  <a:cxn ang="0">
                    <a:pos x="45" y="19"/>
                  </a:cxn>
                  <a:cxn ang="0">
                    <a:pos x="48" y="44"/>
                  </a:cxn>
                  <a:cxn ang="0">
                    <a:pos x="50" y="51"/>
                  </a:cxn>
                  <a:cxn ang="0">
                    <a:pos x="57" y="59"/>
                  </a:cxn>
                  <a:cxn ang="0">
                    <a:pos x="67" y="57"/>
                  </a:cxn>
                  <a:cxn ang="0">
                    <a:pos x="72" y="49"/>
                  </a:cxn>
                  <a:cxn ang="0">
                    <a:pos x="74" y="27"/>
                  </a:cxn>
                  <a:cxn ang="0">
                    <a:pos x="72" y="15"/>
                  </a:cxn>
                  <a:cxn ang="0">
                    <a:pos x="69" y="7"/>
                  </a:cxn>
                  <a:cxn ang="0">
                    <a:pos x="65" y="0"/>
                  </a:cxn>
                  <a:cxn ang="0">
                    <a:pos x="75" y="2"/>
                  </a:cxn>
                  <a:cxn ang="0">
                    <a:pos x="77" y="3"/>
                  </a:cxn>
                  <a:cxn ang="0">
                    <a:pos x="79" y="7"/>
                  </a:cxn>
                  <a:cxn ang="0">
                    <a:pos x="82" y="12"/>
                  </a:cxn>
                  <a:cxn ang="0">
                    <a:pos x="85" y="42"/>
                  </a:cxn>
                  <a:cxn ang="0">
                    <a:pos x="79" y="61"/>
                  </a:cxn>
                  <a:cxn ang="0">
                    <a:pos x="67" y="67"/>
                  </a:cxn>
                  <a:cxn ang="0">
                    <a:pos x="59" y="69"/>
                  </a:cxn>
                  <a:cxn ang="0">
                    <a:pos x="53" y="67"/>
                  </a:cxn>
                  <a:cxn ang="0">
                    <a:pos x="48" y="64"/>
                  </a:cxn>
                  <a:cxn ang="0">
                    <a:pos x="43" y="61"/>
                  </a:cxn>
                  <a:cxn ang="0">
                    <a:pos x="40" y="62"/>
                  </a:cxn>
                  <a:cxn ang="0">
                    <a:pos x="30" y="67"/>
                  </a:cxn>
                  <a:cxn ang="0">
                    <a:pos x="20" y="69"/>
                  </a:cxn>
                  <a:cxn ang="0">
                    <a:pos x="8" y="61"/>
                  </a:cxn>
                  <a:cxn ang="0">
                    <a:pos x="0" y="42"/>
                  </a:cxn>
                  <a:cxn ang="0">
                    <a:pos x="2" y="25"/>
                  </a:cxn>
                  <a:cxn ang="0">
                    <a:pos x="5" y="12"/>
                  </a:cxn>
                  <a:cxn ang="0">
                    <a:pos x="8" y="5"/>
                  </a:cxn>
                  <a:cxn ang="0">
                    <a:pos x="12" y="0"/>
                  </a:cxn>
                </a:cxnLst>
                <a:rect l="0" t="0" r="r" b="b"/>
                <a:pathLst>
                  <a:path w="85" h="69">
                    <a:moveTo>
                      <a:pt x="12" y="0"/>
                    </a:moveTo>
                    <a:lnTo>
                      <a:pt x="22" y="0"/>
                    </a:lnTo>
                    <a:lnTo>
                      <a:pt x="22" y="3"/>
                    </a:lnTo>
                    <a:lnTo>
                      <a:pt x="18" y="7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13" y="20"/>
                    </a:lnTo>
                    <a:lnTo>
                      <a:pt x="12" y="27"/>
                    </a:lnTo>
                    <a:lnTo>
                      <a:pt x="12" y="39"/>
                    </a:lnTo>
                    <a:lnTo>
                      <a:pt x="13" y="44"/>
                    </a:lnTo>
                    <a:lnTo>
                      <a:pt x="13" y="49"/>
                    </a:lnTo>
                    <a:lnTo>
                      <a:pt x="15" y="52"/>
                    </a:lnTo>
                    <a:lnTo>
                      <a:pt x="20" y="57"/>
                    </a:lnTo>
                    <a:lnTo>
                      <a:pt x="23" y="59"/>
                    </a:lnTo>
                    <a:lnTo>
                      <a:pt x="28" y="59"/>
                    </a:lnTo>
                    <a:lnTo>
                      <a:pt x="30" y="57"/>
                    </a:lnTo>
                    <a:lnTo>
                      <a:pt x="32" y="57"/>
                    </a:lnTo>
                    <a:lnTo>
                      <a:pt x="33" y="56"/>
                    </a:lnTo>
                    <a:lnTo>
                      <a:pt x="37" y="49"/>
                    </a:lnTo>
                    <a:lnTo>
                      <a:pt x="37" y="19"/>
                    </a:lnTo>
                    <a:lnTo>
                      <a:pt x="40" y="19"/>
                    </a:lnTo>
                    <a:lnTo>
                      <a:pt x="42" y="17"/>
                    </a:lnTo>
                    <a:lnTo>
                      <a:pt x="45" y="17"/>
                    </a:lnTo>
                    <a:lnTo>
                      <a:pt x="45" y="19"/>
                    </a:lnTo>
                    <a:lnTo>
                      <a:pt x="48" y="19"/>
                    </a:lnTo>
                    <a:lnTo>
                      <a:pt x="48" y="44"/>
                    </a:lnTo>
                    <a:lnTo>
                      <a:pt x="50" y="47"/>
                    </a:lnTo>
                    <a:lnTo>
                      <a:pt x="50" y="51"/>
                    </a:lnTo>
                    <a:lnTo>
                      <a:pt x="52" y="54"/>
                    </a:lnTo>
                    <a:lnTo>
                      <a:pt x="57" y="59"/>
                    </a:lnTo>
                    <a:lnTo>
                      <a:pt x="64" y="59"/>
                    </a:lnTo>
                    <a:lnTo>
                      <a:pt x="67" y="57"/>
                    </a:lnTo>
                    <a:lnTo>
                      <a:pt x="69" y="56"/>
                    </a:lnTo>
                    <a:lnTo>
                      <a:pt x="72" y="49"/>
                    </a:lnTo>
                    <a:lnTo>
                      <a:pt x="74" y="44"/>
                    </a:lnTo>
                    <a:lnTo>
                      <a:pt x="74" y="27"/>
                    </a:lnTo>
                    <a:lnTo>
                      <a:pt x="72" y="20"/>
                    </a:lnTo>
                    <a:lnTo>
                      <a:pt x="72" y="15"/>
                    </a:lnTo>
                    <a:lnTo>
                      <a:pt x="70" y="12"/>
                    </a:lnTo>
                    <a:lnTo>
                      <a:pt x="69" y="7"/>
                    </a:lnTo>
                    <a:lnTo>
                      <a:pt x="65" y="3"/>
                    </a:lnTo>
                    <a:lnTo>
                      <a:pt x="65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7" y="3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80" y="8"/>
                    </a:lnTo>
                    <a:lnTo>
                      <a:pt x="82" y="12"/>
                    </a:lnTo>
                    <a:lnTo>
                      <a:pt x="85" y="25"/>
                    </a:lnTo>
                    <a:lnTo>
                      <a:pt x="85" y="42"/>
                    </a:lnTo>
                    <a:lnTo>
                      <a:pt x="82" y="56"/>
                    </a:lnTo>
                    <a:lnTo>
                      <a:pt x="79" y="61"/>
                    </a:lnTo>
                    <a:lnTo>
                      <a:pt x="77" y="62"/>
                    </a:lnTo>
                    <a:lnTo>
                      <a:pt x="67" y="67"/>
                    </a:lnTo>
                    <a:lnTo>
                      <a:pt x="62" y="69"/>
                    </a:lnTo>
                    <a:lnTo>
                      <a:pt x="59" y="69"/>
                    </a:lnTo>
                    <a:lnTo>
                      <a:pt x="55" y="67"/>
                    </a:lnTo>
                    <a:lnTo>
                      <a:pt x="53" y="67"/>
                    </a:lnTo>
                    <a:lnTo>
                      <a:pt x="50" y="66"/>
                    </a:lnTo>
                    <a:lnTo>
                      <a:pt x="48" y="64"/>
                    </a:lnTo>
                    <a:lnTo>
                      <a:pt x="45" y="62"/>
                    </a:lnTo>
                    <a:lnTo>
                      <a:pt x="43" y="61"/>
                    </a:lnTo>
                    <a:lnTo>
                      <a:pt x="42" y="57"/>
                    </a:lnTo>
                    <a:lnTo>
                      <a:pt x="40" y="62"/>
                    </a:lnTo>
                    <a:lnTo>
                      <a:pt x="35" y="66"/>
                    </a:lnTo>
                    <a:lnTo>
                      <a:pt x="30" y="67"/>
                    </a:lnTo>
                    <a:lnTo>
                      <a:pt x="23" y="69"/>
                    </a:lnTo>
                    <a:lnTo>
                      <a:pt x="20" y="69"/>
                    </a:lnTo>
                    <a:lnTo>
                      <a:pt x="15" y="67"/>
                    </a:lnTo>
                    <a:lnTo>
                      <a:pt x="8" y="61"/>
                    </a:lnTo>
                    <a:lnTo>
                      <a:pt x="2" y="51"/>
                    </a:lnTo>
                    <a:lnTo>
                      <a:pt x="0" y="42"/>
                    </a:lnTo>
                    <a:lnTo>
                      <a:pt x="0" y="30"/>
                    </a:lnTo>
                    <a:lnTo>
                      <a:pt x="2" y="25"/>
                    </a:lnTo>
                    <a:lnTo>
                      <a:pt x="2" y="19"/>
                    </a:lnTo>
                    <a:lnTo>
                      <a:pt x="5" y="12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7" name="Freeform 179"/>
              <p:cNvSpPr>
                <a:spLocks/>
              </p:cNvSpPr>
              <p:nvPr/>
            </p:nvSpPr>
            <p:spPr bwMode="auto">
              <a:xfrm>
                <a:off x="1387" y="1968"/>
                <a:ext cx="59" cy="6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31" y="56"/>
                  </a:cxn>
                  <a:cxn ang="0">
                    <a:pos x="34" y="49"/>
                  </a:cxn>
                  <a:cxn ang="0">
                    <a:pos x="37" y="40"/>
                  </a:cxn>
                  <a:cxn ang="0">
                    <a:pos x="41" y="34"/>
                  </a:cxn>
                  <a:cxn ang="0">
                    <a:pos x="47" y="7"/>
                  </a:cxn>
                  <a:cxn ang="0">
                    <a:pos x="47" y="0"/>
                  </a:cxn>
                  <a:cxn ang="0">
                    <a:pos x="59" y="0"/>
                  </a:cxn>
                  <a:cxn ang="0">
                    <a:pos x="59" y="10"/>
                  </a:cxn>
                  <a:cxn ang="0">
                    <a:pos x="57" y="15"/>
                  </a:cxn>
                  <a:cxn ang="0">
                    <a:pos x="57" y="20"/>
                  </a:cxn>
                  <a:cxn ang="0">
                    <a:pos x="54" y="30"/>
                  </a:cxn>
                  <a:cxn ang="0">
                    <a:pos x="44" y="54"/>
                  </a:cxn>
                  <a:cxn ang="0">
                    <a:pos x="41" y="59"/>
                  </a:cxn>
                  <a:cxn ang="0">
                    <a:pos x="39" y="62"/>
                  </a:cxn>
                  <a:cxn ang="0">
                    <a:pos x="37" y="64"/>
                  </a:cxn>
                  <a:cxn ang="0">
                    <a:pos x="37" y="66"/>
                  </a:cxn>
                  <a:cxn ang="0">
                    <a:pos x="36" y="67"/>
                  </a:cxn>
                  <a:cxn ang="0">
                    <a:pos x="24" y="67"/>
                  </a:cxn>
                  <a:cxn ang="0">
                    <a:pos x="24" y="66"/>
                  </a:cxn>
                  <a:cxn ang="0">
                    <a:pos x="22" y="66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9" h="67">
                    <a:moveTo>
                      <a:pt x="2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31" y="56"/>
                    </a:lnTo>
                    <a:lnTo>
                      <a:pt x="34" y="49"/>
                    </a:lnTo>
                    <a:lnTo>
                      <a:pt x="37" y="40"/>
                    </a:lnTo>
                    <a:lnTo>
                      <a:pt x="41" y="34"/>
                    </a:lnTo>
                    <a:lnTo>
                      <a:pt x="47" y="7"/>
                    </a:lnTo>
                    <a:lnTo>
                      <a:pt x="47" y="0"/>
                    </a:lnTo>
                    <a:lnTo>
                      <a:pt x="59" y="0"/>
                    </a:lnTo>
                    <a:lnTo>
                      <a:pt x="59" y="10"/>
                    </a:lnTo>
                    <a:lnTo>
                      <a:pt x="57" y="15"/>
                    </a:lnTo>
                    <a:lnTo>
                      <a:pt x="57" y="20"/>
                    </a:lnTo>
                    <a:lnTo>
                      <a:pt x="54" y="30"/>
                    </a:lnTo>
                    <a:lnTo>
                      <a:pt x="44" y="54"/>
                    </a:lnTo>
                    <a:lnTo>
                      <a:pt x="41" y="59"/>
                    </a:lnTo>
                    <a:lnTo>
                      <a:pt x="39" y="62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6" y="67"/>
                    </a:lnTo>
                    <a:lnTo>
                      <a:pt x="24" y="67"/>
                    </a:lnTo>
                    <a:lnTo>
                      <a:pt x="24" y="66"/>
                    </a:lnTo>
                    <a:lnTo>
                      <a:pt x="22" y="6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8" name="Freeform 180"/>
              <p:cNvSpPr>
                <a:spLocks noEditPoints="1"/>
              </p:cNvSpPr>
              <p:nvPr/>
            </p:nvSpPr>
            <p:spPr bwMode="auto">
              <a:xfrm>
                <a:off x="1456" y="1934"/>
                <a:ext cx="29" cy="10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36"/>
                  </a:cxn>
                  <a:cxn ang="0">
                    <a:pos x="12" y="36"/>
                  </a:cxn>
                  <a:cxn ang="0">
                    <a:pos x="12" y="88"/>
                  </a:cxn>
                  <a:cxn ang="0">
                    <a:pos x="14" y="90"/>
                  </a:cxn>
                  <a:cxn ang="0">
                    <a:pos x="14" y="91"/>
                  </a:cxn>
                  <a:cxn ang="0">
                    <a:pos x="15" y="91"/>
                  </a:cxn>
                  <a:cxn ang="0">
                    <a:pos x="17" y="93"/>
                  </a:cxn>
                  <a:cxn ang="0">
                    <a:pos x="22" y="93"/>
                  </a:cxn>
                  <a:cxn ang="0">
                    <a:pos x="24" y="91"/>
                  </a:cxn>
                  <a:cxn ang="0">
                    <a:pos x="29" y="91"/>
                  </a:cxn>
                  <a:cxn ang="0">
                    <a:pos x="29" y="100"/>
                  </a:cxn>
                  <a:cxn ang="0">
                    <a:pos x="27" y="100"/>
                  </a:cxn>
                  <a:cxn ang="0">
                    <a:pos x="27" y="101"/>
                  </a:cxn>
                  <a:cxn ang="0">
                    <a:pos x="24" y="101"/>
                  </a:cxn>
                  <a:cxn ang="0">
                    <a:pos x="22" y="103"/>
                  </a:cxn>
                  <a:cxn ang="0">
                    <a:pos x="14" y="103"/>
                  </a:cxn>
                  <a:cxn ang="0">
                    <a:pos x="4" y="98"/>
                  </a:cxn>
                  <a:cxn ang="0">
                    <a:pos x="2" y="95"/>
                  </a:cxn>
                  <a:cxn ang="0">
                    <a:pos x="0" y="90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0" y="22"/>
                  </a:cxn>
                  <a:cxn ang="0">
                    <a:pos x="10" y="24"/>
                  </a:cxn>
                  <a:cxn ang="0">
                    <a:pos x="0" y="24"/>
                  </a:cxn>
                  <a:cxn ang="0">
                    <a:pos x="0" y="22"/>
                  </a:cxn>
                  <a:cxn ang="0">
                    <a:pos x="7" y="2"/>
                  </a:cxn>
                  <a:cxn ang="0">
                    <a:pos x="7" y="0"/>
                  </a:cxn>
                </a:cxnLst>
                <a:rect l="0" t="0" r="r" b="b"/>
                <a:pathLst>
                  <a:path w="29" h="103">
                    <a:moveTo>
                      <a:pt x="0" y="34"/>
                    </a:move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88"/>
                    </a:lnTo>
                    <a:lnTo>
                      <a:pt x="14" y="90"/>
                    </a:lnTo>
                    <a:lnTo>
                      <a:pt x="14" y="91"/>
                    </a:lnTo>
                    <a:lnTo>
                      <a:pt x="15" y="91"/>
                    </a:lnTo>
                    <a:lnTo>
                      <a:pt x="17" y="93"/>
                    </a:lnTo>
                    <a:lnTo>
                      <a:pt x="22" y="93"/>
                    </a:lnTo>
                    <a:lnTo>
                      <a:pt x="24" y="91"/>
                    </a:lnTo>
                    <a:lnTo>
                      <a:pt x="29" y="91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7" y="101"/>
                    </a:lnTo>
                    <a:lnTo>
                      <a:pt x="24" y="101"/>
                    </a:lnTo>
                    <a:lnTo>
                      <a:pt x="22" y="103"/>
                    </a:lnTo>
                    <a:lnTo>
                      <a:pt x="14" y="103"/>
                    </a:lnTo>
                    <a:lnTo>
                      <a:pt x="4" y="98"/>
                    </a:lnTo>
                    <a:lnTo>
                      <a:pt x="2" y="95"/>
                    </a:lnTo>
                    <a:lnTo>
                      <a:pt x="0" y="90"/>
                    </a:lnTo>
                    <a:lnTo>
                      <a:pt x="0" y="34"/>
                    </a:lnTo>
                    <a:close/>
                    <a:moveTo>
                      <a:pt x="7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49" name="Freeform 181"/>
              <p:cNvSpPr>
                <a:spLocks noEditPoints="1"/>
              </p:cNvSpPr>
              <p:nvPr/>
            </p:nvSpPr>
            <p:spPr bwMode="auto">
              <a:xfrm>
                <a:off x="1488" y="1966"/>
                <a:ext cx="72" cy="71"/>
              </a:xfrm>
              <a:custGeom>
                <a:avLst/>
                <a:gdLst/>
                <a:ahLst/>
                <a:cxnLst>
                  <a:cxn ang="0">
                    <a:pos x="22" y="12"/>
                  </a:cxn>
                  <a:cxn ang="0">
                    <a:pos x="13" y="26"/>
                  </a:cxn>
                  <a:cxn ang="0">
                    <a:pos x="12" y="41"/>
                  </a:cxn>
                  <a:cxn ang="0">
                    <a:pos x="13" y="49"/>
                  </a:cxn>
                  <a:cxn ang="0">
                    <a:pos x="20" y="59"/>
                  </a:cxn>
                  <a:cxn ang="0">
                    <a:pos x="32" y="61"/>
                  </a:cxn>
                  <a:cxn ang="0">
                    <a:pos x="42" y="51"/>
                  </a:cxn>
                  <a:cxn ang="0">
                    <a:pos x="45" y="29"/>
                  </a:cxn>
                  <a:cxn ang="0">
                    <a:pos x="40" y="17"/>
                  </a:cxn>
                  <a:cxn ang="0">
                    <a:pos x="32" y="10"/>
                  </a:cxn>
                  <a:cxn ang="0">
                    <a:pos x="29" y="0"/>
                  </a:cxn>
                  <a:cxn ang="0">
                    <a:pos x="37" y="2"/>
                  </a:cxn>
                  <a:cxn ang="0">
                    <a:pos x="47" y="10"/>
                  </a:cxn>
                  <a:cxn ang="0">
                    <a:pos x="52" y="24"/>
                  </a:cxn>
                  <a:cxn ang="0">
                    <a:pos x="54" y="15"/>
                  </a:cxn>
                  <a:cxn ang="0">
                    <a:pos x="55" y="7"/>
                  </a:cxn>
                  <a:cxn ang="0">
                    <a:pos x="65" y="2"/>
                  </a:cxn>
                  <a:cxn ang="0">
                    <a:pos x="64" y="17"/>
                  </a:cxn>
                  <a:cxn ang="0">
                    <a:pos x="62" y="24"/>
                  </a:cxn>
                  <a:cxn ang="0">
                    <a:pos x="59" y="36"/>
                  </a:cxn>
                  <a:cxn ang="0">
                    <a:pos x="57" y="53"/>
                  </a:cxn>
                  <a:cxn ang="0">
                    <a:pos x="59" y="58"/>
                  </a:cxn>
                  <a:cxn ang="0">
                    <a:pos x="69" y="61"/>
                  </a:cxn>
                  <a:cxn ang="0">
                    <a:pos x="72" y="59"/>
                  </a:cxn>
                  <a:cxn ang="0">
                    <a:pos x="70" y="69"/>
                  </a:cxn>
                  <a:cxn ang="0">
                    <a:pos x="67" y="71"/>
                  </a:cxn>
                  <a:cxn ang="0">
                    <a:pos x="57" y="69"/>
                  </a:cxn>
                  <a:cxn ang="0">
                    <a:pos x="50" y="64"/>
                  </a:cxn>
                  <a:cxn ang="0">
                    <a:pos x="49" y="58"/>
                  </a:cxn>
                  <a:cxn ang="0">
                    <a:pos x="42" y="64"/>
                  </a:cxn>
                  <a:cxn ang="0">
                    <a:pos x="30" y="71"/>
                  </a:cxn>
                  <a:cxn ang="0">
                    <a:pos x="15" y="68"/>
                  </a:cxn>
                  <a:cxn ang="0">
                    <a:pos x="7" y="61"/>
                  </a:cxn>
                  <a:cxn ang="0">
                    <a:pos x="2" y="51"/>
                  </a:cxn>
                  <a:cxn ang="0">
                    <a:pos x="0" y="29"/>
                  </a:cxn>
                  <a:cxn ang="0">
                    <a:pos x="5" y="15"/>
                  </a:cxn>
                  <a:cxn ang="0">
                    <a:pos x="12" y="7"/>
                  </a:cxn>
                  <a:cxn ang="0">
                    <a:pos x="22" y="2"/>
                  </a:cxn>
                </a:cxnLst>
                <a:rect l="0" t="0" r="r" b="b"/>
                <a:pathLst>
                  <a:path w="72" h="71">
                    <a:moveTo>
                      <a:pt x="25" y="10"/>
                    </a:moveTo>
                    <a:lnTo>
                      <a:pt x="22" y="12"/>
                    </a:lnTo>
                    <a:lnTo>
                      <a:pt x="18" y="15"/>
                    </a:lnTo>
                    <a:lnTo>
                      <a:pt x="13" y="26"/>
                    </a:lnTo>
                    <a:lnTo>
                      <a:pt x="12" y="31"/>
                    </a:lnTo>
                    <a:lnTo>
                      <a:pt x="12" y="41"/>
                    </a:lnTo>
                    <a:lnTo>
                      <a:pt x="13" y="46"/>
                    </a:lnTo>
                    <a:lnTo>
                      <a:pt x="13" y="49"/>
                    </a:lnTo>
                    <a:lnTo>
                      <a:pt x="17" y="56"/>
                    </a:lnTo>
                    <a:lnTo>
                      <a:pt x="20" y="59"/>
                    </a:lnTo>
                    <a:lnTo>
                      <a:pt x="23" y="61"/>
                    </a:lnTo>
                    <a:lnTo>
                      <a:pt x="32" y="61"/>
                    </a:lnTo>
                    <a:lnTo>
                      <a:pt x="39" y="58"/>
                    </a:lnTo>
                    <a:lnTo>
                      <a:pt x="42" y="51"/>
                    </a:lnTo>
                    <a:lnTo>
                      <a:pt x="45" y="41"/>
                    </a:lnTo>
                    <a:lnTo>
                      <a:pt x="45" y="29"/>
                    </a:lnTo>
                    <a:lnTo>
                      <a:pt x="44" y="24"/>
                    </a:lnTo>
                    <a:lnTo>
                      <a:pt x="40" y="17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25" y="10"/>
                    </a:lnTo>
                    <a:close/>
                    <a:moveTo>
                      <a:pt x="29" y="0"/>
                    </a:moveTo>
                    <a:lnTo>
                      <a:pt x="34" y="2"/>
                    </a:lnTo>
                    <a:lnTo>
                      <a:pt x="37" y="2"/>
                    </a:lnTo>
                    <a:lnTo>
                      <a:pt x="40" y="4"/>
                    </a:lnTo>
                    <a:lnTo>
                      <a:pt x="47" y="10"/>
                    </a:lnTo>
                    <a:lnTo>
                      <a:pt x="49" y="14"/>
                    </a:lnTo>
                    <a:lnTo>
                      <a:pt x="52" y="24"/>
                    </a:lnTo>
                    <a:lnTo>
                      <a:pt x="52" y="19"/>
                    </a:lnTo>
                    <a:lnTo>
                      <a:pt x="54" y="15"/>
                    </a:lnTo>
                    <a:lnTo>
                      <a:pt x="54" y="9"/>
                    </a:lnTo>
                    <a:lnTo>
                      <a:pt x="55" y="7"/>
                    </a:lnTo>
                    <a:lnTo>
                      <a:pt x="55" y="2"/>
                    </a:lnTo>
                    <a:lnTo>
                      <a:pt x="65" y="2"/>
                    </a:lnTo>
                    <a:lnTo>
                      <a:pt x="65" y="14"/>
                    </a:lnTo>
                    <a:lnTo>
                      <a:pt x="64" y="17"/>
                    </a:lnTo>
                    <a:lnTo>
                      <a:pt x="64" y="21"/>
                    </a:lnTo>
                    <a:lnTo>
                      <a:pt x="62" y="24"/>
                    </a:lnTo>
                    <a:lnTo>
                      <a:pt x="62" y="27"/>
                    </a:lnTo>
                    <a:lnTo>
                      <a:pt x="59" y="36"/>
                    </a:lnTo>
                    <a:lnTo>
                      <a:pt x="57" y="39"/>
                    </a:lnTo>
                    <a:lnTo>
                      <a:pt x="57" y="53"/>
                    </a:lnTo>
                    <a:lnTo>
                      <a:pt x="59" y="56"/>
                    </a:lnTo>
                    <a:lnTo>
                      <a:pt x="59" y="58"/>
                    </a:lnTo>
                    <a:lnTo>
                      <a:pt x="62" y="61"/>
                    </a:lnTo>
                    <a:lnTo>
                      <a:pt x="69" y="61"/>
                    </a:lnTo>
                    <a:lnTo>
                      <a:pt x="69" y="59"/>
                    </a:lnTo>
                    <a:lnTo>
                      <a:pt x="72" y="59"/>
                    </a:lnTo>
                    <a:lnTo>
                      <a:pt x="72" y="68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0" y="71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0" y="64"/>
                    </a:lnTo>
                    <a:lnTo>
                      <a:pt x="49" y="61"/>
                    </a:lnTo>
                    <a:lnTo>
                      <a:pt x="49" y="58"/>
                    </a:lnTo>
                    <a:lnTo>
                      <a:pt x="45" y="63"/>
                    </a:lnTo>
                    <a:lnTo>
                      <a:pt x="42" y="64"/>
                    </a:lnTo>
                    <a:lnTo>
                      <a:pt x="40" y="66"/>
                    </a:lnTo>
                    <a:lnTo>
                      <a:pt x="30" y="71"/>
                    </a:lnTo>
                    <a:lnTo>
                      <a:pt x="22" y="71"/>
                    </a:lnTo>
                    <a:lnTo>
                      <a:pt x="15" y="68"/>
                    </a:lnTo>
                    <a:lnTo>
                      <a:pt x="10" y="64"/>
                    </a:lnTo>
                    <a:lnTo>
                      <a:pt x="7" y="61"/>
                    </a:lnTo>
                    <a:lnTo>
                      <a:pt x="3" y="56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2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0" name="Freeform 182"/>
              <p:cNvSpPr>
                <a:spLocks/>
              </p:cNvSpPr>
              <p:nvPr/>
            </p:nvSpPr>
            <p:spPr bwMode="auto">
              <a:xfrm>
                <a:off x="1572" y="1966"/>
                <a:ext cx="47" cy="9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7" y="2"/>
                  </a:cxn>
                  <a:cxn ang="0">
                    <a:pos x="42" y="4"/>
                  </a:cxn>
                  <a:cxn ang="0">
                    <a:pos x="45" y="5"/>
                  </a:cxn>
                  <a:cxn ang="0">
                    <a:pos x="47" y="7"/>
                  </a:cxn>
                  <a:cxn ang="0">
                    <a:pos x="43" y="17"/>
                  </a:cxn>
                  <a:cxn ang="0">
                    <a:pos x="37" y="12"/>
                  </a:cxn>
                  <a:cxn ang="0">
                    <a:pos x="32" y="10"/>
                  </a:cxn>
                  <a:cxn ang="0">
                    <a:pos x="18" y="14"/>
                  </a:cxn>
                  <a:cxn ang="0">
                    <a:pos x="13" y="21"/>
                  </a:cxn>
                  <a:cxn ang="0">
                    <a:pos x="12" y="29"/>
                  </a:cxn>
                  <a:cxn ang="0">
                    <a:pos x="13" y="46"/>
                  </a:cxn>
                  <a:cxn ang="0">
                    <a:pos x="30" y="59"/>
                  </a:cxn>
                  <a:cxn ang="0">
                    <a:pos x="37" y="61"/>
                  </a:cxn>
                  <a:cxn ang="0">
                    <a:pos x="42" y="64"/>
                  </a:cxn>
                  <a:cxn ang="0">
                    <a:pos x="47" y="81"/>
                  </a:cxn>
                  <a:cxn ang="0">
                    <a:pos x="45" y="86"/>
                  </a:cxn>
                  <a:cxn ang="0">
                    <a:pos x="43" y="90"/>
                  </a:cxn>
                  <a:cxn ang="0">
                    <a:pos x="42" y="93"/>
                  </a:cxn>
                  <a:cxn ang="0">
                    <a:pos x="38" y="95"/>
                  </a:cxn>
                  <a:cxn ang="0">
                    <a:pos x="33" y="93"/>
                  </a:cxn>
                  <a:cxn ang="0">
                    <a:pos x="33" y="90"/>
                  </a:cxn>
                  <a:cxn ang="0">
                    <a:pos x="35" y="85"/>
                  </a:cxn>
                  <a:cxn ang="0">
                    <a:pos x="37" y="74"/>
                  </a:cxn>
                  <a:cxn ang="0">
                    <a:pos x="32" y="71"/>
                  </a:cxn>
                  <a:cxn ang="0">
                    <a:pos x="27" y="69"/>
                  </a:cxn>
                  <a:cxn ang="0">
                    <a:pos x="10" y="63"/>
                  </a:cxn>
                  <a:cxn ang="0">
                    <a:pos x="7" y="58"/>
                  </a:cxn>
                  <a:cxn ang="0">
                    <a:pos x="2" y="51"/>
                  </a:cxn>
                  <a:cxn ang="0">
                    <a:pos x="0" y="27"/>
                  </a:cxn>
                  <a:cxn ang="0">
                    <a:pos x="5" y="14"/>
                  </a:cxn>
                  <a:cxn ang="0">
                    <a:pos x="12" y="5"/>
                  </a:cxn>
                  <a:cxn ang="0">
                    <a:pos x="23" y="2"/>
                  </a:cxn>
                </a:cxnLst>
                <a:rect l="0" t="0" r="r" b="b"/>
                <a:pathLst>
                  <a:path w="47" h="95">
                    <a:moveTo>
                      <a:pt x="28" y="0"/>
                    </a:moveTo>
                    <a:lnTo>
                      <a:pt x="32" y="0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7" y="17"/>
                    </a:lnTo>
                    <a:lnTo>
                      <a:pt x="43" y="17"/>
                    </a:lnTo>
                    <a:lnTo>
                      <a:pt x="40" y="14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25" y="10"/>
                    </a:lnTo>
                    <a:lnTo>
                      <a:pt x="18" y="14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4"/>
                    </a:lnTo>
                    <a:lnTo>
                      <a:pt x="12" y="29"/>
                    </a:lnTo>
                    <a:lnTo>
                      <a:pt x="12" y="41"/>
                    </a:lnTo>
                    <a:lnTo>
                      <a:pt x="13" y="46"/>
                    </a:lnTo>
                    <a:lnTo>
                      <a:pt x="17" y="53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7" y="61"/>
                    </a:lnTo>
                    <a:lnTo>
                      <a:pt x="38" y="63"/>
                    </a:lnTo>
                    <a:lnTo>
                      <a:pt x="42" y="64"/>
                    </a:lnTo>
                    <a:lnTo>
                      <a:pt x="47" y="69"/>
                    </a:lnTo>
                    <a:lnTo>
                      <a:pt x="47" y="81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3" y="88"/>
                    </a:lnTo>
                    <a:lnTo>
                      <a:pt x="43" y="90"/>
                    </a:lnTo>
                    <a:lnTo>
                      <a:pt x="42" y="91"/>
                    </a:lnTo>
                    <a:lnTo>
                      <a:pt x="42" y="93"/>
                    </a:lnTo>
                    <a:lnTo>
                      <a:pt x="40" y="93"/>
                    </a:lnTo>
                    <a:lnTo>
                      <a:pt x="38" y="95"/>
                    </a:lnTo>
                    <a:lnTo>
                      <a:pt x="33" y="95"/>
                    </a:lnTo>
                    <a:lnTo>
                      <a:pt x="33" y="93"/>
                    </a:lnTo>
                    <a:lnTo>
                      <a:pt x="30" y="93"/>
                    </a:lnTo>
                    <a:lnTo>
                      <a:pt x="33" y="90"/>
                    </a:lnTo>
                    <a:lnTo>
                      <a:pt x="33" y="88"/>
                    </a:lnTo>
                    <a:lnTo>
                      <a:pt x="35" y="85"/>
                    </a:lnTo>
                    <a:lnTo>
                      <a:pt x="37" y="83"/>
                    </a:lnTo>
                    <a:lnTo>
                      <a:pt x="37" y="74"/>
                    </a:lnTo>
                    <a:lnTo>
                      <a:pt x="33" y="71"/>
                    </a:lnTo>
                    <a:lnTo>
                      <a:pt x="32" y="71"/>
                    </a:lnTo>
                    <a:lnTo>
                      <a:pt x="30" y="69"/>
                    </a:lnTo>
                    <a:lnTo>
                      <a:pt x="27" y="69"/>
                    </a:lnTo>
                    <a:lnTo>
                      <a:pt x="20" y="68"/>
                    </a:lnTo>
                    <a:lnTo>
                      <a:pt x="10" y="63"/>
                    </a:lnTo>
                    <a:lnTo>
                      <a:pt x="8" y="61"/>
                    </a:lnTo>
                    <a:lnTo>
                      <a:pt x="7" y="58"/>
                    </a:lnTo>
                    <a:lnTo>
                      <a:pt x="3" y="54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2" y="5"/>
                    </a:lnTo>
                    <a:lnTo>
                      <a:pt x="17" y="4"/>
                    </a:lnTo>
                    <a:lnTo>
                      <a:pt x="23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1" name="Line 183"/>
              <p:cNvSpPr>
                <a:spLocks noChangeShapeType="1"/>
              </p:cNvSpPr>
              <p:nvPr/>
            </p:nvSpPr>
            <p:spPr bwMode="auto">
              <a:xfrm flipV="1">
                <a:off x="1659" y="1835"/>
                <a:ext cx="307" cy="506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2" name="Freeform 184"/>
              <p:cNvSpPr>
                <a:spLocks/>
              </p:cNvSpPr>
              <p:nvPr/>
            </p:nvSpPr>
            <p:spPr bwMode="auto">
              <a:xfrm>
                <a:off x="1637" y="2320"/>
                <a:ext cx="46" cy="5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5" y="0"/>
                  </a:cxn>
                  <a:cxn ang="0">
                    <a:pos x="25" y="17"/>
                  </a:cxn>
                  <a:cxn ang="0">
                    <a:pos x="46" y="17"/>
                  </a:cxn>
                  <a:cxn ang="0">
                    <a:pos x="22" y="36"/>
                  </a:cxn>
                  <a:cxn ang="0">
                    <a:pos x="0" y="58"/>
                  </a:cxn>
                  <a:cxn ang="0">
                    <a:pos x="10" y="29"/>
                  </a:cxn>
                  <a:cxn ang="0">
                    <a:pos x="14" y="0"/>
                  </a:cxn>
                </a:cxnLst>
                <a:rect l="0" t="0" r="r" b="b"/>
                <a:pathLst>
                  <a:path w="46" h="58">
                    <a:moveTo>
                      <a:pt x="14" y="0"/>
                    </a:moveTo>
                    <a:lnTo>
                      <a:pt x="15" y="0"/>
                    </a:lnTo>
                    <a:lnTo>
                      <a:pt x="25" y="17"/>
                    </a:lnTo>
                    <a:lnTo>
                      <a:pt x="46" y="17"/>
                    </a:lnTo>
                    <a:lnTo>
                      <a:pt x="22" y="36"/>
                    </a:lnTo>
                    <a:lnTo>
                      <a:pt x="0" y="58"/>
                    </a:lnTo>
                    <a:lnTo>
                      <a:pt x="10" y="29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3" name="Line 185"/>
              <p:cNvSpPr>
                <a:spLocks noChangeShapeType="1"/>
              </p:cNvSpPr>
              <p:nvPr/>
            </p:nvSpPr>
            <p:spPr bwMode="auto">
              <a:xfrm flipV="1">
                <a:off x="1966" y="1641"/>
                <a:ext cx="1" cy="516"/>
              </a:xfrm>
              <a:prstGeom prst="line">
                <a:avLst/>
              </a:prstGeom>
              <a:noFill/>
              <a:ln w="1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4" name="Freeform 186"/>
              <p:cNvSpPr>
                <a:spLocks/>
              </p:cNvSpPr>
              <p:nvPr/>
            </p:nvSpPr>
            <p:spPr bwMode="auto">
              <a:xfrm>
                <a:off x="2055" y="1680"/>
                <a:ext cx="50" cy="9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8" y="0"/>
                  </a:cxn>
                  <a:cxn ang="0">
                    <a:pos x="50" y="1"/>
                  </a:cxn>
                  <a:cxn ang="0">
                    <a:pos x="50" y="8"/>
                  </a:cxn>
                  <a:cxn ang="0">
                    <a:pos x="48" y="10"/>
                  </a:cxn>
                  <a:cxn ang="0">
                    <a:pos x="12" y="10"/>
                  </a:cxn>
                  <a:cxn ang="0">
                    <a:pos x="12" y="38"/>
                  </a:cxn>
                  <a:cxn ang="0">
                    <a:pos x="45" y="38"/>
                  </a:cxn>
                  <a:cxn ang="0">
                    <a:pos x="45" y="47"/>
                  </a:cxn>
                  <a:cxn ang="0">
                    <a:pos x="43" y="47"/>
                  </a:cxn>
                  <a:cxn ang="0">
                    <a:pos x="43" y="49"/>
                  </a:cxn>
                  <a:cxn ang="0">
                    <a:pos x="12" y="49"/>
                  </a:cxn>
                  <a:cxn ang="0">
                    <a:pos x="12" y="81"/>
                  </a:cxn>
                  <a:cxn ang="0">
                    <a:pos x="50" y="81"/>
                  </a:cxn>
                  <a:cxn ang="0">
                    <a:pos x="50" y="91"/>
                  </a:cxn>
                  <a:cxn ang="0">
                    <a:pos x="3" y="91"/>
                  </a:cxn>
                  <a:cxn ang="0">
                    <a:pos x="0" y="87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50" h="91">
                    <a:moveTo>
                      <a:pt x="3" y="0"/>
                    </a:moveTo>
                    <a:lnTo>
                      <a:pt x="48" y="0"/>
                    </a:lnTo>
                    <a:lnTo>
                      <a:pt x="50" y="1"/>
                    </a:lnTo>
                    <a:lnTo>
                      <a:pt x="50" y="8"/>
                    </a:lnTo>
                    <a:lnTo>
                      <a:pt x="48" y="10"/>
                    </a:lnTo>
                    <a:lnTo>
                      <a:pt x="12" y="10"/>
                    </a:lnTo>
                    <a:lnTo>
                      <a:pt x="12" y="38"/>
                    </a:lnTo>
                    <a:lnTo>
                      <a:pt x="45" y="38"/>
                    </a:lnTo>
                    <a:lnTo>
                      <a:pt x="45" y="47"/>
                    </a:lnTo>
                    <a:lnTo>
                      <a:pt x="43" y="47"/>
                    </a:lnTo>
                    <a:lnTo>
                      <a:pt x="43" y="49"/>
                    </a:lnTo>
                    <a:lnTo>
                      <a:pt x="12" y="49"/>
                    </a:lnTo>
                    <a:lnTo>
                      <a:pt x="12" y="81"/>
                    </a:lnTo>
                    <a:lnTo>
                      <a:pt x="50" y="81"/>
                    </a:lnTo>
                    <a:lnTo>
                      <a:pt x="50" y="91"/>
                    </a:lnTo>
                    <a:lnTo>
                      <a:pt x="3" y="91"/>
                    </a:lnTo>
                    <a:lnTo>
                      <a:pt x="0" y="87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5" name="Freeform 187"/>
              <p:cNvSpPr>
                <a:spLocks/>
              </p:cNvSpPr>
              <p:nvPr/>
            </p:nvSpPr>
            <p:spPr bwMode="auto">
              <a:xfrm>
                <a:off x="2120" y="1671"/>
                <a:ext cx="47" cy="125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4" y="2"/>
                  </a:cxn>
                  <a:cxn ang="0">
                    <a:pos x="27" y="10"/>
                  </a:cxn>
                  <a:cxn ang="0">
                    <a:pos x="22" y="14"/>
                  </a:cxn>
                  <a:cxn ang="0">
                    <a:pos x="15" y="20"/>
                  </a:cxn>
                  <a:cxn ang="0">
                    <a:pos x="17" y="36"/>
                  </a:cxn>
                  <a:cxn ang="0">
                    <a:pos x="24" y="41"/>
                  </a:cxn>
                  <a:cxn ang="0">
                    <a:pos x="32" y="42"/>
                  </a:cxn>
                  <a:cxn ang="0">
                    <a:pos x="40" y="44"/>
                  </a:cxn>
                  <a:cxn ang="0">
                    <a:pos x="42" y="49"/>
                  </a:cxn>
                  <a:cxn ang="0">
                    <a:pos x="32" y="52"/>
                  </a:cxn>
                  <a:cxn ang="0">
                    <a:pos x="24" y="56"/>
                  </a:cxn>
                  <a:cxn ang="0">
                    <a:pos x="15" y="63"/>
                  </a:cxn>
                  <a:cxn ang="0">
                    <a:pos x="12" y="76"/>
                  </a:cxn>
                  <a:cxn ang="0">
                    <a:pos x="15" y="81"/>
                  </a:cxn>
                  <a:cxn ang="0">
                    <a:pos x="19" y="86"/>
                  </a:cxn>
                  <a:cxn ang="0">
                    <a:pos x="25" y="88"/>
                  </a:cxn>
                  <a:cxn ang="0">
                    <a:pos x="32" y="90"/>
                  </a:cxn>
                  <a:cxn ang="0">
                    <a:pos x="40" y="93"/>
                  </a:cxn>
                  <a:cxn ang="0">
                    <a:pos x="47" y="101"/>
                  </a:cxn>
                  <a:cxn ang="0">
                    <a:pos x="45" y="113"/>
                  </a:cxn>
                  <a:cxn ang="0">
                    <a:pos x="44" y="118"/>
                  </a:cxn>
                  <a:cxn ang="0">
                    <a:pos x="42" y="122"/>
                  </a:cxn>
                  <a:cxn ang="0">
                    <a:pos x="39" y="123"/>
                  </a:cxn>
                  <a:cxn ang="0">
                    <a:pos x="34" y="125"/>
                  </a:cxn>
                  <a:cxn ang="0">
                    <a:pos x="30" y="123"/>
                  </a:cxn>
                  <a:cxn ang="0">
                    <a:pos x="32" y="122"/>
                  </a:cxn>
                  <a:cxn ang="0">
                    <a:pos x="34" y="118"/>
                  </a:cxn>
                  <a:cxn ang="0">
                    <a:pos x="35" y="113"/>
                  </a:cxn>
                  <a:cxn ang="0">
                    <a:pos x="37" y="105"/>
                  </a:cxn>
                  <a:cxn ang="0">
                    <a:pos x="32" y="101"/>
                  </a:cxn>
                  <a:cxn ang="0">
                    <a:pos x="25" y="100"/>
                  </a:cxn>
                  <a:cxn ang="0">
                    <a:pos x="19" y="98"/>
                  </a:cxn>
                  <a:cxn ang="0">
                    <a:pos x="4" y="88"/>
                  </a:cxn>
                  <a:cxn ang="0">
                    <a:pos x="0" y="79"/>
                  </a:cxn>
                  <a:cxn ang="0">
                    <a:pos x="7" y="56"/>
                  </a:cxn>
                  <a:cxn ang="0">
                    <a:pos x="14" y="51"/>
                  </a:cxn>
                  <a:cxn ang="0">
                    <a:pos x="12" y="46"/>
                  </a:cxn>
                  <a:cxn ang="0">
                    <a:pos x="5" y="36"/>
                  </a:cxn>
                  <a:cxn ang="0">
                    <a:pos x="4" y="22"/>
                  </a:cxn>
                  <a:cxn ang="0">
                    <a:pos x="7" y="14"/>
                  </a:cxn>
                  <a:cxn ang="0">
                    <a:pos x="20" y="4"/>
                  </a:cxn>
                  <a:cxn ang="0">
                    <a:pos x="34" y="0"/>
                  </a:cxn>
                </a:cxnLst>
                <a:rect l="0" t="0" r="r" b="b"/>
                <a:pathLst>
                  <a:path w="47" h="125">
                    <a:moveTo>
                      <a:pt x="34" y="0"/>
                    </a:moveTo>
                    <a:lnTo>
                      <a:pt x="37" y="0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4" y="10"/>
                    </a:lnTo>
                    <a:lnTo>
                      <a:pt x="27" y="10"/>
                    </a:lnTo>
                    <a:lnTo>
                      <a:pt x="24" y="12"/>
                    </a:lnTo>
                    <a:lnTo>
                      <a:pt x="22" y="14"/>
                    </a:lnTo>
                    <a:lnTo>
                      <a:pt x="19" y="15"/>
                    </a:lnTo>
                    <a:lnTo>
                      <a:pt x="15" y="20"/>
                    </a:lnTo>
                    <a:lnTo>
                      <a:pt x="15" y="34"/>
                    </a:lnTo>
                    <a:lnTo>
                      <a:pt x="17" y="36"/>
                    </a:lnTo>
                    <a:lnTo>
                      <a:pt x="20" y="37"/>
                    </a:lnTo>
                    <a:lnTo>
                      <a:pt x="24" y="41"/>
                    </a:lnTo>
                    <a:lnTo>
                      <a:pt x="27" y="41"/>
                    </a:lnTo>
                    <a:lnTo>
                      <a:pt x="32" y="42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2" y="46"/>
                    </a:lnTo>
                    <a:lnTo>
                      <a:pt x="42" y="49"/>
                    </a:lnTo>
                    <a:lnTo>
                      <a:pt x="39" y="52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24" y="56"/>
                    </a:lnTo>
                    <a:lnTo>
                      <a:pt x="20" y="58"/>
                    </a:lnTo>
                    <a:lnTo>
                      <a:pt x="15" y="63"/>
                    </a:lnTo>
                    <a:lnTo>
                      <a:pt x="12" y="69"/>
                    </a:lnTo>
                    <a:lnTo>
                      <a:pt x="12" y="76"/>
                    </a:lnTo>
                    <a:lnTo>
                      <a:pt x="14" y="79"/>
                    </a:lnTo>
                    <a:lnTo>
                      <a:pt x="15" y="81"/>
                    </a:lnTo>
                    <a:lnTo>
                      <a:pt x="17" y="85"/>
                    </a:lnTo>
                    <a:lnTo>
                      <a:pt x="19" y="86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9" y="90"/>
                    </a:lnTo>
                    <a:lnTo>
                      <a:pt x="32" y="90"/>
                    </a:lnTo>
                    <a:lnTo>
                      <a:pt x="39" y="93"/>
                    </a:lnTo>
                    <a:lnTo>
                      <a:pt x="40" y="93"/>
                    </a:lnTo>
                    <a:lnTo>
                      <a:pt x="45" y="98"/>
                    </a:lnTo>
                    <a:lnTo>
                      <a:pt x="47" y="101"/>
                    </a:lnTo>
                    <a:lnTo>
                      <a:pt x="47" y="111"/>
                    </a:lnTo>
                    <a:lnTo>
                      <a:pt x="45" y="113"/>
                    </a:lnTo>
                    <a:lnTo>
                      <a:pt x="44" y="117"/>
                    </a:lnTo>
                    <a:lnTo>
                      <a:pt x="44" y="118"/>
                    </a:lnTo>
                    <a:lnTo>
                      <a:pt x="42" y="120"/>
                    </a:lnTo>
                    <a:lnTo>
                      <a:pt x="42" y="122"/>
                    </a:lnTo>
                    <a:lnTo>
                      <a:pt x="40" y="123"/>
                    </a:lnTo>
                    <a:lnTo>
                      <a:pt x="39" y="123"/>
                    </a:lnTo>
                    <a:lnTo>
                      <a:pt x="39" y="125"/>
                    </a:lnTo>
                    <a:lnTo>
                      <a:pt x="34" y="125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30" y="122"/>
                    </a:lnTo>
                    <a:lnTo>
                      <a:pt x="32" y="122"/>
                    </a:lnTo>
                    <a:lnTo>
                      <a:pt x="32" y="120"/>
                    </a:lnTo>
                    <a:lnTo>
                      <a:pt x="34" y="118"/>
                    </a:lnTo>
                    <a:lnTo>
                      <a:pt x="35" y="115"/>
                    </a:lnTo>
                    <a:lnTo>
                      <a:pt x="35" y="113"/>
                    </a:lnTo>
                    <a:lnTo>
                      <a:pt x="37" y="110"/>
                    </a:lnTo>
                    <a:lnTo>
                      <a:pt x="37" y="105"/>
                    </a:lnTo>
                    <a:lnTo>
                      <a:pt x="34" y="101"/>
                    </a:lnTo>
                    <a:lnTo>
                      <a:pt x="32" y="101"/>
                    </a:lnTo>
                    <a:lnTo>
                      <a:pt x="29" y="100"/>
                    </a:lnTo>
                    <a:lnTo>
                      <a:pt x="25" y="100"/>
                    </a:lnTo>
                    <a:lnTo>
                      <a:pt x="22" y="98"/>
                    </a:lnTo>
                    <a:lnTo>
                      <a:pt x="19" y="98"/>
                    </a:lnTo>
                    <a:lnTo>
                      <a:pt x="9" y="93"/>
                    </a:lnTo>
                    <a:lnTo>
                      <a:pt x="4" y="88"/>
                    </a:lnTo>
                    <a:lnTo>
                      <a:pt x="2" y="83"/>
                    </a:lnTo>
                    <a:lnTo>
                      <a:pt x="0" y="79"/>
                    </a:lnTo>
                    <a:lnTo>
                      <a:pt x="0" y="69"/>
                    </a:lnTo>
                    <a:lnTo>
                      <a:pt x="7" y="56"/>
                    </a:lnTo>
                    <a:lnTo>
                      <a:pt x="10" y="52"/>
                    </a:lnTo>
                    <a:lnTo>
                      <a:pt x="14" y="51"/>
                    </a:lnTo>
                    <a:lnTo>
                      <a:pt x="19" y="47"/>
                    </a:lnTo>
                    <a:lnTo>
                      <a:pt x="12" y="46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4" y="32"/>
                    </a:lnTo>
                    <a:lnTo>
                      <a:pt x="4" y="22"/>
                    </a:lnTo>
                    <a:lnTo>
                      <a:pt x="5" y="17"/>
                    </a:lnTo>
                    <a:lnTo>
                      <a:pt x="7" y="14"/>
                    </a:lnTo>
                    <a:lnTo>
                      <a:pt x="10" y="9"/>
                    </a:lnTo>
                    <a:lnTo>
                      <a:pt x="20" y="4"/>
                    </a:lnTo>
                    <a:lnTo>
                      <a:pt x="25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6" name="Freeform 188"/>
              <p:cNvSpPr>
                <a:spLocks/>
              </p:cNvSpPr>
              <p:nvPr/>
            </p:nvSpPr>
            <p:spPr bwMode="auto">
              <a:xfrm>
                <a:off x="2184" y="1703"/>
                <a:ext cx="57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5"/>
                  </a:cxn>
                  <a:cxn ang="0">
                    <a:pos x="13" y="9"/>
                  </a:cxn>
                  <a:cxn ang="0">
                    <a:pos x="13" y="20"/>
                  </a:cxn>
                  <a:cxn ang="0">
                    <a:pos x="12" y="26"/>
                  </a:cxn>
                  <a:cxn ang="0">
                    <a:pos x="12" y="44"/>
                  </a:cxn>
                  <a:cxn ang="0">
                    <a:pos x="13" y="47"/>
                  </a:cxn>
                  <a:cxn ang="0">
                    <a:pos x="13" y="51"/>
                  </a:cxn>
                  <a:cxn ang="0">
                    <a:pos x="15" y="54"/>
                  </a:cxn>
                  <a:cxn ang="0">
                    <a:pos x="18" y="56"/>
                  </a:cxn>
                  <a:cxn ang="0">
                    <a:pos x="20" y="58"/>
                  </a:cxn>
                  <a:cxn ang="0">
                    <a:pos x="23" y="59"/>
                  </a:cxn>
                  <a:cxn ang="0">
                    <a:pos x="32" y="59"/>
                  </a:cxn>
                  <a:cxn ang="0">
                    <a:pos x="39" y="56"/>
                  </a:cxn>
                  <a:cxn ang="0">
                    <a:pos x="42" y="49"/>
                  </a:cxn>
                  <a:cxn ang="0">
                    <a:pos x="45" y="39"/>
                  </a:cxn>
                  <a:cxn ang="0">
                    <a:pos x="45" y="20"/>
                  </a:cxn>
                  <a:cxn ang="0">
                    <a:pos x="44" y="17"/>
                  </a:cxn>
                  <a:cxn ang="0">
                    <a:pos x="44" y="10"/>
                  </a:cxn>
                  <a:cxn ang="0">
                    <a:pos x="42" y="7"/>
                  </a:cxn>
                  <a:cxn ang="0">
                    <a:pos x="42" y="0"/>
                  </a:cxn>
                  <a:cxn ang="0">
                    <a:pos x="52" y="0"/>
                  </a:cxn>
                  <a:cxn ang="0">
                    <a:pos x="54" y="2"/>
                  </a:cxn>
                  <a:cxn ang="0">
                    <a:pos x="54" y="5"/>
                  </a:cxn>
                  <a:cxn ang="0">
                    <a:pos x="55" y="9"/>
                  </a:cxn>
                  <a:cxn ang="0">
                    <a:pos x="55" y="17"/>
                  </a:cxn>
                  <a:cxn ang="0">
                    <a:pos x="57" y="24"/>
                  </a:cxn>
                  <a:cxn ang="0">
                    <a:pos x="57" y="39"/>
                  </a:cxn>
                  <a:cxn ang="0">
                    <a:pos x="55" y="47"/>
                  </a:cxn>
                  <a:cxn ang="0">
                    <a:pos x="52" y="54"/>
                  </a:cxn>
                  <a:cxn ang="0">
                    <a:pos x="49" y="59"/>
                  </a:cxn>
                  <a:cxn ang="0">
                    <a:pos x="45" y="63"/>
                  </a:cxn>
                  <a:cxn ang="0">
                    <a:pos x="40" y="66"/>
                  </a:cxn>
                  <a:cxn ang="0">
                    <a:pos x="27" y="69"/>
                  </a:cxn>
                  <a:cxn ang="0">
                    <a:pos x="20" y="69"/>
                  </a:cxn>
                  <a:cxn ang="0">
                    <a:pos x="13" y="68"/>
                  </a:cxn>
                  <a:cxn ang="0">
                    <a:pos x="3" y="58"/>
                  </a:cxn>
                  <a:cxn ang="0">
                    <a:pos x="2" y="53"/>
                  </a:cxn>
                  <a:cxn ang="0">
                    <a:pos x="0" y="46"/>
                  </a:cxn>
                  <a:cxn ang="0">
                    <a:pos x="0" y="34"/>
                  </a:cxn>
                  <a:cxn ang="0">
                    <a:pos x="2" y="31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7" h="69">
                    <a:moveTo>
                      <a:pt x="2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3" y="9"/>
                    </a:lnTo>
                    <a:lnTo>
                      <a:pt x="13" y="20"/>
                    </a:lnTo>
                    <a:lnTo>
                      <a:pt x="12" y="26"/>
                    </a:lnTo>
                    <a:lnTo>
                      <a:pt x="12" y="44"/>
                    </a:lnTo>
                    <a:lnTo>
                      <a:pt x="13" y="47"/>
                    </a:lnTo>
                    <a:lnTo>
                      <a:pt x="13" y="51"/>
                    </a:lnTo>
                    <a:lnTo>
                      <a:pt x="15" y="54"/>
                    </a:lnTo>
                    <a:lnTo>
                      <a:pt x="18" y="56"/>
                    </a:lnTo>
                    <a:lnTo>
                      <a:pt x="20" y="58"/>
                    </a:lnTo>
                    <a:lnTo>
                      <a:pt x="23" y="59"/>
                    </a:lnTo>
                    <a:lnTo>
                      <a:pt x="32" y="59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39"/>
                    </a:lnTo>
                    <a:lnTo>
                      <a:pt x="45" y="20"/>
                    </a:lnTo>
                    <a:lnTo>
                      <a:pt x="44" y="17"/>
                    </a:lnTo>
                    <a:lnTo>
                      <a:pt x="44" y="10"/>
                    </a:lnTo>
                    <a:lnTo>
                      <a:pt x="42" y="7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54" y="2"/>
                    </a:lnTo>
                    <a:lnTo>
                      <a:pt x="54" y="5"/>
                    </a:lnTo>
                    <a:lnTo>
                      <a:pt x="55" y="9"/>
                    </a:lnTo>
                    <a:lnTo>
                      <a:pt x="55" y="17"/>
                    </a:lnTo>
                    <a:lnTo>
                      <a:pt x="57" y="24"/>
                    </a:lnTo>
                    <a:lnTo>
                      <a:pt x="57" y="39"/>
                    </a:lnTo>
                    <a:lnTo>
                      <a:pt x="55" y="47"/>
                    </a:lnTo>
                    <a:lnTo>
                      <a:pt x="52" y="54"/>
                    </a:lnTo>
                    <a:lnTo>
                      <a:pt x="49" y="59"/>
                    </a:lnTo>
                    <a:lnTo>
                      <a:pt x="45" y="63"/>
                    </a:lnTo>
                    <a:lnTo>
                      <a:pt x="40" y="66"/>
                    </a:lnTo>
                    <a:lnTo>
                      <a:pt x="27" y="69"/>
                    </a:lnTo>
                    <a:lnTo>
                      <a:pt x="20" y="69"/>
                    </a:lnTo>
                    <a:lnTo>
                      <a:pt x="13" y="68"/>
                    </a:lnTo>
                    <a:lnTo>
                      <a:pt x="3" y="58"/>
                    </a:lnTo>
                    <a:lnTo>
                      <a:pt x="2" y="53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7" name="Freeform 189"/>
              <p:cNvSpPr>
                <a:spLocks/>
              </p:cNvSpPr>
              <p:nvPr/>
            </p:nvSpPr>
            <p:spPr bwMode="auto">
              <a:xfrm>
                <a:off x="2249" y="1703"/>
                <a:ext cx="7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0"/>
                  </a:cxn>
                  <a:cxn ang="0">
                    <a:pos x="71" y="2"/>
                  </a:cxn>
                  <a:cxn ang="0">
                    <a:pos x="71" y="9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7" y="42"/>
                  </a:cxn>
                  <a:cxn ang="0">
                    <a:pos x="59" y="47"/>
                  </a:cxn>
                  <a:cxn ang="0">
                    <a:pos x="59" y="54"/>
                  </a:cxn>
                  <a:cxn ang="0">
                    <a:pos x="64" y="59"/>
                  </a:cxn>
                  <a:cxn ang="0">
                    <a:pos x="67" y="59"/>
                  </a:cxn>
                  <a:cxn ang="0">
                    <a:pos x="69" y="58"/>
                  </a:cxn>
                  <a:cxn ang="0">
                    <a:pos x="74" y="58"/>
                  </a:cxn>
                  <a:cxn ang="0">
                    <a:pos x="74" y="64"/>
                  </a:cxn>
                  <a:cxn ang="0">
                    <a:pos x="72" y="66"/>
                  </a:cxn>
                  <a:cxn ang="0">
                    <a:pos x="72" y="68"/>
                  </a:cxn>
                  <a:cxn ang="0">
                    <a:pos x="67" y="68"/>
                  </a:cxn>
                  <a:cxn ang="0">
                    <a:pos x="66" y="69"/>
                  </a:cxn>
                  <a:cxn ang="0">
                    <a:pos x="64" y="69"/>
                  </a:cxn>
                  <a:cxn ang="0">
                    <a:pos x="61" y="68"/>
                  </a:cxn>
                  <a:cxn ang="0">
                    <a:pos x="54" y="68"/>
                  </a:cxn>
                  <a:cxn ang="0">
                    <a:pos x="52" y="66"/>
                  </a:cxn>
                  <a:cxn ang="0">
                    <a:pos x="49" y="59"/>
                  </a:cxn>
                  <a:cxn ang="0">
                    <a:pos x="46" y="49"/>
                  </a:cxn>
                  <a:cxn ang="0">
                    <a:pos x="46" y="22"/>
                  </a:cxn>
                  <a:cxn ang="0">
                    <a:pos x="47" y="10"/>
                  </a:cxn>
                  <a:cxn ang="0">
                    <a:pos x="24" y="10"/>
                  </a:cxn>
                  <a:cxn ang="0">
                    <a:pos x="24" y="39"/>
                  </a:cxn>
                  <a:cxn ang="0">
                    <a:pos x="20" y="53"/>
                  </a:cxn>
                  <a:cxn ang="0">
                    <a:pos x="20" y="58"/>
                  </a:cxn>
                  <a:cxn ang="0">
                    <a:pos x="17" y="64"/>
                  </a:cxn>
                  <a:cxn ang="0">
                    <a:pos x="17" y="66"/>
                  </a:cxn>
                  <a:cxn ang="0">
                    <a:pos x="15" y="66"/>
                  </a:cxn>
                  <a:cxn ang="0">
                    <a:pos x="15" y="68"/>
                  </a:cxn>
                  <a:cxn ang="0">
                    <a:pos x="5" y="68"/>
                  </a:cxn>
                  <a:cxn ang="0">
                    <a:pos x="4" y="66"/>
                  </a:cxn>
                  <a:cxn ang="0">
                    <a:pos x="5" y="66"/>
                  </a:cxn>
                  <a:cxn ang="0">
                    <a:pos x="5" y="63"/>
                  </a:cxn>
                  <a:cxn ang="0">
                    <a:pos x="7" y="61"/>
                  </a:cxn>
                  <a:cxn ang="0">
                    <a:pos x="7" y="58"/>
                  </a:cxn>
                  <a:cxn ang="0">
                    <a:pos x="9" y="54"/>
                  </a:cxn>
                  <a:cxn ang="0">
                    <a:pos x="10" y="49"/>
                  </a:cxn>
                  <a:cxn ang="0">
                    <a:pos x="10" y="44"/>
                  </a:cxn>
                  <a:cxn ang="0">
                    <a:pos x="12" y="39"/>
                  </a:cxn>
                  <a:cxn ang="0">
                    <a:pos x="12" y="29"/>
                  </a:cxn>
                  <a:cxn ang="0">
                    <a:pos x="14" y="20"/>
                  </a:cxn>
                  <a:cxn ang="0">
                    <a:pos x="14" y="10"/>
                  </a:cxn>
                  <a:cxn ang="0">
                    <a:pos x="2" y="10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74" h="69">
                    <a:moveTo>
                      <a:pt x="2" y="0"/>
                    </a:moveTo>
                    <a:lnTo>
                      <a:pt x="69" y="0"/>
                    </a:lnTo>
                    <a:lnTo>
                      <a:pt x="71" y="2"/>
                    </a:lnTo>
                    <a:lnTo>
                      <a:pt x="71" y="9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7" y="42"/>
                    </a:lnTo>
                    <a:lnTo>
                      <a:pt x="59" y="47"/>
                    </a:lnTo>
                    <a:lnTo>
                      <a:pt x="59" y="54"/>
                    </a:lnTo>
                    <a:lnTo>
                      <a:pt x="64" y="59"/>
                    </a:lnTo>
                    <a:lnTo>
                      <a:pt x="67" y="59"/>
                    </a:lnTo>
                    <a:lnTo>
                      <a:pt x="69" y="58"/>
                    </a:lnTo>
                    <a:lnTo>
                      <a:pt x="74" y="58"/>
                    </a:lnTo>
                    <a:lnTo>
                      <a:pt x="74" y="64"/>
                    </a:lnTo>
                    <a:lnTo>
                      <a:pt x="72" y="66"/>
                    </a:lnTo>
                    <a:lnTo>
                      <a:pt x="72" y="68"/>
                    </a:lnTo>
                    <a:lnTo>
                      <a:pt x="67" y="68"/>
                    </a:lnTo>
                    <a:lnTo>
                      <a:pt x="66" y="69"/>
                    </a:lnTo>
                    <a:lnTo>
                      <a:pt x="64" y="69"/>
                    </a:lnTo>
                    <a:lnTo>
                      <a:pt x="61" y="68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49" y="59"/>
                    </a:lnTo>
                    <a:lnTo>
                      <a:pt x="46" y="49"/>
                    </a:lnTo>
                    <a:lnTo>
                      <a:pt x="46" y="22"/>
                    </a:lnTo>
                    <a:lnTo>
                      <a:pt x="47" y="10"/>
                    </a:lnTo>
                    <a:lnTo>
                      <a:pt x="24" y="10"/>
                    </a:lnTo>
                    <a:lnTo>
                      <a:pt x="24" y="39"/>
                    </a:lnTo>
                    <a:lnTo>
                      <a:pt x="20" y="53"/>
                    </a:lnTo>
                    <a:lnTo>
                      <a:pt x="20" y="58"/>
                    </a:lnTo>
                    <a:lnTo>
                      <a:pt x="17" y="64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5" y="68"/>
                    </a:lnTo>
                    <a:lnTo>
                      <a:pt x="4" y="66"/>
                    </a:lnTo>
                    <a:lnTo>
                      <a:pt x="5" y="66"/>
                    </a:lnTo>
                    <a:lnTo>
                      <a:pt x="5" y="63"/>
                    </a:lnTo>
                    <a:lnTo>
                      <a:pt x="7" y="61"/>
                    </a:lnTo>
                    <a:lnTo>
                      <a:pt x="7" y="58"/>
                    </a:lnTo>
                    <a:lnTo>
                      <a:pt x="9" y="54"/>
                    </a:lnTo>
                    <a:lnTo>
                      <a:pt x="10" y="49"/>
                    </a:lnTo>
                    <a:lnTo>
                      <a:pt x="10" y="44"/>
                    </a:lnTo>
                    <a:lnTo>
                      <a:pt x="12" y="39"/>
                    </a:lnTo>
                    <a:lnTo>
                      <a:pt x="12" y="29"/>
                    </a:lnTo>
                    <a:lnTo>
                      <a:pt x="14" y="20"/>
                    </a:lnTo>
                    <a:lnTo>
                      <a:pt x="14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8" name="Freeform 190"/>
              <p:cNvSpPr>
                <a:spLocks/>
              </p:cNvSpPr>
              <p:nvPr/>
            </p:nvSpPr>
            <p:spPr bwMode="auto">
              <a:xfrm>
                <a:off x="2342" y="1702"/>
                <a:ext cx="53" cy="9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41" y="3"/>
                  </a:cxn>
                  <a:cxn ang="0">
                    <a:pos x="45" y="5"/>
                  </a:cxn>
                  <a:cxn ang="0">
                    <a:pos x="48" y="8"/>
                  </a:cxn>
                  <a:cxn ang="0">
                    <a:pos x="50" y="11"/>
                  </a:cxn>
                  <a:cxn ang="0">
                    <a:pos x="53" y="21"/>
                  </a:cxn>
                  <a:cxn ang="0">
                    <a:pos x="53" y="94"/>
                  </a:cxn>
                  <a:cxn ang="0">
                    <a:pos x="43" y="94"/>
                  </a:cxn>
                  <a:cxn ang="0">
                    <a:pos x="41" y="92"/>
                  </a:cxn>
                  <a:cxn ang="0">
                    <a:pos x="41" y="21"/>
                  </a:cxn>
                  <a:cxn ang="0">
                    <a:pos x="38" y="15"/>
                  </a:cxn>
                  <a:cxn ang="0">
                    <a:pos x="35" y="11"/>
                  </a:cxn>
                  <a:cxn ang="0">
                    <a:pos x="31" y="11"/>
                  </a:cxn>
                  <a:cxn ang="0">
                    <a:pos x="28" y="10"/>
                  </a:cxn>
                  <a:cxn ang="0">
                    <a:pos x="25" y="11"/>
                  </a:cxn>
                  <a:cxn ang="0">
                    <a:pos x="20" y="13"/>
                  </a:cxn>
                  <a:cxn ang="0">
                    <a:pos x="16" y="18"/>
                  </a:cxn>
                  <a:cxn ang="0">
                    <a:pos x="11" y="23"/>
                  </a:cxn>
                  <a:cxn ang="0">
                    <a:pos x="11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8" y="1"/>
                  </a:cxn>
                  <a:cxn ang="0">
                    <a:pos x="10" y="3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26" y="1"/>
                  </a:cxn>
                  <a:cxn ang="0">
                    <a:pos x="31" y="0"/>
                  </a:cxn>
                </a:cxnLst>
                <a:rect l="0" t="0" r="r" b="b"/>
                <a:pathLst>
                  <a:path w="53" h="94">
                    <a:moveTo>
                      <a:pt x="31" y="0"/>
                    </a:moveTo>
                    <a:lnTo>
                      <a:pt x="41" y="3"/>
                    </a:lnTo>
                    <a:lnTo>
                      <a:pt x="45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3" y="21"/>
                    </a:lnTo>
                    <a:lnTo>
                      <a:pt x="53" y="94"/>
                    </a:lnTo>
                    <a:lnTo>
                      <a:pt x="43" y="94"/>
                    </a:lnTo>
                    <a:lnTo>
                      <a:pt x="41" y="92"/>
                    </a:lnTo>
                    <a:lnTo>
                      <a:pt x="41" y="21"/>
                    </a:lnTo>
                    <a:lnTo>
                      <a:pt x="38" y="15"/>
                    </a:lnTo>
                    <a:lnTo>
                      <a:pt x="35" y="11"/>
                    </a:lnTo>
                    <a:lnTo>
                      <a:pt x="31" y="11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20" y="13"/>
                    </a:lnTo>
                    <a:lnTo>
                      <a:pt x="16" y="18"/>
                    </a:lnTo>
                    <a:lnTo>
                      <a:pt x="11" y="23"/>
                    </a:lnTo>
                    <a:lnTo>
                      <a:pt x="11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26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59" name="Freeform 191"/>
              <p:cNvSpPr>
                <a:spLocks noEditPoints="1"/>
              </p:cNvSpPr>
              <p:nvPr/>
            </p:nvSpPr>
            <p:spPr bwMode="auto">
              <a:xfrm>
                <a:off x="2410" y="1702"/>
                <a:ext cx="59" cy="94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2" y="11"/>
                  </a:cxn>
                  <a:cxn ang="0">
                    <a:pos x="15" y="18"/>
                  </a:cxn>
                  <a:cxn ang="0">
                    <a:pos x="12" y="25"/>
                  </a:cxn>
                  <a:cxn ang="0">
                    <a:pos x="12" y="54"/>
                  </a:cxn>
                  <a:cxn ang="0">
                    <a:pos x="15" y="57"/>
                  </a:cxn>
                  <a:cxn ang="0">
                    <a:pos x="20" y="59"/>
                  </a:cxn>
                  <a:cxn ang="0">
                    <a:pos x="24" y="60"/>
                  </a:cxn>
                  <a:cxn ang="0">
                    <a:pos x="34" y="60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4" y="50"/>
                  </a:cxn>
                  <a:cxn ang="0">
                    <a:pos x="46" y="45"/>
                  </a:cxn>
                  <a:cxn ang="0">
                    <a:pos x="46" y="25"/>
                  </a:cxn>
                  <a:cxn ang="0">
                    <a:pos x="41" y="15"/>
                  </a:cxn>
                  <a:cxn ang="0">
                    <a:pos x="37" y="11"/>
                  </a:cxn>
                  <a:cxn ang="0">
                    <a:pos x="34" y="10"/>
                  </a:cxn>
                  <a:cxn ang="0">
                    <a:pos x="25" y="10"/>
                  </a:cxn>
                  <a:cxn ang="0">
                    <a:pos x="31" y="0"/>
                  </a:cxn>
                  <a:cxn ang="0">
                    <a:pos x="37" y="1"/>
                  </a:cxn>
                  <a:cxn ang="0">
                    <a:pos x="42" y="3"/>
                  </a:cxn>
                  <a:cxn ang="0">
                    <a:pos x="49" y="6"/>
                  </a:cxn>
                  <a:cxn ang="0">
                    <a:pos x="51" y="10"/>
                  </a:cxn>
                  <a:cxn ang="0">
                    <a:pos x="54" y="13"/>
                  </a:cxn>
                  <a:cxn ang="0">
                    <a:pos x="57" y="20"/>
                  </a:cxn>
                  <a:cxn ang="0">
                    <a:pos x="59" y="27"/>
                  </a:cxn>
                  <a:cxn ang="0">
                    <a:pos x="59" y="43"/>
                  </a:cxn>
                  <a:cxn ang="0">
                    <a:pos x="57" y="50"/>
                  </a:cxn>
                  <a:cxn ang="0">
                    <a:pos x="54" y="57"/>
                  </a:cxn>
                  <a:cxn ang="0">
                    <a:pos x="51" y="60"/>
                  </a:cxn>
                  <a:cxn ang="0">
                    <a:pos x="47" y="65"/>
                  </a:cxn>
                  <a:cxn ang="0">
                    <a:pos x="37" y="69"/>
                  </a:cxn>
                  <a:cxn ang="0">
                    <a:pos x="31" y="70"/>
                  </a:cxn>
                  <a:cxn ang="0">
                    <a:pos x="25" y="70"/>
                  </a:cxn>
                  <a:cxn ang="0">
                    <a:pos x="15" y="67"/>
                  </a:cxn>
                  <a:cxn ang="0">
                    <a:pos x="12" y="64"/>
                  </a:cxn>
                  <a:cxn ang="0">
                    <a:pos x="12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4" y="15"/>
                  </a:cxn>
                  <a:cxn ang="0">
                    <a:pos x="7" y="10"/>
                  </a:cxn>
                  <a:cxn ang="0">
                    <a:pos x="17" y="3"/>
                  </a:cxn>
                  <a:cxn ang="0">
                    <a:pos x="31" y="0"/>
                  </a:cxn>
                </a:cxnLst>
                <a:rect l="0" t="0" r="r" b="b"/>
                <a:pathLst>
                  <a:path w="59" h="94">
                    <a:moveTo>
                      <a:pt x="25" y="10"/>
                    </a:moveTo>
                    <a:lnTo>
                      <a:pt x="22" y="11"/>
                    </a:lnTo>
                    <a:lnTo>
                      <a:pt x="15" y="18"/>
                    </a:lnTo>
                    <a:lnTo>
                      <a:pt x="12" y="2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0" y="59"/>
                    </a:lnTo>
                    <a:lnTo>
                      <a:pt x="24" y="60"/>
                    </a:lnTo>
                    <a:lnTo>
                      <a:pt x="34" y="60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46" y="45"/>
                    </a:lnTo>
                    <a:lnTo>
                      <a:pt x="46" y="25"/>
                    </a:lnTo>
                    <a:lnTo>
                      <a:pt x="41" y="15"/>
                    </a:lnTo>
                    <a:lnTo>
                      <a:pt x="37" y="11"/>
                    </a:lnTo>
                    <a:lnTo>
                      <a:pt x="34" y="10"/>
                    </a:lnTo>
                    <a:lnTo>
                      <a:pt x="25" y="10"/>
                    </a:lnTo>
                    <a:close/>
                    <a:moveTo>
                      <a:pt x="31" y="0"/>
                    </a:moveTo>
                    <a:lnTo>
                      <a:pt x="37" y="1"/>
                    </a:lnTo>
                    <a:lnTo>
                      <a:pt x="42" y="3"/>
                    </a:lnTo>
                    <a:lnTo>
                      <a:pt x="49" y="6"/>
                    </a:lnTo>
                    <a:lnTo>
                      <a:pt x="51" y="10"/>
                    </a:lnTo>
                    <a:lnTo>
                      <a:pt x="54" y="13"/>
                    </a:lnTo>
                    <a:lnTo>
                      <a:pt x="57" y="20"/>
                    </a:lnTo>
                    <a:lnTo>
                      <a:pt x="59" y="27"/>
                    </a:lnTo>
                    <a:lnTo>
                      <a:pt x="59" y="43"/>
                    </a:lnTo>
                    <a:lnTo>
                      <a:pt x="57" y="50"/>
                    </a:lnTo>
                    <a:lnTo>
                      <a:pt x="54" y="57"/>
                    </a:lnTo>
                    <a:lnTo>
                      <a:pt x="51" y="60"/>
                    </a:lnTo>
                    <a:lnTo>
                      <a:pt x="47" y="65"/>
                    </a:lnTo>
                    <a:lnTo>
                      <a:pt x="37" y="69"/>
                    </a:lnTo>
                    <a:lnTo>
                      <a:pt x="31" y="70"/>
                    </a:lnTo>
                    <a:lnTo>
                      <a:pt x="25" y="70"/>
                    </a:lnTo>
                    <a:lnTo>
                      <a:pt x="15" y="67"/>
                    </a:lnTo>
                    <a:lnTo>
                      <a:pt x="12" y="64"/>
                    </a:lnTo>
                    <a:lnTo>
                      <a:pt x="12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0" name="Freeform 192"/>
              <p:cNvSpPr>
                <a:spLocks/>
              </p:cNvSpPr>
              <p:nvPr/>
            </p:nvSpPr>
            <p:spPr bwMode="auto">
              <a:xfrm>
                <a:off x="2481" y="1702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8" y="1"/>
                  </a:cxn>
                  <a:cxn ang="0">
                    <a:pos x="43" y="3"/>
                  </a:cxn>
                  <a:cxn ang="0">
                    <a:pos x="48" y="5"/>
                  </a:cxn>
                  <a:cxn ang="0">
                    <a:pos x="50" y="6"/>
                  </a:cxn>
                  <a:cxn ang="0">
                    <a:pos x="48" y="16"/>
                  </a:cxn>
                  <a:cxn ang="0">
                    <a:pos x="45" y="15"/>
                  </a:cxn>
                  <a:cxn ang="0">
                    <a:pos x="35" y="11"/>
                  </a:cxn>
                  <a:cxn ang="0">
                    <a:pos x="22" y="10"/>
                  </a:cxn>
                  <a:cxn ang="0">
                    <a:pos x="15" y="15"/>
                  </a:cxn>
                  <a:cxn ang="0">
                    <a:pos x="13" y="20"/>
                  </a:cxn>
                  <a:cxn ang="0">
                    <a:pos x="15" y="23"/>
                  </a:cxn>
                  <a:cxn ang="0">
                    <a:pos x="17" y="27"/>
                  </a:cxn>
                  <a:cxn ang="0">
                    <a:pos x="22" y="28"/>
                  </a:cxn>
                  <a:cxn ang="0">
                    <a:pos x="42" y="30"/>
                  </a:cxn>
                  <a:cxn ang="0">
                    <a:pos x="20" y="38"/>
                  </a:cxn>
                  <a:cxn ang="0">
                    <a:pos x="11" y="45"/>
                  </a:cxn>
                  <a:cxn ang="0">
                    <a:pos x="15" y="57"/>
                  </a:cxn>
                  <a:cxn ang="0">
                    <a:pos x="37" y="60"/>
                  </a:cxn>
                  <a:cxn ang="0">
                    <a:pos x="45" y="57"/>
                  </a:cxn>
                  <a:cxn ang="0">
                    <a:pos x="50" y="55"/>
                  </a:cxn>
                  <a:cxn ang="0">
                    <a:pos x="52" y="62"/>
                  </a:cxn>
                  <a:cxn ang="0">
                    <a:pos x="50" y="65"/>
                  </a:cxn>
                  <a:cxn ang="0">
                    <a:pos x="40" y="69"/>
                  </a:cxn>
                  <a:cxn ang="0">
                    <a:pos x="33" y="70"/>
                  </a:cxn>
                  <a:cxn ang="0">
                    <a:pos x="10" y="67"/>
                  </a:cxn>
                  <a:cxn ang="0">
                    <a:pos x="3" y="62"/>
                  </a:cxn>
                  <a:cxn ang="0">
                    <a:pos x="0" y="45"/>
                  </a:cxn>
                  <a:cxn ang="0">
                    <a:pos x="6" y="37"/>
                  </a:cxn>
                  <a:cxn ang="0">
                    <a:pos x="11" y="33"/>
                  </a:cxn>
                  <a:cxn ang="0">
                    <a:pos x="6" y="30"/>
                  </a:cxn>
                  <a:cxn ang="0">
                    <a:pos x="5" y="27"/>
                  </a:cxn>
                  <a:cxn ang="0">
                    <a:pos x="1" y="15"/>
                  </a:cxn>
                  <a:cxn ang="0">
                    <a:pos x="8" y="6"/>
                  </a:cxn>
                  <a:cxn ang="0">
                    <a:pos x="17" y="1"/>
                  </a:cxn>
                  <a:cxn ang="0">
                    <a:pos x="28" y="0"/>
                  </a:cxn>
                </a:cxnLst>
                <a:rect l="0" t="0" r="r" b="b"/>
                <a:pathLst>
                  <a:path w="52" h="70">
                    <a:moveTo>
                      <a:pt x="28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7" y="15"/>
                    </a:lnTo>
                    <a:lnTo>
                      <a:pt x="45" y="15"/>
                    </a:lnTo>
                    <a:lnTo>
                      <a:pt x="38" y="11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22" y="10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3" y="20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7" y="27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2" y="38"/>
                    </a:lnTo>
                    <a:lnTo>
                      <a:pt x="20" y="38"/>
                    </a:lnTo>
                    <a:lnTo>
                      <a:pt x="17" y="40"/>
                    </a:lnTo>
                    <a:lnTo>
                      <a:pt x="11" y="45"/>
                    </a:lnTo>
                    <a:lnTo>
                      <a:pt x="11" y="54"/>
                    </a:lnTo>
                    <a:lnTo>
                      <a:pt x="15" y="57"/>
                    </a:lnTo>
                    <a:lnTo>
                      <a:pt x="20" y="60"/>
                    </a:lnTo>
                    <a:lnTo>
                      <a:pt x="37" y="60"/>
                    </a:lnTo>
                    <a:lnTo>
                      <a:pt x="43" y="57"/>
                    </a:lnTo>
                    <a:lnTo>
                      <a:pt x="45" y="57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52" y="57"/>
                    </a:lnTo>
                    <a:lnTo>
                      <a:pt x="52" y="62"/>
                    </a:lnTo>
                    <a:lnTo>
                      <a:pt x="50" y="62"/>
                    </a:lnTo>
                    <a:lnTo>
                      <a:pt x="50" y="65"/>
                    </a:lnTo>
                    <a:lnTo>
                      <a:pt x="47" y="65"/>
                    </a:lnTo>
                    <a:lnTo>
                      <a:pt x="40" y="69"/>
                    </a:lnTo>
                    <a:lnTo>
                      <a:pt x="37" y="69"/>
                    </a:lnTo>
                    <a:lnTo>
                      <a:pt x="33" y="70"/>
                    </a:lnTo>
                    <a:lnTo>
                      <a:pt x="20" y="70"/>
                    </a:lnTo>
                    <a:lnTo>
                      <a:pt x="10" y="67"/>
                    </a:lnTo>
                    <a:lnTo>
                      <a:pt x="6" y="65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6" y="37"/>
                    </a:lnTo>
                    <a:lnTo>
                      <a:pt x="10" y="35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6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1" y="23"/>
                    </a:lnTo>
                    <a:lnTo>
                      <a:pt x="1" y="15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1" name="Freeform 193"/>
              <p:cNvSpPr>
                <a:spLocks/>
              </p:cNvSpPr>
              <p:nvPr/>
            </p:nvSpPr>
            <p:spPr bwMode="auto">
              <a:xfrm>
                <a:off x="2534" y="1703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2" y="0"/>
                  </a:cxn>
                  <a:cxn ang="0">
                    <a:pos x="54" y="2"/>
                  </a:cxn>
                  <a:cxn ang="0">
                    <a:pos x="54" y="9"/>
                  </a:cxn>
                  <a:cxn ang="0">
                    <a:pos x="52" y="10"/>
                  </a:cxn>
                  <a:cxn ang="0">
                    <a:pos x="31" y="10"/>
                  </a:cxn>
                  <a:cxn ang="0">
                    <a:pos x="31" y="15"/>
                  </a:cxn>
                  <a:cxn ang="0">
                    <a:pos x="29" y="20"/>
                  </a:cxn>
                  <a:cxn ang="0">
                    <a:pos x="29" y="31"/>
                  </a:cxn>
                  <a:cxn ang="0">
                    <a:pos x="31" y="37"/>
                  </a:cxn>
                  <a:cxn ang="0">
                    <a:pos x="31" y="49"/>
                  </a:cxn>
                  <a:cxn ang="0">
                    <a:pos x="32" y="53"/>
                  </a:cxn>
                  <a:cxn ang="0">
                    <a:pos x="32" y="56"/>
                  </a:cxn>
                  <a:cxn ang="0">
                    <a:pos x="36" y="59"/>
                  </a:cxn>
                  <a:cxn ang="0">
                    <a:pos x="41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6" y="66"/>
                  </a:cxn>
                  <a:cxn ang="0">
                    <a:pos x="46" y="68"/>
                  </a:cxn>
                  <a:cxn ang="0">
                    <a:pos x="41" y="68"/>
                  </a:cxn>
                  <a:cxn ang="0">
                    <a:pos x="39" y="69"/>
                  </a:cxn>
                  <a:cxn ang="0">
                    <a:pos x="36" y="69"/>
                  </a:cxn>
                  <a:cxn ang="0">
                    <a:pos x="32" y="68"/>
                  </a:cxn>
                  <a:cxn ang="0">
                    <a:pos x="27" y="68"/>
                  </a:cxn>
                  <a:cxn ang="0">
                    <a:pos x="22" y="63"/>
                  </a:cxn>
                  <a:cxn ang="0">
                    <a:pos x="21" y="59"/>
                  </a:cxn>
                  <a:cxn ang="0">
                    <a:pos x="21" y="56"/>
                  </a:cxn>
                  <a:cxn ang="0">
                    <a:pos x="19" y="53"/>
                  </a:cxn>
                  <a:cxn ang="0">
                    <a:pos x="19" y="47"/>
                  </a:cxn>
                  <a:cxn ang="0">
                    <a:pos x="17" y="41"/>
                  </a:cxn>
                  <a:cxn ang="0">
                    <a:pos x="17" y="31"/>
                  </a:cxn>
                  <a:cxn ang="0">
                    <a:pos x="19" y="27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2" y="0"/>
                    </a:lnTo>
                    <a:lnTo>
                      <a:pt x="54" y="2"/>
                    </a:lnTo>
                    <a:lnTo>
                      <a:pt x="54" y="9"/>
                    </a:lnTo>
                    <a:lnTo>
                      <a:pt x="52" y="10"/>
                    </a:lnTo>
                    <a:lnTo>
                      <a:pt x="31" y="10"/>
                    </a:lnTo>
                    <a:lnTo>
                      <a:pt x="31" y="15"/>
                    </a:lnTo>
                    <a:lnTo>
                      <a:pt x="29" y="20"/>
                    </a:lnTo>
                    <a:lnTo>
                      <a:pt x="29" y="31"/>
                    </a:lnTo>
                    <a:lnTo>
                      <a:pt x="31" y="37"/>
                    </a:lnTo>
                    <a:lnTo>
                      <a:pt x="31" y="49"/>
                    </a:lnTo>
                    <a:lnTo>
                      <a:pt x="32" y="53"/>
                    </a:lnTo>
                    <a:lnTo>
                      <a:pt x="32" y="56"/>
                    </a:lnTo>
                    <a:lnTo>
                      <a:pt x="36" y="59"/>
                    </a:lnTo>
                    <a:lnTo>
                      <a:pt x="41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1" y="68"/>
                    </a:lnTo>
                    <a:lnTo>
                      <a:pt x="39" y="69"/>
                    </a:lnTo>
                    <a:lnTo>
                      <a:pt x="36" y="69"/>
                    </a:lnTo>
                    <a:lnTo>
                      <a:pt x="32" y="68"/>
                    </a:lnTo>
                    <a:lnTo>
                      <a:pt x="27" y="68"/>
                    </a:lnTo>
                    <a:lnTo>
                      <a:pt x="22" y="63"/>
                    </a:lnTo>
                    <a:lnTo>
                      <a:pt x="21" y="59"/>
                    </a:lnTo>
                    <a:lnTo>
                      <a:pt x="21" y="56"/>
                    </a:lnTo>
                    <a:lnTo>
                      <a:pt x="19" y="53"/>
                    </a:lnTo>
                    <a:lnTo>
                      <a:pt x="19" y="47"/>
                    </a:lnTo>
                    <a:lnTo>
                      <a:pt x="17" y="41"/>
                    </a:lnTo>
                    <a:lnTo>
                      <a:pt x="17" y="31"/>
                    </a:lnTo>
                    <a:lnTo>
                      <a:pt x="19" y="27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2" name="Freeform 194"/>
              <p:cNvSpPr>
                <a:spLocks/>
              </p:cNvSpPr>
              <p:nvPr/>
            </p:nvSpPr>
            <p:spPr bwMode="auto">
              <a:xfrm>
                <a:off x="2605" y="1702"/>
                <a:ext cx="54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2" y="3"/>
                  </a:cxn>
                  <a:cxn ang="0">
                    <a:pos x="45" y="5"/>
                  </a:cxn>
                  <a:cxn ang="0">
                    <a:pos x="48" y="8"/>
                  </a:cxn>
                  <a:cxn ang="0">
                    <a:pos x="50" y="11"/>
                  </a:cxn>
                  <a:cxn ang="0">
                    <a:pos x="54" y="21"/>
                  </a:cxn>
                  <a:cxn ang="0">
                    <a:pos x="54" y="94"/>
                  </a:cxn>
                  <a:cxn ang="0">
                    <a:pos x="42" y="94"/>
                  </a:cxn>
                  <a:cxn ang="0">
                    <a:pos x="42" y="21"/>
                  </a:cxn>
                  <a:cxn ang="0">
                    <a:pos x="38" y="15"/>
                  </a:cxn>
                  <a:cxn ang="0">
                    <a:pos x="35" y="11"/>
                  </a:cxn>
                  <a:cxn ang="0">
                    <a:pos x="32" y="11"/>
                  </a:cxn>
                  <a:cxn ang="0">
                    <a:pos x="28" y="10"/>
                  </a:cxn>
                  <a:cxn ang="0">
                    <a:pos x="25" y="11"/>
                  </a:cxn>
                  <a:cxn ang="0">
                    <a:pos x="20" y="13"/>
                  </a:cxn>
                  <a:cxn ang="0">
                    <a:pos x="15" y="18"/>
                  </a:cxn>
                  <a:cxn ang="0">
                    <a:pos x="12" y="23"/>
                  </a:cxn>
                  <a:cxn ang="0">
                    <a:pos x="12" y="67"/>
                  </a:cxn>
                  <a:cxn ang="0">
                    <a:pos x="10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8" y="1"/>
                  </a:cxn>
                  <a:cxn ang="0">
                    <a:pos x="10" y="3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25" y="1"/>
                  </a:cxn>
                  <a:cxn ang="0">
                    <a:pos x="32" y="0"/>
                  </a:cxn>
                </a:cxnLst>
                <a:rect l="0" t="0" r="r" b="b"/>
                <a:pathLst>
                  <a:path w="54" h="94">
                    <a:moveTo>
                      <a:pt x="32" y="0"/>
                    </a:moveTo>
                    <a:lnTo>
                      <a:pt x="42" y="3"/>
                    </a:lnTo>
                    <a:lnTo>
                      <a:pt x="45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4" y="21"/>
                    </a:lnTo>
                    <a:lnTo>
                      <a:pt x="54" y="94"/>
                    </a:lnTo>
                    <a:lnTo>
                      <a:pt x="42" y="94"/>
                    </a:lnTo>
                    <a:lnTo>
                      <a:pt x="42" y="21"/>
                    </a:lnTo>
                    <a:lnTo>
                      <a:pt x="38" y="15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20" y="13"/>
                    </a:lnTo>
                    <a:lnTo>
                      <a:pt x="15" y="18"/>
                    </a:lnTo>
                    <a:lnTo>
                      <a:pt x="12" y="23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25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3" name="Freeform 195"/>
              <p:cNvSpPr>
                <a:spLocks/>
              </p:cNvSpPr>
              <p:nvPr/>
            </p:nvSpPr>
            <p:spPr bwMode="auto">
              <a:xfrm>
                <a:off x="2665" y="1703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0"/>
                  </a:cxn>
                  <a:cxn ang="0">
                    <a:pos x="54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2" y="53"/>
                  </a:cxn>
                  <a:cxn ang="0">
                    <a:pos x="32" y="56"/>
                  </a:cxn>
                  <a:cxn ang="0">
                    <a:pos x="35" y="59"/>
                  </a:cxn>
                  <a:cxn ang="0">
                    <a:pos x="42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5" y="68"/>
                  </a:cxn>
                  <a:cxn ang="0">
                    <a:pos x="42" y="68"/>
                  </a:cxn>
                  <a:cxn ang="0">
                    <a:pos x="40" y="69"/>
                  </a:cxn>
                  <a:cxn ang="0">
                    <a:pos x="35" y="69"/>
                  </a:cxn>
                  <a:cxn ang="0">
                    <a:pos x="34" y="68"/>
                  </a:cxn>
                  <a:cxn ang="0">
                    <a:pos x="29" y="68"/>
                  </a:cxn>
                  <a:cxn ang="0">
                    <a:pos x="25" y="66"/>
                  </a:cxn>
                  <a:cxn ang="0">
                    <a:pos x="22" y="63"/>
                  </a:cxn>
                  <a:cxn ang="0">
                    <a:pos x="22" y="59"/>
                  </a:cxn>
                  <a:cxn ang="0">
                    <a:pos x="20" y="56"/>
                  </a:cxn>
                  <a:cxn ang="0">
                    <a:pos x="19" y="47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4" y="0"/>
                    </a:lnTo>
                    <a:lnTo>
                      <a:pt x="54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2" y="53"/>
                    </a:lnTo>
                    <a:lnTo>
                      <a:pt x="32" y="56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0" y="69"/>
                    </a:lnTo>
                    <a:lnTo>
                      <a:pt x="35" y="69"/>
                    </a:lnTo>
                    <a:lnTo>
                      <a:pt x="34" y="68"/>
                    </a:lnTo>
                    <a:lnTo>
                      <a:pt x="29" y="68"/>
                    </a:lnTo>
                    <a:lnTo>
                      <a:pt x="25" y="66"/>
                    </a:lnTo>
                    <a:lnTo>
                      <a:pt x="22" y="63"/>
                    </a:lnTo>
                    <a:lnTo>
                      <a:pt x="22" y="59"/>
                    </a:lnTo>
                    <a:lnTo>
                      <a:pt x="20" y="56"/>
                    </a:lnTo>
                    <a:lnTo>
                      <a:pt x="19" y="47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4" name="Freeform 196"/>
              <p:cNvSpPr>
                <a:spLocks noEditPoints="1"/>
              </p:cNvSpPr>
              <p:nvPr/>
            </p:nvSpPr>
            <p:spPr bwMode="auto">
              <a:xfrm>
                <a:off x="2736" y="1670"/>
                <a:ext cx="53" cy="126"/>
              </a:xfrm>
              <a:custGeom>
                <a:avLst/>
                <a:gdLst/>
                <a:ahLst/>
                <a:cxnLst>
                  <a:cxn ang="0">
                    <a:pos x="32" y="32"/>
                  </a:cxn>
                  <a:cxn ang="0">
                    <a:pos x="35" y="33"/>
                  </a:cxn>
                  <a:cxn ang="0">
                    <a:pos x="38" y="33"/>
                  </a:cxn>
                  <a:cxn ang="0">
                    <a:pos x="42" y="35"/>
                  </a:cxn>
                  <a:cxn ang="0">
                    <a:pos x="47" y="37"/>
                  </a:cxn>
                  <a:cxn ang="0">
                    <a:pos x="48" y="40"/>
                  </a:cxn>
                  <a:cxn ang="0">
                    <a:pos x="52" y="43"/>
                  </a:cxn>
                  <a:cxn ang="0">
                    <a:pos x="53" y="48"/>
                  </a:cxn>
                  <a:cxn ang="0">
                    <a:pos x="53" y="126"/>
                  </a:cxn>
                  <a:cxn ang="0">
                    <a:pos x="43" y="126"/>
                  </a:cxn>
                  <a:cxn ang="0">
                    <a:pos x="43" y="124"/>
                  </a:cxn>
                  <a:cxn ang="0">
                    <a:pos x="42" y="124"/>
                  </a:cxn>
                  <a:cxn ang="0">
                    <a:pos x="42" y="53"/>
                  </a:cxn>
                  <a:cxn ang="0">
                    <a:pos x="38" y="47"/>
                  </a:cxn>
                  <a:cxn ang="0">
                    <a:pos x="35" y="43"/>
                  </a:cxn>
                  <a:cxn ang="0">
                    <a:pos x="32" y="43"/>
                  </a:cxn>
                  <a:cxn ang="0">
                    <a:pos x="30" y="42"/>
                  </a:cxn>
                  <a:cxn ang="0">
                    <a:pos x="20" y="45"/>
                  </a:cxn>
                  <a:cxn ang="0">
                    <a:pos x="16" y="50"/>
                  </a:cxn>
                  <a:cxn ang="0">
                    <a:pos x="11" y="55"/>
                  </a:cxn>
                  <a:cxn ang="0">
                    <a:pos x="11" y="101"/>
                  </a:cxn>
                  <a:cxn ang="0">
                    <a:pos x="0" y="101"/>
                  </a:cxn>
                  <a:cxn ang="0">
                    <a:pos x="0" y="33"/>
                  </a:cxn>
                  <a:cxn ang="0">
                    <a:pos x="10" y="33"/>
                  </a:cxn>
                  <a:cxn ang="0">
                    <a:pos x="10" y="43"/>
                  </a:cxn>
                  <a:cxn ang="0">
                    <a:pos x="16" y="38"/>
                  </a:cxn>
                  <a:cxn ang="0">
                    <a:pos x="21" y="35"/>
                  </a:cxn>
                  <a:cxn ang="0">
                    <a:pos x="32" y="32"/>
                  </a:cxn>
                  <a:cxn ang="0">
                    <a:pos x="30" y="0"/>
                  </a:cxn>
                  <a:cxn ang="0">
                    <a:pos x="42" y="0"/>
                  </a:cxn>
                  <a:cxn ang="0">
                    <a:pos x="42" y="1"/>
                  </a:cxn>
                  <a:cxn ang="0">
                    <a:pos x="33" y="21"/>
                  </a:cxn>
                  <a:cxn ang="0">
                    <a:pos x="33" y="23"/>
                  </a:cxn>
                  <a:cxn ang="0">
                    <a:pos x="23" y="23"/>
                  </a:cxn>
                  <a:cxn ang="0">
                    <a:pos x="23" y="21"/>
                  </a:cxn>
                  <a:cxn ang="0">
                    <a:pos x="30" y="1"/>
                  </a:cxn>
                  <a:cxn ang="0">
                    <a:pos x="30" y="0"/>
                  </a:cxn>
                </a:cxnLst>
                <a:rect l="0" t="0" r="r" b="b"/>
                <a:pathLst>
                  <a:path w="53" h="126">
                    <a:moveTo>
                      <a:pt x="32" y="32"/>
                    </a:moveTo>
                    <a:lnTo>
                      <a:pt x="35" y="33"/>
                    </a:lnTo>
                    <a:lnTo>
                      <a:pt x="38" y="33"/>
                    </a:lnTo>
                    <a:lnTo>
                      <a:pt x="42" y="35"/>
                    </a:lnTo>
                    <a:lnTo>
                      <a:pt x="47" y="37"/>
                    </a:lnTo>
                    <a:lnTo>
                      <a:pt x="48" y="40"/>
                    </a:lnTo>
                    <a:lnTo>
                      <a:pt x="52" y="43"/>
                    </a:lnTo>
                    <a:lnTo>
                      <a:pt x="53" y="48"/>
                    </a:lnTo>
                    <a:lnTo>
                      <a:pt x="53" y="126"/>
                    </a:lnTo>
                    <a:lnTo>
                      <a:pt x="43" y="126"/>
                    </a:lnTo>
                    <a:lnTo>
                      <a:pt x="43" y="124"/>
                    </a:lnTo>
                    <a:lnTo>
                      <a:pt x="42" y="124"/>
                    </a:lnTo>
                    <a:lnTo>
                      <a:pt x="42" y="53"/>
                    </a:lnTo>
                    <a:lnTo>
                      <a:pt x="38" y="47"/>
                    </a:lnTo>
                    <a:lnTo>
                      <a:pt x="35" y="43"/>
                    </a:lnTo>
                    <a:lnTo>
                      <a:pt x="32" y="43"/>
                    </a:lnTo>
                    <a:lnTo>
                      <a:pt x="30" y="42"/>
                    </a:lnTo>
                    <a:lnTo>
                      <a:pt x="20" y="45"/>
                    </a:lnTo>
                    <a:lnTo>
                      <a:pt x="16" y="50"/>
                    </a:lnTo>
                    <a:lnTo>
                      <a:pt x="11" y="55"/>
                    </a:lnTo>
                    <a:lnTo>
                      <a:pt x="11" y="101"/>
                    </a:lnTo>
                    <a:lnTo>
                      <a:pt x="0" y="101"/>
                    </a:lnTo>
                    <a:lnTo>
                      <a:pt x="0" y="33"/>
                    </a:lnTo>
                    <a:lnTo>
                      <a:pt x="10" y="33"/>
                    </a:lnTo>
                    <a:lnTo>
                      <a:pt x="10" y="43"/>
                    </a:lnTo>
                    <a:lnTo>
                      <a:pt x="16" y="38"/>
                    </a:lnTo>
                    <a:lnTo>
                      <a:pt x="21" y="35"/>
                    </a:lnTo>
                    <a:lnTo>
                      <a:pt x="32" y="32"/>
                    </a:lnTo>
                    <a:close/>
                    <a:moveTo>
                      <a:pt x="30" y="0"/>
                    </a:moveTo>
                    <a:lnTo>
                      <a:pt x="42" y="0"/>
                    </a:lnTo>
                    <a:lnTo>
                      <a:pt x="42" y="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30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5" name="Freeform 197"/>
              <p:cNvSpPr>
                <a:spLocks/>
              </p:cNvSpPr>
              <p:nvPr/>
            </p:nvSpPr>
            <p:spPr bwMode="auto">
              <a:xfrm>
                <a:off x="2803" y="1702"/>
                <a:ext cx="48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8" y="1"/>
                  </a:cxn>
                  <a:cxn ang="0">
                    <a:pos x="42" y="3"/>
                  </a:cxn>
                  <a:cxn ang="0">
                    <a:pos x="45" y="5"/>
                  </a:cxn>
                  <a:cxn ang="0">
                    <a:pos x="47" y="8"/>
                  </a:cxn>
                  <a:cxn ang="0">
                    <a:pos x="48" y="13"/>
                  </a:cxn>
                  <a:cxn ang="0">
                    <a:pos x="47" y="16"/>
                  </a:cxn>
                  <a:cxn ang="0">
                    <a:pos x="43" y="15"/>
                  </a:cxn>
                  <a:cxn ang="0">
                    <a:pos x="38" y="11"/>
                  </a:cxn>
                  <a:cxn ang="0">
                    <a:pos x="33" y="10"/>
                  </a:cxn>
                  <a:cxn ang="0">
                    <a:pos x="22" y="11"/>
                  </a:cxn>
                  <a:cxn ang="0">
                    <a:pos x="13" y="23"/>
                  </a:cxn>
                  <a:cxn ang="0">
                    <a:pos x="11" y="33"/>
                  </a:cxn>
                  <a:cxn ang="0">
                    <a:pos x="13" y="45"/>
                  </a:cxn>
                  <a:cxn ang="0">
                    <a:pos x="20" y="54"/>
                  </a:cxn>
                  <a:cxn ang="0">
                    <a:pos x="37" y="60"/>
                  </a:cxn>
                  <a:cxn ang="0">
                    <a:pos x="47" y="67"/>
                  </a:cxn>
                  <a:cxn ang="0">
                    <a:pos x="48" y="77"/>
                  </a:cxn>
                  <a:cxn ang="0">
                    <a:pos x="47" y="84"/>
                  </a:cxn>
                  <a:cxn ang="0">
                    <a:pos x="45" y="87"/>
                  </a:cxn>
                  <a:cxn ang="0">
                    <a:pos x="43" y="91"/>
                  </a:cxn>
                  <a:cxn ang="0">
                    <a:pos x="40" y="92"/>
                  </a:cxn>
                  <a:cxn ang="0">
                    <a:pos x="35" y="94"/>
                  </a:cxn>
                  <a:cxn ang="0">
                    <a:pos x="32" y="92"/>
                  </a:cxn>
                  <a:cxn ang="0">
                    <a:pos x="33" y="91"/>
                  </a:cxn>
                  <a:cxn ang="0">
                    <a:pos x="35" y="87"/>
                  </a:cxn>
                  <a:cxn ang="0">
                    <a:pos x="38" y="79"/>
                  </a:cxn>
                  <a:cxn ang="0">
                    <a:pos x="35" y="70"/>
                  </a:cxn>
                  <a:cxn ang="0">
                    <a:pos x="30" y="69"/>
                  </a:cxn>
                  <a:cxn ang="0">
                    <a:pos x="25" y="67"/>
                  </a:cxn>
                  <a:cxn ang="0">
                    <a:pos x="8" y="60"/>
                  </a:cxn>
                  <a:cxn ang="0">
                    <a:pos x="3" y="54"/>
                  </a:cxn>
                  <a:cxn ang="0">
                    <a:pos x="1" y="47"/>
                  </a:cxn>
                  <a:cxn ang="0">
                    <a:pos x="0" y="38"/>
                  </a:cxn>
                  <a:cxn ang="0">
                    <a:pos x="3" y="20"/>
                  </a:cxn>
                  <a:cxn ang="0">
                    <a:pos x="8" y="8"/>
                  </a:cxn>
                  <a:cxn ang="0">
                    <a:pos x="23" y="1"/>
                  </a:cxn>
                </a:cxnLst>
                <a:rect l="0" t="0" r="r" b="b"/>
                <a:pathLst>
                  <a:path w="48" h="94">
                    <a:moveTo>
                      <a:pt x="30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7" y="6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13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3" y="15"/>
                    </a:lnTo>
                    <a:lnTo>
                      <a:pt x="42" y="15"/>
                    </a:lnTo>
                    <a:lnTo>
                      <a:pt x="38" y="11"/>
                    </a:lnTo>
                    <a:lnTo>
                      <a:pt x="35" y="11"/>
                    </a:lnTo>
                    <a:lnTo>
                      <a:pt x="33" y="10"/>
                    </a:lnTo>
                    <a:lnTo>
                      <a:pt x="25" y="10"/>
                    </a:lnTo>
                    <a:lnTo>
                      <a:pt x="22" y="11"/>
                    </a:lnTo>
                    <a:lnTo>
                      <a:pt x="16" y="16"/>
                    </a:lnTo>
                    <a:lnTo>
                      <a:pt x="13" y="23"/>
                    </a:lnTo>
                    <a:lnTo>
                      <a:pt x="13" y="28"/>
                    </a:lnTo>
                    <a:lnTo>
                      <a:pt x="11" y="33"/>
                    </a:lnTo>
                    <a:lnTo>
                      <a:pt x="13" y="40"/>
                    </a:lnTo>
                    <a:lnTo>
                      <a:pt x="13" y="45"/>
                    </a:lnTo>
                    <a:lnTo>
                      <a:pt x="15" y="48"/>
                    </a:lnTo>
                    <a:lnTo>
                      <a:pt x="20" y="54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43" y="64"/>
                    </a:lnTo>
                    <a:lnTo>
                      <a:pt x="47" y="67"/>
                    </a:lnTo>
                    <a:lnTo>
                      <a:pt x="48" y="70"/>
                    </a:lnTo>
                    <a:lnTo>
                      <a:pt x="48" y="77"/>
                    </a:lnTo>
                    <a:lnTo>
                      <a:pt x="47" y="80"/>
                    </a:lnTo>
                    <a:lnTo>
                      <a:pt x="47" y="84"/>
                    </a:lnTo>
                    <a:lnTo>
                      <a:pt x="45" y="86"/>
                    </a:lnTo>
                    <a:lnTo>
                      <a:pt x="45" y="87"/>
                    </a:lnTo>
                    <a:lnTo>
                      <a:pt x="43" y="89"/>
                    </a:lnTo>
                    <a:lnTo>
                      <a:pt x="43" y="91"/>
                    </a:lnTo>
                    <a:lnTo>
                      <a:pt x="42" y="92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35" y="94"/>
                    </a:lnTo>
                    <a:lnTo>
                      <a:pt x="33" y="92"/>
                    </a:lnTo>
                    <a:lnTo>
                      <a:pt x="32" y="92"/>
                    </a:lnTo>
                    <a:lnTo>
                      <a:pt x="32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5" y="87"/>
                    </a:lnTo>
                    <a:lnTo>
                      <a:pt x="37" y="82"/>
                    </a:lnTo>
                    <a:lnTo>
                      <a:pt x="38" y="79"/>
                    </a:lnTo>
                    <a:lnTo>
                      <a:pt x="38" y="74"/>
                    </a:lnTo>
                    <a:lnTo>
                      <a:pt x="35" y="70"/>
                    </a:lnTo>
                    <a:lnTo>
                      <a:pt x="33" y="70"/>
                    </a:lnTo>
                    <a:lnTo>
                      <a:pt x="30" y="69"/>
                    </a:lnTo>
                    <a:lnTo>
                      <a:pt x="27" y="69"/>
                    </a:lnTo>
                    <a:lnTo>
                      <a:pt x="25" y="67"/>
                    </a:lnTo>
                    <a:lnTo>
                      <a:pt x="22" y="67"/>
                    </a:lnTo>
                    <a:lnTo>
                      <a:pt x="8" y="60"/>
                    </a:lnTo>
                    <a:lnTo>
                      <a:pt x="5" y="55"/>
                    </a:lnTo>
                    <a:lnTo>
                      <a:pt x="3" y="54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3" y="20"/>
                    </a:lnTo>
                    <a:lnTo>
                      <a:pt x="5" y="13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23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6" name="Freeform 198"/>
              <p:cNvSpPr>
                <a:spLocks/>
              </p:cNvSpPr>
              <p:nvPr/>
            </p:nvSpPr>
            <p:spPr bwMode="auto">
              <a:xfrm>
                <a:off x="2036" y="1840"/>
                <a:ext cx="26" cy="12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19" y="17"/>
                  </a:cxn>
                  <a:cxn ang="0">
                    <a:pos x="15" y="32"/>
                  </a:cxn>
                  <a:cxn ang="0">
                    <a:pos x="12" y="61"/>
                  </a:cxn>
                  <a:cxn ang="0">
                    <a:pos x="15" y="91"/>
                  </a:cxn>
                  <a:cxn ang="0">
                    <a:pos x="19" y="106"/>
                  </a:cxn>
                  <a:cxn ang="0">
                    <a:pos x="26" y="121"/>
                  </a:cxn>
                  <a:cxn ang="0">
                    <a:pos x="26" y="123"/>
                  </a:cxn>
                  <a:cxn ang="0">
                    <a:pos x="15" y="123"/>
                  </a:cxn>
                  <a:cxn ang="0">
                    <a:pos x="12" y="114"/>
                  </a:cxn>
                  <a:cxn ang="0">
                    <a:pos x="9" y="108"/>
                  </a:cxn>
                  <a:cxn ang="0">
                    <a:pos x="5" y="99"/>
                  </a:cxn>
                  <a:cxn ang="0">
                    <a:pos x="4" y="93"/>
                  </a:cxn>
                  <a:cxn ang="0">
                    <a:pos x="0" y="77"/>
                  </a:cxn>
                  <a:cxn ang="0">
                    <a:pos x="0" y="45"/>
                  </a:cxn>
                  <a:cxn ang="0">
                    <a:pos x="4" y="30"/>
                  </a:cxn>
                  <a:cxn ang="0">
                    <a:pos x="9" y="15"/>
                  </a:cxn>
                  <a:cxn ang="0">
                    <a:pos x="12" y="8"/>
                  </a:cxn>
                  <a:cxn ang="0">
                    <a:pos x="15" y="0"/>
                  </a:cxn>
                </a:cxnLst>
                <a:rect l="0" t="0" r="r" b="b"/>
                <a:pathLst>
                  <a:path w="26" h="123">
                    <a:moveTo>
                      <a:pt x="15" y="0"/>
                    </a:moveTo>
                    <a:lnTo>
                      <a:pt x="26" y="0"/>
                    </a:lnTo>
                    <a:lnTo>
                      <a:pt x="26" y="2"/>
                    </a:lnTo>
                    <a:lnTo>
                      <a:pt x="19" y="17"/>
                    </a:lnTo>
                    <a:lnTo>
                      <a:pt x="15" y="32"/>
                    </a:lnTo>
                    <a:lnTo>
                      <a:pt x="12" y="61"/>
                    </a:lnTo>
                    <a:lnTo>
                      <a:pt x="15" y="91"/>
                    </a:lnTo>
                    <a:lnTo>
                      <a:pt x="19" y="106"/>
                    </a:lnTo>
                    <a:lnTo>
                      <a:pt x="26" y="121"/>
                    </a:lnTo>
                    <a:lnTo>
                      <a:pt x="26" y="123"/>
                    </a:lnTo>
                    <a:lnTo>
                      <a:pt x="15" y="123"/>
                    </a:lnTo>
                    <a:lnTo>
                      <a:pt x="12" y="114"/>
                    </a:lnTo>
                    <a:lnTo>
                      <a:pt x="9" y="108"/>
                    </a:lnTo>
                    <a:lnTo>
                      <a:pt x="5" y="99"/>
                    </a:lnTo>
                    <a:lnTo>
                      <a:pt x="4" y="93"/>
                    </a:lnTo>
                    <a:lnTo>
                      <a:pt x="0" y="77"/>
                    </a:lnTo>
                    <a:lnTo>
                      <a:pt x="0" y="45"/>
                    </a:lnTo>
                    <a:lnTo>
                      <a:pt x="4" y="30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7" name="Freeform 199"/>
              <p:cNvSpPr>
                <a:spLocks/>
              </p:cNvSpPr>
              <p:nvPr/>
            </p:nvSpPr>
            <p:spPr bwMode="auto">
              <a:xfrm>
                <a:off x="2080" y="1870"/>
                <a:ext cx="52" cy="7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2"/>
                  </a:cxn>
                  <a:cxn ang="0">
                    <a:pos x="45" y="4"/>
                  </a:cxn>
                  <a:cxn ang="0">
                    <a:pos x="49" y="5"/>
                  </a:cxn>
                  <a:cxn ang="0">
                    <a:pos x="52" y="15"/>
                  </a:cxn>
                  <a:cxn ang="0">
                    <a:pos x="50" y="17"/>
                  </a:cxn>
                  <a:cxn ang="0">
                    <a:pos x="47" y="15"/>
                  </a:cxn>
                  <a:cxn ang="0">
                    <a:pos x="37" y="12"/>
                  </a:cxn>
                  <a:cxn ang="0">
                    <a:pos x="22" y="10"/>
                  </a:cxn>
                  <a:cxn ang="0">
                    <a:pos x="15" y="24"/>
                  </a:cxn>
                  <a:cxn ang="0">
                    <a:pos x="23" y="29"/>
                  </a:cxn>
                  <a:cxn ang="0">
                    <a:pos x="42" y="31"/>
                  </a:cxn>
                  <a:cxn ang="0">
                    <a:pos x="44" y="37"/>
                  </a:cxn>
                  <a:cxn ang="0">
                    <a:pos x="42" y="39"/>
                  </a:cxn>
                  <a:cxn ang="0">
                    <a:pos x="12" y="47"/>
                  </a:cxn>
                  <a:cxn ang="0">
                    <a:pos x="18" y="59"/>
                  </a:cxn>
                  <a:cxn ang="0">
                    <a:pos x="37" y="61"/>
                  </a:cxn>
                  <a:cxn ang="0">
                    <a:pos x="47" y="57"/>
                  </a:cxn>
                  <a:cxn ang="0">
                    <a:pos x="52" y="56"/>
                  </a:cxn>
                  <a:cxn ang="0">
                    <a:pos x="50" y="64"/>
                  </a:cxn>
                  <a:cxn ang="0">
                    <a:pos x="47" y="66"/>
                  </a:cxn>
                  <a:cxn ang="0">
                    <a:pos x="42" y="69"/>
                  </a:cxn>
                  <a:cxn ang="0">
                    <a:pos x="35" y="71"/>
                  </a:cxn>
                  <a:cxn ang="0">
                    <a:pos x="15" y="69"/>
                  </a:cxn>
                  <a:cxn ang="0">
                    <a:pos x="7" y="66"/>
                  </a:cxn>
                  <a:cxn ang="0">
                    <a:pos x="0" y="56"/>
                  </a:cxn>
                  <a:cxn ang="0">
                    <a:pos x="2" y="46"/>
                  </a:cxn>
                  <a:cxn ang="0">
                    <a:pos x="5" y="39"/>
                  </a:cxn>
                  <a:cxn ang="0">
                    <a:pos x="13" y="34"/>
                  </a:cxn>
                  <a:cxn ang="0">
                    <a:pos x="3" y="25"/>
                  </a:cxn>
                  <a:cxn ang="0">
                    <a:pos x="7" y="9"/>
                  </a:cxn>
                  <a:cxn ang="0">
                    <a:pos x="13" y="4"/>
                  </a:cxn>
                  <a:cxn ang="0">
                    <a:pos x="23" y="2"/>
                  </a:cxn>
                </a:cxnLst>
                <a:rect l="0" t="0" r="r" b="b"/>
                <a:pathLst>
                  <a:path w="52" h="71">
                    <a:moveTo>
                      <a:pt x="28" y="0"/>
                    </a:moveTo>
                    <a:lnTo>
                      <a:pt x="32" y="0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2" y="9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7"/>
                    </a:lnTo>
                    <a:lnTo>
                      <a:pt x="49" y="17"/>
                    </a:lnTo>
                    <a:lnTo>
                      <a:pt x="47" y="15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4" y="10"/>
                    </a:lnTo>
                    <a:lnTo>
                      <a:pt x="22" y="10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5" y="31"/>
                    </a:lnTo>
                    <a:lnTo>
                      <a:pt x="42" y="31"/>
                    </a:lnTo>
                    <a:lnTo>
                      <a:pt x="44" y="32"/>
                    </a:lnTo>
                    <a:lnTo>
                      <a:pt x="44" y="37"/>
                    </a:lnTo>
                    <a:lnTo>
                      <a:pt x="42" y="37"/>
                    </a:lnTo>
                    <a:lnTo>
                      <a:pt x="42" y="39"/>
                    </a:lnTo>
                    <a:lnTo>
                      <a:pt x="20" y="39"/>
                    </a:lnTo>
                    <a:lnTo>
                      <a:pt x="12" y="47"/>
                    </a:lnTo>
                    <a:lnTo>
                      <a:pt x="12" y="52"/>
                    </a:lnTo>
                    <a:lnTo>
                      <a:pt x="18" y="59"/>
                    </a:lnTo>
                    <a:lnTo>
                      <a:pt x="22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7" y="57"/>
                    </a:lnTo>
                    <a:lnTo>
                      <a:pt x="49" y="56"/>
                    </a:lnTo>
                    <a:lnTo>
                      <a:pt x="52" y="56"/>
                    </a:lnTo>
                    <a:lnTo>
                      <a:pt x="52" y="64"/>
                    </a:lnTo>
                    <a:lnTo>
                      <a:pt x="50" y="64"/>
                    </a:lnTo>
                    <a:lnTo>
                      <a:pt x="50" y="66"/>
                    </a:lnTo>
                    <a:lnTo>
                      <a:pt x="47" y="66"/>
                    </a:lnTo>
                    <a:lnTo>
                      <a:pt x="45" y="68"/>
                    </a:lnTo>
                    <a:lnTo>
                      <a:pt x="42" y="69"/>
                    </a:lnTo>
                    <a:lnTo>
                      <a:pt x="39" y="69"/>
                    </a:lnTo>
                    <a:lnTo>
                      <a:pt x="35" y="71"/>
                    </a:lnTo>
                    <a:lnTo>
                      <a:pt x="22" y="71"/>
                    </a:lnTo>
                    <a:lnTo>
                      <a:pt x="15" y="69"/>
                    </a:lnTo>
                    <a:lnTo>
                      <a:pt x="12" y="68"/>
                    </a:lnTo>
                    <a:lnTo>
                      <a:pt x="7" y="66"/>
                    </a:lnTo>
                    <a:lnTo>
                      <a:pt x="3" y="63"/>
                    </a:lnTo>
                    <a:lnTo>
                      <a:pt x="0" y="56"/>
                    </a:lnTo>
                    <a:lnTo>
                      <a:pt x="0" y="47"/>
                    </a:lnTo>
                    <a:lnTo>
                      <a:pt x="2" y="46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8" y="37"/>
                    </a:lnTo>
                    <a:lnTo>
                      <a:pt x="13" y="34"/>
                    </a:lnTo>
                    <a:lnTo>
                      <a:pt x="10" y="32"/>
                    </a:lnTo>
                    <a:lnTo>
                      <a:pt x="3" y="25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8" y="2"/>
                    </a:lnTo>
                    <a:lnTo>
                      <a:pt x="23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8" name="Freeform 200"/>
              <p:cNvSpPr>
                <a:spLocks/>
              </p:cNvSpPr>
              <p:nvPr/>
            </p:nvSpPr>
            <p:spPr bwMode="auto">
              <a:xfrm>
                <a:off x="2139" y="1840"/>
                <a:ext cx="47" cy="125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3" y="2"/>
                  </a:cxn>
                  <a:cxn ang="0">
                    <a:pos x="45" y="3"/>
                  </a:cxn>
                  <a:cxn ang="0">
                    <a:pos x="43" y="8"/>
                  </a:cxn>
                  <a:cxn ang="0">
                    <a:pos x="42" y="10"/>
                  </a:cxn>
                  <a:cxn ang="0">
                    <a:pos x="21" y="13"/>
                  </a:cxn>
                  <a:cxn ang="0">
                    <a:pos x="15" y="23"/>
                  </a:cxn>
                  <a:cxn ang="0">
                    <a:pos x="16" y="34"/>
                  </a:cxn>
                  <a:cxn ang="0">
                    <a:pos x="28" y="40"/>
                  </a:cxn>
                  <a:cxn ang="0">
                    <a:pos x="40" y="42"/>
                  </a:cxn>
                  <a:cxn ang="0">
                    <a:pos x="42" y="50"/>
                  </a:cxn>
                  <a:cxn ang="0">
                    <a:pos x="32" y="52"/>
                  </a:cxn>
                  <a:cxn ang="0">
                    <a:pos x="15" y="62"/>
                  </a:cxn>
                  <a:cxn ang="0">
                    <a:pos x="13" y="69"/>
                  </a:cxn>
                  <a:cxn ang="0">
                    <a:pos x="15" y="81"/>
                  </a:cxn>
                  <a:cxn ang="0">
                    <a:pos x="20" y="86"/>
                  </a:cxn>
                  <a:cxn ang="0">
                    <a:pos x="28" y="89"/>
                  </a:cxn>
                  <a:cxn ang="0">
                    <a:pos x="38" y="93"/>
                  </a:cxn>
                  <a:cxn ang="0">
                    <a:pos x="43" y="96"/>
                  </a:cxn>
                  <a:cxn ang="0">
                    <a:pos x="47" y="101"/>
                  </a:cxn>
                  <a:cxn ang="0">
                    <a:pos x="45" y="116"/>
                  </a:cxn>
                  <a:cxn ang="0">
                    <a:pos x="43" y="120"/>
                  </a:cxn>
                  <a:cxn ang="0">
                    <a:pos x="42" y="123"/>
                  </a:cxn>
                  <a:cxn ang="0">
                    <a:pos x="38" y="125"/>
                  </a:cxn>
                  <a:cxn ang="0">
                    <a:pos x="33" y="123"/>
                  </a:cxn>
                  <a:cxn ang="0">
                    <a:pos x="33" y="120"/>
                  </a:cxn>
                  <a:cxn ang="0">
                    <a:pos x="35" y="114"/>
                  </a:cxn>
                  <a:cxn ang="0">
                    <a:pos x="37" y="104"/>
                  </a:cxn>
                  <a:cxn ang="0">
                    <a:pos x="32" y="101"/>
                  </a:cxn>
                  <a:cxn ang="0">
                    <a:pos x="20" y="98"/>
                  </a:cxn>
                  <a:cxn ang="0">
                    <a:pos x="3" y="87"/>
                  </a:cxn>
                  <a:cxn ang="0">
                    <a:pos x="1" y="79"/>
                  </a:cxn>
                  <a:cxn ang="0">
                    <a:pos x="1" y="66"/>
                  </a:cxn>
                  <a:cxn ang="0">
                    <a:pos x="11" y="52"/>
                  </a:cxn>
                  <a:cxn ang="0">
                    <a:pos x="18" y="47"/>
                  </a:cxn>
                  <a:cxn ang="0">
                    <a:pos x="10" y="44"/>
                  </a:cxn>
                  <a:cxn ang="0">
                    <a:pos x="5" y="35"/>
                  </a:cxn>
                  <a:cxn ang="0">
                    <a:pos x="3" y="27"/>
                  </a:cxn>
                  <a:cxn ang="0">
                    <a:pos x="5" y="17"/>
                  </a:cxn>
                  <a:cxn ang="0">
                    <a:pos x="11" y="8"/>
                  </a:cxn>
                  <a:cxn ang="0">
                    <a:pos x="20" y="3"/>
                  </a:cxn>
                </a:cxnLst>
                <a:rect l="0" t="0" r="r" b="b"/>
                <a:pathLst>
                  <a:path w="47" h="125">
                    <a:moveTo>
                      <a:pt x="33" y="0"/>
                    </a:moveTo>
                    <a:lnTo>
                      <a:pt x="37" y="0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5" y="3"/>
                    </a:lnTo>
                    <a:lnTo>
                      <a:pt x="45" y="8"/>
                    </a:lnTo>
                    <a:lnTo>
                      <a:pt x="43" y="8"/>
                    </a:lnTo>
                    <a:lnTo>
                      <a:pt x="43" y="12"/>
                    </a:lnTo>
                    <a:lnTo>
                      <a:pt x="42" y="10"/>
                    </a:lnTo>
                    <a:lnTo>
                      <a:pt x="28" y="10"/>
                    </a:lnTo>
                    <a:lnTo>
                      <a:pt x="21" y="13"/>
                    </a:lnTo>
                    <a:lnTo>
                      <a:pt x="18" y="17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6" y="34"/>
                    </a:lnTo>
                    <a:lnTo>
                      <a:pt x="23" y="40"/>
                    </a:lnTo>
                    <a:lnTo>
                      <a:pt x="28" y="40"/>
                    </a:lnTo>
                    <a:lnTo>
                      <a:pt x="32" y="42"/>
                    </a:lnTo>
                    <a:lnTo>
                      <a:pt x="40" y="42"/>
                    </a:lnTo>
                    <a:lnTo>
                      <a:pt x="42" y="44"/>
                    </a:lnTo>
                    <a:lnTo>
                      <a:pt x="42" y="50"/>
                    </a:lnTo>
                    <a:lnTo>
                      <a:pt x="40" y="52"/>
                    </a:lnTo>
                    <a:lnTo>
                      <a:pt x="32" y="52"/>
                    </a:lnTo>
                    <a:lnTo>
                      <a:pt x="21" y="55"/>
                    </a:lnTo>
                    <a:lnTo>
                      <a:pt x="15" y="62"/>
                    </a:lnTo>
                    <a:lnTo>
                      <a:pt x="15" y="66"/>
                    </a:lnTo>
                    <a:lnTo>
                      <a:pt x="13" y="6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16" y="84"/>
                    </a:lnTo>
                    <a:lnTo>
                      <a:pt x="20" y="86"/>
                    </a:lnTo>
                    <a:lnTo>
                      <a:pt x="21" y="87"/>
                    </a:lnTo>
                    <a:lnTo>
                      <a:pt x="28" y="89"/>
                    </a:lnTo>
                    <a:lnTo>
                      <a:pt x="32" y="89"/>
                    </a:lnTo>
                    <a:lnTo>
                      <a:pt x="38" y="93"/>
                    </a:lnTo>
                    <a:lnTo>
                      <a:pt x="42" y="93"/>
                    </a:lnTo>
                    <a:lnTo>
                      <a:pt x="43" y="96"/>
                    </a:lnTo>
                    <a:lnTo>
                      <a:pt x="45" y="98"/>
                    </a:lnTo>
                    <a:lnTo>
                      <a:pt x="47" y="101"/>
                    </a:lnTo>
                    <a:lnTo>
                      <a:pt x="47" y="111"/>
                    </a:lnTo>
                    <a:lnTo>
                      <a:pt x="45" y="116"/>
                    </a:lnTo>
                    <a:lnTo>
                      <a:pt x="43" y="118"/>
                    </a:lnTo>
                    <a:lnTo>
                      <a:pt x="43" y="120"/>
                    </a:lnTo>
                    <a:lnTo>
                      <a:pt x="42" y="121"/>
                    </a:lnTo>
                    <a:lnTo>
                      <a:pt x="42" y="123"/>
                    </a:lnTo>
                    <a:lnTo>
                      <a:pt x="40" y="123"/>
                    </a:lnTo>
                    <a:lnTo>
                      <a:pt x="38" y="125"/>
                    </a:lnTo>
                    <a:lnTo>
                      <a:pt x="33" y="125"/>
                    </a:lnTo>
                    <a:lnTo>
                      <a:pt x="33" y="123"/>
                    </a:lnTo>
                    <a:lnTo>
                      <a:pt x="30" y="123"/>
                    </a:lnTo>
                    <a:lnTo>
                      <a:pt x="33" y="120"/>
                    </a:lnTo>
                    <a:lnTo>
                      <a:pt x="33" y="118"/>
                    </a:lnTo>
                    <a:lnTo>
                      <a:pt x="35" y="114"/>
                    </a:lnTo>
                    <a:lnTo>
                      <a:pt x="37" y="113"/>
                    </a:lnTo>
                    <a:lnTo>
                      <a:pt x="37" y="104"/>
                    </a:lnTo>
                    <a:lnTo>
                      <a:pt x="33" y="101"/>
                    </a:lnTo>
                    <a:lnTo>
                      <a:pt x="32" y="101"/>
                    </a:lnTo>
                    <a:lnTo>
                      <a:pt x="26" y="99"/>
                    </a:lnTo>
                    <a:lnTo>
                      <a:pt x="20" y="98"/>
                    </a:lnTo>
                    <a:lnTo>
                      <a:pt x="6" y="91"/>
                    </a:lnTo>
                    <a:lnTo>
                      <a:pt x="3" y="87"/>
                    </a:lnTo>
                    <a:lnTo>
                      <a:pt x="1" y="82"/>
                    </a:lnTo>
                    <a:lnTo>
                      <a:pt x="1" y="79"/>
                    </a:lnTo>
                    <a:lnTo>
                      <a:pt x="0" y="74"/>
                    </a:lnTo>
                    <a:lnTo>
                      <a:pt x="1" y="66"/>
                    </a:lnTo>
                    <a:lnTo>
                      <a:pt x="5" y="59"/>
                    </a:lnTo>
                    <a:lnTo>
                      <a:pt x="11" y="52"/>
                    </a:lnTo>
                    <a:lnTo>
                      <a:pt x="15" y="50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0" y="44"/>
                    </a:lnTo>
                    <a:lnTo>
                      <a:pt x="8" y="40"/>
                    </a:lnTo>
                    <a:lnTo>
                      <a:pt x="5" y="35"/>
                    </a:lnTo>
                    <a:lnTo>
                      <a:pt x="3" y="32"/>
                    </a:lnTo>
                    <a:lnTo>
                      <a:pt x="3" y="27"/>
                    </a:lnTo>
                    <a:lnTo>
                      <a:pt x="5" y="22"/>
                    </a:lnTo>
                    <a:lnTo>
                      <a:pt x="5" y="17"/>
                    </a:lnTo>
                    <a:lnTo>
                      <a:pt x="8" y="13"/>
                    </a:lnTo>
                    <a:lnTo>
                      <a:pt x="11" y="8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69" name="Freeform 201"/>
              <p:cNvSpPr>
                <a:spLocks noEditPoints="1"/>
              </p:cNvSpPr>
              <p:nvPr/>
            </p:nvSpPr>
            <p:spPr bwMode="auto">
              <a:xfrm>
                <a:off x="2236" y="1870"/>
                <a:ext cx="64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4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31"/>
                  </a:cxn>
                  <a:cxn ang="0">
                    <a:pos x="12" y="41"/>
                  </a:cxn>
                  <a:cxn ang="0">
                    <a:pos x="13" y="46"/>
                  </a:cxn>
                  <a:cxn ang="0">
                    <a:pos x="13" y="47"/>
                  </a:cxn>
                  <a:cxn ang="0">
                    <a:pos x="15" y="51"/>
                  </a:cxn>
                  <a:cxn ang="0">
                    <a:pos x="17" y="52"/>
                  </a:cxn>
                  <a:cxn ang="0">
                    <a:pos x="18" y="56"/>
                  </a:cxn>
                  <a:cxn ang="0">
                    <a:pos x="22" y="59"/>
                  </a:cxn>
                  <a:cxn ang="0">
                    <a:pos x="27" y="61"/>
                  </a:cxn>
                  <a:cxn ang="0">
                    <a:pos x="37" y="61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1"/>
                  </a:cxn>
                  <a:cxn ang="0">
                    <a:pos x="50" y="46"/>
                  </a:cxn>
                  <a:cxn ang="0">
                    <a:pos x="50" y="25"/>
                  </a:cxn>
                  <a:cxn ang="0">
                    <a:pos x="47" y="19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37" y="2"/>
                  </a:cxn>
                  <a:cxn ang="0">
                    <a:pos x="42" y="2"/>
                  </a:cxn>
                  <a:cxn ang="0">
                    <a:pos x="45" y="4"/>
                  </a:cxn>
                  <a:cxn ang="0">
                    <a:pos x="50" y="5"/>
                  </a:cxn>
                  <a:cxn ang="0">
                    <a:pos x="55" y="10"/>
                  </a:cxn>
                  <a:cxn ang="0">
                    <a:pos x="59" y="15"/>
                  </a:cxn>
                  <a:cxn ang="0">
                    <a:pos x="60" y="20"/>
                  </a:cxn>
                  <a:cxn ang="0">
                    <a:pos x="62" y="27"/>
                  </a:cxn>
                  <a:cxn ang="0">
                    <a:pos x="64" y="36"/>
                  </a:cxn>
                  <a:cxn ang="0">
                    <a:pos x="59" y="56"/>
                  </a:cxn>
                  <a:cxn ang="0">
                    <a:pos x="55" y="61"/>
                  </a:cxn>
                  <a:cxn ang="0">
                    <a:pos x="45" y="68"/>
                  </a:cxn>
                  <a:cxn ang="0">
                    <a:pos x="38" y="69"/>
                  </a:cxn>
                  <a:cxn ang="0">
                    <a:pos x="30" y="71"/>
                  </a:cxn>
                  <a:cxn ang="0">
                    <a:pos x="17" y="68"/>
                  </a:cxn>
                  <a:cxn ang="0">
                    <a:pos x="10" y="64"/>
                  </a:cxn>
                  <a:cxn ang="0">
                    <a:pos x="8" y="61"/>
                  </a:cxn>
                  <a:cxn ang="0">
                    <a:pos x="2" y="51"/>
                  </a:cxn>
                  <a:cxn ang="0">
                    <a:pos x="0" y="44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8" y="4"/>
                  </a:cxn>
                  <a:cxn ang="0">
                    <a:pos x="32" y="0"/>
                  </a:cxn>
                </a:cxnLst>
                <a:rect l="0" t="0" r="r" b="b"/>
                <a:pathLst>
                  <a:path w="64" h="71">
                    <a:moveTo>
                      <a:pt x="27" y="10"/>
                    </a:moveTo>
                    <a:lnTo>
                      <a:pt x="20" y="14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31"/>
                    </a:lnTo>
                    <a:lnTo>
                      <a:pt x="12" y="41"/>
                    </a:lnTo>
                    <a:lnTo>
                      <a:pt x="13" y="46"/>
                    </a:lnTo>
                    <a:lnTo>
                      <a:pt x="13" y="47"/>
                    </a:lnTo>
                    <a:lnTo>
                      <a:pt x="15" y="51"/>
                    </a:lnTo>
                    <a:lnTo>
                      <a:pt x="17" y="52"/>
                    </a:lnTo>
                    <a:lnTo>
                      <a:pt x="18" y="56"/>
                    </a:lnTo>
                    <a:lnTo>
                      <a:pt x="22" y="59"/>
                    </a:lnTo>
                    <a:lnTo>
                      <a:pt x="27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1"/>
                    </a:lnTo>
                    <a:lnTo>
                      <a:pt x="50" y="46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37" y="2"/>
                    </a:lnTo>
                    <a:lnTo>
                      <a:pt x="42" y="2"/>
                    </a:lnTo>
                    <a:lnTo>
                      <a:pt x="45" y="4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59" y="15"/>
                    </a:lnTo>
                    <a:lnTo>
                      <a:pt x="60" y="20"/>
                    </a:lnTo>
                    <a:lnTo>
                      <a:pt x="62" y="27"/>
                    </a:lnTo>
                    <a:lnTo>
                      <a:pt x="64" y="36"/>
                    </a:lnTo>
                    <a:lnTo>
                      <a:pt x="59" y="56"/>
                    </a:lnTo>
                    <a:lnTo>
                      <a:pt x="55" y="61"/>
                    </a:lnTo>
                    <a:lnTo>
                      <a:pt x="45" y="68"/>
                    </a:lnTo>
                    <a:lnTo>
                      <a:pt x="38" y="69"/>
                    </a:lnTo>
                    <a:lnTo>
                      <a:pt x="30" y="71"/>
                    </a:lnTo>
                    <a:lnTo>
                      <a:pt x="17" y="68"/>
                    </a:lnTo>
                    <a:lnTo>
                      <a:pt x="10" y="64"/>
                    </a:lnTo>
                    <a:lnTo>
                      <a:pt x="8" y="61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70" name="Freeform 202"/>
              <p:cNvSpPr>
                <a:spLocks noEditPoints="1"/>
              </p:cNvSpPr>
              <p:nvPr/>
            </p:nvSpPr>
            <p:spPr bwMode="auto">
              <a:xfrm>
                <a:off x="2310" y="1870"/>
                <a:ext cx="58" cy="95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2" y="12"/>
                  </a:cxn>
                  <a:cxn ang="0">
                    <a:pos x="15" y="19"/>
                  </a:cxn>
                  <a:cxn ang="0">
                    <a:pos x="11" y="25"/>
                  </a:cxn>
                  <a:cxn ang="0">
                    <a:pos x="11" y="54"/>
                  </a:cxn>
                  <a:cxn ang="0">
                    <a:pos x="15" y="57"/>
                  </a:cxn>
                  <a:cxn ang="0">
                    <a:pos x="20" y="59"/>
                  </a:cxn>
                  <a:cxn ang="0">
                    <a:pos x="23" y="61"/>
                  </a:cxn>
                  <a:cxn ang="0">
                    <a:pos x="33" y="61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3" y="51"/>
                  </a:cxn>
                  <a:cxn ang="0">
                    <a:pos x="45" y="46"/>
                  </a:cxn>
                  <a:cxn ang="0">
                    <a:pos x="45" y="41"/>
                  </a:cxn>
                  <a:cxn ang="0">
                    <a:pos x="47" y="36"/>
                  </a:cxn>
                  <a:cxn ang="0">
                    <a:pos x="45" y="31"/>
                  </a:cxn>
                  <a:cxn ang="0">
                    <a:pos x="45" y="25"/>
                  </a:cxn>
                  <a:cxn ang="0">
                    <a:pos x="40" y="15"/>
                  </a:cxn>
                  <a:cxn ang="0">
                    <a:pos x="37" y="12"/>
                  </a:cxn>
                  <a:cxn ang="0">
                    <a:pos x="33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7" y="2"/>
                  </a:cxn>
                  <a:cxn ang="0">
                    <a:pos x="42" y="4"/>
                  </a:cxn>
                  <a:cxn ang="0">
                    <a:pos x="48" y="7"/>
                  </a:cxn>
                  <a:cxn ang="0">
                    <a:pos x="50" y="10"/>
                  </a:cxn>
                  <a:cxn ang="0">
                    <a:pos x="53" y="14"/>
                  </a:cxn>
                  <a:cxn ang="0">
                    <a:pos x="57" y="20"/>
                  </a:cxn>
                  <a:cxn ang="0">
                    <a:pos x="58" y="27"/>
                  </a:cxn>
                  <a:cxn ang="0">
                    <a:pos x="58" y="44"/>
                  </a:cxn>
                  <a:cxn ang="0">
                    <a:pos x="57" y="51"/>
                  </a:cxn>
                  <a:cxn ang="0">
                    <a:pos x="53" y="57"/>
                  </a:cxn>
                  <a:cxn ang="0">
                    <a:pos x="50" y="61"/>
                  </a:cxn>
                  <a:cxn ang="0">
                    <a:pos x="47" y="66"/>
                  </a:cxn>
                  <a:cxn ang="0">
                    <a:pos x="37" y="69"/>
                  </a:cxn>
                  <a:cxn ang="0">
                    <a:pos x="30" y="71"/>
                  </a:cxn>
                  <a:cxn ang="0">
                    <a:pos x="25" y="71"/>
                  </a:cxn>
                  <a:cxn ang="0">
                    <a:pos x="15" y="68"/>
                  </a:cxn>
                  <a:cxn ang="0">
                    <a:pos x="11" y="64"/>
                  </a:cxn>
                  <a:cxn ang="0">
                    <a:pos x="11" y="95"/>
                  </a:cxn>
                  <a:cxn ang="0">
                    <a:pos x="0" y="95"/>
                  </a:cxn>
                  <a:cxn ang="0">
                    <a:pos x="0" y="27"/>
                  </a:cxn>
                  <a:cxn ang="0">
                    <a:pos x="1" y="20"/>
                  </a:cxn>
                  <a:cxn ang="0">
                    <a:pos x="3" y="15"/>
                  </a:cxn>
                  <a:cxn ang="0">
                    <a:pos x="6" y="10"/>
                  </a:cxn>
                  <a:cxn ang="0">
                    <a:pos x="16" y="4"/>
                  </a:cxn>
                  <a:cxn ang="0">
                    <a:pos x="30" y="0"/>
                  </a:cxn>
                </a:cxnLst>
                <a:rect l="0" t="0" r="r" b="b"/>
                <a:pathLst>
                  <a:path w="58" h="95">
                    <a:moveTo>
                      <a:pt x="25" y="10"/>
                    </a:moveTo>
                    <a:lnTo>
                      <a:pt x="22" y="12"/>
                    </a:lnTo>
                    <a:lnTo>
                      <a:pt x="15" y="19"/>
                    </a:lnTo>
                    <a:lnTo>
                      <a:pt x="11" y="25"/>
                    </a:lnTo>
                    <a:lnTo>
                      <a:pt x="11" y="54"/>
                    </a:lnTo>
                    <a:lnTo>
                      <a:pt x="15" y="57"/>
                    </a:lnTo>
                    <a:lnTo>
                      <a:pt x="20" y="59"/>
                    </a:lnTo>
                    <a:lnTo>
                      <a:pt x="23" y="61"/>
                    </a:lnTo>
                    <a:lnTo>
                      <a:pt x="33" y="61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3" y="51"/>
                    </a:lnTo>
                    <a:lnTo>
                      <a:pt x="45" y="46"/>
                    </a:lnTo>
                    <a:lnTo>
                      <a:pt x="45" y="41"/>
                    </a:lnTo>
                    <a:lnTo>
                      <a:pt x="47" y="36"/>
                    </a:lnTo>
                    <a:lnTo>
                      <a:pt x="45" y="31"/>
                    </a:lnTo>
                    <a:lnTo>
                      <a:pt x="45" y="25"/>
                    </a:lnTo>
                    <a:lnTo>
                      <a:pt x="40" y="15"/>
                    </a:lnTo>
                    <a:lnTo>
                      <a:pt x="37" y="12"/>
                    </a:lnTo>
                    <a:lnTo>
                      <a:pt x="33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7" y="2"/>
                    </a:lnTo>
                    <a:lnTo>
                      <a:pt x="42" y="4"/>
                    </a:lnTo>
                    <a:lnTo>
                      <a:pt x="48" y="7"/>
                    </a:lnTo>
                    <a:lnTo>
                      <a:pt x="50" y="10"/>
                    </a:lnTo>
                    <a:lnTo>
                      <a:pt x="53" y="14"/>
                    </a:lnTo>
                    <a:lnTo>
                      <a:pt x="57" y="20"/>
                    </a:lnTo>
                    <a:lnTo>
                      <a:pt x="58" y="27"/>
                    </a:lnTo>
                    <a:lnTo>
                      <a:pt x="58" y="44"/>
                    </a:lnTo>
                    <a:lnTo>
                      <a:pt x="57" y="51"/>
                    </a:lnTo>
                    <a:lnTo>
                      <a:pt x="53" y="57"/>
                    </a:lnTo>
                    <a:lnTo>
                      <a:pt x="50" y="61"/>
                    </a:lnTo>
                    <a:lnTo>
                      <a:pt x="47" y="66"/>
                    </a:lnTo>
                    <a:lnTo>
                      <a:pt x="37" y="69"/>
                    </a:lnTo>
                    <a:lnTo>
                      <a:pt x="30" y="71"/>
                    </a:lnTo>
                    <a:lnTo>
                      <a:pt x="25" y="71"/>
                    </a:lnTo>
                    <a:lnTo>
                      <a:pt x="15" y="68"/>
                    </a:lnTo>
                    <a:lnTo>
                      <a:pt x="11" y="64"/>
                    </a:lnTo>
                    <a:lnTo>
                      <a:pt x="11" y="95"/>
                    </a:lnTo>
                    <a:lnTo>
                      <a:pt x="0" y="95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6" y="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71" name="Freeform 203"/>
              <p:cNvSpPr>
                <a:spLocks/>
              </p:cNvSpPr>
              <p:nvPr/>
            </p:nvSpPr>
            <p:spPr bwMode="auto">
              <a:xfrm>
                <a:off x="2383" y="1872"/>
                <a:ext cx="29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1" y="0"/>
                  </a:cxn>
                  <a:cxn ang="0">
                    <a:pos x="12" y="2"/>
                  </a:cxn>
                  <a:cxn ang="0">
                    <a:pos x="12" y="50"/>
                  </a:cxn>
                  <a:cxn ang="0">
                    <a:pos x="14" y="54"/>
                  </a:cxn>
                  <a:cxn ang="0">
                    <a:pos x="14" y="55"/>
                  </a:cxn>
                  <a:cxn ang="0">
                    <a:pos x="16" y="57"/>
                  </a:cxn>
                  <a:cxn ang="0">
                    <a:pos x="17" y="57"/>
                  </a:cxn>
                  <a:cxn ang="0">
                    <a:pos x="19" y="59"/>
                  </a:cxn>
                  <a:cxn ang="0">
                    <a:pos x="24" y="59"/>
                  </a:cxn>
                  <a:cxn ang="0">
                    <a:pos x="24" y="57"/>
                  </a:cxn>
                  <a:cxn ang="0">
                    <a:pos x="29" y="57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4" y="67"/>
                  </a:cxn>
                  <a:cxn ang="0">
                    <a:pos x="22" y="69"/>
                  </a:cxn>
                  <a:cxn ang="0">
                    <a:pos x="14" y="69"/>
                  </a:cxn>
                  <a:cxn ang="0">
                    <a:pos x="7" y="66"/>
                  </a:cxn>
                  <a:cxn ang="0">
                    <a:pos x="6" y="64"/>
                  </a:cxn>
                  <a:cxn ang="0">
                    <a:pos x="4" y="61"/>
                  </a:cxn>
                  <a:cxn ang="0">
                    <a:pos x="2" y="59"/>
                  </a:cxn>
                  <a:cxn ang="0">
                    <a:pos x="2" y="55"/>
                  </a:cxn>
                  <a:cxn ang="0">
                    <a:pos x="0" y="52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9" h="69">
                    <a:moveTo>
                      <a:pt x="2" y="0"/>
                    </a:moveTo>
                    <a:lnTo>
                      <a:pt x="11" y="0"/>
                    </a:lnTo>
                    <a:lnTo>
                      <a:pt x="12" y="2"/>
                    </a:lnTo>
                    <a:lnTo>
                      <a:pt x="12" y="50"/>
                    </a:lnTo>
                    <a:lnTo>
                      <a:pt x="14" y="54"/>
                    </a:lnTo>
                    <a:lnTo>
                      <a:pt x="14" y="55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9" y="59"/>
                    </a:lnTo>
                    <a:lnTo>
                      <a:pt x="24" y="59"/>
                    </a:lnTo>
                    <a:lnTo>
                      <a:pt x="24" y="57"/>
                    </a:lnTo>
                    <a:lnTo>
                      <a:pt x="29" y="57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4" y="67"/>
                    </a:lnTo>
                    <a:lnTo>
                      <a:pt x="22" y="69"/>
                    </a:lnTo>
                    <a:lnTo>
                      <a:pt x="14" y="69"/>
                    </a:lnTo>
                    <a:lnTo>
                      <a:pt x="7" y="66"/>
                    </a:lnTo>
                    <a:lnTo>
                      <a:pt x="6" y="64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55"/>
                    </a:lnTo>
                    <a:lnTo>
                      <a:pt x="0" y="5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72" name="Freeform 204"/>
              <p:cNvSpPr>
                <a:spLocks noEditPoints="1"/>
              </p:cNvSpPr>
              <p:nvPr/>
            </p:nvSpPr>
            <p:spPr bwMode="auto">
              <a:xfrm>
                <a:off x="2415" y="1872"/>
                <a:ext cx="67" cy="69"/>
              </a:xfrm>
              <a:custGeom>
                <a:avLst/>
                <a:gdLst/>
                <a:ahLst/>
                <a:cxnLst>
                  <a:cxn ang="0">
                    <a:pos x="29" y="10"/>
                  </a:cxn>
                  <a:cxn ang="0">
                    <a:pos x="24" y="12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4" y="25"/>
                  </a:cxn>
                  <a:cxn ang="0">
                    <a:pos x="12" y="29"/>
                  </a:cxn>
                  <a:cxn ang="0">
                    <a:pos x="12" y="39"/>
                  </a:cxn>
                  <a:cxn ang="0">
                    <a:pos x="15" y="49"/>
                  </a:cxn>
                  <a:cxn ang="0">
                    <a:pos x="17" y="52"/>
                  </a:cxn>
                  <a:cxn ang="0">
                    <a:pos x="22" y="57"/>
                  </a:cxn>
                  <a:cxn ang="0">
                    <a:pos x="26" y="59"/>
                  </a:cxn>
                  <a:cxn ang="0">
                    <a:pos x="37" y="59"/>
                  </a:cxn>
                  <a:cxn ang="0">
                    <a:pos x="41" y="57"/>
                  </a:cxn>
                  <a:cxn ang="0">
                    <a:pos x="44" y="54"/>
                  </a:cxn>
                  <a:cxn ang="0">
                    <a:pos x="47" y="49"/>
                  </a:cxn>
                  <a:cxn ang="0">
                    <a:pos x="49" y="44"/>
                  </a:cxn>
                  <a:cxn ang="0">
                    <a:pos x="49" y="29"/>
                  </a:cxn>
                  <a:cxn ang="0">
                    <a:pos x="42" y="15"/>
                  </a:cxn>
                  <a:cxn ang="0">
                    <a:pos x="37" y="10"/>
                  </a:cxn>
                  <a:cxn ang="0">
                    <a:pos x="29" y="10"/>
                  </a:cxn>
                  <a:cxn ang="0">
                    <a:pos x="34" y="0"/>
                  </a:cxn>
                  <a:cxn ang="0">
                    <a:pos x="66" y="0"/>
                  </a:cxn>
                  <a:cxn ang="0">
                    <a:pos x="67" y="2"/>
                  </a:cxn>
                  <a:cxn ang="0">
                    <a:pos x="67" y="8"/>
                  </a:cxn>
                  <a:cxn ang="0">
                    <a:pos x="66" y="10"/>
                  </a:cxn>
                  <a:cxn ang="0">
                    <a:pos x="49" y="10"/>
                  </a:cxn>
                  <a:cxn ang="0">
                    <a:pos x="52" y="12"/>
                  </a:cxn>
                  <a:cxn ang="0">
                    <a:pos x="54" y="15"/>
                  </a:cxn>
                  <a:cxn ang="0">
                    <a:pos x="56" y="17"/>
                  </a:cxn>
                  <a:cxn ang="0">
                    <a:pos x="57" y="20"/>
                  </a:cxn>
                  <a:cxn ang="0">
                    <a:pos x="59" y="25"/>
                  </a:cxn>
                  <a:cxn ang="0">
                    <a:pos x="61" y="29"/>
                  </a:cxn>
                  <a:cxn ang="0">
                    <a:pos x="61" y="42"/>
                  </a:cxn>
                  <a:cxn ang="0">
                    <a:pos x="59" y="49"/>
                  </a:cxn>
                  <a:cxn ang="0">
                    <a:pos x="57" y="54"/>
                  </a:cxn>
                  <a:cxn ang="0">
                    <a:pos x="54" y="59"/>
                  </a:cxn>
                  <a:cxn ang="0">
                    <a:pos x="44" y="66"/>
                  </a:cxn>
                  <a:cxn ang="0">
                    <a:pos x="31" y="69"/>
                  </a:cxn>
                  <a:cxn ang="0">
                    <a:pos x="26" y="69"/>
                  </a:cxn>
                  <a:cxn ang="0">
                    <a:pos x="20" y="67"/>
                  </a:cxn>
                  <a:cxn ang="0">
                    <a:pos x="10" y="62"/>
                  </a:cxn>
                  <a:cxn ang="0">
                    <a:pos x="9" y="59"/>
                  </a:cxn>
                  <a:cxn ang="0">
                    <a:pos x="2" y="49"/>
                  </a:cxn>
                  <a:cxn ang="0">
                    <a:pos x="0" y="42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9" y="10"/>
                  </a:cxn>
                  <a:cxn ang="0">
                    <a:pos x="14" y="5"/>
                  </a:cxn>
                  <a:cxn ang="0">
                    <a:pos x="19" y="3"/>
                  </a:cxn>
                  <a:cxn ang="0">
                    <a:pos x="26" y="2"/>
                  </a:cxn>
                  <a:cxn ang="0">
                    <a:pos x="34" y="0"/>
                  </a:cxn>
                </a:cxnLst>
                <a:rect l="0" t="0" r="r" b="b"/>
                <a:pathLst>
                  <a:path w="67" h="69">
                    <a:moveTo>
                      <a:pt x="29" y="10"/>
                    </a:moveTo>
                    <a:lnTo>
                      <a:pt x="24" y="12"/>
                    </a:lnTo>
                    <a:lnTo>
                      <a:pt x="20" y="13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4" y="25"/>
                    </a:lnTo>
                    <a:lnTo>
                      <a:pt x="12" y="29"/>
                    </a:lnTo>
                    <a:lnTo>
                      <a:pt x="12" y="39"/>
                    </a:lnTo>
                    <a:lnTo>
                      <a:pt x="15" y="49"/>
                    </a:lnTo>
                    <a:lnTo>
                      <a:pt x="17" y="52"/>
                    </a:lnTo>
                    <a:lnTo>
                      <a:pt x="22" y="57"/>
                    </a:lnTo>
                    <a:lnTo>
                      <a:pt x="26" y="59"/>
                    </a:lnTo>
                    <a:lnTo>
                      <a:pt x="37" y="59"/>
                    </a:lnTo>
                    <a:lnTo>
                      <a:pt x="41" y="57"/>
                    </a:lnTo>
                    <a:lnTo>
                      <a:pt x="44" y="54"/>
                    </a:lnTo>
                    <a:lnTo>
                      <a:pt x="47" y="49"/>
                    </a:lnTo>
                    <a:lnTo>
                      <a:pt x="49" y="44"/>
                    </a:lnTo>
                    <a:lnTo>
                      <a:pt x="49" y="29"/>
                    </a:lnTo>
                    <a:lnTo>
                      <a:pt x="42" y="15"/>
                    </a:lnTo>
                    <a:lnTo>
                      <a:pt x="37" y="10"/>
                    </a:lnTo>
                    <a:lnTo>
                      <a:pt x="29" y="10"/>
                    </a:lnTo>
                    <a:close/>
                    <a:moveTo>
                      <a:pt x="34" y="0"/>
                    </a:moveTo>
                    <a:lnTo>
                      <a:pt x="66" y="0"/>
                    </a:lnTo>
                    <a:lnTo>
                      <a:pt x="67" y="2"/>
                    </a:lnTo>
                    <a:lnTo>
                      <a:pt x="67" y="8"/>
                    </a:lnTo>
                    <a:lnTo>
                      <a:pt x="66" y="10"/>
                    </a:lnTo>
                    <a:lnTo>
                      <a:pt x="49" y="10"/>
                    </a:lnTo>
                    <a:lnTo>
                      <a:pt x="52" y="12"/>
                    </a:lnTo>
                    <a:lnTo>
                      <a:pt x="54" y="15"/>
                    </a:lnTo>
                    <a:lnTo>
                      <a:pt x="56" y="17"/>
                    </a:lnTo>
                    <a:lnTo>
                      <a:pt x="57" y="20"/>
                    </a:lnTo>
                    <a:lnTo>
                      <a:pt x="59" y="25"/>
                    </a:lnTo>
                    <a:lnTo>
                      <a:pt x="61" y="29"/>
                    </a:lnTo>
                    <a:lnTo>
                      <a:pt x="61" y="42"/>
                    </a:lnTo>
                    <a:lnTo>
                      <a:pt x="59" y="49"/>
                    </a:lnTo>
                    <a:lnTo>
                      <a:pt x="57" y="54"/>
                    </a:lnTo>
                    <a:lnTo>
                      <a:pt x="54" y="59"/>
                    </a:lnTo>
                    <a:lnTo>
                      <a:pt x="44" y="66"/>
                    </a:lnTo>
                    <a:lnTo>
                      <a:pt x="31" y="69"/>
                    </a:lnTo>
                    <a:lnTo>
                      <a:pt x="26" y="69"/>
                    </a:lnTo>
                    <a:lnTo>
                      <a:pt x="20" y="67"/>
                    </a:lnTo>
                    <a:lnTo>
                      <a:pt x="10" y="62"/>
                    </a:lnTo>
                    <a:lnTo>
                      <a:pt x="9" y="59"/>
                    </a:lnTo>
                    <a:lnTo>
                      <a:pt x="2" y="49"/>
                    </a:lnTo>
                    <a:lnTo>
                      <a:pt x="0" y="4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9" y="10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6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7574" name="Group 406"/>
            <p:cNvGrpSpPr>
              <a:grpSpLocks/>
            </p:cNvGrpSpPr>
            <p:nvPr/>
          </p:nvGrpSpPr>
          <p:grpSpPr bwMode="auto">
            <a:xfrm>
              <a:off x="1800" y="1641"/>
              <a:ext cx="3753" cy="1937"/>
              <a:chOff x="1800" y="1641"/>
              <a:chExt cx="3753" cy="1937"/>
            </a:xfrm>
          </p:grpSpPr>
          <p:sp>
            <p:nvSpPr>
              <p:cNvPr id="7374" name="Freeform 206"/>
              <p:cNvSpPr>
                <a:spLocks/>
              </p:cNvSpPr>
              <p:nvPr/>
            </p:nvSpPr>
            <p:spPr bwMode="auto">
              <a:xfrm>
                <a:off x="2492" y="1872"/>
                <a:ext cx="66" cy="9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12" y="47"/>
                  </a:cxn>
                  <a:cxn ang="0">
                    <a:pos x="17" y="57"/>
                  </a:cxn>
                  <a:cxn ang="0">
                    <a:pos x="21" y="59"/>
                  </a:cxn>
                  <a:cxn ang="0">
                    <a:pos x="26" y="59"/>
                  </a:cxn>
                  <a:cxn ang="0">
                    <a:pos x="29" y="57"/>
                  </a:cxn>
                  <a:cxn ang="0">
                    <a:pos x="34" y="55"/>
                  </a:cxn>
                  <a:cxn ang="0">
                    <a:pos x="42" y="47"/>
                  </a:cxn>
                  <a:cxn ang="0">
                    <a:pos x="42" y="2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54" y="54"/>
                  </a:cxn>
                  <a:cxn ang="0">
                    <a:pos x="56" y="55"/>
                  </a:cxn>
                  <a:cxn ang="0">
                    <a:pos x="56" y="57"/>
                  </a:cxn>
                  <a:cxn ang="0">
                    <a:pos x="58" y="59"/>
                  </a:cxn>
                  <a:cxn ang="0">
                    <a:pos x="64" y="59"/>
                  </a:cxn>
                  <a:cxn ang="0">
                    <a:pos x="64" y="57"/>
                  </a:cxn>
                  <a:cxn ang="0">
                    <a:pos x="66" y="57"/>
                  </a:cxn>
                  <a:cxn ang="0">
                    <a:pos x="66" y="67"/>
                  </a:cxn>
                  <a:cxn ang="0">
                    <a:pos x="64" y="67"/>
                  </a:cxn>
                  <a:cxn ang="0">
                    <a:pos x="63" y="69"/>
                  </a:cxn>
                  <a:cxn ang="0">
                    <a:pos x="54" y="69"/>
                  </a:cxn>
                  <a:cxn ang="0">
                    <a:pos x="51" y="67"/>
                  </a:cxn>
                  <a:cxn ang="0">
                    <a:pos x="49" y="66"/>
                  </a:cxn>
                  <a:cxn ang="0">
                    <a:pos x="46" y="64"/>
                  </a:cxn>
                  <a:cxn ang="0">
                    <a:pos x="46" y="61"/>
                  </a:cxn>
                  <a:cxn ang="0">
                    <a:pos x="44" y="57"/>
                  </a:cxn>
                  <a:cxn ang="0">
                    <a:pos x="39" y="62"/>
                  </a:cxn>
                  <a:cxn ang="0">
                    <a:pos x="34" y="66"/>
                  </a:cxn>
                  <a:cxn ang="0">
                    <a:pos x="24" y="69"/>
                  </a:cxn>
                  <a:cxn ang="0">
                    <a:pos x="21" y="67"/>
                  </a:cxn>
                  <a:cxn ang="0">
                    <a:pos x="17" y="67"/>
                  </a:cxn>
                  <a:cxn ang="0">
                    <a:pos x="11" y="64"/>
                  </a:cxn>
                  <a:cxn ang="0">
                    <a:pos x="11" y="67"/>
                  </a:cxn>
                  <a:cxn ang="0">
                    <a:pos x="12" y="69"/>
                  </a:cxn>
                  <a:cxn ang="0">
                    <a:pos x="12" y="91"/>
                  </a:cxn>
                  <a:cxn ang="0">
                    <a:pos x="11" y="93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66" h="93">
                    <a:moveTo>
                      <a:pt x="0" y="0"/>
                    </a:moveTo>
                    <a:lnTo>
                      <a:pt x="11" y="0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47"/>
                    </a:lnTo>
                    <a:lnTo>
                      <a:pt x="17" y="57"/>
                    </a:lnTo>
                    <a:lnTo>
                      <a:pt x="21" y="59"/>
                    </a:lnTo>
                    <a:lnTo>
                      <a:pt x="26" y="59"/>
                    </a:lnTo>
                    <a:lnTo>
                      <a:pt x="29" y="57"/>
                    </a:lnTo>
                    <a:lnTo>
                      <a:pt x="34" y="55"/>
                    </a:lnTo>
                    <a:lnTo>
                      <a:pt x="42" y="47"/>
                    </a:lnTo>
                    <a:lnTo>
                      <a:pt x="42" y="2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56" y="55"/>
                    </a:lnTo>
                    <a:lnTo>
                      <a:pt x="56" y="57"/>
                    </a:lnTo>
                    <a:lnTo>
                      <a:pt x="58" y="59"/>
                    </a:lnTo>
                    <a:lnTo>
                      <a:pt x="64" y="59"/>
                    </a:lnTo>
                    <a:lnTo>
                      <a:pt x="64" y="57"/>
                    </a:lnTo>
                    <a:lnTo>
                      <a:pt x="66" y="57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3" y="69"/>
                    </a:lnTo>
                    <a:lnTo>
                      <a:pt x="54" y="69"/>
                    </a:lnTo>
                    <a:lnTo>
                      <a:pt x="51" y="67"/>
                    </a:lnTo>
                    <a:lnTo>
                      <a:pt x="49" y="66"/>
                    </a:lnTo>
                    <a:lnTo>
                      <a:pt x="46" y="64"/>
                    </a:lnTo>
                    <a:lnTo>
                      <a:pt x="46" y="61"/>
                    </a:lnTo>
                    <a:lnTo>
                      <a:pt x="44" y="57"/>
                    </a:lnTo>
                    <a:lnTo>
                      <a:pt x="39" y="62"/>
                    </a:lnTo>
                    <a:lnTo>
                      <a:pt x="34" y="66"/>
                    </a:lnTo>
                    <a:lnTo>
                      <a:pt x="24" y="69"/>
                    </a:lnTo>
                    <a:lnTo>
                      <a:pt x="21" y="67"/>
                    </a:lnTo>
                    <a:lnTo>
                      <a:pt x="17" y="67"/>
                    </a:lnTo>
                    <a:lnTo>
                      <a:pt x="11" y="64"/>
                    </a:lnTo>
                    <a:lnTo>
                      <a:pt x="11" y="67"/>
                    </a:lnTo>
                    <a:lnTo>
                      <a:pt x="12" y="69"/>
                    </a:lnTo>
                    <a:lnTo>
                      <a:pt x="12" y="91"/>
                    </a:lnTo>
                    <a:lnTo>
                      <a:pt x="11" y="93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75" name="Freeform 207"/>
              <p:cNvSpPr>
                <a:spLocks noEditPoints="1"/>
              </p:cNvSpPr>
              <p:nvPr/>
            </p:nvSpPr>
            <p:spPr bwMode="auto">
              <a:xfrm>
                <a:off x="2571" y="1870"/>
                <a:ext cx="64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4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31"/>
                  </a:cxn>
                  <a:cxn ang="0">
                    <a:pos x="12" y="41"/>
                  </a:cxn>
                  <a:cxn ang="0">
                    <a:pos x="14" y="46"/>
                  </a:cxn>
                  <a:cxn ang="0">
                    <a:pos x="14" y="47"/>
                  </a:cxn>
                  <a:cxn ang="0">
                    <a:pos x="15" y="51"/>
                  </a:cxn>
                  <a:cxn ang="0">
                    <a:pos x="17" y="52"/>
                  </a:cxn>
                  <a:cxn ang="0">
                    <a:pos x="19" y="56"/>
                  </a:cxn>
                  <a:cxn ang="0">
                    <a:pos x="22" y="59"/>
                  </a:cxn>
                  <a:cxn ang="0">
                    <a:pos x="27" y="61"/>
                  </a:cxn>
                  <a:cxn ang="0">
                    <a:pos x="37" y="61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1"/>
                  </a:cxn>
                  <a:cxn ang="0">
                    <a:pos x="51" y="46"/>
                  </a:cxn>
                  <a:cxn ang="0">
                    <a:pos x="51" y="25"/>
                  </a:cxn>
                  <a:cxn ang="0">
                    <a:pos x="47" y="19"/>
                  </a:cxn>
                  <a:cxn ang="0">
                    <a:pos x="41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37" y="2"/>
                  </a:cxn>
                  <a:cxn ang="0">
                    <a:pos x="42" y="2"/>
                  </a:cxn>
                  <a:cxn ang="0">
                    <a:pos x="46" y="4"/>
                  </a:cxn>
                  <a:cxn ang="0">
                    <a:pos x="51" y="5"/>
                  </a:cxn>
                  <a:cxn ang="0">
                    <a:pos x="56" y="10"/>
                  </a:cxn>
                  <a:cxn ang="0">
                    <a:pos x="59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6"/>
                  </a:cxn>
                  <a:cxn ang="0">
                    <a:pos x="59" y="56"/>
                  </a:cxn>
                  <a:cxn ang="0">
                    <a:pos x="56" y="61"/>
                  </a:cxn>
                  <a:cxn ang="0">
                    <a:pos x="46" y="68"/>
                  </a:cxn>
                  <a:cxn ang="0">
                    <a:pos x="39" y="69"/>
                  </a:cxn>
                  <a:cxn ang="0">
                    <a:pos x="30" y="71"/>
                  </a:cxn>
                  <a:cxn ang="0">
                    <a:pos x="17" y="68"/>
                  </a:cxn>
                  <a:cxn ang="0">
                    <a:pos x="10" y="64"/>
                  </a:cxn>
                  <a:cxn ang="0">
                    <a:pos x="9" y="61"/>
                  </a:cxn>
                  <a:cxn ang="0">
                    <a:pos x="2" y="51"/>
                  </a:cxn>
                  <a:cxn ang="0">
                    <a:pos x="0" y="44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9" y="4"/>
                  </a:cxn>
                  <a:cxn ang="0">
                    <a:pos x="32" y="0"/>
                  </a:cxn>
                </a:cxnLst>
                <a:rect l="0" t="0" r="r" b="b"/>
                <a:pathLst>
                  <a:path w="64" h="71">
                    <a:moveTo>
                      <a:pt x="27" y="10"/>
                    </a:moveTo>
                    <a:lnTo>
                      <a:pt x="20" y="14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31"/>
                    </a:lnTo>
                    <a:lnTo>
                      <a:pt x="12" y="41"/>
                    </a:lnTo>
                    <a:lnTo>
                      <a:pt x="14" y="46"/>
                    </a:lnTo>
                    <a:lnTo>
                      <a:pt x="14" y="47"/>
                    </a:lnTo>
                    <a:lnTo>
                      <a:pt x="15" y="51"/>
                    </a:lnTo>
                    <a:lnTo>
                      <a:pt x="17" y="52"/>
                    </a:lnTo>
                    <a:lnTo>
                      <a:pt x="19" y="56"/>
                    </a:lnTo>
                    <a:lnTo>
                      <a:pt x="22" y="59"/>
                    </a:lnTo>
                    <a:lnTo>
                      <a:pt x="27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1"/>
                    </a:lnTo>
                    <a:lnTo>
                      <a:pt x="51" y="46"/>
                    </a:lnTo>
                    <a:lnTo>
                      <a:pt x="51" y="25"/>
                    </a:lnTo>
                    <a:lnTo>
                      <a:pt x="47" y="19"/>
                    </a:lnTo>
                    <a:lnTo>
                      <a:pt x="41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37" y="2"/>
                    </a:lnTo>
                    <a:lnTo>
                      <a:pt x="42" y="2"/>
                    </a:lnTo>
                    <a:lnTo>
                      <a:pt x="46" y="4"/>
                    </a:lnTo>
                    <a:lnTo>
                      <a:pt x="51" y="5"/>
                    </a:lnTo>
                    <a:lnTo>
                      <a:pt x="56" y="10"/>
                    </a:lnTo>
                    <a:lnTo>
                      <a:pt x="59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6"/>
                    </a:lnTo>
                    <a:lnTo>
                      <a:pt x="59" y="56"/>
                    </a:lnTo>
                    <a:lnTo>
                      <a:pt x="56" y="61"/>
                    </a:lnTo>
                    <a:lnTo>
                      <a:pt x="46" y="68"/>
                    </a:lnTo>
                    <a:lnTo>
                      <a:pt x="39" y="69"/>
                    </a:lnTo>
                    <a:lnTo>
                      <a:pt x="30" y="71"/>
                    </a:lnTo>
                    <a:lnTo>
                      <a:pt x="17" y="68"/>
                    </a:lnTo>
                    <a:lnTo>
                      <a:pt x="10" y="64"/>
                    </a:lnTo>
                    <a:lnTo>
                      <a:pt x="9" y="61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76" name="Freeform 208"/>
              <p:cNvSpPr>
                <a:spLocks noEditPoints="1"/>
              </p:cNvSpPr>
              <p:nvPr/>
            </p:nvSpPr>
            <p:spPr bwMode="auto">
              <a:xfrm>
                <a:off x="2647" y="1838"/>
                <a:ext cx="55" cy="10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36"/>
                  </a:cxn>
                  <a:cxn ang="0">
                    <a:pos x="12" y="36"/>
                  </a:cxn>
                  <a:cxn ang="0">
                    <a:pos x="12" y="81"/>
                  </a:cxn>
                  <a:cxn ang="0">
                    <a:pos x="15" y="88"/>
                  </a:cxn>
                  <a:cxn ang="0">
                    <a:pos x="17" y="89"/>
                  </a:cxn>
                  <a:cxn ang="0">
                    <a:pos x="23" y="93"/>
                  </a:cxn>
                  <a:cxn ang="0">
                    <a:pos x="30" y="93"/>
                  </a:cxn>
                  <a:cxn ang="0">
                    <a:pos x="37" y="89"/>
                  </a:cxn>
                  <a:cxn ang="0">
                    <a:pos x="40" y="86"/>
                  </a:cxn>
                  <a:cxn ang="0">
                    <a:pos x="42" y="83"/>
                  </a:cxn>
                  <a:cxn ang="0">
                    <a:pos x="43" y="78"/>
                  </a:cxn>
                  <a:cxn ang="0">
                    <a:pos x="43" y="47"/>
                  </a:cxn>
                  <a:cxn ang="0">
                    <a:pos x="42" y="44"/>
                  </a:cxn>
                  <a:cxn ang="0">
                    <a:pos x="42" y="34"/>
                  </a:cxn>
                  <a:cxn ang="0">
                    <a:pos x="52" y="34"/>
                  </a:cxn>
                  <a:cxn ang="0">
                    <a:pos x="52" y="36"/>
                  </a:cxn>
                  <a:cxn ang="0">
                    <a:pos x="53" y="36"/>
                  </a:cxn>
                  <a:cxn ang="0">
                    <a:pos x="53" y="42"/>
                  </a:cxn>
                  <a:cxn ang="0">
                    <a:pos x="55" y="47"/>
                  </a:cxn>
                  <a:cxn ang="0">
                    <a:pos x="55" y="73"/>
                  </a:cxn>
                  <a:cxn ang="0">
                    <a:pos x="53" y="81"/>
                  </a:cxn>
                  <a:cxn ang="0">
                    <a:pos x="52" y="88"/>
                  </a:cxn>
                  <a:cxn ang="0">
                    <a:pos x="48" y="93"/>
                  </a:cxn>
                  <a:cxn ang="0">
                    <a:pos x="38" y="100"/>
                  </a:cxn>
                  <a:cxn ang="0">
                    <a:pos x="25" y="103"/>
                  </a:cxn>
                  <a:cxn ang="0">
                    <a:pos x="18" y="103"/>
                  </a:cxn>
                  <a:cxn ang="0">
                    <a:pos x="13" y="101"/>
                  </a:cxn>
                  <a:cxn ang="0">
                    <a:pos x="8" y="98"/>
                  </a:cxn>
                  <a:cxn ang="0">
                    <a:pos x="5" y="95"/>
                  </a:cxn>
                  <a:cxn ang="0">
                    <a:pos x="3" y="91"/>
                  </a:cxn>
                  <a:cxn ang="0">
                    <a:pos x="1" y="86"/>
                  </a:cxn>
                  <a:cxn ang="0">
                    <a:pos x="0" y="79"/>
                  </a:cxn>
                  <a:cxn ang="0">
                    <a:pos x="0" y="34"/>
                  </a:cxn>
                  <a:cxn ang="0">
                    <a:pos x="28" y="0"/>
                  </a:cxn>
                  <a:cxn ang="0">
                    <a:pos x="40" y="0"/>
                  </a:cxn>
                  <a:cxn ang="0">
                    <a:pos x="40" y="2"/>
                  </a:cxn>
                  <a:cxn ang="0">
                    <a:pos x="32" y="22"/>
                  </a:cxn>
                  <a:cxn ang="0">
                    <a:pos x="32" y="24"/>
                  </a:cxn>
                  <a:cxn ang="0">
                    <a:pos x="22" y="24"/>
                  </a:cxn>
                  <a:cxn ang="0">
                    <a:pos x="22" y="22"/>
                  </a:cxn>
                  <a:cxn ang="0">
                    <a:pos x="28" y="2"/>
                  </a:cxn>
                  <a:cxn ang="0">
                    <a:pos x="28" y="0"/>
                  </a:cxn>
                </a:cxnLst>
                <a:rect l="0" t="0" r="r" b="b"/>
                <a:pathLst>
                  <a:path w="55" h="103">
                    <a:moveTo>
                      <a:pt x="0" y="34"/>
                    </a:move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81"/>
                    </a:lnTo>
                    <a:lnTo>
                      <a:pt x="15" y="88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30" y="93"/>
                    </a:lnTo>
                    <a:lnTo>
                      <a:pt x="37" y="89"/>
                    </a:lnTo>
                    <a:lnTo>
                      <a:pt x="40" y="86"/>
                    </a:lnTo>
                    <a:lnTo>
                      <a:pt x="42" y="83"/>
                    </a:lnTo>
                    <a:lnTo>
                      <a:pt x="43" y="78"/>
                    </a:lnTo>
                    <a:lnTo>
                      <a:pt x="43" y="47"/>
                    </a:lnTo>
                    <a:lnTo>
                      <a:pt x="42" y="44"/>
                    </a:lnTo>
                    <a:lnTo>
                      <a:pt x="42" y="34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3" y="36"/>
                    </a:lnTo>
                    <a:lnTo>
                      <a:pt x="53" y="42"/>
                    </a:lnTo>
                    <a:lnTo>
                      <a:pt x="55" y="47"/>
                    </a:lnTo>
                    <a:lnTo>
                      <a:pt x="55" y="73"/>
                    </a:lnTo>
                    <a:lnTo>
                      <a:pt x="53" y="81"/>
                    </a:lnTo>
                    <a:lnTo>
                      <a:pt x="52" y="88"/>
                    </a:lnTo>
                    <a:lnTo>
                      <a:pt x="48" y="93"/>
                    </a:lnTo>
                    <a:lnTo>
                      <a:pt x="38" y="100"/>
                    </a:lnTo>
                    <a:lnTo>
                      <a:pt x="25" y="103"/>
                    </a:lnTo>
                    <a:lnTo>
                      <a:pt x="18" y="103"/>
                    </a:lnTo>
                    <a:lnTo>
                      <a:pt x="13" y="101"/>
                    </a:lnTo>
                    <a:lnTo>
                      <a:pt x="8" y="98"/>
                    </a:lnTo>
                    <a:lnTo>
                      <a:pt x="5" y="95"/>
                    </a:lnTo>
                    <a:lnTo>
                      <a:pt x="3" y="91"/>
                    </a:lnTo>
                    <a:lnTo>
                      <a:pt x="1" y="86"/>
                    </a:lnTo>
                    <a:lnTo>
                      <a:pt x="0" y="79"/>
                    </a:lnTo>
                    <a:lnTo>
                      <a:pt x="0" y="34"/>
                    </a:lnTo>
                    <a:close/>
                    <a:moveTo>
                      <a:pt x="28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8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77" name="Freeform 209"/>
              <p:cNvSpPr>
                <a:spLocks noEditPoints="1"/>
              </p:cNvSpPr>
              <p:nvPr/>
            </p:nvSpPr>
            <p:spPr bwMode="auto">
              <a:xfrm>
                <a:off x="2751" y="1872"/>
                <a:ext cx="67" cy="69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3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3" y="25"/>
                  </a:cxn>
                  <a:cxn ang="0">
                    <a:pos x="11" y="29"/>
                  </a:cxn>
                  <a:cxn ang="0">
                    <a:pos x="11" y="44"/>
                  </a:cxn>
                  <a:cxn ang="0">
                    <a:pos x="13" y="49"/>
                  </a:cxn>
                  <a:cxn ang="0">
                    <a:pos x="15" y="52"/>
                  </a:cxn>
                  <a:cxn ang="0">
                    <a:pos x="18" y="54"/>
                  </a:cxn>
                  <a:cxn ang="0">
                    <a:pos x="22" y="57"/>
                  </a:cxn>
                  <a:cxn ang="0">
                    <a:pos x="25" y="59"/>
                  </a:cxn>
                  <a:cxn ang="0">
                    <a:pos x="35" y="59"/>
                  </a:cxn>
                  <a:cxn ang="0">
                    <a:pos x="40" y="57"/>
                  </a:cxn>
                  <a:cxn ang="0">
                    <a:pos x="43" y="54"/>
                  </a:cxn>
                  <a:cxn ang="0">
                    <a:pos x="47" y="44"/>
                  </a:cxn>
                  <a:cxn ang="0">
                    <a:pos x="48" y="37"/>
                  </a:cxn>
                  <a:cxn ang="0">
                    <a:pos x="48" y="32"/>
                  </a:cxn>
                  <a:cxn ang="0">
                    <a:pos x="47" y="29"/>
                  </a:cxn>
                  <a:cxn ang="0">
                    <a:pos x="47" y="25"/>
                  </a:cxn>
                  <a:cxn ang="0">
                    <a:pos x="43" y="18"/>
                  </a:cxn>
                  <a:cxn ang="0">
                    <a:pos x="40" y="15"/>
                  </a:cxn>
                  <a:cxn ang="0">
                    <a:pos x="38" y="12"/>
                  </a:cxn>
                  <a:cxn ang="0">
                    <a:pos x="35" y="10"/>
                  </a:cxn>
                  <a:cxn ang="0">
                    <a:pos x="27" y="10"/>
                  </a:cxn>
                  <a:cxn ang="0">
                    <a:pos x="33" y="0"/>
                  </a:cxn>
                  <a:cxn ang="0">
                    <a:pos x="65" y="0"/>
                  </a:cxn>
                  <a:cxn ang="0">
                    <a:pos x="65" y="2"/>
                  </a:cxn>
                  <a:cxn ang="0">
                    <a:pos x="67" y="2"/>
                  </a:cxn>
                  <a:cxn ang="0">
                    <a:pos x="67" y="7"/>
                  </a:cxn>
                  <a:cxn ang="0">
                    <a:pos x="65" y="8"/>
                  </a:cxn>
                  <a:cxn ang="0">
                    <a:pos x="65" y="10"/>
                  </a:cxn>
                  <a:cxn ang="0">
                    <a:pos x="48" y="10"/>
                  </a:cxn>
                  <a:cxn ang="0">
                    <a:pos x="52" y="12"/>
                  </a:cxn>
                  <a:cxn ang="0">
                    <a:pos x="53" y="15"/>
                  </a:cxn>
                  <a:cxn ang="0">
                    <a:pos x="55" y="17"/>
                  </a:cxn>
                  <a:cxn ang="0">
                    <a:pos x="57" y="20"/>
                  </a:cxn>
                  <a:cxn ang="0">
                    <a:pos x="58" y="25"/>
                  </a:cxn>
                  <a:cxn ang="0">
                    <a:pos x="58" y="29"/>
                  </a:cxn>
                  <a:cxn ang="0">
                    <a:pos x="60" y="32"/>
                  </a:cxn>
                  <a:cxn ang="0">
                    <a:pos x="60" y="42"/>
                  </a:cxn>
                  <a:cxn ang="0">
                    <a:pos x="58" y="49"/>
                  </a:cxn>
                  <a:cxn ang="0">
                    <a:pos x="52" y="59"/>
                  </a:cxn>
                  <a:cxn ang="0">
                    <a:pos x="48" y="62"/>
                  </a:cxn>
                  <a:cxn ang="0">
                    <a:pos x="43" y="66"/>
                  </a:cxn>
                  <a:cxn ang="0">
                    <a:pos x="30" y="69"/>
                  </a:cxn>
                  <a:cxn ang="0">
                    <a:pos x="25" y="69"/>
                  </a:cxn>
                  <a:cxn ang="0">
                    <a:pos x="20" y="67"/>
                  </a:cxn>
                  <a:cxn ang="0">
                    <a:pos x="17" y="66"/>
                  </a:cxn>
                  <a:cxn ang="0">
                    <a:pos x="11" y="64"/>
                  </a:cxn>
                  <a:cxn ang="0">
                    <a:pos x="6" y="59"/>
                  </a:cxn>
                  <a:cxn ang="0">
                    <a:pos x="3" y="54"/>
                  </a:cxn>
                  <a:cxn ang="0">
                    <a:pos x="1" y="49"/>
                  </a:cxn>
                  <a:cxn ang="0">
                    <a:pos x="0" y="42"/>
                  </a:cxn>
                  <a:cxn ang="0">
                    <a:pos x="0" y="27"/>
                  </a:cxn>
                  <a:cxn ang="0">
                    <a:pos x="1" y="20"/>
                  </a:cxn>
                  <a:cxn ang="0">
                    <a:pos x="5" y="13"/>
                  </a:cxn>
                  <a:cxn ang="0">
                    <a:pos x="8" y="10"/>
                  </a:cxn>
                  <a:cxn ang="0">
                    <a:pos x="11" y="5"/>
                  </a:cxn>
                  <a:cxn ang="0">
                    <a:pos x="25" y="2"/>
                  </a:cxn>
                  <a:cxn ang="0">
                    <a:pos x="33" y="0"/>
                  </a:cxn>
                </a:cxnLst>
                <a:rect l="0" t="0" r="r" b="b"/>
                <a:pathLst>
                  <a:path w="67" h="69">
                    <a:moveTo>
                      <a:pt x="27" y="10"/>
                    </a:moveTo>
                    <a:lnTo>
                      <a:pt x="20" y="13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1" y="29"/>
                    </a:lnTo>
                    <a:lnTo>
                      <a:pt x="11" y="44"/>
                    </a:lnTo>
                    <a:lnTo>
                      <a:pt x="13" y="49"/>
                    </a:lnTo>
                    <a:lnTo>
                      <a:pt x="15" y="52"/>
                    </a:lnTo>
                    <a:lnTo>
                      <a:pt x="18" y="54"/>
                    </a:lnTo>
                    <a:lnTo>
                      <a:pt x="22" y="57"/>
                    </a:lnTo>
                    <a:lnTo>
                      <a:pt x="25" y="59"/>
                    </a:lnTo>
                    <a:lnTo>
                      <a:pt x="35" y="59"/>
                    </a:lnTo>
                    <a:lnTo>
                      <a:pt x="40" y="57"/>
                    </a:lnTo>
                    <a:lnTo>
                      <a:pt x="43" y="54"/>
                    </a:lnTo>
                    <a:lnTo>
                      <a:pt x="47" y="44"/>
                    </a:lnTo>
                    <a:lnTo>
                      <a:pt x="48" y="37"/>
                    </a:lnTo>
                    <a:lnTo>
                      <a:pt x="48" y="32"/>
                    </a:lnTo>
                    <a:lnTo>
                      <a:pt x="47" y="29"/>
                    </a:lnTo>
                    <a:lnTo>
                      <a:pt x="47" y="25"/>
                    </a:lnTo>
                    <a:lnTo>
                      <a:pt x="43" y="18"/>
                    </a:lnTo>
                    <a:lnTo>
                      <a:pt x="40" y="15"/>
                    </a:lnTo>
                    <a:lnTo>
                      <a:pt x="38" y="12"/>
                    </a:lnTo>
                    <a:lnTo>
                      <a:pt x="35" y="10"/>
                    </a:lnTo>
                    <a:lnTo>
                      <a:pt x="27" y="10"/>
                    </a:lnTo>
                    <a:close/>
                    <a:moveTo>
                      <a:pt x="33" y="0"/>
                    </a:moveTo>
                    <a:lnTo>
                      <a:pt x="65" y="0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7" y="7"/>
                    </a:lnTo>
                    <a:lnTo>
                      <a:pt x="65" y="8"/>
                    </a:lnTo>
                    <a:lnTo>
                      <a:pt x="65" y="10"/>
                    </a:lnTo>
                    <a:lnTo>
                      <a:pt x="48" y="10"/>
                    </a:lnTo>
                    <a:lnTo>
                      <a:pt x="52" y="12"/>
                    </a:lnTo>
                    <a:lnTo>
                      <a:pt x="53" y="15"/>
                    </a:lnTo>
                    <a:lnTo>
                      <a:pt x="55" y="17"/>
                    </a:lnTo>
                    <a:lnTo>
                      <a:pt x="57" y="20"/>
                    </a:lnTo>
                    <a:lnTo>
                      <a:pt x="58" y="25"/>
                    </a:lnTo>
                    <a:lnTo>
                      <a:pt x="58" y="29"/>
                    </a:lnTo>
                    <a:lnTo>
                      <a:pt x="60" y="32"/>
                    </a:lnTo>
                    <a:lnTo>
                      <a:pt x="60" y="42"/>
                    </a:lnTo>
                    <a:lnTo>
                      <a:pt x="58" y="49"/>
                    </a:lnTo>
                    <a:lnTo>
                      <a:pt x="52" y="59"/>
                    </a:lnTo>
                    <a:lnTo>
                      <a:pt x="48" y="62"/>
                    </a:lnTo>
                    <a:lnTo>
                      <a:pt x="43" y="66"/>
                    </a:lnTo>
                    <a:lnTo>
                      <a:pt x="30" y="69"/>
                    </a:lnTo>
                    <a:lnTo>
                      <a:pt x="25" y="69"/>
                    </a:lnTo>
                    <a:lnTo>
                      <a:pt x="20" y="67"/>
                    </a:lnTo>
                    <a:lnTo>
                      <a:pt x="17" y="66"/>
                    </a:lnTo>
                    <a:lnTo>
                      <a:pt x="11" y="64"/>
                    </a:lnTo>
                    <a:lnTo>
                      <a:pt x="6" y="59"/>
                    </a:lnTo>
                    <a:lnTo>
                      <a:pt x="3" y="54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1" y="5"/>
                    </a:lnTo>
                    <a:lnTo>
                      <a:pt x="25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78" name="Freeform 210"/>
              <p:cNvSpPr>
                <a:spLocks/>
              </p:cNvSpPr>
              <p:nvPr/>
            </p:nvSpPr>
            <p:spPr bwMode="auto">
              <a:xfrm>
                <a:off x="2816" y="1872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0"/>
                  </a:cxn>
                  <a:cxn ang="0">
                    <a:pos x="54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2" y="52"/>
                  </a:cxn>
                  <a:cxn ang="0">
                    <a:pos x="32" y="55"/>
                  </a:cxn>
                  <a:cxn ang="0">
                    <a:pos x="35" y="59"/>
                  </a:cxn>
                  <a:cxn ang="0">
                    <a:pos x="42" y="59"/>
                  </a:cxn>
                  <a:cxn ang="0">
                    <a:pos x="44" y="57"/>
                  </a:cxn>
                  <a:cxn ang="0">
                    <a:pos x="47" y="57"/>
                  </a:cxn>
                  <a:cxn ang="0">
                    <a:pos x="47" y="66"/>
                  </a:cxn>
                  <a:cxn ang="0">
                    <a:pos x="45" y="67"/>
                  </a:cxn>
                  <a:cxn ang="0">
                    <a:pos x="42" y="67"/>
                  </a:cxn>
                  <a:cxn ang="0">
                    <a:pos x="40" y="69"/>
                  </a:cxn>
                  <a:cxn ang="0">
                    <a:pos x="35" y="69"/>
                  </a:cxn>
                  <a:cxn ang="0">
                    <a:pos x="34" y="67"/>
                  </a:cxn>
                  <a:cxn ang="0">
                    <a:pos x="29" y="67"/>
                  </a:cxn>
                  <a:cxn ang="0">
                    <a:pos x="25" y="66"/>
                  </a:cxn>
                  <a:cxn ang="0">
                    <a:pos x="22" y="62"/>
                  </a:cxn>
                  <a:cxn ang="0">
                    <a:pos x="22" y="59"/>
                  </a:cxn>
                  <a:cxn ang="0">
                    <a:pos x="19" y="52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4" y="0"/>
                    </a:lnTo>
                    <a:lnTo>
                      <a:pt x="54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2" y="52"/>
                    </a:lnTo>
                    <a:lnTo>
                      <a:pt x="32" y="55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44" y="57"/>
                    </a:lnTo>
                    <a:lnTo>
                      <a:pt x="47" y="57"/>
                    </a:lnTo>
                    <a:lnTo>
                      <a:pt x="47" y="66"/>
                    </a:lnTo>
                    <a:lnTo>
                      <a:pt x="45" y="67"/>
                    </a:lnTo>
                    <a:lnTo>
                      <a:pt x="42" y="67"/>
                    </a:lnTo>
                    <a:lnTo>
                      <a:pt x="40" y="69"/>
                    </a:lnTo>
                    <a:lnTo>
                      <a:pt x="35" y="69"/>
                    </a:lnTo>
                    <a:lnTo>
                      <a:pt x="34" y="67"/>
                    </a:lnTo>
                    <a:lnTo>
                      <a:pt x="29" y="67"/>
                    </a:lnTo>
                    <a:lnTo>
                      <a:pt x="25" y="66"/>
                    </a:lnTo>
                    <a:lnTo>
                      <a:pt x="22" y="62"/>
                    </a:lnTo>
                    <a:lnTo>
                      <a:pt x="22" y="59"/>
                    </a:lnTo>
                    <a:lnTo>
                      <a:pt x="19" y="52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79" name="Freeform 211"/>
              <p:cNvSpPr>
                <a:spLocks/>
              </p:cNvSpPr>
              <p:nvPr/>
            </p:nvSpPr>
            <p:spPr bwMode="auto">
              <a:xfrm>
                <a:off x="2887" y="1870"/>
                <a:ext cx="53" cy="9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5" y="2"/>
                  </a:cxn>
                  <a:cxn ang="0">
                    <a:pos x="38" y="2"/>
                  </a:cxn>
                  <a:cxn ang="0">
                    <a:pos x="41" y="4"/>
                  </a:cxn>
                  <a:cxn ang="0">
                    <a:pos x="47" y="5"/>
                  </a:cxn>
                  <a:cxn ang="0">
                    <a:pos x="48" y="9"/>
                  </a:cxn>
                  <a:cxn ang="0">
                    <a:pos x="52" y="12"/>
                  </a:cxn>
                  <a:cxn ang="0">
                    <a:pos x="53" y="17"/>
                  </a:cxn>
                  <a:cxn ang="0">
                    <a:pos x="53" y="95"/>
                  </a:cxn>
                  <a:cxn ang="0">
                    <a:pos x="43" y="95"/>
                  </a:cxn>
                  <a:cxn ang="0">
                    <a:pos x="43" y="93"/>
                  </a:cxn>
                  <a:cxn ang="0">
                    <a:pos x="41" y="93"/>
                  </a:cxn>
                  <a:cxn ang="0">
                    <a:pos x="41" y="22"/>
                  </a:cxn>
                  <a:cxn ang="0">
                    <a:pos x="38" y="15"/>
                  </a:cxn>
                  <a:cxn ang="0">
                    <a:pos x="35" y="12"/>
                  </a:cxn>
                  <a:cxn ang="0">
                    <a:pos x="31" y="12"/>
                  </a:cxn>
                  <a:cxn ang="0">
                    <a:pos x="28" y="10"/>
                  </a:cxn>
                  <a:cxn ang="0">
                    <a:pos x="25" y="12"/>
                  </a:cxn>
                  <a:cxn ang="0">
                    <a:pos x="20" y="14"/>
                  </a:cxn>
                  <a:cxn ang="0">
                    <a:pos x="16" y="19"/>
                  </a:cxn>
                  <a:cxn ang="0">
                    <a:pos x="11" y="24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10" y="2"/>
                  </a:cxn>
                  <a:cxn ang="0">
                    <a:pos x="10" y="12"/>
                  </a:cxn>
                  <a:cxn ang="0">
                    <a:pos x="15" y="7"/>
                  </a:cxn>
                  <a:cxn ang="0">
                    <a:pos x="21" y="4"/>
                  </a:cxn>
                  <a:cxn ang="0">
                    <a:pos x="31" y="0"/>
                  </a:cxn>
                </a:cxnLst>
                <a:rect l="0" t="0" r="r" b="b"/>
                <a:pathLst>
                  <a:path w="53" h="95">
                    <a:moveTo>
                      <a:pt x="31" y="0"/>
                    </a:moveTo>
                    <a:lnTo>
                      <a:pt x="35" y="2"/>
                    </a:lnTo>
                    <a:lnTo>
                      <a:pt x="38" y="2"/>
                    </a:lnTo>
                    <a:lnTo>
                      <a:pt x="41" y="4"/>
                    </a:lnTo>
                    <a:lnTo>
                      <a:pt x="47" y="5"/>
                    </a:lnTo>
                    <a:lnTo>
                      <a:pt x="48" y="9"/>
                    </a:lnTo>
                    <a:lnTo>
                      <a:pt x="52" y="12"/>
                    </a:lnTo>
                    <a:lnTo>
                      <a:pt x="53" y="17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43" y="93"/>
                    </a:lnTo>
                    <a:lnTo>
                      <a:pt x="41" y="93"/>
                    </a:lnTo>
                    <a:lnTo>
                      <a:pt x="41" y="22"/>
                    </a:lnTo>
                    <a:lnTo>
                      <a:pt x="38" y="15"/>
                    </a:lnTo>
                    <a:lnTo>
                      <a:pt x="35" y="12"/>
                    </a:lnTo>
                    <a:lnTo>
                      <a:pt x="31" y="12"/>
                    </a:lnTo>
                    <a:lnTo>
                      <a:pt x="28" y="10"/>
                    </a:lnTo>
                    <a:lnTo>
                      <a:pt x="25" y="12"/>
                    </a:lnTo>
                    <a:lnTo>
                      <a:pt x="20" y="14"/>
                    </a:lnTo>
                    <a:lnTo>
                      <a:pt x="16" y="19"/>
                    </a:lnTo>
                    <a:lnTo>
                      <a:pt x="11" y="24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0" y="12"/>
                    </a:lnTo>
                    <a:lnTo>
                      <a:pt x="15" y="7"/>
                    </a:lnTo>
                    <a:lnTo>
                      <a:pt x="21" y="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0" name="Freeform 212"/>
              <p:cNvSpPr>
                <a:spLocks/>
              </p:cNvSpPr>
              <p:nvPr/>
            </p:nvSpPr>
            <p:spPr bwMode="auto">
              <a:xfrm>
                <a:off x="2950" y="1872"/>
                <a:ext cx="59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30" y="55"/>
                  </a:cxn>
                  <a:cxn ang="0">
                    <a:pos x="34" y="49"/>
                  </a:cxn>
                  <a:cxn ang="0">
                    <a:pos x="37" y="40"/>
                  </a:cxn>
                  <a:cxn ang="0">
                    <a:pos x="42" y="27"/>
                  </a:cxn>
                  <a:cxn ang="0">
                    <a:pos x="46" y="13"/>
                  </a:cxn>
                  <a:cxn ang="0">
                    <a:pos x="46" y="2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57" y="2"/>
                  </a:cxn>
                  <a:cxn ang="0">
                    <a:pos x="59" y="2"/>
                  </a:cxn>
                  <a:cxn ang="0">
                    <a:pos x="57" y="7"/>
                  </a:cxn>
                  <a:cxn ang="0">
                    <a:pos x="57" y="10"/>
                  </a:cxn>
                  <a:cxn ang="0">
                    <a:pos x="56" y="20"/>
                  </a:cxn>
                  <a:cxn ang="0">
                    <a:pos x="52" y="30"/>
                  </a:cxn>
                  <a:cxn ang="0">
                    <a:pos x="51" y="37"/>
                  </a:cxn>
                  <a:cxn ang="0">
                    <a:pos x="47" y="42"/>
                  </a:cxn>
                  <a:cxn ang="0">
                    <a:pos x="46" y="49"/>
                  </a:cxn>
                  <a:cxn ang="0">
                    <a:pos x="42" y="54"/>
                  </a:cxn>
                  <a:cxn ang="0">
                    <a:pos x="41" y="59"/>
                  </a:cxn>
                  <a:cxn ang="0">
                    <a:pos x="37" y="62"/>
                  </a:cxn>
                  <a:cxn ang="0">
                    <a:pos x="36" y="66"/>
                  </a:cxn>
                  <a:cxn ang="0">
                    <a:pos x="34" y="67"/>
                  </a:cxn>
                  <a:cxn ang="0">
                    <a:pos x="22" y="67"/>
                  </a:cxn>
                  <a:cxn ang="0">
                    <a:pos x="22" y="66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59" h="67">
                    <a:moveTo>
                      <a:pt x="0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30" y="55"/>
                    </a:lnTo>
                    <a:lnTo>
                      <a:pt x="34" y="49"/>
                    </a:lnTo>
                    <a:lnTo>
                      <a:pt x="37" y="40"/>
                    </a:lnTo>
                    <a:lnTo>
                      <a:pt x="42" y="27"/>
                    </a:lnTo>
                    <a:lnTo>
                      <a:pt x="46" y="13"/>
                    </a:lnTo>
                    <a:lnTo>
                      <a:pt x="46" y="2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7" y="7"/>
                    </a:lnTo>
                    <a:lnTo>
                      <a:pt x="57" y="10"/>
                    </a:lnTo>
                    <a:lnTo>
                      <a:pt x="56" y="20"/>
                    </a:lnTo>
                    <a:lnTo>
                      <a:pt x="52" y="30"/>
                    </a:lnTo>
                    <a:lnTo>
                      <a:pt x="51" y="37"/>
                    </a:lnTo>
                    <a:lnTo>
                      <a:pt x="47" y="42"/>
                    </a:lnTo>
                    <a:lnTo>
                      <a:pt x="46" y="49"/>
                    </a:lnTo>
                    <a:lnTo>
                      <a:pt x="42" y="54"/>
                    </a:lnTo>
                    <a:lnTo>
                      <a:pt x="41" y="59"/>
                    </a:lnTo>
                    <a:lnTo>
                      <a:pt x="37" y="62"/>
                    </a:lnTo>
                    <a:lnTo>
                      <a:pt x="36" y="66"/>
                    </a:lnTo>
                    <a:lnTo>
                      <a:pt x="34" y="67"/>
                    </a:lnTo>
                    <a:lnTo>
                      <a:pt x="22" y="67"/>
                    </a:lnTo>
                    <a:lnTo>
                      <a:pt x="22" y="6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1" name="Freeform 213"/>
              <p:cNvSpPr>
                <a:spLocks/>
              </p:cNvSpPr>
              <p:nvPr/>
            </p:nvSpPr>
            <p:spPr bwMode="auto">
              <a:xfrm>
                <a:off x="2062" y="2052"/>
                <a:ext cx="72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8" y="0"/>
                  </a:cxn>
                  <a:cxn ang="0">
                    <a:pos x="68" y="2"/>
                  </a:cxn>
                  <a:cxn ang="0">
                    <a:pos x="70" y="4"/>
                  </a:cxn>
                  <a:cxn ang="0">
                    <a:pos x="70" y="7"/>
                  </a:cxn>
                  <a:cxn ang="0">
                    <a:pos x="68" y="9"/>
                  </a:cxn>
                  <a:cxn ang="0">
                    <a:pos x="68" y="10"/>
                  </a:cxn>
                  <a:cxn ang="0">
                    <a:pos x="57" y="10"/>
                  </a:cxn>
                  <a:cxn ang="0">
                    <a:pos x="57" y="51"/>
                  </a:cxn>
                  <a:cxn ang="0">
                    <a:pos x="58" y="54"/>
                  </a:cxn>
                  <a:cxn ang="0">
                    <a:pos x="60" y="56"/>
                  </a:cxn>
                  <a:cxn ang="0">
                    <a:pos x="60" y="58"/>
                  </a:cxn>
                  <a:cxn ang="0">
                    <a:pos x="62" y="58"/>
                  </a:cxn>
                  <a:cxn ang="0">
                    <a:pos x="63" y="59"/>
                  </a:cxn>
                  <a:cxn ang="0">
                    <a:pos x="65" y="59"/>
                  </a:cxn>
                  <a:cxn ang="0">
                    <a:pos x="68" y="58"/>
                  </a:cxn>
                  <a:cxn ang="0">
                    <a:pos x="72" y="58"/>
                  </a:cxn>
                  <a:cxn ang="0">
                    <a:pos x="72" y="66"/>
                  </a:cxn>
                  <a:cxn ang="0">
                    <a:pos x="70" y="68"/>
                  </a:cxn>
                  <a:cxn ang="0">
                    <a:pos x="67" y="68"/>
                  </a:cxn>
                  <a:cxn ang="0">
                    <a:pos x="65" y="69"/>
                  </a:cxn>
                  <a:cxn ang="0">
                    <a:pos x="62" y="69"/>
                  </a:cxn>
                  <a:cxn ang="0">
                    <a:pos x="58" y="68"/>
                  </a:cxn>
                  <a:cxn ang="0">
                    <a:pos x="53" y="68"/>
                  </a:cxn>
                  <a:cxn ang="0">
                    <a:pos x="48" y="63"/>
                  </a:cxn>
                  <a:cxn ang="0">
                    <a:pos x="46" y="59"/>
                  </a:cxn>
                  <a:cxn ang="0">
                    <a:pos x="46" y="54"/>
                  </a:cxn>
                  <a:cxn ang="0">
                    <a:pos x="45" y="49"/>
                  </a:cxn>
                  <a:cxn ang="0">
                    <a:pos x="45" y="10"/>
                  </a:cxn>
                  <a:cxn ang="0">
                    <a:pos x="23" y="10"/>
                  </a:cxn>
                  <a:cxn ang="0">
                    <a:pos x="23" y="31"/>
                  </a:cxn>
                  <a:cxn ang="0">
                    <a:pos x="21" y="39"/>
                  </a:cxn>
                  <a:cxn ang="0">
                    <a:pos x="21" y="46"/>
                  </a:cxn>
                  <a:cxn ang="0">
                    <a:pos x="20" y="53"/>
                  </a:cxn>
                  <a:cxn ang="0">
                    <a:pos x="18" y="58"/>
                  </a:cxn>
                  <a:cxn ang="0">
                    <a:pos x="16" y="61"/>
                  </a:cxn>
                  <a:cxn ang="0">
                    <a:pos x="16" y="64"/>
                  </a:cxn>
                  <a:cxn ang="0">
                    <a:pos x="15" y="66"/>
                  </a:cxn>
                  <a:cxn ang="0">
                    <a:pos x="15" y="68"/>
                  </a:cxn>
                  <a:cxn ang="0">
                    <a:pos x="3" y="68"/>
                  </a:cxn>
                  <a:cxn ang="0">
                    <a:pos x="3" y="64"/>
                  </a:cxn>
                  <a:cxn ang="0">
                    <a:pos x="5" y="61"/>
                  </a:cxn>
                  <a:cxn ang="0">
                    <a:pos x="6" y="59"/>
                  </a:cxn>
                  <a:cxn ang="0">
                    <a:pos x="6" y="58"/>
                  </a:cxn>
                  <a:cxn ang="0">
                    <a:pos x="8" y="54"/>
                  </a:cxn>
                  <a:cxn ang="0">
                    <a:pos x="8" y="49"/>
                  </a:cxn>
                  <a:cxn ang="0">
                    <a:pos x="10" y="44"/>
                  </a:cxn>
                  <a:cxn ang="0">
                    <a:pos x="11" y="37"/>
                  </a:cxn>
                  <a:cxn ang="0">
                    <a:pos x="11" y="10"/>
                  </a:cxn>
                  <a:cxn ang="0">
                    <a:pos x="1" y="10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72" h="69">
                    <a:moveTo>
                      <a:pt x="0" y="0"/>
                    </a:moveTo>
                    <a:lnTo>
                      <a:pt x="68" y="0"/>
                    </a:lnTo>
                    <a:lnTo>
                      <a:pt x="68" y="2"/>
                    </a:lnTo>
                    <a:lnTo>
                      <a:pt x="70" y="4"/>
                    </a:lnTo>
                    <a:lnTo>
                      <a:pt x="70" y="7"/>
                    </a:lnTo>
                    <a:lnTo>
                      <a:pt x="68" y="9"/>
                    </a:lnTo>
                    <a:lnTo>
                      <a:pt x="68" y="10"/>
                    </a:lnTo>
                    <a:lnTo>
                      <a:pt x="57" y="10"/>
                    </a:lnTo>
                    <a:lnTo>
                      <a:pt x="57" y="51"/>
                    </a:lnTo>
                    <a:lnTo>
                      <a:pt x="58" y="54"/>
                    </a:lnTo>
                    <a:lnTo>
                      <a:pt x="60" y="56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3" y="59"/>
                    </a:lnTo>
                    <a:lnTo>
                      <a:pt x="65" y="59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2" y="66"/>
                    </a:lnTo>
                    <a:lnTo>
                      <a:pt x="70" y="68"/>
                    </a:lnTo>
                    <a:lnTo>
                      <a:pt x="67" y="68"/>
                    </a:lnTo>
                    <a:lnTo>
                      <a:pt x="65" y="69"/>
                    </a:lnTo>
                    <a:lnTo>
                      <a:pt x="62" y="69"/>
                    </a:lnTo>
                    <a:lnTo>
                      <a:pt x="58" y="68"/>
                    </a:lnTo>
                    <a:lnTo>
                      <a:pt x="53" y="68"/>
                    </a:lnTo>
                    <a:lnTo>
                      <a:pt x="48" y="63"/>
                    </a:lnTo>
                    <a:lnTo>
                      <a:pt x="46" y="59"/>
                    </a:lnTo>
                    <a:lnTo>
                      <a:pt x="46" y="54"/>
                    </a:lnTo>
                    <a:lnTo>
                      <a:pt x="45" y="49"/>
                    </a:lnTo>
                    <a:lnTo>
                      <a:pt x="45" y="10"/>
                    </a:lnTo>
                    <a:lnTo>
                      <a:pt x="23" y="10"/>
                    </a:lnTo>
                    <a:lnTo>
                      <a:pt x="23" y="31"/>
                    </a:lnTo>
                    <a:lnTo>
                      <a:pt x="21" y="39"/>
                    </a:lnTo>
                    <a:lnTo>
                      <a:pt x="21" y="46"/>
                    </a:lnTo>
                    <a:lnTo>
                      <a:pt x="20" y="53"/>
                    </a:lnTo>
                    <a:lnTo>
                      <a:pt x="18" y="58"/>
                    </a:lnTo>
                    <a:lnTo>
                      <a:pt x="16" y="61"/>
                    </a:lnTo>
                    <a:lnTo>
                      <a:pt x="16" y="64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3" y="68"/>
                    </a:lnTo>
                    <a:lnTo>
                      <a:pt x="3" y="64"/>
                    </a:lnTo>
                    <a:lnTo>
                      <a:pt x="5" y="61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8" y="54"/>
                    </a:lnTo>
                    <a:lnTo>
                      <a:pt x="8" y="49"/>
                    </a:lnTo>
                    <a:lnTo>
                      <a:pt x="10" y="44"/>
                    </a:lnTo>
                    <a:lnTo>
                      <a:pt x="11" y="37"/>
                    </a:lnTo>
                    <a:lnTo>
                      <a:pt x="11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2" name="Freeform 214"/>
              <p:cNvSpPr>
                <a:spLocks noEditPoints="1"/>
              </p:cNvSpPr>
              <p:nvPr/>
            </p:nvSpPr>
            <p:spPr bwMode="auto">
              <a:xfrm>
                <a:off x="2149" y="2019"/>
                <a:ext cx="62" cy="102"/>
              </a:xfrm>
              <a:custGeom>
                <a:avLst/>
                <a:gdLst/>
                <a:ahLst/>
                <a:cxnLst>
                  <a:cxn ang="0">
                    <a:pos x="27" y="42"/>
                  </a:cxn>
                  <a:cxn ang="0">
                    <a:pos x="22" y="43"/>
                  </a:cxn>
                  <a:cxn ang="0">
                    <a:pos x="18" y="45"/>
                  </a:cxn>
                  <a:cxn ang="0">
                    <a:pos x="16" y="48"/>
                  </a:cxn>
                  <a:cxn ang="0">
                    <a:pos x="13" y="52"/>
                  </a:cxn>
                  <a:cxn ang="0">
                    <a:pos x="13" y="57"/>
                  </a:cxn>
                  <a:cxn ang="0">
                    <a:pos x="11" y="62"/>
                  </a:cxn>
                  <a:cxn ang="0">
                    <a:pos x="11" y="77"/>
                  </a:cxn>
                  <a:cxn ang="0">
                    <a:pos x="15" y="84"/>
                  </a:cxn>
                  <a:cxn ang="0">
                    <a:pos x="22" y="91"/>
                  </a:cxn>
                  <a:cxn ang="0">
                    <a:pos x="25" y="92"/>
                  </a:cxn>
                  <a:cxn ang="0">
                    <a:pos x="35" y="92"/>
                  </a:cxn>
                  <a:cxn ang="0">
                    <a:pos x="40" y="91"/>
                  </a:cxn>
                  <a:cxn ang="0">
                    <a:pos x="43" y="89"/>
                  </a:cxn>
                  <a:cxn ang="0">
                    <a:pos x="47" y="82"/>
                  </a:cxn>
                  <a:cxn ang="0">
                    <a:pos x="50" y="72"/>
                  </a:cxn>
                  <a:cxn ang="0">
                    <a:pos x="50" y="62"/>
                  </a:cxn>
                  <a:cxn ang="0">
                    <a:pos x="48" y="57"/>
                  </a:cxn>
                  <a:cxn ang="0">
                    <a:pos x="48" y="53"/>
                  </a:cxn>
                  <a:cxn ang="0">
                    <a:pos x="47" y="50"/>
                  </a:cxn>
                  <a:cxn ang="0">
                    <a:pos x="40" y="43"/>
                  </a:cxn>
                  <a:cxn ang="0">
                    <a:pos x="37" y="42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45" y="35"/>
                  </a:cxn>
                  <a:cxn ang="0">
                    <a:pos x="50" y="37"/>
                  </a:cxn>
                  <a:cxn ang="0">
                    <a:pos x="55" y="42"/>
                  </a:cxn>
                  <a:cxn ang="0">
                    <a:pos x="58" y="47"/>
                  </a:cxn>
                  <a:cxn ang="0">
                    <a:pos x="60" y="52"/>
                  </a:cxn>
                  <a:cxn ang="0">
                    <a:pos x="62" y="59"/>
                  </a:cxn>
                  <a:cxn ang="0">
                    <a:pos x="62" y="74"/>
                  </a:cxn>
                  <a:cxn ang="0">
                    <a:pos x="60" y="80"/>
                  </a:cxn>
                  <a:cxn ang="0">
                    <a:pos x="57" y="87"/>
                  </a:cxn>
                  <a:cxn ang="0">
                    <a:pos x="53" y="92"/>
                  </a:cxn>
                  <a:cxn ang="0">
                    <a:pos x="52" y="96"/>
                  </a:cxn>
                  <a:cxn ang="0">
                    <a:pos x="48" y="97"/>
                  </a:cxn>
                  <a:cxn ang="0">
                    <a:pos x="43" y="99"/>
                  </a:cxn>
                  <a:cxn ang="0">
                    <a:pos x="30" y="102"/>
                  </a:cxn>
                  <a:cxn ang="0">
                    <a:pos x="25" y="102"/>
                  </a:cxn>
                  <a:cxn ang="0">
                    <a:pos x="20" y="101"/>
                  </a:cxn>
                  <a:cxn ang="0">
                    <a:pos x="16" y="99"/>
                  </a:cxn>
                  <a:cxn ang="0">
                    <a:pos x="11" y="97"/>
                  </a:cxn>
                  <a:cxn ang="0">
                    <a:pos x="6" y="92"/>
                  </a:cxn>
                  <a:cxn ang="0">
                    <a:pos x="3" y="87"/>
                  </a:cxn>
                  <a:cxn ang="0">
                    <a:pos x="0" y="77"/>
                  </a:cxn>
                  <a:cxn ang="0">
                    <a:pos x="0" y="60"/>
                  </a:cxn>
                  <a:cxn ang="0">
                    <a:pos x="3" y="47"/>
                  </a:cxn>
                  <a:cxn ang="0">
                    <a:pos x="6" y="42"/>
                  </a:cxn>
                  <a:cxn ang="0">
                    <a:pos x="16" y="35"/>
                  </a:cxn>
                  <a:cxn ang="0">
                    <a:pos x="23" y="33"/>
                  </a:cxn>
                  <a:cxn ang="0">
                    <a:pos x="32" y="32"/>
                  </a:cxn>
                  <a:cxn ang="0">
                    <a:pos x="32" y="0"/>
                  </a:cxn>
                  <a:cxn ang="0">
                    <a:pos x="43" y="0"/>
                  </a:cxn>
                  <a:cxn ang="0">
                    <a:pos x="43" y="1"/>
                  </a:cxn>
                  <a:cxn ang="0">
                    <a:pos x="35" y="21"/>
                  </a:cxn>
                  <a:cxn ang="0">
                    <a:pos x="35" y="23"/>
                  </a:cxn>
                  <a:cxn ang="0">
                    <a:pos x="27" y="23"/>
                  </a:cxn>
                  <a:cxn ang="0">
                    <a:pos x="27" y="21"/>
                  </a:cxn>
                  <a:cxn ang="0">
                    <a:pos x="32" y="1"/>
                  </a:cxn>
                  <a:cxn ang="0">
                    <a:pos x="32" y="0"/>
                  </a:cxn>
                </a:cxnLst>
                <a:rect l="0" t="0" r="r" b="b"/>
                <a:pathLst>
                  <a:path w="62" h="102">
                    <a:moveTo>
                      <a:pt x="27" y="42"/>
                    </a:moveTo>
                    <a:lnTo>
                      <a:pt x="22" y="43"/>
                    </a:lnTo>
                    <a:lnTo>
                      <a:pt x="18" y="45"/>
                    </a:lnTo>
                    <a:lnTo>
                      <a:pt x="16" y="48"/>
                    </a:lnTo>
                    <a:lnTo>
                      <a:pt x="13" y="52"/>
                    </a:lnTo>
                    <a:lnTo>
                      <a:pt x="13" y="57"/>
                    </a:lnTo>
                    <a:lnTo>
                      <a:pt x="11" y="62"/>
                    </a:lnTo>
                    <a:lnTo>
                      <a:pt x="11" y="77"/>
                    </a:lnTo>
                    <a:lnTo>
                      <a:pt x="15" y="84"/>
                    </a:lnTo>
                    <a:lnTo>
                      <a:pt x="22" y="91"/>
                    </a:lnTo>
                    <a:lnTo>
                      <a:pt x="25" y="92"/>
                    </a:lnTo>
                    <a:lnTo>
                      <a:pt x="35" y="92"/>
                    </a:lnTo>
                    <a:lnTo>
                      <a:pt x="40" y="91"/>
                    </a:lnTo>
                    <a:lnTo>
                      <a:pt x="43" y="89"/>
                    </a:lnTo>
                    <a:lnTo>
                      <a:pt x="47" y="82"/>
                    </a:lnTo>
                    <a:lnTo>
                      <a:pt x="50" y="72"/>
                    </a:lnTo>
                    <a:lnTo>
                      <a:pt x="50" y="62"/>
                    </a:lnTo>
                    <a:lnTo>
                      <a:pt x="48" y="57"/>
                    </a:lnTo>
                    <a:lnTo>
                      <a:pt x="48" y="53"/>
                    </a:lnTo>
                    <a:lnTo>
                      <a:pt x="47" y="50"/>
                    </a:lnTo>
                    <a:lnTo>
                      <a:pt x="40" y="43"/>
                    </a:lnTo>
                    <a:lnTo>
                      <a:pt x="37" y="42"/>
                    </a:lnTo>
                    <a:lnTo>
                      <a:pt x="27" y="42"/>
                    </a:lnTo>
                    <a:close/>
                    <a:moveTo>
                      <a:pt x="32" y="32"/>
                    </a:moveTo>
                    <a:lnTo>
                      <a:pt x="45" y="35"/>
                    </a:lnTo>
                    <a:lnTo>
                      <a:pt x="50" y="37"/>
                    </a:lnTo>
                    <a:lnTo>
                      <a:pt x="55" y="42"/>
                    </a:lnTo>
                    <a:lnTo>
                      <a:pt x="58" y="47"/>
                    </a:lnTo>
                    <a:lnTo>
                      <a:pt x="60" y="52"/>
                    </a:lnTo>
                    <a:lnTo>
                      <a:pt x="62" y="59"/>
                    </a:lnTo>
                    <a:lnTo>
                      <a:pt x="62" y="74"/>
                    </a:lnTo>
                    <a:lnTo>
                      <a:pt x="60" y="80"/>
                    </a:lnTo>
                    <a:lnTo>
                      <a:pt x="57" y="87"/>
                    </a:lnTo>
                    <a:lnTo>
                      <a:pt x="53" y="92"/>
                    </a:lnTo>
                    <a:lnTo>
                      <a:pt x="52" y="96"/>
                    </a:lnTo>
                    <a:lnTo>
                      <a:pt x="48" y="97"/>
                    </a:lnTo>
                    <a:lnTo>
                      <a:pt x="43" y="99"/>
                    </a:lnTo>
                    <a:lnTo>
                      <a:pt x="30" y="102"/>
                    </a:lnTo>
                    <a:lnTo>
                      <a:pt x="25" y="102"/>
                    </a:lnTo>
                    <a:lnTo>
                      <a:pt x="20" y="101"/>
                    </a:lnTo>
                    <a:lnTo>
                      <a:pt x="16" y="99"/>
                    </a:lnTo>
                    <a:lnTo>
                      <a:pt x="11" y="97"/>
                    </a:lnTo>
                    <a:lnTo>
                      <a:pt x="6" y="92"/>
                    </a:lnTo>
                    <a:lnTo>
                      <a:pt x="3" y="87"/>
                    </a:lnTo>
                    <a:lnTo>
                      <a:pt x="0" y="77"/>
                    </a:lnTo>
                    <a:lnTo>
                      <a:pt x="0" y="60"/>
                    </a:lnTo>
                    <a:lnTo>
                      <a:pt x="3" y="47"/>
                    </a:lnTo>
                    <a:lnTo>
                      <a:pt x="6" y="42"/>
                    </a:lnTo>
                    <a:lnTo>
                      <a:pt x="16" y="35"/>
                    </a:lnTo>
                    <a:lnTo>
                      <a:pt x="23" y="33"/>
                    </a:lnTo>
                    <a:lnTo>
                      <a:pt x="32" y="32"/>
                    </a:lnTo>
                    <a:close/>
                    <a:moveTo>
                      <a:pt x="32" y="0"/>
                    </a:moveTo>
                    <a:lnTo>
                      <a:pt x="43" y="0"/>
                    </a:lnTo>
                    <a:lnTo>
                      <a:pt x="43" y="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3" name="Freeform 215"/>
              <p:cNvSpPr>
                <a:spLocks noEditPoints="1"/>
              </p:cNvSpPr>
              <p:nvPr/>
            </p:nvSpPr>
            <p:spPr bwMode="auto">
              <a:xfrm>
                <a:off x="2223" y="2051"/>
                <a:ext cx="57" cy="94"/>
              </a:xfrm>
              <a:custGeom>
                <a:avLst/>
                <a:gdLst/>
                <a:ahLst/>
                <a:cxnLst>
                  <a:cxn ang="0">
                    <a:pos x="23" y="10"/>
                  </a:cxn>
                  <a:cxn ang="0">
                    <a:pos x="20" y="11"/>
                  </a:cxn>
                  <a:cxn ang="0">
                    <a:pos x="16" y="15"/>
                  </a:cxn>
                  <a:cxn ang="0">
                    <a:pos x="11" y="25"/>
                  </a:cxn>
                  <a:cxn ang="0">
                    <a:pos x="11" y="54"/>
                  </a:cxn>
                  <a:cxn ang="0">
                    <a:pos x="15" y="57"/>
                  </a:cxn>
                  <a:cxn ang="0">
                    <a:pos x="18" y="59"/>
                  </a:cxn>
                  <a:cxn ang="0">
                    <a:pos x="23" y="60"/>
                  </a:cxn>
                  <a:cxn ang="0">
                    <a:pos x="31" y="60"/>
                  </a:cxn>
                  <a:cxn ang="0">
                    <a:pos x="35" y="59"/>
                  </a:cxn>
                  <a:cxn ang="0">
                    <a:pos x="38" y="55"/>
                  </a:cxn>
                  <a:cxn ang="0">
                    <a:pos x="41" y="54"/>
                  </a:cxn>
                  <a:cxn ang="0">
                    <a:pos x="43" y="50"/>
                  </a:cxn>
                  <a:cxn ang="0">
                    <a:pos x="45" y="45"/>
                  </a:cxn>
                  <a:cxn ang="0">
                    <a:pos x="45" y="25"/>
                  </a:cxn>
                  <a:cxn ang="0">
                    <a:pos x="40" y="15"/>
                  </a:cxn>
                  <a:cxn ang="0">
                    <a:pos x="36" y="11"/>
                  </a:cxn>
                  <a:cxn ang="0">
                    <a:pos x="33" y="10"/>
                  </a:cxn>
                  <a:cxn ang="0">
                    <a:pos x="23" y="10"/>
                  </a:cxn>
                  <a:cxn ang="0">
                    <a:pos x="28" y="0"/>
                  </a:cxn>
                  <a:cxn ang="0">
                    <a:pos x="41" y="3"/>
                  </a:cxn>
                  <a:cxn ang="0">
                    <a:pos x="46" y="5"/>
                  </a:cxn>
                  <a:cxn ang="0">
                    <a:pos x="50" y="10"/>
                  </a:cxn>
                  <a:cxn ang="0">
                    <a:pos x="53" y="13"/>
                  </a:cxn>
                  <a:cxn ang="0">
                    <a:pos x="55" y="20"/>
                  </a:cxn>
                  <a:cxn ang="0">
                    <a:pos x="57" y="25"/>
                  </a:cxn>
                  <a:cxn ang="0">
                    <a:pos x="57" y="43"/>
                  </a:cxn>
                  <a:cxn ang="0">
                    <a:pos x="55" y="50"/>
                  </a:cxn>
                  <a:cxn ang="0">
                    <a:pos x="53" y="55"/>
                  </a:cxn>
                  <a:cxn ang="0">
                    <a:pos x="46" y="65"/>
                  </a:cxn>
                  <a:cxn ang="0">
                    <a:pos x="41" y="67"/>
                  </a:cxn>
                  <a:cxn ang="0">
                    <a:pos x="28" y="70"/>
                  </a:cxn>
                  <a:cxn ang="0">
                    <a:pos x="23" y="70"/>
                  </a:cxn>
                  <a:cxn ang="0">
                    <a:pos x="21" y="69"/>
                  </a:cxn>
                  <a:cxn ang="0">
                    <a:pos x="18" y="69"/>
                  </a:cxn>
                  <a:cxn ang="0">
                    <a:pos x="16" y="67"/>
                  </a:cxn>
                  <a:cxn ang="0">
                    <a:pos x="15" y="67"/>
                  </a:cxn>
                  <a:cxn ang="0">
                    <a:pos x="11" y="65"/>
                  </a:cxn>
                  <a:cxn ang="0">
                    <a:pos x="11" y="92"/>
                  </a:cxn>
                  <a:cxn ang="0">
                    <a:pos x="10" y="92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1" y="20"/>
                  </a:cxn>
                  <a:cxn ang="0">
                    <a:pos x="3" y="15"/>
                  </a:cxn>
                  <a:cxn ang="0">
                    <a:pos x="6" y="10"/>
                  </a:cxn>
                  <a:cxn ang="0">
                    <a:pos x="10" y="6"/>
                  </a:cxn>
                  <a:cxn ang="0">
                    <a:pos x="16" y="3"/>
                  </a:cxn>
                  <a:cxn ang="0">
                    <a:pos x="21" y="1"/>
                  </a:cxn>
                  <a:cxn ang="0">
                    <a:pos x="28" y="0"/>
                  </a:cxn>
                </a:cxnLst>
                <a:rect l="0" t="0" r="r" b="b"/>
                <a:pathLst>
                  <a:path w="57" h="94">
                    <a:moveTo>
                      <a:pt x="23" y="10"/>
                    </a:moveTo>
                    <a:lnTo>
                      <a:pt x="20" y="11"/>
                    </a:lnTo>
                    <a:lnTo>
                      <a:pt x="16" y="15"/>
                    </a:lnTo>
                    <a:lnTo>
                      <a:pt x="11" y="25"/>
                    </a:lnTo>
                    <a:lnTo>
                      <a:pt x="11" y="54"/>
                    </a:lnTo>
                    <a:lnTo>
                      <a:pt x="15" y="57"/>
                    </a:lnTo>
                    <a:lnTo>
                      <a:pt x="18" y="59"/>
                    </a:lnTo>
                    <a:lnTo>
                      <a:pt x="23" y="60"/>
                    </a:lnTo>
                    <a:lnTo>
                      <a:pt x="31" y="60"/>
                    </a:lnTo>
                    <a:lnTo>
                      <a:pt x="35" y="59"/>
                    </a:lnTo>
                    <a:lnTo>
                      <a:pt x="38" y="55"/>
                    </a:lnTo>
                    <a:lnTo>
                      <a:pt x="41" y="54"/>
                    </a:lnTo>
                    <a:lnTo>
                      <a:pt x="43" y="50"/>
                    </a:lnTo>
                    <a:lnTo>
                      <a:pt x="45" y="45"/>
                    </a:lnTo>
                    <a:lnTo>
                      <a:pt x="45" y="25"/>
                    </a:lnTo>
                    <a:lnTo>
                      <a:pt x="40" y="15"/>
                    </a:lnTo>
                    <a:lnTo>
                      <a:pt x="36" y="11"/>
                    </a:lnTo>
                    <a:lnTo>
                      <a:pt x="33" y="10"/>
                    </a:lnTo>
                    <a:lnTo>
                      <a:pt x="23" y="10"/>
                    </a:lnTo>
                    <a:close/>
                    <a:moveTo>
                      <a:pt x="28" y="0"/>
                    </a:moveTo>
                    <a:lnTo>
                      <a:pt x="41" y="3"/>
                    </a:lnTo>
                    <a:lnTo>
                      <a:pt x="46" y="5"/>
                    </a:lnTo>
                    <a:lnTo>
                      <a:pt x="50" y="10"/>
                    </a:lnTo>
                    <a:lnTo>
                      <a:pt x="53" y="13"/>
                    </a:lnTo>
                    <a:lnTo>
                      <a:pt x="55" y="20"/>
                    </a:lnTo>
                    <a:lnTo>
                      <a:pt x="57" y="25"/>
                    </a:lnTo>
                    <a:lnTo>
                      <a:pt x="57" y="43"/>
                    </a:lnTo>
                    <a:lnTo>
                      <a:pt x="55" y="50"/>
                    </a:lnTo>
                    <a:lnTo>
                      <a:pt x="53" y="55"/>
                    </a:lnTo>
                    <a:lnTo>
                      <a:pt x="46" y="65"/>
                    </a:lnTo>
                    <a:lnTo>
                      <a:pt x="41" y="67"/>
                    </a:lnTo>
                    <a:lnTo>
                      <a:pt x="28" y="70"/>
                    </a:lnTo>
                    <a:lnTo>
                      <a:pt x="23" y="70"/>
                    </a:lnTo>
                    <a:lnTo>
                      <a:pt x="21" y="69"/>
                    </a:lnTo>
                    <a:lnTo>
                      <a:pt x="18" y="69"/>
                    </a:lnTo>
                    <a:lnTo>
                      <a:pt x="16" y="67"/>
                    </a:lnTo>
                    <a:lnTo>
                      <a:pt x="15" y="67"/>
                    </a:lnTo>
                    <a:lnTo>
                      <a:pt x="11" y="65"/>
                    </a:lnTo>
                    <a:lnTo>
                      <a:pt x="11" y="92"/>
                    </a:lnTo>
                    <a:lnTo>
                      <a:pt x="10" y="92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4" name="Freeform 216"/>
              <p:cNvSpPr>
                <a:spLocks/>
              </p:cNvSpPr>
              <p:nvPr/>
            </p:nvSpPr>
            <p:spPr bwMode="auto">
              <a:xfrm>
                <a:off x="2286" y="2052"/>
                <a:ext cx="54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0"/>
                  </a:cxn>
                  <a:cxn ang="0">
                    <a:pos x="52" y="2"/>
                  </a:cxn>
                  <a:cxn ang="0">
                    <a:pos x="54" y="2"/>
                  </a:cxn>
                  <a:cxn ang="0">
                    <a:pos x="54" y="9"/>
                  </a:cxn>
                  <a:cxn ang="0">
                    <a:pos x="52" y="10"/>
                  </a:cxn>
                  <a:cxn ang="0">
                    <a:pos x="30" y="10"/>
                  </a:cxn>
                  <a:cxn ang="0">
                    <a:pos x="29" y="15"/>
                  </a:cxn>
                  <a:cxn ang="0">
                    <a:pos x="29" y="37"/>
                  </a:cxn>
                  <a:cxn ang="0">
                    <a:pos x="30" y="44"/>
                  </a:cxn>
                  <a:cxn ang="0">
                    <a:pos x="30" y="53"/>
                  </a:cxn>
                  <a:cxn ang="0">
                    <a:pos x="32" y="56"/>
                  </a:cxn>
                  <a:cxn ang="0">
                    <a:pos x="35" y="59"/>
                  </a:cxn>
                  <a:cxn ang="0">
                    <a:pos x="40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6" y="66"/>
                  </a:cxn>
                  <a:cxn ang="0">
                    <a:pos x="46" y="68"/>
                  </a:cxn>
                  <a:cxn ang="0">
                    <a:pos x="40" y="68"/>
                  </a:cxn>
                  <a:cxn ang="0">
                    <a:pos x="39" y="69"/>
                  </a:cxn>
                  <a:cxn ang="0">
                    <a:pos x="35" y="69"/>
                  </a:cxn>
                  <a:cxn ang="0">
                    <a:pos x="32" y="68"/>
                  </a:cxn>
                  <a:cxn ang="0">
                    <a:pos x="27" y="68"/>
                  </a:cxn>
                  <a:cxn ang="0">
                    <a:pos x="22" y="63"/>
                  </a:cxn>
                  <a:cxn ang="0">
                    <a:pos x="19" y="56"/>
                  </a:cxn>
                  <a:cxn ang="0">
                    <a:pos x="19" y="47"/>
                  </a:cxn>
                  <a:cxn ang="0">
                    <a:pos x="17" y="41"/>
                  </a:cxn>
                  <a:cxn ang="0">
                    <a:pos x="17" y="27"/>
                  </a:cxn>
                  <a:cxn ang="0">
                    <a:pos x="19" y="24"/>
                  </a:cxn>
                  <a:cxn ang="0">
                    <a:pos x="19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54" h="69">
                    <a:moveTo>
                      <a:pt x="0" y="0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4" y="9"/>
                    </a:lnTo>
                    <a:lnTo>
                      <a:pt x="52" y="10"/>
                    </a:lnTo>
                    <a:lnTo>
                      <a:pt x="30" y="10"/>
                    </a:lnTo>
                    <a:lnTo>
                      <a:pt x="29" y="15"/>
                    </a:lnTo>
                    <a:lnTo>
                      <a:pt x="29" y="37"/>
                    </a:lnTo>
                    <a:lnTo>
                      <a:pt x="30" y="44"/>
                    </a:lnTo>
                    <a:lnTo>
                      <a:pt x="30" y="53"/>
                    </a:lnTo>
                    <a:lnTo>
                      <a:pt x="32" y="56"/>
                    </a:lnTo>
                    <a:lnTo>
                      <a:pt x="35" y="59"/>
                    </a:lnTo>
                    <a:lnTo>
                      <a:pt x="40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0" y="68"/>
                    </a:lnTo>
                    <a:lnTo>
                      <a:pt x="39" y="69"/>
                    </a:lnTo>
                    <a:lnTo>
                      <a:pt x="35" y="69"/>
                    </a:lnTo>
                    <a:lnTo>
                      <a:pt x="32" y="68"/>
                    </a:lnTo>
                    <a:lnTo>
                      <a:pt x="27" y="68"/>
                    </a:lnTo>
                    <a:lnTo>
                      <a:pt x="22" y="63"/>
                    </a:lnTo>
                    <a:lnTo>
                      <a:pt x="19" y="56"/>
                    </a:lnTo>
                    <a:lnTo>
                      <a:pt x="19" y="47"/>
                    </a:lnTo>
                    <a:lnTo>
                      <a:pt x="17" y="41"/>
                    </a:lnTo>
                    <a:lnTo>
                      <a:pt x="17" y="27"/>
                    </a:lnTo>
                    <a:lnTo>
                      <a:pt x="19" y="24"/>
                    </a:lnTo>
                    <a:lnTo>
                      <a:pt x="19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5" name="Freeform 217"/>
              <p:cNvSpPr>
                <a:spLocks noEditPoints="1"/>
              </p:cNvSpPr>
              <p:nvPr/>
            </p:nvSpPr>
            <p:spPr bwMode="auto">
              <a:xfrm>
                <a:off x="2352" y="2051"/>
                <a:ext cx="72" cy="70"/>
              </a:xfrm>
              <a:custGeom>
                <a:avLst/>
                <a:gdLst/>
                <a:ahLst/>
                <a:cxnLst>
                  <a:cxn ang="0">
                    <a:pos x="21" y="11"/>
                  </a:cxn>
                  <a:cxn ang="0">
                    <a:pos x="13" y="25"/>
                  </a:cxn>
                  <a:cxn ang="0">
                    <a:pos x="11" y="35"/>
                  </a:cxn>
                  <a:cxn ang="0">
                    <a:pos x="13" y="48"/>
                  </a:cxn>
                  <a:cxn ang="0">
                    <a:pos x="18" y="55"/>
                  </a:cxn>
                  <a:cxn ang="0">
                    <a:pos x="23" y="60"/>
                  </a:cxn>
                  <a:cxn ang="0">
                    <a:pos x="38" y="57"/>
                  </a:cxn>
                  <a:cxn ang="0">
                    <a:pos x="45" y="40"/>
                  </a:cxn>
                  <a:cxn ang="0">
                    <a:pos x="43" y="23"/>
                  </a:cxn>
                  <a:cxn ang="0">
                    <a:pos x="35" y="11"/>
                  </a:cxn>
                  <a:cxn ang="0">
                    <a:pos x="25" y="10"/>
                  </a:cxn>
                  <a:cxn ang="0">
                    <a:pos x="33" y="1"/>
                  </a:cxn>
                  <a:cxn ang="0">
                    <a:pos x="40" y="3"/>
                  </a:cxn>
                  <a:cxn ang="0">
                    <a:pos x="48" y="13"/>
                  </a:cxn>
                  <a:cxn ang="0">
                    <a:pos x="52" y="18"/>
                  </a:cxn>
                  <a:cxn ang="0">
                    <a:pos x="53" y="8"/>
                  </a:cxn>
                  <a:cxn ang="0">
                    <a:pos x="55" y="1"/>
                  </a:cxn>
                  <a:cxn ang="0">
                    <a:pos x="65" y="13"/>
                  </a:cxn>
                  <a:cxn ang="0">
                    <a:pos x="63" y="20"/>
                  </a:cxn>
                  <a:cxn ang="0">
                    <a:pos x="62" y="27"/>
                  </a:cxn>
                  <a:cxn ang="0">
                    <a:pos x="58" y="35"/>
                  </a:cxn>
                  <a:cxn ang="0">
                    <a:pos x="57" y="52"/>
                  </a:cxn>
                  <a:cxn ang="0">
                    <a:pos x="58" y="57"/>
                  </a:cxn>
                  <a:cxn ang="0">
                    <a:pos x="68" y="60"/>
                  </a:cxn>
                  <a:cxn ang="0">
                    <a:pos x="72" y="59"/>
                  </a:cxn>
                  <a:cxn ang="0">
                    <a:pos x="70" y="69"/>
                  </a:cxn>
                  <a:cxn ang="0">
                    <a:pos x="67" y="70"/>
                  </a:cxn>
                  <a:cxn ang="0">
                    <a:pos x="57" y="69"/>
                  </a:cxn>
                  <a:cxn ang="0">
                    <a:pos x="50" y="64"/>
                  </a:cxn>
                  <a:cxn ang="0">
                    <a:pos x="48" y="57"/>
                  </a:cxn>
                  <a:cxn ang="0">
                    <a:pos x="42" y="64"/>
                  </a:cxn>
                  <a:cxn ang="0">
                    <a:pos x="30" y="70"/>
                  </a:cxn>
                  <a:cxn ang="0">
                    <a:pos x="15" y="67"/>
                  </a:cxn>
                  <a:cxn ang="0">
                    <a:pos x="6" y="60"/>
                  </a:cxn>
                  <a:cxn ang="0">
                    <a:pos x="1" y="50"/>
                  </a:cxn>
                  <a:cxn ang="0">
                    <a:pos x="0" y="28"/>
                  </a:cxn>
                  <a:cxn ang="0">
                    <a:pos x="5" y="15"/>
                  </a:cxn>
                  <a:cxn ang="0">
                    <a:pos x="11" y="6"/>
                  </a:cxn>
                  <a:cxn ang="0">
                    <a:pos x="21" y="1"/>
                  </a:cxn>
                </a:cxnLst>
                <a:rect l="0" t="0" r="r" b="b"/>
                <a:pathLst>
                  <a:path w="72" h="70">
                    <a:moveTo>
                      <a:pt x="25" y="10"/>
                    </a:moveTo>
                    <a:lnTo>
                      <a:pt x="21" y="11"/>
                    </a:lnTo>
                    <a:lnTo>
                      <a:pt x="18" y="15"/>
                    </a:lnTo>
                    <a:lnTo>
                      <a:pt x="13" y="25"/>
                    </a:lnTo>
                    <a:lnTo>
                      <a:pt x="11" y="30"/>
                    </a:lnTo>
                    <a:lnTo>
                      <a:pt x="11" y="35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15" y="52"/>
                    </a:lnTo>
                    <a:lnTo>
                      <a:pt x="18" y="55"/>
                    </a:lnTo>
                    <a:lnTo>
                      <a:pt x="20" y="59"/>
                    </a:lnTo>
                    <a:lnTo>
                      <a:pt x="23" y="60"/>
                    </a:lnTo>
                    <a:lnTo>
                      <a:pt x="31" y="60"/>
                    </a:lnTo>
                    <a:lnTo>
                      <a:pt x="38" y="57"/>
                    </a:lnTo>
                    <a:lnTo>
                      <a:pt x="42" y="50"/>
                    </a:lnTo>
                    <a:lnTo>
                      <a:pt x="45" y="40"/>
                    </a:lnTo>
                    <a:lnTo>
                      <a:pt x="45" y="28"/>
                    </a:lnTo>
                    <a:lnTo>
                      <a:pt x="43" y="23"/>
                    </a:lnTo>
                    <a:lnTo>
                      <a:pt x="40" y="16"/>
                    </a:lnTo>
                    <a:lnTo>
                      <a:pt x="35" y="11"/>
                    </a:lnTo>
                    <a:lnTo>
                      <a:pt x="31" y="10"/>
                    </a:lnTo>
                    <a:lnTo>
                      <a:pt x="25" y="10"/>
                    </a:lnTo>
                    <a:close/>
                    <a:moveTo>
                      <a:pt x="28" y="0"/>
                    </a:moveTo>
                    <a:lnTo>
                      <a:pt x="33" y="1"/>
                    </a:lnTo>
                    <a:lnTo>
                      <a:pt x="37" y="1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8" y="13"/>
                    </a:lnTo>
                    <a:lnTo>
                      <a:pt x="52" y="23"/>
                    </a:lnTo>
                    <a:lnTo>
                      <a:pt x="52" y="18"/>
                    </a:lnTo>
                    <a:lnTo>
                      <a:pt x="53" y="15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1"/>
                    </a:lnTo>
                    <a:lnTo>
                      <a:pt x="65" y="1"/>
                    </a:lnTo>
                    <a:lnTo>
                      <a:pt x="65" y="13"/>
                    </a:lnTo>
                    <a:lnTo>
                      <a:pt x="63" y="16"/>
                    </a:lnTo>
                    <a:lnTo>
                      <a:pt x="63" y="20"/>
                    </a:lnTo>
                    <a:lnTo>
                      <a:pt x="62" y="23"/>
                    </a:lnTo>
                    <a:lnTo>
                      <a:pt x="62" y="27"/>
                    </a:lnTo>
                    <a:lnTo>
                      <a:pt x="60" y="32"/>
                    </a:lnTo>
                    <a:lnTo>
                      <a:pt x="58" y="35"/>
                    </a:lnTo>
                    <a:lnTo>
                      <a:pt x="57" y="42"/>
                    </a:lnTo>
                    <a:lnTo>
                      <a:pt x="57" y="52"/>
                    </a:lnTo>
                    <a:lnTo>
                      <a:pt x="58" y="55"/>
                    </a:lnTo>
                    <a:lnTo>
                      <a:pt x="58" y="57"/>
                    </a:lnTo>
                    <a:lnTo>
                      <a:pt x="62" y="60"/>
                    </a:lnTo>
                    <a:lnTo>
                      <a:pt x="68" y="60"/>
                    </a:lnTo>
                    <a:lnTo>
                      <a:pt x="68" y="59"/>
                    </a:lnTo>
                    <a:lnTo>
                      <a:pt x="72" y="59"/>
                    </a:lnTo>
                    <a:lnTo>
                      <a:pt x="72" y="67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7" y="70"/>
                    </a:lnTo>
                    <a:lnTo>
                      <a:pt x="60" y="70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0" y="64"/>
                    </a:lnTo>
                    <a:lnTo>
                      <a:pt x="48" y="60"/>
                    </a:lnTo>
                    <a:lnTo>
                      <a:pt x="48" y="57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40" y="65"/>
                    </a:lnTo>
                    <a:lnTo>
                      <a:pt x="30" y="70"/>
                    </a:lnTo>
                    <a:lnTo>
                      <a:pt x="21" y="70"/>
                    </a:lnTo>
                    <a:lnTo>
                      <a:pt x="15" y="67"/>
                    </a:lnTo>
                    <a:lnTo>
                      <a:pt x="10" y="64"/>
                    </a:lnTo>
                    <a:lnTo>
                      <a:pt x="6" y="60"/>
                    </a:lnTo>
                    <a:lnTo>
                      <a:pt x="3" y="55"/>
                    </a:lnTo>
                    <a:lnTo>
                      <a:pt x="1" y="50"/>
                    </a:lnTo>
                    <a:lnTo>
                      <a:pt x="0" y="43"/>
                    </a:lnTo>
                    <a:lnTo>
                      <a:pt x="0" y="28"/>
                    </a:lnTo>
                    <a:lnTo>
                      <a:pt x="1" y="21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6" name="Freeform 218"/>
              <p:cNvSpPr>
                <a:spLocks/>
              </p:cNvSpPr>
              <p:nvPr/>
            </p:nvSpPr>
            <p:spPr bwMode="auto">
              <a:xfrm>
                <a:off x="2471" y="2029"/>
                <a:ext cx="67" cy="9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0"/>
                  </a:cxn>
                  <a:cxn ang="0">
                    <a:pos x="67" y="1"/>
                  </a:cxn>
                  <a:cxn ang="0">
                    <a:pos x="67" y="8"/>
                  </a:cxn>
                  <a:cxn ang="0">
                    <a:pos x="65" y="10"/>
                  </a:cxn>
                  <a:cxn ang="0">
                    <a:pos x="38" y="10"/>
                  </a:cxn>
                  <a:cxn ang="0">
                    <a:pos x="38" y="91"/>
                  </a:cxn>
                  <a:cxn ang="0">
                    <a:pos x="28" y="91"/>
                  </a:cxn>
                  <a:cxn ang="0">
                    <a:pos x="27" y="89"/>
                  </a:cxn>
                  <a:cxn ang="0">
                    <a:pos x="27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67" h="91">
                    <a:moveTo>
                      <a:pt x="0" y="0"/>
                    </a:moveTo>
                    <a:lnTo>
                      <a:pt x="65" y="0"/>
                    </a:lnTo>
                    <a:lnTo>
                      <a:pt x="67" y="1"/>
                    </a:lnTo>
                    <a:lnTo>
                      <a:pt x="67" y="8"/>
                    </a:lnTo>
                    <a:lnTo>
                      <a:pt x="65" y="10"/>
                    </a:lnTo>
                    <a:lnTo>
                      <a:pt x="38" y="10"/>
                    </a:lnTo>
                    <a:lnTo>
                      <a:pt x="38" y="91"/>
                    </a:lnTo>
                    <a:lnTo>
                      <a:pt x="28" y="91"/>
                    </a:lnTo>
                    <a:lnTo>
                      <a:pt x="27" y="89"/>
                    </a:lnTo>
                    <a:lnTo>
                      <a:pt x="27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7" name="Freeform 219"/>
              <p:cNvSpPr>
                <a:spLocks/>
              </p:cNvSpPr>
              <p:nvPr/>
            </p:nvSpPr>
            <p:spPr bwMode="auto">
              <a:xfrm>
                <a:off x="2548" y="2027"/>
                <a:ext cx="65" cy="94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3" y="0"/>
                  </a:cxn>
                  <a:cxn ang="0">
                    <a:pos x="47" y="2"/>
                  </a:cxn>
                  <a:cxn ang="0">
                    <a:pos x="50" y="2"/>
                  </a:cxn>
                  <a:cxn ang="0">
                    <a:pos x="53" y="3"/>
                  </a:cxn>
                  <a:cxn ang="0">
                    <a:pos x="57" y="3"/>
                  </a:cxn>
                  <a:cxn ang="0">
                    <a:pos x="60" y="5"/>
                  </a:cxn>
                  <a:cxn ang="0">
                    <a:pos x="64" y="8"/>
                  </a:cxn>
                  <a:cxn ang="0">
                    <a:pos x="64" y="10"/>
                  </a:cxn>
                  <a:cxn ang="0">
                    <a:pos x="65" y="12"/>
                  </a:cxn>
                  <a:cxn ang="0">
                    <a:pos x="65" y="17"/>
                  </a:cxn>
                  <a:cxn ang="0">
                    <a:pos x="64" y="17"/>
                  </a:cxn>
                  <a:cxn ang="0">
                    <a:pos x="64" y="20"/>
                  </a:cxn>
                  <a:cxn ang="0">
                    <a:pos x="62" y="20"/>
                  </a:cxn>
                  <a:cxn ang="0">
                    <a:pos x="62" y="19"/>
                  </a:cxn>
                  <a:cxn ang="0">
                    <a:pos x="60" y="19"/>
                  </a:cxn>
                  <a:cxn ang="0">
                    <a:pos x="59" y="17"/>
                  </a:cxn>
                  <a:cxn ang="0">
                    <a:pos x="48" y="12"/>
                  </a:cxn>
                  <a:cxn ang="0">
                    <a:pos x="43" y="12"/>
                  </a:cxn>
                  <a:cxn ang="0">
                    <a:pos x="38" y="10"/>
                  </a:cxn>
                  <a:cxn ang="0">
                    <a:pos x="28" y="13"/>
                  </a:cxn>
                  <a:cxn ang="0">
                    <a:pos x="23" y="17"/>
                  </a:cxn>
                  <a:cxn ang="0">
                    <a:pos x="20" y="20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13" y="39"/>
                  </a:cxn>
                  <a:cxn ang="0">
                    <a:pos x="12" y="47"/>
                  </a:cxn>
                  <a:cxn ang="0">
                    <a:pos x="12" y="56"/>
                  </a:cxn>
                  <a:cxn ang="0">
                    <a:pos x="13" y="62"/>
                  </a:cxn>
                  <a:cxn ang="0">
                    <a:pos x="17" y="69"/>
                  </a:cxn>
                  <a:cxn ang="0">
                    <a:pos x="20" y="74"/>
                  </a:cxn>
                  <a:cxn ang="0">
                    <a:pos x="23" y="78"/>
                  </a:cxn>
                  <a:cxn ang="0">
                    <a:pos x="28" y="81"/>
                  </a:cxn>
                  <a:cxn ang="0">
                    <a:pos x="32" y="83"/>
                  </a:cxn>
                  <a:cxn ang="0">
                    <a:pos x="48" y="83"/>
                  </a:cxn>
                  <a:cxn ang="0">
                    <a:pos x="59" y="78"/>
                  </a:cxn>
                  <a:cxn ang="0">
                    <a:pos x="62" y="74"/>
                  </a:cxn>
                  <a:cxn ang="0">
                    <a:pos x="64" y="74"/>
                  </a:cxn>
                  <a:cxn ang="0">
                    <a:pos x="65" y="76"/>
                  </a:cxn>
                  <a:cxn ang="0">
                    <a:pos x="65" y="84"/>
                  </a:cxn>
                  <a:cxn ang="0">
                    <a:pos x="64" y="84"/>
                  </a:cxn>
                  <a:cxn ang="0">
                    <a:pos x="64" y="86"/>
                  </a:cxn>
                  <a:cxn ang="0">
                    <a:pos x="62" y="86"/>
                  </a:cxn>
                  <a:cxn ang="0">
                    <a:pos x="59" y="89"/>
                  </a:cxn>
                  <a:cxn ang="0">
                    <a:pos x="55" y="91"/>
                  </a:cxn>
                  <a:cxn ang="0">
                    <a:pos x="52" y="91"/>
                  </a:cxn>
                  <a:cxn ang="0">
                    <a:pos x="47" y="93"/>
                  </a:cxn>
                  <a:cxn ang="0">
                    <a:pos x="43" y="94"/>
                  </a:cxn>
                  <a:cxn ang="0">
                    <a:pos x="38" y="94"/>
                  </a:cxn>
                  <a:cxn ang="0">
                    <a:pos x="22" y="91"/>
                  </a:cxn>
                  <a:cxn ang="0">
                    <a:pos x="15" y="88"/>
                  </a:cxn>
                  <a:cxn ang="0">
                    <a:pos x="10" y="83"/>
                  </a:cxn>
                  <a:cxn ang="0">
                    <a:pos x="5" y="76"/>
                  </a:cxn>
                  <a:cxn ang="0">
                    <a:pos x="2" y="67"/>
                  </a:cxn>
                  <a:cxn ang="0">
                    <a:pos x="0" y="59"/>
                  </a:cxn>
                  <a:cxn ang="0">
                    <a:pos x="0" y="37"/>
                  </a:cxn>
                  <a:cxn ang="0">
                    <a:pos x="2" y="29"/>
                  </a:cxn>
                  <a:cxn ang="0">
                    <a:pos x="5" y="20"/>
                  </a:cxn>
                  <a:cxn ang="0">
                    <a:pos x="10" y="13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30" y="2"/>
                  </a:cxn>
                  <a:cxn ang="0">
                    <a:pos x="38" y="0"/>
                  </a:cxn>
                </a:cxnLst>
                <a:rect l="0" t="0" r="r" b="b"/>
                <a:pathLst>
                  <a:path w="65" h="94">
                    <a:moveTo>
                      <a:pt x="38" y="0"/>
                    </a:moveTo>
                    <a:lnTo>
                      <a:pt x="43" y="0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3" y="3"/>
                    </a:lnTo>
                    <a:lnTo>
                      <a:pt x="57" y="3"/>
                    </a:lnTo>
                    <a:lnTo>
                      <a:pt x="60" y="5"/>
                    </a:lnTo>
                    <a:lnTo>
                      <a:pt x="64" y="8"/>
                    </a:lnTo>
                    <a:lnTo>
                      <a:pt x="64" y="10"/>
                    </a:lnTo>
                    <a:lnTo>
                      <a:pt x="65" y="12"/>
                    </a:lnTo>
                    <a:lnTo>
                      <a:pt x="65" y="17"/>
                    </a:lnTo>
                    <a:lnTo>
                      <a:pt x="64" y="17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59" y="17"/>
                    </a:lnTo>
                    <a:lnTo>
                      <a:pt x="48" y="12"/>
                    </a:lnTo>
                    <a:lnTo>
                      <a:pt x="43" y="12"/>
                    </a:lnTo>
                    <a:lnTo>
                      <a:pt x="38" y="10"/>
                    </a:lnTo>
                    <a:lnTo>
                      <a:pt x="28" y="13"/>
                    </a:lnTo>
                    <a:lnTo>
                      <a:pt x="23" y="17"/>
                    </a:lnTo>
                    <a:lnTo>
                      <a:pt x="20" y="20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13" y="39"/>
                    </a:lnTo>
                    <a:lnTo>
                      <a:pt x="12" y="47"/>
                    </a:lnTo>
                    <a:lnTo>
                      <a:pt x="12" y="56"/>
                    </a:lnTo>
                    <a:lnTo>
                      <a:pt x="13" y="62"/>
                    </a:lnTo>
                    <a:lnTo>
                      <a:pt x="17" y="69"/>
                    </a:lnTo>
                    <a:lnTo>
                      <a:pt x="20" y="74"/>
                    </a:lnTo>
                    <a:lnTo>
                      <a:pt x="23" y="78"/>
                    </a:lnTo>
                    <a:lnTo>
                      <a:pt x="28" y="81"/>
                    </a:lnTo>
                    <a:lnTo>
                      <a:pt x="32" y="83"/>
                    </a:lnTo>
                    <a:lnTo>
                      <a:pt x="48" y="83"/>
                    </a:lnTo>
                    <a:lnTo>
                      <a:pt x="59" y="78"/>
                    </a:lnTo>
                    <a:lnTo>
                      <a:pt x="62" y="74"/>
                    </a:lnTo>
                    <a:lnTo>
                      <a:pt x="64" y="74"/>
                    </a:lnTo>
                    <a:lnTo>
                      <a:pt x="65" y="76"/>
                    </a:lnTo>
                    <a:lnTo>
                      <a:pt x="65" y="84"/>
                    </a:lnTo>
                    <a:lnTo>
                      <a:pt x="64" y="84"/>
                    </a:lnTo>
                    <a:lnTo>
                      <a:pt x="64" y="86"/>
                    </a:lnTo>
                    <a:lnTo>
                      <a:pt x="62" y="86"/>
                    </a:lnTo>
                    <a:lnTo>
                      <a:pt x="59" y="89"/>
                    </a:lnTo>
                    <a:lnTo>
                      <a:pt x="55" y="91"/>
                    </a:lnTo>
                    <a:lnTo>
                      <a:pt x="52" y="91"/>
                    </a:lnTo>
                    <a:lnTo>
                      <a:pt x="47" y="93"/>
                    </a:lnTo>
                    <a:lnTo>
                      <a:pt x="43" y="94"/>
                    </a:lnTo>
                    <a:lnTo>
                      <a:pt x="38" y="94"/>
                    </a:lnTo>
                    <a:lnTo>
                      <a:pt x="22" y="91"/>
                    </a:lnTo>
                    <a:lnTo>
                      <a:pt x="15" y="88"/>
                    </a:lnTo>
                    <a:lnTo>
                      <a:pt x="10" y="83"/>
                    </a:lnTo>
                    <a:lnTo>
                      <a:pt x="5" y="76"/>
                    </a:lnTo>
                    <a:lnTo>
                      <a:pt x="2" y="67"/>
                    </a:lnTo>
                    <a:lnTo>
                      <a:pt x="0" y="5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5" y="20"/>
                    </a:lnTo>
                    <a:lnTo>
                      <a:pt x="10" y="13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30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8" name="Freeform 220"/>
              <p:cNvSpPr>
                <a:spLocks noEditPoints="1"/>
              </p:cNvSpPr>
              <p:nvPr/>
            </p:nvSpPr>
            <p:spPr bwMode="auto">
              <a:xfrm>
                <a:off x="2625" y="2029"/>
                <a:ext cx="55" cy="91"/>
              </a:xfrm>
              <a:custGeom>
                <a:avLst/>
                <a:gdLst/>
                <a:ahLst/>
                <a:cxnLst>
                  <a:cxn ang="0">
                    <a:pos x="12" y="10"/>
                  </a:cxn>
                  <a:cxn ang="0">
                    <a:pos x="12" y="47"/>
                  </a:cxn>
                  <a:cxn ang="0">
                    <a:pos x="22" y="47"/>
                  </a:cxn>
                  <a:cxn ang="0">
                    <a:pos x="27" y="45"/>
                  </a:cxn>
                  <a:cxn ang="0">
                    <a:pos x="32" y="45"/>
                  </a:cxn>
                  <a:cxn ang="0">
                    <a:pos x="35" y="43"/>
                  </a:cxn>
                  <a:cxn ang="0">
                    <a:pos x="37" y="40"/>
                  </a:cxn>
                  <a:cxn ang="0">
                    <a:pos x="40" y="38"/>
                  </a:cxn>
                  <a:cxn ang="0">
                    <a:pos x="42" y="35"/>
                  </a:cxn>
                  <a:cxn ang="0">
                    <a:pos x="42" y="22"/>
                  </a:cxn>
                  <a:cxn ang="0">
                    <a:pos x="39" y="15"/>
                  </a:cxn>
                  <a:cxn ang="0">
                    <a:pos x="35" y="11"/>
                  </a:cxn>
                  <a:cxn ang="0">
                    <a:pos x="32" y="11"/>
                  </a:cxn>
                  <a:cxn ang="0">
                    <a:pos x="28" y="10"/>
                  </a:cxn>
                  <a:cxn ang="0">
                    <a:pos x="12" y="10"/>
                  </a:cxn>
                  <a:cxn ang="0">
                    <a:pos x="2" y="0"/>
                  </a:cxn>
                  <a:cxn ang="0">
                    <a:pos x="32" y="0"/>
                  </a:cxn>
                  <a:cxn ang="0">
                    <a:pos x="35" y="1"/>
                  </a:cxn>
                  <a:cxn ang="0">
                    <a:pos x="39" y="1"/>
                  </a:cxn>
                  <a:cxn ang="0">
                    <a:pos x="44" y="3"/>
                  </a:cxn>
                  <a:cxn ang="0">
                    <a:pos x="47" y="6"/>
                  </a:cxn>
                  <a:cxn ang="0">
                    <a:pos x="49" y="10"/>
                  </a:cxn>
                  <a:cxn ang="0">
                    <a:pos x="52" y="13"/>
                  </a:cxn>
                  <a:cxn ang="0">
                    <a:pos x="54" y="17"/>
                  </a:cxn>
                  <a:cxn ang="0">
                    <a:pos x="55" y="22"/>
                  </a:cxn>
                  <a:cxn ang="0">
                    <a:pos x="55" y="27"/>
                  </a:cxn>
                  <a:cxn ang="0">
                    <a:pos x="54" y="33"/>
                  </a:cxn>
                  <a:cxn ang="0">
                    <a:pos x="50" y="43"/>
                  </a:cxn>
                  <a:cxn ang="0">
                    <a:pos x="47" y="49"/>
                  </a:cxn>
                  <a:cxn ang="0">
                    <a:pos x="42" y="52"/>
                  </a:cxn>
                  <a:cxn ang="0">
                    <a:pos x="32" y="55"/>
                  </a:cxn>
                  <a:cxn ang="0">
                    <a:pos x="12" y="55"/>
                  </a:cxn>
                  <a:cxn ang="0">
                    <a:pos x="12" y="89"/>
                  </a:cxn>
                  <a:cxn ang="0">
                    <a:pos x="10" y="91"/>
                  </a:cxn>
                  <a:cxn ang="0">
                    <a:pos x="0" y="9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55" h="91">
                    <a:moveTo>
                      <a:pt x="12" y="10"/>
                    </a:moveTo>
                    <a:lnTo>
                      <a:pt x="12" y="47"/>
                    </a:lnTo>
                    <a:lnTo>
                      <a:pt x="22" y="47"/>
                    </a:lnTo>
                    <a:lnTo>
                      <a:pt x="27" y="45"/>
                    </a:lnTo>
                    <a:lnTo>
                      <a:pt x="32" y="45"/>
                    </a:lnTo>
                    <a:lnTo>
                      <a:pt x="35" y="43"/>
                    </a:lnTo>
                    <a:lnTo>
                      <a:pt x="37" y="40"/>
                    </a:lnTo>
                    <a:lnTo>
                      <a:pt x="40" y="38"/>
                    </a:lnTo>
                    <a:lnTo>
                      <a:pt x="42" y="35"/>
                    </a:lnTo>
                    <a:lnTo>
                      <a:pt x="42" y="22"/>
                    </a:lnTo>
                    <a:lnTo>
                      <a:pt x="39" y="15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28" y="10"/>
                    </a:lnTo>
                    <a:lnTo>
                      <a:pt x="12" y="10"/>
                    </a:lnTo>
                    <a:close/>
                    <a:moveTo>
                      <a:pt x="2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47" y="6"/>
                    </a:lnTo>
                    <a:lnTo>
                      <a:pt x="49" y="10"/>
                    </a:lnTo>
                    <a:lnTo>
                      <a:pt x="52" y="13"/>
                    </a:lnTo>
                    <a:lnTo>
                      <a:pt x="54" y="17"/>
                    </a:lnTo>
                    <a:lnTo>
                      <a:pt x="55" y="22"/>
                    </a:lnTo>
                    <a:lnTo>
                      <a:pt x="55" y="27"/>
                    </a:lnTo>
                    <a:lnTo>
                      <a:pt x="54" y="33"/>
                    </a:lnTo>
                    <a:lnTo>
                      <a:pt x="50" y="43"/>
                    </a:lnTo>
                    <a:lnTo>
                      <a:pt x="47" y="49"/>
                    </a:lnTo>
                    <a:lnTo>
                      <a:pt x="42" y="52"/>
                    </a:lnTo>
                    <a:lnTo>
                      <a:pt x="32" y="55"/>
                    </a:lnTo>
                    <a:lnTo>
                      <a:pt x="12" y="55"/>
                    </a:lnTo>
                    <a:lnTo>
                      <a:pt x="12" y="89"/>
                    </a:lnTo>
                    <a:lnTo>
                      <a:pt x="10" y="91"/>
                    </a:lnTo>
                    <a:lnTo>
                      <a:pt x="0" y="9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89" name="Freeform 221"/>
              <p:cNvSpPr>
                <a:spLocks noEditPoints="1"/>
              </p:cNvSpPr>
              <p:nvPr/>
            </p:nvSpPr>
            <p:spPr bwMode="auto">
              <a:xfrm>
                <a:off x="2737" y="2027"/>
                <a:ext cx="62" cy="94"/>
              </a:xfrm>
              <a:custGeom>
                <a:avLst/>
                <a:gdLst/>
                <a:ahLst/>
                <a:cxnLst>
                  <a:cxn ang="0">
                    <a:pos x="25" y="52"/>
                  </a:cxn>
                  <a:cxn ang="0">
                    <a:pos x="17" y="59"/>
                  </a:cxn>
                  <a:cxn ang="0">
                    <a:pos x="14" y="64"/>
                  </a:cxn>
                  <a:cxn ang="0">
                    <a:pos x="12" y="71"/>
                  </a:cxn>
                  <a:cxn ang="0">
                    <a:pos x="20" y="83"/>
                  </a:cxn>
                  <a:cxn ang="0">
                    <a:pos x="37" y="84"/>
                  </a:cxn>
                  <a:cxn ang="0">
                    <a:pos x="46" y="81"/>
                  </a:cxn>
                  <a:cxn ang="0">
                    <a:pos x="49" y="64"/>
                  </a:cxn>
                  <a:cxn ang="0">
                    <a:pos x="46" y="59"/>
                  </a:cxn>
                  <a:cxn ang="0">
                    <a:pos x="31" y="51"/>
                  </a:cxn>
                  <a:cxn ang="0">
                    <a:pos x="20" y="13"/>
                  </a:cxn>
                  <a:cxn ang="0">
                    <a:pos x="15" y="22"/>
                  </a:cxn>
                  <a:cxn ang="0">
                    <a:pos x="17" y="27"/>
                  </a:cxn>
                  <a:cxn ang="0">
                    <a:pos x="22" y="34"/>
                  </a:cxn>
                  <a:cxn ang="0">
                    <a:pos x="29" y="39"/>
                  </a:cxn>
                  <a:cxn ang="0">
                    <a:pos x="39" y="37"/>
                  </a:cxn>
                  <a:cxn ang="0">
                    <a:pos x="47" y="22"/>
                  </a:cxn>
                  <a:cxn ang="0">
                    <a:pos x="46" y="17"/>
                  </a:cxn>
                  <a:cxn ang="0">
                    <a:pos x="37" y="10"/>
                  </a:cxn>
                  <a:cxn ang="0">
                    <a:pos x="25" y="0"/>
                  </a:cxn>
                  <a:cxn ang="0">
                    <a:pos x="49" y="3"/>
                  </a:cxn>
                  <a:cxn ang="0">
                    <a:pos x="59" y="17"/>
                  </a:cxn>
                  <a:cxn ang="0">
                    <a:pos x="56" y="32"/>
                  </a:cxn>
                  <a:cxn ang="0">
                    <a:pos x="52" y="37"/>
                  </a:cxn>
                  <a:cxn ang="0">
                    <a:pos x="46" y="42"/>
                  </a:cxn>
                  <a:cxn ang="0">
                    <a:pos x="46" y="47"/>
                  </a:cxn>
                  <a:cxn ang="0">
                    <a:pos x="57" y="56"/>
                  </a:cxn>
                  <a:cxn ang="0">
                    <a:pos x="62" y="72"/>
                  </a:cxn>
                  <a:cxn ang="0">
                    <a:pos x="57" y="84"/>
                  </a:cxn>
                  <a:cxn ang="0">
                    <a:pos x="49" y="91"/>
                  </a:cxn>
                  <a:cxn ang="0">
                    <a:pos x="37" y="94"/>
                  </a:cxn>
                  <a:cxn ang="0">
                    <a:pos x="14" y="91"/>
                  </a:cxn>
                  <a:cxn ang="0">
                    <a:pos x="2" y="81"/>
                  </a:cxn>
                  <a:cxn ang="0">
                    <a:pos x="0" y="71"/>
                  </a:cxn>
                  <a:cxn ang="0">
                    <a:pos x="5" y="57"/>
                  </a:cxn>
                  <a:cxn ang="0">
                    <a:pos x="17" y="49"/>
                  </a:cxn>
                  <a:cxn ang="0">
                    <a:pos x="17" y="44"/>
                  </a:cxn>
                  <a:cxn ang="0">
                    <a:pos x="10" y="39"/>
                  </a:cxn>
                  <a:cxn ang="0">
                    <a:pos x="7" y="34"/>
                  </a:cxn>
                  <a:cxn ang="0">
                    <a:pos x="4" y="24"/>
                  </a:cxn>
                  <a:cxn ang="0">
                    <a:pos x="5" y="13"/>
                  </a:cxn>
                  <a:cxn ang="0">
                    <a:pos x="10" y="7"/>
                  </a:cxn>
                  <a:cxn ang="0">
                    <a:pos x="25" y="0"/>
                  </a:cxn>
                </a:cxnLst>
                <a:rect l="0" t="0" r="r" b="b"/>
                <a:pathLst>
                  <a:path w="62" h="94">
                    <a:moveTo>
                      <a:pt x="31" y="51"/>
                    </a:moveTo>
                    <a:lnTo>
                      <a:pt x="25" y="52"/>
                    </a:lnTo>
                    <a:lnTo>
                      <a:pt x="20" y="57"/>
                    </a:lnTo>
                    <a:lnTo>
                      <a:pt x="17" y="59"/>
                    </a:lnTo>
                    <a:lnTo>
                      <a:pt x="15" y="62"/>
                    </a:lnTo>
                    <a:lnTo>
                      <a:pt x="14" y="64"/>
                    </a:lnTo>
                    <a:lnTo>
                      <a:pt x="14" y="67"/>
                    </a:lnTo>
                    <a:lnTo>
                      <a:pt x="12" y="71"/>
                    </a:lnTo>
                    <a:lnTo>
                      <a:pt x="17" y="81"/>
                    </a:lnTo>
                    <a:lnTo>
                      <a:pt x="20" y="83"/>
                    </a:lnTo>
                    <a:lnTo>
                      <a:pt x="25" y="84"/>
                    </a:lnTo>
                    <a:lnTo>
                      <a:pt x="37" y="84"/>
                    </a:lnTo>
                    <a:lnTo>
                      <a:pt x="42" y="83"/>
                    </a:lnTo>
                    <a:lnTo>
                      <a:pt x="46" y="81"/>
                    </a:lnTo>
                    <a:lnTo>
                      <a:pt x="49" y="74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6" y="59"/>
                    </a:lnTo>
                    <a:lnTo>
                      <a:pt x="39" y="56"/>
                    </a:lnTo>
                    <a:lnTo>
                      <a:pt x="31" y="51"/>
                    </a:lnTo>
                    <a:close/>
                    <a:moveTo>
                      <a:pt x="27" y="10"/>
                    </a:moveTo>
                    <a:lnTo>
                      <a:pt x="20" y="13"/>
                    </a:lnTo>
                    <a:lnTo>
                      <a:pt x="17" y="17"/>
                    </a:lnTo>
                    <a:lnTo>
                      <a:pt x="15" y="22"/>
                    </a:lnTo>
                    <a:lnTo>
                      <a:pt x="15" y="25"/>
                    </a:lnTo>
                    <a:lnTo>
                      <a:pt x="17" y="27"/>
                    </a:lnTo>
                    <a:lnTo>
                      <a:pt x="19" y="30"/>
                    </a:lnTo>
                    <a:lnTo>
                      <a:pt x="22" y="34"/>
                    </a:lnTo>
                    <a:lnTo>
                      <a:pt x="25" y="35"/>
                    </a:lnTo>
                    <a:lnTo>
                      <a:pt x="29" y="39"/>
                    </a:lnTo>
                    <a:lnTo>
                      <a:pt x="32" y="40"/>
                    </a:lnTo>
                    <a:lnTo>
                      <a:pt x="39" y="37"/>
                    </a:lnTo>
                    <a:lnTo>
                      <a:pt x="46" y="27"/>
                    </a:lnTo>
                    <a:lnTo>
                      <a:pt x="47" y="22"/>
                    </a:lnTo>
                    <a:lnTo>
                      <a:pt x="47" y="20"/>
                    </a:lnTo>
                    <a:lnTo>
                      <a:pt x="46" y="17"/>
                    </a:lnTo>
                    <a:lnTo>
                      <a:pt x="41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25" y="0"/>
                    </a:moveTo>
                    <a:lnTo>
                      <a:pt x="39" y="0"/>
                    </a:lnTo>
                    <a:lnTo>
                      <a:pt x="49" y="3"/>
                    </a:lnTo>
                    <a:lnTo>
                      <a:pt x="56" y="10"/>
                    </a:lnTo>
                    <a:lnTo>
                      <a:pt x="59" y="17"/>
                    </a:lnTo>
                    <a:lnTo>
                      <a:pt x="59" y="25"/>
                    </a:lnTo>
                    <a:lnTo>
                      <a:pt x="56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49" y="40"/>
                    </a:lnTo>
                    <a:lnTo>
                      <a:pt x="46" y="42"/>
                    </a:lnTo>
                    <a:lnTo>
                      <a:pt x="41" y="45"/>
                    </a:lnTo>
                    <a:lnTo>
                      <a:pt x="46" y="47"/>
                    </a:lnTo>
                    <a:lnTo>
                      <a:pt x="51" y="51"/>
                    </a:lnTo>
                    <a:lnTo>
                      <a:pt x="57" y="56"/>
                    </a:lnTo>
                    <a:lnTo>
                      <a:pt x="62" y="66"/>
                    </a:lnTo>
                    <a:lnTo>
                      <a:pt x="62" y="72"/>
                    </a:lnTo>
                    <a:lnTo>
                      <a:pt x="59" y="79"/>
                    </a:lnTo>
                    <a:lnTo>
                      <a:pt x="57" y="84"/>
                    </a:lnTo>
                    <a:lnTo>
                      <a:pt x="54" y="88"/>
                    </a:lnTo>
                    <a:lnTo>
                      <a:pt x="49" y="91"/>
                    </a:lnTo>
                    <a:lnTo>
                      <a:pt x="44" y="93"/>
                    </a:lnTo>
                    <a:lnTo>
                      <a:pt x="37" y="94"/>
                    </a:lnTo>
                    <a:lnTo>
                      <a:pt x="24" y="94"/>
                    </a:lnTo>
                    <a:lnTo>
                      <a:pt x="14" y="91"/>
                    </a:lnTo>
                    <a:lnTo>
                      <a:pt x="9" y="88"/>
                    </a:lnTo>
                    <a:lnTo>
                      <a:pt x="2" y="81"/>
                    </a:lnTo>
                    <a:lnTo>
                      <a:pt x="2" y="76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5" y="57"/>
                    </a:lnTo>
                    <a:lnTo>
                      <a:pt x="12" y="51"/>
                    </a:lnTo>
                    <a:lnTo>
                      <a:pt x="17" y="49"/>
                    </a:lnTo>
                    <a:lnTo>
                      <a:pt x="22" y="45"/>
                    </a:lnTo>
                    <a:lnTo>
                      <a:pt x="17" y="44"/>
                    </a:lnTo>
                    <a:lnTo>
                      <a:pt x="14" y="42"/>
                    </a:lnTo>
                    <a:lnTo>
                      <a:pt x="10" y="39"/>
                    </a:lnTo>
                    <a:lnTo>
                      <a:pt x="9" y="35"/>
                    </a:lnTo>
                    <a:lnTo>
                      <a:pt x="7" y="34"/>
                    </a:lnTo>
                    <a:lnTo>
                      <a:pt x="5" y="30"/>
                    </a:lnTo>
                    <a:lnTo>
                      <a:pt x="4" y="24"/>
                    </a:lnTo>
                    <a:lnTo>
                      <a:pt x="4" y="19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0" name="Freeform 222"/>
              <p:cNvSpPr>
                <a:spLocks noEditPoints="1"/>
              </p:cNvSpPr>
              <p:nvPr/>
            </p:nvSpPr>
            <p:spPr bwMode="auto">
              <a:xfrm>
                <a:off x="2809" y="2027"/>
                <a:ext cx="62" cy="94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4" y="12"/>
                  </a:cxn>
                  <a:cxn ang="0">
                    <a:pos x="16" y="20"/>
                  </a:cxn>
                  <a:cxn ang="0">
                    <a:pos x="14" y="25"/>
                  </a:cxn>
                  <a:cxn ang="0">
                    <a:pos x="12" y="32"/>
                  </a:cxn>
                  <a:cxn ang="0">
                    <a:pos x="12" y="56"/>
                  </a:cxn>
                  <a:cxn ang="0">
                    <a:pos x="14" y="64"/>
                  </a:cxn>
                  <a:cxn ang="0">
                    <a:pos x="14" y="71"/>
                  </a:cxn>
                  <a:cxn ang="0">
                    <a:pos x="17" y="76"/>
                  </a:cxn>
                  <a:cxn ang="0">
                    <a:pos x="19" y="79"/>
                  </a:cxn>
                  <a:cxn ang="0">
                    <a:pos x="22" y="83"/>
                  </a:cxn>
                  <a:cxn ang="0">
                    <a:pos x="26" y="84"/>
                  </a:cxn>
                  <a:cxn ang="0">
                    <a:pos x="34" y="84"/>
                  </a:cxn>
                  <a:cxn ang="0">
                    <a:pos x="41" y="81"/>
                  </a:cxn>
                  <a:cxn ang="0">
                    <a:pos x="42" y="79"/>
                  </a:cxn>
                  <a:cxn ang="0">
                    <a:pos x="44" y="76"/>
                  </a:cxn>
                  <a:cxn ang="0">
                    <a:pos x="46" y="74"/>
                  </a:cxn>
                  <a:cxn ang="0">
                    <a:pos x="47" y="71"/>
                  </a:cxn>
                  <a:cxn ang="0">
                    <a:pos x="49" y="66"/>
                  </a:cxn>
                  <a:cxn ang="0">
                    <a:pos x="49" y="62"/>
                  </a:cxn>
                  <a:cxn ang="0">
                    <a:pos x="51" y="57"/>
                  </a:cxn>
                  <a:cxn ang="0">
                    <a:pos x="51" y="40"/>
                  </a:cxn>
                  <a:cxn ang="0">
                    <a:pos x="49" y="35"/>
                  </a:cxn>
                  <a:cxn ang="0">
                    <a:pos x="49" y="25"/>
                  </a:cxn>
                  <a:cxn ang="0">
                    <a:pos x="44" y="15"/>
                  </a:cxn>
                  <a:cxn ang="0">
                    <a:pos x="41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2" y="2"/>
                  </a:cxn>
                  <a:cxn ang="0">
                    <a:pos x="52" y="7"/>
                  </a:cxn>
                  <a:cxn ang="0">
                    <a:pos x="56" y="12"/>
                  </a:cxn>
                  <a:cxn ang="0">
                    <a:pos x="59" y="19"/>
                  </a:cxn>
                  <a:cxn ang="0">
                    <a:pos x="62" y="35"/>
                  </a:cxn>
                  <a:cxn ang="0">
                    <a:pos x="62" y="57"/>
                  </a:cxn>
                  <a:cxn ang="0">
                    <a:pos x="59" y="74"/>
                  </a:cxn>
                  <a:cxn ang="0">
                    <a:pos x="56" y="81"/>
                  </a:cxn>
                  <a:cxn ang="0">
                    <a:pos x="46" y="91"/>
                  </a:cxn>
                  <a:cxn ang="0">
                    <a:pos x="39" y="93"/>
                  </a:cxn>
                  <a:cxn ang="0">
                    <a:pos x="31" y="94"/>
                  </a:cxn>
                  <a:cxn ang="0">
                    <a:pos x="22" y="93"/>
                  </a:cxn>
                  <a:cxn ang="0">
                    <a:pos x="16" y="91"/>
                  </a:cxn>
                  <a:cxn ang="0">
                    <a:pos x="10" y="88"/>
                  </a:cxn>
                  <a:cxn ang="0">
                    <a:pos x="7" y="83"/>
                  </a:cxn>
                  <a:cxn ang="0">
                    <a:pos x="4" y="76"/>
                  </a:cxn>
                  <a:cxn ang="0">
                    <a:pos x="2" y="67"/>
                  </a:cxn>
                  <a:cxn ang="0">
                    <a:pos x="0" y="57"/>
                  </a:cxn>
                  <a:cxn ang="0">
                    <a:pos x="0" y="37"/>
                  </a:cxn>
                  <a:cxn ang="0">
                    <a:pos x="4" y="20"/>
                  </a:cxn>
                  <a:cxn ang="0">
                    <a:pos x="7" y="13"/>
                  </a:cxn>
                  <a:cxn ang="0">
                    <a:pos x="17" y="3"/>
                  </a:cxn>
                  <a:cxn ang="0">
                    <a:pos x="24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94">
                    <a:moveTo>
                      <a:pt x="27" y="10"/>
                    </a:moveTo>
                    <a:lnTo>
                      <a:pt x="24" y="12"/>
                    </a:lnTo>
                    <a:lnTo>
                      <a:pt x="16" y="20"/>
                    </a:lnTo>
                    <a:lnTo>
                      <a:pt x="14" y="25"/>
                    </a:lnTo>
                    <a:lnTo>
                      <a:pt x="12" y="32"/>
                    </a:lnTo>
                    <a:lnTo>
                      <a:pt x="12" y="56"/>
                    </a:lnTo>
                    <a:lnTo>
                      <a:pt x="14" y="64"/>
                    </a:lnTo>
                    <a:lnTo>
                      <a:pt x="14" y="71"/>
                    </a:lnTo>
                    <a:lnTo>
                      <a:pt x="17" y="76"/>
                    </a:lnTo>
                    <a:lnTo>
                      <a:pt x="19" y="79"/>
                    </a:lnTo>
                    <a:lnTo>
                      <a:pt x="22" y="83"/>
                    </a:lnTo>
                    <a:lnTo>
                      <a:pt x="26" y="84"/>
                    </a:lnTo>
                    <a:lnTo>
                      <a:pt x="34" y="84"/>
                    </a:lnTo>
                    <a:lnTo>
                      <a:pt x="41" y="81"/>
                    </a:lnTo>
                    <a:lnTo>
                      <a:pt x="42" y="79"/>
                    </a:lnTo>
                    <a:lnTo>
                      <a:pt x="44" y="76"/>
                    </a:lnTo>
                    <a:lnTo>
                      <a:pt x="46" y="74"/>
                    </a:lnTo>
                    <a:lnTo>
                      <a:pt x="47" y="71"/>
                    </a:lnTo>
                    <a:lnTo>
                      <a:pt x="49" y="66"/>
                    </a:lnTo>
                    <a:lnTo>
                      <a:pt x="49" y="62"/>
                    </a:lnTo>
                    <a:lnTo>
                      <a:pt x="51" y="57"/>
                    </a:lnTo>
                    <a:lnTo>
                      <a:pt x="51" y="40"/>
                    </a:lnTo>
                    <a:lnTo>
                      <a:pt x="49" y="35"/>
                    </a:lnTo>
                    <a:lnTo>
                      <a:pt x="49" y="25"/>
                    </a:lnTo>
                    <a:lnTo>
                      <a:pt x="44" y="15"/>
                    </a:lnTo>
                    <a:lnTo>
                      <a:pt x="41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37" y="0"/>
                    </a:lnTo>
                    <a:lnTo>
                      <a:pt x="42" y="2"/>
                    </a:lnTo>
                    <a:lnTo>
                      <a:pt x="52" y="7"/>
                    </a:lnTo>
                    <a:lnTo>
                      <a:pt x="56" y="12"/>
                    </a:lnTo>
                    <a:lnTo>
                      <a:pt x="59" y="19"/>
                    </a:lnTo>
                    <a:lnTo>
                      <a:pt x="62" y="35"/>
                    </a:lnTo>
                    <a:lnTo>
                      <a:pt x="62" y="57"/>
                    </a:lnTo>
                    <a:lnTo>
                      <a:pt x="59" y="74"/>
                    </a:lnTo>
                    <a:lnTo>
                      <a:pt x="56" y="81"/>
                    </a:lnTo>
                    <a:lnTo>
                      <a:pt x="46" y="91"/>
                    </a:lnTo>
                    <a:lnTo>
                      <a:pt x="39" y="93"/>
                    </a:lnTo>
                    <a:lnTo>
                      <a:pt x="31" y="94"/>
                    </a:lnTo>
                    <a:lnTo>
                      <a:pt x="22" y="93"/>
                    </a:lnTo>
                    <a:lnTo>
                      <a:pt x="16" y="91"/>
                    </a:lnTo>
                    <a:lnTo>
                      <a:pt x="10" y="88"/>
                    </a:lnTo>
                    <a:lnTo>
                      <a:pt x="7" y="83"/>
                    </a:lnTo>
                    <a:lnTo>
                      <a:pt x="4" y="76"/>
                    </a:lnTo>
                    <a:lnTo>
                      <a:pt x="2" y="67"/>
                    </a:lnTo>
                    <a:lnTo>
                      <a:pt x="0" y="57"/>
                    </a:lnTo>
                    <a:lnTo>
                      <a:pt x="0" y="37"/>
                    </a:lnTo>
                    <a:lnTo>
                      <a:pt x="4" y="20"/>
                    </a:lnTo>
                    <a:lnTo>
                      <a:pt x="7" y="13"/>
                    </a:lnTo>
                    <a:lnTo>
                      <a:pt x="17" y="3"/>
                    </a:lnTo>
                    <a:lnTo>
                      <a:pt x="24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1" name="Freeform 223"/>
              <p:cNvSpPr>
                <a:spLocks/>
              </p:cNvSpPr>
              <p:nvPr/>
            </p:nvSpPr>
            <p:spPr bwMode="auto">
              <a:xfrm>
                <a:off x="2885" y="2020"/>
                <a:ext cx="25" cy="1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20" y="31"/>
                  </a:cxn>
                  <a:cxn ang="0">
                    <a:pos x="25" y="61"/>
                  </a:cxn>
                  <a:cxn ang="0">
                    <a:pos x="25" y="69"/>
                  </a:cxn>
                  <a:cxn ang="0">
                    <a:pos x="23" y="78"/>
                  </a:cxn>
                  <a:cxn ang="0">
                    <a:pos x="22" y="85"/>
                  </a:cxn>
                  <a:cxn ang="0">
                    <a:pos x="20" y="93"/>
                  </a:cxn>
                  <a:cxn ang="0">
                    <a:pos x="18" y="100"/>
                  </a:cxn>
                  <a:cxn ang="0">
                    <a:pos x="17" y="108"/>
                  </a:cxn>
                  <a:cxn ang="0">
                    <a:pos x="13" y="115"/>
                  </a:cxn>
                  <a:cxn ang="0">
                    <a:pos x="10" y="123"/>
                  </a:cxn>
                  <a:cxn ang="0">
                    <a:pos x="0" y="123"/>
                  </a:cxn>
                  <a:cxn ang="0">
                    <a:pos x="0" y="122"/>
                  </a:cxn>
                  <a:cxn ang="0">
                    <a:pos x="10" y="91"/>
                  </a:cxn>
                  <a:cxn ang="0">
                    <a:pos x="13" y="61"/>
                  </a:cxn>
                  <a:cxn ang="0">
                    <a:pos x="10" y="3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5" h="123">
                    <a:moveTo>
                      <a:pt x="0" y="0"/>
                    </a:moveTo>
                    <a:lnTo>
                      <a:pt x="10" y="0"/>
                    </a:lnTo>
                    <a:lnTo>
                      <a:pt x="20" y="31"/>
                    </a:lnTo>
                    <a:lnTo>
                      <a:pt x="25" y="61"/>
                    </a:lnTo>
                    <a:lnTo>
                      <a:pt x="25" y="69"/>
                    </a:lnTo>
                    <a:lnTo>
                      <a:pt x="23" y="78"/>
                    </a:lnTo>
                    <a:lnTo>
                      <a:pt x="22" y="85"/>
                    </a:lnTo>
                    <a:lnTo>
                      <a:pt x="20" y="93"/>
                    </a:lnTo>
                    <a:lnTo>
                      <a:pt x="18" y="100"/>
                    </a:lnTo>
                    <a:lnTo>
                      <a:pt x="17" y="108"/>
                    </a:lnTo>
                    <a:lnTo>
                      <a:pt x="13" y="115"/>
                    </a:lnTo>
                    <a:lnTo>
                      <a:pt x="10" y="123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10" y="91"/>
                    </a:lnTo>
                    <a:lnTo>
                      <a:pt x="13" y="61"/>
                    </a:lnTo>
                    <a:lnTo>
                      <a:pt x="10" y="3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2" name="Line 224"/>
              <p:cNvSpPr>
                <a:spLocks noChangeShapeType="1"/>
              </p:cNvSpPr>
              <p:nvPr/>
            </p:nvSpPr>
            <p:spPr bwMode="auto">
              <a:xfrm flipV="1">
                <a:off x="3193" y="1835"/>
                <a:ext cx="309" cy="506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3" name="Freeform 225"/>
              <p:cNvSpPr>
                <a:spLocks/>
              </p:cNvSpPr>
              <p:nvPr/>
            </p:nvSpPr>
            <p:spPr bwMode="auto">
              <a:xfrm>
                <a:off x="3172" y="2320"/>
                <a:ext cx="45" cy="5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5" y="0"/>
                  </a:cxn>
                  <a:cxn ang="0">
                    <a:pos x="25" y="17"/>
                  </a:cxn>
                  <a:cxn ang="0">
                    <a:pos x="45" y="17"/>
                  </a:cxn>
                  <a:cxn ang="0">
                    <a:pos x="21" y="36"/>
                  </a:cxn>
                  <a:cxn ang="0">
                    <a:pos x="13" y="42"/>
                  </a:cxn>
                  <a:cxn ang="0">
                    <a:pos x="6" y="51"/>
                  </a:cxn>
                  <a:cxn ang="0">
                    <a:pos x="0" y="58"/>
                  </a:cxn>
                  <a:cxn ang="0">
                    <a:pos x="10" y="29"/>
                  </a:cxn>
                  <a:cxn ang="0">
                    <a:pos x="13" y="0"/>
                  </a:cxn>
                </a:cxnLst>
                <a:rect l="0" t="0" r="r" b="b"/>
                <a:pathLst>
                  <a:path w="45" h="58">
                    <a:moveTo>
                      <a:pt x="13" y="0"/>
                    </a:moveTo>
                    <a:lnTo>
                      <a:pt x="15" y="0"/>
                    </a:lnTo>
                    <a:lnTo>
                      <a:pt x="25" y="17"/>
                    </a:lnTo>
                    <a:lnTo>
                      <a:pt x="45" y="17"/>
                    </a:lnTo>
                    <a:lnTo>
                      <a:pt x="21" y="36"/>
                    </a:lnTo>
                    <a:lnTo>
                      <a:pt x="13" y="42"/>
                    </a:lnTo>
                    <a:lnTo>
                      <a:pt x="6" y="51"/>
                    </a:lnTo>
                    <a:lnTo>
                      <a:pt x="0" y="58"/>
                    </a:lnTo>
                    <a:lnTo>
                      <a:pt x="10" y="2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4" name="Line 226"/>
              <p:cNvSpPr>
                <a:spLocks noChangeShapeType="1"/>
              </p:cNvSpPr>
              <p:nvPr/>
            </p:nvSpPr>
            <p:spPr bwMode="auto">
              <a:xfrm flipV="1">
                <a:off x="3502" y="1641"/>
                <a:ext cx="1" cy="516"/>
              </a:xfrm>
              <a:prstGeom prst="line">
                <a:avLst/>
              </a:prstGeom>
              <a:noFill/>
              <a:ln w="1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5" name="Freeform 227"/>
              <p:cNvSpPr>
                <a:spLocks noEditPoints="1"/>
              </p:cNvSpPr>
              <p:nvPr/>
            </p:nvSpPr>
            <p:spPr bwMode="auto">
              <a:xfrm>
                <a:off x="3564" y="1680"/>
                <a:ext cx="74" cy="91"/>
              </a:xfrm>
              <a:custGeom>
                <a:avLst/>
                <a:gdLst/>
                <a:ahLst/>
                <a:cxnLst>
                  <a:cxn ang="0">
                    <a:pos x="37" y="11"/>
                  </a:cxn>
                  <a:cxn ang="0">
                    <a:pos x="13" y="81"/>
                  </a:cxn>
                  <a:cxn ang="0">
                    <a:pos x="60" y="81"/>
                  </a:cxn>
                  <a:cxn ang="0">
                    <a:pos x="37" y="11"/>
                  </a:cxn>
                  <a:cxn ang="0">
                    <a:pos x="30" y="0"/>
                  </a:cxn>
                  <a:cxn ang="0">
                    <a:pos x="45" y="0"/>
                  </a:cxn>
                  <a:cxn ang="0">
                    <a:pos x="45" y="1"/>
                  </a:cxn>
                  <a:cxn ang="0">
                    <a:pos x="72" y="76"/>
                  </a:cxn>
                  <a:cxn ang="0">
                    <a:pos x="72" y="79"/>
                  </a:cxn>
                  <a:cxn ang="0">
                    <a:pos x="74" y="81"/>
                  </a:cxn>
                  <a:cxn ang="0">
                    <a:pos x="74" y="87"/>
                  </a:cxn>
                  <a:cxn ang="0">
                    <a:pos x="70" y="91"/>
                  </a:cxn>
                  <a:cxn ang="0">
                    <a:pos x="3" y="91"/>
                  </a:cxn>
                  <a:cxn ang="0">
                    <a:pos x="0" y="87"/>
                  </a:cxn>
                  <a:cxn ang="0">
                    <a:pos x="0" y="82"/>
                  </a:cxn>
                  <a:cxn ang="0">
                    <a:pos x="2" y="82"/>
                  </a:cxn>
                  <a:cxn ang="0">
                    <a:pos x="2" y="77"/>
                  </a:cxn>
                  <a:cxn ang="0">
                    <a:pos x="3" y="76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0" y="0"/>
                  </a:cxn>
                </a:cxnLst>
                <a:rect l="0" t="0" r="r" b="b"/>
                <a:pathLst>
                  <a:path w="74" h="91">
                    <a:moveTo>
                      <a:pt x="37" y="11"/>
                    </a:moveTo>
                    <a:lnTo>
                      <a:pt x="13" y="81"/>
                    </a:lnTo>
                    <a:lnTo>
                      <a:pt x="60" y="81"/>
                    </a:lnTo>
                    <a:lnTo>
                      <a:pt x="37" y="11"/>
                    </a:lnTo>
                    <a:close/>
                    <a:moveTo>
                      <a:pt x="30" y="0"/>
                    </a:moveTo>
                    <a:lnTo>
                      <a:pt x="45" y="0"/>
                    </a:lnTo>
                    <a:lnTo>
                      <a:pt x="45" y="1"/>
                    </a:lnTo>
                    <a:lnTo>
                      <a:pt x="72" y="76"/>
                    </a:lnTo>
                    <a:lnTo>
                      <a:pt x="72" y="79"/>
                    </a:lnTo>
                    <a:lnTo>
                      <a:pt x="74" y="81"/>
                    </a:lnTo>
                    <a:lnTo>
                      <a:pt x="74" y="87"/>
                    </a:lnTo>
                    <a:lnTo>
                      <a:pt x="70" y="91"/>
                    </a:lnTo>
                    <a:lnTo>
                      <a:pt x="3" y="91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2" y="82"/>
                    </a:lnTo>
                    <a:lnTo>
                      <a:pt x="2" y="77"/>
                    </a:lnTo>
                    <a:lnTo>
                      <a:pt x="3" y="76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6" name="Freeform 228"/>
              <p:cNvSpPr>
                <a:spLocks/>
              </p:cNvSpPr>
              <p:nvPr/>
            </p:nvSpPr>
            <p:spPr bwMode="auto">
              <a:xfrm>
                <a:off x="3655" y="1703"/>
                <a:ext cx="28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1" y="2"/>
                  </a:cxn>
                  <a:cxn ang="0">
                    <a:pos x="11" y="54"/>
                  </a:cxn>
                  <a:cxn ang="0">
                    <a:pos x="15" y="58"/>
                  </a:cxn>
                  <a:cxn ang="0">
                    <a:pos x="18" y="59"/>
                  </a:cxn>
                  <a:cxn ang="0">
                    <a:pos x="23" y="59"/>
                  </a:cxn>
                  <a:cxn ang="0">
                    <a:pos x="25" y="58"/>
                  </a:cxn>
                  <a:cxn ang="0">
                    <a:pos x="28" y="58"/>
                  </a:cxn>
                  <a:cxn ang="0">
                    <a:pos x="28" y="66"/>
                  </a:cxn>
                  <a:cxn ang="0">
                    <a:pos x="26" y="68"/>
                  </a:cxn>
                  <a:cxn ang="0">
                    <a:pos x="23" y="68"/>
                  </a:cxn>
                  <a:cxn ang="0">
                    <a:pos x="21" y="69"/>
                  </a:cxn>
                  <a:cxn ang="0">
                    <a:pos x="13" y="69"/>
                  </a:cxn>
                  <a:cxn ang="0">
                    <a:pos x="6" y="66"/>
                  </a:cxn>
                  <a:cxn ang="0">
                    <a:pos x="5" y="64"/>
                  </a:cxn>
                  <a:cxn ang="0">
                    <a:pos x="3" y="61"/>
                  </a:cxn>
                  <a:cxn ang="0">
                    <a:pos x="1" y="59"/>
                  </a:cxn>
                  <a:cxn ang="0">
                    <a:pos x="1" y="56"/>
                  </a:cxn>
                  <a:cxn ang="0">
                    <a:pos x="0" y="53"/>
                  </a:cxn>
                  <a:cxn ang="0">
                    <a:pos x="0" y="0"/>
                  </a:cxn>
                </a:cxnLst>
                <a:rect l="0" t="0" r="r" b="b"/>
                <a:pathLst>
                  <a:path w="28" h="69">
                    <a:moveTo>
                      <a:pt x="0" y="0"/>
                    </a:moveTo>
                    <a:lnTo>
                      <a:pt x="10" y="0"/>
                    </a:lnTo>
                    <a:lnTo>
                      <a:pt x="11" y="2"/>
                    </a:lnTo>
                    <a:lnTo>
                      <a:pt x="11" y="54"/>
                    </a:lnTo>
                    <a:lnTo>
                      <a:pt x="15" y="58"/>
                    </a:lnTo>
                    <a:lnTo>
                      <a:pt x="18" y="59"/>
                    </a:lnTo>
                    <a:lnTo>
                      <a:pt x="23" y="59"/>
                    </a:lnTo>
                    <a:lnTo>
                      <a:pt x="25" y="58"/>
                    </a:lnTo>
                    <a:lnTo>
                      <a:pt x="28" y="58"/>
                    </a:lnTo>
                    <a:lnTo>
                      <a:pt x="28" y="66"/>
                    </a:lnTo>
                    <a:lnTo>
                      <a:pt x="26" y="68"/>
                    </a:lnTo>
                    <a:lnTo>
                      <a:pt x="23" y="68"/>
                    </a:lnTo>
                    <a:lnTo>
                      <a:pt x="21" y="69"/>
                    </a:lnTo>
                    <a:lnTo>
                      <a:pt x="13" y="69"/>
                    </a:lnTo>
                    <a:lnTo>
                      <a:pt x="6" y="66"/>
                    </a:lnTo>
                    <a:lnTo>
                      <a:pt x="5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1" y="56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7" name="Freeform 229"/>
              <p:cNvSpPr>
                <a:spLocks noEditPoints="1"/>
              </p:cNvSpPr>
              <p:nvPr/>
            </p:nvSpPr>
            <p:spPr bwMode="auto">
              <a:xfrm>
                <a:off x="3686" y="1702"/>
                <a:ext cx="73" cy="70"/>
              </a:xfrm>
              <a:custGeom>
                <a:avLst/>
                <a:gdLst/>
                <a:ahLst/>
                <a:cxnLst>
                  <a:cxn ang="0">
                    <a:pos x="22" y="11"/>
                  </a:cxn>
                  <a:cxn ang="0">
                    <a:pos x="14" y="25"/>
                  </a:cxn>
                  <a:cxn ang="0">
                    <a:pos x="16" y="52"/>
                  </a:cxn>
                  <a:cxn ang="0">
                    <a:pos x="21" y="59"/>
                  </a:cxn>
                  <a:cxn ang="0">
                    <a:pos x="32" y="60"/>
                  </a:cxn>
                  <a:cxn ang="0">
                    <a:pos x="42" y="50"/>
                  </a:cxn>
                  <a:cxn ang="0">
                    <a:pos x="46" y="28"/>
                  </a:cxn>
                  <a:cxn ang="0">
                    <a:pos x="39" y="13"/>
                  </a:cxn>
                  <a:cxn ang="0">
                    <a:pos x="26" y="10"/>
                  </a:cxn>
                  <a:cxn ang="0">
                    <a:pos x="34" y="1"/>
                  </a:cxn>
                  <a:cxn ang="0">
                    <a:pos x="41" y="3"/>
                  </a:cxn>
                  <a:cxn ang="0">
                    <a:pos x="49" y="13"/>
                  </a:cxn>
                  <a:cxn ang="0">
                    <a:pos x="52" y="18"/>
                  </a:cxn>
                  <a:cxn ang="0">
                    <a:pos x="54" y="10"/>
                  </a:cxn>
                  <a:cxn ang="0">
                    <a:pos x="56" y="1"/>
                  </a:cxn>
                  <a:cxn ang="0">
                    <a:pos x="66" y="3"/>
                  </a:cxn>
                  <a:cxn ang="0">
                    <a:pos x="66" y="5"/>
                  </a:cxn>
                  <a:cxn ang="0">
                    <a:pos x="64" y="16"/>
                  </a:cxn>
                  <a:cxn ang="0">
                    <a:pos x="63" y="23"/>
                  </a:cxn>
                  <a:cxn ang="0">
                    <a:pos x="61" y="32"/>
                  </a:cxn>
                  <a:cxn ang="0">
                    <a:pos x="57" y="42"/>
                  </a:cxn>
                  <a:cxn ang="0">
                    <a:pos x="59" y="55"/>
                  </a:cxn>
                  <a:cxn ang="0">
                    <a:pos x="63" y="60"/>
                  </a:cxn>
                  <a:cxn ang="0">
                    <a:pos x="69" y="59"/>
                  </a:cxn>
                  <a:cxn ang="0">
                    <a:pos x="73" y="69"/>
                  </a:cxn>
                  <a:cxn ang="0">
                    <a:pos x="66" y="70"/>
                  </a:cxn>
                  <a:cxn ang="0">
                    <a:pos x="57" y="69"/>
                  </a:cxn>
                  <a:cxn ang="0">
                    <a:pos x="51" y="64"/>
                  </a:cxn>
                  <a:cxn ang="0">
                    <a:pos x="49" y="57"/>
                  </a:cxn>
                  <a:cxn ang="0">
                    <a:pos x="42" y="64"/>
                  </a:cxn>
                  <a:cxn ang="0">
                    <a:pos x="31" y="70"/>
                  </a:cxn>
                  <a:cxn ang="0">
                    <a:pos x="16" y="67"/>
                  </a:cxn>
                  <a:cxn ang="0">
                    <a:pos x="7" y="60"/>
                  </a:cxn>
                  <a:cxn ang="0">
                    <a:pos x="2" y="50"/>
                  </a:cxn>
                  <a:cxn ang="0">
                    <a:pos x="0" y="37"/>
                  </a:cxn>
                  <a:cxn ang="0">
                    <a:pos x="2" y="21"/>
                  </a:cxn>
                  <a:cxn ang="0">
                    <a:pos x="9" y="10"/>
                  </a:cxn>
                  <a:cxn ang="0">
                    <a:pos x="17" y="3"/>
                  </a:cxn>
                  <a:cxn ang="0">
                    <a:pos x="29" y="0"/>
                  </a:cxn>
                </a:cxnLst>
                <a:rect l="0" t="0" r="r" b="b"/>
                <a:pathLst>
                  <a:path w="73" h="70">
                    <a:moveTo>
                      <a:pt x="26" y="10"/>
                    </a:moveTo>
                    <a:lnTo>
                      <a:pt x="22" y="11"/>
                    </a:lnTo>
                    <a:lnTo>
                      <a:pt x="19" y="15"/>
                    </a:lnTo>
                    <a:lnTo>
                      <a:pt x="14" y="25"/>
                    </a:lnTo>
                    <a:lnTo>
                      <a:pt x="14" y="48"/>
                    </a:lnTo>
                    <a:lnTo>
                      <a:pt x="16" y="52"/>
                    </a:lnTo>
                    <a:lnTo>
                      <a:pt x="19" y="55"/>
                    </a:lnTo>
                    <a:lnTo>
                      <a:pt x="21" y="59"/>
                    </a:lnTo>
                    <a:lnTo>
                      <a:pt x="24" y="60"/>
                    </a:lnTo>
                    <a:lnTo>
                      <a:pt x="32" y="60"/>
                    </a:lnTo>
                    <a:lnTo>
                      <a:pt x="39" y="57"/>
                    </a:lnTo>
                    <a:lnTo>
                      <a:pt x="42" y="50"/>
                    </a:lnTo>
                    <a:lnTo>
                      <a:pt x="46" y="40"/>
                    </a:lnTo>
                    <a:lnTo>
                      <a:pt x="46" y="28"/>
                    </a:lnTo>
                    <a:lnTo>
                      <a:pt x="44" y="23"/>
                    </a:lnTo>
                    <a:lnTo>
                      <a:pt x="39" y="13"/>
                    </a:lnTo>
                    <a:lnTo>
                      <a:pt x="32" y="10"/>
                    </a:lnTo>
                    <a:lnTo>
                      <a:pt x="26" y="10"/>
                    </a:lnTo>
                    <a:close/>
                    <a:moveTo>
                      <a:pt x="29" y="0"/>
                    </a:moveTo>
                    <a:lnTo>
                      <a:pt x="34" y="1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7" y="10"/>
                    </a:lnTo>
                    <a:lnTo>
                      <a:pt x="49" y="13"/>
                    </a:lnTo>
                    <a:lnTo>
                      <a:pt x="52" y="23"/>
                    </a:lnTo>
                    <a:lnTo>
                      <a:pt x="52" y="18"/>
                    </a:lnTo>
                    <a:lnTo>
                      <a:pt x="54" y="15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56" y="1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8" y="3"/>
                    </a:lnTo>
                    <a:lnTo>
                      <a:pt x="66" y="5"/>
                    </a:lnTo>
                    <a:lnTo>
                      <a:pt x="66" y="13"/>
                    </a:lnTo>
                    <a:lnTo>
                      <a:pt x="64" y="16"/>
                    </a:lnTo>
                    <a:lnTo>
                      <a:pt x="64" y="20"/>
                    </a:lnTo>
                    <a:lnTo>
                      <a:pt x="63" y="23"/>
                    </a:lnTo>
                    <a:lnTo>
                      <a:pt x="63" y="27"/>
                    </a:lnTo>
                    <a:lnTo>
                      <a:pt x="61" y="32"/>
                    </a:lnTo>
                    <a:lnTo>
                      <a:pt x="59" y="35"/>
                    </a:lnTo>
                    <a:lnTo>
                      <a:pt x="57" y="42"/>
                    </a:lnTo>
                    <a:lnTo>
                      <a:pt x="57" y="52"/>
                    </a:lnTo>
                    <a:lnTo>
                      <a:pt x="59" y="55"/>
                    </a:lnTo>
                    <a:lnTo>
                      <a:pt x="59" y="57"/>
                    </a:lnTo>
                    <a:lnTo>
                      <a:pt x="63" y="60"/>
                    </a:lnTo>
                    <a:lnTo>
                      <a:pt x="69" y="60"/>
                    </a:lnTo>
                    <a:lnTo>
                      <a:pt x="69" y="59"/>
                    </a:lnTo>
                    <a:lnTo>
                      <a:pt x="73" y="59"/>
                    </a:lnTo>
                    <a:lnTo>
                      <a:pt x="73" y="69"/>
                    </a:lnTo>
                    <a:lnTo>
                      <a:pt x="69" y="69"/>
                    </a:lnTo>
                    <a:lnTo>
                      <a:pt x="66" y="70"/>
                    </a:lnTo>
                    <a:lnTo>
                      <a:pt x="61" y="70"/>
                    </a:lnTo>
                    <a:lnTo>
                      <a:pt x="57" y="69"/>
                    </a:lnTo>
                    <a:lnTo>
                      <a:pt x="56" y="69"/>
                    </a:lnTo>
                    <a:lnTo>
                      <a:pt x="51" y="64"/>
                    </a:lnTo>
                    <a:lnTo>
                      <a:pt x="49" y="60"/>
                    </a:lnTo>
                    <a:lnTo>
                      <a:pt x="49" y="57"/>
                    </a:lnTo>
                    <a:lnTo>
                      <a:pt x="46" y="62"/>
                    </a:lnTo>
                    <a:lnTo>
                      <a:pt x="42" y="64"/>
                    </a:lnTo>
                    <a:lnTo>
                      <a:pt x="41" y="65"/>
                    </a:lnTo>
                    <a:lnTo>
                      <a:pt x="31" y="70"/>
                    </a:lnTo>
                    <a:lnTo>
                      <a:pt x="22" y="70"/>
                    </a:lnTo>
                    <a:lnTo>
                      <a:pt x="16" y="67"/>
                    </a:lnTo>
                    <a:lnTo>
                      <a:pt x="11" y="64"/>
                    </a:lnTo>
                    <a:lnTo>
                      <a:pt x="7" y="60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8" name="Freeform 230"/>
              <p:cNvSpPr>
                <a:spLocks noEditPoints="1"/>
              </p:cNvSpPr>
              <p:nvPr/>
            </p:nvSpPr>
            <p:spPr bwMode="auto">
              <a:xfrm>
                <a:off x="3770" y="1671"/>
                <a:ext cx="61" cy="101"/>
              </a:xfrm>
              <a:custGeom>
                <a:avLst/>
                <a:gdLst/>
                <a:ahLst/>
                <a:cxnLst>
                  <a:cxn ang="0">
                    <a:pos x="27" y="44"/>
                  </a:cxn>
                  <a:cxn ang="0">
                    <a:pos x="17" y="52"/>
                  </a:cxn>
                  <a:cxn ang="0">
                    <a:pos x="12" y="64"/>
                  </a:cxn>
                  <a:cxn ang="0">
                    <a:pos x="14" y="78"/>
                  </a:cxn>
                  <a:cxn ang="0">
                    <a:pos x="25" y="91"/>
                  </a:cxn>
                  <a:cxn ang="0">
                    <a:pos x="42" y="88"/>
                  </a:cxn>
                  <a:cxn ang="0">
                    <a:pos x="47" y="79"/>
                  </a:cxn>
                  <a:cxn ang="0">
                    <a:pos x="49" y="63"/>
                  </a:cxn>
                  <a:cxn ang="0">
                    <a:pos x="36" y="44"/>
                  </a:cxn>
                  <a:cxn ang="0">
                    <a:pos x="34" y="0"/>
                  </a:cxn>
                  <a:cxn ang="0">
                    <a:pos x="41" y="2"/>
                  </a:cxn>
                  <a:cxn ang="0">
                    <a:pos x="51" y="4"/>
                  </a:cxn>
                  <a:cxn ang="0">
                    <a:pos x="54" y="5"/>
                  </a:cxn>
                  <a:cxn ang="0">
                    <a:pos x="56" y="7"/>
                  </a:cxn>
                  <a:cxn ang="0">
                    <a:pos x="57" y="14"/>
                  </a:cxn>
                  <a:cxn ang="0">
                    <a:pos x="56" y="15"/>
                  </a:cxn>
                  <a:cxn ang="0">
                    <a:pos x="52" y="14"/>
                  </a:cxn>
                  <a:cxn ang="0">
                    <a:pos x="47" y="12"/>
                  </a:cxn>
                  <a:cxn ang="0">
                    <a:pos x="42" y="10"/>
                  </a:cxn>
                  <a:cxn ang="0">
                    <a:pos x="25" y="14"/>
                  </a:cxn>
                  <a:cxn ang="0">
                    <a:pos x="24" y="20"/>
                  </a:cxn>
                  <a:cxn ang="0">
                    <a:pos x="37" y="32"/>
                  </a:cxn>
                  <a:cxn ang="0">
                    <a:pos x="46" y="39"/>
                  </a:cxn>
                  <a:cxn ang="0">
                    <a:pos x="54" y="46"/>
                  </a:cxn>
                  <a:cxn ang="0">
                    <a:pos x="59" y="54"/>
                  </a:cxn>
                  <a:cxn ang="0">
                    <a:pos x="61" y="74"/>
                  </a:cxn>
                  <a:cxn ang="0">
                    <a:pos x="57" y="86"/>
                  </a:cxn>
                  <a:cxn ang="0">
                    <a:pos x="44" y="98"/>
                  </a:cxn>
                  <a:cxn ang="0">
                    <a:pos x="25" y="101"/>
                  </a:cxn>
                  <a:cxn ang="0">
                    <a:pos x="17" y="98"/>
                  </a:cxn>
                  <a:cxn ang="0">
                    <a:pos x="7" y="93"/>
                  </a:cxn>
                  <a:cxn ang="0">
                    <a:pos x="2" y="83"/>
                  </a:cxn>
                  <a:cxn ang="0">
                    <a:pos x="0" y="63"/>
                  </a:cxn>
                  <a:cxn ang="0">
                    <a:pos x="5" y="49"/>
                  </a:cxn>
                  <a:cxn ang="0">
                    <a:pos x="22" y="34"/>
                  </a:cxn>
                  <a:cxn ang="0">
                    <a:pos x="15" y="29"/>
                  </a:cxn>
                  <a:cxn ang="0">
                    <a:pos x="12" y="14"/>
                  </a:cxn>
                  <a:cxn ang="0">
                    <a:pos x="15" y="9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61" h="101">
                    <a:moveTo>
                      <a:pt x="31" y="41"/>
                    </a:moveTo>
                    <a:lnTo>
                      <a:pt x="27" y="44"/>
                    </a:lnTo>
                    <a:lnTo>
                      <a:pt x="24" y="46"/>
                    </a:lnTo>
                    <a:lnTo>
                      <a:pt x="17" y="52"/>
                    </a:lnTo>
                    <a:lnTo>
                      <a:pt x="14" y="59"/>
                    </a:lnTo>
                    <a:lnTo>
                      <a:pt x="12" y="64"/>
                    </a:lnTo>
                    <a:lnTo>
                      <a:pt x="12" y="73"/>
                    </a:lnTo>
                    <a:lnTo>
                      <a:pt x="14" y="78"/>
                    </a:lnTo>
                    <a:lnTo>
                      <a:pt x="19" y="88"/>
                    </a:lnTo>
                    <a:lnTo>
                      <a:pt x="25" y="91"/>
                    </a:lnTo>
                    <a:lnTo>
                      <a:pt x="36" y="91"/>
                    </a:lnTo>
                    <a:lnTo>
                      <a:pt x="42" y="88"/>
                    </a:lnTo>
                    <a:lnTo>
                      <a:pt x="44" y="86"/>
                    </a:lnTo>
                    <a:lnTo>
                      <a:pt x="47" y="79"/>
                    </a:lnTo>
                    <a:lnTo>
                      <a:pt x="49" y="74"/>
                    </a:lnTo>
                    <a:lnTo>
                      <a:pt x="49" y="63"/>
                    </a:lnTo>
                    <a:lnTo>
                      <a:pt x="44" y="52"/>
                    </a:lnTo>
                    <a:lnTo>
                      <a:pt x="36" y="44"/>
                    </a:lnTo>
                    <a:lnTo>
                      <a:pt x="31" y="41"/>
                    </a:lnTo>
                    <a:close/>
                    <a:moveTo>
                      <a:pt x="34" y="0"/>
                    </a:moveTo>
                    <a:lnTo>
                      <a:pt x="37" y="0"/>
                    </a:lnTo>
                    <a:lnTo>
                      <a:pt x="41" y="2"/>
                    </a:lnTo>
                    <a:lnTo>
                      <a:pt x="47" y="2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7" y="9"/>
                    </a:lnTo>
                    <a:lnTo>
                      <a:pt x="57" y="14"/>
                    </a:lnTo>
                    <a:lnTo>
                      <a:pt x="56" y="14"/>
                    </a:lnTo>
                    <a:lnTo>
                      <a:pt x="56" y="15"/>
                    </a:lnTo>
                    <a:lnTo>
                      <a:pt x="54" y="15"/>
                    </a:lnTo>
                    <a:lnTo>
                      <a:pt x="52" y="14"/>
                    </a:lnTo>
                    <a:lnTo>
                      <a:pt x="51" y="14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29" y="10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4" y="20"/>
                    </a:lnTo>
                    <a:lnTo>
                      <a:pt x="34" y="31"/>
                    </a:lnTo>
                    <a:lnTo>
                      <a:pt x="37" y="32"/>
                    </a:lnTo>
                    <a:lnTo>
                      <a:pt x="42" y="36"/>
                    </a:lnTo>
                    <a:lnTo>
                      <a:pt x="46" y="39"/>
                    </a:lnTo>
                    <a:lnTo>
                      <a:pt x="51" y="42"/>
                    </a:lnTo>
                    <a:lnTo>
                      <a:pt x="54" y="46"/>
                    </a:lnTo>
                    <a:lnTo>
                      <a:pt x="56" y="49"/>
                    </a:lnTo>
                    <a:lnTo>
                      <a:pt x="59" y="54"/>
                    </a:lnTo>
                    <a:lnTo>
                      <a:pt x="61" y="58"/>
                    </a:lnTo>
                    <a:lnTo>
                      <a:pt x="61" y="74"/>
                    </a:lnTo>
                    <a:lnTo>
                      <a:pt x="59" y="81"/>
                    </a:lnTo>
                    <a:lnTo>
                      <a:pt x="57" y="86"/>
                    </a:lnTo>
                    <a:lnTo>
                      <a:pt x="54" y="91"/>
                    </a:lnTo>
                    <a:lnTo>
                      <a:pt x="44" y="98"/>
                    </a:lnTo>
                    <a:lnTo>
                      <a:pt x="31" y="101"/>
                    </a:lnTo>
                    <a:lnTo>
                      <a:pt x="25" y="101"/>
                    </a:lnTo>
                    <a:lnTo>
                      <a:pt x="20" y="100"/>
                    </a:lnTo>
                    <a:lnTo>
                      <a:pt x="17" y="98"/>
                    </a:lnTo>
                    <a:lnTo>
                      <a:pt x="12" y="96"/>
                    </a:lnTo>
                    <a:lnTo>
                      <a:pt x="7" y="93"/>
                    </a:lnTo>
                    <a:lnTo>
                      <a:pt x="4" y="88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5" y="49"/>
                    </a:lnTo>
                    <a:lnTo>
                      <a:pt x="15" y="39"/>
                    </a:lnTo>
                    <a:lnTo>
                      <a:pt x="22" y="34"/>
                    </a:lnTo>
                    <a:lnTo>
                      <a:pt x="19" y="32"/>
                    </a:lnTo>
                    <a:lnTo>
                      <a:pt x="15" y="29"/>
                    </a:lnTo>
                    <a:lnTo>
                      <a:pt x="12" y="22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7" y="5"/>
                    </a:lnTo>
                    <a:lnTo>
                      <a:pt x="24" y="2"/>
                    </a:lnTo>
                    <a:lnTo>
                      <a:pt x="29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399" name="Freeform 231"/>
              <p:cNvSpPr>
                <a:spLocks noEditPoints="1"/>
              </p:cNvSpPr>
              <p:nvPr/>
            </p:nvSpPr>
            <p:spPr bwMode="auto">
              <a:xfrm>
                <a:off x="3844" y="1702"/>
                <a:ext cx="59" cy="94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0" y="11"/>
                  </a:cxn>
                  <a:cxn ang="0">
                    <a:pos x="19" y="15"/>
                  </a:cxn>
                  <a:cxn ang="0">
                    <a:pos x="15" y="18"/>
                  </a:cxn>
                  <a:cxn ang="0">
                    <a:pos x="12" y="25"/>
                  </a:cxn>
                  <a:cxn ang="0">
                    <a:pos x="12" y="54"/>
                  </a:cxn>
                  <a:cxn ang="0">
                    <a:pos x="15" y="57"/>
                  </a:cxn>
                  <a:cxn ang="0">
                    <a:pos x="20" y="59"/>
                  </a:cxn>
                  <a:cxn ang="0">
                    <a:pos x="24" y="60"/>
                  </a:cxn>
                  <a:cxn ang="0">
                    <a:pos x="34" y="60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4" y="50"/>
                  </a:cxn>
                  <a:cxn ang="0">
                    <a:pos x="45" y="45"/>
                  </a:cxn>
                  <a:cxn ang="0">
                    <a:pos x="45" y="25"/>
                  </a:cxn>
                  <a:cxn ang="0">
                    <a:pos x="40" y="15"/>
                  </a:cxn>
                  <a:cxn ang="0">
                    <a:pos x="37" y="11"/>
                  </a:cxn>
                  <a:cxn ang="0">
                    <a:pos x="34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7" y="1"/>
                  </a:cxn>
                  <a:cxn ang="0">
                    <a:pos x="47" y="5"/>
                  </a:cxn>
                  <a:cxn ang="0">
                    <a:pos x="50" y="10"/>
                  </a:cxn>
                  <a:cxn ang="0">
                    <a:pos x="54" y="13"/>
                  </a:cxn>
                  <a:cxn ang="0">
                    <a:pos x="57" y="20"/>
                  </a:cxn>
                  <a:cxn ang="0">
                    <a:pos x="57" y="27"/>
                  </a:cxn>
                  <a:cxn ang="0">
                    <a:pos x="59" y="35"/>
                  </a:cxn>
                  <a:cxn ang="0">
                    <a:pos x="57" y="43"/>
                  </a:cxn>
                  <a:cxn ang="0">
                    <a:pos x="57" y="50"/>
                  </a:cxn>
                  <a:cxn ang="0">
                    <a:pos x="47" y="65"/>
                  </a:cxn>
                  <a:cxn ang="0">
                    <a:pos x="42" y="67"/>
                  </a:cxn>
                  <a:cxn ang="0">
                    <a:pos x="29" y="70"/>
                  </a:cxn>
                  <a:cxn ang="0">
                    <a:pos x="25" y="70"/>
                  </a:cxn>
                  <a:cxn ang="0">
                    <a:pos x="22" y="69"/>
                  </a:cxn>
                  <a:cxn ang="0">
                    <a:pos x="20" y="69"/>
                  </a:cxn>
                  <a:cxn ang="0">
                    <a:pos x="15" y="67"/>
                  </a:cxn>
                  <a:cxn ang="0">
                    <a:pos x="12" y="64"/>
                  </a:cxn>
                  <a:cxn ang="0">
                    <a:pos x="12" y="92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3" y="15"/>
                  </a:cxn>
                  <a:cxn ang="0">
                    <a:pos x="7" y="10"/>
                  </a:cxn>
                  <a:cxn ang="0">
                    <a:pos x="17" y="3"/>
                  </a:cxn>
                  <a:cxn ang="0">
                    <a:pos x="30" y="0"/>
                  </a:cxn>
                </a:cxnLst>
                <a:rect l="0" t="0" r="r" b="b"/>
                <a:pathLst>
                  <a:path w="59" h="94">
                    <a:moveTo>
                      <a:pt x="25" y="10"/>
                    </a:moveTo>
                    <a:lnTo>
                      <a:pt x="20" y="11"/>
                    </a:lnTo>
                    <a:lnTo>
                      <a:pt x="19" y="15"/>
                    </a:lnTo>
                    <a:lnTo>
                      <a:pt x="15" y="18"/>
                    </a:lnTo>
                    <a:lnTo>
                      <a:pt x="12" y="2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0" y="59"/>
                    </a:lnTo>
                    <a:lnTo>
                      <a:pt x="24" y="60"/>
                    </a:lnTo>
                    <a:lnTo>
                      <a:pt x="34" y="60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45" y="45"/>
                    </a:lnTo>
                    <a:lnTo>
                      <a:pt x="45" y="25"/>
                    </a:lnTo>
                    <a:lnTo>
                      <a:pt x="40" y="15"/>
                    </a:lnTo>
                    <a:lnTo>
                      <a:pt x="37" y="11"/>
                    </a:lnTo>
                    <a:lnTo>
                      <a:pt x="34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7" y="1"/>
                    </a:lnTo>
                    <a:lnTo>
                      <a:pt x="47" y="5"/>
                    </a:lnTo>
                    <a:lnTo>
                      <a:pt x="50" y="10"/>
                    </a:lnTo>
                    <a:lnTo>
                      <a:pt x="54" y="13"/>
                    </a:lnTo>
                    <a:lnTo>
                      <a:pt x="57" y="20"/>
                    </a:lnTo>
                    <a:lnTo>
                      <a:pt x="57" y="27"/>
                    </a:lnTo>
                    <a:lnTo>
                      <a:pt x="59" y="35"/>
                    </a:lnTo>
                    <a:lnTo>
                      <a:pt x="57" y="43"/>
                    </a:lnTo>
                    <a:lnTo>
                      <a:pt x="57" y="50"/>
                    </a:lnTo>
                    <a:lnTo>
                      <a:pt x="47" y="65"/>
                    </a:lnTo>
                    <a:lnTo>
                      <a:pt x="42" y="67"/>
                    </a:lnTo>
                    <a:lnTo>
                      <a:pt x="29" y="70"/>
                    </a:lnTo>
                    <a:lnTo>
                      <a:pt x="25" y="70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5" y="67"/>
                    </a:lnTo>
                    <a:lnTo>
                      <a:pt x="12" y="64"/>
                    </a:lnTo>
                    <a:lnTo>
                      <a:pt x="12" y="92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3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0" name="Freeform 232"/>
              <p:cNvSpPr>
                <a:spLocks noEditPoints="1"/>
              </p:cNvSpPr>
              <p:nvPr/>
            </p:nvSpPr>
            <p:spPr bwMode="auto">
              <a:xfrm>
                <a:off x="3915" y="1702"/>
                <a:ext cx="62" cy="70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21" y="11"/>
                  </a:cxn>
                  <a:cxn ang="0">
                    <a:pos x="18" y="13"/>
                  </a:cxn>
                  <a:cxn ang="0">
                    <a:pos x="16" y="16"/>
                  </a:cxn>
                  <a:cxn ang="0">
                    <a:pos x="13" y="20"/>
                  </a:cxn>
                  <a:cxn ang="0">
                    <a:pos x="11" y="25"/>
                  </a:cxn>
                  <a:cxn ang="0">
                    <a:pos x="11" y="45"/>
                  </a:cxn>
                  <a:cxn ang="0">
                    <a:pos x="15" y="52"/>
                  </a:cxn>
                  <a:cxn ang="0">
                    <a:pos x="21" y="59"/>
                  </a:cxn>
                  <a:cxn ang="0">
                    <a:pos x="25" y="60"/>
                  </a:cxn>
                  <a:cxn ang="0">
                    <a:pos x="35" y="60"/>
                  </a:cxn>
                  <a:cxn ang="0">
                    <a:pos x="40" y="59"/>
                  </a:cxn>
                  <a:cxn ang="0">
                    <a:pos x="43" y="57"/>
                  </a:cxn>
                  <a:cxn ang="0">
                    <a:pos x="46" y="50"/>
                  </a:cxn>
                  <a:cxn ang="0">
                    <a:pos x="50" y="40"/>
                  </a:cxn>
                  <a:cxn ang="0">
                    <a:pos x="50" y="30"/>
                  </a:cxn>
                  <a:cxn ang="0">
                    <a:pos x="48" y="25"/>
                  </a:cxn>
                  <a:cxn ang="0">
                    <a:pos x="48" y="21"/>
                  </a:cxn>
                  <a:cxn ang="0">
                    <a:pos x="46" y="18"/>
                  </a:cxn>
                  <a:cxn ang="0">
                    <a:pos x="40" y="11"/>
                  </a:cxn>
                  <a:cxn ang="0">
                    <a:pos x="36" y="10"/>
                  </a:cxn>
                  <a:cxn ang="0">
                    <a:pos x="26" y="10"/>
                  </a:cxn>
                  <a:cxn ang="0">
                    <a:pos x="31" y="0"/>
                  </a:cxn>
                  <a:cxn ang="0">
                    <a:pos x="45" y="3"/>
                  </a:cxn>
                  <a:cxn ang="0">
                    <a:pos x="50" y="5"/>
                  </a:cxn>
                  <a:cxn ang="0">
                    <a:pos x="55" y="10"/>
                  </a:cxn>
                  <a:cxn ang="0">
                    <a:pos x="58" y="15"/>
                  </a:cxn>
                  <a:cxn ang="0">
                    <a:pos x="60" y="20"/>
                  </a:cxn>
                  <a:cxn ang="0">
                    <a:pos x="62" y="27"/>
                  </a:cxn>
                  <a:cxn ang="0">
                    <a:pos x="62" y="42"/>
                  </a:cxn>
                  <a:cxn ang="0">
                    <a:pos x="60" y="48"/>
                  </a:cxn>
                  <a:cxn ang="0">
                    <a:pos x="57" y="55"/>
                  </a:cxn>
                  <a:cxn ang="0">
                    <a:pos x="53" y="60"/>
                  </a:cxn>
                  <a:cxn ang="0">
                    <a:pos x="52" y="64"/>
                  </a:cxn>
                  <a:cxn ang="0">
                    <a:pos x="48" y="65"/>
                  </a:cxn>
                  <a:cxn ang="0">
                    <a:pos x="43" y="67"/>
                  </a:cxn>
                  <a:cxn ang="0">
                    <a:pos x="30" y="70"/>
                  </a:cxn>
                  <a:cxn ang="0">
                    <a:pos x="25" y="70"/>
                  </a:cxn>
                  <a:cxn ang="0">
                    <a:pos x="20" y="69"/>
                  </a:cxn>
                  <a:cxn ang="0">
                    <a:pos x="16" y="67"/>
                  </a:cxn>
                  <a:cxn ang="0">
                    <a:pos x="11" y="65"/>
                  </a:cxn>
                  <a:cxn ang="0">
                    <a:pos x="6" y="60"/>
                  </a:cxn>
                  <a:cxn ang="0">
                    <a:pos x="3" y="55"/>
                  </a:cxn>
                  <a:cxn ang="0">
                    <a:pos x="0" y="45"/>
                  </a:cxn>
                  <a:cxn ang="0">
                    <a:pos x="0" y="28"/>
                  </a:cxn>
                  <a:cxn ang="0">
                    <a:pos x="3" y="15"/>
                  </a:cxn>
                  <a:cxn ang="0">
                    <a:pos x="6" y="10"/>
                  </a:cxn>
                  <a:cxn ang="0">
                    <a:pos x="16" y="3"/>
                  </a:cxn>
                  <a:cxn ang="0">
                    <a:pos x="23" y="1"/>
                  </a:cxn>
                  <a:cxn ang="0">
                    <a:pos x="31" y="0"/>
                  </a:cxn>
                </a:cxnLst>
                <a:rect l="0" t="0" r="r" b="b"/>
                <a:pathLst>
                  <a:path w="62" h="70">
                    <a:moveTo>
                      <a:pt x="26" y="10"/>
                    </a:moveTo>
                    <a:lnTo>
                      <a:pt x="21" y="11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3" y="20"/>
                    </a:lnTo>
                    <a:lnTo>
                      <a:pt x="11" y="25"/>
                    </a:lnTo>
                    <a:lnTo>
                      <a:pt x="11" y="45"/>
                    </a:lnTo>
                    <a:lnTo>
                      <a:pt x="15" y="52"/>
                    </a:lnTo>
                    <a:lnTo>
                      <a:pt x="21" y="59"/>
                    </a:lnTo>
                    <a:lnTo>
                      <a:pt x="25" y="60"/>
                    </a:lnTo>
                    <a:lnTo>
                      <a:pt x="35" y="60"/>
                    </a:lnTo>
                    <a:lnTo>
                      <a:pt x="40" y="59"/>
                    </a:lnTo>
                    <a:lnTo>
                      <a:pt x="43" y="57"/>
                    </a:lnTo>
                    <a:lnTo>
                      <a:pt x="46" y="50"/>
                    </a:lnTo>
                    <a:lnTo>
                      <a:pt x="50" y="40"/>
                    </a:lnTo>
                    <a:lnTo>
                      <a:pt x="50" y="30"/>
                    </a:lnTo>
                    <a:lnTo>
                      <a:pt x="48" y="25"/>
                    </a:lnTo>
                    <a:lnTo>
                      <a:pt x="48" y="21"/>
                    </a:lnTo>
                    <a:lnTo>
                      <a:pt x="46" y="18"/>
                    </a:lnTo>
                    <a:lnTo>
                      <a:pt x="40" y="11"/>
                    </a:lnTo>
                    <a:lnTo>
                      <a:pt x="36" y="10"/>
                    </a:lnTo>
                    <a:lnTo>
                      <a:pt x="26" y="10"/>
                    </a:lnTo>
                    <a:close/>
                    <a:moveTo>
                      <a:pt x="31" y="0"/>
                    </a:moveTo>
                    <a:lnTo>
                      <a:pt x="45" y="3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58" y="15"/>
                    </a:lnTo>
                    <a:lnTo>
                      <a:pt x="60" y="20"/>
                    </a:lnTo>
                    <a:lnTo>
                      <a:pt x="62" y="27"/>
                    </a:lnTo>
                    <a:lnTo>
                      <a:pt x="62" y="42"/>
                    </a:lnTo>
                    <a:lnTo>
                      <a:pt x="60" y="48"/>
                    </a:lnTo>
                    <a:lnTo>
                      <a:pt x="57" y="55"/>
                    </a:lnTo>
                    <a:lnTo>
                      <a:pt x="53" y="60"/>
                    </a:lnTo>
                    <a:lnTo>
                      <a:pt x="52" y="64"/>
                    </a:lnTo>
                    <a:lnTo>
                      <a:pt x="48" y="65"/>
                    </a:lnTo>
                    <a:lnTo>
                      <a:pt x="43" y="67"/>
                    </a:lnTo>
                    <a:lnTo>
                      <a:pt x="30" y="70"/>
                    </a:lnTo>
                    <a:lnTo>
                      <a:pt x="25" y="70"/>
                    </a:lnTo>
                    <a:lnTo>
                      <a:pt x="20" y="69"/>
                    </a:lnTo>
                    <a:lnTo>
                      <a:pt x="16" y="67"/>
                    </a:lnTo>
                    <a:lnTo>
                      <a:pt x="11" y="65"/>
                    </a:lnTo>
                    <a:lnTo>
                      <a:pt x="6" y="60"/>
                    </a:lnTo>
                    <a:lnTo>
                      <a:pt x="3" y="55"/>
                    </a:lnTo>
                    <a:lnTo>
                      <a:pt x="0" y="45"/>
                    </a:lnTo>
                    <a:lnTo>
                      <a:pt x="0" y="28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6" y="3"/>
                    </a:lnTo>
                    <a:lnTo>
                      <a:pt x="23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1" name="Freeform 233"/>
              <p:cNvSpPr>
                <a:spLocks/>
              </p:cNvSpPr>
              <p:nvPr/>
            </p:nvSpPr>
            <p:spPr bwMode="auto">
              <a:xfrm>
                <a:off x="3990" y="1703"/>
                <a:ext cx="67" cy="9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47"/>
                  </a:cxn>
                  <a:cxn ang="0">
                    <a:pos x="15" y="54"/>
                  </a:cxn>
                  <a:cxn ang="0">
                    <a:pos x="18" y="58"/>
                  </a:cxn>
                  <a:cxn ang="0">
                    <a:pos x="22" y="59"/>
                  </a:cxn>
                  <a:cxn ang="0">
                    <a:pos x="25" y="59"/>
                  </a:cxn>
                  <a:cxn ang="0">
                    <a:pos x="30" y="58"/>
                  </a:cxn>
                  <a:cxn ang="0">
                    <a:pos x="34" y="56"/>
                  </a:cxn>
                  <a:cxn ang="0">
                    <a:pos x="39" y="53"/>
                  </a:cxn>
                  <a:cxn ang="0">
                    <a:pos x="44" y="47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54" y="49"/>
                  </a:cxn>
                  <a:cxn ang="0">
                    <a:pos x="55" y="51"/>
                  </a:cxn>
                  <a:cxn ang="0">
                    <a:pos x="55" y="56"/>
                  </a:cxn>
                  <a:cxn ang="0">
                    <a:pos x="57" y="58"/>
                  </a:cxn>
                  <a:cxn ang="0">
                    <a:pos x="57" y="59"/>
                  </a:cxn>
                  <a:cxn ang="0">
                    <a:pos x="64" y="59"/>
                  </a:cxn>
                  <a:cxn ang="0">
                    <a:pos x="64" y="58"/>
                  </a:cxn>
                  <a:cxn ang="0">
                    <a:pos x="65" y="58"/>
                  </a:cxn>
                  <a:cxn ang="0">
                    <a:pos x="67" y="59"/>
                  </a:cxn>
                  <a:cxn ang="0">
                    <a:pos x="67" y="66"/>
                  </a:cxn>
                  <a:cxn ang="0">
                    <a:pos x="65" y="68"/>
                  </a:cxn>
                  <a:cxn ang="0">
                    <a:pos x="64" y="68"/>
                  </a:cxn>
                  <a:cxn ang="0">
                    <a:pos x="62" y="69"/>
                  </a:cxn>
                  <a:cxn ang="0">
                    <a:pos x="54" y="69"/>
                  </a:cxn>
                  <a:cxn ang="0">
                    <a:pos x="50" y="68"/>
                  </a:cxn>
                  <a:cxn ang="0">
                    <a:pos x="45" y="63"/>
                  </a:cxn>
                  <a:cxn ang="0">
                    <a:pos x="44" y="58"/>
                  </a:cxn>
                  <a:cxn ang="0">
                    <a:pos x="39" y="63"/>
                  </a:cxn>
                  <a:cxn ang="0">
                    <a:pos x="34" y="66"/>
                  </a:cxn>
                  <a:cxn ang="0">
                    <a:pos x="23" y="69"/>
                  </a:cxn>
                  <a:cxn ang="0">
                    <a:pos x="20" y="68"/>
                  </a:cxn>
                  <a:cxn ang="0">
                    <a:pos x="17" y="68"/>
                  </a:cxn>
                  <a:cxn ang="0">
                    <a:pos x="13" y="66"/>
                  </a:cxn>
                  <a:cxn ang="0">
                    <a:pos x="12" y="64"/>
                  </a:cxn>
                  <a:cxn ang="0">
                    <a:pos x="12" y="93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67" h="93">
                    <a:moveTo>
                      <a:pt x="0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47"/>
                    </a:lnTo>
                    <a:lnTo>
                      <a:pt x="15" y="54"/>
                    </a:lnTo>
                    <a:lnTo>
                      <a:pt x="18" y="58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30" y="58"/>
                    </a:lnTo>
                    <a:lnTo>
                      <a:pt x="34" y="56"/>
                    </a:lnTo>
                    <a:lnTo>
                      <a:pt x="39" y="53"/>
                    </a:lnTo>
                    <a:lnTo>
                      <a:pt x="44" y="47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54" y="49"/>
                    </a:lnTo>
                    <a:lnTo>
                      <a:pt x="55" y="51"/>
                    </a:lnTo>
                    <a:lnTo>
                      <a:pt x="55" y="56"/>
                    </a:lnTo>
                    <a:lnTo>
                      <a:pt x="57" y="58"/>
                    </a:lnTo>
                    <a:lnTo>
                      <a:pt x="57" y="59"/>
                    </a:lnTo>
                    <a:lnTo>
                      <a:pt x="64" y="59"/>
                    </a:lnTo>
                    <a:lnTo>
                      <a:pt x="64" y="58"/>
                    </a:lnTo>
                    <a:lnTo>
                      <a:pt x="65" y="58"/>
                    </a:lnTo>
                    <a:lnTo>
                      <a:pt x="67" y="59"/>
                    </a:lnTo>
                    <a:lnTo>
                      <a:pt x="67" y="66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2" y="69"/>
                    </a:lnTo>
                    <a:lnTo>
                      <a:pt x="54" y="69"/>
                    </a:lnTo>
                    <a:lnTo>
                      <a:pt x="50" y="68"/>
                    </a:lnTo>
                    <a:lnTo>
                      <a:pt x="45" y="63"/>
                    </a:lnTo>
                    <a:lnTo>
                      <a:pt x="44" y="58"/>
                    </a:lnTo>
                    <a:lnTo>
                      <a:pt x="39" y="63"/>
                    </a:lnTo>
                    <a:lnTo>
                      <a:pt x="34" y="66"/>
                    </a:lnTo>
                    <a:lnTo>
                      <a:pt x="23" y="69"/>
                    </a:lnTo>
                    <a:lnTo>
                      <a:pt x="20" y="68"/>
                    </a:lnTo>
                    <a:lnTo>
                      <a:pt x="17" y="68"/>
                    </a:lnTo>
                    <a:lnTo>
                      <a:pt x="13" y="66"/>
                    </a:lnTo>
                    <a:lnTo>
                      <a:pt x="12" y="64"/>
                    </a:lnTo>
                    <a:lnTo>
                      <a:pt x="12" y="93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2" name="Freeform 234"/>
              <p:cNvSpPr>
                <a:spLocks noEditPoints="1"/>
              </p:cNvSpPr>
              <p:nvPr/>
            </p:nvSpPr>
            <p:spPr bwMode="auto">
              <a:xfrm>
                <a:off x="4074" y="1670"/>
                <a:ext cx="54" cy="126"/>
              </a:xfrm>
              <a:custGeom>
                <a:avLst/>
                <a:gdLst/>
                <a:ahLst/>
                <a:cxnLst>
                  <a:cxn ang="0">
                    <a:pos x="32" y="32"/>
                  </a:cxn>
                  <a:cxn ang="0">
                    <a:pos x="35" y="33"/>
                  </a:cxn>
                  <a:cxn ang="0">
                    <a:pos x="38" y="33"/>
                  </a:cxn>
                  <a:cxn ang="0">
                    <a:pos x="45" y="37"/>
                  </a:cxn>
                  <a:cxn ang="0">
                    <a:pos x="52" y="43"/>
                  </a:cxn>
                  <a:cxn ang="0">
                    <a:pos x="54" y="48"/>
                  </a:cxn>
                  <a:cxn ang="0">
                    <a:pos x="54" y="126"/>
                  </a:cxn>
                  <a:cxn ang="0">
                    <a:pos x="43" y="126"/>
                  </a:cxn>
                  <a:cxn ang="0">
                    <a:pos x="43" y="124"/>
                  </a:cxn>
                  <a:cxn ang="0">
                    <a:pos x="42" y="124"/>
                  </a:cxn>
                  <a:cxn ang="0">
                    <a:pos x="42" y="53"/>
                  </a:cxn>
                  <a:cxn ang="0">
                    <a:pos x="38" y="47"/>
                  </a:cxn>
                  <a:cxn ang="0">
                    <a:pos x="35" y="43"/>
                  </a:cxn>
                  <a:cxn ang="0">
                    <a:pos x="32" y="43"/>
                  </a:cxn>
                  <a:cxn ang="0">
                    <a:pos x="28" y="42"/>
                  </a:cxn>
                  <a:cxn ang="0">
                    <a:pos x="25" y="43"/>
                  </a:cxn>
                  <a:cxn ang="0">
                    <a:pos x="20" y="45"/>
                  </a:cxn>
                  <a:cxn ang="0">
                    <a:pos x="17" y="50"/>
                  </a:cxn>
                  <a:cxn ang="0">
                    <a:pos x="12" y="55"/>
                  </a:cxn>
                  <a:cxn ang="0">
                    <a:pos x="12" y="99"/>
                  </a:cxn>
                  <a:cxn ang="0">
                    <a:pos x="10" y="101"/>
                  </a:cxn>
                  <a:cxn ang="0">
                    <a:pos x="0" y="101"/>
                  </a:cxn>
                  <a:cxn ang="0">
                    <a:pos x="0" y="33"/>
                  </a:cxn>
                  <a:cxn ang="0">
                    <a:pos x="10" y="33"/>
                  </a:cxn>
                  <a:cxn ang="0">
                    <a:pos x="10" y="43"/>
                  </a:cxn>
                  <a:cxn ang="0">
                    <a:pos x="15" y="38"/>
                  </a:cxn>
                  <a:cxn ang="0">
                    <a:pos x="22" y="35"/>
                  </a:cxn>
                  <a:cxn ang="0">
                    <a:pos x="32" y="32"/>
                  </a:cxn>
                  <a:cxn ang="0">
                    <a:pos x="30" y="0"/>
                  </a:cxn>
                  <a:cxn ang="0">
                    <a:pos x="42" y="0"/>
                  </a:cxn>
                  <a:cxn ang="0">
                    <a:pos x="42" y="1"/>
                  </a:cxn>
                  <a:cxn ang="0">
                    <a:pos x="33" y="21"/>
                  </a:cxn>
                  <a:cxn ang="0">
                    <a:pos x="33" y="23"/>
                  </a:cxn>
                  <a:cxn ang="0">
                    <a:pos x="23" y="23"/>
                  </a:cxn>
                  <a:cxn ang="0">
                    <a:pos x="23" y="21"/>
                  </a:cxn>
                  <a:cxn ang="0">
                    <a:pos x="30" y="1"/>
                  </a:cxn>
                  <a:cxn ang="0">
                    <a:pos x="30" y="0"/>
                  </a:cxn>
                </a:cxnLst>
                <a:rect l="0" t="0" r="r" b="b"/>
                <a:pathLst>
                  <a:path w="54" h="126">
                    <a:moveTo>
                      <a:pt x="32" y="32"/>
                    </a:moveTo>
                    <a:lnTo>
                      <a:pt x="35" y="33"/>
                    </a:lnTo>
                    <a:lnTo>
                      <a:pt x="38" y="33"/>
                    </a:lnTo>
                    <a:lnTo>
                      <a:pt x="45" y="37"/>
                    </a:lnTo>
                    <a:lnTo>
                      <a:pt x="52" y="43"/>
                    </a:lnTo>
                    <a:lnTo>
                      <a:pt x="54" y="48"/>
                    </a:lnTo>
                    <a:lnTo>
                      <a:pt x="54" y="126"/>
                    </a:lnTo>
                    <a:lnTo>
                      <a:pt x="43" y="126"/>
                    </a:lnTo>
                    <a:lnTo>
                      <a:pt x="43" y="124"/>
                    </a:lnTo>
                    <a:lnTo>
                      <a:pt x="42" y="124"/>
                    </a:lnTo>
                    <a:lnTo>
                      <a:pt x="42" y="53"/>
                    </a:lnTo>
                    <a:lnTo>
                      <a:pt x="38" y="47"/>
                    </a:lnTo>
                    <a:lnTo>
                      <a:pt x="35" y="43"/>
                    </a:lnTo>
                    <a:lnTo>
                      <a:pt x="32" y="43"/>
                    </a:lnTo>
                    <a:lnTo>
                      <a:pt x="28" y="42"/>
                    </a:lnTo>
                    <a:lnTo>
                      <a:pt x="25" y="43"/>
                    </a:lnTo>
                    <a:lnTo>
                      <a:pt x="20" y="45"/>
                    </a:lnTo>
                    <a:lnTo>
                      <a:pt x="17" y="50"/>
                    </a:lnTo>
                    <a:lnTo>
                      <a:pt x="12" y="55"/>
                    </a:lnTo>
                    <a:lnTo>
                      <a:pt x="12" y="99"/>
                    </a:lnTo>
                    <a:lnTo>
                      <a:pt x="10" y="101"/>
                    </a:lnTo>
                    <a:lnTo>
                      <a:pt x="0" y="101"/>
                    </a:lnTo>
                    <a:lnTo>
                      <a:pt x="0" y="33"/>
                    </a:lnTo>
                    <a:lnTo>
                      <a:pt x="10" y="33"/>
                    </a:lnTo>
                    <a:lnTo>
                      <a:pt x="10" y="43"/>
                    </a:lnTo>
                    <a:lnTo>
                      <a:pt x="15" y="38"/>
                    </a:lnTo>
                    <a:lnTo>
                      <a:pt x="22" y="35"/>
                    </a:lnTo>
                    <a:lnTo>
                      <a:pt x="32" y="32"/>
                    </a:lnTo>
                    <a:close/>
                    <a:moveTo>
                      <a:pt x="30" y="0"/>
                    </a:moveTo>
                    <a:lnTo>
                      <a:pt x="42" y="0"/>
                    </a:lnTo>
                    <a:lnTo>
                      <a:pt x="42" y="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30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3" name="Freeform 235"/>
              <p:cNvSpPr>
                <a:spLocks/>
              </p:cNvSpPr>
              <p:nvPr/>
            </p:nvSpPr>
            <p:spPr bwMode="auto">
              <a:xfrm>
                <a:off x="4181" y="1703"/>
                <a:ext cx="52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32"/>
                  </a:cxn>
                  <a:cxn ang="0">
                    <a:pos x="37" y="2"/>
                  </a:cxn>
                  <a:cxn ang="0">
                    <a:pos x="39" y="2"/>
                  </a:cxn>
                  <a:cxn ang="0">
                    <a:pos x="39" y="0"/>
                  </a:cxn>
                  <a:cxn ang="0">
                    <a:pos x="49" y="0"/>
                  </a:cxn>
                  <a:cxn ang="0">
                    <a:pos x="50" y="2"/>
                  </a:cxn>
                  <a:cxn ang="0">
                    <a:pos x="50" y="4"/>
                  </a:cxn>
                  <a:cxn ang="0">
                    <a:pos x="49" y="4"/>
                  </a:cxn>
                  <a:cxn ang="0">
                    <a:pos x="49" y="5"/>
                  </a:cxn>
                  <a:cxn ang="0">
                    <a:pos x="47" y="7"/>
                  </a:cxn>
                  <a:cxn ang="0">
                    <a:pos x="25" y="31"/>
                  </a:cxn>
                  <a:cxn ang="0">
                    <a:pos x="50" y="63"/>
                  </a:cxn>
                  <a:cxn ang="0">
                    <a:pos x="50" y="64"/>
                  </a:cxn>
                  <a:cxn ang="0">
                    <a:pos x="52" y="64"/>
                  </a:cxn>
                  <a:cxn ang="0">
                    <a:pos x="52" y="66"/>
                  </a:cxn>
                  <a:cxn ang="0">
                    <a:pos x="50" y="68"/>
                  </a:cxn>
                  <a:cxn ang="0">
                    <a:pos x="39" y="68"/>
                  </a:cxn>
                  <a:cxn ang="0">
                    <a:pos x="39" y="66"/>
                  </a:cxn>
                  <a:cxn ang="0">
                    <a:pos x="12" y="34"/>
                  </a:cxn>
                  <a:cxn ang="0">
                    <a:pos x="12" y="68"/>
                  </a:cxn>
                  <a:cxn ang="0">
                    <a:pos x="0" y="68"/>
                  </a:cxn>
                  <a:cxn ang="0">
                    <a:pos x="0" y="0"/>
                  </a:cxn>
                </a:cxnLst>
                <a:rect l="0" t="0" r="r" b="b"/>
                <a:pathLst>
                  <a:path w="52" h="68">
                    <a:moveTo>
                      <a:pt x="0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3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47" y="7"/>
                    </a:lnTo>
                    <a:lnTo>
                      <a:pt x="25" y="31"/>
                    </a:lnTo>
                    <a:lnTo>
                      <a:pt x="50" y="63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12" y="34"/>
                    </a:lnTo>
                    <a:lnTo>
                      <a:pt x="12" y="68"/>
                    </a:lnTo>
                    <a:lnTo>
                      <a:pt x="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4" name="Freeform 236"/>
              <p:cNvSpPr>
                <a:spLocks noEditPoints="1"/>
              </p:cNvSpPr>
              <p:nvPr/>
            </p:nvSpPr>
            <p:spPr bwMode="auto">
              <a:xfrm>
                <a:off x="4237" y="1702"/>
                <a:ext cx="72" cy="70"/>
              </a:xfrm>
              <a:custGeom>
                <a:avLst/>
                <a:gdLst/>
                <a:ahLst/>
                <a:cxnLst>
                  <a:cxn ang="0">
                    <a:pos x="21" y="11"/>
                  </a:cxn>
                  <a:cxn ang="0">
                    <a:pos x="13" y="25"/>
                  </a:cxn>
                  <a:cxn ang="0">
                    <a:pos x="20" y="59"/>
                  </a:cxn>
                  <a:cxn ang="0">
                    <a:pos x="31" y="60"/>
                  </a:cxn>
                  <a:cxn ang="0">
                    <a:pos x="40" y="54"/>
                  </a:cxn>
                  <a:cxn ang="0">
                    <a:pos x="43" y="45"/>
                  </a:cxn>
                  <a:cxn ang="0">
                    <a:pos x="45" y="28"/>
                  </a:cxn>
                  <a:cxn ang="0">
                    <a:pos x="38" y="13"/>
                  </a:cxn>
                  <a:cxn ang="0">
                    <a:pos x="25" y="10"/>
                  </a:cxn>
                  <a:cxn ang="0">
                    <a:pos x="33" y="1"/>
                  </a:cxn>
                  <a:cxn ang="0">
                    <a:pos x="40" y="3"/>
                  </a:cxn>
                  <a:cxn ang="0">
                    <a:pos x="48" y="13"/>
                  </a:cxn>
                  <a:cxn ang="0">
                    <a:pos x="53" y="18"/>
                  </a:cxn>
                  <a:cxn ang="0">
                    <a:pos x="55" y="8"/>
                  </a:cxn>
                  <a:cxn ang="0">
                    <a:pos x="65" y="1"/>
                  </a:cxn>
                  <a:cxn ang="0">
                    <a:pos x="67" y="3"/>
                  </a:cxn>
                  <a:cxn ang="0">
                    <a:pos x="65" y="6"/>
                  </a:cxn>
                  <a:cxn ang="0">
                    <a:pos x="63" y="16"/>
                  </a:cxn>
                  <a:cxn ang="0">
                    <a:pos x="62" y="23"/>
                  </a:cxn>
                  <a:cxn ang="0">
                    <a:pos x="60" y="32"/>
                  </a:cxn>
                  <a:cxn ang="0">
                    <a:pos x="57" y="42"/>
                  </a:cxn>
                  <a:cxn ang="0">
                    <a:pos x="58" y="55"/>
                  </a:cxn>
                  <a:cxn ang="0">
                    <a:pos x="62" y="60"/>
                  </a:cxn>
                  <a:cxn ang="0">
                    <a:pos x="68" y="59"/>
                  </a:cxn>
                  <a:cxn ang="0">
                    <a:pos x="72" y="69"/>
                  </a:cxn>
                  <a:cxn ang="0">
                    <a:pos x="67" y="70"/>
                  </a:cxn>
                  <a:cxn ang="0">
                    <a:pos x="57" y="69"/>
                  </a:cxn>
                  <a:cxn ang="0">
                    <a:pos x="50" y="64"/>
                  </a:cxn>
                  <a:cxn ang="0">
                    <a:pos x="48" y="57"/>
                  </a:cxn>
                  <a:cxn ang="0">
                    <a:pos x="43" y="64"/>
                  </a:cxn>
                  <a:cxn ang="0">
                    <a:pos x="26" y="70"/>
                  </a:cxn>
                  <a:cxn ang="0">
                    <a:pos x="15" y="67"/>
                  </a:cxn>
                  <a:cxn ang="0">
                    <a:pos x="6" y="60"/>
                  </a:cxn>
                  <a:cxn ang="0">
                    <a:pos x="1" y="50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5"/>
                  </a:cxn>
                  <a:cxn ang="0">
                    <a:pos x="11" y="6"/>
                  </a:cxn>
                  <a:cxn ang="0">
                    <a:pos x="21" y="1"/>
                  </a:cxn>
                </a:cxnLst>
                <a:rect l="0" t="0" r="r" b="b"/>
                <a:pathLst>
                  <a:path w="72" h="70">
                    <a:moveTo>
                      <a:pt x="25" y="10"/>
                    </a:moveTo>
                    <a:lnTo>
                      <a:pt x="21" y="11"/>
                    </a:lnTo>
                    <a:lnTo>
                      <a:pt x="18" y="15"/>
                    </a:lnTo>
                    <a:lnTo>
                      <a:pt x="13" y="25"/>
                    </a:lnTo>
                    <a:lnTo>
                      <a:pt x="13" y="45"/>
                    </a:lnTo>
                    <a:lnTo>
                      <a:pt x="20" y="59"/>
                    </a:lnTo>
                    <a:lnTo>
                      <a:pt x="23" y="60"/>
                    </a:lnTo>
                    <a:lnTo>
                      <a:pt x="31" y="60"/>
                    </a:lnTo>
                    <a:lnTo>
                      <a:pt x="38" y="57"/>
                    </a:lnTo>
                    <a:lnTo>
                      <a:pt x="40" y="54"/>
                    </a:lnTo>
                    <a:lnTo>
                      <a:pt x="43" y="50"/>
                    </a:lnTo>
                    <a:lnTo>
                      <a:pt x="43" y="45"/>
                    </a:lnTo>
                    <a:lnTo>
                      <a:pt x="45" y="40"/>
                    </a:lnTo>
                    <a:lnTo>
                      <a:pt x="45" y="28"/>
                    </a:lnTo>
                    <a:lnTo>
                      <a:pt x="43" y="23"/>
                    </a:lnTo>
                    <a:lnTo>
                      <a:pt x="38" y="13"/>
                    </a:lnTo>
                    <a:lnTo>
                      <a:pt x="31" y="10"/>
                    </a:lnTo>
                    <a:lnTo>
                      <a:pt x="25" y="10"/>
                    </a:lnTo>
                    <a:close/>
                    <a:moveTo>
                      <a:pt x="28" y="0"/>
                    </a:moveTo>
                    <a:lnTo>
                      <a:pt x="33" y="1"/>
                    </a:lnTo>
                    <a:lnTo>
                      <a:pt x="36" y="1"/>
                    </a:lnTo>
                    <a:lnTo>
                      <a:pt x="40" y="3"/>
                    </a:lnTo>
                    <a:lnTo>
                      <a:pt x="46" y="10"/>
                    </a:lnTo>
                    <a:lnTo>
                      <a:pt x="48" y="13"/>
                    </a:lnTo>
                    <a:lnTo>
                      <a:pt x="51" y="23"/>
                    </a:lnTo>
                    <a:lnTo>
                      <a:pt x="53" y="18"/>
                    </a:lnTo>
                    <a:lnTo>
                      <a:pt x="53" y="10"/>
                    </a:lnTo>
                    <a:lnTo>
                      <a:pt x="55" y="8"/>
                    </a:lnTo>
                    <a:lnTo>
                      <a:pt x="55" y="1"/>
                    </a:lnTo>
                    <a:lnTo>
                      <a:pt x="65" y="1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5" y="6"/>
                    </a:lnTo>
                    <a:lnTo>
                      <a:pt x="65" y="13"/>
                    </a:lnTo>
                    <a:lnTo>
                      <a:pt x="63" y="16"/>
                    </a:lnTo>
                    <a:lnTo>
                      <a:pt x="63" y="20"/>
                    </a:lnTo>
                    <a:lnTo>
                      <a:pt x="62" y="23"/>
                    </a:lnTo>
                    <a:lnTo>
                      <a:pt x="62" y="27"/>
                    </a:lnTo>
                    <a:lnTo>
                      <a:pt x="60" y="32"/>
                    </a:lnTo>
                    <a:lnTo>
                      <a:pt x="58" y="35"/>
                    </a:lnTo>
                    <a:lnTo>
                      <a:pt x="57" y="42"/>
                    </a:lnTo>
                    <a:lnTo>
                      <a:pt x="57" y="52"/>
                    </a:lnTo>
                    <a:lnTo>
                      <a:pt x="58" y="55"/>
                    </a:lnTo>
                    <a:lnTo>
                      <a:pt x="58" y="57"/>
                    </a:lnTo>
                    <a:lnTo>
                      <a:pt x="62" y="60"/>
                    </a:lnTo>
                    <a:lnTo>
                      <a:pt x="68" y="60"/>
                    </a:lnTo>
                    <a:lnTo>
                      <a:pt x="68" y="59"/>
                    </a:lnTo>
                    <a:lnTo>
                      <a:pt x="72" y="59"/>
                    </a:lnTo>
                    <a:lnTo>
                      <a:pt x="72" y="69"/>
                    </a:lnTo>
                    <a:lnTo>
                      <a:pt x="68" y="69"/>
                    </a:lnTo>
                    <a:lnTo>
                      <a:pt x="67" y="70"/>
                    </a:lnTo>
                    <a:lnTo>
                      <a:pt x="60" y="70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0" y="64"/>
                    </a:lnTo>
                    <a:lnTo>
                      <a:pt x="48" y="60"/>
                    </a:lnTo>
                    <a:lnTo>
                      <a:pt x="48" y="57"/>
                    </a:lnTo>
                    <a:lnTo>
                      <a:pt x="45" y="62"/>
                    </a:lnTo>
                    <a:lnTo>
                      <a:pt x="43" y="64"/>
                    </a:lnTo>
                    <a:lnTo>
                      <a:pt x="30" y="70"/>
                    </a:lnTo>
                    <a:lnTo>
                      <a:pt x="26" y="70"/>
                    </a:lnTo>
                    <a:lnTo>
                      <a:pt x="20" y="69"/>
                    </a:lnTo>
                    <a:lnTo>
                      <a:pt x="15" y="67"/>
                    </a:lnTo>
                    <a:lnTo>
                      <a:pt x="10" y="64"/>
                    </a:lnTo>
                    <a:lnTo>
                      <a:pt x="6" y="60"/>
                    </a:lnTo>
                    <a:lnTo>
                      <a:pt x="3" y="55"/>
                    </a:lnTo>
                    <a:lnTo>
                      <a:pt x="1" y="50"/>
                    </a:lnTo>
                    <a:lnTo>
                      <a:pt x="1" y="43"/>
                    </a:lnTo>
                    <a:lnTo>
                      <a:pt x="0" y="37"/>
                    </a:lnTo>
                    <a:lnTo>
                      <a:pt x="1" y="30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5" name="Freeform 237"/>
              <p:cNvSpPr>
                <a:spLocks/>
              </p:cNvSpPr>
              <p:nvPr/>
            </p:nvSpPr>
            <p:spPr bwMode="auto">
              <a:xfrm>
                <a:off x="4314" y="1703"/>
                <a:ext cx="55" cy="6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3" y="0"/>
                  </a:cxn>
                  <a:cxn ang="0">
                    <a:pos x="53" y="2"/>
                  </a:cxn>
                  <a:cxn ang="0">
                    <a:pos x="55" y="2"/>
                  </a:cxn>
                  <a:cxn ang="0">
                    <a:pos x="55" y="7"/>
                  </a:cxn>
                  <a:cxn ang="0">
                    <a:pos x="53" y="9"/>
                  </a:cxn>
                  <a:cxn ang="0">
                    <a:pos x="53" y="10"/>
                  </a:cxn>
                  <a:cxn ang="0">
                    <a:pos x="30" y="10"/>
                  </a:cxn>
                  <a:cxn ang="0">
                    <a:pos x="30" y="44"/>
                  </a:cxn>
                  <a:cxn ang="0">
                    <a:pos x="32" y="49"/>
                  </a:cxn>
                  <a:cxn ang="0">
                    <a:pos x="32" y="53"/>
                  </a:cxn>
                  <a:cxn ang="0">
                    <a:pos x="33" y="56"/>
                  </a:cxn>
                  <a:cxn ang="0">
                    <a:pos x="37" y="59"/>
                  </a:cxn>
                  <a:cxn ang="0">
                    <a:pos x="42" y="59"/>
                  </a:cxn>
                  <a:cxn ang="0">
                    <a:pos x="43" y="58"/>
                  </a:cxn>
                  <a:cxn ang="0">
                    <a:pos x="47" y="58"/>
                  </a:cxn>
                  <a:cxn ang="0">
                    <a:pos x="48" y="59"/>
                  </a:cxn>
                  <a:cxn ang="0">
                    <a:pos x="48" y="63"/>
                  </a:cxn>
                  <a:cxn ang="0">
                    <a:pos x="47" y="64"/>
                  </a:cxn>
                  <a:cxn ang="0">
                    <a:pos x="47" y="68"/>
                  </a:cxn>
                  <a:cxn ang="0">
                    <a:pos x="42" y="68"/>
                  </a:cxn>
                  <a:cxn ang="0">
                    <a:pos x="40" y="69"/>
                  </a:cxn>
                  <a:cxn ang="0">
                    <a:pos x="37" y="69"/>
                  </a:cxn>
                  <a:cxn ang="0">
                    <a:pos x="33" y="68"/>
                  </a:cxn>
                  <a:cxn ang="0">
                    <a:pos x="28" y="68"/>
                  </a:cxn>
                  <a:cxn ang="0">
                    <a:pos x="23" y="63"/>
                  </a:cxn>
                  <a:cxn ang="0">
                    <a:pos x="20" y="56"/>
                  </a:cxn>
                  <a:cxn ang="0">
                    <a:pos x="18" y="47"/>
                  </a:cxn>
                  <a:cxn ang="0">
                    <a:pos x="18" y="17"/>
                  </a:cxn>
                  <a:cxn ang="0">
                    <a:pos x="20" y="14"/>
                  </a:cxn>
                  <a:cxn ang="0">
                    <a:pos x="20" y="10"/>
                  </a:cxn>
                  <a:cxn ang="0">
                    <a:pos x="1" y="10"/>
                  </a:cxn>
                  <a:cxn ang="0">
                    <a:pos x="1" y="9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55" h="69">
                    <a:moveTo>
                      <a:pt x="1" y="0"/>
                    </a:moveTo>
                    <a:lnTo>
                      <a:pt x="53" y="0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5" y="7"/>
                    </a:lnTo>
                    <a:lnTo>
                      <a:pt x="53" y="9"/>
                    </a:lnTo>
                    <a:lnTo>
                      <a:pt x="53" y="10"/>
                    </a:lnTo>
                    <a:lnTo>
                      <a:pt x="30" y="10"/>
                    </a:lnTo>
                    <a:lnTo>
                      <a:pt x="30" y="44"/>
                    </a:lnTo>
                    <a:lnTo>
                      <a:pt x="32" y="49"/>
                    </a:lnTo>
                    <a:lnTo>
                      <a:pt x="32" y="53"/>
                    </a:lnTo>
                    <a:lnTo>
                      <a:pt x="33" y="56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3" y="58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48" y="63"/>
                    </a:lnTo>
                    <a:lnTo>
                      <a:pt x="47" y="64"/>
                    </a:lnTo>
                    <a:lnTo>
                      <a:pt x="47" y="68"/>
                    </a:lnTo>
                    <a:lnTo>
                      <a:pt x="42" y="68"/>
                    </a:lnTo>
                    <a:lnTo>
                      <a:pt x="40" y="69"/>
                    </a:lnTo>
                    <a:lnTo>
                      <a:pt x="37" y="69"/>
                    </a:lnTo>
                    <a:lnTo>
                      <a:pt x="33" y="68"/>
                    </a:lnTo>
                    <a:lnTo>
                      <a:pt x="28" y="68"/>
                    </a:lnTo>
                    <a:lnTo>
                      <a:pt x="23" y="63"/>
                    </a:lnTo>
                    <a:lnTo>
                      <a:pt x="20" y="56"/>
                    </a:lnTo>
                    <a:lnTo>
                      <a:pt x="18" y="47"/>
                    </a:lnTo>
                    <a:lnTo>
                      <a:pt x="18" y="17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6" name="Freeform 238"/>
              <p:cNvSpPr>
                <a:spLocks noEditPoints="1"/>
              </p:cNvSpPr>
              <p:nvPr/>
            </p:nvSpPr>
            <p:spPr bwMode="auto">
              <a:xfrm>
                <a:off x="4381" y="1702"/>
                <a:ext cx="72" cy="70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15" y="18"/>
                  </a:cxn>
                  <a:cxn ang="0">
                    <a:pos x="13" y="25"/>
                  </a:cxn>
                  <a:cxn ang="0">
                    <a:pos x="11" y="40"/>
                  </a:cxn>
                  <a:cxn ang="0">
                    <a:pos x="13" y="48"/>
                  </a:cxn>
                  <a:cxn ang="0">
                    <a:pos x="20" y="59"/>
                  </a:cxn>
                  <a:cxn ang="0">
                    <a:pos x="32" y="60"/>
                  </a:cxn>
                  <a:cxn ang="0">
                    <a:pos x="40" y="54"/>
                  </a:cxn>
                  <a:cxn ang="0">
                    <a:pos x="43" y="45"/>
                  </a:cxn>
                  <a:cxn ang="0">
                    <a:pos x="45" y="35"/>
                  </a:cxn>
                  <a:cxn ang="0">
                    <a:pos x="43" y="23"/>
                  </a:cxn>
                  <a:cxn ang="0">
                    <a:pos x="35" y="11"/>
                  </a:cxn>
                  <a:cxn ang="0">
                    <a:pos x="23" y="10"/>
                  </a:cxn>
                  <a:cxn ang="0">
                    <a:pos x="32" y="1"/>
                  </a:cxn>
                  <a:cxn ang="0">
                    <a:pos x="40" y="3"/>
                  </a:cxn>
                  <a:cxn ang="0">
                    <a:pos x="48" y="13"/>
                  </a:cxn>
                  <a:cxn ang="0">
                    <a:pos x="50" y="23"/>
                  </a:cxn>
                  <a:cxn ang="0">
                    <a:pos x="53" y="15"/>
                  </a:cxn>
                  <a:cxn ang="0">
                    <a:pos x="55" y="3"/>
                  </a:cxn>
                  <a:cxn ang="0">
                    <a:pos x="65" y="1"/>
                  </a:cxn>
                  <a:cxn ang="0">
                    <a:pos x="63" y="13"/>
                  </a:cxn>
                  <a:cxn ang="0">
                    <a:pos x="62" y="20"/>
                  </a:cxn>
                  <a:cxn ang="0">
                    <a:pos x="60" y="27"/>
                  </a:cxn>
                  <a:cxn ang="0">
                    <a:pos x="55" y="42"/>
                  </a:cxn>
                  <a:cxn ang="0">
                    <a:pos x="57" y="55"/>
                  </a:cxn>
                  <a:cxn ang="0">
                    <a:pos x="60" y="60"/>
                  </a:cxn>
                  <a:cxn ang="0">
                    <a:pos x="68" y="59"/>
                  </a:cxn>
                  <a:cxn ang="0">
                    <a:pos x="72" y="60"/>
                  </a:cxn>
                  <a:cxn ang="0">
                    <a:pos x="70" y="67"/>
                  </a:cxn>
                  <a:cxn ang="0">
                    <a:pos x="67" y="69"/>
                  </a:cxn>
                  <a:cxn ang="0">
                    <a:pos x="60" y="70"/>
                  </a:cxn>
                  <a:cxn ang="0">
                    <a:pos x="55" y="69"/>
                  </a:cxn>
                  <a:cxn ang="0">
                    <a:pos x="48" y="64"/>
                  </a:cxn>
                  <a:cxn ang="0">
                    <a:pos x="47" y="57"/>
                  </a:cxn>
                  <a:cxn ang="0">
                    <a:pos x="43" y="62"/>
                  </a:cxn>
                  <a:cxn ang="0">
                    <a:pos x="38" y="65"/>
                  </a:cxn>
                  <a:cxn ang="0">
                    <a:pos x="30" y="70"/>
                  </a:cxn>
                  <a:cxn ang="0">
                    <a:pos x="20" y="69"/>
                  </a:cxn>
                  <a:cxn ang="0">
                    <a:pos x="10" y="64"/>
                  </a:cxn>
                  <a:cxn ang="0">
                    <a:pos x="1" y="50"/>
                  </a:cxn>
                  <a:cxn ang="0">
                    <a:pos x="0" y="28"/>
                  </a:cxn>
                  <a:cxn ang="0">
                    <a:pos x="6" y="10"/>
                  </a:cxn>
                  <a:cxn ang="0">
                    <a:pos x="15" y="3"/>
                  </a:cxn>
                </a:cxnLst>
                <a:rect l="0" t="0" r="r" b="b"/>
                <a:pathLst>
                  <a:path w="72" h="70">
                    <a:moveTo>
                      <a:pt x="23" y="10"/>
                    </a:moveTo>
                    <a:lnTo>
                      <a:pt x="20" y="11"/>
                    </a:lnTo>
                    <a:lnTo>
                      <a:pt x="18" y="15"/>
                    </a:lnTo>
                    <a:lnTo>
                      <a:pt x="15" y="18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1" y="35"/>
                    </a:lnTo>
                    <a:lnTo>
                      <a:pt x="11" y="40"/>
                    </a:lnTo>
                    <a:lnTo>
                      <a:pt x="13" y="45"/>
                    </a:lnTo>
                    <a:lnTo>
                      <a:pt x="13" y="48"/>
                    </a:lnTo>
                    <a:lnTo>
                      <a:pt x="16" y="55"/>
                    </a:lnTo>
                    <a:lnTo>
                      <a:pt x="20" y="59"/>
                    </a:lnTo>
                    <a:lnTo>
                      <a:pt x="23" y="60"/>
                    </a:lnTo>
                    <a:lnTo>
                      <a:pt x="32" y="60"/>
                    </a:lnTo>
                    <a:lnTo>
                      <a:pt x="35" y="59"/>
                    </a:lnTo>
                    <a:lnTo>
                      <a:pt x="40" y="54"/>
                    </a:lnTo>
                    <a:lnTo>
                      <a:pt x="42" y="50"/>
                    </a:lnTo>
                    <a:lnTo>
                      <a:pt x="43" y="45"/>
                    </a:lnTo>
                    <a:lnTo>
                      <a:pt x="43" y="40"/>
                    </a:lnTo>
                    <a:lnTo>
                      <a:pt x="45" y="35"/>
                    </a:lnTo>
                    <a:lnTo>
                      <a:pt x="43" y="28"/>
                    </a:lnTo>
                    <a:lnTo>
                      <a:pt x="43" y="23"/>
                    </a:lnTo>
                    <a:lnTo>
                      <a:pt x="40" y="16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23" y="10"/>
                    </a:lnTo>
                    <a:close/>
                    <a:moveTo>
                      <a:pt x="28" y="0"/>
                    </a:moveTo>
                    <a:lnTo>
                      <a:pt x="32" y="1"/>
                    </a:lnTo>
                    <a:lnTo>
                      <a:pt x="37" y="1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8" y="13"/>
                    </a:lnTo>
                    <a:lnTo>
                      <a:pt x="50" y="18"/>
                    </a:lnTo>
                    <a:lnTo>
                      <a:pt x="50" y="23"/>
                    </a:lnTo>
                    <a:lnTo>
                      <a:pt x="52" y="18"/>
                    </a:lnTo>
                    <a:lnTo>
                      <a:pt x="53" y="15"/>
                    </a:lnTo>
                    <a:lnTo>
                      <a:pt x="53" y="5"/>
                    </a:lnTo>
                    <a:lnTo>
                      <a:pt x="55" y="3"/>
                    </a:lnTo>
                    <a:lnTo>
                      <a:pt x="55" y="1"/>
                    </a:lnTo>
                    <a:lnTo>
                      <a:pt x="65" y="1"/>
                    </a:lnTo>
                    <a:lnTo>
                      <a:pt x="65" y="10"/>
                    </a:lnTo>
                    <a:lnTo>
                      <a:pt x="63" y="13"/>
                    </a:lnTo>
                    <a:lnTo>
                      <a:pt x="63" y="16"/>
                    </a:lnTo>
                    <a:lnTo>
                      <a:pt x="62" y="20"/>
                    </a:lnTo>
                    <a:lnTo>
                      <a:pt x="62" y="23"/>
                    </a:lnTo>
                    <a:lnTo>
                      <a:pt x="60" y="27"/>
                    </a:lnTo>
                    <a:lnTo>
                      <a:pt x="58" y="35"/>
                    </a:lnTo>
                    <a:lnTo>
                      <a:pt x="55" y="42"/>
                    </a:lnTo>
                    <a:lnTo>
                      <a:pt x="57" y="47"/>
                    </a:lnTo>
                    <a:lnTo>
                      <a:pt x="57" y="55"/>
                    </a:lnTo>
                    <a:lnTo>
                      <a:pt x="60" y="59"/>
                    </a:lnTo>
                    <a:lnTo>
                      <a:pt x="60" y="60"/>
                    </a:lnTo>
                    <a:lnTo>
                      <a:pt x="67" y="60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60"/>
                    </a:lnTo>
                    <a:lnTo>
                      <a:pt x="72" y="67"/>
                    </a:lnTo>
                    <a:lnTo>
                      <a:pt x="70" y="67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5" y="70"/>
                    </a:lnTo>
                    <a:lnTo>
                      <a:pt x="60" y="70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2" y="67"/>
                    </a:lnTo>
                    <a:lnTo>
                      <a:pt x="48" y="64"/>
                    </a:lnTo>
                    <a:lnTo>
                      <a:pt x="48" y="60"/>
                    </a:lnTo>
                    <a:lnTo>
                      <a:pt x="47" y="57"/>
                    </a:lnTo>
                    <a:lnTo>
                      <a:pt x="45" y="59"/>
                    </a:lnTo>
                    <a:lnTo>
                      <a:pt x="43" y="62"/>
                    </a:lnTo>
                    <a:lnTo>
                      <a:pt x="42" y="64"/>
                    </a:lnTo>
                    <a:lnTo>
                      <a:pt x="38" y="65"/>
                    </a:lnTo>
                    <a:lnTo>
                      <a:pt x="37" y="67"/>
                    </a:lnTo>
                    <a:lnTo>
                      <a:pt x="30" y="70"/>
                    </a:lnTo>
                    <a:lnTo>
                      <a:pt x="25" y="70"/>
                    </a:lnTo>
                    <a:lnTo>
                      <a:pt x="20" y="69"/>
                    </a:lnTo>
                    <a:lnTo>
                      <a:pt x="13" y="67"/>
                    </a:lnTo>
                    <a:lnTo>
                      <a:pt x="10" y="64"/>
                    </a:lnTo>
                    <a:lnTo>
                      <a:pt x="5" y="60"/>
                    </a:lnTo>
                    <a:lnTo>
                      <a:pt x="1" y="50"/>
                    </a:lnTo>
                    <a:lnTo>
                      <a:pt x="0" y="43"/>
                    </a:lnTo>
                    <a:lnTo>
                      <a:pt x="0" y="28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7" name="Freeform 239"/>
              <p:cNvSpPr>
                <a:spLocks/>
              </p:cNvSpPr>
              <p:nvPr/>
            </p:nvSpPr>
            <p:spPr bwMode="auto">
              <a:xfrm>
                <a:off x="4460" y="1671"/>
                <a:ext cx="63" cy="10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3" y="0"/>
                  </a:cxn>
                  <a:cxn ang="0">
                    <a:pos x="16" y="2"/>
                  </a:cxn>
                  <a:cxn ang="0">
                    <a:pos x="20" y="2"/>
                  </a:cxn>
                  <a:cxn ang="0">
                    <a:pos x="23" y="4"/>
                  </a:cxn>
                  <a:cxn ang="0">
                    <a:pos x="28" y="9"/>
                  </a:cxn>
                  <a:cxn ang="0">
                    <a:pos x="30" y="12"/>
                  </a:cxn>
                  <a:cxn ang="0">
                    <a:pos x="33" y="22"/>
                  </a:cxn>
                  <a:cxn ang="0">
                    <a:pos x="52" y="83"/>
                  </a:cxn>
                  <a:cxn ang="0">
                    <a:pos x="53" y="86"/>
                  </a:cxn>
                  <a:cxn ang="0">
                    <a:pos x="53" y="88"/>
                  </a:cxn>
                  <a:cxn ang="0">
                    <a:pos x="57" y="91"/>
                  </a:cxn>
                  <a:cxn ang="0">
                    <a:pos x="63" y="91"/>
                  </a:cxn>
                  <a:cxn ang="0">
                    <a:pos x="63" y="100"/>
                  </a:cxn>
                  <a:cxn ang="0">
                    <a:pos x="60" y="100"/>
                  </a:cxn>
                  <a:cxn ang="0">
                    <a:pos x="58" y="101"/>
                  </a:cxn>
                  <a:cxn ang="0">
                    <a:pos x="53" y="101"/>
                  </a:cxn>
                  <a:cxn ang="0">
                    <a:pos x="52" y="100"/>
                  </a:cxn>
                  <a:cxn ang="0">
                    <a:pos x="46" y="98"/>
                  </a:cxn>
                  <a:cxn ang="0">
                    <a:pos x="45" y="96"/>
                  </a:cxn>
                  <a:cxn ang="0">
                    <a:pos x="40" y="86"/>
                  </a:cxn>
                  <a:cxn ang="0">
                    <a:pos x="30" y="47"/>
                  </a:cxn>
                  <a:cxn ang="0">
                    <a:pos x="11" y="98"/>
                  </a:cxn>
                  <a:cxn ang="0">
                    <a:pos x="10" y="100"/>
                  </a:cxn>
                  <a:cxn ang="0">
                    <a:pos x="0" y="100"/>
                  </a:cxn>
                  <a:cxn ang="0">
                    <a:pos x="0" y="96"/>
                  </a:cxn>
                  <a:cxn ang="0">
                    <a:pos x="25" y="32"/>
                  </a:cxn>
                  <a:cxn ang="0">
                    <a:pos x="21" y="26"/>
                  </a:cxn>
                  <a:cxn ang="0">
                    <a:pos x="18" y="15"/>
                  </a:cxn>
                  <a:cxn ang="0">
                    <a:pos x="15" y="12"/>
                  </a:cxn>
                  <a:cxn ang="0">
                    <a:pos x="11" y="10"/>
                  </a:cxn>
                  <a:cxn ang="0">
                    <a:pos x="10" y="10"/>
                  </a:cxn>
                  <a:cxn ang="0">
                    <a:pos x="6" y="12"/>
                  </a:cxn>
                  <a:cxn ang="0">
                    <a:pos x="3" y="12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10" y="2"/>
                  </a:cxn>
                  <a:cxn ang="0">
                    <a:pos x="11" y="0"/>
                  </a:cxn>
                </a:cxnLst>
                <a:rect l="0" t="0" r="r" b="b"/>
                <a:pathLst>
                  <a:path w="63" h="101">
                    <a:moveTo>
                      <a:pt x="11" y="0"/>
                    </a:moveTo>
                    <a:lnTo>
                      <a:pt x="13" y="0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3" y="4"/>
                    </a:lnTo>
                    <a:lnTo>
                      <a:pt x="28" y="9"/>
                    </a:lnTo>
                    <a:lnTo>
                      <a:pt x="30" y="12"/>
                    </a:lnTo>
                    <a:lnTo>
                      <a:pt x="33" y="22"/>
                    </a:lnTo>
                    <a:lnTo>
                      <a:pt x="52" y="83"/>
                    </a:lnTo>
                    <a:lnTo>
                      <a:pt x="53" y="86"/>
                    </a:lnTo>
                    <a:lnTo>
                      <a:pt x="53" y="88"/>
                    </a:lnTo>
                    <a:lnTo>
                      <a:pt x="57" y="91"/>
                    </a:lnTo>
                    <a:lnTo>
                      <a:pt x="63" y="91"/>
                    </a:lnTo>
                    <a:lnTo>
                      <a:pt x="63" y="100"/>
                    </a:lnTo>
                    <a:lnTo>
                      <a:pt x="60" y="100"/>
                    </a:lnTo>
                    <a:lnTo>
                      <a:pt x="58" y="101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46" y="98"/>
                    </a:lnTo>
                    <a:lnTo>
                      <a:pt x="45" y="96"/>
                    </a:lnTo>
                    <a:lnTo>
                      <a:pt x="40" y="86"/>
                    </a:lnTo>
                    <a:lnTo>
                      <a:pt x="30" y="47"/>
                    </a:lnTo>
                    <a:lnTo>
                      <a:pt x="11" y="98"/>
                    </a:lnTo>
                    <a:lnTo>
                      <a:pt x="10" y="100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25" y="32"/>
                    </a:lnTo>
                    <a:lnTo>
                      <a:pt x="21" y="26"/>
                    </a:lnTo>
                    <a:lnTo>
                      <a:pt x="18" y="15"/>
                    </a:lnTo>
                    <a:lnTo>
                      <a:pt x="15" y="12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8" name="Freeform 240"/>
              <p:cNvSpPr>
                <a:spLocks noEditPoints="1"/>
              </p:cNvSpPr>
              <p:nvPr/>
            </p:nvSpPr>
            <p:spPr bwMode="auto">
              <a:xfrm>
                <a:off x="4535" y="1670"/>
                <a:ext cx="64" cy="102"/>
              </a:xfrm>
              <a:custGeom>
                <a:avLst/>
                <a:gdLst/>
                <a:ahLst/>
                <a:cxnLst>
                  <a:cxn ang="0">
                    <a:pos x="27" y="42"/>
                  </a:cxn>
                  <a:cxn ang="0">
                    <a:pos x="20" y="45"/>
                  </a:cxn>
                  <a:cxn ang="0">
                    <a:pos x="17" y="48"/>
                  </a:cxn>
                  <a:cxn ang="0">
                    <a:pos x="15" y="52"/>
                  </a:cxn>
                  <a:cxn ang="0">
                    <a:pos x="13" y="57"/>
                  </a:cxn>
                  <a:cxn ang="0">
                    <a:pos x="13" y="62"/>
                  </a:cxn>
                  <a:cxn ang="0">
                    <a:pos x="12" y="67"/>
                  </a:cxn>
                  <a:cxn ang="0">
                    <a:pos x="13" y="77"/>
                  </a:cxn>
                  <a:cxn ang="0">
                    <a:pos x="18" y="87"/>
                  </a:cxn>
                  <a:cxn ang="0">
                    <a:pos x="22" y="91"/>
                  </a:cxn>
                  <a:cxn ang="0">
                    <a:pos x="27" y="92"/>
                  </a:cxn>
                  <a:cxn ang="0">
                    <a:pos x="37" y="92"/>
                  </a:cxn>
                  <a:cxn ang="0">
                    <a:pos x="44" y="89"/>
                  </a:cxn>
                  <a:cxn ang="0">
                    <a:pos x="47" y="86"/>
                  </a:cxn>
                  <a:cxn ang="0">
                    <a:pos x="49" y="82"/>
                  </a:cxn>
                  <a:cxn ang="0">
                    <a:pos x="52" y="72"/>
                  </a:cxn>
                  <a:cxn ang="0">
                    <a:pos x="52" y="62"/>
                  </a:cxn>
                  <a:cxn ang="0">
                    <a:pos x="50" y="57"/>
                  </a:cxn>
                  <a:cxn ang="0">
                    <a:pos x="45" y="47"/>
                  </a:cxn>
                  <a:cxn ang="0">
                    <a:pos x="42" y="43"/>
                  </a:cxn>
                  <a:cxn ang="0">
                    <a:pos x="37" y="42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37" y="33"/>
                  </a:cxn>
                  <a:cxn ang="0">
                    <a:pos x="42" y="33"/>
                  </a:cxn>
                  <a:cxn ang="0">
                    <a:pos x="45" y="35"/>
                  </a:cxn>
                  <a:cxn ang="0">
                    <a:pos x="52" y="37"/>
                  </a:cxn>
                  <a:cxn ang="0">
                    <a:pos x="62" y="52"/>
                  </a:cxn>
                  <a:cxn ang="0">
                    <a:pos x="64" y="59"/>
                  </a:cxn>
                  <a:cxn ang="0">
                    <a:pos x="64" y="74"/>
                  </a:cxn>
                  <a:cxn ang="0">
                    <a:pos x="62" y="80"/>
                  </a:cxn>
                  <a:cxn ang="0">
                    <a:pos x="59" y="87"/>
                  </a:cxn>
                  <a:cxn ang="0">
                    <a:pos x="55" y="92"/>
                  </a:cxn>
                  <a:cxn ang="0">
                    <a:pos x="45" y="99"/>
                  </a:cxn>
                  <a:cxn ang="0">
                    <a:pos x="32" y="102"/>
                  </a:cxn>
                  <a:cxn ang="0">
                    <a:pos x="27" y="102"/>
                  </a:cxn>
                  <a:cxn ang="0">
                    <a:pos x="22" y="101"/>
                  </a:cxn>
                  <a:cxn ang="0">
                    <a:pos x="18" y="99"/>
                  </a:cxn>
                  <a:cxn ang="0">
                    <a:pos x="13" y="97"/>
                  </a:cxn>
                  <a:cxn ang="0">
                    <a:pos x="8" y="92"/>
                  </a:cxn>
                  <a:cxn ang="0">
                    <a:pos x="2" y="82"/>
                  </a:cxn>
                  <a:cxn ang="0">
                    <a:pos x="0" y="75"/>
                  </a:cxn>
                  <a:cxn ang="0">
                    <a:pos x="0" y="67"/>
                  </a:cxn>
                  <a:cxn ang="0">
                    <a:pos x="2" y="60"/>
                  </a:cxn>
                  <a:cxn ang="0">
                    <a:pos x="2" y="53"/>
                  </a:cxn>
                  <a:cxn ang="0">
                    <a:pos x="5" y="47"/>
                  </a:cxn>
                  <a:cxn ang="0">
                    <a:pos x="8" y="42"/>
                  </a:cxn>
                  <a:cxn ang="0">
                    <a:pos x="18" y="35"/>
                  </a:cxn>
                  <a:cxn ang="0">
                    <a:pos x="32" y="32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37" y="21"/>
                  </a:cxn>
                  <a:cxn ang="0">
                    <a:pos x="37" y="23"/>
                  </a:cxn>
                  <a:cxn ang="0">
                    <a:pos x="27" y="23"/>
                  </a:cxn>
                  <a:cxn ang="0">
                    <a:pos x="27" y="21"/>
                  </a:cxn>
                  <a:cxn ang="0">
                    <a:pos x="34" y="1"/>
                  </a:cxn>
                  <a:cxn ang="0">
                    <a:pos x="34" y="0"/>
                  </a:cxn>
                </a:cxnLst>
                <a:rect l="0" t="0" r="r" b="b"/>
                <a:pathLst>
                  <a:path w="64" h="102">
                    <a:moveTo>
                      <a:pt x="27" y="42"/>
                    </a:moveTo>
                    <a:lnTo>
                      <a:pt x="20" y="45"/>
                    </a:lnTo>
                    <a:lnTo>
                      <a:pt x="17" y="48"/>
                    </a:lnTo>
                    <a:lnTo>
                      <a:pt x="15" y="52"/>
                    </a:lnTo>
                    <a:lnTo>
                      <a:pt x="13" y="57"/>
                    </a:lnTo>
                    <a:lnTo>
                      <a:pt x="13" y="62"/>
                    </a:lnTo>
                    <a:lnTo>
                      <a:pt x="12" y="67"/>
                    </a:lnTo>
                    <a:lnTo>
                      <a:pt x="13" y="77"/>
                    </a:lnTo>
                    <a:lnTo>
                      <a:pt x="18" y="87"/>
                    </a:lnTo>
                    <a:lnTo>
                      <a:pt x="22" y="91"/>
                    </a:lnTo>
                    <a:lnTo>
                      <a:pt x="27" y="92"/>
                    </a:lnTo>
                    <a:lnTo>
                      <a:pt x="37" y="92"/>
                    </a:lnTo>
                    <a:lnTo>
                      <a:pt x="44" y="89"/>
                    </a:lnTo>
                    <a:lnTo>
                      <a:pt x="47" y="86"/>
                    </a:lnTo>
                    <a:lnTo>
                      <a:pt x="49" y="82"/>
                    </a:lnTo>
                    <a:lnTo>
                      <a:pt x="52" y="72"/>
                    </a:lnTo>
                    <a:lnTo>
                      <a:pt x="52" y="62"/>
                    </a:lnTo>
                    <a:lnTo>
                      <a:pt x="50" y="57"/>
                    </a:lnTo>
                    <a:lnTo>
                      <a:pt x="45" y="47"/>
                    </a:lnTo>
                    <a:lnTo>
                      <a:pt x="42" y="43"/>
                    </a:lnTo>
                    <a:lnTo>
                      <a:pt x="37" y="42"/>
                    </a:lnTo>
                    <a:lnTo>
                      <a:pt x="27" y="42"/>
                    </a:lnTo>
                    <a:close/>
                    <a:moveTo>
                      <a:pt x="32" y="32"/>
                    </a:moveTo>
                    <a:lnTo>
                      <a:pt x="37" y="33"/>
                    </a:lnTo>
                    <a:lnTo>
                      <a:pt x="42" y="33"/>
                    </a:lnTo>
                    <a:lnTo>
                      <a:pt x="45" y="35"/>
                    </a:lnTo>
                    <a:lnTo>
                      <a:pt x="52" y="37"/>
                    </a:lnTo>
                    <a:lnTo>
                      <a:pt x="62" y="52"/>
                    </a:lnTo>
                    <a:lnTo>
                      <a:pt x="64" y="59"/>
                    </a:lnTo>
                    <a:lnTo>
                      <a:pt x="64" y="74"/>
                    </a:lnTo>
                    <a:lnTo>
                      <a:pt x="62" y="80"/>
                    </a:lnTo>
                    <a:lnTo>
                      <a:pt x="59" y="87"/>
                    </a:lnTo>
                    <a:lnTo>
                      <a:pt x="55" y="92"/>
                    </a:lnTo>
                    <a:lnTo>
                      <a:pt x="45" y="99"/>
                    </a:lnTo>
                    <a:lnTo>
                      <a:pt x="32" y="102"/>
                    </a:lnTo>
                    <a:lnTo>
                      <a:pt x="27" y="102"/>
                    </a:lnTo>
                    <a:lnTo>
                      <a:pt x="22" y="101"/>
                    </a:lnTo>
                    <a:lnTo>
                      <a:pt x="18" y="99"/>
                    </a:lnTo>
                    <a:lnTo>
                      <a:pt x="13" y="97"/>
                    </a:lnTo>
                    <a:lnTo>
                      <a:pt x="8" y="92"/>
                    </a:lnTo>
                    <a:lnTo>
                      <a:pt x="2" y="82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2" y="60"/>
                    </a:lnTo>
                    <a:lnTo>
                      <a:pt x="2" y="53"/>
                    </a:lnTo>
                    <a:lnTo>
                      <a:pt x="5" y="47"/>
                    </a:lnTo>
                    <a:lnTo>
                      <a:pt x="8" y="42"/>
                    </a:lnTo>
                    <a:lnTo>
                      <a:pt x="18" y="35"/>
                    </a:lnTo>
                    <a:lnTo>
                      <a:pt x="32" y="32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09" name="Freeform 241"/>
              <p:cNvSpPr>
                <a:spLocks/>
              </p:cNvSpPr>
              <p:nvPr/>
            </p:nvSpPr>
            <p:spPr bwMode="auto">
              <a:xfrm>
                <a:off x="4604" y="1703"/>
                <a:ext cx="55" cy="9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5" y="12"/>
                  </a:cxn>
                  <a:cxn ang="0">
                    <a:pos x="22" y="29"/>
                  </a:cxn>
                  <a:cxn ang="0">
                    <a:pos x="23" y="36"/>
                  </a:cxn>
                  <a:cxn ang="0">
                    <a:pos x="25" y="41"/>
                  </a:cxn>
                  <a:cxn ang="0">
                    <a:pos x="25" y="46"/>
                  </a:cxn>
                  <a:cxn ang="0">
                    <a:pos x="27" y="51"/>
                  </a:cxn>
                  <a:cxn ang="0">
                    <a:pos x="27" y="54"/>
                  </a:cxn>
                  <a:cxn ang="0">
                    <a:pos x="30" y="47"/>
                  </a:cxn>
                  <a:cxn ang="0">
                    <a:pos x="35" y="41"/>
                  </a:cxn>
                  <a:cxn ang="0">
                    <a:pos x="40" y="29"/>
                  </a:cxn>
                  <a:cxn ang="0">
                    <a:pos x="43" y="15"/>
                  </a:cxn>
                  <a:cxn ang="0">
                    <a:pos x="43" y="2"/>
                  </a:cxn>
                  <a:cxn ang="0">
                    <a:pos x="45" y="2"/>
                  </a:cxn>
                  <a:cxn ang="0">
                    <a:pos x="45" y="0"/>
                  </a:cxn>
                  <a:cxn ang="0">
                    <a:pos x="55" y="0"/>
                  </a:cxn>
                  <a:cxn ang="0">
                    <a:pos x="55" y="19"/>
                  </a:cxn>
                  <a:cxn ang="0">
                    <a:pos x="52" y="26"/>
                  </a:cxn>
                  <a:cxn ang="0">
                    <a:pos x="50" y="34"/>
                  </a:cxn>
                  <a:cxn ang="0">
                    <a:pos x="47" y="42"/>
                  </a:cxn>
                  <a:cxn ang="0">
                    <a:pos x="42" y="51"/>
                  </a:cxn>
                  <a:cxn ang="0">
                    <a:pos x="28" y="68"/>
                  </a:cxn>
                  <a:cxn ang="0">
                    <a:pos x="30" y="74"/>
                  </a:cxn>
                  <a:cxn ang="0">
                    <a:pos x="30" y="93"/>
                  </a:cxn>
                  <a:cxn ang="0">
                    <a:pos x="20" y="93"/>
                  </a:cxn>
                  <a:cxn ang="0">
                    <a:pos x="18" y="91"/>
                  </a:cxn>
                  <a:cxn ang="0">
                    <a:pos x="18" y="73"/>
                  </a:cxn>
                  <a:cxn ang="0">
                    <a:pos x="17" y="64"/>
                  </a:cxn>
                  <a:cxn ang="0">
                    <a:pos x="17" y="61"/>
                  </a:cxn>
                  <a:cxn ang="0">
                    <a:pos x="15" y="56"/>
                  </a:cxn>
                  <a:cxn ang="0">
                    <a:pos x="15" y="51"/>
                  </a:cxn>
                  <a:cxn ang="0">
                    <a:pos x="10" y="36"/>
                  </a:cxn>
                  <a:cxn ang="0">
                    <a:pos x="8" y="29"/>
                  </a:cxn>
                  <a:cxn ang="0">
                    <a:pos x="5" y="20"/>
                  </a:cxn>
                  <a:cxn ang="0">
                    <a:pos x="3" y="12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55" h="93">
                    <a:moveTo>
                      <a:pt x="0" y="0"/>
                    </a:moveTo>
                    <a:lnTo>
                      <a:pt x="11" y="0"/>
                    </a:lnTo>
                    <a:lnTo>
                      <a:pt x="11" y="2"/>
                    </a:lnTo>
                    <a:lnTo>
                      <a:pt x="15" y="12"/>
                    </a:lnTo>
                    <a:lnTo>
                      <a:pt x="22" y="29"/>
                    </a:lnTo>
                    <a:lnTo>
                      <a:pt x="23" y="36"/>
                    </a:lnTo>
                    <a:lnTo>
                      <a:pt x="25" y="41"/>
                    </a:lnTo>
                    <a:lnTo>
                      <a:pt x="25" y="46"/>
                    </a:lnTo>
                    <a:lnTo>
                      <a:pt x="27" y="51"/>
                    </a:lnTo>
                    <a:lnTo>
                      <a:pt x="27" y="54"/>
                    </a:lnTo>
                    <a:lnTo>
                      <a:pt x="30" y="47"/>
                    </a:lnTo>
                    <a:lnTo>
                      <a:pt x="35" y="41"/>
                    </a:lnTo>
                    <a:lnTo>
                      <a:pt x="40" y="29"/>
                    </a:lnTo>
                    <a:lnTo>
                      <a:pt x="43" y="15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55" y="0"/>
                    </a:lnTo>
                    <a:lnTo>
                      <a:pt x="55" y="19"/>
                    </a:lnTo>
                    <a:lnTo>
                      <a:pt x="52" y="26"/>
                    </a:lnTo>
                    <a:lnTo>
                      <a:pt x="50" y="34"/>
                    </a:lnTo>
                    <a:lnTo>
                      <a:pt x="47" y="42"/>
                    </a:lnTo>
                    <a:lnTo>
                      <a:pt x="42" y="51"/>
                    </a:lnTo>
                    <a:lnTo>
                      <a:pt x="28" y="68"/>
                    </a:lnTo>
                    <a:lnTo>
                      <a:pt x="30" y="74"/>
                    </a:lnTo>
                    <a:lnTo>
                      <a:pt x="30" y="93"/>
                    </a:lnTo>
                    <a:lnTo>
                      <a:pt x="20" y="93"/>
                    </a:lnTo>
                    <a:lnTo>
                      <a:pt x="18" y="91"/>
                    </a:lnTo>
                    <a:lnTo>
                      <a:pt x="18" y="73"/>
                    </a:lnTo>
                    <a:lnTo>
                      <a:pt x="17" y="64"/>
                    </a:lnTo>
                    <a:lnTo>
                      <a:pt x="17" y="61"/>
                    </a:lnTo>
                    <a:lnTo>
                      <a:pt x="15" y="56"/>
                    </a:lnTo>
                    <a:lnTo>
                      <a:pt x="15" y="51"/>
                    </a:lnTo>
                    <a:lnTo>
                      <a:pt x="10" y="36"/>
                    </a:lnTo>
                    <a:lnTo>
                      <a:pt x="8" y="29"/>
                    </a:lnTo>
                    <a:lnTo>
                      <a:pt x="5" y="20"/>
                    </a:lnTo>
                    <a:lnTo>
                      <a:pt x="3" y="1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0" name="Freeform 242"/>
              <p:cNvSpPr>
                <a:spLocks/>
              </p:cNvSpPr>
              <p:nvPr/>
            </p:nvSpPr>
            <p:spPr bwMode="auto">
              <a:xfrm>
                <a:off x="4667" y="1703"/>
                <a:ext cx="86" cy="69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19" y="7"/>
                  </a:cxn>
                  <a:cxn ang="0">
                    <a:pos x="16" y="15"/>
                  </a:cxn>
                  <a:cxn ang="0">
                    <a:pos x="12" y="27"/>
                  </a:cxn>
                  <a:cxn ang="0">
                    <a:pos x="16" y="49"/>
                  </a:cxn>
                  <a:cxn ang="0">
                    <a:pos x="21" y="58"/>
                  </a:cxn>
                  <a:cxn ang="0">
                    <a:pos x="29" y="59"/>
                  </a:cxn>
                  <a:cxn ang="0">
                    <a:pos x="32" y="58"/>
                  </a:cxn>
                  <a:cxn ang="0">
                    <a:pos x="37" y="49"/>
                  </a:cxn>
                  <a:cxn ang="0">
                    <a:pos x="39" y="19"/>
                  </a:cxn>
                  <a:cxn ang="0">
                    <a:pos x="42" y="17"/>
                  </a:cxn>
                  <a:cxn ang="0">
                    <a:pos x="47" y="19"/>
                  </a:cxn>
                  <a:cxn ang="0">
                    <a:pos x="49" y="44"/>
                  </a:cxn>
                  <a:cxn ang="0">
                    <a:pos x="51" y="51"/>
                  </a:cxn>
                  <a:cxn ang="0">
                    <a:pos x="56" y="58"/>
                  </a:cxn>
                  <a:cxn ang="0">
                    <a:pos x="64" y="59"/>
                  </a:cxn>
                  <a:cxn ang="0">
                    <a:pos x="69" y="56"/>
                  </a:cxn>
                  <a:cxn ang="0">
                    <a:pos x="74" y="44"/>
                  </a:cxn>
                  <a:cxn ang="0">
                    <a:pos x="73" y="15"/>
                  </a:cxn>
                  <a:cxn ang="0">
                    <a:pos x="69" y="7"/>
                  </a:cxn>
                  <a:cxn ang="0">
                    <a:pos x="66" y="0"/>
                  </a:cxn>
                  <a:cxn ang="0">
                    <a:pos x="78" y="2"/>
                  </a:cxn>
                  <a:cxn ang="0">
                    <a:pos x="79" y="5"/>
                  </a:cxn>
                  <a:cxn ang="0">
                    <a:pos x="83" y="12"/>
                  </a:cxn>
                  <a:cxn ang="0">
                    <a:pos x="84" y="19"/>
                  </a:cxn>
                  <a:cxn ang="0">
                    <a:pos x="86" y="42"/>
                  </a:cxn>
                  <a:cxn ang="0">
                    <a:pos x="79" y="61"/>
                  </a:cxn>
                  <a:cxn ang="0">
                    <a:pos x="68" y="68"/>
                  </a:cxn>
                  <a:cxn ang="0">
                    <a:pos x="59" y="69"/>
                  </a:cxn>
                  <a:cxn ang="0">
                    <a:pos x="54" y="68"/>
                  </a:cxn>
                  <a:cxn ang="0">
                    <a:pos x="46" y="61"/>
                  </a:cxn>
                  <a:cxn ang="0">
                    <a:pos x="41" y="63"/>
                  </a:cxn>
                  <a:cxn ang="0">
                    <a:pos x="26" y="69"/>
                  </a:cxn>
                  <a:cxn ang="0">
                    <a:pos x="16" y="68"/>
                  </a:cxn>
                  <a:cxn ang="0">
                    <a:pos x="2" y="51"/>
                  </a:cxn>
                  <a:cxn ang="0">
                    <a:pos x="0" y="34"/>
                  </a:cxn>
                  <a:cxn ang="0">
                    <a:pos x="2" y="26"/>
                  </a:cxn>
                  <a:cxn ang="0">
                    <a:pos x="4" y="19"/>
                  </a:cxn>
                  <a:cxn ang="0">
                    <a:pos x="7" y="9"/>
                  </a:cxn>
                  <a:cxn ang="0">
                    <a:pos x="9" y="5"/>
                  </a:cxn>
                  <a:cxn ang="0">
                    <a:pos x="12" y="0"/>
                  </a:cxn>
                </a:cxnLst>
                <a:rect l="0" t="0" r="r" b="b"/>
                <a:pathLst>
                  <a:path w="86" h="69">
                    <a:moveTo>
                      <a:pt x="12" y="0"/>
                    </a:moveTo>
                    <a:lnTo>
                      <a:pt x="22" y="0"/>
                    </a:lnTo>
                    <a:lnTo>
                      <a:pt x="22" y="4"/>
                    </a:lnTo>
                    <a:lnTo>
                      <a:pt x="19" y="7"/>
                    </a:lnTo>
                    <a:lnTo>
                      <a:pt x="17" y="12"/>
                    </a:lnTo>
                    <a:lnTo>
                      <a:pt x="16" y="15"/>
                    </a:lnTo>
                    <a:lnTo>
                      <a:pt x="14" y="20"/>
                    </a:lnTo>
                    <a:lnTo>
                      <a:pt x="12" y="27"/>
                    </a:lnTo>
                    <a:lnTo>
                      <a:pt x="12" y="39"/>
                    </a:lnTo>
                    <a:lnTo>
                      <a:pt x="16" y="49"/>
                    </a:lnTo>
                    <a:lnTo>
                      <a:pt x="19" y="56"/>
                    </a:lnTo>
                    <a:lnTo>
                      <a:pt x="21" y="58"/>
                    </a:lnTo>
                    <a:lnTo>
                      <a:pt x="24" y="59"/>
                    </a:lnTo>
                    <a:lnTo>
                      <a:pt x="29" y="59"/>
                    </a:lnTo>
                    <a:lnTo>
                      <a:pt x="31" y="58"/>
                    </a:lnTo>
                    <a:lnTo>
                      <a:pt x="32" y="58"/>
                    </a:lnTo>
                    <a:lnTo>
                      <a:pt x="34" y="56"/>
                    </a:lnTo>
                    <a:lnTo>
                      <a:pt x="37" y="49"/>
                    </a:lnTo>
                    <a:lnTo>
                      <a:pt x="37" y="20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2" y="17"/>
                    </a:lnTo>
                    <a:lnTo>
                      <a:pt x="46" y="17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49" y="44"/>
                    </a:lnTo>
                    <a:lnTo>
                      <a:pt x="51" y="47"/>
                    </a:lnTo>
                    <a:lnTo>
                      <a:pt x="51" y="51"/>
                    </a:lnTo>
                    <a:lnTo>
                      <a:pt x="52" y="54"/>
                    </a:lnTo>
                    <a:lnTo>
                      <a:pt x="56" y="58"/>
                    </a:lnTo>
                    <a:lnTo>
                      <a:pt x="59" y="59"/>
                    </a:lnTo>
                    <a:lnTo>
                      <a:pt x="64" y="59"/>
                    </a:lnTo>
                    <a:lnTo>
                      <a:pt x="68" y="58"/>
                    </a:lnTo>
                    <a:lnTo>
                      <a:pt x="69" y="56"/>
                    </a:lnTo>
                    <a:lnTo>
                      <a:pt x="73" y="49"/>
                    </a:lnTo>
                    <a:lnTo>
                      <a:pt x="74" y="44"/>
                    </a:lnTo>
                    <a:lnTo>
                      <a:pt x="74" y="20"/>
                    </a:lnTo>
                    <a:lnTo>
                      <a:pt x="73" y="15"/>
                    </a:lnTo>
                    <a:lnTo>
                      <a:pt x="71" y="12"/>
                    </a:lnTo>
                    <a:lnTo>
                      <a:pt x="69" y="7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78" y="4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83" y="12"/>
                    </a:lnTo>
                    <a:lnTo>
                      <a:pt x="84" y="15"/>
                    </a:lnTo>
                    <a:lnTo>
                      <a:pt x="84" y="19"/>
                    </a:lnTo>
                    <a:lnTo>
                      <a:pt x="86" y="22"/>
                    </a:lnTo>
                    <a:lnTo>
                      <a:pt x="86" y="42"/>
                    </a:lnTo>
                    <a:lnTo>
                      <a:pt x="83" y="56"/>
                    </a:lnTo>
                    <a:lnTo>
                      <a:pt x="79" y="61"/>
                    </a:lnTo>
                    <a:lnTo>
                      <a:pt x="78" y="63"/>
                    </a:lnTo>
                    <a:lnTo>
                      <a:pt x="68" y="68"/>
                    </a:lnTo>
                    <a:lnTo>
                      <a:pt x="63" y="69"/>
                    </a:lnTo>
                    <a:lnTo>
                      <a:pt x="59" y="69"/>
                    </a:lnTo>
                    <a:lnTo>
                      <a:pt x="56" y="68"/>
                    </a:lnTo>
                    <a:lnTo>
                      <a:pt x="54" y="68"/>
                    </a:lnTo>
                    <a:lnTo>
                      <a:pt x="51" y="66"/>
                    </a:lnTo>
                    <a:lnTo>
                      <a:pt x="46" y="61"/>
                    </a:lnTo>
                    <a:lnTo>
                      <a:pt x="44" y="58"/>
                    </a:lnTo>
                    <a:lnTo>
                      <a:pt x="41" y="63"/>
                    </a:lnTo>
                    <a:lnTo>
                      <a:pt x="36" y="66"/>
                    </a:lnTo>
                    <a:lnTo>
                      <a:pt x="26" y="69"/>
                    </a:lnTo>
                    <a:lnTo>
                      <a:pt x="21" y="69"/>
                    </a:lnTo>
                    <a:lnTo>
                      <a:pt x="16" y="68"/>
                    </a:lnTo>
                    <a:lnTo>
                      <a:pt x="9" y="61"/>
                    </a:lnTo>
                    <a:lnTo>
                      <a:pt x="2" y="51"/>
                    </a:lnTo>
                    <a:lnTo>
                      <a:pt x="2" y="42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2" y="26"/>
                    </a:lnTo>
                    <a:lnTo>
                      <a:pt x="2" y="22"/>
                    </a:lnTo>
                    <a:lnTo>
                      <a:pt x="4" y="19"/>
                    </a:lnTo>
                    <a:lnTo>
                      <a:pt x="6" y="12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1" name="Freeform 243"/>
              <p:cNvSpPr>
                <a:spLocks/>
              </p:cNvSpPr>
              <p:nvPr/>
            </p:nvSpPr>
            <p:spPr bwMode="auto">
              <a:xfrm>
                <a:off x="4760" y="1703"/>
                <a:ext cx="57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1" y="2"/>
                  </a:cxn>
                  <a:cxn ang="0">
                    <a:pos x="28" y="56"/>
                  </a:cxn>
                  <a:cxn ang="0">
                    <a:pos x="30" y="56"/>
                  </a:cxn>
                  <a:cxn ang="0">
                    <a:pos x="33" y="49"/>
                  </a:cxn>
                  <a:cxn ang="0">
                    <a:pos x="37" y="41"/>
                  </a:cxn>
                  <a:cxn ang="0">
                    <a:pos x="38" y="34"/>
                  </a:cxn>
                  <a:cxn ang="0">
                    <a:pos x="42" y="27"/>
                  </a:cxn>
                  <a:cxn ang="0">
                    <a:pos x="42" y="20"/>
                  </a:cxn>
                  <a:cxn ang="0">
                    <a:pos x="45" y="7"/>
                  </a:cxn>
                  <a:cxn ang="0">
                    <a:pos x="45" y="0"/>
                  </a:cxn>
                  <a:cxn ang="0">
                    <a:pos x="57" y="0"/>
                  </a:cxn>
                  <a:cxn ang="0">
                    <a:pos x="57" y="10"/>
                  </a:cxn>
                  <a:cxn ang="0">
                    <a:pos x="55" y="15"/>
                  </a:cxn>
                  <a:cxn ang="0">
                    <a:pos x="55" y="20"/>
                  </a:cxn>
                  <a:cxn ang="0">
                    <a:pos x="52" y="31"/>
                  </a:cxn>
                  <a:cxn ang="0">
                    <a:pos x="42" y="54"/>
                  </a:cxn>
                  <a:cxn ang="0">
                    <a:pos x="38" y="59"/>
                  </a:cxn>
                  <a:cxn ang="0">
                    <a:pos x="37" y="63"/>
                  </a:cxn>
                  <a:cxn ang="0">
                    <a:pos x="35" y="64"/>
                  </a:cxn>
                  <a:cxn ang="0">
                    <a:pos x="35" y="66"/>
                  </a:cxn>
                  <a:cxn ang="0">
                    <a:pos x="33" y="68"/>
                  </a:cxn>
                  <a:cxn ang="0">
                    <a:pos x="22" y="68"/>
                  </a:cxn>
                  <a:cxn ang="0">
                    <a:pos x="22" y="66"/>
                  </a:cxn>
                  <a:cxn ang="0">
                    <a:pos x="20" y="66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57" h="68">
                    <a:moveTo>
                      <a:pt x="0" y="0"/>
                    </a:moveTo>
                    <a:lnTo>
                      <a:pt x="10" y="0"/>
                    </a:lnTo>
                    <a:lnTo>
                      <a:pt x="11" y="2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3" y="49"/>
                    </a:lnTo>
                    <a:lnTo>
                      <a:pt x="37" y="41"/>
                    </a:lnTo>
                    <a:lnTo>
                      <a:pt x="38" y="34"/>
                    </a:lnTo>
                    <a:lnTo>
                      <a:pt x="42" y="27"/>
                    </a:lnTo>
                    <a:lnTo>
                      <a:pt x="42" y="20"/>
                    </a:lnTo>
                    <a:lnTo>
                      <a:pt x="45" y="7"/>
                    </a:lnTo>
                    <a:lnTo>
                      <a:pt x="45" y="0"/>
                    </a:lnTo>
                    <a:lnTo>
                      <a:pt x="57" y="0"/>
                    </a:lnTo>
                    <a:lnTo>
                      <a:pt x="57" y="10"/>
                    </a:lnTo>
                    <a:lnTo>
                      <a:pt x="55" y="15"/>
                    </a:lnTo>
                    <a:lnTo>
                      <a:pt x="55" y="20"/>
                    </a:lnTo>
                    <a:lnTo>
                      <a:pt x="52" y="31"/>
                    </a:lnTo>
                    <a:lnTo>
                      <a:pt x="42" y="54"/>
                    </a:lnTo>
                    <a:lnTo>
                      <a:pt x="38" y="59"/>
                    </a:lnTo>
                    <a:lnTo>
                      <a:pt x="37" y="63"/>
                    </a:lnTo>
                    <a:lnTo>
                      <a:pt x="35" y="64"/>
                    </a:lnTo>
                    <a:lnTo>
                      <a:pt x="35" y="66"/>
                    </a:lnTo>
                    <a:lnTo>
                      <a:pt x="33" y="68"/>
                    </a:lnTo>
                    <a:lnTo>
                      <a:pt x="22" y="68"/>
                    </a:lnTo>
                    <a:lnTo>
                      <a:pt x="22" y="66"/>
                    </a:lnTo>
                    <a:lnTo>
                      <a:pt x="20" y="6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2" name="Freeform 244"/>
              <p:cNvSpPr>
                <a:spLocks/>
              </p:cNvSpPr>
              <p:nvPr/>
            </p:nvSpPr>
            <p:spPr bwMode="auto">
              <a:xfrm>
                <a:off x="4864" y="1703"/>
                <a:ext cx="50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32"/>
                  </a:cxn>
                  <a:cxn ang="0">
                    <a:pos x="35" y="2"/>
                  </a:cxn>
                  <a:cxn ang="0">
                    <a:pos x="37" y="2"/>
                  </a:cxn>
                  <a:cxn ang="0">
                    <a:pos x="37" y="0"/>
                  </a:cxn>
                  <a:cxn ang="0">
                    <a:pos x="48" y="0"/>
                  </a:cxn>
                  <a:cxn ang="0">
                    <a:pos x="48" y="5"/>
                  </a:cxn>
                  <a:cxn ang="0">
                    <a:pos x="47" y="5"/>
                  </a:cxn>
                  <a:cxn ang="0">
                    <a:pos x="47" y="7"/>
                  </a:cxn>
                  <a:cxn ang="0">
                    <a:pos x="23" y="31"/>
                  </a:cxn>
                  <a:cxn ang="0">
                    <a:pos x="48" y="63"/>
                  </a:cxn>
                  <a:cxn ang="0">
                    <a:pos x="50" y="63"/>
                  </a:cxn>
                  <a:cxn ang="0">
                    <a:pos x="50" y="68"/>
                  </a:cxn>
                  <a:cxn ang="0">
                    <a:pos x="38" y="68"/>
                  </a:cxn>
                  <a:cxn ang="0">
                    <a:pos x="37" y="66"/>
                  </a:cxn>
                  <a:cxn ang="0">
                    <a:pos x="10" y="34"/>
                  </a:cxn>
                  <a:cxn ang="0">
                    <a:pos x="10" y="68"/>
                  </a:cxn>
                  <a:cxn ang="0">
                    <a:pos x="0" y="68"/>
                  </a:cxn>
                  <a:cxn ang="0">
                    <a:pos x="0" y="0"/>
                  </a:cxn>
                </a:cxnLst>
                <a:rect l="0" t="0" r="r" b="b"/>
                <a:pathLst>
                  <a:path w="50" h="68">
                    <a:moveTo>
                      <a:pt x="0" y="0"/>
                    </a:moveTo>
                    <a:lnTo>
                      <a:pt x="10" y="0"/>
                    </a:lnTo>
                    <a:lnTo>
                      <a:pt x="10" y="3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23" y="31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0" y="68"/>
                    </a:lnTo>
                    <a:lnTo>
                      <a:pt x="38" y="68"/>
                    </a:lnTo>
                    <a:lnTo>
                      <a:pt x="37" y="66"/>
                    </a:lnTo>
                    <a:lnTo>
                      <a:pt x="10" y="34"/>
                    </a:lnTo>
                    <a:lnTo>
                      <a:pt x="10" y="68"/>
                    </a:lnTo>
                    <a:lnTo>
                      <a:pt x="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3" name="Freeform 245"/>
              <p:cNvSpPr>
                <a:spLocks noEditPoints="1"/>
              </p:cNvSpPr>
              <p:nvPr/>
            </p:nvSpPr>
            <p:spPr bwMode="auto">
              <a:xfrm>
                <a:off x="4919" y="1702"/>
                <a:ext cx="72" cy="70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15" y="18"/>
                  </a:cxn>
                  <a:cxn ang="0">
                    <a:pos x="13" y="25"/>
                  </a:cxn>
                  <a:cxn ang="0">
                    <a:pos x="12" y="40"/>
                  </a:cxn>
                  <a:cxn ang="0">
                    <a:pos x="13" y="48"/>
                  </a:cxn>
                  <a:cxn ang="0">
                    <a:pos x="20" y="59"/>
                  </a:cxn>
                  <a:cxn ang="0">
                    <a:pos x="32" y="60"/>
                  </a:cxn>
                  <a:cxn ang="0">
                    <a:pos x="42" y="50"/>
                  </a:cxn>
                  <a:cxn ang="0">
                    <a:pos x="44" y="40"/>
                  </a:cxn>
                  <a:cxn ang="0">
                    <a:pos x="44" y="28"/>
                  </a:cxn>
                  <a:cxn ang="0">
                    <a:pos x="40" y="16"/>
                  </a:cxn>
                  <a:cxn ang="0">
                    <a:pos x="32" y="10"/>
                  </a:cxn>
                  <a:cxn ang="0">
                    <a:pos x="29" y="0"/>
                  </a:cxn>
                  <a:cxn ang="0">
                    <a:pos x="37" y="1"/>
                  </a:cxn>
                  <a:cxn ang="0">
                    <a:pos x="47" y="10"/>
                  </a:cxn>
                  <a:cxn ang="0">
                    <a:pos x="50" y="18"/>
                  </a:cxn>
                  <a:cxn ang="0">
                    <a:pos x="52" y="18"/>
                  </a:cxn>
                  <a:cxn ang="0">
                    <a:pos x="54" y="5"/>
                  </a:cxn>
                  <a:cxn ang="0">
                    <a:pos x="55" y="1"/>
                  </a:cxn>
                  <a:cxn ang="0">
                    <a:pos x="65" y="10"/>
                  </a:cxn>
                  <a:cxn ang="0">
                    <a:pos x="64" y="16"/>
                  </a:cxn>
                  <a:cxn ang="0">
                    <a:pos x="62" y="23"/>
                  </a:cxn>
                  <a:cxn ang="0">
                    <a:pos x="59" y="35"/>
                  </a:cxn>
                  <a:cxn ang="0">
                    <a:pos x="57" y="47"/>
                  </a:cxn>
                  <a:cxn ang="0">
                    <a:pos x="60" y="59"/>
                  </a:cxn>
                  <a:cxn ang="0">
                    <a:pos x="67" y="60"/>
                  </a:cxn>
                  <a:cxn ang="0">
                    <a:pos x="70" y="59"/>
                  </a:cxn>
                  <a:cxn ang="0">
                    <a:pos x="72" y="67"/>
                  </a:cxn>
                  <a:cxn ang="0">
                    <a:pos x="70" y="69"/>
                  </a:cxn>
                  <a:cxn ang="0">
                    <a:pos x="65" y="70"/>
                  </a:cxn>
                  <a:cxn ang="0">
                    <a:pos x="57" y="69"/>
                  </a:cxn>
                  <a:cxn ang="0">
                    <a:pos x="52" y="67"/>
                  </a:cxn>
                  <a:cxn ang="0">
                    <a:pos x="49" y="60"/>
                  </a:cxn>
                  <a:cxn ang="0">
                    <a:pos x="45" y="59"/>
                  </a:cxn>
                  <a:cxn ang="0">
                    <a:pos x="42" y="64"/>
                  </a:cxn>
                  <a:cxn ang="0">
                    <a:pos x="37" y="67"/>
                  </a:cxn>
                  <a:cxn ang="0">
                    <a:pos x="25" y="70"/>
                  </a:cxn>
                  <a:cxn ang="0">
                    <a:pos x="13" y="67"/>
                  </a:cxn>
                  <a:cxn ang="0">
                    <a:pos x="5" y="60"/>
                  </a:cxn>
                  <a:cxn ang="0">
                    <a:pos x="0" y="43"/>
                  </a:cxn>
                  <a:cxn ang="0">
                    <a:pos x="3" y="15"/>
                  </a:cxn>
                  <a:cxn ang="0">
                    <a:pos x="12" y="6"/>
                  </a:cxn>
                  <a:cxn ang="0">
                    <a:pos x="29" y="0"/>
                  </a:cxn>
                </a:cxnLst>
                <a:rect l="0" t="0" r="r" b="b"/>
                <a:pathLst>
                  <a:path w="72" h="70">
                    <a:moveTo>
                      <a:pt x="23" y="10"/>
                    </a:moveTo>
                    <a:lnTo>
                      <a:pt x="20" y="11"/>
                    </a:lnTo>
                    <a:lnTo>
                      <a:pt x="18" y="15"/>
                    </a:lnTo>
                    <a:lnTo>
                      <a:pt x="15" y="18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2" y="35"/>
                    </a:lnTo>
                    <a:lnTo>
                      <a:pt x="12" y="40"/>
                    </a:lnTo>
                    <a:lnTo>
                      <a:pt x="13" y="45"/>
                    </a:lnTo>
                    <a:lnTo>
                      <a:pt x="13" y="48"/>
                    </a:lnTo>
                    <a:lnTo>
                      <a:pt x="17" y="55"/>
                    </a:lnTo>
                    <a:lnTo>
                      <a:pt x="20" y="59"/>
                    </a:lnTo>
                    <a:lnTo>
                      <a:pt x="23" y="60"/>
                    </a:lnTo>
                    <a:lnTo>
                      <a:pt x="32" y="60"/>
                    </a:lnTo>
                    <a:lnTo>
                      <a:pt x="39" y="57"/>
                    </a:lnTo>
                    <a:lnTo>
                      <a:pt x="42" y="50"/>
                    </a:lnTo>
                    <a:lnTo>
                      <a:pt x="44" y="45"/>
                    </a:lnTo>
                    <a:lnTo>
                      <a:pt x="44" y="40"/>
                    </a:lnTo>
                    <a:lnTo>
                      <a:pt x="45" y="35"/>
                    </a:lnTo>
                    <a:lnTo>
                      <a:pt x="44" y="28"/>
                    </a:lnTo>
                    <a:lnTo>
                      <a:pt x="44" y="23"/>
                    </a:lnTo>
                    <a:lnTo>
                      <a:pt x="40" y="16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23" y="10"/>
                    </a:lnTo>
                    <a:close/>
                    <a:moveTo>
                      <a:pt x="29" y="0"/>
                    </a:moveTo>
                    <a:lnTo>
                      <a:pt x="32" y="1"/>
                    </a:lnTo>
                    <a:lnTo>
                      <a:pt x="37" y="1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9" y="13"/>
                    </a:lnTo>
                    <a:lnTo>
                      <a:pt x="50" y="18"/>
                    </a:lnTo>
                    <a:lnTo>
                      <a:pt x="50" y="23"/>
                    </a:lnTo>
                    <a:lnTo>
                      <a:pt x="52" y="18"/>
                    </a:lnTo>
                    <a:lnTo>
                      <a:pt x="54" y="15"/>
                    </a:lnTo>
                    <a:lnTo>
                      <a:pt x="54" y="5"/>
                    </a:lnTo>
                    <a:lnTo>
                      <a:pt x="55" y="3"/>
                    </a:lnTo>
                    <a:lnTo>
                      <a:pt x="55" y="1"/>
                    </a:lnTo>
                    <a:lnTo>
                      <a:pt x="65" y="1"/>
                    </a:lnTo>
                    <a:lnTo>
                      <a:pt x="65" y="10"/>
                    </a:lnTo>
                    <a:lnTo>
                      <a:pt x="64" y="13"/>
                    </a:lnTo>
                    <a:lnTo>
                      <a:pt x="64" y="16"/>
                    </a:lnTo>
                    <a:lnTo>
                      <a:pt x="62" y="20"/>
                    </a:lnTo>
                    <a:lnTo>
                      <a:pt x="62" y="23"/>
                    </a:lnTo>
                    <a:lnTo>
                      <a:pt x="60" y="27"/>
                    </a:lnTo>
                    <a:lnTo>
                      <a:pt x="59" y="35"/>
                    </a:lnTo>
                    <a:lnTo>
                      <a:pt x="55" y="42"/>
                    </a:lnTo>
                    <a:lnTo>
                      <a:pt x="57" y="47"/>
                    </a:lnTo>
                    <a:lnTo>
                      <a:pt x="57" y="55"/>
                    </a:lnTo>
                    <a:lnTo>
                      <a:pt x="60" y="59"/>
                    </a:lnTo>
                    <a:lnTo>
                      <a:pt x="60" y="60"/>
                    </a:lnTo>
                    <a:lnTo>
                      <a:pt x="67" y="60"/>
                    </a:lnTo>
                    <a:lnTo>
                      <a:pt x="69" y="59"/>
                    </a:lnTo>
                    <a:lnTo>
                      <a:pt x="70" y="59"/>
                    </a:lnTo>
                    <a:lnTo>
                      <a:pt x="72" y="60"/>
                    </a:lnTo>
                    <a:lnTo>
                      <a:pt x="72" y="67"/>
                    </a:lnTo>
                    <a:lnTo>
                      <a:pt x="70" y="67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5" y="70"/>
                    </a:lnTo>
                    <a:lnTo>
                      <a:pt x="60" y="70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2" y="67"/>
                    </a:lnTo>
                    <a:lnTo>
                      <a:pt x="49" y="64"/>
                    </a:lnTo>
                    <a:lnTo>
                      <a:pt x="49" y="60"/>
                    </a:lnTo>
                    <a:lnTo>
                      <a:pt x="47" y="57"/>
                    </a:lnTo>
                    <a:lnTo>
                      <a:pt x="45" y="59"/>
                    </a:lnTo>
                    <a:lnTo>
                      <a:pt x="44" y="62"/>
                    </a:lnTo>
                    <a:lnTo>
                      <a:pt x="42" y="64"/>
                    </a:lnTo>
                    <a:lnTo>
                      <a:pt x="39" y="65"/>
                    </a:lnTo>
                    <a:lnTo>
                      <a:pt x="37" y="67"/>
                    </a:lnTo>
                    <a:lnTo>
                      <a:pt x="30" y="70"/>
                    </a:lnTo>
                    <a:lnTo>
                      <a:pt x="25" y="70"/>
                    </a:lnTo>
                    <a:lnTo>
                      <a:pt x="20" y="69"/>
                    </a:lnTo>
                    <a:lnTo>
                      <a:pt x="13" y="67"/>
                    </a:lnTo>
                    <a:lnTo>
                      <a:pt x="10" y="64"/>
                    </a:lnTo>
                    <a:lnTo>
                      <a:pt x="5" y="60"/>
                    </a:lnTo>
                    <a:lnTo>
                      <a:pt x="2" y="50"/>
                    </a:lnTo>
                    <a:lnTo>
                      <a:pt x="0" y="43"/>
                    </a:lnTo>
                    <a:lnTo>
                      <a:pt x="0" y="28"/>
                    </a:lnTo>
                    <a:lnTo>
                      <a:pt x="3" y="15"/>
                    </a:lnTo>
                    <a:lnTo>
                      <a:pt x="7" y="10"/>
                    </a:lnTo>
                    <a:lnTo>
                      <a:pt x="12" y="6"/>
                    </a:lnTo>
                    <a:lnTo>
                      <a:pt x="15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4" name="Freeform 246"/>
              <p:cNvSpPr>
                <a:spLocks/>
              </p:cNvSpPr>
              <p:nvPr/>
            </p:nvSpPr>
            <p:spPr bwMode="auto">
              <a:xfrm>
                <a:off x="5006" y="1703"/>
                <a:ext cx="29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54"/>
                  </a:cxn>
                  <a:cxn ang="0">
                    <a:pos x="14" y="56"/>
                  </a:cxn>
                  <a:cxn ang="0">
                    <a:pos x="14" y="58"/>
                  </a:cxn>
                  <a:cxn ang="0">
                    <a:pos x="15" y="58"/>
                  </a:cxn>
                  <a:cxn ang="0">
                    <a:pos x="17" y="59"/>
                  </a:cxn>
                  <a:cxn ang="0">
                    <a:pos x="22" y="59"/>
                  </a:cxn>
                  <a:cxn ang="0">
                    <a:pos x="24" y="58"/>
                  </a:cxn>
                  <a:cxn ang="0">
                    <a:pos x="29" y="58"/>
                  </a:cxn>
                  <a:cxn ang="0">
                    <a:pos x="29" y="66"/>
                  </a:cxn>
                  <a:cxn ang="0">
                    <a:pos x="27" y="66"/>
                  </a:cxn>
                  <a:cxn ang="0">
                    <a:pos x="27" y="68"/>
                  </a:cxn>
                  <a:cxn ang="0">
                    <a:pos x="24" y="68"/>
                  </a:cxn>
                  <a:cxn ang="0">
                    <a:pos x="22" y="69"/>
                  </a:cxn>
                  <a:cxn ang="0">
                    <a:pos x="14" y="69"/>
                  </a:cxn>
                  <a:cxn ang="0">
                    <a:pos x="4" y="64"/>
                  </a:cxn>
                  <a:cxn ang="0">
                    <a:pos x="2" y="61"/>
                  </a:cxn>
                  <a:cxn ang="0">
                    <a:pos x="0" y="56"/>
                  </a:cxn>
                  <a:cxn ang="0">
                    <a:pos x="0" y="0"/>
                  </a:cxn>
                </a:cxnLst>
                <a:rect l="0" t="0" r="r" b="b"/>
                <a:pathLst>
                  <a:path w="29" h="69">
                    <a:moveTo>
                      <a:pt x="0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54"/>
                    </a:lnTo>
                    <a:lnTo>
                      <a:pt x="14" y="56"/>
                    </a:lnTo>
                    <a:lnTo>
                      <a:pt x="14" y="58"/>
                    </a:lnTo>
                    <a:lnTo>
                      <a:pt x="15" y="58"/>
                    </a:lnTo>
                    <a:lnTo>
                      <a:pt x="17" y="59"/>
                    </a:lnTo>
                    <a:lnTo>
                      <a:pt x="22" y="59"/>
                    </a:lnTo>
                    <a:lnTo>
                      <a:pt x="24" y="58"/>
                    </a:lnTo>
                    <a:lnTo>
                      <a:pt x="29" y="58"/>
                    </a:lnTo>
                    <a:lnTo>
                      <a:pt x="29" y="66"/>
                    </a:lnTo>
                    <a:lnTo>
                      <a:pt x="27" y="66"/>
                    </a:lnTo>
                    <a:lnTo>
                      <a:pt x="27" y="68"/>
                    </a:lnTo>
                    <a:lnTo>
                      <a:pt x="24" y="68"/>
                    </a:lnTo>
                    <a:lnTo>
                      <a:pt x="22" y="69"/>
                    </a:lnTo>
                    <a:lnTo>
                      <a:pt x="14" y="69"/>
                    </a:lnTo>
                    <a:lnTo>
                      <a:pt x="4" y="64"/>
                    </a:lnTo>
                    <a:lnTo>
                      <a:pt x="2" y="61"/>
                    </a:lnTo>
                    <a:lnTo>
                      <a:pt x="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5" name="Freeform 247"/>
              <p:cNvSpPr>
                <a:spLocks noEditPoints="1"/>
              </p:cNvSpPr>
              <p:nvPr/>
            </p:nvSpPr>
            <p:spPr bwMode="auto">
              <a:xfrm>
                <a:off x="5073" y="1702"/>
                <a:ext cx="72" cy="70"/>
              </a:xfrm>
              <a:custGeom>
                <a:avLst/>
                <a:gdLst/>
                <a:ahLst/>
                <a:cxnLst>
                  <a:cxn ang="0">
                    <a:pos x="22" y="11"/>
                  </a:cxn>
                  <a:cxn ang="0">
                    <a:pos x="14" y="25"/>
                  </a:cxn>
                  <a:cxn ang="0">
                    <a:pos x="20" y="59"/>
                  </a:cxn>
                  <a:cxn ang="0">
                    <a:pos x="32" y="60"/>
                  </a:cxn>
                  <a:cxn ang="0">
                    <a:pos x="42" y="54"/>
                  </a:cxn>
                  <a:cxn ang="0">
                    <a:pos x="44" y="45"/>
                  </a:cxn>
                  <a:cxn ang="0">
                    <a:pos x="46" y="28"/>
                  </a:cxn>
                  <a:cxn ang="0">
                    <a:pos x="39" y="13"/>
                  </a:cxn>
                  <a:cxn ang="0">
                    <a:pos x="25" y="10"/>
                  </a:cxn>
                  <a:cxn ang="0">
                    <a:pos x="34" y="1"/>
                  </a:cxn>
                  <a:cxn ang="0">
                    <a:pos x="42" y="3"/>
                  </a:cxn>
                  <a:cxn ang="0">
                    <a:pos x="47" y="10"/>
                  </a:cxn>
                  <a:cxn ang="0">
                    <a:pos x="51" y="18"/>
                  </a:cxn>
                  <a:cxn ang="0">
                    <a:pos x="54" y="18"/>
                  </a:cxn>
                  <a:cxn ang="0">
                    <a:pos x="56" y="10"/>
                  </a:cxn>
                  <a:cxn ang="0">
                    <a:pos x="66" y="1"/>
                  </a:cxn>
                  <a:cxn ang="0">
                    <a:pos x="67" y="6"/>
                  </a:cxn>
                  <a:cxn ang="0">
                    <a:pos x="66" y="13"/>
                  </a:cxn>
                  <a:cxn ang="0">
                    <a:pos x="64" y="20"/>
                  </a:cxn>
                  <a:cxn ang="0">
                    <a:pos x="62" y="27"/>
                  </a:cxn>
                  <a:cxn ang="0">
                    <a:pos x="59" y="35"/>
                  </a:cxn>
                  <a:cxn ang="0">
                    <a:pos x="57" y="52"/>
                  </a:cxn>
                  <a:cxn ang="0">
                    <a:pos x="59" y="57"/>
                  </a:cxn>
                  <a:cxn ang="0">
                    <a:pos x="69" y="60"/>
                  </a:cxn>
                  <a:cxn ang="0">
                    <a:pos x="72" y="59"/>
                  </a:cxn>
                  <a:cxn ang="0">
                    <a:pos x="69" y="69"/>
                  </a:cxn>
                  <a:cxn ang="0">
                    <a:pos x="61" y="70"/>
                  </a:cxn>
                  <a:cxn ang="0">
                    <a:pos x="56" y="69"/>
                  </a:cxn>
                  <a:cxn ang="0">
                    <a:pos x="49" y="60"/>
                  </a:cxn>
                  <a:cxn ang="0">
                    <a:pos x="46" y="62"/>
                  </a:cxn>
                  <a:cxn ang="0">
                    <a:pos x="30" y="70"/>
                  </a:cxn>
                  <a:cxn ang="0">
                    <a:pos x="20" y="69"/>
                  </a:cxn>
                  <a:cxn ang="0">
                    <a:pos x="10" y="64"/>
                  </a:cxn>
                  <a:cxn ang="0">
                    <a:pos x="4" y="55"/>
                  </a:cxn>
                  <a:cxn ang="0">
                    <a:pos x="2" y="43"/>
                  </a:cxn>
                  <a:cxn ang="0">
                    <a:pos x="2" y="30"/>
                  </a:cxn>
                  <a:cxn ang="0">
                    <a:pos x="4" y="21"/>
                  </a:cxn>
                  <a:cxn ang="0">
                    <a:pos x="9" y="10"/>
                  </a:cxn>
                  <a:cxn ang="0">
                    <a:pos x="17" y="3"/>
                  </a:cxn>
                  <a:cxn ang="0">
                    <a:pos x="29" y="0"/>
                  </a:cxn>
                </a:cxnLst>
                <a:rect l="0" t="0" r="r" b="b"/>
                <a:pathLst>
                  <a:path w="72" h="70">
                    <a:moveTo>
                      <a:pt x="25" y="10"/>
                    </a:moveTo>
                    <a:lnTo>
                      <a:pt x="22" y="11"/>
                    </a:lnTo>
                    <a:lnTo>
                      <a:pt x="19" y="15"/>
                    </a:lnTo>
                    <a:lnTo>
                      <a:pt x="14" y="25"/>
                    </a:lnTo>
                    <a:lnTo>
                      <a:pt x="14" y="45"/>
                    </a:lnTo>
                    <a:lnTo>
                      <a:pt x="20" y="59"/>
                    </a:lnTo>
                    <a:lnTo>
                      <a:pt x="24" y="60"/>
                    </a:lnTo>
                    <a:lnTo>
                      <a:pt x="32" y="60"/>
                    </a:lnTo>
                    <a:lnTo>
                      <a:pt x="39" y="57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44" y="45"/>
                    </a:lnTo>
                    <a:lnTo>
                      <a:pt x="46" y="40"/>
                    </a:lnTo>
                    <a:lnTo>
                      <a:pt x="46" y="28"/>
                    </a:lnTo>
                    <a:lnTo>
                      <a:pt x="44" y="23"/>
                    </a:lnTo>
                    <a:lnTo>
                      <a:pt x="39" y="13"/>
                    </a:lnTo>
                    <a:lnTo>
                      <a:pt x="32" y="10"/>
                    </a:lnTo>
                    <a:lnTo>
                      <a:pt x="25" y="10"/>
                    </a:lnTo>
                    <a:close/>
                    <a:moveTo>
                      <a:pt x="29" y="0"/>
                    </a:moveTo>
                    <a:lnTo>
                      <a:pt x="34" y="1"/>
                    </a:lnTo>
                    <a:lnTo>
                      <a:pt x="37" y="1"/>
                    </a:lnTo>
                    <a:lnTo>
                      <a:pt x="42" y="3"/>
                    </a:lnTo>
                    <a:lnTo>
                      <a:pt x="46" y="6"/>
                    </a:lnTo>
                    <a:lnTo>
                      <a:pt x="47" y="10"/>
                    </a:lnTo>
                    <a:lnTo>
                      <a:pt x="51" y="13"/>
                    </a:lnTo>
                    <a:lnTo>
                      <a:pt x="51" y="18"/>
                    </a:lnTo>
                    <a:lnTo>
                      <a:pt x="52" y="23"/>
                    </a:lnTo>
                    <a:lnTo>
                      <a:pt x="54" y="18"/>
                    </a:lnTo>
                    <a:lnTo>
                      <a:pt x="54" y="15"/>
                    </a:lnTo>
                    <a:lnTo>
                      <a:pt x="56" y="10"/>
                    </a:lnTo>
                    <a:lnTo>
                      <a:pt x="56" y="1"/>
                    </a:lnTo>
                    <a:lnTo>
                      <a:pt x="66" y="1"/>
                    </a:lnTo>
                    <a:lnTo>
                      <a:pt x="67" y="3"/>
                    </a:lnTo>
                    <a:lnTo>
                      <a:pt x="67" y="6"/>
                    </a:lnTo>
                    <a:lnTo>
                      <a:pt x="66" y="10"/>
                    </a:lnTo>
                    <a:lnTo>
                      <a:pt x="66" y="13"/>
                    </a:lnTo>
                    <a:lnTo>
                      <a:pt x="64" y="16"/>
                    </a:lnTo>
                    <a:lnTo>
                      <a:pt x="64" y="20"/>
                    </a:lnTo>
                    <a:lnTo>
                      <a:pt x="62" y="23"/>
                    </a:lnTo>
                    <a:lnTo>
                      <a:pt x="62" y="27"/>
                    </a:lnTo>
                    <a:lnTo>
                      <a:pt x="61" y="32"/>
                    </a:lnTo>
                    <a:lnTo>
                      <a:pt x="59" y="35"/>
                    </a:lnTo>
                    <a:lnTo>
                      <a:pt x="57" y="42"/>
                    </a:lnTo>
                    <a:lnTo>
                      <a:pt x="57" y="52"/>
                    </a:lnTo>
                    <a:lnTo>
                      <a:pt x="59" y="55"/>
                    </a:lnTo>
                    <a:lnTo>
                      <a:pt x="59" y="57"/>
                    </a:lnTo>
                    <a:lnTo>
                      <a:pt x="62" y="60"/>
                    </a:lnTo>
                    <a:lnTo>
                      <a:pt x="69" y="60"/>
                    </a:lnTo>
                    <a:lnTo>
                      <a:pt x="71" y="59"/>
                    </a:lnTo>
                    <a:lnTo>
                      <a:pt x="72" y="59"/>
                    </a:lnTo>
                    <a:lnTo>
                      <a:pt x="72" y="69"/>
                    </a:lnTo>
                    <a:lnTo>
                      <a:pt x="69" y="69"/>
                    </a:lnTo>
                    <a:lnTo>
                      <a:pt x="67" y="70"/>
                    </a:lnTo>
                    <a:lnTo>
                      <a:pt x="61" y="70"/>
                    </a:lnTo>
                    <a:lnTo>
                      <a:pt x="59" y="69"/>
                    </a:lnTo>
                    <a:lnTo>
                      <a:pt x="56" y="69"/>
                    </a:lnTo>
                    <a:lnTo>
                      <a:pt x="51" y="64"/>
                    </a:lnTo>
                    <a:lnTo>
                      <a:pt x="49" y="60"/>
                    </a:lnTo>
                    <a:lnTo>
                      <a:pt x="49" y="57"/>
                    </a:lnTo>
                    <a:lnTo>
                      <a:pt x="46" y="62"/>
                    </a:lnTo>
                    <a:lnTo>
                      <a:pt x="44" y="64"/>
                    </a:lnTo>
                    <a:lnTo>
                      <a:pt x="30" y="70"/>
                    </a:lnTo>
                    <a:lnTo>
                      <a:pt x="27" y="70"/>
                    </a:lnTo>
                    <a:lnTo>
                      <a:pt x="20" y="69"/>
                    </a:lnTo>
                    <a:lnTo>
                      <a:pt x="15" y="67"/>
                    </a:lnTo>
                    <a:lnTo>
                      <a:pt x="10" y="64"/>
                    </a:lnTo>
                    <a:lnTo>
                      <a:pt x="7" y="60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4" y="21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6" name="Freeform 248"/>
              <p:cNvSpPr>
                <a:spLocks noEditPoints="1"/>
              </p:cNvSpPr>
              <p:nvPr/>
            </p:nvSpPr>
            <p:spPr bwMode="auto">
              <a:xfrm>
                <a:off x="5159" y="1702"/>
                <a:ext cx="59" cy="94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2" y="11"/>
                  </a:cxn>
                  <a:cxn ang="0">
                    <a:pos x="18" y="15"/>
                  </a:cxn>
                  <a:cxn ang="0">
                    <a:pos x="13" y="25"/>
                  </a:cxn>
                  <a:cxn ang="0">
                    <a:pos x="12" y="35"/>
                  </a:cxn>
                  <a:cxn ang="0">
                    <a:pos x="12" y="54"/>
                  </a:cxn>
                  <a:cxn ang="0">
                    <a:pos x="17" y="57"/>
                  </a:cxn>
                  <a:cxn ang="0">
                    <a:pos x="20" y="59"/>
                  </a:cxn>
                  <a:cxn ang="0">
                    <a:pos x="25" y="60"/>
                  </a:cxn>
                  <a:cxn ang="0">
                    <a:pos x="33" y="60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3" y="50"/>
                  </a:cxn>
                  <a:cxn ang="0">
                    <a:pos x="47" y="40"/>
                  </a:cxn>
                  <a:cxn ang="0">
                    <a:pos x="47" y="30"/>
                  </a:cxn>
                  <a:cxn ang="0">
                    <a:pos x="45" y="25"/>
                  </a:cxn>
                  <a:cxn ang="0">
                    <a:pos x="45" y="21"/>
                  </a:cxn>
                  <a:cxn ang="0">
                    <a:pos x="43" y="18"/>
                  </a:cxn>
                  <a:cxn ang="0">
                    <a:pos x="37" y="11"/>
                  </a:cxn>
                  <a:cxn ang="0">
                    <a:pos x="33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7" y="1"/>
                  </a:cxn>
                  <a:cxn ang="0">
                    <a:pos x="47" y="5"/>
                  </a:cxn>
                  <a:cxn ang="0">
                    <a:pos x="55" y="13"/>
                  </a:cxn>
                  <a:cxn ang="0">
                    <a:pos x="59" y="27"/>
                  </a:cxn>
                  <a:cxn ang="0">
                    <a:pos x="59" y="43"/>
                  </a:cxn>
                  <a:cxn ang="0">
                    <a:pos x="57" y="50"/>
                  </a:cxn>
                  <a:cxn ang="0">
                    <a:pos x="55" y="55"/>
                  </a:cxn>
                  <a:cxn ang="0">
                    <a:pos x="52" y="60"/>
                  </a:cxn>
                  <a:cxn ang="0">
                    <a:pos x="48" y="64"/>
                  </a:cxn>
                  <a:cxn ang="0">
                    <a:pos x="42" y="67"/>
                  </a:cxn>
                  <a:cxn ang="0">
                    <a:pos x="37" y="69"/>
                  </a:cxn>
                  <a:cxn ang="0">
                    <a:pos x="30" y="70"/>
                  </a:cxn>
                  <a:cxn ang="0">
                    <a:pos x="25" y="70"/>
                  </a:cxn>
                  <a:cxn ang="0">
                    <a:pos x="20" y="69"/>
                  </a:cxn>
                  <a:cxn ang="0">
                    <a:pos x="18" y="67"/>
                  </a:cxn>
                  <a:cxn ang="0">
                    <a:pos x="15" y="67"/>
                  </a:cxn>
                  <a:cxn ang="0">
                    <a:pos x="12" y="64"/>
                  </a:cxn>
                  <a:cxn ang="0">
                    <a:pos x="12" y="94"/>
                  </a:cxn>
                  <a:cxn ang="0">
                    <a:pos x="1" y="94"/>
                  </a:cxn>
                  <a:cxn ang="0">
                    <a:pos x="0" y="92"/>
                  </a:cxn>
                  <a:cxn ang="0">
                    <a:pos x="0" y="27"/>
                  </a:cxn>
                  <a:cxn ang="0">
                    <a:pos x="1" y="20"/>
                  </a:cxn>
                  <a:cxn ang="0">
                    <a:pos x="8" y="10"/>
                  </a:cxn>
                  <a:cxn ang="0">
                    <a:pos x="12" y="6"/>
                  </a:cxn>
                  <a:cxn ang="0">
                    <a:pos x="17" y="3"/>
                  </a:cxn>
                  <a:cxn ang="0">
                    <a:pos x="30" y="0"/>
                  </a:cxn>
                </a:cxnLst>
                <a:rect l="0" t="0" r="r" b="b"/>
                <a:pathLst>
                  <a:path w="59" h="94">
                    <a:moveTo>
                      <a:pt x="25" y="10"/>
                    </a:moveTo>
                    <a:lnTo>
                      <a:pt x="22" y="11"/>
                    </a:lnTo>
                    <a:lnTo>
                      <a:pt x="18" y="15"/>
                    </a:lnTo>
                    <a:lnTo>
                      <a:pt x="13" y="25"/>
                    </a:lnTo>
                    <a:lnTo>
                      <a:pt x="12" y="35"/>
                    </a:lnTo>
                    <a:lnTo>
                      <a:pt x="12" y="54"/>
                    </a:lnTo>
                    <a:lnTo>
                      <a:pt x="17" y="57"/>
                    </a:lnTo>
                    <a:lnTo>
                      <a:pt x="20" y="59"/>
                    </a:lnTo>
                    <a:lnTo>
                      <a:pt x="25" y="60"/>
                    </a:lnTo>
                    <a:lnTo>
                      <a:pt x="33" y="60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3" y="50"/>
                    </a:lnTo>
                    <a:lnTo>
                      <a:pt x="47" y="40"/>
                    </a:lnTo>
                    <a:lnTo>
                      <a:pt x="47" y="30"/>
                    </a:lnTo>
                    <a:lnTo>
                      <a:pt x="45" y="25"/>
                    </a:lnTo>
                    <a:lnTo>
                      <a:pt x="45" y="21"/>
                    </a:lnTo>
                    <a:lnTo>
                      <a:pt x="43" y="18"/>
                    </a:lnTo>
                    <a:lnTo>
                      <a:pt x="37" y="11"/>
                    </a:lnTo>
                    <a:lnTo>
                      <a:pt x="33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7" y="1"/>
                    </a:lnTo>
                    <a:lnTo>
                      <a:pt x="47" y="5"/>
                    </a:lnTo>
                    <a:lnTo>
                      <a:pt x="55" y="13"/>
                    </a:lnTo>
                    <a:lnTo>
                      <a:pt x="59" y="27"/>
                    </a:lnTo>
                    <a:lnTo>
                      <a:pt x="59" y="43"/>
                    </a:lnTo>
                    <a:lnTo>
                      <a:pt x="57" y="50"/>
                    </a:lnTo>
                    <a:lnTo>
                      <a:pt x="55" y="55"/>
                    </a:lnTo>
                    <a:lnTo>
                      <a:pt x="52" y="60"/>
                    </a:lnTo>
                    <a:lnTo>
                      <a:pt x="48" y="64"/>
                    </a:lnTo>
                    <a:lnTo>
                      <a:pt x="42" y="67"/>
                    </a:lnTo>
                    <a:lnTo>
                      <a:pt x="37" y="69"/>
                    </a:lnTo>
                    <a:lnTo>
                      <a:pt x="30" y="70"/>
                    </a:lnTo>
                    <a:lnTo>
                      <a:pt x="25" y="70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2" y="64"/>
                    </a:lnTo>
                    <a:lnTo>
                      <a:pt x="12" y="94"/>
                    </a:lnTo>
                    <a:lnTo>
                      <a:pt x="1" y="94"/>
                    </a:lnTo>
                    <a:lnTo>
                      <a:pt x="0" y="92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8" y="10"/>
                    </a:lnTo>
                    <a:lnTo>
                      <a:pt x="12" y="6"/>
                    </a:lnTo>
                    <a:lnTo>
                      <a:pt x="1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7" name="Freeform 249"/>
              <p:cNvSpPr>
                <a:spLocks/>
              </p:cNvSpPr>
              <p:nvPr/>
            </p:nvSpPr>
            <p:spPr bwMode="auto">
              <a:xfrm>
                <a:off x="5224" y="1703"/>
                <a:ext cx="61" cy="9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5" y="0"/>
                  </a:cxn>
                  <a:cxn ang="0">
                    <a:pos x="19" y="2"/>
                  </a:cxn>
                  <a:cxn ang="0">
                    <a:pos x="20" y="4"/>
                  </a:cxn>
                  <a:cxn ang="0">
                    <a:pos x="24" y="10"/>
                  </a:cxn>
                  <a:cxn ang="0">
                    <a:pos x="24" y="14"/>
                  </a:cxn>
                  <a:cxn ang="0">
                    <a:pos x="27" y="22"/>
                  </a:cxn>
                  <a:cxn ang="0">
                    <a:pos x="30" y="29"/>
                  </a:cxn>
                  <a:cxn ang="0">
                    <a:pos x="30" y="36"/>
                  </a:cxn>
                  <a:cxn ang="0">
                    <a:pos x="34" y="29"/>
                  </a:cxn>
                  <a:cxn ang="0">
                    <a:pos x="35" y="24"/>
                  </a:cxn>
                  <a:cxn ang="0">
                    <a:pos x="45" y="2"/>
                  </a:cxn>
                  <a:cxn ang="0">
                    <a:pos x="45" y="0"/>
                  </a:cxn>
                  <a:cxn ang="0">
                    <a:pos x="56" y="0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37" y="46"/>
                  </a:cxn>
                  <a:cxn ang="0">
                    <a:pos x="47" y="76"/>
                  </a:cxn>
                  <a:cxn ang="0">
                    <a:pos x="49" y="78"/>
                  </a:cxn>
                  <a:cxn ang="0">
                    <a:pos x="49" y="79"/>
                  </a:cxn>
                  <a:cxn ang="0">
                    <a:pos x="51" y="81"/>
                  </a:cxn>
                  <a:cxn ang="0">
                    <a:pos x="51" y="83"/>
                  </a:cxn>
                  <a:cxn ang="0">
                    <a:pos x="61" y="83"/>
                  </a:cxn>
                  <a:cxn ang="0">
                    <a:pos x="61" y="91"/>
                  </a:cxn>
                  <a:cxn ang="0">
                    <a:pos x="59" y="91"/>
                  </a:cxn>
                  <a:cxn ang="0">
                    <a:pos x="59" y="93"/>
                  </a:cxn>
                  <a:cxn ang="0">
                    <a:pos x="47" y="93"/>
                  </a:cxn>
                  <a:cxn ang="0">
                    <a:pos x="44" y="91"/>
                  </a:cxn>
                  <a:cxn ang="0">
                    <a:pos x="42" y="91"/>
                  </a:cxn>
                  <a:cxn ang="0">
                    <a:pos x="40" y="88"/>
                  </a:cxn>
                  <a:cxn ang="0">
                    <a:pos x="39" y="86"/>
                  </a:cxn>
                  <a:cxn ang="0">
                    <a:pos x="39" y="83"/>
                  </a:cxn>
                  <a:cxn ang="0">
                    <a:pos x="37" y="79"/>
                  </a:cxn>
                  <a:cxn ang="0">
                    <a:pos x="32" y="66"/>
                  </a:cxn>
                  <a:cxn ang="0">
                    <a:pos x="30" y="63"/>
                  </a:cxn>
                  <a:cxn ang="0">
                    <a:pos x="30" y="61"/>
                  </a:cxn>
                  <a:cxn ang="0">
                    <a:pos x="29" y="58"/>
                  </a:cxn>
                  <a:cxn ang="0">
                    <a:pos x="29" y="54"/>
                  </a:cxn>
                  <a:cxn ang="0">
                    <a:pos x="27" y="58"/>
                  </a:cxn>
                  <a:cxn ang="0">
                    <a:pos x="27" y="59"/>
                  </a:cxn>
                  <a:cxn ang="0">
                    <a:pos x="25" y="61"/>
                  </a:cxn>
                  <a:cxn ang="0">
                    <a:pos x="25" y="64"/>
                  </a:cxn>
                  <a:cxn ang="0">
                    <a:pos x="24" y="64"/>
                  </a:cxn>
                  <a:cxn ang="0">
                    <a:pos x="24" y="66"/>
                  </a:cxn>
                  <a:cxn ang="0">
                    <a:pos x="12" y="91"/>
                  </a:cxn>
                  <a:cxn ang="0">
                    <a:pos x="12" y="93"/>
                  </a:cxn>
                  <a:cxn ang="0">
                    <a:pos x="2" y="93"/>
                  </a:cxn>
                  <a:cxn ang="0">
                    <a:pos x="0" y="91"/>
                  </a:cxn>
                  <a:cxn ang="0">
                    <a:pos x="0" y="90"/>
                  </a:cxn>
                  <a:cxn ang="0">
                    <a:pos x="24" y="44"/>
                  </a:cxn>
                  <a:cxn ang="0">
                    <a:pos x="14" y="15"/>
                  </a:cxn>
                  <a:cxn ang="0">
                    <a:pos x="12" y="14"/>
                  </a:cxn>
                  <a:cxn ang="0">
                    <a:pos x="12" y="12"/>
                  </a:cxn>
                  <a:cxn ang="0">
                    <a:pos x="10" y="10"/>
                  </a:cxn>
                  <a:cxn ang="0">
                    <a:pos x="0" y="1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61" h="93">
                    <a:moveTo>
                      <a:pt x="2" y="0"/>
                    </a:moveTo>
                    <a:lnTo>
                      <a:pt x="15" y="0"/>
                    </a:lnTo>
                    <a:lnTo>
                      <a:pt x="19" y="2"/>
                    </a:lnTo>
                    <a:lnTo>
                      <a:pt x="20" y="4"/>
                    </a:lnTo>
                    <a:lnTo>
                      <a:pt x="24" y="10"/>
                    </a:lnTo>
                    <a:lnTo>
                      <a:pt x="24" y="14"/>
                    </a:lnTo>
                    <a:lnTo>
                      <a:pt x="27" y="22"/>
                    </a:lnTo>
                    <a:lnTo>
                      <a:pt x="30" y="29"/>
                    </a:lnTo>
                    <a:lnTo>
                      <a:pt x="30" y="36"/>
                    </a:lnTo>
                    <a:lnTo>
                      <a:pt x="34" y="29"/>
                    </a:lnTo>
                    <a:lnTo>
                      <a:pt x="35" y="24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37" y="46"/>
                    </a:lnTo>
                    <a:lnTo>
                      <a:pt x="47" y="76"/>
                    </a:lnTo>
                    <a:lnTo>
                      <a:pt x="49" y="78"/>
                    </a:lnTo>
                    <a:lnTo>
                      <a:pt x="49" y="79"/>
                    </a:lnTo>
                    <a:lnTo>
                      <a:pt x="51" y="81"/>
                    </a:lnTo>
                    <a:lnTo>
                      <a:pt x="51" y="83"/>
                    </a:lnTo>
                    <a:lnTo>
                      <a:pt x="61" y="83"/>
                    </a:lnTo>
                    <a:lnTo>
                      <a:pt x="61" y="91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47" y="93"/>
                    </a:lnTo>
                    <a:lnTo>
                      <a:pt x="44" y="91"/>
                    </a:lnTo>
                    <a:lnTo>
                      <a:pt x="42" y="91"/>
                    </a:lnTo>
                    <a:lnTo>
                      <a:pt x="40" y="88"/>
                    </a:lnTo>
                    <a:lnTo>
                      <a:pt x="39" y="86"/>
                    </a:lnTo>
                    <a:lnTo>
                      <a:pt x="39" y="83"/>
                    </a:lnTo>
                    <a:lnTo>
                      <a:pt x="37" y="79"/>
                    </a:lnTo>
                    <a:lnTo>
                      <a:pt x="32" y="66"/>
                    </a:lnTo>
                    <a:lnTo>
                      <a:pt x="30" y="63"/>
                    </a:lnTo>
                    <a:lnTo>
                      <a:pt x="30" y="61"/>
                    </a:lnTo>
                    <a:lnTo>
                      <a:pt x="29" y="58"/>
                    </a:lnTo>
                    <a:lnTo>
                      <a:pt x="29" y="54"/>
                    </a:lnTo>
                    <a:lnTo>
                      <a:pt x="27" y="58"/>
                    </a:lnTo>
                    <a:lnTo>
                      <a:pt x="27" y="59"/>
                    </a:lnTo>
                    <a:lnTo>
                      <a:pt x="25" y="61"/>
                    </a:lnTo>
                    <a:lnTo>
                      <a:pt x="25" y="64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12" y="91"/>
                    </a:lnTo>
                    <a:lnTo>
                      <a:pt x="12" y="93"/>
                    </a:lnTo>
                    <a:lnTo>
                      <a:pt x="2" y="93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24" y="44"/>
                    </a:lnTo>
                    <a:lnTo>
                      <a:pt x="14" y="15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8" name="Freeform 250"/>
              <p:cNvSpPr>
                <a:spLocks/>
              </p:cNvSpPr>
              <p:nvPr/>
            </p:nvSpPr>
            <p:spPr bwMode="auto">
              <a:xfrm>
                <a:off x="5290" y="1702"/>
                <a:ext cx="52" cy="70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8" y="1"/>
                  </a:cxn>
                  <a:cxn ang="0">
                    <a:pos x="43" y="3"/>
                  </a:cxn>
                  <a:cxn ang="0">
                    <a:pos x="48" y="5"/>
                  </a:cxn>
                  <a:cxn ang="0">
                    <a:pos x="50" y="6"/>
                  </a:cxn>
                  <a:cxn ang="0">
                    <a:pos x="48" y="16"/>
                  </a:cxn>
                  <a:cxn ang="0">
                    <a:pos x="43" y="15"/>
                  </a:cxn>
                  <a:cxn ang="0">
                    <a:pos x="38" y="11"/>
                  </a:cxn>
                  <a:cxn ang="0">
                    <a:pos x="31" y="10"/>
                  </a:cxn>
                  <a:cxn ang="0">
                    <a:pos x="18" y="11"/>
                  </a:cxn>
                  <a:cxn ang="0">
                    <a:pos x="15" y="16"/>
                  </a:cxn>
                  <a:cxn ang="0">
                    <a:pos x="13" y="21"/>
                  </a:cxn>
                  <a:cxn ang="0">
                    <a:pos x="15" y="25"/>
                  </a:cxn>
                  <a:cxn ang="0">
                    <a:pos x="20" y="28"/>
                  </a:cxn>
                  <a:cxn ang="0">
                    <a:pos x="25" y="30"/>
                  </a:cxn>
                  <a:cxn ang="0">
                    <a:pos x="42" y="38"/>
                  </a:cxn>
                  <a:cxn ang="0">
                    <a:pos x="16" y="40"/>
                  </a:cxn>
                  <a:cxn ang="0">
                    <a:pos x="11" y="54"/>
                  </a:cxn>
                  <a:cxn ang="0">
                    <a:pos x="20" y="60"/>
                  </a:cxn>
                  <a:cxn ang="0">
                    <a:pos x="43" y="57"/>
                  </a:cxn>
                  <a:cxn ang="0">
                    <a:pos x="47" y="55"/>
                  </a:cxn>
                  <a:cxn ang="0">
                    <a:pos x="52" y="57"/>
                  </a:cxn>
                  <a:cxn ang="0">
                    <a:pos x="50" y="62"/>
                  </a:cxn>
                  <a:cxn ang="0">
                    <a:pos x="47" y="65"/>
                  </a:cxn>
                  <a:cxn ang="0">
                    <a:pos x="37" y="69"/>
                  </a:cxn>
                  <a:cxn ang="0">
                    <a:pos x="20" y="70"/>
                  </a:cxn>
                  <a:cxn ang="0">
                    <a:pos x="6" y="65"/>
                  </a:cxn>
                  <a:cxn ang="0">
                    <a:pos x="0" y="55"/>
                  </a:cxn>
                  <a:cxn ang="0">
                    <a:pos x="1" y="42"/>
                  </a:cxn>
                  <a:cxn ang="0">
                    <a:pos x="10" y="35"/>
                  </a:cxn>
                  <a:cxn ang="0">
                    <a:pos x="10" y="32"/>
                  </a:cxn>
                  <a:cxn ang="0">
                    <a:pos x="3" y="27"/>
                  </a:cxn>
                  <a:cxn ang="0">
                    <a:pos x="1" y="23"/>
                  </a:cxn>
                  <a:cxn ang="0">
                    <a:pos x="5" y="8"/>
                  </a:cxn>
                  <a:cxn ang="0">
                    <a:pos x="11" y="3"/>
                  </a:cxn>
                  <a:cxn ang="0">
                    <a:pos x="21" y="1"/>
                  </a:cxn>
                </a:cxnLst>
                <a:rect l="0" t="0" r="r" b="b"/>
                <a:pathLst>
                  <a:path w="52" h="70">
                    <a:moveTo>
                      <a:pt x="28" y="0"/>
                    </a:moveTo>
                    <a:lnTo>
                      <a:pt x="31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7" y="15"/>
                    </a:lnTo>
                    <a:lnTo>
                      <a:pt x="43" y="15"/>
                    </a:lnTo>
                    <a:lnTo>
                      <a:pt x="42" y="13"/>
                    </a:lnTo>
                    <a:lnTo>
                      <a:pt x="38" y="11"/>
                    </a:lnTo>
                    <a:lnTo>
                      <a:pt x="35" y="11"/>
                    </a:lnTo>
                    <a:lnTo>
                      <a:pt x="31" y="10"/>
                    </a:lnTo>
                    <a:lnTo>
                      <a:pt x="21" y="10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6" y="27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2" y="38"/>
                    </a:lnTo>
                    <a:lnTo>
                      <a:pt x="20" y="38"/>
                    </a:lnTo>
                    <a:lnTo>
                      <a:pt x="16" y="40"/>
                    </a:lnTo>
                    <a:lnTo>
                      <a:pt x="11" y="45"/>
                    </a:lnTo>
                    <a:lnTo>
                      <a:pt x="11" y="54"/>
                    </a:lnTo>
                    <a:lnTo>
                      <a:pt x="15" y="57"/>
                    </a:lnTo>
                    <a:lnTo>
                      <a:pt x="20" y="60"/>
                    </a:lnTo>
                    <a:lnTo>
                      <a:pt x="37" y="60"/>
                    </a:lnTo>
                    <a:lnTo>
                      <a:pt x="43" y="57"/>
                    </a:lnTo>
                    <a:lnTo>
                      <a:pt x="45" y="57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52" y="57"/>
                    </a:lnTo>
                    <a:lnTo>
                      <a:pt x="52" y="62"/>
                    </a:lnTo>
                    <a:lnTo>
                      <a:pt x="50" y="62"/>
                    </a:lnTo>
                    <a:lnTo>
                      <a:pt x="50" y="65"/>
                    </a:lnTo>
                    <a:lnTo>
                      <a:pt x="47" y="65"/>
                    </a:lnTo>
                    <a:lnTo>
                      <a:pt x="40" y="69"/>
                    </a:lnTo>
                    <a:lnTo>
                      <a:pt x="37" y="69"/>
                    </a:lnTo>
                    <a:lnTo>
                      <a:pt x="33" y="70"/>
                    </a:lnTo>
                    <a:lnTo>
                      <a:pt x="20" y="70"/>
                    </a:lnTo>
                    <a:lnTo>
                      <a:pt x="10" y="67"/>
                    </a:lnTo>
                    <a:lnTo>
                      <a:pt x="6" y="65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6" y="37"/>
                    </a:lnTo>
                    <a:lnTo>
                      <a:pt x="10" y="35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6" y="30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1" y="15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19" name="Freeform 251"/>
              <p:cNvSpPr>
                <a:spLocks noEditPoints="1"/>
              </p:cNvSpPr>
              <p:nvPr/>
            </p:nvSpPr>
            <p:spPr bwMode="auto">
              <a:xfrm>
                <a:off x="5353" y="1670"/>
                <a:ext cx="29" cy="102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10" y="33"/>
                  </a:cxn>
                  <a:cxn ang="0">
                    <a:pos x="10" y="35"/>
                  </a:cxn>
                  <a:cxn ang="0">
                    <a:pos x="12" y="35"/>
                  </a:cxn>
                  <a:cxn ang="0">
                    <a:pos x="12" y="87"/>
                  </a:cxn>
                  <a:cxn ang="0">
                    <a:pos x="14" y="89"/>
                  </a:cxn>
                  <a:cxn ang="0">
                    <a:pos x="14" y="91"/>
                  </a:cxn>
                  <a:cxn ang="0">
                    <a:pos x="15" y="91"/>
                  </a:cxn>
                  <a:cxn ang="0">
                    <a:pos x="17" y="92"/>
                  </a:cxn>
                  <a:cxn ang="0">
                    <a:pos x="22" y="92"/>
                  </a:cxn>
                  <a:cxn ang="0">
                    <a:pos x="24" y="91"/>
                  </a:cxn>
                  <a:cxn ang="0">
                    <a:pos x="29" y="91"/>
                  </a:cxn>
                  <a:cxn ang="0">
                    <a:pos x="29" y="99"/>
                  </a:cxn>
                  <a:cxn ang="0">
                    <a:pos x="27" y="99"/>
                  </a:cxn>
                  <a:cxn ang="0">
                    <a:pos x="27" y="101"/>
                  </a:cxn>
                  <a:cxn ang="0">
                    <a:pos x="24" y="101"/>
                  </a:cxn>
                  <a:cxn ang="0">
                    <a:pos x="22" y="102"/>
                  </a:cxn>
                  <a:cxn ang="0">
                    <a:pos x="14" y="102"/>
                  </a:cxn>
                  <a:cxn ang="0">
                    <a:pos x="4" y="97"/>
                  </a:cxn>
                  <a:cxn ang="0">
                    <a:pos x="2" y="94"/>
                  </a:cxn>
                  <a:cxn ang="0">
                    <a:pos x="0" y="89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9" y="0"/>
                  </a:cxn>
                  <a:cxn ang="0">
                    <a:pos x="19" y="1"/>
                  </a:cxn>
                  <a:cxn ang="0">
                    <a:pos x="10" y="21"/>
                  </a:cxn>
                  <a:cxn ang="0">
                    <a:pos x="10" y="23"/>
                  </a:cxn>
                  <a:cxn ang="0">
                    <a:pos x="0" y="23"/>
                  </a:cxn>
                  <a:cxn ang="0">
                    <a:pos x="0" y="21"/>
                  </a:cxn>
                  <a:cxn ang="0">
                    <a:pos x="7" y="1"/>
                  </a:cxn>
                  <a:cxn ang="0">
                    <a:pos x="7" y="0"/>
                  </a:cxn>
                </a:cxnLst>
                <a:rect l="0" t="0" r="r" b="b"/>
                <a:pathLst>
                  <a:path w="29" h="102">
                    <a:moveTo>
                      <a:pt x="0" y="33"/>
                    </a:moveTo>
                    <a:lnTo>
                      <a:pt x="10" y="33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2" y="87"/>
                    </a:lnTo>
                    <a:lnTo>
                      <a:pt x="14" y="89"/>
                    </a:lnTo>
                    <a:lnTo>
                      <a:pt x="14" y="91"/>
                    </a:lnTo>
                    <a:lnTo>
                      <a:pt x="15" y="91"/>
                    </a:lnTo>
                    <a:lnTo>
                      <a:pt x="17" y="92"/>
                    </a:lnTo>
                    <a:lnTo>
                      <a:pt x="22" y="92"/>
                    </a:lnTo>
                    <a:lnTo>
                      <a:pt x="24" y="91"/>
                    </a:lnTo>
                    <a:lnTo>
                      <a:pt x="29" y="91"/>
                    </a:lnTo>
                    <a:lnTo>
                      <a:pt x="29" y="99"/>
                    </a:lnTo>
                    <a:lnTo>
                      <a:pt x="27" y="99"/>
                    </a:lnTo>
                    <a:lnTo>
                      <a:pt x="27" y="101"/>
                    </a:lnTo>
                    <a:lnTo>
                      <a:pt x="24" y="101"/>
                    </a:lnTo>
                    <a:lnTo>
                      <a:pt x="22" y="102"/>
                    </a:lnTo>
                    <a:lnTo>
                      <a:pt x="14" y="102"/>
                    </a:lnTo>
                    <a:lnTo>
                      <a:pt x="4" y="97"/>
                    </a:lnTo>
                    <a:lnTo>
                      <a:pt x="2" y="94"/>
                    </a:lnTo>
                    <a:lnTo>
                      <a:pt x="0" y="89"/>
                    </a:lnTo>
                    <a:lnTo>
                      <a:pt x="0" y="33"/>
                    </a:lnTo>
                    <a:close/>
                    <a:moveTo>
                      <a:pt x="7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0" name="Freeform 252"/>
              <p:cNvSpPr>
                <a:spLocks noEditPoints="1"/>
              </p:cNvSpPr>
              <p:nvPr/>
            </p:nvSpPr>
            <p:spPr bwMode="auto">
              <a:xfrm>
                <a:off x="5385" y="1702"/>
                <a:ext cx="62" cy="70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1"/>
                  </a:cxn>
                  <a:cxn ang="0">
                    <a:pos x="19" y="13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0"/>
                  </a:cxn>
                  <a:cxn ang="0">
                    <a:pos x="14" y="45"/>
                  </a:cxn>
                  <a:cxn ang="0">
                    <a:pos x="14" y="47"/>
                  </a:cxn>
                  <a:cxn ang="0">
                    <a:pos x="15" y="50"/>
                  </a:cxn>
                  <a:cxn ang="0">
                    <a:pos x="17" y="52"/>
                  </a:cxn>
                  <a:cxn ang="0">
                    <a:pos x="19" y="55"/>
                  </a:cxn>
                  <a:cxn ang="0">
                    <a:pos x="22" y="59"/>
                  </a:cxn>
                  <a:cxn ang="0">
                    <a:pos x="27" y="60"/>
                  </a:cxn>
                  <a:cxn ang="0">
                    <a:pos x="35" y="60"/>
                  </a:cxn>
                  <a:cxn ang="0">
                    <a:pos x="40" y="59"/>
                  </a:cxn>
                  <a:cxn ang="0">
                    <a:pos x="44" y="57"/>
                  </a:cxn>
                  <a:cxn ang="0">
                    <a:pos x="45" y="54"/>
                  </a:cxn>
                  <a:cxn ang="0">
                    <a:pos x="49" y="50"/>
                  </a:cxn>
                  <a:cxn ang="0">
                    <a:pos x="51" y="45"/>
                  </a:cxn>
                  <a:cxn ang="0">
                    <a:pos x="51" y="25"/>
                  </a:cxn>
                  <a:cxn ang="0">
                    <a:pos x="47" y="18"/>
                  </a:cxn>
                  <a:cxn ang="0">
                    <a:pos x="40" y="11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5" y="3"/>
                  </a:cxn>
                  <a:cxn ang="0">
                    <a:pos x="51" y="5"/>
                  </a:cxn>
                  <a:cxn ang="0">
                    <a:pos x="56" y="10"/>
                  </a:cxn>
                  <a:cxn ang="0">
                    <a:pos x="59" y="15"/>
                  </a:cxn>
                  <a:cxn ang="0">
                    <a:pos x="62" y="25"/>
                  </a:cxn>
                  <a:cxn ang="0">
                    <a:pos x="62" y="42"/>
                  </a:cxn>
                  <a:cxn ang="0">
                    <a:pos x="59" y="55"/>
                  </a:cxn>
                  <a:cxn ang="0">
                    <a:pos x="56" y="60"/>
                  </a:cxn>
                  <a:cxn ang="0">
                    <a:pos x="45" y="67"/>
                  </a:cxn>
                  <a:cxn ang="0">
                    <a:pos x="39" y="69"/>
                  </a:cxn>
                  <a:cxn ang="0">
                    <a:pos x="30" y="70"/>
                  </a:cxn>
                  <a:cxn ang="0">
                    <a:pos x="17" y="67"/>
                  </a:cxn>
                  <a:cxn ang="0">
                    <a:pos x="12" y="65"/>
                  </a:cxn>
                  <a:cxn ang="0">
                    <a:pos x="7" y="60"/>
                  </a:cxn>
                  <a:cxn ang="0">
                    <a:pos x="4" y="55"/>
                  </a:cxn>
                  <a:cxn ang="0">
                    <a:pos x="2" y="50"/>
                  </a:cxn>
                  <a:cxn ang="0">
                    <a:pos x="0" y="43"/>
                  </a:cxn>
                  <a:cxn ang="0">
                    <a:pos x="0" y="28"/>
                  </a:cxn>
                  <a:cxn ang="0">
                    <a:pos x="2" y="21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2" y="6"/>
                  </a:cxn>
                  <a:cxn ang="0">
                    <a:pos x="19" y="3"/>
                  </a:cxn>
                  <a:cxn ang="0">
                    <a:pos x="24" y="1"/>
                  </a:cxn>
                  <a:cxn ang="0">
                    <a:pos x="32" y="0"/>
                  </a:cxn>
                </a:cxnLst>
                <a:rect l="0" t="0" r="r" b="b"/>
                <a:pathLst>
                  <a:path w="62" h="70">
                    <a:moveTo>
                      <a:pt x="27" y="10"/>
                    </a:moveTo>
                    <a:lnTo>
                      <a:pt x="22" y="11"/>
                    </a:lnTo>
                    <a:lnTo>
                      <a:pt x="19" y="13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0"/>
                    </a:lnTo>
                    <a:lnTo>
                      <a:pt x="14" y="45"/>
                    </a:lnTo>
                    <a:lnTo>
                      <a:pt x="14" y="47"/>
                    </a:lnTo>
                    <a:lnTo>
                      <a:pt x="15" y="50"/>
                    </a:lnTo>
                    <a:lnTo>
                      <a:pt x="17" y="52"/>
                    </a:lnTo>
                    <a:lnTo>
                      <a:pt x="19" y="55"/>
                    </a:lnTo>
                    <a:lnTo>
                      <a:pt x="22" y="59"/>
                    </a:lnTo>
                    <a:lnTo>
                      <a:pt x="27" y="60"/>
                    </a:lnTo>
                    <a:lnTo>
                      <a:pt x="35" y="60"/>
                    </a:lnTo>
                    <a:lnTo>
                      <a:pt x="40" y="59"/>
                    </a:lnTo>
                    <a:lnTo>
                      <a:pt x="44" y="57"/>
                    </a:lnTo>
                    <a:lnTo>
                      <a:pt x="45" y="54"/>
                    </a:lnTo>
                    <a:lnTo>
                      <a:pt x="49" y="50"/>
                    </a:lnTo>
                    <a:lnTo>
                      <a:pt x="51" y="45"/>
                    </a:lnTo>
                    <a:lnTo>
                      <a:pt x="51" y="25"/>
                    </a:lnTo>
                    <a:lnTo>
                      <a:pt x="47" y="18"/>
                    </a:lnTo>
                    <a:lnTo>
                      <a:pt x="40" y="11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5" y="3"/>
                    </a:lnTo>
                    <a:lnTo>
                      <a:pt x="51" y="5"/>
                    </a:lnTo>
                    <a:lnTo>
                      <a:pt x="56" y="10"/>
                    </a:lnTo>
                    <a:lnTo>
                      <a:pt x="59" y="15"/>
                    </a:lnTo>
                    <a:lnTo>
                      <a:pt x="62" y="25"/>
                    </a:lnTo>
                    <a:lnTo>
                      <a:pt x="62" y="42"/>
                    </a:lnTo>
                    <a:lnTo>
                      <a:pt x="59" y="55"/>
                    </a:lnTo>
                    <a:lnTo>
                      <a:pt x="56" y="60"/>
                    </a:lnTo>
                    <a:lnTo>
                      <a:pt x="45" y="67"/>
                    </a:lnTo>
                    <a:lnTo>
                      <a:pt x="39" y="69"/>
                    </a:lnTo>
                    <a:lnTo>
                      <a:pt x="30" y="70"/>
                    </a:lnTo>
                    <a:lnTo>
                      <a:pt x="17" y="67"/>
                    </a:lnTo>
                    <a:lnTo>
                      <a:pt x="12" y="65"/>
                    </a:lnTo>
                    <a:lnTo>
                      <a:pt x="7" y="60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0" y="43"/>
                    </a:lnTo>
                    <a:lnTo>
                      <a:pt x="0" y="28"/>
                    </a:lnTo>
                    <a:lnTo>
                      <a:pt x="2" y="21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1" name="Freeform 253"/>
              <p:cNvSpPr>
                <a:spLocks/>
              </p:cNvSpPr>
              <p:nvPr/>
            </p:nvSpPr>
            <p:spPr bwMode="auto">
              <a:xfrm>
                <a:off x="3564" y="1872"/>
                <a:ext cx="72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69" y="2"/>
                  </a:cxn>
                  <a:cxn ang="0">
                    <a:pos x="70" y="3"/>
                  </a:cxn>
                  <a:cxn ang="0">
                    <a:pos x="70" y="7"/>
                  </a:cxn>
                  <a:cxn ang="0">
                    <a:pos x="69" y="8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7" y="50"/>
                  </a:cxn>
                  <a:cxn ang="0">
                    <a:pos x="59" y="54"/>
                  </a:cxn>
                  <a:cxn ang="0">
                    <a:pos x="60" y="55"/>
                  </a:cxn>
                  <a:cxn ang="0">
                    <a:pos x="60" y="57"/>
                  </a:cxn>
                  <a:cxn ang="0">
                    <a:pos x="62" y="57"/>
                  </a:cxn>
                  <a:cxn ang="0">
                    <a:pos x="64" y="59"/>
                  </a:cxn>
                  <a:cxn ang="0">
                    <a:pos x="65" y="59"/>
                  </a:cxn>
                  <a:cxn ang="0">
                    <a:pos x="69" y="57"/>
                  </a:cxn>
                  <a:cxn ang="0">
                    <a:pos x="72" y="57"/>
                  </a:cxn>
                  <a:cxn ang="0">
                    <a:pos x="72" y="66"/>
                  </a:cxn>
                  <a:cxn ang="0">
                    <a:pos x="70" y="67"/>
                  </a:cxn>
                  <a:cxn ang="0">
                    <a:pos x="67" y="67"/>
                  </a:cxn>
                  <a:cxn ang="0">
                    <a:pos x="65" y="69"/>
                  </a:cxn>
                  <a:cxn ang="0">
                    <a:pos x="62" y="69"/>
                  </a:cxn>
                  <a:cxn ang="0">
                    <a:pos x="59" y="67"/>
                  </a:cxn>
                  <a:cxn ang="0">
                    <a:pos x="54" y="67"/>
                  </a:cxn>
                  <a:cxn ang="0">
                    <a:pos x="49" y="62"/>
                  </a:cxn>
                  <a:cxn ang="0">
                    <a:pos x="47" y="59"/>
                  </a:cxn>
                  <a:cxn ang="0">
                    <a:pos x="47" y="54"/>
                  </a:cxn>
                  <a:cxn ang="0">
                    <a:pos x="45" y="49"/>
                  </a:cxn>
                  <a:cxn ang="0">
                    <a:pos x="45" y="10"/>
                  </a:cxn>
                  <a:cxn ang="0">
                    <a:pos x="24" y="10"/>
                  </a:cxn>
                  <a:cxn ang="0">
                    <a:pos x="24" y="30"/>
                  </a:cxn>
                  <a:cxn ang="0">
                    <a:pos x="22" y="39"/>
                  </a:cxn>
                  <a:cxn ang="0">
                    <a:pos x="22" y="45"/>
                  </a:cxn>
                  <a:cxn ang="0">
                    <a:pos x="20" y="52"/>
                  </a:cxn>
                  <a:cxn ang="0">
                    <a:pos x="18" y="57"/>
                  </a:cxn>
                  <a:cxn ang="0">
                    <a:pos x="17" y="61"/>
                  </a:cxn>
                  <a:cxn ang="0">
                    <a:pos x="17" y="64"/>
                  </a:cxn>
                  <a:cxn ang="0">
                    <a:pos x="15" y="66"/>
                  </a:cxn>
                  <a:cxn ang="0">
                    <a:pos x="15" y="67"/>
                  </a:cxn>
                  <a:cxn ang="0">
                    <a:pos x="3" y="67"/>
                  </a:cxn>
                  <a:cxn ang="0">
                    <a:pos x="3" y="64"/>
                  </a:cxn>
                  <a:cxn ang="0">
                    <a:pos x="5" y="61"/>
                  </a:cxn>
                  <a:cxn ang="0">
                    <a:pos x="7" y="59"/>
                  </a:cxn>
                  <a:cxn ang="0">
                    <a:pos x="7" y="57"/>
                  </a:cxn>
                  <a:cxn ang="0">
                    <a:pos x="8" y="54"/>
                  </a:cxn>
                  <a:cxn ang="0">
                    <a:pos x="8" y="49"/>
                  </a:cxn>
                  <a:cxn ang="0">
                    <a:pos x="10" y="44"/>
                  </a:cxn>
                  <a:cxn ang="0">
                    <a:pos x="12" y="37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72" h="69">
                    <a:moveTo>
                      <a:pt x="0" y="0"/>
                    </a:moveTo>
                    <a:lnTo>
                      <a:pt x="69" y="0"/>
                    </a:lnTo>
                    <a:lnTo>
                      <a:pt x="69" y="2"/>
                    </a:lnTo>
                    <a:lnTo>
                      <a:pt x="70" y="3"/>
                    </a:lnTo>
                    <a:lnTo>
                      <a:pt x="70" y="7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7" y="50"/>
                    </a:lnTo>
                    <a:lnTo>
                      <a:pt x="59" y="54"/>
                    </a:lnTo>
                    <a:lnTo>
                      <a:pt x="60" y="55"/>
                    </a:lnTo>
                    <a:lnTo>
                      <a:pt x="60" y="57"/>
                    </a:lnTo>
                    <a:lnTo>
                      <a:pt x="62" y="57"/>
                    </a:lnTo>
                    <a:lnTo>
                      <a:pt x="64" y="59"/>
                    </a:lnTo>
                    <a:lnTo>
                      <a:pt x="65" y="59"/>
                    </a:lnTo>
                    <a:lnTo>
                      <a:pt x="69" y="57"/>
                    </a:lnTo>
                    <a:lnTo>
                      <a:pt x="72" y="57"/>
                    </a:lnTo>
                    <a:lnTo>
                      <a:pt x="72" y="66"/>
                    </a:lnTo>
                    <a:lnTo>
                      <a:pt x="70" y="67"/>
                    </a:lnTo>
                    <a:lnTo>
                      <a:pt x="67" y="67"/>
                    </a:lnTo>
                    <a:lnTo>
                      <a:pt x="65" y="69"/>
                    </a:lnTo>
                    <a:lnTo>
                      <a:pt x="62" y="69"/>
                    </a:lnTo>
                    <a:lnTo>
                      <a:pt x="59" y="67"/>
                    </a:lnTo>
                    <a:lnTo>
                      <a:pt x="54" y="67"/>
                    </a:lnTo>
                    <a:lnTo>
                      <a:pt x="49" y="62"/>
                    </a:lnTo>
                    <a:lnTo>
                      <a:pt x="47" y="59"/>
                    </a:lnTo>
                    <a:lnTo>
                      <a:pt x="47" y="54"/>
                    </a:lnTo>
                    <a:lnTo>
                      <a:pt x="45" y="49"/>
                    </a:lnTo>
                    <a:lnTo>
                      <a:pt x="45" y="10"/>
                    </a:lnTo>
                    <a:lnTo>
                      <a:pt x="24" y="10"/>
                    </a:lnTo>
                    <a:lnTo>
                      <a:pt x="24" y="30"/>
                    </a:lnTo>
                    <a:lnTo>
                      <a:pt x="22" y="39"/>
                    </a:lnTo>
                    <a:lnTo>
                      <a:pt x="22" y="45"/>
                    </a:lnTo>
                    <a:lnTo>
                      <a:pt x="20" y="52"/>
                    </a:lnTo>
                    <a:lnTo>
                      <a:pt x="18" y="57"/>
                    </a:lnTo>
                    <a:lnTo>
                      <a:pt x="17" y="61"/>
                    </a:lnTo>
                    <a:lnTo>
                      <a:pt x="17" y="64"/>
                    </a:lnTo>
                    <a:lnTo>
                      <a:pt x="15" y="66"/>
                    </a:lnTo>
                    <a:lnTo>
                      <a:pt x="15" y="67"/>
                    </a:lnTo>
                    <a:lnTo>
                      <a:pt x="3" y="67"/>
                    </a:lnTo>
                    <a:lnTo>
                      <a:pt x="3" y="64"/>
                    </a:lnTo>
                    <a:lnTo>
                      <a:pt x="5" y="61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8" y="54"/>
                    </a:lnTo>
                    <a:lnTo>
                      <a:pt x="8" y="49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2" name="Freeform 254"/>
              <p:cNvSpPr>
                <a:spLocks noEditPoints="1"/>
              </p:cNvSpPr>
              <p:nvPr/>
            </p:nvSpPr>
            <p:spPr bwMode="auto">
              <a:xfrm>
                <a:off x="3651" y="1870"/>
                <a:ext cx="62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2"/>
                  </a:cxn>
                  <a:cxn ang="0">
                    <a:pos x="19" y="14"/>
                  </a:cxn>
                  <a:cxn ang="0">
                    <a:pos x="17" y="17"/>
                  </a:cxn>
                  <a:cxn ang="0">
                    <a:pos x="14" y="20"/>
                  </a:cxn>
                  <a:cxn ang="0">
                    <a:pos x="12" y="25"/>
                  </a:cxn>
                  <a:cxn ang="0">
                    <a:pos x="12" y="46"/>
                  </a:cxn>
                  <a:cxn ang="0">
                    <a:pos x="15" y="52"/>
                  </a:cxn>
                  <a:cxn ang="0">
                    <a:pos x="22" y="59"/>
                  </a:cxn>
                  <a:cxn ang="0">
                    <a:pos x="25" y="61"/>
                  </a:cxn>
                  <a:cxn ang="0">
                    <a:pos x="35" y="61"/>
                  </a:cxn>
                  <a:cxn ang="0">
                    <a:pos x="41" y="59"/>
                  </a:cxn>
                  <a:cxn ang="0">
                    <a:pos x="44" y="57"/>
                  </a:cxn>
                  <a:cxn ang="0">
                    <a:pos x="47" y="51"/>
                  </a:cxn>
                  <a:cxn ang="0">
                    <a:pos x="51" y="41"/>
                  </a:cxn>
                  <a:cxn ang="0">
                    <a:pos x="51" y="31"/>
                  </a:cxn>
                  <a:cxn ang="0">
                    <a:pos x="49" y="25"/>
                  </a:cxn>
                  <a:cxn ang="0">
                    <a:pos x="49" y="22"/>
                  </a:cxn>
                  <a:cxn ang="0">
                    <a:pos x="47" y="19"/>
                  </a:cxn>
                  <a:cxn ang="0">
                    <a:pos x="41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6" y="4"/>
                  </a:cxn>
                  <a:cxn ang="0">
                    <a:pos x="51" y="5"/>
                  </a:cxn>
                  <a:cxn ang="0">
                    <a:pos x="56" y="10"/>
                  </a:cxn>
                  <a:cxn ang="0">
                    <a:pos x="59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2" y="42"/>
                  </a:cxn>
                  <a:cxn ang="0">
                    <a:pos x="61" y="49"/>
                  </a:cxn>
                  <a:cxn ang="0">
                    <a:pos x="57" y="56"/>
                  </a:cxn>
                  <a:cxn ang="0">
                    <a:pos x="54" y="61"/>
                  </a:cxn>
                  <a:cxn ang="0">
                    <a:pos x="52" y="64"/>
                  </a:cxn>
                  <a:cxn ang="0">
                    <a:pos x="49" y="66"/>
                  </a:cxn>
                  <a:cxn ang="0">
                    <a:pos x="44" y="68"/>
                  </a:cxn>
                  <a:cxn ang="0">
                    <a:pos x="30" y="71"/>
                  </a:cxn>
                  <a:cxn ang="0">
                    <a:pos x="25" y="71"/>
                  </a:cxn>
                  <a:cxn ang="0">
                    <a:pos x="20" y="69"/>
                  </a:cxn>
                  <a:cxn ang="0">
                    <a:pos x="17" y="68"/>
                  </a:cxn>
                  <a:cxn ang="0">
                    <a:pos x="12" y="66"/>
                  </a:cxn>
                  <a:cxn ang="0">
                    <a:pos x="7" y="61"/>
                  </a:cxn>
                  <a:cxn ang="0">
                    <a:pos x="4" y="56"/>
                  </a:cxn>
                  <a:cxn ang="0">
                    <a:pos x="0" y="46"/>
                  </a:cxn>
                  <a:cxn ang="0">
                    <a:pos x="0" y="29"/>
                  </a:cxn>
                  <a:cxn ang="0">
                    <a:pos x="4" y="15"/>
                  </a:cxn>
                  <a:cxn ang="0">
                    <a:pos x="7" y="10"/>
                  </a:cxn>
                  <a:cxn ang="0">
                    <a:pos x="17" y="4"/>
                  </a:cxn>
                  <a:cxn ang="0">
                    <a:pos x="24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71">
                    <a:moveTo>
                      <a:pt x="27" y="10"/>
                    </a:moveTo>
                    <a:lnTo>
                      <a:pt x="22" y="12"/>
                    </a:lnTo>
                    <a:lnTo>
                      <a:pt x="19" y="14"/>
                    </a:lnTo>
                    <a:lnTo>
                      <a:pt x="17" y="17"/>
                    </a:lnTo>
                    <a:lnTo>
                      <a:pt x="14" y="20"/>
                    </a:lnTo>
                    <a:lnTo>
                      <a:pt x="12" y="25"/>
                    </a:lnTo>
                    <a:lnTo>
                      <a:pt x="12" y="46"/>
                    </a:lnTo>
                    <a:lnTo>
                      <a:pt x="15" y="52"/>
                    </a:lnTo>
                    <a:lnTo>
                      <a:pt x="22" y="59"/>
                    </a:lnTo>
                    <a:lnTo>
                      <a:pt x="25" y="61"/>
                    </a:lnTo>
                    <a:lnTo>
                      <a:pt x="35" y="61"/>
                    </a:lnTo>
                    <a:lnTo>
                      <a:pt x="41" y="59"/>
                    </a:lnTo>
                    <a:lnTo>
                      <a:pt x="44" y="57"/>
                    </a:lnTo>
                    <a:lnTo>
                      <a:pt x="47" y="51"/>
                    </a:lnTo>
                    <a:lnTo>
                      <a:pt x="51" y="41"/>
                    </a:lnTo>
                    <a:lnTo>
                      <a:pt x="51" y="31"/>
                    </a:lnTo>
                    <a:lnTo>
                      <a:pt x="49" y="25"/>
                    </a:lnTo>
                    <a:lnTo>
                      <a:pt x="49" y="22"/>
                    </a:lnTo>
                    <a:lnTo>
                      <a:pt x="47" y="19"/>
                    </a:lnTo>
                    <a:lnTo>
                      <a:pt x="41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6" y="4"/>
                    </a:lnTo>
                    <a:lnTo>
                      <a:pt x="51" y="5"/>
                    </a:lnTo>
                    <a:lnTo>
                      <a:pt x="56" y="10"/>
                    </a:lnTo>
                    <a:lnTo>
                      <a:pt x="59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2" y="42"/>
                    </a:lnTo>
                    <a:lnTo>
                      <a:pt x="61" y="49"/>
                    </a:lnTo>
                    <a:lnTo>
                      <a:pt x="57" y="56"/>
                    </a:lnTo>
                    <a:lnTo>
                      <a:pt x="54" y="61"/>
                    </a:lnTo>
                    <a:lnTo>
                      <a:pt x="52" y="64"/>
                    </a:lnTo>
                    <a:lnTo>
                      <a:pt x="49" y="66"/>
                    </a:lnTo>
                    <a:lnTo>
                      <a:pt x="44" y="68"/>
                    </a:lnTo>
                    <a:lnTo>
                      <a:pt x="30" y="71"/>
                    </a:lnTo>
                    <a:lnTo>
                      <a:pt x="25" y="71"/>
                    </a:lnTo>
                    <a:lnTo>
                      <a:pt x="20" y="69"/>
                    </a:lnTo>
                    <a:lnTo>
                      <a:pt x="17" y="68"/>
                    </a:lnTo>
                    <a:lnTo>
                      <a:pt x="12" y="66"/>
                    </a:lnTo>
                    <a:lnTo>
                      <a:pt x="7" y="61"/>
                    </a:lnTo>
                    <a:lnTo>
                      <a:pt x="4" y="56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7" y="4"/>
                    </a:lnTo>
                    <a:lnTo>
                      <a:pt x="24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3" name="Freeform 255"/>
              <p:cNvSpPr>
                <a:spLocks/>
              </p:cNvSpPr>
              <p:nvPr/>
            </p:nvSpPr>
            <p:spPr bwMode="auto">
              <a:xfrm>
                <a:off x="3727" y="1872"/>
                <a:ext cx="55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1" y="47"/>
                  </a:cxn>
                  <a:cxn ang="0">
                    <a:pos x="15" y="54"/>
                  </a:cxn>
                  <a:cxn ang="0">
                    <a:pos x="16" y="55"/>
                  </a:cxn>
                  <a:cxn ang="0">
                    <a:pos x="20" y="57"/>
                  </a:cxn>
                  <a:cxn ang="0">
                    <a:pos x="22" y="59"/>
                  </a:cxn>
                  <a:cxn ang="0">
                    <a:pos x="30" y="59"/>
                  </a:cxn>
                  <a:cxn ang="0">
                    <a:pos x="37" y="55"/>
                  </a:cxn>
                  <a:cxn ang="0">
                    <a:pos x="38" y="52"/>
                  </a:cxn>
                  <a:cxn ang="0">
                    <a:pos x="42" y="49"/>
                  </a:cxn>
                  <a:cxn ang="0">
                    <a:pos x="43" y="44"/>
                  </a:cxn>
                  <a:cxn ang="0">
                    <a:pos x="43" y="17"/>
                  </a:cxn>
                  <a:cxn ang="0">
                    <a:pos x="42" y="13"/>
                  </a:cxn>
                  <a:cxn ang="0">
                    <a:pos x="42" y="7"/>
                  </a:cxn>
                  <a:cxn ang="0">
                    <a:pos x="40" y="3"/>
                  </a:cxn>
                  <a:cxn ang="0">
                    <a:pos x="42" y="2"/>
                  </a:cxn>
                  <a:cxn ang="0">
                    <a:pos x="42" y="0"/>
                  </a:cxn>
                  <a:cxn ang="0">
                    <a:pos x="52" y="0"/>
                  </a:cxn>
                  <a:cxn ang="0">
                    <a:pos x="52" y="2"/>
                  </a:cxn>
                  <a:cxn ang="0">
                    <a:pos x="53" y="5"/>
                  </a:cxn>
                  <a:cxn ang="0">
                    <a:pos x="53" y="13"/>
                  </a:cxn>
                  <a:cxn ang="0">
                    <a:pos x="55" y="17"/>
                  </a:cxn>
                  <a:cxn ang="0">
                    <a:pos x="55" y="39"/>
                  </a:cxn>
                  <a:cxn ang="0">
                    <a:pos x="53" y="47"/>
                  </a:cxn>
                  <a:cxn ang="0">
                    <a:pos x="52" y="54"/>
                  </a:cxn>
                  <a:cxn ang="0">
                    <a:pos x="48" y="59"/>
                  </a:cxn>
                  <a:cxn ang="0">
                    <a:pos x="38" y="66"/>
                  </a:cxn>
                  <a:cxn ang="0">
                    <a:pos x="25" y="69"/>
                  </a:cxn>
                  <a:cxn ang="0">
                    <a:pos x="18" y="69"/>
                  </a:cxn>
                  <a:cxn ang="0">
                    <a:pos x="13" y="67"/>
                  </a:cxn>
                  <a:cxn ang="0">
                    <a:pos x="8" y="64"/>
                  </a:cxn>
                  <a:cxn ang="0">
                    <a:pos x="1" y="57"/>
                  </a:cxn>
                  <a:cxn ang="0">
                    <a:pos x="0" y="52"/>
                  </a:cxn>
                  <a:cxn ang="0">
                    <a:pos x="0" y="0"/>
                  </a:cxn>
                </a:cxnLst>
                <a:rect l="0" t="0" r="r" b="b"/>
                <a:pathLst>
                  <a:path w="55" h="69">
                    <a:moveTo>
                      <a:pt x="0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7"/>
                    </a:lnTo>
                    <a:lnTo>
                      <a:pt x="15" y="54"/>
                    </a:lnTo>
                    <a:lnTo>
                      <a:pt x="16" y="55"/>
                    </a:lnTo>
                    <a:lnTo>
                      <a:pt x="20" y="57"/>
                    </a:lnTo>
                    <a:lnTo>
                      <a:pt x="22" y="59"/>
                    </a:lnTo>
                    <a:lnTo>
                      <a:pt x="30" y="59"/>
                    </a:lnTo>
                    <a:lnTo>
                      <a:pt x="37" y="55"/>
                    </a:lnTo>
                    <a:lnTo>
                      <a:pt x="38" y="52"/>
                    </a:lnTo>
                    <a:lnTo>
                      <a:pt x="42" y="49"/>
                    </a:lnTo>
                    <a:lnTo>
                      <a:pt x="43" y="44"/>
                    </a:lnTo>
                    <a:lnTo>
                      <a:pt x="43" y="17"/>
                    </a:lnTo>
                    <a:lnTo>
                      <a:pt x="42" y="13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3" y="5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5" y="39"/>
                    </a:lnTo>
                    <a:lnTo>
                      <a:pt x="53" y="47"/>
                    </a:lnTo>
                    <a:lnTo>
                      <a:pt x="52" y="54"/>
                    </a:lnTo>
                    <a:lnTo>
                      <a:pt x="48" y="59"/>
                    </a:lnTo>
                    <a:lnTo>
                      <a:pt x="38" y="66"/>
                    </a:lnTo>
                    <a:lnTo>
                      <a:pt x="25" y="69"/>
                    </a:lnTo>
                    <a:lnTo>
                      <a:pt x="18" y="69"/>
                    </a:lnTo>
                    <a:lnTo>
                      <a:pt x="13" y="67"/>
                    </a:lnTo>
                    <a:lnTo>
                      <a:pt x="8" y="64"/>
                    </a:lnTo>
                    <a:lnTo>
                      <a:pt x="1" y="57"/>
                    </a:lnTo>
                    <a:lnTo>
                      <a:pt x="0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4" name="Freeform 256"/>
              <p:cNvSpPr>
                <a:spLocks/>
              </p:cNvSpPr>
              <p:nvPr/>
            </p:nvSpPr>
            <p:spPr bwMode="auto">
              <a:xfrm>
                <a:off x="3829" y="1848"/>
                <a:ext cx="45" cy="11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2" y="0"/>
                  </a:cxn>
                  <a:cxn ang="0">
                    <a:pos x="44" y="2"/>
                  </a:cxn>
                  <a:cxn ang="0">
                    <a:pos x="44" y="7"/>
                  </a:cxn>
                  <a:cxn ang="0">
                    <a:pos x="42" y="7"/>
                  </a:cxn>
                  <a:cxn ang="0">
                    <a:pos x="42" y="10"/>
                  </a:cxn>
                  <a:cxn ang="0">
                    <a:pos x="40" y="12"/>
                  </a:cxn>
                  <a:cxn ang="0">
                    <a:pos x="37" y="14"/>
                  </a:cxn>
                  <a:cxn ang="0">
                    <a:pos x="34" y="17"/>
                  </a:cxn>
                  <a:cxn ang="0">
                    <a:pos x="18" y="37"/>
                  </a:cxn>
                  <a:cxn ang="0">
                    <a:pos x="15" y="44"/>
                  </a:cxn>
                  <a:cxn ang="0">
                    <a:pos x="12" y="58"/>
                  </a:cxn>
                  <a:cxn ang="0">
                    <a:pos x="12" y="68"/>
                  </a:cxn>
                  <a:cxn ang="0">
                    <a:pos x="13" y="71"/>
                  </a:cxn>
                  <a:cxn ang="0">
                    <a:pos x="13" y="74"/>
                  </a:cxn>
                  <a:cxn ang="0">
                    <a:pos x="15" y="76"/>
                  </a:cxn>
                  <a:cxn ang="0">
                    <a:pos x="18" y="78"/>
                  </a:cxn>
                  <a:cxn ang="0">
                    <a:pos x="20" y="79"/>
                  </a:cxn>
                  <a:cxn ang="0">
                    <a:pos x="34" y="83"/>
                  </a:cxn>
                  <a:cxn ang="0">
                    <a:pos x="37" y="85"/>
                  </a:cxn>
                  <a:cxn ang="0">
                    <a:pos x="39" y="85"/>
                  </a:cxn>
                  <a:cxn ang="0">
                    <a:pos x="44" y="90"/>
                  </a:cxn>
                  <a:cxn ang="0">
                    <a:pos x="44" y="93"/>
                  </a:cxn>
                  <a:cxn ang="0">
                    <a:pos x="45" y="96"/>
                  </a:cxn>
                  <a:cxn ang="0">
                    <a:pos x="44" y="100"/>
                  </a:cxn>
                  <a:cxn ang="0">
                    <a:pos x="44" y="103"/>
                  </a:cxn>
                  <a:cxn ang="0">
                    <a:pos x="42" y="108"/>
                  </a:cxn>
                  <a:cxn ang="0">
                    <a:pos x="40" y="110"/>
                  </a:cxn>
                  <a:cxn ang="0">
                    <a:pos x="40" y="112"/>
                  </a:cxn>
                  <a:cxn ang="0">
                    <a:pos x="39" y="113"/>
                  </a:cxn>
                  <a:cxn ang="0">
                    <a:pos x="39" y="115"/>
                  </a:cxn>
                  <a:cxn ang="0">
                    <a:pos x="37" y="115"/>
                  </a:cxn>
                  <a:cxn ang="0">
                    <a:pos x="35" y="117"/>
                  </a:cxn>
                  <a:cxn ang="0">
                    <a:pos x="30" y="117"/>
                  </a:cxn>
                  <a:cxn ang="0">
                    <a:pos x="30" y="115"/>
                  </a:cxn>
                  <a:cxn ang="0">
                    <a:pos x="29" y="115"/>
                  </a:cxn>
                  <a:cxn ang="0">
                    <a:pos x="29" y="113"/>
                  </a:cxn>
                  <a:cxn ang="0">
                    <a:pos x="32" y="110"/>
                  </a:cxn>
                  <a:cxn ang="0">
                    <a:pos x="34" y="105"/>
                  </a:cxn>
                  <a:cxn ang="0">
                    <a:pos x="34" y="95"/>
                  </a:cxn>
                  <a:cxn ang="0">
                    <a:pos x="32" y="93"/>
                  </a:cxn>
                  <a:cxn ang="0">
                    <a:pos x="30" y="93"/>
                  </a:cxn>
                  <a:cxn ang="0">
                    <a:pos x="27" y="91"/>
                  </a:cxn>
                  <a:cxn ang="0">
                    <a:pos x="23" y="91"/>
                  </a:cxn>
                  <a:cxn ang="0">
                    <a:pos x="18" y="90"/>
                  </a:cxn>
                  <a:cxn ang="0">
                    <a:pos x="15" y="88"/>
                  </a:cxn>
                  <a:cxn ang="0">
                    <a:pos x="12" y="88"/>
                  </a:cxn>
                  <a:cxn ang="0">
                    <a:pos x="8" y="85"/>
                  </a:cxn>
                  <a:cxn ang="0">
                    <a:pos x="5" y="83"/>
                  </a:cxn>
                  <a:cxn ang="0">
                    <a:pos x="3" y="79"/>
                  </a:cxn>
                  <a:cxn ang="0">
                    <a:pos x="0" y="69"/>
                  </a:cxn>
                  <a:cxn ang="0">
                    <a:pos x="0" y="58"/>
                  </a:cxn>
                  <a:cxn ang="0">
                    <a:pos x="2" y="51"/>
                  </a:cxn>
                  <a:cxn ang="0">
                    <a:pos x="5" y="42"/>
                  </a:cxn>
                  <a:cxn ang="0">
                    <a:pos x="12" y="29"/>
                  </a:cxn>
                  <a:cxn ang="0">
                    <a:pos x="22" y="15"/>
                  </a:cxn>
                  <a:cxn ang="0">
                    <a:pos x="29" y="9"/>
                  </a:cxn>
                  <a:cxn ang="0">
                    <a:pos x="2" y="9"/>
                  </a:cxn>
                  <a:cxn ang="0">
                    <a:pos x="2" y="0"/>
                  </a:cxn>
                </a:cxnLst>
                <a:rect l="0" t="0" r="r" b="b"/>
                <a:pathLst>
                  <a:path w="45" h="117">
                    <a:moveTo>
                      <a:pt x="2" y="0"/>
                    </a:moveTo>
                    <a:lnTo>
                      <a:pt x="42" y="0"/>
                    </a:lnTo>
                    <a:lnTo>
                      <a:pt x="44" y="2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2" y="10"/>
                    </a:lnTo>
                    <a:lnTo>
                      <a:pt x="40" y="12"/>
                    </a:lnTo>
                    <a:lnTo>
                      <a:pt x="37" y="14"/>
                    </a:lnTo>
                    <a:lnTo>
                      <a:pt x="34" y="17"/>
                    </a:lnTo>
                    <a:lnTo>
                      <a:pt x="18" y="37"/>
                    </a:lnTo>
                    <a:lnTo>
                      <a:pt x="15" y="44"/>
                    </a:lnTo>
                    <a:lnTo>
                      <a:pt x="12" y="58"/>
                    </a:lnTo>
                    <a:lnTo>
                      <a:pt x="12" y="68"/>
                    </a:lnTo>
                    <a:lnTo>
                      <a:pt x="13" y="71"/>
                    </a:lnTo>
                    <a:lnTo>
                      <a:pt x="13" y="74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0" y="79"/>
                    </a:lnTo>
                    <a:lnTo>
                      <a:pt x="34" y="83"/>
                    </a:lnTo>
                    <a:lnTo>
                      <a:pt x="37" y="85"/>
                    </a:lnTo>
                    <a:lnTo>
                      <a:pt x="39" y="85"/>
                    </a:lnTo>
                    <a:lnTo>
                      <a:pt x="44" y="90"/>
                    </a:lnTo>
                    <a:lnTo>
                      <a:pt x="44" y="93"/>
                    </a:lnTo>
                    <a:lnTo>
                      <a:pt x="45" y="96"/>
                    </a:lnTo>
                    <a:lnTo>
                      <a:pt x="44" y="100"/>
                    </a:lnTo>
                    <a:lnTo>
                      <a:pt x="44" y="103"/>
                    </a:lnTo>
                    <a:lnTo>
                      <a:pt x="42" y="108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39" y="113"/>
                    </a:lnTo>
                    <a:lnTo>
                      <a:pt x="39" y="115"/>
                    </a:lnTo>
                    <a:lnTo>
                      <a:pt x="37" y="115"/>
                    </a:lnTo>
                    <a:lnTo>
                      <a:pt x="35" y="117"/>
                    </a:lnTo>
                    <a:lnTo>
                      <a:pt x="30" y="117"/>
                    </a:lnTo>
                    <a:lnTo>
                      <a:pt x="30" y="115"/>
                    </a:lnTo>
                    <a:lnTo>
                      <a:pt x="29" y="115"/>
                    </a:lnTo>
                    <a:lnTo>
                      <a:pt x="29" y="113"/>
                    </a:lnTo>
                    <a:lnTo>
                      <a:pt x="32" y="110"/>
                    </a:lnTo>
                    <a:lnTo>
                      <a:pt x="34" y="105"/>
                    </a:lnTo>
                    <a:lnTo>
                      <a:pt x="34" y="95"/>
                    </a:lnTo>
                    <a:lnTo>
                      <a:pt x="32" y="93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3" y="91"/>
                    </a:lnTo>
                    <a:lnTo>
                      <a:pt x="18" y="90"/>
                    </a:lnTo>
                    <a:lnTo>
                      <a:pt x="15" y="88"/>
                    </a:lnTo>
                    <a:lnTo>
                      <a:pt x="12" y="88"/>
                    </a:lnTo>
                    <a:lnTo>
                      <a:pt x="8" y="85"/>
                    </a:lnTo>
                    <a:lnTo>
                      <a:pt x="5" y="83"/>
                    </a:lnTo>
                    <a:lnTo>
                      <a:pt x="3" y="79"/>
                    </a:lnTo>
                    <a:lnTo>
                      <a:pt x="0" y="69"/>
                    </a:lnTo>
                    <a:lnTo>
                      <a:pt x="0" y="58"/>
                    </a:lnTo>
                    <a:lnTo>
                      <a:pt x="2" y="51"/>
                    </a:lnTo>
                    <a:lnTo>
                      <a:pt x="5" y="42"/>
                    </a:lnTo>
                    <a:lnTo>
                      <a:pt x="12" y="29"/>
                    </a:lnTo>
                    <a:lnTo>
                      <a:pt x="22" y="15"/>
                    </a:lnTo>
                    <a:lnTo>
                      <a:pt x="29" y="9"/>
                    </a:lnTo>
                    <a:lnTo>
                      <a:pt x="2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5" name="Freeform 257"/>
              <p:cNvSpPr>
                <a:spLocks/>
              </p:cNvSpPr>
              <p:nvPr/>
            </p:nvSpPr>
            <p:spPr bwMode="auto">
              <a:xfrm>
                <a:off x="3883" y="1870"/>
                <a:ext cx="53" cy="9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2" y="4"/>
                  </a:cxn>
                  <a:cxn ang="0">
                    <a:pos x="45" y="5"/>
                  </a:cxn>
                  <a:cxn ang="0">
                    <a:pos x="52" y="12"/>
                  </a:cxn>
                  <a:cxn ang="0">
                    <a:pos x="52" y="17"/>
                  </a:cxn>
                  <a:cxn ang="0">
                    <a:pos x="53" y="22"/>
                  </a:cxn>
                  <a:cxn ang="0">
                    <a:pos x="53" y="95"/>
                  </a:cxn>
                  <a:cxn ang="0">
                    <a:pos x="43" y="95"/>
                  </a:cxn>
                  <a:cxn ang="0">
                    <a:pos x="42" y="93"/>
                  </a:cxn>
                  <a:cxn ang="0">
                    <a:pos x="42" y="22"/>
                  </a:cxn>
                  <a:cxn ang="0">
                    <a:pos x="38" y="15"/>
                  </a:cxn>
                  <a:cxn ang="0">
                    <a:pos x="35" y="12"/>
                  </a:cxn>
                  <a:cxn ang="0">
                    <a:pos x="32" y="12"/>
                  </a:cxn>
                  <a:cxn ang="0">
                    <a:pos x="28" y="10"/>
                  </a:cxn>
                  <a:cxn ang="0">
                    <a:pos x="25" y="12"/>
                  </a:cxn>
                  <a:cxn ang="0">
                    <a:pos x="20" y="14"/>
                  </a:cxn>
                  <a:cxn ang="0">
                    <a:pos x="16" y="19"/>
                  </a:cxn>
                  <a:cxn ang="0">
                    <a:pos x="11" y="24"/>
                  </a:cxn>
                  <a:cxn ang="0">
                    <a:pos x="11" y="68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12"/>
                  </a:cxn>
                  <a:cxn ang="0">
                    <a:pos x="15" y="7"/>
                  </a:cxn>
                  <a:cxn ang="0">
                    <a:pos x="20" y="4"/>
                  </a:cxn>
                  <a:cxn ang="0">
                    <a:pos x="27" y="2"/>
                  </a:cxn>
                  <a:cxn ang="0">
                    <a:pos x="32" y="0"/>
                  </a:cxn>
                </a:cxnLst>
                <a:rect l="0" t="0" r="r" b="b"/>
                <a:pathLst>
                  <a:path w="53" h="95">
                    <a:moveTo>
                      <a:pt x="32" y="0"/>
                    </a:moveTo>
                    <a:lnTo>
                      <a:pt x="42" y="4"/>
                    </a:lnTo>
                    <a:lnTo>
                      <a:pt x="45" y="5"/>
                    </a:lnTo>
                    <a:lnTo>
                      <a:pt x="52" y="12"/>
                    </a:lnTo>
                    <a:lnTo>
                      <a:pt x="52" y="17"/>
                    </a:lnTo>
                    <a:lnTo>
                      <a:pt x="53" y="22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42" y="93"/>
                    </a:lnTo>
                    <a:lnTo>
                      <a:pt x="42" y="22"/>
                    </a:lnTo>
                    <a:lnTo>
                      <a:pt x="38" y="15"/>
                    </a:lnTo>
                    <a:lnTo>
                      <a:pt x="35" y="12"/>
                    </a:lnTo>
                    <a:lnTo>
                      <a:pt x="32" y="12"/>
                    </a:lnTo>
                    <a:lnTo>
                      <a:pt x="28" y="10"/>
                    </a:lnTo>
                    <a:lnTo>
                      <a:pt x="25" y="12"/>
                    </a:lnTo>
                    <a:lnTo>
                      <a:pt x="20" y="14"/>
                    </a:lnTo>
                    <a:lnTo>
                      <a:pt x="16" y="19"/>
                    </a:lnTo>
                    <a:lnTo>
                      <a:pt x="11" y="24"/>
                    </a:lnTo>
                    <a:lnTo>
                      <a:pt x="11" y="68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12"/>
                    </a:lnTo>
                    <a:lnTo>
                      <a:pt x="15" y="7"/>
                    </a:lnTo>
                    <a:lnTo>
                      <a:pt x="20" y="4"/>
                    </a:lnTo>
                    <a:lnTo>
                      <a:pt x="27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6" name="Freeform 258"/>
              <p:cNvSpPr>
                <a:spLocks/>
              </p:cNvSpPr>
              <p:nvPr/>
            </p:nvSpPr>
            <p:spPr bwMode="auto">
              <a:xfrm>
                <a:off x="3943" y="1872"/>
                <a:ext cx="55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55" y="3"/>
                  </a:cxn>
                  <a:cxn ang="0">
                    <a:pos x="55" y="7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30" y="10"/>
                  </a:cxn>
                  <a:cxn ang="0">
                    <a:pos x="30" y="44"/>
                  </a:cxn>
                  <a:cxn ang="0">
                    <a:pos x="32" y="49"/>
                  </a:cxn>
                  <a:cxn ang="0">
                    <a:pos x="32" y="52"/>
                  </a:cxn>
                  <a:cxn ang="0">
                    <a:pos x="34" y="55"/>
                  </a:cxn>
                  <a:cxn ang="0">
                    <a:pos x="37" y="59"/>
                  </a:cxn>
                  <a:cxn ang="0">
                    <a:pos x="42" y="59"/>
                  </a:cxn>
                  <a:cxn ang="0">
                    <a:pos x="44" y="57"/>
                  </a:cxn>
                  <a:cxn ang="0">
                    <a:pos x="47" y="57"/>
                  </a:cxn>
                  <a:cxn ang="0">
                    <a:pos x="49" y="59"/>
                  </a:cxn>
                  <a:cxn ang="0">
                    <a:pos x="49" y="61"/>
                  </a:cxn>
                  <a:cxn ang="0">
                    <a:pos x="47" y="62"/>
                  </a:cxn>
                  <a:cxn ang="0">
                    <a:pos x="47" y="67"/>
                  </a:cxn>
                  <a:cxn ang="0">
                    <a:pos x="42" y="67"/>
                  </a:cxn>
                  <a:cxn ang="0">
                    <a:pos x="40" y="69"/>
                  </a:cxn>
                  <a:cxn ang="0">
                    <a:pos x="37" y="69"/>
                  </a:cxn>
                  <a:cxn ang="0">
                    <a:pos x="34" y="67"/>
                  </a:cxn>
                  <a:cxn ang="0">
                    <a:pos x="29" y="67"/>
                  </a:cxn>
                  <a:cxn ang="0">
                    <a:pos x="24" y="62"/>
                  </a:cxn>
                  <a:cxn ang="0">
                    <a:pos x="20" y="55"/>
                  </a:cxn>
                  <a:cxn ang="0">
                    <a:pos x="18" y="47"/>
                  </a:cxn>
                  <a:cxn ang="0">
                    <a:pos x="18" y="13"/>
                  </a:cxn>
                  <a:cxn ang="0">
                    <a:pos x="20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5" h="69">
                    <a:moveTo>
                      <a:pt x="2" y="0"/>
                    </a:moveTo>
                    <a:lnTo>
                      <a:pt x="54" y="0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5" y="7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30" y="10"/>
                    </a:lnTo>
                    <a:lnTo>
                      <a:pt x="30" y="44"/>
                    </a:lnTo>
                    <a:lnTo>
                      <a:pt x="32" y="49"/>
                    </a:lnTo>
                    <a:lnTo>
                      <a:pt x="32" y="52"/>
                    </a:lnTo>
                    <a:lnTo>
                      <a:pt x="34" y="55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4" y="57"/>
                    </a:lnTo>
                    <a:lnTo>
                      <a:pt x="47" y="57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47" y="62"/>
                    </a:lnTo>
                    <a:lnTo>
                      <a:pt x="47" y="67"/>
                    </a:lnTo>
                    <a:lnTo>
                      <a:pt x="42" y="67"/>
                    </a:lnTo>
                    <a:lnTo>
                      <a:pt x="40" y="69"/>
                    </a:lnTo>
                    <a:lnTo>
                      <a:pt x="37" y="69"/>
                    </a:lnTo>
                    <a:lnTo>
                      <a:pt x="34" y="67"/>
                    </a:lnTo>
                    <a:lnTo>
                      <a:pt x="29" y="67"/>
                    </a:lnTo>
                    <a:lnTo>
                      <a:pt x="24" y="62"/>
                    </a:lnTo>
                    <a:lnTo>
                      <a:pt x="20" y="55"/>
                    </a:lnTo>
                    <a:lnTo>
                      <a:pt x="18" y="47"/>
                    </a:lnTo>
                    <a:lnTo>
                      <a:pt x="18" y="13"/>
                    </a:lnTo>
                    <a:lnTo>
                      <a:pt x="20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7" name="Freeform 259"/>
              <p:cNvSpPr>
                <a:spLocks/>
              </p:cNvSpPr>
              <p:nvPr/>
            </p:nvSpPr>
            <p:spPr bwMode="auto">
              <a:xfrm>
                <a:off x="4010" y="1870"/>
                <a:ext cx="50" cy="7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2"/>
                  </a:cxn>
                  <a:cxn ang="0">
                    <a:pos x="44" y="4"/>
                  </a:cxn>
                  <a:cxn ang="0">
                    <a:pos x="49" y="5"/>
                  </a:cxn>
                  <a:cxn ang="0">
                    <a:pos x="50" y="7"/>
                  </a:cxn>
                  <a:cxn ang="0">
                    <a:pos x="49" y="17"/>
                  </a:cxn>
                  <a:cxn ang="0">
                    <a:pos x="42" y="14"/>
                  </a:cxn>
                  <a:cxn ang="0">
                    <a:pos x="35" y="12"/>
                  </a:cxn>
                  <a:cxn ang="0">
                    <a:pos x="22" y="10"/>
                  </a:cxn>
                  <a:cxn ang="0">
                    <a:pos x="14" y="17"/>
                  </a:cxn>
                  <a:cxn ang="0">
                    <a:pos x="15" y="24"/>
                  </a:cxn>
                  <a:cxn ang="0">
                    <a:pos x="17" y="27"/>
                  </a:cxn>
                  <a:cxn ang="0">
                    <a:pos x="22" y="29"/>
                  </a:cxn>
                  <a:cxn ang="0">
                    <a:pos x="42" y="31"/>
                  </a:cxn>
                  <a:cxn ang="0">
                    <a:pos x="20" y="39"/>
                  </a:cxn>
                  <a:cxn ang="0">
                    <a:pos x="12" y="46"/>
                  </a:cxn>
                  <a:cxn ang="0">
                    <a:pos x="15" y="57"/>
                  </a:cxn>
                  <a:cxn ang="0">
                    <a:pos x="37" y="61"/>
                  </a:cxn>
                  <a:cxn ang="0">
                    <a:pos x="45" y="57"/>
                  </a:cxn>
                  <a:cxn ang="0">
                    <a:pos x="50" y="56"/>
                  </a:cxn>
                  <a:cxn ang="0">
                    <a:pos x="47" y="66"/>
                  </a:cxn>
                  <a:cxn ang="0">
                    <a:pos x="37" y="69"/>
                  </a:cxn>
                  <a:cxn ang="0">
                    <a:pos x="20" y="71"/>
                  </a:cxn>
                  <a:cxn ang="0">
                    <a:pos x="7" y="66"/>
                  </a:cxn>
                  <a:cxn ang="0">
                    <a:pos x="0" y="56"/>
                  </a:cxn>
                  <a:cxn ang="0">
                    <a:pos x="2" y="42"/>
                  </a:cxn>
                  <a:cxn ang="0">
                    <a:pos x="12" y="34"/>
                  </a:cxn>
                  <a:cxn ang="0">
                    <a:pos x="7" y="31"/>
                  </a:cxn>
                  <a:cxn ang="0">
                    <a:pos x="3" y="25"/>
                  </a:cxn>
                  <a:cxn ang="0">
                    <a:pos x="2" y="15"/>
                  </a:cxn>
                  <a:cxn ang="0">
                    <a:pos x="9" y="7"/>
                  </a:cxn>
                  <a:cxn ang="0">
                    <a:pos x="17" y="2"/>
                  </a:cxn>
                  <a:cxn ang="0">
                    <a:pos x="29" y="0"/>
                  </a:cxn>
                </a:cxnLst>
                <a:rect l="0" t="0" r="r" b="b"/>
                <a:pathLst>
                  <a:path w="50" h="71">
                    <a:moveTo>
                      <a:pt x="29" y="0"/>
                    </a:moveTo>
                    <a:lnTo>
                      <a:pt x="32" y="0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0" y="4"/>
                    </a:lnTo>
                    <a:lnTo>
                      <a:pt x="44" y="4"/>
                    </a:lnTo>
                    <a:lnTo>
                      <a:pt x="45" y="5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0" y="15"/>
                    </a:lnTo>
                    <a:lnTo>
                      <a:pt x="49" y="17"/>
                    </a:lnTo>
                    <a:lnTo>
                      <a:pt x="47" y="15"/>
                    </a:lnTo>
                    <a:lnTo>
                      <a:pt x="42" y="14"/>
                    </a:lnTo>
                    <a:lnTo>
                      <a:pt x="39" y="12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22" y="10"/>
                    </a:lnTo>
                    <a:lnTo>
                      <a:pt x="19" y="12"/>
                    </a:lnTo>
                    <a:lnTo>
                      <a:pt x="14" y="17"/>
                    </a:lnTo>
                    <a:lnTo>
                      <a:pt x="14" y="22"/>
                    </a:lnTo>
                    <a:lnTo>
                      <a:pt x="15" y="24"/>
                    </a:lnTo>
                    <a:lnTo>
                      <a:pt x="15" y="25"/>
                    </a:lnTo>
                    <a:lnTo>
                      <a:pt x="17" y="27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5" y="31"/>
                    </a:lnTo>
                    <a:lnTo>
                      <a:pt x="42" y="31"/>
                    </a:lnTo>
                    <a:lnTo>
                      <a:pt x="42" y="39"/>
                    </a:lnTo>
                    <a:lnTo>
                      <a:pt x="20" y="39"/>
                    </a:lnTo>
                    <a:lnTo>
                      <a:pt x="17" y="41"/>
                    </a:lnTo>
                    <a:lnTo>
                      <a:pt x="12" y="46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0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5" y="57"/>
                    </a:lnTo>
                    <a:lnTo>
                      <a:pt x="47" y="56"/>
                    </a:lnTo>
                    <a:lnTo>
                      <a:pt x="50" y="56"/>
                    </a:lnTo>
                    <a:lnTo>
                      <a:pt x="50" y="66"/>
                    </a:lnTo>
                    <a:lnTo>
                      <a:pt x="47" y="66"/>
                    </a:lnTo>
                    <a:lnTo>
                      <a:pt x="40" y="69"/>
                    </a:lnTo>
                    <a:lnTo>
                      <a:pt x="37" y="69"/>
                    </a:lnTo>
                    <a:lnTo>
                      <a:pt x="34" y="71"/>
                    </a:lnTo>
                    <a:lnTo>
                      <a:pt x="20" y="71"/>
                    </a:lnTo>
                    <a:lnTo>
                      <a:pt x="10" y="68"/>
                    </a:lnTo>
                    <a:lnTo>
                      <a:pt x="7" y="66"/>
                    </a:lnTo>
                    <a:lnTo>
                      <a:pt x="3" y="63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7" y="37"/>
                    </a:lnTo>
                    <a:lnTo>
                      <a:pt x="12" y="34"/>
                    </a:lnTo>
                    <a:lnTo>
                      <a:pt x="10" y="32"/>
                    </a:lnTo>
                    <a:lnTo>
                      <a:pt x="7" y="31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2" y="24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2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8" name="Freeform 260"/>
              <p:cNvSpPr>
                <a:spLocks noEditPoints="1"/>
              </p:cNvSpPr>
              <p:nvPr/>
            </p:nvSpPr>
            <p:spPr bwMode="auto">
              <a:xfrm>
                <a:off x="4074" y="1838"/>
                <a:ext cx="28" cy="10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36"/>
                  </a:cxn>
                  <a:cxn ang="0">
                    <a:pos x="12" y="36"/>
                  </a:cxn>
                  <a:cxn ang="0">
                    <a:pos x="12" y="88"/>
                  </a:cxn>
                  <a:cxn ang="0">
                    <a:pos x="13" y="89"/>
                  </a:cxn>
                  <a:cxn ang="0">
                    <a:pos x="13" y="91"/>
                  </a:cxn>
                  <a:cxn ang="0">
                    <a:pos x="15" y="91"/>
                  </a:cxn>
                  <a:cxn ang="0">
                    <a:pos x="17" y="93"/>
                  </a:cxn>
                  <a:cxn ang="0">
                    <a:pos x="22" y="93"/>
                  </a:cxn>
                  <a:cxn ang="0">
                    <a:pos x="23" y="91"/>
                  </a:cxn>
                  <a:cxn ang="0">
                    <a:pos x="28" y="91"/>
                  </a:cxn>
                  <a:cxn ang="0">
                    <a:pos x="28" y="100"/>
                  </a:cxn>
                  <a:cxn ang="0">
                    <a:pos x="27" y="100"/>
                  </a:cxn>
                  <a:cxn ang="0">
                    <a:pos x="27" y="101"/>
                  </a:cxn>
                  <a:cxn ang="0">
                    <a:pos x="23" y="101"/>
                  </a:cxn>
                  <a:cxn ang="0">
                    <a:pos x="22" y="103"/>
                  </a:cxn>
                  <a:cxn ang="0">
                    <a:pos x="13" y="103"/>
                  </a:cxn>
                  <a:cxn ang="0">
                    <a:pos x="8" y="101"/>
                  </a:cxn>
                  <a:cxn ang="0">
                    <a:pos x="7" y="100"/>
                  </a:cxn>
                  <a:cxn ang="0">
                    <a:pos x="3" y="98"/>
                  </a:cxn>
                  <a:cxn ang="0">
                    <a:pos x="2" y="95"/>
                  </a:cxn>
                  <a:cxn ang="0">
                    <a:pos x="0" y="89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8" y="0"/>
                  </a:cxn>
                  <a:cxn ang="0">
                    <a:pos x="18" y="2"/>
                  </a:cxn>
                  <a:cxn ang="0">
                    <a:pos x="10" y="22"/>
                  </a:cxn>
                  <a:cxn ang="0">
                    <a:pos x="10" y="24"/>
                  </a:cxn>
                  <a:cxn ang="0">
                    <a:pos x="0" y="24"/>
                  </a:cxn>
                  <a:cxn ang="0">
                    <a:pos x="0" y="22"/>
                  </a:cxn>
                  <a:cxn ang="0">
                    <a:pos x="7" y="2"/>
                  </a:cxn>
                  <a:cxn ang="0">
                    <a:pos x="7" y="0"/>
                  </a:cxn>
                </a:cxnLst>
                <a:rect l="0" t="0" r="r" b="b"/>
                <a:pathLst>
                  <a:path w="28" h="103">
                    <a:moveTo>
                      <a:pt x="0" y="34"/>
                    </a:move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88"/>
                    </a:lnTo>
                    <a:lnTo>
                      <a:pt x="13" y="89"/>
                    </a:lnTo>
                    <a:lnTo>
                      <a:pt x="13" y="91"/>
                    </a:lnTo>
                    <a:lnTo>
                      <a:pt x="15" y="91"/>
                    </a:lnTo>
                    <a:lnTo>
                      <a:pt x="17" y="93"/>
                    </a:lnTo>
                    <a:lnTo>
                      <a:pt x="22" y="93"/>
                    </a:lnTo>
                    <a:lnTo>
                      <a:pt x="23" y="91"/>
                    </a:lnTo>
                    <a:lnTo>
                      <a:pt x="28" y="91"/>
                    </a:lnTo>
                    <a:lnTo>
                      <a:pt x="28" y="100"/>
                    </a:lnTo>
                    <a:lnTo>
                      <a:pt x="27" y="100"/>
                    </a:lnTo>
                    <a:lnTo>
                      <a:pt x="27" y="101"/>
                    </a:lnTo>
                    <a:lnTo>
                      <a:pt x="23" y="101"/>
                    </a:lnTo>
                    <a:lnTo>
                      <a:pt x="22" y="103"/>
                    </a:lnTo>
                    <a:lnTo>
                      <a:pt x="13" y="103"/>
                    </a:lnTo>
                    <a:lnTo>
                      <a:pt x="8" y="101"/>
                    </a:lnTo>
                    <a:lnTo>
                      <a:pt x="7" y="100"/>
                    </a:lnTo>
                    <a:lnTo>
                      <a:pt x="3" y="98"/>
                    </a:lnTo>
                    <a:lnTo>
                      <a:pt x="2" y="95"/>
                    </a:lnTo>
                    <a:lnTo>
                      <a:pt x="0" y="89"/>
                    </a:lnTo>
                    <a:lnTo>
                      <a:pt x="0" y="34"/>
                    </a:lnTo>
                    <a:close/>
                    <a:moveTo>
                      <a:pt x="7" y="0"/>
                    </a:moveTo>
                    <a:lnTo>
                      <a:pt x="18" y="0"/>
                    </a:lnTo>
                    <a:lnTo>
                      <a:pt x="18" y="2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29" name="Freeform 261"/>
              <p:cNvSpPr>
                <a:spLocks/>
              </p:cNvSpPr>
              <p:nvPr/>
            </p:nvSpPr>
            <p:spPr bwMode="auto">
              <a:xfrm>
                <a:off x="4099" y="1872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0"/>
                  </a:cxn>
                  <a:cxn ang="0">
                    <a:pos x="54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2" y="52"/>
                  </a:cxn>
                  <a:cxn ang="0">
                    <a:pos x="32" y="55"/>
                  </a:cxn>
                  <a:cxn ang="0">
                    <a:pos x="35" y="59"/>
                  </a:cxn>
                  <a:cxn ang="0">
                    <a:pos x="42" y="59"/>
                  </a:cxn>
                  <a:cxn ang="0">
                    <a:pos x="44" y="57"/>
                  </a:cxn>
                  <a:cxn ang="0">
                    <a:pos x="47" y="57"/>
                  </a:cxn>
                  <a:cxn ang="0">
                    <a:pos x="47" y="66"/>
                  </a:cxn>
                  <a:cxn ang="0">
                    <a:pos x="45" y="67"/>
                  </a:cxn>
                  <a:cxn ang="0">
                    <a:pos x="42" y="67"/>
                  </a:cxn>
                  <a:cxn ang="0">
                    <a:pos x="40" y="69"/>
                  </a:cxn>
                  <a:cxn ang="0">
                    <a:pos x="35" y="69"/>
                  </a:cxn>
                  <a:cxn ang="0">
                    <a:pos x="34" y="67"/>
                  </a:cxn>
                  <a:cxn ang="0">
                    <a:pos x="29" y="67"/>
                  </a:cxn>
                  <a:cxn ang="0">
                    <a:pos x="25" y="66"/>
                  </a:cxn>
                  <a:cxn ang="0">
                    <a:pos x="22" y="62"/>
                  </a:cxn>
                  <a:cxn ang="0">
                    <a:pos x="22" y="59"/>
                  </a:cxn>
                  <a:cxn ang="0">
                    <a:pos x="20" y="55"/>
                  </a:cxn>
                  <a:cxn ang="0">
                    <a:pos x="18" y="47"/>
                  </a:cxn>
                  <a:cxn ang="0">
                    <a:pos x="18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4" y="0"/>
                    </a:lnTo>
                    <a:lnTo>
                      <a:pt x="54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2" y="52"/>
                    </a:lnTo>
                    <a:lnTo>
                      <a:pt x="32" y="55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44" y="57"/>
                    </a:lnTo>
                    <a:lnTo>
                      <a:pt x="47" y="57"/>
                    </a:lnTo>
                    <a:lnTo>
                      <a:pt x="47" y="66"/>
                    </a:lnTo>
                    <a:lnTo>
                      <a:pt x="45" y="67"/>
                    </a:lnTo>
                    <a:lnTo>
                      <a:pt x="42" y="67"/>
                    </a:lnTo>
                    <a:lnTo>
                      <a:pt x="40" y="69"/>
                    </a:lnTo>
                    <a:lnTo>
                      <a:pt x="35" y="69"/>
                    </a:lnTo>
                    <a:lnTo>
                      <a:pt x="34" y="67"/>
                    </a:lnTo>
                    <a:lnTo>
                      <a:pt x="29" y="67"/>
                    </a:lnTo>
                    <a:lnTo>
                      <a:pt x="25" y="66"/>
                    </a:lnTo>
                    <a:lnTo>
                      <a:pt x="22" y="62"/>
                    </a:lnTo>
                    <a:lnTo>
                      <a:pt x="22" y="59"/>
                    </a:lnTo>
                    <a:lnTo>
                      <a:pt x="20" y="55"/>
                    </a:lnTo>
                    <a:lnTo>
                      <a:pt x="18" y="47"/>
                    </a:lnTo>
                    <a:lnTo>
                      <a:pt x="18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0" name="Freeform 262"/>
              <p:cNvSpPr>
                <a:spLocks noEditPoints="1"/>
              </p:cNvSpPr>
              <p:nvPr/>
            </p:nvSpPr>
            <p:spPr bwMode="auto">
              <a:xfrm>
                <a:off x="4166" y="1870"/>
                <a:ext cx="71" cy="71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2" y="25"/>
                  </a:cxn>
                  <a:cxn ang="0">
                    <a:pos x="17" y="56"/>
                  </a:cxn>
                  <a:cxn ang="0">
                    <a:pos x="24" y="61"/>
                  </a:cxn>
                  <a:cxn ang="0">
                    <a:pos x="35" y="59"/>
                  </a:cxn>
                  <a:cxn ang="0">
                    <a:pos x="42" y="51"/>
                  </a:cxn>
                  <a:cxn ang="0">
                    <a:pos x="44" y="29"/>
                  </a:cxn>
                  <a:cxn ang="0">
                    <a:pos x="37" y="14"/>
                  </a:cxn>
                  <a:cxn ang="0">
                    <a:pos x="24" y="10"/>
                  </a:cxn>
                  <a:cxn ang="0">
                    <a:pos x="32" y="2"/>
                  </a:cxn>
                  <a:cxn ang="0">
                    <a:pos x="40" y="4"/>
                  </a:cxn>
                  <a:cxn ang="0">
                    <a:pos x="45" y="10"/>
                  </a:cxn>
                  <a:cxn ang="0">
                    <a:pos x="50" y="19"/>
                  </a:cxn>
                  <a:cxn ang="0">
                    <a:pos x="52" y="19"/>
                  </a:cxn>
                  <a:cxn ang="0">
                    <a:pos x="54" y="10"/>
                  </a:cxn>
                  <a:cxn ang="0">
                    <a:pos x="64" y="2"/>
                  </a:cxn>
                  <a:cxn ang="0">
                    <a:pos x="65" y="7"/>
                  </a:cxn>
                  <a:cxn ang="0">
                    <a:pos x="64" y="17"/>
                  </a:cxn>
                  <a:cxn ang="0">
                    <a:pos x="62" y="24"/>
                  </a:cxn>
                  <a:cxn ang="0">
                    <a:pos x="59" y="32"/>
                  </a:cxn>
                  <a:cxn ang="0">
                    <a:pos x="55" y="42"/>
                  </a:cxn>
                  <a:cxn ang="0">
                    <a:pos x="57" y="52"/>
                  </a:cxn>
                  <a:cxn ang="0">
                    <a:pos x="59" y="57"/>
                  </a:cxn>
                  <a:cxn ang="0">
                    <a:pos x="60" y="61"/>
                  </a:cxn>
                  <a:cxn ang="0">
                    <a:pos x="69" y="59"/>
                  </a:cxn>
                  <a:cxn ang="0">
                    <a:pos x="71" y="69"/>
                  </a:cxn>
                  <a:cxn ang="0">
                    <a:pos x="65" y="71"/>
                  </a:cxn>
                  <a:cxn ang="0">
                    <a:pos x="57" y="69"/>
                  </a:cxn>
                  <a:cxn ang="0">
                    <a:pos x="49" y="64"/>
                  </a:cxn>
                  <a:cxn ang="0">
                    <a:pos x="47" y="57"/>
                  </a:cxn>
                  <a:cxn ang="0">
                    <a:pos x="42" y="64"/>
                  </a:cxn>
                  <a:cxn ang="0">
                    <a:pos x="25" y="71"/>
                  </a:cxn>
                  <a:cxn ang="0">
                    <a:pos x="13" y="68"/>
                  </a:cxn>
                  <a:cxn ang="0">
                    <a:pos x="5" y="61"/>
                  </a:cxn>
                  <a:cxn ang="0">
                    <a:pos x="0" y="51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22" y="2"/>
                  </a:cxn>
                </a:cxnLst>
                <a:rect l="0" t="0" r="r" b="b"/>
                <a:pathLst>
                  <a:path w="71" h="71">
                    <a:moveTo>
                      <a:pt x="24" y="10"/>
                    </a:moveTo>
                    <a:lnTo>
                      <a:pt x="20" y="12"/>
                    </a:lnTo>
                    <a:lnTo>
                      <a:pt x="17" y="15"/>
                    </a:lnTo>
                    <a:lnTo>
                      <a:pt x="12" y="25"/>
                    </a:lnTo>
                    <a:lnTo>
                      <a:pt x="12" y="46"/>
                    </a:lnTo>
                    <a:lnTo>
                      <a:pt x="17" y="56"/>
                    </a:lnTo>
                    <a:lnTo>
                      <a:pt x="20" y="59"/>
                    </a:lnTo>
                    <a:lnTo>
                      <a:pt x="24" y="61"/>
                    </a:lnTo>
                    <a:lnTo>
                      <a:pt x="32" y="61"/>
                    </a:lnTo>
                    <a:lnTo>
                      <a:pt x="35" y="59"/>
                    </a:lnTo>
                    <a:lnTo>
                      <a:pt x="40" y="54"/>
                    </a:lnTo>
                    <a:lnTo>
                      <a:pt x="42" y="51"/>
                    </a:lnTo>
                    <a:lnTo>
                      <a:pt x="44" y="46"/>
                    </a:lnTo>
                    <a:lnTo>
                      <a:pt x="44" y="29"/>
                    </a:lnTo>
                    <a:lnTo>
                      <a:pt x="42" y="24"/>
                    </a:lnTo>
                    <a:lnTo>
                      <a:pt x="37" y="14"/>
                    </a:lnTo>
                    <a:lnTo>
                      <a:pt x="30" y="10"/>
                    </a:lnTo>
                    <a:lnTo>
                      <a:pt x="24" y="10"/>
                    </a:lnTo>
                    <a:close/>
                    <a:moveTo>
                      <a:pt x="27" y="0"/>
                    </a:moveTo>
                    <a:lnTo>
                      <a:pt x="32" y="2"/>
                    </a:lnTo>
                    <a:lnTo>
                      <a:pt x="37" y="2"/>
                    </a:lnTo>
                    <a:lnTo>
                      <a:pt x="40" y="4"/>
                    </a:lnTo>
                    <a:lnTo>
                      <a:pt x="44" y="7"/>
                    </a:lnTo>
                    <a:lnTo>
                      <a:pt x="45" y="10"/>
                    </a:lnTo>
                    <a:lnTo>
                      <a:pt x="49" y="14"/>
                    </a:lnTo>
                    <a:lnTo>
                      <a:pt x="50" y="19"/>
                    </a:lnTo>
                    <a:lnTo>
                      <a:pt x="50" y="24"/>
                    </a:lnTo>
                    <a:lnTo>
                      <a:pt x="52" y="19"/>
                    </a:lnTo>
                    <a:lnTo>
                      <a:pt x="52" y="15"/>
                    </a:lnTo>
                    <a:lnTo>
                      <a:pt x="54" y="10"/>
                    </a:lnTo>
                    <a:lnTo>
                      <a:pt x="54" y="2"/>
                    </a:lnTo>
                    <a:lnTo>
                      <a:pt x="64" y="2"/>
                    </a:lnTo>
                    <a:lnTo>
                      <a:pt x="65" y="4"/>
                    </a:lnTo>
                    <a:lnTo>
                      <a:pt x="65" y="7"/>
                    </a:lnTo>
                    <a:lnTo>
                      <a:pt x="64" y="10"/>
                    </a:lnTo>
                    <a:lnTo>
                      <a:pt x="64" y="17"/>
                    </a:lnTo>
                    <a:lnTo>
                      <a:pt x="62" y="20"/>
                    </a:lnTo>
                    <a:lnTo>
                      <a:pt x="62" y="24"/>
                    </a:lnTo>
                    <a:lnTo>
                      <a:pt x="60" y="27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5" y="42"/>
                    </a:lnTo>
                    <a:lnTo>
                      <a:pt x="55" y="47"/>
                    </a:lnTo>
                    <a:lnTo>
                      <a:pt x="57" y="52"/>
                    </a:lnTo>
                    <a:lnTo>
                      <a:pt x="57" y="56"/>
                    </a:lnTo>
                    <a:lnTo>
                      <a:pt x="59" y="57"/>
                    </a:lnTo>
                    <a:lnTo>
                      <a:pt x="59" y="59"/>
                    </a:lnTo>
                    <a:lnTo>
                      <a:pt x="60" y="61"/>
                    </a:lnTo>
                    <a:lnTo>
                      <a:pt x="67" y="61"/>
                    </a:lnTo>
                    <a:lnTo>
                      <a:pt x="69" y="59"/>
                    </a:lnTo>
                    <a:lnTo>
                      <a:pt x="71" y="59"/>
                    </a:lnTo>
                    <a:lnTo>
                      <a:pt x="71" y="69"/>
                    </a:lnTo>
                    <a:lnTo>
                      <a:pt x="67" y="69"/>
                    </a:lnTo>
                    <a:lnTo>
                      <a:pt x="65" y="71"/>
                    </a:lnTo>
                    <a:lnTo>
                      <a:pt x="59" y="71"/>
                    </a:lnTo>
                    <a:lnTo>
                      <a:pt x="57" y="69"/>
                    </a:lnTo>
                    <a:lnTo>
                      <a:pt x="54" y="69"/>
                    </a:lnTo>
                    <a:lnTo>
                      <a:pt x="49" y="64"/>
                    </a:lnTo>
                    <a:lnTo>
                      <a:pt x="47" y="61"/>
                    </a:lnTo>
                    <a:lnTo>
                      <a:pt x="47" y="57"/>
                    </a:lnTo>
                    <a:lnTo>
                      <a:pt x="44" y="63"/>
                    </a:lnTo>
                    <a:lnTo>
                      <a:pt x="42" y="64"/>
                    </a:lnTo>
                    <a:lnTo>
                      <a:pt x="29" y="71"/>
                    </a:lnTo>
                    <a:lnTo>
                      <a:pt x="25" y="71"/>
                    </a:lnTo>
                    <a:lnTo>
                      <a:pt x="19" y="69"/>
                    </a:lnTo>
                    <a:lnTo>
                      <a:pt x="13" y="68"/>
                    </a:lnTo>
                    <a:lnTo>
                      <a:pt x="8" y="64"/>
                    </a:lnTo>
                    <a:lnTo>
                      <a:pt x="5" y="61"/>
                    </a:lnTo>
                    <a:lnTo>
                      <a:pt x="3" y="56"/>
                    </a:lnTo>
                    <a:lnTo>
                      <a:pt x="0" y="51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5" y="4"/>
                    </a:lnTo>
                    <a:lnTo>
                      <a:pt x="22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1" name="Freeform 263"/>
              <p:cNvSpPr>
                <a:spLocks/>
              </p:cNvSpPr>
              <p:nvPr/>
            </p:nvSpPr>
            <p:spPr bwMode="auto">
              <a:xfrm>
                <a:off x="4253" y="1872"/>
                <a:ext cx="29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54"/>
                  </a:cxn>
                  <a:cxn ang="0">
                    <a:pos x="14" y="55"/>
                  </a:cxn>
                  <a:cxn ang="0">
                    <a:pos x="14" y="57"/>
                  </a:cxn>
                  <a:cxn ang="0">
                    <a:pos x="15" y="57"/>
                  </a:cxn>
                  <a:cxn ang="0">
                    <a:pos x="17" y="59"/>
                  </a:cxn>
                  <a:cxn ang="0">
                    <a:pos x="22" y="59"/>
                  </a:cxn>
                  <a:cxn ang="0">
                    <a:pos x="24" y="57"/>
                  </a:cxn>
                  <a:cxn ang="0">
                    <a:pos x="29" y="57"/>
                  </a:cxn>
                  <a:cxn ang="0">
                    <a:pos x="29" y="64"/>
                  </a:cxn>
                  <a:cxn ang="0">
                    <a:pos x="27" y="66"/>
                  </a:cxn>
                  <a:cxn ang="0">
                    <a:pos x="27" y="67"/>
                  </a:cxn>
                  <a:cxn ang="0">
                    <a:pos x="24" y="67"/>
                  </a:cxn>
                  <a:cxn ang="0">
                    <a:pos x="22" y="69"/>
                  </a:cxn>
                  <a:cxn ang="0">
                    <a:pos x="12" y="69"/>
                  </a:cxn>
                  <a:cxn ang="0">
                    <a:pos x="5" y="66"/>
                  </a:cxn>
                  <a:cxn ang="0">
                    <a:pos x="4" y="64"/>
                  </a:cxn>
                  <a:cxn ang="0">
                    <a:pos x="2" y="61"/>
                  </a:cxn>
                  <a:cxn ang="0">
                    <a:pos x="0" y="55"/>
                  </a:cxn>
                  <a:cxn ang="0">
                    <a:pos x="0" y="0"/>
                  </a:cxn>
                </a:cxnLst>
                <a:rect l="0" t="0" r="r" b="b"/>
                <a:pathLst>
                  <a:path w="29" h="69">
                    <a:moveTo>
                      <a:pt x="0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54"/>
                    </a:lnTo>
                    <a:lnTo>
                      <a:pt x="14" y="55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7" y="59"/>
                    </a:lnTo>
                    <a:lnTo>
                      <a:pt x="22" y="59"/>
                    </a:lnTo>
                    <a:lnTo>
                      <a:pt x="24" y="57"/>
                    </a:lnTo>
                    <a:lnTo>
                      <a:pt x="29" y="57"/>
                    </a:lnTo>
                    <a:lnTo>
                      <a:pt x="29" y="64"/>
                    </a:lnTo>
                    <a:lnTo>
                      <a:pt x="27" y="66"/>
                    </a:lnTo>
                    <a:lnTo>
                      <a:pt x="27" y="67"/>
                    </a:lnTo>
                    <a:lnTo>
                      <a:pt x="24" y="67"/>
                    </a:lnTo>
                    <a:lnTo>
                      <a:pt x="22" y="69"/>
                    </a:lnTo>
                    <a:lnTo>
                      <a:pt x="12" y="69"/>
                    </a:lnTo>
                    <a:lnTo>
                      <a:pt x="5" y="66"/>
                    </a:lnTo>
                    <a:lnTo>
                      <a:pt x="4" y="64"/>
                    </a:lnTo>
                    <a:lnTo>
                      <a:pt x="2" y="61"/>
                    </a:lnTo>
                    <a:lnTo>
                      <a:pt x="0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2" name="Freeform 264"/>
              <p:cNvSpPr>
                <a:spLocks noEditPoints="1"/>
              </p:cNvSpPr>
              <p:nvPr/>
            </p:nvSpPr>
            <p:spPr bwMode="auto">
              <a:xfrm>
                <a:off x="4320" y="1870"/>
                <a:ext cx="72" cy="71"/>
              </a:xfrm>
              <a:custGeom>
                <a:avLst/>
                <a:gdLst/>
                <a:ahLst/>
                <a:cxnLst>
                  <a:cxn ang="0">
                    <a:pos x="22" y="12"/>
                  </a:cxn>
                  <a:cxn ang="0">
                    <a:pos x="14" y="25"/>
                  </a:cxn>
                  <a:cxn ang="0">
                    <a:pos x="12" y="36"/>
                  </a:cxn>
                  <a:cxn ang="0">
                    <a:pos x="14" y="49"/>
                  </a:cxn>
                  <a:cxn ang="0">
                    <a:pos x="19" y="56"/>
                  </a:cxn>
                  <a:cxn ang="0">
                    <a:pos x="24" y="61"/>
                  </a:cxn>
                  <a:cxn ang="0">
                    <a:pos x="39" y="57"/>
                  </a:cxn>
                  <a:cxn ang="0">
                    <a:pos x="46" y="41"/>
                  </a:cxn>
                  <a:cxn ang="0">
                    <a:pos x="44" y="24"/>
                  </a:cxn>
                  <a:cxn ang="0">
                    <a:pos x="36" y="12"/>
                  </a:cxn>
                  <a:cxn ang="0">
                    <a:pos x="26" y="10"/>
                  </a:cxn>
                  <a:cxn ang="0">
                    <a:pos x="34" y="2"/>
                  </a:cxn>
                  <a:cxn ang="0">
                    <a:pos x="41" y="4"/>
                  </a:cxn>
                  <a:cxn ang="0">
                    <a:pos x="49" y="14"/>
                  </a:cxn>
                  <a:cxn ang="0">
                    <a:pos x="52" y="19"/>
                  </a:cxn>
                  <a:cxn ang="0">
                    <a:pos x="54" y="9"/>
                  </a:cxn>
                  <a:cxn ang="0">
                    <a:pos x="56" y="2"/>
                  </a:cxn>
                  <a:cxn ang="0">
                    <a:pos x="66" y="14"/>
                  </a:cxn>
                  <a:cxn ang="0">
                    <a:pos x="64" y="20"/>
                  </a:cxn>
                  <a:cxn ang="0">
                    <a:pos x="62" y="27"/>
                  </a:cxn>
                  <a:cxn ang="0">
                    <a:pos x="59" y="36"/>
                  </a:cxn>
                  <a:cxn ang="0">
                    <a:pos x="57" y="52"/>
                  </a:cxn>
                  <a:cxn ang="0">
                    <a:pos x="59" y="57"/>
                  </a:cxn>
                  <a:cxn ang="0">
                    <a:pos x="69" y="61"/>
                  </a:cxn>
                  <a:cxn ang="0">
                    <a:pos x="72" y="59"/>
                  </a:cxn>
                  <a:cxn ang="0">
                    <a:pos x="71" y="69"/>
                  </a:cxn>
                  <a:cxn ang="0">
                    <a:pos x="67" y="71"/>
                  </a:cxn>
                  <a:cxn ang="0">
                    <a:pos x="57" y="69"/>
                  </a:cxn>
                  <a:cxn ang="0">
                    <a:pos x="51" y="64"/>
                  </a:cxn>
                  <a:cxn ang="0">
                    <a:pos x="49" y="57"/>
                  </a:cxn>
                  <a:cxn ang="0">
                    <a:pos x="42" y="64"/>
                  </a:cxn>
                  <a:cxn ang="0">
                    <a:pos x="31" y="71"/>
                  </a:cxn>
                  <a:cxn ang="0">
                    <a:pos x="15" y="68"/>
                  </a:cxn>
                  <a:cxn ang="0">
                    <a:pos x="7" y="61"/>
                  </a:cxn>
                  <a:cxn ang="0">
                    <a:pos x="2" y="51"/>
                  </a:cxn>
                  <a:cxn ang="0">
                    <a:pos x="0" y="29"/>
                  </a:cxn>
                  <a:cxn ang="0">
                    <a:pos x="5" y="15"/>
                  </a:cxn>
                  <a:cxn ang="0">
                    <a:pos x="12" y="7"/>
                  </a:cxn>
                  <a:cxn ang="0">
                    <a:pos x="22" y="2"/>
                  </a:cxn>
                </a:cxnLst>
                <a:rect l="0" t="0" r="r" b="b"/>
                <a:pathLst>
                  <a:path w="72" h="71">
                    <a:moveTo>
                      <a:pt x="26" y="10"/>
                    </a:moveTo>
                    <a:lnTo>
                      <a:pt x="22" y="12"/>
                    </a:lnTo>
                    <a:lnTo>
                      <a:pt x="19" y="15"/>
                    </a:lnTo>
                    <a:lnTo>
                      <a:pt x="14" y="25"/>
                    </a:lnTo>
                    <a:lnTo>
                      <a:pt x="12" y="31"/>
                    </a:lnTo>
                    <a:lnTo>
                      <a:pt x="12" y="36"/>
                    </a:lnTo>
                    <a:lnTo>
                      <a:pt x="14" y="41"/>
                    </a:lnTo>
                    <a:lnTo>
                      <a:pt x="14" y="49"/>
                    </a:lnTo>
                    <a:lnTo>
                      <a:pt x="15" y="52"/>
                    </a:lnTo>
                    <a:lnTo>
                      <a:pt x="19" y="56"/>
                    </a:lnTo>
                    <a:lnTo>
                      <a:pt x="20" y="59"/>
                    </a:lnTo>
                    <a:lnTo>
                      <a:pt x="24" y="61"/>
                    </a:lnTo>
                    <a:lnTo>
                      <a:pt x="32" y="61"/>
                    </a:lnTo>
                    <a:lnTo>
                      <a:pt x="39" y="57"/>
                    </a:lnTo>
                    <a:lnTo>
                      <a:pt x="42" y="51"/>
                    </a:lnTo>
                    <a:lnTo>
                      <a:pt x="46" y="41"/>
                    </a:lnTo>
                    <a:lnTo>
                      <a:pt x="46" y="29"/>
                    </a:lnTo>
                    <a:lnTo>
                      <a:pt x="44" y="24"/>
                    </a:lnTo>
                    <a:lnTo>
                      <a:pt x="41" y="17"/>
                    </a:lnTo>
                    <a:lnTo>
                      <a:pt x="36" y="12"/>
                    </a:lnTo>
                    <a:lnTo>
                      <a:pt x="32" y="10"/>
                    </a:lnTo>
                    <a:lnTo>
                      <a:pt x="26" y="10"/>
                    </a:lnTo>
                    <a:close/>
                    <a:moveTo>
                      <a:pt x="29" y="0"/>
                    </a:moveTo>
                    <a:lnTo>
                      <a:pt x="34" y="2"/>
                    </a:lnTo>
                    <a:lnTo>
                      <a:pt x="37" y="2"/>
                    </a:lnTo>
                    <a:lnTo>
                      <a:pt x="41" y="4"/>
                    </a:lnTo>
                    <a:lnTo>
                      <a:pt x="47" y="10"/>
                    </a:lnTo>
                    <a:lnTo>
                      <a:pt x="49" y="14"/>
                    </a:lnTo>
                    <a:lnTo>
                      <a:pt x="52" y="24"/>
                    </a:lnTo>
                    <a:lnTo>
                      <a:pt x="52" y="19"/>
                    </a:lnTo>
                    <a:lnTo>
                      <a:pt x="54" y="15"/>
                    </a:lnTo>
                    <a:lnTo>
                      <a:pt x="54" y="9"/>
                    </a:lnTo>
                    <a:lnTo>
                      <a:pt x="56" y="7"/>
                    </a:lnTo>
                    <a:lnTo>
                      <a:pt x="56" y="2"/>
                    </a:lnTo>
                    <a:lnTo>
                      <a:pt x="66" y="2"/>
                    </a:lnTo>
                    <a:lnTo>
                      <a:pt x="66" y="14"/>
                    </a:lnTo>
                    <a:lnTo>
                      <a:pt x="64" y="17"/>
                    </a:lnTo>
                    <a:lnTo>
                      <a:pt x="64" y="20"/>
                    </a:lnTo>
                    <a:lnTo>
                      <a:pt x="62" y="24"/>
                    </a:lnTo>
                    <a:lnTo>
                      <a:pt x="62" y="27"/>
                    </a:lnTo>
                    <a:lnTo>
                      <a:pt x="61" y="32"/>
                    </a:lnTo>
                    <a:lnTo>
                      <a:pt x="59" y="36"/>
                    </a:lnTo>
                    <a:lnTo>
                      <a:pt x="57" y="42"/>
                    </a:lnTo>
                    <a:lnTo>
                      <a:pt x="57" y="52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62" y="61"/>
                    </a:lnTo>
                    <a:lnTo>
                      <a:pt x="69" y="61"/>
                    </a:lnTo>
                    <a:lnTo>
                      <a:pt x="69" y="59"/>
                    </a:lnTo>
                    <a:lnTo>
                      <a:pt x="72" y="59"/>
                    </a:lnTo>
                    <a:lnTo>
                      <a:pt x="72" y="68"/>
                    </a:lnTo>
                    <a:lnTo>
                      <a:pt x="71" y="69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1" y="71"/>
                    </a:lnTo>
                    <a:lnTo>
                      <a:pt x="57" y="69"/>
                    </a:lnTo>
                    <a:lnTo>
                      <a:pt x="56" y="69"/>
                    </a:lnTo>
                    <a:lnTo>
                      <a:pt x="51" y="64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46" y="63"/>
                    </a:lnTo>
                    <a:lnTo>
                      <a:pt x="42" y="64"/>
                    </a:lnTo>
                    <a:lnTo>
                      <a:pt x="41" y="66"/>
                    </a:lnTo>
                    <a:lnTo>
                      <a:pt x="31" y="71"/>
                    </a:lnTo>
                    <a:lnTo>
                      <a:pt x="22" y="71"/>
                    </a:lnTo>
                    <a:lnTo>
                      <a:pt x="15" y="68"/>
                    </a:lnTo>
                    <a:lnTo>
                      <a:pt x="10" y="64"/>
                    </a:lnTo>
                    <a:lnTo>
                      <a:pt x="7" y="61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2" y="7"/>
                    </a:lnTo>
                    <a:lnTo>
                      <a:pt x="17" y="4"/>
                    </a:lnTo>
                    <a:lnTo>
                      <a:pt x="22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3" name="Freeform 265"/>
              <p:cNvSpPr>
                <a:spLocks/>
              </p:cNvSpPr>
              <p:nvPr/>
            </p:nvSpPr>
            <p:spPr bwMode="auto">
              <a:xfrm>
                <a:off x="4401" y="1872"/>
                <a:ext cx="72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0"/>
                  </a:cxn>
                  <a:cxn ang="0">
                    <a:pos x="69" y="2"/>
                  </a:cxn>
                  <a:cxn ang="0">
                    <a:pos x="70" y="2"/>
                  </a:cxn>
                  <a:cxn ang="0">
                    <a:pos x="70" y="7"/>
                  </a:cxn>
                  <a:cxn ang="0">
                    <a:pos x="69" y="8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7" y="47"/>
                  </a:cxn>
                  <a:cxn ang="0">
                    <a:pos x="59" y="50"/>
                  </a:cxn>
                  <a:cxn ang="0">
                    <a:pos x="59" y="54"/>
                  </a:cxn>
                  <a:cxn ang="0">
                    <a:pos x="60" y="55"/>
                  </a:cxn>
                  <a:cxn ang="0">
                    <a:pos x="60" y="57"/>
                  </a:cxn>
                  <a:cxn ang="0">
                    <a:pos x="62" y="57"/>
                  </a:cxn>
                  <a:cxn ang="0">
                    <a:pos x="64" y="59"/>
                  </a:cxn>
                  <a:cxn ang="0">
                    <a:pos x="67" y="59"/>
                  </a:cxn>
                  <a:cxn ang="0">
                    <a:pos x="69" y="57"/>
                  </a:cxn>
                  <a:cxn ang="0">
                    <a:pos x="72" y="57"/>
                  </a:cxn>
                  <a:cxn ang="0">
                    <a:pos x="72" y="66"/>
                  </a:cxn>
                  <a:cxn ang="0">
                    <a:pos x="70" y="67"/>
                  </a:cxn>
                  <a:cxn ang="0">
                    <a:pos x="67" y="67"/>
                  </a:cxn>
                  <a:cxn ang="0">
                    <a:pos x="65" y="69"/>
                  </a:cxn>
                  <a:cxn ang="0">
                    <a:pos x="62" y="69"/>
                  </a:cxn>
                  <a:cxn ang="0">
                    <a:pos x="59" y="67"/>
                  </a:cxn>
                  <a:cxn ang="0">
                    <a:pos x="54" y="67"/>
                  </a:cxn>
                  <a:cxn ang="0">
                    <a:pos x="48" y="62"/>
                  </a:cxn>
                  <a:cxn ang="0">
                    <a:pos x="47" y="59"/>
                  </a:cxn>
                  <a:cxn ang="0">
                    <a:pos x="47" y="54"/>
                  </a:cxn>
                  <a:cxn ang="0">
                    <a:pos x="45" y="49"/>
                  </a:cxn>
                  <a:cxn ang="0">
                    <a:pos x="45" y="10"/>
                  </a:cxn>
                  <a:cxn ang="0">
                    <a:pos x="23" y="10"/>
                  </a:cxn>
                  <a:cxn ang="0">
                    <a:pos x="23" y="30"/>
                  </a:cxn>
                  <a:cxn ang="0">
                    <a:pos x="22" y="39"/>
                  </a:cxn>
                  <a:cxn ang="0">
                    <a:pos x="22" y="45"/>
                  </a:cxn>
                  <a:cxn ang="0">
                    <a:pos x="20" y="52"/>
                  </a:cxn>
                  <a:cxn ang="0">
                    <a:pos x="18" y="57"/>
                  </a:cxn>
                  <a:cxn ang="0">
                    <a:pos x="17" y="61"/>
                  </a:cxn>
                  <a:cxn ang="0">
                    <a:pos x="17" y="64"/>
                  </a:cxn>
                  <a:cxn ang="0">
                    <a:pos x="15" y="66"/>
                  </a:cxn>
                  <a:cxn ang="0">
                    <a:pos x="15" y="67"/>
                  </a:cxn>
                  <a:cxn ang="0">
                    <a:pos x="3" y="67"/>
                  </a:cxn>
                  <a:cxn ang="0">
                    <a:pos x="3" y="64"/>
                  </a:cxn>
                  <a:cxn ang="0">
                    <a:pos x="5" y="61"/>
                  </a:cxn>
                  <a:cxn ang="0">
                    <a:pos x="7" y="59"/>
                  </a:cxn>
                  <a:cxn ang="0">
                    <a:pos x="7" y="57"/>
                  </a:cxn>
                  <a:cxn ang="0">
                    <a:pos x="8" y="54"/>
                  </a:cxn>
                  <a:cxn ang="0">
                    <a:pos x="8" y="49"/>
                  </a:cxn>
                  <a:cxn ang="0">
                    <a:pos x="10" y="44"/>
                  </a:cxn>
                  <a:cxn ang="0">
                    <a:pos x="12" y="37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72" h="69">
                    <a:moveTo>
                      <a:pt x="2" y="0"/>
                    </a:moveTo>
                    <a:lnTo>
                      <a:pt x="69" y="0"/>
                    </a:lnTo>
                    <a:lnTo>
                      <a:pt x="69" y="2"/>
                    </a:lnTo>
                    <a:lnTo>
                      <a:pt x="70" y="2"/>
                    </a:lnTo>
                    <a:lnTo>
                      <a:pt x="70" y="7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7" y="47"/>
                    </a:lnTo>
                    <a:lnTo>
                      <a:pt x="59" y="50"/>
                    </a:lnTo>
                    <a:lnTo>
                      <a:pt x="59" y="54"/>
                    </a:lnTo>
                    <a:lnTo>
                      <a:pt x="60" y="55"/>
                    </a:lnTo>
                    <a:lnTo>
                      <a:pt x="60" y="57"/>
                    </a:lnTo>
                    <a:lnTo>
                      <a:pt x="62" y="57"/>
                    </a:lnTo>
                    <a:lnTo>
                      <a:pt x="64" y="59"/>
                    </a:lnTo>
                    <a:lnTo>
                      <a:pt x="67" y="59"/>
                    </a:lnTo>
                    <a:lnTo>
                      <a:pt x="69" y="57"/>
                    </a:lnTo>
                    <a:lnTo>
                      <a:pt x="72" y="57"/>
                    </a:lnTo>
                    <a:lnTo>
                      <a:pt x="72" y="66"/>
                    </a:lnTo>
                    <a:lnTo>
                      <a:pt x="70" y="67"/>
                    </a:lnTo>
                    <a:lnTo>
                      <a:pt x="67" y="67"/>
                    </a:lnTo>
                    <a:lnTo>
                      <a:pt x="65" y="69"/>
                    </a:lnTo>
                    <a:lnTo>
                      <a:pt x="62" y="69"/>
                    </a:lnTo>
                    <a:lnTo>
                      <a:pt x="59" y="67"/>
                    </a:lnTo>
                    <a:lnTo>
                      <a:pt x="54" y="67"/>
                    </a:lnTo>
                    <a:lnTo>
                      <a:pt x="48" y="62"/>
                    </a:lnTo>
                    <a:lnTo>
                      <a:pt x="47" y="59"/>
                    </a:lnTo>
                    <a:lnTo>
                      <a:pt x="47" y="54"/>
                    </a:lnTo>
                    <a:lnTo>
                      <a:pt x="45" y="49"/>
                    </a:lnTo>
                    <a:lnTo>
                      <a:pt x="45" y="10"/>
                    </a:lnTo>
                    <a:lnTo>
                      <a:pt x="23" y="10"/>
                    </a:lnTo>
                    <a:lnTo>
                      <a:pt x="23" y="30"/>
                    </a:lnTo>
                    <a:lnTo>
                      <a:pt x="22" y="39"/>
                    </a:lnTo>
                    <a:lnTo>
                      <a:pt x="22" y="45"/>
                    </a:lnTo>
                    <a:lnTo>
                      <a:pt x="20" y="52"/>
                    </a:lnTo>
                    <a:lnTo>
                      <a:pt x="18" y="57"/>
                    </a:lnTo>
                    <a:lnTo>
                      <a:pt x="17" y="61"/>
                    </a:lnTo>
                    <a:lnTo>
                      <a:pt x="17" y="64"/>
                    </a:lnTo>
                    <a:lnTo>
                      <a:pt x="15" y="66"/>
                    </a:lnTo>
                    <a:lnTo>
                      <a:pt x="15" y="67"/>
                    </a:lnTo>
                    <a:lnTo>
                      <a:pt x="3" y="67"/>
                    </a:lnTo>
                    <a:lnTo>
                      <a:pt x="3" y="64"/>
                    </a:lnTo>
                    <a:lnTo>
                      <a:pt x="5" y="61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8" y="54"/>
                    </a:lnTo>
                    <a:lnTo>
                      <a:pt x="8" y="49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4" name="Freeform 266"/>
              <p:cNvSpPr>
                <a:spLocks noEditPoints="1"/>
              </p:cNvSpPr>
              <p:nvPr/>
            </p:nvSpPr>
            <p:spPr bwMode="auto">
              <a:xfrm>
                <a:off x="4488" y="1838"/>
                <a:ext cx="62" cy="103"/>
              </a:xfrm>
              <a:custGeom>
                <a:avLst/>
                <a:gdLst/>
                <a:ahLst/>
                <a:cxnLst>
                  <a:cxn ang="0">
                    <a:pos x="27" y="42"/>
                  </a:cxn>
                  <a:cxn ang="0">
                    <a:pos x="22" y="44"/>
                  </a:cxn>
                  <a:cxn ang="0">
                    <a:pos x="18" y="46"/>
                  </a:cxn>
                  <a:cxn ang="0">
                    <a:pos x="17" y="49"/>
                  </a:cxn>
                  <a:cxn ang="0">
                    <a:pos x="13" y="52"/>
                  </a:cxn>
                  <a:cxn ang="0">
                    <a:pos x="13" y="57"/>
                  </a:cxn>
                  <a:cxn ang="0">
                    <a:pos x="12" y="63"/>
                  </a:cxn>
                  <a:cxn ang="0">
                    <a:pos x="12" y="78"/>
                  </a:cxn>
                  <a:cxn ang="0">
                    <a:pos x="15" y="84"/>
                  </a:cxn>
                  <a:cxn ang="0">
                    <a:pos x="22" y="91"/>
                  </a:cxn>
                  <a:cxn ang="0">
                    <a:pos x="25" y="93"/>
                  </a:cxn>
                  <a:cxn ang="0">
                    <a:pos x="35" y="93"/>
                  </a:cxn>
                  <a:cxn ang="0">
                    <a:pos x="40" y="91"/>
                  </a:cxn>
                  <a:cxn ang="0">
                    <a:pos x="44" y="89"/>
                  </a:cxn>
                  <a:cxn ang="0">
                    <a:pos x="45" y="86"/>
                  </a:cxn>
                  <a:cxn ang="0">
                    <a:pos x="49" y="83"/>
                  </a:cxn>
                  <a:cxn ang="0">
                    <a:pos x="49" y="78"/>
                  </a:cxn>
                  <a:cxn ang="0">
                    <a:pos x="50" y="73"/>
                  </a:cxn>
                  <a:cxn ang="0">
                    <a:pos x="50" y="63"/>
                  </a:cxn>
                  <a:cxn ang="0">
                    <a:pos x="49" y="57"/>
                  </a:cxn>
                  <a:cxn ang="0">
                    <a:pos x="49" y="54"/>
                  </a:cxn>
                  <a:cxn ang="0">
                    <a:pos x="47" y="51"/>
                  </a:cxn>
                  <a:cxn ang="0">
                    <a:pos x="40" y="44"/>
                  </a:cxn>
                  <a:cxn ang="0">
                    <a:pos x="37" y="42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45" y="36"/>
                  </a:cxn>
                  <a:cxn ang="0">
                    <a:pos x="50" y="37"/>
                  </a:cxn>
                  <a:cxn ang="0">
                    <a:pos x="55" y="42"/>
                  </a:cxn>
                  <a:cxn ang="0">
                    <a:pos x="59" y="47"/>
                  </a:cxn>
                  <a:cxn ang="0">
                    <a:pos x="60" y="52"/>
                  </a:cxn>
                  <a:cxn ang="0">
                    <a:pos x="62" y="59"/>
                  </a:cxn>
                  <a:cxn ang="0">
                    <a:pos x="62" y="74"/>
                  </a:cxn>
                  <a:cxn ang="0">
                    <a:pos x="60" y="81"/>
                  </a:cxn>
                  <a:cxn ang="0">
                    <a:pos x="57" y="88"/>
                  </a:cxn>
                  <a:cxn ang="0">
                    <a:pos x="54" y="93"/>
                  </a:cxn>
                  <a:cxn ang="0">
                    <a:pos x="52" y="96"/>
                  </a:cxn>
                  <a:cxn ang="0">
                    <a:pos x="49" y="98"/>
                  </a:cxn>
                  <a:cxn ang="0">
                    <a:pos x="39" y="101"/>
                  </a:cxn>
                  <a:cxn ang="0">
                    <a:pos x="30" y="103"/>
                  </a:cxn>
                  <a:cxn ang="0">
                    <a:pos x="25" y="103"/>
                  </a:cxn>
                  <a:cxn ang="0">
                    <a:pos x="20" y="101"/>
                  </a:cxn>
                  <a:cxn ang="0">
                    <a:pos x="17" y="100"/>
                  </a:cxn>
                  <a:cxn ang="0">
                    <a:pos x="12" y="98"/>
                  </a:cxn>
                  <a:cxn ang="0">
                    <a:pos x="7" y="93"/>
                  </a:cxn>
                  <a:cxn ang="0">
                    <a:pos x="3" y="88"/>
                  </a:cxn>
                  <a:cxn ang="0">
                    <a:pos x="0" y="78"/>
                  </a:cxn>
                  <a:cxn ang="0">
                    <a:pos x="0" y="61"/>
                  </a:cxn>
                  <a:cxn ang="0">
                    <a:pos x="3" y="47"/>
                  </a:cxn>
                  <a:cxn ang="0">
                    <a:pos x="7" y="42"/>
                  </a:cxn>
                  <a:cxn ang="0">
                    <a:pos x="17" y="36"/>
                  </a:cxn>
                  <a:cxn ang="0">
                    <a:pos x="24" y="34"/>
                  </a:cxn>
                  <a:cxn ang="0">
                    <a:pos x="32" y="32"/>
                  </a:cxn>
                  <a:cxn ang="0">
                    <a:pos x="32" y="0"/>
                  </a:cxn>
                  <a:cxn ang="0">
                    <a:pos x="44" y="0"/>
                  </a:cxn>
                  <a:cxn ang="0">
                    <a:pos x="44" y="2"/>
                  </a:cxn>
                  <a:cxn ang="0">
                    <a:pos x="35" y="22"/>
                  </a:cxn>
                  <a:cxn ang="0">
                    <a:pos x="35" y="24"/>
                  </a:cxn>
                  <a:cxn ang="0">
                    <a:pos x="27" y="24"/>
                  </a:cxn>
                  <a:cxn ang="0">
                    <a:pos x="27" y="22"/>
                  </a:cxn>
                  <a:cxn ang="0">
                    <a:pos x="32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103">
                    <a:moveTo>
                      <a:pt x="27" y="42"/>
                    </a:moveTo>
                    <a:lnTo>
                      <a:pt x="22" y="44"/>
                    </a:lnTo>
                    <a:lnTo>
                      <a:pt x="18" y="46"/>
                    </a:lnTo>
                    <a:lnTo>
                      <a:pt x="17" y="49"/>
                    </a:lnTo>
                    <a:lnTo>
                      <a:pt x="13" y="52"/>
                    </a:lnTo>
                    <a:lnTo>
                      <a:pt x="13" y="57"/>
                    </a:lnTo>
                    <a:lnTo>
                      <a:pt x="12" y="63"/>
                    </a:lnTo>
                    <a:lnTo>
                      <a:pt x="12" y="78"/>
                    </a:lnTo>
                    <a:lnTo>
                      <a:pt x="15" y="84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35" y="93"/>
                    </a:lnTo>
                    <a:lnTo>
                      <a:pt x="40" y="91"/>
                    </a:lnTo>
                    <a:lnTo>
                      <a:pt x="44" y="89"/>
                    </a:lnTo>
                    <a:lnTo>
                      <a:pt x="45" y="86"/>
                    </a:lnTo>
                    <a:lnTo>
                      <a:pt x="49" y="83"/>
                    </a:lnTo>
                    <a:lnTo>
                      <a:pt x="49" y="78"/>
                    </a:lnTo>
                    <a:lnTo>
                      <a:pt x="50" y="73"/>
                    </a:lnTo>
                    <a:lnTo>
                      <a:pt x="50" y="63"/>
                    </a:lnTo>
                    <a:lnTo>
                      <a:pt x="49" y="57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4"/>
                    </a:lnTo>
                    <a:lnTo>
                      <a:pt x="37" y="42"/>
                    </a:lnTo>
                    <a:lnTo>
                      <a:pt x="27" y="42"/>
                    </a:lnTo>
                    <a:close/>
                    <a:moveTo>
                      <a:pt x="32" y="32"/>
                    </a:moveTo>
                    <a:lnTo>
                      <a:pt x="45" y="36"/>
                    </a:lnTo>
                    <a:lnTo>
                      <a:pt x="50" y="37"/>
                    </a:lnTo>
                    <a:lnTo>
                      <a:pt x="55" y="42"/>
                    </a:lnTo>
                    <a:lnTo>
                      <a:pt x="59" y="47"/>
                    </a:lnTo>
                    <a:lnTo>
                      <a:pt x="60" y="52"/>
                    </a:lnTo>
                    <a:lnTo>
                      <a:pt x="62" y="59"/>
                    </a:lnTo>
                    <a:lnTo>
                      <a:pt x="62" y="74"/>
                    </a:lnTo>
                    <a:lnTo>
                      <a:pt x="60" y="81"/>
                    </a:lnTo>
                    <a:lnTo>
                      <a:pt x="57" y="88"/>
                    </a:lnTo>
                    <a:lnTo>
                      <a:pt x="54" y="93"/>
                    </a:lnTo>
                    <a:lnTo>
                      <a:pt x="52" y="96"/>
                    </a:lnTo>
                    <a:lnTo>
                      <a:pt x="49" y="98"/>
                    </a:lnTo>
                    <a:lnTo>
                      <a:pt x="39" y="101"/>
                    </a:lnTo>
                    <a:lnTo>
                      <a:pt x="30" y="103"/>
                    </a:lnTo>
                    <a:lnTo>
                      <a:pt x="25" y="103"/>
                    </a:lnTo>
                    <a:lnTo>
                      <a:pt x="20" y="101"/>
                    </a:lnTo>
                    <a:lnTo>
                      <a:pt x="17" y="100"/>
                    </a:lnTo>
                    <a:lnTo>
                      <a:pt x="12" y="98"/>
                    </a:lnTo>
                    <a:lnTo>
                      <a:pt x="7" y="93"/>
                    </a:lnTo>
                    <a:lnTo>
                      <a:pt x="3" y="88"/>
                    </a:lnTo>
                    <a:lnTo>
                      <a:pt x="0" y="78"/>
                    </a:lnTo>
                    <a:lnTo>
                      <a:pt x="0" y="61"/>
                    </a:lnTo>
                    <a:lnTo>
                      <a:pt x="3" y="47"/>
                    </a:lnTo>
                    <a:lnTo>
                      <a:pt x="7" y="42"/>
                    </a:lnTo>
                    <a:lnTo>
                      <a:pt x="17" y="36"/>
                    </a:lnTo>
                    <a:lnTo>
                      <a:pt x="24" y="34"/>
                    </a:lnTo>
                    <a:lnTo>
                      <a:pt x="32" y="32"/>
                    </a:lnTo>
                    <a:close/>
                    <a:moveTo>
                      <a:pt x="32" y="0"/>
                    </a:moveTo>
                    <a:lnTo>
                      <a:pt x="44" y="0"/>
                    </a:lnTo>
                    <a:lnTo>
                      <a:pt x="44" y="2"/>
                    </a:lnTo>
                    <a:lnTo>
                      <a:pt x="35" y="22"/>
                    </a:lnTo>
                    <a:lnTo>
                      <a:pt x="35" y="24"/>
                    </a:lnTo>
                    <a:lnTo>
                      <a:pt x="27" y="24"/>
                    </a:lnTo>
                    <a:lnTo>
                      <a:pt x="27" y="22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5" name="Freeform 267"/>
              <p:cNvSpPr>
                <a:spLocks/>
              </p:cNvSpPr>
              <p:nvPr/>
            </p:nvSpPr>
            <p:spPr bwMode="auto">
              <a:xfrm>
                <a:off x="4589" y="1872"/>
                <a:ext cx="55" cy="6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5" y="3"/>
                  </a:cxn>
                  <a:cxn ang="0">
                    <a:pos x="55" y="5"/>
                  </a:cxn>
                  <a:cxn ang="0">
                    <a:pos x="53" y="7"/>
                  </a:cxn>
                  <a:cxn ang="0">
                    <a:pos x="53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3" y="55"/>
                  </a:cxn>
                  <a:cxn ang="0">
                    <a:pos x="33" y="57"/>
                  </a:cxn>
                  <a:cxn ang="0">
                    <a:pos x="35" y="59"/>
                  </a:cxn>
                  <a:cxn ang="0">
                    <a:pos x="42" y="59"/>
                  </a:cxn>
                  <a:cxn ang="0">
                    <a:pos x="43" y="57"/>
                  </a:cxn>
                  <a:cxn ang="0">
                    <a:pos x="47" y="57"/>
                  </a:cxn>
                  <a:cxn ang="0">
                    <a:pos x="47" y="66"/>
                  </a:cxn>
                  <a:cxn ang="0">
                    <a:pos x="45" y="67"/>
                  </a:cxn>
                  <a:cxn ang="0">
                    <a:pos x="42" y="67"/>
                  </a:cxn>
                  <a:cxn ang="0">
                    <a:pos x="40" y="69"/>
                  </a:cxn>
                  <a:cxn ang="0">
                    <a:pos x="37" y="69"/>
                  </a:cxn>
                  <a:cxn ang="0">
                    <a:pos x="33" y="67"/>
                  </a:cxn>
                  <a:cxn ang="0">
                    <a:pos x="28" y="67"/>
                  </a:cxn>
                  <a:cxn ang="0">
                    <a:pos x="25" y="66"/>
                  </a:cxn>
                  <a:cxn ang="0">
                    <a:pos x="21" y="62"/>
                  </a:cxn>
                  <a:cxn ang="0">
                    <a:pos x="21" y="59"/>
                  </a:cxn>
                  <a:cxn ang="0">
                    <a:pos x="20" y="55"/>
                  </a:cxn>
                  <a:cxn ang="0">
                    <a:pos x="18" y="47"/>
                  </a:cxn>
                  <a:cxn ang="0">
                    <a:pos x="18" y="10"/>
                  </a:cxn>
                  <a:cxn ang="0">
                    <a:pos x="1" y="10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55" h="69">
                    <a:moveTo>
                      <a:pt x="1" y="0"/>
                    </a:moveTo>
                    <a:lnTo>
                      <a:pt x="53" y="0"/>
                    </a:lnTo>
                    <a:lnTo>
                      <a:pt x="53" y="3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3" y="7"/>
                    </a:lnTo>
                    <a:lnTo>
                      <a:pt x="53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3" y="55"/>
                    </a:lnTo>
                    <a:lnTo>
                      <a:pt x="33" y="57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43" y="57"/>
                    </a:lnTo>
                    <a:lnTo>
                      <a:pt x="47" y="57"/>
                    </a:lnTo>
                    <a:lnTo>
                      <a:pt x="47" y="66"/>
                    </a:lnTo>
                    <a:lnTo>
                      <a:pt x="45" y="67"/>
                    </a:lnTo>
                    <a:lnTo>
                      <a:pt x="42" y="67"/>
                    </a:lnTo>
                    <a:lnTo>
                      <a:pt x="40" y="69"/>
                    </a:lnTo>
                    <a:lnTo>
                      <a:pt x="37" y="69"/>
                    </a:lnTo>
                    <a:lnTo>
                      <a:pt x="33" y="67"/>
                    </a:lnTo>
                    <a:lnTo>
                      <a:pt x="28" y="67"/>
                    </a:lnTo>
                    <a:lnTo>
                      <a:pt x="25" y="66"/>
                    </a:lnTo>
                    <a:lnTo>
                      <a:pt x="21" y="62"/>
                    </a:lnTo>
                    <a:lnTo>
                      <a:pt x="21" y="59"/>
                    </a:lnTo>
                    <a:lnTo>
                      <a:pt x="20" y="55"/>
                    </a:lnTo>
                    <a:lnTo>
                      <a:pt x="18" y="47"/>
                    </a:lnTo>
                    <a:lnTo>
                      <a:pt x="18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6" name="Freeform 268"/>
              <p:cNvSpPr>
                <a:spLocks noEditPoints="1"/>
              </p:cNvSpPr>
              <p:nvPr/>
            </p:nvSpPr>
            <p:spPr bwMode="auto">
              <a:xfrm>
                <a:off x="4654" y="1870"/>
                <a:ext cx="64" cy="71"/>
              </a:xfrm>
              <a:custGeom>
                <a:avLst/>
                <a:gdLst/>
                <a:ahLst/>
                <a:cxnLst>
                  <a:cxn ang="0">
                    <a:pos x="29" y="10"/>
                  </a:cxn>
                  <a:cxn ang="0">
                    <a:pos x="24" y="12"/>
                  </a:cxn>
                  <a:cxn ang="0">
                    <a:pos x="20" y="14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3" y="25"/>
                  </a:cxn>
                  <a:cxn ang="0">
                    <a:pos x="13" y="46"/>
                  </a:cxn>
                  <a:cxn ang="0">
                    <a:pos x="17" y="52"/>
                  </a:cxn>
                  <a:cxn ang="0">
                    <a:pos x="24" y="59"/>
                  </a:cxn>
                  <a:cxn ang="0">
                    <a:pos x="27" y="61"/>
                  </a:cxn>
                  <a:cxn ang="0">
                    <a:pos x="37" y="61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1"/>
                  </a:cxn>
                  <a:cxn ang="0">
                    <a:pos x="52" y="41"/>
                  </a:cxn>
                  <a:cxn ang="0">
                    <a:pos x="52" y="31"/>
                  </a:cxn>
                  <a:cxn ang="0">
                    <a:pos x="50" y="25"/>
                  </a:cxn>
                  <a:cxn ang="0">
                    <a:pos x="45" y="15"/>
                  </a:cxn>
                  <a:cxn ang="0">
                    <a:pos x="42" y="12"/>
                  </a:cxn>
                  <a:cxn ang="0">
                    <a:pos x="37" y="10"/>
                  </a:cxn>
                  <a:cxn ang="0">
                    <a:pos x="29" y="10"/>
                  </a:cxn>
                  <a:cxn ang="0">
                    <a:pos x="34" y="0"/>
                  </a:cxn>
                  <a:cxn ang="0">
                    <a:pos x="47" y="4"/>
                  </a:cxn>
                  <a:cxn ang="0">
                    <a:pos x="54" y="7"/>
                  </a:cxn>
                  <a:cxn ang="0">
                    <a:pos x="55" y="10"/>
                  </a:cxn>
                  <a:cxn ang="0">
                    <a:pos x="62" y="20"/>
                  </a:cxn>
                  <a:cxn ang="0">
                    <a:pos x="64" y="27"/>
                  </a:cxn>
                  <a:cxn ang="0">
                    <a:pos x="64" y="42"/>
                  </a:cxn>
                  <a:cxn ang="0">
                    <a:pos x="62" y="49"/>
                  </a:cxn>
                  <a:cxn ang="0">
                    <a:pos x="59" y="56"/>
                  </a:cxn>
                  <a:cxn ang="0">
                    <a:pos x="55" y="61"/>
                  </a:cxn>
                  <a:cxn ang="0">
                    <a:pos x="52" y="64"/>
                  </a:cxn>
                  <a:cxn ang="0">
                    <a:pos x="45" y="68"/>
                  </a:cxn>
                  <a:cxn ang="0">
                    <a:pos x="32" y="71"/>
                  </a:cxn>
                  <a:cxn ang="0">
                    <a:pos x="27" y="71"/>
                  </a:cxn>
                  <a:cxn ang="0">
                    <a:pos x="22" y="69"/>
                  </a:cxn>
                  <a:cxn ang="0">
                    <a:pos x="19" y="68"/>
                  </a:cxn>
                  <a:cxn ang="0">
                    <a:pos x="13" y="66"/>
                  </a:cxn>
                  <a:cxn ang="0">
                    <a:pos x="8" y="61"/>
                  </a:cxn>
                  <a:cxn ang="0">
                    <a:pos x="5" y="56"/>
                  </a:cxn>
                  <a:cxn ang="0">
                    <a:pos x="3" y="51"/>
                  </a:cxn>
                  <a:cxn ang="0">
                    <a:pos x="2" y="44"/>
                  </a:cxn>
                  <a:cxn ang="0">
                    <a:pos x="0" y="36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9" y="4"/>
                  </a:cxn>
                  <a:cxn ang="0">
                    <a:pos x="25" y="2"/>
                  </a:cxn>
                  <a:cxn ang="0">
                    <a:pos x="34" y="0"/>
                  </a:cxn>
                </a:cxnLst>
                <a:rect l="0" t="0" r="r" b="b"/>
                <a:pathLst>
                  <a:path w="64" h="71">
                    <a:moveTo>
                      <a:pt x="29" y="10"/>
                    </a:moveTo>
                    <a:lnTo>
                      <a:pt x="24" y="12"/>
                    </a:lnTo>
                    <a:lnTo>
                      <a:pt x="20" y="14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3" y="25"/>
                    </a:lnTo>
                    <a:lnTo>
                      <a:pt x="13" y="46"/>
                    </a:lnTo>
                    <a:lnTo>
                      <a:pt x="17" y="52"/>
                    </a:lnTo>
                    <a:lnTo>
                      <a:pt x="24" y="59"/>
                    </a:lnTo>
                    <a:lnTo>
                      <a:pt x="27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1"/>
                    </a:lnTo>
                    <a:lnTo>
                      <a:pt x="52" y="41"/>
                    </a:lnTo>
                    <a:lnTo>
                      <a:pt x="52" y="31"/>
                    </a:lnTo>
                    <a:lnTo>
                      <a:pt x="50" y="25"/>
                    </a:lnTo>
                    <a:lnTo>
                      <a:pt x="45" y="15"/>
                    </a:lnTo>
                    <a:lnTo>
                      <a:pt x="42" y="12"/>
                    </a:lnTo>
                    <a:lnTo>
                      <a:pt x="37" y="10"/>
                    </a:lnTo>
                    <a:lnTo>
                      <a:pt x="29" y="10"/>
                    </a:lnTo>
                    <a:close/>
                    <a:moveTo>
                      <a:pt x="34" y="0"/>
                    </a:moveTo>
                    <a:lnTo>
                      <a:pt x="47" y="4"/>
                    </a:lnTo>
                    <a:lnTo>
                      <a:pt x="54" y="7"/>
                    </a:lnTo>
                    <a:lnTo>
                      <a:pt x="55" y="10"/>
                    </a:lnTo>
                    <a:lnTo>
                      <a:pt x="62" y="20"/>
                    </a:lnTo>
                    <a:lnTo>
                      <a:pt x="64" y="27"/>
                    </a:lnTo>
                    <a:lnTo>
                      <a:pt x="64" y="42"/>
                    </a:lnTo>
                    <a:lnTo>
                      <a:pt x="62" y="49"/>
                    </a:lnTo>
                    <a:lnTo>
                      <a:pt x="59" y="56"/>
                    </a:lnTo>
                    <a:lnTo>
                      <a:pt x="55" y="61"/>
                    </a:lnTo>
                    <a:lnTo>
                      <a:pt x="52" y="64"/>
                    </a:lnTo>
                    <a:lnTo>
                      <a:pt x="45" y="68"/>
                    </a:lnTo>
                    <a:lnTo>
                      <a:pt x="32" y="71"/>
                    </a:lnTo>
                    <a:lnTo>
                      <a:pt x="27" y="71"/>
                    </a:lnTo>
                    <a:lnTo>
                      <a:pt x="22" y="69"/>
                    </a:lnTo>
                    <a:lnTo>
                      <a:pt x="19" y="68"/>
                    </a:lnTo>
                    <a:lnTo>
                      <a:pt x="13" y="66"/>
                    </a:lnTo>
                    <a:lnTo>
                      <a:pt x="8" y="61"/>
                    </a:lnTo>
                    <a:lnTo>
                      <a:pt x="5" y="56"/>
                    </a:lnTo>
                    <a:lnTo>
                      <a:pt x="3" y="51"/>
                    </a:lnTo>
                    <a:lnTo>
                      <a:pt x="2" y="44"/>
                    </a:lnTo>
                    <a:lnTo>
                      <a:pt x="0" y="36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9" y="4"/>
                    </a:lnTo>
                    <a:lnTo>
                      <a:pt x="25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7" name="Freeform 269"/>
              <p:cNvSpPr>
                <a:spLocks/>
              </p:cNvSpPr>
              <p:nvPr/>
            </p:nvSpPr>
            <p:spPr bwMode="auto">
              <a:xfrm>
                <a:off x="4723" y="1872"/>
                <a:ext cx="59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30" y="55"/>
                  </a:cxn>
                  <a:cxn ang="0">
                    <a:pos x="33" y="49"/>
                  </a:cxn>
                  <a:cxn ang="0">
                    <a:pos x="37" y="40"/>
                  </a:cxn>
                  <a:cxn ang="0">
                    <a:pos x="42" y="27"/>
                  </a:cxn>
                  <a:cxn ang="0">
                    <a:pos x="45" y="13"/>
                  </a:cxn>
                  <a:cxn ang="0">
                    <a:pos x="45" y="2"/>
                  </a:cxn>
                  <a:cxn ang="0">
                    <a:pos x="47" y="2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57" y="2"/>
                  </a:cxn>
                  <a:cxn ang="0">
                    <a:pos x="59" y="2"/>
                  </a:cxn>
                  <a:cxn ang="0">
                    <a:pos x="59" y="7"/>
                  </a:cxn>
                  <a:cxn ang="0">
                    <a:pos x="57" y="10"/>
                  </a:cxn>
                  <a:cxn ang="0">
                    <a:pos x="57" y="15"/>
                  </a:cxn>
                  <a:cxn ang="0">
                    <a:pos x="52" y="30"/>
                  </a:cxn>
                  <a:cxn ang="0">
                    <a:pos x="50" y="37"/>
                  </a:cxn>
                  <a:cxn ang="0">
                    <a:pos x="47" y="42"/>
                  </a:cxn>
                  <a:cxn ang="0">
                    <a:pos x="45" y="49"/>
                  </a:cxn>
                  <a:cxn ang="0">
                    <a:pos x="42" y="54"/>
                  </a:cxn>
                  <a:cxn ang="0">
                    <a:pos x="40" y="59"/>
                  </a:cxn>
                  <a:cxn ang="0">
                    <a:pos x="37" y="62"/>
                  </a:cxn>
                  <a:cxn ang="0">
                    <a:pos x="37" y="66"/>
                  </a:cxn>
                  <a:cxn ang="0">
                    <a:pos x="35" y="66"/>
                  </a:cxn>
                  <a:cxn ang="0">
                    <a:pos x="33" y="67"/>
                  </a:cxn>
                  <a:cxn ang="0">
                    <a:pos x="22" y="67"/>
                  </a:cxn>
                  <a:cxn ang="0">
                    <a:pos x="22" y="66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59" h="67">
                    <a:moveTo>
                      <a:pt x="0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0"/>
                    </a:lnTo>
                    <a:lnTo>
                      <a:pt x="42" y="27"/>
                    </a:lnTo>
                    <a:lnTo>
                      <a:pt x="45" y="13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9" y="7"/>
                    </a:lnTo>
                    <a:lnTo>
                      <a:pt x="57" y="10"/>
                    </a:lnTo>
                    <a:lnTo>
                      <a:pt x="57" y="15"/>
                    </a:lnTo>
                    <a:lnTo>
                      <a:pt x="52" y="30"/>
                    </a:lnTo>
                    <a:lnTo>
                      <a:pt x="50" y="37"/>
                    </a:lnTo>
                    <a:lnTo>
                      <a:pt x="47" y="42"/>
                    </a:lnTo>
                    <a:lnTo>
                      <a:pt x="45" y="49"/>
                    </a:lnTo>
                    <a:lnTo>
                      <a:pt x="42" y="54"/>
                    </a:lnTo>
                    <a:lnTo>
                      <a:pt x="40" y="59"/>
                    </a:lnTo>
                    <a:lnTo>
                      <a:pt x="37" y="62"/>
                    </a:lnTo>
                    <a:lnTo>
                      <a:pt x="37" y="66"/>
                    </a:lnTo>
                    <a:lnTo>
                      <a:pt x="35" y="66"/>
                    </a:lnTo>
                    <a:lnTo>
                      <a:pt x="33" y="67"/>
                    </a:lnTo>
                    <a:lnTo>
                      <a:pt x="22" y="67"/>
                    </a:lnTo>
                    <a:lnTo>
                      <a:pt x="22" y="6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8" name="Freeform 270"/>
              <p:cNvSpPr>
                <a:spLocks/>
              </p:cNvSpPr>
              <p:nvPr/>
            </p:nvSpPr>
            <p:spPr bwMode="auto">
              <a:xfrm>
                <a:off x="3567" y="2051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1"/>
                  </a:cxn>
                  <a:cxn ang="0">
                    <a:pos x="44" y="3"/>
                  </a:cxn>
                  <a:cxn ang="0">
                    <a:pos x="49" y="5"/>
                  </a:cxn>
                  <a:cxn ang="0">
                    <a:pos x="51" y="6"/>
                  </a:cxn>
                  <a:cxn ang="0">
                    <a:pos x="49" y="16"/>
                  </a:cxn>
                  <a:cxn ang="0">
                    <a:pos x="46" y="15"/>
                  </a:cxn>
                  <a:cxn ang="0">
                    <a:pos x="36" y="11"/>
                  </a:cxn>
                  <a:cxn ang="0">
                    <a:pos x="22" y="10"/>
                  </a:cxn>
                  <a:cxn ang="0">
                    <a:pos x="15" y="15"/>
                  </a:cxn>
                  <a:cxn ang="0">
                    <a:pos x="14" y="20"/>
                  </a:cxn>
                  <a:cxn ang="0">
                    <a:pos x="21" y="28"/>
                  </a:cxn>
                  <a:cxn ang="0">
                    <a:pos x="26" y="30"/>
                  </a:cxn>
                  <a:cxn ang="0">
                    <a:pos x="42" y="38"/>
                  </a:cxn>
                  <a:cxn ang="0">
                    <a:pos x="17" y="40"/>
                  </a:cxn>
                  <a:cxn ang="0">
                    <a:pos x="12" y="54"/>
                  </a:cxn>
                  <a:cxn ang="0">
                    <a:pos x="22" y="60"/>
                  </a:cxn>
                  <a:cxn ang="0">
                    <a:pos x="44" y="57"/>
                  </a:cxn>
                  <a:cxn ang="0">
                    <a:pos x="47" y="55"/>
                  </a:cxn>
                  <a:cxn ang="0">
                    <a:pos x="52" y="57"/>
                  </a:cxn>
                  <a:cxn ang="0">
                    <a:pos x="51" y="62"/>
                  </a:cxn>
                  <a:cxn ang="0">
                    <a:pos x="47" y="65"/>
                  </a:cxn>
                  <a:cxn ang="0">
                    <a:pos x="42" y="69"/>
                  </a:cxn>
                  <a:cxn ang="0">
                    <a:pos x="34" y="70"/>
                  </a:cxn>
                  <a:cxn ang="0">
                    <a:pos x="10" y="67"/>
                  </a:cxn>
                  <a:cxn ang="0">
                    <a:pos x="4" y="62"/>
                  </a:cxn>
                  <a:cxn ang="0">
                    <a:pos x="0" y="45"/>
                  </a:cxn>
                  <a:cxn ang="0">
                    <a:pos x="7" y="37"/>
                  </a:cxn>
                  <a:cxn ang="0">
                    <a:pos x="10" y="32"/>
                  </a:cxn>
                  <a:cxn ang="0">
                    <a:pos x="5" y="28"/>
                  </a:cxn>
                  <a:cxn ang="0">
                    <a:pos x="2" y="23"/>
                  </a:cxn>
                  <a:cxn ang="0">
                    <a:pos x="5" y="8"/>
                  </a:cxn>
                  <a:cxn ang="0">
                    <a:pos x="12" y="3"/>
                  </a:cxn>
                  <a:cxn ang="0">
                    <a:pos x="22" y="1"/>
                  </a:cxn>
                </a:cxnLst>
                <a:rect l="0" t="0" r="r" b="b"/>
                <a:pathLst>
                  <a:path w="52" h="70">
                    <a:moveTo>
                      <a:pt x="29" y="0"/>
                    </a:moveTo>
                    <a:lnTo>
                      <a:pt x="32" y="0"/>
                    </a:lnTo>
                    <a:lnTo>
                      <a:pt x="36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51" y="6"/>
                    </a:lnTo>
                    <a:lnTo>
                      <a:pt x="51" y="16"/>
                    </a:lnTo>
                    <a:lnTo>
                      <a:pt x="49" y="16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39" y="11"/>
                    </a:lnTo>
                    <a:lnTo>
                      <a:pt x="36" y="11"/>
                    </a:lnTo>
                    <a:lnTo>
                      <a:pt x="32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21" y="28"/>
                    </a:lnTo>
                    <a:lnTo>
                      <a:pt x="22" y="28"/>
                    </a:lnTo>
                    <a:lnTo>
                      <a:pt x="26" y="30"/>
                    </a:lnTo>
                    <a:lnTo>
                      <a:pt x="42" y="30"/>
                    </a:lnTo>
                    <a:lnTo>
                      <a:pt x="42" y="38"/>
                    </a:lnTo>
                    <a:lnTo>
                      <a:pt x="21" y="38"/>
                    </a:lnTo>
                    <a:lnTo>
                      <a:pt x="17" y="40"/>
                    </a:lnTo>
                    <a:lnTo>
                      <a:pt x="12" y="4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2" y="60"/>
                    </a:lnTo>
                    <a:lnTo>
                      <a:pt x="37" y="60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2" y="57"/>
                    </a:lnTo>
                    <a:lnTo>
                      <a:pt x="52" y="62"/>
                    </a:lnTo>
                    <a:lnTo>
                      <a:pt x="51" y="62"/>
                    </a:lnTo>
                    <a:lnTo>
                      <a:pt x="51" y="65"/>
                    </a:lnTo>
                    <a:lnTo>
                      <a:pt x="47" y="65"/>
                    </a:lnTo>
                    <a:lnTo>
                      <a:pt x="44" y="67"/>
                    </a:lnTo>
                    <a:lnTo>
                      <a:pt x="42" y="69"/>
                    </a:lnTo>
                    <a:lnTo>
                      <a:pt x="37" y="69"/>
                    </a:lnTo>
                    <a:lnTo>
                      <a:pt x="34" y="70"/>
                    </a:lnTo>
                    <a:lnTo>
                      <a:pt x="21" y="70"/>
                    </a:lnTo>
                    <a:lnTo>
                      <a:pt x="10" y="67"/>
                    </a:lnTo>
                    <a:lnTo>
                      <a:pt x="7" y="65"/>
                    </a:lnTo>
                    <a:lnTo>
                      <a:pt x="4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7" y="37"/>
                    </a:lnTo>
                    <a:lnTo>
                      <a:pt x="14" y="33"/>
                    </a:lnTo>
                    <a:lnTo>
                      <a:pt x="10" y="32"/>
                    </a:lnTo>
                    <a:lnTo>
                      <a:pt x="9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9" y="6"/>
                    </a:lnTo>
                    <a:lnTo>
                      <a:pt x="12" y="3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39" name="Freeform 271"/>
              <p:cNvSpPr>
                <a:spLocks/>
              </p:cNvSpPr>
              <p:nvPr/>
            </p:nvSpPr>
            <p:spPr bwMode="auto">
              <a:xfrm>
                <a:off x="3626" y="2020"/>
                <a:ext cx="47" cy="125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4" y="2"/>
                  </a:cxn>
                  <a:cxn ang="0">
                    <a:pos x="42" y="12"/>
                  </a:cxn>
                  <a:cxn ang="0">
                    <a:pos x="27" y="10"/>
                  </a:cxn>
                  <a:cxn ang="0">
                    <a:pos x="22" y="14"/>
                  </a:cxn>
                  <a:cxn ang="0">
                    <a:pos x="15" y="20"/>
                  </a:cxn>
                  <a:cxn ang="0">
                    <a:pos x="17" y="36"/>
                  </a:cxn>
                  <a:cxn ang="0">
                    <a:pos x="24" y="41"/>
                  </a:cxn>
                  <a:cxn ang="0">
                    <a:pos x="32" y="42"/>
                  </a:cxn>
                  <a:cxn ang="0">
                    <a:pos x="40" y="44"/>
                  </a:cxn>
                  <a:cxn ang="0">
                    <a:pos x="42" y="49"/>
                  </a:cxn>
                  <a:cxn ang="0">
                    <a:pos x="32" y="52"/>
                  </a:cxn>
                  <a:cxn ang="0">
                    <a:pos x="24" y="56"/>
                  </a:cxn>
                  <a:cxn ang="0">
                    <a:pos x="15" y="63"/>
                  </a:cxn>
                  <a:cxn ang="0">
                    <a:pos x="12" y="76"/>
                  </a:cxn>
                  <a:cxn ang="0">
                    <a:pos x="15" y="81"/>
                  </a:cxn>
                  <a:cxn ang="0">
                    <a:pos x="19" y="86"/>
                  </a:cxn>
                  <a:cxn ang="0">
                    <a:pos x="25" y="88"/>
                  </a:cxn>
                  <a:cxn ang="0">
                    <a:pos x="32" y="90"/>
                  </a:cxn>
                  <a:cxn ang="0">
                    <a:pos x="40" y="93"/>
                  </a:cxn>
                  <a:cxn ang="0">
                    <a:pos x="47" y="101"/>
                  </a:cxn>
                  <a:cxn ang="0">
                    <a:pos x="45" y="113"/>
                  </a:cxn>
                  <a:cxn ang="0">
                    <a:pos x="44" y="118"/>
                  </a:cxn>
                  <a:cxn ang="0">
                    <a:pos x="42" y="122"/>
                  </a:cxn>
                  <a:cxn ang="0">
                    <a:pos x="39" y="123"/>
                  </a:cxn>
                  <a:cxn ang="0">
                    <a:pos x="34" y="125"/>
                  </a:cxn>
                  <a:cxn ang="0">
                    <a:pos x="30" y="123"/>
                  </a:cxn>
                  <a:cxn ang="0">
                    <a:pos x="32" y="122"/>
                  </a:cxn>
                  <a:cxn ang="0">
                    <a:pos x="34" y="118"/>
                  </a:cxn>
                  <a:cxn ang="0">
                    <a:pos x="35" y="113"/>
                  </a:cxn>
                  <a:cxn ang="0">
                    <a:pos x="37" y="105"/>
                  </a:cxn>
                  <a:cxn ang="0">
                    <a:pos x="32" y="101"/>
                  </a:cxn>
                  <a:cxn ang="0">
                    <a:pos x="25" y="100"/>
                  </a:cxn>
                  <a:cxn ang="0">
                    <a:pos x="19" y="98"/>
                  </a:cxn>
                  <a:cxn ang="0">
                    <a:pos x="10" y="93"/>
                  </a:cxn>
                  <a:cxn ang="0">
                    <a:pos x="3" y="88"/>
                  </a:cxn>
                  <a:cxn ang="0">
                    <a:pos x="0" y="79"/>
                  </a:cxn>
                  <a:cxn ang="0">
                    <a:pos x="7" y="56"/>
                  </a:cxn>
                  <a:cxn ang="0">
                    <a:pos x="14" y="51"/>
                  </a:cxn>
                  <a:cxn ang="0">
                    <a:pos x="12" y="46"/>
                  </a:cxn>
                  <a:cxn ang="0">
                    <a:pos x="5" y="36"/>
                  </a:cxn>
                  <a:cxn ang="0">
                    <a:pos x="3" y="22"/>
                  </a:cxn>
                  <a:cxn ang="0">
                    <a:pos x="7" y="14"/>
                  </a:cxn>
                  <a:cxn ang="0">
                    <a:pos x="20" y="4"/>
                  </a:cxn>
                  <a:cxn ang="0">
                    <a:pos x="34" y="0"/>
                  </a:cxn>
                </a:cxnLst>
                <a:rect l="0" t="0" r="r" b="b"/>
                <a:pathLst>
                  <a:path w="47" h="125">
                    <a:moveTo>
                      <a:pt x="34" y="0"/>
                    </a:moveTo>
                    <a:lnTo>
                      <a:pt x="37" y="0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27" y="10"/>
                    </a:lnTo>
                    <a:lnTo>
                      <a:pt x="24" y="12"/>
                    </a:lnTo>
                    <a:lnTo>
                      <a:pt x="22" y="14"/>
                    </a:lnTo>
                    <a:lnTo>
                      <a:pt x="19" y="15"/>
                    </a:lnTo>
                    <a:lnTo>
                      <a:pt x="15" y="20"/>
                    </a:lnTo>
                    <a:lnTo>
                      <a:pt x="15" y="34"/>
                    </a:lnTo>
                    <a:lnTo>
                      <a:pt x="17" y="36"/>
                    </a:lnTo>
                    <a:lnTo>
                      <a:pt x="20" y="37"/>
                    </a:lnTo>
                    <a:lnTo>
                      <a:pt x="24" y="41"/>
                    </a:lnTo>
                    <a:lnTo>
                      <a:pt x="27" y="41"/>
                    </a:lnTo>
                    <a:lnTo>
                      <a:pt x="32" y="42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2" y="46"/>
                    </a:lnTo>
                    <a:lnTo>
                      <a:pt x="42" y="49"/>
                    </a:lnTo>
                    <a:lnTo>
                      <a:pt x="39" y="52"/>
                    </a:lnTo>
                    <a:lnTo>
                      <a:pt x="32" y="52"/>
                    </a:lnTo>
                    <a:lnTo>
                      <a:pt x="25" y="54"/>
                    </a:lnTo>
                    <a:lnTo>
                      <a:pt x="24" y="56"/>
                    </a:lnTo>
                    <a:lnTo>
                      <a:pt x="20" y="58"/>
                    </a:lnTo>
                    <a:lnTo>
                      <a:pt x="15" y="63"/>
                    </a:lnTo>
                    <a:lnTo>
                      <a:pt x="12" y="69"/>
                    </a:lnTo>
                    <a:lnTo>
                      <a:pt x="12" y="76"/>
                    </a:lnTo>
                    <a:lnTo>
                      <a:pt x="14" y="79"/>
                    </a:lnTo>
                    <a:lnTo>
                      <a:pt x="15" y="81"/>
                    </a:lnTo>
                    <a:lnTo>
                      <a:pt x="17" y="85"/>
                    </a:lnTo>
                    <a:lnTo>
                      <a:pt x="19" y="86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9" y="90"/>
                    </a:lnTo>
                    <a:lnTo>
                      <a:pt x="32" y="90"/>
                    </a:lnTo>
                    <a:lnTo>
                      <a:pt x="39" y="93"/>
                    </a:lnTo>
                    <a:lnTo>
                      <a:pt x="40" y="93"/>
                    </a:lnTo>
                    <a:lnTo>
                      <a:pt x="45" y="98"/>
                    </a:lnTo>
                    <a:lnTo>
                      <a:pt x="47" y="101"/>
                    </a:lnTo>
                    <a:lnTo>
                      <a:pt x="47" y="111"/>
                    </a:lnTo>
                    <a:lnTo>
                      <a:pt x="45" y="113"/>
                    </a:lnTo>
                    <a:lnTo>
                      <a:pt x="44" y="117"/>
                    </a:lnTo>
                    <a:lnTo>
                      <a:pt x="44" y="118"/>
                    </a:lnTo>
                    <a:lnTo>
                      <a:pt x="42" y="120"/>
                    </a:lnTo>
                    <a:lnTo>
                      <a:pt x="42" y="122"/>
                    </a:lnTo>
                    <a:lnTo>
                      <a:pt x="40" y="123"/>
                    </a:lnTo>
                    <a:lnTo>
                      <a:pt x="39" y="123"/>
                    </a:lnTo>
                    <a:lnTo>
                      <a:pt x="39" y="125"/>
                    </a:lnTo>
                    <a:lnTo>
                      <a:pt x="34" y="125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30" y="122"/>
                    </a:lnTo>
                    <a:lnTo>
                      <a:pt x="32" y="122"/>
                    </a:lnTo>
                    <a:lnTo>
                      <a:pt x="32" y="120"/>
                    </a:lnTo>
                    <a:lnTo>
                      <a:pt x="34" y="118"/>
                    </a:lnTo>
                    <a:lnTo>
                      <a:pt x="35" y="115"/>
                    </a:lnTo>
                    <a:lnTo>
                      <a:pt x="35" y="113"/>
                    </a:lnTo>
                    <a:lnTo>
                      <a:pt x="37" y="110"/>
                    </a:lnTo>
                    <a:lnTo>
                      <a:pt x="37" y="105"/>
                    </a:lnTo>
                    <a:lnTo>
                      <a:pt x="34" y="101"/>
                    </a:lnTo>
                    <a:lnTo>
                      <a:pt x="32" y="101"/>
                    </a:lnTo>
                    <a:lnTo>
                      <a:pt x="29" y="100"/>
                    </a:lnTo>
                    <a:lnTo>
                      <a:pt x="25" y="100"/>
                    </a:lnTo>
                    <a:lnTo>
                      <a:pt x="22" y="98"/>
                    </a:lnTo>
                    <a:lnTo>
                      <a:pt x="19" y="98"/>
                    </a:lnTo>
                    <a:lnTo>
                      <a:pt x="12" y="95"/>
                    </a:lnTo>
                    <a:lnTo>
                      <a:pt x="10" y="93"/>
                    </a:lnTo>
                    <a:lnTo>
                      <a:pt x="7" y="91"/>
                    </a:lnTo>
                    <a:lnTo>
                      <a:pt x="3" y="88"/>
                    </a:lnTo>
                    <a:lnTo>
                      <a:pt x="2" y="83"/>
                    </a:lnTo>
                    <a:lnTo>
                      <a:pt x="0" y="79"/>
                    </a:lnTo>
                    <a:lnTo>
                      <a:pt x="0" y="69"/>
                    </a:lnTo>
                    <a:lnTo>
                      <a:pt x="7" y="56"/>
                    </a:lnTo>
                    <a:lnTo>
                      <a:pt x="10" y="52"/>
                    </a:lnTo>
                    <a:lnTo>
                      <a:pt x="14" y="51"/>
                    </a:lnTo>
                    <a:lnTo>
                      <a:pt x="19" y="47"/>
                    </a:lnTo>
                    <a:lnTo>
                      <a:pt x="12" y="46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3" y="32"/>
                    </a:lnTo>
                    <a:lnTo>
                      <a:pt x="3" y="22"/>
                    </a:lnTo>
                    <a:lnTo>
                      <a:pt x="5" y="17"/>
                    </a:lnTo>
                    <a:lnTo>
                      <a:pt x="7" y="14"/>
                    </a:lnTo>
                    <a:lnTo>
                      <a:pt x="10" y="9"/>
                    </a:lnTo>
                    <a:lnTo>
                      <a:pt x="20" y="4"/>
                    </a:lnTo>
                    <a:lnTo>
                      <a:pt x="25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0" name="Freeform 272"/>
              <p:cNvSpPr>
                <a:spLocks/>
              </p:cNvSpPr>
              <p:nvPr/>
            </p:nvSpPr>
            <p:spPr bwMode="auto">
              <a:xfrm>
                <a:off x="3690" y="2052"/>
                <a:ext cx="57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5"/>
                  </a:cxn>
                  <a:cxn ang="0">
                    <a:pos x="13" y="9"/>
                  </a:cxn>
                  <a:cxn ang="0">
                    <a:pos x="13" y="20"/>
                  </a:cxn>
                  <a:cxn ang="0">
                    <a:pos x="12" y="26"/>
                  </a:cxn>
                  <a:cxn ang="0">
                    <a:pos x="12" y="44"/>
                  </a:cxn>
                  <a:cxn ang="0">
                    <a:pos x="13" y="47"/>
                  </a:cxn>
                  <a:cxn ang="0">
                    <a:pos x="13" y="51"/>
                  </a:cxn>
                  <a:cxn ang="0">
                    <a:pos x="15" y="54"/>
                  </a:cxn>
                  <a:cxn ang="0">
                    <a:pos x="18" y="56"/>
                  </a:cxn>
                  <a:cxn ang="0">
                    <a:pos x="20" y="58"/>
                  </a:cxn>
                  <a:cxn ang="0">
                    <a:pos x="23" y="59"/>
                  </a:cxn>
                  <a:cxn ang="0">
                    <a:pos x="32" y="59"/>
                  </a:cxn>
                  <a:cxn ang="0">
                    <a:pos x="38" y="56"/>
                  </a:cxn>
                  <a:cxn ang="0">
                    <a:pos x="42" y="49"/>
                  </a:cxn>
                  <a:cxn ang="0">
                    <a:pos x="45" y="39"/>
                  </a:cxn>
                  <a:cxn ang="0">
                    <a:pos x="45" y="20"/>
                  </a:cxn>
                  <a:cxn ang="0">
                    <a:pos x="43" y="17"/>
                  </a:cxn>
                  <a:cxn ang="0">
                    <a:pos x="43" y="10"/>
                  </a:cxn>
                  <a:cxn ang="0">
                    <a:pos x="42" y="7"/>
                  </a:cxn>
                  <a:cxn ang="0">
                    <a:pos x="42" y="0"/>
                  </a:cxn>
                  <a:cxn ang="0">
                    <a:pos x="52" y="0"/>
                  </a:cxn>
                  <a:cxn ang="0">
                    <a:pos x="53" y="2"/>
                  </a:cxn>
                  <a:cxn ang="0">
                    <a:pos x="53" y="5"/>
                  </a:cxn>
                  <a:cxn ang="0">
                    <a:pos x="55" y="9"/>
                  </a:cxn>
                  <a:cxn ang="0">
                    <a:pos x="55" y="17"/>
                  </a:cxn>
                  <a:cxn ang="0">
                    <a:pos x="57" y="24"/>
                  </a:cxn>
                  <a:cxn ang="0">
                    <a:pos x="57" y="39"/>
                  </a:cxn>
                  <a:cxn ang="0">
                    <a:pos x="55" y="47"/>
                  </a:cxn>
                  <a:cxn ang="0">
                    <a:pos x="52" y="54"/>
                  </a:cxn>
                  <a:cxn ang="0">
                    <a:pos x="48" y="59"/>
                  </a:cxn>
                  <a:cxn ang="0">
                    <a:pos x="45" y="63"/>
                  </a:cxn>
                  <a:cxn ang="0">
                    <a:pos x="40" y="66"/>
                  </a:cxn>
                  <a:cxn ang="0">
                    <a:pos x="27" y="69"/>
                  </a:cxn>
                  <a:cxn ang="0">
                    <a:pos x="20" y="69"/>
                  </a:cxn>
                  <a:cxn ang="0">
                    <a:pos x="13" y="68"/>
                  </a:cxn>
                  <a:cxn ang="0">
                    <a:pos x="3" y="58"/>
                  </a:cxn>
                  <a:cxn ang="0">
                    <a:pos x="2" y="53"/>
                  </a:cxn>
                  <a:cxn ang="0">
                    <a:pos x="0" y="46"/>
                  </a:cxn>
                  <a:cxn ang="0">
                    <a:pos x="0" y="34"/>
                  </a:cxn>
                  <a:cxn ang="0">
                    <a:pos x="2" y="31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7" h="69">
                    <a:moveTo>
                      <a:pt x="2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3" y="9"/>
                    </a:lnTo>
                    <a:lnTo>
                      <a:pt x="13" y="20"/>
                    </a:lnTo>
                    <a:lnTo>
                      <a:pt x="12" y="26"/>
                    </a:lnTo>
                    <a:lnTo>
                      <a:pt x="12" y="44"/>
                    </a:lnTo>
                    <a:lnTo>
                      <a:pt x="13" y="47"/>
                    </a:lnTo>
                    <a:lnTo>
                      <a:pt x="13" y="51"/>
                    </a:lnTo>
                    <a:lnTo>
                      <a:pt x="15" y="54"/>
                    </a:lnTo>
                    <a:lnTo>
                      <a:pt x="18" y="56"/>
                    </a:lnTo>
                    <a:lnTo>
                      <a:pt x="20" y="58"/>
                    </a:lnTo>
                    <a:lnTo>
                      <a:pt x="23" y="59"/>
                    </a:lnTo>
                    <a:lnTo>
                      <a:pt x="32" y="59"/>
                    </a:lnTo>
                    <a:lnTo>
                      <a:pt x="38" y="56"/>
                    </a:lnTo>
                    <a:lnTo>
                      <a:pt x="42" y="49"/>
                    </a:lnTo>
                    <a:lnTo>
                      <a:pt x="45" y="39"/>
                    </a:lnTo>
                    <a:lnTo>
                      <a:pt x="45" y="20"/>
                    </a:lnTo>
                    <a:lnTo>
                      <a:pt x="43" y="17"/>
                    </a:lnTo>
                    <a:lnTo>
                      <a:pt x="43" y="10"/>
                    </a:lnTo>
                    <a:lnTo>
                      <a:pt x="42" y="7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53" y="2"/>
                    </a:lnTo>
                    <a:lnTo>
                      <a:pt x="53" y="5"/>
                    </a:lnTo>
                    <a:lnTo>
                      <a:pt x="55" y="9"/>
                    </a:lnTo>
                    <a:lnTo>
                      <a:pt x="55" y="17"/>
                    </a:lnTo>
                    <a:lnTo>
                      <a:pt x="57" y="24"/>
                    </a:lnTo>
                    <a:lnTo>
                      <a:pt x="57" y="39"/>
                    </a:lnTo>
                    <a:lnTo>
                      <a:pt x="55" y="47"/>
                    </a:lnTo>
                    <a:lnTo>
                      <a:pt x="52" y="54"/>
                    </a:lnTo>
                    <a:lnTo>
                      <a:pt x="48" y="59"/>
                    </a:lnTo>
                    <a:lnTo>
                      <a:pt x="45" y="63"/>
                    </a:lnTo>
                    <a:lnTo>
                      <a:pt x="40" y="66"/>
                    </a:lnTo>
                    <a:lnTo>
                      <a:pt x="27" y="69"/>
                    </a:lnTo>
                    <a:lnTo>
                      <a:pt x="20" y="69"/>
                    </a:lnTo>
                    <a:lnTo>
                      <a:pt x="13" y="68"/>
                    </a:lnTo>
                    <a:lnTo>
                      <a:pt x="3" y="58"/>
                    </a:lnTo>
                    <a:lnTo>
                      <a:pt x="2" y="53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1" name="Freeform 273"/>
              <p:cNvSpPr>
                <a:spLocks/>
              </p:cNvSpPr>
              <p:nvPr/>
            </p:nvSpPr>
            <p:spPr bwMode="auto">
              <a:xfrm>
                <a:off x="3755" y="2052"/>
                <a:ext cx="7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0"/>
                  </a:cxn>
                  <a:cxn ang="0">
                    <a:pos x="71" y="2"/>
                  </a:cxn>
                  <a:cxn ang="0">
                    <a:pos x="71" y="9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7" y="42"/>
                  </a:cxn>
                  <a:cxn ang="0">
                    <a:pos x="59" y="47"/>
                  </a:cxn>
                  <a:cxn ang="0">
                    <a:pos x="59" y="54"/>
                  </a:cxn>
                  <a:cxn ang="0">
                    <a:pos x="64" y="59"/>
                  </a:cxn>
                  <a:cxn ang="0">
                    <a:pos x="67" y="59"/>
                  </a:cxn>
                  <a:cxn ang="0">
                    <a:pos x="69" y="58"/>
                  </a:cxn>
                  <a:cxn ang="0">
                    <a:pos x="74" y="58"/>
                  </a:cxn>
                  <a:cxn ang="0">
                    <a:pos x="74" y="64"/>
                  </a:cxn>
                  <a:cxn ang="0">
                    <a:pos x="72" y="66"/>
                  </a:cxn>
                  <a:cxn ang="0">
                    <a:pos x="72" y="68"/>
                  </a:cxn>
                  <a:cxn ang="0">
                    <a:pos x="67" y="68"/>
                  </a:cxn>
                  <a:cxn ang="0">
                    <a:pos x="66" y="69"/>
                  </a:cxn>
                  <a:cxn ang="0">
                    <a:pos x="64" y="69"/>
                  </a:cxn>
                  <a:cxn ang="0">
                    <a:pos x="61" y="68"/>
                  </a:cxn>
                  <a:cxn ang="0">
                    <a:pos x="54" y="68"/>
                  </a:cxn>
                  <a:cxn ang="0">
                    <a:pos x="52" y="66"/>
                  </a:cxn>
                  <a:cxn ang="0">
                    <a:pos x="49" y="59"/>
                  </a:cxn>
                  <a:cxn ang="0">
                    <a:pos x="46" y="49"/>
                  </a:cxn>
                  <a:cxn ang="0">
                    <a:pos x="46" y="22"/>
                  </a:cxn>
                  <a:cxn ang="0">
                    <a:pos x="47" y="10"/>
                  </a:cxn>
                  <a:cxn ang="0">
                    <a:pos x="24" y="10"/>
                  </a:cxn>
                  <a:cxn ang="0">
                    <a:pos x="24" y="39"/>
                  </a:cxn>
                  <a:cxn ang="0">
                    <a:pos x="20" y="53"/>
                  </a:cxn>
                  <a:cxn ang="0">
                    <a:pos x="20" y="58"/>
                  </a:cxn>
                  <a:cxn ang="0">
                    <a:pos x="17" y="64"/>
                  </a:cxn>
                  <a:cxn ang="0">
                    <a:pos x="17" y="66"/>
                  </a:cxn>
                  <a:cxn ang="0">
                    <a:pos x="15" y="66"/>
                  </a:cxn>
                  <a:cxn ang="0">
                    <a:pos x="15" y="68"/>
                  </a:cxn>
                  <a:cxn ang="0">
                    <a:pos x="5" y="68"/>
                  </a:cxn>
                  <a:cxn ang="0">
                    <a:pos x="4" y="66"/>
                  </a:cxn>
                  <a:cxn ang="0">
                    <a:pos x="5" y="66"/>
                  </a:cxn>
                  <a:cxn ang="0">
                    <a:pos x="5" y="63"/>
                  </a:cxn>
                  <a:cxn ang="0">
                    <a:pos x="7" y="61"/>
                  </a:cxn>
                  <a:cxn ang="0">
                    <a:pos x="7" y="58"/>
                  </a:cxn>
                  <a:cxn ang="0">
                    <a:pos x="9" y="54"/>
                  </a:cxn>
                  <a:cxn ang="0">
                    <a:pos x="10" y="49"/>
                  </a:cxn>
                  <a:cxn ang="0">
                    <a:pos x="10" y="44"/>
                  </a:cxn>
                  <a:cxn ang="0">
                    <a:pos x="12" y="37"/>
                  </a:cxn>
                  <a:cxn ang="0">
                    <a:pos x="12" y="29"/>
                  </a:cxn>
                  <a:cxn ang="0">
                    <a:pos x="14" y="20"/>
                  </a:cxn>
                  <a:cxn ang="0">
                    <a:pos x="14" y="10"/>
                  </a:cxn>
                  <a:cxn ang="0">
                    <a:pos x="2" y="10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74" h="69">
                    <a:moveTo>
                      <a:pt x="2" y="0"/>
                    </a:moveTo>
                    <a:lnTo>
                      <a:pt x="69" y="0"/>
                    </a:lnTo>
                    <a:lnTo>
                      <a:pt x="71" y="2"/>
                    </a:lnTo>
                    <a:lnTo>
                      <a:pt x="71" y="9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7" y="42"/>
                    </a:lnTo>
                    <a:lnTo>
                      <a:pt x="59" y="47"/>
                    </a:lnTo>
                    <a:lnTo>
                      <a:pt x="59" y="54"/>
                    </a:lnTo>
                    <a:lnTo>
                      <a:pt x="64" y="59"/>
                    </a:lnTo>
                    <a:lnTo>
                      <a:pt x="67" y="59"/>
                    </a:lnTo>
                    <a:lnTo>
                      <a:pt x="69" y="58"/>
                    </a:lnTo>
                    <a:lnTo>
                      <a:pt x="74" y="58"/>
                    </a:lnTo>
                    <a:lnTo>
                      <a:pt x="74" y="64"/>
                    </a:lnTo>
                    <a:lnTo>
                      <a:pt x="72" y="66"/>
                    </a:lnTo>
                    <a:lnTo>
                      <a:pt x="72" y="68"/>
                    </a:lnTo>
                    <a:lnTo>
                      <a:pt x="67" y="68"/>
                    </a:lnTo>
                    <a:lnTo>
                      <a:pt x="66" y="69"/>
                    </a:lnTo>
                    <a:lnTo>
                      <a:pt x="64" y="69"/>
                    </a:lnTo>
                    <a:lnTo>
                      <a:pt x="61" y="68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49" y="59"/>
                    </a:lnTo>
                    <a:lnTo>
                      <a:pt x="46" y="49"/>
                    </a:lnTo>
                    <a:lnTo>
                      <a:pt x="46" y="22"/>
                    </a:lnTo>
                    <a:lnTo>
                      <a:pt x="47" y="10"/>
                    </a:lnTo>
                    <a:lnTo>
                      <a:pt x="24" y="10"/>
                    </a:lnTo>
                    <a:lnTo>
                      <a:pt x="24" y="39"/>
                    </a:lnTo>
                    <a:lnTo>
                      <a:pt x="20" y="53"/>
                    </a:lnTo>
                    <a:lnTo>
                      <a:pt x="20" y="58"/>
                    </a:lnTo>
                    <a:lnTo>
                      <a:pt x="17" y="64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5" y="68"/>
                    </a:lnTo>
                    <a:lnTo>
                      <a:pt x="4" y="66"/>
                    </a:lnTo>
                    <a:lnTo>
                      <a:pt x="5" y="66"/>
                    </a:lnTo>
                    <a:lnTo>
                      <a:pt x="5" y="63"/>
                    </a:lnTo>
                    <a:lnTo>
                      <a:pt x="7" y="61"/>
                    </a:lnTo>
                    <a:lnTo>
                      <a:pt x="7" y="58"/>
                    </a:lnTo>
                    <a:lnTo>
                      <a:pt x="9" y="54"/>
                    </a:lnTo>
                    <a:lnTo>
                      <a:pt x="10" y="49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2" y="29"/>
                    </a:lnTo>
                    <a:lnTo>
                      <a:pt x="14" y="20"/>
                    </a:lnTo>
                    <a:lnTo>
                      <a:pt x="14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2" name="Freeform 274"/>
              <p:cNvSpPr>
                <a:spLocks/>
              </p:cNvSpPr>
              <p:nvPr/>
            </p:nvSpPr>
            <p:spPr bwMode="auto">
              <a:xfrm>
                <a:off x="3847" y="2051"/>
                <a:ext cx="54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2" y="3"/>
                  </a:cxn>
                  <a:cxn ang="0">
                    <a:pos x="46" y="5"/>
                  </a:cxn>
                  <a:cxn ang="0">
                    <a:pos x="49" y="8"/>
                  </a:cxn>
                  <a:cxn ang="0">
                    <a:pos x="51" y="11"/>
                  </a:cxn>
                  <a:cxn ang="0">
                    <a:pos x="54" y="21"/>
                  </a:cxn>
                  <a:cxn ang="0">
                    <a:pos x="54" y="94"/>
                  </a:cxn>
                  <a:cxn ang="0">
                    <a:pos x="42" y="94"/>
                  </a:cxn>
                  <a:cxn ang="0">
                    <a:pos x="42" y="21"/>
                  </a:cxn>
                  <a:cxn ang="0">
                    <a:pos x="39" y="15"/>
                  </a:cxn>
                  <a:cxn ang="0">
                    <a:pos x="36" y="11"/>
                  </a:cxn>
                  <a:cxn ang="0">
                    <a:pos x="32" y="11"/>
                  </a:cxn>
                  <a:cxn ang="0">
                    <a:pos x="29" y="10"/>
                  </a:cxn>
                  <a:cxn ang="0">
                    <a:pos x="26" y="11"/>
                  </a:cxn>
                  <a:cxn ang="0">
                    <a:pos x="21" y="13"/>
                  </a:cxn>
                  <a:cxn ang="0">
                    <a:pos x="16" y="18"/>
                  </a:cxn>
                  <a:cxn ang="0">
                    <a:pos x="12" y="23"/>
                  </a:cxn>
                  <a:cxn ang="0">
                    <a:pos x="12" y="67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9" y="1"/>
                  </a:cxn>
                  <a:cxn ang="0">
                    <a:pos x="11" y="3"/>
                  </a:cxn>
                  <a:cxn ang="0">
                    <a:pos x="11" y="11"/>
                  </a:cxn>
                  <a:cxn ang="0">
                    <a:pos x="16" y="6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2" y="0"/>
                  </a:cxn>
                </a:cxnLst>
                <a:rect l="0" t="0" r="r" b="b"/>
                <a:pathLst>
                  <a:path w="54" h="94">
                    <a:moveTo>
                      <a:pt x="32" y="0"/>
                    </a:moveTo>
                    <a:lnTo>
                      <a:pt x="42" y="3"/>
                    </a:lnTo>
                    <a:lnTo>
                      <a:pt x="46" y="5"/>
                    </a:lnTo>
                    <a:lnTo>
                      <a:pt x="49" y="8"/>
                    </a:lnTo>
                    <a:lnTo>
                      <a:pt x="51" y="11"/>
                    </a:lnTo>
                    <a:lnTo>
                      <a:pt x="54" y="21"/>
                    </a:lnTo>
                    <a:lnTo>
                      <a:pt x="54" y="94"/>
                    </a:lnTo>
                    <a:lnTo>
                      <a:pt x="42" y="94"/>
                    </a:lnTo>
                    <a:lnTo>
                      <a:pt x="42" y="21"/>
                    </a:lnTo>
                    <a:lnTo>
                      <a:pt x="39" y="15"/>
                    </a:lnTo>
                    <a:lnTo>
                      <a:pt x="36" y="11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6" y="11"/>
                    </a:lnTo>
                    <a:lnTo>
                      <a:pt x="21" y="13"/>
                    </a:lnTo>
                    <a:lnTo>
                      <a:pt x="16" y="18"/>
                    </a:lnTo>
                    <a:lnTo>
                      <a:pt x="12" y="23"/>
                    </a:lnTo>
                    <a:lnTo>
                      <a:pt x="12" y="67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11" y="3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3" name="Freeform 275"/>
              <p:cNvSpPr>
                <a:spLocks noEditPoints="1"/>
              </p:cNvSpPr>
              <p:nvPr/>
            </p:nvSpPr>
            <p:spPr bwMode="auto">
              <a:xfrm>
                <a:off x="3916" y="2051"/>
                <a:ext cx="59" cy="94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0" y="11"/>
                  </a:cxn>
                  <a:cxn ang="0">
                    <a:pos x="19" y="15"/>
                  </a:cxn>
                  <a:cxn ang="0">
                    <a:pos x="15" y="18"/>
                  </a:cxn>
                  <a:cxn ang="0">
                    <a:pos x="12" y="25"/>
                  </a:cxn>
                  <a:cxn ang="0">
                    <a:pos x="12" y="54"/>
                  </a:cxn>
                  <a:cxn ang="0">
                    <a:pos x="15" y="57"/>
                  </a:cxn>
                  <a:cxn ang="0">
                    <a:pos x="20" y="59"/>
                  </a:cxn>
                  <a:cxn ang="0">
                    <a:pos x="24" y="60"/>
                  </a:cxn>
                  <a:cxn ang="0">
                    <a:pos x="34" y="60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4" y="50"/>
                  </a:cxn>
                  <a:cxn ang="0">
                    <a:pos x="45" y="45"/>
                  </a:cxn>
                  <a:cxn ang="0">
                    <a:pos x="45" y="25"/>
                  </a:cxn>
                  <a:cxn ang="0">
                    <a:pos x="40" y="15"/>
                  </a:cxn>
                  <a:cxn ang="0">
                    <a:pos x="37" y="11"/>
                  </a:cxn>
                  <a:cxn ang="0">
                    <a:pos x="34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7" y="1"/>
                  </a:cxn>
                  <a:cxn ang="0">
                    <a:pos x="42" y="3"/>
                  </a:cxn>
                  <a:cxn ang="0">
                    <a:pos x="49" y="6"/>
                  </a:cxn>
                  <a:cxn ang="0">
                    <a:pos x="51" y="10"/>
                  </a:cxn>
                  <a:cxn ang="0">
                    <a:pos x="54" y="13"/>
                  </a:cxn>
                  <a:cxn ang="0">
                    <a:pos x="57" y="20"/>
                  </a:cxn>
                  <a:cxn ang="0">
                    <a:pos x="57" y="27"/>
                  </a:cxn>
                  <a:cxn ang="0">
                    <a:pos x="59" y="35"/>
                  </a:cxn>
                  <a:cxn ang="0">
                    <a:pos x="57" y="43"/>
                  </a:cxn>
                  <a:cxn ang="0">
                    <a:pos x="57" y="50"/>
                  </a:cxn>
                  <a:cxn ang="0">
                    <a:pos x="47" y="65"/>
                  </a:cxn>
                  <a:cxn ang="0">
                    <a:pos x="37" y="69"/>
                  </a:cxn>
                  <a:cxn ang="0">
                    <a:pos x="30" y="70"/>
                  </a:cxn>
                  <a:cxn ang="0">
                    <a:pos x="25" y="70"/>
                  </a:cxn>
                  <a:cxn ang="0">
                    <a:pos x="15" y="67"/>
                  </a:cxn>
                  <a:cxn ang="0">
                    <a:pos x="12" y="64"/>
                  </a:cxn>
                  <a:cxn ang="0">
                    <a:pos x="12" y="92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4" y="15"/>
                  </a:cxn>
                  <a:cxn ang="0">
                    <a:pos x="7" y="10"/>
                  </a:cxn>
                  <a:cxn ang="0">
                    <a:pos x="17" y="3"/>
                  </a:cxn>
                  <a:cxn ang="0">
                    <a:pos x="30" y="0"/>
                  </a:cxn>
                </a:cxnLst>
                <a:rect l="0" t="0" r="r" b="b"/>
                <a:pathLst>
                  <a:path w="59" h="94">
                    <a:moveTo>
                      <a:pt x="25" y="10"/>
                    </a:moveTo>
                    <a:lnTo>
                      <a:pt x="20" y="11"/>
                    </a:lnTo>
                    <a:lnTo>
                      <a:pt x="19" y="15"/>
                    </a:lnTo>
                    <a:lnTo>
                      <a:pt x="15" y="18"/>
                    </a:lnTo>
                    <a:lnTo>
                      <a:pt x="12" y="2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0" y="59"/>
                    </a:lnTo>
                    <a:lnTo>
                      <a:pt x="24" y="60"/>
                    </a:lnTo>
                    <a:lnTo>
                      <a:pt x="34" y="60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45" y="45"/>
                    </a:lnTo>
                    <a:lnTo>
                      <a:pt x="45" y="25"/>
                    </a:lnTo>
                    <a:lnTo>
                      <a:pt x="40" y="15"/>
                    </a:lnTo>
                    <a:lnTo>
                      <a:pt x="37" y="11"/>
                    </a:lnTo>
                    <a:lnTo>
                      <a:pt x="34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7" y="1"/>
                    </a:lnTo>
                    <a:lnTo>
                      <a:pt x="42" y="3"/>
                    </a:lnTo>
                    <a:lnTo>
                      <a:pt x="49" y="6"/>
                    </a:lnTo>
                    <a:lnTo>
                      <a:pt x="51" y="10"/>
                    </a:lnTo>
                    <a:lnTo>
                      <a:pt x="54" y="13"/>
                    </a:lnTo>
                    <a:lnTo>
                      <a:pt x="57" y="20"/>
                    </a:lnTo>
                    <a:lnTo>
                      <a:pt x="57" y="27"/>
                    </a:lnTo>
                    <a:lnTo>
                      <a:pt x="59" y="35"/>
                    </a:lnTo>
                    <a:lnTo>
                      <a:pt x="57" y="43"/>
                    </a:lnTo>
                    <a:lnTo>
                      <a:pt x="57" y="50"/>
                    </a:lnTo>
                    <a:lnTo>
                      <a:pt x="47" y="65"/>
                    </a:lnTo>
                    <a:lnTo>
                      <a:pt x="37" y="69"/>
                    </a:lnTo>
                    <a:lnTo>
                      <a:pt x="30" y="70"/>
                    </a:lnTo>
                    <a:lnTo>
                      <a:pt x="25" y="70"/>
                    </a:lnTo>
                    <a:lnTo>
                      <a:pt x="15" y="67"/>
                    </a:lnTo>
                    <a:lnTo>
                      <a:pt x="12" y="64"/>
                    </a:lnTo>
                    <a:lnTo>
                      <a:pt x="12" y="92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4" name="Freeform 276"/>
              <p:cNvSpPr>
                <a:spLocks/>
              </p:cNvSpPr>
              <p:nvPr/>
            </p:nvSpPr>
            <p:spPr bwMode="auto">
              <a:xfrm>
                <a:off x="3987" y="2051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8" y="1"/>
                  </a:cxn>
                  <a:cxn ang="0">
                    <a:pos x="43" y="3"/>
                  </a:cxn>
                  <a:cxn ang="0">
                    <a:pos x="48" y="5"/>
                  </a:cxn>
                  <a:cxn ang="0">
                    <a:pos x="50" y="6"/>
                  </a:cxn>
                  <a:cxn ang="0">
                    <a:pos x="48" y="16"/>
                  </a:cxn>
                  <a:cxn ang="0">
                    <a:pos x="42" y="13"/>
                  </a:cxn>
                  <a:cxn ang="0">
                    <a:pos x="35" y="11"/>
                  </a:cxn>
                  <a:cxn ang="0">
                    <a:pos x="21" y="10"/>
                  </a:cxn>
                  <a:cxn ang="0">
                    <a:pos x="15" y="15"/>
                  </a:cxn>
                  <a:cxn ang="0">
                    <a:pos x="13" y="18"/>
                  </a:cxn>
                  <a:cxn ang="0">
                    <a:pos x="15" y="23"/>
                  </a:cxn>
                  <a:cxn ang="0">
                    <a:pos x="16" y="27"/>
                  </a:cxn>
                  <a:cxn ang="0">
                    <a:pos x="21" y="28"/>
                  </a:cxn>
                  <a:cxn ang="0">
                    <a:pos x="42" y="30"/>
                  </a:cxn>
                  <a:cxn ang="0">
                    <a:pos x="20" y="38"/>
                  </a:cxn>
                  <a:cxn ang="0">
                    <a:pos x="11" y="45"/>
                  </a:cxn>
                  <a:cxn ang="0">
                    <a:pos x="15" y="57"/>
                  </a:cxn>
                  <a:cxn ang="0">
                    <a:pos x="37" y="60"/>
                  </a:cxn>
                  <a:cxn ang="0">
                    <a:pos x="45" y="57"/>
                  </a:cxn>
                  <a:cxn ang="0">
                    <a:pos x="50" y="55"/>
                  </a:cxn>
                  <a:cxn ang="0">
                    <a:pos x="52" y="62"/>
                  </a:cxn>
                  <a:cxn ang="0">
                    <a:pos x="50" y="65"/>
                  </a:cxn>
                  <a:cxn ang="0">
                    <a:pos x="40" y="69"/>
                  </a:cxn>
                  <a:cxn ang="0">
                    <a:pos x="33" y="70"/>
                  </a:cxn>
                  <a:cxn ang="0">
                    <a:pos x="10" y="67"/>
                  </a:cxn>
                  <a:cxn ang="0">
                    <a:pos x="3" y="62"/>
                  </a:cxn>
                  <a:cxn ang="0">
                    <a:pos x="0" y="45"/>
                  </a:cxn>
                  <a:cxn ang="0">
                    <a:pos x="6" y="37"/>
                  </a:cxn>
                  <a:cxn ang="0">
                    <a:pos x="11" y="33"/>
                  </a:cxn>
                  <a:cxn ang="0">
                    <a:pos x="6" y="30"/>
                  </a:cxn>
                  <a:cxn ang="0">
                    <a:pos x="3" y="25"/>
                  </a:cxn>
                  <a:cxn ang="0">
                    <a:pos x="1" y="15"/>
                  </a:cxn>
                  <a:cxn ang="0">
                    <a:pos x="8" y="6"/>
                  </a:cxn>
                  <a:cxn ang="0">
                    <a:pos x="16" y="1"/>
                  </a:cxn>
                  <a:cxn ang="0">
                    <a:pos x="28" y="0"/>
                  </a:cxn>
                </a:cxnLst>
                <a:rect l="0" t="0" r="r" b="b"/>
                <a:pathLst>
                  <a:path w="52" h="70">
                    <a:moveTo>
                      <a:pt x="28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7" y="15"/>
                    </a:lnTo>
                    <a:lnTo>
                      <a:pt x="42" y="13"/>
                    </a:lnTo>
                    <a:lnTo>
                      <a:pt x="38" y="11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21" y="10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6" y="27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2" y="38"/>
                    </a:lnTo>
                    <a:lnTo>
                      <a:pt x="20" y="38"/>
                    </a:lnTo>
                    <a:lnTo>
                      <a:pt x="16" y="40"/>
                    </a:lnTo>
                    <a:lnTo>
                      <a:pt x="11" y="45"/>
                    </a:lnTo>
                    <a:lnTo>
                      <a:pt x="11" y="54"/>
                    </a:lnTo>
                    <a:lnTo>
                      <a:pt x="15" y="57"/>
                    </a:lnTo>
                    <a:lnTo>
                      <a:pt x="20" y="60"/>
                    </a:lnTo>
                    <a:lnTo>
                      <a:pt x="37" y="60"/>
                    </a:lnTo>
                    <a:lnTo>
                      <a:pt x="43" y="57"/>
                    </a:lnTo>
                    <a:lnTo>
                      <a:pt x="45" y="57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52" y="57"/>
                    </a:lnTo>
                    <a:lnTo>
                      <a:pt x="52" y="62"/>
                    </a:lnTo>
                    <a:lnTo>
                      <a:pt x="50" y="62"/>
                    </a:lnTo>
                    <a:lnTo>
                      <a:pt x="50" y="65"/>
                    </a:lnTo>
                    <a:lnTo>
                      <a:pt x="47" y="65"/>
                    </a:lnTo>
                    <a:lnTo>
                      <a:pt x="40" y="69"/>
                    </a:lnTo>
                    <a:lnTo>
                      <a:pt x="37" y="69"/>
                    </a:lnTo>
                    <a:lnTo>
                      <a:pt x="33" y="70"/>
                    </a:lnTo>
                    <a:lnTo>
                      <a:pt x="20" y="70"/>
                    </a:lnTo>
                    <a:lnTo>
                      <a:pt x="10" y="67"/>
                    </a:lnTo>
                    <a:lnTo>
                      <a:pt x="6" y="65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6" y="37"/>
                    </a:lnTo>
                    <a:lnTo>
                      <a:pt x="10" y="35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6" y="30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1" y="15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5" name="Freeform 277"/>
              <p:cNvSpPr>
                <a:spLocks/>
              </p:cNvSpPr>
              <p:nvPr/>
            </p:nvSpPr>
            <p:spPr bwMode="auto">
              <a:xfrm>
                <a:off x="4040" y="2052"/>
                <a:ext cx="54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0"/>
                  </a:cxn>
                  <a:cxn ang="0">
                    <a:pos x="52" y="2"/>
                  </a:cxn>
                  <a:cxn ang="0">
                    <a:pos x="54" y="2"/>
                  </a:cxn>
                  <a:cxn ang="0">
                    <a:pos x="54" y="9"/>
                  </a:cxn>
                  <a:cxn ang="0">
                    <a:pos x="52" y="10"/>
                  </a:cxn>
                  <a:cxn ang="0">
                    <a:pos x="30" y="10"/>
                  </a:cxn>
                  <a:cxn ang="0">
                    <a:pos x="30" y="15"/>
                  </a:cxn>
                  <a:cxn ang="0">
                    <a:pos x="29" y="20"/>
                  </a:cxn>
                  <a:cxn ang="0">
                    <a:pos x="29" y="37"/>
                  </a:cxn>
                  <a:cxn ang="0">
                    <a:pos x="30" y="44"/>
                  </a:cxn>
                  <a:cxn ang="0">
                    <a:pos x="30" y="53"/>
                  </a:cxn>
                  <a:cxn ang="0">
                    <a:pos x="32" y="56"/>
                  </a:cxn>
                  <a:cxn ang="0">
                    <a:pos x="36" y="59"/>
                  </a:cxn>
                  <a:cxn ang="0">
                    <a:pos x="41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6" y="66"/>
                  </a:cxn>
                  <a:cxn ang="0">
                    <a:pos x="46" y="68"/>
                  </a:cxn>
                  <a:cxn ang="0">
                    <a:pos x="41" y="68"/>
                  </a:cxn>
                  <a:cxn ang="0">
                    <a:pos x="39" y="69"/>
                  </a:cxn>
                  <a:cxn ang="0">
                    <a:pos x="36" y="69"/>
                  </a:cxn>
                  <a:cxn ang="0">
                    <a:pos x="32" y="68"/>
                  </a:cxn>
                  <a:cxn ang="0">
                    <a:pos x="27" y="68"/>
                  </a:cxn>
                  <a:cxn ang="0">
                    <a:pos x="22" y="63"/>
                  </a:cxn>
                  <a:cxn ang="0">
                    <a:pos x="20" y="59"/>
                  </a:cxn>
                  <a:cxn ang="0">
                    <a:pos x="20" y="56"/>
                  </a:cxn>
                  <a:cxn ang="0">
                    <a:pos x="19" y="53"/>
                  </a:cxn>
                  <a:cxn ang="0">
                    <a:pos x="19" y="47"/>
                  </a:cxn>
                  <a:cxn ang="0">
                    <a:pos x="17" y="41"/>
                  </a:cxn>
                  <a:cxn ang="0">
                    <a:pos x="17" y="31"/>
                  </a:cxn>
                  <a:cxn ang="0">
                    <a:pos x="19" y="27"/>
                  </a:cxn>
                  <a:cxn ang="0">
                    <a:pos x="19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54" h="69">
                    <a:moveTo>
                      <a:pt x="0" y="0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4" y="9"/>
                    </a:lnTo>
                    <a:lnTo>
                      <a:pt x="52" y="10"/>
                    </a:lnTo>
                    <a:lnTo>
                      <a:pt x="30" y="10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9" y="37"/>
                    </a:lnTo>
                    <a:lnTo>
                      <a:pt x="30" y="44"/>
                    </a:lnTo>
                    <a:lnTo>
                      <a:pt x="30" y="53"/>
                    </a:lnTo>
                    <a:lnTo>
                      <a:pt x="32" y="56"/>
                    </a:lnTo>
                    <a:lnTo>
                      <a:pt x="36" y="59"/>
                    </a:lnTo>
                    <a:lnTo>
                      <a:pt x="41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1" y="68"/>
                    </a:lnTo>
                    <a:lnTo>
                      <a:pt x="39" y="69"/>
                    </a:lnTo>
                    <a:lnTo>
                      <a:pt x="36" y="69"/>
                    </a:lnTo>
                    <a:lnTo>
                      <a:pt x="32" y="68"/>
                    </a:lnTo>
                    <a:lnTo>
                      <a:pt x="27" y="68"/>
                    </a:lnTo>
                    <a:lnTo>
                      <a:pt x="22" y="63"/>
                    </a:lnTo>
                    <a:lnTo>
                      <a:pt x="20" y="59"/>
                    </a:lnTo>
                    <a:lnTo>
                      <a:pt x="20" y="56"/>
                    </a:lnTo>
                    <a:lnTo>
                      <a:pt x="19" y="53"/>
                    </a:lnTo>
                    <a:lnTo>
                      <a:pt x="19" y="47"/>
                    </a:lnTo>
                    <a:lnTo>
                      <a:pt x="17" y="41"/>
                    </a:lnTo>
                    <a:lnTo>
                      <a:pt x="17" y="31"/>
                    </a:lnTo>
                    <a:lnTo>
                      <a:pt x="19" y="27"/>
                    </a:lnTo>
                    <a:lnTo>
                      <a:pt x="19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6" name="Freeform 278"/>
              <p:cNvSpPr>
                <a:spLocks/>
              </p:cNvSpPr>
              <p:nvPr/>
            </p:nvSpPr>
            <p:spPr bwMode="auto">
              <a:xfrm>
                <a:off x="4111" y="2051"/>
                <a:ext cx="53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2" y="3"/>
                  </a:cxn>
                  <a:cxn ang="0">
                    <a:pos x="45" y="5"/>
                  </a:cxn>
                  <a:cxn ang="0">
                    <a:pos x="48" y="8"/>
                  </a:cxn>
                  <a:cxn ang="0">
                    <a:pos x="50" y="11"/>
                  </a:cxn>
                  <a:cxn ang="0">
                    <a:pos x="53" y="21"/>
                  </a:cxn>
                  <a:cxn ang="0">
                    <a:pos x="53" y="94"/>
                  </a:cxn>
                  <a:cxn ang="0">
                    <a:pos x="42" y="94"/>
                  </a:cxn>
                  <a:cxn ang="0">
                    <a:pos x="42" y="21"/>
                  </a:cxn>
                  <a:cxn ang="0">
                    <a:pos x="38" y="15"/>
                  </a:cxn>
                  <a:cxn ang="0">
                    <a:pos x="35" y="11"/>
                  </a:cxn>
                  <a:cxn ang="0">
                    <a:pos x="32" y="11"/>
                  </a:cxn>
                  <a:cxn ang="0">
                    <a:pos x="28" y="10"/>
                  </a:cxn>
                  <a:cxn ang="0">
                    <a:pos x="25" y="11"/>
                  </a:cxn>
                  <a:cxn ang="0">
                    <a:pos x="20" y="13"/>
                  </a:cxn>
                  <a:cxn ang="0">
                    <a:pos x="15" y="18"/>
                  </a:cxn>
                  <a:cxn ang="0">
                    <a:pos x="11" y="23"/>
                  </a:cxn>
                  <a:cxn ang="0">
                    <a:pos x="11" y="67"/>
                  </a:cxn>
                  <a:cxn ang="0">
                    <a:pos x="10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8" y="1"/>
                  </a:cxn>
                  <a:cxn ang="0">
                    <a:pos x="10" y="3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25" y="1"/>
                  </a:cxn>
                  <a:cxn ang="0">
                    <a:pos x="32" y="0"/>
                  </a:cxn>
                </a:cxnLst>
                <a:rect l="0" t="0" r="r" b="b"/>
                <a:pathLst>
                  <a:path w="53" h="94">
                    <a:moveTo>
                      <a:pt x="32" y="0"/>
                    </a:moveTo>
                    <a:lnTo>
                      <a:pt x="42" y="3"/>
                    </a:lnTo>
                    <a:lnTo>
                      <a:pt x="45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3" y="21"/>
                    </a:lnTo>
                    <a:lnTo>
                      <a:pt x="53" y="94"/>
                    </a:lnTo>
                    <a:lnTo>
                      <a:pt x="42" y="94"/>
                    </a:lnTo>
                    <a:lnTo>
                      <a:pt x="42" y="21"/>
                    </a:lnTo>
                    <a:lnTo>
                      <a:pt x="38" y="15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20" y="13"/>
                    </a:lnTo>
                    <a:lnTo>
                      <a:pt x="15" y="18"/>
                    </a:lnTo>
                    <a:lnTo>
                      <a:pt x="11" y="23"/>
                    </a:lnTo>
                    <a:lnTo>
                      <a:pt x="11" y="67"/>
                    </a:lnTo>
                    <a:lnTo>
                      <a:pt x="10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25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7" name="Freeform 279"/>
              <p:cNvSpPr>
                <a:spLocks/>
              </p:cNvSpPr>
              <p:nvPr/>
            </p:nvSpPr>
            <p:spPr bwMode="auto">
              <a:xfrm>
                <a:off x="4171" y="2052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2" y="0"/>
                  </a:cxn>
                  <a:cxn ang="0">
                    <a:pos x="54" y="2"/>
                  </a:cxn>
                  <a:cxn ang="0">
                    <a:pos x="54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2" y="53"/>
                  </a:cxn>
                  <a:cxn ang="0">
                    <a:pos x="32" y="56"/>
                  </a:cxn>
                  <a:cxn ang="0">
                    <a:pos x="35" y="59"/>
                  </a:cxn>
                  <a:cxn ang="0">
                    <a:pos x="40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5" y="68"/>
                  </a:cxn>
                  <a:cxn ang="0">
                    <a:pos x="42" y="68"/>
                  </a:cxn>
                  <a:cxn ang="0">
                    <a:pos x="40" y="69"/>
                  </a:cxn>
                  <a:cxn ang="0">
                    <a:pos x="35" y="69"/>
                  </a:cxn>
                  <a:cxn ang="0">
                    <a:pos x="34" y="68"/>
                  </a:cxn>
                  <a:cxn ang="0">
                    <a:pos x="29" y="68"/>
                  </a:cxn>
                  <a:cxn ang="0">
                    <a:pos x="25" y="66"/>
                  </a:cxn>
                  <a:cxn ang="0">
                    <a:pos x="22" y="63"/>
                  </a:cxn>
                  <a:cxn ang="0">
                    <a:pos x="20" y="59"/>
                  </a:cxn>
                  <a:cxn ang="0">
                    <a:pos x="20" y="56"/>
                  </a:cxn>
                  <a:cxn ang="0">
                    <a:pos x="19" y="53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2" y="0"/>
                    </a:lnTo>
                    <a:lnTo>
                      <a:pt x="54" y="2"/>
                    </a:lnTo>
                    <a:lnTo>
                      <a:pt x="54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2" y="53"/>
                    </a:lnTo>
                    <a:lnTo>
                      <a:pt x="32" y="56"/>
                    </a:lnTo>
                    <a:lnTo>
                      <a:pt x="35" y="59"/>
                    </a:lnTo>
                    <a:lnTo>
                      <a:pt x="40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0" y="69"/>
                    </a:lnTo>
                    <a:lnTo>
                      <a:pt x="35" y="69"/>
                    </a:lnTo>
                    <a:lnTo>
                      <a:pt x="34" y="68"/>
                    </a:lnTo>
                    <a:lnTo>
                      <a:pt x="29" y="68"/>
                    </a:lnTo>
                    <a:lnTo>
                      <a:pt x="25" y="66"/>
                    </a:lnTo>
                    <a:lnTo>
                      <a:pt x="22" y="63"/>
                    </a:lnTo>
                    <a:lnTo>
                      <a:pt x="20" y="59"/>
                    </a:lnTo>
                    <a:lnTo>
                      <a:pt x="20" y="56"/>
                    </a:lnTo>
                    <a:lnTo>
                      <a:pt x="19" y="53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8" name="Freeform 280"/>
              <p:cNvSpPr>
                <a:spLocks noEditPoints="1"/>
              </p:cNvSpPr>
              <p:nvPr/>
            </p:nvSpPr>
            <p:spPr bwMode="auto">
              <a:xfrm>
                <a:off x="4242" y="2019"/>
                <a:ext cx="53" cy="126"/>
              </a:xfrm>
              <a:custGeom>
                <a:avLst/>
                <a:gdLst/>
                <a:ahLst/>
                <a:cxnLst>
                  <a:cxn ang="0">
                    <a:pos x="31" y="32"/>
                  </a:cxn>
                  <a:cxn ang="0">
                    <a:pos x="35" y="33"/>
                  </a:cxn>
                  <a:cxn ang="0">
                    <a:pos x="38" y="33"/>
                  </a:cxn>
                  <a:cxn ang="0">
                    <a:pos x="45" y="37"/>
                  </a:cxn>
                  <a:cxn ang="0">
                    <a:pos x="52" y="43"/>
                  </a:cxn>
                  <a:cxn ang="0">
                    <a:pos x="53" y="48"/>
                  </a:cxn>
                  <a:cxn ang="0">
                    <a:pos x="53" y="126"/>
                  </a:cxn>
                  <a:cxn ang="0">
                    <a:pos x="43" y="126"/>
                  </a:cxn>
                  <a:cxn ang="0">
                    <a:pos x="43" y="124"/>
                  </a:cxn>
                  <a:cxn ang="0">
                    <a:pos x="41" y="124"/>
                  </a:cxn>
                  <a:cxn ang="0">
                    <a:pos x="41" y="53"/>
                  </a:cxn>
                  <a:cxn ang="0">
                    <a:pos x="38" y="47"/>
                  </a:cxn>
                  <a:cxn ang="0">
                    <a:pos x="35" y="43"/>
                  </a:cxn>
                  <a:cxn ang="0">
                    <a:pos x="31" y="43"/>
                  </a:cxn>
                  <a:cxn ang="0">
                    <a:pos x="28" y="42"/>
                  </a:cxn>
                  <a:cxn ang="0">
                    <a:pos x="25" y="43"/>
                  </a:cxn>
                  <a:cxn ang="0">
                    <a:pos x="20" y="45"/>
                  </a:cxn>
                  <a:cxn ang="0">
                    <a:pos x="16" y="50"/>
                  </a:cxn>
                  <a:cxn ang="0">
                    <a:pos x="11" y="55"/>
                  </a:cxn>
                  <a:cxn ang="0">
                    <a:pos x="11" y="99"/>
                  </a:cxn>
                  <a:cxn ang="0">
                    <a:pos x="10" y="101"/>
                  </a:cxn>
                  <a:cxn ang="0">
                    <a:pos x="0" y="101"/>
                  </a:cxn>
                  <a:cxn ang="0">
                    <a:pos x="0" y="33"/>
                  </a:cxn>
                  <a:cxn ang="0">
                    <a:pos x="10" y="33"/>
                  </a:cxn>
                  <a:cxn ang="0">
                    <a:pos x="10" y="43"/>
                  </a:cxn>
                  <a:cxn ang="0">
                    <a:pos x="15" y="38"/>
                  </a:cxn>
                  <a:cxn ang="0">
                    <a:pos x="21" y="35"/>
                  </a:cxn>
                  <a:cxn ang="0">
                    <a:pos x="31" y="32"/>
                  </a:cxn>
                  <a:cxn ang="0">
                    <a:pos x="30" y="0"/>
                  </a:cxn>
                  <a:cxn ang="0">
                    <a:pos x="41" y="0"/>
                  </a:cxn>
                  <a:cxn ang="0">
                    <a:pos x="41" y="1"/>
                  </a:cxn>
                  <a:cxn ang="0">
                    <a:pos x="33" y="21"/>
                  </a:cxn>
                  <a:cxn ang="0">
                    <a:pos x="33" y="23"/>
                  </a:cxn>
                  <a:cxn ang="0">
                    <a:pos x="23" y="23"/>
                  </a:cxn>
                  <a:cxn ang="0">
                    <a:pos x="23" y="21"/>
                  </a:cxn>
                  <a:cxn ang="0">
                    <a:pos x="30" y="1"/>
                  </a:cxn>
                  <a:cxn ang="0">
                    <a:pos x="30" y="0"/>
                  </a:cxn>
                </a:cxnLst>
                <a:rect l="0" t="0" r="r" b="b"/>
                <a:pathLst>
                  <a:path w="53" h="126">
                    <a:moveTo>
                      <a:pt x="31" y="32"/>
                    </a:moveTo>
                    <a:lnTo>
                      <a:pt x="35" y="33"/>
                    </a:lnTo>
                    <a:lnTo>
                      <a:pt x="38" y="33"/>
                    </a:lnTo>
                    <a:lnTo>
                      <a:pt x="45" y="37"/>
                    </a:lnTo>
                    <a:lnTo>
                      <a:pt x="52" y="43"/>
                    </a:lnTo>
                    <a:lnTo>
                      <a:pt x="53" y="48"/>
                    </a:lnTo>
                    <a:lnTo>
                      <a:pt x="53" y="126"/>
                    </a:lnTo>
                    <a:lnTo>
                      <a:pt x="43" y="126"/>
                    </a:lnTo>
                    <a:lnTo>
                      <a:pt x="43" y="124"/>
                    </a:lnTo>
                    <a:lnTo>
                      <a:pt x="41" y="124"/>
                    </a:lnTo>
                    <a:lnTo>
                      <a:pt x="41" y="53"/>
                    </a:lnTo>
                    <a:lnTo>
                      <a:pt x="38" y="47"/>
                    </a:lnTo>
                    <a:lnTo>
                      <a:pt x="35" y="43"/>
                    </a:lnTo>
                    <a:lnTo>
                      <a:pt x="31" y="43"/>
                    </a:lnTo>
                    <a:lnTo>
                      <a:pt x="28" y="42"/>
                    </a:lnTo>
                    <a:lnTo>
                      <a:pt x="25" y="43"/>
                    </a:lnTo>
                    <a:lnTo>
                      <a:pt x="20" y="45"/>
                    </a:lnTo>
                    <a:lnTo>
                      <a:pt x="16" y="50"/>
                    </a:lnTo>
                    <a:lnTo>
                      <a:pt x="11" y="55"/>
                    </a:lnTo>
                    <a:lnTo>
                      <a:pt x="11" y="99"/>
                    </a:lnTo>
                    <a:lnTo>
                      <a:pt x="10" y="101"/>
                    </a:lnTo>
                    <a:lnTo>
                      <a:pt x="0" y="101"/>
                    </a:lnTo>
                    <a:lnTo>
                      <a:pt x="0" y="33"/>
                    </a:lnTo>
                    <a:lnTo>
                      <a:pt x="10" y="33"/>
                    </a:lnTo>
                    <a:lnTo>
                      <a:pt x="10" y="43"/>
                    </a:lnTo>
                    <a:lnTo>
                      <a:pt x="15" y="38"/>
                    </a:lnTo>
                    <a:lnTo>
                      <a:pt x="21" y="35"/>
                    </a:lnTo>
                    <a:lnTo>
                      <a:pt x="31" y="32"/>
                    </a:lnTo>
                    <a:close/>
                    <a:moveTo>
                      <a:pt x="30" y="0"/>
                    </a:moveTo>
                    <a:lnTo>
                      <a:pt x="41" y="0"/>
                    </a:lnTo>
                    <a:lnTo>
                      <a:pt x="41" y="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30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49" name="Line 281"/>
              <p:cNvSpPr>
                <a:spLocks noChangeShapeType="1"/>
              </p:cNvSpPr>
              <p:nvPr/>
            </p:nvSpPr>
            <p:spPr bwMode="auto">
              <a:xfrm flipH="1">
                <a:off x="3235" y="2634"/>
                <a:ext cx="495" cy="56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0" name="Freeform 282"/>
              <p:cNvSpPr>
                <a:spLocks/>
              </p:cNvSpPr>
              <p:nvPr/>
            </p:nvSpPr>
            <p:spPr bwMode="auto">
              <a:xfrm>
                <a:off x="3705" y="2602"/>
                <a:ext cx="54" cy="56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38" y="25"/>
                  </a:cxn>
                  <a:cxn ang="0">
                    <a:pos x="28" y="54"/>
                  </a:cxn>
                  <a:cxn ang="0">
                    <a:pos x="28" y="56"/>
                  </a:cxn>
                  <a:cxn ang="0">
                    <a:pos x="22" y="35"/>
                  </a:cxn>
                  <a:cxn ang="0">
                    <a:pos x="0" y="32"/>
                  </a:cxn>
                  <a:cxn ang="0">
                    <a:pos x="28" y="18"/>
                  </a:cxn>
                  <a:cxn ang="0">
                    <a:pos x="42" y="8"/>
                  </a:cxn>
                  <a:cxn ang="0">
                    <a:pos x="54" y="0"/>
                  </a:cxn>
                </a:cxnLst>
                <a:rect l="0" t="0" r="r" b="b"/>
                <a:pathLst>
                  <a:path w="54" h="56">
                    <a:moveTo>
                      <a:pt x="54" y="0"/>
                    </a:moveTo>
                    <a:lnTo>
                      <a:pt x="38" y="25"/>
                    </a:lnTo>
                    <a:lnTo>
                      <a:pt x="28" y="54"/>
                    </a:lnTo>
                    <a:lnTo>
                      <a:pt x="28" y="56"/>
                    </a:lnTo>
                    <a:lnTo>
                      <a:pt x="22" y="35"/>
                    </a:lnTo>
                    <a:lnTo>
                      <a:pt x="0" y="32"/>
                    </a:lnTo>
                    <a:lnTo>
                      <a:pt x="28" y="18"/>
                    </a:lnTo>
                    <a:lnTo>
                      <a:pt x="42" y="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1" name="Line 283"/>
              <p:cNvSpPr>
                <a:spLocks noChangeShapeType="1"/>
              </p:cNvSpPr>
              <p:nvPr/>
            </p:nvSpPr>
            <p:spPr bwMode="auto">
              <a:xfrm flipV="1">
                <a:off x="3235" y="2840"/>
                <a:ext cx="1" cy="738"/>
              </a:xfrm>
              <a:prstGeom prst="line">
                <a:avLst/>
              </a:prstGeom>
              <a:noFill/>
              <a:ln w="1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2" name="Freeform 284"/>
              <p:cNvSpPr>
                <a:spLocks/>
              </p:cNvSpPr>
              <p:nvPr/>
            </p:nvSpPr>
            <p:spPr bwMode="auto">
              <a:xfrm>
                <a:off x="1845" y="2882"/>
                <a:ext cx="66" cy="9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2" y="0"/>
                  </a:cxn>
                  <a:cxn ang="0">
                    <a:pos x="64" y="1"/>
                  </a:cxn>
                  <a:cxn ang="0">
                    <a:pos x="66" y="1"/>
                  </a:cxn>
                  <a:cxn ang="0">
                    <a:pos x="66" y="91"/>
                  </a:cxn>
                  <a:cxn ang="0">
                    <a:pos x="54" y="91"/>
                  </a:cxn>
                  <a:cxn ang="0">
                    <a:pos x="54" y="10"/>
                  </a:cxn>
                  <a:cxn ang="0">
                    <a:pos x="12" y="10"/>
                  </a:cxn>
                  <a:cxn ang="0">
                    <a:pos x="12" y="91"/>
                  </a:cxn>
                  <a:cxn ang="0">
                    <a:pos x="2" y="91"/>
                  </a:cxn>
                  <a:cxn ang="0">
                    <a:pos x="0" y="89"/>
                  </a:cxn>
                  <a:cxn ang="0">
                    <a:pos x="0" y="3"/>
                  </a:cxn>
                  <a:cxn ang="0">
                    <a:pos x="4" y="0"/>
                  </a:cxn>
                </a:cxnLst>
                <a:rect l="0" t="0" r="r" b="b"/>
                <a:pathLst>
                  <a:path w="66" h="91">
                    <a:moveTo>
                      <a:pt x="4" y="0"/>
                    </a:moveTo>
                    <a:lnTo>
                      <a:pt x="62" y="0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6" y="91"/>
                    </a:lnTo>
                    <a:lnTo>
                      <a:pt x="54" y="91"/>
                    </a:lnTo>
                    <a:lnTo>
                      <a:pt x="54" y="10"/>
                    </a:lnTo>
                    <a:lnTo>
                      <a:pt x="12" y="10"/>
                    </a:lnTo>
                    <a:lnTo>
                      <a:pt x="12" y="91"/>
                    </a:lnTo>
                    <a:lnTo>
                      <a:pt x="2" y="91"/>
                    </a:lnTo>
                    <a:lnTo>
                      <a:pt x="0" y="89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3" name="Freeform 285"/>
              <p:cNvSpPr>
                <a:spLocks noEditPoints="1"/>
              </p:cNvSpPr>
              <p:nvPr/>
            </p:nvSpPr>
            <p:spPr bwMode="auto">
              <a:xfrm>
                <a:off x="1924" y="2904"/>
                <a:ext cx="72" cy="70"/>
              </a:xfrm>
              <a:custGeom>
                <a:avLst/>
                <a:gdLst/>
                <a:ahLst/>
                <a:cxnLst>
                  <a:cxn ang="0">
                    <a:pos x="18" y="13"/>
                  </a:cxn>
                  <a:cxn ang="0">
                    <a:pos x="17" y="18"/>
                  </a:cxn>
                  <a:cxn ang="0">
                    <a:pos x="13" y="25"/>
                  </a:cxn>
                  <a:cxn ang="0">
                    <a:pos x="12" y="40"/>
                  </a:cxn>
                  <a:cxn ang="0">
                    <a:pos x="13" y="49"/>
                  </a:cxn>
                  <a:cxn ang="0">
                    <a:pos x="20" y="59"/>
                  </a:cxn>
                  <a:cxn ang="0">
                    <a:pos x="25" y="60"/>
                  </a:cxn>
                  <a:cxn ang="0">
                    <a:pos x="39" y="57"/>
                  </a:cxn>
                  <a:cxn ang="0">
                    <a:pos x="44" y="45"/>
                  </a:cxn>
                  <a:cxn ang="0">
                    <a:pos x="45" y="35"/>
                  </a:cxn>
                  <a:cxn ang="0">
                    <a:pos x="44" y="23"/>
                  </a:cxn>
                  <a:cxn ang="0">
                    <a:pos x="35" y="11"/>
                  </a:cxn>
                  <a:cxn ang="0">
                    <a:pos x="25" y="10"/>
                  </a:cxn>
                  <a:cxn ang="0">
                    <a:pos x="34" y="1"/>
                  </a:cxn>
                  <a:cxn ang="0">
                    <a:pos x="40" y="3"/>
                  </a:cxn>
                  <a:cxn ang="0">
                    <a:pos x="49" y="13"/>
                  </a:cxn>
                  <a:cxn ang="0">
                    <a:pos x="52" y="18"/>
                  </a:cxn>
                  <a:cxn ang="0">
                    <a:pos x="54" y="6"/>
                  </a:cxn>
                  <a:cxn ang="0">
                    <a:pos x="55" y="1"/>
                  </a:cxn>
                  <a:cxn ang="0">
                    <a:pos x="65" y="10"/>
                  </a:cxn>
                  <a:cxn ang="0">
                    <a:pos x="64" y="17"/>
                  </a:cxn>
                  <a:cxn ang="0">
                    <a:pos x="62" y="23"/>
                  </a:cxn>
                  <a:cxn ang="0">
                    <a:pos x="59" y="35"/>
                  </a:cxn>
                  <a:cxn ang="0">
                    <a:pos x="57" y="55"/>
                  </a:cxn>
                  <a:cxn ang="0">
                    <a:pos x="60" y="60"/>
                  </a:cxn>
                  <a:cxn ang="0">
                    <a:pos x="69" y="59"/>
                  </a:cxn>
                  <a:cxn ang="0">
                    <a:pos x="72" y="67"/>
                  </a:cxn>
                  <a:cxn ang="0">
                    <a:pos x="70" y="69"/>
                  </a:cxn>
                  <a:cxn ang="0">
                    <a:pos x="67" y="70"/>
                  </a:cxn>
                  <a:cxn ang="0">
                    <a:pos x="57" y="69"/>
                  </a:cxn>
                  <a:cxn ang="0">
                    <a:pos x="54" y="67"/>
                  </a:cxn>
                  <a:cxn ang="0">
                    <a:pos x="50" y="64"/>
                  </a:cxn>
                  <a:cxn ang="0">
                    <a:pos x="49" y="57"/>
                  </a:cxn>
                  <a:cxn ang="0">
                    <a:pos x="30" y="70"/>
                  </a:cxn>
                  <a:cxn ang="0">
                    <a:pos x="13" y="67"/>
                  </a:cxn>
                  <a:cxn ang="0">
                    <a:pos x="3" y="55"/>
                  </a:cxn>
                  <a:cxn ang="0">
                    <a:pos x="0" y="44"/>
                  </a:cxn>
                  <a:cxn ang="0">
                    <a:pos x="3" y="15"/>
                  </a:cxn>
                  <a:cxn ang="0">
                    <a:pos x="17" y="3"/>
                  </a:cxn>
                  <a:cxn ang="0">
                    <a:pos x="29" y="0"/>
                  </a:cxn>
                </a:cxnLst>
                <a:rect l="0" t="0" r="r" b="b"/>
                <a:pathLst>
                  <a:path w="72" h="70">
                    <a:moveTo>
                      <a:pt x="25" y="10"/>
                    </a:moveTo>
                    <a:lnTo>
                      <a:pt x="18" y="13"/>
                    </a:lnTo>
                    <a:lnTo>
                      <a:pt x="18" y="15"/>
                    </a:lnTo>
                    <a:lnTo>
                      <a:pt x="17" y="18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2" y="35"/>
                    </a:lnTo>
                    <a:lnTo>
                      <a:pt x="12" y="40"/>
                    </a:lnTo>
                    <a:lnTo>
                      <a:pt x="13" y="45"/>
                    </a:lnTo>
                    <a:lnTo>
                      <a:pt x="13" y="49"/>
                    </a:lnTo>
                    <a:lnTo>
                      <a:pt x="17" y="55"/>
                    </a:lnTo>
                    <a:lnTo>
                      <a:pt x="20" y="59"/>
                    </a:lnTo>
                    <a:lnTo>
                      <a:pt x="22" y="59"/>
                    </a:lnTo>
                    <a:lnTo>
                      <a:pt x="25" y="60"/>
                    </a:lnTo>
                    <a:lnTo>
                      <a:pt x="32" y="60"/>
                    </a:lnTo>
                    <a:lnTo>
                      <a:pt x="39" y="57"/>
                    </a:lnTo>
                    <a:lnTo>
                      <a:pt x="42" y="50"/>
                    </a:lnTo>
                    <a:lnTo>
                      <a:pt x="44" y="45"/>
                    </a:lnTo>
                    <a:lnTo>
                      <a:pt x="44" y="40"/>
                    </a:lnTo>
                    <a:lnTo>
                      <a:pt x="45" y="35"/>
                    </a:lnTo>
                    <a:lnTo>
                      <a:pt x="44" y="28"/>
                    </a:lnTo>
                    <a:lnTo>
                      <a:pt x="44" y="23"/>
                    </a:lnTo>
                    <a:lnTo>
                      <a:pt x="40" y="17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25" y="10"/>
                    </a:lnTo>
                    <a:close/>
                    <a:moveTo>
                      <a:pt x="29" y="0"/>
                    </a:moveTo>
                    <a:lnTo>
                      <a:pt x="34" y="1"/>
                    </a:lnTo>
                    <a:lnTo>
                      <a:pt x="37" y="1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9" y="13"/>
                    </a:lnTo>
                    <a:lnTo>
                      <a:pt x="52" y="23"/>
                    </a:lnTo>
                    <a:lnTo>
                      <a:pt x="52" y="18"/>
                    </a:lnTo>
                    <a:lnTo>
                      <a:pt x="54" y="15"/>
                    </a:lnTo>
                    <a:lnTo>
                      <a:pt x="54" y="6"/>
                    </a:lnTo>
                    <a:lnTo>
                      <a:pt x="55" y="5"/>
                    </a:lnTo>
                    <a:lnTo>
                      <a:pt x="55" y="1"/>
                    </a:lnTo>
                    <a:lnTo>
                      <a:pt x="65" y="1"/>
                    </a:lnTo>
                    <a:lnTo>
                      <a:pt x="65" y="10"/>
                    </a:lnTo>
                    <a:lnTo>
                      <a:pt x="64" y="13"/>
                    </a:lnTo>
                    <a:lnTo>
                      <a:pt x="64" y="17"/>
                    </a:lnTo>
                    <a:lnTo>
                      <a:pt x="62" y="20"/>
                    </a:lnTo>
                    <a:lnTo>
                      <a:pt x="62" y="23"/>
                    </a:lnTo>
                    <a:lnTo>
                      <a:pt x="60" y="27"/>
                    </a:lnTo>
                    <a:lnTo>
                      <a:pt x="59" y="35"/>
                    </a:lnTo>
                    <a:lnTo>
                      <a:pt x="57" y="38"/>
                    </a:lnTo>
                    <a:lnTo>
                      <a:pt x="57" y="55"/>
                    </a:lnTo>
                    <a:lnTo>
                      <a:pt x="60" y="59"/>
                    </a:lnTo>
                    <a:lnTo>
                      <a:pt x="60" y="60"/>
                    </a:lnTo>
                    <a:lnTo>
                      <a:pt x="69" y="60"/>
                    </a:lnTo>
                    <a:lnTo>
                      <a:pt x="69" y="59"/>
                    </a:lnTo>
                    <a:lnTo>
                      <a:pt x="72" y="59"/>
                    </a:lnTo>
                    <a:lnTo>
                      <a:pt x="72" y="67"/>
                    </a:lnTo>
                    <a:lnTo>
                      <a:pt x="70" y="67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7" y="70"/>
                    </a:lnTo>
                    <a:lnTo>
                      <a:pt x="60" y="70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4" y="67"/>
                    </a:lnTo>
                    <a:lnTo>
                      <a:pt x="50" y="65"/>
                    </a:lnTo>
                    <a:lnTo>
                      <a:pt x="50" y="64"/>
                    </a:lnTo>
                    <a:lnTo>
                      <a:pt x="49" y="60"/>
                    </a:lnTo>
                    <a:lnTo>
                      <a:pt x="49" y="57"/>
                    </a:lnTo>
                    <a:lnTo>
                      <a:pt x="40" y="65"/>
                    </a:lnTo>
                    <a:lnTo>
                      <a:pt x="30" y="70"/>
                    </a:lnTo>
                    <a:lnTo>
                      <a:pt x="27" y="70"/>
                    </a:lnTo>
                    <a:lnTo>
                      <a:pt x="13" y="67"/>
                    </a:lnTo>
                    <a:lnTo>
                      <a:pt x="7" y="60"/>
                    </a:lnTo>
                    <a:lnTo>
                      <a:pt x="3" y="55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3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4" name="Freeform 286"/>
              <p:cNvSpPr>
                <a:spLocks noEditPoints="1"/>
              </p:cNvSpPr>
              <p:nvPr/>
            </p:nvSpPr>
            <p:spPr bwMode="auto">
              <a:xfrm>
                <a:off x="2010" y="2904"/>
                <a:ext cx="58" cy="94"/>
              </a:xfrm>
              <a:custGeom>
                <a:avLst/>
                <a:gdLst/>
                <a:ahLst/>
                <a:cxnLst>
                  <a:cxn ang="0">
                    <a:pos x="23" y="10"/>
                  </a:cxn>
                  <a:cxn ang="0">
                    <a:pos x="20" y="11"/>
                  </a:cxn>
                  <a:cxn ang="0">
                    <a:pos x="16" y="15"/>
                  </a:cxn>
                  <a:cxn ang="0">
                    <a:pos x="11" y="25"/>
                  </a:cxn>
                  <a:cxn ang="0">
                    <a:pos x="11" y="54"/>
                  </a:cxn>
                  <a:cxn ang="0">
                    <a:pos x="15" y="57"/>
                  </a:cxn>
                  <a:cxn ang="0">
                    <a:pos x="20" y="59"/>
                  </a:cxn>
                  <a:cxn ang="0">
                    <a:pos x="23" y="60"/>
                  </a:cxn>
                  <a:cxn ang="0">
                    <a:pos x="31" y="60"/>
                  </a:cxn>
                  <a:cxn ang="0">
                    <a:pos x="36" y="59"/>
                  </a:cxn>
                  <a:cxn ang="0">
                    <a:pos x="38" y="55"/>
                  </a:cxn>
                  <a:cxn ang="0">
                    <a:pos x="41" y="54"/>
                  </a:cxn>
                  <a:cxn ang="0">
                    <a:pos x="43" y="50"/>
                  </a:cxn>
                  <a:cxn ang="0">
                    <a:pos x="45" y="45"/>
                  </a:cxn>
                  <a:cxn ang="0">
                    <a:pos x="45" y="25"/>
                  </a:cxn>
                  <a:cxn ang="0">
                    <a:pos x="40" y="15"/>
                  </a:cxn>
                  <a:cxn ang="0">
                    <a:pos x="36" y="11"/>
                  </a:cxn>
                  <a:cxn ang="0">
                    <a:pos x="33" y="10"/>
                  </a:cxn>
                  <a:cxn ang="0">
                    <a:pos x="23" y="10"/>
                  </a:cxn>
                  <a:cxn ang="0">
                    <a:pos x="30" y="0"/>
                  </a:cxn>
                  <a:cxn ang="0">
                    <a:pos x="35" y="1"/>
                  </a:cxn>
                  <a:cxn ang="0">
                    <a:pos x="41" y="3"/>
                  </a:cxn>
                  <a:cxn ang="0">
                    <a:pos x="46" y="5"/>
                  </a:cxn>
                  <a:cxn ang="0">
                    <a:pos x="50" y="10"/>
                  </a:cxn>
                  <a:cxn ang="0">
                    <a:pos x="53" y="13"/>
                  </a:cxn>
                  <a:cxn ang="0">
                    <a:pos x="57" y="27"/>
                  </a:cxn>
                  <a:cxn ang="0">
                    <a:pos x="58" y="35"/>
                  </a:cxn>
                  <a:cxn ang="0">
                    <a:pos x="57" y="44"/>
                  </a:cxn>
                  <a:cxn ang="0">
                    <a:pos x="55" y="50"/>
                  </a:cxn>
                  <a:cxn ang="0">
                    <a:pos x="53" y="55"/>
                  </a:cxn>
                  <a:cxn ang="0">
                    <a:pos x="46" y="65"/>
                  </a:cxn>
                  <a:cxn ang="0">
                    <a:pos x="41" y="67"/>
                  </a:cxn>
                  <a:cxn ang="0">
                    <a:pos x="28" y="70"/>
                  </a:cxn>
                  <a:cxn ang="0">
                    <a:pos x="25" y="70"/>
                  </a:cxn>
                  <a:cxn ang="0">
                    <a:pos x="21" y="69"/>
                  </a:cxn>
                  <a:cxn ang="0">
                    <a:pos x="20" y="69"/>
                  </a:cxn>
                  <a:cxn ang="0">
                    <a:pos x="15" y="67"/>
                  </a:cxn>
                  <a:cxn ang="0">
                    <a:pos x="11" y="64"/>
                  </a:cxn>
                  <a:cxn ang="0">
                    <a:pos x="11" y="92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1" y="20"/>
                  </a:cxn>
                  <a:cxn ang="0">
                    <a:pos x="3" y="15"/>
                  </a:cxn>
                  <a:cxn ang="0">
                    <a:pos x="6" y="10"/>
                  </a:cxn>
                  <a:cxn ang="0">
                    <a:pos x="10" y="6"/>
                  </a:cxn>
                  <a:cxn ang="0">
                    <a:pos x="16" y="3"/>
                  </a:cxn>
                  <a:cxn ang="0">
                    <a:pos x="21" y="1"/>
                  </a:cxn>
                  <a:cxn ang="0">
                    <a:pos x="30" y="0"/>
                  </a:cxn>
                </a:cxnLst>
                <a:rect l="0" t="0" r="r" b="b"/>
                <a:pathLst>
                  <a:path w="58" h="94">
                    <a:moveTo>
                      <a:pt x="23" y="10"/>
                    </a:moveTo>
                    <a:lnTo>
                      <a:pt x="20" y="11"/>
                    </a:lnTo>
                    <a:lnTo>
                      <a:pt x="16" y="15"/>
                    </a:lnTo>
                    <a:lnTo>
                      <a:pt x="11" y="25"/>
                    </a:lnTo>
                    <a:lnTo>
                      <a:pt x="11" y="54"/>
                    </a:lnTo>
                    <a:lnTo>
                      <a:pt x="15" y="57"/>
                    </a:lnTo>
                    <a:lnTo>
                      <a:pt x="20" y="59"/>
                    </a:lnTo>
                    <a:lnTo>
                      <a:pt x="23" y="60"/>
                    </a:lnTo>
                    <a:lnTo>
                      <a:pt x="31" y="60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41" y="54"/>
                    </a:lnTo>
                    <a:lnTo>
                      <a:pt x="43" y="50"/>
                    </a:lnTo>
                    <a:lnTo>
                      <a:pt x="45" y="45"/>
                    </a:lnTo>
                    <a:lnTo>
                      <a:pt x="45" y="25"/>
                    </a:lnTo>
                    <a:lnTo>
                      <a:pt x="40" y="15"/>
                    </a:lnTo>
                    <a:lnTo>
                      <a:pt x="36" y="11"/>
                    </a:lnTo>
                    <a:lnTo>
                      <a:pt x="33" y="10"/>
                    </a:lnTo>
                    <a:lnTo>
                      <a:pt x="23" y="10"/>
                    </a:lnTo>
                    <a:close/>
                    <a:moveTo>
                      <a:pt x="30" y="0"/>
                    </a:moveTo>
                    <a:lnTo>
                      <a:pt x="35" y="1"/>
                    </a:lnTo>
                    <a:lnTo>
                      <a:pt x="41" y="3"/>
                    </a:lnTo>
                    <a:lnTo>
                      <a:pt x="46" y="5"/>
                    </a:lnTo>
                    <a:lnTo>
                      <a:pt x="50" y="10"/>
                    </a:lnTo>
                    <a:lnTo>
                      <a:pt x="53" y="13"/>
                    </a:lnTo>
                    <a:lnTo>
                      <a:pt x="57" y="27"/>
                    </a:lnTo>
                    <a:lnTo>
                      <a:pt x="58" y="35"/>
                    </a:lnTo>
                    <a:lnTo>
                      <a:pt x="57" y="44"/>
                    </a:lnTo>
                    <a:lnTo>
                      <a:pt x="55" y="50"/>
                    </a:lnTo>
                    <a:lnTo>
                      <a:pt x="53" y="55"/>
                    </a:lnTo>
                    <a:lnTo>
                      <a:pt x="46" y="65"/>
                    </a:lnTo>
                    <a:lnTo>
                      <a:pt x="41" y="67"/>
                    </a:lnTo>
                    <a:lnTo>
                      <a:pt x="28" y="70"/>
                    </a:lnTo>
                    <a:lnTo>
                      <a:pt x="25" y="70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15" y="67"/>
                    </a:lnTo>
                    <a:lnTo>
                      <a:pt x="11" y="64"/>
                    </a:lnTo>
                    <a:lnTo>
                      <a:pt x="11" y="92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5" name="Freeform 287"/>
              <p:cNvSpPr>
                <a:spLocks noEditPoints="1"/>
              </p:cNvSpPr>
              <p:nvPr/>
            </p:nvSpPr>
            <p:spPr bwMode="auto">
              <a:xfrm>
                <a:off x="2080" y="2872"/>
                <a:ext cx="72" cy="102"/>
              </a:xfrm>
              <a:custGeom>
                <a:avLst/>
                <a:gdLst/>
                <a:ahLst/>
                <a:cxnLst>
                  <a:cxn ang="0">
                    <a:pos x="20" y="43"/>
                  </a:cxn>
                  <a:cxn ang="0">
                    <a:pos x="15" y="50"/>
                  </a:cxn>
                  <a:cxn ang="0">
                    <a:pos x="12" y="77"/>
                  </a:cxn>
                  <a:cxn ang="0">
                    <a:pos x="20" y="91"/>
                  </a:cxn>
                  <a:cxn ang="0">
                    <a:pos x="32" y="92"/>
                  </a:cxn>
                  <a:cxn ang="0">
                    <a:pos x="40" y="86"/>
                  </a:cxn>
                  <a:cxn ang="0">
                    <a:pos x="44" y="77"/>
                  </a:cxn>
                  <a:cxn ang="0">
                    <a:pos x="42" y="52"/>
                  </a:cxn>
                  <a:cxn ang="0">
                    <a:pos x="37" y="45"/>
                  </a:cxn>
                  <a:cxn ang="0">
                    <a:pos x="32" y="42"/>
                  </a:cxn>
                  <a:cxn ang="0">
                    <a:pos x="28" y="32"/>
                  </a:cxn>
                  <a:cxn ang="0">
                    <a:pos x="37" y="33"/>
                  </a:cxn>
                  <a:cxn ang="0">
                    <a:pos x="44" y="38"/>
                  </a:cxn>
                  <a:cxn ang="0">
                    <a:pos x="49" y="45"/>
                  </a:cxn>
                  <a:cxn ang="0">
                    <a:pos x="50" y="55"/>
                  </a:cxn>
                  <a:cxn ang="0">
                    <a:pos x="52" y="47"/>
                  </a:cxn>
                  <a:cxn ang="0">
                    <a:pos x="54" y="35"/>
                  </a:cxn>
                  <a:cxn ang="0">
                    <a:pos x="65" y="33"/>
                  </a:cxn>
                  <a:cxn ang="0">
                    <a:pos x="64" y="42"/>
                  </a:cxn>
                  <a:cxn ang="0">
                    <a:pos x="62" y="52"/>
                  </a:cxn>
                  <a:cxn ang="0">
                    <a:pos x="59" y="67"/>
                  </a:cxn>
                  <a:cxn ang="0">
                    <a:pos x="55" y="79"/>
                  </a:cxn>
                  <a:cxn ang="0">
                    <a:pos x="57" y="87"/>
                  </a:cxn>
                  <a:cxn ang="0">
                    <a:pos x="59" y="91"/>
                  </a:cxn>
                  <a:cxn ang="0">
                    <a:pos x="67" y="92"/>
                  </a:cxn>
                  <a:cxn ang="0">
                    <a:pos x="70" y="91"/>
                  </a:cxn>
                  <a:cxn ang="0">
                    <a:pos x="72" y="92"/>
                  </a:cxn>
                  <a:cxn ang="0">
                    <a:pos x="70" y="97"/>
                  </a:cxn>
                  <a:cxn ang="0">
                    <a:pos x="67" y="101"/>
                  </a:cxn>
                  <a:cxn ang="0">
                    <a:pos x="59" y="102"/>
                  </a:cxn>
                  <a:cxn ang="0">
                    <a:pos x="54" y="101"/>
                  </a:cxn>
                  <a:cxn ang="0">
                    <a:pos x="49" y="92"/>
                  </a:cxn>
                  <a:cxn ang="0">
                    <a:pos x="45" y="91"/>
                  </a:cxn>
                  <a:cxn ang="0">
                    <a:pos x="42" y="96"/>
                  </a:cxn>
                  <a:cxn ang="0">
                    <a:pos x="37" y="99"/>
                  </a:cxn>
                  <a:cxn ang="0">
                    <a:pos x="28" y="102"/>
                  </a:cxn>
                  <a:cxn ang="0">
                    <a:pos x="18" y="101"/>
                  </a:cxn>
                  <a:cxn ang="0">
                    <a:pos x="8" y="96"/>
                  </a:cxn>
                  <a:cxn ang="0">
                    <a:pos x="2" y="82"/>
                  </a:cxn>
                  <a:cxn ang="0">
                    <a:pos x="0" y="60"/>
                  </a:cxn>
                  <a:cxn ang="0">
                    <a:pos x="7" y="42"/>
                  </a:cxn>
                  <a:cxn ang="0">
                    <a:pos x="15" y="35"/>
                  </a:cxn>
                  <a:cxn ang="0">
                    <a:pos x="35" y="0"/>
                  </a:cxn>
                  <a:cxn ang="0">
                    <a:pos x="45" y="1"/>
                  </a:cxn>
                  <a:cxn ang="0">
                    <a:pos x="37" y="23"/>
                  </a:cxn>
                  <a:cxn ang="0">
                    <a:pos x="28" y="22"/>
                  </a:cxn>
                  <a:cxn ang="0">
                    <a:pos x="35" y="0"/>
                  </a:cxn>
                </a:cxnLst>
                <a:rect l="0" t="0" r="r" b="b"/>
                <a:pathLst>
                  <a:path w="72" h="102">
                    <a:moveTo>
                      <a:pt x="23" y="42"/>
                    </a:moveTo>
                    <a:lnTo>
                      <a:pt x="20" y="43"/>
                    </a:lnTo>
                    <a:lnTo>
                      <a:pt x="18" y="47"/>
                    </a:lnTo>
                    <a:lnTo>
                      <a:pt x="15" y="50"/>
                    </a:lnTo>
                    <a:lnTo>
                      <a:pt x="12" y="57"/>
                    </a:lnTo>
                    <a:lnTo>
                      <a:pt x="12" y="77"/>
                    </a:lnTo>
                    <a:lnTo>
                      <a:pt x="17" y="87"/>
                    </a:lnTo>
                    <a:lnTo>
                      <a:pt x="20" y="91"/>
                    </a:lnTo>
                    <a:lnTo>
                      <a:pt x="23" y="92"/>
                    </a:lnTo>
                    <a:lnTo>
                      <a:pt x="32" y="92"/>
                    </a:lnTo>
                    <a:lnTo>
                      <a:pt x="35" y="91"/>
                    </a:lnTo>
                    <a:lnTo>
                      <a:pt x="40" y="86"/>
                    </a:lnTo>
                    <a:lnTo>
                      <a:pt x="42" y="82"/>
                    </a:lnTo>
                    <a:lnTo>
                      <a:pt x="44" y="77"/>
                    </a:lnTo>
                    <a:lnTo>
                      <a:pt x="44" y="55"/>
                    </a:lnTo>
                    <a:lnTo>
                      <a:pt x="42" y="52"/>
                    </a:lnTo>
                    <a:lnTo>
                      <a:pt x="39" y="49"/>
                    </a:lnTo>
                    <a:lnTo>
                      <a:pt x="37" y="45"/>
                    </a:lnTo>
                    <a:lnTo>
                      <a:pt x="34" y="43"/>
                    </a:lnTo>
                    <a:lnTo>
                      <a:pt x="32" y="42"/>
                    </a:lnTo>
                    <a:lnTo>
                      <a:pt x="23" y="42"/>
                    </a:lnTo>
                    <a:close/>
                    <a:moveTo>
                      <a:pt x="28" y="32"/>
                    </a:moveTo>
                    <a:lnTo>
                      <a:pt x="32" y="33"/>
                    </a:lnTo>
                    <a:lnTo>
                      <a:pt x="37" y="33"/>
                    </a:lnTo>
                    <a:lnTo>
                      <a:pt x="40" y="35"/>
                    </a:lnTo>
                    <a:lnTo>
                      <a:pt x="44" y="38"/>
                    </a:lnTo>
                    <a:lnTo>
                      <a:pt x="45" y="42"/>
                    </a:lnTo>
                    <a:lnTo>
                      <a:pt x="49" y="45"/>
                    </a:lnTo>
                    <a:lnTo>
                      <a:pt x="50" y="50"/>
                    </a:lnTo>
                    <a:lnTo>
                      <a:pt x="50" y="55"/>
                    </a:lnTo>
                    <a:lnTo>
                      <a:pt x="52" y="50"/>
                    </a:lnTo>
                    <a:lnTo>
                      <a:pt x="52" y="47"/>
                    </a:lnTo>
                    <a:lnTo>
                      <a:pt x="54" y="42"/>
                    </a:lnTo>
                    <a:lnTo>
                      <a:pt x="54" y="35"/>
                    </a:lnTo>
                    <a:lnTo>
                      <a:pt x="55" y="33"/>
                    </a:lnTo>
                    <a:lnTo>
                      <a:pt x="65" y="33"/>
                    </a:lnTo>
                    <a:lnTo>
                      <a:pt x="65" y="38"/>
                    </a:lnTo>
                    <a:lnTo>
                      <a:pt x="64" y="42"/>
                    </a:lnTo>
                    <a:lnTo>
                      <a:pt x="64" y="49"/>
                    </a:lnTo>
                    <a:lnTo>
                      <a:pt x="62" y="52"/>
                    </a:lnTo>
                    <a:lnTo>
                      <a:pt x="60" y="59"/>
                    </a:lnTo>
                    <a:lnTo>
                      <a:pt x="59" y="67"/>
                    </a:lnTo>
                    <a:lnTo>
                      <a:pt x="55" y="74"/>
                    </a:lnTo>
                    <a:lnTo>
                      <a:pt x="55" y="79"/>
                    </a:lnTo>
                    <a:lnTo>
                      <a:pt x="57" y="84"/>
                    </a:lnTo>
                    <a:lnTo>
                      <a:pt x="57" y="87"/>
                    </a:lnTo>
                    <a:lnTo>
                      <a:pt x="59" y="89"/>
                    </a:lnTo>
                    <a:lnTo>
                      <a:pt x="59" y="91"/>
                    </a:lnTo>
                    <a:lnTo>
                      <a:pt x="60" y="92"/>
                    </a:lnTo>
                    <a:lnTo>
                      <a:pt x="67" y="92"/>
                    </a:lnTo>
                    <a:lnTo>
                      <a:pt x="69" y="91"/>
                    </a:lnTo>
                    <a:lnTo>
                      <a:pt x="70" y="91"/>
                    </a:lnTo>
                    <a:lnTo>
                      <a:pt x="70" y="92"/>
                    </a:lnTo>
                    <a:lnTo>
                      <a:pt x="72" y="92"/>
                    </a:lnTo>
                    <a:lnTo>
                      <a:pt x="72" y="96"/>
                    </a:lnTo>
                    <a:lnTo>
                      <a:pt x="70" y="97"/>
                    </a:lnTo>
                    <a:lnTo>
                      <a:pt x="70" y="101"/>
                    </a:lnTo>
                    <a:lnTo>
                      <a:pt x="67" y="101"/>
                    </a:lnTo>
                    <a:lnTo>
                      <a:pt x="65" y="102"/>
                    </a:lnTo>
                    <a:lnTo>
                      <a:pt x="59" y="102"/>
                    </a:lnTo>
                    <a:lnTo>
                      <a:pt x="57" y="101"/>
                    </a:lnTo>
                    <a:lnTo>
                      <a:pt x="54" y="101"/>
                    </a:lnTo>
                    <a:lnTo>
                      <a:pt x="49" y="96"/>
                    </a:lnTo>
                    <a:lnTo>
                      <a:pt x="49" y="92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4" y="94"/>
                    </a:lnTo>
                    <a:lnTo>
                      <a:pt x="42" y="96"/>
                    </a:lnTo>
                    <a:lnTo>
                      <a:pt x="39" y="97"/>
                    </a:lnTo>
                    <a:lnTo>
                      <a:pt x="37" y="99"/>
                    </a:lnTo>
                    <a:lnTo>
                      <a:pt x="34" y="101"/>
                    </a:lnTo>
                    <a:lnTo>
                      <a:pt x="28" y="102"/>
                    </a:lnTo>
                    <a:lnTo>
                      <a:pt x="25" y="102"/>
                    </a:lnTo>
                    <a:lnTo>
                      <a:pt x="18" y="101"/>
                    </a:lnTo>
                    <a:lnTo>
                      <a:pt x="13" y="99"/>
                    </a:lnTo>
                    <a:lnTo>
                      <a:pt x="8" y="96"/>
                    </a:lnTo>
                    <a:lnTo>
                      <a:pt x="5" y="92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0" y="60"/>
                    </a:lnTo>
                    <a:lnTo>
                      <a:pt x="3" y="47"/>
                    </a:lnTo>
                    <a:lnTo>
                      <a:pt x="7" y="42"/>
                    </a:lnTo>
                    <a:lnTo>
                      <a:pt x="10" y="38"/>
                    </a:lnTo>
                    <a:lnTo>
                      <a:pt x="15" y="35"/>
                    </a:lnTo>
                    <a:lnTo>
                      <a:pt x="28" y="32"/>
                    </a:lnTo>
                    <a:close/>
                    <a:moveTo>
                      <a:pt x="35" y="0"/>
                    </a:moveTo>
                    <a:lnTo>
                      <a:pt x="45" y="0"/>
                    </a:lnTo>
                    <a:lnTo>
                      <a:pt x="45" y="1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34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6" name="Freeform 288"/>
              <p:cNvSpPr>
                <a:spLocks/>
              </p:cNvSpPr>
              <p:nvPr/>
            </p:nvSpPr>
            <p:spPr bwMode="auto">
              <a:xfrm>
                <a:off x="2167" y="2905"/>
                <a:ext cx="67" cy="9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48"/>
                  </a:cxn>
                  <a:cxn ang="0">
                    <a:pos x="15" y="54"/>
                  </a:cxn>
                  <a:cxn ang="0">
                    <a:pos x="19" y="58"/>
                  </a:cxn>
                  <a:cxn ang="0">
                    <a:pos x="22" y="59"/>
                  </a:cxn>
                  <a:cxn ang="0">
                    <a:pos x="25" y="59"/>
                  </a:cxn>
                  <a:cxn ang="0">
                    <a:pos x="29" y="58"/>
                  </a:cxn>
                  <a:cxn ang="0">
                    <a:pos x="34" y="56"/>
                  </a:cxn>
                  <a:cxn ang="0">
                    <a:pos x="39" y="53"/>
                  </a:cxn>
                  <a:cxn ang="0">
                    <a:pos x="42" y="48"/>
                  </a:cxn>
                  <a:cxn ang="0">
                    <a:pos x="42" y="2"/>
                  </a:cxn>
                  <a:cxn ang="0">
                    <a:pos x="44" y="2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54" y="49"/>
                  </a:cxn>
                  <a:cxn ang="0">
                    <a:pos x="56" y="51"/>
                  </a:cxn>
                  <a:cxn ang="0">
                    <a:pos x="56" y="56"/>
                  </a:cxn>
                  <a:cxn ang="0">
                    <a:pos x="57" y="58"/>
                  </a:cxn>
                  <a:cxn ang="0">
                    <a:pos x="57" y="59"/>
                  </a:cxn>
                  <a:cxn ang="0">
                    <a:pos x="64" y="59"/>
                  </a:cxn>
                  <a:cxn ang="0">
                    <a:pos x="64" y="58"/>
                  </a:cxn>
                  <a:cxn ang="0">
                    <a:pos x="66" y="58"/>
                  </a:cxn>
                  <a:cxn ang="0">
                    <a:pos x="66" y="59"/>
                  </a:cxn>
                  <a:cxn ang="0">
                    <a:pos x="67" y="59"/>
                  </a:cxn>
                  <a:cxn ang="0">
                    <a:pos x="67" y="64"/>
                  </a:cxn>
                  <a:cxn ang="0">
                    <a:pos x="66" y="66"/>
                  </a:cxn>
                  <a:cxn ang="0">
                    <a:pos x="66" y="68"/>
                  </a:cxn>
                  <a:cxn ang="0">
                    <a:pos x="64" y="68"/>
                  </a:cxn>
                  <a:cxn ang="0">
                    <a:pos x="62" y="69"/>
                  </a:cxn>
                  <a:cxn ang="0">
                    <a:pos x="54" y="69"/>
                  </a:cxn>
                  <a:cxn ang="0">
                    <a:pos x="50" y="68"/>
                  </a:cxn>
                  <a:cxn ang="0">
                    <a:pos x="45" y="63"/>
                  </a:cxn>
                  <a:cxn ang="0">
                    <a:pos x="44" y="58"/>
                  </a:cxn>
                  <a:cxn ang="0">
                    <a:pos x="39" y="63"/>
                  </a:cxn>
                  <a:cxn ang="0">
                    <a:pos x="34" y="66"/>
                  </a:cxn>
                  <a:cxn ang="0">
                    <a:pos x="24" y="69"/>
                  </a:cxn>
                  <a:cxn ang="0">
                    <a:pos x="20" y="68"/>
                  </a:cxn>
                  <a:cxn ang="0">
                    <a:pos x="17" y="68"/>
                  </a:cxn>
                  <a:cxn ang="0">
                    <a:pos x="10" y="64"/>
                  </a:cxn>
                  <a:cxn ang="0">
                    <a:pos x="12" y="66"/>
                  </a:cxn>
                  <a:cxn ang="0">
                    <a:pos x="12" y="91"/>
                  </a:cxn>
                  <a:cxn ang="0">
                    <a:pos x="10" y="93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67" h="93">
                    <a:moveTo>
                      <a:pt x="0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48"/>
                    </a:lnTo>
                    <a:lnTo>
                      <a:pt x="15" y="54"/>
                    </a:lnTo>
                    <a:lnTo>
                      <a:pt x="19" y="58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29" y="58"/>
                    </a:lnTo>
                    <a:lnTo>
                      <a:pt x="34" y="56"/>
                    </a:lnTo>
                    <a:lnTo>
                      <a:pt x="39" y="53"/>
                    </a:lnTo>
                    <a:lnTo>
                      <a:pt x="42" y="48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54" y="49"/>
                    </a:lnTo>
                    <a:lnTo>
                      <a:pt x="56" y="51"/>
                    </a:lnTo>
                    <a:lnTo>
                      <a:pt x="56" y="56"/>
                    </a:lnTo>
                    <a:lnTo>
                      <a:pt x="57" y="58"/>
                    </a:lnTo>
                    <a:lnTo>
                      <a:pt x="57" y="59"/>
                    </a:lnTo>
                    <a:lnTo>
                      <a:pt x="64" y="59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6" y="59"/>
                    </a:lnTo>
                    <a:lnTo>
                      <a:pt x="67" y="59"/>
                    </a:lnTo>
                    <a:lnTo>
                      <a:pt x="67" y="64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4" y="68"/>
                    </a:lnTo>
                    <a:lnTo>
                      <a:pt x="62" y="69"/>
                    </a:lnTo>
                    <a:lnTo>
                      <a:pt x="54" y="69"/>
                    </a:lnTo>
                    <a:lnTo>
                      <a:pt x="50" y="68"/>
                    </a:lnTo>
                    <a:lnTo>
                      <a:pt x="45" y="63"/>
                    </a:lnTo>
                    <a:lnTo>
                      <a:pt x="44" y="58"/>
                    </a:lnTo>
                    <a:lnTo>
                      <a:pt x="39" y="63"/>
                    </a:lnTo>
                    <a:lnTo>
                      <a:pt x="34" y="66"/>
                    </a:lnTo>
                    <a:lnTo>
                      <a:pt x="24" y="69"/>
                    </a:lnTo>
                    <a:lnTo>
                      <a:pt x="20" y="68"/>
                    </a:lnTo>
                    <a:lnTo>
                      <a:pt x="17" y="68"/>
                    </a:lnTo>
                    <a:lnTo>
                      <a:pt x="10" y="64"/>
                    </a:lnTo>
                    <a:lnTo>
                      <a:pt x="12" y="66"/>
                    </a:lnTo>
                    <a:lnTo>
                      <a:pt x="12" y="91"/>
                    </a:lnTo>
                    <a:lnTo>
                      <a:pt x="10" y="93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7" name="Freeform 289"/>
              <p:cNvSpPr>
                <a:spLocks/>
              </p:cNvSpPr>
              <p:nvPr/>
            </p:nvSpPr>
            <p:spPr bwMode="auto">
              <a:xfrm>
                <a:off x="2246" y="2904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1"/>
                  </a:cxn>
                  <a:cxn ang="0">
                    <a:pos x="44" y="3"/>
                  </a:cxn>
                  <a:cxn ang="0">
                    <a:pos x="49" y="5"/>
                  </a:cxn>
                  <a:cxn ang="0">
                    <a:pos x="50" y="17"/>
                  </a:cxn>
                  <a:cxn ang="0">
                    <a:pos x="47" y="15"/>
                  </a:cxn>
                  <a:cxn ang="0">
                    <a:pos x="42" y="13"/>
                  </a:cxn>
                  <a:cxn ang="0">
                    <a:pos x="37" y="11"/>
                  </a:cxn>
                  <a:cxn ang="0">
                    <a:pos x="22" y="10"/>
                  </a:cxn>
                  <a:cxn ang="0">
                    <a:pos x="15" y="15"/>
                  </a:cxn>
                  <a:cxn ang="0">
                    <a:pos x="13" y="18"/>
                  </a:cxn>
                  <a:cxn ang="0">
                    <a:pos x="15" y="22"/>
                  </a:cxn>
                  <a:cxn ang="0">
                    <a:pos x="20" y="28"/>
                  </a:cxn>
                  <a:cxn ang="0">
                    <a:pos x="28" y="30"/>
                  </a:cxn>
                  <a:cxn ang="0">
                    <a:pos x="42" y="32"/>
                  </a:cxn>
                  <a:cxn ang="0">
                    <a:pos x="44" y="35"/>
                  </a:cxn>
                  <a:cxn ang="0">
                    <a:pos x="42" y="38"/>
                  </a:cxn>
                  <a:cxn ang="0">
                    <a:pos x="18" y="40"/>
                  </a:cxn>
                  <a:cxn ang="0">
                    <a:pos x="13" y="44"/>
                  </a:cxn>
                  <a:cxn ang="0">
                    <a:pos x="12" y="47"/>
                  </a:cxn>
                  <a:cxn ang="0">
                    <a:pos x="18" y="59"/>
                  </a:cxn>
                  <a:cxn ang="0">
                    <a:pos x="37" y="60"/>
                  </a:cxn>
                  <a:cxn ang="0">
                    <a:pos x="45" y="57"/>
                  </a:cxn>
                  <a:cxn ang="0">
                    <a:pos x="52" y="55"/>
                  </a:cxn>
                  <a:cxn ang="0">
                    <a:pos x="50" y="64"/>
                  </a:cxn>
                  <a:cxn ang="0">
                    <a:pos x="47" y="65"/>
                  </a:cxn>
                  <a:cxn ang="0">
                    <a:pos x="42" y="69"/>
                  </a:cxn>
                  <a:cxn ang="0">
                    <a:pos x="35" y="70"/>
                  </a:cxn>
                  <a:cxn ang="0">
                    <a:pos x="10" y="67"/>
                  </a:cxn>
                  <a:cxn ang="0">
                    <a:pos x="3" y="62"/>
                  </a:cxn>
                  <a:cxn ang="0">
                    <a:pos x="0" y="45"/>
                  </a:cxn>
                  <a:cxn ang="0">
                    <a:pos x="5" y="38"/>
                  </a:cxn>
                  <a:cxn ang="0">
                    <a:pos x="10" y="35"/>
                  </a:cxn>
                  <a:cxn ang="0">
                    <a:pos x="10" y="32"/>
                  </a:cxn>
                  <a:cxn ang="0">
                    <a:pos x="3" y="23"/>
                  </a:cxn>
                  <a:cxn ang="0">
                    <a:pos x="2" y="20"/>
                  </a:cxn>
                  <a:cxn ang="0">
                    <a:pos x="3" y="11"/>
                  </a:cxn>
                  <a:cxn ang="0">
                    <a:pos x="13" y="3"/>
                  </a:cxn>
                  <a:cxn ang="0">
                    <a:pos x="22" y="1"/>
                  </a:cxn>
                </a:cxnLst>
                <a:rect l="0" t="0" r="r" b="b"/>
                <a:pathLst>
                  <a:path w="52" h="70">
                    <a:moveTo>
                      <a:pt x="28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0" y="6"/>
                    </a:lnTo>
                    <a:lnTo>
                      <a:pt x="50" y="17"/>
                    </a:lnTo>
                    <a:lnTo>
                      <a:pt x="49" y="17"/>
                    </a:lnTo>
                    <a:lnTo>
                      <a:pt x="47" y="15"/>
                    </a:lnTo>
                    <a:lnTo>
                      <a:pt x="45" y="15"/>
                    </a:lnTo>
                    <a:lnTo>
                      <a:pt x="42" y="13"/>
                    </a:lnTo>
                    <a:lnTo>
                      <a:pt x="40" y="11"/>
                    </a:lnTo>
                    <a:lnTo>
                      <a:pt x="37" y="11"/>
                    </a:lnTo>
                    <a:lnTo>
                      <a:pt x="32" y="10"/>
                    </a:lnTo>
                    <a:lnTo>
                      <a:pt x="22" y="10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20" y="28"/>
                    </a:lnTo>
                    <a:lnTo>
                      <a:pt x="23" y="28"/>
                    </a:lnTo>
                    <a:lnTo>
                      <a:pt x="28" y="30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8"/>
                    </a:lnTo>
                    <a:lnTo>
                      <a:pt x="20" y="38"/>
                    </a:lnTo>
                    <a:lnTo>
                      <a:pt x="18" y="40"/>
                    </a:lnTo>
                    <a:lnTo>
                      <a:pt x="15" y="42"/>
                    </a:lnTo>
                    <a:lnTo>
                      <a:pt x="13" y="44"/>
                    </a:lnTo>
                    <a:lnTo>
                      <a:pt x="13" y="45"/>
                    </a:lnTo>
                    <a:lnTo>
                      <a:pt x="12" y="47"/>
                    </a:lnTo>
                    <a:lnTo>
                      <a:pt x="12" y="52"/>
                    </a:lnTo>
                    <a:lnTo>
                      <a:pt x="18" y="59"/>
                    </a:lnTo>
                    <a:lnTo>
                      <a:pt x="22" y="60"/>
                    </a:lnTo>
                    <a:lnTo>
                      <a:pt x="37" y="60"/>
                    </a:lnTo>
                    <a:lnTo>
                      <a:pt x="44" y="57"/>
                    </a:lnTo>
                    <a:lnTo>
                      <a:pt x="45" y="57"/>
                    </a:lnTo>
                    <a:lnTo>
                      <a:pt x="47" y="55"/>
                    </a:lnTo>
                    <a:lnTo>
                      <a:pt x="52" y="55"/>
                    </a:lnTo>
                    <a:lnTo>
                      <a:pt x="52" y="64"/>
                    </a:lnTo>
                    <a:lnTo>
                      <a:pt x="50" y="64"/>
                    </a:lnTo>
                    <a:lnTo>
                      <a:pt x="50" y="65"/>
                    </a:lnTo>
                    <a:lnTo>
                      <a:pt x="47" y="65"/>
                    </a:lnTo>
                    <a:lnTo>
                      <a:pt x="45" y="67"/>
                    </a:lnTo>
                    <a:lnTo>
                      <a:pt x="42" y="69"/>
                    </a:lnTo>
                    <a:lnTo>
                      <a:pt x="39" y="69"/>
                    </a:lnTo>
                    <a:lnTo>
                      <a:pt x="35" y="70"/>
                    </a:lnTo>
                    <a:lnTo>
                      <a:pt x="20" y="70"/>
                    </a:lnTo>
                    <a:lnTo>
                      <a:pt x="10" y="67"/>
                    </a:lnTo>
                    <a:lnTo>
                      <a:pt x="7" y="65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3" y="40"/>
                    </a:lnTo>
                    <a:lnTo>
                      <a:pt x="5" y="38"/>
                    </a:lnTo>
                    <a:lnTo>
                      <a:pt x="8" y="37"/>
                    </a:lnTo>
                    <a:lnTo>
                      <a:pt x="10" y="35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8" y="6"/>
                    </a:lnTo>
                    <a:lnTo>
                      <a:pt x="13" y="3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8" name="Freeform 290"/>
              <p:cNvSpPr>
                <a:spLocks/>
              </p:cNvSpPr>
              <p:nvPr/>
            </p:nvSpPr>
            <p:spPr bwMode="auto">
              <a:xfrm>
                <a:off x="2300" y="2905"/>
                <a:ext cx="53" cy="6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3" y="0"/>
                  </a:cxn>
                  <a:cxn ang="0">
                    <a:pos x="53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2" y="53"/>
                  </a:cxn>
                  <a:cxn ang="0">
                    <a:pos x="32" y="56"/>
                  </a:cxn>
                  <a:cxn ang="0">
                    <a:pos x="35" y="59"/>
                  </a:cxn>
                  <a:cxn ang="0">
                    <a:pos x="40" y="59"/>
                  </a:cxn>
                  <a:cxn ang="0">
                    <a:pos x="43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5" y="68"/>
                  </a:cxn>
                  <a:cxn ang="0">
                    <a:pos x="42" y="68"/>
                  </a:cxn>
                  <a:cxn ang="0">
                    <a:pos x="40" y="69"/>
                  </a:cxn>
                  <a:cxn ang="0">
                    <a:pos x="35" y="69"/>
                  </a:cxn>
                  <a:cxn ang="0">
                    <a:pos x="33" y="68"/>
                  </a:cxn>
                  <a:cxn ang="0">
                    <a:pos x="28" y="68"/>
                  </a:cxn>
                  <a:cxn ang="0">
                    <a:pos x="25" y="66"/>
                  </a:cxn>
                  <a:cxn ang="0">
                    <a:pos x="21" y="63"/>
                  </a:cxn>
                  <a:cxn ang="0">
                    <a:pos x="20" y="59"/>
                  </a:cxn>
                  <a:cxn ang="0">
                    <a:pos x="20" y="56"/>
                  </a:cxn>
                  <a:cxn ang="0">
                    <a:pos x="18" y="53"/>
                  </a:cxn>
                  <a:cxn ang="0">
                    <a:pos x="18" y="10"/>
                  </a:cxn>
                  <a:cxn ang="0">
                    <a:pos x="1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53" h="69">
                    <a:moveTo>
                      <a:pt x="1" y="0"/>
                    </a:moveTo>
                    <a:lnTo>
                      <a:pt x="53" y="0"/>
                    </a:lnTo>
                    <a:lnTo>
                      <a:pt x="53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2" y="53"/>
                    </a:lnTo>
                    <a:lnTo>
                      <a:pt x="32" y="56"/>
                    </a:lnTo>
                    <a:lnTo>
                      <a:pt x="35" y="59"/>
                    </a:lnTo>
                    <a:lnTo>
                      <a:pt x="40" y="59"/>
                    </a:lnTo>
                    <a:lnTo>
                      <a:pt x="43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0" y="69"/>
                    </a:lnTo>
                    <a:lnTo>
                      <a:pt x="35" y="69"/>
                    </a:lnTo>
                    <a:lnTo>
                      <a:pt x="33" y="68"/>
                    </a:lnTo>
                    <a:lnTo>
                      <a:pt x="28" y="68"/>
                    </a:lnTo>
                    <a:lnTo>
                      <a:pt x="25" y="66"/>
                    </a:lnTo>
                    <a:lnTo>
                      <a:pt x="21" y="63"/>
                    </a:lnTo>
                    <a:lnTo>
                      <a:pt x="20" y="59"/>
                    </a:lnTo>
                    <a:lnTo>
                      <a:pt x="20" y="56"/>
                    </a:lnTo>
                    <a:lnTo>
                      <a:pt x="18" y="53"/>
                    </a:lnTo>
                    <a:lnTo>
                      <a:pt x="18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59" name="Freeform 291"/>
              <p:cNvSpPr>
                <a:spLocks noEditPoints="1"/>
              </p:cNvSpPr>
              <p:nvPr/>
            </p:nvSpPr>
            <p:spPr bwMode="auto">
              <a:xfrm>
                <a:off x="2368" y="2904"/>
                <a:ext cx="57" cy="94"/>
              </a:xfrm>
              <a:custGeom>
                <a:avLst/>
                <a:gdLst/>
                <a:ahLst/>
                <a:cxnLst>
                  <a:cxn ang="0">
                    <a:pos x="24" y="10"/>
                  </a:cxn>
                  <a:cxn ang="0">
                    <a:pos x="21" y="11"/>
                  </a:cxn>
                  <a:cxn ang="0">
                    <a:pos x="17" y="15"/>
                  </a:cxn>
                  <a:cxn ang="0">
                    <a:pos x="12" y="25"/>
                  </a:cxn>
                  <a:cxn ang="0">
                    <a:pos x="12" y="54"/>
                  </a:cxn>
                  <a:cxn ang="0">
                    <a:pos x="15" y="57"/>
                  </a:cxn>
                  <a:cxn ang="0">
                    <a:pos x="19" y="59"/>
                  </a:cxn>
                  <a:cxn ang="0">
                    <a:pos x="24" y="60"/>
                  </a:cxn>
                  <a:cxn ang="0">
                    <a:pos x="32" y="60"/>
                  </a:cxn>
                  <a:cxn ang="0">
                    <a:pos x="36" y="59"/>
                  </a:cxn>
                  <a:cxn ang="0">
                    <a:pos x="39" y="55"/>
                  </a:cxn>
                  <a:cxn ang="0">
                    <a:pos x="42" y="54"/>
                  </a:cxn>
                  <a:cxn ang="0">
                    <a:pos x="44" y="50"/>
                  </a:cxn>
                  <a:cxn ang="0">
                    <a:pos x="46" y="45"/>
                  </a:cxn>
                  <a:cxn ang="0">
                    <a:pos x="46" y="25"/>
                  </a:cxn>
                  <a:cxn ang="0">
                    <a:pos x="41" y="15"/>
                  </a:cxn>
                  <a:cxn ang="0">
                    <a:pos x="37" y="11"/>
                  </a:cxn>
                  <a:cxn ang="0">
                    <a:pos x="34" y="10"/>
                  </a:cxn>
                  <a:cxn ang="0">
                    <a:pos x="24" y="10"/>
                  </a:cxn>
                  <a:cxn ang="0">
                    <a:pos x="29" y="0"/>
                  </a:cxn>
                  <a:cxn ang="0">
                    <a:pos x="42" y="3"/>
                  </a:cxn>
                  <a:cxn ang="0">
                    <a:pos x="47" y="5"/>
                  </a:cxn>
                  <a:cxn ang="0">
                    <a:pos x="51" y="10"/>
                  </a:cxn>
                  <a:cxn ang="0">
                    <a:pos x="54" y="13"/>
                  </a:cxn>
                  <a:cxn ang="0">
                    <a:pos x="56" y="20"/>
                  </a:cxn>
                  <a:cxn ang="0">
                    <a:pos x="57" y="25"/>
                  </a:cxn>
                  <a:cxn ang="0">
                    <a:pos x="57" y="44"/>
                  </a:cxn>
                  <a:cxn ang="0">
                    <a:pos x="56" y="50"/>
                  </a:cxn>
                  <a:cxn ang="0">
                    <a:pos x="54" y="55"/>
                  </a:cxn>
                  <a:cxn ang="0">
                    <a:pos x="47" y="65"/>
                  </a:cxn>
                  <a:cxn ang="0">
                    <a:pos x="42" y="67"/>
                  </a:cxn>
                  <a:cxn ang="0">
                    <a:pos x="29" y="70"/>
                  </a:cxn>
                  <a:cxn ang="0">
                    <a:pos x="24" y="70"/>
                  </a:cxn>
                  <a:cxn ang="0">
                    <a:pos x="22" y="69"/>
                  </a:cxn>
                  <a:cxn ang="0">
                    <a:pos x="19" y="69"/>
                  </a:cxn>
                  <a:cxn ang="0">
                    <a:pos x="17" y="67"/>
                  </a:cxn>
                  <a:cxn ang="0">
                    <a:pos x="15" y="67"/>
                  </a:cxn>
                  <a:cxn ang="0">
                    <a:pos x="12" y="65"/>
                  </a:cxn>
                  <a:cxn ang="0">
                    <a:pos x="10" y="64"/>
                  </a:cxn>
                  <a:cxn ang="0">
                    <a:pos x="10" y="67"/>
                  </a:cxn>
                  <a:cxn ang="0">
                    <a:pos x="12" y="69"/>
                  </a:cxn>
                  <a:cxn ang="0">
                    <a:pos x="12" y="92"/>
                  </a:cxn>
                  <a:cxn ang="0">
                    <a:pos x="10" y="92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4" y="15"/>
                  </a:cxn>
                  <a:cxn ang="0">
                    <a:pos x="7" y="10"/>
                  </a:cxn>
                  <a:cxn ang="0">
                    <a:pos x="10" y="6"/>
                  </a:cxn>
                  <a:cxn ang="0">
                    <a:pos x="17" y="3"/>
                  </a:cxn>
                  <a:cxn ang="0">
                    <a:pos x="22" y="1"/>
                  </a:cxn>
                  <a:cxn ang="0">
                    <a:pos x="29" y="0"/>
                  </a:cxn>
                </a:cxnLst>
                <a:rect l="0" t="0" r="r" b="b"/>
                <a:pathLst>
                  <a:path w="57" h="94">
                    <a:moveTo>
                      <a:pt x="24" y="10"/>
                    </a:moveTo>
                    <a:lnTo>
                      <a:pt x="21" y="11"/>
                    </a:lnTo>
                    <a:lnTo>
                      <a:pt x="17" y="15"/>
                    </a:lnTo>
                    <a:lnTo>
                      <a:pt x="12" y="2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19" y="59"/>
                    </a:lnTo>
                    <a:lnTo>
                      <a:pt x="24" y="60"/>
                    </a:lnTo>
                    <a:lnTo>
                      <a:pt x="32" y="60"/>
                    </a:lnTo>
                    <a:lnTo>
                      <a:pt x="36" y="59"/>
                    </a:lnTo>
                    <a:lnTo>
                      <a:pt x="39" y="55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46" y="45"/>
                    </a:lnTo>
                    <a:lnTo>
                      <a:pt x="46" y="25"/>
                    </a:lnTo>
                    <a:lnTo>
                      <a:pt x="41" y="15"/>
                    </a:lnTo>
                    <a:lnTo>
                      <a:pt x="37" y="11"/>
                    </a:lnTo>
                    <a:lnTo>
                      <a:pt x="34" y="10"/>
                    </a:lnTo>
                    <a:lnTo>
                      <a:pt x="24" y="10"/>
                    </a:lnTo>
                    <a:close/>
                    <a:moveTo>
                      <a:pt x="29" y="0"/>
                    </a:moveTo>
                    <a:lnTo>
                      <a:pt x="42" y="3"/>
                    </a:lnTo>
                    <a:lnTo>
                      <a:pt x="47" y="5"/>
                    </a:lnTo>
                    <a:lnTo>
                      <a:pt x="51" y="10"/>
                    </a:lnTo>
                    <a:lnTo>
                      <a:pt x="54" y="13"/>
                    </a:lnTo>
                    <a:lnTo>
                      <a:pt x="56" y="20"/>
                    </a:lnTo>
                    <a:lnTo>
                      <a:pt x="57" y="25"/>
                    </a:lnTo>
                    <a:lnTo>
                      <a:pt x="57" y="44"/>
                    </a:lnTo>
                    <a:lnTo>
                      <a:pt x="56" y="50"/>
                    </a:lnTo>
                    <a:lnTo>
                      <a:pt x="54" y="55"/>
                    </a:lnTo>
                    <a:lnTo>
                      <a:pt x="47" y="65"/>
                    </a:lnTo>
                    <a:lnTo>
                      <a:pt x="42" y="67"/>
                    </a:lnTo>
                    <a:lnTo>
                      <a:pt x="29" y="70"/>
                    </a:lnTo>
                    <a:lnTo>
                      <a:pt x="24" y="70"/>
                    </a:lnTo>
                    <a:lnTo>
                      <a:pt x="22" y="69"/>
                    </a:lnTo>
                    <a:lnTo>
                      <a:pt x="19" y="69"/>
                    </a:lnTo>
                    <a:lnTo>
                      <a:pt x="17" y="67"/>
                    </a:lnTo>
                    <a:lnTo>
                      <a:pt x="15" y="67"/>
                    </a:lnTo>
                    <a:lnTo>
                      <a:pt x="12" y="65"/>
                    </a:lnTo>
                    <a:lnTo>
                      <a:pt x="10" y="64"/>
                    </a:lnTo>
                    <a:lnTo>
                      <a:pt x="10" y="67"/>
                    </a:lnTo>
                    <a:lnTo>
                      <a:pt x="12" y="69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0" y="6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0" name="Freeform 292"/>
              <p:cNvSpPr>
                <a:spLocks noEditPoints="1"/>
              </p:cNvSpPr>
              <p:nvPr/>
            </p:nvSpPr>
            <p:spPr bwMode="auto">
              <a:xfrm>
                <a:off x="2437" y="2904"/>
                <a:ext cx="64" cy="70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4" y="25"/>
                  </a:cxn>
                  <a:cxn ang="0">
                    <a:pos x="14" y="30"/>
                  </a:cxn>
                  <a:cxn ang="0">
                    <a:pos x="12" y="35"/>
                  </a:cxn>
                  <a:cxn ang="0">
                    <a:pos x="14" y="45"/>
                  </a:cxn>
                  <a:cxn ang="0">
                    <a:pos x="19" y="55"/>
                  </a:cxn>
                  <a:cxn ang="0">
                    <a:pos x="22" y="59"/>
                  </a:cxn>
                  <a:cxn ang="0">
                    <a:pos x="27" y="60"/>
                  </a:cxn>
                  <a:cxn ang="0">
                    <a:pos x="37" y="60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0"/>
                  </a:cxn>
                  <a:cxn ang="0">
                    <a:pos x="52" y="40"/>
                  </a:cxn>
                  <a:cxn ang="0">
                    <a:pos x="52" y="30"/>
                  </a:cxn>
                  <a:cxn ang="0">
                    <a:pos x="50" y="25"/>
                  </a:cxn>
                  <a:cxn ang="0">
                    <a:pos x="45" y="15"/>
                  </a:cxn>
                  <a:cxn ang="0">
                    <a:pos x="42" y="11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0" y="1"/>
                  </a:cxn>
                  <a:cxn ang="0">
                    <a:pos x="47" y="3"/>
                  </a:cxn>
                  <a:cxn ang="0">
                    <a:pos x="54" y="6"/>
                  </a:cxn>
                  <a:cxn ang="0">
                    <a:pos x="55" y="10"/>
                  </a:cxn>
                  <a:cxn ang="0">
                    <a:pos x="62" y="20"/>
                  </a:cxn>
                  <a:cxn ang="0">
                    <a:pos x="64" y="27"/>
                  </a:cxn>
                  <a:cxn ang="0">
                    <a:pos x="64" y="42"/>
                  </a:cxn>
                  <a:cxn ang="0">
                    <a:pos x="62" y="49"/>
                  </a:cxn>
                  <a:cxn ang="0">
                    <a:pos x="59" y="55"/>
                  </a:cxn>
                  <a:cxn ang="0">
                    <a:pos x="55" y="60"/>
                  </a:cxn>
                  <a:cxn ang="0">
                    <a:pos x="45" y="67"/>
                  </a:cxn>
                  <a:cxn ang="0">
                    <a:pos x="32" y="70"/>
                  </a:cxn>
                  <a:cxn ang="0">
                    <a:pos x="27" y="70"/>
                  </a:cxn>
                  <a:cxn ang="0">
                    <a:pos x="22" y="69"/>
                  </a:cxn>
                  <a:cxn ang="0">
                    <a:pos x="19" y="67"/>
                  </a:cxn>
                  <a:cxn ang="0">
                    <a:pos x="14" y="65"/>
                  </a:cxn>
                  <a:cxn ang="0">
                    <a:pos x="9" y="60"/>
                  </a:cxn>
                  <a:cxn ang="0">
                    <a:pos x="2" y="50"/>
                  </a:cxn>
                  <a:cxn ang="0">
                    <a:pos x="2" y="44"/>
                  </a:cxn>
                  <a:cxn ang="0">
                    <a:pos x="0" y="35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9" y="3"/>
                  </a:cxn>
                  <a:cxn ang="0">
                    <a:pos x="32" y="0"/>
                  </a:cxn>
                </a:cxnLst>
                <a:rect l="0" t="0" r="r" b="b"/>
                <a:pathLst>
                  <a:path w="64" h="70">
                    <a:moveTo>
                      <a:pt x="27" y="10"/>
                    </a:moveTo>
                    <a:lnTo>
                      <a:pt x="20" y="13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4" y="25"/>
                    </a:lnTo>
                    <a:lnTo>
                      <a:pt x="14" y="30"/>
                    </a:lnTo>
                    <a:lnTo>
                      <a:pt x="12" y="35"/>
                    </a:lnTo>
                    <a:lnTo>
                      <a:pt x="14" y="45"/>
                    </a:lnTo>
                    <a:lnTo>
                      <a:pt x="19" y="55"/>
                    </a:lnTo>
                    <a:lnTo>
                      <a:pt x="22" y="59"/>
                    </a:lnTo>
                    <a:lnTo>
                      <a:pt x="27" y="60"/>
                    </a:lnTo>
                    <a:lnTo>
                      <a:pt x="37" y="60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0"/>
                    </a:lnTo>
                    <a:lnTo>
                      <a:pt x="52" y="40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5" y="15"/>
                    </a:lnTo>
                    <a:lnTo>
                      <a:pt x="42" y="11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0" y="1"/>
                    </a:lnTo>
                    <a:lnTo>
                      <a:pt x="47" y="3"/>
                    </a:lnTo>
                    <a:lnTo>
                      <a:pt x="54" y="6"/>
                    </a:lnTo>
                    <a:lnTo>
                      <a:pt x="55" y="10"/>
                    </a:lnTo>
                    <a:lnTo>
                      <a:pt x="62" y="20"/>
                    </a:lnTo>
                    <a:lnTo>
                      <a:pt x="64" y="27"/>
                    </a:lnTo>
                    <a:lnTo>
                      <a:pt x="64" y="42"/>
                    </a:lnTo>
                    <a:lnTo>
                      <a:pt x="62" y="49"/>
                    </a:lnTo>
                    <a:lnTo>
                      <a:pt x="59" y="55"/>
                    </a:lnTo>
                    <a:lnTo>
                      <a:pt x="55" y="60"/>
                    </a:lnTo>
                    <a:lnTo>
                      <a:pt x="45" y="67"/>
                    </a:lnTo>
                    <a:lnTo>
                      <a:pt x="32" y="70"/>
                    </a:lnTo>
                    <a:lnTo>
                      <a:pt x="27" y="70"/>
                    </a:lnTo>
                    <a:lnTo>
                      <a:pt x="22" y="69"/>
                    </a:lnTo>
                    <a:lnTo>
                      <a:pt x="19" y="67"/>
                    </a:lnTo>
                    <a:lnTo>
                      <a:pt x="14" y="65"/>
                    </a:lnTo>
                    <a:lnTo>
                      <a:pt x="9" y="60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0" y="35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9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1" name="Freeform 293"/>
              <p:cNvSpPr>
                <a:spLocks/>
              </p:cNvSpPr>
              <p:nvPr/>
            </p:nvSpPr>
            <p:spPr bwMode="auto">
              <a:xfrm>
                <a:off x="2514" y="2905"/>
                <a:ext cx="29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46"/>
                  </a:cxn>
                  <a:cxn ang="0">
                    <a:pos x="12" y="49"/>
                  </a:cxn>
                  <a:cxn ang="0">
                    <a:pos x="12" y="56"/>
                  </a:cxn>
                  <a:cxn ang="0">
                    <a:pos x="14" y="58"/>
                  </a:cxn>
                  <a:cxn ang="0">
                    <a:pos x="15" y="58"/>
                  </a:cxn>
                  <a:cxn ang="0">
                    <a:pos x="17" y="59"/>
                  </a:cxn>
                  <a:cxn ang="0">
                    <a:pos x="22" y="59"/>
                  </a:cxn>
                  <a:cxn ang="0">
                    <a:pos x="24" y="58"/>
                  </a:cxn>
                  <a:cxn ang="0">
                    <a:pos x="29" y="58"/>
                  </a:cxn>
                  <a:cxn ang="0">
                    <a:pos x="29" y="64"/>
                  </a:cxn>
                  <a:cxn ang="0">
                    <a:pos x="27" y="66"/>
                  </a:cxn>
                  <a:cxn ang="0">
                    <a:pos x="27" y="68"/>
                  </a:cxn>
                  <a:cxn ang="0">
                    <a:pos x="24" y="68"/>
                  </a:cxn>
                  <a:cxn ang="0">
                    <a:pos x="22" y="69"/>
                  </a:cxn>
                  <a:cxn ang="0">
                    <a:pos x="12" y="69"/>
                  </a:cxn>
                  <a:cxn ang="0">
                    <a:pos x="5" y="66"/>
                  </a:cxn>
                  <a:cxn ang="0">
                    <a:pos x="4" y="64"/>
                  </a:cxn>
                  <a:cxn ang="0">
                    <a:pos x="2" y="61"/>
                  </a:cxn>
                  <a:cxn ang="0">
                    <a:pos x="0" y="56"/>
                  </a:cxn>
                  <a:cxn ang="0">
                    <a:pos x="0" y="0"/>
                  </a:cxn>
                </a:cxnLst>
                <a:rect l="0" t="0" r="r" b="b"/>
                <a:pathLst>
                  <a:path w="29" h="69">
                    <a:moveTo>
                      <a:pt x="0" y="0"/>
                    </a:moveTo>
                    <a:lnTo>
                      <a:pt x="10" y="0"/>
                    </a:lnTo>
                    <a:lnTo>
                      <a:pt x="10" y="46"/>
                    </a:lnTo>
                    <a:lnTo>
                      <a:pt x="12" y="49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5" y="58"/>
                    </a:lnTo>
                    <a:lnTo>
                      <a:pt x="17" y="59"/>
                    </a:lnTo>
                    <a:lnTo>
                      <a:pt x="22" y="59"/>
                    </a:lnTo>
                    <a:lnTo>
                      <a:pt x="24" y="58"/>
                    </a:lnTo>
                    <a:lnTo>
                      <a:pt x="29" y="58"/>
                    </a:lnTo>
                    <a:lnTo>
                      <a:pt x="29" y="64"/>
                    </a:lnTo>
                    <a:lnTo>
                      <a:pt x="27" y="66"/>
                    </a:lnTo>
                    <a:lnTo>
                      <a:pt x="27" y="68"/>
                    </a:lnTo>
                    <a:lnTo>
                      <a:pt x="24" y="68"/>
                    </a:lnTo>
                    <a:lnTo>
                      <a:pt x="22" y="69"/>
                    </a:lnTo>
                    <a:lnTo>
                      <a:pt x="12" y="69"/>
                    </a:lnTo>
                    <a:lnTo>
                      <a:pt x="5" y="66"/>
                    </a:lnTo>
                    <a:lnTo>
                      <a:pt x="4" y="64"/>
                    </a:lnTo>
                    <a:lnTo>
                      <a:pt x="2" y="61"/>
                    </a:lnTo>
                    <a:lnTo>
                      <a:pt x="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2" name="Freeform 294"/>
              <p:cNvSpPr>
                <a:spLocks/>
              </p:cNvSpPr>
              <p:nvPr/>
            </p:nvSpPr>
            <p:spPr bwMode="auto">
              <a:xfrm>
                <a:off x="2581" y="2904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1"/>
                  </a:cxn>
                  <a:cxn ang="0">
                    <a:pos x="44" y="3"/>
                  </a:cxn>
                  <a:cxn ang="0">
                    <a:pos x="49" y="5"/>
                  </a:cxn>
                  <a:cxn ang="0">
                    <a:pos x="51" y="6"/>
                  </a:cxn>
                  <a:cxn ang="0">
                    <a:pos x="49" y="17"/>
                  </a:cxn>
                  <a:cxn ang="0">
                    <a:pos x="46" y="15"/>
                  </a:cxn>
                  <a:cxn ang="0">
                    <a:pos x="41" y="11"/>
                  </a:cxn>
                  <a:cxn ang="0">
                    <a:pos x="32" y="10"/>
                  </a:cxn>
                  <a:cxn ang="0">
                    <a:pos x="19" y="11"/>
                  </a:cxn>
                  <a:cxn ang="0">
                    <a:pos x="15" y="17"/>
                  </a:cxn>
                  <a:cxn ang="0">
                    <a:pos x="14" y="22"/>
                  </a:cxn>
                  <a:cxn ang="0">
                    <a:pos x="22" y="28"/>
                  </a:cxn>
                  <a:cxn ang="0">
                    <a:pos x="42" y="30"/>
                  </a:cxn>
                  <a:cxn ang="0">
                    <a:pos x="20" y="38"/>
                  </a:cxn>
                  <a:cxn ang="0">
                    <a:pos x="15" y="42"/>
                  </a:cxn>
                  <a:cxn ang="0">
                    <a:pos x="14" y="45"/>
                  </a:cxn>
                  <a:cxn ang="0">
                    <a:pos x="12" y="52"/>
                  </a:cxn>
                  <a:cxn ang="0">
                    <a:pos x="14" y="55"/>
                  </a:cxn>
                  <a:cxn ang="0">
                    <a:pos x="22" y="60"/>
                  </a:cxn>
                  <a:cxn ang="0">
                    <a:pos x="44" y="57"/>
                  </a:cxn>
                  <a:cxn ang="0">
                    <a:pos x="47" y="55"/>
                  </a:cxn>
                  <a:cxn ang="0">
                    <a:pos x="52" y="62"/>
                  </a:cxn>
                  <a:cxn ang="0">
                    <a:pos x="51" y="65"/>
                  </a:cxn>
                  <a:cxn ang="0">
                    <a:pos x="44" y="67"/>
                  </a:cxn>
                  <a:cxn ang="0">
                    <a:pos x="39" y="69"/>
                  </a:cxn>
                  <a:cxn ang="0">
                    <a:pos x="20" y="70"/>
                  </a:cxn>
                  <a:cxn ang="0">
                    <a:pos x="7" y="65"/>
                  </a:cxn>
                  <a:cxn ang="0">
                    <a:pos x="0" y="55"/>
                  </a:cxn>
                  <a:cxn ang="0">
                    <a:pos x="2" y="42"/>
                  </a:cxn>
                  <a:cxn ang="0">
                    <a:pos x="14" y="33"/>
                  </a:cxn>
                  <a:cxn ang="0">
                    <a:pos x="4" y="25"/>
                  </a:cxn>
                  <a:cxn ang="0">
                    <a:pos x="2" y="22"/>
                  </a:cxn>
                  <a:cxn ang="0">
                    <a:pos x="4" y="11"/>
                  </a:cxn>
                  <a:cxn ang="0">
                    <a:pos x="17" y="1"/>
                  </a:cxn>
                  <a:cxn ang="0">
                    <a:pos x="29" y="0"/>
                  </a:cxn>
                </a:cxnLst>
                <a:rect l="0" t="0" r="r" b="b"/>
                <a:pathLst>
                  <a:path w="52" h="70">
                    <a:moveTo>
                      <a:pt x="29" y="0"/>
                    </a:moveTo>
                    <a:lnTo>
                      <a:pt x="32" y="0"/>
                    </a:lnTo>
                    <a:lnTo>
                      <a:pt x="36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51" y="6"/>
                    </a:lnTo>
                    <a:lnTo>
                      <a:pt x="51" y="17"/>
                    </a:lnTo>
                    <a:lnTo>
                      <a:pt x="49" y="17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42" y="13"/>
                    </a:lnTo>
                    <a:lnTo>
                      <a:pt x="41" y="11"/>
                    </a:lnTo>
                    <a:lnTo>
                      <a:pt x="37" y="11"/>
                    </a:lnTo>
                    <a:lnTo>
                      <a:pt x="32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9" y="30"/>
                    </a:lnTo>
                    <a:lnTo>
                      <a:pt x="42" y="30"/>
                    </a:lnTo>
                    <a:lnTo>
                      <a:pt x="42" y="38"/>
                    </a:lnTo>
                    <a:lnTo>
                      <a:pt x="20" y="38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2" y="47"/>
                    </a:lnTo>
                    <a:lnTo>
                      <a:pt x="12" y="52"/>
                    </a:lnTo>
                    <a:lnTo>
                      <a:pt x="14" y="54"/>
                    </a:lnTo>
                    <a:lnTo>
                      <a:pt x="14" y="55"/>
                    </a:lnTo>
                    <a:lnTo>
                      <a:pt x="15" y="57"/>
                    </a:lnTo>
                    <a:lnTo>
                      <a:pt x="22" y="60"/>
                    </a:lnTo>
                    <a:lnTo>
                      <a:pt x="37" y="60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7" y="55"/>
                    </a:lnTo>
                    <a:lnTo>
                      <a:pt x="52" y="55"/>
                    </a:lnTo>
                    <a:lnTo>
                      <a:pt x="52" y="62"/>
                    </a:lnTo>
                    <a:lnTo>
                      <a:pt x="51" y="64"/>
                    </a:lnTo>
                    <a:lnTo>
                      <a:pt x="51" y="65"/>
                    </a:lnTo>
                    <a:lnTo>
                      <a:pt x="47" y="65"/>
                    </a:lnTo>
                    <a:lnTo>
                      <a:pt x="44" y="67"/>
                    </a:lnTo>
                    <a:lnTo>
                      <a:pt x="42" y="69"/>
                    </a:lnTo>
                    <a:lnTo>
                      <a:pt x="39" y="69"/>
                    </a:lnTo>
                    <a:lnTo>
                      <a:pt x="34" y="70"/>
                    </a:lnTo>
                    <a:lnTo>
                      <a:pt x="20" y="70"/>
                    </a:lnTo>
                    <a:lnTo>
                      <a:pt x="10" y="67"/>
                    </a:lnTo>
                    <a:lnTo>
                      <a:pt x="7" y="65"/>
                    </a:lnTo>
                    <a:lnTo>
                      <a:pt x="4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7" y="37"/>
                    </a:lnTo>
                    <a:lnTo>
                      <a:pt x="14" y="33"/>
                    </a:lnTo>
                    <a:lnTo>
                      <a:pt x="10" y="32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12" y="3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3" name="Freeform 295"/>
              <p:cNvSpPr>
                <a:spLocks/>
              </p:cNvSpPr>
              <p:nvPr/>
            </p:nvSpPr>
            <p:spPr bwMode="auto">
              <a:xfrm>
                <a:off x="2645" y="2905"/>
                <a:ext cx="52" cy="6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32"/>
                  </a:cxn>
                  <a:cxn ang="0">
                    <a:pos x="37" y="2"/>
                  </a:cxn>
                  <a:cxn ang="0">
                    <a:pos x="39" y="2"/>
                  </a:cxn>
                  <a:cxn ang="0">
                    <a:pos x="39" y="0"/>
                  </a:cxn>
                  <a:cxn ang="0">
                    <a:pos x="49" y="0"/>
                  </a:cxn>
                  <a:cxn ang="0">
                    <a:pos x="50" y="2"/>
                  </a:cxn>
                  <a:cxn ang="0">
                    <a:pos x="50" y="4"/>
                  </a:cxn>
                  <a:cxn ang="0">
                    <a:pos x="49" y="5"/>
                  </a:cxn>
                  <a:cxn ang="0">
                    <a:pos x="49" y="7"/>
                  </a:cxn>
                  <a:cxn ang="0">
                    <a:pos x="25" y="31"/>
                  </a:cxn>
                  <a:cxn ang="0">
                    <a:pos x="50" y="63"/>
                  </a:cxn>
                  <a:cxn ang="0">
                    <a:pos x="52" y="64"/>
                  </a:cxn>
                  <a:cxn ang="0">
                    <a:pos x="52" y="66"/>
                  </a:cxn>
                  <a:cxn ang="0">
                    <a:pos x="50" y="68"/>
                  </a:cxn>
                  <a:cxn ang="0">
                    <a:pos x="39" y="68"/>
                  </a:cxn>
                  <a:cxn ang="0">
                    <a:pos x="39" y="66"/>
                  </a:cxn>
                  <a:cxn ang="0">
                    <a:pos x="12" y="34"/>
                  </a:cxn>
                  <a:cxn ang="0">
                    <a:pos x="12" y="68"/>
                  </a:cxn>
                  <a:cxn ang="0">
                    <a:pos x="2" y="68"/>
                  </a:cxn>
                  <a:cxn ang="0">
                    <a:pos x="0" y="6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68">
                    <a:moveTo>
                      <a:pt x="2" y="0"/>
                    </a:moveTo>
                    <a:lnTo>
                      <a:pt x="12" y="0"/>
                    </a:lnTo>
                    <a:lnTo>
                      <a:pt x="12" y="3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25" y="31"/>
                    </a:lnTo>
                    <a:lnTo>
                      <a:pt x="50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8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12" y="34"/>
                    </a:lnTo>
                    <a:lnTo>
                      <a:pt x="12" y="68"/>
                    </a:lnTo>
                    <a:lnTo>
                      <a:pt x="2" y="68"/>
                    </a:lnTo>
                    <a:lnTo>
                      <a:pt x="0" y="6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4" name="Freeform 296"/>
              <p:cNvSpPr>
                <a:spLocks/>
              </p:cNvSpPr>
              <p:nvPr/>
            </p:nvSpPr>
            <p:spPr bwMode="auto">
              <a:xfrm>
                <a:off x="2695" y="2905"/>
                <a:ext cx="54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0"/>
                  </a:cxn>
                  <a:cxn ang="0">
                    <a:pos x="52" y="2"/>
                  </a:cxn>
                  <a:cxn ang="0">
                    <a:pos x="54" y="2"/>
                  </a:cxn>
                  <a:cxn ang="0">
                    <a:pos x="54" y="9"/>
                  </a:cxn>
                  <a:cxn ang="0">
                    <a:pos x="52" y="10"/>
                  </a:cxn>
                  <a:cxn ang="0">
                    <a:pos x="31" y="10"/>
                  </a:cxn>
                  <a:cxn ang="0">
                    <a:pos x="31" y="16"/>
                  </a:cxn>
                  <a:cxn ang="0">
                    <a:pos x="29" y="21"/>
                  </a:cxn>
                  <a:cxn ang="0">
                    <a:pos x="29" y="37"/>
                  </a:cxn>
                  <a:cxn ang="0">
                    <a:pos x="31" y="44"/>
                  </a:cxn>
                  <a:cxn ang="0">
                    <a:pos x="31" y="53"/>
                  </a:cxn>
                  <a:cxn ang="0">
                    <a:pos x="32" y="56"/>
                  </a:cxn>
                  <a:cxn ang="0">
                    <a:pos x="36" y="59"/>
                  </a:cxn>
                  <a:cxn ang="0">
                    <a:pos x="41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6" y="66"/>
                  </a:cxn>
                  <a:cxn ang="0">
                    <a:pos x="46" y="68"/>
                  </a:cxn>
                  <a:cxn ang="0">
                    <a:pos x="41" y="68"/>
                  </a:cxn>
                  <a:cxn ang="0">
                    <a:pos x="39" y="69"/>
                  </a:cxn>
                  <a:cxn ang="0">
                    <a:pos x="36" y="69"/>
                  </a:cxn>
                  <a:cxn ang="0">
                    <a:pos x="32" y="68"/>
                  </a:cxn>
                  <a:cxn ang="0">
                    <a:pos x="27" y="68"/>
                  </a:cxn>
                  <a:cxn ang="0">
                    <a:pos x="22" y="63"/>
                  </a:cxn>
                  <a:cxn ang="0">
                    <a:pos x="19" y="56"/>
                  </a:cxn>
                  <a:cxn ang="0">
                    <a:pos x="19" y="48"/>
                  </a:cxn>
                  <a:cxn ang="0">
                    <a:pos x="17" y="41"/>
                  </a:cxn>
                  <a:cxn ang="0">
                    <a:pos x="17" y="31"/>
                  </a:cxn>
                  <a:cxn ang="0">
                    <a:pos x="19" y="27"/>
                  </a:cxn>
                  <a:cxn ang="0">
                    <a:pos x="19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54" h="69">
                    <a:moveTo>
                      <a:pt x="0" y="0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4" y="9"/>
                    </a:lnTo>
                    <a:lnTo>
                      <a:pt x="52" y="10"/>
                    </a:lnTo>
                    <a:lnTo>
                      <a:pt x="31" y="10"/>
                    </a:lnTo>
                    <a:lnTo>
                      <a:pt x="31" y="16"/>
                    </a:lnTo>
                    <a:lnTo>
                      <a:pt x="29" y="21"/>
                    </a:lnTo>
                    <a:lnTo>
                      <a:pt x="29" y="37"/>
                    </a:lnTo>
                    <a:lnTo>
                      <a:pt x="31" y="44"/>
                    </a:lnTo>
                    <a:lnTo>
                      <a:pt x="31" y="53"/>
                    </a:lnTo>
                    <a:lnTo>
                      <a:pt x="32" y="56"/>
                    </a:lnTo>
                    <a:lnTo>
                      <a:pt x="36" y="59"/>
                    </a:lnTo>
                    <a:lnTo>
                      <a:pt x="41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1" y="68"/>
                    </a:lnTo>
                    <a:lnTo>
                      <a:pt x="39" y="69"/>
                    </a:lnTo>
                    <a:lnTo>
                      <a:pt x="36" y="69"/>
                    </a:lnTo>
                    <a:lnTo>
                      <a:pt x="32" y="68"/>
                    </a:lnTo>
                    <a:lnTo>
                      <a:pt x="27" y="68"/>
                    </a:lnTo>
                    <a:lnTo>
                      <a:pt x="22" y="63"/>
                    </a:lnTo>
                    <a:lnTo>
                      <a:pt x="19" y="56"/>
                    </a:lnTo>
                    <a:lnTo>
                      <a:pt x="19" y="48"/>
                    </a:lnTo>
                    <a:lnTo>
                      <a:pt x="17" y="41"/>
                    </a:lnTo>
                    <a:lnTo>
                      <a:pt x="17" y="31"/>
                    </a:lnTo>
                    <a:lnTo>
                      <a:pt x="19" y="27"/>
                    </a:lnTo>
                    <a:lnTo>
                      <a:pt x="19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5" name="Freeform 297"/>
              <p:cNvSpPr>
                <a:spLocks noEditPoints="1"/>
              </p:cNvSpPr>
              <p:nvPr/>
            </p:nvSpPr>
            <p:spPr bwMode="auto">
              <a:xfrm>
                <a:off x="2761" y="2872"/>
                <a:ext cx="52" cy="102"/>
              </a:xfrm>
              <a:custGeom>
                <a:avLst/>
                <a:gdLst/>
                <a:ahLst/>
                <a:cxnLst>
                  <a:cxn ang="0">
                    <a:pos x="32" y="32"/>
                  </a:cxn>
                  <a:cxn ang="0">
                    <a:pos x="38" y="33"/>
                  </a:cxn>
                  <a:cxn ang="0">
                    <a:pos x="45" y="35"/>
                  </a:cxn>
                  <a:cxn ang="0">
                    <a:pos x="48" y="37"/>
                  </a:cxn>
                  <a:cxn ang="0">
                    <a:pos x="50" y="40"/>
                  </a:cxn>
                  <a:cxn ang="0">
                    <a:pos x="52" y="43"/>
                  </a:cxn>
                  <a:cxn ang="0">
                    <a:pos x="50" y="49"/>
                  </a:cxn>
                  <a:cxn ang="0">
                    <a:pos x="47" y="47"/>
                  </a:cxn>
                  <a:cxn ang="0">
                    <a:pos x="42" y="45"/>
                  </a:cxn>
                  <a:cxn ang="0">
                    <a:pos x="37" y="43"/>
                  </a:cxn>
                  <a:cxn ang="0">
                    <a:pos x="22" y="42"/>
                  </a:cxn>
                  <a:cxn ang="0">
                    <a:pos x="17" y="45"/>
                  </a:cxn>
                  <a:cxn ang="0">
                    <a:pos x="15" y="49"/>
                  </a:cxn>
                  <a:cxn ang="0">
                    <a:pos x="13" y="52"/>
                  </a:cxn>
                  <a:cxn ang="0">
                    <a:pos x="15" y="55"/>
                  </a:cxn>
                  <a:cxn ang="0">
                    <a:pos x="23" y="60"/>
                  </a:cxn>
                  <a:cxn ang="0">
                    <a:pos x="42" y="62"/>
                  </a:cxn>
                  <a:cxn ang="0">
                    <a:pos x="43" y="67"/>
                  </a:cxn>
                  <a:cxn ang="0">
                    <a:pos x="42" y="70"/>
                  </a:cxn>
                  <a:cxn ang="0">
                    <a:pos x="18" y="72"/>
                  </a:cxn>
                  <a:cxn ang="0">
                    <a:pos x="15" y="76"/>
                  </a:cxn>
                  <a:cxn ang="0">
                    <a:pos x="12" y="84"/>
                  </a:cxn>
                  <a:cxn ang="0">
                    <a:pos x="22" y="92"/>
                  </a:cxn>
                  <a:cxn ang="0">
                    <a:pos x="43" y="89"/>
                  </a:cxn>
                  <a:cxn ang="0">
                    <a:pos x="48" y="87"/>
                  </a:cxn>
                  <a:cxn ang="0">
                    <a:pos x="52" y="96"/>
                  </a:cxn>
                  <a:cxn ang="0">
                    <a:pos x="50" y="97"/>
                  </a:cxn>
                  <a:cxn ang="0">
                    <a:pos x="42" y="101"/>
                  </a:cxn>
                  <a:cxn ang="0">
                    <a:pos x="35" y="102"/>
                  </a:cxn>
                  <a:cxn ang="0">
                    <a:pos x="15" y="101"/>
                  </a:cxn>
                  <a:cxn ang="0">
                    <a:pos x="7" y="97"/>
                  </a:cxn>
                  <a:cxn ang="0">
                    <a:pos x="0" y="87"/>
                  </a:cxn>
                  <a:cxn ang="0">
                    <a:pos x="1" y="77"/>
                  </a:cxn>
                  <a:cxn ang="0">
                    <a:pos x="5" y="70"/>
                  </a:cxn>
                  <a:cxn ang="0">
                    <a:pos x="10" y="67"/>
                  </a:cxn>
                  <a:cxn ang="0">
                    <a:pos x="10" y="64"/>
                  </a:cxn>
                  <a:cxn ang="0">
                    <a:pos x="3" y="55"/>
                  </a:cxn>
                  <a:cxn ang="0">
                    <a:pos x="1" y="52"/>
                  </a:cxn>
                  <a:cxn ang="0">
                    <a:pos x="3" y="43"/>
                  </a:cxn>
                  <a:cxn ang="0">
                    <a:pos x="13" y="35"/>
                  </a:cxn>
                  <a:cxn ang="0">
                    <a:pos x="22" y="33"/>
                  </a:cxn>
                  <a:cxn ang="0">
                    <a:pos x="30" y="0"/>
                  </a:cxn>
                  <a:cxn ang="0">
                    <a:pos x="40" y="1"/>
                  </a:cxn>
                  <a:cxn ang="0">
                    <a:pos x="32" y="23"/>
                  </a:cxn>
                  <a:cxn ang="0">
                    <a:pos x="23" y="22"/>
                  </a:cxn>
                  <a:cxn ang="0">
                    <a:pos x="30" y="0"/>
                  </a:cxn>
                </a:cxnLst>
                <a:rect l="0" t="0" r="r" b="b"/>
                <a:pathLst>
                  <a:path w="52" h="102">
                    <a:moveTo>
                      <a:pt x="28" y="32"/>
                    </a:moveTo>
                    <a:lnTo>
                      <a:pt x="32" y="32"/>
                    </a:lnTo>
                    <a:lnTo>
                      <a:pt x="35" y="33"/>
                    </a:lnTo>
                    <a:lnTo>
                      <a:pt x="38" y="33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7"/>
                    </a:lnTo>
                    <a:lnTo>
                      <a:pt x="48" y="37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2" y="43"/>
                    </a:lnTo>
                    <a:lnTo>
                      <a:pt x="50" y="45"/>
                    </a:lnTo>
                    <a:lnTo>
                      <a:pt x="50" y="49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7"/>
                    </a:lnTo>
                    <a:lnTo>
                      <a:pt x="42" y="45"/>
                    </a:lnTo>
                    <a:lnTo>
                      <a:pt x="40" y="43"/>
                    </a:lnTo>
                    <a:lnTo>
                      <a:pt x="37" y="43"/>
                    </a:lnTo>
                    <a:lnTo>
                      <a:pt x="32" y="42"/>
                    </a:lnTo>
                    <a:lnTo>
                      <a:pt x="22" y="42"/>
                    </a:lnTo>
                    <a:lnTo>
                      <a:pt x="20" y="43"/>
                    </a:lnTo>
                    <a:lnTo>
                      <a:pt x="17" y="45"/>
                    </a:lnTo>
                    <a:lnTo>
                      <a:pt x="17" y="47"/>
                    </a:lnTo>
                    <a:lnTo>
                      <a:pt x="15" y="49"/>
                    </a:lnTo>
                    <a:lnTo>
                      <a:pt x="15" y="50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20" y="60"/>
                    </a:lnTo>
                    <a:lnTo>
                      <a:pt x="23" y="60"/>
                    </a:lnTo>
                    <a:lnTo>
                      <a:pt x="25" y="62"/>
                    </a:lnTo>
                    <a:lnTo>
                      <a:pt x="42" y="62"/>
                    </a:lnTo>
                    <a:lnTo>
                      <a:pt x="43" y="64"/>
                    </a:lnTo>
                    <a:lnTo>
                      <a:pt x="43" y="67"/>
                    </a:lnTo>
                    <a:lnTo>
                      <a:pt x="42" y="69"/>
                    </a:lnTo>
                    <a:lnTo>
                      <a:pt x="42" y="70"/>
                    </a:lnTo>
                    <a:lnTo>
                      <a:pt x="20" y="70"/>
                    </a:lnTo>
                    <a:lnTo>
                      <a:pt x="18" y="72"/>
                    </a:lnTo>
                    <a:lnTo>
                      <a:pt x="15" y="74"/>
                    </a:lnTo>
                    <a:lnTo>
                      <a:pt x="15" y="76"/>
                    </a:lnTo>
                    <a:lnTo>
                      <a:pt x="12" y="79"/>
                    </a:lnTo>
                    <a:lnTo>
                      <a:pt x="12" y="84"/>
                    </a:lnTo>
                    <a:lnTo>
                      <a:pt x="18" y="91"/>
                    </a:lnTo>
                    <a:lnTo>
                      <a:pt x="22" y="92"/>
                    </a:lnTo>
                    <a:lnTo>
                      <a:pt x="37" y="92"/>
                    </a:lnTo>
                    <a:lnTo>
                      <a:pt x="43" y="89"/>
                    </a:lnTo>
                    <a:lnTo>
                      <a:pt x="45" y="89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7"/>
                    </a:lnTo>
                    <a:lnTo>
                      <a:pt x="47" y="97"/>
                    </a:lnTo>
                    <a:lnTo>
                      <a:pt x="42" y="101"/>
                    </a:lnTo>
                    <a:lnTo>
                      <a:pt x="38" y="101"/>
                    </a:lnTo>
                    <a:lnTo>
                      <a:pt x="35" y="102"/>
                    </a:lnTo>
                    <a:lnTo>
                      <a:pt x="22" y="102"/>
                    </a:lnTo>
                    <a:lnTo>
                      <a:pt x="15" y="101"/>
                    </a:lnTo>
                    <a:lnTo>
                      <a:pt x="10" y="99"/>
                    </a:lnTo>
                    <a:lnTo>
                      <a:pt x="7" y="97"/>
                    </a:lnTo>
                    <a:lnTo>
                      <a:pt x="3" y="94"/>
                    </a:lnTo>
                    <a:lnTo>
                      <a:pt x="0" y="87"/>
                    </a:lnTo>
                    <a:lnTo>
                      <a:pt x="0" y="79"/>
                    </a:lnTo>
                    <a:lnTo>
                      <a:pt x="1" y="77"/>
                    </a:lnTo>
                    <a:lnTo>
                      <a:pt x="3" y="72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0" y="67"/>
                    </a:lnTo>
                    <a:lnTo>
                      <a:pt x="13" y="65"/>
                    </a:lnTo>
                    <a:lnTo>
                      <a:pt x="10" y="64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1" y="54"/>
                    </a:lnTo>
                    <a:lnTo>
                      <a:pt x="1" y="52"/>
                    </a:lnTo>
                    <a:lnTo>
                      <a:pt x="3" y="47"/>
                    </a:lnTo>
                    <a:lnTo>
                      <a:pt x="3" y="43"/>
                    </a:lnTo>
                    <a:lnTo>
                      <a:pt x="8" y="38"/>
                    </a:lnTo>
                    <a:lnTo>
                      <a:pt x="13" y="35"/>
                    </a:lnTo>
                    <a:lnTo>
                      <a:pt x="17" y="33"/>
                    </a:lnTo>
                    <a:lnTo>
                      <a:pt x="22" y="33"/>
                    </a:lnTo>
                    <a:lnTo>
                      <a:pt x="28" y="32"/>
                    </a:lnTo>
                    <a:close/>
                    <a:moveTo>
                      <a:pt x="30" y="0"/>
                    </a:moveTo>
                    <a:lnTo>
                      <a:pt x="40" y="0"/>
                    </a:lnTo>
                    <a:lnTo>
                      <a:pt x="40" y="1"/>
                    </a:lnTo>
                    <a:lnTo>
                      <a:pt x="32" y="22"/>
                    </a:lnTo>
                    <a:lnTo>
                      <a:pt x="32" y="23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8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6" name="Freeform 298"/>
              <p:cNvSpPr>
                <a:spLocks/>
              </p:cNvSpPr>
              <p:nvPr/>
            </p:nvSpPr>
            <p:spPr bwMode="auto">
              <a:xfrm>
                <a:off x="2816" y="2873"/>
                <a:ext cx="64" cy="101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4" y="0"/>
                  </a:cxn>
                  <a:cxn ang="0">
                    <a:pos x="17" y="2"/>
                  </a:cxn>
                  <a:cxn ang="0">
                    <a:pos x="20" y="2"/>
                  </a:cxn>
                  <a:cxn ang="0">
                    <a:pos x="27" y="5"/>
                  </a:cxn>
                  <a:cxn ang="0">
                    <a:pos x="30" y="12"/>
                  </a:cxn>
                  <a:cxn ang="0">
                    <a:pos x="34" y="17"/>
                  </a:cxn>
                  <a:cxn ang="0">
                    <a:pos x="35" y="22"/>
                  </a:cxn>
                  <a:cxn ang="0">
                    <a:pos x="54" y="83"/>
                  </a:cxn>
                  <a:cxn ang="0">
                    <a:pos x="54" y="86"/>
                  </a:cxn>
                  <a:cxn ang="0">
                    <a:pos x="55" y="88"/>
                  </a:cxn>
                  <a:cxn ang="0">
                    <a:pos x="55" y="90"/>
                  </a:cxn>
                  <a:cxn ang="0">
                    <a:pos x="57" y="90"/>
                  </a:cxn>
                  <a:cxn ang="0">
                    <a:pos x="57" y="91"/>
                  </a:cxn>
                  <a:cxn ang="0">
                    <a:pos x="64" y="91"/>
                  </a:cxn>
                  <a:cxn ang="0">
                    <a:pos x="64" y="100"/>
                  </a:cxn>
                  <a:cxn ang="0">
                    <a:pos x="61" y="100"/>
                  </a:cxn>
                  <a:cxn ang="0">
                    <a:pos x="61" y="101"/>
                  </a:cxn>
                  <a:cxn ang="0">
                    <a:pos x="54" y="101"/>
                  </a:cxn>
                  <a:cxn ang="0">
                    <a:pos x="52" y="100"/>
                  </a:cxn>
                  <a:cxn ang="0">
                    <a:pos x="50" y="100"/>
                  </a:cxn>
                  <a:cxn ang="0">
                    <a:pos x="47" y="98"/>
                  </a:cxn>
                  <a:cxn ang="0">
                    <a:pos x="45" y="96"/>
                  </a:cxn>
                  <a:cxn ang="0">
                    <a:pos x="44" y="93"/>
                  </a:cxn>
                  <a:cxn ang="0">
                    <a:pos x="44" y="90"/>
                  </a:cxn>
                  <a:cxn ang="0">
                    <a:pos x="42" y="86"/>
                  </a:cxn>
                  <a:cxn ang="0">
                    <a:pos x="30" y="48"/>
                  </a:cxn>
                  <a:cxn ang="0">
                    <a:pos x="14" y="98"/>
                  </a:cxn>
                  <a:cxn ang="0">
                    <a:pos x="12" y="98"/>
                  </a:cxn>
                  <a:cxn ang="0">
                    <a:pos x="12" y="100"/>
                  </a:cxn>
                  <a:cxn ang="0">
                    <a:pos x="0" y="100"/>
                  </a:cxn>
                  <a:cxn ang="0">
                    <a:pos x="0" y="96"/>
                  </a:cxn>
                  <a:cxn ang="0">
                    <a:pos x="25" y="32"/>
                  </a:cxn>
                  <a:cxn ang="0">
                    <a:pos x="24" y="26"/>
                  </a:cxn>
                  <a:cxn ang="0">
                    <a:pos x="20" y="15"/>
                  </a:cxn>
                  <a:cxn ang="0">
                    <a:pos x="19" y="14"/>
                  </a:cxn>
                  <a:cxn ang="0">
                    <a:pos x="12" y="10"/>
                  </a:cxn>
                  <a:cxn ang="0">
                    <a:pos x="10" y="10"/>
                  </a:cxn>
                  <a:cxn ang="0">
                    <a:pos x="9" y="12"/>
                  </a:cxn>
                  <a:cxn ang="0">
                    <a:pos x="3" y="12"/>
                  </a:cxn>
                  <a:cxn ang="0">
                    <a:pos x="3" y="5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12" y="2"/>
                  </a:cxn>
                  <a:cxn ang="0">
                    <a:pos x="12" y="0"/>
                  </a:cxn>
                </a:cxnLst>
                <a:rect l="0" t="0" r="r" b="b"/>
                <a:pathLst>
                  <a:path w="64" h="101">
                    <a:moveTo>
                      <a:pt x="12" y="0"/>
                    </a:moveTo>
                    <a:lnTo>
                      <a:pt x="14" y="0"/>
                    </a:lnTo>
                    <a:lnTo>
                      <a:pt x="17" y="2"/>
                    </a:lnTo>
                    <a:lnTo>
                      <a:pt x="20" y="2"/>
                    </a:lnTo>
                    <a:lnTo>
                      <a:pt x="27" y="5"/>
                    </a:lnTo>
                    <a:lnTo>
                      <a:pt x="30" y="12"/>
                    </a:lnTo>
                    <a:lnTo>
                      <a:pt x="34" y="17"/>
                    </a:lnTo>
                    <a:lnTo>
                      <a:pt x="35" y="22"/>
                    </a:lnTo>
                    <a:lnTo>
                      <a:pt x="54" y="83"/>
                    </a:lnTo>
                    <a:lnTo>
                      <a:pt x="54" y="86"/>
                    </a:lnTo>
                    <a:lnTo>
                      <a:pt x="55" y="88"/>
                    </a:lnTo>
                    <a:lnTo>
                      <a:pt x="55" y="90"/>
                    </a:lnTo>
                    <a:lnTo>
                      <a:pt x="57" y="90"/>
                    </a:lnTo>
                    <a:lnTo>
                      <a:pt x="57" y="91"/>
                    </a:lnTo>
                    <a:lnTo>
                      <a:pt x="64" y="91"/>
                    </a:lnTo>
                    <a:lnTo>
                      <a:pt x="64" y="100"/>
                    </a:lnTo>
                    <a:lnTo>
                      <a:pt x="61" y="100"/>
                    </a:lnTo>
                    <a:lnTo>
                      <a:pt x="61" y="101"/>
                    </a:lnTo>
                    <a:lnTo>
                      <a:pt x="54" y="101"/>
                    </a:lnTo>
                    <a:lnTo>
                      <a:pt x="52" y="100"/>
                    </a:lnTo>
                    <a:lnTo>
                      <a:pt x="50" y="100"/>
                    </a:lnTo>
                    <a:lnTo>
                      <a:pt x="47" y="98"/>
                    </a:lnTo>
                    <a:lnTo>
                      <a:pt x="45" y="96"/>
                    </a:lnTo>
                    <a:lnTo>
                      <a:pt x="44" y="93"/>
                    </a:lnTo>
                    <a:lnTo>
                      <a:pt x="44" y="90"/>
                    </a:lnTo>
                    <a:lnTo>
                      <a:pt x="42" y="86"/>
                    </a:lnTo>
                    <a:lnTo>
                      <a:pt x="30" y="48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25" y="32"/>
                    </a:lnTo>
                    <a:lnTo>
                      <a:pt x="24" y="26"/>
                    </a:lnTo>
                    <a:lnTo>
                      <a:pt x="20" y="15"/>
                    </a:lnTo>
                    <a:lnTo>
                      <a:pt x="19" y="14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3" y="12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7" name="Freeform 299"/>
              <p:cNvSpPr>
                <a:spLocks/>
              </p:cNvSpPr>
              <p:nvPr/>
            </p:nvSpPr>
            <p:spPr bwMode="auto">
              <a:xfrm>
                <a:off x="2893" y="2904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1"/>
                  </a:cxn>
                  <a:cxn ang="0">
                    <a:pos x="44" y="3"/>
                  </a:cxn>
                  <a:cxn ang="0">
                    <a:pos x="49" y="5"/>
                  </a:cxn>
                  <a:cxn ang="0">
                    <a:pos x="51" y="6"/>
                  </a:cxn>
                  <a:cxn ang="0">
                    <a:pos x="49" y="17"/>
                  </a:cxn>
                  <a:cxn ang="0">
                    <a:pos x="42" y="13"/>
                  </a:cxn>
                  <a:cxn ang="0">
                    <a:pos x="35" y="11"/>
                  </a:cxn>
                  <a:cxn ang="0">
                    <a:pos x="22" y="10"/>
                  </a:cxn>
                  <a:cxn ang="0">
                    <a:pos x="15" y="15"/>
                  </a:cxn>
                  <a:cxn ang="0">
                    <a:pos x="14" y="18"/>
                  </a:cxn>
                  <a:cxn ang="0">
                    <a:pos x="15" y="23"/>
                  </a:cxn>
                  <a:cxn ang="0">
                    <a:pos x="17" y="27"/>
                  </a:cxn>
                  <a:cxn ang="0">
                    <a:pos x="22" y="28"/>
                  </a:cxn>
                  <a:cxn ang="0">
                    <a:pos x="42" y="30"/>
                  </a:cxn>
                  <a:cxn ang="0">
                    <a:pos x="20" y="38"/>
                  </a:cxn>
                  <a:cxn ang="0">
                    <a:pos x="12" y="45"/>
                  </a:cxn>
                  <a:cxn ang="0">
                    <a:pos x="15" y="57"/>
                  </a:cxn>
                  <a:cxn ang="0">
                    <a:pos x="37" y="60"/>
                  </a:cxn>
                  <a:cxn ang="0">
                    <a:pos x="46" y="57"/>
                  </a:cxn>
                  <a:cxn ang="0">
                    <a:pos x="51" y="55"/>
                  </a:cxn>
                  <a:cxn ang="0">
                    <a:pos x="52" y="57"/>
                  </a:cxn>
                  <a:cxn ang="0">
                    <a:pos x="51" y="62"/>
                  </a:cxn>
                  <a:cxn ang="0">
                    <a:pos x="47" y="65"/>
                  </a:cxn>
                  <a:cxn ang="0">
                    <a:pos x="37" y="69"/>
                  </a:cxn>
                  <a:cxn ang="0">
                    <a:pos x="20" y="70"/>
                  </a:cxn>
                  <a:cxn ang="0">
                    <a:pos x="7" y="65"/>
                  </a:cxn>
                  <a:cxn ang="0">
                    <a:pos x="0" y="55"/>
                  </a:cxn>
                  <a:cxn ang="0">
                    <a:pos x="2" y="42"/>
                  </a:cxn>
                  <a:cxn ang="0">
                    <a:pos x="12" y="33"/>
                  </a:cxn>
                  <a:cxn ang="0">
                    <a:pos x="7" y="30"/>
                  </a:cxn>
                  <a:cxn ang="0">
                    <a:pos x="4" y="25"/>
                  </a:cxn>
                  <a:cxn ang="0">
                    <a:pos x="2" y="15"/>
                  </a:cxn>
                  <a:cxn ang="0">
                    <a:pos x="9" y="6"/>
                  </a:cxn>
                  <a:cxn ang="0">
                    <a:pos x="17" y="1"/>
                  </a:cxn>
                  <a:cxn ang="0">
                    <a:pos x="29" y="0"/>
                  </a:cxn>
                </a:cxnLst>
                <a:rect l="0" t="0" r="r" b="b"/>
                <a:pathLst>
                  <a:path w="52" h="70">
                    <a:moveTo>
                      <a:pt x="29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1" y="3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51" y="6"/>
                    </a:lnTo>
                    <a:lnTo>
                      <a:pt x="51" y="15"/>
                    </a:lnTo>
                    <a:lnTo>
                      <a:pt x="49" y="17"/>
                    </a:lnTo>
                    <a:lnTo>
                      <a:pt x="47" y="15"/>
                    </a:lnTo>
                    <a:lnTo>
                      <a:pt x="42" y="13"/>
                    </a:lnTo>
                    <a:lnTo>
                      <a:pt x="39" y="11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7" y="27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2" y="38"/>
                    </a:lnTo>
                    <a:lnTo>
                      <a:pt x="20" y="38"/>
                    </a:lnTo>
                    <a:lnTo>
                      <a:pt x="17" y="40"/>
                    </a:lnTo>
                    <a:lnTo>
                      <a:pt x="12" y="4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0" y="60"/>
                    </a:lnTo>
                    <a:lnTo>
                      <a:pt x="37" y="60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1" y="57"/>
                    </a:lnTo>
                    <a:lnTo>
                      <a:pt x="52" y="57"/>
                    </a:lnTo>
                    <a:lnTo>
                      <a:pt x="52" y="62"/>
                    </a:lnTo>
                    <a:lnTo>
                      <a:pt x="51" y="62"/>
                    </a:lnTo>
                    <a:lnTo>
                      <a:pt x="51" y="65"/>
                    </a:lnTo>
                    <a:lnTo>
                      <a:pt x="47" y="65"/>
                    </a:lnTo>
                    <a:lnTo>
                      <a:pt x="41" y="69"/>
                    </a:lnTo>
                    <a:lnTo>
                      <a:pt x="37" y="69"/>
                    </a:lnTo>
                    <a:lnTo>
                      <a:pt x="34" y="70"/>
                    </a:lnTo>
                    <a:lnTo>
                      <a:pt x="20" y="70"/>
                    </a:lnTo>
                    <a:lnTo>
                      <a:pt x="10" y="67"/>
                    </a:lnTo>
                    <a:lnTo>
                      <a:pt x="7" y="65"/>
                    </a:lnTo>
                    <a:lnTo>
                      <a:pt x="4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7" y="37"/>
                    </a:lnTo>
                    <a:lnTo>
                      <a:pt x="12" y="33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9" y="6"/>
                    </a:lnTo>
                    <a:lnTo>
                      <a:pt x="12" y="3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8" name="Freeform 300"/>
              <p:cNvSpPr>
                <a:spLocks noEditPoints="1"/>
              </p:cNvSpPr>
              <p:nvPr/>
            </p:nvSpPr>
            <p:spPr bwMode="auto">
              <a:xfrm>
                <a:off x="2952" y="2905"/>
                <a:ext cx="67" cy="69"/>
              </a:xfrm>
              <a:custGeom>
                <a:avLst/>
                <a:gdLst/>
                <a:ahLst/>
                <a:cxnLst>
                  <a:cxn ang="0">
                    <a:pos x="28" y="10"/>
                  </a:cxn>
                  <a:cxn ang="0">
                    <a:pos x="23" y="12"/>
                  </a:cxn>
                  <a:cxn ang="0">
                    <a:pos x="20" y="14"/>
                  </a:cxn>
                  <a:cxn ang="0">
                    <a:pos x="17" y="17"/>
                  </a:cxn>
                  <a:cxn ang="0">
                    <a:pos x="15" y="21"/>
                  </a:cxn>
                  <a:cxn ang="0">
                    <a:pos x="13" y="26"/>
                  </a:cxn>
                  <a:cxn ang="0">
                    <a:pos x="13" y="29"/>
                  </a:cxn>
                  <a:cxn ang="0">
                    <a:pos x="12" y="34"/>
                  </a:cxn>
                  <a:cxn ang="0">
                    <a:pos x="13" y="44"/>
                  </a:cxn>
                  <a:cxn ang="0">
                    <a:pos x="15" y="49"/>
                  </a:cxn>
                  <a:cxn ang="0">
                    <a:pos x="17" y="53"/>
                  </a:cxn>
                  <a:cxn ang="0">
                    <a:pos x="22" y="58"/>
                  </a:cxn>
                  <a:cxn ang="0">
                    <a:pos x="27" y="59"/>
                  </a:cxn>
                  <a:cxn ang="0">
                    <a:pos x="37" y="59"/>
                  </a:cxn>
                  <a:cxn ang="0">
                    <a:pos x="42" y="58"/>
                  </a:cxn>
                  <a:cxn ang="0">
                    <a:pos x="45" y="54"/>
                  </a:cxn>
                  <a:cxn ang="0">
                    <a:pos x="49" y="44"/>
                  </a:cxn>
                  <a:cxn ang="0">
                    <a:pos x="49" y="29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8" y="10"/>
                  </a:cxn>
                  <a:cxn ang="0">
                    <a:pos x="34" y="0"/>
                  </a:cxn>
                  <a:cxn ang="0">
                    <a:pos x="67" y="0"/>
                  </a:cxn>
                  <a:cxn ang="0">
                    <a:pos x="67" y="10"/>
                  </a:cxn>
                  <a:cxn ang="0">
                    <a:pos x="50" y="10"/>
                  </a:cxn>
                  <a:cxn ang="0">
                    <a:pos x="52" y="12"/>
                  </a:cxn>
                  <a:cxn ang="0">
                    <a:pos x="54" y="16"/>
                  </a:cxn>
                  <a:cxn ang="0">
                    <a:pos x="57" y="17"/>
                  </a:cxn>
                  <a:cxn ang="0">
                    <a:pos x="59" y="21"/>
                  </a:cxn>
                  <a:cxn ang="0">
                    <a:pos x="59" y="26"/>
                  </a:cxn>
                  <a:cxn ang="0">
                    <a:pos x="60" y="29"/>
                  </a:cxn>
                  <a:cxn ang="0">
                    <a:pos x="60" y="43"/>
                  </a:cxn>
                  <a:cxn ang="0">
                    <a:pos x="59" y="49"/>
                  </a:cxn>
                  <a:cxn ang="0">
                    <a:pos x="57" y="54"/>
                  </a:cxn>
                  <a:cxn ang="0">
                    <a:pos x="54" y="59"/>
                  </a:cxn>
                  <a:cxn ang="0">
                    <a:pos x="44" y="66"/>
                  </a:cxn>
                  <a:cxn ang="0">
                    <a:pos x="30" y="69"/>
                  </a:cxn>
                  <a:cxn ang="0">
                    <a:pos x="17" y="66"/>
                  </a:cxn>
                  <a:cxn ang="0">
                    <a:pos x="10" y="63"/>
                  </a:cxn>
                  <a:cxn ang="0">
                    <a:pos x="8" y="59"/>
                  </a:cxn>
                  <a:cxn ang="0">
                    <a:pos x="2" y="49"/>
                  </a:cxn>
                  <a:cxn ang="0">
                    <a:pos x="2" y="43"/>
                  </a:cxn>
                  <a:cxn ang="0">
                    <a:pos x="0" y="36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5" y="16"/>
                  </a:cxn>
                  <a:cxn ang="0">
                    <a:pos x="8" y="10"/>
                  </a:cxn>
                  <a:cxn ang="0">
                    <a:pos x="13" y="5"/>
                  </a:cxn>
                  <a:cxn ang="0">
                    <a:pos x="18" y="4"/>
                  </a:cxn>
                  <a:cxn ang="0">
                    <a:pos x="27" y="2"/>
                  </a:cxn>
                  <a:cxn ang="0">
                    <a:pos x="34" y="0"/>
                  </a:cxn>
                </a:cxnLst>
                <a:rect l="0" t="0" r="r" b="b"/>
                <a:pathLst>
                  <a:path w="67" h="69">
                    <a:moveTo>
                      <a:pt x="28" y="10"/>
                    </a:moveTo>
                    <a:lnTo>
                      <a:pt x="23" y="12"/>
                    </a:lnTo>
                    <a:lnTo>
                      <a:pt x="20" y="14"/>
                    </a:lnTo>
                    <a:lnTo>
                      <a:pt x="17" y="17"/>
                    </a:lnTo>
                    <a:lnTo>
                      <a:pt x="15" y="21"/>
                    </a:lnTo>
                    <a:lnTo>
                      <a:pt x="13" y="26"/>
                    </a:lnTo>
                    <a:lnTo>
                      <a:pt x="13" y="29"/>
                    </a:lnTo>
                    <a:lnTo>
                      <a:pt x="12" y="34"/>
                    </a:lnTo>
                    <a:lnTo>
                      <a:pt x="13" y="44"/>
                    </a:lnTo>
                    <a:lnTo>
                      <a:pt x="15" y="49"/>
                    </a:lnTo>
                    <a:lnTo>
                      <a:pt x="17" y="53"/>
                    </a:lnTo>
                    <a:lnTo>
                      <a:pt x="22" y="58"/>
                    </a:lnTo>
                    <a:lnTo>
                      <a:pt x="27" y="59"/>
                    </a:lnTo>
                    <a:lnTo>
                      <a:pt x="37" y="59"/>
                    </a:lnTo>
                    <a:lnTo>
                      <a:pt x="42" y="58"/>
                    </a:lnTo>
                    <a:lnTo>
                      <a:pt x="45" y="54"/>
                    </a:lnTo>
                    <a:lnTo>
                      <a:pt x="49" y="44"/>
                    </a:lnTo>
                    <a:lnTo>
                      <a:pt x="49" y="29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8" y="10"/>
                    </a:lnTo>
                    <a:close/>
                    <a:moveTo>
                      <a:pt x="34" y="0"/>
                    </a:moveTo>
                    <a:lnTo>
                      <a:pt x="67" y="0"/>
                    </a:lnTo>
                    <a:lnTo>
                      <a:pt x="67" y="10"/>
                    </a:lnTo>
                    <a:lnTo>
                      <a:pt x="50" y="10"/>
                    </a:lnTo>
                    <a:lnTo>
                      <a:pt x="52" y="12"/>
                    </a:lnTo>
                    <a:lnTo>
                      <a:pt x="54" y="16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0" y="29"/>
                    </a:lnTo>
                    <a:lnTo>
                      <a:pt x="60" y="43"/>
                    </a:lnTo>
                    <a:lnTo>
                      <a:pt x="59" y="49"/>
                    </a:lnTo>
                    <a:lnTo>
                      <a:pt x="57" y="54"/>
                    </a:lnTo>
                    <a:lnTo>
                      <a:pt x="54" y="59"/>
                    </a:lnTo>
                    <a:lnTo>
                      <a:pt x="44" y="66"/>
                    </a:lnTo>
                    <a:lnTo>
                      <a:pt x="30" y="69"/>
                    </a:lnTo>
                    <a:lnTo>
                      <a:pt x="17" y="66"/>
                    </a:lnTo>
                    <a:lnTo>
                      <a:pt x="10" y="63"/>
                    </a:lnTo>
                    <a:lnTo>
                      <a:pt x="8" y="59"/>
                    </a:lnTo>
                    <a:lnTo>
                      <a:pt x="2" y="49"/>
                    </a:lnTo>
                    <a:lnTo>
                      <a:pt x="2" y="43"/>
                    </a:lnTo>
                    <a:lnTo>
                      <a:pt x="0" y="36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8" y="10"/>
                    </a:lnTo>
                    <a:lnTo>
                      <a:pt x="13" y="5"/>
                    </a:lnTo>
                    <a:lnTo>
                      <a:pt x="18" y="4"/>
                    </a:lnTo>
                    <a:lnTo>
                      <a:pt x="27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69" name="Freeform 301"/>
              <p:cNvSpPr>
                <a:spLocks/>
              </p:cNvSpPr>
              <p:nvPr/>
            </p:nvSpPr>
            <p:spPr bwMode="auto">
              <a:xfrm>
                <a:off x="3029" y="2904"/>
                <a:ext cx="54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2" y="3"/>
                  </a:cxn>
                  <a:cxn ang="0">
                    <a:pos x="45" y="5"/>
                  </a:cxn>
                  <a:cxn ang="0">
                    <a:pos x="52" y="11"/>
                  </a:cxn>
                  <a:cxn ang="0">
                    <a:pos x="54" y="17"/>
                  </a:cxn>
                  <a:cxn ang="0">
                    <a:pos x="54" y="94"/>
                  </a:cxn>
                  <a:cxn ang="0">
                    <a:pos x="44" y="94"/>
                  </a:cxn>
                  <a:cxn ang="0">
                    <a:pos x="42" y="92"/>
                  </a:cxn>
                  <a:cxn ang="0">
                    <a:pos x="42" y="22"/>
                  </a:cxn>
                  <a:cxn ang="0">
                    <a:pos x="39" y="15"/>
                  </a:cxn>
                  <a:cxn ang="0">
                    <a:pos x="35" y="11"/>
                  </a:cxn>
                  <a:cxn ang="0">
                    <a:pos x="32" y="11"/>
                  </a:cxn>
                  <a:cxn ang="0">
                    <a:pos x="29" y="10"/>
                  </a:cxn>
                  <a:cxn ang="0">
                    <a:pos x="25" y="11"/>
                  </a:cxn>
                  <a:cxn ang="0">
                    <a:pos x="20" y="13"/>
                  </a:cxn>
                  <a:cxn ang="0">
                    <a:pos x="17" y="18"/>
                  </a:cxn>
                  <a:cxn ang="0">
                    <a:pos x="12" y="23"/>
                  </a:cxn>
                  <a:cxn ang="0">
                    <a:pos x="12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27" y="1"/>
                  </a:cxn>
                  <a:cxn ang="0">
                    <a:pos x="32" y="0"/>
                  </a:cxn>
                </a:cxnLst>
                <a:rect l="0" t="0" r="r" b="b"/>
                <a:pathLst>
                  <a:path w="54" h="94">
                    <a:moveTo>
                      <a:pt x="32" y="0"/>
                    </a:moveTo>
                    <a:lnTo>
                      <a:pt x="42" y="3"/>
                    </a:lnTo>
                    <a:lnTo>
                      <a:pt x="45" y="5"/>
                    </a:lnTo>
                    <a:lnTo>
                      <a:pt x="52" y="11"/>
                    </a:lnTo>
                    <a:lnTo>
                      <a:pt x="54" y="17"/>
                    </a:lnTo>
                    <a:lnTo>
                      <a:pt x="54" y="94"/>
                    </a:lnTo>
                    <a:lnTo>
                      <a:pt x="44" y="94"/>
                    </a:lnTo>
                    <a:lnTo>
                      <a:pt x="42" y="92"/>
                    </a:lnTo>
                    <a:lnTo>
                      <a:pt x="42" y="22"/>
                    </a:lnTo>
                    <a:lnTo>
                      <a:pt x="39" y="15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5" y="11"/>
                    </a:lnTo>
                    <a:lnTo>
                      <a:pt x="20" y="13"/>
                    </a:lnTo>
                    <a:lnTo>
                      <a:pt x="17" y="18"/>
                    </a:lnTo>
                    <a:lnTo>
                      <a:pt x="12" y="23"/>
                    </a:lnTo>
                    <a:lnTo>
                      <a:pt x="12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27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0" name="Freeform 302"/>
              <p:cNvSpPr>
                <a:spLocks/>
              </p:cNvSpPr>
              <p:nvPr/>
            </p:nvSpPr>
            <p:spPr bwMode="auto">
              <a:xfrm>
                <a:off x="3096" y="2904"/>
                <a:ext cx="49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1"/>
                  </a:cxn>
                  <a:cxn ang="0">
                    <a:pos x="42" y="3"/>
                  </a:cxn>
                  <a:cxn ang="0">
                    <a:pos x="45" y="5"/>
                  </a:cxn>
                  <a:cxn ang="0">
                    <a:pos x="47" y="8"/>
                  </a:cxn>
                  <a:cxn ang="0">
                    <a:pos x="49" y="13"/>
                  </a:cxn>
                  <a:cxn ang="0">
                    <a:pos x="47" y="17"/>
                  </a:cxn>
                  <a:cxn ang="0">
                    <a:pos x="44" y="15"/>
                  </a:cxn>
                  <a:cxn ang="0">
                    <a:pos x="39" y="11"/>
                  </a:cxn>
                  <a:cxn ang="0">
                    <a:pos x="34" y="10"/>
                  </a:cxn>
                  <a:cxn ang="0">
                    <a:pos x="19" y="13"/>
                  </a:cxn>
                  <a:cxn ang="0">
                    <a:pos x="12" y="28"/>
                  </a:cxn>
                  <a:cxn ang="0">
                    <a:pos x="14" y="40"/>
                  </a:cxn>
                  <a:cxn ang="0">
                    <a:pos x="15" y="49"/>
                  </a:cxn>
                  <a:cxn ang="0">
                    <a:pos x="30" y="59"/>
                  </a:cxn>
                  <a:cxn ang="0">
                    <a:pos x="40" y="62"/>
                  </a:cxn>
                  <a:cxn ang="0">
                    <a:pos x="45" y="65"/>
                  </a:cxn>
                  <a:cxn ang="0">
                    <a:pos x="49" y="70"/>
                  </a:cxn>
                  <a:cxn ang="0">
                    <a:pos x="47" y="81"/>
                  </a:cxn>
                  <a:cxn ang="0">
                    <a:pos x="45" y="86"/>
                  </a:cxn>
                  <a:cxn ang="0">
                    <a:pos x="42" y="91"/>
                  </a:cxn>
                  <a:cxn ang="0">
                    <a:pos x="40" y="92"/>
                  </a:cxn>
                  <a:cxn ang="0">
                    <a:pos x="35" y="94"/>
                  </a:cxn>
                  <a:cxn ang="0">
                    <a:pos x="32" y="92"/>
                  </a:cxn>
                  <a:cxn ang="0">
                    <a:pos x="35" y="87"/>
                  </a:cxn>
                  <a:cxn ang="0">
                    <a:pos x="39" y="79"/>
                  </a:cxn>
                  <a:cxn ang="0">
                    <a:pos x="37" y="74"/>
                  </a:cxn>
                  <a:cxn ang="0">
                    <a:pos x="35" y="70"/>
                  </a:cxn>
                  <a:cxn ang="0">
                    <a:pos x="30" y="69"/>
                  </a:cxn>
                  <a:cxn ang="0">
                    <a:pos x="24" y="67"/>
                  </a:cxn>
                  <a:cxn ang="0">
                    <a:pos x="9" y="60"/>
                  </a:cxn>
                  <a:cxn ang="0">
                    <a:pos x="4" y="54"/>
                  </a:cxn>
                  <a:cxn ang="0">
                    <a:pos x="2" y="47"/>
                  </a:cxn>
                  <a:cxn ang="0">
                    <a:pos x="0" y="27"/>
                  </a:cxn>
                  <a:cxn ang="0">
                    <a:pos x="5" y="13"/>
                  </a:cxn>
                  <a:cxn ang="0">
                    <a:pos x="19" y="3"/>
                  </a:cxn>
                  <a:cxn ang="0">
                    <a:pos x="30" y="0"/>
                  </a:cxn>
                </a:cxnLst>
                <a:rect l="0" t="0" r="r" b="b"/>
                <a:pathLst>
                  <a:path w="49" h="94">
                    <a:moveTo>
                      <a:pt x="30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4" y="5"/>
                    </a:lnTo>
                    <a:lnTo>
                      <a:pt x="45" y="5"/>
                    </a:lnTo>
                    <a:lnTo>
                      <a:pt x="47" y="6"/>
                    </a:lnTo>
                    <a:lnTo>
                      <a:pt x="47" y="8"/>
                    </a:lnTo>
                    <a:lnTo>
                      <a:pt x="49" y="8"/>
                    </a:lnTo>
                    <a:lnTo>
                      <a:pt x="49" y="13"/>
                    </a:lnTo>
                    <a:lnTo>
                      <a:pt x="47" y="15"/>
                    </a:lnTo>
                    <a:lnTo>
                      <a:pt x="47" y="17"/>
                    </a:lnTo>
                    <a:lnTo>
                      <a:pt x="45" y="17"/>
                    </a:lnTo>
                    <a:lnTo>
                      <a:pt x="44" y="15"/>
                    </a:lnTo>
                    <a:lnTo>
                      <a:pt x="40" y="13"/>
                    </a:lnTo>
                    <a:lnTo>
                      <a:pt x="39" y="11"/>
                    </a:lnTo>
                    <a:lnTo>
                      <a:pt x="35" y="11"/>
                    </a:lnTo>
                    <a:lnTo>
                      <a:pt x="34" y="10"/>
                    </a:lnTo>
                    <a:lnTo>
                      <a:pt x="25" y="10"/>
                    </a:lnTo>
                    <a:lnTo>
                      <a:pt x="19" y="13"/>
                    </a:lnTo>
                    <a:lnTo>
                      <a:pt x="14" y="23"/>
                    </a:lnTo>
                    <a:lnTo>
                      <a:pt x="12" y="28"/>
                    </a:lnTo>
                    <a:lnTo>
                      <a:pt x="12" y="33"/>
                    </a:lnTo>
                    <a:lnTo>
                      <a:pt x="14" y="40"/>
                    </a:lnTo>
                    <a:lnTo>
                      <a:pt x="14" y="45"/>
                    </a:lnTo>
                    <a:lnTo>
                      <a:pt x="15" y="49"/>
                    </a:lnTo>
                    <a:lnTo>
                      <a:pt x="20" y="54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40" y="62"/>
                    </a:lnTo>
                    <a:lnTo>
                      <a:pt x="42" y="64"/>
                    </a:lnTo>
                    <a:lnTo>
                      <a:pt x="45" y="65"/>
                    </a:lnTo>
                    <a:lnTo>
                      <a:pt x="47" y="67"/>
                    </a:lnTo>
                    <a:lnTo>
                      <a:pt x="49" y="70"/>
                    </a:lnTo>
                    <a:lnTo>
                      <a:pt x="49" y="77"/>
                    </a:lnTo>
                    <a:lnTo>
                      <a:pt x="47" y="81"/>
                    </a:lnTo>
                    <a:lnTo>
                      <a:pt x="47" y="84"/>
                    </a:lnTo>
                    <a:lnTo>
                      <a:pt x="45" y="86"/>
                    </a:lnTo>
                    <a:lnTo>
                      <a:pt x="45" y="87"/>
                    </a:lnTo>
                    <a:lnTo>
                      <a:pt x="42" y="91"/>
                    </a:lnTo>
                    <a:lnTo>
                      <a:pt x="42" y="92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35" y="94"/>
                    </a:lnTo>
                    <a:lnTo>
                      <a:pt x="34" y="92"/>
                    </a:lnTo>
                    <a:lnTo>
                      <a:pt x="32" y="92"/>
                    </a:lnTo>
                    <a:lnTo>
                      <a:pt x="32" y="91"/>
                    </a:lnTo>
                    <a:lnTo>
                      <a:pt x="35" y="87"/>
                    </a:lnTo>
                    <a:lnTo>
                      <a:pt x="37" y="82"/>
                    </a:lnTo>
                    <a:lnTo>
                      <a:pt x="39" y="79"/>
                    </a:lnTo>
                    <a:lnTo>
                      <a:pt x="39" y="76"/>
                    </a:lnTo>
                    <a:lnTo>
                      <a:pt x="37" y="74"/>
                    </a:lnTo>
                    <a:lnTo>
                      <a:pt x="37" y="72"/>
                    </a:lnTo>
                    <a:lnTo>
                      <a:pt x="35" y="70"/>
                    </a:lnTo>
                    <a:lnTo>
                      <a:pt x="34" y="70"/>
                    </a:lnTo>
                    <a:lnTo>
                      <a:pt x="30" y="69"/>
                    </a:lnTo>
                    <a:lnTo>
                      <a:pt x="27" y="69"/>
                    </a:lnTo>
                    <a:lnTo>
                      <a:pt x="24" y="67"/>
                    </a:lnTo>
                    <a:lnTo>
                      <a:pt x="22" y="67"/>
                    </a:lnTo>
                    <a:lnTo>
                      <a:pt x="9" y="60"/>
                    </a:lnTo>
                    <a:lnTo>
                      <a:pt x="5" y="55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5" y="13"/>
                    </a:lnTo>
                    <a:lnTo>
                      <a:pt x="9" y="8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1" name="Freeform 303"/>
              <p:cNvSpPr>
                <a:spLocks/>
              </p:cNvSpPr>
              <p:nvPr/>
            </p:nvSpPr>
            <p:spPr bwMode="auto">
              <a:xfrm>
                <a:off x="1800" y="3086"/>
                <a:ext cx="72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69" y="1"/>
                  </a:cxn>
                  <a:cxn ang="0">
                    <a:pos x="70" y="3"/>
                  </a:cxn>
                  <a:cxn ang="0">
                    <a:pos x="70" y="6"/>
                  </a:cxn>
                  <a:cxn ang="0">
                    <a:pos x="69" y="8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7" y="50"/>
                  </a:cxn>
                  <a:cxn ang="0">
                    <a:pos x="59" y="54"/>
                  </a:cxn>
                  <a:cxn ang="0">
                    <a:pos x="60" y="55"/>
                  </a:cxn>
                  <a:cxn ang="0">
                    <a:pos x="60" y="57"/>
                  </a:cxn>
                  <a:cxn ang="0">
                    <a:pos x="62" y="57"/>
                  </a:cxn>
                  <a:cxn ang="0">
                    <a:pos x="64" y="59"/>
                  </a:cxn>
                  <a:cxn ang="0">
                    <a:pos x="65" y="59"/>
                  </a:cxn>
                  <a:cxn ang="0">
                    <a:pos x="69" y="57"/>
                  </a:cxn>
                  <a:cxn ang="0">
                    <a:pos x="72" y="57"/>
                  </a:cxn>
                  <a:cxn ang="0">
                    <a:pos x="72" y="66"/>
                  </a:cxn>
                  <a:cxn ang="0">
                    <a:pos x="70" y="67"/>
                  </a:cxn>
                  <a:cxn ang="0">
                    <a:pos x="67" y="67"/>
                  </a:cxn>
                  <a:cxn ang="0">
                    <a:pos x="65" y="69"/>
                  </a:cxn>
                  <a:cxn ang="0">
                    <a:pos x="62" y="69"/>
                  </a:cxn>
                  <a:cxn ang="0">
                    <a:pos x="59" y="67"/>
                  </a:cxn>
                  <a:cxn ang="0">
                    <a:pos x="54" y="67"/>
                  </a:cxn>
                  <a:cxn ang="0">
                    <a:pos x="49" y="62"/>
                  </a:cxn>
                  <a:cxn ang="0">
                    <a:pos x="47" y="59"/>
                  </a:cxn>
                  <a:cxn ang="0">
                    <a:pos x="47" y="54"/>
                  </a:cxn>
                  <a:cxn ang="0">
                    <a:pos x="45" y="49"/>
                  </a:cxn>
                  <a:cxn ang="0">
                    <a:pos x="45" y="10"/>
                  </a:cxn>
                  <a:cxn ang="0">
                    <a:pos x="23" y="10"/>
                  </a:cxn>
                  <a:cxn ang="0">
                    <a:pos x="23" y="30"/>
                  </a:cxn>
                  <a:cxn ang="0">
                    <a:pos x="22" y="39"/>
                  </a:cxn>
                  <a:cxn ang="0">
                    <a:pos x="22" y="45"/>
                  </a:cxn>
                  <a:cxn ang="0">
                    <a:pos x="20" y="52"/>
                  </a:cxn>
                  <a:cxn ang="0">
                    <a:pos x="18" y="57"/>
                  </a:cxn>
                  <a:cxn ang="0">
                    <a:pos x="17" y="60"/>
                  </a:cxn>
                  <a:cxn ang="0">
                    <a:pos x="17" y="64"/>
                  </a:cxn>
                  <a:cxn ang="0">
                    <a:pos x="15" y="66"/>
                  </a:cxn>
                  <a:cxn ang="0">
                    <a:pos x="15" y="67"/>
                  </a:cxn>
                  <a:cxn ang="0">
                    <a:pos x="3" y="67"/>
                  </a:cxn>
                  <a:cxn ang="0">
                    <a:pos x="3" y="64"/>
                  </a:cxn>
                  <a:cxn ang="0">
                    <a:pos x="5" y="60"/>
                  </a:cxn>
                  <a:cxn ang="0">
                    <a:pos x="7" y="59"/>
                  </a:cxn>
                  <a:cxn ang="0">
                    <a:pos x="7" y="57"/>
                  </a:cxn>
                  <a:cxn ang="0">
                    <a:pos x="8" y="54"/>
                  </a:cxn>
                  <a:cxn ang="0">
                    <a:pos x="8" y="49"/>
                  </a:cxn>
                  <a:cxn ang="0">
                    <a:pos x="10" y="44"/>
                  </a:cxn>
                  <a:cxn ang="0">
                    <a:pos x="12" y="37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72" h="69">
                    <a:moveTo>
                      <a:pt x="0" y="0"/>
                    </a:moveTo>
                    <a:lnTo>
                      <a:pt x="69" y="0"/>
                    </a:lnTo>
                    <a:lnTo>
                      <a:pt x="69" y="1"/>
                    </a:lnTo>
                    <a:lnTo>
                      <a:pt x="70" y="3"/>
                    </a:lnTo>
                    <a:lnTo>
                      <a:pt x="70" y="6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7" y="50"/>
                    </a:lnTo>
                    <a:lnTo>
                      <a:pt x="59" y="54"/>
                    </a:lnTo>
                    <a:lnTo>
                      <a:pt x="60" y="55"/>
                    </a:lnTo>
                    <a:lnTo>
                      <a:pt x="60" y="57"/>
                    </a:lnTo>
                    <a:lnTo>
                      <a:pt x="62" y="57"/>
                    </a:lnTo>
                    <a:lnTo>
                      <a:pt x="64" y="59"/>
                    </a:lnTo>
                    <a:lnTo>
                      <a:pt x="65" y="59"/>
                    </a:lnTo>
                    <a:lnTo>
                      <a:pt x="69" y="57"/>
                    </a:lnTo>
                    <a:lnTo>
                      <a:pt x="72" y="57"/>
                    </a:lnTo>
                    <a:lnTo>
                      <a:pt x="72" y="66"/>
                    </a:lnTo>
                    <a:lnTo>
                      <a:pt x="70" y="67"/>
                    </a:lnTo>
                    <a:lnTo>
                      <a:pt x="67" y="67"/>
                    </a:lnTo>
                    <a:lnTo>
                      <a:pt x="65" y="69"/>
                    </a:lnTo>
                    <a:lnTo>
                      <a:pt x="62" y="69"/>
                    </a:lnTo>
                    <a:lnTo>
                      <a:pt x="59" y="67"/>
                    </a:lnTo>
                    <a:lnTo>
                      <a:pt x="54" y="67"/>
                    </a:lnTo>
                    <a:lnTo>
                      <a:pt x="49" y="62"/>
                    </a:lnTo>
                    <a:lnTo>
                      <a:pt x="47" y="59"/>
                    </a:lnTo>
                    <a:lnTo>
                      <a:pt x="47" y="54"/>
                    </a:lnTo>
                    <a:lnTo>
                      <a:pt x="45" y="49"/>
                    </a:lnTo>
                    <a:lnTo>
                      <a:pt x="45" y="10"/>
                    </a:lnTo>
                    <a:lnTo>
                      <a:pt x="23" y="10"/>
                    </a:lnTo>
                    <a:lnTo>
                      <a:pt x="23" y="30"/>
                    </a:lnTo>
                    <a:lnTo>
                      <a:pt x="22" y="39"/>
                    </a:lnTo>
                    <a:lnTo>
                      <a:pt x="22" y="45"/>
                    </a:lnTo>
                    <a:lnTo>
                      <a:pt x="20" y="52"/>
                    </a:lnTo>
                    <a:lnTo>
                      <a:pt x="18" y="57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15" y="66"/>
                    </a:lnTo>
                    <a:lnTo>
                      <a:pt x="15" y="67"/>
                    </a:lnTo>
                    <a:lnTo>
                      <a:pt x="3" y="67"/>
                    </a:lnTo>
                    <a:lnTo>
                      <a:pt x="3" y="64"/>
                    </a:lnTo>
                    <a:lnTo>
                      <a:pt x="5" y="60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8" y="54"/>
                    </a:lnTo>
                    <a:lnTo>
                      <a:pt x="8" y="49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2" name="Freeform 304"/>
              <p:cNvSpPr>
                <a:spLocks noEditPoints="1"/>
              </p:cNvSpPr>
              <p:nvPr/>
            </p:nvSpPr>
            <p:spPr bwMode="auto">
              <a:xfrm>
                <a:off x="1889" y="3084"/>
                <a:ext cx="58" cy="94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0" y="12"/>
                  </a:cxn>
                  <a:cxn ang="0">
                    <a:pos x="18" y="15"/>
                  </a:cxn>
                  <a:cxn ang="0">
                    <a:pos x="15" y="19"/>
                  </a:cxn>
                  <a:cxn ang="0">
                    <a:pos x="12" y="25"/>
                  </a:cxn>
                  <a:cxn ang="0">
                    <a:pos x="12" y="54"/>
                  </a:cxn>
                  <a:cxn ang="0">
                    <a:pos x="15" y="57"/>
                  </a:cxn>
                  <a:cxn ang="0">
                    <a:pos x="20" y="59"/>
                  </a:cxn>
                  <a:cxn ang="0">
                    <a:pos x="23" y="61"/>
                  </a:cxn>
                  <a:cxn ang="0">
                    <a:pos x="32" y="61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3" y="51"/>
                  </a:cxn>
                  <a:cxn ang="0">
                    <a:pos x="45" y="46"/>
                  </a:cxn>
                  <a:cxn ang="0">
                    <a:pos x="45" y="25"/>
                  </a:cxn>
                  <a:cxn ang="0">
                    <a:pos x="40" y="15"/>
                  </a:cxn>
                  <a:cxn ang="0">
                    <a:pos x="37" y="12"/>
                  </a:cxn>
                  <a:cxn ang="0">
                    <a:pos x="33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5" y="2"/>
                  </a:cxn>
                  <a:cxn ang="0">
                    <a:pos x="42" y="3"/>
                  </a:cxn>
                  <a:cxn ang="0">
                    <a:pos x="47" y="5"/>
                  </a:cxn>
                  <a:cxn ang="0">
                    <a:pos x="50" y="10"/>
                  </a:cxn>
                  <a:cxn ang="0">
                    <a:pos x="53" y="14"/>
                  </a:cxn>
                  <a:cxn ang="0">
                    <a:pos x="57" y="27"/>
                  </a:cxn>
                  <a:cxn ang="0">
                    <a:pos x="58" y="35"/>
                  </a:cxn>
                  <a:cxn ang="0">
                    <a:pos x="57" y="44"/>
                  </a:cxn>
                  <a:cxn ang="0">
                    <a:pos x="55" y="51"/>
                  </a:cxn>
                  <a:cxn ang="0">
                    <a:pos x="53" y="56"/>
                  </a:cxn>
                  <a:cxn ang="0">
                    <a:pos x="47" y="66"/>
                  </a:cxn>
                  <a:cxn ang="0">
                    <a:pos x="42" y="68"/>
                  </a:cxn>
                  <a:cxn ang="0">
                    <a:pos x="28" y="71"/>
                  </a:cxn>
                  <a:cxn ang="0">
                    <a:pos x="25" y="71"/>
                  </a:cxn>
                  <a:cxn ang="0">
                    <a:pos x="22" y="69"/>
                  </a:cxn>
                  <a:cxn ang="0">
                    <a:pos x="20" y="69"/>
                  </a:cxn>
                  <a:cxn ang="0">
                    <a:pos x="15" y="68"/>
                  </a:cxn>
                  <a:cxn ang="0">
                    <a:pos x="12" y="64"/>
                  </a:cxn>
                  <a:cxn ang="0">
                    <a:pos x="12" y="93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1" y="20"/>
                  </a:cxn>
                  <a:cxn ang="0">
                    <a:pos x="3" y="15"/>
                  </a:cxn>
                  <a:cxn ang="0">
                    <a:pos x="7" y="10"/>
                  </a:cxn>
                  <a:cxn ang="0">
                    <a:pos x="10" y="7"/>
                  </a:cxn>
                  <a:cxn ang="0">
                    <a:pos x="17" y="3"/>
                  </a:cxn>
                  <a:cxn ang="0">
                    <a:pos x="22" y="2"/>
                  </a:cxn>
                  <a:cxn ang="0">
                    <a:pos x="30" y="0"/>
                  </a:cxn>
                </a:cxnLst>
                <a:rect l="0" t="0" r="r" b="b"/>
                <a:pathLst>
                  <a:path w="58" h="94">
                    <a:moveTo>
                      <a:pt x="25" y="10"/>
                    </a:moveTo>
                    <a:lnTo>
                      <a:pt x="20" y="12"/>
                    </a:lnTo>
                    <a:lnTo>
                      <a:pt x="18" y="15"/>
                    </a:lnTo>
                    <a:lnTo>
                      <a:pt x="15" y="19"/>
                    </a:lnTo>
                    <a:lnTo>
                      <a:pt x="12" y="2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0" y="59"/>
                    </a:lnTo>
                    <a:lnTo>
                      <a:pt x="23" y="61"/>
                    </a:lnTo>
                    <a:lnTo>
                      <a:pt x="32" y="61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3" y="51"/>
                    </a:lnTo>
                    <a:lnTo>
                      <a:pt x="45" y="46"/>
                    </a:lnTo>
                    <a:lnTo>
                      <a:pt x="45" y="25"/>
                    </a:lnTo>
                    <a:lnTo>
                      <a:pt x="40" y="15"/>
                    </a:lnTo>
                    <a:lnTo>
                      <a:pt x="37" y="12"/>
                    </a:lnTo>
                    <a:lnTo>
                      <a:pt x="33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5" y="2"/>
                    </a:lnTo>
                    <a:lnTo>
                      <a:pt x="42" y="3"/>
                    </a:lnTo>
                    <a:lnTo>
                      <a:pt x="47" y="5"/>
                    </a:lnTo>
                    <a:lnTo>
                      <a:pt x="50" y="10"/>
                    </a:lnTo>
                    <a:lnTo>
                      <a:pt x="53" y="14"/>
                    </a:lnTo>
                    <a:lnTo>
                      <a:pt x="57" y="27"/>
                    </a:lnTo>
                    <a:lnTo>
                      <a:pt x="58" y="35"/>
                    </a:lnTo>
                    <a:lnTo>
                      <a:pt x="57" y="44"/>
                    </a:lnTo>
                    <a:lnTo>
                      <a:pt x="55" y="51"/>
                    </a:lnTo>
                    <a:lnTo>
                      <a:pt x="53" y="56"/>
                    </a:lnTo>
                    <a:lnTo>
                      <a:pt x="47" y="66"/>
                    </a:lnTo>
                    <a:lnTo>
                      <a:pt x="42" y="68"/>
                    </a:lnTo>
                    <a:lnTo>
                      <a:pt x="28" y="71"/>
                    </a:lnTo>
                    <a:lnTo>
                      <a:pt x="25" y="71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5" y="68"/>
                    </a:lnTo>
                    <a:lnTo>
                      <a:pt x="12" y="64"/>
                    </a:lnTo>
                    <a:lnTo>
                      <a:pt x="12" y="93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3" name="Freeform 305"/>
              <p:cNvSpPr>
                <a:spLocks noEditPoints="1"/>
              </p:cNvSpPr>
              <p:nvPr/>
            </p:nvSpPr>
            <p:spPr bwMode="auto">
              <a:xfrm>
                <a:off x="1959" y="3084"/>
                <a:ext cx="62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2"/>
                  </a:cxn>
                  <a:cxn ang="0">
                    <a:pos x="19" y="14"/>
                  </a:cxn>
                  <a:cxn ang="0">
                    <a:pos x="17" y="17"/>
                  </a:cxn>
                  <a:cxn ang="0">
                    <a:pos x="14" y="20"/>
                  </a:cxn>
                  <a:cxn ang="0">
                    <a:pos x="12" y="25"/>
                  </a:cxn>
                  <a:cxn ang="0">
                    <a:pos x="12" y="46"/>
                  </a:cxn>
                  <a:cxn ang="0">
                    <a:pos x="15" y="52"/>
                  </a:cxn>
                  <a:cxn ang="0">
                    <a:pos x="22" y="59"/>
                  </a:cxn>
                  <a:cxn ang="0">
                    <a:pos x="25" y="61"/>
                  </a:cxn>
                  <a:cxn ang="0">
                    <a:pos x="35" y="61"/>
                  </a:cxn>
                  <a:cxn ang="0">
                    <a:pos x="42" y="57"/>
                  </a:cxn>
                  <a:cxn ang="0">
                    <a:pos x="46" y="54"/>
                  </a:cxn>
                  <a:cxn ang="0">
                    <a:pos x="47" y="51"/>
                  </a:cxn>
                  <a:cxn ang="0">
                    <a:pos x="51" y="41"/>
                  </a:cxn>
                  <a:cxn ang="0">
                    <a:pos x="51" y="30"/>
                  </a:cxn>
                  <a:cxn ang="0">
                    <a:pos x="49" y="25"/>
                  </a:cxn>
                  <a:cxn ang="0">
                    <a:pos x="49" y="24"/>
                  </a:cxn>
                  <a:cxn ang="0">
                    <a:pos x="47" y="20"/>
                  </a:cxn>
                  <a:cxn ang="0">
                    <a:pos x="46" y="19"/>
                  </a:cxn>
                  <a:cxn ang="0">
                    <a:pos x="44" y="15"/>
                  </a:cxn>
                  <a:cxn ang="0">
                    <a:pos x="40" y="12"/>
                  </a:cxn>
                  <a:cxn ang="0">
                    <a:pos x="35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6" y="3"/>
                  </a:cxn>
                  <a:cxn ang="0">
                    <a:pos x="52" y="7"/>
                  </a:cxn>
                  <a:cxn ang="0">
                    <a:pos x="54" y="10"/>
                  </a:cxn>
                  <a:cxn ang="0">
                    <a:pos x="59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2" y="42"/>
                  </a:cxn>
                  <a:cxn ang="0">
                    <a:pos x="61" y="49"/>
                  </a:cxn>
                  <a:cxn ang="0">
                    <a:pos x="57" y="56"/>
                  </a:cxn>
                  <a:cxn ang="0">
                    <a:pos x="54" y="61"/>
                  </a:cxn>
                  <a:cxn ang="0">
                    <a:pos x="51" y="64"/>
                  </a:cxn>
                  <a:cxn ang="0">
                    <a:pos x="44" y="68"/>
                  </a:cxn>
                  <a:cxn ang="0">
                    <a:pos x="30" y="71"/>
                  </a:cxn>
                  <a:cxn ang="0">
                    <a:pos x="25" y="71"/>
                  </a:cxn>
                  <a:cxn ang="0">
                    <a:pos x="20" y="69"/>
                  </a:cxn>
                  <a:cxn ang="0">
                    <a:pos x="17" y="68"/>
                  </a:cxn>
                  <a:cxn ang="0">
                    <a:pos x="12" y="66"/>
                  </a:cxn>
                  <a:cxn ang="0">
                    <a:pos x="7" y="61"/>
                  </a:cxn>
                  <a:cxn ang="0">
                    <a:pos x="4" y="56"/>
                  </a:cxn>
                  <a:cxn ang="0">
                    <a:pos x="0" y="46"/>
                  </a:cxn>
                  <a:cxn ang="0">
                    <a:pos x="0" y="29"/>
                  </a:cxn>
                  <a:cxn ang="0">
                    <a:pos x="4" y="15"/>
                  </a:cxn>
                  <a:cxn ang="0">
                    <a:pos x="7" y="10"/>
                  </a:cxn>
                  <a:cxn ang="0">
                    <a:pos x="17" y="3"/>
                  </a:cxn>
                  <a:cxn ang="0">
                    <a:pos x="24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71">
                    <a:moveTo>
                      <a:pt x="27" y="10"/>
                    </a:moveTo>
                    <a:lnTo>
                      <a:pt x="22" y="12"/>
                    </a:lnTo>
                    <a:lnTo>
                      <a:pt x="19" y="14"/>
                    </a:lnTo>
                    <a:lnTo>
                      <a:pt x="17" y="17"/>
                    </a:lnTo>
                    <a:lnTo>
                      <a:pt x="14" y="20"/>
                    </a:lnTo>
                    <a:lnTo>
                      <a:pt x="12" y="25"/>
                    </a:lnTo>
                    <a:lnTo>
                      <a:pt x="12" y="46"/>
                    </a:lnTo>
                    <a:lnTo>
                      <a:pt x="15" y="52"/>
                    </a:lnTo>
                    <a:lnTo>
                      <a:pt x="22" y="59"/>
                    </a:lnTo>
                    <a:lnTo>
                      <a:pt x="25" y="61"/>
                    </a:lnTo>
                    <a:lnTo>
                      <a:pt x="35" y="61"/>
                    </a:lnTo>
                    <a:lnTo>
                      <a:pt x="42" y="57"/>
                    </a:lnTo>
                    <a:lnTo>
                      <a:pt x="46" y="54"/>
                    </a:lnTo>
                    <a:lnTo>
                      <a:pt x="47" y="51"/>
                    </a:lnTo>
                    <a:lnTo>
                      <a:pt x="51" y="41"/>
                    </a:lnTo>
                    <a:lnTo>
                      <a:pt x="51" y="30"/>
                    </a:lnTo>
                    <a:lnTo>
                      <a:pt x="49" y="25"/>
                    </a:lnTo>
                    <a:lnTo>
                      <a:pt x="49" y="24"/>
                    </a:lnTo>
                    <a:lnTo>
                      <a:pt x="47" y="20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0" y="12"/>
                    </a:lnTo>
                    <a:lnTo>
                      <a:pt x="35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6" y="3"/>
                    </a:lnTo>
                    <a:lnTo>
                      <a:pt x="52" y="7"/>
                    </a:lnTo>
                    <a:lnTo>
                      <a:pt x="54" y="10"/>
                    </a:lnTo>
                    <a:lnTo>
                      <a:pt x="59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2" y="42"/>
                    </a:lnTo>
                    <a:lnTo>
                      <a:pt x="61" y="49"/>
                    </a:lnTo>
                    <a:lnTo>
                      <a:pt x="57" y="56"/>
                    </a:lnTo>
                    <a:lnTo>
                      <a:pt x="54" y="61"/>
                    </a:lnTo>
                    <a:lnTo>
                      <a:pt x="51" y="64"/>
                    </a:lnTo>
                    <a:lnTo>
                      <a:pt x="44" y="68"/>
                    </a:lnTo>
                    <a:lnTo>
                      <a:pt x="30" y="71"/>
                    </a:lnTo>
                    <a:lnTo>
                      <a:pt x="25" y="71"/>
                    </a:lnTo>
                    <a:lnTo>
                      <a:pt x="20" y="69"/>
                    </a:lnTo>
                    <a:lnTo>
                      <a:pt x="17" y="68"/>
                    </a:lnTo>
                    <a:lnTo>
                      <a:pt x="12" y="66"/>
                    </a:lnTo>
                    <a:lnTo>
                      <a:pt x="7" y="61"/>
                    </a:lnTo>
                    <a:lnTo>
                      <a:pt x="4" y="56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24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4" name="Freeform 306"/>
              <p:cNvSpPr>
                <a:spLocks/>
              </p:cNvSpPr>
              <p:nvPr/>
            </p:nvSpPr>
            <p:spPr bwMode="auto">
              <a:xfrm>
                <a:off x="2026" y="3086"/>
                <a:ext cx="57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1"/>
                  </a:cxn>
                  <a:cxn ang="0">
                    <a:pos x="14" y="1"/>
                  </a:cxn>
                  <a:cxn ang="0">
                    <a:pos x="15" y="12"/>
                  </a:cxn>
                  <a:cxn ang="0">
                    <a:pos x="22" y="28"/>
                  </a:cxn>
                  <a:cxn ang="0">
                    <a:pos x="24" y="35"/>
                  </a:cxn>
                  <a:cxn ang="0">
                    <a:pos x="25" y="40"/>
                  </a:cxn>
                  <a:cxn ang="0">
                    <a:pos x="25" y="45"/>
                  </a:cxn>
                  <a:cxn ang="0">
                    <a:pos x="27" y="50"/>
                  </a:cxn>
                  <a:cxn ang="0">
                    <a:pos x="27" y="54"/>
                  </a:cxn>
                  <a:cxn ang="0">
                    <a:pos x="32" y="47"/>
                  </a:cxn>
                  <a:cxn ang="0">
                    <a:pos x="36" y="40"/>
                  </a:cxn>
                  <a:cxn ang="0">
                    <a:pos x="39" y="35"/>
                  </a:cxn>
                  <a:cxn ang="0">
                    <a:pos x="44" y="15"/>
                  </a:cxn>
                  <a:cxn ang="0">
                    <a:pos x="46" y="1"/>
                  </a:cxn>
                  <a:cxn ang="0">
                    <a:pos x="47" y="0"/>
                  </a:cxn>
                  <a:cxn ang="0">
                    <a:pos x="56" y="0"/>
                  </a:cxn>
                  <a:cxn ang="0">
                    <a:pos x="57" y="1"/>
                  </a:cxn>
                  <a:cxn ang="0">
                    <a:pos x="56" y="10"/>
                  </a:cxn>
                  <a:cxn ang="0">
                    <a:pos x="56" y="18"/>
                  </a:cxn>
                  <a:cxn ang="0">
                    <a:pos x="54" y="25"/>
                  </a:cxn>
                  <a:cxn ang="0">
                    <a:pos x="47" y="42"/>
                  </a:cxn>
                  <a:cxn ang="0">
                    <a:pos x="37" y="59"/>
                  </a:cxn>
                  <a:cxn ang="0">
                    <a:pos x="30" y="67"/>
                  </a:cxn>
                  <a:cxn ang="0">
                    <a:pos x="30" y="92"/>
                  </a:cxn>
                  <a:cxn ang="0">
                    <a:pos x="20" y="92"/>
                  </a:cxn>
                  <a:cxn ang="0">
                    <a:pos x="20" y="91"/>
                  </a:cxn>
                  <a:cxn ang="0">
                    <a:pos x="19" y="86"/>
                  </a:cxn>
                  <a:cxn ang="0">
                    <a:pos x="19" y="69"/>
                  </a:cxn>
                  <a:cxn ang="0">
                    <a:pos x="17" y="64"/>
                  </a:cxn>
                  <a:cxn ang="0">
                    <a:pos x="17" y="60"/>
                  </a:cxn>
                  <a:cxn ang="0">
                    <a:pos x="15" y="55"/>
                  </a:cxn>
                  <a:cxn ang="0">
                    <a:pos x="15" y="50"/>
                  </a:cxn>
                  <a:cxn ang="0">
                    <a:pos x="10" y="35"/>
                  </a:cxn>
                  <a:cxn ang="0">
                    <a:pos x="9" y="28"/>
                  </a:cxn>
                  <a:cxn ang="0">
                    <a:pos x="7" y="2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92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12"/>
                    </a:lnTo>
                    <a:lnTo>
                      <a:pt x="22" y="28"/>
                    </a:lnTo>
                    <a:lnTo>
                      <a:pt x="24" y="35"/>
                    </a:lnTo>
                    <a:lnTo>
                      <a:pt x="25" y="40"/>
                    </a:lnTo>
                    <a:lnTo>
                      <a:pt x="25" y="45"/>
                    </a:lnTo>
                    <a:lnTo>
                      <a:pt x="27" y="50"/>
                    </a:lnTo>
                    <a:lnTo>
                      <a:pt x="27" y="54"/>
                    </a:lnTo>
                    <a:lnTo>
                      <a:pt x="32" y="47"/>
                    </a:lnTo>
                    <a:lnTo>
                      <a:pt x="36" y="40"/>
                    </a:lnTo>
                    <a:lnTo>
                      <a:pt x="39" y="35"/>
                    </a:lnTo>
                    <a:lnTo>
                      <a:pt x="44" y="15"/>
                    </a:lnTo>
                    <a:lnTo>
                      <a:pt x="46" y="1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57" y="1"/>
                    </a:lnTo>
                    <a:lnTo>
                      <a:pt x="56" y="10"/>
                    </a:lnTo>
                    <a:lnTo>
                      <a:pt x="56" y="18"/>
                    </a:lnTo>
                    <a:lnTo>
                      <a:pt x="54" y="25"/>
                    </a:lnTo>
                    <a:lnTo>
                      <a:pt x="47" y="42"/>
                    </a:lnTo>
                    <a:lnTo>
                      <a:pt x="37" y="59"/>
                    </a:lnTo>
                    <a:lnTo>
                      <a:pt x="30" y="67"/>
                    </a:lnTo>
                    <a:lnTo>
                      <a:pt x="30" y="92"/>
                    </a:lnTo>
                    <a:lnTo>
                      <a:pt x="20" y="92"/>
                    </a:lnTo>
                    <a:lnTo>
                      <a:pt x="20" y="91"/>
                    </a:lnTo>
                    <a:lnTo>
                      <a:pt x="19" y="86"/>
                    </a:lnTo>
                    <a:lnTo>
                      <a:pt x="19" y="69"/>
                    </a:lnTo>
                    <a:lnTo>
                      <a:pt x="17" y="64"/>
                    </a:lnTo>
                    <a:lnTo>
                      <a:pt x="17" y="60"/>
                    </a:lnTo>
                    <a:lnTo>
                      <a:pt x="15" y="55"/>
                    </a:lnTo>
                    <a:lnTo>
                      <a:pt x="15" y="50"/>
                    </a:lnTo>
                    <a:lnTo>
                      <a:pt x="10" y="35"/>
                    </a:lnTo>
                    <a:lnTo>
                      <a:pt x="9" y="28"/>
                    </a:lnTo>
                    <a:lnTo>
                      <a:pt x="7" y="2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5" name="Freeform 307"/>
              <p:cNvSpPr>
                <a:spLocks noEditPoints="1"/>
              </p:cNvSpPr>
              <p:nvPr/>
            </p:nvSpPr>
            <p:spPr bwMode="auto">
              <a:xfrm>
                <a:off x="2092" y="3084"/>
                <a:ext cx="58" cy="94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2" y="12"/>
                  </a:cxn>
                  <a:cxn ang="0">
                    <a:pos x="18" y="15"/>
                  </a:cxn>
                  <a:cxn ang="0">
                    <a:pos x="13" y="25"/>
                  </a:cxn>
                  <a:cxn ang="0">
                    <a:pos x="11" y="35"/>
                  </a:cxn>
                  <a:cxn ang="0">
                    <a:pos x="11" y="54"/>
                  </a:cxn>
                  <a:cxn ang="0">
                    <a:pos x="16" y="57"/>
                  </a:cxn>
                  <a:cxn ang="0">
                    <a:pos x="20" y="59"/>
                  </a:cxn>
                  <a:cxn ang="0">
                    <a:pos x="25" y="61"/>
                  </a:cxn>
                  <a:cxn ang="0">
                    <a:pos x="33" y="61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3" y="51"/>
                  </a:cxn>
                  <a:cxn ang="0">
                    <a:pos x="47" y="41"/>
                  </a:cxn>
                  <a:cxn ang="0">
                    <a:pos x="47" y="30"/>
                  </a:cxn>
                  <a:cxn ang="0">
                    <a:pos x="45" y="25"/>
                  </a:cxn>
                  <a:cxn ang="0">
                    <a:pos x="45" y="22"/>
                  </a:cxn>
                  <a:cxn ang="0">
                    <a:pos x="43" y="19"/>
                  </a:cxn>
                  <a:cxn ang="0">
                    <a:pos x="37" y="12"/>
                  </a:cxn>
                  <a:cxn ang="0">
                    <a:pos x="33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5" y="2"/>
                  </a:cxn>
                  <a:cxn ang="0">
                    <a:pos x="38" y="2"/>
                  </a:cxn>
                  <a:cxn ang="0">
                    <a:pos x="42" y="3"/>
                  </a:cxn>
                  <a:cxn ang="0">
                    <a:pos x="47" y="5"/>
                  </a:cxn>
                  <a:cxn ang="0">
                    <a:pos x="55" y="14"/>
                  </a:cxn>
                  <a:cxn ang="0">
                    <a:pos x="58" y="27"/>
                  </a:cxn>
                  <a:cxn ang="0">
                    <a:pos x="58" y="44"/>
                  </a:cxn>
                  <a:cxn ang="0">
                    <a:pos x="57" y="51"/>
                  </a:cxn>
                  <a:cxn ang="0">
                    <a:pos x="55" y="56"/>
                  </a:cxn>
                  <a:cxn ang="0">
                    <a:pos x="52" y="61"/>
                  </a:cxn>
                  <a:cxn ang="0">
                    <a:pos x="48" y="64"/>
                  </a:cxn>
                  <a:cxn ang="0">
                    <a:pos x="42" y="68"/>
                  </a:cxn>
                  <a:cxn ang="0">
                    <a:pos x="37" y="69"/>
                  </a:cxn>
                  <a:cxn ang="0">
                    <a:pos x="30" y="71"/>
                  </a:cxn>
                  <a:cxn ang="0">
                    <a:pos x="25" y="71"/>
                  </a:cxn>
                  <a:cxn ang="0">
                    <a:pos x="20" y="69"/>
                  </a:cxn>
                  <a:cxn ang="0">
                    <a:pos x="18" y="68"/>
                  </a:cxn>
                  <a:cxn ang="0">
                    <a:pos x="15" y="68"/>
                  </a:cxn>
                  <a:cxn ang="0">
                    <a:pos x="11" y="64"/>
                  </a:cxn>
                  <a:cxn ang="0">
                    <a:pos x="11" y="94"/>
                  </a:cxn>
                  <a:cxn ang="0">
                    <a:pos x="1" y="94"/>
                  </a:cxn>
                  <a:cxn ang="0">
                    <a:pos x="0" y="93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1" y="20"/>
                  </a:cxn>
                  <a:cxn ang="0">
                    <a:pos x="8" y="10"/>
                  </a:cxn>
                  <a:cxn ang="0">
                    <a:pos x="11" y="7"/>
                  </a:cxn>
                  <a:cxn ang="0">
                    <a:pos x="16" y="3"/>
                  </a:cxn>
                  <a:cxn ang="0">
                    <a:pos x="30" y="0"/>
                  </a:cxn>
                </a:cxnLst>
                <a:rect l="0" t="0" r="r" b="b"/>
                <a:pathLst>
                  <a:path w="58" h="94">
                    <a:moveTo>
                      <a:pt x="25" y="10"/>
                    </a:moveTo>
                    <a:lnTo>
                      <a:pt x="22" y="12"/>
                    </a:lnTo>
                    <a:lnTo>
                      <a:pt x="18" y="15"/>
                    </a:lnTo>
                    <a:lnTo>
                      <a:pt x="13" y="25"/>
                    </a:lnTo>
                    <a:lnTo>
                      <a:pt x="11" y="35"/>
                    </a:lnTo>
                    <a:lnTo>
                      <a:pt x="11" y="54"/>
                    </a:lnTo>
                    <a:lnTo>
                      <a:pt x="16" y="57"/>
                    </a:lnTo>
                    <a:lnTo>
                      <a:pt x="20" y="59"/>
                    </a:lnTo>
                    <a:lnTo>
                      <a:pt x="25" y="61"/>
                    </a:lnTo>
                    <a:lnTo>
                      <a:pt x="33" y="61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3" y="51"/>
                    </a:lnTo>
                    <a:lnTo>
                      <a:pt x="47" y="41"/>
                    </a:lnTo>
                    <a:lnTo>
                      <a:pt x="47" y="30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3" y="19"/>
                    </a:lnTo>
                    <a:lnTo>
                      <a:pt x="37" y="12"/>
                    </a:lnTo>
                    <a:lnTo>
                      <a:pt x="33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5" y="2"/>
                    </a:lnTo>
                    <a:lnTo>
                      <a:pt x="38" y="2"/>
                    </a:lnTo>
                    <a:lnTo>
                      <a:pt x="42" y="3"/>
                    </a:lnTo>
                    <a:lnTo>
                      <a:pt x="47" y="5"/>
                    </a:lnTo>
                    <a:lnTo>
                      <a:pt x="55" y="14"/>
                    </a:lnTo>
                    <a:lnTo>
                      <a:pt x="58" y="27"/>
                    </a:lnTo>
                    <a:lnTo>
                      <a:pt x="58" y="44"/>
                    </a:lnTo>
                    <a:lnTo>
                      <a:pt x="57" y="51"/>
                    </a:lnTo>
                    <a:lnTo>
                      <a:pt x="55" y="56"/>
                    </a:lnTo>
                    <a:lnTo>
                      <a:pt x="52" y="61"/>
                    </a:lnTo>
                    <a:lnTo>
                      <a:pt x="48" y="64"/>
                    </a:lnTo>
                    <a:lnTo>
                      <a:pt x="42" y="68"/>
                    </a:lnTo>
                    <a:lnTo>
                      <a:pt x="37" y="69"/>
                    </a:lnTo>
                    <a:lnTo>
                      <a:pt x="30" y="71"/>
                    </a:lnTo>
                    <a:lnTo>
                      <a:pt x="25" y="71"/>
                    </a:lnTo>
                    <a:lnTo>
                      <a:pt x="20" y="69"/>
                    </a:lnTo>
                    <a:lnTo>
                      <a:pt x="18" y="68"/>
                    </a:lnTo>
                    <a:lnTo>
                      <a:pt x="15" y="68"/>
                    </a:lnTo>
                    <a:lnTo>
                      <a:pt x="11" y="64"/>
                    </a:lnTo>
                    <a:lnTo>
                      <a:pt x="11" y="94"/>
                    </a:lnTo>
                    <a:lnTo>
                      <a:pt x="1" y="94"/>
                    </a:lnTo>
                    <a:lnTo>
                      <a:pt x="0" y="93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1" y="20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6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6" name="Freeform 308"/>
              <p:cNvSpPr>
                <a:spLocks noEditPoints="1"/>
              </p:cNvSpPr>
              <p:nvPr/>
            </p:nvSpPr>
            <p:spPr bwMode="auto">
              <a:xfrm>
                <a:off x="2162" y="3052"/>
                <a:ext cx="72" cy="103"/>
              </a:xfrm>
              <a:custGeom>
                <a:avLst/>
                <a:gdLst/>
                <a:ahLst/>
                <a:cxnLst>
                  <a:cxn ang="0">
                    <a:pos x="22" y="44"/>
                  </a:cxn>
                  <a:cxn ang="0">
                    <a:pos x="14" y="57"/>
                  </a:cxn>
                  <a:cxn ang="0">
                    <a:pos x="12" y="67"/>
                  </a:cxn>
                  <a:cxn ang="0">
                    <a:pos x="14" y="81"/>
                  </a:cxn>
                  <a:cxn ang="0">
                    <a:pos x="19" y="88"/>
                  </a:cxn>
                  <a:cxn ang="0">
                    <a:pos x="24" y="93"/>
                  </a:cxn>
                  <a:cxn ang="0">
                    <a:pos x="39" y="89"/>
                  </a:cxn>
                  <a:cxn ang="0">
                    <a:pos x="45" y="73"/>
                  </a:cxn>
                  <a:cxn ang="0">
                    <a:pos x="44" y="56"/>
                  </a:cxn>
                  <a:cxn ang="0">
                    <a:pos x="35" y="44"/>
                  </a:cxn>
                  <a:cxn ang="0">
                    <a:pos x="25" y="42"/>
                  </a:cxn>
                  <a:cxn ang="0">
                    <a:pos x="34" y="34"/>
                  </a:cxn>
                  <a:cxn ang="0">
                    <a:pos x="40" y="35"/>
                  </a:cxn>
                  <a:cxn ang="0">
                    <a:pos x="49" y="46"/>
                  </a:cxn>
                  <a:cxn ang="0">
                    <a:pos x="52" y="51"/>
                  </a:cxn>
                  <a:cxn ang="0">
                    <a:pos x="54" y="40"/>
                  </a:cxn>
                  <a:cxn ang="0">
                    <a:pos x="55" y="34"/>
                  </a:cxn>
                  <a:cxn ang="0">
                    <a:pos x="66" y="46"/>
                  </a:cxn>
                  <a:cxn ang="0">
                    <a:pos x="64" y="52"/>
                  </a:cxn>
                  <a:cxn ang="0">
                    <a:pos x="62" y="59"/>
                  </a:cxn>
                  <a:cxn ang="0">
                    <a:pos x="59" y="67"/>
                  </a:cxn>
                  <a:cxn ang="0">
                    <a:pos x="57" y="84"/>
                  </a:cxn>
                  <a:cxn ang="0">
                    <a:pos x="59" y="89"/>
                  </a:cxn>
                  <a:cxn ang="0">
                    <a:pos x="69" y="93"/>
                  </a:cxn>
                  <a:cxn ang="0">
                    <a:pos x="72" y="91"/>
                  </a:cxn>
                  <a:cxn ang="0">
                    <a:pos x="71" y="101"/>
                  </a:cxn>
                  <a:cxn ang="0">
                    <a:pos x="67" y="103"/>
                  </a:cxn>
                  <a:cxn ang="0">
                    <a:pos x="57" y="101"/>
                  </a:cxn>
                  <a:cxn ang="0">
                    <a:pos x="50" y="96"/>
                  </a:cxn>
                  <a:cxn ang="0">
                    <a:pos x="49" y="89"/>
                  </a:cxn>
                  <a:cxn ang="0">
                    <a:pos x="42" y="96"/>
                  </a:cxn>
                  <a:cxn ang="0">
                    <a:pos x="30" y="103"/>
                  </a:cxn>
                  <a:cxn ang="0">
                    <a:pos x="15" y="100"/>
                  </a:cxn>
                  <a:cxn ang="0">
                    <a:pos x="7" y="93"/>
                  </a:cxn>
                  <a:cxn ang="0">
                    <a:pos x="2" y="83"/>
                  </a:cxn>
                  <a:cxn ang="0">
                    <a:pos x="0" y="61"/>
                  </a:cxn>
                  <a:cxn ang="0">
                    <a:pos x="5" y="47"/>
                  </a:cxn>
                  <a:cxn ang="0">
                    <a:pos x="12" y="39"/>
                  </a:cxn>
                  <a:cxn ang="0">
                    <a:pos x="22" y="34"/>
                  </a:cxn>
                  <a:cxn ang="0">
                    <a:pos x="35" y="0"/>
                  </a:cxn>
                  <a:cxn ang="0">
                    <a:pos x="47" y="2"/>
                  </a:cxn>
                  <a:cxn ang="0">
                    <a:pos x="39" y="24"/>
                  </a:cxn>
                  <a:cxn ang="0">
                    <a:pos x="29" y="22"/>
                  </a:cxn>
                  <a:cxn ang="0">
                    <a:pos x="35" y="0"/>
                  </a:cxn>
                </a:cxnLst>
                <a:rect l="0" t="0" r="r" b="b"/>
                <a:pathLst>
                  <a:path w="72" h="103">
                    <a:moveTo>
                      <a:pt x="25" y="42"/>
                    </a:moveTo>
                    <a:lnTo>
                      <a:pt x="22" y="44"/>
                    </a:lnTo>
                    <a:lnTo>
                      <a:pt x="19" y="47"/>
                    </a:lnTo>
                    <a:lnTo>
                      <a:pt x="14" y="57"/>
                    </a:lnTo>
                    <a:lnTo>
                      <a:pt x="14" y="62"/>
                    </a:lnTo>
                    <a:lnTo>
                      <a:pt x="12" y="67"/>
                    </a:lnTo>
                    <a:lnTo>
                      <a:pt x="14" y="73"/>
                    </a:lnTo>
                    <a:lnTo>
                      <a:pt x="14" y="81"/>
                    </a:lnTo>
                    <a:lnTo>
                      <a:pt x="15" y="84"/>
                    </a:lnTo>
                    <a:lnTo>
                      <a:pt x="19" y="88"/>
                    </a:lnTo>
                    <a:lnTo>
                      <a:pt x="20" y="91"/>
                    </a:lnTo>
                    <a:lnTo>
                      <a:pt x="24" y="93"/>
                    </a:lnTo>
                    <a:lnTo>
                      <a:pt x="32" y="93"/>
                    </a:lnTo>
                    <a:lnTo>
                      <a:pt x="39" y="89"/>
                    </a:lnTo>
                    <a:lnTo>
                      <a:pt x="42" y="83"/>
                    </a:lnTo>
                    <a:lnTo>
                      <a:pt x="45" y="73"/>
                    </a:lnTo>
                    <a:lnTo>
                      <a:pt x="45" y="61"/>
                    </a:lnTo>
                    <a:lnTo>
                      <a:pt x="44" y="56"/>
                    </a:lnTo>
                    <a:lnTo>
                      <a:pt x="40" y="49"/>
                    </a:lnTo>
                    <a:lnTo>
                      <a:pt x="35" y="44"/>
                    </a:lnTo>
                    <a:lnTo>
                      <a:pt x="32" y="42"/>
                    </a:lnTo>
                    <a:lnTo>
                      <a:pt x="25" y="42"/>
                    </a:lnTo>
                    <a:close/>
                    <a:moveTo>
                      <a:pt x="29" y="32"/>
                    </a:moveTo>
                    <a:lnTo>
                      <a:pt x="34" y="34"/>
                    </a:lnTo>
                    <a:lnTo>
                      <a:pt x="37" y="34"/>
                    </a:lnTo>
                    <a:lnTo>
                      <a:pt x="40" y="35"/>
                    </a:lnTo>
                    <a:lnTo>
                      <a:pt x="47" y="42"/>
                    </a:lnTo>
                    <a:lnTo>
                      <a:pt x="49" y="46"/>
                    </a:lnTo>
                    <a:lnTo>
                      <a:pt x="52" y="56"/>
                    </a:lnTo>
                    <a:lnTo>
                      <a:pt x="52" y="51"/>
                    </a:lnTo>
                    <a:lnTo>
                      <a:pt x="54" y="47"/>
                    </a:lnTo>
                    <a:lnTo>
                      <a:pt x="54" y="40"/>
                    </a:lnTo>
                    <a:lnTo>
                      <a:pt x="55" y="39"/>
                    </a:lnTo>
                    <a:lnTo>
                      <a:pt x="55" y="34"/>
                    </a:lnTo>
                    <a:lnTo>
                      <a:pt x="66" y="34"/>
                    </a:lnTo>
                    <a:lnTo>
                      <a:pt x="66" y="46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6"/>
                    </a:lnTo>
                    <a:lnTo>
                      <a:pt x="62" y="59"/>
                    </a:lnTo>
                    <a:lnTo>
                      <a:pt x="61" y="64"/>
                    </a:lnTo>
                    <a:lnTo>
                      <a:pt x="59" y="67"/>
                    </a:lnTo>
                    <a:lnTo>
                      <a:pt x="57" y="74"/>
                    </a:lnTo>
                    <a:lnTo>
                      <a:pt x="57" y="84"/>
                    </a:lnTo>
                    <a:lnTo>
                      <a:pt x="59" y="88"/>
                    </a:lnTo>
                    <a:lnTo>
                      <a:pt x="59" y="89"/>
                    </a:lnTo>
                    <a:lnTo>
                      <a:pt x="62" y="93"/>
                    </a:lnTo>
                    <a:lnTo>
                      <a:pt x="69" y="93"/>
                    </a:lnTo>
                    <a:lnTo>
                      <a:pt x="69" y="91"/>
                    </a:lnTo>
                    <a:lnTo>
                      <a:pt x="72" y="91"/>
                    </a:lnTo>
                    <a:lnTo>
                      <a:pt x="72" y="100"/>
                    </a:lnTo>
                    <a:lnTo>
                      <a:pt x="71" y="101"/>
                    </a:lnTo>
                    <a:lnTo>
                      <a:pt x="67" y="101"/>
                    </a:lnTo>
                    <a:lnTo>
                      <a:pt x="67" y="103"/>
                    </a:lnTo>
                    <a:lnTo>
                      <a:pt x="61" y="103"/>
                    </a:lnTo>
                    <a:lnTo>
                      <a:pt x="57" y="101"/>
                    </a:lnTo>
                    <a:lnTo>
                      <a:pt x="55" y="101"/>
                    </a:lnTo>
                    <a:lnTo>
                      <a:pt x="50" y="96"/>
                    </a:lnTo>
                    <a:lnTo>
                      <a:pt x="49" y="93"/>
                    </a:lnTo>
                    <a:lnTo>
                      <a:pt x="49" y="89"/>
                    </a:lnTo>
                    <a:lnTo>
                      <a:pt x="45" y="94"/>
                    </a:lnTo>
                    <a:lnTo>
                      <a:pt x="42" y="96"/>
                    </a:lnTo>
                    <a:lnTo>
                      <a:pt x="40" y="98"/>
                    </a:lnTo>
                    <a:lnTo>
                      <a:pt x="30" y="103"/>
                    </a:lnTo>
                    <a:lnTo>
                      <a:pt x="22" y="103"/>
                    </a:lnTo>
                    <a:lnTo>
                      <a:pt x="15" y="100"/>
                    </a:lnTo>
                    <a:lnTo>
                      <a:pt x="10" y="96"/>
                    </a:lnTo>
                    <a:lnTo>
                      <a:pt x="7" y="93"/>
                    </a:lnTo>
                    <a:lnTo>
                      <a:pt x="3" y="88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5" y="47"/>
                    </a:lnTo>
                    <a:lnTo>
                      <a:pt x="9" y="42"/>
                    </a:lnTo>
                    <a:lnTo>
                      <a:pt x="12" y="39"/>
                    </a:lnTo>
                    <a:lnTo>
                      <a:pt x="17" y="35"/>
                    </a:lnTo>
                    <a:lnTo>
                      <a:pt x="22" y="34"/>
                    </a:lnTo>
                    <a:lnTo>
                      <a:pt x="29" y="32"/>
                    </a:lnTo>
                    <a:close/>
                    <a:moveTo>
                      <a:pt x="35" y="0"/>
                    </a:moveTo>
                    <a:lnTo>
                      <a:pt x="47" y="0"/>
                    </a:lnTo>
                    <a:lnTo>
                      <a:pt x="47" y="2"/>
                    </a:lnTo>
                    <a:lnTo>
                      <a:pt x="39" y="22"/>
                    </a:lnTo>
                    <a:lnTo>
                      <a:pt x="39" y="24"/>
                    </a:lnTo>
                    <a:lnTo>
                      <a:pt x="29" y="24"/>
                    </a:lnTo>
                    <a:lnTo>
                      <a:pt x="29" y="22"/>
                    </a:lnTo>
                    <a:lnTo>
                      <a:pt x="35" y="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7" name="Freeform 309"/>
              <p:cNvSpPr>
                <a:spLocks/>
              </p:cNvSpPr>
              <p:nvPr/>
            </p:nvSpPr>
            <p:spPr bwMode="auto">
              <a:xfrm>
                <a:off x="2249" y="3086"/>
                <a:ext cx="67" cy="9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42"/>
                  </a:cxn>
                  <a:cxn ang="0">
                    <a:pos x="14" y="49"/>
                  </a:cxn>
                  <a:cxn ang="0">
                    <a:pos x="15" y="54"/>
                  </a:cxn>
                  <a:cxn ang="0">
                    <a:pos x="19" y="57"/>
                  </a:cxn>
                  <a:cxn ang="0">
                    <a:pos x="22" y="59"/>
                  </a:cxn>
                  <a:cxn ang="0">
                    <a:pos x="25" y="59"/>
                  </a:cxn>
                  <a:cxn ang="0">
                    <a:pos x="36" y="55"/>
                  </a:cxn>
                  <a:cxn ang="0">
                    <a:pos x="44" y="47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56" y="1"/>
                  </a:cxn>
                  <a:cxn ang="0">
                    <a:pos x="56" y="55"/>
                  </a:cxn>
                  <a:cxn ang="0">
                    <a:pos x="57" y="55"/>
                  </a:cxn>
                  <a:cxn ang="0">
                    <a:pos x="57" y="57"/>
                  </a:cxn>
                  <a:cxn ang="0">
                    <a:pos x="59" y="59"/>
                  </a:cxn>
                  <a:cxn ang="0">
                    <a:pos x="64" y="59"/>
                  </a:cxn>
                  <a:cxn ang="0">
                    <a:pos x="66" y="57"/>
                  </a:cxn>
                  <a:cxn ang="0">
                    <a:pos x="67" y="57"/>
                  </a:cxn>
                  <a:cxn ang="0">
                    <a:pos x="67" y="67"/>
                  </a:cxn>
                  <a:cxn ang="0">
                    <a:pos x="64" y="67"/>
                  </a:cxn>
                  <a:cxn ang="0">
                    <a:pos x="64" y="69"/>
                  </a:cxn>
                  <a:cxn ang="0">
                    <a:pos x="59" y="69"/>
                  </a:cxn>
                  <a:cxn ang="0">
                    <a:pos x="49" y="66"/>
                  </a:cxn>
                  <a:cxn ang="0">
                    <a:pos x="47" y="64"/>
                  </a:cxn>
                  <a:cxn ang="0">
                    <a:pos x="46" y="60"/>
                  </a:cxn>
                  <a:cxn ang="0">
                    <a:pos x="46" y="57"/>
                  </a:cxn>
                  <a:cxn ang="0">
                    <a:pos x="41" y="62"/>
                  </a:cxn>
                  <a:cxn ang="0">
                    <a:pos x="36" y="66"/>
                  </a:cxn>
                  <a:cxn ang="0">
                    <a:pos x="25" y="69"/>
                  </a:cxn>
                  <a:cxn ang="0">
                    <a:pos x="20" y="67"/>
                  </a:cxn>
                  <a:cxn ang="0">
                    <a:pos x="17" y="67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2" y="92"/>
                  </a:cxn>
                  <a:cxn ang="0">
                    <a:pos x="2" y="92"/>
                  </a:cxn>
                  <a:cxn ang="0">
                    <a:pos x="2" y="91"/>
                  </a:cxn>
                  <a:cxn ang="0">
                    <a:pos x="0" y="9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67" h="92">
                    <a:moveTo>
                      <a:pt x="2" y="0"/>
                    </a:moveTo>
                    <a:lnTo>
                      <a:pt x="12" y="0"/>
                    </a:lnTo>
                    <a:lnTo>
                      <a:pt x="12" y="42"/>
                    </a:lnTo>
                    <a:lnTo>
                      <a:pt x="14" y="49"/>
                    </a:lnTo>
                    <a:lnTo>
                      <a:pt x="15" y="54"/>
                    </a:lnTo>
                    <a:lnTo>
                      <a:pt x="19" y="57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36" y="55"/>
                    </a:lnTo>
                    <a:lnTo>
                      <a:pt x="44" y="47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6" y="55"/>
                    </a:lnTo>
                    <a:lnTo>
                      <a:pt x="57" y="55"/>
                    </a:lnTo>
                    <a:lnTo>
                      <a:pt x="57" y="57"/>
                    </a:lnTo>
                    <a:lnTo>
                      <a:pt x="59" y="59"/>
                    </a:lnTo>
                    <a:lnTo>
                      <a:pt x="64" y="59"/>
                    </a:lnTo>
                    <a:lnTo>
                      <a:pt x="66" y="57"/>
                    </a:lnTo>
                    <a:lnTo>
                      <a:pt x="67" y="57"/>
                    </a:lnTo>
                    <a:lnTo>
                      <a:pt x="67" y="67"/>
                    </a:lnTo>
                    <a:lnTo>
                      <a:pt x="64" y="67"/>
                    </a:lnTo>
                    <a:lnTo>
                      <a:pt x="64" y="69"/>
                    </a:lnTo>
                    <a:lnTo>
                      <a:pt x="59" y="69"/>
                    </a:lnTo>
                    <a:lnTo>
                      <a:pt x="49" y="66"/>
                    </a:lnTo>
                    <a:lnTo>
                      <a:pt x="47" y="64"/>
                    </a:lnTo>
                    <a:lnTo>
                      <a:pt x="46" y="60"/>
                    </a:lnTo>
                    <a:lnTo>
                      <a:pt x="46" y="57"/>
                    </a:lnTo>
                    <a:lnTo>
                      <a:pt x="41" y="62"/>
                    </a:lnTo>
                    <a:lnTo>
                      <a:pt x="36" y="66"/>
                    </a:lnTo>
                    <a:lnTo>
                      <a:pt x="25" y="69"/>
                    </a:lnTo>
                    <a:lnTo>
                      <a:pt x="20" y="67"/>
                    </a:lnTo>
                    <a:lnTo>
                      <a:pt x="17" y="67"/>
                    </a:lnTo>
                    <a:lnTo>
                      <a:pt x="14" y="66"/>
                    </a:lnTo>
                    <a:lnTo>
                      <a:pt x="12" y="64"/>
                    </a:lnTo>
                    <a:lnTo>
                      <a:pt x="12" y="92"/>
                    </a:lnTo>
                    <a:lnTo>
                      <a:pt x="2" y="92"/>
                    </a:lnTo>
                    <a:lnTo>
                      <a:pt x="2" y="91"/>
                    </a:lnTo>
                    <a:lnTo>
                      <a:pt x="0" y="9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8" name="Freeform 310"/>
              <p:cNvSpPr>
                <a:spLocks/>
              </p:cNvSpPr>
              <p:nvPr/>
            </p:nvSpPr>
            <p:spPr bwMode="auto">
              <a:xfrm>
                <a:off x="2333" y="3086"/>
                <a:ext cx="67" cy="9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42"/>
                  </a:cxn>
                  <a:cxn ang="0">
                    <a:pos x="14" y="49"/>
                  </a:cxn>
                  <a:cxn ang="0">
                    <a:pos x="15" y="54"/>
                  </a:cxn>
                  <a:cxn ang="0">
                    <a:pos x="19" y="57"/>
                  </a:cxn>
                  <a:cxn ang="0">
                    <a:pos x="22" y="59"/>
                  </a:cxn>
                  <a:cxn ang="0">
                    <a:pos x="25" y="59"/>
                  </a:cxn>
                  <a:cxn ang="0">
                    <a:pos x="30" y="57"/>
                  </a:cxn>
                  <a:cxn ang="0">
                    <a:pos x="34" y="55"/>
                  </a:cxn>
                  <a:cxn ang="0">
                    <a:pos x="39" y="52"/>
                  </a:cxn>
                  <a:cxn ang="0">
                    <a:pos x="44" y="47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54" y="1"/>
                  </a:cxn>
                  <a:cxn ang="0">
                    <a:pos x="56" y="1"/>
                  </a:cxn>
                  <a:cxn ang="0">
                    <a:pos x="56" y="55"/>
                  </a:cxn>
                  <a:cxn ang="0">
                    <a:pos x="59" y="59"/>
                  </a:cxn>
                  <a:cxn ang="0">
                    <a:pos x="64" y="59"/>
                  </a:cxn>
                  <a:cxn ang="0">
                    <a:pos x="66" y="57"/>
                  </a:cxn>
                  <a:cxn ang="0">
                    <a:pos x="67" y="57"/>
                  </a:cxn>
                  <a:cxn ang="0">
                    <a:pos x="67" y="66"/>
                  </a:cxn>
                  <a:cxn ang="0">
                    <a:pos x="66" y="67"/>
                  </a:cxn>
                  <a:cxn ang="0">
                    <a:pos x="64" y="67"/>
                  </a:cxn>
                  <a:cxn ang="0">
                    <a:pos x="64" y="69"/>
                  </a:cxn>
                  <a:cxn ang="0">
                    <a:pos x="59" y="69"/>
                  </a:cxn>
                  <a:cxn ang="0">
                    <a:pos x="49" y="66"/>
                  </a:cxn>
                  <a:cxn ang="0">
                    <a:pos x="45" y="62"/>
                  </a:cxn>
                  <a:cxn ang="0">
                    <a:pos x="44" y="57"/>
                  </a:cxn>
                  <a:cxn ang="0">
                    <a:pos x="39" y="62"/>
                  </a:cxn>
                  <a:cxn ang="0">
                    <a:pos x="34" y="66"/>
                  </a:cxn>
                  <a:cxn ang="0">
                    <a:pos x="24" y="69"/>
                  </a:cxn>
                  <a:cxn ang="0">
                    <a:pos x="20" y="67"/>
                  </a:cxn>
                  <a:cxn ang="0">
                    <a:pos x="17" y="67"/>
                  </a:cxn>
                  <a:cxn ang="0">
                    <a:pos x="14" y="66"/>
                  </a:cxn>
                  <a:cxn ang="0">
                    <a:pos x="12" y="64"/>
                  </a:cxn>
                  <a:cxn ang="0">
                    <a:pos x="12" y="92"/>
                  </a:cxn>
                  <a:cxn ang="0">
                    <a:pos x="2" y="92"/>
                  </a:cxn>
                  <a:cxn ang="0">
                    <a:pos x="2" y="91"/>
                  </a:cxn>
                  <a:cxn ang="0">
                    <a:pos x="0" y="9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67" h="92">
                    <a:moveTo>
                      <a:pt x="2" y="0"/>
                    </a:moveTo>
                    <a:lnTo>
                      <a:pt x="12" y="0"/>
                    </a:lnTo>
                    <a:lnTo>
                      <a:pt x="12" y="42"/>
                    </a:lnTo>
                    <a:lnTo>
                      <a:pt x="14" y="49"/>
                    </a:lnTo>
                    <a:lnTo>
                      <a:pt x="15" y="54"/>
                    </a:lnTo>
                    <a:lnTo>
                      <a:pt x="19" y="57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30" y="57"/>
                    </a:lnTo>
                    <a:lnTo>
                      <a:pt x="34" y="55"/>
                    </a:lnTo>
                    <a:lnTo>
                      <a:pt x="39" y="52"/>
                    </a:lnTo>
                    <a:lnTo>
                      <a:pt x="44" y="47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6" y="55"/>
                    </a:lnTo>
                    <a:lnTo>
                      <a:pt x="59" y="59"/>
                    </a:lnTo>
                    <a:lnTo>
                      <a:pt x="64" y="59"/>
                    </a:lnTo>
                    <a:lnTo>
                      <a:pt x="66" y="57"/>
                    </a:lnTo>
                    <a:lnTo>
                      <a:pt x="67" y="57"/>
                    </a:lnTo>
                    <a:lnTo>
                      <a:pt x="67" y="66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4" y="69"/>
                    </a:lnTo>
                    <a:lnTo>
                      <a:pt x="59" y="69"/>
                    </a:lnTo>
                    <a:lnTo>
                      <a:pt x="49" y="66"/>
                    </a:lnTo>
                    <a:lnTo>
                      <a:pt x="45" y="62"/>
                    </a:lnTo>
                    <a:lnTo>
                      <a:pt x="44" y="57"/>
                    </a:lnTo>
                    <a:lnTo>
                      <a:pt x="39" y="62"/>
                    </a:lnTo>
                    <a:lnTo>
                      <a:pt x="34" y="66"/>
                    </a:lnTo>
                    <a:lnTo>
                      <a:pt x="24" y="69"/>
                    </a:lnTo>
                    <a:lnTo>
                      <a:pt x="20" y="67"/>
                    </a:lnTo>
                    <a:lnTo>
                      <a:pt x="17" y="67"/>
                    </a:lnTo>
                    <a:lnTo>
                      <a:pt x="14" y="66"/>
                    </a:lnTo>
                    <a:lnTo>
                      <a:pt x="12" y="64"/>
                    </a:lnTo>
                    <a:lnTo>
                      <a:pt x="12" y="92"/>
                    </a:lnTo>
                    <a:lnTo>
                      <a:pt x="2" y="92"/>
                    </a:lnTo>
                    <a:lnTo>
                      <a:pt x="2" y="91"/>
                    </a:lnTo>
                    <a:lnTo>
                      <a:pt x="0" y="9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79" name="Freeform 311"/>
              <p:cNvSpPr>
                <a:spLocks noEditPoints="1"/>
              </p:cNvSpPr>
              <p:nvPr/>
            </p:nvSpPr>
            <p:spPr bwMode="auto">
              <a:xfrm>
                <a:off x="2414" y="3084"/>
                <a:ext cx="72" cy="71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5" y="19"/>
                  </a:cxn>
                  <a:cxn ang="0">
                    <a:pos x="13" y="25"/>
                  </a:cxn>
                  <a:cxn ang="0">
                    <a:pos x="11" y="46"/>
                  </a:cxn>
                  <a:cxn ang="0">
                    <a:pos x="20" y="59"/>
                  </a:cxn>
                  <a:cxn ang="0">
                    <a:pos x="32" y="61"/>
                  </a:cxn>
                  <a:cxn ang="0">
                    <a:pos x="40" y="54"/>
                  </a:cxn>
                  <a:cxn ang="0">
                    <a:pos x="43" y="46"/>
                  </a:cxn>
                  <a:cxn ang="0">
                    <a:pos x="42" y="20"/>
                  </a:cxn>
                  <a:cxn ang="0">
                    <a:pos x="37" y="14"/>
                  </a:cxn>
                  <a:cxn ang="0">
                    <a:pos x="32" y="10"/>
                  </a:cxn>
                  <a:cxn ang="0">
                    <a:pos x="28" y="0"/>
                  </a:cxn>
                  <a:cxn ang="0">
                    <a:pos x="37" y="2"/>
                  </a:cxn>
                  <a:cxn ang="0">
                    <a:pos x="47" y="10"/>
                  </a:cxn>
                  <a:cxn ang="0">
                    <a:pos x="50" y="19"/>
                  </a:cxn>
                  <a:cxn ang="0">
                    <a:pos x="52" y="19"/>
                  </a:cxn>
                  <a:cxn ang="0">
                    <a:pos x="53" y="5"/>
                  </a:cxn>
                  <a:cxn ang="0">
                    <a:pos x="55" y="2"/>
                  </a:cxn>
                  <a:cxn ang="0">
                    <a:pos x="65" y="10"/>
                  </a:cxn>
                  <a:cxn ang="0">
                    <a:pos x="63" y="17"/>
                  </a:cxn>
                  <a:cxn ang="0">
                    <a:pos x="62" y="24"/>
                  </a:cxn>
                  <a:cxn ang="0">
                    <a:pos x="58" y="35"/>
                  </a:cxn>
                  <a:cxn ang="0">
                    <a:pos x="57" y="47"/>
                  </a:cxn>
                  <a:cxn ang="0">
                    <a:pos x="60" y="59"/>
                  </a:cxn>
                  <a:cxn ang="0">
                    <a:pos x="67" y="61"/>
                  </a:cxn>
                  <a:cxn ang="0">
                    <a:pos x="70" y="59"/>
                  </a:cxn>
                  <a:cxn ang="0">
                    <a:pos x="72" y="61"/>
                  </a:cxn>
                  <a:cxn ang="0">
                    <a:pos x="70" y="68"/>
                  </a:cxn>
                  <a:cxn ang="0">
                    <a:pos x="67" y="69"/>
                  </a:cxn>
                  <a:cxn ang="0">
                    <a:pos x="58" y="71"/>
                  </a:cxn>
                  <a:cxn ang="0">
                    <a:pos x="55" y="69"/>
                  </a:cxn>
                  <a:cxn ang="0">
                    <a:pos x="48" y="64"/>
                  </a:cxn>
                  <a:cxn ang="0">
                    <a:pos x="47" y="57"/>
                  </a:cxn>
                  <a:cxn ang="0">
                    <a:pos x="43" y="62"/>
                  </a:cxn>
                  <a:cxn ang="0">
                    <a:pos x="38" y="66"/>
                  </a:cxn>
                  <a:cxn ang="0">
                    <a:pos x="30" y="71"/>
                  </a:cxn>
                  <a:cxn ang="0">
                    <a:pos x="20" y="69"/>
                  </a:cxn>
                  <a:cxn ang="0">
                    <a:pos x="10" y="64"/>
                  </a:cxn>
                  <a:cxn ang="0">
                    <a:pos x="1" y="51"/>
                  </a:cxn>
                  <a:cxn ang="0">
                    <a:pos x="0" y="29"/>
                  </a:cxn>
                  <a:cxn ang="0">
                    <a:pos x="6" y="10"/>
                  </a:cxn>
                  <a:cxn ang="0">
                    <a:pos x="15" y="3"/>
                  </a:cxn>
                </a:cxnLst>
                <a:rect l="0" t="0" r="r" b="b"/>
                <a:pathLst>
                  <a:path w="72" h="71">
                    <a:moveTo>
                      <a:pt x="23" y="10"/>
                    </a:moveTo>
                    <a:lnTo>
                      <a:pt x="20" y="12"/>
                    </a:lnTo>
                    <a:lnTo>
                      <a:pt x="18" y="15"/>
                    </a:lnTo>
                    <a:lnTo>
                      <a:pt x="15" y="19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1" y="30"/>
                    </a:lnTo>
                    <a:lnTo>
                      <a:pt x="11" y="46"/>
                    </a:lnTo>
                    <a:lnTo>
                      <a:pt x="16" y="56"/>
                    </a:lnTo>
                    <a:lnTo>
                      <a:pt x="20" y="59"/>
                    </a:lnTo>
                    <a:lnTo>
                      <a:pt x="23" y="61"/>
                    </a:lnTo>
                    <a:lnTo>
                      <a:pt x="32" y="61"/>
                    </a:lnTo>
                    <a:lnTo>
                      <a:pt x="35" y="59"/>
                    </a:lnTo>
                    <a:lnTo>
                      <a:pt x="40" y="54"/>
                    </a:lnTo>
                    <a:lnTo>
                      <a:pt x="42" y="51"/>
                    </a:lnTo>
                    <a:lnTo>
                      <a:pt x="43" y="46"/>
                    </a:lnTo>
                    <a:lnTo>
                      <a:pt x="43" y="24"/>
                    </a:lnTo>
                    <a:lnTo>
                      <a:pt x="42" y="20"/>
                    </a:lnTo>
                    <a:lnTo>
                      <a:pt x="38" y="17"/>
                    </a:lnTo>
                    <a:lnTo>
                      <a:pt x="37" y="14"/>
                    </a:lnTo>
                    <a:lnTo>
                      <a:pt x="33" y="12"/>
                    </a:lnTo>
                    <a:lnTo>
                      <a:pt x="32" y="10"/>
                    </a:lnTo>
                    <a:lnTo>
                      <a:pt x="23" y="10"/>
                    </a:lnTo>
                    <a:close/>
                    <a:moveTo>
                      <a:pt x="28" y="0"/>
                    </a:moveTo>
                    <a:lnTo>
                      <a:pt x="32" y="2"/>
                    </a:lnTo>
                    <a:lnTo>
                      <a:pt x="37" y="2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8" y="14"/>
                    </a:lnTo>
                    <a:lnTo>
                      <a:pt x="50" y="19"/>
                    </a:lnTo>
                    <a:lnTo>
                      <a:pt x="50" y="24"/>
                    </a:lnTo>
                    <a:lnTo>
                      <a:pt x="52" y="19"/>
                    </a:lnTo>
                    <a:lnTo>
                      <a:pt x="53" y="15"/>
                    </a:lnTo>
                    <a:lnTo>
                      <a:pt x="53" y="5"/>
                    </a:lnTo>
                    <a:lnTo>
                      <a:pt x="55" y="3"/>
                    </a:lnTo>
                    <a:lnTo>
                      <a:pt x="55" y="2"/>
                    </a:lnTo>
                    <a:lnTo>
                      <a:pt x="65" y="2"/>
                    </a:lnTo>
                    <a:lnTo>
                      <a:pt x="65" y="10"/>
                    </a:lnTo>
                    <a:lnTo>
                      <a:pt x="63" y="14"/>
                    </a:lnTo>
                    <a:lnTo>
                      <a:pt x="63" y="17"/>
                    </a:lnTo>
                    <a:lnTo>
                      <a:pt x="62" y="20"/>
                    </a:lnTo>
                    <a:lnTo>
                      <a:pt x="62" y="24"/>
                    </a:lnTo>
                    <a:lnTo>
                      <a:pt x="60" y="27"/>
                    </a:lnTo>
                    <a:lnTo>
                      <a:pt x="58" y="35"/>
                    </a:lnTo>
                    <a:lnTo>
                      <a:pt x="55" y="42"/>
                    </a:lnTo>
                    <a:lnTo>
                      <a:pt x="57" y="47"/>
                    </a:lnTo>
                    <a:lnTo>
                      <a:pt x="57" y="56"/>
                    </a:lnTo>
                    <a:lnTo>
                      <a:pt x="60" y="59"/>
                    </a:lnTo>
                    <a:lnTo>
                      <a:pt x="60" y="61"/>
                    </a:lnTo>
                    <a:lnTo>
                      <a:pt x="67" y="61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0" y="61"/>
                    </a:lnTo>
                    <a:lnTo>
                      <a:pt x="72" y="61"/>
                    </a:lnTo>
                    <a:lnTo>
                      <a:pt x="72" y="66"/>
                    </a:lnTo>
                    <a:lnTo>
                      <a:pt x="70" y="68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5" y="71"/>
                    </a:lnTo>
                    <a:lnTo>
                      <a:pt x="58" y="71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2" y="68"/>
                    </a:lnTo>
                    <a:lnTo>
                      <a:pt x="48" y="64"/>
                    </a:lnTo>
                    <a:lnTo>
                      <a:pt x="48" y="61"/>
                    </a:lnTo>
                    <a:lnTo>
                      <a:pt x="47" y="57"/>
                    </a:lnTo>
                    <a:lnTo>
                      <a:pt x="45" y="59"/>
                    </a:lnTo>
                    <a:lnTo>
                      <a:pt x="43" y="62"/>
                    </a:lnTo>
                    <a:lnTo>
                      <a:pt x="42" y="64"/>
                    </a:lnTo>
                    <a:lnTo>
                      <a:pt x="38" y="66"/>
                    </a:lnTo>
                    <a:lnTo>
                      <a:pt x="37" y="68"/>
                    </a:lnTo>
                    <a:lnTo>
                      <a:pt x="30" y="71"/>
                    </a:lnTo>
                    <a:lnTo>
                      <a:pt x="25" y="71"/>
                    </a:lnTo>
                    <a:lnTo>
                      <a:pt x="20" y="69"/>
                    </a:lnTo>
                    <a:lnTo>
                      <a:pt x="13" y="68"/>
                    </a:lnTo>
                    <a:lnTo>
                      <a:pt x="10" y="64"/>
                    </a:lnTo>
                    <a:lnTo>
                      <a:pt x="5" y="61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1" y="7"/>
                    </a:lnTo>
                    <a:lnTo>
                      <a:pt x="15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0" name="Freeform 312"/>
              <p:cNvSpPr>
                <a:spLocks/>
              </p:cNvSpPr>
              <p:nvPr/>
            </p:nvSpPr>
            <p:spPr bwMode="auto">
              <a:xfrm>
                <a:off x="2491" y="3086"/>
                <a:ext cx="53" cy="6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2" y="0"/>
                  </a:cxn>
                  <a:cxn ang="0">
                    <a:pos x="53" y="1"/>
                  </a:cxn>
                  <a:cxn ang="0">
                    <a:pos x="53" y="8"/>
                  </a:cxn>
                  <a:cxn ang="0">
                    <a:pos x="52" y="10"/>
                  </a:cxn>
                  <a:cxn ang="0">
                    <a:pos x="30" y="10"/>
                  </a:cxn>
                  <a:cxn ang="0">
                    <a:pos x="30" y="15"/>
                  </a:cxn>
                  <a:cxn ang="0">
                    <a:pos x="28" y="20"/>
                  </a:cxn>
                  <a:cxn ang="0">
                    <a:pos x="28" y="30"/>
                  </a:cxn>
                  <a:cxn ang="0">
                    <a:pos x="30" y="37"/>
                  </a:cxn>
                  <a:cxn ang="0">
                    <a:pos x="30" y="49"/>
                  </a:cxn>
                  <a:cxn ang="0">
                    <a:pos x="32" y="52"/>
                  </a:cxn>
                  <a:cxn ang="0">
                    <a:pos x="32" y="55"/>
                  </a:cxn>
                  <a:cxn ang="0">
                    <a:pos x="35" y="59"/>
                  </a:cxn>
                  <a:cxn ang="0">
                    <a:pos x="40" y="59"/>
                  </a:cxn>
                  <a:cxn ang="0">
                    <a:pos x="43" y="57"/>
                  </a:cxn>
                  <a:cxn ang="0">
                    <a:pos x="47" y="57"/>
                  </a:cxn>
                  <a:cxn ang="0">
                    <a:pos x="47" y="66"/>
                  </a:cxn>
                  <a:cxn ang="0">
                    <a:pos x="45" y="66"/>
                  </a:cxn>
                  <a:cxn ang="0">
                    <a:pos x="45" y="67"/>
                  </a:cxn>
                  <a:cxn ang="0">
                    <a:pos x="40" y="67"/>
                  </a:cxn>
                  <a:cxn ang="0">
                    <a:pos x="38" y="69"/>
                  </a:cxn>
                  <a:cxn ang="0">
                    <a:pos x="35" y="69"/>
                  </a:cxn>
                  <a:cxn ang="0">
                    <a:pos x="32" y="67"/>
                  </a:cxn>
                  <a:cxn ang="0">
                    <a:pos x="27" y="67"/>
                  </a:cxn>
                  <a:cxn ang="0">
                    <a:pos x="22" y="62"/>
                  </a:cxn>
                  <a:cxn ang="0">
                    <a:pos x="20" y="59"/>
                  </a:cxn>
                  <a:cxn ang="0">
                    <a:pos x="20" y="55"/>
                  </a:cxn>
                  <a:cxn ang="0">
                    <a:pos x="18" y="52"/>
                  </a:cxn>
                  <a:cxn ang="0">
                    <a:pos x="18" y="47"/>
                  </a:cxn>
                  <a:cxn ang="0">
                    <a:pos x="17" y="40"/>
                  </a:cxn>
                  <a:cxn ang="0">
                    <a:pos x="17" y="30"/>
                  </a:cxn>
                  <a:cxn ang="0">
                    <a:pos x="18" y="27"/>
                  </a:cxn>
                  <a:cxn ang="0">
                    <a:pos x="18" y="10"/>
                  </a:cxn>
                  <a:cxn ang="0">
                    <a:pos x="1" y="10"/>
                  </a:cxn>
                  <a:cxn ang="0">
                    <a:pos x="0" y="8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53" h="69">
                    <a:moveTo>
                      <a:pt x="1" y="0"/>
                    </a:moveTo>
                    <a:lnTo>
                      <a:pt x="52" y="0"/>
                    </a:lnTo>
                    <a:lnTo>
                      <a:pt x="53" y="1"/>
                    </a:lnTo>
                    <a:lnTo>
                      <a:pt x="53" y="8"/>
                    </a:lnTo>
                    <a:lnTo>
                      <a:pt x="52" y="10"/>
                    </a:lnTo>
                    <a:lnTo>
                      <a:pt x="30" y="10"/>
                    </a:lnTo>
                    <a:lnTo>
                      <a:pt x="30" y="15"/>
                    </a:lnTo>
                    <a:lnTo>
                      <a:pt x="28" y="20"/>
                    </a:lnTo>
                    <a:lnTo>
                      <a:pt x="28" y="30"/>
                    </a:lnTo>
                    <a:lnTo>
                      <a:pt x="30" y="37"/>
                    </a:lnTo>
                    <a:lnTo>
                      <a:pt x="30" y="49"/>
                    </a:lnTo>
                    <a:lnTo>
                      <a:pt x="32" y="52"/>
                    </a:lnTo>
                    <a:lnTo>
                      <a:pt x="32" y="55"/>
                    </a:lnTo>
                    <a:lnTo>
                      <a:pt x="35" y="59"/>
                    </a:lnTo>
                    <a:lnTo>
                      <a:pt x="40" y="59"/>
                    </a:lnTo>
                    <a:lnTo>
                      <a:pt x="43" y="57"/>
                    </a:lnTo>
                    <a:lnTo>
                      <a:pt x="47" y="57"/>
                    </a:lnTo>
                    <a:lnTo>
                      <a:pt x="47" y="66"/>
                    </a:lnTo>
                    <a:lnTo>
                      <a:pt x="45" y="66"/>
                    </a:lnTo>
                    <a:lnTo>
                      <a:pt x="45" y="67"/>
                    </a:lnTo>
                    <a:lnTo>
                      <a:pt x="40" y="67"/>
                    </a:lnTo>
                    <a:lnTo>
                      <a:pt x="38" y="69"/>
                    </a:lnTo>
                    <a:lnTo>
                      <a:pt x="35" y="69"/>
                    </a:lnTo>
                    <a:lnTo>
                      <a:pt x="32" y="67"/>
                    </a:lnTo>
                    <a:lnTo>
                      <a:pt x="27" y="67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20" y="55"/>
                    </a:lnTo>
                    <a:lnTo>
                      <a:pt x="18" y="52"/>
                    </a:lnTo>
                    <a:lnTo>
                      <a:pt x="18" y="47"/>
                    </a:lnTo>
                    <a:lnTo>
                      <a:pt x="17" y="40"/>
                    </a:lnTo>
                    <a:lnTo>
                      <a:pt x="17" y="30"/>
                    </a:lnTo>
                    <a:lnTo>
                      <a:pt x="18" y="27"/>
                    </a:lnTo>
                    <a:lnTo>
                      <a:pt x="18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1" name="Freeform 313"/>
              <p:cNvSpPr>
                <a:spLocks noEditPoints="1"/>
              </p:cNvSpPr>
              <p:nvPr/>
            </p:nvSpPr>
            <p:spPr bwMode="auto">
              <a:xfrm>
                <a:off x="2556" y="3084"/>
                <a:ext cx="64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4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1"/>
                  </a:cxn>
                  <a:cxn ang="0">
                    <a:pos x="14" y="46"/>
                  </a:cxn>
                  <a:cxn ang="0">
                    <a:pos x="14" y="47"/>
                  </a:cxn>
                  <a:cxn ang="0">
                    <a:pos x="15" y="51"/>
                  </a:cxn>
                  <a:cxn ang="0">
                    <a:pos x="17" y="52"/>
                  </a:cxn>
                  <a:cxn ang="0">
                    <a:pos x="19" y="56"/>
                  </a:cxn>
                  <a:cxn ang="0">
                    <a:pos x="22" y="59"/>
                  </a:cxn>
                  <a:cxn ang="0">
                    <a:pos x="27" y="61"/>
                  </a:cxn>
                  <a:cxn ang="0">
                    <a:pos x="37" y="61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1"/>
                  </a:cxn>
                  <a:cxn ang="0">
                    <a:pos x="51" y="46"/>
                  </a:cxn>
                  <a:cxn ang="0">
                    <a:pos x="51" y="25"/>
                  </a:cxn>
                  <a:cxn ang="0">
                    <a:pos x="47" y="19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37" y="2"/>
                  </a:cxn>
                  <a:cxn ang="0">
                    <a:pos x="42" y="2"/>
                  </a:cxn>
                  <a:cxn ang="0">
                    <a:pos x="45" y="3"/>
                  </a:cxn>
                  <a:cxn ang="0">
                    <a:pos x="51" y="5"/>
                  </a:cxn>
                  <a:cxn ang="0">
                    <a:pos x="56" y="10"/>
                  </a:cxn>
                  <a:cxn ang="0">
                    <a:pos x="62" y="20"/>
                  </a:cxn>
                  <a:cxn ang="0">
                    <a:pos x="62" y="27"/>
                  </a:cxn>
                  <a:cxn ang="0">
                    <a:pos x="64" y="35"/>
                  </a:cxn>
                  <a:cxn ang="0">
                    <a:pos x="59" y="56"/>
                  </a:cxn>
                  <a:cxn ang="0">
                    <a:pos x="56" y="61"/>
                  </a:cxn>
                  <a:cxn ang="0">
                    <a:pos x="45" y="68"/>
                  </a:cxn>
                  <a:cxn ang="0">
                    <a:pos x="39" y="69"/>
                  </a:cxn>
                  <a:cxn ang="0">
                    <a:pos x="30" y="71"/>
                  </a:cxn>
                  <a:cxn ang="0">
                    <a:pos x="17" y="68"/>
                  </a:cxn>
                  <a:cxn ang="0">
                    <a:pos x="10" y="64"/>
                  </a:cxn>
                  <a:cxn ang="0">
                    <a:pos x="9" y="61"/>
                  </a:cxn>
                  <a:cxn ang="0">
                    <a:pos x="2" y="51"/>
                  </a:cxn>
                  <a:cxn ang="0">
                    <a:pos x="0" y="44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9" y="3"/>
                  </a:cxn>
                  <a:cxn ang="0">
                    <a:pos x="32" y="0"/>
                  </a:cxn>
                </a:cxnLst>
                <a:rect l="0" t="0" r="r" b="b"/>
                <a:pathLst>
                  <a:path w="64" h="71">
                    <a:moveTo>
                      <a:pt x="27" y="10"/>
                    </a:moveTo>
                    <a:lnTo>
                      <a:pt x="20" y="14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1"/>
                    </a:lnTo>
                    <a:lnTo>
                      <a:pt x="14" y="46"/>
                    </a:lnTo>
                    <a:lnTo>
                      <a:pt x="14" y="47"/>
                    </a:lnTo>
                    <a:lnTo>
                      <a:pt x="15" y="51"/>
                    </a:lnTo>
                    <a:lnTo>
                      <a:pt x="17" y="52"/>
                    </a:lnTo>
                    <a:lnTo>
                      <a:pt x="19" y="56"/>
                    </a:lnTo>
                    <a:lnTo>
                      <a:pt x="22" y="59"/>
                    </a:lnTo>
                    <a:lnTo>
                      <a:pt x="27" y="61"/>
                    </a:lnTo>
                    <a:lnTo>
                      <a:pt x="37" y="61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1"/>
                    </a:lnTo>
                    <a:lnTo>
                      <a:pt x="51" y="46"/>
                    </a:lnTo>
                    <a:lnTo>
                      <a:pt x="51" y="25"/>
                    </a:lnTo>
                    <a:lnTo>
                      <a:pt x="47" y="19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37" y="2"/>
                    </a:lnTo>
                    <a:lnTo>
                      <a:pt x="42" y="2"/>
                    </a:lnTo>
                    <a:lnTo>
                      <a:pt x="45" y="3"/>
                    </a:lnTo>
                    <a:lnTo>
                      <a:pt x="51" y="5"/>
                    </a:lnTo>
                    <a:lnTo>
                      <a:pt x="56" y="10"/>
                    </a:lnTo>
                    <a:lnTo>
                      <a:pt x="62" y="20"/>
                    </a:lnTo>
                    <a:lnTo>
                      <a:pt x="62" y="27"/>
                    </a:lnTo>
                    <a:lnTo>
                      <a:pt x="64" y="35"/>
                    </a:lnTo>
                    <a:lnTo>
                      <a:pt x="59" y="56"/>
                    </a:lnTo>
                    <a:lnTo>
                      <a:pt x="56" y="61"/>
                    </a:lnTo>
                    <a:lnTo>
                      <a:pt x="45" y="68"/>
                    </a:lnTo>
                    <a:lnTo>
                      <a:pt x="39" y="69"/>
                    </a:lnTo>
                    <a:lnTo>
                      <a:pt x="30" y="71"/>
                    </a:lnTo>
                    <a:lnTo>
                      <a:pt x="17" y="68"/>
                    </a:lnTo>
                    <a:lnTo>
                      <a:pt x="10" y="64"/>
                    </a:lnTo>
                    <a:lnTo>
                      <a:pt x="9" y="61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9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2" name="Freeform 314"/>
              <p:cNvSpPr>
                <a:spLocks/>
              </p:cNvSpPr>
              <p:nvPr/>
            </p:nvSpPr>
            <p:spPr bwMode="auto">
              <a:xfrm>
                <a:off x="2628" y="3084"/>
                <a:ext cx="49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2"/>
                  </a:cxn>
                  <a:cxn ang="0">
                    <a:pos x="42" y="3"/>
                  </a:cxn>
                  <a:cxn ang="0">
                    <a:pos x="46" y="5"/>
                  </a:cxn>
                  <a:cxn ang="0">
                    <a:pos x="47" y="17"/>
                  </a:cxn>
                  <a:cxn ang="0">
                    <a:pos x="44" y="15"/>
                  </a:cxn>
                  <a:cxn ang="0">
                    <a:pos x="39" y="12"/>
                  </a:cxn>
                  <a:cxn ang="0">
                    <a:pos x="32" y="10"/>
                  </a:cxn>
                  <a:cxn ang="0">
                    <a:pos x="19" y="14"/>
                  </a:cxn>
                  <a:cxn ang="0">
                    <a:pos x="12" y="29"/>
                  </a:cxn>
                  <a:cxn ang="0">
                    <a:pos x="14" y="46"/>
                  </a:cxn>
                  <a:cxn ang="0">
                    <a:pos x="20" y="54"/>
                  </a:cxn>
                  <a:cxn ang="0">
                    <a:pos x="37" y="61"/>
                  </a:cxn>
                  <a:cxn ang="0">
                    <a:pos x="42" y="64"/>
                  </a:cxn>
                  <a:cxn ang="0">
                    <a:pos x="47" y="68"/>
                  </a:cxn>
                  <a:cxn ang="0">
                    <a:pos x="49" y="78"/>
                  </a:cxn>
                  <a:cxn ang="0">
                    <a:pos x="46" y="86"/>
                  </a:cxn>
                  <a:cxn ang="0">
                    <a:pos x="42" y="91"/>
                  </a:cxn>
                  <a:cxn ang="0">
                    <a:pos x="41" y="93"/>
                  </a:cxn>
                  <a:cxn ang="0">
                    <a:pos x="36" y="94"/>
                  </a:cxn>
                  <a:cxn ang="0">
                    <a:pos x="32" y="93"/>
                  </a:cxn>
                  <a:cxn ang="0">
                    <a:pos x="36" y="88"/>
                  </a:cxn>
                  <a:cxn ang="0">
                    <a:pos x="37" y="73"/>
                  </a:cxn>
                  <a:cxn ang="0">
                    <a:pos x="32" y="71"/>
                  </a:cxn>
                  <a:cxn ang="0">
                    <a:pos x="27" y="69"/>
                  </a:cxn>
                  <a:cxn ang="0">
                    <a:pos x="20" y="68"/>
                  </a:cxn>
                  <a:cxn ang="0">
                    <a:pos x="12" y="62"/>
                  </a:cxn>
                  <a:cxn ang="0">
                    <a:pos x="5" y="56"/>
                  </a:cxn>
                  <a:cxn ang="0">
                    <a:pos x="2" y="51"/>
                  </a:cxn>
                  <a:cxn ang="0">
                    <a:pos x="0" y="44"/>
                  </a:cxn>
                  <a:cxn ang="0">
                    <a:pos x="2" y="20"/>
                  </a:cxn>
                  <a:cxn ang="0">
                    <a:pos x="9" y="8"/>
                  </a:cxn>
                  <a:cxn ang="0">
                    <a:pos x="29" y="0"/>
                  </a:cxn>
                </a:cxnLst>
                <a:rect l="0" t="0" r="r" b="b"/>
                <a:pathLst>
                  <a:path w="49" h="94">
                    <a:moveTo>
                      <a:pt x="29" y="0"/>
                    </a:moveTo>
                    <a:lnTo>
                      <a:pt x="32" y="0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7" y="7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4" y="15"/>
                    </a:lnTo>
                    <a:lnTo>
                      <a:pt x="41" y="14"/>
                    </a:lnTo>
                    <a:lnTo>
                      <a:pt x="39" y="12"/>
                    </a:lnTo>
                    <a:lnTo>
                      <a:pt x="36" y="12"/>
                    </a:lnTo>
                    <a:lnTo>
                      <a:pt x="32" y="10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4" y="24"/>
                    </a:lnTo>
                    <a:lnTo>
                      <a:pt x="12" y="29"/>
                    </a:lnTo>
                    <a:lnTo>
                      <a:pt x="12" y="41"/>
                    </a:lnTo>
                    <a:lnTo>
                      <a:pt x="14" y="46"/>
                    </a:lnTo>
                    <a:lnTo>
                      <a:pt x="15" y="49"/>
                    </a:lnTo>
                    <a:lnTo>
                      <a:pt x="20" y="54"/>
                    </a:lnTo>
                    <a:lnTo>
                      <a:pt x="31" y="59"/>
                    </a:lnTo>
                    <a:lnTo>
                      <a:pt x="37" y="61"/>
                    </a:lnTo>
                    <a:lnTo>
                      <a:pt x="41" y="62"/>
                    </a:lnTo>
                    <a:lnTo>
                      <a:pt x="42" y="64"/>
                    </a:lnTo>
                    <a:lnTo>
                      <a:pt x="46" y="66"/>
                    </a:lnTo>
                    <a:lnTo>
                      <a:pt x="47" y="68"/>
                    </a:lnTo>
                    <a:lnTo>
                      <a:pt x="49" y="71"/>
                    </a:lnTo>
                    <a:lnTo>
                      <a:pt x="49" y="78"/>
                    </a:lnTo>
                    <a:lnTo>
                      <a:pt x="47" y="81"/>
                    </a:lnTo>
                    <a:lnTo>
                      <a:pt x="46" y="86"/>
                    </a:lnTo>
                    <a:lnTo>
                      <a:pt x="46" y="88"/>
                    </a:lnTo>
                    <a:lnTo>
                      <a:pt x="42" y="91"/>
                    </a:lnTo>
                    <a:lnTo>
                      <a:pt x="42" y="93"/>
                    </a:lnTo>
                    <a:lnTo>
                      <a:pt x="41" y="93"/>
                    </a:lnTo>
                    <a:lnTo>
                      <a:pt x="41" y="94"/>
                    </a:lnTo>
                    <a:lnTo>
                      <a:pt x="36" y="94"/>
                    </a:lnTo>
                    <a:lnTo>
                      <a:pt x="34" y="93"/>
                    </a:lnTo>
                    <a:lnTo>
                      <a:pt x="32" y="93"/>
                    </a:lnTo>
                    <a:lnTo>
                      <a:pt x="32" y="91"/>
                    </a:lnTo>
                    <a:lnTo>
                      <a:pt x="36" y="88"/>
                    </a:lnTo>
                    <a:lnTo>
                      <a:pt x="37" y="83"/>
                    </a:lnTo>
                    <a:lnTo>
                      <a:pt x="37" y="73"/>
                    </a:lnTo>
                    <a:lnTo>
                      <a:pt x="36" y="71"/>
                    </a:lnTo>
                    <a:lnTo>
                      <a:pt x="32" y="71"/>
                    </a:lnTo>
                    <a:lnTo>
                      <a:pt x="31" y="69"/>
                    </a:lnTo>
                    <a:lnTo>
                      <a:pt x="27" y="69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4" y="64"/>
                    </a:lnTo>
                    <a:lnTo>
                      <a:pt x="12" y="62"/>
                    </a:lnTo>
                    <a:lnTo>
                      <a:pt x="9" y="61"/>
                    </a:lnTo>
                    <a:lnTo>
                      <a:pt x="5" y="56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9" y="8"/>
                    </a:lnTo>
                    <a:lnTo>
                      <a:pt x="1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3" name="Freeform 315"/>
              <p:cNvSpPr>
                <a:spLocks noEditPoints="1"/>
              </p:cNvSpPr>
              <p:nvPr/>
            </p:nvSpPr>
            <p:spPr bwMode="auto">
              <a:xfrm>
                <a:off x="2724" y="3084"/>
                <a:ext cx="72" cy="71"/>
              </a:xfrm>
              <a:custGeom>
                <a:avLst/>
                <a:gdLst/>
                <a:ahLst/>
                <a:cxnLst>
                  <a:cxn ang="0">
                    <a:pos x="22" y="12"/>
                  </a:cxn>
                  <a:cxn ang="0">
                    <a:pos x="13" y="25"/>
                  </a:cxn>
                  <a:cxn ang="0">
                    <a:pos x="12" y="41"/>
                  </a:cxn>
                  <a:cxn ang="0">
                    <a:pos x="13" y="49"/>
                  </a:cxn>
                  <a:cxn ang="0">
                    <a:pos x="20" y="59"/>
                  </a:cxn>
                  <a:cxn ang="0">
                    <a:pos x="32" y="61"/>
                  </a:cxn>
                  <a:cxn ang="0">
                    <a:pos x="42" y="51"/>
                  </a:cxn>
                  <a:cxn ang="0">
                    <a:pos x="45" y="29"/>
                  </a:cxn>
                  <a:cxn ang="0">
                    <a:pos x="40" y="17"/>
                  </a:cxn>
                  <a:cxn ang="0">
                    <a:pos x="32" y="10"/>
                  </a:cxn>
                  <a:cxn ang="0">
                    <a:pos x="28" y="0"/>
                  </a:cxn>
                  <a:cxn ang="0">
                    <a:pos x="37" y="2"/>
                  </a:cxn>
                  <a:cxn ang="0">
                    <a:pos x="47" y="10"/>
                  </a:cxn>
                  <a:cxn ang="0">
                    <a:pos x="52" y="24"/>
                  </a:cxn>
                  <a:cxn ang="0">
                    <a:pos x="54" y="15"/>
                  </a:cxn>
                  <a:cxn ang="0">
                    <a:pos x="55" y="7"/>
                  </a:cxn>
                  <a:cxn ang="0">
                    <a:pos x="65" y="2"/>
                  </a:cxn>
                  <a:cxn ang="0">
                    <a:pos x="64" y="17"/>
                  </a:cxn>
                  <a:cxn ang="0">
                    <a:pos x="62" y="24"/>
                  </a:cxn>
                  <a:cxn ang="0">
                    <a:pos x="59" y="35"/>
                  </a:cxn>
                  <a:cxn ang="0">
                    <a:pos x="57" y="52"/>
                  </a:cxn>
                  <a:cxn ang="0">
                    <a:pos x="59" y="57"/>
                  </a:cxn>
                  <a:cxn ang="0">
                    <a:pos x="69" y="61"/>
                  </a:cxn>
                  <a:cxn ang="0">
                    <a:pos x="72" y="59"/>
                  </a:cxn>
                  <a:cxn ang="0">
                    <a:pos x="70" y="69"/>
                  </a:cxn>
                  <a:cxn ang="0">
                    <a:pos x="67" y="71"/>
                  </a:cxn>
                  <a:cxn ang="0">
                    <a:pos x="57" y="69"/>
                  </a:cxn>
                  <a:cxn ang="0">
                    <a:pos x="50" y="64"/>
                  </a:cxn>
                  <a:cxn ang="0">
                    <a:pos x="49" y="57"/>
                  </a:cxn>
                  <a:cxn ang="0">
                    <a:pos x="42" y="64"/>
                  </a:cxn>
                  <a:cxn ang="0">
                    <a:pos x="30" y="71"/>
                  </a:cxn>
                  <a:cxn ang="0">
                    <a:pos x="15" y="68"/>
                  </a:cxn>
                  <a:cxn ang="0">
                    <a:pos x="7" y="61"/>
                  </a:cxn>
                  <a:cxn ang="0">
                    <a:pos x="2" y="51"/>
                  </a:cxn>
                  <a:cxn ang="0">
                    <a:pos x="0" y="29"/>
                  </a:cxn>
                  <a:cxn ang="0">
                    <a:pos x="5" y="15"/>
                  </a:cxn>
                  <a:cxn ang="0">
                    <a:pos x="17" y="3"/>
                  </a:cxn>
                  <a:cxn ang="0">
                    <a:pos x="28" y="0"/>
                  </a:cxn>
                </a:cxnLst>
                <a:rect l="0" t="0" r="r" b="b"/>
                <a:pathLst>
                  <a:path w="72" h="71">
                    <a:moveTo>
                      <a:pt x="25" y="10"/>
                    </a:moveTo>
                    <a:lnTo>
                      <a:pt x="22" y="12"/>
                    </a:lnTo>
                    <a:lnTo>
                      <a:pt x="18" y="15"/>
                    </a:lnTo>
                    <a:lnTo>
                      <a:pt x="13" y="25"/>
                    </a:lnTo>
                    <a:lnTo>
                      <a:pt x="12" y="30"/>
                    </a:lnTo>
                    <a:lnTo>
                      <a:pt x="12" y="41"/>
                    </a:lnTo>
                    <a:lnTo>
                      <a:pt x="13" y="46"/>
                    </a:lnTo>
                    <a:lnTo>
                      <a:pt x="13" y="49"/>
                    </a:lnTo>
                    <a:lnTo>
                      <a:pt x="17" y="56"/>
                    </a:lnTo>
                    <a:lnTo>
                      <a:pt x="20" y="59"/>
                    </a:lnTo>
                    <a:lnTo>
                      <a:pt x="23" y="61"/>
                    </a:lnTo>
                    <a:lnTo>
                      <a:pt x="32" y="61"/>
                    </a:lnTo>
                    <a:lnTo>
                      <a:pt x="38" y="57"/>
                    </a:lnTo>
                    <a:lnTo>
                      <a:pt x="42" y="51"/>
                    </a:lnTo>
                    <a:lnTo>
                      <a:pt x="45" y="41"/>
                    </a:lnTo>
                    <a:lnTo>
                      <a:pt x="45" y="29"/>
                    </a:lnTo>
                    <a:lnTo>
                      <a:pt x="44" y="24"/>
                    </a:lnTo>
                    <a:lnTo>
                      <a:pt x="40" y="17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25" y="10"/>
                    </a:lnTo>
                    <a:close/>
                    <a:moveTo>
                      <a:pt x="28" y="0"/>
                    </a:moveTo>
                    <a:lnTo>
                      <a:pt x="33" y="2"/>
                    </a:lnTo>
                    <a:lnTo>
                      <a:pt x="37" y="2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9" y="14"/>
                    </a:lnTo>
                    <a:lnTo>
                      <a:pt x="52" y="24"/>
                    </a:lnTo>
                    <a:lnTo>
                      <a:pt x="52" y="19"/>
                    </a:lnTo>
                    <a:lnTo>
                      <a:pt x="54" y="15"/>
                    </a:lnTo>
                    <a:lnTo>
                      <a:pt x="54" y="8"/>
                    </a:lnTo>
                    <a:lnTo>
                      <a:pt x="55" y="7"/>
                    </a:lnTo>
                    <a:lnTo>
                      <a:pt x="55" y="2"/>
                    </a:lnTo>
                    <a:lnTo>
                      <a:pt x="65" y="2"/>
                    </a:lnTo>
                    <a:lnTo>
                      <a:pt x="65" y="14"/>
                    </a:lnTo>
                    <a:lnTo>
                      <a:pt x="64" y="17"/>
                    </a:lnTo>
                    <a:lnTo>
                      <a:pt x="64" y="20"/>
                    </a:lnTo>
                    <a:lnTo>
                      <a:pt x="62" y="24"/>
                    </a:lnTo>
                    <a:lnTo>
                      <a:pt x="62" y="27"/>
                    </a:lnTo>
                    <a:lnTo>
                      <a:pt x="59" y="35"/>
                    </a:lnTo>
                    <a:lnTo>
                      <a:pt x="57" y="39"/>
                    </a:lnTo>
                    <a:lnTo>
                      <a:pt x="57" y="52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62" y="61"/>
                    </a:lnTo>
                    <a:lnTo>
                      <a:pt x="69" y="61"/>
                    </a:lnTo>
                    <a:lnTo>
                      <a:pt x="69" y="59"/>
                    </a:lnTo>
                    <a:lnTo>
                      <a:pt x="72" y="59"/>
                    </a:lnTo>
                    <a:lnTo>
                      <a:pt x="72" y="68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0" y="71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0" y="64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40" y="66"/>
                    </a:lnTo>
                    <a:lnTo>
                      <a:pt x="30" y="71"/>
                    </a:lnTo>
                    <a:lnTo>
                      <a:pt x="22" y="71"/>
                    </a:lnTo>
                    <a:lnTo>
                      <a:pt x="15" y="68"/>
                    </a:lnTo>
                    <a:lnTo>
                      <a:pt x="10" y="64"/>
                    </a:lnTo>
                    <a:lnTo>
                      <a:pt x="7" y="61"/>
                    </a:lnTo>
                    <a:lnTo>
                      <a:pt x="3" y="56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4" name="Freeform 316"/>
              <p:cNvSpPr>
                <a:spLocks/>
              </p:cNvSpPr>
              <p:nvPr/>
            </p:nvSpPr>
            <p:spPr bwMode="auto">
              <a:xfrm>
                <a:off x="2804" y="3086"/>
                <a:ext cx="73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69" y="1"/>
                  </a:cxn>
                  <a:cxn ang="0">
                    <a:pos x="71" y="3"/>
                  </a:cxn>
                  <a:cxn ang="0">
                    <a:pos x="71" y="5"/>
                  </a:cxn>
                  <a:cxn ang="0">
                    <a:pos x="69" y="6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6" y="20"/>
                  </a:cxn>
                  <a:cxn ang="0">
                    <a:pos x="56" y="30"/>
                  </a:cxn>
                  <a:cxn ang="0">
                    <a:pos x="57" y="37"/>
                  </a:cxn>
                  <a:cxn ang="0">
                    <a:pos x="57" y="50"/>
                  </a:cxn>
                  <a:cxn ang="0">
                    <a:pos x="59" y="54"/>
                  </a:cxn>
                  <a:cxn ang="0">
                    <a:pos x="61" y="55"/>
                  </a:cxn>
                  <a:cxn ang="0">
                    <a:pos x="61" y="57"/>
                  </a:cxn>
                  <a:cxn ang="0">
                    <a:pos x="62" y="57"/>
                  </a:cxn>
                  <a:cxn ang="0">
                    <a:pos x="62" y="59"/>
                  </a:cxn>
                  <a:cxn ang="0">
                    <a:pos x="66" y="59"/>
                  </a:cxn>
                  <a:cxn ang="0">
                    <a:pos x="69" y="57"/>
                  </a:cxn>
                  <a:cxn ang="0">
                    <a:pos x="73" y="57"/>
                  </a:cxn>
                  <a:cxn ang="0">
                    <a:pos x="73" y="66"/>
                  </a:cxn>
                  <a:cxn ang="0">
                    <a:pos x="71" y="67"/>
                  </a:cxn>
                  <a:cxn ang="0">
                    <a:pos x="67" y="67"/>
                  </a:cxn>
                  <a:cxn ang="0">
                    <a:pos x="66" y="69"/>
                  </a:cxn>
                  <a:cxn ang="0">
                    <a:pos x="62" y="69"/>
                  </a:cxn>
                  <a:cxn ang="0">
                    <a:pos x="59" y="67"/>
                  </a:cxn>
                  <a:cxn ang="0">
                    <a:pos x="54" y="67"/>
                  </a:cxn>
                  <a:cxn ang="0">
                    <a:pos x="51" y="66"/>
                  </a:cxn>
                  <a:cxn ang="0">
                    <a:pos x="47" y="59"/>
                  </a:cxn>
                  <a:cxn ang="0">
                    <a:pos x="47" y="54"/>
                  </a:cxn>
                  <a:cxn ang="0">
                    <a:pos x="46" y="49"/>
                  </a:cxn>
                  <a:cxn ang="0">
                    <a:pos x="46" y="10"/>
                  </a:cxn>
                  <a:cxn ang="0">
                    <a:pos x="24" y="10"/>
                  </a:cxn>
                  <a:cxn ang="0">
                    <a:pos x="24" y="30"/>
                  </a:cxn>
                  <a:cxn ang="0">
                    <a:pos x="22" y="39"/>
                  </a:cxn>
                  <a:cxn ang="0">
                    <a:pos x="22" y="45"/>
                  </a:cxn>
                  <a:cxn ang="0">
                    <a:pos x="21" y="52"/>
                  </a:cxn>
                  <a:cxn ang="0">
                    <a:pos x="19" y="57"/>
                  </a:cxn>
                  <a:cxn ang="0">
                    <a:pos x="17" y="60"/>
                  </a:cxn>
                  <a:cxn ang="0">
                    <a:pos x="17" y="64"/>
                  </a:cxn>
                  <a:cxn ang="0">
                    <a:pos x="15" y="66"/>
                  </a:cxn>
                  <a:cxn ang="0">
                    <a:pos x="15" y="67"/>
                  </a:cxn>
                  <a:cxn ang="0">
                    <a:pos x="4" y="67"/>
                  </a:cxn>
                  <a:cxn ang="0">
                    <a:pos x="4" y="64"/>
                  </a:cxn>
                  <a:cxn ang="0">
                    <a:pos x="7" y="57"/>
                  </a:cxn>
                  <a:cxn ang="0">
                    <a:pos x="7" y="54"/>
                  </a:cxn>
                  <a:cxn ang="0">
                    <a:pos x="10" y="44"/>
                  </a:cxn>
                  <a:cxn ang="0">
                    <a:pos x="10" y="37"/>
                  </a:cxn>
                  <a:cxn ang="0">
                    <a:pos x="12" y="28"/>
                  </a:cxn>
                  <a:cxn ang="0">
                    <a:pos x="12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73" h="69">
                    <a:moveTo>
                      <a:pt x="0" y="0"/>
                    </a:moveTo>
                    <a:lnTo>
                      <a:pt x="69" y="0"/>
                    </a:lnTo>
                    <a:lnTo>
                      <a:pt x="69" y="1"/>
                    </a:lnTo>
                    <a:lnTo>
                      <a:pt x="71" y="3"/>
                    </a:lnTo>
                    <a:lnTo>
                      <a:pt x="71" y="5"/>
                    </a:lnTo>
                    <a:lnTo>
                      <a:pt x="69" y="6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6" y="20"/>
                    </a:lnTo>
                    <a:lnTo>
                      <a:pt x="56" y="30"/>
                    </a:lnTo>
                    <a:lnTo>
                      <a:pt x="57" y="37"/>
                    </a:lnTo>
                    <a:lnTo>
                      <a:pt x="57" y="50"/>
                    </a:lnTo>
                    <a:lnTo>
                      <a:pt x="59" y="54"/>
                    </a:lnTo>
                    <a:lnTo>
                      <a:pt x="61" y="55"/>
                    </a:lnTo>
                    <a:lnTo>
                      <a:pt x="61" y="57"/>
                    </a:lnTo>
                    <a:lnTo>
                      <a:pt x="62" y="57"/>
                    </a:lnTo>
                    <a:lnTo>
                      <a:pt x="62" y="59"/>
                    </a:lnTo>
                    <a:lnTo>
                      <a:pt x="66" y="59"/>
                    </a:lnTo>
                    <a:lnTo>
                      <a:pt x="69" y="57"/>
                    </a:lnTo>
                    <a:lnTo>
                      <a:pt x="73" y="57"/>
                    </a:lnTo>
                    <a:lnTo>
                      <a:pt x="73" y="66"/>
                    </a:lnTo>
                    <a:lnTo>
                      <a:pt x="71" y="67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2" y="69"/>
                    </a:lnTo>
                    <a:lnTo>
                      <a:pt x="59" y="67"/>
                    </a:lnTo>
                    <a:lnTo>
                      <a:pt x="54" y="67"/>
                    </a:lnTo>
                    <a:lnTo>
                      <a:pt x="51" y="66"/>
                    </a:lnTo>
                    <a:lnTo>
                      <a:pt x="47" y="59"/>
                    </a:lnTo>
                    <a:lnTo>
                      <a:pt x="47" y="54"/>
                    </a:lnTo>
                    <a:lnTo>
                      <a:pt x="46" y="49"/>
                    </a:lnTo>
                    <a:lnTo>
                      <a:pt x="46" y="10"/>
                    </a:lnTo>
                    <a:lnTo>
                      <a:pt x="24" y="10"/>
                    </a:lnTo>
                    <a:lnTo>
                      <a:pt x="24" y="30"/>
                    </a:lnTo>
                    <a:lnTo>
                      <a:pt x="22" y="39"/>
                    </a:lnTo>
                    <a:lnTo>
                      <a:pt x="22" y="45"/>
                    </a:lnTo>
                    <a:lnTo>
                      <a:pt x="21" y="52"/>
                    </a:lnTo>
                    <a:lnTo>
                      <a:pt x="19" y="57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15" y="66"/>
                    </a:lnTo>
                    <a:lnTo>
                      <a:pt x="15" y="67"/>
                    </a:lnTo>
                    <a:lnTo>
                      <a:pt x="4" y="67"/>
                    </a:lnTo>
                    <a:lnTo>
                      <a:pt x="4" y="64"/>
                    </a:lnTo>
                    <a:lnTo>
                      <a:pt x="7" y="57"/>
                    </a:lnTo>
                    <a:lnTo>
                      <a:pt x="7" y="54"/>
                    </a:lnTo>
                    <a:lnTo>
                      <a:pt x="10" y="44"/>
                    </a:lnTo>
                    <a:lnTo>
                      <a:pt x="10" y="37"/>
                    </a:lnTo>
                    <a:lnTo>
                      <a:pt x="12" y="28"/>
                    </a:lnTo>
                    <a:lnTo>
                      <a:pt x="1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5" name="Freeform 317"/>
              <p:cNvSpPr>
                <a:spLocks noEditPoints="1"/>
              </p:cNvSpPr>
              <p:nvPr/>
            </p:nvSpPr>
            <p:spPr bwMode="auto">
              <a:xfrm>
                <a:off x="2892" y="3052"/>
                <a:ext cx="62" cy="103"/>
              </a:xfrm>
              <a:custGeom>
                <a:avLst/>
                <a:gdLst/>
                <a:ahLst/>
                <a:cxnLst>
                  <a:cxn ang="0">
                    <a:pos x="26" y="42"/>
                  </a:cxn>
                  <a:cxn ang="0">
                    <a:pos x="21" y="44"/>
                  </a:cxn>
                  <a:cxn ang="0">
                    <a:pos x="18" y="46"/>
                  </a:cxn>
                  <a:cxn ang="0">
                    <a:pos x="16" y="49"/>
                  </a:cxn>
                  <a:cxn ang="0">
                    <a:pos x="13" y="52"/>
                  </a:cxn>
                  <a:cxn ang="0">
                    <a:pos x="11" y="57"/>
                  </a:cxn>
                  <a:cxn ang="0">
                    <a:pos x="11" y="78"/>
                  </a:cxn>
                  <a:cxn ang="0">
                    <a:pos x="15" y="84"/>
                  </a:cxn>
                  <a:cxn ang="0">
                    <a:pos x="21" y="91"/>
                  </a:cxn>
                  <a:cxn ang="0">
                    <a:pos x="25" y="93"/>
                  </a:cxn>
                  <a:cxn ang="0">
                    <a:pos x="35" y="93"/>
                  </a:cxn>
                  <a:cxn ang="0">
                    <a:pos x="40" y="91"/>
                  </a:cxn>
                  <a:cxn ang="0">
                    <a:pos x="43" y="89"/>
                  </a:cxn>
                  <a:cxn ang="0">
                    <a:pos x="47" y="83"/>
                  </a:cxn>
                  <a:cxn ang="0">
                    <a:pos x="50" y="73"/>
                  </a:cxn>
                  <a:cxn ang="0">
                    <a:pos x="50" y="62"/>
                  </a:cxn>
                  <a:cxn ang="0">
                    <a:pos x="48" y="57"/>
                  </a:cxn>
                  <a:cxn ang="0">
                    <a:pos x="48" y="54"/>
                  </a:cxn>
                  <a:cxn ang="0">
                    <a:pos x="47" y="51"/>
                  </a:cxn>
                  <a:cxn ang="0">
                    <a:pos x="40" y="44"/>
                  </a:cxn>
                  <a:cxn ang="0">
                    <a:pos x="36" y="42"/>
                  </a:cxn>
                  <a:cxn ang="0">
                    <a:pos x="26" y="42"/>
                  </a:cxn>
                  <a:cxn ang="0">
                    <a:pos x="31" y="32"/>
                  </a:cxn>
                  <a:cxn ang="0">
                    <a:pos x="45" y="35"/>
                  </a:cxn>
                  <a:cxn ang="0">
                    <a:pos x="50" y="37"/>
                  </a:cxn>
                  <a:cxn ang="0">
                    <a:pos x="55" y="42"/>
                  </a:cxn>
                  <a:cxn ang="0">
                    <a:pos x="58" y="47"/>
                  </a:cxn>
                  <a:cxn ang="0">
                    <a:pos x="60" y="52"/>
                  </a:cxn>
                  <a:cxn ang="0">
                    <a:pos x="62" y="59"/>
                  </a:cxn>
                  <a:cxn ang="0">
                    <a:pos x="62" y="74"/>
                  </a:cxn>
                  <a:cxn ang="0">
                    <a:pos x="60" y="81"/>
                  </a:cxn>
                  <a:cxn ang="0">
                    <a:pos x="57" y="88"/>
                  </a:cxn>
                  <a:cxn ang="0">
                    <a:pos x="53" y="93"/>
                  </a:cxn>
                  <a:cxn ang="0">
                    <a:pos x="52" y="96"/>
                  </a:cxn>
                  <a:cxn ang="0">
                    <a:pos x="48" y="98"/>
                  </a:cxn>
                  <a:cxn ang="0">
                    <a:pos x="43" y="100"/>
                  </a:cxn>
                  <a:cxn ang="0">
                    <a:pos x="30" y="103"/>
                  </a:cxn>
                  <a:cxn ang="0">
                    <a:pos x="25" y="103"/>
                  </a:cxn>
                  <a:cxn ang="0">
                    <a:pos x="20" y="101"/>
                  </a:cxn>
                  <a:cxn ang="0">
                    <a:pos x="16" y="100"/>
                  </a:cxn>
                  <a:cxn ang="0">
                    <a:pos x="11" y="98"/>
                  </a:cxn>
                  <a:cxn ang="0">
                    <a:pos x="6" y="93"/>
                  </a:cxn>
                  <a:cxn ang="0">
                    <a:pos x="3" y="88"/>
                  </a:cxn>
                  <a:cxn ang="0">
                    <a:pos x="0" y="78"/>
                  </a:cxn>
                  <a:cxn ang="0">
                    <a:pos x="0" y="61"/>
                  </a:cxn>
                  <a:cxn ang="0">
                    <a:pos x="3" y="47"/>
                  </a:cxn>
                  <a:cxn ang="0">
                    <a:pos x="6" y="42"/>
                  </a:cxn>
                  <a:cxn ang="0">
                    <a:pos x="16" y="35"/>
                  </a:cxn>
                  <a:cxn ang="0">
                    <a:pos x="23" y="34"/>
                  </a:cxn>
                  <a:cxn ang="0">
                    <a:pos x="31" y="32"/>
                  </a:cxn>
                  <a:cxn ang="0">
                    <a:pos x="31" y="0"/>
                  </a:cxn>
                  <a:cxn ang="0">
                    <a:pos x="43" y="0"/>
                  </a:cxn>
                  <a:cxn ang="0">
                    <a:pos x="43" y="2"/>
                  </a:cxn>
                  <a:cxn ang="0">
                    <a:pos x="35" y="22"/>
                  </a:cxn>
                  <a:cxn ang="0">
                    <a:pos x="35" y="24"/>
                  </a:cxn>
                  <a:cxn ang="0">
                    <a:pos x="26" y="24"/>
                  </a:cxn>
                  <a:cxn ang="0">
                    <a:pos x="26" y="22"/>
                  </a:cxn>
                  <a:cxn ang="0">
                    <a:pos x="31" y="2"/>
                  </a:cxn>
                  <a:cxn ang="0">
                    <a:pos x="31" y="0"/>
                  </a:cxn>
                </a:cxnLst>
                <a:rect l="0" t="0" r="r" b="b"/>
                <a:pathLst>
                  <a:path w="62" h="103">
                    <a:moveTo>
                      <a:pt x="26" y="42"/>
                    </a:moveTo>
                    <a:lnTo>
                      <a:pt x="21" y="44"/>
                    </a:lnTo>
                    <a:lnTo>
                      <a:pt x="18" y="46"/>
                    </a:lnTo>
                    <a:lnTo>
                      <a:pt x="16" y="49"/>
                    </a:lnTo>
                    <a:lnTo>
                      <a:pt x="13" y="52"/>
                    </a:lnTo>
                    <a:lnTo>
                      <a:pt x="11" y="57"/>
                    </a:lnTo>
                    <a:lnTo>
                      <a:pt x="11" y="78"/>
                    </a:lnTo>
                    <a:lnTo>
                      <a:pt x="15" y="84"/>
                    </a:lnTo>
                    <a:lnTo>
                      <a:pt x="21" y="91"/>
                    </a:lnTo>
                    <a:lnTo>
                      <a:pt x="25" y="93"/>
                    </a:lnTo>
                    <a:lnTo>
                      <a:pt x="35" y="93"/>
                    </a:lnTo>
                    <a:lnTo>
                      <a:pt x="40" y="91"/>
                    </a:lnTo>
                    <a:lnTo>
                      <a:pt x="43" y="89"/>
                    </a:lnTo>
                    <a:lnTo>
                      <a:pt x="47" y="83"/>
                    </a:lnTo>
                    <a:lnTo>
                      <a:pt x="50" y="73"/>
                    </a:lnTo>
                    <a:lnTo>
                      <a:pt x="50" y="62"/>
                    </a:lnTo>
                    <a:lnTo>
                      <a:pt x="48" y="57"/>
                    </a:lnTo>
                    <a:lnTo>
                      <a:pt x="48" y="54"/>
                    </a:lnTo>
                    <a:lnTo>
                      <a:pt x="47" y="51"/>
                    </a:lnTo>
                    <a:lnTo>
                      <a:pt x="40" y="44"/>
                    </a:lnTo>
                    <a:lnTo>
                      <a:pt x="36" y="42"/>
                    </a:lnTo>
                    <a:lnTo>
                      <a:pt x="26" y="42"/>
                    </a:lnTo>
                    <a:close/>
                    <a:moveTo>
                      <a:pt x="31" y="32"/>
                    </a:moveTo>
                    <a:lnTo>
                      <a:pt x="45" y="35"/>
                    </a:lnTo>
                    <a:lnTo>
                      <a:pt x="50" y="37"/>
                    </a:lnTo>
                    <a:lnTo>
                      <a:pt x="55" y="42"/>
                    </a:lnTo>
                    <a:lnTo>
                      <a:pt x="58" y="47"/>
                    </a:lnTo>
                    <a:lnTo>
                      <a:pt x="60" y="52"/>
                    </a:lnTo>
                    <a:lnTo>
                      <a:pt x="62" y="59"/>
                    </a:lnTo>
                    <a:lnTo>
                      <a:pt x="62" y="74"/>
                    </a:lnTo>
                    <a:lnTo>
                      <a:pt x="60" y="81"/>
                    </a:lnTo>
                    <a:lnTo>
                      <a:pt x="57" y="88"/>
                    </a:lnTo>
                    <a:lnTo>
                      <a:pt x="53" y="93"/>
                    </a:lnTo>
                    <a:lnTo>
                      <a:pt x="52" y="96"/>
                    </a:lnTo>
                    <a:lnTo>
                      <a:pt x="48" y="98"/>
                    </a:lnTo>
                    <a:lnTo>
                      <a:pt x="43" y="100"/>
                    </a:lnTo>
                    <a:lnTo>
                      <a:pt x="30" y="103"/>
                    </a:lnTo>
                    <a:lnTo>
                      <a:pt x="25" y="103"/>
                    </a:lnTo>
                    <a:lnTo>
                      <a:pt x="20" y="101"/>
                    </a:lnTo>
                    <a:lnTo>
                      <a:pt x="16" y="100"/>
                    </a:lnTo>
                    <a:lnTo>
                      <a:pt x="11" y="98"/>
                    </a:lnTo>
                    <a:lnTo>
                      <a:pt x="6" y="93"/>
                    </a:lnTo>
                    <a:lnTo>
                      <a:pt x="3" y="88"/>
                    </a:lnTo>
                    <a:lnTo>
                      <a:pt x="0" y="78"/>
                    </a:lnTo>
                    <a:lnTo>
                      <a:pt x="0" y="61"/>
                    </a:lnTo>
                    <a:lnTo>
                      <a:pt x="3" y="47"/>
                    </a:lnTo>
                    <a:lnTo>
                      <a:pt x="6" y="42"/>
                    </a:lnTo>
                    <a:lnTo>
                      <a:pt x="16" y="35"/>
                    </a:lnTo>
                    <a:lnTo>
                      <a:pt x="23" y="34"/>
                    </a:lnTo>
                    <a:lnTo>
                      <a:pt x="31" y="32"/>
                    </a:lnTo>
                    <a:close/>
                    <a:moveTo>
                      <a:pt x="31" y="0"/>
                    </a:moveTo>
                    <a:lnTo>
                      <a:pt x="43" y="0"/>
                    </a:lnTo>
                    <a:lnTo>
                      <a:pt x="43" y="2"/>
                    </a:lnTo>
                    <a:lnTo>
                      <a:pt x="35" y="22"/>
                    </a:lnTo>
                    <a:lnTo>
                      <a:pt x="35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3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6" name="Freeform 318"/>
              <p:cNvSpPr>
                <a:spLocks/>
              </p:cNvSpPr>
              <p:nvPr/>
            </p:nvSpPr>
            <p:spPr bwMode="auto">
              <a:xfrm>
                <a:off x="2992" y="3086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2" y="0"/>
                  </a:cxn>
                  <a:cxn ang="0">
                    <a:pos x="54" y="1"/>
                  </a:cxn>
                  <a:cxn ang="0">
                    <a:pos x="54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2" y="52"/>
                  </a:cxn>
                  <a:cxn ang="0">
                    <a:pos x="32" y="55"/>
                  </a:cxn>
                  <a:cxn ang="0">
                    <a:pos x="35" y="59"/>
                  </a:cxn>
                  <a:cxn ang="0">
                    <a:pos x="40" y="59"/>
                  </a:cxn>
                  <a:cxn ang="0">
                    <a:pos x="44" y="57"/>
                  </a:cxn>
                  <a:cxn ang="0">
                    <a:pos x="47" y="57"/>
                  </a:cxn>
                  <a:cxn ang="0">
                    <a:pos x="47" y="66"/>
                  </a:cxn>
                  <a:cxn ang="0">
                    <a:pos x="45" y="67"/>
                  </a:cxn>
                  <a:cxn ang="0">
                    <a:pos x="42" y="67"/>
                  </a:cxn>
                  <a:cxn ang="0">
                    <a:pos x="40" y="69"/>
                  </a:cxn>
                  <a:cxn ang="0">
                    <a:pos x="35" y="69"/>
                  </a:cxn>
                  <a:cxn ang="0">
                    <a:pos x="34" y="67"/>
                  </a:cxn>
                  <a:cxn ang="0">
                    <a:pos x="29" y="67"/>
                  </a:cxn>
                  <a:cxn ang="0">
                    <a:pos x="25" y="66"/>
                  </a:cxn>
                  <a:cxn ang="0">
                    <a:pos x="22" y="62"/>
                  </a:cxn>
                  <a:cxn ang="0">
                    <a:pos x="20" y="59"/>
                  </a:cxn>
                  <a:cxn ang="0">
                    <a:pos x="20" y="55"/>
                  </a:cxn>
                  <a:cxn ang="0">
                    <a:pos x="19" y="52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2" y="0"/>
                    </a:lnTo>
                    <a:lnTo>
                      <a:pt x="54" y="1"/>
                    </a:lnTo>
                    <a:lnTo>
                      <a:pt x="54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2" y="52"/>
                    </a:lnTo>
                    <a:lnTo>
                      <a:pt x="32" y="55"/>
                    </a:lnTo>
                    <a:lnTo>
                      <a:pt x="35" y="59"/>
                    </a:lnTo>
                    <a:lnTo>
                      <a:pt x="40" y="59"/>
                    </a:lnTo>
                    <a:lnTo>
                      <a:pt x="44" y="57"/>
                    </a:lnTo>
                    <a:lnTo>
                      <a:pt x="47" y="57"/>
                    </a:lnTo>
                    <a:lnTo>
                      <a:pt x="47" y="66"/>
                    </a:lnTo>
                    <a:lnTo>
                      <a:pt x="45" y="67"/>
                    </a:lnTo>
                    <a:lnTo>
                      <a:pt x="42" y="67"/>
                    </a:lnTo>
                    <a:lnTo>
                      <a:pt x="40" y="69"/>
                    </a:lnTo>
                    <a:lnTo>
                      <a:pt x="35" y="69"/>
                    </a:lnTo>
                    <a:lnTo>
                      <a:pt x="34" y="67"/>
                    </a:lnTo>
                    <a:lnTo>
                      <a:pt x="29" y="67"/>
                    </a:lnTo>
                    <a:lnTo>
                      <a:pt x="25" y="66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20" y="55"/>
                    </a:lnTo>
                    <a:lnTo>
                      <a:pt x="19" y="52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7" name="Freeform 319"/>
              <p:cNvSpPr>
                <a:spLocks noEditPoints="1"/>
              </p:cNvSpPr>
              <p:nvPr/>
            </p:nvSpPr>
            <p:spPr bwMode="auto">
              <a:xfrm>
                <a:off x="3058" y="3084"/>
                <a:ext cx="63" cy="71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20" y="14"/>
                  </a:cxn>
                  <a:cxn ang="0">
                    <a:pos x="16" y="17"/>
                  </a:cxn>
                  <a:cxn ang="0">
                    <a:pos x="15" y="20"/>
                  </a:cxn>
                  <a:cxn ang="0">
                    <a:pos x="13" y="25"/>
                  </a:cxn>
                  <a:cxn ang="0">
                    <a:pos x="13" y="30"/>
                  </a:cxn>
                  <a:cxn ang="0">
                    <a:pos x="11" y="35"/>
                  </a:cxn>
                  <a:cxn ang="0">
                    <a:pos x="13" y="46"/>
                  </a:cxn>
                  <a:cxn ang="0">
                    <a:pos x="18" y="56"/>
                  </a:cxn>
                  <a:cxn ang="0">
                    <a:pos x="21" y="59"/>
                  </a:cxn>
                  <a:cxn ang="0">
                    <a:pos x="26" y="61"/>
                  </a:cxn>
                  <a:cxn ang="0">
                    <a:pos x="37" y="61"/>
                  </a:cxn>
                  <a:cxn ang="0">
                    <a:pos x="43" y="57"/>
                  </a:cxn>
                  <a:cxn ang="0">
                    <a:pos x="47" y="54"/>
                  </a:cxn>
                  <a:cxn ang="0">
                    <a:pos x="48" y="51"/>
                  </a:cxn>
                  <a:cxn ang="0">
                    <a:pos x="52" y="41"/>
                  </a:cxn>
                  <a:cxn ang="0">
                    <a:pos x="52" y="30"/>
                  </a:cxn>
                  <a:cxn ang="0">
                    <a:pos x="50" y="25"/>
                  </a:cxn>
                  <a:cxn ang="0">
                    <a:pos x="45" y="15"/>
                  </a:cxn>
                  <a:cxn ang="0">
                    <a:pos x="42" y="12"/>
                  </a:cxn>
                  <a:cxn ang="0">
                    <a:pos x="37" y="10"/>
                  </a:cxn>
                  <a:cxn ang="0">
                    <a:pos x="26" y="10"/>
                  </a:cxn>
                  <a:cxn ang="0">
                    <a:pos x="31" y="0"/>
                  </a:cxn>
                  <a:cxn ang="0">
                    <a:pos x="40" y="2"/>
                  </a:cxn>
                  <a:cxn ang="0">
                    <a:pos x="47" y="3"/>
                  </a:cxn>
                  <a:cxn ang="0">
                    <a:pos x="53" y="7"/>
                  </a:cxn>
                  <a:cxn ang="0">
                    <a:pos x="55" y="10"/>
                  </a:cxn>
                  <a:cxn ang="0">
                    <a:pos x="62" y="20"/>
                  </a:cxn>
                  <a:cxn ang="0">
                    <a:pos x="63" y="27"/>
                  </a:cxn>
                  <a:cxn ang="0">
                    <a:pos x="63" y="42"/>
                  </a:cxn>
                  <a:cxn ang="0">
                    <a:pos x="62" y="49"/>
                  </a:cxn>
                  <a:cxn ang="0">
                    <a:pos x="58" y="56"/>
                  </a:cxn>
                  <a:cxn ang="0">
                    <a:pos x="55" y="61"/>
                  </a:cxn>
                  <a:cxn ang="0">
                    <a:pos x="45" y="68"/>
                  </a:cxn>
                  <a:cxn ang="0">
                    <a:pos x="31" y="71"/>
                  </a:cxn>
                  <a:cxn ang="0">
                    <a:pos x="26" y="71"/>
                  </a:cxn>
                  <a:cxn ang="0">
                    <a:pos x="21" y="69"/>
                  </a:cxn>
                  <a:cxn ang="0">
                    <a:pos x="18" y="68"/>
                  </a:cxn>
                  <a:cxn ang="0">
                    <a:pos x="13" y="66"/>
                  </a:cxn>
                  <a:cxn ang="0">
                    <a:pos x="8" y="61"/>
                  </a:cxn>
                  <a:cxn ang="0">
                    <a:pos x="1" y="51"/>
                  </a:cxn>
                  <a:cxn ang="0">
                    <a:pos x="1" y="44"/>
                  </a:cxn>
                  <a:cxn ang="0">
                    <a:pos x="0" y="3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8" y="3"/>
                  </a:cxn>
                  <a:cxn ang="0">
                    <a:pos x="31" y="0"/>
                  </a:cxn>
                </a:cxnLst>
                <a:rect l="0" t="0" r="r" b="b"/>
                <a:pathLst>
                  <a:path w="63" h="71">
                    <a:moveTo>
                      <a:pt x="26" y="10"/>
                    </a:moveTo>
                    <a:lnTo>
                      <a:pt x="20" y="14"/>
                    </a:lnTo>
                    <a:lnTo>
                      <a:pt x="16" y="17"/>
                    </a:lnTo>
                    <a:lnTo>
                      <a:pt x="15" y="20"/>
                    </a:lnTo>
                    <a:lnTo>
                      <a:pt x="13" y="25"/>
                    </a:lnTo>
                    <a:lnTo>
                      <a:pt x="13" y="30"/>
                    </a:lnTo>
                    <a:lnTo>
                      <a:pt x="11" y="35"/>
                    </a:lnTo>
                    <a:lnTo>
                      <a:pt x="13" y="46"/>
                    </a:lnTo>
                    <a:lnTo>
                      <a:pt x="18" y="56"/>
                    </a:lnTo>
                    <a:lnTo>
                      <a:pt x="21" y="59"/>
                    </a:lnTo>
                    <a:lnTo>
                      <a:pt x="26" y="61"/>
                    </a:lnTo>
                    <a:lnTo>
                      <a:pt x="37" y="61"/>
                    </a:lnTo>
                    <a:lnTo>
                      <a:pt x="43" y="57"/>
                    </a:lnTo>
                    <a:lnTo>
                      <a:pt x="47" y="54"/>
                    </a:lnTo>
                    <a:lnTo>
                      <a:pt x="48" y="51"/>
                    </a:lnTo>
                    <a:lnTo>
                      <a:pt x="52" y="41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5" y="15"/>
                    </a:lnTo>
                    <a:lnTo>
                      <a:pt x="42" y="12"/>
                    </a:lnTo>
                    <a:lnTo>
                      <a:pt x="37" y="10"/>
                    </a:lnTo>
                    <a:lnTo>
                      <a:pt x="26" y="10"/>
                    </a:lnTo>
                    <a:close/>
                    <a:moveTo>
                      <a:pt x="31" y="0"/>
                    </a:moveTo>
                    <a:lnTo>
                      <a:pt x="40" y="2"/>
                    </a:lnTo>
                    <a:lnTo>
                      <a:pt x="47" y="3"/>
                    </a:lnTo>
                    <a:lnTo>
                      <a:pt x="53" y="7"/>
                    </a:lnTo>
                    <a:lnTo>
                      <a:pt x="55" y="10"/>
                    </a:lnTo>
                    <a:lnTo>
                      <a:pt x="62" y="20"/>
                    </a:lnTo>
                    <a:lnTo>
                      <a:pt x="63" y="27"/>
                    </a:lnTo>
                    <a:lnTo>
                      <a:pt x="63" y="42"/>
                    </a:lnTo>
                    <a:lnTo>
                      <a:pt x="62" y="49"/>
                    </a:lnTo>
                    <a:lnTo>
                      <a:pt x="58" y="56"/>
                    </a:lnTo>
                    <a:lnTo>
                      <a:pt x="55" y="61"/>
                    </a:lnTo>
                    <a:lnTo>
                      <a:pt x="45" y="68"/>
                    </a:lnTo>
                    <a:lnTo>
                      <a:pt x="31" y="71"/>
                    </a:lnTo>
                    <a:lnTo>
                      <a:pt x="26" y="71"/>
                    </a:lnTo>
                    <a:lnTo>
                      <a:pt x="21" y="69"/>
                    </a:lnTo>
                    <a:lnTo>
                      <a:pt x="18" y="68"/>
                    </a:lnTo>
                    <a:lnTo>
                      <a:pt x="13" y="66"/>
                    </a:lnTo>
                    <a:lnTo>
                      <a:pt x="8" y="61"/>
                    </a:lnTo>
                    <a:lnTo>
                      <a:pt x="1" y="51"/>
                    </a:lnTo>
                    <a:lnTo>
                      <a:pt x="1" y="44"/>
                    </a:lnTo>
                    <a:lnTo>
                      <a:pt x="0" y="35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8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8" name="Freeform 320"/>
              <p:cNvSpPr>
                <a:spLocks/>
              </p:cNvSpPr>
              <p:nvPr/>
            </p:nvSpPr>
            <p:spPr bwMode="auto">
              <a:xfrm>
                <a:off x="3126" y="3086"/>
                <a:ext cx="59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1"/>
                  </a:cxn>
                  <a:cxn ang="0">
                    <a:pos x="31" y="55"/>
                  </a:cxn>
                  <a:cxn ang="0">
                    <a:pos x="34" y="49"/>
                  </a:cxn>
                  <a:cxn ang="0">
                    <a:pos x="37" y="40"/>
                  </a:cxn>
                  <a:cxn ang="0">
                    <a:pos x="42" y="27"/>
                  </a:cxn>
                  <a:cxn ang="0">
                    <a:pos x="46" y="13"/>
                  </a:cxn>
                  <a:cxn ang="0">
                    <a:pos x="46" y="1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57" y="1"/>
                  </a:cxn>
                  <a:cxn ang="0">
                    <a:pos x="59" y="1"/>
                  </a:cxn>
                  <a:cxn ang="0">
                    <a:pos x="57" y="6"/>
                  </a:cxn>
                  <a:cxn ang="0">
                    <a:pos x="57" y="15"/>
                  </a:cxn>
                  <a:cxn ang="0">
                    <a:pos x="52" y="30"/>
                  </a:cxn>
                  <a:cxn ang="0">
                    <a:pos x="51" y="37"/>
                  </a:cxn>
                  <a:cxn ang="0">
                    <a:pos x="47" y="42"/>
                  </a:cxn>
                  <a:cxn ang="0">
                    <a:pos x="46" y="49"/>
                  </a:cxn>
                  <a:cxn ang="0">
                    <a:pos x="39" y="59"/>
                  </a:cxn>
                  <a:cxn ang="0">
                    <a:pos x="36" y="66"/>
                  </a:cxn>
                  <a:cxn ang="0">
                    <a:pos x="34" y="67"/>
                  </a:cxn>
                  <a:cxn ang="0">
                    <a:pos x="22" y="67"/>
                  </a:cxn>
                  <a:cxn ang="0">
                    <a:pos x="22" y="66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59" h="67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31" y="55"/>
                    </a:lnTo>
                    <a:lnTo>
                      <a:pt x="34" y="49"/>
                    </a:lnTo>
                    <a:lnTo>
                      <a:pt x="37" y="40"/>
                    </a:lnTo>
                    <a:lnTo>
                      <a:pt x="42" y="27"/>
                    </a:lnTo>
                    <a:lnTo>
                      <a:pt x="46" y="13"/>
                    </a:lnTo>
                    <a:lnTo>
                      <a:pt x="46" y="1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9" y="1"/>
                    </a:lnTo>
                    <a:lnTo>
                      <a:pt x="57" y="6"/>
                    </a:lnTo>
                    <a:lnTo>
                      <a:pt x="57" y="15"/>
                    </a:lnTo>
                    <a:lnTo>
                      <a:pt x="52" y="30"/>
                    </a:lnTo>
                    <a:lnTo>
                      <a:pt x="51" y="37"/>
                    </a:lnTo>
                    <a:lnTo>
                      <a:pt x="47" y="42"/>
                    </a:lnTo>
                    <a:lnTo>
                      <a:pt x="46" y="49"/>
                    </a:lnTo>
                    <a:lnTo>
                      <a:pt x="39" y="59"/>
                    </a:lnTo>
                    <a:lnTo>
                      <a:pt x="36" y="66"/>
                    </a:lnTo>
                    <a:lnTo>
                      <a:pt x="34" y="67"/>
                    </a:lnTo>
                    <a:lnTo>
                      <a:pt x="22" y="67"/>
                    </a:lnTo>
                    <a:lnTo>
                      <a:pt x="22" y="6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89" name="Freeform 321"/>
              <p:cNvSpPr>
                <a:spLocks/>
              </p:cNvSpPr>
              <p:nvPr/>
            </p:nvSpPr>
            <p:spPr bwMode="auto">
              <a:xfrm>
                <a:off x="2425" y="3253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1"/>
                  </a:cxn>
                  <a:cxn ang="0">
                    <a:pos x="44" y="3"/>
                  </a:cxn>
                  <a:cxn ang="0">
                    <a:pos x="49" y="5"/>
                  </a:cxn>
                  <a:cxn ang="0">
                    <a:pos x="51" y="6"/>
                  </a:cxn>
                  <a:cxn ang="0">
                    <a:pos x="49" y="17"/>
                  </a:cxn>
                  <a:cxn ang="0">
                    <a:pos x="46" y="15"/>
                  </a:cxn>
                  <a:cxn ang="0">
                    <a:pos x="36" y="11"/>
                  </a:cxn>
                  <a:cxn ang="0">
                    <a:pos x="22" y="10"/>
                  </a:cxn>
                  <a:cxn ang="0">
                    <a:pos x="16" y="15"/>
                  </a:cxn>
                  <a:cxn ang="0">
                    <a:pos x="14" y="20"/>
                  </a:cxn>
                  <a:cxn ang="0">
                    <a:pos x="21" y="28"/>
                  </a:cxn>
                  <a:cxn ang="0">
                    <a:pos x="26" y="30"/>
                  </a:cxn>
                  <a:cxn ang="0">
                    <a:pos x="42" y="38"/>
                  </a:cxn>
                  <a:cxn ang="0">
                    <a:pos x="17" y="40"/>
                  </a:cxn>
                  <a:cxn ang="0">
                    <a:pos x="12" y="54"/>
                  </a:cxn>
                  <a:cxn ang="0">
                    <a:pos x="22" y="60"/>
                  </a:cxn>
                  <a:cxn ang="0">
                    <a:pos x="44" y="57"/>
                  </a:cxn>
                  <a:cxn ang="0">
                    <a:pos x="47" y="55"/>
                  </a:cxn>
                  <a:cxn ang="0">
                    <a:pos x="52" y="57"/>
                  </a:cxn>
                  <a:cxn ang="0">
                    <a:pos x="51" y="62"/>
                  </a:cxn>
                  <a:cxn ang="0">
                    <a:pos x="47" y="65"/>
                  </a:cxn>
                  <a:cxn ang="0">
                    <a:pos x="42" y="69"/>
                  </a:cxn>
                  <a:cxn ang="0">
                    <a:pos x="34" y="70"/>
                  </a:cxn>
                  <a:cxn ang="0">
                    <a:pos x="10" y="67"/>
                  </a:cxn>
                  <a:cxn ang="0">
                    <a:pos x="4" y="62"/>
                  </a:cxn>
                  <a:cxn ang="0">
                    <a:pos x="0" y="45"/>
                  </a:cxn>
                  <a:cxn ang="0">
                    <a:pos x="7" y="37"/>
                  </a:cxn>
                  <a:cxn ang="0">
                    <a:pos x="10" y="32"/>
                  </a:cxn>
                  <a:cxn ang="0">
                    <a:pos x="5" y="28"/>
                  </a:cxn>
                  <a:cxn ang="0">
                    <a:pos x="2" y="23"/>
                  </a:cxn>
                  <a:cxn ang="0">
                    <a:pos x="5" y="8"/>
                  </a:cxn>
                  <a:cxn ang="0">
                    <a:pos x="12" y="3"/>
                  </a:cxn>
                  <a:cxn ang="0">
                    <a:pos x="22" y="1"/>
                  </a:cxn>
                </a:cxnLst>
                <a:rect l="0" t="0" r="r" b="b"/>
                <a:pathLst>
                  <a:path w="52" h="70">
                    <a:moveTo>
                      <a:pt x="29" y="0"/>
                    </a:moveTo>
                    <a:lnTo>
                      <a:pt x="32" y="0"/>
                    </a:lnTo>
                    <a:lnTo>
                      <a:pt x="36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51" y="6"/>
                    </a:lnTo>
                    <a:lnTo>
                      <a:pt x="51" y="17"/>
                    </a:lnTo>
                    <a:lnTo>
                      <a:pt x="49" y="17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39" y="11"/>
                    </a:lnTo>
                    <a:lnTo>
                      <a:pt x="36" y="11"/>
                    </a:lnTo>
                    <a:lnTo>
                      <a:pt x="32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21" y="28"/>
                    </a:lnTo>
                    <a:lnTo>
                      <a:pt x="22" y="28"/>
                    </a:lnTo>
                    <a:lnTo>
                      <a:pt x="26" y="30"/>
                    </a:lnTo>
                    <a:lnTo>
                      <a:pt x="42" y="30"/>
                    </a:lnTo>
                    <a:lnTo>
                      <a:pt x="42" y="38"/>
                    </a:lnTo>
                    <a:lnTo>
                      <a:pt x="21" y="38"/>
                    </a:lnTo>
                    <a:lnTo>
                      <a:pt x="17" y="40"/>
                    </a:lnTo>
                    <a:lnTo>
                      <a:pt x="12" y="45"/>
                    </a:lnTo>
                    <a:lnTo>
                      <a:pt x="12" y="54"/>
                    </a:lnTo>
                    <a:lnTo>
                      <a:pt x="16" y="57"/>
                    </a:lnTo>
                    <a:lnTo>
                      <a:pt x="22" y="60"/>
                    </a:lnTo>
                    <a:lnTo>
                      <a:pt x="37" y="60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2" y="57"/>
                    </a:lnTo>
                    <a:lnTo>
                      <a:pt x="52" y="62"/>
                    </a:lnTo>
                    <a:lnTo>
                      <a:pt x="51" y="62"/>
                    </a:lnTo>
                    <a:lnTo>
                      <a:pt x="51" y="65"/>
                    </a:lnTo>
                    <a:lnTo>
                      <a:pt x="47" y="65"/>
                    </a:lnTo>
                    <a:lnTo>
                      <a:pt x="44" y="67"/>
                    </a:lnTo>
                    <a:lnTo>
                      <a:pt x="42" y="69"/>
                    </a:lnTo>
                    <a:lnTo>
                      <a:pt x="37" y="69"/>
                    </a:lnTo>
                    <a:lnTo>
                      <a:pt x="34" y="70"/>
                    </a:lnTo>
                    <a:lnTo>
                      <a:pt x="21" y="70"/>
                    </a:lnTo>
                    <a:lnTo>
                      <a:pt x="10" y="67"/>
                    </a:lnTo>
                    <a:lnTo>
                      <a:pt x="7" y="65"/>
                    </a:lnTo>
                    <a:lnTo>
                      <a:pt x="4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7" y="37"/>
                    </a:lnTo>
                    <a:lnTo>
                      <a:pt x="14" y="33"/>
                    </a:lnTo>
                    <a:lnTo>
                      <a:pt x="10" y="32"/>
                    </a:lnTo>
                    <a:lnTo>
                      <a:pt x="9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9" y="6"/>
                    </a:lnTo>
                    <a:lnTo>
                      <a:pt x="12" y="3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0" name="Freeform 322"/>
              <p:cNvSpPr>
                <a:spLocks/>
              </p:cNvSpPr>
              <p:nvPr/>
            </p:nvSpPr>
            <p:spPr bwMode="auto">
              <a:xfrm>
                <a:off x="2484" y="3222"/>
                <a:ext cx="47" cy="125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4" y="2"/>
                  </a:cxn>
                  <a:cxn ang="0">
                    <a:pos x="42" y="12"/>
                  </a:cxn>
                  <a:cxn ang="0">
                    <a:pos x="27" y="10"/>
                  </a:cxn>
                  <a:cxn ang="0">
                    <a:pos x="22" y="14"/>
                  </a:cxn>
                  <a:cxn ang="0">
                    <a:pos x="15" y="21"/>
                  </a:cxn>
                  <a:cxn ang="0">
                    <a:pos x="17" y="36"/>
                  </a:cxn>
                  <a:cxn ang="0">
                    <a:pos x="24" y="41"/>
                  </a:cxn>
                  <a:cxn ang="0">
                    <a:pos x="32" y="42"/>
                  </a:cxn>
                  <a:cxn ang="0">
                    <a:pos x="40" y="44"/>
                  </a:cxn>
                  <a:cxn ang="0">
                    <a:pos x="42" y="49"/>
                  </a:cxn>
                  <a:cxn ang="0">
                    <a:pos x="30" y="53"/>
                  </a:cxn>
                  <a:cxn ang="0">
                    <a:pos x="22" y="56"/>
                  </a:cxn>
                  <a:cxn ang="0">
                    <a:pos x="12" y="69"/>
                  </a:cxn>
                  <a:cxn ang="0">
                    <a:pos x="14" y="80"/>
                  </a:cxn>
                  <a:cxn ang="0">
                    <a:pos x="17" y="85"/>
                  </a:cxn>
                  <a:cxn ang="0">
                    <a:pos x="22" y="88"/>
                  </a:cxn>
                  <a:cxn ang="0">
                    <a:pos x="29" y="90"/>
                  </a:cxn>
                  <a:cxn ang="0">
                    <a:pos x="39" y="93"/>
                  </a:cxn>
                  <a:cxn ang="0">
                    <a:pos x="45" y="98"/>
                  </a:cxn>
                  <a:cxn ang="0">
                    <a:pos x="47" y="112"/>
                  </a:cxn>
                  <a:cxn ang="0">
                    <a:pos x="44" y="117"/>
                  </a:cxn>
                  <a:cxn ang="0">
                    <a:pos x="42" y="120"/>
                  </a:cxn>
                  <a:cxn ang="0">
                    <a:pos x="40" y="123"/>
                  </a:cxn>
                  <a:cxn ang="0">
                    <a:pos x="39" y="125"/>
                  </a:cxn>
                  <a:cxn ang="0">
                    <a:pos x="32" y="123"/>
                  </a:cxn>
                  <a:cxn ang="0">
                    <a:pos x="30" y="122"/>
                  </a:cxn>
                  <a:cxn ang="0">
                    <a:pos x="32" y="120"/>
                  </a:cxn>
                  <a:cxn ang="0">
                    <a:pos x="35" y="115"/>
                  </a:cxn>
                  <a:cxn ang="0">
                    <a:pos x="37" y="110"/>
                  </a:cxn>
                  <a:cxn ang="0">
                    <a:pos x="34" y="101"/>
                  </a:cxn>
                  <a:cxn ang="0">
                    <a:pos x="29" y="100"/>
                  </a:cxn>
                  <a:cxn ang="0">
                    <a:pos x="22" y="98"/>
                  </a:cxn>
                  <a:cxn ang="0">
                    <a:pos x="12" y="95"/>
                  </a:cxn>
                  <a:cxn ang="0">
                    <a:pos x="7" y="91"/>
                  </a:cxn>
                  <a:cxn ang="0">
                    <a:pos x="2" y="83"/>
                  </a:cxn>
                  <a:cxn ang="0">
                    <a:pos x="0" y="69"/>
                  </a:cxn>
                  <a:cxn ang="0">
                    <a:pos x="10" y="53"/>
                  </a:cxn>
                  <a:cxn ang="0">
                    <a:pos x="19" y="48"/>
                  </a:cxn>
                  <a:cxn ang="0">
                    <a:pos x="5" y="39"/>
                  </a:cxn>
                  <a:cxn ang="0">
                    <a:pos x="3" y="32"/>
                  </a:cxn>
                  <a:cxn ang="0">
                    <a:pos x="5" y="17"/>
                  </a:cxn>
                  <a:cxn ang="0">
                    <a:pos x="10" y="9"/>
                  </a:cxn>
                  <a:cxn ang="0">
                    <a:pos x="25" y="2"/>
                  </a:cxn>
                </a:cxnLst>
                <a:rect l="0" t="0" r="r" b="b"/>
                <a:pathLst>
                  <a:path w="47" h="125">
                    <a:moveTo>
                      <a:pt x="34" y="0"/>
                    </a:moveTo>
                    <a:lnTo>
                      <a:pt x="37" y="0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27" y="10"/>
                    </a:lnTo>
                    <a:lnTo>
                      <a:pt x="24" y="12"/>
                    </a:lnTo>
                    <a:lnTo>
                      <a:pt x="22" y="14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5" y="34"/>
                    </a:lnTo>
                    <a:lnTo>
                      <a:pt x="17" y="36"/>
                    </a:lnTo>
                    <a:lnTo>
                      <a:pt x="20" y="37"/>
                    </a:lnTo>
                    <a:lnTo>
                      <a:pt x="24" y="41"/>
                    </a:lnTo>
                    <a:lnTo>
                      <a:pt x="27" y="41"/>
                    </a:lnTo>
                    <a:lnTo>
                      <a:pt x="32" y="42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2" y="46"/>
                    </a:lnTo>
                    <a:lnTo>
                      <a:pt x="42" y="49"/>
                    </a:lnTo>
                    <a:lnTo>
                      <a:pt x="39" y="53"/>
                    </a:lnTo>
                    <a:lnTo>
                      <a:pt x="30" y="53"/>
                    </a:lnTo>
                    <a:lnTo>
                      <a:pt x="27" y="54"/>
                    </a:lnTo>
                    <a:lnTo>
                      <a:pt x="22" y="56"/>
                    </a:lnTo>
                    <a:lnTo>
                      <a:pt x="15" y="63"/>
                    </a:lnTo>
                    <a:lnTo>
                      <a:pt x="12" y="69"/>
                    </a:lnTo>
                    <a:lnTo>
                      <a:pt x="12" y="76"/>
                    </a:lnTo>
                    <a:lnTo>
                      <a:pt x="14" y="80"/>
                    </a:lnTo>
                    <a:lnTo>
                      <a:pt x="15" y="81"/>
                    </a:lnTo>
                    <a:lnTo>
                      <a:pt x="17" y="85"/>
                    </a:lnTo>
                    <a:lnTo>
                      <a:pt x="19" y="86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9" y="90"/>
                    </a:lnTo>
                    <a:lnTo>
                      <a:pt x="32" y="90"/>
                    </a:lnTo>
                    <a:lnTo>
                      <a:pt x="39" y="93"/>
                    </a:lnTo>
                    <a:lnTo>
                      <a:pt x="40" y="93"/>
                    </a:lnTo>
                    <a:lnTo>
                      <a:pt x="45" y="98"/>
                    </a:lnTo>
                    <a:lnTo>
                      <a:pt x="47" y="101"/>
                    </a:lnTo>
                    <a:lnTo>
                      <a:pt x="47" y="112"/>
                    </a:lnTo>
                    <a:lnTo>
                      <a:pt x="45" y="113"/>
                    </a:lnTo>
                    <a:lnTo>
                      <a:pt x="44" y="117"/>
                    </a:lnTo>
                    <a:lnTo>
                      <a:pt x="44" y="118"/>
                    </a:lnTo>
                    <a:lnTo>
                      <a:pt x="42" y="120"/>
                    </a:lnTo>
                    <a:lnTo>
                      <a:pt x="42" y="122"/>
                    </a:lnTo>
                    <a:lnTo>
                      <a:pt x="40" y="123"/>
                    </a:lnTo>
                    <a:lnTo>
                      <a:pt x="39" y="123"/>
                    </a:lnTo>
                    <a:lnTo>
                      <a:pt x="39" y="125"/>
                    </a:lnTo>
                    <a:lnTo>
                      <a:pt x="34" y="125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30" y="122"/>
                    </a:lnTo>
                    <a:lnTo>
                      <a:pt x="32" y="122"/>
                    </a:lnTo>
                    <a:lnTo>
                      <a:pt x="32" y="120"/>
                    </a:lnTo>
                    <a:lnTo>
                      <a:pt x="34" y="118"/>
                    </a:lnTo>
                    <a:lnTo>
                      <a:pt x="35" y="115"/>
                    </a:lnTo>
                    <a:lnTo>
                      <a:pt x="35" y="113"/>
                    </a:lnTo>
                    <a:lnTo>
                      <a:pt x="37" y="110"/>
                    </a:lnTo>
                    <a:lnTo>
                      <a:pt x="37" y="105"/>
                    </a:lnTo>
                    <a:lnTo>
                      <a:pt x="34" y="101"/>
                    </a:lnTo>
                    <a:lnTo>
                      <a:pt x="32" y="101"/>
                    </a:lnTo>
                    <a:lnTo>
                      <a:pt x="29" y="100"/>
                    </a:lnTo>
                    <a:lnTo>
                      <a:pt x="25" y="100"/>
                    </a:lnTo>
                    <a:lnTo>
                      <a:pt x="22" y="98"/>
                    </a:lnTo>
                    <a:lnTo>
                      <a:pt x="19" y="98"/>
                    </a:lnTo>
                    <a:lnTo>
                      <a:pt x="12" y="95"/>
                    </a:lnTo>
                    <a:lnTo>
                      <a:pt x="10" y="93"/>
                    </a:lnTo>
                    <a:lnTo>
                      <a:pt x="7" y="91"/>
                    </a:lnTo>
                    <a:lnTo>
                      <a:pt x="3" y="88"/>
                    </a:lnTo>
                    <a:lnTo>
                      <a:pt x="2" y="83"/>
                    </a:lnTo>
                    <a:lnTo>
                      <a:pt x="0" y="80"/>
                    </a:lnTo>
                    <a:lnTo>
                      <a:pt x="0" y="69"/>
                    </a:lnTo>
                    <a:lnTo>
                      <a:pt x="7" y="56"/>
                    </a:lnTo>
                    <a:lnTo>
                      <a:pt x="10" y="53"/>
                    </a:lnTo>
                    <a:lnTo>
                      <a:pt x="14" y="51"/>
                    </a:lnTo>
                    <a:lnTo>
                      <a:pt x="19" y="48"/>
                    </a:lnTo>
                    <a:lnTo>
                      <a:pt x="12" y="46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3" y="32"/>
                    </a:lnTo>
                    <a:lnTo>
                      <a:pt x="3" y="22"/>
                    </a:lnTo>
                    <a:lnTo>
                      <a:pt x="5" y="17"/>
                    </a:lnTo>
                    <a:lnTo>
                      <a:pt x="7" y="14"/>
                    </a:lnTo>
                    <a:lnTo>
                      <a:pt x="10" y="9"/>
                    </a:lnTo>
                    <a:lnTo>
                      <a:pt x="20" y="4"/>
                    </a:lnTo>
                    <a:lnTo>
                      <a:pt x="25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1" name="Freeform 323"/>
              <p:cNvSpPr>
                <a:spLocks/>
              </p:cNvSpPr>
              <p:nvPr/>
            </p:nvSpPr>
            <p:spPr bwMode="auto">
              <a:xfrm>
                <a:off x="2548" y="3254"/>
                <a:ext cx="57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5"/>
                  </a:cxn>
                  <a:cxn ang="0">
                    <a:pos x="13" y="9"/>
                  </a:cxn>
                  <a:cxn ang="0">
                    <a:pos x="13" y="21"/>
                  </a:cxn>
                  <a:cxn ang="0">
                    <a:pos x="12" y="26"/>
                  </a:cxn>
                  <a:cxn ang="0">
                    <a:pos x="12" y="44"/>
                  </a:cxn>
                  <a:cxn ang="0">
                    <a:pos x="13" y="48"/>
                  </a:cxn>
                  <a:cxn ang="0">
                    <a:pos x="13" y="51"/>
                  </a:cxn>
                  <a:cxn ang="0">
                    <a:pos x="15" y="54"/>
                  </a:cxn>
                  <a:cxn ang="0">
                    <a:pos x="18" y="56"/>
                  </a:cxn>
                  <a:cxn ang="0">
                    <a:pos x="20" y="58"/>
                  </a:cxn>
                  <a:cxn ang="0">
                    <a:pos x="23" y="59"/>
                  </a:cxn>
                  <a:cxn ang="0">
                    <a:pos x="32" y="59"/>
                  </a:cxn>
                  <a:cxn ang="0">
                    <a:pos x="38" y="56"/>
                  </a:cxn>
                  <a:cxn ang="0">
                    <a:pos x="42" y="49"/>
                  </a:cxn>
                  <a:cxn ang="0">
                    <a:pos x="45" y="39"/>
                  </a:cxn>
                  <a:cxn ang="0">
                    <a:pos x="45" y="21"/>
                  </a:cxn>
                  <a:cxn ang="0">
                    <a:pos x="43" y="17"/>
                  </a:cxn>
                  <a:cxn ang="0">
                    <a:pos x="43" y="10"/>
                  </a:cxn>
                  <a:cxn ang="0">
                    <a:pos x="42" y="7"/>
                  </a:cxn>
                  <a:cxn ang="0">
                    <a:pos x="42" y="0"/>
                  </a:cxn>
                  <a:cxn ang="0">
                    <a:pos x="52" y="0"/>
                  </a:cxn>
                  <a:cxn ang="0">
                    <a:pos x="53" y="2"/>
                  </a:cxn>
                  <a:cxn ang="0">
                    <a:pos x="55" y="5"/>
                  </a:cxn>
                  <a:cxn ang="0">
                    <a:pos x="55" y="17"/>
                  </a:cxn>
                  <a:cxn ang="0">
                    <a:pos x="57" y="24"/>
                  </a:cxn>
                  <a:cxn ang="0">
                    <a:pos x="57" y="39"/>
                  </a:cxn>
                  <a:cxn ang="0">
                    <a:pos x="55" y="48"/>
                  </a:cxn>
                  <a:cxn ang="0">
                    <a:pos x="52" y="54"/>
                  </a:cxn>
                  <a:cxn ang="0">
                    <a:pos x="48" y="59"/>
                  </a:cxn>
                  <a:cxn ang="0">
                    <a:pos x="45" y="63"/>
                  </a:cxn>
                  <a:cxn ang="0">
                    <a:pos x="40" y="66"/>
                  </a:cxn>
                  <a:cxn ang="0">
                    <a:pos x="27" y="69"/>
                  </a:cxn>
                  <a:cxn ang="0">
                    <a:pos x="20" y="69"/>
                  </a:cxn>
                  <a:cxn ang="0">
                    <a:pos x="13" y="68"/>
                  </a:cxn>
                  <a:cxn ang="0">
                    <a:pos x="3" y="58"/>
                  </a:cxn>
                  <a:cxn ang="0">
                    <a:pos x="2" y="53"/>
                  </a:cxn>
                  <a:cxn ang="0">
                    <a:pos x="2" y="46"/>
                  </a:cxn>
                  <a:cxn ang="0">
                    <a:pos x="0" y="39"/>
                  </a:cxn>
                  <a:cxn ang="0">
                    <a:pos x="0" y="34"/>
                  </a:cxn>
                  <a:cxn ang="0">
                    <a:pos x="2" y="31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7" h="69">
                    <a:moveTo>
                      <a:pt x="2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3" y="9"/>
                    </a:lnTo>
                    <a:lnTo>
                      <a:pt x="13" y="21"/>
                    </a:lnTo>
                    <a:lnTo>
                      <a:pt x="12" y="26"/>
                    </a:lnTo>
                    <a:lnTo>
                      <a:pt x="12" y="44"/>
                    </a:lnTo>
                    <a:lnTo>
                      <a:pt x="13" y="48"/>
                    </a:lnTo>
                    <a:lnTo>
                      <a:pt x="13" y="51"/>
                    </a:lnTo>
                    <a:lnTo>
                      <a:pt x="15" y="54"/>
                    </a:lnTo>
                    <a:lnTo>
                      <a:pt x="18" y="56"/>
                    </a:lnTo>
                    <a:lnTo>
                      <a:pt x="20" y="58"/>
                    </a:lnTo>
                    <a:lnTo>
                      <a:pt x="23" y="59"/>
                    </a:lnTo>
                    <a:lnTo>
                      <a:pt x="32" y="59"/>
                    </a:lnTo>
                    <a:lnTo>
                      <a:pt x="38" y="56"/>
                    </a:lnTo>
                    <a:lnTo>
                      <a:pt x="42" y="49"/>
                    </a:lnTo>
                    <a:lnTo>
                      <a:pt x="45" y="39"/>
                    </a:lnTo>
                    <a:lnTo>
                      <a:pt x="45" y="21"/>
                    </a:lnTo>
                    <a:lnTo>
                      <a:pt x="43" y="17"/>
                    </a:lnTo>
                    <a:lnTo>
                      <a:pt x="43" y="10"/>
                    </a:lnTo>
                    <a:lnTo>
                      <a:pt x="42" y="7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53" y="2"/>
                    </a:lnTo>
                    <a:lnTo>
                      <a:pt x="55" y="5"/>
                    </a:lnTo>
                    <a:lnTo>
                      <a:pt x="55" y="17"/>
                    </a:lnTo>
                    <a:lnTo>
                      <a:pt x="57" y="24"/>
                    </a:lnTo>
                    <a:lnTo>
                      <a:pt x="57" y="39"/>
                    </a:lnTo>
                    <a:lnTo>
                      <a:pt x="55" y="48"/>
                    </a:lnTo>
                    <a:lnTo>
                      <a:pt x="52" y="54"/>
                    </a:lnTo>
                    <a:lnTo>
                      <a:pt x="48" y="59"/>
                    </a:lnTo>
                    <a:lnTo>
                      <a:pt x="45" y="63"/>
                    </a:lnTo>
                    <a:lnTo>
                      <a:pt x="40" y="66"/>
                    </a:lnTo>
                    <a:lnTo>
                      <a:pt x="27" y="69"/>
                    </a:lnTo>
                    <a:lnTo>
                      <a:pt x="20" y="69"/>
                    </a:lnTo>
                    <a:lnTo>
                      <a:pt x="13" y="68"/>
                    </a:lnTo>
                    <a:lnTo>
                      <a:pt x="3" y="58"/>
                    </a:lnTo>
                    <a:lnTo>
                      <a:pt x="2" y="53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2" name="Freeform 324"/>
              <p:cNvSpPr>
                <a:spLocks/>
              </p:cNvSpPr>
              <p:nvPr/>
            </p:nvSpPr>
            <p:spPr bwMode="auto">
              <a:xfrm>
                <a:off x="2613" y="3254"/>
                <a:ext cx="7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0"/>
                  </a:cxn>
                  <a:cxn ang="0">
                    <a:pos x="71" y="2"/>
                  </a:cxn>
                  <a:cxn ang="0">
                    <a:pos x="71" y="9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7" y="42"/>
                  </a:cxn>
                  <a:cxn ang="0">
                    <a:pos x="59" y="48"/>
                  </a:cxn>
                  <a:cxn ang="0">
                    <a:pos x="59" y="54"/>
                  </a:cxn>
                  <a:cxn ang="0">
                    <a:pos x="64" y="59"/>
                  </a:cxn>
                  <a:cxn ang="0">
                    <a:pos x="67" y="59"/>
                  </a:cxn>
                  <a:cxn ang="0">
                    <a:pos x="69" y="58"/>
                  </a:cxn>
                  <a:cxn ang="0">
                    <a:pos x="74" y="58"/>
                  </a:cxn>
                  <a:cxn ang="0">
                    <a:pos x="74" y="64"/>
                  </a:cxn>
                  <a:cxn ang="0">
                    <a:pos x="72" y="66"/>
                  </a:cxn>
                  <a:cxn ang="0">
                    <a:pos x="72" y="68"/>
                  </a:cxn>
                  <a:cxn ang="0">
                    <a:pos x="67" y="68"/>
                  </a:cxn>
                  <a:cxn ang="0">
                    <a:pos x="66" y="69"/>
                  </a:cxn>
                  <a:cxn ang="0">
                    <a:pos x="64" y="69"/>
                  </a:cxn>
                  <a:cxn ang="0">
                    <a:pos x="61" y="68"/>
                  </a:cxn>
                  <a:cxn ang="0">
                    <a:pos x="54" y="68"/>
                  </a:cxn>
                  <a:cxn ang="0">
                    <a:pos x="52" y="66"/>
                  </a:cxn>
                  <a:cxn ang="0">
                    <a:pos x="49" y="59"/>
                  </a:cxn>
                  <a:cxn ang="0">
                    <a:pos x="47" y="54"/>
                  </a:cxn>
                  <a:cxn ang="0">
                    <a:pos x="47" y="49"/>
                  </a:cxn>
                  <a:cxn ang="0">
                    <a:pos x="46" y="41"/>
                  </a:cxn>
                  <a:cxn ang="0">
                    <a:pos x="46" y="22"/>
                  </a:cxn>
                  <a:cxn ang="0">
                    <a:pos x="47" y="10"/>
                  </a:cxn>
                  <a:cxn ang="0">
                    <a:pos x="24" y="10"/>
                  </a:cxn>
                  <a:cxn ang="0">
                    <a:pos x="24" y="39"/>
                  </a:cxn>
                  <a:cxn ang="0">
                    <a:pos x="20" y="53"/>
                  </a:cxn>
                  <a:cxn ang="0">
                    <a:pos x="20" y="58"/>
                  </a:cxn>
                  <a:cxn ang="0">
                    <a:pos x="17" y="64"/>
                  </a:cxn>
                  <a:cxn ang="0">
                    <a:pos x="17" y="66"/>
                  </a:cxn>
                  <a:cxn ang="0">
                    <a:pos x="15" y="66"/>
                  </a:cxn>
                  <a:cxn ang="0">
                    <a:pos x="15" y="68"/>
                  </a:cxn>
                  <a:cxn ang="0">
                    <a:pos x="5" y="68"/>
                  </a:cxn>
                  <a:cxn ang="0">
                    <a:pos x="5" y="63"/>
                  </a:cxn>
                  <a:cxn ang="0">
                    <a:pos x="7" y="61"/>
                  </a:cxn>
                  <a:cxn ang="0">
                    <a:pos x="7" y="58"/>
                  </a:cxn>
                  <a:cxn ang="0">
                    <a:pos x="9" y="54"/>
                  </a:cxn>
                  <a:cxn ang="0">
                    <a:pos x="10" y="49"/>
                  </a:cxn>
                  <a:cxn ang="0">
                    <a:pos x="10" y="44"/>
                  </a:cxn>
                  <a:cxn ang="0">
                    <a:pos x="12" y="39"/>
                  </a:cxn>
                  <a:cxn ang="0">
                    <a:pos x="12" y="29"/>
                  </a:cxn>
                  <a:cxn ang="0">
                    <a:pos x="14" y="21"/>
                  </a:cxn>
                  <a:cxn ang="0">
                    <a:pos x="14" y="10"/>
                  </a:cxn>
                  <a:cxn ang="0">
                    <a:pos x="2" y="10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74" h="69">
                    <a:moveTo>
                      <a:pt x="2" y="0"/>
                    </a:moveTo>
                    <a:lnTo>
                      <a:pt x="69" y="0"/>
                    </a:lnTo>
                    <a:lnTo>
                      <a:pt x="71" y="2"/>
                    </a:lnTo>
                    <a:lnTo>
                      <a:pt x="71" y="9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7" y="42"/>
                    </a:lnTo>
                    <a:lnTo>
                      <a:pt x="59" y="48"/>
                    </a:lnTo>
                    <a:lnTo>
                      <a:pt x="59" y="54"/>
                    </a:lnTo>
                    <a:lnTo>
                      <a:pt x="64" y="59"/>
                    </a:lnTo>
                    <a:lnTo>
                      <a:pt x="67" y="59"/>
                    </a:lnTo>
                    <a:lnTo>
                      <a:pt x="69" y="58"/>
                    </a:lnTo>
                    <a:lnTo>
                      <a:pt x="74" y="58"/>
                    </a:lnTo>
                    <a:lnTo>
                      <a:pt x="74" y="64"/>
                    </a:lnTo>
                    <a:lnTo>
                      <a:pt x="72" y="66"/>
                    </a:lnTo>
                    <a:lnTo>
                      <a:pt x="72" y="68"/>
                    </a:lnTo>
                    <a:lnTo>
                      <a:pt x="67" y="68"/>
                    </a:lnTo>
                    <a:lnTo>
                      <a:pt x="66" y="69"/>
                    </a:lnTo>
                    <a:lnTo>
                      <a:pt x="64" y="69"/>
                    </a:lnTo>
                    <a:lnTo>
                      <a:pt x="61" y="68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49" y="59"/>
                    </a:lnTo>
                    <a:lnTo>
                      <a:pt x="47" y="54"/>
                    </a:lnTo>
                    <a:lnTo>
                      <a:pt x="47" y="49"/>
                    </a:lnTo>
                    <a:lnTo>
                      <a:pt x="46" y="41"/>
                    </a:lnTo>
                    <a:lnTo>
                      <a:pt x="46" y="22"/>
                    </a:lnTo>
                    <a:lnTo>
                      <a:pt x="47" y="10"/>
                    </a:lnTo>
                    <a:lnTo>
                      <a:pt x="24" y="10"/>
                    </a:lnTo>
                    <a:lnTo>
                      <a:pt x="24" y="39"/>
                    </a:lnTo>
                    <a:lnTo>
                      <a:pt x="20" y="53"/>
                    </a:lnTo>
                    <a:lnTo>
                      <a:pt x="20" y="58"/>
                    </a:lnTo>
                    <a:lnTo>
                      <a:pt x="17" y="64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5" y="68"/>
                    </a:lnTo>
                    <a:lnTo>
                      <a:pt x="5" y="63"/>
                    </a:lnTo>
                    <a:lnTo>
                      <a:pt x="7" y="61"/>
                    </a:lnTo>
                    <a:lnTo>
                      <a:pt x="7" y="58"/>
                    </a:lnTo>
                    <a:lnTo>
                      <a:pt x="9" y="54"/>
                    </a:lnTo>
                    <a:lnTo>
                      <a:pt x="10" y="49"/>
                    </a:lnTo>
                    <a:lnTo>
                      <a:pt x="10" y="44"/>
                    </a:lnTo>
                    <a:lnTo>
                      <a:pt x="12" y="39"/>
                    </a:lnTo>
                    <a:lnTo>
                      <a:pt x="12" y="29"/>
                    </a:lnTo>
                    <a:lnTo>
                      <a:pt x="14" y="21"/>
                    </a:lnTo>
                    <a:lnTo>
                      <a:pt x="14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3" name="Freeform 325"/>
              <p:cNvSpPr>
                <a:spLocks/>
              </p:cNvSpPr>
              <p:nvPr/>
            </p:nvSpPr>
            <p:spPr bwMode="auto">
              <a:xfrm>
                <a:off x="2705" y="3253"/>
                <a:ext cx="54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2" y="3"/>
                  </a:cxn>
                  <a:cxn ang="0">
                    <a:pos x="46" y="5"/>
                  </a:cxn>
                  <a:cxn ang="0">
                    <a:pos x="52" y="11"/>
                  </a:cxn>
                  <a:cxn ang="0">
                    <a:pos x="52" y="17"/>
                  </a:cxn>
                  <a:cxn ang="0">
                    <a:pos x="54" y="22"/>
                  </a:cxn>
                  <a:cxn ang="0">
                    <a:pos x="54" y="94"/>
                  </a:cxn>
                  <a:cxn ang="0">
                    <a:pos x="44" y="94"/>
                  </a:cxn>
                  <a:cxn ang="0">
                    <a:pos x="42" y="92"/>
                  </a:cxn>
                  <a:cxn ang="0">
                    <a:pos x="42" y="22"/>
                  </a:cxn>
                  <a:cxn ang="0">
                    <a:pos x="39" y="15"/>
                  </a:cxn>
                  <a:cxn ang="0">
                    <a:pos x="36" y="11"/>
                  </a:cxn>
                  <a:cxn ang="0">
                    <a:pos x="32" y="11"/>
                  </a:cxn>
                  <a:cxn ang="0">
                    <a:pos x="29" y="10"/>
                  </a:cxn>
                  <a:cxn ang="0">
                    <a:pos x="26" y="11"/>
                  </a:cxn>
                  <a:cxn ang="0">
                    <a:pos x="21" y="13"/>
                  </a:cxn>
                  <a:cxn ang="0">
                    <a:pos x="17" y="18"/>
                  </a:cxn>
                  <a:cxn ang="0">
                    <a:pos x="12" y="23"/>
                  </a:cxn>
                  <a:cxn ang="0">
                    <a:pos x="12" y="67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9" y="1"/>
                  </a:cxn>
                  <a:cxn ang="0">
                    <a:pos x="11" y="3"/>
                  </a:cxn>
                  <a:cxn ang="0">
                    <a:pos x="11" y="11"/>
                  </a:cxn>
                  <a:cxn ang="0">
                    <a:pos x="16" y="6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2" y="0"/>
                  </a:cxn>
                </a:cxnLst>
                <a:rect l="0" t="0" r="r" b="b"/>
                <a:pathLst>
                  <a:path w="54" h="94">
                    <a:moveTo>
                      <a:pt x="32" y="0"/>
                    </a:moveTo>
                    <a:lnTo>
                      <a:pt x="42" y="3"/>
                    </a:lnTo>
                    <a:lnTo>
                      <a:pt x="46" y="5"/>
                    </a:lnTo>
                    <a:lnTo>
                      <a:pt x="52" y="11"/>
                    </a:lnTo>
                    <a:lnTo>
                      <a:pt x="52" y="17"/>
                    </a:lnTo>
                    <a:lnTo>
                      <a:pt x="54" y="22"/>
                    </a:lnTo>
                    <a:lnTo>
                      <a:pt x="54" y="94"/>
                    </a:lnTo>
                    <a:lnTo>
                      <a:pt x="44" y="94"/>
                    </a:lnTo>
                    <a:lnTo>
                      <a:pt x="42" y="92"/>
                    </a:lnTo>
                    <a:lnTo>
                      <a:pt x="42" y="22"/>
                    </a:lnTo>
                    <a:lnTo>
                      <a:pt x="39" y="15"/>
                    </a:lnTo>
                    <a:lnTo>
                      <a:pt x="36" y="11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6" y="11"/>
                    </a:lnTo>
                    <a:lnTo>
                      <a:pt x="21" y="13"/>
                    </a:lnTo>
                    <a:lnTo>
                      <a:pt x="17" y="18"/>
                    </a:lnTo>
                    <a:lnTo>
                      <a:pt x="12" y="23"/>
                    </a:lnTo>
                    <a:lnTo>
                      <a:pt x="12" y="67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11" y="3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4" name="Freeform 326"/>
              <p:cNvSpPr>
                <a:spLocks noEditPoints="1"/>
              </p:cNvSpPr>
              <p:nvPr/>
            </p:nvSpPr>
            <p:spPr bwMode="auto">
              <a:xfrm>
                <a:off x="2774" y="3253"/>
                <a:ext cx="59" cy="94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2" y="11"/>
                  </a:cxn>
                  <a:cxn ang="0">
                    <a:pos x="15" y="18"/>
                  </a:cxn>
                  <a:cxn ang="0">
                    <a:pos x="12" y="25"/>
                  </a:cxn>
                  <a:cxn ang="0">
                    <a:pos x="12" y="54"/>
                  </a:cxn>
                  <a:cxn ang="0">
                    <a:pos x="15" y="57"/>
                  </a:cxn>
                  <a:cxn ang="0">
                    <a:pos x="20" y="59"/>
                  </a:cxn>
                  <a:cxn ang="0">
                    <a:pos x="24" y="60"/>
                  </a:cxn>
                  <a:cxn ang="0">
                    <a:pos x="34" y="60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4" y="50"/>
                  </a:cxn>
                  <a:cxn ang="0">
                    <a:pos x="45" y="45"/>
                  </a:cxn>
                  <a:cxn ang="0">
                    <a:pos x="45" y="40"/>
                  </a:cxn>
                  <a:cxn ang="0">
                    <a:pos x="47" y="35"/>
                  </a:cxn>
                  <a:cxn ang="0">
                    <a:pos x="45" y="30"/>
                  </a:cxn>
                  <a:cxn ang="0">
                    <a:pos x="45" y="25"/>
                  </a:cxn>
                  <a:cxn ang="0">
                    <a:pos x="40" y="15"/>
                  </a:cxn>
                  <a:cxn ang="0">
                    <a:pos x="37" y="11"/>
                  </a:cxn>
                  <a:cxn ang="0">
                    <a:pos x="34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7" y="1"/>
                  </a:cxn>
                  <a:cxn ang="0">
                    <a:pos x="42" y="3"/>
                  </a:cxn>
                  <a:cxn ang="0">
                    <a:pos x="49" y="6"/>
                  </a:cxn>
                  <a:cxn ang="0">
                    <a:pos x="51" y="10"/>
                  </a:cxn>
                  <a:cxn ang="0">
                    <a:pos x="54" y="13"/>
                  </a:cxn>
                  <a:cxn ang="0">
                    <a:pos x="57" y="20"/>
                  </a:cxn>
                  <a:cxn ang="0">
                    <a:pos x="59" y="27"/>
                  </a:cxn>
                  <a:cxn ang="0">
                    <a:pos x="59" y="43"/>
                  </a:cxn>
                  <a:cxn ang="0">
                    <a:pos x="57" y="50"/>
                  </a:cxn>
                  <a:cxn ang="0">
                    <a:pos x="54" y="57"/>
                  </a:cxn>
                  <a:cxn ang="0">
                    <a:pos x="51" y="60"/>
                  </a:cxn>
                  <a:cxn ang="0">
                    <a:pos x="47" y="65"/>
                  </a:cxn>
                  <a:cxn ang="0">
                    <a:pos x="37" y="69"/>
                  </a:cxn>
                  <a:cxn ang="0">
                    <a:pos x="30" y="70"/>
                  </a:cxn>
                  <a:cxn ang="0">
                    <a:pos x="25" y="70"/>
                  </a:cxn>
                  <a:cxn ang="0">
                    <a:pos x="15" y="67"/>
                  </a:cxn>
                  <a:cxn ang="0">
                    <a:pos x="12" y="64"/>
                  </a:cxn>
                  <a:cxn ang="0">
                    <a:pos x="12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4" y="15"/>
                  </a:cxn>
                  <a:cxn ang="0">
                    <a:pos x="7" y="10"/>
                  </a:cxn>
                  <a:cxn ang="0">
                    <a:pos x="17" y="3"/>
                  </a:cxn>
                  <a:cxn ang="0">
                    <a:pos x="30" y="0"/>
                  </a:cxn>
                </a:cxnLst>
                <a:rect l="0" t="0" r="r" b="b"/>
                <a:pathLst>
                  <a:path w="59" h="94">
                    <a:moveTo>
                      <a:pt x="25" y="10"/>
                    </a:moveTo>
                    <a:lnTo>
                      <a:pt x="22" y="11"/>
                    </a:lnTo>
                    <a:lnTo>
                      <a:pt x="15" y="18"/>
                    </a:lnTo>
                    <a:lnTo>
                      <a:pt x="12" y="2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0" y="59"/>
                    </a:lnTo>
                    <a:lnTo>
                      <a:pt x="24" y="60"/>
                    </a:lnTo>
                    <a:lnTo>
                      <a:pt x="34" y="60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45" y="45"/>
                    </a:lnTo>
                    <a:lnTo>
                      <a:pt x="45" y="40"/>
                    </a:lnTo>
                    <a:lnTo>
                      <a:pt x="47" y="35"/>
                    </a:lnTo>
                    <a:lnTo>
                      <a:pt x="45" y="30"/>
                    </a:lnTo>
                    <a:lnTo>
                      <a:pt x="45" y="25"/>
                    </a:lnTo>
                    <a:lnTo>
                      <a:pt x="40" y="15"/>
                    </a:lnTo>
                    <a:lnTo>
                      <a:pt x="37" y="11"/>
                    </a:lnTo>
                    <a:lnTo>
                      <a:pt x="34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7" y="1"/>
                    </a:lnTo>
                    <a:lnTo>
                      <a:pt x="42" y="3"/>
                    </a:lnTo>
                    <a:lnTo>
                      <a:pt x="49" y="6"/>
                    </a:lnTo>
                    <a:lnTo>
                      <a:pt x="51" y="10"/>
                    </a:lnTo>
                    <a:lnTo>
                      <a:pt x="54" y="13"/>
                    </a:lnTo>
                    <a:lnTo>
                      <a:pt x="57" y="20"/>
                    </a:lnTo>
                    <a:lnTo>
                      <a:pt x="59" y="27"/>
                    </a:lnTo>
                    <a:lnTo>
                      <a:pt x="59" y="43"/>
                    </a:lnTo>
                    <a:lnTo>
                      <a:pt x="57" y="50"/>
                    </a:lnTo>
                    <a:lnTo>
                      <a:pt x="54" y="57"/>
                    </a:lnTo>
                    <a:lnTo>
                      <a:pt x="51" y="60"/>
                    </a:lnTo>
                    <a:lnTo>
                      <a:pt x="47" y="65"/>
                    </a:lnTo>
                    <a:lnTo>
                      <a:pt x="37" y="69"/>
                    </a:lnTo>
                    <a:lnTo>
                      <a:pt x="30" y="70"/>
                    </a:lnTo>
                    <a:lnTo>
                      <a:pt x="25" y="70"/>
                    </a:lnTo>
                    <a:lnTo>
                      <a:pt x="15" y="67"/>
                    </a:lnTo>
                    <a:lnTo>
                      <a:pt x="12" y="64"/>
                    </a:lnTo>
                    <a:lnTo>
                      <a:pt x="12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5" name="Freeform 327"/>
              <p:cNvSpPr>
                <a:spLocks/>
              </p:cNvSpPr>
              <p:nvPr/>
            </p:nvSpPr>
            <p:spPr bwMode="auto">
              <a:xfrm>
                <a:off x="2845" y="3253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8" y="1"/>
                  </a:cxn>
                  <a:cxn ang="0">
                    <a:pos x="43" y="3"/>
                  </a:cxn>
                  <a:cxn ang="0">
                    <a:pos x="48" y="5"/>
                  </a:cxn>
                  <a:cxn ang="0">
                    <a:pos x="50" y="6"/>
                  </a:cxn>
                  <a:cxn ang="0">
                    <a:pos x="48" y="17"/>
                  </a:cxn>
                  <a:cxn ang="0">
                    <a:pos x="45" y="15"/>
                  </a:cxn>
                  <a:cxn ang="0">
                    <a:pos x="35" y="11"/>
                  </a:cxn>
                  <a:cxn ang="0">
                    <a:pos x="21" y="10"/>
                  </a:cxn>
                  <a:cxn ang="0">
                    <a:pos x="15" y="15"/>
                  </a:cxn>
                  <a:cxn ang="0">
                    <a:pos x="13" y="20"/>
                  </a:cxn>
                  <a:cxn ang="0">
                    <a:pos x="15" y="23"/>
                  </a:cxn>
                  <a:cxn ang="0">
                    <a:pos x="16" y="27"/>
                  </a:cxn>
                  <a:cxn ang="0">
                    <a:pos x="21" y="28"/>
                  </a:cxn>
                  <a:cxn ang="0">
                    <a:pos x="42" y="30"/>
                  </a:cxn>
                  <a:cxn ang="0">
                    <a:pos x="20" y="38"/>
                  </a:cxn>
                  <a:cxn ang="0">
                    <a:pos x="11" y="45"/>
                  </a:cxn>
                  <a:cxn ang="0">
                    <a:pos x="15" y="57"/>
                  </a:cxn>
                  <a:cxn ang="0">
                    <a:pos x="37" y="60"/>
                  </a:cxn>
                  <a:cxn ang="0">
                    <a:pos x="45" y="57"/>
                  </a:cxn>
                  <a:cxn ang="0">
                    <a:pos x="50" y="55"/>
                  </a:cxn>
                  <a:cxn ang="0">
                    <a:pos x="52" y="62"/>
                  </a:cxn>
                  <a:cxn ang="0">
                    <a:pos x="50" y="65"/>
                  </a:cxn>
                  <a:cxn ang="0">
                    <a:pos x="40" y="69"/>
                  </a:cxn>
                  <a:cxn ang="0">
                    <a:pos x="33" y="70"/>
                  </a:cxn>
                  <a:cxn ang="0">
                    <a:pos x="10" y="67"/>
                  </a:cxn>
                  <a:cxn ang="0">
                    <a:pos x="3" y="62"/>
                  </a:cxn>
                  <a:cxn ang="0">
                    <a:pos x="0" y="45"/>
                  </a:cxn>
                  <a:cxn ang="0">
                    <a:pos x="6" y="37"/>
                  </a:cxn>
                  <a:cxn ang="0">
                    <a:pos x="11" y="33"/>
                  </a:cxn>
                  <a:cxn ang="0">
                    <a:pos x="6" y="30"/>
                  </a:cxn>
                  <a:cxn ang="0">
                    <a:pos x="5" y="27"/>
                  </a:cxn>
                  <a:cxn ang="0">
                    <a:pos x="1" y="15"/>
                  </a:cxn>
                  <a:cxn ang="0">
                    <a:pos x="8" y="6"/>
                  </a:cxn>
                  <a:cxn ang="0">
                    <a:pos x="16" y="1"/>
                  </a:cxn>
                  <a:cxn ang="0">
                    <a:pos x="28" y="0"/>
                  </a:cxn>
                </a:cxnLst>
                <a:rect l="0" t="0" r="r" b="b"/>
                <a:pathLst>
                  <a:path w="52" h="70">
                    <a:moveTo>
                      <a:pt x="28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7"/>
                    </a:lnTo>
                    <a:lnTo>
                      <a:pt x="48" y="17"/>
                    </a:lnTo>
                    <a:lnTo>
                      <a:pt x="47" y="15"/>
                    </a:lnTo>
                    <a:lnTo>
                      <a:pt x="45" y="15"/>
                    </a:lnTo>
                    <a:lnTo>
                      <a:pt x="38" y="11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21" y="10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6" y="27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2" y="38"/>
                    </a:lnTo>
                    <a:lnTo>
                      <a:pt x="20" y="38"/>
                    </a:lnTo>
                    <a:lnTo>
                      <a:pt x="16" y="40"/>
                    </a:lnTo>
                    <a:lnTo>
                      <a:pt x="11" y="45"/>
                    </a:lnTo>
                    <a:lnTo>
                      <a:pt x="11" y="54"/>
                    </a:lnTo>
                    <a:lnTo>
                      <a:pt x="15" y="57"/>
                    </a:lnTo>
                    <a:lnTo>
                      <a:pt x="20" y="60"/>
                    </a:lnTo>
                    <a:lnTo>
                      <a:pt x="37" y="60"/>
                    </a:lnTo>
                    <a:lnTo>
                      <a:pt x="43" y="57"/>
                    </a:lnTo>
                    <a:lnTo>
                      <a:pt x="45" y="57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52" y="57"/>
                    </a:lnTo>
                    <a:lnTo>
                      <a:pt x="52" y="62"/>
                    </a:lnTo>
                    <a:lnTo>
                      <a:pt x="50" y="62"/>
                    </a:lnTo>
                    <a:lnTo>
                      <a:pt x="50" y="65"/>
                    </a:lnTo>
                    <a:lnTo>
                      <a:pt x="47" y="65"/>
                    </a:lnTo>
                    <a:lnTo>
                      <a:pt x="40" y="69"/>
                    </a:lnTo>
                    <a:lnTo>
                      <a:pt x="37" y="69"/>
                    </a:lnTo>
                    <a:lnTo>
                      <a:pt x="33" y="70"/>
                    </a:lnTo>
                    <a:lnTo>
                      <a:pt x="20" y="70"/>
                    </a:lnTo>
                    <a:lnTo>
                      <a:pt x="10" y="67"/>
                    </a:lnTo>
                    <a:lnTo>
                      <a:pt x="6" y="65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6" y="37"/>
                    </a:lnTo>
                    <a:lnTo>
                      <a:pt x="10" y="35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6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1" y="23"/>
                    </a:lnTo>
                    <a:lnTo>
                      <a:pt x="1" y="15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6" name="Freeform 328"/>
              <p:cNvSpPr>
                <a:spLocks/>
              </p:cNvSpPr>
              <p:nvPr/>
            </p:nvSpPr>
            <p:spPr bwMode="auto">
              <a:xfrm>
                <a:off x="2898" y="3254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2" y="0"/>
                  </a:cxn>
                  <a:cxn ang="0">
                    <a:pos x="54" y="2"/>
                  </a:cxn>
                  <a:cxn ang="0">
                    <a:pos x="54" y="9"/>
                  </a:cxn>
                  <a:cxn ang="0">
                    <a:pos x="52" y="10"/>
                  </a:cxn>
                  <a:cxn ang="0">
                    <a:pos x="30" y="10"/>
                  </a:cxn>
                  <a:cxn ang="0">
                    <a:pos x="30" y="16"/>
                  </a:cxn>
                  <a:cxn ang="0">
                    <a:pos x="29" y="21"/>
                  </a:cxn>
                  <a:cxn ang="0">
                    <a:pos x="29" y="31"/>
                  </a:cxn>
                  <a:cxn ang="0">
                    <a:pos x="30" y="37"/>
                  </a:cxn>
                  <a:cxn ang="0">
                    <a:pos x="30" y="49"/>
                  </a:cxn>
                  <a:cxn ang="0">
                    <a:pos x="32" y="53"/>
                  </a:cxn>
                  <a:cxn ang="0">
                    <a:pos x="32" y="56"/>
                  </a:cxn>
                  <a:cxn ang="0">
                    <a:pos x="36" y="59"/>
                  </a:cxn>
                  <a:cxn ang="0">
                    <a:pos x="41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6" y="66"/>
                  </a:cxn>
                  <a:cxn ang="0">
                    <a:pos x="46" y="68"/>
                  </a:cxn>
                  <a:cxn ang="0">
                    <a:pos x="41" y="68"/>
                  </a:cxn>
                  <a:cxn ang="0">
                    <a:pos x="39" y="69"/>
                  </a:cxn>
                  <a:cxn ang="0">
                    <a:pos x="36" y="69"/>
                  </a:cxn>
                  <a:cxn ang="0">
                    <a:pos x="32" y="68"/>
                  </a:cxn>
                  <a:cxn ang="0">
                    <a:pos x="27" y="68"/>
                  </a:cxn>
                  <a:cxn ang="0">
                    <a:pos x="22" y="63"/>
                  </a:cxn>
                  <a:cxn ang="0">
                    <a:pos x="20" y="59"/>
                  </a:cxn>
                  <a:cxn ang="0">
                    <a:pos x="20" y="56"/>
                  </a:cxn>
                  <a:cxn ang="0">
                    <a:pos x="19" y="53"/>
                  </a:cxn>
                  <a:cxn ang="0">
                    <a:pos x="19" y="48"/>
                  </a:cxn>
                  <a:cxn ang="0">
                    <a:pos x="17" y="41"/>
                  </a:cxn>
                  <a:cxn ang="0">
                    <a:pos x="17" y="31"/>
                  </a:cxn>
                  <a:cxn ang="0">
                    <a:pos x="19" y="27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2" y="0"/>
                    </a:lnTo>
                    <a:lnTo>
                      <a:pt x="54" y="2"/>
                    </a:lnTo>
                    <a:lnTo>
                      <a:pt x="54" y="9"/>
                    </a:lnTo>
                    <a:lnTo>
                      <a:pt x="52" y="10"/>
                    </a:lnTo>
                    <a:lnTo>
                      <a:pt x="30" y="10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9" y="31"/>
                    </a:lnTo>
                    <a:lnTo>
                      <a:pt x="30" y="37"/>
                    </a:lnTo>
                    <a:lnTo>
                      <a:pt x="30" y="49"/>
                    </a:lnTo>
                    <a:lnTo>
                      <a:pt x="32" y="53"/>
                    </a:lnTo>
                    <a:lnTo>
                      <a:pt x="32" y="56"/>
                    </a:lnTo>
                    <a:lnTo>
                      <a:pt x="36" y="59"/>
                    </a:lnTo>
                    <a:lnTo>
                      <a:pt x="41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1" y="68"/>
                    </a:lnTo>
                    <a:lnTo>
                      <a:pt x="39" y="69"/>
                    </a:lnTo>
                    <a:lnTo>
                      <a:pt x="36" y="69"/>
                    </a:lnTo>
                    <a:lnTo>
                      <a:pt x="32" y="68"/>
                    </a:lnTo>
                    <a:lnTo>
                      <a:pt x="27" y="68"/>
                    </a:lnTo>
                    <a:lnTo>
                      <a:pt x="22" y="63"/>
                    </a:lnTo>
                    <a:lnTo>
                      <a:pt x="20" y="59"/>
                    </a:lnTo>
                    <a:lnTo>
                      <a:pt x="20" y="56"/>
                    </a:lnTo>
                    <a:lnTo>
                      <a:pt x="19" y="53"/>
                    </a:lnTo>
                    <a:lnTo>
                      <a:pt x="19" y="48"/>
                    </a:lnTo>
                    <a:lnTo>
                      <a:pt x="17" y="41"/>
                    </a:lnTo>
                    <a:lnTo>
                      <a:pt x="17" y="31"/>
                    </a:lnTo>
                    <a:lnTo>
                      <a:pt x="19" y="27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7" name="Freeform 329"/>
              <p:cNvSpPr>
                <a:spLocks/>
              </p:cNvSpPr>
              <p:nvPr/>
            </p:nvSpPr>
            <p:spPr bwMode="auto">
              <a:xfrm>
                <a:off x="2969" y="3253"/>
                <a:ext cx="53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2" y="3"/>
                  </a:cxn>
                  <a:cxn ang="0">
                    <a:pos x="45" y="5"/>
                  </a:cxn>
                  <a:cxn ang="0">
                    <a:pos x="48" y="8"/>
                  </a:cxn>
                  <a:cxn ang="0">
                    <a:pos x="50" y="11"/>
                  </a:cxn>
                  <a:cxn ang="0">
                    <a:pos x="53" y="22"/>
                  </a:cxn>
                  <a:cxn ang="0">
                    <a:pos x="53" y="94"/>
                  </a:cxn>
                  <a:cxn ang="0">
                    <a:pos x="42" y="94"/>
                  </a:cxn>
                  <a:cxn ang="0">
                    <a:pos x="42" y="22"/>
                  </a:cxn>
                  <a:cxn ang="0">
                    <a:pos x="38" y="15"/>
                  </a:cxn>
                  <a:cxn ang="0">
                    <a:pos x="35" y="11"/>
                  </a:cxn>
                  <a:cxn ang="0">
                    <a:pos x="32" y="11"/>
                  </a:cxn>
                  <a:cxn ang="0">
                    <a:pos x="28" y="10"/>
                  </a:cxn>
                  <a:cxn ang="0">
                    <a:pos x="25" y="11"/>
                  </a:cxn>
                  <a:cxn ang="0">
                    <a:pos x="20" y="13"/>
                  </a:cxn>
                  <a:cxn ang="0">
                    <a:pos x="15" y="18"/>
                  </a:cxn>
                  <a:cxn ang="0">
                    <a:pos x="11" y="23"/>
                  </a:cxn>
                  <a:cxn ang="0">
                    <a:pos x="11" y="67"/>
                  </a:cxn>
                  <a:cxn ang="0">
                    <a:pos x="10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8" y="1"/>
                  </a:cxn>
                  <a:cxn ang="0">
                    <a:pos x="10" y="3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25" y="1"/>
                  </a:cxn>
                  <a:cxn ang="0">
                    <a:pos x="32" y="0"/>
                  </a:cxn>
                </a:cxnLst>
                <a:rect l="0" t="0" r="r" b="b"/>
                <a:pathLst>
                  <a:path w="53" h="94">
                    <a:moveTo>
                      <a:pt x="32" y="0"/>
                    </a:moveTo>
                    <a:lnTo>
                      <a:pt x="42" y="3"/>
                    </a:lnTo>
                    <a:lnTo>
                      <a:pt x="45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3" y="22"/>
                    </a:lnTo>
                    <a:lnTo>
                      <a:pt x="53" y="94"/>
                    </a:lnTo>
                    <a:lnTo>
                      <a:pt x="42" y="94"/>
                    </a:lnTo>
                    <a:lnTo>
                      <a:pt x="42" y="22"/>
                    </a:lnTo>
                    <a:lnTo>
                      <a:pt x="38" y="15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20" y="13"/>
                    </a:lnTo>
                    <a:lnTo>
                      <a:pt x="15" y="18"/>
                    </a:lnTo>
                    <a:lnTo>
                      <a:pt x="11" y="23"/>
                    </a:lnTo>
                    <a:lnTo>
                      <a:pt x="11" y="67"/>
                    </a:lnTo>
                    <a:lnTo>
                      <a:pt x="10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25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8" name="Freeform 330"/>
              <p:cNvSpPr>
                <a:spLocks/>
              </p:cNvSpPr>
              <p:nvPr/>
            </p:nvSpPr>
            <p:spPr bwMode="auto">
              <a:xfrm>
                <a:off x="3029" y="3254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0"/>
                  </a:cxn>
                  <a:cxn ang="0">
                    <a:pos x="54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2" y="53"/>
                  </a:cxn>
                  <a:cxn ang="0">
                    <a:pos x="32" y="56"/>
                  </a:cxn>
                  <a:cxn ang="0">
                    <a:pos x="35" y="59"/>
                  </a:cxn>
                  <a:cxn ang="0">
                    <a:pos x="42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5" y="68"/>
                  </a:cxn>
                  <a:cxn ang="0">
                    <a:pos x="42" y="68"/>
                  </a:cxn>
                  <a:cxn ang="0">
                    <a:pos x="40" y="69"/>
                  </a:cxn>
                  <a:cxn ang="0">
                    <a:pos x="35" y="69"/>
                  </a:cxn>
                  <a:cxn ang="0">
                    <a:pos x="34" y="68"/>
                  </a:cxn>
                  <a:cxn ang="0">
                    <a:pos x="29" y="68"/>
                  </a:cxn>
                  <a:cxn ang="0">
                    <a:pos x="25" y="66"/>
                  </a:cxn>
                  <a:cxn ang="0">
                    <a:pos x="22" y="63"/>
                  </a:cxn>
                  <a:cxn ang="0">
                    <a:pos x="22" y="59"/>
                  </a:cxn>
                  <a:cxn ang="0">
                    <a:pos x="20" y="56"/>
                  </a:cxn>
                  <a:cxn ang="0">
                    <a:pos x="19" y="48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4" y="0"/>
                    </a:lnTo>
                    <a:lnTo>
                      <a:pt x="54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2" y="53"/>
                    </a:lnTo>
                    <a:lnTo>
                      <a:pt x="32" y="56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0" y="69"/>
                    </a:lnTo>
                    <a:lnTo>
                      <a:pt x="35" y="69"/>
                    </a:lnTo>
                    <a:lnTo>
                      <a:pt x="34" y="68"/>
                    </a:lnTo>
                    <a:lnTo>
                      <a:pt x="29" y="68"/>
                    </a:lnTo>
                    <a:lnTo>
                      <a:pt x="25" y="66"/>
                    </a:lnTo>
                    <a:lnTo>
                      <a:pt x="22" y="63"/>
                    </a:lnTo>
                    <a:lnTo>
                      <a:pt x="22" y="59"/>
                    </a:lnTo>
                    <a:lnTo>
                      <a:pt x="20" y="56"/>
                    </a:lnTo>
                    <a:lnTo>
                      <a:pt x="19" y="48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499" name="Freeform 331"/>
              <p:cNvSpPr>
                <a:spLocks noEditPoints="1"/>
              </p:cNvSpPr>
              <p:nvPr/>
            </p:nvSpPr>
            <p:spPr bwMode="auto">
              <a:xfrm>
                <a:off x="3100" y="3221"/>
                <a:ext cx="53" cy="126"/>
              </a:xfrm>
              <a:custGeom>
                <a:avLst/>
                <a:gdLst/>
                <a:ahLst/>
                <a:cxnLst>
                  <a:cxn ang="0">
                    <a:pos x="31" y="32"/>
                  </a:cxn>
                  <a:cxn ang="0">
                    <a:pos x="35" y="33"/>
                  </a:cxn>
                  <a:cxn ang="0">
                    <a:pos x="38" y="33"/>
                  </a:cxn>
                  <a:cxn ang="0">
                    <a:pos x="41" y="35"/>
                  </a:cxn>
                  <a:cxn ang="0">
                    <a:pos x="46" y="37"/>
                  </a:cxn>
                  <a:cxn ang="0">
                    <a:pos x="48" y="40"/>
                  </a:cxn>
                  <a:cxn ang="0">
                    <a:pos x="52" y="43"/>
                  </a:cxn>
                  <a:cxn ang="0">
                    <a:pos x="53" y="49"/>
                  </a:cxn>
                  <a:cxn ang="0">
                    <a:pos x="53" y="126"/>
                  </a:cxn>
                  <a:cxn ang="0">
                    <a:pos x="43" y="126"/>
                  </a:cxn>
                  <a:cxn ang="0">
                    <a:pos x="43" y="124"/>
                  </a:cxn>
                  <a:cxn ang="0">
                    <a:pos x="41" y="124"/>
                  </a:cxn>
                  <a:cxn ang="0">
                    <a:pos x="41" y="54"/>
                  </a:cxn>
                  <a:cxn ang="0">
                    <a:pos x="38" y="47"/>
                  </a:cxn>
                  <a:cxn ang="0">
                    <a:pos x="35" y="43"/>
                  </a:cxn>
                  <a:cxn ang="0">
                    <a:pos x="31" y="43"/>
                  </a:cxn>
                  <a:cxn ang="0">
                    <a:pos x="28" y="42"/>
                  </a:cxn>
                  <a:cxn ang="0">
                    <a:pos x="25" y="43"/>
                  </a:cxn>
                  <a:cxn ang="0">
                    <a:pos x="20" y="45"/>
                  </a:cxn>
                  <a:cxn ang="0">
                    <a:pos x="16" y="50"/>
                  </a:cxn>
                  <a:cxn ang="0">
                    <a:pos x="11" y="55"/>
                  </a:cxn>
                  <a:cxn ang="0">
                    <a:pos x="11" y="101"/>
                  </a:cxn>
                  <a:cxn ang="0">
                    <a:pos x="0" y="101"/>
                  </a:cxn>
                  <a:cxn ang="0">
                    <a:pos x="0" y="33"/>
                  </a:cxn>
                  <a:cxn ang="0">
                    <a:pos x="10" y="33"/>
                  </a:cxn>
                  <a:cxn ang="0">
                    <a:pos x="10" y="43"/>
                  </a:cxn>
                  <a:cxn ang="0">
                    <a:pos x="15" y="38"/>
                  </a:cxn>
                  <a:cxn ang="0">
                    <a:pos x="21" y="35"/>
                  </a:cxn>
                  <a:cxn ang="0">
                    <a:pos x="31" y="32"/>
                  </a:cxn>
                  <a:cxn ang="0">
                    <a:pos x="30" y="0"/>
                  </a:cxn>
                  <a:cxn ang="0">
                    <a:pos x="41" y="0"/>
                  </a:cxn>
                  <a:cxn ang="0">
                    <a:pos x="41" y="1"/>
                  </a:cxn>
                  <a:cxn ang="0">
                    <a:pos x="33" y="22"/>
                  </a:cxn>
                  <a:cxn ang="0">
                    <a:pos x="33" y="23"/>
                  </a:cxn>
                  <a:cxn ang="0">
                    <a:pos x="23" y="23"/>
                  </a:cxn>
                  <a:cxn ang="0">
                    <a:pos x="23" y="22"/>
                  </a:cxn>
                  <a:cxn ang="0">
                    <a:pos x="30" y="1"/>
                  </a:cxn>
                  <a:cxn ang="0">
                    <a:pos x="30" y="0"/>
                  </a:cxn>
                </a:cxnLst>
                <a:rect l="0" t="0" r="r" b="b"/>
                <a:pathLst>
                  <a:path w="53" h="126">
                    <a:moveTo>
                      <a:pt x="31" y="32"/>
                    </a:moveTo>
                    <a:lnTo>
                      <a:pt x="35" y="33"/>
                    </a:lnTo>
                    <a:lnTo>
                      <a:pt x="38" y="33"/>
                    </a:lnTo>
                    <a:lnTo>
                      <a:pt x="41" y="35"/>
                    </a:lnTo>
                    <a:lnTo>
                      <a:pt x="46" y="37"/>
                    </a:lnTo>
                    <a:lnTo>
                      <a:pt x="48" y="40"/>
                    </a:lnTo>
                    <a:lnTo>
                      <a:pt x="52" y="43"/>
                    </a:lnTo>
                    <a:lnTo>
                      <a:pt x="53" y="49"/>
                    </a:lnTo>
                    <a:lnTo>
                      <a:pt x="53" y="126"/>
                    </a:lnTo>
                    <a:lnTo>
                      <a:pt x="43" y="126"/>
                    </a:lnTo>
                    <a:lnTo>
                      <a:pt x="43" y="124"/>
                    </a:lnTo>
                    <a:lnTo>
                      <a:pt x="41" y="124"/>
                    </a:lnTo>
                    <a:lnTo>
                      <a:pt x="41" y="54"/>
                    </a:lnTo>
                    <a:lnTo>
                      <a:pt x="38" y="47"/>
                    </a:lnTo>
                    <a:lnTo>
                      <a:pt x="35" y="43"/>
                    </a:lnTo>
                    <a:lnTo>
                      <a:pt x="31" y="43"/>
                    </a:lnTo>
                    <a:lnTo>
                      <a:pt x="28" y="42"/>
                    </a:lnTo>
                    <a:lnTo>
                      <a:pt x="25" y="43"/>
                    </a:lnTo>
                    <a:lnTo>
                      <a:pt x="20" y="45"/>
                    </a:lnTo>
                    <a:lnTo>
                      <a:pt x="16" y="50"/>
                    </a:lnTo>
                    <a:lnTo>
                      <a:pt x="11" y="55"/>
                    </a:lnTo>
                    <a:lnTo>
                      <a:pt x="11" y="101"/>
                    </a:lnTo>
                    <a:lnTo>
                      <a:pt x="0" y="101"/>
                    </a:lnTo>
                    <a:lnTo>
                      <a:pt x="0" y="33"/>
                    </a:lnTo>
                    <a:lnTo>
                      <a:pt x="10" y="33"/>
                    </a:lnTo>
                    <a:lnTo>
                      <a:pt x="10" y="43"/>
                    </a:lnTo>
                    <a:lnTo>
                      <a:pt x="15" y="38"/>
                    </a:lnTo>
                    <a:lnTo>
                      <a:pt x="21" y="35"/>
                    </a:lnTo>
                    <a:lnTo>
                      <a:pt x="31" y="32"/>
                    </a:lnTo>
                    <a:close/>
                    <a:moveTo>
                      <a:pt x="30" y="0"/>
                    </a:moveTo>
                    <a:lnTo>
                      <a:pt x="41" y="0"/>
                    </a:lnTo>
                    <a:lnTo>
                      <a:pt x="41" y="1"/>
                    </a:lnTo>
                    <a:lnTo>
                      <a:pt x="33" y="22"/>
                    </a:lnTo>
                    <a:lnTo>
                      <a:pt x="33" y="23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30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0" name="Freeform 332"/>
              <p:cNvSpPr>
                <a:spLocks/>
              </p:cNvSpPr>
              <p:nvPr/>
            </p:nvSpPr>
            <p:spPr bwMode="auto">
              <a:xfrm>
                <a:off x="2353" y="3403"/>
                <a:ext cx="25" cy="12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25" y="1"/>
                  </a:cxn>
                  <a:cxn ang="0">
                    <a:pos x="19" y="17"/>
                  </a:cxn>
                  <a:cxn ang="0">
                    <a:pos x="15" y="32"/>
                  </a:cxn>
                  <a:cxn ang="0">
                    <a:pos x="12" y="60"/>
                  </a:cxn>
                  <a:cxn ang="0">
                    <a:pos x="15" y="91"/>
                  </a:cxn>
                  <a:cxn ang="0">
                    <a:pos x="19" y="106"/>
                  </a:cxn>
                  <a:cxn ang="0">
                    <a:pos x="25" y="121"/>
                  </a:cxn>
                  <a:cxn ang="0">
                    <a:pos x="25" y="123"/>
                  </a:cxn>
                  <a:cxn ang="0">
                    <a:pos x="15" y="123"/>
                  </a:cxn>
                  <a:cxn ang="0">
                    <a:pos x="12" y="114"/>
                  </a:cxn>
                  <a:cxn ang="0">
                    <a:pos x="9" y="108"/>
                  </a:cxn>
                  <a:cxn ang="0">
                    <a:pos x="5" y="99"/>
                  </a:cxn>
                  <a:cxn ang="0">
                    <a:pos x="4" y="92"/>
                  </a:cxn>
                  <a:cxn ang="0">
                    <a:pos x="0" y="77"/>
                  </a:cxn>
                  <a:cxn ang="0">
                    <a:pos x="0" y="45"/>
                  </a:cxn>
                  <a:cxn ang="0">
                    <a:pos x="4" y="30"/>
                  </a:cxn>
                  <a:cxn ang="0">
                    <a:pos x="9" y="15"/>
                  </a:cxn>
                  <a:cxn ang="0">
                    <a:pos x="12" y="8"/>
                  </a:cxn>
                  <a:cxn ang="0">
                    <a:pos x="15" y="0"/>
                  </a:cxn>
                </a:cxnLst>
                <a:rect l="0" t="0" r="r" b="b"/>
                <a:pathLst>
                  <a:path w="25" h="123">
                    <a:moveTo>
                      <a:pt x="15" y="0"/>
                    </a:moveTo>
                    <a:lnTo>
                      <a:pt x="25" y="0"/>
                    </a:lnTo>
                    <a:lnTo>
                      <a:pt x="25" y="1"/>
                    </a:lnTo>
                    <a:lnTo>
                      <a:pt x="19" y="17"/>
                    </a:lnTo>
                    <a:lnTo>
                      <a:pt x="15" y="32"/>
                    </a:lnTo>
                    <a:lnTo>
                      <a:pt x="12" y="60"/>
                    </a:lnTo>
                    <a:lnTo>
                      <a:pt x="15" y="91"/>
                    </a:lnTo>
                    <a:lnTo>
                      <a:pt x="19" y="106"/>
                    </a:lnTo>
                    <a:lnTo>
                      <a:pt x="25" y="121"/>
                    </a:lnTo>
                    <a:lnTo>
                      <a:pt x="25" y="123"/>
                    </a:lnTo>
                    <a:lnTo>
                      <a:pt x="15" y="123"/>
                    </a:lnTo>
                    <a:lnTo>
                      <a:pt x="12" y="114"/>
                    </a:lnTo>
                    <a:lnTo>
                      <a:pt x="9" y="108"/>
                    </a:lnTo>
                    <a:lnTo>
                      <a:pt x="5" y="99"/>
                    </a:lnTo>
                    <a:lnTo>
                      <a:pt x="4" y="92"/>
                    </a:lnTo>
                    <a:lnTo>
                      <a:pt x="0" y="77"/>
                    </a:lnTo>
                    <a:lnTo>
                      <a:pt x="0" y="45"/>
                    </a:lnTo>
                    <a:lnTo>
                      <a:pt x="4" y="30"/>
                    </a:lnTo>
                    <a:lnTo>
                      <a:pt x="9" y="15"/>
                    </a:lnTo>
                    <a:lnTo>
                      <a:pt x="12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1" name="Freeform 333"/>
              <p:cNvSpPr>
                <a:spLocks/>
              </p:cNvSpPr>
              <p:nvPr/>
            </p:nvSpPr>
            <p:spPr bwMode="auto">
              <a:xfrm>
                <a:off x="2410" y="3435"/>
                <a:ext cx="72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0"/>
                  </a:cxn>
                  <a:cxn ang="0">
                    <a:pos x="69" y="1"/>
                  </a:cxn>
                  <a:cxn ang="0">
                    <a:pos x="71" y="1"/>
                  </a:cxn>
                  <a:cxn ang="0">
                    <a:pos x="71" y="6"/>
                  </a:cxn>
                  <a:cxn ang="0">
                    <a:pos x="69" y="8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7" y="50"/>
                  </a:cxn>
                  <a:cxn ang="0">
                    <a:pos x="59" y="54"/>
                  </a:cxn>
                  <a:cxn ang="0">
                    <a:pos x="61" y="55"/>
                  </a:cxn>
                  <a:cxn ang="0">
                    <a:pos x="61" y="57"/>
                  </a:cxn>
                  <a:cxn ang="0">
                    <a:pos x="62" y="57"/>
                  </a:cxn>
                  <a:cxn ang="0">
                    <a:pos x="64" y="59"/>
                  </a:cxn>
                  <a:cxn ang="0">
                    <a:pos x="67" y="59"/>
                  </a:cxn>
                  <a:cxn ang="0">
                    <a:pos x="69" y="57"/>
                  </a:cxn>
                  <a:cxn ang="0">
                    <a:pos x="72" y="57"/>
                  </a:cxn>
                  <a:cxn ang="0">
                    <a:pos x="72" y="66"/>
                  </a:cxn>
                  <a:cxn ang="0">
                    <a:pos x="71" y="67"/>
                  </a:cxn>
                  <a:cxn ang="0">
                    <a:pos x="67" y="67"/>
                  </a:cxn>
                  <a:cxn ang="0">
                    <a:pos x="66" y="69"/>
                  </a:cxn>
                  <a:cxn ang="0">
                    <a:pos x="62" y="69"/>
                  </a:cxn>
                  <a:cxn ang="0">
                    <a:pos x="59" y="67"/>
                  </a:cxn>
                  <a:cxn ang="0">
                    <a:pos x="54" y="67"/>
                  </a:cxn>
                  <a:cxn ang="0">
                    <a:pos x="49" y="62"/>
                  </a:cxn>
                  <a:cxn ang="0">
                    <a:pos x="47" y="59"/>
                  </a:cxn>
                  <a:cxn ang="0">
                    <a:pos x="47" y="54"/>
                  </a:cxn>
                  <a:cxn ang="0">
                    <a:pos x="46" y="49"/>
                  </a:cxn>
                  <a:cxn ang="0">
                    <a:pos x="46" y="10"/>
                  </a:cxn>
                  <a:cxn ang="0">
                    <a:pos x="24" y="10"/>
                  </a:cxn>
                  <a:cxn ang="0">
                    <a:pos x="24" y="30"/>
                  </a:cxn>
                  <a:cxn ang="0">
                    <a:pos x="22" y="39"/>
                  </a:cxn>
                  <a:cxn ang="0">
                    <a:pos x="22" y="45"/>
                  </a:cxn>
                  <a:cxn ang="0">
                    <a:pos x="20" y="52"/>
                  </a:cxn>
                  <a:cxn ang="0">
                    <a:pos x="19" y="57"/>
                  </a:cxn>
                  <a:cxn ang="0">
                    <a:pos x="17" y="60"/>
                  </a:cxn>
                  <a:cxn ang="0">
                    <a:pos x="17" y="64"/>
                  </a:cxn>
                  <a:cxn ang="0">
                    <a:pos x="15" y="66"/>
                  </a:cxn>
                  <a:cxn ang="0">
                    <a:pos x="15" y="67"/>
                  </a:cxn>
                  <a:cxn ang="0">
                    <a:pos x="4" y="67"/>
                  </a:cxn>
                  <a:cxn ang="0">
                    <a:pos x="4" y="64"/>
                  </a:cxn>
                  <a:cxn ang="0">
                    <a:pos x="5" y="60"/>
                  </a:cxn>
                  <a:cxn ang="0">
                    <a:pos x="7" y="59"/>
                  </a:cxn>
                  <a:cxn ang="0">
                    <a:pos x="7" y="57"/>
                  </a:cxn>
                  <a:cxn ang="0">
                    <a:pos x="9" y="54"/>
                  </a:cxn>
                  <a:cxn ang="0">
                    <a:pos x="9" y="49"/>
                  </a:cxn>
                  <a:cxn ang="0">
                    <a:pos x="10" y="44"/>
                  </a:cxn>
                  <a:cxn ang="0">
                    <a:pos x="12" y="37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72" h="69">
                    <a:moveTo>
                      <a:pt x="2" y="0"/>
                    </a:moveTo>
                    <a:lnTo>
                      <a:pt x="69" y="0"/>
                    </a:lnTo>
                    <a:lnTo>
                      <a:pt x="69" y="1"/>
                    </a:lnTo>
                    <a:lnTo>
                      <a:pt x="71" y="1"/>
                    </a:lnTo>
                    <a:lnTo>
                      <a:pt x="71" y="6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7" y="50"/>
                    </a:lnTo>
                    <a:lnTo>
                      <a:pt x="59" y="54"/>
                    </a:lnTo>
                    <a:lnTo>
                      <a:pt x="61" y="55"/>
                    </a:lnTo>
                    <a:lnTo>
                      <a:pt x="61" y="57"/>
                    </a:lnTo>
                    <a:lnTo>
                      <a:pt x="62" y="57"/>
                    </a:lnTo>
                    <a:lnTo>
                      <a:pt x="64" y="59"/>
                    </a:lnTo>
                    <a:lnTo>
                      <a:pt x="67" y="59"/>
                    </a:lnTo>
                    <a:lnTo>
                      <a:pt x="69" y="57"/>
                    </a:lnTo>
                    <a:lnTo>
                      <a:pt x="72" y="57"/>
                    </a:lnTo>
                    <a:lnTo>
                      <a:pt x="72" y="66"/>
                    </a:lnTo>
                    <a:lnTo>
                      <a:pt x="71" y="67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2" y="69"/>
                    </a:lnTo>
                    <a:lnTo>
                      <a:pt x="59" y="67"/>
                    </a:lnTo>
                    <a:lnTo>
                      <a:pt x="54" y="67"/>
                    </a:lnTo>
                    <a:lnTo>
                      <a:pt x="49" y="62"/>
                    </a:lnTo>
                    <a:lnTo>
                      <a:pt x="47" y="59"/>
                    </a:lnTo>
                    <a:lnTo>
                      <a:pt x="47" y="54"/>
                    </a:lnTo>
                    <a:lnTo>
                      <a:pt x="46" y="49"/>
                    </a:lnTo>
                    <a:lnTo>
                      <a:pt x="46" y="10"/>
                    </a:lnTo>
                    <a:lnTo>
                      <a:pt x="24" y="10"/>
                    </a:lnTo>
                    <a:lnTo>
                      <a:pt x="24" y="30"/>
                    </a:lnTo>
                    <a:lnTo>
                      <a:pt x="22" y="39"/>
                    </a:lnTo>
                    <a:lnTo>
                      <a:pt x="22" y="45"/>
                    </a:lnTo>
                    <a:lnTo>
                      <a:pt x="20" y="52"/>
                    </a:lnTo>
                    <a:lnTo>
                      <a:pt x="19" y="57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15" y="66"/>
                    </a:lnTo>
                    <a:lnTo>
                      <a:pt x="15" y="67"/>
                    </a:lnTo>
                    <a:lnTo>
                      <a:pt x="4" y="67"/>
                    </a:lnTo>
                    <a:lnTo>
                      <a:pt x="4" y="64"/>
                    </a:lnTo>
                    <a:lnTo>
                      <a:pt x="5" y="60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2" name="Freeform 334"/>
              <p:cNvSpPr>
                <a:spLocks noEditPoints="1"/>
              </p:cNvSpPr>
              <p:nvPr/>
            </p:nvSpPr>
            <p:spPr bwMode="auto">
              <a:xfrm>
                <a:off x="2499" y="3433"/>
                <a:ext cx="59" cy="94"/>
              </a:xfrm>
              <a:custGeom>
                <a:avLst/>
                <a:gdLst/>
                <a:ahLst/>
                <a:cxnLst>
                  <a:cxn ang="0">
                    <a:pos x="25" y="10"/>
                  </a:cxn>
                  <a:cxn ang="0">
                    <a:pos x="20" y="12"/>
                  </a:cxn>
                  <a:cxn ang="0">
                    <a:pos x="19" y="15"/>
                  </a:cxn>
                  <a:cxn ang="0">
                    <a:pos x="15" y="19"/>
                  </a:cxn>
                  <a:cxn ang="0">
                    <a:pos x="12" y="25"/>
                  </a:cxn>
                  <a:cxn ang="0">
                    <a:pos x="12" y="54"/>
                  </a:cxn>
                  <a:cxn ang="0">
                    <a:pos x="15" y="57"/>
                  </a:cxn>
                  <a:cxn ang="0">
                    <a:pos x="20" y="59"/>
                  </a:cxn>
                  <a:cxn ang="0">
                    <a:pos x="24" y="61"/>
                  </a:cxn>
                  <a:cxn ang="0">
                    <a:pos x="34" y="61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4" y="51"/>
                  </a:cxn>
                  <a:cxn ang="0">
                    <a:pos x="45" y="46"/>
                  </a:cxn>
                  <a:cxn ang="0">
                    <a:pos x="45" y="25"/>
                  </a:cxn>
                  <a:cxn ang="0">
                    <a:pos x="40" y="15"/>
                  </a:cxn>
                  <a:cxn ang="0">
                    <a:pos x="37" y="12"/>
                  </a:cxn>
                  <a:cxn ang="0">
                    <a:pos x="34" y="10"/>
                  </a:cxn>
                  <a:cxn ang="0">
                    <a:pos x="25" y="10"/>
                  </a:cxn>
                  <a:cxn ang="0">
                    <a:pos x="30" y="0"/>
                  </a:cxn>
                  <a:cxn ang="0">
                    <a:pos x="35" y="2"/>
                  </a:cxn>
                  <a:cxn ang="0">
                    <a:pos x="42" y="3"/>
                  </a:cxn>
                  <a:cxn ang="0">
                    <a:pos x="47" y="5"/>
                  </a:cxn>
                  <a:cxn ang="0">
                    <a:pos x="51" y="10"/>
                  </a:cxn>
                  <a:cxn ang="0">
                    <a:pos x="54" y="14"/>
                  </a:cxn>
                  <a:cxn ang="0">
                    <a:pos x="57" y="20"/>
                  </a:cxn>
                  <a:cxn ang="0">
                    <a:pos x="57" y="27"/>
                  </a:cxn>
                  <a:cxn ang="0">
                    <a:pos x="59" y="35"/>
                  </a:cxn>
                  <a:cxn ang="0">
                    <a:pos x="57" y="44"/>
                  </a:cxn>
                  <a:cxn ang="0">
                    <a:pos x="57" y="51"/>
                  </a:cxn>
                  <a:cxn ang="0">
                    <a:pos x="47" y="66"/>
                  </a:cxn>
                  <a:cxn ang="0">
                    <a:pos x="42" y="68"/>
                  </a:cxn>
                  <a:cxn ang="0">
                    <a:pos x="29" y="71"/>
                  </a:cxn>
                  <a:cxn ang="0">
                    <a:pos x="25" y="71"/>
                  </a:cxn>
                  <a:cxn ang="0">
                    <a:pos x="22" y="69"/>
                  </a:cxn>
                  <a:cxn ang="0">
                    <a:pos x="20" y="69"/>
                  </a:cxn>
                  <a:cxn ang="0">
                    <a:pos x="15" y="68"/>
                  </a:cxn>
                  <a:cxn ang="0">
                    <a:pos x="12" y="64"/>
                  </a:cxn>
                  <a:cxn ang="0">
                    <a:pos x="12" y="93"/>
                  </a:cxn>
                  <a:cxn ang="0">
                    <a:pos x="10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4" y="15"/>
                  </a:cxn>
                  <a:cxn ang="0">
                    <a:pos x="7" y="10"/>
                  </a:cxn>
                  <a:cxn ang="0">
                    <a:pos x="17" y="3"/>
                  </a:cxn>
                  <a:cxn ang="0">
                    <a:pos x="22" y="2"/>
                  </a:cxn>
                  <a:cxn ang="0">
                    <a:pos x="30" y="0"/>
                  </a:cxn>
                </a:cxnLst>
                <a:rect l="0" t="0" r="r" b="b"/>
                <a:pathLst>
                  <a:path w="59" h="94">
                    <a:moveTo>
                      <a:pt x="25" y="10"/>
                    </a:moveTo>
                    <a:lnTo>
                      <a:pt x="20" y="12"/>
                    </a:lnTo>
                    <a:lnTo>
                      <a:pt x="19" y="15"/>
                    </a:lnTo>
                    <a:lnTo>
                      <a:pt x="15" y="19"/>
                    </a:lnTo>
                    <a:lnTo>
                      <a:pt x="12" y="25"/>
                    </a:lnTo>
                    <a:lnTo>
                      <a:pt x="12" y="54"/>
                    </a:lnTo>
                    <a:lnTo>
                      <a:pt x="15" y="57"/>
                    </a:lnTo>
                    <a:lnTo>
                      <a:pt x="20" y="59"/>
                    </a:lnTo>
                    <a:lnTo>
                      <a:pt x="24" y="61"/>
                    </a:lnTo>
                    <a:lnTo>
                      <a:pt x="34" y="61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4" y="51"/>
                    </a:lnTo>
                    <a:lnTo>
                      <a:pt x="45" y="46"/>
                    </a:lnTo>
                    <a:lnTo>
                      <a:pt x="45" y="25"/>
                    </a:lnTo>
                    <a:lnTo>
                      <a:pt x="40" y="15"/>
                    </a:lnTo>
                    <a:lnTo>
                      <a:pt x="37" y="12"/>
                    </a:lnTo>
                    <a:lnTo>
                      <a:pt x="34" y="10"/>
                    </a:lnTo>
                    <a:lnTo>
                      <a:pt x="25" y="10"/>
                    </a:lnTo>
                    <a:close/>
                    <a:moveTo>
                      <a:pt x="30" y="0"/>
                    </a:moveTo>
                    <a:lnTo>
                      <a:pt x="35" y="2"/>
                    </a:lnTo>
                    <a:lnTo>
                      <a:pt x="42" y="3"/>
                    </a:lnTo>
                    <a:lnTo>
                      <a:pt x="47" y="5"/>
                    </a:lnTo>
                    <a:lnTo>
                      <a:pt x="51" y="10"/>
                    </a:lnTo>
                    <a:lnTo>
                      <a:pt x="54" y="14"/>
                    </a:lnTo>
                    <a:lnTo>
                      <a:pt x="57" y="20"/>
                    </a:lnTo>
                    <a:lnTo>
                      <a:pt x="57" y="27"/>
                    </a:lnTo>
                    <a:lnTo>
                      <a:pt x="59" y="35"/>
                    </a:lnTo>
                    <a:lnTo>
                      <a:pt x="57" y="44"/>
                    </a:lnTo>
                    <a:lnTo>
                      <a:pt x="57" y="51"/>
                    </a:lnTo>
                    <a:lnTo>
                      <a:pt x="47" y="66"/>
                    </a:lnTo>
                    <a:lnTo>
                      <a:pt x="42" y="68"/>
                    </a:lnTo>
                    <a:lnTo>
                      <a:pt x="29" y="71"/>
                    </a:lnTo>
                    <a:lnTo>
                      <a:pt x="25" y="71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5" y="68"/>
                    </a:lnTo>
                    <a:lnTo>
                      <a:pt x="12" y="64"/>
                    </a:lnTo>
                    <a:lnTo>
                      <a:pt x="12" y="93"/>
                    </a:lnTo>
                    <a:lnTo>
                      <a:pt x="10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3" name="Freeform 335"/>
              <p:cNvSpPr>
                <a:spLocks noEditPoints="1"/>
              </p:cNvSpPr>
              <p:nvPr/>
            </p:nvSpPr>
            <p:spPr bwMode="auto">
              <a:xfrm>
                <a:off x="2570" y="3433"/>
                <a:ext cx="62" cy="71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21" y="12"/>
                  </a:cxn>
                  <a:cxn ang="0">
                    <a:pos x="18" y="14"/>
                  </a:cxn>
                  <a:cxn ang="0">
                    <a:pos x="16" y="17"/>
                  </a:cxn>
                  <a:cxn ang="0">
                    <a:pos x="13" y="20"/>
                  </a:cxn>
                  <a:cxn ang="0">
                    <a:pos x="11" y="25"/>
                  </a:cxn>
                  <a:cxn ang="0">
                    <a:pos x="11" y="46"/>
                  </a:cxn>
                  <a:cxn ang="0">
                    <a:pos x="15" y="52"/>
                  </a:cxn>
                  <a:cxn ang="0">
                    <a:pos x="21" y="59"/>
                  </a:cxn>
                  <a:cxn ang="0">
                    <a:pos x="25" y="61"/>
                  </a:cxn>
                  <a:cxn ang="0">
                    <a:pos x="35" y="61"/>
                  </a:cxn>
                  <a:cxn ang="0">
                    <a:pos x="40" y="59"/>
                  </a:cxn>
                  <a:cxn ang="0">
                    <a:pos x="43" y="57"/>
                  </a:cxn>
                  <a:cxn ang="0">
                    <a:pos x="47" y="51"/>
                  </a:cxn>
                  <a:cxn ang="0">
                    <a:pos x="50" y="41"/>
                  </a:cxn>
                  <a:cxn ang="0">
                    <a:pos x="50" y="30"/>
                  </a:cxn>
                  <a:cxn ang="0">
                    <a:pos x="48" y="25"/>
                  </a:cxn>
                  <a:cxn ang="0">
                    <a:pos x="48" y="22"/>
                  </a:cxn>
                  <a:cxn ang="0">
                    <a:pos x="47" y="19"/>
                  </a:cxn>
                  <a:cxn ang="0">
                    <a:pos x="40" y="12"/>
                  </a:cxn>
                  <a:cxn ang="0">
                    <a:pos x="35" y="10"/>
                  </a:cxn>
                  <a:cxn ang="0">
                    <a:pos x="26" y="10"/>
                  </a:cxn>
                  <a:cxn ang="0">
                    <a:pos x="31" y="0"/>
                  </a:cxn>
                  <a:cxn ang="0">
                    <a:pos x="45" y="3"/>
                  </a:cxn>
                  <a:cxn ang="0">
                    <a:pos x="50" y="5"/>
                  </a:cxn>
                  <a:cxn ang="0">
                    <a:pos x="55" y="10"/>
                  </a:cxn>
                  <a:cxn ang="0">
                    <a:pos x="58" y="15"/>
                  </a:cxn>
                  <a:cxn ang="0">
                    <a:pos x="60" y="20"/>
                  </a:cxn>
                  <a:cxn ang="0">
                    <a:pos x="62" y="27"/>
                  </a:cxn>
                  <a:cxn ang="0">
                    <a:pos x="62" y="42"/>
                  </a:cxn>
                  <a:cxn ang="0">
                    <a:pos x="60" y="49"/>
                  </a:cxn>
                  <a:cxn ang="0">
                    <a:pos x="57" y="56"/>
                  </a:cxn>
                  <a:cxn ang="0">
                    <a:pos x="53" y="61"/>
                  </a:cxn>
                  <a:cxn ang="0">
                    <a:pos x="52" y="64"/>
                  </a:cxn>
                  <a:cxn ang="0">
                    <a:pos x="47" y="66"/>
                  </a:cxn>
                  <a:cxn ang="0">
                    <a:pos x="43" y="68"/>
                  </a:cxn>
                  <a:cxn ang="0">
                    <a:pos x="30" y="71"/>
                  </a:cxn>
                  <a:cxn ang="0">
                    <a:pos x="25" y="71"/>
                  </a:cxn>
                  <a:cxn ang="0">
                    <a:pos x="20" y="69"/>
                  </a:cxn>
                  <a:cxn ang="0">
                    <a:pos x="16" y="68"/>
                  </a:cxn>
                  <a:cxn ang="0">
                    <a:pos x="11" y="66"/>
                  </a:cxn>
                  <a:cxn ang="0">
                    <a:pos x="6" y="61"/>
                  </a:cxn>
                  <a:cxn ang="0">
                    <a:pos x="3" y="56"/>
                  </a:cxn>
                  <a:cxn ang="0">
                    <a:pos x="0" y="46"/>
                  </a:cxn>
                  <a:cxn ang="0">
                    <a:pos x="0" y="29"/>
                  </a:cxn>
                  <a:cxn ang="0">
                    <a:pos x="3" y="15"/>
                  </a:cxn>
                  <a:cxn ang="0">
                    <a:pos x="6" y="10"/>
                  </a:cxn>
                  <a:cxn ang="0">
                    <a:pos x="16" y="3"/>
                  </a:cxn>
                  <a:cxn ang="0">
                    <a:pos x="23" y="2"/>
                  </a:cxn>
                  <a:cxn ang="0">
                    <a:pos x="31" y="0"/>
                  </a:cxn>
                </a:cxnLst>
                <a:rect l="0" t="0" r="r" b="b"/>
                <a:pathLst>
                  <a:path w="62" h="71">
                    <a:moveTo>
                      <a:pt x="26" y="10"/>
                    </a:moveTo>
                    <a:lnTo>
                      <a:pt x="21" y="12"/>
                    </a:lnTo>
                    <a:lnTo>
                      <a:pt x="18" y="14"/>
                    </a:lnTo>
                    <a:lnTo>
                      <a:pt x="16" y="17"/>
                    </a:lnTo>
                    <a:lnTo>
                      <a:pt x="13" y="20"/>
                    </a:lnTo>
                    <a:lnTo>
                      <a:pt x="11" y="25"/>
                    </a:lnTo>
                    <a:lnTo>
                      <a:pt x="11" y="46"/>
                    </a:lnTo>
                    <a:lnTo>
                      <a:pt x="15" y="52"/>
                    </a:lnTo>
                    <a:lnTo>
                      <a:pt x="21" y="59"/>
                    </a:lnTo>
                    <a:lnTo>
                      <a:pt x="25" y="61"/>
                    </a:lnTo>
                    <a:lnTo>
                      <a:pt x="35" y="61"/>
                    </a:lnTo>
                    <a:lnTo>
                      <a:pt x="40" y="59"/>
                    </a:lnTo>
                    <a:lnTo>
                      <a:pt x="43" y="57"/>
                    </a:lnTo>
                    <a:lnTo>
                      <a:pt x="47" y="51"/>
                    </a:lnTo>
                    <a:lnTo>
                      <a:pt x="50" y="41"/>
                    </a:lnTo>
                    <a:lnTo>
                      <a:pt x="50" y="30"/>
                    </a:lnTo>
                    <a:lnTo>
                      <a:pt x="48" y="25"/>
                    </a:lnTo>
                    <a:lnTo>
                      <a:pt x="48" y="22"/>
                    </a:lnTo>
                    <a:lnTo>
                      <a:pt x="47" y="19"/>
                    </a:lnTo>
                    <a:lnTo>
                      <a:pt x="40" y="12"/>
                    </a:lnTo>
                    <a:lnTo>
                      <a:pt x="35" y="10"/>
                    </a:lnTo>
                    <a:lnTo>
                      <a:pt x="26" y="10"/>
                    </a:lnTo>
                    <a:close/>
                    <a:moveTo>
                      <a:pt x="31" y="0"/>
                    </a:moveTo>
                    <a:lnTo>
                      <a:pt x="45" y="3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58" y="15"/>
                    </a:lnTo>
                    <a:lnTo>
                      <a:pt x="60" y="20"/>
                    </a:lnTo>
                    <a:lnTo>
                      <a:pt x="62" y="27"/>
                    </a:lnTo>
                    <a:lnTo>
                      <a:pt x="62" y="42"/>
                    </a:lnTo>
                    <a:lnTo>
                      <a:pt x="60" y="49"/>
                    </a:lnTo>
                    <a:lnTo>
                      <a:pt x="57" y="56"/>
                    </a:lnTo>
                    <a:lnTo>
                      <a:pt x="53" y="61"/>
                    </a:lnTo>
                    <a:lnTo>
                      <a:pt x="52" y="64"/>
                    </a:lnTo>
                    <a:lnTo>
                      <a:pt x="47" y="66"/>
                    </a:lnTo>
                    <a:lnTo>
                      <a:pt x="43" y="68"/>
                    </a:lnTo>
                    <a:lnTo>
                      <a:pt x="30" y="71"/>
                    </a:lnTo>
                    <a:lnTo>
                      <a:pt x="25" y="71"/>
                    </a:lnTo>
                    <a:lnTo>
                      <a:pt x="20" y="69"/>
                    </a:lnTo>
                    <a:lnTo>
                      <a:pt x="16" y="68"/>
                    </a:lnTo>
                    <a:lnTo>
                      <a:pt x="11" y="66"/>
                    </a:lnTo>
                    <a:lnTo>
                      <a:pt x="6" y="61"/>
                    </a:lnTo>
                    <a:lnTo>
                      <a:pt x="3" y="56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4" name="Freeform 336"/>
              <p:cNvSpPr>
                <a:spLocks noEditPoints="1"/>
              </p:cNvSpPr>
              <p:nvPr/>
            </p:nvSpPr>
            <p:spPr bwMode="auto">
              <a:xfrm>
                <a:off x="2642" y="3433"/>
                <a:ext cx="70" cy="71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25"/>
                  </a:cxn>
                  <a:cxn ang="0">
                    <a:pos x="17" y="56"/>
                  </a:cxn>
                  <a:cxn ang="0">
                    <a:pos x="23" y="61"/>
                  </a:cxn>
                  <a:cxn ang="0">
                    <a:pos x="35" y="59"/>
                  </a:cxn>
                  <a:cxn ang="0">
                    <a:pos x="42" y="51"/>
                  </a:cxn>
                  <a:cxn ang="0">
                    <a:pos x="43" y="29"/>
                  </a:cxn>
                  <a:cxn ang="0">
                    <a:pos x="37" y="14"/>
                  </a:cxn>
                  <a:cxn ang="0">
                    <a:pos x="23" y="10"/>
                  </a:cxn>
                  <a:cxn ang="0">
                    <a:pos x="32" y="2"/>
                  </a:cxn>
                  <a:cxn ang="0">
                    <a:pos x="40" y="3"/>
                  </a:cxn>
                  <a:cxn ang="0">
                    <a:pos x="45" y="10"/>
                  </a:cxn>
                  <a:cxn ang="0">
                    <a:pos x="50" y="19"/>
                  </a:cxn>
                  <a:cxn ang="0">
                    <a:pos x="52" y="19"/>
                  </a:cxn>
                  <a:cxn ang="0">
                    <a:pos x="53" y="10"/>
                  </a:cxn>
                  <a:cxn ang="0">
                    <a:pos x="65" y="2"/>
                  </a:cxn>
                  <a:cxn ang="0">
                    <a:pos x="63" y="10"/>
                  </a:cxn>
                  <a:cxn ang="0">
                    <a:pos x="62" y="20"/>
                  </a:cxn>
                  <a:cxn ang="0">
                    <a:pos x="60" y="27"/>
                  </a:cxn>
                  <a:cxn ang="0">
                    <a:pos x="58" y="35"/>
                  </a:cxn>
                  <a:cxn ang="0">
                    <a:pos x="55" y="47"/>
                  </a:cxn>
                  <a:cxn ang="0">
                    <a:pos x="57" y="56"/>
                  </a:cxn>
                  <a:cxn ang="0">
                    <a:pos x="58" y="59"/>
                  </a:cxn>
                  <a:cxn ang="0">
                    <a:pos x="67" y="61"/>
                  </a:cxn>
                  <a:cxn ang="0">
                    <a:pos x="70" y="59"/>
                  </a:cxn>
                  <a:cxn ang="0">
                    <a:pos x="67" y="69"/>
                  </a:cxn>
                  <a:cxn ang="0">
                    <a:pos x="58" y="71"/>
                  </a:cxn>
                  <a:cxn ang="0">
                    <a:pos x="53" y="69"/>
                  </a:cxn>
                  <a:cxn ang="0">
                    <a:pos x="47" y="61"/>
                  </a:cxn>
                  <a:cxn ang="0">
                    <a:pos x="43" y="62"/>
                  </a:cxn>
                  <a:cxn ang="0">
                    <a:pos x="28" y="71"/>
                  </a:cxn>
                  <a:cxn ang="0">
                    <a:pos x="18" y="69"/>
                  </a:cxn>
                  <a:cxn ang="0">
                    <a:pos x="8" y="64"/>
                  </a:cxn>
                  <a:cxn ang="0">
                    <a:pos x="3" y="56"/>
                  </a:cxn>
                  <a:cxn ang="0">
                    <a:pos x="0" y="29"/>
                  </a:cxn>
                  <a:cxn ang="0">
                    <a:pos x="6" y="10"/>
                  </a:cxn>
                  <a:cxn ang="0">
                    <a:pos x="15" y="3"/>
                  </a:cxn>
                  <a:cxn ang="0">
                    <a:pos x="27" y="0"/>
                  </a:cxn>
                </a:cxnLst>
                <a:rect l="0" t="0" r="r" b="b"/>
                <a:pathLst>
                  <a:path w="70" h="71">
                    <a:moveTo>
                      <a:pt x="23" y="10"/>
                    </a:moveTo>
                    <a:lnTo>
                      <a:pt x="20" y="12"/>
                    </a:lnTo>
                    <a:lnTo>
                      <a:pt x="17" y="15"/>
                    </a:lnTo>
                    <a:lnTo>
                      <a:pt x="11" y="25"/>
                    </a:lnTo>
                    <a:lnTo>
                      <a:pt x="11" y="46"/>
                    </a:lnTo>
                    <a:lnTo>
                      <a:pt x="17" y="56"/>
                    </a:lnTo>
                    <a:lnTo>
                      <a:pt x="20" y="59"/>
                    </a:lnTo>
                    <a:lnTo>
                      <a:pt x="23" y="61"/>
                    </a:lnTo>
                    <a:lnTo>
                      <a:pt x="32" y="61"/>
                    </a:lnTo>
                    <a:lnTo>
                      <a:pt x="35" y="59"/>
                    </a:lnTo>
                    <a:lnTo>
                      <a:pt x="40" y="54"/>
                    </a:lnTo>
                    <a:lnTo>
                      <a:pt x="42" y="51"/>
                    </a:lnTo>
                    <a:lnTo>
                      <a:pt x="43" y="46"/>
                    </a:lnTo>
                    <a:lnTo>
                      <a:pt x="43" y="29"/>
                    </a:lnTo>
                    <a:lnTo>
                      <a:pt x="42" y="24"/>
                    </a:lnTo>
                    <a:lnTo>
                      <a:pt x="37" y="14"/>
                    </a:lnTo>
                    <a:lnTo>
                      <a:pt x="30" y="10"/>
                    </a:lnTo>
                    <a:lnTo>
                      <a:pt x="23" y="10"/>
                    </a:lnTo>
                    <a:close/>
                    <a:moveTo>
                      <a:pt x="27" y="0"/>
                    </a:moveTo>
                    <a:lnTo>
                      <a:pt x="32" y="2"/>
                    </a:lnTo>
                    <a:lnTo>
                      <a:pt x="37" y="2"/>
                    </a:lnTo>
                    <a:lnTo>
                      <a:pt x="40" y="3"/>
                    </a:lnTo>
                    <a:lnTo>
                      <a:pt x="43" y="7"/>
                    </a:lnTo>
                    <a:lnTo>
                      <a:pt x="45" y="10"/>
                    </a:lnTo>
                    <a:lnTo>
                      <a:pt x="48" y="14"/>
                    </a:lnTo>
                    <a:lnTo>
                      <a:pt x="50" y="19"/>
                    </a:lnTo>
                    <a:lnTo>
                      <a:pt x="50" y="24"/>
                    </a:lnTo>
                    <a:lnTo>
                      <a:pt x="52" y="19"/>
                    </a:lnTo>
                    <a:lnTo>
                      <a:pt x="52" y="15"/>
                    </a:lnTo>
                    <a:lnTo>
                      <a:pt x="53" y="10"/>
                    </a:lnTo>
                    <a:lnTo>
                      <a:pt x="53" y="2"/>
                    </a:lnTo>
                    <a:lnTo>
                      <a:pt x="65" y="2"/>
                    </a:lnTo>
                    <a:lnTo>
                      <a:pt x="65" y="7"/>
                    </a:lnTo>
                    <a:lnTo>
                      <a:pt x="63" y="10"/>
                    </a:lnTo>
                    <a:lnTo>
                      <a:pt x="63" y="17"/>
                    </a:lnTo>
                    <a:lnTo>
                      <a:pt x="62" y="20"/>
                    </a:lnTo>
                    <a:lnTo>
                      <a:pt x="62" y="24"/>
                    </a:lnTo>
                    <a:lnTo>
                      <a:pt x="60" y="27"/>
                    </a:lnTo>
                    <a:lnTo>
                      <a:pt x="58" y="32"/>
                    </a:lnTo>
                    <a:lnTo>
                      <a:pt x="58" y="35"/>
                    </a:lnTo>
                    <a:lnTo>
                      <a:pt x="55" y="42"/>
                    </a:lnTo>
                    <a:lnTo>
                      <a:pt x="55" y="47"/>
                    </a:lnTo>
                    <a:lnTo>
                      <a:pt x="57" y="52"/>
                    </a:lnTo>
                    <a:lnTo>
                      <a:pt x="57" y="56"/>
                    </a:lnTo>
                    <a:lnTo>
                      <a:pt x="58" y="57"/>
                    </a:lnTo>
                    <a:lnTo>
                      <a:pt x="58" y="59"/>
                    </a:lnTo>
                    <a:lnTo>
                      <a:pt x="60" y="61"/>
                    </a:lnTo>
                    <a:lnTo>
                      <a:pt x="67" y="61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5" y="71"/>
                    </a:lnTo>
                    <a:lnTo>
                      <a:pt x="58" y="71"/>
                    </a:lnTo>
                    <a:lnTo>
                      <a:pt x="57" y="69"/>
                    </a:lnTo>
                    <a:lnTo>
                      <a:pt x="53" y="69"/>
                    </a:lnTo>
                    <a:lnTo>
                      <a:pt x="48" y="64"/>
                    </a:lnTo>
                    <a:lnTo>
                      <a:pt x="47" y="61"/>
                    </a:lnTo>
                    <a:lnTo>
                      <a:pt x="47" y="57"/>
                    </a:lnTo>
                    <a:lnTo>
                      <a:pt x="43" y="62"/>
                    </a:lnTo>
                    <a:lnTo>
                      <a:pt x="42" y="64"/>
                    </a:lnTo>
                    <a:lnTo>
                      <a:pt x="28" y="71"/>
                    </a:lnTo>
                    <a:lnTo>
                      <a:pt x="25" y="71"/>
                    </a:lnTo>
                    <a:lnTo>
                      <a:pt x="18" y="69"/>
                    </a:lnTo>
                    <a:lnTo>
                      <a:pt x="13" y="68"/>
                    </a:lnTo>
                    <a:lnTo>
                      <a:pt x="8" y="64"/>
                    </a:lnTo>
                    <a:lnTo>
                      <a:pt x="5" y="61"/>
                    </a:lnTo>
                    <a:lnTo>
                      <a:pt x="3" y="56"/>
                    </a:lnTo>
                    <a:lnTo>
                      <a:pt x="0" y="51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5" y="3"/>
                    </a:lnTo>
                    <a:lnTo>
                      <a:pt x="22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5" name="Freeform 337"/>
              <p:cNvSpPr>
                <a:spLocks/>
              </p:cNvSpPr>
              <p:nvPr/>
            </p:nvSpPr>
            <p:spPr bwMode="auto">
              <a:xfrm>
                <a:off x="2729" y="3435"/>
                <a:ext cx="28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2" y="54"/>
                  </a:cxn>
                  <a:cxn ang="0">
                    <a:pos x="13" y="55"/>
                  </a:cxn>
                  <a:cxn ang="0">
                    <a:pos x="13" y="57"/>
                  </a:cxn>
                  <a:cxn ang="0">
                    <a:pos x="15" y="57"/>
                  </a:cxn>
                  <a:cxn ang="0">
                    <a:pos x="17" y="59"/>
                  </a:cxn>
                  <a:cxn ang="0">
                    <a:pos x="22" y="59"/>
                  </a:cxn>
                  <a:cxn ang="0">
                    <a:pos x="23" y="57"/>
                  </a:cxn>
                  <a:cxn ang="0">
                    <a:pos x="28" y="57"/>
                  </a:cxn>
                  <a:cxn ang="0">
                    <a:pos x="28" y="64"/>
                  </a:cxn>
                  <a:cxn ang="0">
                    <a:pos x="27" y="66"/>
                  </a:cxn>
                  <a:cxn ang="0">
                    <a:pos x="27" y="67"/>
                  </a:cxn>
                  <a:cxn ang="0">
                    <a:pos x="23" y="67"/>
                  </a:cxn>
                  <a:cxn ang="0">
                    <a:pos x="22" y="69"/>
                  </a:cxn>
                  <a:cxn ang="0">
                    <a:pos x="12" y="69"/>
                  </a:cxn>
                  <a:cxn ang="0">
                    <a:pos x="5" y="66"/>
                  </a:cxn>
                  <a:cxn ang="0">
                    <a:pos x="3" y="64"/>
                  </a:cxn>
                  <a:cxn ang="0">
                    <a:pos x="2" y="60"/>
                  </a:cxn>
                  <a:cxn ang="0">
                    <a:pos x="0" y="55"/>
                  </a:cxn>
                  <a:cxn ang="0">
                    <a:pos x="0" y="0"/>
                  </a:cxn>
                </a:cxnLst>
                <a:rect l="0" t="0" r="r" b="b"/>
                <a:pathLst>
                  <a:path w="28" h="69">
                    <a:moveTo>
                      <a:pt x="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54"/>
                    </a:lnTo>
                    <a:lnTo>
                      <a:pt x="13" y="55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7" y="59"/>
                    </a:lnTo>
                    <a:lnTo>
                      <a:pt x="22" y="59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28" y="64"/>
                    </a:lnTo>
                    <a:lnTo>
                      <a:pt x="27" y="66"/>
                    </a:lnTo>
                    <a:lnTo>
                      <a:pt x="27" y="67"/>
                    </a:lnTo>
                    <a:lnTo>
                      <a:pt x="23" y="67"/>
                    </a:lnTo>
                    <a:lnTo>
                      <a:pt x="22" y="69"/>
                    </a:lnTo>
                    <a:lnTo>
                      <a:pt x="12" y="69"/>
                    </a:lnTo>
                    <a:lnTo>
                      <a:pt x="5" y="66"/>
                    </a:lnTo>
                    <a:lnTo>
                      <a:pt x="3" y="64"/>
                    </a:lnTo>
                    <a:lnTo>
                      <a:pt x="2" y="60"/>
                    </a:lnTo>
                    <a:lnTo>
                      <a:pt x="0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6" name="Freeform 338"/>
              <p:cNvSpPr>
                <a:spLocks noEditPoints="1"/>
              </p:cNvSpPr>
              <p:nvPr/>
            </p:nvSpPr>
            <p:spPr bwMode="auto">
              <a:xfrm>
                <a:off x="2762" y="3433"/>
                <a:ext cx="59" cy="94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21" y="12"/>
                  </a:cxn>
                  <a:cxn ang="0">
                    <a:pos x="19" y="15"/>
                  </a:cxn>
                  <a:cxn ang="0">
                    <a:pos x="16" y="19"/>
                  </a:cxn>
                  <a:cxn ang="0">
                    <a:pos x="12" y="25"/>
                  </a:cxn>
                  <a:cxn ang="0">
                    <a:pos x="12" y="54"/>
                  </a:cxn>
                  <a:cxn ang="0">
                    <a:pos x="16" y="57"/>
                  </a:cxn>
                  <a:cxn ang="0">
                    <a:pos x="21" y="59"/>
                  </a:cxn>
                  <a:cxn ang="0">
                    <a:pos x="24" y="61"/>
                  </a:cxn>
                  <a:cxn ang="0">
                    <a:pos x="32" y="61"/>
                  </a:cxn>
                  <a:cxn ang="0">
                    <a:pos x="37" y="59"/>
                  </a:cxn>
                  <a:cxn ang="0">
                    <a:pos x="42" y="54"/>
                  </a:cxn>
                  <a:cxn ang="0">
                    <a:pos x="44" y="51"/>
                  </a:cxn>
                  <a:cxn ang="0">
                    <a:pos x="46" y="46"/>
                  </a:cxn>
                  <a:cxn ang="0">
                    <a:pos x="46" y="25"/>
                  </a:cxn>
                  <a:cxn ang="0">
                    <a:pos x="41" y="15"/>
                  </a:cxn>
                  <a:cxn ang="0">
                    <a:pos x="37" y="12"/>
                  </a:cxn>
                  <a:cxn ang="0">
                    <a:pos x="34" y="10"/>
                  </a:cxn>
                  <a:cxn ang="0">
                    <a:pos x="26" y="10"/>
                  </a:cxn>
                  <a:cxn ang="0">
                    <a:pos x="31" y="0"/>
                  </a:cxn>
                  <a:cxn ang="0">
                    <a:pos x="36" y="2"/>
                  </a:cxn>
                  <a:cxn ang="0">
                    <a:pos x="42" y="3"/>
                  </a:cxn>
                  <a:cxn ang="0">
                    <a:pos x="47" y="5"/>
                  </a:cxn>
                  <a:cxn ang="0">
                    <a:pos x="51" y="10"/>
                  </a:cxn>
                  <a:cxn ang="0">
                    <a:pos x="54" y="14"/>
                  </a:cxn>
                  <a:cxn ang="0">
                    <a:pos x="57" y="27"/>
                  </a:cxn>
                  <a:cxn ang="0">
                    <a:pos x="59" y="35"/>
                  </a:cxn>
                  <a:cxn ang="0">
                    <a:pos x="57" y="44"/>
                  </a:cxn>
                  <a:cxn ang="0">
                    <a:pos x="56" y="51"/>
                  </a:cxn>
                  <a:cxn ang="0">
                    <a:pos x="54" y="56"/>
                  </a:cxn>
                  <a:cxn ang="0">
                    <a:pos x="47" y="66"/>
                  </a:cxn>
                  <a:cxn ang="0">
                    <a:pos x="42" y="68"/>
                  </a:cxn>
                  <a:cxn ang="0">
                    <a:pos x="29" y="71"/>
                  </a:cxn>
                  <a:cxn ang="0">
                    <a:pos x="26" y="71"/>
                  </a:cxn>
                  <a:cxn ang="0">
                    <a:pos x="22" y="69"/>
                  </a:cxn>
                  <a:cxn ang="0">
                    <a:pos x="21" y="69"/>
                  </a:cxn>
                  <a:cxn ang="0">
                    <a:pos x="16" y="68"/>
                  </a:cxn>
                  <a:cxn ang="0">
                    <a:pos x="12" y="64"/>
                  </a:cxn>
                  <a:cxn ang="0">
                    <a:pos x="12" y="93"/>
                  </a:cxn>
                  <a:cxn ang="0">
                    <a:pos x="11" y="94"/>
                  </a:cxn>
                  <a:cxn ang="0">
                    <a:pos x="0" y="9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4" y="15"/>
                  </a:cxn>
                  <a:cxn ang="0">
                    <a:pos x="7" y="10"/>
                  </a:cxn>
                  <a:cxn ang="0">
                    <a:pos x="11" y="7"/>
                  </a:cxn>
                  <a:cxn ang="0">
                    <a:pos x="17" y="3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59" h="94">
                    <a:moveTo>
                      <a:pt x="26" y="10"/>
                    </a:moveTo>
                    <a:lnTo>
                      <a:pt x="21" y="12"/>
                    </a:lnTo>
                    <a:lnTo>
                      <a:pt x="19" y="15"/>
                    </a:lnTo>
                    <a:lnTo>
                      <a:pt x="16" y="19"/>
                    </a:lnTo>
                    <a:lnTo>
                      <a:pt x="12" y="25"/>
                    </a:lnTo>
                    <a:lnTo>
                      <a:pt x="12" y="54"/>
                    </a:lnTo>
                    <a:lnTo>
                      <a:pt x="16" y="57"/>
                    </a:lnTo>
                    <a:lnTo>
                      <a:pt x="21" y="59"/>
                    </a:lnTo>
                    <a:lnTo>
                      <a:pt x="24" y="61"/>
                    </a:lnTo>
                    <a:lnTo>
                      <a:pt x="32" y="61"/>
                    </a:lnTo>
                    <a:lnTo>
                      <a:pt x="37" y="59"/>
                    </a:lnTo>
                    <a:lnTo>
                      <a:pt x="42" y="54"/>
                    </a:lnTo>
                    <a:lnTo>
                      <a:pt x="44" y="51"/>
                    </a:lnTo>
                    <a:lnTo>
                      <a:pt x="46" y="46"/>
                    </a:lnTo>
                    <a:lnTo>
                      <a:pt x="46" y="25"/>
                    </a:lnTo>
                    <a:lnTo>
                      <a:pt x="41" y="15"/>
                    </a:lnTo>
                    <a:lnTo>
                      <a:pt x="37" y="12"/>
                    </a:lnTo>
                    <a:lnTo>
                      <a:pt x="34" y="10"/>
                    </a:lnTo>
                    <a:lnTo>
                      <a:pt x="26" y="10"/>
                    </a:lnTo>
                    <a:close/>
                    <a:moveTo>
                      <a:pt x="31" y="0"/>
                    </a:moveTo>
                    <a:lnTo>
                      <a:pt x="36" y="2"/>
                    </a:lnTo>
                    <a:lnTo>
                      <a:pt x="42" y="3"/>
                    </a:lnTo>
                    <a:lnTo>
                      <a:pt x="47" y="5"/>
                    </a:lnTo>
                    <a:lnTo>
                      <a:pt x="51" y="10"/>
                    </a:lnTo>
                    <a:lnTo>
                      <a:pt x="54" y="14"/>
                    </a:lnTo>
                    <a:lnTo>
                      <a:pt x="57" y="27"/>
                    </a:lnTo>
                    <a:lnTo>
                      <a:pt x="59" y="35"/>
                    </a:lnTo>
                    <a:lnTo>
                      <a:pt x="57" y="44"/>
                    </a:lnTo>
                    <a:lnTo>
                      <a:pt x="56" y="51"/>
                    </a:lnTo>
                    <a:lnTo>
                      <a:pt x="54" y="56"/>
                    </a:lnTo>
                    <a:lnTo>
                      <a:pt x="47" y="66"/>
                    </a:lnTo>
                    <a:lnTo>
                      <a:pt x="42" y="68"/>
                    </a:lnTo>
                    <a:lnTo>
                      <a:pt x="29" y="71"/>
                    </a:lnTo>
                    <a:lnTo>
                      <a:pt x="26" y="71"/>
                    </a:lnTo>
                    <a:lnTo>
                      <a:pt x="22" y="69"/>
                    </a:lnTo>
                    <a:lnTo>
                      <a:pt x="21" y="69"/>
                    </a:lnTo>
                    <a:lnTo>
                      <a:pt x="16" y="68"/>
                    </a:lnTo>
                    <a:lnTo>
                      <a:pt x="12" y="64"/>
                    </a:lnTo>
                    <a:lnTo>
                      <a:pt x="12" y="93"/>
                    </a:lnTo>
                    <a:lnTo>
                      <a:pt x="11" y="94"/>
                    </a:lnTo>
                    <a:lnTo>
                      <a:pt x="0" y="9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1" y="7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7" name="Freeform 339"/>
              <p:cNvSpPr>
                <a:spLocks/>
              </p:cNvSpPr>
              <p:nvPr/>
            </p:nvSpPr>
            <p:spPr bwMode="auto">
              <a:xfrm>
                <a:off x="2831" y="3433"/>
                <a:ext cx="52" cy="7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9" y="2"/>
                  </a:cxn>
                  <a:cxn ang="0">
                    <a:pos x="46" y="3"/>
                  </a:cxn>
                  <a:cxn ang="0">
                    <a:pos x="49" y="5"/>
                  </a:cxn>
                  <a:cxn ang="0">
                    <a:pos x="52" y="7"/>
                  </a:cxn>
                  <a:cxn ang="0">
                    <a:pos x="51" y="17"/>
                  </a:cxn>
                  <a:cxn ang="0">
                    <a:pos x="47" y="15"/>
                  </a:cxn>
                  <a:cxn ang="0">
                    <a:pos x="37" y="12"/>
                  </a:cxn>
                  <a:cxn ang="0">
                    <a:pos x="24" y="10"/>
                  </a:cxn>
                  <a:cxn ang="0">
                    <a:pos x="15" y="17"/>
                  </a:cxn>
                  <a:cxn ang="0">
                    <a:pos x="19" y="27"/>
                  </a:cxn>
                  <a:cxn ang="0">
                    <a:pos x="24" y="29"/>
                  </a:cxn>
                  <a:cxn ang="0">
                    <a:pos x="44" y="30"/>
                  </a:cxn>
                  <a:cxn ang="0">
                    <a:pos x="42" y="39"/>
                  </a:cxn>
                  <a:cxn ang="0">
                    <a:pos x="19" y="41"/>
                  </a:cxn>
                  <a:cxn ang="0">
                    <a:pos x="14" y="54"/>
                  </a:cxn>
                  <a:cxn ang="0">
                    <a:pos x="22" y="61"/>
                  </a:cxn>
                  <a:cxn ang="0">
                    <a:pos x="42" y="59"/>
                  </a:cxn>
                  <a:cxn ang="0">
                    <a:pos x="47" y="57"/>
                  </a:cxn>
                  <a:cxn ang="0">
                    <a:pos x="52" y="56"/>
                  </a:cxn>
                  <a:cxn ang="0">
                    <a:pos x="51" y="66"/>
                  </a:cxn>
                  <a:cxn ang="0">
                    <a:pos x="42" y="69"/>
                  </a:cxn>
                  <a:cxn ang="0">
                    <a:pos x="35" y="71"/>
                  </a:cxn>
                  <a:cxn ang="0">
                    <a:pos x="12" y="68"/>
                  </a:cxn>
                  <a:cxn ang="0">
                    <a:pos x="2" y="59"/>
                  </a:cxn>
                  <a:cxn ang="0">
                    <a:pos x="0" y="51"/>
                  </a:cxn>
                  <a:cxn ang="0">
                    <a:pos x="2" y="46"/>
                  </a:cxn>
                  <a:cxn ang="0">
                    <a:pos x="9" y="37"/>
                  </a:cxn>
                  <a:cxn ang="0">
                    <a:pos x="12" y="32"/>
                  </a:cxn>
                  <a:cxn ang="0">
                    <a:pos x="5" y="27"/>
                  </a:cxn>
                  <a:cxn ang="0">
                    <a:pos x="4" y="24"/>
                  </a:cxn>
                  <a:cxn ang="0">
                    <a:pos x="7" y="8"/>
                  </a:cxn>
                  <a:cxn ang="0">
                    <a:pos x="14" y="3"/>
                  </a:cxn>
                  <a:cxn ang="0">
                    <a:pos x="24" y="2"/>
                  </a:cxn>
                </a:cxnLst>
                <a:rect l="0" t="0" r="r" b="b"/>
                <a:pathLst>
                  <a:path w="52" h="71">
                    <a:moveTo>
                      <a:pt x="29" y="0"/>
                    </a:moveTo>
                    <a:lnTo>
                      <a:pt x="34" y="0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2" y="15"/>
                    </a:lnTo>
                    <a:lnTo>
                      <a:pt x="51" y="17"/>
                    </a:lnTo>
                    <a:lnTo>
                      <a:pt x="49" y="17"/>
                    </a:lnTo>
                    <a:lnTo>
                      <a:pt x="47" y="15"/>
                    </a:lnTo>
                    <a:lnTo>
                      <a:pt x="40" y="12"/>
                    </a:lnTo>
                    <a:lnTo>
                      <a:pt x="37" y="12"/>
                    </a:lnTo>
                    <a:lnTo>
                      <a:pt x="34" y="10"/>
                    </a:lnTo>
                    <a:lnTo>
                      <a:pt x="24" y="10"/>
                    </a:lnTo>
                    <a:lnTo>
                      <a:pt x="20" y="12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7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44" y="30"/>
                    </a:lnTo>
                    <a:lnTo>
                      <a:pt x="44" y="37"/>
                    </a:lnTo>
                    <a:lnTo>
                      <a:pt x="42" y="39"/>
                    </a:lnTo>
                    <a:lnTo>
                      <a:pt x="22" y="39"/>
                    </a:lnTo>
                    <a:lnTo>
                      <a:pt x="19" y="41"/>
                    </a:lnTo>
                    <a:lnTo>
                      <a:pt x="14" y="46"/>
                    </a:lnTo>
                    <a:lnTo>
                      <a:pt x="14" y="54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9" y="61"/>
                    </a:lnTo>
                    <a:lnTo>
                      <a:pt x="42" y="59"/>
                    </a:lnTo>
                    <a:lnTo>
                      <a:pt x="44" y="57"/>
                    </a:lnTo>
                    <a:lnTo>
                      <a:pt x="47" y="57"/>
                    </a:lnTo>
                    <a:lnTo>
                      <a:pt x="49" y="56"/>
                    </a:lnTo>
                    <a:lnTo>
                      <a:pt x="52" y="56"/>
                    </a:lnTo>
                    <a:lnTo>
                      <a:pt x="52" y="64"/>
                    </a:lnTo>
                    <a:lnTo>
                      <a:pt x="51" y="66"/>
                    </a:lnTo>
                    <a:lnTo>
                      <a:pt x="49" y="66"/>
                    </a:lnTo>
                    <a:lnTo>
                      <a:pt x="42" y="69"/>
                    </a:lnTo>
                    <a:lnTo>
                      <a:pt x="39" y="69"/>
                    </a:lnTo>
                    <a:lnTo>
                      <a:pt x="35" y="71"/>
                    </a:lnTo>
                    <a:lnTo>
                      <a:pt x="22" y="71"/>
                    </a:lnTo>
                    <a:lnTo>
                      <a:pt x="12" y="68"/>
                    </a:lnTo>
                    <a:lnTo>
                      <a:pt x="9" y="66"/>
                    </a:lnTo>
                    <a:lnTo>
                      <a:pt x="2" y="59"/>
                    </a:lnTo>
                    <a:lnTo>
                      <a:pt x="2" y="56"/>
                    </a:lnTo>
                    <a:lnTo>
                      <a:pt x="0" y="51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9" y="37"/>
                    </a:lnTo>
                    <a:lnTo>
                      <a:pt x="14" y="34"/>
                    </a:lnTo>
                    <a:lnTo>
                      <a:pt x="12" y="32"/>
                    </a:lnTo>
                    <a:lnTo>
                      <a:pt x="9" y="30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4" y="15"/>
                    </a:lnTo>
                    <a:lnTo>
                      <a:pt x="7" y="8"/>
                    </a:lnTo>
                    <a:lnTo>
                      <a:pt x="10" y="7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24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8" name="Freeform 340"/>
              <p:cNvSpPr>
                <a:spLocks/>
              </p:cNvSpPr>
              <p:nvPr/>
            </p:nvSpPr>
            <p:spPr bwMode="auto">
              <a:xfrm>
                <a:off x="2887" y="3435"/>
                <a:ext cx="53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0"/>
                  </a:cxn>
                  <a:cxn ang="0">
                    <a:pos x="52" y="1"/>
                  </a:cxn>
                  <a:cxn ang="0">
                    <a:pos x="53" y="3"/>
                  </a:cxn>
                  <a:cxn ang="0">
                    <a:pos x="53" y="8"/>
                  </a:cxn>
                  <a:cxn ang="0">
                    <a:pos x="52" y="10"/>
                  </a:cxn>
                  <a:cxn ang="0">
                    <a:pos x="30" y="10"/>
                  </a:cxn>
                  <a:cxn ang="0">
                    <a:pos x="28" y="15"/>
                  </a:cxn>
                  <a:cxn ang="0">
                    <a:pos x="28" y="44"/>
                  </a:cxn>
                  <a:cxn ang="0">
                    <a:pos x="30" y="49"/>
                  </a:cxn>
                  <a:cxn ang="0">
                    <a:pos x="30" y="52"/>
                  </a:cxn>
                  <a:cxn ang="0">
                    <a:pos x="31" y="55"/>
                  </a:cxn>
                  <a:cxn ang="0">
                    <a:pos x="35" y="59"/>
                  </a:cxn>
                  <a:cxn ang="0">
                    <a:pos x="40" y="59"/>
                  </a:cxn>
                  <a:cxn ang="0">
                    <a:pos x="41" y="57"/>
                  </a:cxn>
                  <a:cxn ang="0">
                    <a:pos x="47" y="57"/>
                  </a:cxn>
                  <a:cxn ang="0">
                    <a:pos x="47" y="66"/>
                  </a:cxn>
                  <a:cxn ang="0">
                    <a:pos x="45" y="66"/>
                  </a:cxn>
                  <a:cxn ang="0">
                    <a:pos x="45" y="67"/>
                  </a:cxn>
                  <a:cxn ang="0">
                    <a:pos x="40" y="67"/>
                  </a:cxn>
                  <a:cxn ang="0">
                    <a:pos x="38" y="69"/>
                  </a:cxn>
                  <a:cxn ang="0">
                    <a:pos x="35" y="69"/>
                  </a:cxn>
                  <a:cxn ang="0">
                    <a:pos x="31" y="67"/>
                  </a:cxn>
                  <a:cxn ang="0">
                    <a:pos x="26" y="67"/>
                  </a:cxn>
                  <a:cxn ang="0">
                    <a:pos x="21" y="62"/>
                  </a:cxn>
                  <a:cxn ang="0">
                    <a:pos x="18" y="55"/>
                  </a:cxn>
                  <a:cxn ang="0">
                    <a:pos x="18" y="47"/>
                  </a:cxn>
                  <a:cxn ang="0">
                    <a:pos x="16" y="40"/>
                  </a:cxn>
                  <a:cxn ang="0">
                    <a:pos x="16" y="23"/>
                  </a:cxn>
                  <a:cxn ang="0">
                    <a:pos x="18" y="20"/>
                  </a:cxn>
                  <a:cxn ang="0">
                    <a:pos x="18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53" h="69">
                    <a:moveTo>
                      <a:pt x="0" y="0"/>
                    </a:moveTo>
                    <a:lnTo>
                      <a:pt x="52" y="0"/>
                    </a:lnTo>
                    <a:lnTo>
                      <a:pt x="52" y="1"/>
                    </a:lnTo>
                    <a:lnTo>
                      <a:pt x="53" y="3"/>
                    </a:lnTo>
                    <a:lnTo>
                      <a:pt x="53" y="8"/>
                    </a:lnTo>
                    <a:lnTo>
                      <a:pt x="52" y="10"/>
                    </a:lnTo>
                    <a:lnTo>
                      <a:pt x="30" y="10"/>
                    </a:lnTo>
                    <a:lnTo>
                      <a:pt x="28" y="15"/>
                    </a:lnTo>
                    <a:lnTo>
                      <a:pt x="28" y="44"/>
                    </a:lnTo>
                    <a:lnTo>
                      <a:pt x="30" y="49"/>
                    </a:lnTo>
                    <a:lnTo>
                      <a:pt x="30" y="52"/>
                    </a:lnTo>
                    <a:lnTo>
                      <a:pt x="31" y="55"/>
                    </a:lnTo>
                    <a:lnTo>
                      <a:pt x="35" y="59"/>
                    </a:lnTo>
                    <a:lnTo>
                      <a:pt x="40" y="59"/>
                    </a:lnTo>
                    <a:lnTo>
                      <a:pt x="41" y="57"/>
                    </a:lnTo>
                    <a:lnTo>
                      <a:pt x="47" y="57"/>
                    </a:lnTo>
                    <a:lnTo>
                      <a:pt x="47" y="66"/>
                    </a:lnTo>
                    <a:lnTo>
                      <a:pt x="45" y="66"/>
                    </a:lnTo>
                    <a:lnTo>
                      <a:pt x="45" y="67"/>
                    </a:lnTo>
                    <a:lnTo>
                      <a:pt x="40" y="67"/>
                    </a:lnTo>
                    <a:lnTo>
                      <a:pt x="38" y="69"/>
                    </a:lnTo>
                    <a:lnTo>
                      <a:pt x="35" y="69"/>
                    </a:lnTo>
                    <a:lnTo>
                      <a:pt x="31" y="67"/>
                    </a:lnTo>
                    <a:lnTo>
                      <a:pt x="26" y="67"/>
                    </a:lnTo>
                    <a:lnTo>
                      <a:pt x="21" y="62"/>
                    </a:lnTo>
                    <a:lnTo>
                      <a:pt x="18" y="55"/>
                    </a:lnTo>
                    <a:lnTo>
                      <a:pt x="18" y="47"/>
                    </a:lnTo>
                    <a:lnTo>
                      <a:pt x="16" y="40"/>
                    </a:lnTo>
                    <a:lnTo>
                      <a:pt x="16" y="23"/>
                    </a:lnTo>
                    <a:lnTo>
                      <a:pt x="18" y="20"/>
                    </a:lnTo>
                    <a:lnTo>
                      <a:pt x="18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09" name="Freeform 341"/>
              <p:cNvSpPr>
                <a:spLocks/>
              </p:cNvSpPr>
              <p:nvPr/>
            </p:nvSpPr>
            <p:spPr bwMode="auto">
              <a:xfrm>
                <a:off x="2955" y="3435"/>
                <a:ext cx="31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0"/>
                  </a:cxn>
                  <a:cxn ang="0">
                    <a:pos x="12" y="1"/>
                  </a:cxn>
                  <a:cxn ang="0">
                    <a:pos x="12" y="50"/>
                  </a:cxn>
                  <a:cxn ang="0">
                    <a:pos x="14" y="54"/>
                  </a:cxn>
                  <a:cxn ang="0">
                    <a:pos x="14" y="55"/>
                  </a:cxn>
                  <a:cxn ang="0">
                    <a:pos x="15" y="57"/>
                  </a:cxn>
                  <a:cxn ang="0">
                    <a:pos x="17" y="57"/>
                  </a:cxn>
                  <a:cxn ang="0">
                    <a:pos x="19" y="59"/>
                  </a:cxn>
                  <a:cxn ang="0">
                    <a:pos x="24" y="59"/>
                  </a:cxn>
                  <a:cxn ang="0">
                    <a:pos x="25" y="57"/>
                  </a:cxn>
                  <a:cxn ang="0">
                    <a:pos x="29" y="57"/>
                  </a:cxn>
                  <a:cxn ang="0">
                    <a:pos x="29" y="59"/>
                  </a:cxn>
                  <a:cxn ang="0">
                    <a:pos x="31" y="60"/>
                  </a:cxn>
                  <a:cxn ang="0">
                    <a:pos x="29" y="64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4" y="67"/>
                  </a:cxn>
                  <a:cxn ang="0">
                    <a:pos x="24" y="69"/>
                  </a:cxn>
                  <a:cxn ang="0">
                    <a:pos x="14" y="69"/>
                  </a:cxn>
                  <a:cxn ang="0">
                    <a:pos x="7" y="66"/>
                  </a:cxn>
                  <a:cxn ang="0">
                    <a:pos x="5" y="64"/>
                  </a:cxn>
                  <a:cxn ang="0">
                    <a:pos x="4" y="60"/>
                  </a:cxn>
                  <a:cxn ang="0">
                    <a:pos x="2" y="55"/>
                  </a:cxn>
                  <a:cxn ang="0">
                    <a:pos x="0" y="52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31" h="69">
                    <a:moveTo>
                      <a:pt x="2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12" y="50"/>
                    </a:lnTo>
                    <a:lnTo>
                      <a:pt x="14" y="54"/>
                    </a:lnTo>
                    <a:lnTo>
                      <a:pt x="14" y="55"/>
                    </a:lnTo>
                    <a:lnTo>
                      <a:pt x="15" y="57"/>
                    </a:lnTo>
                    <a:lnTo>
                      <a:pt x="17" y="57"/>
                    </a:lnTo>
                    <a:lnTo>
                      <a:pt x="19" y="59"/>
                    </a:lnTo>
                    <a:lnTo>
                      <a:pt x="24" y="59"/>
                    </a:lnTo>
                    <a:lnTo>
                      <a:pt x="25" y="57"/>
                    </a:lnTo>
                    <a:lnTo>
                      <a:pt x="29" y="57"/>
                    </a:lnTo>
                    <a:lnTo>
                      <a:pt x="29" y="59"/>
                    </a:lnTo>
                    <a:lnTo>
                      <a:pt x="31" y="60"/>
                    </a:lnTo>
                    <a:lnTo>
                      <a:pt x="29" y="64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4" y="67"/>
                    </a:lnTo>
                    <a:lnTo>
                      <a:pt x="24" y="69"/>
                    </a:lnTo>
                    <a:lnTo>
                      <a:pt x="14" y="69"/>
                    </a:lnTo>
                    <a:lnTo>
                      <a:pt x="7" y="66"/>
                    </a:lnTo>
                    <a:lnTo>
                      <a:pt x="5" y="64"/>
                    </a:lnTo>
                    <a:lnTo>
                      <a:pt x="4" y="60"/>
                    </a:lnTo>
                    <a:lnTo>
                      <a:pt x="2" y="55"/>
                    </a:lnTo>
                    <a:lnTo>
                      <a:pt x="0" y="52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0" name="Freeform 342"/>
              <p:cNvSpPr>
                <a:spLocks/>
              </p:cNvSpPr>
              <p:nvPr/>
            </p:nvSpPr>
            <p:spPr bwMode="auto">
              <a:xfrm>
                <a:off x="2992" y="3435"/>
                <a:ext cx="52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2" y="1"/>
                  </a:cxn>
                  <a:cxn ang="0">
                    <a:pos x="12" y="32"/>
                  </a:cxn>
                  <a:cxn ang="0">
                    <a:pos x="37" y="1"/>
                  </a:cxn>
                  <a:cxn ang="0">
                    <a:pos x="39" y="0"/>
                  </a:cxn>
                  <a:cxn ang="0">
                    <a:pos x="49" y="0"/>
                  </a:cxn>
                  <a:cxn ang="0">
                    <a:pos x="49" y="5"/>
                  </a:cxn>
                  <a:cxn ang="0">
                    <a:pos x="47" y="6"/>
                  </a:cxn>
                  <a:cxn ang="0">
                    <a:pos x="25" y="30"/>
                  </a:cxn>
                  <a:cxn ang="0">
                    <a:pos x="49" y="62"/>
                  </a:cxn>
                  <a:cxn ang="0">
                    <a:pos x="51" y="62"/>
                  </a:cxn>
                  <a:cxn ang="0">
                    <a:pos x="51" y="64"/>
                  </a:cxn>
                  <a:cxn ang="0">
                    <a:pos x="52" y="64"/>
                  </a:cxn>
                  <a:cxn ang="0">
                    <a:pos x="52" y="66"/>
                  </a:cxn>
                  <a:cxn ang="0">
                    <a:pos x="51" y="66"/>
                  </a:cxn>
                  <a:cxn ang="0">
                    <a:pos x="51" y="67"/>
                  </a:cxn>
                  <a:cxn ang="0">
                    <a:pos x="39" y="67"/>
                  </a:cxn>
                  <a:cxn ang="0">
                    <a:pos x="39" y="66"/>
                  </a:cxn>
                  <a:cxn ang="0">
                    <a:pos x="12" y="33"/>
                  </a:cxn>
                  <a:cxn ang="0">
                    <a:pos x="12" y="66"/>
                  </a:cxn>
                  <a:cxn ang="0">
                    <a:pos x="10" y="67"/>
                  </a:cxn>
                  <a:cxn ang="0">
                    <a:pos x="0" y="67"/>
                  </a:cxn>
                  <a:cxn ang="0">
                    <a:pos x="0" y="0"/>
                  </a:cxn>
                </a:cxnLst>
                <a:rect l="0" t="0" r="r" b="b"/>
                <a:pathLst>
                  <a:path w="52" h="67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12" y="32"/>
                    </a:lnTo>
                    <a:lnTo>
                      <a:pt x="37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49" y="5"/>
                    </a:lnTo>
                    <a:lnTo>
                      <a:pt x="47" y="6"/>
                    </a:lnTo>
                    <a:lnTo>
                      <a:pt x="25" y="30"/>
                    </a:lnTo>
                    <a:lnTo>
                      <a:pt x="49" y="62"/>
                    </a:lnTo>
                    <a:lnTo>
                      <a:pt x="51" y="62"/>
                    </a:lnTo>
                    <a:lnTo>
                      <a:pt x="51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1" y="66"/>
                    </a:lnTo>
                    <a:lnTo>
                      <a:pt x="51" y="67"/>
                    </a:lnTo>
                    <a:lnTo>
                      <a:pt x="39" y="67"/>
                    </a:lnTo>
                    <a:lnTo>
                      <a:pt x="39" y="66"/>
                    </a:lnTo>
                    <a:lnTo>
                      <a:pt x="12" y="33"/>
                    </a:lnTo>
                    <a:lnTo>
                      <a:pt x="12" y="66"/>
                    </a:lnTo>
                    <a:lnTo>
                      <a:pt x="10" y="67"/>
                    </a:lnTo>
                    <a:lnTo>
                      <a:pt x="0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1" name="Freeform 343"/>
              <p:cNvSpPr>
                <a:spLocks noEditPoints="1"/>
              </p:cNvSpPr>
              <p:nvPr/>
            </p:nvSpPr>
            <p:spPr bwMode="auto">
              <a:xfrm>
                <a:off x="3048" y="3401"/>
                <a:ext cx="63" cy="103"/>
              </a:xfrm>
              <a:custGeom>
                <a:avLst/>
                <a:gdLst/>
                <a:ahLst/>
                <a:cxnLst>
                  <a:cxn ang="0">
                    <a:pos x="26" y="42"/>
                  </a:cxn>
                  <a:cxn ang="0">
                    <a:pos x="20" y="46"/>
                  </a:cxn>
                  <a:cxn ang="0">
                    <a:pos x="16" y="49"/>
                  </a:cxn>
                  <a:cxn ang="0">
                    <a:pos x="15" y="52"/>
                  </a:cxn>
                  <a:cxn ang="0">
                    <a:pos x="11" y="62"/>
                  </a:cxn>
                  <a:cxn ang="0">
                    <a:pos x="11" y="73"/>
                  </a:cxn>
                  <a:cxn ang="0">
                    <a:pos x="13" y="78"/>
                  </a:cxn>
                  <a:cxn ang="0">
                    <a:pos x="13" y="79"/>
                  </a:cxn>
                  <a:cxn ang="0">
                    <a:pos x="15" y="83"/>
                  </a:cxn>
                  <a:cxn ang="0">
                    <a:pos x="16" y="84"/>
                  </a:cxn>
                  <a:cxn ang="0">
                    <a:pos x="18" y="88"/>
                  </a:cxn>
                  <a:cxn ang="0">
                    <a:pos x="21" y="91"/>
                  </a:cxn>
                  <a:cxn ang="0">
                    <a:pos x="26" y="93"/>
                  </a:cxn>
                  <a:cxn ang="0">
                    <a:pos x="36" y="93"/>
                  </a:cxn>
                  <a:cxn ang="0">
                    <a:pos x="43" y="89"/>
                  </a:cxn>
                  <a:cxn ang="0">
                    <a:pos x="47" y="86"/>
                  </a:cxn>
                  <a:cxn ang="0">
                    <a:pos x="48" y="83"/>
                  </a:cxn>
                  <a:cxn ang="0">
                    <a:pos x="50" y="78"/>
                  </a:cxn>
                  <a:cxn ang="0">
                    <a:pos x="50" y="57"/>
                  </a:cxn>
                  <a:cxn ang="0">
                    <a:pos x="47" y="51"/>
                  </a:cxn>
                  <a:cxn ang="0">
                    <a:pos x="40" y="44"/>
                  </a:cxn>
                  <a:cxn ang="0">
                    <a:pos x="36" y="42"/>
                  </a:cxn>
                  <a:cxn ang="0">
                    <a:pos x="26" y="42"/>
                  </a:cxn>
                  <a:cxn ang="0">
                    <a:pos x="31" y="32"/>
                  </a:cxn>
                  <a:cxn ang="0">
                    <a:pos x="36" y="34"/>
                  </a:cxn>
                  <a:cxn ang="0">
                    <a:pos x="41" y="34"/>
                  </a:cxn>
                  <a:cxn ang="0">
                    <a:pos x="45" y="35"/>
                  </a:cxn>
                  <a:cxn ang="0">
                    <a:pos x="50" y="37"/>
                  </a:cxn>
                  <a:cxn ang="0">
                    <a:pos x="55" y="42"/>
                  </a:cxn>
                  <a:cxn ang="0">
                    <a:pos x="62" y="52"/>
                  </a:cxn>
                  <a:cxn ang="0">
                    <a:pos x="62" y="59"/>
                  </a:cxn>
                  <a:cxn ang="0">
                    <a:pos x="63" y="67"/>
                  </a:cxn>
                  <a:cxn ang="0">
                    <a:pos x="60" y="81"/>
                  </a:cxn>
                  <a:cxn ang="0">
                    <a:pos x="57" y="88"/>
                  </a:cxn>
                  <a:cxn ang="0">
                    <a:pos x="55" y="93"/>
                  </a:cxn>
                  <a:cxn ang="0">
                    <a:pos x="45" y="100"/>
                  </a:cxn>
                  <a:cxn ang="0">
                    <a:pos x="38" y="101"/>
                  </a:cxn>
                  <a:cxn ang="0">
                    <a:pos x="30" y="103"/>
                  </a:cxn>
                  <a:cxn ang="0">
                    <a:pos x="16" y="100"/>
                  </a:cxn>
                  <a:cxn ang="0">
                    <a:pos x="10" y="96"/>
                  </a:cxn>
                  <a:cxn ang="0">
                    <a:pos x="8" y="93"/>
                  </a:cxn>
                  <a:cxn ang="0">
                    <a:pos x="1" y="83"/>
                  </a:cxn>
                  <a:cxn ang="0">
                    <a:pos x="0" y="76"/>
                  </a:cxn>
                  <a:cxn ang="0">
                    <a:pos x="0" y="61"/>
                  </a:cxn>
                  <a:cxn ang="0">
                    <a:pos x="1" y="54"/>
                  </a:cxn>
                  <a:cxn ang="0">
                    <a:pos x="5" y="47"/>
                  </a:cxn>
                  <a:cxn ang="0">
                    <a:pos x="8" y="42"/>
                  </a:cxn>
                  <a:cxn ang="0">
                    <a:pos x="18" y="35"/>
                  </a:cxn>
                  <a:cxn ang="0">
                    <a:pos x="31" y="32"/>
                  </a:cxn>
                  <a:cxn ang="0">
                    <a:pos x="33" y="0"/>
                  </a:cxn>
                  <a:cxn ang="0">
                    <a:pos x="43" y="0"/>
                  </a:cxn>
                  <a:cxn ang="0">
                    <a:pos x="43" y="2"/>
                  </a:cxn>
                  <a:cxn ang="0">
                    <a:pos x="36" y="22"/>
                  </a:cxn>
                  <a:cxn ang="0">
                    <a:pos x="35" y="24"/>
                  </a:cxn>
                  <a:cxn ang="0">
                    <a:pos x="26" y="24"/>
                  </a:cxn>
                  <a:cxn ang="0">
                    <a:pos x="26" y="22"/>
                  </a:cxn>
                  <a:cxn ang="0">
                    <a:pos x="31" y="2"/>
                  </a:cxn>
                  <a:cxn ang="0">
                    <a:pos x="33" y="0"/>
                  </a:cxn>
                </a:cxnLst>
                <a:rect l="0" t="0" r="r" b="b"/>
                <a:pathLst>
                  <a:path w="63" h="103">
                    <a:moveTo>
                      <a:pt x="26" y="42"/>
                    </a:moveTo>
                    <a:lnTo>
                      <a:pt x="20" y="46"/>
                    </a:lnTo>
                    <a:lnTo>
                      <a:pt x="16" y="49"/>
                    </a:lnTo>
                    <a:lnTo>
                      <a:pt x="15" y="52"/>
                    </a:lnTo>
                    <a:lnTo>
                      <a:pt x="11" y="62"/>
                    </a:lnTo>
                    <a:lnTo>
                      <a:pt x="11" y="73"/>
                    </a:lnTo>
                    <a:lnTo>
                      <a:pt x="13" y="78"/>
                    </a:lnTo>
                    <a:lnTo>
                      <a:pt x="13" y="79"/>
                    </a:lnTo>
                    <a:lnTo>
                      <a:pt x="15" y="83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1" y="91"/>
                    </a:lnTo>
                    <a:lnTo>
                      <a:pt x="26" y="93"/>
                    </a:lnTo>
                    <a:lnTo>
                      <a:pt x="36" y="93"/>
                    </a:lnTo>
                    <a:lnTo>
                      <a:pt x="43" y="89"/>
                    </a:lnTo>
                    <a:lnTo>
                      <a:pt x="47" y="86"/>
                    </a:lnTo>
                    <a:lnTo>
                      <a:pt x="48" y="83"/>
                    </a:lnTo>
                    <a:lnTo>
                      <a:pt x="50" y="78"/>
                    </a:lnTo>
                    <a:lnTo>
                      <a:pt x="50" y="57"/>
                    </a:lnTo>
                    <a:lnTo>
                      <a:pt x="47" y="51"/>
                    </a:lnTo>
                    <a:lnTo>
                      <a:pt x="40" y="44"/>
                    </a:lnTo>
                    <a:lnTo>
                      <a:pt x="36" y="42"/>
                    </a:lnTo>
                    <a:lnTo>
                      <a:pt x="26" y="42"/>
                    </a:lnTo>
                    <a:close/>
                    <a:moveTo>
                      <a:pt x="31" y="32"/>
                    </a:moveTo>
                    <a:lnTo>
                      <a:pt x="36" y="34"/>
                    </a:lnTo>
                    <a:lnTo>
                      <a:pt x="41" y="34"/>
                    </a:lnTo>
                    <a:lnTo>
                      <a:pt x="45" y="35"/>
                    </a:lnTo>
                    <a:lnTo>
                      <a:pt x="50" y="37"/>
                    </a:lnTo>
                    <a:lnTo>
                      <a:pt x="55" y="42"/>
                    </a:lnTo>
                    <a:lnTo>
                      <a:pt x="62" y="52"/>
                    </a:lnTo>
                    <a:lnTo>
                      <a:pt x="62" y="59"/>
                    </a:lnTo>
                    <a:lnTo>
                      <a:pt x="63" y="67"/>
                    </a:lnTo>
                    <a:lnTo>
                      <a:pt x="60" y="81"/>
                    </a:lnTo>
                    <a:lnTo>
                      <a:pt x="57" y="88"/>
                    </a:lnTo>
                    <a:lnTo>
                      <a:pt x="55" y="93"/>
                    </a:lnTo>
                    <a:lnTo>
                      <a:pt x="45" y="100"/>
                    </a:lnTo>
                    <a:lnTo>
                      <a:pt x="38" y="101"/>
                    </a:lnTo>
                    <a:lnTo>
                      <a:pt x="30" y="103"/>
                    </a:lnTo>
                    <a:lnTo>
                      <a:pt x="16" y="100"/>
                    </a:lnTo>
                    <a:lnTo>
                      <a:pt x="10" y="96"/>
                    </a:lnTo>
                    <a:lnTo>
                      <a:pt x="8" y="93"/>
                    </a:lnTo>
                    <a:lnTo>
                      <a:pt x="1" y="83"/>
                    </a:lnTo>
                    <a:lnTo>
                      <a:pt x="0" y="76"/>
                    </a:lnTo>
                    <a:lnTo>
                      <a:pt x="0" y="61"/>
                    </a:lnTo>
                    <a:lnTo>
                      <a:pt x="1" y="54"/>
                    </a:lnTo>
                    <a:lnTo>
                      <a:pt x="5" y="47"/>
                    </a:lnTo>
                    <a:lnTo>
                      <a:pt x="8" y="42"/>
                    </a:lnTo>
                    <a:lnTo>
                      <a:pt x="18" y="35"/>
                    </a:lnTo>
                    <a:lnTo>
                      <a:pt x="31" y="32"/>
                    </a:lnTo>
                    <a:close/>
                    <a:moveTo>
                      <a:pt x="33" y="0"/>
                    </a:moveTo>
                    <a:lnTo>
                      <a:pt x="43" y="0"/>
                    </a:lnTo>
                    <a:lnTo>
                      <a:pt x="43" y="2"/>
                    </a:lnTo>
                    <a:lnTo>
                      <a:pt x="36" y="22"/>
                    </a:lnTo>
                    <a:lnTo>
                      <a:pt x="35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31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2" name="Freeform 344"/>
              <p:cNvSpPr>
                <a:spLocks/>
              </p:cNvSpPr>
              <p:nvPr/>
            </p:nvSpPr>
            <p:spPr bwMode="auto">
              <a:xfrm>
                <a:off x="3133" y="3403"/>
                <a:ext cx="25" cy="1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22" y="30"/>
                  </a:cxn>
                  <a:cxn ang="0">
                    <a:pos x="25" y="45"/>
                  </a:cxn>
                  <a:cxn ang="0">
                    <a:pos x="25" y="77"/>
                  </a:cxn>
                  <a:cxn ang="0">
                    <a:pos x="24" y="84"/>
                  </a:cxn>
                  <a:cxn ang="0">
                    <a:pos x="22" y="92"/>
                  </a:cxn>
                  <a:cxn ang="0">
                    <a:pos x="17" y="108"/>
                  </a:cxn>
                  <a:cxn ang="0">
                    <a:pos x="13" y="114"/>
                  </a:cxn>
                  <a:cxn ang="0">
                    <a:pos x="10" y="123"/>
                  </a:cxn>
                  <a:cxn ang="0">
                    <a:pos x="0" y="123"/>
                  </a:cxn>
                  <a:cxn ang="0">
                    <a:pos x="0" y="121"/>
                  </a:cxn>
                  <a:cxn ang="0">
                    <a:pos x="10" y="91"/>
                  </a:cxn>
                  <a:cxn ang="0">
                    <a:pos x="13" y="60"/>
                  </a:cxn>
                  <a:cxn ang="0">
                    <a:pos x="10" y="32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25" h="123">
                    <a:moveTo>
                      <a:pt x="0" y="0"/>
                    </a:moveTo>
                    <a:lnTo>
                      <a:pt x="10" y="0"/>
                    </a:lnTo>
                    <a:lnTo>
                      <a:pt x="22" y="30"/>
                    </a:lnTo>
                    <a:lnTo>
                      <a:pt x="25" y="45"/>
                    </a:lnTo>
                    <a:lnTo>
                      <a:pt x="25" y="77"/>
                    </a:lnTo>
                    <a:lnTo>
                      <a:pt x="24" y="84"/>
                    </a:lnTo>
                    <a:lnTo>
                      <a:pt x="22" y="92"/>
                    </a:lnTo>
                    <a:lnTo>
                      <a:pt x="17" y="108"/>
                    </a:lnTo>
                    <a:lnTo>
                      <a:pt x="13" y="114"/>
                    </a:lnTo>
                    <a:lnTo>
                      <a:pt x="10" y="123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10" y="91"/>
                    </a:lnTo>
                    <a:lnTo>
                      <a:pt x="13" y="60"/>
                    </a:lnTo>
                    <a:lnTo>
                      <a:pt x="10" y="3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3" name="Line 345"/>
              <p:cNvSpPr>
                <a:spLocks noChangeShapeType="1"/>
              </p:cNvSpPr>
              <p:nvPr/>
            </p:nvSpPr>
            <p:spPr bwMode="auto">
              <a:xfrm flipH="1">
                <a:off x="5275" y="2639"/>
                <a:ext cx="261" cy="556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4" name="Freeform 346"/>
              <p:cNvSpPr>
                <a:spLocks/>
              </p:cNvSpPr>
              <p:nvPr/>
            </p:nvSpPr>
            <p:spPr bwMode="auto">
              <a:xfrm>
                <a:off x="5513" y="2600"/>
                <a:ext cx="40" cy="5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5" y="29"/>
                  </a:cxn>
                  <a:cxn ang="0">
                    <a:pos x="33" y="59"/>
                  </a:cxn>
                  <a:cxn ang="0">
                    <a:pos x="20" y="42"/>
                  </a:cxn>
                  <a:cxn ang="0">
                    <a:pos x="0" y="46"/>
                  </a:cxn>
                  <a:cxn ang="0">
                    <a:pos x="21" y="24"/>
                  </a:cxn>
                  <a:cxn ang="0">
                    <a:pos x="28" y="15"/>
                  </a:cxn>
                  <a:cxn ang="0">
                    <a:pos x="35" y="9"/>
                  </a:cxn>
                  <a:cxn ang="0">
                    <a:pos x="40" y="0"/>
                  </a:cxn>
                </a:cxnLst>
                <a:rect l="0" t="0" r="r" b="b"/>
                <a:pathLst>
                  <a:path w="40" h="59">
                    <a:moveTo>
                      <a:pt x="40" y="0"/>
                    </a:moveTo>
                    <a:lnTo>
                      <a:pt x="35" y="29"/>
                    </a:lnTo>
                    <a:lnTo>
                      <a:pt x="33" y="59"/>
                    </a:lnTo>
                    <a:lnTo>
                      <a:pt x="20" y="42"/>
                    </a:lnTo>
                    <a:lnTo>
                      <a:pt x="0" y="46"/>
                    </a:lnTo>
                    <a:lnTo>
                      <a:pt x="21" y="24"/>
                    </a:lnTo>
                    <a:lnTo>
                      <a:pt x="28" y="15"/>
                    </a:lnTo>
                    <a:lnTo>
                      <a:pt x="3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5" name="Line 347"/>
              <p:cNvSpPr>
                <a:spLocks noChangeShapeType="1"/>
              </p:cNvSpPr>
              <p:nvPr/>
            </p:nvSpPr>
            <p:spPr bwMode="auto">
              <a:xfrm flipV="1">
                <a:off x="5275" y="2840"/>
                <a:ext cx="1" cy="733"/>
              </a:xfrm>
              <a:prstGeom prst="line">
                <a:avLst/>
              </a:prstGeom>
              <a:noFill/>
              <a:ln w="1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6" name="Freeform 348"/>
              <p:cNvSpPr>
                <a:spLocks/>
              </p:cNvSpPr>
              <p:nvPr/>
            </p:nvSpPr>
            <p:spPr bwMode="auto">
              <a:xfrm>
                <a:off x="3779" y="2882"/>
                <a:ext cx="58" cy="9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1" y="42"/>
                  </a:cxn>
                  <a:cxn ang="0">
                    <a:pos x="45" y="1"/>
                  </a:cxn>
                  <a:cxn ang="0">
                    <a:pos x="45" y="0"/>
                  </a:cxn>
                  <a:cxn ang="0">
                    <a:pos x="57" y="0"/>
                  </a:cxn>
                  <a:cxn ang="0">
                    <a:pos x="57" y="5"/>
                  </a:cxn>
                  <a:cxn ang="0">
                    <a:pos x="55" y="6"/>
                  </a:cxn>
                  <a:cxn ang="0">
                    <a:pos x="25" y="42"/>
                  </a:cxn>
                  <a:cxn ang="0">
                    <a:pos x="57" y="86"/>
                  </a:cxn>
                  <a:cxn ang="0">
                    <a:pos x="58" y="87"/>
                  </a:cxn>
                  <a:cxn ang="0">
                    <a:pos x="58" y="91"/>
                  </a:cxn>
                  <a:cxn ang="0">
                    <a:pos x="47" y="91"/>
                  </a:cxn>
                  <a:cxn ang="0">
                    <a:pos x="45" y="89"/>
                  </a:cxn>
                  <a:cxn ang="0">
                    <a:pos x="11" y="44"/>
                  </a:cxn>
                  <a:cxn ang="0">
                    <a:pos x="11" y="91"/>
                  </a:cxn>
                  <a:cxn ang="0">
                    <a:pos x="1" y="91"/>
                  </a:cxn>
                  <a:cxn ang="0">
                    <a:pos x="0" y="89"/>
                  </a:cxn>
                  <a:cxn ang="0">
                    <a:pos x="0" y="0"/>
                  </a:cxn>
                </a:cxnLst>
                <a:rect l="0" t="0" r="r" b="b"/>
                <a:pathLst>
                  <a:path w="58" h="91">
                    <a:moveTo>
                      <a:pt x="0" y="0"/>
                    </a:moveTo>
                    <a:lnTo>
                      <a:pt x="11" y="0"/>
                    </a:lnTo>
                    <a:lnTo>
                      <a:pt x="11" y="42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57" y="0"/>
                    </a:lnTo>
                    <a:lnTo>
                      <a:pt x="57" y="5"/>
                    </a:lnTo>
                    <a:lnTo>
                      <a:pt x="55" y="6"/>
                    </a:lnTo>
                    <a:lnTo>
                      <a:pt x="25" y="42"/>
                    </a:lnTo>
                    <a:lnTo>
                      <a:pt x="57" y="86"/>
                    </a:lnTo>
                    <a:lnTo>
                      <a:pt x="58" y="87"/>
                    </a:lnTo>
                    <a:lnTo>
                      <a:pt x="58" y="91"/>
                    </a:lnTo>
                    <a:lnTo>
                      <a:pt x="47" y="91"/>
                    </a:lnTo>
                    <a:lnTo>
                      <a:pt x="45" y="89"/>
                    </a:lnTo>
                    <a:lnTo>
                      <a:pt x="11" y="44"/>
                    </a:lnTo>
                    <a:lnTo>
                      <a:pt x="11" y="91"/>
                    </a:lnTo>
                    <a:lnTo>
                      <a:pt x="1" y="91"/>
                    </a:lnTo>
                    <a:lnTo>
                      <a:pt x="0" y="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7" name="Freeform 349"/>
              <p:cNvSpPr>
                <a:spLocks/>
              </p:cNvSpPr>
              <p:nvPr/>
            </p:nvSpPr>
            <p:spPr bwMode="auto">
              <a:xfrm>
                <a:off x="3844" y="2904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1"/>
                  </a:cxn>
                  <a:cxn ang="0">
                    <a:pos x="45" y="3"/>
                  </a:cxn>
                  <a:cxn ang="0">
                    <a:pos x="49" y="5"/>
                  </a:cxn>
                  <a:cxn ang="0">
                    <a:pos x="52" y="15"/>
                  </a:cxn>
                  <a:cxn ang="0">
                    <a:pos x="50" y="17"/>
                  </a:cxn>
                  <a:cxn ang="0">
                    <a:pos x="47" y="15"/>
                  </a:cxn>
                  <a:cxn ang="0">
                    <a:pos x="37" y="11"/>
                  </a:cxn>
                  <a:cxn ang="0">
                    <a:pos x="22" y="10"/>
                  </a:cxn>
                  <a:cxn ang="0">
                    <a:pos x="15" y="23"/>
                  </a:cxn>
                  <a:cxn ang="0">
                    <a:pos x="24" y="28"/>
                  </a:cxn>
                  <a:cxn ang="0">
                    <a:pos x="44" y="30"/>
                  </a:cxn>
                  <a:cxn ang="0">
                    <a:pos x="42" y="38"/>
                  </a:cxn>
                  <a:cxn ang="0">
                    <a:pos x="19" y="40"/>
                  </a:cxn>
                  <a:cxn ang="0">
                    <a:pos x="12" y="50"/>
                  </a:cxn>
                  <a:cxn ang="0">
                    <a:pos x="14" y="54"/>
                  </a:cxn>
                  <a:cxn ang="0">
                    <a:pos x="22" y="60"/>
                  </a:cxn>
                  <a:cxn ang="0">
                    <a:pos x="44" y="57"/>
                  </a:cxn>
                  <a:cxn ang="0">
                    <a:pos x="52" y="55"/>
                  </a:cxn>
                  <a:cxn ang="0">
                    <a:pos x="50" y="65"/>
                  </a:cxn>
                  <a:cxn ang="0">
                    <a:pos x="45" y="67"/>
                  </a:cxn>
                  <a:cxn ang="0">
                    <a:pos x="39" y="69"/>
                  </a:cxn>
                  <a:cxn ang="0">
                    <a:pos x="22" y="70"/>
                  </a:cxn>
                  <a:cxn ang="0">
                    <a:pos x="12" y="67"/>
                  </a:cxn>
                  <a:cxn ang="0">
                    <a:pos x="3" y="62"/>
                  </a:cxn>
                  <a:cxn ang="0">
                    <a:pos x="0" y="47"/>
                  </a:cxn>
                  <a:cxn ang="0">
                    <a:pos x="3" y="40"/>
                  </a:cxn>
                  <a:cxn ang="0">
                    <a:pos x="8" y="37"/>
                  </a:cxn>
                  <a:cxn ang="0">
                    <a:pos x="10" y="32"/>
                  </a:cxn>
                  <a:cxn ang="0">
                    <a:pos x="3" y="15"/>
                  </a:cxn>
                  <a:cxn ang="0">
                    <a:pos x="10" y="6"/>
                  </a:cxn>
                  <a:cxn ang="0">
                    <a:pos x="19" y="1"/>
                  </a:cxn>
                  <a:cxn ang="0">
                    <a:pos x="29" y="0"/>
                  </a:cxn>
                </a:cxnLst>
                <a:rect l="0" t="0" r="r" b="b"/>
                <a:pathLst>
                  <a:path w="52" h="70">
                    <a:moveTo>
                      <a:pt x="29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2" y="8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7"/>
                    </a:lnTo>
                    <a:lnTo>
                      <a:pt x="49" y="17"/>
                    </a:lnTo>
                    <a:lnTo>
                      <a:pt x="47" y="15"/>
                    </a:lnTo>
                    <a:lnTo>
                      <a:pt x="40" y="11"/>
                    </a:lnTo>
                    <a:lnTo>
                      <a:pt x="37" y="11"/>
                    </a:lnTo>
                    <a:lnTo>
                      <a:pt x="34" y="10"/>
                    </a:lnTo>
                    <a:lnTo>
                      <a:pt x="22" y="10"/>
                    </a:lnTo>
                    <a:lnTo>
                      <a:pt x="15" y="17"/>
                    </a:lnTo>
                    <a:lnTo>
                      <a:pt x="15" y="23"/>
                    </a:lnTo>
                    <a:lnTo>
                      <a:pt x="20" y="28"/>
                    </a:lnTo>
                    <a:lnTo>
                      <a:pt x="24" y="28"/>
                    </a:lnTo>
                    <a:lnTo>
                      <a:pt x="25" y="30"/>
                    </a:lnTo>
                    <a:lnTo>
                      <a:pt x="44" y="30"/>
                    </a:lnTo>
                    <a:lnTo>
                      <a:pt x="44" y="37"/>
                    </a:lnTo>
                    <a:lnTo>
                      <a:pt x="42" y="38"/>
                    </a:lnTo>
                    <a:lnTo>
                      <a:pt x="22" y="38"/>
                    </a:lnTo>
                    <a:lnTo>
                      <a:pt x="19" y="40"/>
                    </a:lnTo>
                    <a:lnTo>
                      <a:pt x="12" y="47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9" y="59"/>
                    </a:lnTo>
                    <a:lnTo>
                      <a:pt x="22" y="60"/>
                    </a:lnTo>
                    <a:lnTo>
                      <a:pt x="37" y="60"/>
                    </a:lnTo>
                    <a:lnTo>
                      <a:pt x="44" y="57"/>
                    </a:lnTo>
                    <a:lnTo>
                      <a:pt x="49" y="55"/>
                    </a:lnTo>
                    <a:lnTo>
                      <a:pt x="52" y="55"/>
                    </a:lnTo>
                    <a:lnTo>
                      <a:pt x="52" y="64"/>
                    </a:lnTo>
                    <a:lnTo>
                      <a:pt x="50" y="65"/>
                    </a:lnTo>
                    <a:lnTo>
                      <a:pt x="47" y="65"/>
                    </a:lnTo>
                    <a:lnTo>
                      <a:pt x="45" y="67"/>
                    </a:lnTo>
                    <a:lnTo>
                      <a:pt x="42" y="69"/>
                    </a:lnTo>
                    <a:lnTo>
                      <a:pt x="39" y="69"/>
                    </a:lnTo>
                    <a:lnTo>
                      <a:pt x="35" y="70"/>
                    </a:lnTo>
                    <a:lnTo>
                      <a:pt x="22" y="70"/>
                    </a:lnTo>
                    <a:lnTo>
                      <a:pt x="15" y="69"/>
                    </a:lnTo>
                    <a:lnTo>
                      <a:pt x="12" y="67"/>
                    </a:lnTo>
                    <a:lnTo>
                      <a:pt x="7" y="65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3" y="40"/>
                    </a:lnTo>
                    <a:lnTo>
                      <a:pt x="7" y="38"/>
                    </a:lnTo>
                    <a:lnTo>
                      <a:pt x="8" y="37"/>
                    </a:lnTo>
                    <a:lnTo>
                      <a:pt x="14" y="33"/>
                    </a:lnTo>
                    <a:lnTo>
                      <a:pt x="10" y="32"/>
                    </a:lnTo>
                    <a:lnTo>
                      <a:pt x="3" y="25"/>
                    </a:lnTo>
                    <a:lnTo>
                      <a:pt x="3" y="15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4" y="3"/>
                    </a:lnTo>
                    <a:lnTo>
                      <a:pt x="19" y="1"/>
                    </a:lnTo>
                    <a:lnTo>
                      <a:pt x="24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8" name="Freeform 350"/>
              <p:cNvSpPr>
                <a:spLocks noEditPoints="1"/>
              </p:cNvSpPr>
              <p:nvPr/>
            </p:nvSpPr>
            <p:spPr bwMode="auto">
              <a:xfrm>
                <a:off x="3908" y="2872"/>
                <a:ext cx="30" cy="102"/>
              </a:xfrm>
              <a:custGeom>
                <a:avLst/>
                <a:gdLst/>
                <a:ahLst/>
                <a:cxnLst>
                  <a:cxn ang="0">
                    <a:pos x="2" y="33"/>
                  </a:cxn>
                  <a:cxn ang="0">
                    <a:pos x="12" y="33"/>
                  </a:cxn>
                  <a:cxn ang="0">
                    <a:pos x="12" y="82"/>
                  </a:cxn>
                  <a:cxn ang="0">
                    <a:pos x="13" y="84"/>
                  </a:cxn>
                  <a:cxn ang="0">
                    <a:pos x="13" y="89"/>
                  </a:cxn>
                  <a:cxn ang="0">
                    <a:pos x="15" y="91"/>
                  </a:cxn>
                  <a:cxn ang="0">
                    <a:pos x="17" y="91"/>
                  </a:cxn>
                  <a:cxn ang="0">
                    <a:pos x="18" y="92"/>
                  </a:cxn>
                  <a:cxn ang="0">
                    <a:pos x="23" y="92"/>
                  </a:cxn>
                  <a:cxn ang="0">
                    <a:pos x="25" y="91"/>
                  </a:cxn>
                  <a:cxn ang="0">
                    <a:pos x="28" y="91"/>
                  </a:cxn>
                  <a:cxn ang="0">
                    <a:pos x="30" y="92"/>
                  </a:cxn>
                  <a:cxn ang="0">
                    <a:pos x="30" y="97"/>
                  </a:cxn>
                  <a:cxn ang="0">
                    <a:pos x="27" y="101"/>
                  </a:cxn>
                  <a:cxn ang="0">
                    <a:pos x="25" y="101"/>
                  </a:cxn>
                  <a:cxn ang="0">
                    <a:pos x="23" y="102"/>
                  </a:cxn>
                  <a:cxn ang="0">
                    <a:pos x="13" y="102"/>
                  </a:cxn>
                  <a:cxn ang="0">
                    <a:pos x="7" y="99"/>
                  </a:cxn>
                  <a:cxn ang="0">
                    <a:pos x="5" y="97"/>
                  </a:cxn>
                  <a:cxn ang="0">
                    <a:pos x="3" y="94"/>
                  </a:cxn>
                  <a:cxn ang="0">
                    <a:pos x="2" y="89"/>
                  </a:cxn>
                  <a:cxn ang="0">
                    <a:pos x="0" y="86"/>
                  </a:cxn>
                  <a:cxn ang="0">
                    <a:pos x="0" y="35"/>
                  </a:cxn>
                  <a:cxn ang="0">
                    <a:pos x="2" y="35"/>
                  </a:cxn>
                  <a:cxn ang="0">
                    <a:pos x="2" y="33"/>
                  </a:cxn>
                  <a:cxn ang="0">
                    <a:pos x="8" y="0"/>
                  </a:cxn>
                  <a:cxn ang="0">
                    <a:pos x="18" y="0"/>
                  </a:cxn>
                  <a:cxn ang="0">
                    <a:pos x="18" y="1"/>
                  </a:cxn>
                  <a:cxn ang="0">
                    <a:pos x="12" y="22"/>
                  </a:cxn>
                  <a:cxn ang="0">
                    <a:pos x="10" y="23"/>
                  </a:cxn>
                  <a:cxn ang="0">
                    <a:pos x="2" y="23"/>
                  </a:cxn>
                  <a:cxn ang="0">
                    <a:pos x="2" y="22"/>
                  </a:cxn>
                  <a:cxn ang="0">
                    <a:pos x="7" y="1"/>
                  </a:cxn>
                  <a:cxn ang="0">
                    <a:pos x="8" y="0"/>
                  </a:cxn>
                </a:cxnLst>
                <a:rect l="0" t="0" r="r" b="b"/>
                <a:pathLst>
                  <a:path w="30" h="102">
                    <a:moveTo>
                      <a:pt x="2" y="33"/>
                    </a:moveTo>
                    <a:lnTo>
                      <a:pt x="12" y="33"/>
                    </a:lnTo>
                    <a:lnTo>
                      <a:pt x="12" y="82"/>
                    </a:lnTo>
                    <a:lnTo>
                      <a:pt x="13" y="84"/>
                    </a:lnTo>
                    <a:lnTo>
                      <a:pt x="13" y="89"/>
                    </a:lnTo>
                    <a:lnTo>
                      <a:pt x="15" y="91"/>
                    </a:lnTo>
                    <a:lnTo>
                      <a:pt x="17" y="91"/>
                    </a:lnTo>
                    <a:lnTo>
                      <a:pt x="18" y="92"/>
                    </a:lnTo>
                    <a:lnTo>
                      <a:pt x="23" y="92"/>
                    </a:lnTo>
                    <a:lnTo>
                      <a:pt x="25" y="91"/>
                    </a:lnTo>
                    <a:lnTo>
                      <a:pt x="28" y="91"/>
                    </a:lnTo>
                    <a:lnTo>
                      <a:pt x="30" y="92"/>
                    </a:lnTo>
                    <a:lnTo>
                      <a:pt x="30" y="97"/>
                    </a:lnTo>
                    <a:lnTo>
                      <a:pt x="27" y="101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13" y="102"/>
                    </a:lnTo>
                    <a:lnTo>
                      <a:pt x="7" y="99"/>
                    </a:lnTo>
                    <a:lnTo>
                      <a:pt x="5" y="97"/>
                    </a:lnTo>
                    <a:lnTo>
                      <a:pt x="3" y="94"/>
                    </a:lnTo>
                    <a:lnTo>
                      <a:pt x="2" y="89"/>
                    </a:lnTo>
                    <a:lnTo>
                      <a:pt x="0" y="86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3"/>
                    </a:lnTo>
                    <a:close/>
                    <a:moveTo>
                      <a:pt x="8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12" y="22"/>
                    </a:lnTo>
                    <a:lnTo>
                      <a:pt x="10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7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19" name="Freeform 351"/>
              <p:cNvSpPr>
                <a:spLocks/>
              </p:cNvSpPr>
              <p:nvPr/>
            </p:nvSpPr>
            <p:spPr bwMode="auto">
              <a:xfrm>
                <a:off x="3945" y="2905"/>
                <a:ext cx="67" cy="9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0" y="0"/>
                  </a:cxn>
                  <a:cxn ang="0">
                    <a:pos x="11" y="2"/>
                  </a:cxn>
                  <a:cxn ang="0">
                    <a:pos x="11" y="48"/>
                  </a:cxn>
                  <a:cxn ang="0">
                    <a:pos x="15" y="54"/>
                  </a:cxn>
                  <a:cxn ang="0">
                    <a:pos x="18" y="58"/>
                  </a:cxn>
                  <a:cxn ang="0">
                    <a:pos x="22" y="59"/>
                  </a:cxn>
                  <a:cxn ang="0">
                    <a:pos x="25" y="59"/>
                  </a:cxn>
                  <a:cxn ang="0">
                    <a:pos x="30" y="58"/>
                  </a:cxn>
                  <a:cxn ang="0">
                    <a:pos x="33" y="56"/>
                  </a:cxn>
                  <a:cxn ang="0">
                    <a:pos x="38" y="53"/>
                  </a:cxn>
                  <a:cxn ang="0">
                    <a:pos x="43" y="48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53" y="2"/>
                  </a:cxn>
                  <a:cxn ang="0">
                    <a:pos x="55" y="2"/>
                  </a:cxn>
                  <a:cxn ang="0">
                    <a:pos x="55" y="56"/>
                  </a:cxn>
                  <a:cxn ang="0">
                    <a:pos x="57" y="58"/>
                  </a:cxn>
                  <a:cxn ang="0">
                    <a:pos x="57" y="59"/>
                  </a:cxn>
                  <a:cxn ang="0">
                    <a:pos x="63" y="59"/>
                  </a:cxn>
                  <a:cxn ang="0">
                    <a:pos x="63" y="58"/>
                  </a:cxn>
                  <a:cxn ang="0">
                    <a:pos x="65" y="58"/>
                  </a:cxn>
                  <a:cxn ang="0">
                    <a:pos x="67" y="59"/>
                  </a:cxn>
                  <a:cxn ang="0">
                    <a:pos x="67" y="66"/>
                  </a:cxn>
                  <a:cxn ang="0">
                    <a:pos x="65" y="68"/>
                  </a:cxn>
                  <a:cxn ang="0">
                    <a:pos x="63" y="68"/>
                  </a:cxn>
                  <a:cxn ang="0">
                    <a:pos x="62" y="69"/>
                  </a:cxn>
                  <a:cxn ang="0">
                    <a:pos x="58" y="69"/>
                  </a:cxn>
                  <a:cxn ang="0">
                    <a:pos x="52" y="68"/>
                  </a:cxn>
                  <a:cxn ang="0">
                    <a:pos x="48" y="66"/>
                  </a:cxn>
                  <a:cxn ang="0">
                    <a:pos x="45" y="63"/>
                  </a:cxn>
                  <a:cxn ang="0">
                    <a:pos x="43" y="58"/>
                  </a:cxn>
                  <a:cxn ang="0">
                    <a:pos x="38" y="63"/>
                  </a:cxn>
                  <a:cxn ang="0">
                    <a:pos x="33" y="66"/>
                  </a:cxn>
                  <a:cxn ang="0">
                    <a:pos x="23" y="69"/>
                  </a:cxn>
                  <a:cxn ang="0">
                    <a:pos x="20" y="68"/>
                  </a:cxn>
                  <a:cxn ang="0">
                    <a:pos x="16" y="68"/>
                  </a:cxn>
                  <a:cxn ang="0">
                    <a:pos x="13" y="66"/>
                  </a:cxn>
                  <a:cxn ang="0">
                    <a:pos x="11" y="64"/>
                  </a:cxn>
                  <a:cxn ang="0">
                    <a:pos x="11" y="93"/>
                  </a:cxn>
                  <a:cxn ang="0">
                    <a:pos x="0" y="9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67" h="93">
                    <a:moveTo>
                      <a:pt x="1" y="0"/>
                    </a:moveTo>
                    <a:lnTo>
                      <a:pt x="10" y="0"/>
                    </a:lnTo>
                    <a:lnTo>
                      <a:pt x="11" y="2"/>
                    </a:lnTo>
                    <a:lnTo>
                      <a:pt x="11" y="48"/>
                    </a:lnTo>
                    <a:lnTo>
                      <a:pt x="15" y="54"/>
                    </a:lnTo>
                    <a:lnTo>
                      <a:pt x="18" y="58"/>
                    </a:lnTo>
                    <a:lnTo>
                      <a:pt x="22" y="59"/>
                    </a:lnTo>
                    <a:lnTo>
                      <a:pt x="25" y="59"/>
                    </a:lnTo>
                    <a:lnTo>
                      <a:pt x="30" y="58"/>
                    </a:lnTo>
                    <a:lnTo>
                      <a:pt x="33" y="56"/>
                    </a:lnTo>
                    <a:lnTo>
                      <a:pt x="38" y="53"/>
                    </a:lnTo>
                    <a:lnTo>
                      <a:pt x="43" y="48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5" y="56"/>
                    </a:lnTo>
                    <a:lnTo>
                      <a:pt x="57" y="58"/>
                    </a:lnTo>
                    <a:lnTo>
                      <a:pt x="57" y="59"/>
                    </a:lnTo>
                    <a:lnTo>
                      <a:pt x="63" y="59"/>
                    </a:lnTo>
                    <a:lnTo>
                      <a:pt x="63" y="58"/>
                    </a:lnTo>
                    <a:lnTo>
                      <a:pt x="65" y="58"/>
                    </a:lnTo>
                    <a:lnTo>
                      <a:pt x="67" y="59"/>
                    </a:lnTo>
                    <a:lnTo>
                      <a:pt x="67" y="66"/>
                    </a:lnTo>
                    <a:lnTo>
                      <a:pt x="65" y="68"/>
                    </a:lnTo>
                    <a:lnTo>
                      <a:pt x="63" y="68"/>
                    </a:lnTo>
                    <a:lnTo>
                      <a:pt x="62" y="69"/>
                    </a:lnTo>
                    <a:lnTo>
                      <a:pt x="58" y="69"/>
                    </a:lnTo>
                    <a:lnTo>
                      <a:pt x="52" y="68"/>
                    </a:lnTo>
                    <a:lnTo>
                      <a:pt x="48" y="66"/>
                    </a:lnTo>
                    <a:lnTo>
                      <a:pt x="45" y="63"/>
                    </a:lnTo>
                    <a:lnTo>
                      <a:pt x="43" y="58"/>
                    </a:lnTo>
                    <a:lnTo>
                      <a:pt x="38" y="63"/>
                    </a:lnTo>
                    <a:lnTo>
                      <a:pt x="33" y="66"/>
                    </a:lnTo>
                    <a:lnTo>
                      <a:pt x="23" y="69"/>
                    </a:lnTo>
                    <a:lnTo>
                      <a:pt x="20" y="68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1" y="64"/>
                    </a:lnTo>
                    <a:lnTo>
                      <a:pt x="11" y="93"/>
                    </a:lnTo>
                    <a:lnTo>
                      <a:pt x="0" y="9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0" name="Freeform 352"/>
              <p:cNvSpPr>
                <a:spLocks/>
              </p:cNvSpPr>
              <p:nvPr/>
            </p:nvSpPr>
            <p:spPr bwMode="auto">
              <a:xfrm>
                <a:off x="4024" y="2904"/>
                <a:ext cx="52" cy="70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8" y="1"/>
                  </a:cxn>
                  <a:cxn ang="0">
                    <a:pos x="45" y="3"/>
                  </a:cxn>
                  <a:cxn ang="0">
                    <a:pos x="48" y="5"/>
                  </a:cxn>
                  <a:cxn ang="0">
                    <a:pos x="52" y="15"/>
                  </a:cxn>
                  <a:cxn ang="0">
                    <a:pos x="50" y="17"/>
                  </a:cxn>
                  <a:cxn ang="0">
                    <a:pos x="46" y="15"/>
                  </a:cxn>
                  <a:cxn ang="0">
                    <a:pos x="36" y="11"/>
                  </a:cxn>
                  <a:cxn ang="0">
                    <a:pos x="21" y="10"/>
                  </a:cxn>
                  <a:cxn ang="0">
                    <a:pos x="15" y="23"/>
                  </a:cxn>
                  <a:cxn ang="0">
                    <a:pos x="23" y="28"/>
                  </a:cxn>
                  <a:cxn ang="0">
                    <a:pos x="43" y="30"/>
                  </a:cxn>
                  <a:cxn ang="0">
                    <a:pos x="41" y="38"/>
                  </a:cxn>
                  <a:cxn ang="0">
                    <a:pos x="18" y="40"/>
                  </a:cxn>
                  <a:cxn ang="0">
                    <a:pos x="13" y="47"/>
                  </a:cxn>
                  <a:cxn ang="0">
                    <a:pos x="13" y="52"/>
                  </a:cxn>
                  <a:cxn ang="0">
                    <a:pos x="16" y="57"/>
                  </a:cxn>
                  <a:cxn ang="0">
                    <a:pos x="38" y="60"/>
                  </a:cxn>
                  <a:cxn ang="0">
                    <a:pos x="43" y="57"/>
                  </a:cxn>
                  <a:cxn ang="0">
                    <a:pos x="52" y="55"/>
                  </a:cxn>
                  <a:cxn ang="0">
                    <a:pos x="50" y="65"/>
                  </a:cxn>
                  <a:cxn ang="0">
                    <a:pos x="45" y="67"/>
                  </a:cxn>
                  <a:cxn ang="0">
                    <a:pos x="38" y="69"/>
                  </a:cxn>
                  <a:cxn ang="0">
                    <a:pos x="21" y="70"/>
                  </a:cxn>
                  <a:cxn ang="0">
                    <a:pos x="5" y="62"/>
                  </a:cxn>
                  <a:cxn ang="0">
                    <a:pos x="0" y="55"/>
                  </a:cxn>
                  <a:cxn ang="0">
                    <a:pos x="1" y="45"/>
                  </a:cxn>
                  <a:cxn ang="0">
                    <a:pos x="3" y="40"/>
                  </a:cxn>
                  <a:cxn ang="0">
                    <a:pos x="8" y="37"/>
                  </a:cxn>
                  <a:cxn ang="0">
                    <a:pos x="10" y="32"/>
                  </a:cxn>
                  <a:cxn ang="0">
                    <a:pos x="3" y="23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3" y="1"/>
                  </a:cxn>
                </a:cxnLst>
                <a:rect l="0" t="0" r="r" b="b"/>
                <a:pathLst>
                  <a:path w="52" h="70">
                    <a:moveTo>
                      <a:pt x="28" y="0"/>
                    </a:moveTo>
                    <a:lnTo>
                      <a:pt x="31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1" y="3"/>
                    </a:lnTo>
                    <a:lnTo>
                      <a:pt x="45" y="3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52" y="8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7"/>
                    </a:lnTo>
                    <a:lnTo>
                      <a:pt x="48" y="17"/>
                    </a:lnTo>
                    <a:lnTo>
                      <a:pt x="46" y="15"/>
                    </a:lnTo>
                    <a:lnTo>
                      <a:pt x="40" y="11"/>
                    </a:lnTo>
                    <a:lnTo>
                      <a:pt x="36" y="11"/>
                    </a:lnTo>
                    <a:lnTo>
                      <a:pt x="33" y="10"/>
                    </a:lnTo>
                    <a:lnTo>
                      <a:pt x="21" y="10"/>
                    </a:lnTo>
                    <a:lnTo>
                      <a:pt x="15" y="17"/>
                    </a:lnTo>
                    <a:lnTo>
                      <a:pt x="15" y="23"/>
                    </a:lnTo>
                    <a:lnTo>
                      <a:pt x="20" y="28"/>
                    </a:lnTo>
                    <a:lnTo>
                      <a:pt x="23" y="28"/>
                    </a:lnTo>
                    <a:lnTo>
                      <a:pt x="26" y="30"/>
                    </a:lnTo>
                    <a:lnTo>
                      <a:pt x="43" y="30"/>
                    </a:lnTo>
                    <a:lnTo>
                      <a:pt x="43" y="37"/>
                    </a:lnTo>
                    <a:lnTo>
                      <a:pt x="41" y="38"/>
                    </a:lnTo>
                    <a:lnTo>
                      <a:pt x="21" y="38"/>
                    </a:lnTo>
                    <a:lnTo>
                      <a:pt x="18" y="40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1" y="50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1" y="60"/>
                    </a:lnTo>
                    <a:lnTo>
                      <a:pt x="38" y="60"/>
                    </a:lnTo>
                    <a:lnTo>
                      <a:pt x="41" y="59"/>
                    </a:lnTo>
                    <a:lnTo>
                      <a:pt x="43" y="57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52" y="64"/>
                    </a:lnTo>
                    <a:lnTo>
                      <a:pt x="50" y="65"/>
                    </a:lnTo>
                    <a:lnTo>
                      <a:pt x="46" y="65"/>
                    </a:lnTo>
                    <a:lnTo>
                      <a:pt x="45" y="67"/>
                    </a:lnTo>
                    <a:lnTo>
                      <a:pt x="41" y="69"/>
                    </a:lnTo>
                    <a:lnTo>
                      <a:pt x="38" y="69"/>
                    </a:lnTo>
                    <a:lnTo>
                      <a:pt x="35" y="70"/>
                    </a:lnTo>
                    <a:lnTo>
                      <a:pt x="21" y="70"/>
                    </a:lnTo>
                    <a:lnTo>
                      <a:pt x="6" y="65"/>
                    </a:lnTo>
                    <a:lnTo>
                      <a:pt x="5" y="62"/>
                    </a:lnTo>
                    <a:lnTo>
                      <a:pt x="1" y="59"/>
                    </a:lnTo>
                    <a:lnTo>
                      <a:pt x="0" y="55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3" y="40"/>
                    </a:lnTo>
                    <a:lnTo>
                      <a:pt x="6" y="38"/>
                    </a:lnTo>
                    <a:lnTo>
                      <a:pt x="8" y="37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5" y="27"/>
                    </a:lnTo>
                    <a:lnTo>
                      <a:pt x="3" y="23"/>
                    </a:lnTo>
                    <a:lnTo>
                      <a:pt x="3" y="15"/>
                    </a:lnTo>
                    <a:lnTo>
                      <a:pt x="6" y="8"/>
                    </a:lnTo>
                    <a:lnTo>
                      <a:pt x="10" y="6"/>
                    </a:lnTo>
                    <a:lnTo>
                      <a:pt x="13" y="3"/>
                    </a:lnTo>
                    <a:lnTo>
                      <a:pt x="18" y="1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1" name="Freeform 353"/>
              <p:cNvSpPr>
                <a:spLocks/>
              </p:cNvSpPr>
              <p:nvPr/>
            </p:nvSpPr>
            <p:spPr bwMode="auto">
              <a:xfrm>
                <a:off x="4081" y="2905"/>
                <a:ext cx="58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28" y="56"/>
                  </a:cxn>
                  <a:cxn ang="0">
                    <a:pos x="30" y="56"/>
                  </a:cxn>
                  <a:cxn ang="0">
                    <a:pos x="33" y="49"/>
                  </a:cxn>
                  <a:cxn ang="0">
                    <a:pos x="36" y="41"/>
                  </a:cxn>
                  <a:cxn ang="0">
                    <a:pos x="41" y="27"/>
                  </a:cxn>
                  <a:cxn ang="0">
                    <a:pos x="45" y="14"/>
                  </a:cxn>
                  <a:cxn ang="0">
                    <a:pos x="45" y="2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57" y="2"/>
                  </a:cxn>
                  <a:cxn ang="0">
                    <a:pos x="58" y="2"/>
                  </a:cxn>
                  <a:cxn ang="0">
                    <a:pos x="57" y="7"/>
                  </a:cxn>
                  <a:cxn ang="0">
                    <a:pos x="57" y="16"/>
                  </a:cxn>
                  <a:cxn ang="0">
                    <a:pos x="52" y="31"/>
                  </a:cxn>
                  <a:cxn ang="0">
                    <a:pos x="50" y="37"/>
                  </a:cxn>
                  <a:cxn ang="0">
                    <a:pos x="47" y="43"/>
                  </a:cxn>
                  <a:cxn ang="0">
                    <a:pos x="41" y="54"/>
                  </a:cxn>
                  <a:cxn ang="0">
                    <a:pos x="38" y="59"/>
                  </a:cxn>
                  <a:cxn ang="0">
                    <a:pos x="36" y="63"/>
                  </a:cxn>
                  <a:cxn ang="0">
                    <a:pos x="36" y="64"/>
                  </a:cxn>
                  <a:cxn ang="0">
                    <a:pos x="33" y="68"/>
                  </a:cxn>
                  <a:cxn ang="0">
                    <a:pos x="21" y="68"/>
                  </a:cxn>
                  <a:cxn ang="0">
                    <a:pos x="21" y="66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58" h="68">
                    <a:moveTo>
                      <a:pt x="0" y="0"/>
                    </a:moveTo>
                    <a:lnTo>
                      <a:pt x="11" y="0"/>
                    </a:lnTo>
                    <a:lnTo>
                      <a:pt x="11" y="2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3" y="49"/>
                    </a:lnTo>
                    <a:lnTo>
                      <a:pt x="36" y="41"/>
                    </a:lnTo>
                    <a:lnTo>
                      <a:pt x="41" y="27"/>
                    </a:lnTo>
                    <a:lnTo>
                      <a:pt x="45" y="14"/>
                    </a:lnTo>
                    <a:lnTo>
                      <a:pt x="45" y="2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57" y="7"/>
                    </a:lnTo>
                    <a:lnTo>
                      <a:pt x="57" y="16"/>
                    </a:lnTo>
                    <a:lnTo>
                      <a:pt x="52" y="31"/>
                    </a:lnTo>
                    <a:lnTo>
                      <a:pt x="50" y="37"/>
                    </a:lnTo>
                    <a:lnTo>
                      <a:pt x="47" y="43"/>
                    </a:lnTo>
                    <a:lnTo>
                      <a:pt x="41" y="54"/>
                    </a:lnTo>
                    <a:lnTo>
                      <a:pt x="38" y="59"/>
                    </a:lnTo>
                    <a:lnTo>
                      <a:pt x="36" y="63"/>
                    </a:lnTo>
                    <a:lnTo>
                      <a:pt x="36" y="64"/>
                    </a:lnTo>
                    <a:lnTo>
                      <a:pt x="33" y="68"/>
                    </a:lnTo>
                    <a:lnTo>
                      <a:pt x="21" y="68"/>
                    </a:lnTo>
                    <a:lnTo>
                      <a:pt x="21" y="6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2" name="Freeform 354"/>
              <p:cNvSpPr>
                <a:spLocks noEditPoints="1"/>
              </p:cNvSpPr>
              <p:nvPr/>
            </p:nvSpPr>
            <p:spPr bwMode="auto">
              <a:xfrm>
                <a:off x="4144" y="2904"/>
                <a:ext cx="62" cy="70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1"/>
                  </a:cxn>
                  <a:cxn ang="0">
                    <a:pos x="19" y="13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0"/>
                  </a:cxn>
                  <a:cxn ang="0">
                    <a:pos x="14" y="45"/>
                  </a:cxn>
                  <a:cxn ang="0">
                    <a:pos x="14" y="49"/>
                  </a:cxn>
                  <a:cxn ang="0">
                    <a:pos x="15" y="52"/>
                  </a:cxn>
                  <a:cxn ang="0">
                    <a:pos x="22" y="59"/>
                  </a:cxn>
                  <a:cxn ang="0">
                    <a:pos x="25" y="60"/>
                  </a:cxn>
                  <a:cxn ang="0">
                    <a:pos x="35" y="60"/>
                  </a:cxn>
                  <a:cxn ang="0">
                    <a:pos x="41" y="59"/>
                  </a:cxn>
                  <a:cxn ang="0">
                    <a:pos x="44" y="57"/>
                  </a:cxn>
                  <a:cxn ang="0">
                    <a:pos x="46" y="54"/>
                  </a:cxn>
                  <a:cxn ang="0">
                    <a:pos x="49" y="50"/>
                  </a:cxn>
                  <a:cxn ang="0">
                    <a:pos x="49" y="45"/>
                  </a:cxn>
                  <a:cxn ang="0">
                    <a:pos x="51" y="40"/>
                  </a:cxn>
                  <a:cxn ang="0">
                    <a:pos x="51" y="25"/>
                  </a:cxn>
                  <a:cxn ang="0">
                    <a:pos x="47" y="18"/>
                  </a:cxn>
                  <a:cxn ang="0">
                    <a:pos x="41" y="11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6" y="3"/>
                  </a:cxn>
                  <a:cxn ang="0">
                    <a:pos x="51" y="5"/>
                  </a:cxn>
                  <a:cxn ang="0">
                    <a:pos x="56" y="10"/>
                  </a:cxn>
                  <a:cxn ang="0">
                    <a:pos x="59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2" y="42"/>
                  </a:cxn>
                  <a:cxn ang="0">
                    <a:pos x="59" y="55"/>
                  </a:cxn>
                  <a:cxn ang="0">
                    <a:pos x="56" y="60"/>
                  </a:cxn>
                  <a:cxn ang="0">
                    <a:pos x="52" y="64"/>
                  </a:cxn>
                  <a:cxn ang="0">
                    <a:pos x="49" y="65"/>
                  </a:cxn>
                  <a:cxn ang="0">
                    <a:pos x="39" y="69"/>
                  </a:cxn>
                  <a:cxn ang="0">
                    <a:pos x="30" y="70"/>
                  </a:cxn>
                  <a:cxn ang="0">
                    <a:pos x="17" y="67"/>
                  </a:cxn>
                  <a:cxn ang="0">
                    <a:pos x="12" y="65"/>
                  </a:cxn>
                  <a:cxn ang="0">
                    <a:pos x="7" y="60"/>
                  </a:cxn>
                  <a:cxn ang="0">
                    <a:pos x="4" y="55"/>
                  </a:cxn>
                  <a:cxn ang="0">
                    <a:pos x="0" y="45"/>
                  </a:cxn>
                  <a:cxn ang="0">
                    <a:pos x="0" y="28"/>
                  </a:cxn>
                  <a:cxn ang="0">
                    <a:pos x="4" y="15"/>
                  </a:cxn>
                  <a:cxn ang="0">
                    <a:pos x="14" y="5"/>
                  </a:cxn>
                  <a:cxn ang="0">
                    <a:pos x="24" y="1"/>
                  </a:cxn>
                  <a:cxn ang="0">
                    <a:pos x="32" y="0"/>
                  </a:cxn>
                </a:cxnLst>
                <a:rect l="0" t="0" r="r" b="b"/>
                <a:pathLst>
                  <a:path w="62" h="70">
                    <a:moveTo>
                      <a:pt x="27" y="10"/>
                    </a:moveTo>
                    <a:lnTo>
                      <a:pt x="22" y="11"/>
                    </a:lnTo>
                    <a:lnTo>
                      <a:pt x="19" y="13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0"/>
                    </a:lnTo>
                    <a:lnTo>
                      <a:pt x="14" y="45"/>
                    </a:lnTo>
                    <a:lnTo>
                      <a:pt x="14" y="49"/>
                    </a:lnTo>
                    <a:lnTo>
                      <a:pt x="15" y="52"/>
                    </a:lnTo>
                    <a:lnTo>
                      <a:pt x="22" y="59"/>
                    </a:lnTo>
                    <a:lnTo>
                      <a:pt x="25" y="60"/>
                    </a:lnTo>
                    <a:lnTo>
                      <a:pt x="35" y="60"/>
                    </a:lnTo>
                    <a:lnTo>
                      <a:pt x="41" y="59"/>
                    </a:lnTo>
                    <a:lnTo>
                      <a:pt x="44" y="57"/>
                    </a:lnTo>
                    <a:lnTo>
                      <a:pt x="46" y="54"/>
                    </a:lnTo>
                    <a:lnTo>
                      <a:pt x="49" y="50"/>
                    </a:lnTo>
                    <a:lnTo>
                      <a:pt x="49" y="45"/>
                    </a:lnTo>
                    <a:lnTo>
                      <a:pt x="51" y="40"/>
                    </a:lnTo>
                    <a:lnTo>
                      <a:pt x="51" y="25"/>
                    </a:lnTo>
                    <a:lnTo>
                      <a:pt x="47" y="18"/>
                    </a:lnTo>
                    <a:lnTo>
                      <a:pt x="41" y="11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6" y="3"/>
                    </a:lnTo>
                    <a:lnTo>
                      <a:pt x="51" y="5"/>
                    </a:lnTo>
                    <a:lnTo>
                      <a:pt x="56" y="10"/>
                    </a:lnTo>
                    <a:lnTo>
                      <a:pt x="59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2" y="42"/>
                    </a:lnTo>
                    <a:lnTo>
                      <a:pt x="59" y="55"/>
                    </a:lnTo>
                    <a:lnTo>
                      <a:pt x="56" y="60"/>
                    </a:lnTo>
                    <a:lnTo>
                      <a:pt x="52" y="64"/>
                    </a:lnTo>
                    <a:lnTo>
                      <a:pt x="49" y="65"/>
                    </a:lnTo>
                    <a:lnTo>
                      <a:pt x="39" y="69"/>
                    </a:lnTo>
                    <a:lnTo>
                      <a:pt x="30" y="70"/>
                    </a:lnTo>
                    <a:lnTo>
                      <a:pt x="17" y="67"/>
                    </a:lnTo>
                    <a:lnTo>
                      <a:pt x="12" y="65"/>
                    </a:lnTo>
                    <a:lnTo>
                      <a:pt x="7" y="60"/>
                    </a:lnTo>
                    <a:lnTo>
                      <a:pt x="4" y="55"/>
                    </a:lnTo>
                    <a:lnTo>
                      <a:pt x="0" y="45"/>
                    </a:lnTo>
                    <a:lnTo>
                      <a:pt x="0" y="28"/>
                    </a:lnTo>
                    <a:lnTo>
                      <a:pt x="4" y="15"/>
                    </a:lnTo>
                    <a:lnTo>
                      <a:pt x="14" y="5"/>
                    </a:lnTo>
                    <a:lnTo>
                      <a:pt x="24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3" name="Freeform 355"/>
              <p:cNvSpPr>
                <a:spLocks/>
              </p:cNvSpPr>
              <p:nvPr/>
            </p:nvSpPr>
            <p:spPr bwMode="auto">
              <a:xfrm>
                <a:off x="4252" y="2904"/>
                <a:ext cx="52" cy="70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8" y="1"/>
                  </a:cxn>
                  <a:cxn ang="0">
                    <a:pos x="45" y="3"/>
                  </a:cxn>
                  <a:cxn ang="0">
                    <a:pos x="48" y="5"/>
                  </a:cxn>
                  <a:cxn ang="0">
                    <a:pos x="50" y="8"/>
                  </a:cxn>
                  <a:cxn ang="0">
                    <a:pos x="52" y="13"/>
                  </a:cxn>
                  <a:cxn ang="0">
                    <a:pos x="50" y="17"/>
                  </a:cxn>
                  <a:cxn ang="0">
                    <a:pos x="47" y="15"/>
                  </a:cxn>
                  <a:cxn ang="0">
                    <a:pos x="36" y="11"/>
                  </a:cxn>
                  <a:cxn ang="0">
                    <a:pos x="21" y="10"/>
                  </a:cxn>
                  <a:cxn ang="0">
                    <a:pos x="15" y="23"/>
                  </a:cxn>
                  <a:cxn ang="0">
                    <a:pos x="23" y="28"/>
                  </a:cxn>
                  <a:cxn ang="0">
                    <a:pos x="42" y="30"/>
                  </a:cxn>
                  <a:cxn ang="0">
                    <a:pos x="43" y="37"/>
                  </a:cxn>
                  <a:cxn ang="0">
                    <a:pos x="42" y="38"/>
                  </a:cxn>
                  <a:cxn ang="0">
                    <a:pos x="11" y="47"/>
                  </a:cxn>
                  <a:cxn ang="0">
                    <a:pos x="18" y="59"/>
                  </a:cxn>
                  <a:cxn ang="0">
                    <a:pos x="36" y="60"/>
                  </a:cxn>
                  <a:cxn ang="0">
                    <a:pos x="47" y="57"/>
                  </a:cxn>
                  <a:cxn ang="0">
                    <a:pos x="52" y="55"/>
                  </a:cxn>
                  <a:cxn ang="0">
                    <a:pos x="50" y="64"/>
                  </a:cxn>
                  <a:cxn ang="0">
                    <a:pos x="47" y="65"/>
                  </a:cxn>
                  <a:cxn ang="0">
                    <a:pos x="42" y="69"/>
                  </a:cxn>
                  <a:cxn ang="0">
                    <a:pos x="35" y="70"/>
                  </a:cxn>
                  <a:cxn ang="0">
                    <a:pos x="15" y="69"/>
                  </a:cxn>
                  <a:cxn ang="0">
                    <a:pos x="6" y="65"/>
                  </a:cxn>
                  <a:cxn ang="0">
                    <a:pos x="0" y="55"/>
                  </a:cxn>
                  <a:cxn ang="0">
                    <a:pos x="1" y="45"/>
                  </a:cxn>
                  <a:cxn ang="0">
                    <a:pos x="5" y="38"/>
                  </a:cxn>
                  <a:cxn ang="0">
                    <a:pos x="13" y="33"/>
                  </a:cxn>
                  <a:cxn ang="0">
                    <a:pos x="3" y="25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3" y="1"/>
                  </a:cxn>
                </a:cxnLst>
                <a:rect l="0" t="0" r="r" b="b"/>
                <a:pathLst>
                  <a:path w="52" h="70">
                    <a:moveTo>
                      <a:pt x="28" y="0"/>
                    </a:moveTo>
                    <a:lnTo>
                      <a:pt x="31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13"/>
                    </a:lnTo>
                    <a:lnTo>
                      <a:pt x="50" y="15"/>
                    </a:lnTo>
                    <a:lnTo>
                      <a:pt x="50" y="17"/>
                    </a:lnTo>
                    <a:lnTo>
                      <a:pt x="48" y="17"/>
                    </a:lnTo>
                    <a:lnTo>
                      <a:pt x="47" y="15"/>
                    </a:lnTo>
                    <a:lnTo>
                      <a:pt x="40" y="11"/>
                    </a:lnTo>
                    <a:lnTo>
                      <a:pt x="36" y="11"/>
                    </a:lnTo>
                    <a:lnTo>
                      <a:pt x="33" y="10"/>
                    </a:lnTo>
                    <a:lnTo>
                      <a:pt x="21" y="10"/>
                    </a:lnTo>
                    <a:lnTo>
                      <a:pt x="15" y="17"/>
                    </a:lnTo>
                    <a:lnTo>
                      <a:pt x="15" y="23"/>
                    </a:lnTo>
                    <a:lnTo>
                      <a:pt x="20" y="28"/>
                    </a:lnTo>
                    <a:lnTo>
                      <a:pt x="23" y="28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3" y="32"/>
                    </a:lnTo>
                    <a:lnTo>
                      <a:pt x="43" y="37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20" y="38"/>
                    </a:lnTo>
                    <a:lnTo>
                      <a:pt x="11" y="47"/>
                    </a:lnTo>
                    <a:lnTo>
                      <a:pt x="11" y="52"/>
                    </a:lnTo>
                    <a:lnTo>
                      <a:pt x="18" y="59"/>
                    </a:lnTo>
                    <a:lnTo>
                      <a:pt x="21" y="60"/>
                    </a:lnTo>
                    <a:lnTo>
                      <a:pt x="36" y="60"/>
                    </a:lnTo>
                    <a:lnTo>
                      <a:pt x="43" y="57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52" y="64"/>
                    </a:lnTo>
                    <a:lnTo>
                      <a:pt x="50" y="64"/>
                    </a:lnTo>
                    <a:lnTo>
                      <a:pt x="50" y="65"/>
                    </a:lnTo>
                    <a:lnTo>
                      <a:pt x="47" y="65"/>
                    </a:lnTo>
                    <a:lnTo>
                      <a:pt x="45" y="67"/>
                    </a:lnTo>
                    <a:lnTo>
                      <a:pt x="42" y="69"/>
                    </a:lnTo>
                    <a:lnTo>
                      <a:pt x="38" y="69"/>
                    </a:lnTo>
                    <a:lnTo>
                      <a:pt x="35" y="70"/>
                    </a:lnTo>
                    <a:lnTo>
                      <a:pt x="21" y="70"/>
                    </a:lnTo>
                    <a:lnTo>
                      <a:pt x="15" y="69"/>
                    </a:lnTo>
                    <a:lnTo>
                      <a:pt x="10" y="67"/>
                    </a:lnTo>
                    <a:lnTo>
                      <a:pt x="6" y="65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3" y="40"/>
                    </a:lnTo>
                    <a:lnTo>
                      <a:pt x="5" y="38"/>
                    </a:lnTo>
                    <a:lnTo>
                      <a:pt x="8" y="37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3" y="25"/>
                    </a:lnTo>
                    <a:lnTo>
                      <a:pt x="3" y="15"/>
                    </a:lnTo>
                    <a:lnTo>
                      <a:pt x="6" y="8"/>
                    </a:lnTo>
                    <a:lnTo>
                      <a:pt x="10" y="6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4" name="Freeform 356"/>
              <p:cNvSpPr>
                <a:spLocks/>
              </p:cNvSpPr>
              <p:nvPr/>
            </p:nvSpPr>
            <p:spPr bwMode="auto">
              <a:xfrm>
                <a:off x="4305" y="2905"/>
                <a:ext cx="56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56" y="4"/>
                  </a:cxn>
                  <a:cxn ang="0">
                    <a:pos x="56" y="5"/>
                  </a:cxn>
                  <a:cxn ang="0">
                    <a:pos x="54" y="7"/>
                  </a:cxn>
                  <a:cxn ang="0">
                    <a:pos x="54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4" y="56"/>
                  </a:cxn>
                  <a:cxn ang="0">
                    <a:pos x="37" y="59"/>
                  </a:cxn>
                  <a:cxn ang="0">
                    <a:pos x="42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59"/>
                  </a:cxn>
                  <a:cxn ang="0">
                    <a:pos x="49" y="61"/>
                  </a:cxn>
                  <a:cxn ang="0">
                    <a:pos x="47" y="63"/>
                  </a:cxn>
                  <a:cxn ang="0">
                    <a:pos x="47" y="68"/>
                  </a:cxn>
                  <a:cxn ang="0">
                    <a:pos x="42" y="68"/>
                  </a:cxn>
                  <a:cxn ang="0">
                    <a:pos x="41" y="69"/>
                  </a:cxn>
                  <a:cxn ang="0">
                    <a:pos x="37" y="69"/>
                  </a:cxn>
                  <a:cxn ang="0">
                    <a:pos x="34" y="68"/>
                  </a:cxn>
                  <a:cxn ang="0">
                    <a:pos x="29" y="68"/>
                  </a:cxn>
                  <a:cxn ang="0">
                    <a:pos x="24" y="63"/>
                  </a:cxn>
                  <a:cxn ang="0">
                    <a:pos x="20" y="56"/>
                  </a:cxn>
                  <a:cxn ang="0">
                    <a:pos x="19" y="48"/>
                  </a:cxn>
                  <a:cxn ang="0">
                    <a:pos x="19" y="14"/>
                  </a:cxn>
                  <a:cxn ang="0">
                    <a:pos x="20" y="10"/>
                  </a:cxn>
                  <a:cxn ang="0">
                    <a:pos x="2" y="10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6" h="69">
                    <a:moveTo>
                      <a:pt x="2" y="0"/>
                    </a:moveTo>
                    <a:lnTo>
                      <a:pt x="54" y="0"/>
                    </a:lnTo>
                    <a:lnTo>
                      <a:pt x="54" y="2"/>
                    </a:lnTo>
                    <a:lnTo>
                      <a:pt x="56" y="4"/>
                    </a:lnTo>
                    <a:lnTo>
                      <a:pt x="56" y="5"/>
                    </a:lnTo>
                    <a:lnTo>
                      <a:pt x="54" y="7"/>
                    </a:lnTo>
                    <a:lnTo>
                      <a:pt x="54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4" y="56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59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7" y="68"/>
                    </a:lnTo>
                    <a:lnTo>
                      <a:pt x="42" y="68"/>
                    </a:lnTo>
                    <a:lnTo>
                      <a:pt x="41" y="69"/>
                    </a:lnTo>
                    <a:lnTo>
                      <a:pt x="37" y="69"/>
                    </a:lnTo>
                    <a:lnTo>
                      <a:pt x="34" y="68"/>
                    </a:lnTo>
                    <a:lnTo>
                      <a:pt x="29" y="68"/>
                    </a:lnTo>
                    <a:lnTo>
                      <a:pt x="24" y="63"/>
                    </a:lnTo>
                    <a:lnTo>
                      <a:pt x="20" y="56"/>
                    </a:lnTo>
                    <a:lnTo>
                      <a:pt x="19" y="48"/>
                    </a:lnTo>
                    <a:lnTo>
                      <a:pt x="19" y="14"/>
                    </a:lnTo>
                    <a:lnTo>
                      <a:pt x="2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5" name="Freeform 357"/>
              <p:cNvSpPr>
                <a:spLocks/>
              </p:cNvSpPr>
              <p:nvPr/>
            </p:nvSpPr>
            <p:spPr bwMode="auto">
              <a:xfrm>
                <a:off x="4376" y="2905"/>
                <a:ext cx="28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1" y="54"/>
                  </a:cxn>
                  <a:cxn ang="0">
                    <a:pos x="13" y="56"/>
                  </a:cxn>
                  <a:cxn ang="0">
                    <a:pos x="13" y="58"/>
                  </a:cxn>
                  <a:cxn ang="0">
                    <a:pos x="15" y="58"/>
                  </a:cxn>
                  <a:cxn ang="0">
                    <a:pos x="16" y="59"/>
                  </a:cxn>
                  <a:cxn ang="0">
                    <a:pos x="23" y="59"/>
                  </a:cxn>
                  <a:cxn ang="0">
                    <a:pos x="23" y="58"/>
                  </a:cxn>
                  <a:cxn ang="0">
                    <a:pos x="28" y="58"/>
                  </a:cxn>
                  <a:cxn ang="0">
                    <a:pos x="28" y="66"/>
                  </a:cxn>
                  <a:cxn ang="0">
                    <a:pos x="27" y="68"/>
                  </a:cxn>
                  <a:cxn ang="0">
                    <a:pos x="23" y="68"/>
                  </a:cxn>
                  <a:cxn ang="0">
                    <a:pos x="21" y="69"/>
                  </a:cxn>
                  <a:cxn ang="0">
                    <a:pos x="13" y="69"/>
                  </a:cxn>
                  <a:cxn ang="0">
                    <a:pos x="3" y="64"/>
                  </a:cxn>
                  <a:cxn ang="0">
                    <a:pos x="3" y="61"/>
                  </a:cxn>
                  <a:cxn ang="0">
                    <a:pos x="1" y="59"/>
                  </a:cxn>
                  <a:cxn ang="0">
                    <a:pos x="1" y="56"/>
                  </a:cxn>
                  <a:cxn ang="0">
                    <a:pos x="0" y="53"/>
                  </a:cxn>
                  <a:cxn ang="0">
                    <a:pos x="0" y="0"/>
                  </a:cxn>
                </a:cxnLst>
                <a:rect l="0" t="0" r="r" b="b"/>
                <a:pathLst>
                  <a:path w="28" h="69">
                    <a:moveTo>
                      <a:pt x="0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5" y="58"/>
                    </a:lnTo>
                    <a:lnTo>
                      <a:pt x="16" y="59"/>
                    </a:lnTo>
                    <a:lnTo>
                      <a:pt x="23" y="59"/>
                    </a:lnTo>
                    <a:lnTo>
                      <a:pt x="23" y="58"/>
                    </a:lnTo>
                    <a:lnTo>
                      <a:pt x="28" y="58"/>
                    </a:lnTo>
                    <a:lnTo>
                      <a:pt x="28" y="66"/>
                    </a:lnTo>
                    <a:lnTo>
                      <a:pt x="27" y="68"/>
                    </a:lnTo>
                    <a:lnTo>
                      <a:pt x="23" y="68"/>
                    </a:lnTo>
                    <a:lnTo>
                      <a:pt x="21" y="69"/>
                    </a:lnTo>
                    <a:lnTo>
                      <a:pt x="13" y="69"/>
                    </a:lnTo>
                    <a:lnTo>
                      <a:pt x="3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1" y="56"/>
                    </a:ln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6" name="Freeform 358"/>
              <p:cNvSpPr>
                <a:spLocks/>
              </p:cNvSpPr>
              <p:nvPr/>
            </p:nvSpPr>
            <p:spPr bwMode="auto">
              <a:xfrm>
                <a:off x="4413" y="2905"/>
                <a:ext cx="50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1" y="32"/>
                  </a:cxn>
                  <a:cxn ang="0">
                    <a:pos x="35" y="2"/>
                  </a:cxn>
                  <a:cxn ang="0">
                    <a:pos x="36" y="2"/>
                  </a:cxn>
                  <a:cxn ang="0">
                    <a:pos x="36" y="0"/>
                  </a:cxn>
                  <a:cxn ang="0">
                    <a:pos x="48" y="0"/>
                  </a:cxn>
                  <a:cxn ang="0">
                    <a:pos x="48" y="5"/>
                  </a:cxn>
                  <a:cxn ang="0">
                    <a:pos x="23" y="31"/>
                  </a:cxn>
                  <a:cxn ang="0">
                    <a:pos x="48" y="63"/>
                  </a:cxn>
                  <a:cxn ang="0">
                    <a:pos x="50" y="63"/>
                  </a:cxn>
                  <a:cxn ang="0">
                    <a:pos x="50" y="68"/>
                  </a:cxn>
                  <a:cxn ang="0">
                    <a:pos x="38" y="68"/>
                  </a:cxn>
                  <a:cxn ang="0">
                    <a:pos x="36" y="66"/>
                  </a:cxn>
                  <a:cxn ang="0">
                    <a:pos x="11" y="34"/>
                  </a:cxn>
                  <a:cxn ang="0">
                    <a:pos x="11" y="66"/>
                  </a:cxn>
                  <a:cxn ang="0">
                    <a:pos x="10" y="66"/>
                  </a:cxn>
                  <a:cxn ang="0">
                    <a:pos x="10" y="68"/>
                  </a:cxn>
                  <a:cxn ang="0">
                    <a:pos x="0" y="68"/>
                  </a:cxn>
                  <a:cxn ang="0">
                    <a:pos x="0" y="0"/>
                  </a:cxn>
                </a:cxnLst>
                <a:rect l="0" t="0" r="r" b="b"/>
                <a:pathLst>
                  <a:path w="50" h="68">
                    <a:moveTo>
                      <a:pt x="0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48" y="5"/>
                    </a:lnTo>
                    <a:lnTo>
                      <a:pt x="23" y="31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0" y="68"/>
                    </a:lnTo>
                    <a:lnTo>
                      <a:pt x="38" y="68"/>
                    </a:lnTo>
                    <a:lnTo>
                      <a:pt x="36" y="66"/>
                    </a:lnTo>
                    <a:lnTo>
                      <a:pt x="11" y="34"/>
                    </a:lnTo>
                    <a:lnTo>
                      <a:pt x="11" y="66"/>
                    </a:lnTo>
                    <a:lnTo>
                      <a:pt x="10" y="66"/>
                    </a:lnTo>
                    <a:lnTo>
                      <a:pt x="10" y="68"/>
                    </a:lnTo>
                    <a:lnTo>
                      <a:pt x="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7" name="Freeform 359"/>
              <p:cNvSpPr>
                <a:spLocks noEditPoints="1"/>
              </p:cNvSpPr>
              <p:nvPr/>
            </p:nvSpPr>
            <p:spPr bwMode="auto">
              <a:xfrm>
                <a:off x="4468" y="2872"/>
                <a:ext cx="52" cy="102"/>
              </a:xfrm>
              <a:custGeom>
                <a:avLst/>
                <a:gdLst/>
                <a:ahLst/>
                <a:cxnLst>
                  <a:cxn ang="0">
                    <a:pos x="32" y="32"/>
                  </a:cxn>
                  <a:cxn ang="0">
                    <a:pos x="38" y="33"/>
                  </a:cxn>
                  <a:cxn ang="0">
                    <a:pos x="44" y="35"/>
                  </a:cxn>
                  <a:cxn ang="0">
                    <a:pos x="49" y="37"/>
                  </a:cxn>
                  <a:cxn ang="0">
                    <a:pos x="50" y="38"/>
                  </a:cxn>
                  <a:cxn ang="0">
                    <a:pos x="49" y="49"/>
                  </a:cxn>
                  <a:cxn ang="0">
                    <a:pos x="45" y="47"/>
                  </a:cxn>
                  <a:cxn ang="0">
                    <a:pos x="35" y="43"/>
                  </a:cxn>
                  <a:cxn ang="0">
                    <a:pos x="22" y="42"/>
                  </a:cxn>
                  <a:cxn ang="0">
                    <a:pos x="15" y="47"/>
                  </a:cxn>
                  <a:cxn ang="0">
                    <a:pos x="13" y="52"/>
                  </a:cxn>
                  <a:cxn ang="0">
                    <a:pos x="20" y="60"/>
                  </a:cxn>
                  <a:cxn ang="0">
                    <a:pos x="25" y="62"/>
                  </a:cxn>
                  <a:cxn ang="0">
                    <a:pos x="42" y="70"/>
                  </a:cxn>
                  <a:cxn ang="0">
                    <a:pos x="17" y="72"/>
                  </a:cxn>
                  <a:cxn ang="0">
                    <a:pos x="12" y="86"/>
                  </a:cxn>
                  <a:cxn ang="0">
                    <a:pos x="18" y="91"/>
                  </a:cxn>
                  <a:cxn ang="0">
                    <a:pos x="37" y="92"/>
                  </a:cxn>
                  <a:cxn ang="0">
                    <a:pos x="45" y="89"/>
                  </a:cxn>
                  <a:cxn ang="0">
                    <a:pos x="50" y="87"/>
                  </a:cxn>
                  <a:cxn ang="0">
                    <a:pos x="52" y="94"/>
                  </a:cxn>
                  <a:cxn ang="0">
                    <a:pos x="50" y="97"/>
                  </a:cxn>
                  <a:cxn ang="0">
                    <a:pos x="40" y="101"/>
                  </a:cxn>
                  <a:cxn ang="0">
                    <a:pos x="33" y="102"/>
                  </a:cxn>
                  <a:cxn ang="0">
                    <a:pos x="10" y="99"/>
                  </a:cxn>
                  <a:cxn ang="0">
                    <a:pos x="3" y="94"/>
                  </a:cxn>
                  <a:cxn ang="0">
                    <a:pos x="0" y="77"/>
                  </a:cxn>
                  <a:cxn ang="0">
                    <a:pos x="7" y="69"/>
                  </a:cxn>
                  <a:cxn ang="0">
                    <a:pos x="10" y="64"/>
                  </a:cxn>
                  <a:cxn ang="0">
                    <a:pos x="5" y="60"/>
                  </a:cxn>
                  <a:cxn ang="0">
                    <a:pos x="2" y="55"/>
                  </a:cxn>
                  <a:cxn ang="0">
                    <a:pos x="5" y="40"/>
                  </a:cxn>
                  <a:cxn ang="0">
                    <a:pos x="12" y="35"/>
                  </a:cxn>
                  <a:cxn ang="0">
                    <a:pos x="22" y="33"/>
                  </a:cxn>
                  <a:cxn ang="0">
                    <a:pos x="28" y="0"/>
                  </a:cxn>
                  <a:cxn ang="0">
                    <a:pos x="40" y="1"/>
                  </a:cxn>
                  <a:cxn ang="0">
                    <a:pos x="32" y="23"/>
                  </a:cxn>
                  <a:cxn ang="0">
                    <a:pos x="22" y="22"/>
                  </a:cxn>
                  <a:cxn ang="0">
                    <a:pos x="28" y="0"/>
                  </a:cxn>
                </a:cxnLst>
                <a:rect l="0" t="0" r="r" b="b"/>
                <a:pathLst>
                  <a:path w="52" h="102">
                    <a:moveTo>
                      <a:pt x="28" y="32"/>
                    </a:moveTo>
                    <a:lnTo>
                      <a:pt x="32" y="32"/>
                    </a:lnTo>
                    <a:lnTo>
                      <a:pt x="35" y="33"/>
                    </a:lnTo>
                    <a:lnTo>
                      <a:pt x="38" y="33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7" y="37"/>
                    </a:lnTo>
                    <a:lnTo>
                      <a:pt x="49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0" y="49"/>
                    </a:lnTo>
                    <a:lnTo>
                      <a:pt x="49" y="49"/>
                    </a:lnTo>
                    <a:lnTo>
                      <a:pt x="47" y="47"/>
                    </a:lnTo>
                    <a:lnTo>
                      <a:pt x="45" y="47"/>
                    </a:lnTo>
                    <a:lnTo>
                      <a:pt x="38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2" y="42"/>
                    </a:lnTo>
                    <a:lnTo>
                      <a:pt x="18" y="43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0" y="60"/>
                    </a:lnTo>
                    <a:lnTo>
                      <a:pt x="22" y="60"/>
                    </a:lnTo>
                    <a:lnTo>
                      <a:pt x="25" y="62"/>
                    </a:lnTo>
                    <a:lnTo>
                      <a:pt x="42" y="62"/>
                    </a:lnTo>
                    <a:lnTo>
                      <a:pt x="42" y="70"/>
                    </a:lnTo>
                    <a:lnTo>
                      <a:pt x="20" y="70"/>
                    </a:lnTo>
                    <a:lnTo>
                      <a:pt x="17" y="72"/>
                    </a:lnTo>
                    <a:lnTo>
                      <a:pt x="12" y="77"/>
                    </a:lnTo>
                    <a:lnTo>
                      <a:pt x="12" y="86"/>
                    </a:lnTo>
                    <a:lnTo>
                      <a:pt x="15" y="89"/>
                    </a:lnTo>
                    <a:lnTo>
                      <a:pt x="18" y="91"/>
                    </a:lnTo>
                    <a:lnTo>
                      <a:pt x="20" y="92"/>
                    </a:lnTo>
                    <a:lnTo>
                      <a:pt x="37" y="92"/>
                    </a:lnTo>
                    <a:lnTo>
                      <a:pt x="44" y="89"/>
                    </a:lnTo>
                    <a:lnTo>
                      <a:pt x="45" y="89"/>
                    </a:lnTo>
                    <a:lnTo>
                      <a:pt x="47" y="87"/>
                    </a:lnTo>
                    <a:lnTo>
                      <a:pt x="50" y="87"/>
                    </a:lnTo>
                    <a:lnTo>
                      <a:pt x="52" y="89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7"/>
                    </a:lnTo>
                    <a:lnTo>
                      <a:pt x="47" y="97"/>
                    </a:lnTo>
                    <a:lnTo>
                      <a:pt x="40" y="101"/>
                    </a:lnTo>
                    <a:lnTo>
                      <a:pt x="37" y="101"/>
                    </a:lnTo>
                    <a:lnTo>
                      <a:pt x="33" y="102"/>
                    </a:lnTo>
                    <a:lnTo>
                      <a:pt x="20" y="102"/>
                    </a:lnTo>
                    <a:lnTo>
                      <a:pt x="10" y="99"/>
                    </a:lnTo>
                    <a:lnTo>
                      <a:pt x="7" y="97"/>
                    </a:lnTo>
                    <a:lnTo>
                      <a:pt x="3" y="94"/>
                    </a:lnTo>
                    <a:lnTo>
                      <a:pt x="0" y="87"/>
                    </a:lnTo>
                    <a:lnTo>
                      <a:pt x="0" y="77"/>
                    </a:lnTo>
                    <a:lnTo>
                      <a:pt x="2" y="74"/>
                    </a:lnTo>
                    <a:lnTo>
                      <a:pt x="7" y="69"/>
                    </a:lnTo>
                    <a:lnTo>
                      <a:pt x="13" y="65"/>
                    </a:lnTo>
                    <a:lnTo>
                      <a:pt x="10" y="64"/>
                    </a:lnTo>
                    <a:lnTo>
                      <a:pt x="8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2" y="55"/>
                    </a:lnTo>
                    <a:lnTo>
                      <a:pt x="2" y="47"/>
                    </a:lnTo>
                    <a:lnTo>
                      <a:pt x="5" y="40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7" y="33"/>
                    </a:lnTo>
                    <a:lnTo>
                      <a:pt x="22" y="33"/>
                    </a:lnTo>
                    <a:lnTo>
                      <a:pt x="28" y="32"/>
                    </a:lnTo>
                    <a:close/>
                    <a:moveTo>
                      <a:pt x="28" y="0"/>
                    </a:moveTo>
                    <a:lnTo>
                      <a:pt x="40" y="0"/>
                    </a:lnTo>
                    <a:lnTo>
                      <a:pt x="40" y="1"/>
                    </a:lnTo>
                    <a:lnTo>
                      <a:pt x="32" y="22"/>
                    </a:lnTo>
                    <a:lnTo>
                      <a:pt x="32" y="23"/>
                    </a:lnTo>
                    <a:lnTo>
                      <a:pt x="22" y="23"/>
                    </a:lnTo>
                    <a:lnTo>
                      <a:pt x="22" y="22"/>
                    </a:lnTo>
                    <a:lnTo>
                      <a:pt x="28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8" name="Freeform 360"/>
              <p:cNvSpPr>
                <a:spLocks/>
              </p:cNvSpPr>
              <p:nvPr/>
            </p:nvSpPr>
            <p:spPr bwMode="auto">
              <a:xfrm>
                <a:off x="4522" y="2905"/>
                <a:ext cx="53" cy="6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2" y="0"/>
                  </a:cxn>
                  <a:cxn ang="0">
                    <a:pos x="53" y="2"/>
                  </a:cxn>
                  <a:cxn ang="0">
                    <a:pos x="53" y="9"/>
                  </a:cxn>
                  <a:cxn ang="0">
                    <a:pos x="52" y="10"/>
                  </a:cxn>
                  <a:cxn ang="0">
                    <a:pos x="30" y="10"/>
                  </a:cxn>
                  <a:cxn ang="0">
                    <a:pos x="30" y="21"/>
                  </a:cxn>
                  <a:cxn ang="0">
                    <a:pos x="28" y="26"/>
                  </a:cxn>
                  <a:cxn ang="0">
                    <a:pos x="28" y="31"/>
                  </a:cxn>
                  <a:cxn ang="0">
                    <a:pos x="30" y="37"/>
                  </a:cxn>
                  <a:cxn ang="0">
                    <a:pos x="30" y="49"/>
                  </a:cxn>
                  <a:cxn ang="0">
                    <a:pos x="31" y="53"/>
                  </a:cxn>
                  <a:cxn ang="0">
                    <a:pos x="31" y="56"/>
                  </a:cxn>
                  <a:cxn ang="0">
                    <a:pos x="35" y="59"/>
                  </a:cxn>
                  <a:cxn ang="0">
                    <a:pos x="40" y="59"/>
                  </a:cxn>
                  <a:cxn ang="0">
                    <a:pos x="43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5" y="66"/>
                  </a:cxn>
                  <a:cxn ang="0">
                    <a:pos x="45" y="68"/>
                  </a:cxn>
                  <a:cxn ang="0">
                    <a:pos x="40" y="68"/>
                  </a:cxn>
                  <a:cxn ang="0">
                    <a:pos x="38" y="69"/>
                  </a:cxn>
                  <a:cxn ang="0">
                    <a:pos x="35" y="69"/>
                  </a:cxn>
                  <a:cxn ang="0">
                    <a:pos x="31" y="68"/>
                  </a:cxn>
                  <a:cxn ang="0">
                    <a:pos x="26" y="68"/>
                  </a:cxn>
                  <a:cxn ang="0">
                    <a:pos x="21" y="63"/>
                  </a:cxn>
                  <a:cxn ang="0">
                    <a:pos x="20" y="59"/>
                  </a:cxn>
                  <a:cxn ang="0">
                    <a:pos x="20" y="56"/>
                  </a:cxn>
                  <a:cxn ang="0">
                    <a:pos x="18" y="53"/>
                  </a:cxn>
                  <a:cxn ang="0">
                    <a:pos x="18" y="10"/>
                  </a:cxn>
                  <a:cxn ang="0">
                    <a:pos x="1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53" h="69">
                    <a:moveTo>
                      <a:pt x="1" y="0"/>
                    </a:moveTo>
                    <a:lnTo>
                      <a:pt x="52" y="0"/>
                    </a:lnTo>
                    <a:lnTo>
                      <a:pt x="53" y="2"/>
                    </a:lnTo>
                    <a:lnTo>
                      <a:pt x="53" y="9"/>
                    </a:lnTo>
                    <a:lnTo>
                      <a:pt x="52" y="10"/>
                    </a:lnTo>
                    <a:lnTo>
                      <a:pt x="30" y="10"/>
                    </a:lnTo>
                    <a:lnTo>
                      <a:pt x="30" y="21"/>
                    </a:lnTo>
                    <a:lnTo>
                      <a:pt x="28" y="26"/>
                    </a:lnTo>
                    <a:lnTo>
                      <a:pt x="28" y="31"/>
                    </a:lnTo>
                    <a:lnTo>
                      <a:pt x="30" y="37"/>
                    </a:lnTo>
                    <a:lnTo>
                      <a:pt x="30" y="49"/>
                    </a:lnTo>
                    <a:lnTo>
                      <a:pt x="31" y="53"/>
                    </a:lnTo>
                    <a:lnTo>
                      <a:pt x="31" y="56"/>
                    </a:lnTo>
                    <a:lnTo>
                      <a:pt x="35" y="59"/>
                    </a:lnTo>
                    <a:lnTo>
                      <a:pt x="40" y="59"/>
                    </a:lnTo>
                    <a:lnTo>
                      <a:pt x="43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0" y="68"/>
                    </a:lnTo>
                    <a:lnTo>
                      <a:pt x="38" y="69"/>
                    </a:lnTo>
                    <a:lnTo>
                      <a:pt x="35" y="69"/>
                    </a:lnTo>
                    <a:lnTo>
                      <a:pt x="31" y="68"/>
                    </a:lnTo>
                    <a:lnTo>
                      <a:pt x="26" y="68"/>
                    </a:lnTo>
                    <a:lnTo>
                      <a:pt x="21" y="63"/>
                    </a:lnTo>
                    <a:lnTo>
                      <a:pt x="20" y="59"/>
                    </a:lnTo>
                    <a:lnTo>
                      <a:pt x="20" y="56"/>
                    </a:lnTo>
                    <a:lnTo>
                      <a:pt x="18" y="53"/>
                    </a:lnTo>
                    <a:lnTo>
                      <a:pt x="18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29" name="Freeform 361"/>
              <p:cNvSpPr>
                <a:spLocks noEditPoints="1"/>
              </p:cNvSpPr>
              <p:nvPr/>
            </p:nvSpPr>
            <p:spPr bwMode="auto">
              <a:xfrm>
                <a:off x="4587" y="2904"/>
                <a:ext cx="72" cy="70"/>
              </a:xfrm>
              <a:custGeom>
                <a:avLst/>
                <a:gdLst/>
                <a:ahLst/>
                <a:cxnLst>
                  <a:cxn ang="0">
                    <a:pos x="22" y="11"/>
                  </a:cxn>
                  <a:cxn ang="0">
                    <a:pos x="13" y="25"/>
                  </a:cxn>
                  <a:cxn ang="0">
                    <a:pos x="15" y="52"/>
                  </a:cxn>
                  <a:cxn ang="0">
                    <a:pos x="20" y="59"/>
                  </a:cxn>
                  <a:cxn ang="0">
                    <a:pos x="32" y="60"/>
                  </a:cxn>
                  <a:cxn ang="0">
                    <a:pos x="42" y="50"/>
                  </a:cxn>
                  <a:cxn ang="0">
                    <a:pos x="45" y="28"/>
                  </a:cxn>
                  <a:cxn ang="0">
                    <a:pos x="39" y="13"/>
                  </a:cxn>
                  <a:cxn ang="0">
                    <a:pos x="25" y="10"/>
                  </a:cxn>
                  <a:cxn ang="0">
                    <a:pos x="34" y="1"/>
                  </a:cxn>
                  <a:cxn ang="0">
                    <a:pos x="40" y="3"/>
                  </a:cxn>
                  <a:cxn ang="0">
                    <a:pos x="49" y="13"/>
                  </a:cxn>
                  <a:cxn ang="0">
                    <a:pos x="54" y="18"/>
                  </a:cxn>
                  <a:cxn ang="0">
                    <a:pos x="55" y="8"/>
                  </a:cxn>
                  <a:cxn ang="0">
                    <a:pos x="65" y="1"/>
                  </a:cxn>
                  <a:cxn ang="0">
                    <a:pos x="67" y="3"/>
                  </a:cxn>
                  <a:cxn ang="0">
                    <a:pos x="65" y="13"/>
                  </a:cxn>
                  <a:cxn ang="0">
                    <a:pos x="64" y="20"/>
                  </a:cxn>
                  <a:cxn ang="0">
                    <a:pos x="62" y="27"/>
                  </a:cxn>
                  <a:cxn ang="0">
                    <a:pos x="59" y="35"/>
                  </a:cxn>
                  <a:cxn ang="0">
                    <a:pos x="57" y="52"/>
                  </a:cxn>
                  <a:cxn ang="0">
                    <a:pos x="59" y="57"/>
                  </a:cxn>
                  <a:cxn ang="0">
                    <a:pos x="69" y="60"/>
                  </a:cxn>
                  <a:cxn ang="0">
                    <a:pos x="72" y="59"/>
                  </a:cxn>
                  <a:cxn ang="0">
                    <a:pos x="69" y="69"/>
                  </a:cxn>
                  <a:cxn ang="0">
                    <a:pos x="60" y="70"/>
                  </a:cxn>
                  <a:cxn ang="0">
                    <a:pos x="55" y="69"/>
                  </a:cxn>
                  <a:cxn ang="0">
                    <a:pos x="49" y="60"/>
                  </a:cxn>
                  <a:cxn ang="0">
                    <a:pos x="45" y="62"/>
                  </a:cxn>
                  <a:cxn ang="0">
                    <a:pos x="40" y="65"/>
                  </a:cxn>
                  <a:cxn ang="0">
                    <a:pos x="22" y="70"/>
                  </a:cxn>
                  <a:cxn ang="0">
                    <a:pos x="10" y="64"/>
                  </a:cxn>
                  <a:cxn ang="0">
                    <a:pos x="3" y="55"/>
                  </a:cxn>
                  <a:cxn ang="0">
                    <a:pos x="2" y="44"/>
                  </a:cxn>
                  <a:cxn ang="0">
                    <a:pos x="2" y="28"/>
                  </a:cxn>
                  <a:cxn ang="0">
                    <a:pos x="5" y="15"/>
                  </a:cxn>
                  <a:cxn ang="0">
                    <a:pos x="12" y="6"/>
                  </a:cxn>
                  <a:cxn ang="0">
                    <a:pos x="22" y="1"/>
                  </a:cxn>
                </a:cxnLst>
                <a:rect l="0" t="0" r="r" b="b"/>
                <a:pathLst>
                  <a:path w="72" h="70">
                    <a:moveTo>
                      <a:pt x="25" y="10"/>
                    </a:moveTo>
                    <a:lnTo>
                      <a:pt x="22" y="11"/>
                    </a:lnTo>
                    <a:lnTo>
                      <a:pt x="18" y="15"/>
                    </a:lnTo>
                    <a:lnTo>
                      <a:pt x="13" y="25"/>
                    </a:lnTo>
                    <a:lnTo>
                      <a:pt x="13" y="49"/>
                    </a:lnTo>
                    <a:lnTo>
                      <a:pt x="15" y="52"/>
                    </a:lnTo>
                    <a:lnTo>
                      <a:pt x="18" y="55"/>
                    </a:lnTo>
                    <a:lnTo>
                      <a:pt x="20" y="59"/>
                    </a:lnTo>
                    <a:lnTo>
                      <a:pt x="23" y="60"/>
                    </a:lnTo>
                    <a:lnTo>
                      <a:pt x="32" y="60"/>
                    </a:lnTo>
                    <a:lnTo>
                      <a:pt x="39" y="57"/>
                    </a:lnTo>
                    <a:lnTo>
                      <a:pt x="42" y="50"/>
                    </a:lnTo>
                    <a:lnTo>
                      <a:pt x="45" y="40"/>
                    </a:lnTo>
                    <a:lnTo>
                      <a:pt x="45" y="28"/>
                    </a:lnTo>
                    <a:lnTo>
                      <a:pt x="44" y="23"/>
                    </a:lnTo>
                    <a:lnTo>
                      <a:pt x="39" y="13"/>
                    </a:lnTo>
                    <a:lnTo>
                      <a:pt x="32" y="10"/>
                    </a:lnTo>
                    <a:lnTo>
                      <a:pt x="25" y="10"/>
                    </a:lnTo>
                    <a:close/>
                    <a:moveTo>
                      <a:pt x="28" y="0"/>
                    </a:moveTo>
                    <a:lnTo>
                      <a:pt x="34" y="1"/>
                    </a:lnTo>
                    <a:lnTo>
                      <a:pt x="37" y="1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9" y="13"/>
                    </a:lnTo>
                    <a:lnTo>
                      <a:pt x="52" y="23"/>
                    </a:lnTo>
                    <a:lnTo>
                      <a:pt x="54" y="18"/>
                    </a:lnTo>
                    <a:lnTo>
                      <a:pt x="54" y="10"/>
                    </a:lnTo>
                    <a:lnTo>
                      <a:pt x="55" y="8"/>
                    </a:lnTo>
                    <a:lnTo>
                      <a:pt x="55" y="1"/>
                    </a:lnTo>
                    <a:lnTo>
                      <a:pt x="65" y="1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65" y="5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4" y="20"/>
                    </a:lnTo>
                    <a:lnTo>
                      <a:pt x="62" y="23"/>
                    </a:lnTo>
                    <a:lnTo>
                      <a:pt x="62" y="27"/>
                    </a:lnTo>
                    <a:lnTo>
                      <a:pt x="60" y="32"/>
                    </a:lnTo>
                    <a:lnTo>
                      <a:pt x="59" y="35"/>
                    </a:lnTo>
                    <a:lnTo>
                      <a:pt x="57" y="42"/>
                    </a:lnTo>
                    <a:lnTo>
                      <a:pt x="57" y="52"/>
                    </a:lnTo>
                    <a:lnTo>
                      <a:pt x="59" y="55"/>
                    </a:lnTo>
                    <a:lnTo>
                      <a:pt x="59" y="57"/>
                    </a:lnTo>
                    <a:lnTo>
                      <a:pt x="62" y="60"/>
                    </a:lnTo>
                    <a:lnTo>
                      <a:pt x="69" y="60"/>
                    </a:lnTo>
                    <a:lnTo>
                      <a:pt x="69" y="59"/>
                    </a:lnTo>
                    <a:lnTo>
                      <a:pt x="72" y="59"/>
                    </a:lnTo>
                    <a:lnTo>
                      <a:pt x="72" y="69"/>
                    </a:lnTo>
                    <a:lnTo>
                      <a:pt x="69" y="69"/>
                    </a:lnTo>
                    <a:lnTo>
                      <a:pt x="67" y="70"/>
                    </a:lnTo>
                    <a:lnTo>
                      <a:pt x="60" y="70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0" y="64"/>
                    </a:lnTo>
                    <a:lnTo>
                      <a:pt x="49" y="60"/>
                    </a:lnTo>
                    <a:lnTo>
                      <a:pt x="49" y="57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40" y="65"/>
                    </a:lnTo>
                    <a:lnTo>
                      <a:pt x="30" y="70"/>
                    </a:lnTo>
                    <a:lnTo>
                      <a:pt x="22" y="70"/>
                    </a:lnTo>
                    <a:lnTo>
                      <a:pt x="15" y="67"/>
                    </a:lnTo>
                    <a:lnTo>
                      <a:pt x="10" y="64"/>
                    </a:lnTo>
                    <a:lnTo>
                      <a:pt x="7" y="60"/>
                    </a:lnTo>
                    <a:lnTo>
                      <a:pt x="3" y="55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2" y="6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0" name="Freeform 362"/>
              <p:cNvSpPr>
                <a:spLocks/>
              </p:cNvSpPr>
              <p:nvPr/>
            </p:nvSpPr>
            <p:spPr bwMode="auto">
              <a:xfrm>
                <a:off x="4671" y="2904"/>
                <a:ext cx="48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8" y="1"/>
                  </a:cxn>
                  <a:cxn ang="0">
                    <a:pos x="42" y="3"/>
                  </a:cxn>
                  <a:cxn ang="0">
                    <a:pos x="45" y="5"/>
                  </a:cxn>
                  <a:cxn ang="0">
                    <a:pos x="47" y="10"/>
                  </a:cxn>
                  <a:cxn ang="0">
                    <a:pos x="48" y="11"/>
                  </a:cxn>
                  <a:cxn ang="0">
                    <a:pos x="47" y="17"/>
                  </a:cxn>
                  <a:cxn ang="0">
                    <a:pos x="43" y="15"/>
                  </a:cxn>
                  <a:cxn ang="0">
                    <a:pos x="38" y="11"/>
                  </a:cxn>
                  <a:cxn ang="0">
                    <a:pos x="32" y="10"/>
                  </a:cxn>
                  <a:cxn ang="0">
                    <a:pos x="18" y="13"/>
                  </a:cxn>
                  <a:cxn ang="0">
                    <a:pos x="12" y="28"/>
                  </a:cxn>
                  <a:cxn ang="0">
                    <a:pos x="13" y="45"/>
                  </a:cxn>
                  <a:cxn ang="0">
                    <a:pos x="20" y="54"/>
                  </a:cxn>
                  <a:cxn ang="0">
                    <a:pos x="37" y="60"/>
                  </a:cxn>
                  <a:cxn ang="0">
                    <a:pos x="42" y="64"/>
                  </a:cxn>
                  <a:cxn ang="0">
                    <a:pos x="47" y="67"/>
                  </a:cxn>
                  <a:cxn ang="0">
                    <a:pos x="48" y="77"/>
                  </a:cxn>
                  <a:cxn ang="0">
                    <a:pos x="47" y="84"/>
                  </a:cxn>
                  <a:cxn ang="0">
                    <a:pos x="45" y="87"/>
                  </a:cxn>
                  <a:cxn ang="0">
                    <a:pos x="42" y="92"/>
                  </a:cxn>
                  <a:cxn ang="0">
                    <a:pos x="40" y="94"/>
                  </a:cxn>
                  <a:cxn ang="0">
                    <a:pos x="33" y="92"/>
                  </a:cxn>
                  <a:cxn ang="0">
                    <a:pos x="32" y="91"/>
                  </a:cxn>
                  <a:cxn ang="0">
                    <a:pos x="37" y="82"/>
                  </a:cxn>
                  <a:cxn ang="0">
                    <a:pos x="38" y="76"/>
                  </a:cxn>
                  <a:cxn ang="0">
                    <a:pos x="37" y="72"/>
                  </a:cxn>
                  <a:cxn ang="0">
                    <a:pos x="32" y="70"/>
                  </a:cxn>
                  <a:cxn ang="0">
                    <a:pos x="27" y="69"/>
                  </a:cxn>
                  <a:cxn ang="0">
                    <a:pos x="20" y="67"/>
                  </a:cxn>
                  <a:cxn ang="0">
                    <a:pos x="8" y="60"/>
                  </a:cxn>
                  <a:cxn ang="0">
                    <a:pos x="3" y="54"/>
                  </a:cxn>
                  <a:cxn ang="0">
                    <a:pos x="2" y="47"/>
                  </a:cxn>
                  <a:cxn ang="0">
                    <a:pos x="0" y="27"/>
                  </a:cxn>
                  <a:cxn ang="0">
                    <a:pos x="5" y="13"/>
                  </a:cxn>
                  <a:cxn ang="0">
                    <a:pos x="18" y="3"/>
                  </a:cxn>
                </a:cxnLst>
                <a:rect l="0" t="0" r="r" b="b"/>
                <a:pathLst>
                  <a:path w="48" h="94">
                    <a:moveTo>
                      <a:pt x="28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7" y="6"/>
                    </a:lnTo>
                    <a:lnTo>
                      <a:pt x="47" y="10"/>
                    </a:lnTo>
                    <a:lnTo>
                      <a:pt x="48" y="10"/>
                    </a:lnTo>
                    <a:lnTo>
                      <a:pt x="48" y="11"/>
                    </a:lnTo>
                    <a:lnTo>
                      <a:pt x="47" y="13"/>
                    </a:lnTo>
                    <a:lnTo>
                      <a:pt x="47" y="17"/>
                    </a:lnTo>
                    <a:lnTo>
                      <a:pt x="45" y="17"/>
                    </a:lnTo>
                    <a:lnTo>
                      <a:pt x="43" y="15"/>
                    </a:lnTo>
                    <a:lnTo>
                      <a:pt x="40" y="13"/>
                    </a:lnTo>
                    <a:lnTo>
                      <a:pt x="38" y="11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25" y="10"/>
                    </a:lnTo>
                    <a:lnTo>
                      <a:pt x="18" y="13"/>
                    </a:lnTo>
                    <a:lnTo>
                      <a:pt x="13" y="23"/>
                    </a:lnTo>
                    <a:lnTo>
                      <a:pt x="12" y="28"/>
                    </a:lnTo>
                    <a:lnTo>
                      <a:pt x="12" y="40"/>
                    </a:lnTo>
                    <a:lnTo>
                      <a:pt x="13" y="45"/>
                    </a:lnTo>
                    <a:lnTo>
                      <a:pt x="15" y="49"/>
                    </a:lnTo>
                    <a:lnTo>
                      <a:pt x="20" y="54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40" y="62"/>
                    </a:lnTo>
                    <a:lnTo>
                      <a:pt x="42" y="64"/>
                    </a:lnTo>
                    <a:lnTo>
                      <a:pt x="45" y="65"/>
                    </a:lnTo>
                    <a:lnTo>
                      <a:pt x="47" y="67"/>
                    </a:lnTo>
                    <a:lnTo>
                      <a:pt x="48" y="70"/>
                    </a:lnTo>
                    <a:lnTo>
                      <a:pt x="48" y="77"/>
                    </a:lnTo>
                    <a:lnTo>
                      <a:pt x="47" y="81"/>
                    </a:lnTo>
                    <a:lnTo>
                      <a:pt x="47" y="84"/>
                    </a:lnTo>
                    <a:lnTo>
                      <a:pt x="45" y="86"/>
                    </a:lnTo>
                    <a:lnTo>
                      <a:pt x="45" y="87"/>
                    </a:lnTo>
                    <a:lnTo>
                      <a:pt x="42" y="91"/>
                    </a:lnTo>
                    <a:lnTo>
                      <a:pt x="42" y="92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35" y="94"/>
                    </a:lnTo>
                    <a:lnTo>
                      <a:pt x="33" y="92"/>
                    </a:lnTo>
                    <a:lnTo>
                      <a:pt x="32" y="92"/>
                    </a:lnTo>
                    <a:lnTo>
                      <a:pt x="32" y="91"/>
                    </a:lnTo>
                    <a:lnTo>
                      <a:pt x="35" y="87"/>
                    </a:lnTo>
                    <a:lnTo>
                      <a:pt x="37" y="82"/>
                    </a:lnTo>
                    <a:lnTo>
                      <a:pt x="37" y="79"/>
                    </a:lnTo>
                    <a:lnTo>
                      <a:pt x="38" y="76"/>
                    </a:lnTo>
                    <a:lnTo>
                      <a:pt x="37" y="74"/>
                    </a:lnTo>
                    <a:lnTo>
                      <a:pt x="37" y="72"/>
                    </a:lnTo>
                    <a:lnTo>
                      <a:pt x="35" y="70"/>
                    </a:lnTo>
                    <a:lnTo>
                      <a:pt x="32" y="70"/>
                    </a:lnTo>
                    <a:lnTo>
                      <a:pt x="30" y="69"/>
                    </a:lnTo>
                    <a:lnTo>
                      <a:pt x="27" y="69"/>
                    </a:lnTo>
                    <a:lnTo>
                      <a:pt x="23" y="67"/>
                    </a:lnTo>
                    <a:lnTo>
                      <a:pt x="20" y="67"/>
                    </a:lnTo>
                    <a:lnTo>
                      <a:pt x="18" y="65"/>
                    </a:lnTo>
                    <a:lnTo>
                      <a:pt x="8" y="60"/>
                    </a:lnTo>
                    <a:lnTo>
                      <a:pt x="5" y="55"/>
                    </a:lnTo>
                    <a:lnTo>
                      <a:pt x="3" y="54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5" y="13"/>
                    </a:lnTo>
                    <a:lnTo>
                      <a:pt x="8" y="8"/>
                    </a:lnTo>
                    <a:lnTo>
                      <a:pt x="18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1" name="Freeform 363"/>
              <p:cNvSpPr>
                <a:spLocks/>
              </p:cNvSpPr>
              <p:nvPr/>
            </p:nvSpPr>
            <p:spPr bwMode="auto">
              <a:xfrm>
                <a:off x="4763" y="2905"/>
                <a:ext cx="7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9" y="0"/>
                  </a:cxn>
                  <a:cxn ang="0">
                    <a:pos x="69" y="2"/>
                  </a:cxn>
                  <a:cxn ang="0">
                    <a:pos x="70" y="2"/>
                  </a:cxn>
                  <a:cxn ang="0">
                    <a:pos x="70" y="7"/>
                  </a:cxn>
                  <a:cxn ang="0">
                    <a:pos x="69" y="9"/>
                  </a:cxn>
                  <a:cxn ang="0">
                    <a:pos x="69" y="10"/>
                  </a:cxn>
                  <a:cxn ang="0">
                    <a:pos x="57" y="10"/>
                  </a:cxn>
                  <a:cxn ang="0">
                    <a:pos x="57" y="48"/>
                  </a:cxn>
                  <a:cxn ang="0">
                    <a:pos x="59" y="51"/>
                  </a:cxn>
                  <a:cxn ang="0">
                    <a:pos x="59" y="54"/>
                  </a:cxn>
                  <a:cxn ang="0">
                    <a:pos x="60" y="56"/>
                  </a:cxn>
                  <a:cxn ang="0">
                    <a:pos x="60" y="58"/>
                  </a:cxn>
                  <a:cxn ang="0">
                    <a:pos x="62" y="58"/>
                  </a:cxn>
                  <a:cxn ang="0">
                    <a:pos x="64" y="59"/>
                  </a:cxn>
                  <a:cxn ang="0">
                    <a:pos x="67" y="59"/>
                  </a:cxn>
                  <a:cxn ang="0">
                    <a:pos x="69" y="58"/>
                  </a:cxn>
                  <a:cxn ang="0">
                    <a:pos x="72" y="58"/>
                  </a:cxn>
                  <a:cxn ang="0">
                    <a:pos x="72" y="59"/>
                  </a:cxn>
                  <a:cxn ang="0">
                    <a:pos x="74" y="61"/>
                  </a:cxn>
                  <a:cxn ang="0">
                    <a:pos x="72" y="63"/>
                  </a:cxn>
                  <a:cxn ang="0">
                    <a:pos x="72" y="68"/>
                  </a:cxn>
                  <a:cxn ang="0">
                    <a:pos x="67" y="68"/>
                  </a:cxn>
                  <a:cxn ang="0">
                    <a:pos x="65" y="69"/>
                  </a:cxn>
                  <a:cxn ang="0">
                    <a:pos x="62" y="69"/>
                  </a:cxn>
                  <a:cxn ang="0">
                    <a:pos x="59" y="68"/>
                  </a:cxn>
                  <a:cxn ang="0">
                    <a:pos x="54" y="68"/>
                  </a:cxn>
                  <a:cxn ang="0">
                    <a:pos x="52" y="66"/>
                  </a:cxn>
                  <a:cxn ang="0">
                    <a:pos x="49" y="59"/>
                  </a:cxn>
                  <a:cxn ang="0">
                    <a:pos x="45" y="49"/>
                  </a:cxn>
                  <a:cxn ang="0">
                    <a:pos x="45" y="19"/>
                  </a:cxn>
                  <a:cxn ang="0">
                    <a:pos x="47" y="10"/>
                  </a:cxn>
                  <a:cxn ang="0">
                    <a:pos x="24" y="10"/>
                  </a:cxn>
                  <a:cxn ang="0">
                    <a:pos x="24" y="31"/>
                  </a:cxn>
                  <a:cxn ang="0">
                    <a:pos x="22" y="39"/>
                  </a:cxn>
                  <a:cxn ang="0">
                    <a:pos x="22" y="46"/>
                  </a:cxn>
                  <a:cxn ang="0">
                    <a:pos x="20" y="53"/>
                  </a:cxn>
                  <a:cxn ang="0">
                    <a:pos x="19" y="58"/>
                  </a:cxn>
                  <a:cxn ang="0">
                    <a:pos x="19" y="61"/>
                  </a:cxn>
                  <a:cxn ang="0">
                    <a:pos x="17" y="64"/>
                  </a:cxn>
                  <a:cxn ang="0">
                    <a:pos x="17" y="66"/>
                  </a:cxn>
                  <a:cxn ang="0">
                    <a:pos x="15" y="66"/>
                  </a:cxn>
                  <a:cxn ang="0">
                    <a:pos x="15" y="68"/>
                  </a:cxn>
                  <a:cxn ang="0">
                    <a:pos x="3" y="68"/>
                  </a:cxn>
                  <a:cxn ang="0">
                    <a:pos x="3" y="66"/>
                  </a:cxn>
                  <a:cxn ang="0">
                    <a:pos x="5" y="64"/>
                  </a:cxn>
                  <a:cxn ang="0">
                    <a:pos x="5" y="61"/>
                  </a:cxn>
                  <a:cxn ang="0">
                    <a:pos x="8" y="54"/>
                  </a:cxn>
                  <a:cxn ang="0">
                    <a:pos x="8" y="49"/>
                  </a:cxn>
                  <a:cxn ang="0">
                    <a:pos x="10" y="44"/>
                  </a:cxn>
                  <a:cxn ang="0">
                    <a:pos x="12" y="37"/>
                  </a:cxn>
                  <a:cxn ang="0">
                    <a:pos x="12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74" h="69">
                    <a:moveTo>
                      <a:pt x="2" y="0"/>
                    </a:moveTo>
                    <a:lnTo>
                      <a:pt x="69" y="0"/>
                    </a:lnTo>
                    <a:lnTo>
                      <a:pt x="69" y="2"/>
                    </a:lnTo>
                    <a:lnTo>
                      <a:pt x="70" y="2"/>
                    </a:lnTo>
                    <a:lnTo>
                      <a:pt x="70" y="7"/>
                    </a:lnTo>
                    <a:lnTo>
                      <a:pt x="69" y="9"/>
                    </a:lnTo>
                    <a:lnTo>
                      <a:pt x="69" y="10"/>
                    </a:lnTo>
                    <a:lnTo>
                      <a:pt x="57" y="10"/>
                    </a:lnTo>
                    <a:lnTo>
                      <a:pt x="57" y="48"/>
                    </a:lnTo>
                    <a:lnTo>
                      <a:pt x="59" y="51"/>
                    </a:lnTo>
                    <a:lnTo>
                      <a:pt x="59" y="54"/>
                    </a:lnTo>
                    <a:lnTo>
                      <a:pt x="60" y="56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4" y="59"/>
                    </a:lnTo>
                    <a:lnTo>
                      <a:pt x="67" y="59"/>
                    </a:lnTo>
                    <a:lnTo>
                      <a:pt x="69" y="58"/>
                    </a:lnTo>
                    <a:lnTo>
                      <a:pt x="72" y="58"/>
                    </a:lnTo>
                    <a:lnTo>
                      <a:pt x="72" y="59"/>
                    </a:lnTo>
                    <a:lnTo>
                      <a:pt x="74" y="61"/>
                    </a:lnTo>
                    <a:lnTo>
                      <a:pt x="72" y="63"/>
                    </a:lnTo>
                    <a:lnTo>
                      <a:pt x="72" y="68"/>
                    </a:lnTo>
                    <a:lnTo>
                      <a:pt x="67" y="68"/>
                    </a:lnTo>
                    <a:lnTo>
                      <a:pt x="65" y="69"/>
                    </a:lnTo>
                    <a:lnTo>
                      <a:pt x="62" y="69"/>
                    </a:lnTo>
                    <a:lnTo>
                      <a:pt x="59" y="68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49" y="59"/>
                    </a:lnTo>
                    <a:lnTo>
                      <a:pt x="45" y="49"/>
                    </a:lnTo>
                    <a:lnTo>
                      <a:pt x="45" y="19"/>
                    </a:lnTo>
                    <a:lnTo>
                      <a:pt x="47" y="10"/>
                    </a:lnTo>
                    <a:lnTo>
                      <a:pt x="24" y="10"/>
                    </a:lnTo>
                    <a:lnTo>
                      <a:pt x="24" y="31"/>
                    </a:lnTo>
                    <a:lnTo>
                      <a:pt x="22" y="39"/>
                    </a:lnTo>
                    <a:lnTo>
                      <a:pt x="22" y="46"/>
                    </a:lnTo>
                    <a:lnTo>
                      <a:pt x="20" y="53"/>
                    </a:lnTo>
                    <a:lnTo>
                      <a:pt x="19" y="58"/>
                    </a:lnTo>
                    <a:lnTo>
                      <a:pt x="19" y="61"/>
                    </a:lnTo>
                    <a:lnTo>
                      <a:pt x="17" y="64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3" y="68"/>
                    </a:lnTo>
                    <a:lnTo>
                      <a:pt x="3" y="66"/>
                    </a:lnTo>
                    <a:lnTo>
                      <a:pt x="5" y="64"/>
                    </a:lnTo>
                    <a:lnTo>
                      <a:pt x="5" y="61"/>
                    </a:lnTo>
                    <a:lnTo>
                      <a:pt x="8" y="54"/>
                    </a:lnTo>
                    <a:lnTo>
                      <a:pt x="8" y="49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2" name="Freeform 364"/>
              <p:cNvSpPr>
                <a:spLocks noEditPoints="1"/>
              </p:cNvSpPr>
              <p:nvPr/>
            </p:nvSpPr>
            <p:spPr bwMode="auto">
              <a:xfrm>
                <a:off x="4850" y="2904"/>
                <a:ext cx="62" cy="70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1"/>
                  </a:cxn>
                  <a:cxn ang="0">
                    <a:pos x="19" y="13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0"/>
                  </a:cxn>
                  <a:cxn ang="0">
                    <a:pos x="14" y="45"/>
                  </a:cxn>
                  <a:cxn ang="0">
                    <a:pos x="14" y="49"/>
                  </a:cxn>
                  <a:cxn ang="0">
                    <a:pos x="15" y="52"/>
                  </a:cxn>
                  <a:cxn ang="0">
                    <a:pos x="22" y="59"/>
                  </a:cxn>
                  <a:cxn ang="0">
                    <a:pos x="27" y="60"/>
                  </a:cxn>
                  <a:cxn ang="0">
                    <a:pos x="35" y="60"/>
                  </a:cxn>
                  <a:cxn ang="0">
                    <a:pos x="41" y="59"/>
                  </a:cxn>
                  <a:cxn ang="0">
                    <a:pos x="44" y="57"/>
                  </a:cxn>
                  <a:cxn ang="0">
                    <a:pos x="46" y="54"/>
                  </a:cxn>
                  <a:cxn ang="0">
                    <a:pos x="49" y="50"/>
                  </a:cxn>
                  <a:cxn ang="0">
                    <a:pos x="49" y="45"/>
                  </a:cxn>
                  <a:cxn ang="0">
                    <a:pos x="51" y="40"/>
                  </a:cxn>
                  <a:cxn ang="0">
                    <a:pos x="51" y="25"/>
                  </a:cxn>
                  <a:cxn ang="0">
                    <a:pos x="47" y="18"/>
                  </a:cxn>
                  <a:cxn ang="0">
                    <a:pos x="41" y="11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6" y="3"/>
                  </a:cxn>
                  <a:cxn ang="0">
                    <a:pos x="51" y="5"/>
                  </a:cxn>
                  <a:cxn ang="0">
                    <a:pos x="56" y="10"/>
                  </a:cxn>
                  <a:cxn ang="0">
                    <a:pos x="59" y="15"/>
                  </a:cxn>
                  <a:cxn ang="0">
                    <a:pos x="62" y="25"/>
                  </a:cxn>
                  <a:cxn ang="0">
                    <a:pos x="62" y="42"/>
                  </a:cxn>
                  <a:cxn ang="0">
                    <a:pos x="59" y="55"/>
                  </a:cxn>
                  <a:cxn ang="0">
                    <a:pos x="56" y="60"/>
                  </a:cxn>
                  <a:cxn ang="0">
                    <a:pos x="46" y="67"/>
                  </a:cxn>
                  <a:cxn ang="0">
                    <a:pos x="39" y="69"/>
                  </a:cxn>
                  <a:cxn ang="0">
                    <a:pos x="30" y="70"/>
                  </a:cxn>
                  <a:cxn ang="0">
                    <a:pos x="17" y="67"/>
                  </a:cxn>
                  <a:cxn ang="0">
                    <a:pos x="12" y="65"/>
                  </a:cxn>
                  <a:cxn ang="0">
                    <a:pos x="7" y="60"/>
                  </a:cxn>
                  <a:cxn ang="0">
                    <a:pos x="4" y="55"/>
                  </a:cxn>
                  <a:cxn ang="0">
                    <a:pos x="0" y="45"/>
                  </a:cxn>
                  <a:cxn ang="0">
                    <a:pos x="0" y="28"/>
                  </a:cxn>
                  <a:cxn ang="0">
                    <a:pos x="2" y="22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4" y="5"/>
                  </a:cxn>
                  <a:cxn ang="0">
                    <a:pos x="24" y="1"/>
                  </a:cxn>
                  <a:cxn ang="0">
                    <a:pos x="32" y="0"/>
                  </a:cxn>
                </a:cxnLst>
                <a:rect l="0" t="0" r="r" b="b"/>
                <a:pathLst>
                  <a:path w="62" h="70">
                    <a:moveTo>
                      <a:pt x="27" y="10"/>
                    </a:moveTo>
                    <a:lnTo>
                      <a:pt x="22" y="11"/>
                    </a:lnTo>
                    <a:lnTo>
                      <a:pt x="19" y="13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0"/>
                    </a:lnTo>
                    <a:lnTo>
                      <a:pt x="14" y="45"/>
                    </a:lnTo>
                    <a:lnTo>
                      <a:pt x="14" y="49"/>
                    </a:lnTo>
                    <a:lnTo>
                      <a:pt x="15" y="52"/>
                    </a:lnTo>
                    <a:lnTo>
                      <a:pt x="22" y="59"/>
                    </a:lnTo>
                    <a:lnTo>
                      <a:pt x="27" y="60"/>
                    </a:lnTo>
                    <a:lnTo>
                      <a:pt x="35" y="60"/>
                    </a:lnTo>
                    <a:lnTo>
                      <a:pt x="41" y="59"/>
                    </a:lnTo>
                    <a:lnTo>
                      <a:pt x="44" y="57"/>
                    </a:lnTo>
                    <a:lnTo>
                      <a:pt x="46" y="54"/>
                    </a:lnTo>
                    <a:lnTo>
                      <a:pt x="49" y="50"/>
                    </a:lnTo>
                    <a:lnTo>
                      <a:pt x="49" y="45"/>
                    </a:lnTo>
                    <a:lnTo>
                      <a:pt x="51" y="40"/>
                    </a:lnTo>
                    <a:lnTo>
                      <a:pt x="51" y="25"/>
                    </a:lnTo>
                    <a:lnTo>
                      <a:pt x="47" y="18"/>
                    </a:lnTo>
                    <a:lnTo>
                      <a:pt x="41" y="11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6" y="3"/>
                    </a:lnTo>
                    <a:lnTo>
                      <a:pt x="51" y="5"/>
                    </a:lnTo>
                    <a:lnTo>
                      <a:pt x="56" y="10"/>
                    </a:lnTo>
                    <a:lnTo>
                      <a:pt x="59" y="15"/>
                    </a:lnTo>
                    <a:lnTo>
                      <a:pt x="62" y="25"/>
                    </a:lnTo>
                    <a:lnTo>
                      <a:pt x="62" y="42"/>
                    </a:lnTo>
                    <a:lnTo>
                      <a:pt x="59" y="55"/>
                    </a:lnTo>
                    <a:lnTo>
                      <a:pt x="56" y="60"/>
                    </a:lnTo>
                    <a:lnTo>
                      <a:pt x="46" y="67"/>
                    </a:lnTo>
                    <a:lnTo>
                      <a:pt x="39" y="69"/>
                    </a:lnTo>
                    <a:lnTo>
                      <a:pt x="30" y="70"/>
                    </a:lnTo>
                    <a:lnTo>
                      <a:pt x="17" y="67"/>
                    </a:lnTo>
                    <a:lnTo>
                      <a:pt x="12" y="65"/>
                    </a:lnTo>
                    <a:lnTo>
                      <a:pt x="7" y="60"/>
                    </a:lnTo>
                    <a:lnTo>
                      <a:pt x="4" y="55"/>
                    </a:lnTo>
                    <a:lnTo>
                      <a:pt x="0" y="45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4" y="5"/>
                    </a:lnTo>
                    <a:lnTo>
                      <a:pt x="24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3" name="Freeform 365"/>
              <p:cNvSpPr>
                <a:spLocks/>
              </p:cNvSpPr>
              <p:nvPr/>
            </p:nvSpPr>
            <p:spPr bwMode="auto">
              <a:xfrm>
                <a:off x="4926" y="2905"/>
                <a:ext cx="55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1" y="48"/>
                  </a:cxn>
                  <a:cxn ang="0">
                    <a:pos x="15" y="54"/>
                  </a:cxn>
                  <a:cxn ang="0">
                    <a:pos x="16" y="56"/>
                  </a:cxn>
                  <a:cxn ang="0">
                    <a:pos x="23" y="59"/>
                  </a:cxn>
                  <a:cxn ang="0">
                    <a:pos x="30" y="59"/>
                  </a:cxn>
                  <a:cxn ang="0">
                    <a:pos x="37" y="56"/>
                  </a:cxn>
                  <a:cxn ang="0">
                    <a:pos x="40" y="53"/>
                  </a:cxn>
                  <a:cxn ang="0">
                    <a:pos x="42" y="49"/>
                  </a:cxn>
                  <a:cxn ang="0">
                    <a:pos x="43" y="44"/>
                  </a:cxn>
                  <a:cxn ang="0">
                    <a:pos x="43" y="14"/>
                  </a:cxn>
                  <a:cxn ang="0">
                    <a:pos x="42" y="10"/>
                  </a:cxn>
                  <a:cxn ang="0">
                    <a:pos x="42" y="0"/>
                  </a:cxn>
                  <a:cxn ang="0">
                    <a:pos x="52" y="0"/>
                  </a:cxn>
                  <a:cxn ang="0">
                    <a:pos x="52" y="2"/>
                  </a:cxn>
                  <a:cxn ang="0">
                    <a:pos x="53" y="2"/>
                  </a:cxn>
                  <a:cxn ang="0">
                    <a:pos x="53" y="9"/>
                  </a:cxn>
                  <a:cxn ang="0">
                    <a:pos x="55" y="17"/>
                  </a:cxn>
                  <a:cxn ang="0">
                    <a:pos x="55" y="39"/>
                  </a:cxn>
                  <a:cxn ang="0">
                    <a:pos x="53" y="48"/>
                  </a:cxn>
                  <a:cxn ang="0">
                    <a:pos x="52" y="54"/>
                  </a:cxn>
                  <a:cxn ang="0">
                    <a:pos x="48" y="59"/>
                  </a:cxn>
                  <a:cxn ang="0">
                    <a:pos x="38" y="66"/>
                  </a:cxn>
                  <a:cxn ang="0">
                    <a:pos x="25" y="69"/>
                  </a:cxn>
                  <a:cxn ang="0">
                    <a:pos x="18" y="69"/>
                  </a:cxn>
                  <a:cxn ang="0">
                    <a:pos x="13" y="68"/>
                  </a:cxn>
                  <a:cxn ang="0">
                    <a:pos x="8" y="64"/>
                  </a:cxn>
                  <a:cxn ang="0">
                    <a:pos x="5" y="61"/>
                  </a:cxn>
                  <a:cxn ang="0">
                    <a:pos x="3" y="58"/>
                  </a:cxn>
                  <a:cxn ang="0">
                    <a:pos x="1" y="53"/>
                  </a:cxn>
                  <a:cxn ang="0">
                    <a:pos x="0" y="46"/>
                  </a:cxn>
                  <a:cxn ang="0">
                    <a:pos x="0" y="0"/>
                  </a:cxn>
                </a:cxnLst>
                <a:rect l="0" t="0" r="r" b="b"/>
                <a:pathLst>
                  <a:path w="55" h="69">
                    <a:moveTo>
                      <a:pt x="0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8"/>
                    </a:lnTo>
                    <a:lnTo>
                      <a:pt x="15" y="54"/>
                    </a:lnTo>
                    <a:lnTo>
                      <a:pt x="16" y="56"/>
                    </a:lnTo>
                    <a:lnTo>
                      <a:pt x="23" y="59"/>
                    </a:lnTo>
                    <a:lnTo>
                      <a:pt x="30" y="59"/>
                    </a:lnTo>
                    <a:lnTo>
                      <a:pt x="37" y="56"/>
                    </a:lnTo>
                    <a:lnTo>
                      <a:pt x="40" y="53"/>
                    </a:lnTo>
                    <a:lnTo>
                      <a:pt x="42" y="49"/>
                    </a:lnTo>
                    <a:lnTo>
                      <a:pt x="43" y="44"/>
                    </a:lnTo>
                    <a:lnTo>
                      <a:pt x="43" y="14"/>
                    </a:lnTo>
                    <a:lnTo>
                      <a:pt x="42" y="1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9"/>
                    </a:lnTo>
                    <a:lnTo>
                      <a:pt x="55" y="17"/>
                    </a:lnTo>
                    <a:lnTo>
                      <a:pt x="55" y="39"/>
                    </a:lnTo>
                    <a:lnTo>
                      <a:pt x="53" y="48"/>
                    </a:lnTo>
                    <a:lnTo>
                      <a:pt x="52" y="54"/>
                    </a:lnTo>
                    <a:lnTo>
                      <a:pt x="48" y="59"/>
                    </a:lnTo>
                    <a:lnTo>
                      <a:pt x="38" y="66"/>
                    </a:lnTo>
                    <a:lnTo>
                      <a:pt x="25" y="69"/>
                    </a:lnTo>
                    <a:lnTo>
                      <a:pt x="18" y="69"/>
                    </a:lnTo>
                    <a:lnTo>
                      <a:pt x="13" y="68"/>
                    </a:lnTo>
                    <a:lnTo>
                      <a:pt x="8" y="64"/>
                    </a:lnTo>
                    <a:lnTo>
                      <a:pt x="5" y="61"/>
                    </a:lnTo>
                    <a:lnTo>
                      <a:pt x="3" y="58"/>
                    </a:lnTo>
                    <a:lnTo>
                      <a:pt x="1" y="53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4" name="Freeform 366"/>
              <p:cNvSpPr>
                <a:spLocks noEditPoints="1"/>
              </p:cNvSpPr>
              <p:nvPr/>
            </p:nvSpPr>
            <p:spPr bwMode="auto">
              <a:xfrm>
                <a:off x="5030" y="2873"/>
                <a:ext cx="63" cy="101"/>
              </a:xfrm>
              <a:custGeom>
                <a:avLst/>
                <a:gdLst/>
                <a:ahLst/>
                <a:cxnLst>
                  <a:cxn ang="0">
                    <a:pos x="11" y="54"/>
                  </a:cxn>
                  <a:cxn ang="0">
                    <a:pos x="11" y="63"/>
                  </a:cxn>
                  <a:cxn ang="0">
                    <a:pos x="15" y="76"/>
                  </a:cxn>
                  <a:cxn ang="0">
                    <a:pos x="16" y="81"/>
                  </a:cxn>
                  <a:cxn ang="0">
                    <a:pos x="18" y="85"/>
                  </a:cxn>
                  <a:cxn ang="0">
                    <a:pos x="20" y="86"/>
                  </a:cxn>
                  <a:cxn ang="0">
                    <a:pos x="23" y="88"/>
                  </a:cxn>
                  <a:cxn ang="0">
                    <a:pos x="27" y="91"/>
                  </a:cxn>
                  <a:cxn ang="0">
                    <a:pos x="37" y="91"/>
                  </a:cxn>
                  <a:cxn ang="0">
                    <a:pos x="40" y="88"/>
                  </a:cxn>
                  <a:cxn ang="0">
                    <a:pos x="43" y="86"/>
                  </a:cxn>
                  <a:cxn ang="0">
                    <a:pos x="47" y="81"/>
                  </a:cxn>
                  <a:cxn ang="0">
                    <a:pos x="48" y="76"/>
                  </a:cxn>
                  <a:cxn ang="0">
                    <a:pos x="50" y="69"/>
                  </a:cxn>
                  <a:cxn ang="0">
                    <a:pos x="50" y="54"/>
                  </a:cxn>
                  <a:cxn ang="0">
                    <a:pos x="11" y="54"/>
                  </a:cxn>
                  <a:cxn ang="0">
                    <a:pos x="27" y="10"/>
                  </a:cxn>
                  <a:cxn ang="0">
                    <a:pos x="23" y="12"/>
                  </a:cxn>
                  <a:cxn ang="0">
                    <a:pos x="16" y="19"/>
                  </a:cxn>
                  <a:cxn ang="0">
                    <a:pos x="15" y="24"/>
                  </a:cxn>
                  <a:cxn ang="0">
                    <a:pos x="11" y="37"/>
                  </a:cxn>
                  <a:cxn ang="0">
                    <a:pos x="11" y="46"/>
                  </a:cxn>
                  <a:cxn ang="0">
                    <a:pos x="50" y="46"/>
                  </a:cxn>
                  <a:cxn ang="0">
                    <a:pos x="50" y="37"/>
                  </a:cxn>
                  <a:cxn ang="0">
                    <a:pos x="48" y="31"/>
                  </a:cxn>
                  <a:cxn ang="0">
                    <a:pos x="48" y="27"/>
                  </a:cxn>
                  <a:cxn ang="0">
                    <a:pos x="45" y="21"/>
                  </a:cxn>
                  <a:cxn ang="0">
                    <a:pos x="43" y="15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5" y="4"/>
                  </a:cxn>
                  <a:cxn ang="0">
                    <a:pos x="50" y="7"/>
                  </a:cxn>
                  <a:cxn ang="0">
                    <a:pos x="55" y="12"/>
                  </a:cxn>
                  <a:cxn ang="0">
                    <a:pos x="58" y="19"/>
                  </a:cxn>
                  <a:cxn ang="0">
                    <a:pos x="60" y="27"/>
                  </a:cxn>
                  <a:cxn ang="0">
                    <a:pos x="62" y="37"/>
                  </a:cxn>
                  <a:cxn ang="0">
                    <a:pos x="63" y="51"/>
                  </a:cxn>
                  <a:cxn ang="0">
                    <a:pos x="62" y="59"/>
                  </a:cxn>
                  <a:cxn ang="0">
                    <a:pos x="62" y="66"/>
                  </a:cxn>
                  <a:cxn ang="0">
                    <a:pos x="60" y="73"/>
                  </a:cxn>
                  <a:cxn ang="0">
                    <a:pos x="58" y="83"/>
                  </a:cxn>
                  <a:cxn ang="0">
                    <a:pos x="53" y="90"/>
                  </a:cxn>
                  <a:cxn ang="0">
                    <a:pos x="50" y="95"/>
                  </a:cxn>
                  <a:cxn ang="0">
                    <a:pos x="43" y="98"/>
                  </a:cxn>
                  <a:cxn ang="0">
                    <a:pos x="38" y="100"/>
                  </a:cxn>
                  <a:cxn ang="0">
                    <a:pos x="30" y="101"/>
                  </a:cxn>
                  <a:cxn ang="0">
                    <a:pos x="27" y="101"/>
                  </a:cxn>
                  <a:cxn ang="0">
                    <a:pos x="21" y="100"/>
                  </a:cxn>
                  <a:cxn ang="0">
                    <a:pos x="11" y="95"/>
                  </a:cxn>
                  <a:cxn ang="0">
                    <a:pos x="8" y="90"/>
                  </a:cxn>
                  <a:cxn ang="0">
                    <a:pos x="5" y="83"/>
                  </a:cxn>
                  <a:cxn ang="0">
                    <a:pos x="1" y="75"/>
                  </a:cxn>
                  <a:cxn ang="0">
                    <a:pos x="1" y="68"/>
                  </a:cxn>
                  <a:cxn ang="0">
                    <a:pos x="0" y="59"/>
                  </a:cxn>
                  <a:cxn ang="0">
                    <a:pos x="0" y="39"/>
                  </a:cxn>
                  <a:cxn ang="0">
                    <a:pos x="1" y="29"/>
                  </a:cxn>
                  <a:cxn ang="0">
                    <a:pos x="5" y="19"/>
                  </a:cxn>
                  <a:cxn ang="0">
                    <a:pos x="8" y="12"/>
                  </a:cxn>
                  <a:cxn ang="0">
                    <a:pos x="13" y="7"/>
                  </a:cxn>
                  <a:cxn ang="0">
                    <a:pos x="18" y="4"/>
                  </a:cxn>
                  <a:cxn ang="0">
                    <a:pos x="32" y="0"/>
                  </a:cxn>
                </a:cxnLst>
                <a:rect l="0" t="0" r="r" b="b"/>
                <a:pathLst>
                  <a:path w="63" h="101">
                    <a:moveTo>
                      <a:pt x="11" y="54"/>
                    </a:moveTo>
                    <a:lnTo>
                      <a:pt x="11" y="63"/>
                    </a:lnTo>
                    <a:lnTo>
                      <a:pt x="15" y="76"/>
                    </a:lnTo>
                    <a:lnTo>
                      <a:pt x="16" y="81"/>
                    </a:lnTo>
                    <a:lnTo>
                      <a:pt x="18" y="85"/>
                    </a:lnTo>
                    <a:lnTo>
                      <a:pt x="20" y="86"/>
                    </a:lnTo>
                    <a:lnTo>
                      <a:pt x="23" y="88"/>
                    </a:lnTo>
                    <a:lnTo>
                      <a:pt x="27" y="91"/>
                    </a:lnTo>
                    <a:lnTo>
                      <a:pt x="37" y="91"/>
                    </a:lnTo>
                    <a:lnTo>
                      <a:pt x="40" y="88"/>
                    </a:lnTo>
                    <a:lnTo>
                      <a:pt x="43" y="86"/>
                    </a:lnTo>
                    <a:lnTo>
                      <a:pt x="47" y="81"/>
                    </a:lnTo>
                    <a:lnTo>
                      <a:pt x="48" y="76"/>
                    </a:lnTo>
                    <a:lnTo>
                      <a:pt x="50" y="69"/>
                    </a:lnTo>
                    <a:lnTo>
                      <a:pt x="50" y="54"/>
                    </a:lnTo>
                    <a:lnTo>
                      <a:pt x="11" y="54"/>
                    </a:lnTo>
                    <a:close/>
                    <a:moveTo>
                      <a:pt x="27" y="10"/>
                    </a:moveTo>
                    <a:lnTo>
                      <a:pt x="23" y="12"/>
                    </a:lnTo>
                    <a:lnTo>
                      <a:pt x="16" y="19"/>
                    </a:lnTo>
                    <a:lnTo>
                      <a:pt x="15" y="24"/>
                    </a:lnTo>
                    <a:lnTo>
                      <a:pt x="11" y="37"/>
                    </a:lnTo>
                    <a:lnTo>
                      <a:pt x="11" y="46"/>
                    </a:lnTo>
                    <a:lnTo>
                      <a:pt x="50" y="46"/>
                    </a:lnTo>
                    <a:lnTo>
                      <a:pt x="50" y="37"/>
                    </a:lnTo>
                    <a:lnTo>
                      <a:pt x="48" y="31"/>
                    </a:lnTo>
                    <a:lnTo>
                      <a:pt x="48" y="27"/>
                    </a:lnTo>
                    <a:lnTo>
                      <a:pt x="45" y="21"/>
                    </a:lnTo>
                    <a:lnTo>
                      <a:pt x="43" y="15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5" y="4"/>
                    </a:lnTo>
                    <a:lnTo>
                      <a:pt x="50" y="7"/>
                    </a:lnTo>
                    <a:lnTo>
                      <a:pt x="55" y="12"/>
                    </a:lnTo>
                    <a:lnTo>
                      <a:pt x="58" y="19"/>
                    </a:lnTo>
                    <a:lnTo>
                      <a:pt x="60" y="27"/>
                    </a:lnTo>
                    <a:lnTo>
                      <a:pt x="62" y="37"/>
                    </a:lnTo>
                    <a:lnTo>
                      <a:pt x="63" y="51"/>
                    </a:lnTo>
                    <a:lnTo>
                      <a:pt x="62" y="59"/>
                    </a:lnTo>
                    <a:lnTo>
                      <a:pt x="62" y="66"/>
                    </a:lnTo>
                    <a:lnTo>
                      <a:pt x="60" y="73"/>
                    </a:lnTo>
                    <a:lnTo>
                      <a:pt x="58" y="83"/>
                    </a:lnTo>
                    <a:lnTo>
                      <a:pt x="53" y="90"/>
                    </a:lnTo>
                    <a:lnTo>
                      <a:pt x="50" y="95"/>
                    </a:lnTo>
                    <a:lnTo>
                      <a:pt x="43" y="98"/>
                    </a:lnTo>
                    <a:lnTo>
                      <a:pt x="38" y="100"/>
                    </a:lnTo>
                    <a:lnTo>
                      <a:pt x="30" y="101"/>
                    </a:lnTo>
                    <a:lnTo>
                      <a:pt x="27" y="101"/>
                    </a:lnTo>
                    <a:lnTo>
                      <a:pt x="21" y="100"/>
                    </a:lnTo>
                    <a:lnTo>
                      <a:pt x="11" y="95"/>
                    </a:lnTo>
                    <a:lnTo>
                      <a:pt x="8" y="90"/>
                    </a:lnTo>
                    <a:lnTo>
                      <a:pt x="5" y="83"/>
                    </a:lnTo>
                    <a:lnTo>
                      <a:pt x="1" y="75"/>
                    </a:lnTo>
                    <a:lnTo>
                      <a:pt x="1" y="68"/>
                    </a:lnTo>
                    <a:lnTo>
                      <a:pt x="0" y="59"/>
                    </a:lnTo>
                    <a:lnTo>
                      <a:pt x="0" y="39"/>
                    </a:lnTo>
                    <a:lnTo>
                      <a:pt x="1" y="29"/>
                    </a:lnTo>
                    <a:lnTo>
                      <a:pt x="5" y="19"/>
                    </a:lnTo>
                    <a:lnTo>
                      <a:pt x="8" y="12"/>
                    </a:lnTo>
                    <a:lnTo>
                      <a:pt x="13" y="7"/>
                    </a:lnTo>
                    <a:lnTo>
                      <a:pt x="18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5" name="Freeform 367"/>
              <p:cNvSpPr>
                <a:spLocks noEditPoints="1"/>
              </p:cNvSpPr>
              <p:nvPr/>
            </p:nvSpPr>
            <p:spPr bwMode="auto">
              <a:xfrm>
                <a:off x="5102" y="2904"/>
                <a:ext cx="72" cy="70"/>
              </a:xfrm>
              <a:custGeom>
                <a:avLst/>
                <a:gdLst/>
                <a:ahLst/>
                <a:cxnLst>
                  <a:cxn ang="0">
                    <a:pos x="20" y="11"/>
                  </a:cxn>
                  <a:cxn ang="0">
                    <a:pos x="15" y="18"/>
                  </a:cxn>
                  <a:cxn ang="0">
                    <a:pos x="13" y="25"/>
                  </a:cxn>
                  <a:cxn ang="0">
                    <a:pos x="12" y="40"/>
                  </a:cxn>
                  <a:cxn ang="0">
                    <a:pos x="13" y="49"/>
                  </a:cxn>
                  <a:cxn ang="0">
                    <a:pos x="20" y="59"/>
                  </a:cxn>
                  <a:cxn ang="0">
                    <a:pos x="32" y="60"/>
                  </a:cxn>
                  <a:cxn ang="0">
                    <a:pos x="40" y="54"/>
                  </a:cxn>
                  <a:cxn ang="0">
                    <a:pos x="43" y="45"/>
                  </a:cxn>
                  <a:cxn ang="0">
                    <a:pos x="45" y="35"/>
                  </a:cxn>
                  <a:cxn ang="0">
                    <a:pos x="43" y="23"/>
                  </a:cxn>
                  <a:cxn ang="0">
                    <a:pos x="35" y="11"/>
                  </a:cxn>
                  <a:cxn ang="0">
                    <a:pos x="23" y="10"/>
                  </a:cxn>
                  <a:cxn ang="0">
                    <a:pos x="32" y="1"/>
                  </a:cxn>
                  <a:cxn ang="0">
                    <a:pos x="40" y="3"/>
                  </a:cxn>
                  <a:cxn ang="0">
                    <a:pos x="48" y="13"/>
                  </a:cxn>
                  <a:cxn ang="0">
                    <a:pos x="50" y="23"/>
                  </a:cxn>
                  <a:cxn ang="0">
                    <a:pos x="53" y="15"/>
                  </a:cxn>
                  <a:cxn ang="0">
                    <a:pos x="55" y="3"/>
                  </a:cxn>
                  <a:cxn ang="0">
                    <a:pos x="65" y="1"/>
                  </a:cxn>
                  <a:cxn ang="0">
                    <a:pos x="64" y="13"/>
                  </a:cxn>
                  <a:cxn ang="0">
                    <a:pos x="62" y="20"/>
                  </a:cxn>
                  <a:cxn ang="0">
                    <a:pos x="60" y="27"/>
                  </a:cxn>
                  <a:cxn ang="0">
                    <a:pos x="55" y="42"/>
                  </a:cxn>
                  <a:cxn ang="0">
                    <a:pos x="57" y="55"/>
                  </a:cxn>
                  <a:cxn ang="0">
                    <a:pos x="60" y="60"/>
                  </a:cxn>
                  <a:cxn ang="0">
                    <a:pos x="69" y="59"/>
                  </a:cxn>
                  <a:cxn ang="0">
                    <a:pos x="72" y="60"/>
                  </a:cxn>
                  <a:cxn ang="0">
                    <a:pos x="70" y="67"/>
                  </a:cxn>
                  <a:cxn ang="0">
                    <a:pos x="67" y="69"/>
                  </a:cxn>
                  <a:cxn ang="0">
                    <a:pos x="60" y="70"/>
                  </a:cxn>
                  <a:cxn ang="0">
                    <a:pos x="55" y="69"/>
                  </a:cxn>
                  <a:cxn ang="0">
                    <a:pos x="48" y="64"/>
                  </a:cxn>
                  <a:cxn ang="0">
                    <a:pos x="47" y="57"/>
                  </a:cxn>
                  <a:cxn ang="0">
                    <a:pos x="43" y="62"/>
                  </a:cxn>
                  <a:cxn ang="0">
                    <a:pos x="38" y="65"/>
                  </a:cxn>
                  <a:cxn ang="0">
                    <a:pos x="30" y="70"/>
                  </a:cxn>
                  <a:cxn ang="0">
                    <a:pos x="20" y="69"/>
                  </a:cxn>
                  <a:cxn ang="0">
                    <a:pos x="10" y="64"/>
                  </a:cxn>
                  <a:cxn ang="0">
                    <a:pos x="1" y="50"/>
                  </a:cxn>
                  <a:cxn ang="0">
                    <a:pos x="0" y="28"/>
                  </a:cxn>
                  <a:cxn ang="0">
                    <a:pos x="7" y="10"/>
                  </a:cxn>
                  <a:cxn ang="0">
                    <a:pos x="15" y="3"/>
                  </a:cxn>
                </a:cxnLst>
                <a:rect l="0" t="0" r="r" b="b"/>
                <a:pathLst>
                  <a:path w="72" h="70">
                    <a:moveTo>
                      <a:pt x="23" y="10"/>
                    </a:moveTo>
                    <a:lnTo>
                      <a:pt x="20" y="11"/>
                    </a:lnTo>
                    <a:lnTo>
                      <a:pt x="18" y="15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2" y="35"/>
                    </a:lnTo>
                    <a:lnTo>
                      <a:pt x="12" y="40"/>
                    </a:lnTo>
                    <a:lnTo>
                      <a:pt x="13" y="45"/>
                    </a:lnTo>
                    <a:lnTo>
                      <a:pt x="13" y="49"/>
                    </a:lnTo>
                    <a:lnTo>
                      <a:pt x="17" y="55"/>
                    </a:lnTo>
                    <a:lnTo>
                      <a:pt x="20" y="59"/>
                    </a:lnTo>
                    <a:lnTo>
                      <a:pt x="23" y="60"/>
                    </a:lnTo>
                    <a:lnTo>
                      <a:pt x="32" y="60"/>
                    </a:lnTo>
                    <a:lnTo>
                      <a:pt x="35" y="59"/>
                    </a:lnTo>
                    <a:lnTo>
                      <a:pt x="40" y="54"/>
                    </a:lnTo>
                    <a:lnTo>
                      <a:pt x="42" y="50"/>
                    </a:lnTo>
                    <a:lnTo>
                      <a:pt x="43" y="45"/>
                    </a:lnTo>
                    <a:lnTo>
                      <a:pt x="43" y="40"/>
                    </a:lnTo>
                    <a:lnTo>
                      <a:pt x="45" y="35"/>
                    </a:lnTo>
                    <a:lnTo>
                      <a:pt x="43" y="28"/>
                    </a:lnTo>
                    <a:lnTo>
                      <a:pt x="43" y="23"/>
                    </a:lnTo>
                    <a:lnTo>
                      <a:pt x="40" y="17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23" y="10"/>
                    </a:lnTo>
                    <a:close/>
                    <a:moveTo>
                      <a:pt x="28" y="0"/>
                    </a:moveTo>
                    <a:lnTo>
                      <a:pt x="32" y="1"/>
                    </a:lnTo>
                    <a:lnTo>
                      <a:pt x="37" y="1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8" y="13"/>
                    </a:lnTo>
                    <a:lnTo>
                      <a:pt x="50" y="18"/>
                    </a:lnTo>
                    <a:lnTo>
                      <a:pt x="50" y="23"/>
                    </a:lnTo>
                    <a:lnTo>
                      <a:pt x="52" y="18"/>
                    </a:lnTo>
                    <a:lnTo>
                      <a:pt x="53" y="15"/>
                    </a:lnTo>
                    <a:lnTo>
                      <a:pt x="53" y="5"/>
                    </a:lnTo>
                    <a:lnTo>
                      <a:pt x="55" y="3"/>
                    </a:lnTo>
                    <a:lnTo>
                      <a:pt x="55" y="1"/>
                    </a:lnTo>
                    <a:lnTo>
                      <a:pt x="65" y="1"/>
                    </a:lnTo>
                    <a:lnTo>
                      <a:pt x="65" y="10"/>
                    </a:lnTo>
                    <a:lnTo>
                      <a:pt x="64" y="13"/>
                    </a:lnTo>
                    <a:lnTo>
                      <a:pt x="64" y="17"/>
                    </a:lnTo>
                    <a:lnTo>
                      <a:pt x="62" y="20"/>
                    </a:lnTo>
                    <a:lnTo>
                      <a:pt x="62" y="23"/>
                    </a:lnTo>
                    <a:lnTo>
                      <a:pt x="60" y="27"/>
                    </a:lnTo>
                    <a:lnTo>
                      <a:pt x="58" y="35"/>
                    </a:lnTo>
                    <a:lnTo>
                      <a:pt x="55" y="42"/>
                    </a:lnTo>
                    <a:lnTo>
                      <a:pt x="57" y="47"/>
                    </a:lnTo>
                    <a:lnTo>
                      <a:pt x="57" y="55"/>
                    </a:lnTo>
                    <a:lnTo>
                      <a:pt x="60" y="59"/>
                    </a:lnTo>
                    <a:lnTo>
                      <a:pt x="60" y="60"/>
                    </a:lnTo>
                    <a:lnTo>
                      <a:pt x="67" y="60"/>
                    </a:lnTo>
                    <a:lnTo>
                      <a:pt x="69" y="59"/>
                    </a:lnTo>
                    <a:lnTo>
                      <a:pt x="70" y="59"/>
                    </a:lnTo>
                    <a:lnTo>
                      <a:pt x="72" y="60"/>
                    </a:lnTo>
                    <a:lnTo>
                      <a:pt x="72" y="67"/>
                    </a:lnTo>
                    <a:lnTo>
                      <a:pt x="70" y="67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5" y="70"/>
                    </a:lnTo>
                    <a:lnTo>
                      <a:pt x="60" y="70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2" y="67"/>
                    </a:lnTo>
                    <a:lnTo>
                      <a:pt x="48" y="64"/>
                    </a:lnTo>
                    <a:lnTo>
                      <a:pt x="48" y="60"/>
                    </a:lnTo>
                    <a:lnTo>
                      <a:pt x="47" y="57"/>
                    </a:lnTo>
                    <a:lnTo>
                      <a:pt x="45" y="59"/>
                    </a:lnTo>
                    <a:lnTo>
                      <a:pt x="43" y="62"/>
                    </a:lnTo>
                    <a:lnTo>
                      <a:pt x="42" y="64"/>
                    </a:lnTo>
                    <a:lnTo>
                      <a:pt x="38" y="65"/>
                    </a:lnTo>
                    <a:lnTo>
                      <a:pt x="37" y="67"/>
                    </a:lnTo>
                    <a:lnTo>
                      <a:pt x="30" y="70"/>
                    </a:lnTo>
                    <a:lnTo>
                      <a:pt x="25" y="70"/>
                    </a:lnTo>
                    <a:lnTo>
                      <a:pt x="20" y="69"/>
                    </a:lnTo>
                    <a:lnTo>
                      <a:pt x="13" y="67"/>
                    </a:lnTo>
                    <a:lnTo>
                      <a:pt x="10" y="64"/>
                    </a:lnTo>
                    <a:lnTo>
                      <a:pt x="5" y="60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0" y="28"/>
                    </a:lnTo>
                    <a:lnTo>
                      <a:pt x="3" y="15"/>
                    </a:lnTo>
                    <a:lnTo>
                      <a:pt x="7" y="10"/>
                    </a:lnTo>
                    <a:lnTo>
                      <a:pt x="12" y="6"/>
                    </a:lnTo>
                    <a:lnTo>
                      <a:pt x="15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6" name="Freeform 368"/>
              <p:cNvSpPr>
                <a:spLocks noEditPoints="1"/>
              </p:cNvSpPr>
              <p:nvPr/>
            </p:nvSpPr>
            <p:spPr bwMode="auto">
              <a:xfrm>
                <a:off x="3546" y="3084"/>
                <a:ext cx="72" cy="71"/>
              </a:xfrm>
              <a:custGeom>
                <a:avLst/>
                <a:gdLst/>
                <a:ahLst/>
                <a:cxnLst>
                  <a:cxn ang="0">
                    <a:pos x="18" y="14"/>
                  </a:cxn>
                  <a:cxn ang="0">
                    <a:pos x="16" y="19"/>
                  </a:cxn>
                  <a:cxn ang="0">
                    <a:pos x="13" y="25"/>
                  </a:cxn>
                  <a:cxn ang="0">
                    <a:pos x="11" y="41"/>
                  </a:cxn>
                  <a:cxn ang="0">
                    <a:pos x="13" y="49"/>
                  </a:cxn>
                  <a:cxn ang="0">
                    <a:pos x="20" y="59"/>
                  </a:cxn>
                  <a:cxn ang="0">
                    <a:pos x="25" y="61"/>
                  </a:cxn>
                  <a:cxn ang="0">
                    <a:pos x="38" y="57"/>
                  </a:cxn>
                  <a:cxn ang="0">
                    <a:pos x="45" y="41"/>
                  </a:cxn>
                  <a:cxn ang="0">
                    <a:pos x="43" y="29"/>
                  </a:cxn>
                  <a:cxn ang="0">
                    <a:pos x="40" y="17"/>
                  </a:cxn>
                  <a:cxn ang="0">
                    <a:pos x="31" y="10"/>
                  </a:cxn>
                  <a:cxn ang="0">
                    <a:pos x="28" y="0"/>
                  </a:cxn>
                  <a:cxn ang="0">
                    <a:pos x="36" y="2"/>
                  </a:cxn>
                  <a:cxn ang="0">
                    <a:pos x="47" y="10"/>
                  </a:cxn>
                  <a:cxn ang="0">
                    <a:pos x="52" y="24"/>
                  </a:cxn>
                  <a:cxn ang="0">
                    <a:pos x="53" y="15"/>
                  </a:cxn>
                  <a:cxn ang="0">
                    <a:pos x="55" y="5"/>
                  </a:cxn>
                  <a:cxn ang="0">
                    <a:pos x="65" y="2"/>
                  </a:cxn>
                  <a:cxn ang="0">
                    <a:pos x="63" y="14"/>
                  </a:cxn>
                  <a:cxn ang="0">
                    <a:pos x="60" y="27"/>
                  </a:cxn>
                  <a:cxn ang="0">
                    <a:pos x="57" y="39"/>
                  </a:cxn>
                  <a:cxn ang="0">
                    <a:pos x="60" y="59"/>
                  </a:cxn>
                  <a:cxn ang="0">
                    <a:pos x="68" y="61"/>
                  </a:cxn>
                  <a:cxn ang="0">
                    <a:pos x="72" y="59"/>
                  </a:cxn>
                  <a:cxn ang="0">
                    <a:pos x="70" y="68"/>
                  </a:cxn>
                  <a:cxn ang="0">
                    <a:pos x="67" y="69"/>
                  </a:cxn>
                  <a:cxn ang="0">
                    <a:pos x="60" y="71"/>
                  </a:cxn>
                  <a:cxn ang="0">
                    <a:pos x="55" y="69"/>
                  </a:cxn>
                  <a:cxn ang="0">
                    <a:pos x="50" y="66"/>
                  </a:cxn>
                  <a:cxn ang="0">
                    <a:pos x="48" y="61"/>
                  </a:cxn>
                  <a:cxn ang="0">
                    <a:pos x="40" y="66"/>
                  </a:cxn>
                  <a:cxn ang="0">
                    <a:pos x="26" y="71"/>
                  </a:cxn>
                  <a:cxn ang="0">
                    <a:pos x="6" y="61"/>
                  </a:cxn>
                  <a:cxn ang="0">
                    <a:pos x="1" y="51"/>
                  </a:cxn>
                  <a:cxn ang="0">
                    <a:pos x="0" y="29"/>
                  </a:cxn>
                  <a:cxn ang="0">
                    <a:pos x="6" y="10"/>
                  </a:cxn>
                  <a:cxn ang="0">
                    <a:pos x="21" y="2"/>
                  </a:cxn>
                </a:cxnLst>
                <a:rect l="0" t="0" r="r" b="b"/>
                <a:pathLst>
                  <a:path w="72" h="71">
                    <a:moveTo>
                      <a:pt x="25" y="10"/>
                    </a:moveTo>
                    <a:lnTo>
                      <a:pt x="18" y="14"/>
                    </a:lnTo>
                    <a:lnTo>
                      <a:pt x="18" y="15"/>
                    </a:lnTo>
                    <a:lnTo>
                      <a:pt x="16" y="19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1" y="35"/>
                    </a:lnTo>
                    <a:lnTo>
                      <a:pt x="11" y="41"/>
                    </a:lnTo>
                    <a:lnTo>
                      <a:pt x="13" y="46"/>
                    </a:lnTo>
                    <a:lnTo>
                      <a:pt x="13" y="49"/>
                    </a:lnTo>
                    <a:lnTo>
                      <a:pt x="16" y="56"/>
                    </a:lnTo>
                    <a:lnTo>
                      <a:pt x="20" y="59"/>
                    </a:lnTo>
                    <a:lnTo>
                      <a:pt x="21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8" y="57"/>
                    </a:lnTo>
                    <a:lnTo>
                      <a:pt x="42" y="51"/>
                    </a:lnTo>
                    <a:lnTo>
                      <a:pt x="45" y="41"/>
                    </a:lnTo>
                    <a:lnTo>
                      <a:pt x="45" y="35"/>
                    </a:lnTo>
                    <a:lnTo>
                      <a:pt x="43" y="29"/>
                    </a:lnTo>
                    <a:lnTo>
                      <a:pt x="43" y="24"/>
                    </a:lnTo>
                    <a:lnTo>
                      <a:pt x="40" y="17"/>
                    </a:lnTo>
                    <a:lnTo>
                      <a:pt x="35" y="12"/>
                    </a:lnTo>
                    <a:lnTo>
                      <a:pt x="31" y="10"/>
                    </a:lnTo>
                    <a:lnTo>
                      <a:pt x="25" y="10"/>
                    </a:lnTo>
                    <a:close/>
                    <a:moveTo>
                      <a:pt x="28" y="0"/>
                    </a:moveTo>
                    <a:lnTo>
                      <a:pt x="33" y="2"/>
                    </a:lnTo>
                    <a:lnTo>
                      <a:pt x="36" y="2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8" y="14"/>
                    </a:lnTo>
                    <a:lnTo>
                      <a:pt x="52" y="24"/>
                    </a:lnTo>
                    <a:lnTo>
                      <a:pt x="52" y="19"/>
                    </a:lnTo>
                    <a:lnTo>
                      <a:pt x="53" y="15"/>
                    </a:lnTo>
                    <a:lnTo>
                      <a:pt x="53" y="7"/>
                    </a:lnTo>
                    <a:lnTo>
                      <a:pt x="55" y="5"/>
                    </a:lnTo>
                    <a:lnTo>
                      <a:pt x="55" y="2"/>
                    </a:lnTo>
                    <a:lnTo>
                      <a:pt x="65" y="2"/>
                    </a:lnTo>
                    <a:lnTo>
                      <a:pt x="65" y="10"/>
                    </a:lnTo>
                    <a:lnTo>
                      <a:pt x="63" y="14"/>
                    </a:lnTo>
                    <a:lnTo>
                      <a:pt x="63" y="20"/>
                    </a:lnTo>
                    <a:lnTo>
                      <a:pt x="60" y="27"/>
                    </a:lnTo>
                    <a:lnTo>
                      <a:pt x="58" y="35"/>
                    </a:lnTo>
                    <a:lnTo>
                      <a:pt x="57" y="39"/>
                    </a:lnTo>
                    <a:lnTo>
                      <a:pt x="57" y="56"/>
                    </a:lnTo>
                    <a:lnTo>
                      <a:pt x="60" y="59"/>
                    </a:lnTo>
                    <a:lnTo>
                      <a:pt x="60" y="61"/>
                    </a:lnTo>
                    <a:lnTo>
                      <a:pt x="68" y="61"/>
                    </a:lnTo>
                    <a:lnTo>
                      <a:pt x="68" y="59"/>
                    </a:lnTo>
                    <a:lnTo>
                      <a:pt x="72" y="59"/>
                    </a:lnTo>
                    <a:lnTo>
                      <a:pt x="72" y="68"/>
                    </a:lnTo>
                    <a:lnTo>
                      <a:pt x="70" y="68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0" y="71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3" y="68"/>
                    </a:lnTo>
                    <a:lnTo>
                      <a:pt x="50" y="66"/>
                    </a:lnTo>
                    <a:lnTo>
                      <a:pt x="50" y="64"/>
                    </a:lnTo>
                    <a:lnTo>
                      <a:pt x="48" y="61"/>
                    </a:lnTo>
                    <a:lnTo>
                      <a:pt x="48" y="57"/>
                    </a:lnTo>
                    <a:lnTo>
                      <a:pt x="40" y="66"/>
                    </a:lnTo>
                    <a:lnTo>
                      <a:pt x="30" y="71"/>
                    </a:lnTo>
                    <a:lnTo>
                      <a:pt x="26" y="71"/>
                    </a:lnTo>
                    <a:lnTo>
                      <a:pt x="13" y="68"/>
                    </a:lnTo>
                    <a:lnTo>
                      <a:pt x="6" y="61"/>
                    </a:lnTo>
                    <a:lnTo>
                      <a:pt x="3" y="56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6" y="3"/>
                    </a:lnTo>
                    <a:lnTo>
                      <a:pt x="21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7" name="Freeform 369"/>
              <p:cNvSpPr>
                <a:spLocks/>
              </p:cNvSpPr>
              <p:nvPr/>
            </p:nvSpPr>
            <p:spPr bwMode="auto">
              <a:xfrm>
                <a:off x="3624" y="3086"/>
                <a:ext cx="59" cy="6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1"/>
                  </a:cxn>
                  <a:cxn ang="0">
                    <a:pos x="14" y="1"/>
                  </a:cxn>
                  <a:cxn ang="0">
                    <a:pos x="31" y="55"/>
                  </a:cxn>
                  <a:cxn ang="0">
                    <a:pos x="34" y="49"/>
                  </a:cxn>
                  <a:cxn ang="0">
                    <a:pos x="37" y="40"/>
                  </a:cxn>
                  <a:cxn ang="0">
                    <a:pos x="41" y="33"/>
                  </a:cxn>
                  <a:cxn ang="0">
                    <a:pos x="47" y="6"/>
                  </a:cxn>
                  <a:cxn ang="0">
                    <a:pos x="47" y="0"/>
                  </a:cxn>
                  <a:cxn ang="0">
                    <a:pos x="59" y="0"/>
                  </a:cxn>
                  <a:cxn ang="0">
                    <a:pos x="59" y="10"/>
                  </a:cxn>
                  <a:cxn ang="0">
                    <a:pos x="52" y="30"/>
                  </a:cxn>
                  <a:cxn ang="0">
                    <a:pos x="49" y="42"/>
                  </a:cxn>
                  <a:cxn ang="0">
                    <a:pos x="46" y="49"/>
                  </a:cxn>
                  <a:cxn ang="0">
                    <a:pos x="44" y="54"/>
                  </a:cxn>
                  <a:cxn ang="0">
                    <a:pos x="41" y="59"/>
                  </a:cxn>
                  <a:cxn ang="0">
                    <a:pos x="37" y="66"/>
                  </a:cxn>
                  <a:cxn ang="0">
                    <a:pos x="36" y="66"/>
                  </a:cxn>
                  <a:cxn ang="0">
                    <a:pos x="36" y="67"/>
                  </a:cxn>
                  <a:cxn ang="0">
                    <a:pos x="24" y="67"/>
                  </a:cxn>
                  <a:cxn ang="0">
                    <a:pos x="22" y="66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59" h="67">
                    <a:moveTo>
                      <a:pt x="2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31" y="55"/>
                    </a:lnTo>
                    <a:lnTo>
                      <a:pt x="34" y="49"/>
                    </a:lnTo>
                    <a:lnTo>
                      <a:pt x="37" y="40"/>
                    </a:lnTo>
                    <a:lnTo>
                      <a:pt x="41" y="33"/>
                    </a:lnTo>
                    <a:lnTo>
                      <a:pt x="47" y="6"/>
                    </a:lnTo>
                    <a:lnTo>
                      <a:pt x="47" y="0"/>
                    </a:lnTo>
                    <a:lnTo>
                      <a:pt x="59" y="0"/>
                    </a:lnTo>
                    <a:lnTo>
                      <a:pt x="59" y="10"/>
                    </a:lnTo>
                    <a:lnTo>
                      <a:pt x="52" y="30"/>
                    </a:lnTo>
                    <a:lnTo>
                      <a:pt x="49" y="42"/>
                    </a:lnTo>
                    <a:lnTo>
                      <a:pt x="46" y="49"/>
                    </a:lnTo>
                    <a:lnTo>
                      <a:pt x="44" y="54"/>
                    </a:lnTo>
                    <a:lnTo>
                      <a:pt x="41" y="59"/>
                    </a:lnTo>
                    <a:lnTo>
                      <a:pt x="37" y="66"/>
                    </a:lnTo>
                    <a:lnTo>
                      <a:pt x="36" y="66"/>
                    </a:lnTo>
                    <a:lnTo>
                      <a:pt x="36" y="67"/>
                    </a:lnTo>
                    <a:lnTo>
                      <a:pt x="24" y="67"/>
                    </a:lnTo>
                    <a:lnTo>
                      <a:pt x="22" y="66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8" name="Freeform 370"/>
              <p:cNvSpPr>
                <a:spLocks noEditPoints="1"/>
              </p:cNvSpPr>
              <p:nvPr/>
            </p:nvSpPr>
            <p:spPr bwMode="auto">
              <a:xfrm>
                <a:off x="3690" y="3084"/>
                <a:ext cx="70" cy="71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2" y="25"/>
                  </a:cxn>
                  <a:cxn ang="0">
                    <a:pos x="17" y="56"/>
                  </a:cxn>
                  <a:cxn ang="0">
                    <a:pos x="23" y="61"/>
                  </a:cxn>
                  <a:cxn ang="0">
                    <a:pos x="37" y="57"/>
                  </a:cxn>
                  <a:cxn ang="0">
                    <a:pos x="42" y="51"/>
                  </a:cxn>
                  <a:cxn ang="0">
                    <a:pos x="43" y="41"/>
                  </a:cxn>
                  <a:cxn ang="0">
                    <a:pos x="42" y="24"/>
                  </a:cxn>
                  <a:cxn ang="0">
                    <a:pos x="30" y="10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3" y="7"/>
                  </a:cxn>
                  <a:cxn ang="0">
                    <a:pos x="48" y="14"/>
                  </a:cxn>
                  <a:cxn ang="0">
                    <a:pos x="50" y="24"/>
                  </a:cxn>
                  <a:cxn ang="0">
                    <a:pos x="52" y="15"/>
                  </a:cxn>
                  <a:cxn ang="0">
                    <a:pos x="53" y="2"/>
                  </a:cxn>
                  <a:cxn ang="0">
                    <a:pos x="65" y="3"/>
                  </a:cxn>
                  <a:cxn ang="0">
                    <a:pos x="64" y="10"/>
                  </a:cxn>
                  <a:cxn ang="0">
                    <a:pos x="60" y="24"/>
                  </a:cxn>
                  <a:cxn ang="0">
                    <a:pos x="59" y="32"/>
                  </a:cxn>
                  <a:cxn ang="0">
                    <a:pos x="55" y="42"/>
                  </a:cxn>
                  <a:cxn ang="0">
                    <a:pos x="57" y="52"/>
                  </a:cxn>
                  <a:cxn ang="0">
                    <a:pos x="59" y="57"/>
                  </a:cxn>
                  <a:cxn ang="0">
                    <a:pos x="60" y="61"/>
                  </a:cxn>
                  <a:cxn ang="0">
                    <a:pos x="69" y="59"/>
                  </a:cxn>
                  <a:cxn ang="0">
                    <a:pos x="70" y="69"/>
                  </a:cxn>
                  <a:cxn ang="0">
                    <a:pos x="65" y="71"/>
                  </a:cxn>
                  <a:cxn ang="0">
                    <a:pos x="57" y="69"/>
                  </a:cxn>
                  <a:cxn ang="0">
                    <a:pos x="48" y="64"/>
                  </a:cxn>
                  <a:cxn ang="0">
                    <a:pos x="47" y="57"/>
                  </a:cxn>
                  <a:cxn ang="0">
                    <a:pos x="42" y="64"/>
                  </a:cxn>
                  <a:cxn ang="0">
                    <a:pos x="25" y="71"/>
                  </a:cxn>
                  <a:cxn ang="0">
                    <a:pos x="13" y="68"/>
                  </a:cxn>
                  <a:cxn ang="0">
                    <a:pos x="5" y="61"/>
                  </a:cxn>
                  <a:cxn ang="0">
                    <a:pos x="0" y="51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20" y="2"/>
                  </a:cxn>
                </a:cxnLst>
                <a:rect l="0" t="0" r="r" b="b"/>
                <a:pathLst>
                  <a:path w="70" h="71">
                    <a:moveTo>
                      <a:pt x="23" y="10"/>
                    </a:moveTo>
                    <a:lnTo>
                      <a:pt x="20" y="12"/>
                    </a:lnTo>
                    <a:lnTo>
                      <a:pt x="17" y="15"/>
                    </a:lnTo>
                    <a:lnTo>
                      <a:pt x="12" y="25"/>
                    </a:lnTo>
                    <a:lnTo>
                      <a:pt x="12" y="46"/>
                    </a:lnTo>
                    <a:lnTo>
                      <a:pt x="17" y="56"/>
                    </a:lnTo>
                    <a:lnTo>
                      <a:pt x="20" y="59"/>
                    </a:lnTo>
                    <a:lnTo>
                      <a:pt x="23" y="61"/>
                    </a:lnTo>
                    <a:lnTo>
                      <a:pt x="30" y="61"/>
                    </a:lnTo>
                    <a:lnTo>
                      <a:pt x="37" y="57"/>
                    </a:lnTo>
                    <a:lnTo>
                      <a:pt x="40" y="54"/>
                    </a:lnTo>
                    <a:lnTo>
                      <a:pt x="42" y="51"/>
                    </a:lnTo>
                    <a:lnTo>
                      <a:pt x="42" y="46"/>
                    </a:lnTo>
                    <a:lnTo>
                      <a:pt x="43" y="41"/>
                    </a:lnTo>
                    <a:lnTo>
                      <a:pt x="43" y="29"/>
                    </a:lnTo>
                    <a:lnTo>
                      <a:pt x="42" y="24"/>
                    </a:lnTo>
                    <a:lnTo>
                      <a:pt x="37" y="14"/>
                    </a:lnTo>
                    <a:lnTo>
                      <a:pt x="30" y="10"/>
                    </a:lnTo>
                    <a:lnTo>
                      <a:pt x="23" y="10"/>
                    </a:lnTo>
                    <a:close/>
                    <a:moveTo>
                      <a:pt x="27" y="0"/>
                    </a:moveTo>
                    <a:lnTo>
                      <a:pt x="32" y="2"/>
                    </a:lnTo>
                    <a:lnTo>
                      <a:pt x="35" y="2"/>
                    </a:lnTo>
                    <a:lnTo>
                      <a:pt x="40" y="3"/>
                    </a:lnTo>
                    <a:lnTo>
                      <a:pt x="43" y="7"/>
                    </a:lnTo>
                    <a:lnTo>
                      <a:pt x="45" y="10"/>
                    </a:lnTo>
                    <a:lnTo>
                      <a:pt x="48" y="14"/>
                    </a:lnTo>
                    <a:lnTo>
                      <a:pt x="50" y="19"/>
                    </a:lnTo>
                    <a:lnTo>
                      <a:pt x="50" y="24"/>
                    </a:lnTo>
                    <a:lnTo>
                      <a:pt x="52" y="19"/>
                    </a:lnTo>
                    <a:lnTo>
                      <a:pt x="52" y="15"/>
                    </a:lnTo>
                    <a:lnTo>
                      <a:pt x="53" y="10"/>
                    </a:lnTo>
                    <a:lnTo>
                      <a:pt x="53" y="2"/>
                    </a:lnTo>
                    <a:lnTo>
                      <a:pt x="64" y="2"/>
                    </a:lnTo>
                    <a:lnTo>
                      <a:pt x="65" y="3"/>
                    </a:lnTo>
                    <a:lnTo>
                      <a:pt x="65" y="7"/>
                    </a:lnTo>
                    <a:lnTo>
                      <a:pt x="64" y="10"/>
                    </a:lnTo>
                    <a:lnTo>
                      <a:pt x="64" y="17"/>
                    </a:lnTo>
                    <a:lnTo>
                      <a:pt x="60" y="24"/>
                    </a:lnTo>
                    <a:lnTo>
                      <a:pt x="60" y="27"/>
                    </a:lnTo>
                    <a:lnTo>
                      <a:pt x="59" y="32"/>
                    </a:lnTo>
                    <a:lnTo>
                      <a:pt x="59" y="35"/>
                    </a:lnTo>
                    <a:lnTo>
                      <a:pt x="55" y="42"/>
                    </a:lnTo>
                    <a:lnTo>
                      <a:pt x="55" y="47"/>
                    </a:lnTo>
                    <a:lnTo>
                      <a:pt x="57" y="52"/>
                    </a:lnTo>
                    <a:lnTo>
                      <a:pt x="57" y="56"/>
                    </a:lnTo>
                    <a:lnTo>
                      <a:pt x="59" y="57"/>
                    </a:lnTo>
                    <a:lnTo>
                      <a:pt x="59" y="59"/>
                    </a:lnTo>
                    <a:lnTo>
                      <a:pt x="60" y="61"/>
                    </a:lnTo>
                    <a:lnTo>
                      <a:pt x="67" y="61"/>
                    </a:lnTo>
                    <a:lnTo>
                      <a:pt x="69" y="59"/>
                    </a:lnTo>
                    <a:lnTo>
                      <a:pt x="70" y="59"/>
                    </a:lnTo>
                    <a:lnTo>
                      <a:pt x="70" y="69"/>
                    </a:lnTo>
                    <a:lnTo>
                      <a:pt x="67" y="69"/>
                    </a:lnTo>
                    <a:lnTo>
                      <a:pt x="65" y="71"/>
                    </a:lnTo>
                    <a:lnTo>
                      <a:pt x="59" y="71"/>
                    </a:lnTo>
                    <a:lnTo>
                      <a:pt x="57" y="69"/>
                    </a:lnTo>
                    <a:lnTo>
                      <a:pt x="53" y="69"/>
                    </a:lnTo>
                    <a:lnTo>
                      <a:pt x="48" y="64"/>
                    </a:lnTo>
                    <a:lnTo>
                      <a:pt x="47" y="61"/>
                    </a:lnTo>
                    <a:lnTo>
                      <a:pt x="47" y="57"/>
                    </a:lnTo>
                    <a:lnTo>
                      <a:pt x="43" y="62"/>
                    </a:lnTo>
                    <a:lnTo>
                      <a:pt x="42" y="64"/>
                    </a:lnTo>
                    <a:lnTo>
                      <a:pt x="28" y="71"/>
                    </a:lnTo>
                    <a:lnTo>
                      <a:pt x="25" y="71"/>
                    </a:lnTo>
                    <a:lnTo>
                      <a:pt x="18" y="69"/>
                    </a:lnTo>
                    <a:lnTo>
                      <a:pt x="13" y="68"/>
                    </a:lnTo>
                    <a:lnTo>
                      <a:pt x="8" y="64"/>
                    </a:lnTo>
                    <a:lnTo>
                      <a:pt x="5" y="61"/>
                    </a:lnTo>
                    <a:lnTo>
                      <a:pt x="2" y="56"/>
                    </a:lnTo>
                    <a:lnTo>
                      <a:pt x="0" y="51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5" y="3"/>
                    </a:lnTo>
                    <a:lnTo>
                      <a:pt x="20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39" name="Freeform 371"/>
              <p:cNvSpPr>
                <a:spLocks/>
              </p:cNvSpPr>
              <p:nvPr/>
            </p:nvSpPr>
            <p:spPr bwMode="auto">
              <a:xfrm>
                <a:off x="3772" y="3062"/>
                <a:ext cx="44" cy="11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2" y="0"/>
                  </a:cxn>
                  <a:cxn ang="0">
                    <a:pos x="42" y="9"/>
                  </a:cxn>
                  <a:cxn ang="0">
                    <a:pos x="37" y="14"/>
                  </a:cxn>
                  <a:cxn ang="0">
                    <a:pos x="32" y="17"/>
                  </a:cxn>
                  <a:cxn ang="0">
                    <a:pos x="22" y="30"/>
                  </a:cxn>
                  <a:cxn ang="0">
                    <a:pos x="18" y="37"/>
                  </a:cxn>
                  <a:cxn ang="0">
                    <a:pos x="15" y="42"/>
                  </a:cxn>
                  <a:cxn ang="0">
                    <a:pos x="13" y="47"/>
                  </a:cxn>
                  <a:cxn ang="0">
                    <a:pos x="13" y="51"/>
                  </a:cxn>
                  <a:cxn ang="0">
                    <a:pos x="12" y="57"/>
                  </a:cxn>
                  <a:cxn ang="0">
                    <a:pos x="12" y="71"/>
                  </a:cxn>
                  <a:cxn ang="0">
                    <a:pos x="13" y="74"/>
                  </a:cxn>
                  <a:cxn ang="0">
                    <a:pos x="17" y="78"/>
                  </a:cxn>
                  <a:cxn ang="0">
                    <a:pos x="23" y="81"/>
                  </a:cxn>
                  <a:cxn ang="0">
                    <a:pos x="29" y="81"/>
                  </a:cxn>
                  <a:cxn ang="0">
                    <a:pos x="35" y="84"/>
                  </a:cxn>
                  <a:cxn ang="0">
                    <a:pos x="39" y="84"/>
                  </a:cxn>
                  <a:cxn ang="0">
                    <a:pos x="40" y="88"/>
                  </a:cxn>
                  <a:cxn ang="0">
                    <a:pos x="42" y="90"/>
                  </a:cxn>
                  <a:cxn ang="0">
                    <a:pos x="44" y="93"/>
                  </a:cxn>
                  <a:cxn ang="0">
                    <a:pos x="44" y="103"/>
                  </a:cxn>
                  <a:cxn ang="0">
                    <a:pos x="42" y="105"/>
                  </a:cxn>
                  <a:cxn ang="0">
                    <a:pos x="42" y="108"/>
                  </a:cxn>
                  <a:cxn ang="0">
                    <a:pos x="39" y="111"/>
                  </a:cxn>
                  <a:cxn ang="0">
                    <a:pos x="39" y="113"/>
                  </a:cxn>
                  <a:cxn ang="0">
                    <a:pos x="37" y="115"/>
                  </a:cxn>
                  <a:cxn ang="0">
                    <a:pos x="35" y="115"/>
                  </a:cxn>
                  <a:cxn ang="0">
                    <a:pos x="35" y="116"/>
                  </a:cxn>
                  <a:cxn ang="0">
                    <a:pos x="30" y="116"/>
                  </a:cxn>
                  <a:cxn ang="0">
                    <a:pos x="29" y="115"/>
                  </a:cxn>
                  <a:cxn ang="0">
                    <a:pos x="27" y="115"/>
                  </a:cxn>
                  <a:cxn ang="0">
                    <a:pos x="27" y="113"/>
                  </a:cxn>
                  <a:cxn ang="0">
                    <a:pos x="29" y="113"/>
                  </a:cxn>
                  <a:cxn ang="0">
                    <a:pos x="29" y="111"/>
                  </a:cxn>
                  <a:cxn ang="0">
                    <a:pos x="30" y="110"/>
                  </a:cxn>
                  <a:cxn ang="0">
                    <a:pos x="32" y="106"/>
                  </a:cxn>
                  <a:cxn ang="0">
                    <a:pos x="32" y="105"/>
                  </a:cxn>
                  <a:cxn ang="0">
                    <a:pos x="34" y="101"/>
                  </a:cxn>
                  <a:cxn ang="0">
                    <a:pos x="34" y="96"/>
                  </a:cxn>
                  <a:cxn ang="0">
                    <a:pos x="30" y="93"/>
                  </a:cxn>
                  <a:cxn ang="0">
                    <a:pos x="29" y="93"/>
                  </a:cxn>
                  <a:cxn ang="0">
                    <a:pos x="23" y="91"/>
                  </a:cxn>
                  <a:cxn ang="0">
                    <a:pos x="20" y="90"/>
                  </a:cxn>
                  <a:cxn ang="0">
                    <a:pos x="17" y="90"/>
                  </a:cxn>
                  <a:cxn ang="0">
                    <a:pos x="13" y="88"/>
                  </a:cxn>
                  <a:cxn ang="0">
                    <a:pos x="10" y="88"/>
                  </a:cxn>
                  <a:cxn ang="0">
                    <a:pos x="3" y="81"/>
                  </a:cxn>
                  <a:cxn ang="0">
                    <a:pos x="2" y="78"/>
                  </a:cxn>
                  <a:cxn ang="0">
                    <a:pos x="2" y="74"/>
                  </a:cxn>
                  <a:cxn ang="0">
                    <a:pos x="0" y="69"/>
                  </a:cxn>
                  <a:cxn ang="0">
                    <a:pos x="0" y="57"/>
                  </a:cxn>
                  <a:cxn ang="0">
                    <a:pos x="2" y="51"/>
                  </a:cxn>
                  <a:cxn ang="0">
                    <a:pos x="3" y="42"/>
                  </a:cxn>
                  <a:cxn ang="0">
                    <a:pos x="7" y="36"/>
                  </a:cxn>
                  <a:cxn ang="0">
                    <a:pos x="22" y="15"/>
                  </a:cxn>
                  <a:cxn ang="0">
                    <a:pos x="29" y="9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44" h="116">
                    <a:moveTo>
                      <a:pt x="2" y="0"/>
                    </a:moveTo>
                    <a:lnTo>
                      <a:pt x="42" y="0"/>
                    </a:lnTo>
                    <a:lnTo>
                      <a:pt x="42" y="9"/>
                    </a:lnTo>
                    <a:lnTo>
                      <a:pt x="37" y="14"/>
                    </a:lnTo>
                    <a:lnTo>
                      <a:pt x="32" y="17"/>
                    </a:lnTo>
                    <a:lnTo>
                      <a:pt x="22" y="30"/>
                    </a:lnTo>
                    <a:lnTo>
                      <a:pt x="18" y="37"/>
                    </a:lnTo>
                    <a:lnTo>
                      <a:pt x="15" y="42"/>
                    </a:lnTo>
                    <a:lnTo>
                      <a:pt x="13" y="47"/>
                    </a:lnTo>
                    <a:lnTo>
                      <a:pt x="13" y="51"/>
                    </a:lnTo>
                    <a:lnTo>
                      <a:pt x="12" y="57"/>
                    </a:lnTo>
                    <a:lnTo>
                      <a:pt x="12" y="71"/>
                    </a:lnTo>
                    <a:lnTo>
                      <a:pt x="13" y="74"/>
                    </a:lnTo>
                    <a:lnTo>
                      <a:pt x="17" y="78"/>
                    </a:lnTo>
                    <a:lnTo>
                      <a:pt x="23" y="81"/>
                    </a:lnTo>
                    <a:lnTo>
                      <a:pt x="29" y="81"/>
                    </a:lnTo>
                    <a:lnTo>
                      <a:pt x="35" y="84"/>
                    </a:lnTo>
                    <a:lnTo>
                      <a:pt x="39" y="84"/>
                    </a:lnTo>
                    <a:lnTo>
                      <a:pt x="40" y="88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103"/>
                    </a:lnTo>
                    <a:lnTo>
                      <a:pt x="42" y="105"/>
                    </a:lnTo>
                    <a:lnTo>
                      <a:pt x="42" y="108"/>
                    </a:lnTo>
                    <a:lnTo>
                      <a:pt x="39" y="111"/>
                    </a:lnTo>
                    <a:lnTo>
                      <a:pt x="39" y="113"/>
                    </a:lnTo>
                    <a:lnTo>
                      <a:pt x="37" y="115"/>
                    </a:lnTo>
                    <a:lnTo>
                      <a:pt x="35" y="115"/>
                    </a:lnTo>
                    <a:lnTo>
                      <a:pt x="35" y="116"/>
                    </a:lnTo>
                    <a:lnTo>
                      <a:pt x="30" y="116"/>
                    </a:lnTo>
                    <a:lnTo>
                      <a:pt x="29" y="115"/>
                    </a:lnTo>
                    <a:lnTo>
                      <a:pt x="27" y="115"/>
                    </a:lnTo>
                    <a:lnTo>
                      <a:pt x="27" y="113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0" y="110"/>
                    </a:lnTo>
                    <a:lnTo>
                      <a:pt x="32" y="106"/>
                    </a:lnTo>
                    <a:lnTo>
                      <a:pt x="32" y="105"/>
                    </a:lnTo>
                    <a:lnTo>
                      <a:pt x="34" y="101"/>
                    </a:lnTo>
                    <a:lnTo>
                      <a:pt x="34" y="96"/>
                    </a:lnTo>
                    <a:lnTo>
                      <a:pt x="30" y="93"/>
                    </a:lnTo>
                    <a:lnTo>
                      <a:pt x="29" y="93"/>
                    </a:lnTo>
                    <a:lnTo>
                      <a:pt x="23" y="91"/>
                    </a:lnTo>
                    <a:lnTo>
                      <a:pt x="20" y="90"/>
                    </a:lnTo>
                    <a:lnTo>
                      <a:pt x="17" y="90"/>
                    </a:lnTo>
                    <a:lnTo>
                      <a:pt x="13" y="88"/>
                    </a:lnTo>
                    <a:lnTo>
                      <a:pt x="10" y="88"/>
                    </a:lnTo>
                    <a:lnTo>
                      <a:pt x="3" y="81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0" y="69"/>
                    </a:lnTo>
                    <a:lnTo>
                      <a:pt x="0" y="57"/>
                    </a:lnTo>
                    <a:lnTo>
                      <a:pt x="2" y="51"/>
                    </a:lnTo>
                    <a:lnTo>
                      <a:pt x="3" y="42"/>
                    </a:lnTo>
                    <a:lnTo>
                      <a:pt x="7" y="36"/>
                    </a:lnTo>
                    <a:lnTo>
                      <a:pt x="22" y="15"/>
                    </a:lnTo>
                    <a:lnTo>
                      <a:pt x="29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0" name="Freeform 372"/>
              <p:cNvSpPr>
                <a:spLocks/>
              </p:cNvSpPr>
              <p:nvPr/>
            </p:nvSpPr>
            <p:spPr bwMode="auto">
              <a:xfrm>
                <a:off x="3824" y="3084"/>
                <a:ext cx="55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2"/>
                  </a:cxn>
                  <a:cxn ang="0">
                    <a:pos x="44" y="3"/>
                  </a:cxn>
                  <a:cxn ang="0">
                    <a:pos x="47" y="5"/>
                  </a:cxn>
                  <a:cxn ang="0">
                    <a:pos x="50" y="8"/>
                  </a:cxn>
                  <a:cxn ang="0">
                    <a:pos x="52" y="12"/>
                  </a:cxn>
                  <a:cxn ang="0">
                    <a:pos x="55" y="22"/>
                  </a:cxn>
                  <a:cxn ang="0">
                    <a:pos x="55" y="93"/>
                  </a:cxn>
                  <a:cxn ang="0">
                    <a:pos x="54" y="94"/>
                  </a:cxn>
                  <a:cxn ang="0">
                    <a:pos x="44" y="94"/>
                  </a:cxn>
                  <a:cxn ang="0">
                    <a:pos x="44" y="25"/>
                  </a:cxn>
                  <a:cxn ang="0">
                    <a:pos x="42" y="22"/>
                  </a:cxn>
                  <a:cxn ang="0">
                    <a:pos x="42" y="19"/>
                  </a:cxn>
                  <a:cxn ang="0">
                    <a:pos x="40" y="15"/>
                  </a:cxn>
                  <a:cxn ang="0">
                    <a:pos x="39" y="14"/>
                  </a:cxn>
                  <a:cxn ang="0">
                    <a:pos x="35" y="12"/>
                  </a:cxn>
                  <a:cxn ang="0">
                    <a:pos x="34" y="12"/>
                  </a:cxn>
                  <a:cxn ang="0">
                    <a:pos x="30" y="10"/>
                  </a:cxn>
                  <a:cxn ang="0">
                    <a:pos x="25" y="12"/>
                  </a:cxn>
                  <a:cxn ang="0">
                    <a:pos x="22" y="14"/>
                  </a:cxn>
                  <a:cxn ang="0">
                    <a:pos x="12" y="24"/>
                  </a:cxn>
                  <a:cxn ang="0">
                    <a:pos x="12" y="69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0" y="68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10" y="2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2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0"/>
                  </a:cxn>
                </a:cxnLst>
                <a:rect l="0" t="0" r="r" b="b"/>
                <a:pathLst>
                  <a:path w="55" h="94">
                    <a:moveTo>
                      <a:pt x="32" y="0"/>
                    </a:moveTo>
                    <a:lnTo>
                      <a:pt x="39" y="2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50" y="8"/>
                    </a:lnTo>
                    <a:lnTo>
                      <a:pt x="52" y="12"/>
                    </a:lnTo>
                    <a:lnTo>
                      <a:pt x="55" y="22"/>
                    </a:lnTo>
                    <a:lnTo>
                      <a:pt x="55" y="93"/>
                    </a:lnTo>
                    <a:lnTo>
                      <a:pt x="54" y="94"/>
                    </a:lnTo>
                    <a:lnTo>
                      <a:pt x="44" y="94"/>
                    </a:lnTo>
                    <a:lnTo>
                      <a:pt x="44" y="25"/>
                    </a:lnTo>
                    <a:lnTo>
                      <a:pt x="42" y="22"/>
                    </a:lnTo>
                    <a:lnTo>
                      <a:pt x="42" y="19"/>
                    </a:lnTo>
                    <a:lnTo>
                      <a:pt x="40" y="15"/>
                    </a:lnTo>
                    <a:lnTo>
                      <a:pt x="39" y="14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0" y="10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12" y="24"/>
                    </a:lnTo>
                    <a:lnTo>
                      <a:pt x="12" y="69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0" y="68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1" name="Freeform 373"/>
              <p:cNvSpPr>
                <a:spLocks/>
              </p:cNvSpPr>
              <p:nvPr/>
            </p:nvSpPr>
            <p:spPr bwMode="auto">
              <a:xfrm>
                <a:off x="3886" y="3086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2" y="0"/>
                  </a:cxn>
                  <a:cxn ang="0">
                    <a:pos x="54" y="1"/>
                  </a:cxn>
                  <a:cxn ang="0">
                    <a:pos x="54" y="8"/>
                  </a:cxn>
                  <a:cxn ang="0">
                    <a:pos x="52" y="10"/>
                  </a:cxn>
                  <a:cxn ang="0">
                    <a:pos x="30" y="10"/>
                  </a:cxn>
                  <a:cxn ang="0">
                    <a:pos x="30" y="20"/>
                  </a:cxn>
                  <a:cxn ang="0">
                    <a:pos x="29" y="25"/>
                  </a:cxn>
                  <a:cxn ang="0">
                    <a:pos x="29" y="30"/>
                  </a:cxn>
                  <a:cxn ang="0">
                    <a:pos x="30" y="37"/>
                  </a:cxn>
                  <a:cxn ang="0">
                    <a:pos x="30" y="49"/>
                  </a:cxn>
                  <a:cxn ang="0">
                    <a:pos x="32" y="52"/>
                  </a:cxn>
                  <a:cxn ang="0">
                    <a:pos x="32" y="55"/>
                  </a:cxn>
                  <a:cxn ang="0">
                    <a:pos x="35" y="59"/>
                  </a:cxn>
                  <a:cxn ang="0">
                    <a:pos x="40" y="59"/>
                  </a:cxn>
                  <a:cxn ang="0">
                    <a:pos x="44" y="57"/>
                  </a:cxn>
                  <a:cxn ang="0">
                    <a:pos x="47" y="57"/>
                  </a:cxn>
                  <a:cxn ang="0">
                    <a:pos x="47" y="66"/>
                  </a:cxn>
                  <a:cxn ang="0">
                    <a:pos x="45" y="66"/>
                  </a:cxn>
                  <a:cxn ang="0">
                    <a:pos x="45" y="67"/>
                  </a:cxn>
                  <a:cxn ang="0">
                    <a:pos x="40" y="67"/>
                  </a:cxn>
                  <a:cxn ang="0">
                    <a:pos x="39" y="69"/>
                  </a:cxn>
                  <a:cxn ang="0">
                    <a:pos x="35" y="69"/>
                  </a:cxn>
                  <a:cxn ang="0">
                    <a:pos x="32" y="67"/>
                  </a:cxn>
                  <a:cxn ang="0">
                    <a:pos x="27" y="67"/>
                  </a:cxn>
                  <a:cxn ang="0">
                    <a:pos x="22" y="62"/>
                  </a:cxn>
                  <a:cxn ang="0">
                    <a:pos x="20" y="59"/>
                  </a:cxn>
                  <a:cxn ang="0">
                    <a:pos x="20" y="55"/>
                  </a:cxn>
                  <a:cxn ang="0">
                    <a:pos x="18" y="52"/>
                  </a:cxn>
                  <a:cxn ang="0">
                    <a:pos x="18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2" y="0"/>
                    </a:lnTo>
                    <a:lnTo>
                      <a:pt x="54" y="1"/>
                    </a:lnTo>
                    <a:lnTo>
                      <a:pt x="54" y="8"/>
                    </a:lnTo>
                    <a:lnTo>
                      <a:pt x="52" y="10"/>
                    </a:lnTo>
                    <a:lnTo>
                      <a:pt x="30" y="10"/>
                    </a:lnTo>
                    <a:lnTo>
                      <a:pt x="30" y="20"/>
                    </a:lnTo>
                    <a:lnTo>
                      <a:pt x="29" y="25"/>
                    </a:lnTo>
                    <a:lnTo>
                      <a:pt x="29" y="30"/>
                    </a:lnTo>
                    <a:lnTo>
                      <a:pt x="30" y="37"/>
                    </a:lnTo>
                    <a:lnTo>
                      <a:pt x="30" y="49"/>
                    </a:lnTo>
                    <a:lnTo>
                      <a:pt x="32" y="52"/>
                    </a:lnTo>
                    <a:lnTo>
                      <a:pt x="32" y="55"/>
                    </a:lnTo>
                    <a:lnTo>
                      <a:pt x="35" y="59"/>
                    </a:lnTo>
                    <a:lnTo>
                      <a:pt x="40" y="59"/>
                    </a:lnTo>
                    <a:lnTo>
                      <a:pt x="44" y="57"/>
                    </a:lnTo>
                    <a:lnTo>
                      <a:pt x="47" y="57"/>
                    </a:lnTo>
                    <a:lnTo>
                      <a:pt x="47" y="66"/>
                    </a:lnTo>
                    <a:lnTo>
                      <a:pt x="45" y="66"/>
                    </a:lnTo>
                    <a:lnTo>
                      <a:pt x="45" y="67"/>
                    </a:lnTo>
                    <a:lnTo>
                      <a:pt x="40" y="67"/>
                    </a:lnTo>
                    <a:lnTo>
                      <a:pt x="39" y="69"/>
                    </a:lnTo>
                    <a:lnTo>
                      <a:pt x="35" y="69"/>
                    </a:lnTo>
                    <a:lnTo>
                      <a:pt x="32" y="67"/>
                    </a:lnTo>
                    <a:lnTo>
                      <a:pt x="27" y="67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20" y="55"/>
                    </a:lnTo>
                    <a:lnTo>
                      <a:pt x="18" y="52"/>
                    </a:lnTo>
                    <a:lnTo>
                      <a:pt x="18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2" name="Freeform 374"/>
              <p:cNvSpPr>
                <a:spLocks/>
              </p:cNvSpPr>
              <p:nvPr/>
            </p:nvSpPr>
            <p:spPr bwMode="auto">
              <a:xfrm>
                <a:off x="3956" y="3084"/>
                <a:ext cx="54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2" y="3"/>
                  </a:cxn>
                  <a:cxn ang="0">
                    <a:pos x="46" y="5"/>
                  </a:cxn>
                  <a:cxn ang="0">
                    <a:pos x="49" y="8"/>
                  </a:cxn>
                  <a:cxn ang="0">
                    <a:pos x="51" y="12"/>
                  </a:cxn>
                  <a:cxn ang="0">
                    <a:pos x="54" y="22"/>
                  </a:cxn>
                  <a:cxn ang="0">
                    <a:pos x="54" y="94"/>
                  </a:cxn>
                  <a:cxn ang="0">
                    <a:pos x="44" y="94"/>
                  </a:cxn>
                  <a:cxn ang="0">
                    <a:pos x="42" y="93"/>
                  </a:cxn>
                  <a:cxn ang="0">
                    <a:pos x="42" y="22"/>
                  </a:cxn>
                  <a:cxn ang="0">
                    <a:pos x="39" y="15"/>
                  </a:cxn>
                  <a:cxn ang="0">
                    <a:pos x="36" y="12"/>
                  </a:cxn>
                  <a:cxn ang="0">
                    <a:pos x="32" y="12"/>
                  </a:cxn>
                  <a:cxn ang="0">
                    <a:pos x="29" y="10"/>
                  </a:cxn>
                  <a:cxn ang="0">
                    <a:pos x="26" y="12"/>
                  </a:cxn>
                  <a:cxn ang="0">
                    <a:pos x="21" y="14"/>
                  </a:cxn>
                  <a:cxn ang="0">
                    <a:pos x="16" y="19"/>
                  </a:cxn>
                  <a:cxn ang="0">
                    <a:pos x="12" y="24"/>
                  </a:cxn>
                  <a:cxn ang="0">
                    <a:pos x="12" y="68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9" y="2"/>
                  </a:cxn>
                  <a:cxn ang="0">
                    <a:pos x="11" y="3"/>
                  </a:cxn>
                  <a:cxn ang="0">
                    <a:pos x="11" y="12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2" y="0"/>
                  </a:cxn>
                </a:cxnLst>
                <a:rect l="0" t="0" r="r" b="b"/>
                <a:pathLst>
                  <a:path w="54" h="94">
                    <a:moveTo>
                      <a:pt x="32" y="0"/>
                    </a:moveTo>
                    <a:lnTo>
                      <a:pt x="42" y="3"/>
                    </a:lnTo>
                    <a:lnTo>
                      <a:pt x="46" y="5"/>
                    </a:lnTo>
                    <a:lnTo>
                      <a:pt x="49" y="8"/>
                    </a:lnTo>
                    <a:lnTo>
                      <a:pt x="51" y="12"/>
                    </a:lnTo>
                    <a:lnTo>
                      <a:pt x="54" y="22"/>
                    </a:lnTo>
                    <a:lnTo>
                      <a:pt x="54" y="94"/>
                    </a:lnTo>
                    <a:lnTo>
                      <a:pt x="44" y="94"/>
                    </a:lnTo>
                    <a:lnTo>
                      <a:pt x="42" y="93"/>
                    </a:lnTo>
                    <a:lnTo>
                      <a:pt x="42" y="22"/>
                    </a:lnTo>
                    <a:lnTo>
                      <a:pt x="39" y="15"/>
                    </a:lnTo>
                    <a:lnTo>
                      <a:pt x="36" y="12"/>
                    </a:lnTo>
                    <a:lnTo>
                      <a:pt x="32" y="12"/>
                    </a:lnTo>
                    <a:lnTo>
                      <a:pt x="29" y="10"/>
                    </a:lnTo>
                    <a:lnTo>
                      <a:pt x="26" y="12"/>
                    </a:lnTo>
                    <a:lnTo>
                      <a:pt x="21" y="14"/>
                    </a:lnTo>
                    <a:lnTo>
                      <a:pt x="16" y="19"/>
                    </a:lnTo>
                    <a:lnTo>
                      <a:pt x="12" y="24"/>
                    </a:lnTo>
                    <a:lnTo>
                      <a:pt x="12" y="68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12"/>
                    </a:lnTo>
                    <a:lnTo>
                      <a:pt x="16" y="7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3" name="Freeform 375"/>
              <p:cNvSpPr>
                <a:spLocks noEditPoints="1"/>
              </p:cNvSpPr>
              <p:nvPr/>
            </p:nvSpPr>
            <p:spPr bwMode="auto">
              <a:xfrm>
                <a:off x="4024" y="3054"/>
                <a:ext cx="63" cy="101"/>
              </a:xfrm>
              <a:custGeom>
                <a:avLst/>
                <a:gdLst/>
                <a:ahLst/>
                <a:cxnLst>
                  <a:cxn ang="0">
                    <a:pos x="11" y="54"/>
                  </a:cxn>
                  <a:cxn ang="0">
                    <a:pos x="13" y="62"/>
                  </a:cxn>
                  <a:cxn ang="0">
                    <a:pos x="13" y="69"/>
                  </a:cxn>
                  <a:cxn ang="0">
                    <a:pos x="15" y="76"/>
                  </a:cxn>
                  <a:cxn ang="0">
                    <a:pos x="16" y="81"/>
                  </a:cxn>
                  <a:cxn ang="0">
                    <a:pos x="18" y="84"/>
                  </a:cxn>
                  <a:cxn ang="0">
                    <a:pos x="20" y="86"/>
                  </a:cxn>
                  <a:cxn ang="0">
                    <a:pos x="23" y="87"/>
                  </a:cxn>
                  <a:cxn ang="0">
                    <a:pos x="26" y="91"/>
                  </a:cxn>
                  <a:cxn ang="0">
                    <a:pos x="35" y="91"/>
                  </a:cxn>
                  <a:cxn ang="0">
                    <a:pos x="38" y="89"/>
                  </a:cxn>
                  <a:cxn ang="0">
                    <a:pos x="40" y="87"/>
                  </a:cxn>
                  <a:cxn ang="0">
                    <a:pos x="43" y="86"/>
                  </a:cxn>
                  <a:cxn ang="0">
                    <a:pos x="46" y="81"/>
                  </a:cxn>
                  <a:cxn ang="0">
                    <a:pos x="48" y="76"/>
                  </a:cxn>
                  <a:cxn ang="0">
                    <a:pos x="50" y="69"/>
                  </a:cxn>
                  <a:cxn ang="0">
                    <a:pos x="50" y="54"/>
                  </a:cxn>
                  <a:cxn ang="0">
                    <a:pos x="11" y="54"/>
                  </a:cxn>
                  <a:cxn ang="0">
                    <a:pos x="26" y="10"/>
                  </a:cxn>
                  <a:cxn ang="0">
                    <a:pos x="23" y="12"/>
                  </a:cxn>
                  <a:cxn ang="0">
                    <a:pos x="16" y="18"/>
                  </a:cxn>
                  <a:cxn ang="0">
                    <a:pos x="15" y="23"/>
                  </a:cxn>
                  <a:cxn ang="0">
                    <a:pos x="13" y="30"/>
                  </a:cxn>
                  <a:cxn ang="0">
                    <a:pos x="13" y="37"/>
                  </a:cxn>
                  <a:cxn ang="0">
                    <a:pos x="11" y="45"/>
                  </a:cxn>
                  <a:cxn ang="0">
                    <a:pos x="50" y="45"/>
                  </a:cxn>
                  <a:cxn ang="0">
                    <a:pos x="50" y="30"/>
                  </a:cxn>
                  <a:cxn ang="0">
                    <a:pos x="46" y="20"/>
                  </a:cxn>
                  <a:cxn ang="0">
                    <a:pos x="43" y="15"/>
                  </a:cxn>
                  <a:cxn ang="0">
                    <a:pos x="40" y="12"/>
                  </a:cxn>
                  <a:cxn ang="0">
                    <a:pos x="36" y="10"/>
                  </a:cxn>
                  <a:cxn ang="0">
                    <a:pos x="26" y="10"/>
                  </a:cxn>
                  <a:cxn ang="0">
                    <a:pos x="31" y="0"/>
                  </a:cxn>
                  <a:cxn ang="0">
                    <a:pos x="45" y="3"/>
                  </a:cxn>
                  <a:cxn ang="0">
                    <a:pos x="50" y="6"/>
                  </a:cxn>
                  <a:cxn ang="0">
                    <a:pos x="55" y="12"/>
                  </a:cxn>
                  <a:cxn ang="0">
                    <a:pos x="58" y="18"/>
                  </a:cxn>
                  <a:cxn ang="0">
                    <a:pos x="60" y="27"/>
                  </a:cxn>
                  <a:cxn ang="0">
                    <a:pos x="62" y="37"/>
                  </a:cxn>
                  <a:cxn ang="0">
                    <a:pos x="63" y="50"/>
                  </a:cxn>
                  <a:cxn ang="0">
                    <a:pos x="63" y="59"/>
                  </a:cxn>
                  <a:cxn ang="0">
                    <a:pos x="60" y="72"/>
                  </a:cxn>
                  <a:cxn ang="0">
                    <a:pos x="58" y="82"/>
                  </a:cxn>
                  <a:cxn ang="0">
                    <a:pos x="55" y="89"/>
                  </a:cxn>
                  <a:cxn ang="0">
                    <a:pos x="50" y="94"/>
                  </a:cxn>
                  <a:cxn ang="0">
                    <a:pos x="45" y="98"/>
                  </a:cxn>
                  <a:cxn ang="0">
                    <a:pos x="31" y="101"/>
                  </a:cxn>
                  <a:cxn ang="0">
                    <a:pos x="26" y="101"/>
                  </a:cxn>
                  <a:cxn ang="0">
                    <a:pos x="21" y="99"/>
                  </a:cxn>
                  <a:cxn ang="0">
                    <a:pos x="18" y="98"/>
                  </a:cxn>
                  <a:cxn ang="0">
                    <a:pos x="13" y="94"/>
                  </a:cxn>
                  <a:cxn ang="0">
                    <a:pos x="8" y="89"/>
                  </a:cxn>
                  <a:cxn ang="0">
                    <a:pos x="5" y="82"/>
                  </a:cxn>
                  <a:cxn ang="0">
                    <a:pos x="1" y="74"/>
                  </a:cxn>
                  <a:cxn ang="0">
                    <a:pos x="1" y="67"/>
                  </a:cxn>
                  <a:cxn ang="0">
                    <a:pos x="0" y="59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8" y="12"/>
                  </a:cxn>
                  <a:cxn ang="0">
                    <a:pos x="13" y="6"/>
                  </a:cxn>
                  <a:cxn ang="0">
                    <a:pos x="18" y="3"/>
                  </a:cxn>
                  <a:cxn ang="0">
                    <a:pos x="31" y="0"/>
                  </a:cxn>
                </a:cxnLst>
                <a:rect l="0" t="0" r="r" b="b"/>
                <a:pathLst>
                  <a:path w="63" h="101">
                    <a:moveTo>
                      <a:pt x="11" y="54"/>
                    </a:moveTo>
                    <a:lnTo>
                      <a:pt x="13" y="62"/>
                    </a:lnTo>
                    <a:lnTo>
                      <a:pt x="13" y="69"/>
                    </a:lnTo>
                    <a:lnTo>
                      <a:pt x="15" y="76"/>
                    </a:lnTo>
                    <a:lnTo>
                      <a:pt x="16" y="81"/>
                    </a:lnTo>
                    <a:lnTo>
                      <a:pt x="18" y="84"/>
                    </a:lnTo>
                    <a:lnTo>
                      <a:pt x="20" y="86"/>
                    </a:lnTo>
                    <a:lnTo>
                      <a:pt x="23" y="87"/>
                    </a:lnTo>
                    <a:lnTo>
                      <a:pt x="26" y="91"/>
                    </a:lnTo>
                    <a:lnTo>
                      <a:pt x="35" y="91"/>
                    </a:lnTo>
                    <a:lnTo>
                      <a:pt x="38" y="89"/>
                    </a:lnTo>
                    <a:lnTo>
                      <a:pt x="40" y="87"/>
                    </a:lnTo>
                    <a:lnTo>
                      <a:pt x="43" y="86"/>
                    </a:lnTo>
                    <a:lnTo>
                      <a:pt x="46" y="81"/>
                    </a:lnTo>
                    <a:lnTo>
                      <a:pt x="48" y="76"/>
                    </a:lnTo>
                    <a:lnTo>
                      <a:pt x="50" y="69"/>
                    </a:lnTo>
                    <a:lnTo>
                      <a:pt x="50" y="54"/>
                    </a:lnTo>
                    <a:lnTo>
                      <a:pt x="11" y="54"/>
                    </a:lnTo>
                    <a:close/>
                    <a:moveTo>
                      <a:pt x="26" y="10"/>
                    </a:moveTo>
                    <a:lnTo>
                      <a:pt x="23" y="12"/>
                    </a:lnTo>
                    <a:lnTo>
                      <a:pt x="16" y="18"/>
                    </a:lnTo>
                    <a:lnTo>
                      <a:pt x="15" y="23"/>
                    </a:lnTo>
                    <a:lnTo>
                      <a:pt x="13" y="30"/>
                    </a:lnTo>
                    <a:lnTo>
                      <a:pt x="13" y="37"/>
                    </a:lnTo>
                    <a:lnTo>
                      <a:pt x="11" y="45"/>
                    </a:lnTo>
                    <a:lnTo>
                      <a:pt x="50" y="45"/>
                    </a:lnTo>
                    <a:lnTo>
                      <a:pt x="50" y="30"/>
                    </a:lnTo>
                    <a:lnTo>
                      <a:pt x="46" y="20"/>
                    </a:lnTo>
                    <a:lnTo>
                      <a:pt x="43" y="15"/>
                    </a:lnTo>
                    <a:lnTo>
                      <a:pt x="40" y="12"/>
                    </a:lnTo>
                    <a:lnTo>
                      <a:pt x="36" y="10"/>
                    </a:lnTo>
                    <a:lnTo>
                      <a:pt x="26" y="10"/>
                    </a:lnTo>
                    <a:close/>
                    <a:moveTo>
                      <a:pt x="31" y="0"/>
                    </a:moveTo>
                    <a:lnTo>
                      <a:pt x="45" y="3"/>
                    </a:lnTo>
                    <a:lnTo>
                      <a:pt x="50" y="6"/>
                    </a:lnTo>
                    <a:lnTo>
                      <a:pt x="55" y="12"/>
                    </a:lnTo>
                    <a:lnTo>
                      <a:pt x="58" y="18"/>
                    </a:lnTo>
                    <a:lnTo>
                      <a:pt x="60" y="27"/>
                    </a:lnTo>
                    <a:lnTo>
                      <a:pt x="62" y="37"/>
                    </a:lnTo>
                    <a:lnTo>
                      <a:pt x="63" y="50"/>
                    </a:lnTo>
                    <a:lnTo>
                      <a:pt x="63" y="59"/>
                    </a:lnTo>
                    <a:lnTo>
                      <a:pt x="60" y="72"/>
                    </a:lnTo>
                    <a:lnTo>
                      <a:pt x="58" y="82"/>
                    </a:lnTo>
                    <a:lnTo>
                      <a:pt x="55" y="89"/>
                    </a:lnTo>
                    <a:lnTo>
                      <a:pt x="50" y="94"/>
                    </a:lnTo>
                    <a:lnTo>
                      <a:pt x="45" y="98"/>
                    </a:lnTo>
                    <a:lnTo>
                      <a:pt x="31" y="101"/>
                    </a:lnTo>
                    <a:lnTo>
                      <a:pt x="26" y="101"/>
                    </a:lnTo>
                    <a:lnTo>
                      <a:pt x="21" y="99"/>
                    </a:lnTo>
                    <a:lnTo>
                      <a:pt x="18" y="98"/>
                    </a:lnTo>
                    <a:lnTo>
                      <a:pt x="13" y="94"/>
                    </a:lnTo>
                    <a:lnTo>
                      <a:pt x="8" y="89"/>
                    </a:lnTo>
                    <a:lnTo>
                      <a:pt x="5" y="82"/>
                    </a:lnTo>
                    <a:lnTo>
                      <a:pt x="1" y="74"/>
                    </a:lnTo>
                    <a:lnTo>
                      <a:pt x="1" y="67"/>
                    </a:lnTo>
                    <a:lnTo>
                      <a:pt x="0" y="59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8" y="12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4" name="Freeform 376"/>
              <p:cNvSpPr>
                <a:spLocks/>
              </p:cNvSpPr>
              <p:nvPr/>
            </p:nvSpPr>
            <p:spPr bwMode="auto">
              <a:xfrm>
                <a:off x="4096" y="3084"/>
                <a:ext cx="52" cy="7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8" y="2"/>
                  </a:cxn>
                  <a:cxn ang="0">
                    <a:pos x="43" y="3"/>
                  </a:cxn>
                  <a:cxn ang="0">
                    <a:pos x="48" y="5"/>
                  </a:cxn>
                  <a:cxn ang="0">
                    <a:pos x="50" y="7"/>
                  </a:cxn>
                  <a:cxn ang="0">
                    <a:pos x="48" y="17"/>
                  </a:cxn>
                  <a:cxn ang="0">
                    <a:pos x="45" y="15"/>
                  </a:cxn>
                  <a:cxn ang="0">
                    <a:pos x="35" y="12"/>
                  </a:cxn>
                  <a:cxn ang="0">
                    <a:pos x="21" y="10"/>
                  </a:cxn>
                  <a:cxn ang="0">
                    <a:pos x="15" y="15"/>
                  </a:cxn>
                  <a:cxn ang="0">
                    <a:pos x="13" y="20"/>
                  </a:cxn>
                  <a:cxn ang="0">
                    <a:pos x="20" y="29"/>
                  </a:cxn>
                  <a:cxn ang="0">
                    <a:pos x="25" y="30"/>
                  </a:cxn>
                  <a:cxn ang="0">
                    <a:pos x="42" y="39"/>
                  </a:cxn>
                  <a:cxn ang="0">
                    <a:pos x="16" y="41"/>
                  </a:cxn>
                  <a:cxn ang="0">
                    <a:pos x="11" y="54"/>
                  </a:cxn>
                  <a:cxn ang="0">
                    <a:pos x="21" y="61"/>
                  </a:cxn>
                  <a:cxn ang="0">
                    <a:pos x="43" y="57"/>
                  </a:cxn>
                  <a:cxn ang="0">
                    <a:pos x="47" y="56"/>
                  </a:cxn>
                  <a:cxn ang="0">
                    <a:pos x="52" y="62"/>
                  </a:cxn>
                  <a:cxn ang="0">
                    <a:pos x="50" y="66"/>
                  </a:cxn>
                  <a:cxn ang="0">
                    <a:pos x="43" y="68"/>
                  </a:cxn>
                  <a:cxn ang="0">
                    <a:pos x="37" y="69"/>
                  </a:cxn>
                  <a:cxn ang="0">
                    <a:pos x="20" y="71"/>
                  </a:cxn>
                  <a:cxn ang="0">
                    <a:pos x="6" y="66"/>
                  </a:cxn>
                  <a:cxn ang="0">
                    <a:pos x="0" y="56"/>
                  </a:cxn>
                  <a:cxn ang="0">
                    <a:pos x="1" y="42"/>
                  </a:cxn>
                  <a:cxn ang="0">
                    <a:pos x="13" y="34"/>
                  </a:cxn>
                  <a:cxn ang="0">
                    <a:pos x="8" y="30"/>
                  </a:cxn>
                  <a:cxn ang="0">
                    <a:pos x="5" y="27"/>
                  </a:cxn>
                  <a:cxn ang="0">
                    <a:pos x="1" y="15"/>
                  </a:cxn>
                  <a:cxn ang="0">
                    <a:pos x="8" y="7"/>
                  </a:cxn>
                  <a:cxn ang="0">
                    <a:pos x="16" y="2"/>
                  </a:cxn>
                  <a:cxn ang="0">
                    <a:pos x="28" y="0"/>
                  </a:cxn>
                </a:cxnLst>
                <a:rect l="0" t="0" r="r" b="b"/>
                <a:pathLst>
                  <a:path w="52" h="71">
                    <a:moveTo>
                      <a:pt x="28" y="0"/>
                    </a:moveTo>
                    <a:lnTo>
                      <a:pt x="32" y="0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17"/>
                    </a:lnTo>
                    <a:lnTo>
                      <a:pt x="48" y="17"/>
                    </a:lnTo>
                    <a:lnTo>
                      <a:pt x="47" y="15"/>
                    </a:lnTo>
                    <a:lnTo>
                      <a:pt x="45" y="15"/>
                    </a:lnTo>
                    <a:lnTo>
                      <a:pt x="38" y="12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21" y="10"/>
                    </a:lnTo>
                    <a:lnTo>
                      <a:pt x="18" y="12"/>
                    </a:lnTo>
                    <a:lnTo>
                      <a:pt x="15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2" y="39"/>
                    </a:lnTo>
                    <a:lnTo>
                      <a:pt x="20" y="39"/>
                    </a:lnTo>
                    <a:lnTo>
                      <a:pt x="16" y="41"/>
                    </a:lnTo>
                    <a:lnTo>
                      <a:pt x="11" y="46"/>
                    </a:lnTo>
                    <a:lnTo>
                      <a:pt x="11" y="54"/>
                    </a:lnTo>
                    <a:lnTo>
                      <a:pt x="15" y="57"/>
                    </a:lnTo>
                    <a:lnTo>
                      <a:pt x="21" y="61"/>
                    </a:lnTo>
                    <a:lnTo>
                      <a:pt x="37" y="61"/>
                    </a:lnTo>
                    <a:lnTo>
                      <a:pt x="43" y="57"/>
                    </a:lnTo>
                    <a:lnTo>
                      <a:pt x="45" y="57"/>
                    </a:lnTo>
                    <a:lnTo>
                      <a:pt x="47" y="56"/>
                    </a:lnTo>
                    <a:lnTo>
                      <a:pt x="52" y="56"/>
                    </a:lnTo>
                    <a:lnTo>
                      <a:pt x="52" y="62"/>
                    </a:lnTo>
                    <a:lnTo>
                      <a:pt x="50" y="64"/>
                    </a:lnTo>
                    <a:lnTo>
                      <a:pt x="50" y="66"/>
                    </a:lnTo>
                    <a:lnTo>
                      <a:pt x="47" y="66"/>
                    </a:lnTo>
                    <a:lnTo>
                      <a:pt x="43" y="68"/>
                    </a:lnTo>
                    <a:lnTo>
                      <a:pt x="42" y="69"/>
                    </a:lnTo>
                    <a:lnTo>
                      <a:pt x="37" y="69"/>
                    </a:lnTo>
                    <a:lnTo>
                      <a:pt x="33" y="71"/>
                    </a:lnTo>
                    <a:lnTo>
                      <a:pt x="20" y="71"/>
                    </a:lnTo>
                    <a:lnTo>
                      <a:pt x="10" y="68"/>
                    </a:lnTo>
                    <a:lnTo>
                      <a:pt x="6" y="66"/>
                    </a:lnTo>
                    <a:lnTo>
                      <a:pt x="3" y="62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1" y="42"/>
                    </a:lnTo>
                    <a:lnTo>
                      <a:pt x="6" y="37"/>
                    </a:lnTo>
                    <a:lnTo>
                      <a:pt x="13" y="34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1" y="24"/>
                    </a:lnTo>
                    <a:lnTo>
                      <a:pt x="1" y="1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11" y="3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5" name="Freeform 377"/>
              <p:cNvSpPr>
                <a:spLocks noEditPoints="1"/>
              </p:cNvSpPr>
              <p:nvPr/>
            </p:nvSpPr>
            <p:spPr bwMode="auto">
              <a:xfrm>
                <a:off x="4159" y="3052"/>
                <a:ext cx="29" cy="10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35"/>
                  </a:cxn>
                  <a:cxn ang="0">
                    <a:pos x="12" y="35"/>
                  </a:cxn>
                  <a:cxn ang="0">
                    <a:pos x="12" y="88"/>
                  </a:cxn>
                  <a:cxn ang="0">
                    <a:pos x="14" y="89"/>
                  </a:cxn>
                  <a:cxn ang="0">
                    <a:pos x="14" y="91"/>
                  </a:cxn>
                  <a:cxn ang="0">
                    <a:pos x="15" y="91"/>
                  </a:cxn>
                  <a:cxn ang="0">
                    <a:pos x="17" y="93"/>
                  </a:cxn>
                  <a:cxn ang="0">
                    <a:pos x="24" y="93"/>
                  </a:cxn>
                  <a:cxn ang="0">
                    <a:pos x="24" y="91"/>
                  </a:cxn>
                  <a:cxn ang="0">
                    <a:pos x="29" y="91"/>
                  </a:cxn>
                  <a:cxn ang="0">
                    <a:pos x="29" y="100"/>
                  </a:cxn>
                  <a:cxn ang="0">
                    <a:pos x="27" y="101"/>
                  </a:cxn>
                  <a:cxn ang="0">
                    <a:pos x="24" y="101"/>
                  </a:cxn>
                  <a:cxn ang="0">
                    <a:pos x="22" y="103"/>
                  </a:cxn>
                  <a:cxn ang="0">
                    <a:pos x="14" y="103"/>
                  </a:cxn>
                  <a:cxn ang="0">
                    <a:pos x="4" y="98"/>
                  </a:cxn>
                  <a:cxn ang="0">
                    <a:pos x="4" y="94"/>
                  </a:cxn>
                  <a:cxn ang="0">
                    <a:pos x="2" y="93"/>
                  </a:cxn>
                  <a:cxn ang="0">
                    <a:pos x="2" y="89"/>
                  </a:cxn>
                  <a:cxn ang="0">
                    <a:pos x="0" y="86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0" y="22"/>
                  </a:cxn>
                  <a:cxn ang="0">
                    <a:pos x="10" y="24"/>
                  </a:cxn>
                  <a:cxn ang="0">
                    <a:pos x="2" y="24"/>
                  </a:cxn>
                  <a:cxn ang="0">
                    <a:pos x="2" y="22"/>
                  </a:cxn>
                  <a:cxn ang="0">
                    <a:pos x="7" y="2"/>
                  </a:cxn>
                  <a:cxn ang="0">
                    <a:pos x="7" y="0"/>
                  </a:cxn>
                </a:cxnLst>
                <a:rect l="0" t="0" r="r" b="b"/>
                <a:pathLst>
                  <a:path w="29" h="103">
                    <a:moveTo>
                      <a:pt x="0" y="34"/>
                    </a:moveTo>
                    <a:lnTo>
                      <a:pt x="10" y="34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2" y="88"/>
                    </a:lnTo>
                    <a:lnTo>
                      <a:pt x="14" y="89"/>
                    </a:lnTo>
                    <a:lnTo>
                      <a:pt x="14" y="91"/>
                    </a:lnTo>
                    <a:lnTo>
                      <a:pt x="15" y="91"/>
                    </a:lnTo>
                    <a:lnTo>
                      <a:pt x="17" y="93"/>
                    </a:lnTo>
                    <a:lnTo>
                      <a:pt x="24" y="93"/>
                    </a:lnTo>
                    <a:lnTo>
                      <a:pt x="24" y="91"/>
                    </a:lnTo>
                    <a:lnTo>
                      <a:pt x="29" y="91"/>
                    </a:lnTo>
                    <a:lnTo>
                      <a:pt x="29" y="100"/>
                    </a:lnTo>
                    <a:lnTo>
                      <a:pt x="27" y="101"/>
                    </a:lnTo>
                    <a:lnTo>
                      <a:pt x="24" y="101"/>
                    </a:lnTo>
                    <a:lnTo>
                      <a:pt x="22" y="103"/>
                    </a:lnTo>
                    <a:lnTo>
                      <a:pt x="14" y="103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2" y="93"/>
                    </a:lnTo>
                    <a:lnTo>
                      <a:pt x="2" y="89"/>
                    </a:lnTo>
                    <a:lnTo>
                      <a:pt x="0" y="86"/>
                    </a:lnTo>
                    <a:lnTo>
                      <a:pt x="0" y="34"/>
                    </a:lnTo>
                    <a:close/>
                    <a:moveTo>
                      <a:pt x="7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6" name="Freeform 378"/>
              <p:cNvSpPr>
                <a:spLocks noEditPoints="1"/>
              </p:cNvSpPr>
              <p:nvPr/>
            </p:nvSpPr>
            <p:spPr bwMode="auto">
              <a:xfrm>
                <a:off x="4226" y="3086"/>
                <a:ext cx="68" cy="69"/>
              </a:xfrm>
              <a:custGeom>
                <a:avLst/>
                <a:gdLst/>
                <a:ahLst/>
                <a:cxnLst>
                  <a:cxn ang="0">
                    <a:pos x="29" y="10"/>
                  </a:cxn>
                  <a:cxn ang="0">
                    <a:pos x="24" y="12"/>
                  </a:cxn>
                  <a:cxn ang="0">
                    <a:pos x="21" y="13"/>
                  </a:cxn>
                  <a:cxn ang="0">
                    <a:pos x="17" y="17"/>
                  </a:cxn>
                  <a:cxn ang="0">
                    <a:pos x="16" y="20"/>
                  </a:cxn>
                  <a:cxn ang="0">
                    <a:pos x="14" y="25"/>
                  </a:cxn>
                  <a:cxn ang="0">
                    <a:pos x="14" y="28"/>
                  </a:cxn>
                  <a:cxn ang="0">
                    <a:pos x="12" y="33"/>
                  </a:cxn>
                  <a:cxn ang="0">
                    <a:pos x="14" y="39"/>
                  </a:cxn>
                  <a:cxn ang="0">
                    <a:pos x="14" y="44"/>
                  </a:cxn>
                  <a:cxn ang="0">
                    <a:pos x="16" y="49"/>
                  </a:cxn>
                  <a:cxn ang="0">
                    <a:pos x="17" y="52"/>
                  </a:cxn>
                  <a:cxn ang="0">
                    <a:pos x="22" y="57"/>
                  </a:cxn>
                  <a:cxn ang="0">
                    <a:pos x="27" y="59"/>
                  </a:cxn>
                  <a:cxn ang="0">
                    <a:pos x="37" y="59"/>
                  </a:cxn>
                  <a:cxn ang="0">
                    <a:pos x="41" y="57"/>
                  </a:cxn>
                  <a:cxn ang="0">
                    <a:pos x="44" y="54"/>
                  </a:cxn>
                  <a:cxn ang="0">
                    <a:pos x="47" y="49"/>
                  </a:cxn>
                  <a:cxn ang="0">
                    <a:pos x="49" y="44"/>
                  </a:cxn>
                  <a:cxn ang="0">
                    <a:pos x="49" y="28"/>
                  </a:cxn>
                  <a:cxn ang="0">
                    <a:pos x="41" y="12"/>
                  </a:cxn>
                  <a:cxn ang="0">
                    <a:pos x="37" y="10"/>
                  </a:cxn>
                  <a:cxn ang="0">
                    <a:pos x="29" y="10"/>
                  </a:cxn>
                  <a:cxn ang="0">
                    <a:pos x="34" y="0"/>
                  </a:cxn>
                  <a:cxn ang="0">
                    <a:pos x="68" y="0"/>
                  </a:cxn>
                  <a:cxn ang="0">
                    <a:pos x="68" y="8"/>
                  </a:cxn>
                  <a:cxn ang="0">
                    <a:pos x="66" y="10"/>
                  </a:cxn>
                  <a:cxn ang="0">
                    <a:pos x="51" y="10"/>
                  </a:cxn>
                  <a:cxn ang="0">
                    <a:pos x="52" y="12"/>
                  </a:cxn>
                  <a:cxn ang="0">
                    <a:pos x="54" y="15"/>
                  </a:cxn>
                  <a:cxn ang="0">
                    <a:pos x="56" y="17"/>
                  </a:cxn>
                  <a:cxn ang="0">
                    <a:pos x="57" y="20"/>
                  </a:cxn>
                  <a:cxn ang="0">
                    <a:pos x="59" y="25"/>
                  </a:cxn>
                  <a:cxn ang="0">
                    <a:pos x="61" y="28"/>
                  </a:cxn>
                  <a:cxn ang="0">
                    <a:pos x="61" y="42"/>
                  </a:cxn>
                  <a:cxn ang="0">
                    <a:pos x="59" y="49"/>
                  </a:cxn>
                  <a:cxn ang="0">
                    <a:pos x="57" y="54"/>
                  </a:cxn>
                  <a:cxn ang="0">
                    <a:pos x="54" y="59"/>
                  </a:cxn>
                  <a:cxn ang="0">
                    <a:pos x="44" y="66"/>
                  </a:cxn>
                  <a:cxn ang="0">
                    <a:pos x="31" y="69"/>
                  </a:cxn>
                  <a:cxn ang="0">
                    <a:pos x="17" y="66"/>
                  </a:cxn>
                  <a:cxn ang="0">
                    <a:pos x="11" y="62"/>
                  </a:cxn>
                  <a:cxn ang="0">
                    <a:pos x="9" y="59"/>
                  </a:cxn>
                  <a:cxn ang="0">
                    <a:pos x="2" y="49"/>
                  </a:cxn>
                  <a:cxn ang="0">
                    <a:pos x="0" y="42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9" y="10"/>
                  </a:cxn>
                  <a:cxn ang="0">
                    <a:pos x="14" y="5"/>
                  </a:cxn>
                  <a:cxn ang="0">
                    <a:pos x="19" y="3"/>
                  </a:cxn>
                  <a:cxn ang="0">
                    <a:pos x="26" y="1"/>
                  </a:cxn>
                  <a:cxn ang="0">
                    <a:pos x="34" y="0"/>
                  </a:cxn>
                </a:cxnLst>
                <a:rect l="0" t="0" r="r" b="b"/>
                <a:pathLst>
                  <a:path w="68" h="69">
                    <a:moveTo>
                      <a:pt x="29" y="10"/>
                    </a:moveTo>
                    <a:lnTo>
                      <a:pt x="24" y="12"/>
                    </a:lnTo>
                    <a:lnTo>
                      <a:pt x="21" y="13"/>
                    </a:lnTo>
                    <a:lnTo>
                      <a:pt x="17" y="17"/>
                    </a:lnTo>
                    <a:lnTo>
                      <a:pt x="16" y="20"/>
                    </a:lnTo>
                    <a:lnTo>
                      <a:pt x="14" y="25"/>
                    </a:lnTo>
                    <a:lnTo>
                      <a:pt x="14" y="28"/>
                    </a:lnTo>
                    <a:lnTo>
                      <a:pt x="12" y="33"/>
                    </a:lnTo>
                    <a:lnTo>
                      <a:pt x="14" y="39"/>
                    </a:lnTo>
                    <a:lnTo>
                      <a:pt x="14" y="44"/>
                    </a:lnTo>
                    <a:lnTo>
                      <a:pt x="16" y="49"/>
                    </a:lnTo>
                    <a:lnTo>
                      <a:pt x="17" y="52"/>
                    </a:lnTo>
                    <a:lnTo>
                      <a:pt x="22" y="57"/>
                    </a:lnTo>
                    <a:lnTo>
                      <a:pt x="27" y="59"/>
                    </a:lnTo>
                    <a:lnTo>
                      <a:pt x="37" y="59"/>
                    </a:lnTo>
                    <a:lnTo>
                      <a:pt x="41" y="57"/>
                    </a:lnTo>
                    <a:lnTo>
                      <a:pt x="44" y="54"/>
                    </a:lnTo>
                    <a:lnTo>
                      <a:pt x="47" y="49"/>
                    </a:lnTo>
                    <a:lnTo>
                      <a:pt x="49" y="44"/>
                    </a:lnTo>
                    <a:lnTo>
                      <a:pt x="49" y="28"/>
                    </a:lnTo>
                    <a:lnTo>
                      <a:pt x="41" y="12"/>
                    </a:lnTo>
                    <a:lnTo>
                      <a:pt x="37" y="10"/>
                    </a:lnTo>
                    <a:lnTo>
                      <a:pt x="29" y="10"/>
                    </a:lnTo>
                    <a:close/>
                    <a:moveTo>
                      <a:pt x="34" y="0"/>
                    </a:moveTo>
                    <a:lnTo>
                      <a:pt x="68" y="0"/>
                    </a:lnTo>
                    <a:lnTo>
                      <a:pt x="68" y="8"/>
                    </a:lnTo>
                    <a:lnTo>
                      <a:pt x="66" y="10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54" y="15"/>
                    </a:lnTo>
                    <a:lnTo>
                      <a:pt x="56" y="17"/>
                    </a:lnTo>
                    <a:lnTo>
                      <a:pt x="57" y="20"/>
                    </a:lnTo>
                    <a:lnTo>
                      <a:pt x="59" y="25"/>
                    </a:lnTo>
                    <a:lnTo>
                      <a:pt x="61" y="28"/>
                    </a:lnTo>
                    <a:lnTo>
                      <a:pt x="61" y="42"/>
                    </a:lnTo>
                    <a:lnTo>
                      <a:pt x="59" y="49"/>
                    </a:lnTo>
                    <a:lnTo>
                      <a:pt x="57" y="54"/>
                    </a:lnTo>
                    <a:lnTo>
                      <a:pt x="54" y="59"/>
                    </a:lnTo>
                    <a:lnTo>
                      <a:pt x="44" y="66"/>
                    </a:lnTo>
                    <a:lnTo>
                      <a:pt x="31" y="69"/>
                    </a:lnTo>
                    <a:lnTo>
                      <a:pt x="17" y="66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2" y="49"/>
                    </a:lnTo>
                    <a:lnTo>
                      <a:pt x="0" y="42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9" y="10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6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7" name="Freeform 379"/>
              <p:cNvSpPr>
                <a:spLocks/>
              </p:cNvSpPr>
              <p:nvPr/>
            </p:nvSpPr>
            <p:spPr bwMode="auto">
              <a:xfrm>
                <a:off x="4292" y="3086"/>
                <a:ext cx="55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0"/>
                  </a:cxn>
                  <a:cxn ang="0">
                    <a:pos x="54" y="1"/>
                  </a:cxn>
                  <a:cxn ang="0">
                    <a:pos x="55" y="1"/>
                  </a:cxn>
                  <a:cxn ang="0">
                    <a:pos x="55" y="8"/>
                  </a:cxn>
                  <a:cxn ang="0">
                    <a:pos x="54" y="8"/>
                  </a:cxn>
                  <a:cxn ang="0">
                    <a:pos x="54" y="10"/>
                  </a:cxn>
                  <a:cxn ang="0">
                    <a:pos x="32" y="10"/>
                  </a:cxn>
                  <a:cxn ang="0">
                    <a:pos x="30" y="15"/>
                  </a:cxn>
                  <a:cxn ang="0">
                    <a:pos x="30" y="44"/>
                  </a:cxn>
                  <a:cxn ang="0">
                    <a:pos x="32" y="49"/>
                  </a:cxn>
                  <a:cxn ang="0">
                    <a:pos x="32" y="52"/>
                  </a:cxn>
                  <a:cxn ang="0">
                    <a:pos x="33" y="55"/>
                  </a:cxn>
                  <a:cxn ang="0">
                    <a:pos x="37" y="59"/>
                  </a:cxn>
                  <a:cxn ang="0">
                    <a:pos x="42" y="59"/>
                  </a:cxn>
                  <a:cxn ang="0">
                    <a:pos x="43" y="57"/>
                  </a:cxn>
                  <a:cxn ang="0">
                    <a:pos x="48" y="57"/>
                  </a:cxn>
                  <a:cxn ang="0">
                    <a:pos x="48" y="64"/>
                  </a:cxn>
                  <a:cxn ang="0">
                    <a:pos x="47" y="66"/>
                  </a:cxn>
                  <a:cxn ang="0">
                    <a:pos x="47" y="67"/>
                  </a:cxn>
                  <a:cxn ang="0">
                    <a:pos x="42" y="67"/>
                  </a:cxn>
                  <a:cxn ang="0">
                    <a:pos x="40" y="69"/>
                  </a:cxn>
                  <a:cxn ang="0">
                    <a:pos x="37" y="69"/>
                  </a:cxn>
                  <a:cxn ang="0">
                    <a:pos x="33" y="67"/>
                  </a:cxn>
                  <a:cxn ang="0">
                    <a:pos x="28" y="67"/>
                  </a:cxn>
                  <a:cxn ang="0">
                    <a:pos x="23" y="62"/>
                  </a:cxn>
                  <a:cxn ang="0">
                    <a:pos x="20" y="55"/>
                  </a:cxn>
                  <a:cxn ang="0">
                    <a:pos x="20" y="52"/>
                  </a:cxn>
                  <a:cxn ang="0">
                    <a:pos x="18" y="47"/>
                  </a:cxn>
                  <a:cxn ang="0">
                    <a:pos x="18" y="17"/>
                  </a:cxn>
                  <a:cxn ang="0">
                    <a:pos x="20" y="13"/>
                  </a:cxn>
                  <a:cxn ang="0">
                    <a:pos x="20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55" h="69">
                    <a:moveTo>
                      <a:pt x="2" y="0"/>
                    </a:moveTo>
                    <a:lnTo>
                      <a:pt x="54" y="0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32" y="10"/>
                    </a:lnTo>
                    <a:lnTo>
                      <a:pt x="30" y="15"/>
                    </a:lnTo>
                    <a:lnTo>
                      <a:pt x="30" y="44"/>
                    </a:lnTo>
                    <a:lnTo>
                      <a:pt x="32" y="49"/>
                    </a:lnTo>
                    <a:lnTo>
                      <a:pt x="32" y="52"/>
                    </a:lnTo>
                    <a:lnTo>
                      <a:pt x="33" y="55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3" y="57"/>
                    </a:lnTo>
                    <a:lnTo>
                      <a:pt x="48" y="57"/>
                    </a:lnTo>
                    <a:lnTo>
                      <a:pt x="48" y="64"/>
                    </a:lnTo>
                    <a:lnTo>
                      <a:pt x="47" y="66"/>
                    </a:lnTo>
                    <a:lnTo>
                      <a:pt x="47" y="67"/>
                    </a:lnTo>
                    <a:lnTo>
                      <a:pt x="42" y="67"/>
                    </a:lnTo>
                    <a:lnTo>
                      <a:pt x="40" y="69"/>
                    </a:lnTo>
                    <a:lnTo>
                      <a:pt x="37" y="69"/>
                    </a:lnTo>
                    <a:lnTo>
                      <a:pt x="33" y="67"/>
                    </a:lnTo>
                    <a:lnTo>
                      <a:pt x="28" y="67"/>
                    </a:lnTo>
                    <a:lnTo>
                      <a:pt x="23" y="62"/>
                    </a:lnTo>
                    <a:lnTo>
                      <a:pt x="20" y="55"/>
                    </a:lnTo>
                    <a:lnTo>
                      <a:pt x="20" y="52"/>
                    </a:lnTo>
                    <a:lnTo>
                      <a:pt x="18" y="47"/>
                    </a:lnTo>
                    <a:lnTo>
                      <a:pt x="18" y="17"/>
                    </a:lnTo>
                    <a:lnTo>
                      <a:pt x="20" y="13"/>
                    </a:lnTo>
                    <a:lnTo>
                      <a:pt x="20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8" name="Freeform 380"/>
              <p:cNvSpPr>
                <a:spLocks noEditPoints="1"/>
              </p:cNvSpPr>
              <p:nvPr/>
            </p:nvSpPr>
            <p:spPr bwMode="auto">
              <a:xfrm>
                <a:off x="4359" y="3084"/>
                <a:ext cx="62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2"/>
                  </a:cxn>
                  <a:cxn ang="0">
                    <a:pos x="18" y="14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1"/>
                  </a:cxn>
                  <a:cxn ang="0">
                    <a:pos x="13" y="46"/>
                  </a:cxn>
                  <a:cxn ang="0">
                    <a:pos x="13" y="49"/>
                  </a:cxn>
                  <a:cxn ang="0">
                    <a:pos x="15" y="52"/>
                  </a:cxn>
                  <a:cxn ang="0">
                    <a:pos x="22" y="59"/>
                  </a:cxn>
                  <a:cxn ang="0">
                    <a:pos x="25" y="61"/>
                  </a:cxn>
                  <a:cxn ang="0">
                    <a:pos x="35" y="61"/>
                  </a:cxn>
                  <a:cxn ang="0">
                    <a:pos x="40" y="59"/>
                  </a:cxn>
                  <a:cxn ang="0">
                    <a:pos x="44" y="57"/>
                  </a:cxn>
                  <a:cxn ang="0">
                    <a:pos x="45" y="54"/>
                  </a:cxn>
                  <a:cxn ang="0">
                    <a:pos x="49" y="51"/>
                  </a:cxn>
                  <a:cxn ang="0">
                    <a:pos x="49" y="46"/>
                  </a:cxn>
                  <a:cxn ang="0">
                    <a:pos x="50" y="41"/>
                  </a:cxn>
                  <a:cxn ang="0">
                    <a:pos x="50" y="25"/>
                  </a:cxn>
                  <a:cxn ang="0">
                    <a:pos x="47" y="19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5" y="3"/>
                  </a:cxn>
                  <a:cxn ang="0">
                    <a:pos x="50" y="5"/>
                  </a:cxn>
                  <a:cxn ang="0">
                    <a:pos x="55" y="10"/>
                  </a:cxn>
                  <a:cxn ang="0">
                    <a:pos x="59" y="15"/>
                  </a:cxn>
                  <a:cxn ang="0">
                    <a:pos x="60" y="20"/>
                  </a:cxn>
                  <a:cxn ang="0">
                    <a:pos x="62" y="27"/>
                  </a:cxn>
                  <a:cxn ang="0">
                    <a:pos x="62" y="42"/>
                  </a:cxn>
                  <a:cxn ang="0">
                    <a:pos x="59" y="56"/>
                  </a:cxn>
                  <a:cxn ang="0">
                    <a:pos x="55" y="61"/>
                  </a:cxn>
                  <a:cxn ang="0">
                    <a:pos x="52" y="64"/>
                  </a:cxn>
                  <a:cxn ang="0">
                    <a:pos x="49" y="66"/>
                  </a:cxn>
                  <a:cxn ang="0">
                    <a:pos x="38" y="69"/>
                  </a:cxn>
                  <a:cxn ang="0">
                    <a:pos x="30" y="71"/>
                  </a:cxn>
                  <a:cxn ang="0">
                    <a:pos x="17" y="68"/>
                  </a:cxn>
                  <a:cxn ang="0">
                    <a:pos x="12" y="66"/>
                  </a:cxn>
                  <a:cxn ang="0">
                    <a:pos x="7" y="61"/>
                  </a:cxn>
                  <a:cxn ang="0">
                    <a:pos x="3" y="56"/>
                  </a:cxn>
                  <a:cxn ang="0">
                    <a:pos x="0" y="46"/>
                  </a:cxn>
                  <a:cxn ang="0">
                    <a:pos x="0" y="29"/>
                  </a:cxn>
                  <a:cxn ang="0">
                    <a:pos x="3" y="15"/>
                  </a:cxn>
                  <a:cxn ang="0">
                    <a:pos x="13" y="5"/>
                  </a:cxn>
                  <a:cxn ang="0">
                    <a:pos x="23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71">
                    <a:moveTo>
                      <a:pt x="27" y="10"/>
                    </a:moveTo>
                    <a:lnTo>
                      <a:pt x="22" y="12"/>
                    </a:lnTo>
                    <a:lnTo>
                      <a:pt x="18" y="14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1"/>
                    </a:lnTo>
                    <a:lnTo>
                      <a:pt x="13" y="46"/>
                    </a:lnTo>
                    <a:lnTo>
                      <a:pt x="13" y="49"/>
                    </a:lnTo>
                    <a:lnTo>
                      <a:pt x="15" y="52"/>
                    </a:lnTo>
                    <a:lnTo>
                      <a:pt x="22" y="59"/>
                    </a:lnTo>
                    <a:lnTo>
                      <a:pt x="25" y="61"/>
                    </a:lnTo>
                    <a:lnTo>
                      <a:pt x="35" y="61"/>
                    </a:lnTo>
                    <a:lnTo>
                      <a:pt x="40" y="59"/>
                    </a:lnTo>
                    <a:lnTo>
                      <a:pt x="44" y="57"/>
                    </a:lnTo>
                    <a:lnTo>
                      <a:pt x="45" y="54"/>
                    </a:lnTo>
                    <a:lnTo>
                      <a:pt x="49" y="51"/>
                    </a:lnTo>
                    <a:lnTo>
                      <a:pt x="49" y="46"/>
                    </a:lnTo>
                    <a:lnTo>
                      <a:pt x="50" y="41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5" y="3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59" y="15"/>
                    </a:lnTo>
                    <a:lnTo>
                      <a:pt x="60" y="20"/>
                    </a:lnTo>
                    <a:lnTo>
                      <a:pt x="62" y="27"/>
                    </a:lnTo>
                    <a:lnTo>
                      <a:pt x="62" y="42"/>
                    </a:lnTo>
                    <a:lnTo>
                      <a:pt x="59" y="56"/>
                    </a:lnTo>
                    <a:lnTo>
                      <a:pt x="55" y="61"/>
                    </a:lnTo>
                    <a:lnTo>
                      <a:pt x="52" y="64"/>
                    </a:lnTo>
                    <a:lnTo>
                      <a:pt x="49" y="66"/>
                    </a:lnTo>
                    <a:lnTo>
                      <a:pt x="38" y="69"/>
                    </a:lnTo>
                    <a:lnTo>
                      <a:pt x="30" y="71"/>
                    </a:lnTo>
                    <a:lnTo>
                      <a:pt x="17" y="68"/>
                    </a:lnTo>
                    <a:lnTo>
                      <a:pt x="12" y="66"/>
                    </a:lnTo>
                    <a:lnTo>
                      <a:pt x="7" y="61"/>
                    </a:lnTo>
                    <a:lnTo>
                      <a:pt x="3" y="56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13" y="5"/>
                    </a:lnTo>
                    <a:lnTo>
                      <a:pt x="23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49" name="Freeform 381"/>
              <p:cNvSpPr>
                <a:spLocks noEditPoints="1"/>
              </p:cNvSpPr>
              <p:nvPr/>
            </p:nvSpPr>
            <p:spPr bwMode="auto">
              <a:xfrm>
                <a:off x="4466" y="3084"/>
                <a:ext cx="72" cy="71"/>
              </a:xfrm>
              <a:custGeom>
                <a:avLst/>
                <a:gdLst/>
                <a:ahLst/>
                <a:cxnLst>
                  <a:cxn ang="0">
                    <a:pos x="22" y="12"/>
                  </a:cxn>
                  <a:cxn ang="0">
                    <a:pos x="14" y="25"/>
                  </a:cxn>
                  <a:cxn ang="0">
                    <a:pos x="12" y="41"/>
                  </a:cxn>
                  <a:cxn ang="0">
                    <a:pos x="14" y="49"/>
                  </a:cxn>
                  <a:cxn ang="0">
                    <a:pos x="20" y="59"/>
                  </a:cxn>
                  <a:cxn ang="0">
                    <a:pos x="32" y="61"/>
                  </a:cxn>
                  <a:cxn ang="0">
                    <a:pos x="42" y="51"/>
                  </a:cxn>
                  <a:cxn ang="0">
                    <a:pos x="46" y="29"/>
                  </a:cxn>
                  <a:cxn ang="0">
                    <a:pos x="40" y="17"/>
                  </a:cxn>
                  <a:cxn ang="0">
                    <a:pos x="32" y="10"/>
                  </a:cxn>
                  <a:cxn ang="0">
                    <a:pos x="29" y="0"/>
                  </a:cxn>
                  <a:cxn ang="0">
                    <a:pos x="37" y="2"/>
                  </a:cxn>
                  <a:cxn ang="0">
                    <a:pos x="47" y="10"/>
                  </a:cxn>
                  <a:cxn ang="0">
                    <a:pos x="52" y="24"/>
                  </a:cxn>
                  <a:cxn ang="0">
                    <a:pos x="54" y="15"/>
                  </a:cxn>
                  <a:cxn ang="0">
                    <a:pos x="56" y="7"/>
                  </a:cxn>
                  <a:cxn ang="0">
                    <a:pos x="66" y="2"/>
                  </a:cxn>
                  <a:cxn ang="0">
                    <a:pos x="64" y="17"/>
                  </a:cxn>
                  <a:cxn ang="0">
                    <a:pos x="62" y="24"/>
                  </a:cxn>
                  <a:cxn ang="0">
                    <a:pos x="59" y="35"/>
                  </a:cxn>
                  <a:cxn ang="0">
                    <a:pos x="57" y="52"/>
                  </a:cxn>
                  <a:cxn ang="0">
                    <a:pos x="59" y="57"/>
                  </a:cxn>
                  <a:cxn ang="0">
                    <a:pos x="69" y="61"/>
                  </a:cxn>
                  <a:cxn ang="0">
                    <a:pos x="72" y="59"/>
                  </a:cxn>
                  <a:cxn ang="0">
                    <a:pos x="71" y="69"/>
                  </a:cxn>
                  <a:cxn ang="0">
                    <a:pos x="67" y="71"/>
                  </a:cxn>
                  <a:cxn ang="0">
                    <a:pos x="57" y="69"/>
                  </a:cxn>
                  <a:cxn ang="0">
                    <a:pos x="51" y="64"/>
                  </a:cxn>
                  <a:cxn ang="0">
                    <a:pos x="49" y="57"/>
                  </a:cxn>
                  <a:cxn ang="0">
                    <a:pos x="42" y="64"/>
                  </a:cxn>
                  <a:cxn ang="0">
                    <a:pos x="30" y="71"/>
                  </a:cxn>
                  <a:cxn ang="0">
                    <a:pos x="15" y="68"/>
                  </a:cxn>
                  <a:cxn ang="0">
                    <a:pos x="7" y="61"/>
                  </a:cxn>
                  <a:cxn ang="0">
                    <a:pos x="2" y="51"/>
                  </a:cxn>
                  <a:cxn ang="0">
                    <a:pos x="0" y="29"/>
                  </a:cxn>
                  <a:cxn ang="0">
                    <a:pos x="5" y="15"/>
                  </a:cxn>
                  <a:cxn ang="0">
                    <a:pos x="12" y="7"/>
                  </a:cxn>
                  <a:cxn ang="0">
                    <a:pos x="22" y="2"/>
                  </a:cxn>
                </a:cxnLst>
                <a:rect l="0" t="0" r="r" b="b"/>
                <a:pathLst>
                  <a:path w="72" h="71">
                    <a:moveTo>
                      <a:pt x="25" y="10"/>
                    </a:moveTo>
                    <a:lnTo>
                      <a:pt x="22" y="12"/>
                    </a:lnTo>
                    <a:lnTo>
                      <a:pt x="19" y="15"/>
                    </a:lnTo>
                    <a:lnTo>
                      <a:pt x="14" y="25"/>
                    </a:lnTo>
                    <a:lnTo>
                      <a:pt x="12" y="30"/>
                    </a:lnTo>
                    <a:lnTo>
                      <a:pt x="12" y="41"/>
                    </a:lnTo>
                    <a:lnTo>
                      <a:pt x="14" y="46"/>
                    </a:lnTo>
                    <a:lnTo>
                      <a:pt x="14" y="49"/>
                    </a:lnTo>
                    <a:lnTo>
                      <a:pt x="17" y="56"/>
                    </a:lnTo>
                    <a:lnTo>
                      <a:pt x="20" y="59"/>
                    </a:lnTo>
                    <a:lnTo>
                      <a:pt x="24" y="61"/>
                    </a:lnTo>
                    <a:lnTo>
                      <a:pt x="32" y="61"/>
                    </a:lnTo>
                    <a:lnTo>
                      <a:pt x="39" y="57"/>
                    </a:lnTo>
                    <a:lnTo>
                      <a:pt x="42" y="51"/>
                    </a:lnTo>
                    <a:lnTo>
                      <a:pt x="46" y="41"/>
                    </a:lnTo>
                    <a:lnTo>
                      <a:pt x="46" y="29"/>
                    </a:lnTo>
                    <a:lnTo>
                      <a:pt x="44" y="24"/>
                    </a:lnTo>
                    <a:lnTo>
                      <a:pt x="40" y="17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25" y="10"/>
                    </a:lnTo>
                    <a:close/>
                    <a:moveTo>
                      <a:pt x="29" y="0"/>
                    </a:moveTo>
                    <a:lnTo>
                      <a:pt x="34" y="2"/>
                    </a:lnTo>
                    <a:lnTo>
                      <a:pt x="37" y="2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9" y="14"/>
                    </a:lnTo>
                    <a:lnTo>
                      <a:pt x="52" y="24"/>
                    </a:lnTo>
                    <a:lnTo>
                      <a:pt x="52" y="19"/>
                    </a:lnTo>
                    <a:lnTo>
                      <a:pt x="54" y="15"/>
                    </a:lnTo>
                    <a:lnTo>
                      <a:pt x="54" y="8"/>
                    </a:lnTo>
                    <a:lnTo>
                      <a:pt x="56" y="7"/>
                    </a:lnTo>
                    <a:lnTo>
                      <a:pt x="56" y="2"/>
                    </a:lnTo>
                    <a:lnTo>
                      <a:pt x="66" y="2"/>
                    </a:lnTo>
                    <a:lnTo>
                      <a:pt x="66" y="14"/>
                    </a:lnTo>
                    <a:lnTo>
                      <a:pt x="64" y="17"/>
                    </a:lnTo>
                    <a:lnTo>
                      <a:pt x="64" y="20"/>
                    </a:lnTo>
                    <a:lnTo>
                      <a:pt x="62" y="24"/>
                    </a:lnTo>
                    <a:lnTo>
                      <a:pt x="62" y="27"/>
                    </a:lnTo>
                    <a:lnTo>
                      <a:pt x="59" y="35"/>
                    </a:lnTo>
                    <a:lnTo>
                      <a:pt x="57" y="39"/>
                    </a:lnTo>
                    <a:lnTo>
                      <a:pt x="57" y="52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62" y="61"/>
                    </a:lnTo>
                    <a:lnTo>
                      <a:pt x="69" y="61"/>
                    </a:lnTo>
                    <a:lnTo>
                      <a:pt x="69" y="59"/>
                    </a:lnTo>
                    <a:lnTo>
                      <a:pt x="72" y="59"/>
                    </a:lnTo>
                    <a:lnTo>
                      <a:pt x="72" y="68"/>
                    </a:lnTo>
                    <a:lnTo>
                      <a:pt x="71" y="69"/>
                    </a:lnTo>
                    <a:lnTo>
                      <a:pt x="67" y="69"/>
                    </a:lnTo>
                    <a:lnTo>
                      <a:pt x="67" y="71"/>
                    </a:lnTo>
                    <a:lnTo>
                      <a:pt x="61" y="71"/>
                    </a:lnTo>
                    <a:lnTo>
                      <a:pt x="57" y="69"/>
                    </a:lnTo>
                    <a:lnTo>
                      <a:pt x="56" y="69"/>
                    </a:lnTo>
                    <a:lnTo>
                      <a:pt x="51" y="64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46" y="62"/>
                    </a:lnTo>
                    <a:lnTo>
                      <a:pt x="42" y="64"/>
                    </a:lnTo>
                    <a:lnTo>
                      <a:pt x="40" y="66"/>
                    </a:lnTo>
                    <a:lnTo>
                      <a:pt x="30" y="71"/>
                    </a:lnTo>
                    <a:lnTo>
                      <a:pt x="22" y="71"/>
                    </a:lnTo>
                    <a:lnTo>
                      <a:pt x="15" y="68"/>
                    </a:lnTo>
                    <a:lnTo>
                      <a:pt x="10" y="64"/>
                    </a:lnTo>
                    <a:lnTo>
                      <a:pt x="7" y="61"/>
                    </a:lnTo>
                    <a:lnTo>
                      <a:pt x="4" y="56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2" y="7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0" name="Freeform 382"/>
              <p:cNvSpPr>
                <a:spLocks/>
              </p:cNvSpPr>
              <p:nvPr/>
            </p:nvSpPr>
            <p:spPr bwMode="auto">
              <a:xfrm>
                <a:off x="4547" y="3086"/>
                <a:ext cx="72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8" y="0"/>
                  </a:cxn>
                  <a:cxn ang="0">
                    <a:pos x="68" y="1"/>
                  </a:cxn>
                  <a:cxn ang="0">
                    <a:pos x="70" y="3"/>
                  </a:cxn>
                  <a:cxn ang="0">
                    <a:pos x="70" y="5"/>
                  </a:cxn>
                  <a:cxn ang="0">
                    <a:pos x="68" y="6"/>
                  </a:cxn>
                  <a:cxn ang="0">
                    <a:pos x="68" y="10"/>
                  </a:cxn>
                  <a:cxn ang="0">
                    <a:pos x="57" y="10"/>
                  </a:cxn>
                  <a:cxn ang="0">
                    <a:pos x="55" y="20"/>
                  </a:cxn>
                  <a:cxn ang="0">
                    <a:pos x="55" y="30"/>
                  </a:cxn>
                  <a:cxn ang="0">
                    <a:pos x="57" y="37"/>
                  </a:cxn>
                  <a:cxn ang="0">
                    <a:pos x="57" y="50"/>
                  </a:cxn>
                  <a:cxn ang="0">
                    <a:pos x="58" y="54"/>
                  </a:cxn>
                  <a:cxn ang="0">
                    <a:pos x="60" y="55"/>
                  </a:cxn>
                  <a:cxn ang="0">
                    <a:pos x="60" y="57"/>
                  </a:cxn>
                  <a:cxn ang="0">
                    <a:pos x="62" y="57"/>
                  </a:cxn>
                  <a:cxn ang="0">
                    <a:pos x="62" y="59"/>
                  </a:cxn>
                  <a:cxn ang="0">
                    <a:pos x="65" y="59"/>
                  </a:cxn>
                  <a:cxn ang="0">
                    <a:pos x="68" y="57"/>
                  </a:cxn>
                  <a:cxn ang="0">
                    <a:pos x="72" y="57"/>
                  </a:cxn>
                  <a:cxn ang="0">
                    <a:pos x="72" y="66"/>
                  </a:cxn>
                  <a:cxn ang="0">
                    <a:pos x="70" y="67"/>
                  </a:cxn>
                  <a:cxn ang="0">
                    <a:pos x="67" y="67"/>
                  </a:cxn>
                  <a:cxn ang="0">
                    <a:pos x="65" y="69"/>
                  </a:cxn>
                  <a:cxn ang="0">
                    <a:pos x="62" y="69"/>
                  </a:cxn>
                  <a:cxn ang="0">
                    <a:pos x="58" y="67"/>
                  </a:cxn>
                  <a:cxn ang="0">
                    <a:pos x="53" y="67"/>
                  </a:cxn>
                  <a:cxn ang="0">
                    <a:pos x="50" y="66"/>
                  </a:cxn>
                  <a:cxn ang="0">
                    <a:pos x="47" y="59"/>
                  </a:cxn>
                  <a:cxn ang="0">
                    <a:pos x="47" y="54"/>
                  </a:cxn>
                  <a:cxn ang="0">
                    <a:pos x="45" y="49"/>
                  </a:cxn>
                  <a:cxn ang="0">
                    <a:pos x="45" y="10"/>
                  </a:cxn>
                  <a:cxn ang="0">
                    <a:pos x="23" y="10"/>
                  </a:cxn>
                  <a:cxn ang="0">
                    <a:pos x="23" y="30"/>
                  </a:cxn>
                  <a:cxn ang="0">
                    <a:pos x="22" y="39"/>
                  </a:cxn>
                  <a:cxn ang="0">
                    <a:pos x="22" y="45"/>
                  </a:cxn>
                  <a:cxn ang="0">
                    <a:pos x="20" y="52"/>
                  </a:cxn>
                  <a:cxn ang="0">
                    <a:pos x="18" y="57"/>
                  </a:cxn>
                  <a:cxn ang="0">
                    <a:pos x="17" y="60"/>
                  </a:cxn>
                  <a:cxn ang="0">
                    <a:pos x="17" y="64"/>
                  </a:cxn>
                  <a:cxn ang="0">
                    <a:pos x="15" y="66"/>
                  </a:cxn>
                  <a:cxn ang="0">
                    <a:pos x="15" y="67"/>
                  </a:cxn>
                  <a:cxn ang="0">
                    <a:pos x="3" y="67"/>
                  </a:cxn>
                  <a:cxn ang="0">
                    <a:pos x="3" y="64"/>
                  </a:cxn>
                  <a:cxn ang="0">
                    <a:pos x="6" y="57"/>
                  </a:cxn>
                  <a:cxn ang="0">
                    <a:pos x="6" y="54"/>
                  </a:cxn>
                  <a:cxn ang="0">
                    <a:pos x="10" y="44"/>
                  </a:cxn>
                  <a:cxn ang="0">
                    <a:pos x="10" y="37"/>
                  </a:cxn>
                  <a:cxn ang="0">
                    <a:pos x="11" y="28"/>
                  </a:cxn>
                  <a:cxn ang="0">
                    <a:pos x="11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72" h="69">
                    <a:moveTo>
                      <a:pt x="0" y="0"/>
                    </a:moveTo>
                    <a:lnTo>
                      <a:pt x="68" y="0"/>
                    </a:lnTo>
                    <a:lnTo>
                      <a:pt x="68" y="1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68" y="6"/>
                    </a:lnTo>
                    <a:lnTo>
                      <a:pt x="68" y="10"/>
                    </a:lnTo>
                    <a:lnTo>
                      <a:pt x="57" y="10"/>
                    </a:lnTo>
                    <a:lnTo>
                      <a:pt x="55" y="20"/>
                    </a:lnTo>
                    <a:lnTo>
                      <a:pt x="55" y="30"/>
                    </a:lnTo>
                    <a:lnTo>
                      <a:pt x="57" y="37"/>
                    </a:lnTo>
                    <a:lnTo>
                      <a:pt x="57" y="50"/>
                    </a:lnTo>
                    <a:lnTo>
                      <a:pt x="58" y="54"/>
                    </a:lnTo>
                    <a:lnTo>
                      <a:pt x="60" y="55"/>
                    </a:lnTo>
                    <a:lnTo>
                      <a:pt x="60" y="57"/>
                    </a:lnTo>
                    <a:lnTo>
                      <a:pt x="62" y="57"/>
                    </a:lnTo>
                    <a:lnTo>
                      <a:pt x="62" y="59"/>
                    </a:lnTo>
                    <a:lnTo>
                      <a:pt x="65" y="59"/>
                    </a:lnTo>
                    <a:lnTo>
                      <a:pt x="68" y="57"/>
                    </a:lnTo>
                    <a:lnTo>
                      <a:pt x="72" y="57"/>
                    </a:lnTo>
                    <a:lnTo>
                      <a:pt x="72" y="66"/>
                    </a:lnTo>
                    <a:lnTo>
                      <a:pt x="70" y="67"/>
                    </a:lnTo>
                    <a:lnTo>
                      <a:pt x="67" y="67"/>
                    </a:lnTo>
                    <a:lnTo>
                      <a:pt x="65" y="69"/>
                    </a:lnTo>
                    <a:lnTo>
                      <a:pt x="62" y="69"/>
                    </a:lnTo>
                    <a:lnTo>
                      <a:pt x="58" y="67"/>
                    </a:lnTo>
                    <a:lnTo>
                      <a:pt x="53" y="67"/>
                    </a:lnTo>
                    <a:lnTo>
                      <a:pt x="50" y="66"/>
                    </a:lnTo>
                    <a:lnTo>
                      <a:pt x="47" y="59"/>
                    </a:lnTo>
                    <a:lnTo>
                      <a:pt x="47" y="54"/>
                    </a:lnTo>
                    <a:lnTo>
                      <a:pt x="45" y="49"/>
                    </a:lnTo>
                    <a:lnTo>
                      <a:pt x="45" y="10"/>
                    </a:lnTo>
                    <a:lnTo>
                      <a:pt x="23" y="10"/>
                    </a:lnTo>
                    <a:lnTo>
                      <a:pt x="23" y="30"/>
                    </a:lnTo>
                    <a:lnTo>
                      <a:pt x="22" y="39"/>
                    </a:lnTo>
                    <a:lnTo>
                      <a:pt x="22" y="45"/>
                    </a:lnTo>
                    <a:lnTo>
                      <a:pt x="20" y="52"/>
                    </a:lnTo>
                    <a:lnTo>
                      <a:pt x="18" y="57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15" y="66"/>
                    </a:lnTo>
                    <a:lnTo>
                      <a:pt x="15" y="67"/>
                    </a:lnTo>
                    <a:lnTo>
                      <a:pt x="3" y="67"/>
                    </a:lnTo>
                    <a:lnTo>
                      <a:pt x="3" y="64"/>
                    </a:lnTo>
                    <a:lnTo>
                      <a:pt x="6" y="57"/>
                    </a:lnTo>
                    <a:lnTo>
                      <a:pt x="6" y="54"/>
                    </a:lnTo>
                    <a:lnTo>
                      <a:pt x="10" y="44"/>
                    </a:lnTo>
                    <a:lnTo>
                      <a:pt x="10" y="37"/>
                    </a:lnTo>
                    <a:lnTo>
                      <a:pt x="11" y="28"/>
                    </a:lnTo>
                    <a:lnTo>
                      <a:pt x="11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1" name="Freeform 383"/>
              <p:cNvSpPr>
                <a:spLocks noEditPoints="1"/>
              </p:cNvSpPr>
              <p:nvPr/>
            </p:nvSpPr>
            <p:spPr bwMode="auto">
              <a:xfrm>
                <a:off x="4634" y="3084"/>
                <a:ext cx="62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2" y="12"/>
                  </a:cxn>
                  <a:cxn ang="0">
                    <a:pos x="18" y="14"/>
                  </a:cxn>
                  <a:cxn ang="0">
                    <a:pos x="17" y="17"/>
                  </a:cxn>
                  <a:cxn ang="0">
                    <a:pos x="13" y="20"/>
                  </a:cxn>
                  <a:cxn ang="0">
                    <a:pos x="12" y="25"/>
                  </a:cxn>
                  <a:cxn ang="0">
                    <a:pos x="12" y="46"/>
                  </a:cxn>
                  <a:cxn ang="0">
                    <a:pos x="15" y="52"/>
                  </a:cxn>
                  <a:cxn ang="0">
                    <a:pos x="22" y="59"/>
                  </a:cxn>
                  <a:cxn ang="0">
                    <a:pos x="25" y="61"/>
                  </a:cxn>
                  <a:cxn ang="0">
                    <a:pos x="35" y="61"/>
                  </a:cxn>
                  <a:cxn ang="0">
                    <a:pos x="40" y="59"/>
                  </a:cxn>
                  <a:cxn ang="0">
                    <a:pos x="44" y="57"/>
                  </a:cxn>
                  <a:cxn ang="0">
                    <a:pos x="47" y="51"/>
                  </a:cxn>
                  <a:cxn ang="0">
                    <a:pos x="50" y="41"/>
                  </a:cxn>
                  <a:cxn ang="0">
                    <a:pos x="50" y="30"/>
                  </a:cxn>
                  <a:cxn ang="0">
                    <a:pos x="49" y="25"/>
                  </a:cxn>
                  <a:cxn ang="0">
                    <a:pos x="49" y="22"/>
                  </a:cxn>
                  <a:cxn ang="0">
                    <a:pos x="47" y="19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7" y="10"/>
                  </a:cxn>
                  <a:cxn ang="0">
                    <a:pos x="32" y="0"/>
                  </a:cxn>
                  <a:cxn ang="0">
                    <a:pos x="45" y="3"/>
                  </a:cxn>
                  <a:cxn ang="0">
                    <a:pos x="50" y="5"/>
                  </a:cxn>
                  <a:cxn ang="0">
                    <a:pos x="55" y="10"/>
                  </a:cxn>
                  <a:cxn ang="0">
                    <a:pos x="59" y="15"/>
                  </a:cxn>
                  <a:cxn ang="0">
                    <a:pos x="60" y="20"/>
                  </a:cxn>
                  <a:cxn ang="0">
                    <a:pos x="62" y="27"/>
                  </a:cxn>
                  <a:cxn ang="0">
                    <a:pos x="62" y="42"/>
                  </a:cxn>
                  <a:cxn ang="0">
                    <a:pos x="60" y="49"/>
                  </a:cxn>
                  <a:cxn ang="0">
                    <a:pos x="57" y="56"/>
                  </a:cxn>
                  <a:cxn ang="0">
                    <a:pos x="54" y="61"/>
                  </a:cxn>
                  <a:cxn ang="0">
                    <a:pos x="52" y="64"/>
                  </a:cxn>
                  <a:cxn ang="0">
                    <a:pos x="49" y="66"/>
                  </a:cxn>
                  <a:cxn ang="0">
                    <a:pos x="44" y="68"/>
                  </a:cxn>
                  <a:cxn ang="0">
                    <a:pos x="30" y="71"/>
                  </a:cxn>
                  <a:cxn ang="0">
                    <a:pos x="25" y="71"/>
                  </a:cxn>
                  <a:cxn ang="0">
                    <a:pos x="20" y="69"/>
                  </a:cxn>
                  <a:cxn ang="0">
                    <a:pos x="17" y="68"/>
                  </a:cxn>
                  <a:cxn ang="0">
                    <a:pos x="12" y="66"/>
                  </a:cxn>
                  <a:cxn ang="0">
                    <a:pos x="7" y="61"/>
                  </a:cxn>
                  <a:cxn ang="0">
                    <a:pos x="3" y="56"/>
                  </a:cxn>
                  <a:cxn ang="0">
                    <a:pos x="0" y="46"/>
                  </a:cxn>
                  <a:cxn ang="0">
                    <a:pos x="0" y="29"/>
                  </a:cxn>
                  <a:cxn ang="0">
                    <a:pos x="3" y="15"/>
                  </a:cxn>
                  <a:cxn ang="0">
                    <a:pos x="7" y="10"/>
                  </a:cxn>
                  <a:cxn ang="0">
                    <a:pos x="17" y="3"/>
                  </a:cxn>
                  <a:cxn ang="0">
                    <a:pos x="23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71">
                    <a:moveTo>
                      <a:pt x="27" y="10"/>
                    </a:moveTo>
                    <a:lnTo>
                      <a:pt x="22" y="12"/>
                    </a:lnTo>
                    <a:lnTo>
                      <a:pt x="18" y="14"/>
                    </a:lnTo>
                    <a:lnTo>
                      <a:pt x="17" y="17"/>
                    </a:lnTo>
                    <a:lnTo>
                      <a:pt x="13" y="20"/>
                    </a:lnTo>
                    <a:lnTo>
                      <a:pt x="12" y="25"/>
                    </a:lnTo>
                    <a:lnTo>
                      <a:pt x="12" y="46"/>
                    </a:lnTo>
                    <a:lnTo>
                      <a:pt x="15" y="52"/>
                    </a:lnTo>
                    <a:lnTo>
                      <a:pt x="22" y="59"/>
                    </a:lnTo>
                    <a:lnTo>
                      <a:pt x="25" y="61"/>
                    </a:lnTo>
                    <a:lnTo>
                      <a:pt x="35" y="61"/>
                    </a:lnTo>
                    <a:lnTo>
                      <a:pt x="40" y="59"/>
                    </a:lnTo>
                    <a:lnTo>
                      <a:pt x="44" y="57"/>
                    </a:lnTo>
                    <a:lnTo>
                      <a:pt x="47" y="51"/>
                    </a:lnTo>
                    <a:lnTo>
                      <a:pt x="50" y="41"/>
                    </a:lnTo>
                    <a:lnTo>
                      <a:pt x="50" y="30"/>
                    </a:lnTo>
                    <a:lnTo>
                      <a:pt x="49" y="25"/>
                    </a:lnTo>
                    <a:lnTo>
                      <a:pt x="49" y="22"/>
                    </a:lnTo>
                    <a:lnTo>
                      <a:pt x="47" y="19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7" y="10"/>
                    </a:lnTo>
                    <a:close/>
                    <a:moveTo>
                      <a:pt x="32" y="0"/>
                    </a:moveTo>
                    <a:lnTo>
                      <a:pt x="45" y="3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59" y="15"/>
                    </a:lnTo>
                    <a:lnTo>
                      <a:pt x="60" y="20"/>
                    </a:lnTo>
                    <a:lnTo>
                      <a:pt x="62" y="27"/>
                    </a:lnTo>
                    <a:lnTo>
                      <a:pt x="62" y="42"/>
                    </a:lnTo>
                    <a:lnTo>
                      <a:pt x="60" y="49"/>
                    </a:lnTo>
                    <a:lnTo>
                      <a:pt x="57" y="56"/>
                    </a:lnTo>
                    <a:lnTo>
                      <a:pt x="54" y="61"/>
                    </a:lnTo>
                    <a:lnTo>
                      <a:pt x="52" y="64"/>
                    </a:lnTo>
                    <a:lnTo>
                      <a:pt x="49" y="66"/>
                    </a:lnTo>
                    <a:lnTo>
                      <a:pt x="44" y="68"/>
                    </a:lnTo>
                    <a:lnTo>
                      <a:pt x="30" y="71"/>
                    </a:lnTo>
                    <a:lnTo>
                      <a:pt x="25" y="71"/>
                    </a:lnTo>
                    <a:lnTo>
                      <a:pt x="20" y="69"/>
                    </a:lnTo>
                    <a:lnTo>
                      <a:pt x="17" y="68"/>
                    </a:lnTo>
                    <a:lnTo>
                      <a:pt x="12" y="66"/>
                    </a:lnTo>
                    <a:lnTo>
                      <a:pt x="7" y="61"/>
                    </a:lnTo>
                    <a:lnTo>
                      <a:pt x="3" y="56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3" y="15"/>
                    </a:lnTo>
                    <a:lnTo>
                      <a:pt x="7" y="10"/>
                    </a:lnTo>
                    <a:lnTo>
                      <a:pt x="17" y="3"/>
                    </a:lnTo>
                    <a:lnTo>
                      <a:pt x="23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2" name="Freeform 384"/>
              <p:cNvSpPr>
                <a:spLocks/>
              </p:cNvSpPr>
              <p:nvPr/>
            </p:nvSpPr>
            <p:spPr bwMode="auto">
              <a:xfrm>
                <a:off x="4699" y="3086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2" y="0"/>
                  </a:cxn>
                  <a:cxn ang="0">
                    <a:pos x="54" y="1"/>
                  </a:cxn>
                  <a:cxn ang="0">
                    <a:pos x="54" y="8"/>
                  </a:cxn>
                  <a:cxn ang="0">
                    <a:pos x="52" y="10"/>
                  </a:cxn>
                  <a:cxn ang="0">
                    <a:pos x="31" y="10"/>
                  </a:cxn>
                  <a:cxn ang="0">
                    <a:pos x="31" y="15"/>
                  </a:cxn>
                  <a:cxn ang="0">
                    <a:pos x="29" y="20"/>
                  </a:cxn>
                  <a:cxn ang="0">
                    <a:pos x="29" y="37"/>
                  </a:cxn>
                  <a:cxn ang="0">
                    <a:pos x="31" y="44"/>
                  </a:cxn>
                  <a:cxn ang="0">
                    <a:pos x="31" y="52"/>
                  </a:cxn>
                  <a:cxn ang="0">
                    <a:pos x="32" y="55"/>
                  </a:cxn>
                  <a:cxn ang="0">
                    <a:pos x="36" y="59"/>
                  </a:cxn>
                  <a:cxn ang="0">
                    <a:pos x="41" y="59"/>
                  </a:cxn>
                  <a:cxn ang="0">
                    <a:pos x="44" y="57"/>
                  </a:cxn>
                  <a:cxn ang="0">
                    <a:pos x="47" y="57"/>
                  </a:cxn>
                  <a:cxn ang="0">
                    <a:pos x="47" y="66"/>
                  </a:cxn>
                  <a:cxn ang="0">
                    <a:pos x="46" y="66"/>
                  </a:cxn>
                  <a:cxn ang="0">
                    <a:pos x="46" y="67"/>
                  </a:cxn>
                  <a:cxn ang="0">
                    <a:pos x="41" y="67"/>
                  </a:cxn>
                  <a:cxn ang="0">
                    <a:pos x="39" y="69"/>
                  </a:cxn>
                  <a:cxn ang="0">
                    <a:pos x="36" y="69"/>
                  </a:cxn>
                  <a:cxn ang="0">
                    <a:pos x="32" y="67"/>
                  </a:cxn>
                  <a:cxn ang="0">
                    <a:pos x="27" y="67"/>
                  </a:cxn>
                  <a:cxn ang="0">
                    <a:pos x="22" y="62"/>
                  </a:cxn>
                  <a:cxn ang="0">
                    <a:pos x="20" y="59"/>
                  </a:cxn>
                  <a:cxn ang="0">
                    <a:pos x="20" y="55"/>
                  </a:cxn>
                  <a:cxn ang="0">
                    <a:pos x="19" y="52"/>
                  </a:cxn>
                  <a:cxn ang="0">
                    <a:pos x="19" y="47"/>
                  </a:cxn>
                  <a:cxn ang="0">
                    <a:pos x="17" y="40"/>
                  </a:cxn>
                  <a:cxn ang="0">
                    <a:pos x="17" y="30"/>
                  </a:cxn>
                  <a:cxn ang="0">
                    <a:pos x="19" y="27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2" y="0"/>
                    </a:lnTo>
                    <a:lnTo>
                      <a:pt x="54" y="1"/>
                    </a:lnTo>
                    <a:lnTo>
                      <a:pt x="54" y="8"/>
                    </a:lnTo>
                    <a:lnTo>
                      <a:pt x="52" y="10"/>
                    </a:lnTo>
                    <a:lnTo>
                      <a:pt x="31" y="10"/>
                    </a:lnTo>
                    <a:lnTo>
                      <a:pt x="31" y="15"/>
                    </a:lnTo>
                    <a:lnTo>
                      <a:pt x="29" y="20"/>
                    </a:lnTo>
                    <a:lnTo>
                      <a:pt x="29" y="37"/>
                    </a:lnTo>
                    <a:lnTo>
                      <a:pt x="31" y="44"/>
                    </a:lnTo>
                    <a:lnTo>
                      <a:pt x="31" y="52"/>
                    </a:lnTo>
                    <a:lnTo>
                      <a:pt x="32" y="55"/>
                    </a:lnTo>
                    <a:lnTo>
                      <a:pt x="36" y="59"/>
                    </a:lnTo>
                    <a:lnTo>
                      <a:pt x="41" y="59"/>
                    </a:lnTo>
                    <a:lnTo>
                      <a:pt x="44" y="57"/>
                    </a:lnTo>
                    <a:lnTo>
                      <a:pt x="47" y="57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6" y="67"/>
                    </a:lnTo>
                    <a:lnTo>
                      <a:pt x="41" y="67"/>
                    </a:lnTo>
                    <a:lnTo>
                      <a:pt x="39" y="69"/>
                    </a:lnTo>
                    <a:lnTo>
                      <a:pt x="36" y="69"/>
                    </a:lnTo>
                    <a:lnTo>
                      <a:pt x="32" y="67"/>
                    </a:lnTo>
                    <a:lnTo>
                      <a:pt x="27" y="67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20" y="55"/>
                    </a:lnTo>
                    <a:lnTo>
                      <a:pt x="19" y="52"/>
                    </a:lnTo>
                    <a:lnTo>
                      <a:pt x="19" y="47"/>
                    </a:lnTo>
                    <a:lnTo>
                      <a:pt x="17" y="40"/>
                    </a:lnTo>
                    <a:lnTo>
                      <a:pt x="17" y="30"/>
                    </a:lnTo>
                    <a:lnTo>
                      <a:pt x="19" y="27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3" name="Freeform 385"/>
              <p:cNvSpPr>
                <a:spLocks noEditPoints="1"/>
              </p:cNvSpPr>
              <p:nvPr/>
            </p:nvSpPr>
            <p:spPr bwMode="auto">
              <a:xfrm>
                <a:off x="4765" y="3052"/>
                <a:ext cx="52" cy="103"/>
              </a:xfrm>
              <a:custGeom>
                <a:avLst/>
                <a:gdLst/>
                <a:ahLst/>
                <a:cxnLst>
                  <a:cxn ang="0">
                    <a:pos x="32" y="32"/>
                  </a:cxn>
                  <a:cxn ang="0">
                    <a:pos x="38" y="34"/>
                  </a:cxn>
                  <a:cxn ang="0">
                    <a:pos x="45" y="35"/>
                  </a:cxn>
                  <a:cxn ang="0">
                    <a:pos x="48" y="37"/>
                  </a:cxn>
                  <a:cxn ang="0">
                    <a:pos x="50" y="40"/>
                  </a:cxn>
                  <a:cxn ang="0">
                    <a:pos x="52" y="44"/>
                  </a:cxn>
                  <a:cxn ang="0">
                    <a:pos x="50" y="49"/>
                  </a:cxn>
                  <a:cxn ang="0">
                    <a:pos x="47" y="47"/>
                  </a:cxn>
                  <a:cxn ang="0">
                    <a:pos x="42" y="46"/>
                  </a:cxn>
                  <a:cxn ang="0">
                    <a:pos x="37" y="44"/>
                  </a:cxn>
                  <a:cxn ang="0">
                    <a:pos x="22" y="42"/>
                  </a:cxn>
                  <a:cxn ang="0">
                    <a:pos x="17" y="46"/>
                  </a:cxn>
                  <a:cxn ang="0">
                    <a:pos x="13" y="51"/>
                  </a:cxn>
                  <a:cxn ang="0">
                    <a:pos x="15" y="54"/>
                  </a:cxn>
                  <a:cxn ang="0">
                    <a:pos x="20" y="61"/>
                  </a:cxn>
                  <a:cxn ang="0">
                    <a:pos x="28" y="62"/>
                  </a:cxn>
                  <a:cxn ang="0">
                    <a:pos x="42" y="64"/>
                  </a:cxn>
                  <a:cxn ang="0">
                    <a:pos x="43" y="67"/>
                  </a:cxn>
                  <a:cxn ang="0">
                    <a:pos x="42" y="71"/>
                  </a:cxn>
                  <a:cxn ang="0">
                    <a:pos x="18" y="73"/>
                  </a:cxn>
                  <a:cxn ang="0">
                    <a:pos x="13" y="76"/>
                  </a:cxn>
                  <a:cxn ang="0">
                    <a:pos x="11" y="79"/>
                  </a:cxn>
                  <a:cxn ang="0">
                    <a:pos x="18" y="91"/>
                  </a:cxn>
                  <a:cxn ang="0">
                    <a:pos x="37" y="93"/>
                  </a:cxn>
                  <a:cxn ang="0">
                    <a:pos x="45" y="89"/>
                  </a:cxn>
                  <a:cxn ang="0">
                    <a:pos x="52" y="88"/>
                  </a:cxn>
                  <a:cxn ang="0">
                    <a:pos x="50" y="96"/>
                  </a:cxn>
                  <a:cxn ang="0">
                    <a:pos x="47" y="98"/>
                  </a:cxn>
                  <a:cxn ang="0">
                    <a:pos x="38" y="101"/>
                  </a:cxn>
                  <a:cxn ang="0">
                    <a:pos x="22" y="103"/>
                  </a:cxn>
                  <a:cxn ang="0">
                    <a:pos x="10" y="100"/>
                  </a:cxn>
                  <a:cxn ang="0">
                    <a:pos x="3" y="94"/>
                  </a:cxn>
                  <a:cxn ang="0">
                    <a:pos x="0" y="79"/>
                  </a:cxn>
                  <a:cxn ang="0">
                    <a:pos x="3" y="73"/>
                  </a:cxn>
                  <a:cxn ang="0">
                    <a:pos x="8" y="69"/>
                  </a:cxn>
                  <a:cxn ang="0">
                    <a:pos x="13" y="66"/>
                  </a:cxn>
                  <a:cxn ang="0">
                    <a:pos x="3" y="57"/>
                  </a:cxn>
                  <a:cxn ang="0">
                    <a:pos x="1" y="54"/>
                  </a:cxn>
                  <a:cxn ang="0">
                    <a:pos x="3" y="47"/>
                  </a:cxn>
                  <a:cxn ang="0">
                    <a:pos x="8" y="39"/>
                  </a:cxn>
                  <a:cxn ang="0">
                    <a:pos x="17" y="34"/>
                  </a:cxn>
                  <a:cxn ang="0">
                    <a:pos x="28" y="32"/>
                  </a:cxn>
                  <a:cxn ang="0">
                    <a:pos x="40" y="0"/>
                  </a:cxn>
                  <a:cxn ang="0">
                    <a:pos x="32" y="22"/>
                  </a:cxn>
                  <a:cxn ang="0">
                    <a:pos x="23" y="24"/>
                  </a:cxn>
                  <a:cxn ang="0">
                    <a:pos x="28" y="2"/>
                  </a:cxn>
                </a:cxnLst>
                <a:rect l="0" t="0" r="r" b="b"/>
                <a:pathLst>
                  <a:path w="52" h="103">
                    <a:moveTo>
                      <a:pt x="28" y="32"/>
                    </a:moveTo>
                    <a:lnTo>
                      <a:pt x="32" y="32"/>
                    </a:lnTo>
                    <a:lnTo>
                      <a:pt x="35" y="34"/>
                    </a:lnTo>
                    <a:lnTo>
                      <a:pt x="38" y="34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7"/>
                    </a:lnTo>
                    <a:lnTo>
                      <a:pt x="48" y="37"/>
                    </a:lnTo>
                    <a:lnTo>
                      <a:pt x="50" y="39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50" y="49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7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37" y="44"/>
                    </a:lnTo>
                    <a:lnTo>
                      <a:pt x="32" y="42"/>
                    </a:lnTo>
                    <a:lnTo>
                      <a:pt x="22" y="42"/>
                    </a:lnTo>
                    <a:lnTo>
                      <a:pt x="20" y="44"/>
                    </a:lnTo>
                    <a:lnTo>
                      <a:pt x="17" y="46"/>
                    </a:lnTo>
                    <a:lnTo>
                      <a:pt x="17" y="47"/>
                    </a:lnTo>
                    <a:lnTo>
                      <a:pt x="13" y="51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8" y="62"/>
                    </a:lnTo>
                    <a:lnTo>
                      <a:pt x="42" y="62"/>
                    </a:lnTo>
                    <a:lnTo>
                      <a:pt x="42" y="64"/>
                    </a:lnTo>
                    <a:lnTo>
                      <a:pt x="43" y="64"/>
                    </a:lnTo>
                    <a:lnTo>
                      <a:pt x="43" y="67"/>
                    </a:lnTo>
                    <a:lnTo>
                      <a:pt x="42" y="69"/>
                    </a:lnTo>
                    <a:lnTo>
                      <a:pt x="42" y="71"/>
                    </a:lnTo>
                    <a:lnTo>
                      <a:pt x="20" y="71"/>
                    </a:lnTo>
                    <a:lnTo>
                      <a:pt x="18" y="73"/>
                    </a:lnTo>
                    <a:lnTo>
                      <a:pt x="15" y="74"/>
                    </a:lnTo>
                    <a:lnTo>
                      <a:pt x="13" y="76"/>
                    </a:lnTo>
                    <a:lnTo>
                      <a:pt x="13" y="78"/>
                    </a:lnTo>
                    <a:lnTo>
                      <a:pt x="11" y="79"/>
                    </a:lnTo>
                    <a:lnTo>
                      <a:pt x="11" y="84"/>
                    </a:lnTo>
                    <a:lnTo>
                      <a:pt x="18" y="91"/>
                    </a:lnTo>
                    <a:lnTo>
                      <a:pt x="22" y="93"/>
                    </a:lnTo>
                    <a:lnTo>
                      <a:pt x="37" y="93"/>
                    </a:lnTo>
                    <a:lnTo>
                      <a:pt x="43" y="89"/>
                    </a:lnTo>
                    <a:lnTo>
                      <a:pt x="45" y="89"/>
                    </a:lnTo>
                    <a:lnTo>
                      <a:pt x="48" y="88"/>
                    </a:lnTo>
                    <a:lnTo>
                      <a:pt x="52" y="88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8"/>
                    </a:lnTo>
                    <a:lnTo>
                      <a:pt x="47" y="98"/>
                    </a:lnTo>
                    <a:lnTo>
                      <a:pt x="42" y="101"/>
                    </a:lnTo>
                    <a:lnTo>
                      <a:pt x="38" y="101"/>
                    </a:lnTo>
                    <a:lnTo>
                      <a:pt x="35" y="103"/>
                    </a:lnTo>
                    <a:lnTo>
                      <a:pt x="22" y="103"/>
                    </a:lnTo>
                    <a:lnTo>
                      <a:pt x="15" y="101"/>
                    </a:lnTo>
                    <a:lnTo>
                      <a:pt x="10" y="100"/>
                    </a:lnTo>
                    <a:lnTo>
                      <a:pt x="6" y="98"/>
                    </a:lnTo>
                    <a:lnTo>
                      <a:pt x="3" y="94"/>
                    </a:lnTo>
                    <a:lnTo>
                      <a:pt x="0" y="88"/>
                    </a:lnTo>
                    <a:lnTo>
                      <a:pt x="0" y="79"/>
                    </a:lnTo>
                    <a:lnTo>
                      <a:pt x="1" y="78"/>
                    </a:lnTo>
                    <a:lnTo>
                      <a:pt x="3" y="73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0" y="67"/>
                    </a:lnTo>
                    <a:lnTo>
                      <a:pt x="13" y="66"/>
                    </a:lnTo>
                    <a:lnTo>
                      <a:pt x="10" y="64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1" y="54"/>
                    </a:lnTo>
                    <a:lnTo>
                      <a:pt x="1" y="52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8" y="39"/>
                    </a:lnTo>
                    <a:lnTo>
                      <a:pt x="13" y="35"/>
                    </a:lnTo>
                    <a:lnTo>
                      <a:pt x="17" y="34"/>
                    </a:lnTo>
                    <a:lnTo>
                      <a:pt x="22" y="34"/>
                    </a:lnTo>
                    <a:lnTo>
                      <a:pt x="28" y="32"/>
                    </a:lnTo>
                    <a:close/>
                    <a:moveTo>
                      <a:pt x="28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8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4" name="Freeform 386"/>
              <p:cNvSpPr>
                <a:spLocks/>
              </p:cNvSpPr>
              <p:nvPr/>
            </p:nvSpPr>
            <p:spPr bwMode="auto">
              <a:xfrm>
                <a:off x="4820" y="3054"/>
                <a:ext cx="64" cy="101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3" y="0"/>
                  </a:cxn>
                  <a:cxn ang="0">
                    <a:pos x="17" y="1"/>
                  </a:cxn>
                  <a:cxn ang="0">
                    <a:pos x="20" y="1"/>
                  </a:cxn>
                  <a:cxn ang="0">
                    <a:pos x="27" y="5"/>
                  </a:cxn>
                  <a:cxn ang="0">
                    <a:pos x="30" y="12"/>
                  </a:cxn>
                  <a:cxn ang="0">
                    <a:pos x="34" y="17"/>
                  </a:cxn>
                  <a:cxn ang="0">
                    <a:pos x="35" y="22"/>
                  </a:cxn>
                  <a:cxn ang="0">
                    <a:pos x="54" y="82"/>
                  </a:cxn>
                  <a:cxn ang="0">
                    <a:pos x="54" y="87"/>
                  </a:cxn>
                  <a:cxn ang="0">
                    <a:pos x="55" y="87"/>
                  </a:cxn>
                  <a:cxn ang="0">
                    <a:pos x="55" y="89"/>
                  </a:cxn>
                  <a:cxn ang="0">
                    <a:pos x="57" y="89"/>
                  </a:cxn>
                  <a:cxn ang="0">
                    <a:pos x="57" y="91"/>
                  </a:cxn>
                  <a:cxn ang="0">
                    <a:pos x="64" y="91"/>
                  </a:cxn>
                  <a:cxn ang="0">
                    <a:pos x="64" y="99"/>
                  </a:cxn>
                  <a:cxn ang="0">
                    <a:pos x="60" y="99"/>
                  </a:cxn>
                  <a:cxn ang="0">
                    <a:pos x="60" y="101"/>
                  </a:cxn>
                  <a:cxn ang="0">
                    <a:pos x="54" y="101"/>
                  </a:cxn>
                  <a:cxn ang="0">
                    <a:pos x="52" y="99"/>
                  </a:cxn>
                  <a:cxn ang="0">
                    <a:pos x="49" y="99"/>
                  </a:cxn>
                  <a:cxn ang="0">
                    <a:pos x="45" y="96"/>
                  </a:cxn>
                  <a:cxn ang="0">
                    <a:pos x="44" y="92"/>
                  </a:cxn>
                  <a:cxn ang="0">
                    <a:pos x="44" y="89"/>
                  </a:cxn>
                  <a:cxn ang="0">
                    <a:pos x="42" y="86"/>
                  </a:cxn>
                  <a:cxn ang="0">
                    <a:pos x="30" y="47"/>
                  </a:cxn>
                  <a:cxn ang="0">
                    <a:pos x="13" y="98"/>
                  </a:cxn>
                  <a:cxn ang="0">
                    <a:pos x="12" y="98"/>
                  </a:cxn>
                  <a:cxn ang="0">
                    <a:pos x="12" y="99"/>
                  </a:cxn>
                  <a:cxn ang="0">
                    <a:pos x="0" y="99"/>
                  </a:cxn>
                  <a:cxn ang="0">
                    <a:pos x="0" y="96"/>
                  </a:cxn>
                  <a:cxn ang="0">
                    <a:pos x="25" y="32"/>
                  </a:cxn>
                  <a:cxn ang="0">
                    <a:pos x="24" y="25"/>
                  </a:cxn>
                  <a:cxn ang="0">
                    <a:pos x="20" y="15"/>
                  </a:cxn>
                  <a:cxn ang="0">
                    <a:pos x="19" y="13"/>
                  </a:cxn>
                  <a:cxn ang="0">
                    <a:pos x="12" y="10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3" y="12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12" y="1"/>
                  </a:cxn>
                  <a:cxn ang="0">
                    <a:pos x="12" y="0"/>
                  </a:cxn>
                </a:cxnLst>
                <a:rect l="0" t="0" r="r" b="b"/>
                <a:pathLst>
                  <a:path w="64" h="101">
                    <a:moveTo>
                      <a:pt x="12" y="0"/>
                    </a:moveTo>
                    <a:lnTo>
                      <a:pt x="13" y="0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7" y="5"/>
                    </a:lnTo>
                    <a:lnTo>
                      <a:pt x="30" y="12"/>
                    </a:lnTo>
                    <a:lnTo>
                      <a:pt x="34" y="17"/>
                    </a:lnTo>
                    <a:lnTo>
                      <a:pt x="35" y="22"/>
                    </a:lnTo>
                    <a:lnTo>
                      <a:pt x="54" y="82"/>
                    </a:lnTo>
                    <a:lnTo>
                      <a:pt x="54" y="87"/>
                    </a:lnTo>
                    <a:lnTo>
                      <a:pt x="55" y="87"/>
                    </a:lnTo>
                    <a:lnTo>
                      <a:pt x="55" y="89"/>
                    </a:lnTo>
                    <a:lnTo>
                      <a:pt x="57" y="89"/>
                    </a:lnTo>
                    <a:lnTo>
                      <a:pt x="57" y="91"/>
                    </a:lnTo>
                    <a:lnTo>
                      <a:pt x="64" y="91"/>
                    </a:lnTo>
                    <a:lnTo>
                      <a:pt x="64" y="99"/>
                    </a:lnTo>
                    <a:lnTo>
                      <a:pt x="60" y="99"/>
                    </a:lnTo>
                    <a:lnTo>
                      <a:pt x="60" y="101"/>
                    </a:lnTo>
                    <a:lnTo>
                      <a:pt x="54" y="101"/>
                    </a:lnTo>
                    <a:lnTo>
                      <a:pt x="52" y="99"/>
                    </a:lnTo>
                    <a:lnTo>
                      <a:pt x="49" y="99"/>
                    </a:lnTo>
                    <a:lnTo>
                      <a:pt x="45" y="96"/>
                    </a:lnTo>
                    <a:lnTo>
                      <a:pt x="44" y="92"/>
                    </a:lnTo>
                    <a:lnTo>
                      <a:pt x="44" y="89"/>
                    </a:lnTo>
                    <a:lnTo>
                      <a:pt x="42" y="86"/>
                    </a:lnTo>
                    <a:lnTo>
                      <a:pt x="30" y="47"/>
                    </a:lnTo>
                    <a:lnTo>
                      <a:pt x="13" y="98"/>
                    </a:lnTo>
                    <a:lnTo>
                      <a:pt x="12" y="98"/>
                    </a:lnTo>
                    <a:lnTo>
                      <a:pt x="12" y="99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25" y="32"/>
                    </a:lnTo>
                    <a:lnTo>
                      <a:pt x="24" y="25"/>
                    </a:lnTo>
                    <a:lnTo>
                      <a:pt x="20" y="15"/>
                    </a:lnTo>
                    <a:lnTo>
                      <a:pt x="19" y="13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3" y="1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5" name="Freeform 387"/>
              <p:cNvSpPr>
                <a:spLocks/>
              </p:cNvSpPr>
              <p:nvPr/>
            </p:nvSpPr>
            <p:spPr bwMode="auto">
              <a:xfrm>
                <a:off x="4896" y="3084"/>
                <a:ext cx="52" cy="71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0" y="2"/>
                  </a:cxn>
                  <a:cxn ang="0">
                    <a:pos x="45" y="3"/>
                  </a:cxn>
                  <a:cxn ang="0">
                    <a:pos x="48" y="5"/>
                  </a:cxn>
                  <a:cxn ang="0">
                    <a:pos x="52" y="7"/>
                  </a:cxn>
                  <a:cxn ang="0">
                    <a:pos x="50" y="17"/>
                  </a:cxn>
                  <a:cxn ang="0">
                    <a:pos x="48" y="15"/>
                  </a:cxn>
                  <a:cxn ang="0">
                    <a:pos x="40" y="12"/>
                  </a:cxn>
                  <a:cxn ang="0">
                    <a:pos x="33" y="10"/>
                  </a:cxn>
                  <a:cxn ang="0">
                    <a:pos x="20" y="12"/>
                  </a:cxn>
                  <a:cxn ang="0">
                    <a:pos x="15" y="22"/>
                  </a:cxn>
                  <a:cxn ang="0">
                    <a:pos x="16" y="25"/>
                  </a:cxn>
                  <a:cxn ang="0">
                    <a:pos x="21" y="29"/>
                  </a:cxn>
                  <a:cxn ang="0">
                    <a:pos x="26" y="30"/>
                  </a:cxn>
                  <a:cxn ang="0">
                    <a:pos x="43" y="39"/>
                  </a:cxn>
                  <a:cxn ang="0">
                    <a:pos x="18" y="41"/>
                  </a:cxn>
                  <a:cxn ang="0">
                    <a:pos x="13" y="54"/>
                  </a:cxn>
                  <a:cxn ang="0">
                    <a:pos x="21" y="61"/>
                  </a:cxn>
                  <a:cxn ang="0">
                    <a:pos x="41" y="59"/>
                  </a:cxn>
                  <a:cxn ang="0">
                    <a:pos x="46" y="57"/>
                  </a:cxn>
                  <a:cxn ang="0">
                    <a:pos x="52" y="56"/>
                  </a:cxn>
                  <a:cxn ang="0">
                    <a:pos x="48" y="66"/>
                  </a:cxn>
                  <a:cxn ang="0">
                    <a:pos x="38" y="69"/>
                  </a:cxn>
                  <a:cxn ang="0">
                    <a:pos x="21" y="71"/>
                  </a:cxn>
                  <a:cxn ang="0">
                    <a:pos x="8" y="66"/>
                  </a:cxn>
                  <a:cxn ang="0">
                    <a:pos x="1" y="56"/>
                  </a:cxn>
                  <a:cxn ang="0">
                    <a:pos x="1" y="47"/>
                  </a:cxn>
                  <a:cxn ang="0">
                    <a:pos x="3" y="42"/>
                  </a:cxn>
                  <a:cxn ang="0">
                    <a:pos x="13" y="34"/>
                  </a:cxn>
                  <a:cxn ang="0">
                    <a:pos x="8" y="30"/>
                  </a:cxn>
                  <a:cxn ang="0">
                    <a:pos x="5" y="25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8" y="2"/>
                  </a:cxn>
                  <a:cxn ang="0">
                    <a:pos x="30" y="0"/>
                  </a:cxn>
                </a:cxnLst>
                <a:rect l="0" t="0" r="r" b="b"/>
                <a:pathLst>
                  <a:path w="52" h="71">
                    <a:moveTo>
                      <a:pt x="30" y="0"/>
                    </a:moveTo>
                    <a:lnTo>
                      <a:pt x="33" y="0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5" y="3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2" y="15"/>
                    </a:lnTo>
                    <a:lnTo>
                      <a:pt x="50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3" y="14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3" y="10"/>
                    </a:lnTo>
                    <a:lnTo>
                      <a:pt x="23" y="10"/>
                    </a:lnTo>
                    <a:lnTo>
                      <a:pt x="20" y="12"/>
                    </a:lnTo>
                    <a:lnTo>
                      <a:pt x="15" y="17"/>
                    </a:lnTo>
                    <a:lnTo>
                      <a:pt x="15" y="22"/>
                    </a:lnTo>
                    <a:lnTo>
                      <a:pt x="16" y="24"/>
                    </a:lnTo>
                    <a:lnTo>
                      <a:pt x="16" y="25"/>
                    </a:lnTo>
                    <a:lnTo>
                      <a:pt x="18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6" y="30"/>
                    </a:lnTo>
                    <a:lnTo>
                      <a:pt x="43" y="30"/>
                    </a:lnTo>
                    <a:lnTo>
                      <a:pt x="43" y="39"/>
                    </a:lnTo>
                    <a:lnTo>
                      <a:pt x="21" y="39"/>
                    </a:lnTo>
                    <a:lnTo>
                      <a:pt x="18" y="41"/>
                    </a:lnTo>
                    <a:lnTo>
                      <a:pt x="13" y="46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1" y="61"/>
                    </a:lnTo>
                    <a:lnTo>
                      <a:pt x="38" y="61"/>
                    </a:lnTo>
                    <a:lnTo>
                      <a:pt x="41" y="59"/>
                    </a:lnTo>
                    <a:lnTo>
                      <a:pt x="43" y="57"/>
                    </a:lnTo>
                    <a:lnTo>
                      <a:pt x="46" y="57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6"/>
                    </a:lnTo>
                    <a:lnTo>
                      <a:pt x="48" y="66"/>
                    </a:lnTo>
                    <a:lnTo>
                      <a:pt x="41" y="69"/>
                    </a:lnTo>
                    <a:lnTo>
                      <a:pt x="38" y="69"/>
                    </a:lnTo>
                    <a:lnTo>
                      <a:pt x="35" y="71"/>
                    </a:lnTo>
                    <a:lnTo>
                      <a:pt x="21" y="71"/>
                    </a:lnTo>
                    <a:lnTo>
                      <a:pt x="11" y="68"/>
                    </a:lnTo>
                    <a:lnTo>
                      <a:pt x="8" y="66"/>
                    </a:lnTo>
                    <a:lnTo>
                      <a:pt x="5" y="62"/>
                    </a:lnTo>
                    <a:lnTo>
                      <a:pt x="1" y="56"/>
                    </a:lnTo>
                    <a:lnTo>
                      <a:pt x="0" y="51"/>
                    </a:lnTo>
                    <a:lnTo>
                      <a:pt x="1" y="47"/>
                    </a:lnTo>
                    <a:lnTo>
                      <a:pt x="1" y="46"/>
                    </a:lnTo>
                    <a:lnTo>
                      <a:pt x="3" y="42"/>
                    </a:lnTo>
                    <a:lnTo>
                      <a:pt x="8" y="37"/>
                    </a:lnTo>
                    <a:lnTo>
                      <a:pt x="13" y="34"/>
                    </a:lnTo>
                    <a:lnTo>
                      <a:pt x="11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3" y="24"/>
                    </a:lnTo>
                    <a:lnTo>
                      <a:pt x="3" y="15"/>
                    </a:lnTo>
                    <a:lnTo>
                      <a:pt x="6" y="8"/>
                    </a:lnTo>
                    <a:lnTo>
                      <a:pt x="10" y="7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3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6" name="Freeform 388"/>
              <p:cNvSpPr>
                <a:spLocks noEditPoints="1"/>
              </p:cNvSpPr>
              <p:nvPr/>
            </p:nvSpPr>
            <p:spPr bwMode="auto">
              <a:xfrm>
                <a:off x="4956" y="3086"/>
                <a:ext cx="67" cy="69"/>
              </a:xfrm>
              <a:custGeom>
                <a:avLst/>
                <a:gdLst/>
                <a:ahLst/>
                <a:cxnLst>
                  <a:cxn ang="0">
                    <a:pos x="28" y="10"/>
                  </a:cxn>
                  <a:cxn ang="0">
                    <a:pos x="23" y="12"/>
                  </a:cxn>
                  <a:cxn ang="0">
                    <a:pos x="20" y="13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3" y="25"/>
                  </a:cxn>
                  <a:cxn ang="0">
                    <a:pos x="13" y="28"/>
                  </a:cxn>
                  <a:cxn ang="0">
                    <a:pos x="12" y="33"/>
                  </a:cxn>
                  <a:cxn ang="0">
                    <a:pos x="13" y="39"/>
                  </a:cxn>
                  <a:cxn ang="0">
                    <a:pos x="13" y="44"/>
                  </a:cxn>
                  <a:cxn ang="0">
                    <a:pos x="15" y="49"/>
                  </a:cxn>
                  <a:cxn ang="0">
                    <a:pos x="17" y="52"/>
                  </a:cxn>
                  <a:cxn ang="0">
                    <a:pos x="22" y="57"/>
                  </a:cxn>
                  <a:cxn ang="0">
                    <a:pos x="27" y="59"/>
                  </a:cxn>
                  <a:cxn ang="0">
                    <a:pos x="37" y="59"/>
                  </a:cxn>
                  <a:cxn ang="0">
                    <a:pos x="42" y="57"/>
                  </a:cxn>
                  <a:cxn ang="0">
                    <a:pos x="45" y="54"/>
                  </a:cxn>
                  <a:cxn ang="0">
                    <a:pos x="49" y="44"/>
                  </a:cxn>
                  <a:cxn ang="0">
                    <a:pos x="49" y="28"/>
                  </a:cxn>
                  <a:cxn ang="0">
                    <a:pos x="40" y="12"/>
                  </a:cxn>
                  <a:cxn ang="0">
                    <a:pos x="37" y="10"/>
                  </a:cxn>
                  <a:cxn ang="0">
                    <a:pos x="28" y="10"/>
                  </a:cxn>
                  <a:cxn ang="0">
                    <a:pos x="33" y="0"/>
                  </a:cxn>
                  <a:cxn ang="0">
                    <a:pos x="67" y="0"/>
                  </a:cxn>
                  <a:cxn ang="0">
                    <a:pos x="67" y="8"/>
                  </a:cxn>
                  <a:cxn ang="0">
                    <a:pos x="65" y="10"/>
                  </a:cxn>
                  <a:cxn ang="0">
                    <a:pos x="50" y="10"/>
                  </a:cxn>
                  <a:cxn ang="0">
                    <a:pos x="52" y="12"/>
                  </a:cxn>
                  <a:cxn ang="0">
                    <a:pos x="54" y="15"/>
                  </a:cxn>
                  <a:cxn ang="0">
                    <a:pos x="55" y="17"/>
                  </a:cxn>
                  <a:cxn ang="0">
                    <a:pos x="57" y="20"/>
                  </a:cxn>
                  <a:cxn ang="0">
                    <a:pos x="59" y="25"/>
                  </a:cxn>
                  <a:cxn ang="0">
                    <a:pos x="60" y="28"/>
                  </a:cxn>
                  <a:cxn ang="0">
                    <a:pos x="60" y="42"/>
                  </a:cxn>
                  <a:cxn ang="0">
                    <a:pos x="59" y="49"/>
                  </a:cxn>
                  <a:cxn ang="0">
                    <a:pos x="57" y="54"/>
                  </a:cxn>
                  <a:cxn ang="0">
                    <a:pos x="54" y="59"/>
                  </a:cxn>
                  <a:cxn ang="0">
                    <a:pos x="44" y="66"/>
                  </a:cxn>
                  <a:cxn ang="0">
                    <a:pos x="30" y="69"/>
                  </a:cxn>
                  <a:cxn ang="0">
                    <a:pos x="17" y="66"/>
                  </a:cxn>
                  <a:cxn ang="0">
                    <a:pos x="10" y="62"/>
                  </a:cxn>
                  <a:cxn ang="0">
                    <a:pos x="8" y="59"/>
                  </a:cxn>
                  <a:cxn ang="0">
                    <a:pos x="2" y="49"/>
                  </a:cxn>
                  <a:cxn ang="0">
                    <a:pos x="0" y="42"/>
                  </a:cxn>
                  <a:cxn ang="0">
                    <a:pos x="0" y="35"/>
                  </a:cxn>
                  <a:cxn ang="0">
                    <a:pos x="2" y="27"/>
                  </a:cxn>
                  <a:cxn ang="0">
                    <a:pos x="3" y="20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13" y="5"/>
                  </a:cxn>
                  <a:cxn ang="0">
                    <a:pos x="18" y="3"/>
                  </a:cxn>
                  <a:cxn ang="0">
                    <a:pos x="25" y="1"/>
                  </a:cxn>
                  <a:cxn ang="0">
                    <a:pos x="33" y="0"/>
                  </a:cxn>
                </a:cxnLst>
                <a:rect l="0" t="0" r="r" b="b"/>
                <a:pathLst>
                  <a:path w="67" h="69">
                    <a:moveTo>
                      <a:pt x="28" y="10"/>
                    </a:moveTo>
                    <a:lnTo>
                      <a:pt x="23" y="12"/>
                    </a:lnTo>
                    <a:lnTo>
                      <a:pt x="20" y="13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3" y="25"/>
                    </a:lnTo>
                    <a:lnTo>
                      <a:pt x="13" y="28"/>
                    </a:lnTo>
                    <a:lnTo>
                      <a:pt x="12" y="33"/>
                    </a:lnTo>
                    <a:lnTo>
                      <a:pt x="13" y="39"/>
                    </a:lnTo>
                    <a:lnTo>
                      <a:pt x="13" y="44"/>
                    </a:lnTo>
                    <a:lnTo>
                      <a:pt x="15" y="49"/>
                    </a:lnTo>
                    <a:lnTo>
                      <a:pt x="17" y="52"/>
                    </a:lnTo>
                    <a:lnTo>
                      <a:pt x="22" y="57"/>
                    </a:lnTo>
                    <a:lnTo>
                      <a:pt x="27" y="59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5" y="54"/>
                    </a:lnTo>
                    <a:lnTo>
                      <a:pt x="49" y="44"/>
                    </a:lnTo>
                    <a:lnTo>
                      <a:pt x="49" y="28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28" y="10"/>
                    </a:lnTo>
                    <a:close/>
                    <a:moveTo>
                      <a:pt x="33" y="0"/>
                    </a:moveTo>
                    <a:lnTo>
                      <a:pt x="67" y="0"/>
                    </a:lnTo>
                    <a:lnTo>
                      <a:pt x="67" y="8"/>
                    </a:lnTo>
                    <a:lnTo>
                      <a:pt x="65" y="10"/>
                    </a:lnTo>
                    <a:lnTo>
                      <a:pt x="50" y="10"/>
                    </a:lnTo>
                    <a:lnTo>
                      <a:pt x="52" y="12"/>
                    </a:lnTo>
                    <a:lnTo>
                      <a:pt x="54" y="15"/>
                    </a:lnTo>
                    <a:lnTo>
                      <a:pt x="55" y="17"/>
                    </a:lnTo>
                    <a:lnTo>
                      <a:pt x="57" y="20"/>
                    </a:lnTo>
                    <a:lnTo>
                      <a:pt x="59" y="25"/>
                    </a:lnTo>
                    <a:lnTo>
                      <a:pt x="60" y="28"/>
                    </a:lnTo>
                    <a:lnTo>
                      <a:pt x="60" y="42"/>
                    </a:lnTo>
                    <a:lnTo>
                      <a:pt x="59" y="49"/>
                    </a:lnTo>
                    <a:lnTo>
                      <a:pt x="57" y="54"/>
                    </a:lnTo>
                    <a:lnTo>
                      <a:pt x="54" y="59"/>
                    </a:lnTo>
                    <a:lnTo>
                      <a:pt x="44" y="66"/>
                    </a:lnTo>
                    <a:lnTo>
                      <a:pt x="30" y="69"/>
                    </a:lnTo>
                    <a:lnTo>
                      <a:pt x="17" y="66"/>
                    </a:lnTo>
                    <a:lnTo>
                      <a:pt x="10" y="62"/>
                    </a:lnTo>
                    <a:lnTo>
                      <a:pt x="8" y="59"/>
                    </a:lnTo>
                    <a:lnTo>
                      <a:pt x="2" y="49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2" y="27"/>
                    </a:lnTo>
                    <a:lnTo>
                      <a:pt x="3" y="20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25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7" name="Freeform 389"/>
              <p:cNvSpPr>
                <a:spLocks/>
              </p:cNvSpPr>
              <p:nvPr/>
            </p:nvSpPr>
            <p:spPr bwMode="auto">
              <a:xfrm>
                <a:off x="5033" y="3086"/>
                <a:ext cx="67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0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2" y="47"/>
                  </a:cxn>
                  <a:cxn ang="0">
                    <a:pos x="17" y="57"/>
                  </a:cxn>
                  <a:cxn ang="0">
                    <a:pos x="20" y="59"/>
                  </a:cxn>
                  <a:cxn ang="0">
                    <a:pos x="25" y="59"/>
                  </a:cxn>
                  <a:cxn ang="0">
                    <a:pos x="29" y="57"/>
                  </a:cxn>
                  <a:cxn ang="0">
                    <a:pos x="34" y="55"/>
                  </a:cxn>
                  <a:cxn ang="0">
                    <a:pos x="42" y="47"/>
                  </a:cxn>
                  <a:cxn ang="0">
                    <a:pos x="42" y="1"/>
                  </a:cxn>
                  <a:cxn ang="0">
                    <a:pos x="44" y="1"/>
                  </a:cxn>
                  <a:cxn ang="0">
                    <a:pos x="44" y="0"/>
                  </a:cxn>
                  <a:cxn ang="0">
                    <a:pos x="54" y="0"/>
                  </a:cxn>
                  <a:cxn ang="0">
                    <a:pos x="54" y="54"/>
                  </a:cxn>
                  <a:cxn ang="0">
                    <a:pos x="55" y="55"/>
                  </a:cxn>
                  <a:cxn ang="0">
                    <a:pos x="55" y="57"/>
                  </a:cxn>
                  <a:cxn ang="0">
                    <a:pos x="57" y="59"/>
                  </a:cxn>
                  <a:cxn ang="0">
                    <a:pos x="64" y="59"/>
                  </a:cxn>
                  <a:cxn ang="0">
                    <a:pos x="64" y="57"/>
                  </a:cxn>
                  <a:cxn ang="0">
                    <a:pos x="65" y="57"/>
                  </a:cxn>
                  <a:cxn ang="0">
                    <a:pos x="65" y="59"/>
                  </a:cxn>
                  <a:cxn ang="0">
                    <a:pos x="67" y="59"/>
                  </a:cxn>
                  <a:cxn ang="0">
                    <a:pos x="67" y="62"/>
                  </a:cxn>
                  <a:cxn ang="0">
                    <a:pos x="65" y="64"/>
                  </a:cxn>
                  <a:cxn ang="0">
                    <a:pos x="65" y="67"/>
                  </a:cxn>
                  <a:cxn ang="0">
                    <a:pos x="64" y="67"/>
                  </a:cxn>
                  <a:cxn ang="0">
                    <a:pos x="62" y="69"/>
                  </a:cxn>
                  <a:cxn ang="0">
                    <a:pos x="54" y="69"/>
                  </a:cxn>
                  <a:cxn ang="0">
                    <a:pos x="50" y="67"/>
                  </a:cxn>
                  <a:cxn ang="0">
                    <a:pos x="49" y="66"/>
                  </a:cxn>
                  <a:cxn ang="0">
                    <a:pos x="45" y="64"/>
                  </a:cxn>
                  <a:cxn ang="0">
                    <a:pos x="45" y="60"/>
                  </a:cxn>
                  <a:cxn ang="0">
                    <a:pos x="44" y="57"/>
                  </a:cxn>
                  <a:cxn ang="0">
                    <a:pos x="39" y="62"/>
                  </a:cxn>
                  <a:cxn ang="0">
                    <a:pos x="34" y="66"/>
                  </a:cxn>
                  <a:cxn ang="0">
                    <a:pos x="24" y="69"/>
                  </a:cxn>
                  <a:cxn ang="0">
                    <a:pos x="20" y="67"/>
                  </a:cxn>
                  <a:cxn ang="0">
                    <a:pos x="17" y="67"/>
                  </a:cxn>
                  <a:cxn ang="0">
                    <a:pos x="10" y="64"/>
                  </a:cxn>
                  <a:cxn ang="0">
                    <a:pos x="10" y="66"/>
                  </a:cxn>
                  <a:cxn ang="0">
                    <a:pos x="12" y="67"/>
                  </a:cxn>
                  <a:cxn ang="0">
                    <a:pos x="12" y="91"/>
                  </a:cxn>
                  <a:cxn ang="0">
                    <a:pos x="10" y="92"/>
                  </a:cxn>
                  <a:cxn ang="0">
                    <a:pos x="0" y="92"/>
                  </a:cxn>
                  <a:cxn ang="0">
                    <a:pos x="0" y="0"/>
                  </a:cxn>
                </a:cxnLst>
                <a:rect l="0" t="0" r="r" b="b"/>
                <a:pathLst>
                  <a:path w="67" h="92">
                    <a:moveTo>
                      <a:pt x="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47"/>
                    </a:lnTo>
                    <a:lnTo>
                      <a:pt x="17" y="57"/>
                    </a:lnTo>
                    <a:lnTo>
                      <a:pt x="20" y="59"/>
                    </a:lnTo>
                    <a:lnTo>
                      <a:pt x="25" y="59"/>
                    </a:lnTo>
                    <a:lnTo>
                      <a:pt x="29" y="57"/>
                    </a:lnTo>
                    <a:lnTo>
                      <a:pt x="34" y="55"/>
                    </a:lnTo>
                    <a:lnTo>
                      <a:pt x="42" y="47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54" y="54"/>
                    </a:lnTo>
                    <a:lnTo>
                      <a:pt x="55" y="55"/>
                    </a:lnTo>
                    <a:lnTo>
                      <a:pt x="55" y="57"/>
                    </a:lnTo>
                    <a:lnTo>
                      <a:pt x="57" y="59"/>
                    </a:lnTo>
                    <a:lnTo>
                      <a:pt x="64" y="59"/>
                    </a:lnTo>
                    <a:lnTo>
                      <a:pt x="64" y="57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67" y="62"/>
                    </a:lnTo>
                    <a:lnTo>
                      <a:pt x="65" y="64"/>
                    </a:lnTo>
                    <a:lnTo>
                      <a:pt x="65" y="67"/>
                    </a:lnTo>
                    <a:lnTo>
                      <a:pt x="64" y="67"/>
                    </a:lnTo>
                    <a:lnTo>
                      <a:pt x="62" y="69"/>
                    </a:lnTo>
                    <a:lnTo>
                      <a:pt x="54" y="69"/>
                    </a:lnTo>
                    <a:lnTo>
                      <a:pt x="50" y="67"/>
                    </a:lnTo>
                    <a:lnTo>
                      <a:pt x="49" y="66"/>
                    </a:lnTo>
                    <a:lnTo>
                      <a:pt x="45" y="64"/>
                    </a:lnTo>
                    <a:lnTo>
                      <a:pt x="45" y="60"/>
                    </a:lnTo>
                    <a:lnTo>
                      <a:pt x="44" y="57"/>
                    </a:lnTo>
                    <a:lnTo>
                      <a:pt x="39" y="62"/>
                    </a:lnTo>
                    <a:lnTo>
                      <a:pt x="34" y="66"/>
                    </a:lnTo>
                    <a:lnTo>
                      <a:pt x="24" y="69"/>
                    </a:lnTo>
                    <a:lnTo>
                      <a:pt x="20" y="67"/>
                    </a:lnTo>
                    <a:lnTo>
                      <a:pt x="17" y="67"/>
                    </a:lnTo>
                    <a:lnTo>
                      <a:pt x="10" y="64"/>
                    </a:lnTo>
                    <a:lnTo>
                      <a:pt x="10" y="66"/>
                    </a:lnTo>
                    <a:lnTo>
                      <a:pt x="12" y="67"/>
                    </a:lnTo>
                    <a:lnTo>
                      <a:pt x="12" y="91"/>
                    </a:lnTo>
                    <a:lnTo>
                      <a:pt x="10" y="92"/>
                    </a:lnTo>
                    <a:lnTo>
                      <a:pt x="0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8" name="Freeform 390"/>
              <p:cNvSpPr>
                <a:spLocks noEditPoints="1"/>
              </p:cNvSpPr>
              <p:nvPr/>
            </p:nvSpPr>
            <p:spPr bwMode="auto">
              <a:xfrm>
                <a:off x="5112" y="3084"/>
                <a:ext cx="72" cy="71"/>
              </a:xfrm>
              <a:custGeom>
                <a:avLst/>
                <a:gdLst/>
                <a:ahLst/>
                <a:cxnLst>
                  <a:cxn ang="0">
                    <a:pos x="22" y="12"/>
                  </a:cxn>
                  <a:cxn ang="0">
                    <a:pos x="13" y="25"/>
                  </a:cxn>
                  <a:cxn ang="0">
                    <a:pos x="15" y="52"/>
                  </a:cxn>
                  <a:cxn ang="0">
                    <a:pos x="20" y="59"/>
                  </a:cxn>
                  <a:cxn ang="0">
                    <a:pos x="32" y="61"/>
                  </a:cxn>
                  <a:cxn ang="0">
                    <a:pos x="42" y="51"/>
                  </a:cxn>
                  <a:cxn ang="0">
                    <a:pos x="45" y="29"/>
                  </a:cxn>
                  <a:cxn ang="0">
                    <a:pos x="38" y="14"/>
                  </a:cxn>
                  <a:cxn ang="0">
                    <a:pos x="25" y="10"/>
                  </a:cxn>
                  <a:cxn ang="0">
                    <a:pos x="33" y="2"/>
                  </a:cxn>
                  <a:cxn ang="0">
                    <a:pos x="40" y="3"/>
                  </a:cxn>
                  <a:cxn ang="0">
                    <a:pos x="48" y="14"/>
                  </a:cxn>
                  <a:cxn ang="0">
                    <a:pos x="52" y="19"/>
                  </a:cxn>
                  <a:cxn ang="0">
                    <a:pos x="54" y="10"/>
                  </a:cxn>
                  <a:cxn ang="0">
                    <a:pos x="55" y="2"/>
                  </a:cxn>
                  <a:cxn ang="0">
                    <a:pos x="65" y="3"/>
                  </a:cxn>
                  <a:cxn ang="0">
                    <a:pos x="65" y="5"/>
                  </a:cxn>
                  <a:cxn ang="0">
                    <a:pos x="64" y="17"/>
                  </a:cxn>
                  <a:cxn ang="0">
                    <a:pos x="62" y="24"/>
                  </a:cxn>
                  <a:cxn ang="0">
                    <a:pos x="60" y="32"/>
                  </a:cxn>
                  <a:cxn ang="0">
                    <a:pos x="57" y="42"/>
                  </a:cxn>
                  <a:cxn ang="0">
                    <a:pos x="59" y="56"/>
                  </a:cxn>
                  <a:cxn ang="0">
                    <a:pos x="62" y="61"/>
                  </a:cxn>
                  <a:cxn ang="0">
                    <a:pos x="69" y="59"/>
                  </a:cxn>
                  <a:cxn ang="0">
                    <a:pos x="72" y="69"/>
                  </a:cxn>
                  <a:cxn ang="0">
                    <a:pos x="65" y="71"/>
                  </a:cxn>
                  <a:cxn ang="0">
                    <a:pos x="57" y="69"/>
                  </a:cxn>
                  <a:cxn ang="0">
                    <a:pos x="50" y="64"/>
                  </a:cxn>
                  <a:cxn ang="0">
                    <a:pos x="48" y="57"/>
                  </a:cxn>
                  <a:cxn ang="0">
                    <a:pos x="42" y="64"/>
                  </a:cxn>
                  <a:cxn ang="0">
                    <a:pos x="30" y="71"/>
                  </a:cxn>
                  <a:cxn ang="0">
                    <a:pos x="15" y="68"/>
                  </a:cxn>
                  <a:cxn ang="0">
                    <a:pos x="7" y="61"/>
                  </a:cxn>
                  <a:cxn ang="0">
                    <a:pos x="2" y="51"/>
                  </a:cxn>
                  <a:cxn ang="0">
                    <a:pos x="0" y="37"/>
                  </a:cxn>
                  <a:cxn ang="0">
                    <a:pos x="2" y="22"/>
                  </a:cxn>
                  <a:cxn ang="0">
                    <a:pos x="8" y="10"/>
                  </a:cxn>
                  <a:cxn ang="0">
                    <a:pos x="17" y="3"/>
                  </a:cxn>
                  <a:cxn ang="0">
                    <a:pos x="28" y="0"/>
                  </a:cxn>
                </a:cxnLst>
                <a:rect l="0" t="0" r="r" b="b"/>
                <a:pathLst>
                  <a:path w="72" h="71">
                    <a:moveTo>
                      <a:pt x="25" y="10"/>
                    </a:moveTo>
                    <a:lnTo>
                      <a:pt x="22" y="12"/>
                    </a:lnTo>
                    <a:lnTo>
                      <a:pt x="18" y="15"/>
                    </a:lnTo>
                    <a:lnTo>
                      <a:pt x="13" y="25"/>
                    </a:lnTo>
                    <a:lnTo>
                      <a:pt x="13" y="49"/>
                    </a:lnTo>
                    <a:lnTo>
                      <a:pt x="15" y="52"/>
                    </a:lnTo>
                    <a:lnTo>
                      <a:pt x="18" y="56"/>
                    </a:lnTo>
                    <a:lnTo>
                      <a:pt x="20" y="59"/>
                    </a:lnTo>
                    <a:lnTo>
                      <a:pt x="23" y="61"/>
                    </a:lnTo>
                    <a:lnTo>
                      <a:pt x="32" y="61"/>
                    </a:lnTo>
                    <a:lnTo>
                      <a:pt x="38" y="57"/>
                    </a:lnTo>
                    <a:lnTo>
                      <a:pt x="42" y="51"/>
                    </a:lnTo>
                    <a:lnTo>
                      <a:pt x="45" y="41"/>
                    </a:lnTo>
                    <a:lnTo>
                      <a:pt x="45" y="29"/>
                    </a:lnTo>
                    <a:lnTo>
                      <a:pt x="43" y="24"/>
                    </a:lnTo>
                    <a:lnTo>
                      <a:pt x="38" y="14"/>
                    </a:lnTo>
                    <a:lnTo>
                      <a:pt x="32" y="10"/>
                    </a:lnTo>
                    <a:lnTo>
                      <a:pt x="25" y="10"/>
                    </a:lnTo>
                    <a:close/>
                    <a:moveTo>
                      <a:pt x="28" y="0"/>
                    </a:moveTo>
                    <a:lnTo>
                      <a:pt x="33" y="2"/>
                    </a:lnTo>
                    <a:lnTo>
                      <a:pt x="37" y="2"/>
                    </a:lnTo>
                    <a:lnTo>
                      <a:pt x="40" y="3"/>
                    </a:lnTo>
                    <a:lnTo>
                      <a:pt x="47" y="10"/>
                    </a:lnTo>
                    <a:lnTo>
                      <a:pt x="48" y="14"/>
                    </a:lnTo>
                    <a:lnTo>
                      <a:pt x="52" y="24"/>
                    </a:lnTo>
                    <a:lnTo>
                      <a:pt x="52" y="19"/>
                    </a:lnTo>
                    <a:lnTo>
                      <a:pt x="54" y="15"/>
                    </a:lnTo>
                    <a:lnTo>
                      <a:pt x="54" y="10"/>
                    </a:lnTo>
                    <a:lnTo>
                      <a:pt x="55" y="8"/>
                    </a:lnTo>
                    <a:lnTo>
                      <a:pt x="55" y="2"/>
                    </a:lnTo>
                    <a:lnTo>
                      <a:pt x="65" y="2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65" y="5"/>
                    </a:lnTo>
                    <a:lnTo>
                      <a:pt x="65" y="14"/>
                    </a:lnTo>
                    <a:lnTo>
                      <a:pt x="64" y="17"/>
                    </a:lnTo>
                    <a:lnTo>
                      <a:pt x="64" y="20"/>
                    </a:lnTo>
                    <a:lnTo>
                      <a:pt x="62" y="24"/>
                    </a:lnTo>
                    <a:lnTo>
                      <a:pt x="62" y="27"/>
                    </a:lnTo>
                    <a:lnTo>
                      <a:pt x="60" y="32"/>
                    </a:lnTo>
                    <a:lnTo>
                      <a:pt x="59" y="35"/>
                    </a:lnTo>
                    <a:lnTo>
                      <a:pt x="57" y="42"/>
                    </a:lnTo>
                    <a:lnTo>
                      <a:pt x="57" y="52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62" y="61"/>
                    </a:lnTo>
                    <a:lnTo>
                      <a:pt x="69" y="61"/>
                    </a:lnTo>
                    <a:lnTo>
                      <a:pt x="69" y="59"/>
                    </a:lnTo>
                    <a:lnTo>
                      <a:pt x="72" y="59"/>
                    </a:lnTo>
                    <a:lnTo>
                      <a:pt x="72" y="69"/>
                    </a:lnTo>
                    <a:lnTo>
                      <a:pt x="69" y="69"/>
                    </a:lnTo>
                    <a:lnTo>
                      <a:pt x="65" y="71"/>
                    </a:lnTo>
                    <a:lnTo>
                      <a:pt x="60" y="71"/>
                    </a:lnTo>
                    <a:lnTo>
                      <a:pt x="57" y="69"/>
                    </a:lnTo>
                    <a:lnTo>
                      <a:pt x="55" y="69"/>
                    </a:lnTo>
                    <a:lnTo>
                      <a:pt x="50" y="64"/>
                    </a:lnTo>
                    <a:lnTo>
                      <a:pt x="48" y="61"/>
                    </a:lnTo>
                    <a:lnTo>
                      <a:pt x="48" y="57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40" y="66"/>
                    </a:lnTo>
                    <a:lnTo>
                      <a:pt x="30" y="71"/>
                    </a:lnTo>
                    <a:lnTo>
                      <a:pt x="22" y="71"/>
                    </a:lnTo>
                    <a:lnTo>
                      <a:pt x="15" y="68"/>
                    </a:lnTo>
                    <a:lnTo>
                      <a:pt x="10" y="64"/>
                    </a:lnTo>
                    <a:lnTo>
                      <a:pt x="7" y="61"/>
                    </a:lnTo>
                    <a:lnTo>
                      <a:pt x="3" y="56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59" name="Freeform 391"/>
              <p:cNvSpPr>
                <a:spLocks/>
              </p:cNvSpPr>
              <p:nvPr/>
            </p:nvSpPr>
            <p:spPr bwMode="auto">
              <a:xfrm>
                <a:off x="3904" y="3253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1"/>
                  </a:cxn>
                  <a:cxn ang="0">
                    <a:pos x="44" y="3"/>
                  </a:cxn>
                  <a:cxn ang="0">
                    <a:pos x="49" y="5"/>
                  </a:cxn>
                  <a:cxn ang="0">
                    <a:pos x="51" y="6"/>
                  </a:cxn>
                  <a:cxn ang="0">
                    <a:pos x="49" y="17"/>
                  </a:cxn>
                  <a:cxn ang="0">
                    <a:pos x="46" y="15"/>
                  </a:cxn>
                  <a:cxn ang="0">
                    <a:pos x="36" y="11"/>
                  </a:cxn>
                  <a:cxn ang="0">
                    <a:pos x="22" y="10"/>
                  </a:cxn>
                  <a:cxn ang="0">
                    <a:pos x="16" y="15"/>
                  </a:cxn>
                  <a:cxn ang="0">
                    <a:pos x="14" y="20"/>
                  </a:cxn>
                  <a:cxn ang="0">
                    <a:pos x="21" y="28"/>
                  </a:cxn>
                  <a:cxn ang="0">
                    <a:pos x="26" y="30"/>
                  </a:cxn>
                  <a:cxn ang="0">
                    <a:pos x="42" y="38"/>
                  </a:cxn>
                  <a:cxn ang="0">
                    <a:pos x="17" y="40"/>
                  </a:cxn>
                  <a:cxn ang="0">
                    <a:pos x="12" y="54"/>
                  </a:cxn>
                  <a:cxn ang="0">
                    <a:pos x="22" y="60"/>
                  </a:cxn>
                  <a:cxn ang="0">
                    <a:pos x="44" y="57"/>
                  </a:cxn>
                  <a:cxn ang="0">
                    <a:pos x="47" y="55"/>
                  </a:cxn>
                  <a:cxn ang="0">
                    <a:pos x="52" y="57"/>
                  </a:cxn>
                  <a:cxn ang="0">
                    <a:pos x="51" y="62"/>
                  </a:cxn>
                  <a:cxn ang="0">
                    <a:pos x="47" y="65"/>
                  </a:cxn>
                  <a:cxn ang="0">
                    <a:pos x="42" y="69"/>
                  </a:cxn>
                  <a:cxn ang="0">
                    <a:pos x="34" y="70"/>
                  </a:cxn>
                  <a:cxn ang="0">
                    <a:pos x="11" y="67"/>
                  </a:cxn>
                  <a:cxn ang="0">
                    <a:pos x="4" y="62"/>
                  </a:cxn>
                  <a:cxn ang="0">
                    <a:pos x="0" y="45"/>
                  </a:cxn>
                  <a:cxn ang="0">
                    <a:pos x="7" y="37"/>
                  </a:cxn>
                  <a:cxn ang="0">
                    <a:pos x="11" y="32"/>
                  </a:cxn>
                  <a:cxn ang="0">
                    <a:pos x="6" y="28"/>
                  </a:cxn>
                  <a:cxn ang="0">
                    <a:pos x="2" y="23"/>
                  </a:cxn>
                  <a:cxn ang="0">
                    <a:pos x="6" y="8"/>
                  </a:cxn>
                  <a:cxn ang="0">
                    <a:pos x="12" y="3"/>
                  </a:cxn>
                  <a:cxn ang="0">
                    <a:pos x="22" y="1"/>
                  </a:cxn>
                </a:cxnLst>
                <a:rect l="0" t="0" r="r" b="b"/>
                <a:pathLst>
                  <a:path w="52" h="70">
                    <a:moveTo>
                      <a:pt x="29" y="0"/>
                    </a:moveTo>
                    <a:lnTo>
                      <a:pt x="32" y="0"/>
                    </a:lnTo>
                    <a:lnTo>
                      <a:pt x="36" y="1"/>
                    </a:lnTo>
                    <a:lnTo>
                      <a:pt x="39" y="1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51" y="6"/>
                    </a:lnTo>
                    <a:lnTo>
                      <a:pt x="51" y="17"/>
                    </a:lnTo>
                    <a:lnTo>
                      <a:pt x="49" y="17"/>
                    </a:lnTo>
                    <a:lnTo>
                      <a:pt x="47" y="15"/>
                    </a:lnTo>
                    <a:lnTo>
                      <a:pt x="46" y="15"/>
                    </a:lnTo>
                    <a:lnTo>
                      <a:pt x="39" y="11"/>
                    </a:lnTo>
                    <a:lnTo>
                      <a:pt x="36" y="11"/>
                    </a:lnTo>
                    <a:lnTo>
                      <a:pt x="32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21" y="28"/>
                    </a:lnTo>
                    <a:lnTo>
                      <a:pt x="22" y="28"/>
                    </a:lnTo>
                    <a:lnTo>
                      <a:pt x="26" y="30"/>
                    </a:lnTo>
                    <a:lnTo>
                      <a:pt x="42" y="30"/>
                    </a:lnTo>
                    <a:lnTo>
                      <a:pt x="42" y="38"/>
                    </a:lnTo>
                    <a:lnTo>
                      <a:pt x="21" y="38"/>
                    </a:lnTo>
                    <a:lnTo>
                      <a:pt x="17" y="40"/>
                    </a:lnTo>
                    <a:lnTo>
                      <a:pt x="12" y="45"/>
                    </a:lnTo>
                    <a:lnTo>
                      <a:pt x="12" y="54"/>
                    </a:lnTo>
                    <a:lnTo>
                      <a:pt x="16" y="57"/>
                    </a:lnTo>
                    <a:lnTo>
                      <a:pt x="22" y="60"/>
                    </a:lnTo>
                    <a:lnTo>
                      <a:pt x="37" y="60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7" y="55"/>
                    </a:lnTo>
                    <a:lnTo>
                      <a:pt x="51" y="55"/>
                    </a:lnTo>
                    <a:lnTo>
                      <a:pt x="52" y="57"/>
                    </a:lnTo>
                    <a:lnTo>
                      <a:pt x="52" y="62"/>
                    </a:lnTo>
                    <a:lnTo>
                      <a:pt x="51" y="62"/>
                    </a:lnTo>
                    <a:lnTo>
                      <a:pt x="51" y="65"/>
                    </a:lnTo>
                    <a:lnTo>
                      <a:pt x="47" y="65"/>
                    </a:lnTo>
                    <a:lnTo>
                      <a:pt x="44" y="67"/>
                    </a:lnTo>
                    <a:lnTo>
                      <a:pt x="42" y="69"/>
                    </a:lnTo>
                    <a:lnTo>
                      <a:pt x="37" y="69"/>
                    </a:lnTo>
                    <a:lnTo>
                      <a:pt x="34" y="70"/>
                    </a:lnTo>
                    <a:lnTo>
                      <a:pt x="21" y="70"/>
                    </a:lnTo>
                    <a:lnTo>
                      <a:pt x="11" y="67"/>
                    </a:lnTo>
                    <a:lnTo>
                      <a:pt x="7" y="65"/>
                    </a:lnTo>
                    <a:lnTo>
                      <a:pt x="4" y="62"/>
                    </a:lnTo>
                    <a:lnTo>
                      <a:pt x="0" y="55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7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9" y="30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2" y="23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12" y="3"/>
                    </a:lnTo>
                    <a:lnTo>
                      <a:pt x="17" y="1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0" name="Freeform 392"/>
              <p:cNvSpPr>
                <a:spLocks/>
              </p:cNvSpPr>
              <p:nvPr/>
            </p:nvSpPr>
            <p:spPr bwMode="auto">
              <a:xfrm>
                <a:off x="3968" y="3254"/>
                <a:ext cx="52" cy="6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32"/>
                  </a:cxn>
                  <a:cxn ang="0">
                    <a:pos x="37" y="2"/>
                  </a:cxn>
                  <a:cxn ang="0">
                    <a:pos x="39" y="2"/>
                  </a:cxn>
                  <a:cxn ang="0">
                    <a:pos x="39" y="0"/>
                  </a:cxn>
                  <a:cxn ang="0">
                    <a:pos x="49" y="0"/>
                  </a:cxn>
                  <a:cxn ang="0">
                    <a:pos x="51" y="2"/>
                  </a:cxn>
                  <a:cxn ang="0">
                    <a:pos x="51" y="4"/>
                  </a:cxn>
                  <a:cxn ang="0">
                    <a:pos x="47" y="7"/>
                  </a:cxn>
                  <a:cxn ang="0">
                    <a:pos x="25" y="31"/>
                  </a:cxn>
                  <a:cxn ang="0">
                    <a:pos x="51" y="63"/>
                  </a:cxn>
                  <a:cxn ang="0">
                    <a:pos x="51" y="64"/>
                  </a:cxn>
                  <a:cxn ang="0">
                    <a:pos x="52" y="64"/>
                  </a:cxn>
                  <a:cxn ang="0">
                    <a:pos x="52" y="66"/>
                  </a:cxn>
                  <a:cxn ang="0">
                    <a:pos x="51" y="68"/>
                  </a:cxn>
                  <a:cxn ang="0">
                    <a:pos x="39" y="68"/>
                  </a:cxn>
                  <a:cxn ang="0">
                    <a:pos x="39" y="66"/>
                  </a:cxn>
                  <a:cxn ang="0">
                    <a:pos x="12" y="34"/>
                  </a:cxn>
                  <a:cxn ang="0">
                    <a:pos x="12" y="68"/>
                  </a:cxn>
                  <a:cxn ang="0">
                    <a:pos x="0" y="68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68">
                    <a:moveTo>
                      <a:pt x="2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3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47" y="7"/>
                    </a:lnTo>
                    <a:lnTo>
                      <a:pt x="25" y="31"/>
                    </a:lnTo>
                    <a:lnTo>
                      <a:pt x="51" y="63"/>
                    </a:lnTo>
                    <a:lnTo>
                      <a:pt x="51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1" y="68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12" y="34"/>
                    </a:lnTo>
                    <a:lnTo>
                      <a:pt x="12" y="68"/>
                    </a:lnTo>
                    <a:lnTo>
                      <a:pt x="0" y="6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1" name="Freeform 393"/>
              <p:cNvSpPr>
                <a:spLocks/>
              </p:cNvSpPr>
              <p:nvPr/>
            </p:nvSpPr>
            <p:spPr bwMode="auto">
              <a:xfrm>
                <a:off x="4019" y="3254"/>
                <a:ext cx="53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" y="0"/>
                  </a:cxn>
                  <a:cxn ang="0">
                    <a:pos x="51" y="2"/>
                  </a:cxn>
                  <a:cxn ang="0">
                    <a:pos x="53" y="4"/>
                  </a:cxn>
                  <a:cxn ang="0">
                    <a:pos x="53" y="9"/>
                  </a:cxn>
                  <a:cxn ang="0">
                    <a:pos x="51" y="10"/>
                  </a:cxn>
                  <a:cxn ang="0">
                    <a:pos x="30" y="10"/>
                  </a:cxn>
                  <a:cxn ang="0">
                    <a:pos x="28" y="16"/>
                  </a:cxn>
                  <a:cxn ang="0">
                    <a:pos x="28" y="44"/>
                  </a:cxn>
                  <a:cxn ang="0">
                    <a:pos x="30" y="49"/>
                  </a:cxn>
                  <a:cxn ang="0">
                    <a:pos x="30" y="53"/>
                  </a:cxn>
                  <a:cxn ang="0">
                    <a:pos x="31" y="56"/>
                  </a:cxn>
                  <a:cxn ang="0">
                    <a:pos x="35" y="59"/>
                  </a:cxn>
                  <a:cxn ang="0">
                    <a:pos x="40" y="59"/>
                  </a:cxn>
                  <a:cxn ang="0">
                    <a:pos x="41" y="58"/>
                  </a:cxn>
                  <a:cxn ang="0">
                    <a:pos x="46" y="58"/>
                  </a:cxn>
                  <a:cxn ang="0">
                    <a:pos x="46" y="66"/>
                  </a:cxn>
                  <a:cxn ang="0">
                    <a:pos x="45" y="66"/>
                  </a:cxn>
                  <a:cxn ang="0">
                    <a:pos x="45" y="68"/>
                  </a:cxn>
                  <a:cxn ang="0">
                    <a:pos x="40" y="68"/>
                  </a:cxn>
                  <a:cxn ang="0">
                    <a:pos x="38" y="69"/>
                  </a:cxn>
                  <a:cxn ang="0">
                    <a:pos x="35" y="69"/>
                  </a:cxn>
                  <a:cxn ang="0">
                    <a:pos x="31" y="68"/>
                  </a:cxn>
                  <a:cxn ang="0">
                    <a:pos x="26" y="68"/>
                  </a:cxn>
                  <a:cxn ang="0">
                    <a:pos x="21" y="63"/>
                  </a:cxn>
                  <a:cxn ang="0">
                    <a:pos x="18" y="56"/>
                  </a:cxn>
                  <a:cxn ang="0">
                    <a:pos x="18" y="48"/>
                  </a:cxn>
                  <a:cxn ang="0">
                    <a:pos x="16" y="41"/>
                  </a:cxn>
                  <a:cxn ang="0">
                    <a:pos x="16" y="24"/>
                  </a:cxn>
                  <a:cxn ang="0">
                    <a:pos x="18" y="21"/>
                  </a:cxn>
                  <a:cxn ang="0">
                    <a:pos x="18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53" h="69">
                    <a:moveTo>
                      <a:pt x="0" y="0"/>
                    </a:moveTo>
                    <a:lnTo>
                      <a:pt x="51" y="0"/>
                    </a:lnTo>
                    <a:lnTo>
                      <a:pt x="51" y="2"/>
                    </a:lnTo>
                    <a:lnTo>
                      <a:pt x="53" y="4"/>
                    </a:lnTo>
                    <a:lnTo>
                      <a:pt x="53" y="9"/>
                    </a:lnTo>
                    <a:lnTo>
                      <a:pt x="51" y="10"/>
                    </a:lnTo>
                    <a:lnTo>
                      <a:pt x="30" y="10"/>
                    </a:lnTo>
                    <a:lnTo>
                      <a:pt x="28" y="16"/>
                    </a:lnTo>
                    <a:lnTo>
                      <a:pt x="28" y="44"/>
                    </a:lnTo>
                    <a:lnTo>
                      <a:pt x="30" y="49"/>
                    </a:lnTo>
                    <a:lnTo>
                      <a:pt x="30" y="53"/>
                    </a:lnTo>
                    <a:lnTo>
                      <a:pt x="31" y="56"/>
                    </a:lnTo>
                    <a:lnTo>
                      <a:pt x="35" y="59"/>
                    </a:lnTo>
                    <a:lnTo>
                      <a:pt x="40" y="59"/>
                    </a:lnTo>
                    <a:lnTo>
                      <a:pt x="41" y="58"/>
                    </a:lnTo>
                    <a:lnTo>
                      <a:pt x="46" y="58"/>
                    </a:lnTo>
                    <a:lnTo>
                      <a:pt x="46" y="66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0" y="68"/>
                    </a:lnTo>
                    <a:lnTo>
                      <a:pt x="38" y="69"/>
                    </a:lnTo>
                    <a:lnTo>
                      <a:pt x="35" y="69"/>
                    </a:lnTo>
                    <a:lnTo>
                      <a:pt x="31" y="68"/>
                    </a:lnTo>
                    <a:lnTo>
                      <a:pt x="26" y="68"/>
                    </a:lnTo>
                    <a:lnTo>
                      <a:pt x="21" y="63"/>
                    </a:lnTo>
                    <a:lnTo>
                      <a:pt x="18" y="56"/>
                    </a:lnTo>
                    <a:lnTo>
                      <a:pt x="18" y="48"/>
                    </a:lnTo>
                    <a:lnTo>
                      <a:pt x="16" y="4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8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2" name="Freeform 394"/>
              <p:cNvSpPr>
                <a:spLocks noEditPoints="1"/>
              </p:cNvSpPr>
              <p:nvPr/>
            </p:nvSpPr>
            <p:spPr bwMode="auto">
              <a:xfrm>
                <a:off x="4084" y="3221"/>
                <a:ext cx="52" cy="102"/>
              </a:xfrm>
              <a:custGeom>
                <a:avLst/>
                <a:gdLst/>
                <a:ahLst/>
                <a:cxnLst>
                  <a:cxn ang="0">
                    <a:pos x="32" y="32"/>
                  </a:cxn>
                  <a:cxn ang="0">
                    <a:pos x="38" y="33"/>
                  </a:cxn>
                  <a:cxn ang="0">
                    <a:pos x="44" y="35"/>
                  </a:cxn>
                  <a:cxn ang="0">
                    <a:pos x="49" y="37"/>
                  </a:cxn>
                  <a:cxn ang="0">
                    <a:pos x="50" y="38"/>
                  </a:cxn>
                  <a:cxn ang="0">
                    <a:pos x="49" y="49"/>
                  </a:cxn>
                  <a:cxn ang="0">
                    <a:pos x="45" y="47"/>
                  </a:cxn>
                  <a:cxn ang="0">
                    <a:pos x="40" y="43"/>
                  </a:cxn>
                  <a:cxn ang="0">
                    <a:pos x="32" y="42"/>
                  </a:cxn>
                  <a:cxn ang="0">
                    <a:pos x="18" y="43"/>
                  </a:cxn>
                  <a:cxn ang="0">
                    <a:pos x="15" y="49"/>
                  </a:cxn>
                  <a:cxn ang="0">
                    <a:pos x="13" y="54"/>
                  </a:cxn>
                  <a:cxn ang="0">
                    <a:pos x="22" y="60"/>
                  </a:cxn>
                  <a:cxn ang="0">
                    <a:pos x="42" y="62"/>
                  </a:cxn>
                  <a:cxn ang="0">
                    <a:pos x="20" y="70"/>
                  </a:cxn>
                  <a:cxn ang="0">
                    <a:pos x="15" y="74"/>
                  </a:cxn>
                  <a:cxn ang="0">
                    <a:pos x="13" y="77"/>
                  </a:cxn>
                  <a:cxn ang="0">
                    <a:pos x="12" y="84"/>
                  </a:cxn>
                  <a:cxn ang="0">
                    <a:pos x="13" y="87"/>
                  </a:cxn>
                  <a:cxn ang="0">
                    <a:pos x="22" y="92"/>
                  </a:cxn>
                  <a:cxn ang="0">
                    <a:pos x="44" y="89"/>
                  </a:cxn>
                  <a:cxn ang="0">
                    <a:pos x="47" y="87"/>
                  </a:cxn>
                  <a:cxn ang="0">
                    <a:pos x="52" y="94"/>
                  </a:cxn>
                  <a:cxn ang="0">
                    <a:pos x="50" y="97"/>
                  </a:cxn>
                  <a:cxn ang="0">
                    <a:pos x="44" y="99"/>
                  </a:cxn>
                  <a:cxn ang="0">
                    <a:pos x="38" y="101"/>
                  </a:cxn>
                  <a:cxn ang="0">
                    <a:pos x="20" y="102"/>
                  </a:cxn>
                  <a:cxn ang="0">
                    <a:pos x="7" y="97"/>
                  </a:cxn>
                  <a:cxn ang="0">
                    <a:pos x="0" y="87"/>
                  </a:cxn>
                  <a:cxn ang="0">
                    <a:pos x="2" y="74"/>
                  </a:cxn>
                  <a:cxn ang="0">
                    <a:pos x="13" y="65"/>
                  </a:cxn>
                  <a:cxn ang="0">
                    <a:pos x="3" y="57"/>
                  </a:cxn>
                  <a:cxn ang="0">
                    <a:pos x="2" y="54"/>
                  </a:cxn>
                  <a:cxn ang="0">
                    <a:pos x="3" y="43"/>
                  </a:cxn>
                  <a:cxn ang="0">
                    <a:pos x="13" y="35"/>
                  </a:cxn>
                  <a:cxn ang="0">
                    <a:pos x="22" y="33"/>
                  </a:cxn>
                  <a:cxn ang="0">
                    <a:pos x="28" y="0"/>
                  </a:cxn>
                  <a:cxn ang="0">
                    <a:pos x="40" y="1"/>
                  </a:cxn>
                  <a:cxn ang="0">
                    <a:pos x="32" y="23"/>
                  </a:cxn>
                  <a:cxn ang="0">
                    <a:pos x="23" y="22"/>
                  </a:cxn>
                  <a:cxn ang="0">
                    <a:pos x="28" y="0"/>
                  </a:cxn>
                </a:cxnLst>
                <a:rect l="0" t="0" r="r" b="b"/>
                <a:pathLst>
                  <a:path w="52" h="102">
                    <a:moveTo>
                      <a:pt x="28" y="32"/>
                    </a:moveTo>
                    <a:lnTo>
                      <a:pt x="32" y="32"/>
                    </a:lnTo>
                    <a:lnTo>
                      <a:pt x="35" y="33"/>
                    </a:lnTo>
                    <a:lnTo>
                      <a:pt x="38" y="33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7" y="37"/>
                    </a:lnTo>
                    <a:lnTo>
                      <a:pt x="49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0" y="49"/>
                    </a:lnTo>
                    <a:lnTo>
                      <a:pt x="49" y="49"/>
                    </a:lnTo>
                    <a:lnTo>
                      <a:pt x="47" y="47"/>
                    </a:lnTo>
                    <a:lnTo>
                      <a:pt x="45" y="47"/>
                    </a:lnTo>
                    <a:lnTo>
                      <a:pt x="42" y="45"/>
                    </a:lnTo>
                    <a:lnTo>
                      <a:pt x="40" y="43"/>
                    </a:lnTo>
                    <a:lnTo>
                      <a:pt x="37" y="43"/>
                    </a:lnTo>
                    <a:lnTo>
                      <a:pt x="32" y="42"/>
                    </a:lnTo>
                    <a:lnTo>
                      <a:pt x="22" y="42"/>
                    </a:lnTo>
                    <a:lnTo>
                      <a:pt x="18" y="43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0" y="60"/>
                    </a:lnTo>
                    <a:lnTo>
                      <a:pt x="22" y="60"/>
                    </a:lnTo>
                    <a:lnTo>
                      <a:pt x="28" y="62"/>
                    </a:lnTo>
                    <a:lnTo>
                      <a:pt x="42" y="62"/>
                    </a:lnTo>
                    <a:lnTo>
                      <a:pt x="42" y="70"/>
                    </a:lnTo>
                    <a:lnTo>
                      <a:pt x="20" y="70"/>
                    </a:lnTo>
                    <a:lnTo>
                      <a:pt x="18" y="72"/>
                    </a:lnTo>
                    <a:lnTo>
                      <a:pt x="15" y="74"/>
                    </a:lnTo>
                    <a:lnTo>
                      <a:pt x="13" y="75"/>
                    </a:lnTo>
                    <a:lnTo>
                      <a:pt x="13" y="77"/>
                    </a:lnTo>
                    <a:lnTo>
                      <a:pt x="12" y="79"/>
                    </a:lnTo>
                    <a:lnTo>
                      <a:pt x="12" y="84"/>
                    </a:lnTo>
                    <a:lnTo>
                      <a:pt x="13" y="86"/>
                    </a:lnTo>
                    <a:lnTo>
                      <a:pt x="13" y="87"/>
                    </a:lnTo>
                    <a:lnTo>
                      <a:pt x="15" y="89"/>
                    </a:lnTo>
                    <a:lnTo>
                      <a:pt x="22" y="92"/>
                    </a:lnTo>
                    <a:lnTo>
                      <a:pt x="37" y="92"/>
                    </a:lnTo>
                    <a:lnTo>
                      <a:pt x="44" y="89"/>
                    </a:lnTo>
                    <a:lnTo>
                      <a:pt x="45" y="89"/>
                    </a:lnTo>
                    <a:lnTo>
                      <a:pt x="47" y="87"/>
                    </a:lnTo>
                    <a:lnTo>
                      <a:pt x="52" y="87"/>
                    </a:lnTo>
                    <a:lnTo>
                      <a:pt x="52" y="94"/>
                    </a:lnTo>
                    <a:lnTo>
                      <a:pt x="50" y="96"/>
                    </a:lnTo>
                    <a:lnTo>
                      <a:pt x="50" y="97"/>
                    </a:lnTo>
                    <a:lnTo>
                      <a:pt x="47" y="97"/>
                    </a:lnTo>
                    <a:lnTo>
                      <a:pt x="44" y="99"/>
                    </a:lnTo>
                    <a:lnTo>
                      <a:pt x="42" y="101"/>
                    </a:lnTo>
                    <a:lnTo>
                      <a:pt x="38" y="101"/>
                    </a:lnTo>
                    <a:lnTo>
                      <a:pt x="35" y="102"/>
                    </a:lnTo>
                    <a:lnTo>
                      <a:pt x="20" y="102"/>
                    </a:lnTo>
                    <a:lnTo>
                      <a:pt x="10" y="99"/>
                    </a:lnTo>
                    <a:lnTo>
                      <a:pt x="7" y="97"/>
                    </a:lnTo>
                    <a:lnTo>
                      <a:pt x="3" y="94"/>
                    </a:lnTo>
                    <a:lnTo>
                      <a:pt x="0" y="87"/>
                    </a:lnTo>
                    <a:lnTo>
                      <a:pt x="0" y="77"/>
                    </a:lnTo>
                    <a:lnTo>
                      <a:pt x="2" y="74"/>
                    </a:lnTo>
                    <a:lnTo>
                      <a:pt x="7" y="69"/>
                    </a:lnTo>
                    <a:lnTo>
                      <a:pt x="13" y="65"/>
                    </a:lnTo>
                    <a:lnTo>
                      <a:pt x="10" y="64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47"/>
                    </a:lnTo>
                    <a:lnTo>
                      <a:pt x="3" y="43"/>
                    </a:lnTo>
                    <a:lnTo>
                      <a:pt x="8" y="38"/>
                    </a:lnTo>
                    <a:lnTo>
                      <a:pt x="13" y="35"/>
                    </a:lnTo>
                    <a:lnTo>
                      <a:pt x="17" y="33"/>
                    </a:lnTo>
                    <a:lnTo>
                      <a:pt x="22" y="33"/>
                    </a:lnTo>
                    <a:lnTo>
                      <a:pt x="28" y="32"/>
                    </a:lnTo>
                    <a:close/>
                    <a:moveTo>
                      <a:pt x="28" y="0"/>
                    </a:moveTo>
                    <a:lnTo>
                      <a:pt x="40" y="0"/>
                    </a:lnTo>
                    <a:lnTo>
                      <a:pt x="40" y="1"/>
                    </a:lnTo>
                    <a:lnTo>
                      <a:pt x="32" y="22"/>
                    </a:lnTo>
                    <a:lnTo>
                      <a:pt x="32" y="23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8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3" name="Freeform 395"/>
              <p:cNvSpPr>
                <a:spLocks/>
              </p:cNvSpPr>
              <p:nvPr/>
            </p:nvSpPr>
            <p:spPr bwMode="auto">
              <a:xfrm>
                <a:off x="4139" y="3222"/>
                <a:ext cx="64" cy="101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4" y="0"/>
                  </a:cxn>
                  <a:cxn ang="0">
                    <a:pos x="17" y="2"/>
                  </a:cxn>
                  <a:cxn ang="0">
                    <a:pos x="20" y="2"/>
                  </a:cxn>
                  <a:cxn ang="0">
                    <a:pos x="24" y="4"/>
                  </a:cxn>
                  <a:cxn ang="0">
                    <a:pos x="29" y="9"/>
                  </a:cxn>
                  <a:cxn ang="0">
                    <a:pos x="30" y="12"/>
                  </a:cxn>
                  <a:cxn ang="0">
                    <a:pos x="32" y="17"/>
                  </a:cxn>
                  <a:cxn ang="0">
                    <a:pos x="35" y="22"/>
                  </a:cxn>
                  <a:cxn ang="0">
                    <a:pos x="52" y="83"/>
                  </a:cxn>
                  <a:cxn ang="0">
                    <a:pos x="54" y="86"/>
                  </a:cxn>
                  <a:cxn ang="0">
                    <a:pos x="54" y="88"/>
                  </a:cxn>
                  <a:cxn ang="0">
                    <a:pos x="56" y="90"/>
                  </a:cxn>
                  <a:cxn ang="0">
                    <a:pos x="57" y="90"/>
                  </a:cxn>
                  <a:cxn ang="0">
                    <a:pos x="57" y="91"/>
                  </a:cxn>
                  <a:cxn ang="0">
                    <a:pos x="64" y="91"/>
                  </a:cxn>
                  <a:cxn ang="0">
                    <a:pos x="64" y="100"/>
                  </a:cxn>
                  <a:cxn ang="0">
                    <a:pos x="61" y="100"/>
                  </a:cxn>
                  <a:cxn ang="0">
                    <a:pos x="61" y="101"/>
                  </a:cxn>
                  <a:cxn ang="0">
                    <a:pos x="54" y="101"/>
                  </a:cxn>
                  <a:cxn ang="0">
                    <a:pos x="52" y="100"/>
                  </a:cxn>
                  <a:cxn ang="0">
                    <a:pos x="47" y="98"/>
                  </a:cxn>
                  <a:cxn ang="0">
                    <a:pos x="46" y="96"/>
                  </a:cxn>
                  <a:cxn ang="0">
                    <a:pos x="42" y="90"/>
                  </a:cxn>
                  <a:cxn ang="0">
                    <a:pos x="42" y="86"/>
                  </a:cxn>
                  <a:cxn ang="0">
                    <a:pos x="30" y="48"/>
                  </a:cxn>
                  <a:cxn ang="0">
                    <a:pos x="12" y="98"/>
                  </a:cxn>
                  <a:cxn ang="0">
                    <a:pos x="12" y="100"/>
                  </a:cxn>
                  <a:cxn ang="0">
                    <a:pos x="0" y="100"/>
                  </a:cxn>
                  <a:cxn ang="0">
                    <a:pos x="0" y="96"/>
                  </a:cxn>
                  <a:cxn ang="0">
                    <a:pos x="25" y="32"/>
                  </a:cxn>
                  <a:cxn ang="0">
                    <a:pos x="24" y="26"/>
                  </a:cxn>
                  <a:cxn ang="0">
                    <a:pos x="20" y="21"/>
                  </a:cxn>
                  <a:cxn ang="0">
                    <a:pos x="19" y="15"/>
                  </a:cxn>
                  <a:cxn ang="0">
                    <a:pos x="15" y="12"/>
                  </a:cxn>
                  <a:cxn ang="0">
                    <a:pos x="12" y="10"/>
                  </a:cxn>
                  <a:cxn ang="0">
                    <a:pos x="10" y="10"/>
                  </a:cxn>
                  <a:cxn ang="0">
                    <a:pos x="7" y="12"/>
                  </a:cxn>
                  <a:cxn ang="0">
                    <a:pos x="4" y="12"/>
                  </a:cxn>
                  <a:cxn ang="0">
                    <a:pos x="4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12" y="2"/>
                  </a:cxn>
                  <a:cxn ang="0">
                    <a:pos x="12" y="0"/>
                  </a:cxn>
                </a:cxnLst>
                <a:rect l="0" t="0" r="r" b="b"/>
                <a:pathLst>
                  <a:path w="64" h="101">
                    <a:moveTo>
                      <a:pt x="12" y="0"/>
                    </a:moveTo>
                    <a:lnTo>
                      <a:pt x="14" y="0"/>
                    </a:lnTo>
                    <a:lnTo>
                      <a:pt x="17" y="2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9" y="9"/>
                    </a:lnTo>
                    <a:lnTo>
                      <a:pt x="30" y="12"/>
                    </a:lnTo>
                    <a:lnTo>
                      <a:pt x="32" y="17"/>
                    </a:lnTo>
                    <a:lnTo>
                      <a:pt x="35" y="22"/>
                    </a:lnTo>
                    <a:lnTo>
                      <a:pt x="52" y="83"/>
                    </a:lnTo>
                    <a:lnTo>
                      <a:pt x="54" y="86"/>
                    </a:lnTo>
                    <a:lnTo>
                      <a:pt x="54" y="88"/>
                    </a:lnTo>
                    <a:lnTo>
                      <a:pt x="56" y="90"/>
                    </a:lnTo>
                    <a:lnTo>
                      <a:pt x="57" y="90"/>
                    </a:lnTo>
                    <a:lnTo>
                      <a:pt x="57" y="91"/>
                    </a:lnTo>
                    <a:lnTo>
                      <a:pt x="64" y="91"/>
                    </a:lnTo>
                    <a:lnTo>
                      <a:pt x="64" y="100"/>
                    </a:lnTo>
                    <a:lnTo>
                      <a:pt x="61" y="100"/>
                    </a:lnTo>
                    <a:lnTo>
                      <a:pt x="61" y="101"/>
                    </a:lnTo>
                    <a:lnTo>
                      <a:pt x="54" y="101"/>
                    </a:lnTo>
                    <a:lnTo>
                      <a:pt x="52" y="100"/>
                    </a:lnTo>
                    <a:lnTo>
                      <a:pt x="47" y="98"/>
                    </a:lnTo>
                    <a:lnTo>
                      <a:pt x="46" y="96"/>
                    </a:lnTo>
                    <a:lnTo>
                      <a:pt x="42" y="90"/>
                    </a:lnTo>
                    <a:lnTo>
                      <a:pt x="42" y="86"/>
                    </a:lnTo>
                    <a:lnTo>
                      <a:pt x="30" y="48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25" y="32"/>
                    </a:lnTo>
                    <a:lnTo>
                      <a:pt x="24" y="26"/>
                    </a:lnTo>
                    <a:lnTo>
                      <a:pt x="20" y="21"/>
                    </a:lnTo>
                    <a:lnTo>
                      <a:pt x="19" y="15"/>
                    </a:lnTo>
                    <a:lnTo>
                      <a:pt x="15" y="12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4" name="Freeform 396"/>
              <p:cNvSpPr>
                <a:spLocks/>
              </p:cNvSpPr>
              <p:nvPr/>
            </p:nvSpPr>
            <p:spPr bwMode="auto">
              <a:xfrm>
                <a:off x="4215" y="3253"/>
                <a:ext cx="52" cy="7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8" y="1"/>
                  </a:cxn>
                  <a:cxn ang="0">
                    <a:pos x="45" y="3"/>
                  </a:cxn>
                  <a:cxn ang="0">
                    <a:pos x="48" y="5"/>
                  </a:cxn>
                  <a:cxn ang="0">
                    <a:pos x="52" y="6"/>
                  </a:cxn>
                  <a:cxn ang="0">
                    <a:pos x="50" y="15"/>
                  </a:cxn>
                  <a:cxn ang="0">
                    <a:pos x="48" y="17"/>
                  </a:cxn>
                  <a:cxn ang="0">
                    <a:pos x="40" y="11"/>
                  </a:cxn>
                  <a:cxn ang="0">
                    <a:pos x="33" y="10"/>
                  </a:cxn>
                  <a:cxn ang="0">
                    <a:pos x="15" y="17"/>
                  </a:cxn>
                  <a:cxn ang="0">
                    <a:pos x="20" y="28"/>
                  </a:cxn>
                  <a:cxn ang="0">
                    <a:pos x="27" y="30"/>
                  </a:cxn>
                  <a:cxn ang="0">
                    <a:pos x="43" y="37"/>
                  </a:cxn>
                  <a:cxn ang="0">
                    <a:pos x="22" y="38"/>
                  </a:cxn>
                  <a:cxn ang="0">
                    <a:pos x="13" y="45"/>
                  </a:cxn>
                  <a:cxn ang="0">
                    <a:pos x="11" y="50"/>
                  </a:cxn>
                  <a:cxn ang="0">
                    <a:pos x="13" y="54"/>
                  </a:cxn>
                  <a:cxn ang="0">
                    <a:pos x="22" y="60"/>
                  </a:cxn>
                  <a:cxn ang="0">
                    <a:pos x="42" y="59"/>
                  </a:cxn>
                  <a:cxn ang="0">
                    <a:pos x="47" y="57"/>
                  </a:cxn>
                  <a:cxn ang="0">
                    <a:pos x="52" y="55"/>
                  </a:cxn>
                  <a:cxn ang="0">
                    <a:pos x="50" y="65"/>
                  </a:cxn>
                  <a:cxn ang="0">
                    <a:pos x="45" y="67"/>
                  </a:cxn>
                  <a:cxn ang="0">
                    <a:pos x="38" y="69"/>
                  </a:cxn>
                  <a:cxn ang="0">
                    <a:pos x="22" y="70"/>
                  </a:cxn>
                  <a:cxn ang="0">
                    <a:pos x="5" y="62"/>
                  </a:cxn>
                  <a:cxn ang="0">
                    <a:pos x="1" y="55"/>
                  </a:cxn>
                  <a:cxn ang="0">
                    <a:pos x="0" y="47"/>
                  </a:cxn>
                  <a:cxn ang="0">
                    <a:pos x="1" y="42"/>
                  </a:cxn>
                  <a:cxn ang="0">
                    <a:pos x="6" y="38"/>
                  </a:cxn>
                  <a:cxn ang="0">
                    <a:pos x="13" y="33"/>
                  </a:cxn>
                  <a:cxn ang="0">
                    <a:pos x="8" y="30"/>
                  </a:cxn>
                  <a:cxn ang="0">
                    <a:pos x="3" y="23"/>
                  </a:cxn>
                  <a:cxn ang="0">
                    <a:pos x="6" y="8"/>
                  </a:cxn>
                  <a:cxn ang="0">
                    <a:pos x="13" y="3"/>
                  </a:cxn>
                  <a:cxn ang="0">
                    <a:pos x="23" y="1"/>
                  </a:cxn>
                </a:cxnLst>
                <a:rect l="0" t="0" r="r" b="b"/>
                <a:pathLst>
                  <a:path w="52" h="70">
                    <a:moveTo>
                      <a:pt x="28" y="0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7"/>
                    </a:lnTo>
                    <a:lnTo>
                      <a:pt x="48" y="17"/>
                    </a:lnTo>
                    <a:lnTo>
                      <a:pt x="47" y="15"/>
                    </a:lnTo>
                    <a:lnTo>
                      <a:pt x="40" y="11"/>
                    </a:lnTo>
                    <a:lnTo>
                      <a:pt x="37" y="11"/>
                    </a:lnTo>
                    <a:lnTo>
                      <a:pt x="33" y="10"/>
                    </a:lnTo>
                    <a:lnTo>
                      <a:pt x="22" y="10"/>
                    </a:lnTo>
                    <a:lnTo>
                      <a:pt x="15" y="17"/>
                    </a:lnTo>
                    <a:lnTo>
                      <a:pt x="15" y="23"/>
                    </a:lnTo>
                    <a:lnTo>
                      <a:pt x="20" y="28"/>
                    </a:lnTo>
                    <a:lnTo>
                      <a:pt x="23" y="28"/>
                    </a:lnTo>
                    <a:lnTo>
                      <a:pt x="27" y="30"/>
                    </a:lnTo>
                    <a:lnTo>
                      <a:pt x="43" y="30"/>
                    </a:lnTo>
                    <a:lnTo>
                      <a:pt x="43" y="37"/>
                    </a:lnTo>
                    <a:lnTo>
                      <a:pt x="42" y="38"/>
                    </a:lnTo>
                    <a:lnTo>
                      <a:pt x="22" y="38"/>
                    </a:lnTo>
                    <a:lnTo>
                      <a:pt x="18" y="40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1" y="50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2" y="60"/>
                    </a:lnTo>
                    <a:lnTo>
                      <a:pt x="38" y="60"/>
                    </a:lnTo>
                    <a:lnTo>
                      <a:pt x="42" y="59"/>
                    </a:lnTo>
                    <a:lnTo>
                      <a:pt x="43" y="57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52" y="64"/>
                    </a:lnTo>
                    <a:lnTo>
                      <a:pt x="50" y="65"/>
                    </a:lnTo>
                    <a:lnTo>
                      <a:pt x="47" y="65"/>
                    </a:lnTo>
                    <a:lnTo>
                      <a:pt x="45" y="67"/>
                    </a:lnTo>
                    <a:lnTo>
                      <a:pt x="42" y="69"/>
                    </a:lnTo>
                    <a:lnTo>
                      <a:pt x="38" y="69"/>
                    </a:lnTo>
                    <a:lnTo>
                      <a:pt x="35" y="70"/>
                    </a:lnTo>
                    <a:lnTo>
                      <a:pt x="22" y="70"/>
                    </a:lnTo>
                    <a:lnTo>
                      <a:pt x="6" y="65"/>
                    </a:lnTo>
                    <a:lnTo>
                      <a:pt x="5" y="62"/>
                    </a:lnTo>
                    <a:lnTo>
                      <a:pt x="1" y="59"/>
                    </a:lnTo>
                    <a:lnTo>
                      <a:pt x="1" y="55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3" y="40"/>
                    </a:lnTo>
                    <a:lnTo>
                      <a:pt x="6" y="38"/>
                    </a:lnTo>
                    <a:lnTo>
                      <a:pt x="8" y="37"/>
                    </a:lnTo>
                    <a:lnTo>
                      <a:pt x="13" y="33"/>
                    </a:lnTo>
                    <a:lnTo>
                      <a:pt x="11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3" y="23"/>
                    </a:lnTo>
                    <a:lnTo>
                      <a:pt x="3" y="15"/>
                    </a:lnTo>
                    <a:lnTo>
                      <a:pt x="6" y="8"/>
                    </a:lnTo>
                    <a:lnTo>
                      <a:pt x="10" y="6"/>
                    </a:lnTo>
                    <a:lnTo>
                      <a:pt x="13" y="3"/>
                    </a:lnTo>
                    <a:lnTo>
                      <a:pt x="18" y="1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5" name="Freeform 397"/>
              <p:cNvSpPr>
                <a:spLocks noEditPoints="1"/>
              </p:cNvSpPr>
              <p:nvPr/>
            </p:nvSpPr>
            <p:spPr bwMode="auto">
              <a:xfrm>
                <a:off x="4275" y="3254"/>
                <a:ext cx="67" cy="69"/>
              </a:xfrm>
              <a:custGeom>
                <a:avLst/>
                <a:gdLst/>
                <a:ahLst/>
                <a:cxnLst>
                  <a:cxn ang="0">
                    <a:pos x="29" y="10"/>
                  </a:cxn>
                  <a:cxn ang="0">
                    <a:pos x="24" y="12"/>
                  </a:cxn>
                  <a:cxn ang="0">
                    <a:pos x="20" y="14"/>
                  </a:cxn>
                  <a:cxn ang="0">
                    <a:pos x="17" y="17"/>
                  </a:cxn>
                  <a:cxn ang="0">
                    <a:pos x="15" y="21"/>
                  </a:cxn>
                  <a:cxn ang="0">
                    <a:pos x="13" y="26"/>
                  </a:cxn>
                  <a:cxn ang="0">
                    <a:pos x="12" y="29"/>
                  </a:cxn>
                  <a:cxn ang="0">
                    <a:pos x="12" y="39"/>
                  </a:cxn>
                  <a:cxn ang="0">
                    <a:pos x="15" y="49"/>
                  </a:cxn>
                  <a:cxn ang="0">
                    <a:pos x="17" y="53"/>
                  </a:cxn>
                  <a:cxn ang="0">
                    <a:pos x="22" y="58"/>
                  </a:cxn>
                  <a:cxn ang="0">
                    <a:pos x="25" y="59"/>
                  </a:cxn>
                  <a:cxn ang="0">
                    <a:pos x="37" y="59"/>
                  </a:cxn>
                  <a:cxn ang="0">
                    <a:pos x="40" y="58"/>
                  </a:cxn>
                  <a:cxn ang="0">
                    <a:pos x="44" y="54"/>
                  </a:cxn>
                  <a:cxn ang="0">
                    <a:pos x="47" y="49"/>
                  </a:cxn>
                  <a:cxn ang="0">
                    <a:pos x="49" y="44"/>
                  </a:cxn>
                  <a:cxn ang="0">
                    <a:pos x="49" y="29"/>
                  </a:cxn>
                  <a:cxn ang="0">
                    <a:pos x="42" y="16"/>
                  </a:cxn>
                  <a:cxn ang="0">
                    <a:pos x="37" y="10"/>
                  </a:cxn>
                  <a:cxn ang="0">
                    <a:pos x="29" y="10"/>
                  </a:cxn>
                  <a:cxn ang="0">
                    <a:pos x="34" y="0"/>
                  </a:cxn>
                  <a:cxn ang="0">
                    <a:pos x="65" y="0"/>
                  </a:cxn>
                  <a:cxn ang="0">
                    <a:pos x="67" y="2"/>
                  </a:cxn>
                  <a:cxn ang="0">
                    <a:pos x="67" y="9"/>
                  </a:cxn>
                  <a:cxn ang="0">
                    <a:pos x="65" y="10"/>
                  </a:cxn>
                  <a:cxn ang="0">
                    <a:pos x="49" y="10"/>
                  </a:cxn>
                  <a:cxn ang="0">
                    <a:pos x="52" y="12"/>
                  </a:cxn>
                  <a:cxn ang="0">
                    <a:pos x="54" y="16"/>
                  </a:cxn>
                  <a:cxn ang="0">
                    <a:pos x="55" y="17"/>
                  </a:cxn>
                  <a:cxn ang="0">
                    <a:pos x="57" y="21"/>
                  </a:cxn>
                  <a:cxn ang="0">
                    <a:pos x="59" y="26"/>
                  </a:cxn>
                  <a:cxn ang="0">
                    <a:pos x="60" y="29"/>
                  </a:cxn>
                  <a:cxn ang="0">
                    <a:pos x="60" y="42"/>
                  </a:cxn>
                  <a:cxn ang="0">
                    <a:pos x="59" y="49"/>
                  </a:cxn>
                  <a:cxn ang="0">
                    <a:pos x="57" y="54"/>
                  </a:cxn>
                  <a:cxn ang="0">
                    <a:pos x="54" y="59"/>
                  </a:cxn>
                  <a:cxn ang="0">
                    <a:pos x="44" y="66"/>
                  </a:cxn>
                  <a:cxn ang="0">
                    <a:pos x="30" y="69"/>
                  </a:cxn>
                  <a:cxn ang="0">
                    <a:pos x="25" y="69"/>
                  </a:cxn>
                  <a:cxn ang="0">
                    <a:pos x="20" y="68"/>
                  </a:cxn>
                  <a:cxn ang="0">
                    <a:pos x="10" y="63"/>
                  </a:cxn>
                  <a:cxn ang="0">
                    <a:pos x="8" y="59"/>
                  </a:cxn>
                  <a:cxn ang="0">
                    <a:pos x="2" y="49"/>
                  </a:cxn>
                  <a:cxn ang="0">
                    <a:pos x="0" y="42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8" y="10"/>
                  </a:cxn>
                  <a:cxn ang="0">
                    <a:pos x="13" y="5"/>
                  </a:cxn>
                  <a:cxn ang="0">
                    <a:pos x="19" y="4"/>
                  </a:cxn>
                  <a:cxn ang="0">
                    <a:pos x="25" y="2"/>
                  </a:cxn>
                  <a:cxn ang="0">
                    <a:pos x="34" y="0"/>
                  </a:cxn>
                </a:cxnLst>
                <a:rect l="0" t="0" r="r" b="b"/>
                <a:pathLst>
                  <a:path w="67" h="69">
                    <a:moveTo>
                      <a:pt x="29" y="10"/>
                    </a:moveTo>
                    <a:lnTo>
                      <a:pt x="24" y="12"/>
                    </a:lnTo>
                    <a:lnTo>
                      <a:pt x="20" y="14"/>
                    </a:lnTo>
                    <a:lnTo>
                      <a:pt x="17" y="17"/>
                    </a:lnTo>
                    <a:lnTo>
                      <a:pt x="15" y="21"/>
                    </a:lnTo>
                    <a:lnTo>
                      <a:pt x="13" y="26"/>
                    </a:lnTo>
                    <a:lnTo>
                      <a:pt x="12" y="29"/>
                    </a:lnTo>
                    <a:lnTo>
                      <a:pt x="12" y="39"/>
                    </a:lnTo>
                    <a:lnTo>
                      <a:pt x="15" y="49"/>
                    </a:lnTo>
                    <a:lnTo>
                      <a:pt x="17" y="53"/>
                    </a:lnTo>
                    <a:lnTo>
                      <a:pt x="22" y="58"/>
                    </a:lnTo>
                    <a:lnTo>
                      <a:pt x="25" y="59"/>
                    </a:lnTo>
                    <a:lnTo>
                      <a:pt x="37" y="59"/>
                    </a:lnTo>
                    <a:lnTo>
                      <a:pt x="40" y="58"/>
                    </a:lnTo>
                    <a:lnTo>
                      <a:pt x="44" y="54"/>
                    </a:lnTo>
                    <a:lnTo>
                      <a:pt x="47" y="49"/>
                    </a:lnTo>
                    <a:lnTo>
                      <a:pt x="49" y="44"/>
                    </a:lnTo>
                    <a:lnTo>
                      <a:pt x="49" y="29"/>
                    </a:lnTo>
                    <a:lnTo>
                      <a:pt x="42" y="16"/>
                    </a:lnTo>
                    <a:lnTo>
                      <a:pt x="37" y="10"/>
                    </a:lnTo>
                    <a:lnTo>
                      <a:pt x="29" y="10"/>
                    </a:lnTo>
                    <a:close/>
                    <a:moveTo>
                      <a:pt x="34" y="0"/>
                    </a:moveTo>
                    <a:lnTo>
                      <a:pt x="65" y="0"/>
                    </a:lnTo>
                    <a:lnTo>
                      <a:pt x="67" y="2"/>
                    </a:lnTo>
                    <a:lnTo>
                      <a:pt x="67" y="9"/>
                    </a:lnTo>
                    <a:lnTo>
                      <a:pt x="65" y="10"/>
                    </a:lnTo>
                    <a:lnTo>
                      <a:pt x="49" y="10"/>
                    </a:lnTo>
                    <a:lnTo>
                      <a:pt x="52" y="12"/>
                    </a:lnTo>
                    <a:lnTo>
                      <a:pt x="54" y="16"/>
                    </a:lnTo>
                    <a:lnTo>
                      <a:pt x="55" y="17"/>
                    </a:lnTo>
                    <a:lnTo>
                      <a:pt x="57" y="21"/>
                    </a:lnTo>
                    <a:lnTo>
                      <a:pt x="59" y="26"/>
                    </a:lnTo>
                    <a:lnTo>
                      <a:pt x="60" y="29"/>
                    </a:lnTo>
                    <a:lnTo>
                      <a:pt x="60" y="42"/>
                    </a:lnTo>
                    <a:lnTo>
                      <a:pt x="59" y="49"/>
                    </a:lnTo>
                    <a:lnTo>
                      <a:pt x="57" y="54"/>
                    </a:lnTo>
                    <a:lnTo>
                      <a:pt x="54" y="59"/>
                    </a:lnTo>
                    <a:lnTo>
                      <a:pt x="44" y="66"/>
                    </a:lnTo>
                    <a:lnTo>
                      <a:pt x="30" y="69"/>
                    </a:lnTo>
                    <a:lnTo>
                      <a:pt x="25" y="69"/>
                    </a:lnTo>
                    <a:lnTo>
                      <a:pt x="20" y="68"/>
                    </a:lnTo>
                    <a:lnTo>
                      <a:pt x="10" y="63"/>
                    </a:lnTo>
                    <a:lnTo>
                      <a:pt x="8" y="59"/>
                    </a:lnTo>
                    <a:lnTo>
                      <a:pt x="2" y="49"/>
                    </a:lnTo>
                    <a:lnTo>
                      <a:pt x="0" y="42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8" y="10"/>
                    </a:lnTo>
                    <a:lnTo>
                      <a:pt x="13" y="5"/>
                    </a:lnTo>
                    <a:lnTo>
                      <a:pt x="19" y="4"/>
                    </a:lnTo>
                    <a:lnTo>
                      <a:pt x="25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6" name="Freeform 398"/>
              <p:cNvSpPr>
                <a:spLocks/>
              </p:cNvSpPr>
              <p:nvPr/>
            </p:nvSpPr>
            <p:spPr bwMode="auto">
              <a:xfrm>
                <a:off x="4352" y="3253"/>
                <a:ext cx="54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2" y="3"/>
                  </a:cxn>
                  <a:cxn ang="0">
                    <a:pos x="45" y="5"/>
                  </a:cxn>
                  <a:cxn ang="0">
                    <a:pos x="49" y="8"/>
                  </a:cxn>
                  <a:cxn ang="0">
                    <a:pos x="51" y="11"/>
                  </a:cxn>
                  <a:cxn ang="0">
                    <a:pos x="54" y="22"/>
                  </a:cxn>
                  <a:cxn ang="0">
                    <a:pos x="54" y="94"/>
                  </a:cxn>
                  <a:cxn ang="0">
                    <a:pos x="42" y="94"/>
                  </a:cxn>
                  <a:cxn ang="0">
                    <a:pos x="42" y="22"/>
                  </a:cxn>
                  <a:cxn ang="0">
                    <a:pos x="39" y="15"/>
                  </a:cxn>
                  <a:cxn ang="0">
                    <a:pos x="35" y="11"/>
                  </a:cxn>
                  <a:cxn ang="0">
                    <a:pos x="32" y="11"/>
                  </a:cxn>
                  <a:cxn ang="0">
                    <a:pos x="29" y="10"/>
                  </a:cxn>
                  <a:cxn ang="0">
                    <a:pos x="25" y="11"/>
                  </a:cxn>
                  <a:cxn ang="0">
                    <a:pos x="20" y="13"/>
                  </a:cxn>
                  <a:cxn ang="0">
                    <a:pos x="15" y="18"/>
                  </a:cxn>
                  <a:cxn ang="0">
                    <a:pos x="12" y="23"/>
                  </a:cxn>
                  <a:cxn ang="0">
                    <a:pos x="12" y="67"/>
                  </a:cxn>
                  <a:cxn ang="0">
                    <a:pos x="10" y="67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9" y="1"/>
                  </a:cxn>
                  <a:cxn ang="0">
                    <a:pos x="10" y="3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25" y="1"/>
                  </a:cxn>
                  <a:cxn ang="0">
                    <a:pos x="32" y="0"/>
                  </a:cxn>
                </a:cxnLst>
                <a:rect l="0" t="0" r="r" b="b"/>
                <a:pathLst>
                  <a:path w="54" h="94">
                    <a:moveTo>
                      <a:pt x="32" y="0"/>
                    </a:moveTo>
                    <a:lnTo>
                      <a:pt x="42" y="3"/>
                    </a:lnTo>
                    <a:lnTo>
                      <a:pt x="45" y="5"/>
                    </a:lnTo>
                    <a:lnTo>
                      <a:pt x="49" y="8"/>
                    </a:lnTo>
                    <a:lnTo>
                      <a:pt x="51" y="11"/>
                    </a:lnTo>
                    <a:lnTo>
                      <a:pt x="54" y="22"/>
                    </a:lnTo>
                    <a:lnTo>
                      <a:pt x="54" y="94"/>
                    </a:lnTo>
                    <a:lnTo>
                      <a:pt x="42" y="94"/>
                    </a:lnTo>
                    <a:lnTo>
                      <a:pt x="42" y="22"/>
                    </a:lnTo>
                    <a:lnTo>
                      <a:pt x="39" y="15"/>
                    </a:lnTo>
                    <a:lnTo>
                      <a:pt x="35" y="11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5" y="11"/>
                    </a:lnTo>
                    <a:lnTo>
                      <a:pt x="20" y="13"/>
                    </a:lnTo>
                    <a:lnTo>
                      <a:pt x="15" y="18"/>
                    </a:lnTo>
                    <a:lnTo>
                      <a:pt x="12" y="23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25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7" name="Freeform 399"/>
              <p:cNvSpPr>
                <a:spLocks/>
              </p:cNvSpPr>
              <p:nvPr/>
            </p:nvSpPr>
            <p:spPr bwMode="auto">
              <a:xfrm>
                <a:off x="4419" y="3253"/>
                <a:ext cx="49" cy="9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39" y="1"/>
                  </a:cxn>
                  <a:cxn ang="0">
                    <a:pos x="42" y="3"/>
                  </a:cxn>
                  <a:cxn ang="0">
                    <a:pos x="46" y="5"/>
                  </a:cxn>
                  <a:cxn ang="0">
                    <a:pos x="47" y="6"/>
                  </a:cxn>
                  <a:cxn ang="0">
                    <a:pos x="44" y="17"/>
                  </a:cxn>
                  <a:cxn ang="0">
                    <a:pos x="41" y="13"/>
                  </a:cxn>
                  <a:cxn ang="0">
                    <a:pos x="36" y="11"/>
                  </a:cxn>
                  <a:cxn ang="0">
                    <a:pos x="25" y="10"/>
                  </a:cxn>
                  <a:cxn ang="0">
                    <a:pos x="14" y="23"/>
                  </a:cxn>
                  <a:cxn ang="0">
                    <a:pos x="12" y="40"/>
                  </a:cxn>
                  <a:cxn ang="0">
                    <a:pos x="17" y="52"/>
                  </a:cxn>
                  <a:cxn ang="0">
                    <a:pos x="34" y="59"/>
                  </a:cxn>
                  <a:cxn ang="0">
                    <a:pos x="42" y="64"/>
                  </a:cxn>
                  <a:cxn ang="0">
                    <a:pos x="47" y="67"/>
                  </a:cxn>
                  <a:cxn ang="0">
                    <a:pos x="49" y="76"/>
                  </a:cxn>
                  <a:cxn ang="0">
                    <a:pos x="47" y="81"/>
                  </a:cxn>
                  <a:cxn ang="0">
                    <a:pos x="44" y="87"/>
                  </a:cxn>
                  <a:cxn ang="0">
                    <a:pos x="42" y="91"/>
                  </a:cxn>
                  <a:cxn ang="0">
                    <a:pos x="41" y="92"/>
                  </a:cxn>
                  <a:cxn ang="0">
                    <a:pos x="36" y="94"/>
                  </a:cxn>
                  <a:cxn ang="0">
                    <a:pos x="32" y="92"/>
                  </a:cxn>
                  <a:cxn ang="0">
                    <a:pos x="36" y="87"/>
                  </a:cxn>
                  <a:cxn ang="0">
                    <a:pos x="37" y="82"/>
                  </a:cxn>
                  <a:cxn ang="0">
                    <a:pos x="36" y="70"/>
                  </a:cxn>
                  <a:cxn ang="0">
                    <a:pos x="30" y="69"/>
                  </a:cxn>
                  <a:cxn ang="0">
                    <a:pos x="24" y="67"/>
                  </a:cxn>
                  <a:cxn ang="0">
                    <a:pos x="10" y="62"/>
                  </a:cxn>
                  <a:cxn ang="0">
                    <a:pos x="7" y="57"/>
                  </a:cxn>
                  <a:cxn ang="0">
                    <a:pos x="2" y="50"/>
                  </a:cxn>
                  <a:cxn ang="0">
                    <a:pos x="0" y="27"/>
                  </a:cxn>
                  <a:cxn ang="0">
                    <a:pos x="5" y="13"/>
                  </a:cxn>
                  <a:cxn ang="0">
                    <a:pos x="19" y="3"/>
                  </a:cxn>
                </a:cxnLst>
                <a:rect l="0" t="0" r="r" b="b"/>
                <a:pathLst>
                  <a:path w="49" h="94">
                    <a:moveTo>
                      <a:pt x="29" y="0"/>
                    </a:moveTo>
                    <a:lnTo>
                      <a:pt x="32" y="0"/>
                    </a:lnTo>
                    <a:lnTo>
                      <a:pt x="36" y="1"/>
                    </a:lnTo>
                    <a:lnTo>
                      <a:pt x="39" y="1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6"/>
                    </a:lnTo>
                    <a:lnTo>
                      <a:pt x="47" y="6"/>
                    </a:lnTo>
                    <a:lnTo>
                      <a:pt x="47" y="17"/>
                    </a:lnTo>
                    <a:lnTo>
                      <a:pt x="44" y="17"/>
                    </a:lnTo>
                    <a:lnTo>
                      <a:pt x="44" y="15"/>
                    </a:lnTo>
                    <a:lnTo>
                      <a:pt x="41" y="13"/>
                    </a:lnTo>
                    <a:lnTo>
                      <a:pt x="39" y="11"/>
                    </a:lnTo>
                    <a:lnTo>
                      <a:pt x="36" y="11"/>
                    </a:lnTo>
                    <a:lnTo>
                      <a:pt x="32" y="10"/>
                    </a:lnTo>
                    <a:lnTo>
                      <a:pt x="25" y="10"/>
                    </a:lnTo>
                    <a:lnTo>
                      <a:pt x="19" y="13"/>
                    </a:lnTo>
                    <a:lnTo>
                      <a:pt x="14" y="23"/>
                    </a:lnTo>
                    <a:lnTo>
                      <a:pt x="12" y="28"/>
                    </a:lnTo>
                    <a:lnTo>
                      <a:pt x="12" y="40"/>
                    </a:lnTo>
                    <a:lnTo>
                      <a:pt x="14" y="45"/>
                    </a:lnTo>
                    <a:lnTo>
                      <a:pt x="17" y="52"/>
                    </a:lnTo>
                    <a:lnTo>
                      <a:pt x="30" y="59"/>
                    </a:lnTo>
                    <a:lnTo>
                      <a:pt x="34" y="59"/>
                    </a:lnTo>
                    <a:lnTo>
                      <a:pt x="41" y="62"/>
                    </a:lnTo>
                    <a:lnTo>
                      <a:pt x="42" y="64"/>
                    </a:lnTo>
                    <a:lnTo>
                      <a:pt x="46" y="65"/>
                    </a:lnTo>
                    <a:lnTo>
                      <a:pt x="47" y="67"/>
                    </a:lnTo>
                    <a:lnTo>
                      <a:pt x="47" y="70"/>
                    </a:lnTo>
                    <a:lnTo>
                      <a:pt x="49" y="76"/>
                    </a:lnTo>
                    <a:lnTo>
                      <a:pt x="49" y="77"/>
                    </a:lnTo>
                    <a:lnTo>
                      <a:pt x="47" y="81"/>
                    </a:lnTo>
                    <a:lnTo>
                      <a:pt x="46" y="86"/>
                    </a:lnTo>
                    <a:lnTo>
                      <a:pt x="44" y="87"/>
                    </a:lnTo>
                    <a:lnTo>
                      <a:pt x="44" y="89"/>
                    </a:lnTo>
                    <a:lnTo>
                      <a:pt x="42" y="91"/>
                    </a:lnTo>
                    <a:lnTo>
                      <a:pt x="42" y="92"/>
                    </a:lnTo>
                    <a:lnTo>
                      <a:pt x="41" y="92"/>
                    </a:lnTo>
                    <a:lnTo>
                      <a:pt x="39" y="94"/>
                    </a:lnTo>
                    <a:lnTo>
                      <a:pt x="36" y="94"/>
                    </a:lnTo>
                    <a:lnTo>
                      <a:pt x="34" y="92"/>
                    </a:lnTo>
                    <a:lnTo>
                      <a:pt x="32" y="92"/>
                    </a:lnTo>
                    <a:lnTo>
                      <a:pt x="32" y="91"/>
                    </a:lnTo>
                    <a:lnTo>
                      <a:pt x="36" y="87"/>
                    </a:lnTo>
                    <a:lnTo>
                      <a:pt x="36" y="84"/>
                    </a:lnTo>
                    <a:lnTo>
                      <a:pt x="37" y="82"/>
                    </a:lnTo>
                    <a:lnTo>
                      <a:pt x="37" y="72"/>
                    </a:lnTo>
                    <a:lnTo>
                      <a:pt x="36" y="70"/>
                    </a:lnTo>
                    <a:lnTo>
                      <a:pt x="32" y="70"/>
                    </a:lnTo>
                    <a:lnTo>
                      <a:pt x="30" y="69"/>
                    </a:lnTo>
                    <a:lnTo>
                      <a:pt x="27" y="69"/>
                    </a:lnTo>
                    <a:lnTo>
                      <a:pt x="24" y="67"/>
                    </a:lnTo>
                    <a:lnTo>
                      <a:pt x="20" y="67"/>
                    </a:lnTo>
                    <a:lnTo>
                      <a:pt x="10" y="62"/>
                    </a:lnTo>
                    <a:lnTo>
                      <a:pt x="9" y="60"/>
                    </a:lnTo>
                    <a:lnTo>
                      <a:pt x="7" y="57"/>
                    </a:lnTo>
                    <a:lnTo>
                      <a:pt x="4" y="54"/>
                    </a:lnTo>
                    <a:lnTo>
                      <a:pt x="2" y="50"/>
                    </a:lnTo>
                    <a:lnTo>
                      <a:pt x="0" y="43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5" y="13"/>
                    </a:lnTo>
                    <a:lnTo>
                      <a:pt x="9" y="8"/>
                    </a:lnTo>
                    <a:lnTo>
                      <a:pt x="19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8" name="Freeform 400"/>
              <p:cNvSpPr>
                <a:spLocks/>
              </p:cNvSpPr>
              <p:nvPr/>
            </p:nvSpPr>
            <p:spPr bwMode="auto">
              <a:xfrm>
                <a:off x="4508" y="3254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4" y="0"/>
                  </a:cxn>
                  <a:cxn ang="0">
                    <a:pos x="54" y="10"/>
                  </a:cxn>
                  <a:cxn ang="0">
                    <a:pos x="30" y="10"/>
                  </a:cxn>
                  <a:cxn ang="0">
                    <a:pos x="30" y="49"/>
                  </a:cxn>
                  <a:cxn ang="0">
                    <a:pos x="34" y="56"/>
                  </a:cxn>
                  <a:cxn ang="0">
                    <a:pos x="34" y="58"/>
                  </a:cxn>
                  <a:cxn ang="0">
                    <a:pos x="35" y="59"/>
                  </a:cxn>
                  <a:cxn ang="0">
                    <a:pos x="42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5" y="68"/>
                  </a:cxn>
                  <a:cxn ang="0">
                    <a:pos x="42" y="68"/>
                  </a:cxn>
                  <a:cxn ang="0">
                    <a:pos x="40" y="69"/>
                  </a:cxn>
                  <a:cxn ang="0">
                    <a:pos x="35" y="69"/>
                  </a:cxn>
                  <a:cxn ang="0">
                    <a:pos x="34" y="68"/>
                  </a:cxn>
                  <a:cxn ang="0">
                    <a:pos x="29" y="68"/>
                  </a:cxn>
                  <a:cxn ang="0">
                    <a:pos x="25" y="66"/>
                  </a:cxn>
                  <a:cxn ang="0">
                    <a:pos x="22" y="63"/>
                  </a:cxn>
                  <a:cxn ang="0">
                    <a:pos x="22" y="59"/>
                  </a:cxn>
                  <a:cxn ang="0">
                    <a:pos x="20" y="56"/>
                  </a:cxn>
                  <a:cxn ang="0">
                    <a:pos x="19" y="48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4" y="0"/>
                    </a:lnTo>
                    <a:lnTo>
                      <a:pt x="54" y="10"/>
                    </a:lnTo>
                    <a:lnTo>
                      <a:pt x="30" y="10"/>
                    </a:lnTo>
                    <a:lnTo>
                      <a:pt x="30" y="49"/>
                    </a:lnTo>
                    <a:lnTo>
                      <a:pt x="34" y="56"/>
                    </a:lnTo>
                    <a:lnTo>
                      <a:pt x="34" y="58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0" y="69"/>
                    </a:lnTo>
                    <a:lnTo>
                      <a:pt x="35" y="69"/>
                    </a:lnTo>
                    <a:lnTo>
                      <a:pt x="34" y="68"/>
                    </a:lnTo>
                    <a:lnTo>
                      <a:pt x="29" y="68"/>
                    </a:lnTo>
                    <a:lnTo>
                      <a:pt x="25" y="66"/>
                    </a:lnTo>
                    <a:lnTo>
                      <a:pt x="22" y="63"/>
                    </a:lnTo>
                    <a:lnTo>
                      <a:pt x="22" y="59"/>
                    </a:lnTo>
                    <a:lnTo>
                      <a:pt x="20" y="56"/>
                    </a:lnTo>
                    <a:lnTo>
                      <a:pt x="19" y="48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69" name="Freeform 401"/>
              <p:cNvSpPr>
                <a:spLocks/>
              </p:cNvSpPr>
              <p:nvPr/>
            </p:nvSpPr>
            <p:spPr bwMode="auto">
              <a:xfrm>
                <a:off x="4579" y="3253"/>
                <a:ext cx="53" cy="9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5" y="1"/>
                  </a:cxn>
                  <a:cxn ang="0">
                    <a:pos x="38" y="1"/>
                  </a:cxn>
                  <a:cxn ang="0">
                    <a:pos x="42" y="3"/>
                  </a:cxn>
                  <a:cxn ang="0">
                    <a:pos x="47" y="5"/>
                  </a:cxn>
                  <a:cxn ang="0">
                    <a:pos x="48" y="8"/>
                  </a:cxn>
                  <a:cxn ang="0">
                    <a:pos x="52" y="11"/>
                  </a:cxn>
                  <a:cxn ang="0">
                    <a:pos x="53" y="17"/>
                  </a:cxn>
                  <a:cxn ang="0">
                    <a:pos x="53" y="94"/>
                  </a:cxn>
                  <a:cxn ang="0">
                    <a:pos x="43" y="94"/>
                  </a:cxn>
                  <a:cxn ang="0">
                    <a:pos x="43" y="92"/>
                  </a:cxn>
                  <a:cxn ang="0">
                    <a:pos x="42" y="92"/>
                  </a:cxn>
                  <a:cxn ang="0">
                    <a:pos x="42" y="22"/>
                  </a:cxn>
                  <a:cxn ang="0">
                    <a:pos x="40" y="18"/>
                  </a:cxn>
                  <a:cxn ang="0">
                    <a:pos x="40" y="15"/>
                  </a:cxn>
                  <a:cxn ang="0">
                    <a:pos x="36" y="13"/>
                  </a:cxn>
                  <a:cxn ang="0">
                    <a:pos x="35" y="11"/>
                  </a:cxn>
                  <a:cxn ang="0">
                    <a:pos x="31" y="11"/>
                  </a:cxn>
                  <a:cxn ang="0">
                    <a:pos x="30" y="10"/>
                  </a:cxn>
                  <a:cxn ang="0">
                    <a:pos x="20" y="13"/>
                  </a:cxn>
                  <a:cxn ang="0">
                    <a:pos x="16" y="18"/>
                  </a:cxn>
                  <a:cxn ang="0">
                    <a:pos x="11" y="23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1"/>
                  </a:cxn>
                  <a:cxn ang="0">
                    <a:pos x="16" y="6"/>
                  </a:cxn>
                  <a:cxn ang="0">
                    <a:pos x="21" y="3"/>
                  </a:cxn>
                  <a:cxn ang="0">
                    <a:pos x="31" y="0"/>
                  </a:cxn>
                </a:cxnLst>
                <a:rect l="0" t="0" r="r" b="b"/>
                <a:pathLst>
                  <a:path w="53" h="94">
                    <a:moveTo>
                      <a:pt x="31" y="0"/>
                    </a:moveTo>
                    <a:lnTo>
                      <a:pt x="35" y="1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7" y="5"/>
                    </a:lnTo>
                    <a:lnTo>
                      <a:pt x="48" y="8"/>
                    </a:lnTo>
                    <a:lnTo>
                      <a:pt x="52" y="11"/>
                    </a:lnTo>
                    <a:lnTo>
                      <a:pt x="53" y="17"/>
                    </a:lnTo>
                    <a:lnTo>
                      <a:pt x="53" y="94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2" y="92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40" y="15"/>
                    </a:lnTo>
                    <a:lnTo>
                      <a:pt x="36" y="13"/>
                    </a:lnTo>
                    <a:lnTo>
                      <a:pt x="35" y="11"/>
                    </a:lnTo>
                    <a:lnTo>
                      <a:pt x="31" y="11"/>
                    </a:lnTo>
                    <a:lnTo>
                      <a:pt x="30" y="10"/>
                    </a:lnTo>
                    <a:lnTo>
                      <a:pt x="20" y="13"/>
                    </a:lnTo>
                    <a:lnTo>
                      <a:pt x="16" y="18"/>
                    </a:lnTo>
                    <a:lnTo>
                      <a:pt x="11" y="23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1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70" name="Freeform 402"/>
              <p:cNvSpPr>
                <a:spLocks/>
              </p:cNvSpPr>
              <p:nvPr/>
            </p:nvSpPr>
            <p:spPr bwMode="auto">
              <a:xfrm>
                <a:off x="4646" y="3253"/>
                <a:ext cx="48" cy="9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38" y="1"/>
                  </a:cxn>
                  <a:cxn ang="0">
                    <a:pos x="43" y="3"/>
                  </a:cxn>
                  <a:cxn ang="0">
                    <a:pos x="48" y="15"/>
                  </a:cxn>
                  <a:cxn ang="0">
                    <a:pos x="47" y="17"/>
                  </a:cxn>
                  <a:cxn ang="0">
                    <a:pos x="43" y="15"/>
                  </a:cxn>
                  <a:cxn ang="0">
                    <a:pos x="38" y="11"/>
                  </a:cxn>
                  <a:cxn ang="0">
                    <a:pos x="33" y="10"/>
                  </a:cxn>
                  <a:cxn ang="0">
                    <a:pos x="21" y="11"/>
                  </a:cxn>
                  <a:cxn ang="0">
                    <a:pos x="13" y="23"/>
                  </a:cxn>
                  <a:cxn ang="0">
                    <a:pos x="11" y="33"/>
                  </a:cxn>
                  <a:cxn ang="0">
                    <a:pos x="13" y="45"/>
                  </a:cxn>
                  <a:cxn ang="0">
                    <a:pos x="20" y="54"/>
                  </a:cxn>
                  <a:cxn ang="0">
                    <a:pos x="37" y="60"/>
                  </a:cxn>
                  <a:cxn ang="0">
                    <a:pos x="48" y="69"/>
                  </a:cxn>
                  <a:cxn ang="0">
                    <a:pos x="47" y="84"/>
                  </a:cxn>
                  <a:cxn ang="0">
                    <a:pos x="45" y="87"/>
                  </a:cxn>
                  <a:cxn ang="0">
                    <a:pos x="43" y="91"/>
                  </a:cxn>
                  <a:cxn ang="0">
                    <a:pos x="40" y="92"/>
                  </a:cxn>
                  <a:cxn ang="0">
                    <a:pos x="35" y="94"/>
                  </a:cxn>
                  <a:cxn ang="0">
                    <a:pos x="32" y="92"/>
                  </a:cxn>
                  <a:cxn ang="0">
                    <a:pos x="33" y="91"/>
                  </a:cxn>
                  <a:cxn ang="0">
                    <a:pos x="35" y="87"/>
                  </a:cxn>
                  <a:cxn ang="0">
                    <a:pos x="37" y="82"/>
                  </a:cxn>
                  <a:cxn ang="0">
                    <a:pos x="38" y="74"/>
                  </a:cxn>
                  <a:cxn ang="0">
                    <a:pos x="33" y="70"/>
                  </a:cxn>
                  <a:cxn ang="0">
                    <a:pos x="27" y="69"/>
                  </a:cxn>
                  <a:cxn ang="0">
                    <a:pos x="21" y="67"/>
                  </a:cxn>
                  <a:cxn ang="0">
                    <a:pos x="5" y="55"/>
                  </a:cxn>
                  <a:cxn ang="0">
                    <a:pos x="3" y="50"/>
                  </a:cxn>
                  <a:cxn ang="0">
                    <a:pos x="1" y="43"/>
                  </a:cxn>
                  <a:cxn ang="0">
                    <a:pos x="0" y="30"/>
                  </a:cxn>
                  <a:cxn ang="0">
                    <a:pos x="5" y="13"/>
                  </a:cxn>
                  <a:cxn ang="0">
                    <a:pos x="13" y="5"/>
                  </a:cxn>
                  <a:cxn ang="0">
                    <a:pos x="30" y="0"/>
                  </a:cxn>
                </a:cxnLst>
                <a:rect l="0" t="0" r="r" b="b"/>
                <a:pathLst>
                  <a:path w="48" h="94">
                    <a:moveTo>
                      <a:pt x="30" y="0"/>
                    </a:moveTo>
                    <a:lnTo>
                      <a:pt x="33" y="0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8" y="8"/>
                    </a:lnTo>
                    <a:lnTo>
                      <a:pt x="48" y="15"/>
                    </a:lnTo>
                    <a:lnTo>
                      <a:pt x="47" y="15"/>
                    </a:lnTo>
                    <a:lnTo>
                      <a:pt x="47" y="17"/>
                    </a:lnTo>
                    <a:lnTo>
                      <a:pt x="45" y="17"/>
                    </a:lnTo>
                    <a:lnTo>
                      <a:pt x="43" y="15"/>
                    </a:lnTo>
                    <a:lnTo>
                      <a:pt x="42" y="15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3" y="10"/>
                    </a:lnTo>
                    <a:lnTo>
                      <a:pt x="25" y="10"/>
                    </a:lnTo>
                    <a:lnTo>
                      <a:pt x="21" y="11"/>
                    </a:lnTo>
                    <a:lnTo>
                      <a:pt x="16" y="17"/>
                    </a:lnTo>
                    <a:lnTo>
                      <a:pt x="13" y="23"/>
                    </a:lnTo>
                    <a:lnTo>
                      <a:pt x="13" y="28"/>
                    </a:lnTo>
                    <a:lnTo>
                      <a:pt x="11" y="33"/>
                    </a:lnTo>
                    <a:lnTo>
                      <a:pt x="13" y="40"/>
                    </a:lnTo>
                    <a:lnTo>
                      <a:pt x="13" y="45"/>
                    </a:lnTo>
                    <a:lnTo>
                      <a:pt x="15" y="49"/>
                    </a:lnTo>
                    <a:lnTo>
                      <a:pt x="20" y="54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43" y="64"/>
                    </a:lnTo>
                    <a:lnTo>
                      <a:pt x="48" y="69"/>
                    </a:lnTo>
                    <a:lnTo>
                      <a:pt x="48" y="81"/>
                    </a:lnTo>
                    <a:lnTo>
                      <a:pt x="47" y="84"/>
                    </a:lnTo>
                    <a:lnTo>
                      <a:pt x="45" y="86"/>
                    </a:lnTo>
                    <a:lnTo>
                      <a:pt x="45" y="87"/>
                    </a:lnTo>
                    <a:lnTo>
                      <a:pt x="43" y="89"/>
                    </a:lnTo>
                    <a:lnTo>
                      <a:pt x="43" y="91"/>
                    </a:lnTo>
                    <a:lnTo>
                      <a:pt x="42" y="92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35" y="94"/>
                    </a:lnTo>
                    <a:lnTo>
                      <a:pt x="33" y="92"/>
                    </a:lnTo>
                    <a:lnTo>
                      <a:pt x="32" y="92"/>
                    </a:lnTo>
                    <a:lnTo>
                      <a:pt x="32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5" y="87"/>
                    </a:lnTo>
                    <a:lnTo>
                      <a:pt x="37" y="84"/>
                    </a:lnTo>
                    <a:lnTo>
                      <a:pt x="37" y="82"/>
                    </a:lnTo>
                    <a:lnTo>
                      <a:pt x="38" y="79"/>
                    </a:lnTo>
                    <a:lnTo>
                      <a:pt x="38" y="74"/>
                    </a:lnTo>
                    <a:lnTo>
                      <a:pt x="35" y="70"/>
                    </a:lnTo>
                    <a:lnTo>
                      <a:pt x="33" y="70"/>
                    </a:lnTo>
                    <a:lnTo>
                      <a:pt x="30" y="69"/>
                    </a:lnTo>
                    <a:lnTo>
                      <a:pt x="27" y="69"/>
                    </a:lnTo>
                    <a:lnTo>
                      <a:pt x="25" y="67"/>
                    </a:lnTo>
                    <a:lnTo>
                      <a:pt x="21" y="67"/>
                    </a:lnTo>
                    <a:lnTo>
                      <a:pt x="8" y="60"/>
                    </a:lnTo>
                    <a:lnTo>
                      <a:pt x="5" y="55"/>
                    </a:lnTo>
                    <a:lnTo>
                      <a:pt x="3" y="54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3" y="20"/>
                    </a:lnTo>
                    <a:lnTo>
                      <a:pt x="5" y="13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23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71" name="Freeform 403"/>
              <p:cNvSpPr>
                <a:spLocks noEditPoints="1"/>
              </p:cNvSpPr>
              <p:nvPr/>
            </p:nvSpPr>
            <p:spPr bwMode="auto">
              <a:xfrm>
                <a:off x="4741" y="3253"/>
                <a:ext cx="72" cy="70"/>
              </a:xfrm>
              <a:custGeom>
                <a:avLst/>
                <a:gdLst/>
                <a:ahLst/>
                <a:cxnLst>
                  <a:cxn ang="0">
                    <a:pos x="22" y="11"/>
                  </a:cxn>
                  <a:cxn ang="0">
                    <a:pos x="14" y="25"/>
                  </a:cxn>
                  <a:cxn ang="0">
                    <a:pos x="20" y="59"/>
                  </a:cxn>
                  <a:cxn ang="0">
                    <a:pos x="32" y="60"/>
                  </a:cxn>
                  <a:cxn ang="0">
                    <a:pos x="41" y="54"/>
                  </a:cxn>
                  <a:cxn ang="0">
                    <a:pos x="44" y="45"/>
                  </a:cxn>
                  <a:cxn ang="0">
                    <a:pos x="46" y="28"/>
                  </a:cxn>
                  <a:cxn ang="0">
                    <a:pos x="39" y="13"/>
                  </a:cxn>
                  <a:cxn ang="0">
                    <a:pos x="25" y="10"/>
                  </a:cxn>
                  <a:cxn ang="0">
                    <a:pos x="34" y="1"/>
                  </a:cxn>
                  <a:cxn ang="0">
                    <a:pos x="41" y="3"/>
                  </a:cxn>
                  <a:cxn ang="0">
                    <a:pos x="49" y="13"/>
                  </a:cxn>
                  <a:cxn ang="0">
                    <a:pos x="54" y="18"/>
                  </a:cxn>
                  <a:cxn ang="0">
                    <a:pos x="56" y="8"/>
                  </a:cxn>
                  <a:cxn ang="0">
                    <a:pos x="66" y="1"/>
                  </a:cxn>
                  <a:cxn ang="0">
                    <a:pos x="67" y="3"/>
                  </a:cxn>
                  <a:cxn ang="0">
                    <a:pos x="66" y="6"/>
                  </a:cxn>
                  <a:cxn ang="0">
                    <a:pos x="64" y="17"/>
                  </a:cxn>
                  <a:cxn ang="0">
                    <a:pos x="62" y="23"/>
                  </a:cxn>
                  <a:cxn ang="0">
                    <a:pos x="61" y="32"/>
                  </a:cxn>
                  <a:cxn ang="0">
                    <a:pos x="57" y="42"/>
                  </a:cxn>
                  <a:cxn ang="0">
                    <a:pos x="59" y="55"/>
                  </a:cxn>
                  <a:cxn ang="0">
                    <a:pos x="62" y="60"/>
                  </a:cxn>
                  <a:cxn ang="0">
                    <a:pos x="69" y="59"/>
                  </a:cxn>
                  <a:cxn ang="0">
                    <a:pos x="72" y="69"/>
                  </a:cxn>
                  <a:cxn ang="0">
                    <a:pos x="67" y="70"/>
                  </a:cxn>
                  <a:cxn ang="0">
                    <a:pos x="59" y="69"/>
                  </a:cxn>
                  <a:cxn ang="0">
                    <a:pos x="51" y="64"/>
                  </a:cxn>
                  <a:cxn ang="0">
                    <a:pos x="49" y="57"/>
                  </a:cxn>
                  <a:cxn ang="0">
                    <a:pos x="44" y="64"/>
                  </a:cxn>
                  <a:cxn ang="0">
                    <a:pos x="27" y="70"/>
                  </a:cxn>
                  <a:cxn ang="0">
                    <a:pos x="15" y="67"/>
                  </a:cxn>
                  <a:cxn ang="0">
                    <a:pos x="7" y="60"/>
                  </a:cxn>
                  <a:cxn ang="0">
                    <a:pos x="2" y="50"/>
                  </a:cxn>
                  <a:cxn ang="0">
                    <a:pos x="0" y="37"/>
                  </a:cxn>
                  <a:cxn ang="0">
                    <a:pos x="2" y="27"/>
                  </a:cxn>
                  <a:cxn ang="0">
                    <a:pos x="5" y="15"/>
                  </a:cxn>
                  <a:cxn ang="0">
                    <a:pos x="12" y="6"/>
                  </a:cxn>
                  <a:cxn ang="0">
                    <a:pos x="22" y="1"/>
                  </a:cxn>
                </a:cxnLst>
                <a:rect l="0" t="0" r="r" b="b"/>
                <a:pathLst>
                  <a:path w="72" h="70">
                    <a:moveTo>
                      <a:pt x="25" y="10"/>
                    </a:moveTo>
                    <a:lnTo>
                      <a:pt x="22" y="11"/>
                    </a:lnTo>
                    <a:lnTo>
                      <a:pt x="19" y="15"/>
                    </a:lnTo>
                    <a:lnTo>
                      <a:pt x="14" y="25"/>
                    </a:lnTo>
                    <a:lnTo>
                      <a:pt x="14" y="45"/>
                    </a:lnTo>
                    <a:lnTo>
                      <a:pt x="20" y="59"/>
                    </a:lnTo>
                    <a:lnTo>
                      <a:pt x="24" y="60"/>
                    </a:lnTo>
                    <a:lnTo>
                      <a:pt x="32" y="60"/>
                    </a:lnTo>
                    <a:lnTo>
                      <a:pt x="39" y="57"/>
                    </a:lnTo>
                    <a:lnTo>
                      <a:pt x="41" y="54"/>
                    </a:lnTo>
                    <a:lnTo>
                      <a:pt x="44" y="50"/>
                    </a:lnTo>
                    <a:lnTo>
                      <a:pt x="44" y="45"/>
                    </a:lnTo>
                    <a:lnTo>
                      <a:pt x="46" y="40"/>
                    </a:lnTo>
                    <a:lnTo>
                      <a:pt x="46" y="28"/>
                    </a:lnTo>
                    <a:lnTo>
                      <a:pt x="44" y="23"/>
                    </a:lnTo>
                    <a:lnTo>
                      <a:pt x="39" y="13"/>
                    </a:lnTo>
                    <a:lnTo>
                      <a:pt x="32" y="10"/>
                    </a:lnTo>
                    <a:lnTo>
                      <a:pt x="25" y="10"/>
                    </a:lnTo>
                    <a:close/>
                    <a:moveTo>
                      <a:pt x="29" y="0"/>
                    </a:moveTo>
                    <a:lnTo>
                      <a:pt x="34" y="1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7" y="10"/>
                    </a:lnTo>
                    <a:lnTo>
                      <a:pt x="49" y="13"/>
                    </a:lnTo>
                    <a:lnTo>
                      <a:pt x="52" y="23"/>
                    </a:lnTo>
                    <a:lnTo>
                      <a:pt x="54" y="18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56" y="1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7" y="5"/>
                    </a:lnTo>
                    <a:lnTo>
                      <a:pt x="66" y="6"/>
                    </a:lnTo>
                    <a:lnTo>
                      <a:pt x="66" y="13"/>
                    </a:lnTo>
                    <a:lnTo>
                      <a:pt x="64" y="17"/>
                    </a:lnTo>
                    <a:lnTo>
                      <a:pt x="64" y="20"/>
                    </a:lnTo>
                    <a:lnTo>
                      <a:pt x="62" y="23"/>
                    </a:lnTo>
                    <a:lnTo>
                      <a:pt x="62" y="27"/>
                    </a:lnTo>
                    <a:lnTo>
                      <a:pt x="61" y="32"/>
                    </a:lnTo>
                    <a:lnTo>
                      <a:pt x="59" y="35"/>
                    </a:lnTo>
                    <a:lnTo>
                      <a:pt x="57" y="42"/>
                    </a:lnTo>
                    <a:lnTo>
                      <a:pt x="57" y="52"/>
                    </a:lnTo>
                    <a:lnTo>
                      <a:pt x="59" y="55"/>
                    </a:lnTo>
                    <a:lnTo>
                      <a:pt x="59" y="57"/>
                    </a:lnTo>
                    <a:lnTo>
                      <a:pt x="62" y="60"/>
                    </a:lnTo>
                    <a:lnTo>
                      <a:pt x="69" y="60"/>
                    </a:lnTo>
                    <a:lnTo>
                      <a:pt x="69" y="59"/>
                    </a:lnTo>
                    <a:lnTo>
                      <a:pt x="72" y="59"/>
                    </a:lnTo>
                    <a:lnTo>
                      <a:pt x="72" y="69"/>
                    </a:lnTo>
                    <a:lnTo>
                      <a:pt x="69" y="69"/>
                    </a:lnTo>
                    <a:lnTo>
                      <a:pt x="67" y="70"/>
                    </a:lnTo>
                    <a:lnTo>
                      <a:pt x="61" y="70"/>
                    </a:lnTo>
                    <a:lnTo>
                      <a:pt x="59" y="69"/>
                    </a:lnTo>
                    <a:lnTo>
                      <a:pt x="56" y="69"/>
                    </a:lnTo>
                    <a:lnTo>
                      <a:pt x="51" y="64"/>
                    </a:lnTo>
                    <a:lnTo>
                      <a:pt x="49" y="60"/>
                    </a:lnTo>
                    <a:lnTo>
                      <a:pt x="49" y="57"/>
                    </a:lnTo>
                    <a:lnTo>
                      <a:pt x="46" y="62"/>
                    </a:lnTo>
                    <a:lnTo>
                      <a:pt x="44" y="64"/>
                    </a:lnTo>
                    <a:lnTo>
                      <a:pt x="30" y="70"/>
                    </a:lnTo>
                    <a:lnTo>
                      <a:pt x="27" y="70"/>
                    </a:lnTo>
                    <a:lnTo>
                      <a:pt x="20" y="69"/>
                    </a:lnTo>
                    <a:lnTo>
                      <a:pt x="15" y="67"/>
                    </a:lnTo>
                    <a:lnTo>
                      <a:pt x="10" y="64"/>
                    </a:lnTo>
                    <a:lnTo>
                      <a:pt x="7" y="60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4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2" y="6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72" name="Freeform 404"/>
              <p:cNvSpPr>
                <a:spLocks noEditPoints="1"/>
              </p:cNvSpPr>
              <p:nvPr/>
            </p:nvSpPr>
            <p:spPr bwMode="auto">
              <a:xfrm>
                <a:off x="4828" y="3221"/>
                <a:ext cx="31" cy="102"/>
              </a:xfrm>
              <a:custGeom>
                <a:avLst/>
                <a:gdLst/>
                <a:ahLst/>
                <a:cxnLst>
                  <a:cxn ang="0">
                    <a:pos x="2" y="33"/>
                  </a:cxn>
                  <a:cxn ang="0">
                    <a:pos x="12" y="33"/>
                  </a:cxn>
                  <a:cxn ang="0">
                    <a:pos x="12" y="82"/>
                  </a:cxn>
                  <a:cxn ang="0">
                    <a:pos x="14" y="84"/>
                  </a:cxn>
                  <a:cxn ang="0">
                    <a:pos x="14" y="89"/>
                  </a:cxn>
                  <a:cxn ang="0">
                    <a:pos x="16" y="91"/>
                  </a:cxn>
                  <a:cxn ang="0">
                    <a:pos x="17" y="91"/>
                  </a:cxn>
                  <a:cxn ang="0">
                    <a:pos x="19" y="92"/>
                  </a:cxn>
                  <a:cxn ang="0">
                    <a:pos x="24" y="92"/>
                  </a:cxn>
                  <a:cxn ang="0">
                    <a:pos x="26" y="91"/>
                  </a:cxn>
                  <a:cxn ang="0">
                    <a:pos x="29" y="91"/>
                  </a:cxn>
                  <a:cxn ang="0">
                    <a:pos x="31" y="92"/>
                  </a:cxn>
                  <a:cxn ang="0">
                    <a:pos x="31" y="97"/>
                  </a:cxn>
                  <a:cxn ang="0">
                    <a:pos x="27" y="101"/>
                  </a:cxn>
                  <a:cxn ang="0">
                    <a:pos x="26" y="101"/>
                  </a:cxn>
                  <a:cxn ang="0">
                    <a:pos x="24" y="102"/>
                  </a:cxn>
                  <a:cxn ang="0">
                    <a:pos x="14" y="102"/>
                  </a:cxn>
                  <a:cxn ang="0">
                    <a:pos x="7" y="99"/>
                  </a:cxn>
                  <a:cxn ang="0">
                    <a:pos x="5" y="97"/>
                  </a:cxn>
                  <a:cxn ang="0">
                    <a:pos x="4" y="94"/>
                  </a:cxn>
                  <a:cxn ang="0">
                    <a:pos x="2" y="89"/>
                  </a:cxn>
                  <a:cxn ang="0">
                    <a:pos x="2" y="86"/>
                  </a:cxn>
                  <a:cxn ang="0">
                    <a:pos x="0" y="81"/>
                  </a:cxn>
                  <a:cxn ang="0">
                    <a:pos x="0" y="35"/>
                  </a:cxn>
                  <a:cxn ang="0">
                    <a:pos x="2" y="35"/>
                  </a:cxn>
                  <a:cxn ang="0">
                    <a:pos x="2" y="33"/>
                  </a:cxn>
                  <a:cxn ang="0">
                    <a:pos x="9" y="0"/>
                  </a:cxn>
                  <a:cxn ang="0">
                    <a:pos x="19" y="0"/>
                  </a:cxn>
                  <a:cxn ang="0">
                    <a:pos x="19" y="1"/>
                  </a:cxn>
                  <a:cxn ang="0">
                    <a:pos x="12" y="22"/>
                  </a:cxn>
                  <a:cxn ang="0">
                    <a:pos x="11" y="23"/>
                  </a:cxn>
                  <a:cxn ang="0">
                    <a:pos x="2" y="23"/>
                  </a:cxn>
                  <a:cxn ang="0">
                    <a:pos x="2" y="22"/>
                  </a:cxn>
                  <a:cxn ang="0">
                    <a:pos x="7" y="1"/>
                  </a:cxn>
                  <a:cxn ang="0">
                    <a:pos x="9" y="0"/>
                  </a:cxn>
                </a:cxnLst>
                <a:rect l="0" t="0" r="r" b="b"/>
                <a:pathLst>
                  <a:path w="31" h="102">
                    <a:moveTo>
                      <a:pt x="2" y="33"/>
                    </a:moveTo>
                    <a:lnTo>
                      <a:pt x="12" y="33"/>
                    </a:lnTo>
                    <a:lnTo>
                      <a:pt x="12" y="82"/>
                    </a:lnTo>
                    <a:lnTo>
                      <a:pt x="14" y="84"/>
                    </a:lnTo>
                    <a:lnTo>
                      <a:pt x="14" y="89"/>
                    </a:lnTo>
                    <a:lnTo>
                      <a:pt x="16" y="91"/>
                    </a:lnTo>
                    <a:lnTo>
                      <a:pt x="17" y="91"/>
                    </a:lnTo>
                    <a:lnTo>
                      <a:pt x="19" y="92"/>
                    </a:lnTo>
                    <a:lnTo>
                      <a:pt x="24" y="92"/>
                    </a:lnTo>
                    <a:lnTo>
                      <a:pt x="26" y="91"/>
                    </a:lnTo>
                    <a:lnTo>
                      <a:pt x="29" y="91"/>
                    </a:lnTo>
                    <a:lnTo>
                      <a:pt x="31" y="92"/>
                    </a:lnTo>
                    <a:lnTo>
                      <a:pt x="31" y="97"/>
                    </a:lnTo>
                    <a:lnTo>
                      <a:pt x="27" y="101"/>
                    </a:lnTo>
                    <a:lnTo>
                      <a:pt x="26" y="101"/>
                    </a:lnTo>
                    <a:lnTo>
                      <a:pt x="24" y="102"/>
                    </a:lnTo>
                    <a:lnTo>
                      <a:pt x="14" y="102"/>
                    </a:lnTo>
                    <a:lnTo>
                      <a:pt x="7" y="99"/>
                    </a:lnTo>
                    <a:lnTo>
                      <a:pt x="5" y="97"/>
                    </a:lnTo>
                    <a:lnTo>
                      <a:pt x="4" y="94"/>
                    </a:lnTo>
                    <a:lnTo>
                      <a:pt x="2" y="89"/>
                    </a:lnTo>
                    <a:lnTo>
                      <a:pt x="2" y="86"/>
                    </a:lnTo>
                    <a:lnTo>
                      <a:pt x="0" y="81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3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2" y="22"/>
                    </a:lnTo>
                    <a:lnTo>
                      <a:pt x="11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7573" name="Freeform 405"/>
              <p:cNvSpPr>
                <a:spLocks/>
              </p:cNvSpPr>
              <p:nvPr/>
            </p:nvSpPr>
            <p:spPr bwMode="auto">
              <a:xfrm>
                <a:off x="4855" y="3254"/>
                <a:ext cx="54" cy="6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2" y="0"/>
                  </a:cxn>
                  <a:cxn ang="0">
                    <a:pos x="54" y="2"/>
                  </a:cxn>
                  <a:cxn ang="0">
                    <a:pos x="54" y="9"/>
                  </a:cxn>
                  <a:cxn ang="0">
                    <a:pos x="52" y="10"/>
                  </a:cxn>
                  <a:cxn ang="0">
                    <a:pos x="30" y="10"/>
                  </a:cxn>
                  <a:cxn ang="0">
                    <a:pos x="30" y="21"/>
                  </a:cxn>
                  <a:cxn ang="0">
                    <a:pos x="29" y="26"/>
                  </a:cxn>
                  <a:cxn ang="0">
                    <a:pos x="29" y="31"/>
                  </a:cxn>
                  <a:cxn ang="0">
                    <a:pos x="30" y="37"/>
                  </a:cxn>
                  <a:cxn ang="0">
                    <a:pos x="30" y="49"/>
                  </a:cxn>
                  <a:cxn ang="0">
                    <a:pos x="32" y="53"/>
                  </a:cxn>
                  <a:cxn ang="0">
                    <a:pos x="32" y="56"/>
                  </a:cxn>
                  <a:cxn ang="0">
                    <a:pos x="36" y="59"/>
                  </a:cxn>
                  <a:cxn ang="0">
                    <a:pos x="41" y="59"/>
                  </a:cxn>
                  <a:cxn ang="0">
                    <a:pos x="44" y="58"/>
                  </a:cxn>
                  <a:cxn ang="0">
                    <a:pos x="47" y="58"/>
                  </a:cxn>
                  <a:cxn ang="0">
                    <a:pos x="47" y="66"/>
                  </a:cxn>
                  <a:cxn ang="0">
                    <a:pos x="46" y="66"/>
                  </a:cxn>
                  <a:cxn ang="0">
                    <a:pos x="46" y="68"/>
                  </a:cxn>
                  <a:cxn ang="0">
                    <a:pos x="41" y="68"/>
                  </a:cxn>
                  <a:cxn ang="0">
                    <a:pos x="39" y="69"/>
                  </a:cxn>
                  <a:cxn ang="0">
                    <a:pos x="36" y="69"/>
                  </a:cxn>
                  <a:cxn ang="0">
                    <a:pos x="32" y="68"/>
                  </a:cxn>
                  <a:cxn ang="0">
                    <a:pos x="27" y="68"/>
                  </a:cxn>
                  <a:cxn ang="0">
                    <a:pos x="22" y="63"/>
                  </a:cxn>
                  <a:cxn ang="0">
                    <a:pos x="20" y="59"/>
                  </a:cxn>
                  <a:cxn ang="0">
                    <a:pos x="20" y="56"/>
                  </a:cxn>
                  <a:cxn ang="0">
                    <a:pos x="19" y="53"/>
                  </a:cxn>
                  <a:cxn ang="0">
                    <a:pos x="19" y="48"/>
                  </a:cxn>
                  <a:cxn ang="0">
                    <a:pos x="17" y="41"/>
                  </a:cxn>
                  <a:cxn ang="0">
                    <a:pos x="17" y="31"/>
                  </a:cxn>
                  <a:cxn ang="0">
                    <a:pos x="19" y="27"/>
                  </a:cxn>
                  <a:cxn ang="0">
                    <a:pos x="19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69">
                    <a:moveTo>
                      <a:pt x="2" y="0"/>
                    </a:moveTo>
                    <a:lnTo>
                      <a:pt x="52" y="0"/>
                    </a:lnTo>
                    <a:lnTo>
                      <a:pt x="54" y="2"/>
                    </a:lnTo>
                    <a:lnTo>
                      <a:pt x="54" y="9"/>
                    </a:lnTo>
                    <a:lnTo>
                      <a:pt x="52" y="10"/>
                    </a:lnTo>
                    <a:lnTo>
                      <a:pt x="30" y="10"/>
                    </a:lnTo>
                    <a:lnTo>
                      <a:pt x="30" y="21"/>
                    </a:lnTo>
                    <a:lnTo>
                      <a:pt x="29" y="26"/>
                    </a:lnTo>
                    <a:lnTo>
                      <a:pt x="29" y="31"/>
                    </a:lnTo>
                    <a:lnTo>
                      <a:pt x="30" y="37"/>
                    </a:lnTo>
                    <a:lnTo>
                      <a:pt x="30" y="49"/>
                    </a:lnTo>
                    <a:lnTo>
                      <a:pt x="32" y="53"/>
                    </a:lnTo>
                    <a:lnTo>
                      <a:pt x="32" y="56"/>
                    </a:lnTo>
                    <a:lnTo>
                      <a:pt x="36" y="59"/>
                    </a:lnTo>
                    <a:lnTo>
                      <a:pt x="41" y="59"/>
                    </a:lnTo>
                    <a:lnTo>
                      <a:pt x="44" y="58"/>
                    </a:lnTo>
                    <a:lnTo>
                      <a:pt x="47" y="58"/>
                    </a:lnTo>
                    <a:lnTo>
                      <a:pt x="47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1" y="68"/>
                    </a:lnTo>
                    <a:lnTo>
                      <a:pt x="39" y="69"/>
                    </a:lnTo>
                    <a:lnTo>
                      <a:pt x="36" y="69"/>
                    </a:lnTo>
                    <a:lnTo>
                      <a:pt x="32" y="68"/>
                    </a:lnTo>
                    <a:lnTo>
                      <a:pt x="27" y="68"/>
                    </a:lnTo>
                    <a:lnTo>
                      <a:pt x="22" y="63"/>
                    </a:lnTo>
                    <a:lnTo>
                      <a:pt x="20" y="59"/>
                    </a:lnTo>
                    <a:lnTo>
                      <a:pt x="20" y="56"/>
                    </a:lnTo>
                    <a:lnTo>
                      <a:pt x="19" y="53"/>
                    </a:lnTo>
                    <a:lnTo>
                      <a:pt x="19" y="48"/>
                    </a:lnTo>
                    <a:lnTo>
                      <a:pt x="17" y="41"/>
                    </a:lnTo>
                    <a:lnTo>
                      <a:pt x="17" y="31"/>
                    </a:lnTo>
                    <a:lnTo>
                      <a:pt x="19" y="27"/>
                    </a:lnTo>
                    <a:lnTo>
                      <a:pt x="19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sp>
          <p:nvSpPr>
            <p:cNvPr id="7575" name="Freeform 407"/>
            <p:cNvSpPr>
              <a:spLocks/>
            </p:cNvSpPr>
            <p:nvPr/>
          </p:nvSpPr>
          <p:spPr bwMode="auto">
            <a:xfrm>
              <a:off x="4926" y="3253"/>
              <a:ext cx="53" cy="94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2" y="3"/>
                </a:cxn>
                <a:cxn ang="0">
                  <a:pos x="45" y="5"/>
                </a:cxn>
                <a:cxn ang="0">
                  <a:pos x="48" y="8"/>
                </a:cxn>
                <a:cxn ang="0">
                  <a:pos x="50" y="11"/>
                </a:cxn>
                <a:cxn ang="0">
                  <a:pos x="53" y="22"/>
                </a:cxn>
                <a:cxn ang="0">
                  <a:pos x="53" y="94"/>
                </a:cxn>
                <a:cxn ang="0">
                  <a:pos x="42" y="94"/>
                </a:cxn>
                <a:cxn ang="0">
                  <a:pos x="42" y="22"/>
                </a:cxn>
                <a:cxn ang="0">
                  <a:pos x="38" y="15"/>
                </a:cxn>
                <a:cxn ang="0">
                  <a:pos x="35" y="11"/>
                </a:cxn>
                <a:cxn ang="0">
                  <a:pos x="32" y="11"/>
                </a:cxn>
                <a:cxn ang="0">
                  <a:pos x="28" y="10"/>
                </a:cxn>
                <a:cxn ang="0">
                  <a:pos x="25" y="11"/>
                </a:cxn>
                <a:cxn ang="0">
                  <a:pos x="20" y="13"/>
                </a:cxn>
                <a:cxn ang="0">
                  <a:pos x="15" y="18"/>
                </a:cxn>
                <a:cxn ang="0">
                  <a:pos x="11" y="23"/>
                </a:cxn>
                <a:cxn ang="0">
                  <a:pos x="11" y="67"/>
                </a:cxn>
                <a:cxn ang="0">
                  <a:pos x="10" y="69"/>
                </a:cxn>
                <a:cxn ang="0">
                  <a:pos x="0" y="69"/>
                </a:cxn>
                <a:cxn ang="0">
                  <a:pos x="0" y="1"/>
                </a:cxn>
                <a:cxn ang="0">
                  <a:pos x="8" y="1"/>
                </a:cxn>
                <a:cxn ang="0">
                  <a:pos x="10" y="3"/>
                </a:cxn>
                <a:cxn ang="0">
                  <a:pos x="10" y="11"/>
                </a:cxn>
                <a:cxn ang="0">
                  <a:pos x="15" y="6"/>
                </a:cxn>
                <a:cxn ang="0">
                  <a:pos x="20" y="3"/>
                </a:cxn>
                <a:cxn ang="0">
                  <a:pos x="27" y="1"/>
                </a:cxn>
                <a:cxn ang="0">
                  <a:pos x="32" y="0"/>
                </a:cxn>
              </a:cxnLst>
              <a:rect l="0" t="0" r="r" b="b"/>
              <a:pathLst>
                <a:path w="53" h="94">
                  <a:moveTo>
                    <a:pt x="32" y="0"/>
                  </a:moveTo>
                  <a:lnTo>
                    <a:pt x="42" y="3"/>
                  </a:lnTo>
                  <a:lnTo>
                    <a:pt x="45" y="5"/>
                  </a:lnTo>
                  <a:lnTo>
                    <a:pt x="48" y="8"/>
                  </a:lnTo>
                  <a:lnTo>
                    <a:pt x="50" y="11"/>
                  </a:lnTo>
                  <a:lnTo>
                    <a:pt x="53" y="22"/>
                  </a:lnTo>
                  <a:lnTo>
                    <a:pt x="53" y="94"/>
                  </a:lnTo>
                  <a:lnTo>
                    <a:pt x="42" y="94"/>
                  </a:lnTo>
                  <a:lnTo>
                    <a:pt x="42" y="22"/>
                  </a:lnTo>
                  <a:lnTo>
                    <a:pt x="38" y="15"/>
                  </a:lnTo>
                  <a:lnTo>
                    <a:pt x="35" y="11"/>
                  </a:lnTo>
                  <a:lnTo>
                    <a:pt x="32" y="11"/>
                  </a:lnTo>
                  <a:lnTo>
                    <a:pt x="28" y="10"/>
                  </a:lnTo>
                  <a:lnTo>
                    <a:pt x="25" y="11"/>
                  </a:lnTo>
                  <a:lnTo>
                    <a:pt x="20" y="13"/>
                  </a:lnTo>
                  <a:lnTo>
                    <a:pt x="15" y="18"/>
                  </a:lnTo>
                  <a:lnTo>
                    <a:pt x="11" y="23"/>
                  </a:lnTo>
                  <a:lnTo>
                    <a:pt x="11" y="67"/>
                  </a:lnTo>
                  <a:lnTo>
                    <a:pt x="10" y="69"/>
                  </a:lnTo>
                  <a:lnTo>
                    <a:pt x="0" y="69"/>
                  </a:lnTo>
                  <a:lnTo>
                    <a:pt x="0" y="1"/>
                  </a:lnTo>
                  <a:lnTo>
                    <a:pt x="8" y="1"/>
                  </a:lnTo>
                  <a:lnTo>
                    <a:pt x="10" y="3"/>
                  </a:lnTo>
                  <a:lnTo>
                    <a:pt x="10" y="11"/>
                  </a:lnTo>
                  <a:lnTo>
                    <a:pt x="15" y="6"/>
                  </a:lnTo>
                  <a:lnTo>
                    <a:pt x="20" y="3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76" name="Freeform 408"/>
            <p:cNvSpPr>
              <a:spLocks noEditPoints="1"/>
            </p:cNvSpPr>
            <p:nvPr/>
          </p:nvSpPr>
          <p:spPr bwMode="auto">
            <a:xfrm>
              <a:off x="4993" y="3254"/>
              <a:ext cx="67" cy="69"/>
            </a:xfrm>
            <a:custGeom>
              <a:avLst/>
              <a:gdLst/>
              <a:ahLst/>
              <a:cxnLst>
                <a:cxn ang="0">
                  <a:pos x="28" y="10"/>
                </a:cxn>
                <a:cxn ang="0">
                  <a:pos x="23" y="12"/>
                </a:cxn>
                <a:cxn ang="0">
                  <a:pos x="20" y="14"/>
                </a:cxn>
                <a:cxn ang="0">
                  <a:pos x="17" y="17"/>
                </a:cxn>
                <a:cxn ang="0">
                  <a:pos x="15" y="21"/>
                </a:cxn>
                <a:cxn ang="0">
                  <a:pos x="13" y="26"/>
                </a:cxn>
                <a:cxn ang="0">
                  <a:pos x="12" y="29"/>
                </a:cxn>
                <a:cxn ang="0">
                  <a:pos x="12" y="39"/>
                </a:cxn>
                <a:cxn ang="0">
                  <a:pos x="13" y="44"/>
                </a:cxn>
                <a:cxn ang="0">
                  <a:pos x="13" y="49"/>
                </a:cxn>
                <a:cxn ang="0">
                  <a:pos x="15" y="53"/>
                </a:cxn>
                <a:cxn ang="0">
                  <a:pos x="18" y="54"/>
                </a:cxn>
                <a:cxn ang="0">
                  <a:pos x="22" y="58"/>
                </a:cxn>
                <a:cxn ang="0">
                  <a:pos x="25" y="59"/>
                </a:cxn>
                <a:cxn ang="0">
                  <a:pos x="35" y="59"/>
                </a:cxn>
                <a:cxn ang="0">
                  <a:pos x="40" y="58"/>
                </a:cxn>
                <a:cxn ang="0">
                  <a:pos x="43" y="54"/>
                </a:cxn>
                <a:cxn ang="0">
                  <a:pos x="47" y="49"/>
                </a:cxn>
                <a:cxn ang="0">
                  <a:pos x="48" y="44"/>
                </a:cxn>
                <a:cxn ang="0">
                  <a:pos x="48" y="32"/>
                </a:cxn>
                <a:cxn ang="0">
                  <a:pos x="47" y="29"/>
                </a:cxn>
                <a:cxn ang="0">
                  <a:pos x="47" y="26"/>
                </a:cxn>
                <a:cxn ang="0">
                  <a:pos x="42" y="16"/>
                </a:cxn>
                <a:cxn ang="0">
                  <a:pos x="38" y="12"/>
                </a:cxn>
                <a:cxn ang="0">
                  <a:pos x="35" y="10"/>
                </a:cxn>
                <a:cxn ang="0">
                  <a:pos x="28" y="10"/>
                </a:cxn>
                <a:cxn ang="0">
                  <a:pos x="33" y="0"/>
                </a:cxn>
                <a:cxn ang="0">
                  <a:pos x="65" y="0"/>
                </a:cxn>
                <a:cxn ang="0">
                  <a:pos x="65" y="2"/>
                </a:cxn>
                <a:cxn ang="0">
                  <a:pos x="67" y="2"/>
                </a:cxn>
                <a:cxn ang="0">
                  <a:pos x="67" y="9"/>
                </a:cxn>
                <a:cxn ang="0">
                  <a:pos x="65" y="10"/>
                </a:cxn>
                <a:cxn ang="0">
                  <a:pos x="48" y="10"/>
                </a:cxn>
                <a:cxn ang="0">
                  <a:pos x="52" y="12"/>
                </a:cxn>
                <a:cxn ang="0">
                  <a:pos x="53" y="16"/>
                </a:cxn>
                <a:cxn ang="0">
                  <a:pos x="55" y="17"/>
                </a:cxn>
                <a:cxn ang="0">
                  <a:pos x="57" y="21"/>
                </a:cxn>
                <a:cxn ang="0">
                  <a:pos x="58" y="26"/>
                </a:cxn>
                <a:cxn ang="0">
                  <a:pos x="58" y="29"/>
                </a:cxn>
                <a:cxn ang="0">
                  <a:pos x="60" y="32"/>
                </a:cxn>
                <a:cxn ang="0">
                  <a:pos x="60" y="42"/>
                </a:cxn>
                <a:cxn ang="0">
                  <a:pos x="58" y="49"/>
                </a:cxn>
                <a:cxn ang="0">
                  <a:pos x="52" y="59"/>
                </a:cxn>
                <a:cxn ang="0">
                  <a:pos x="48" y="63"/>
                </a:cxn>
                <a:cxn ang="0">
                  <a:pos x="43" y="66"/>
                </a:cxn>
                <a:cxn ang="0">
                  <a:pos x="30" y="69"/>
                </a:cxn>
                <a:cxn ang="0">
                  <a:pos x="25" y="69"/>
                </a:cxn>
                <a:cxn ang="0">
                  <a:pos x="20" y="68"/>
                </a:cxn>
                <a:cxn ang="0">
                  <a:pos x="17" y="66"/>
                </a:cxn>
                <a:cxn ang="0">
                  <a:pos x="12" y="64"/>
                </a:cxn>
                <a:cxn ang="0">
                  <a:pos x="7" y="59"/>
                </a:cxn>
                <a:cxn ang="0">
                  <a:pos x="3" y="54"/>
                </a:cxn>
                <a:cxn ang="0">
                  <a:pos x="1" y="49"/>
                </a:cxn>
                <a:cxn ang="0">
                  <a:pos x="0" y="42"/>
                </a:cxn>
                <a:cxn ang="0">
                  <a:pos x="0" y="27"/>
                </a:cxn>
                <a:cxn ang="0">
                  <a:pos x="1" y="21"/>
                </a:cxn>
                <a:cxn ang="0">
                  <a:pos x="8" y="10"/>
                </a:cxn>
                <a:cxn ang="0">
                  <a:pos x="13" y="5"/>
                </a:cxn>
                <a:cxn ang="0">
                  <a:pos x="18" y="4"/>
                </a:cxn>
                <a:cxn ang="0">
                  <a:pos x="25" y="2"/>
                </a:cxn>
                <a:cxn ang="0">
                  <a:pos x="33" y="0"/>
                </a:cxn>
              </a:cxnLst>
              <a:rect l="0" t="0" r="r" b="b"/>
              <a:pathLst>
                <a:path w="67" h="69">
                  <a:moveTo>
                    <a:pt x="28" y="10"/>
                  </a:moveTo>
                  <a:lnTo>
                    <a:pt x="23" y="12"/>
                  </a:lnTo>
                  <a:lnTo>
                    <a:pt x="20" y="14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3" y="26"/>
                  </a:lnTo>
                  <a:lnTo>
                    <a:pt x="12" y="29"/>
                  </a:lnTo>
                  <a:lnTo>
                    <a:pt x="12" y="39"/>
                  </a:lnTo>
                  <a:lnTo>
                    <a:pt x="13" y="44"/>
                  </a:lnTo>
                  <a:lnTo>
                    <a:pt x="13" y="49"/>
                  </a:lnTo>
                  <a:lnTo>
                    <a:pt x="15" y="53"/>
                  </a:lnTo>
                  <a:lnTo>
                    <a:pt x="18" y="54"/>
                  </a:lnTo>
                  <a:lnTo>
                    <a:pt x="22" y="58"/>
                  </a:lnTo>
                  <a:lnTo>
                    <a:pt x="25" y="59"/>
                  </a:lnTo>
                  <a:lnTo>
                    <a:pt x="35" y="59"/>
                  </a:lnTo>
                  <a:lnTo>
                    <a:pt x="40" y="58"/>
                  </a:lnTo>
                  <a:lnTo>
                    <a:pt x="43" y="54"/>
                  </a:lnTo>
                  <a:lnTo>
                    <a:pt x="47" y="49"/>
                  </a:lnTo>
                  <a:lnTo>
                    <a:pt x="48" y="44"/>
                  </a:lnTo>
                  <a:lnTo>
                    <a:pt x="48" y="32"/>
                  </a:lnTo>
                  <a:lnTo>
                    <a:pt x="47" y="29"/>
                  </a:lnTo>
                  <a:lnTo>
                    <a:pt x="47" y="26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5" y="10"/>
                  </a:lnTo>
                  <a:lnTo>
                    <a:pt x="28" y="10"/>
                  </a:lnTo>
                  <a:close/>
                  <a:moveTo>
                    <a:pt x="33" y="0"/>
                  </a:moveTo>
                  <a:lnTo>
                    <a:pt x="65" y="0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7" y="9"/>
                  </a:lnTo>
                  <a:lnTo>
                    <a:pt x="65" y="10"/>
                  </a:lnTo>
                  <a:lnTo>
                    <a:pt x="48" y="10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5" y="17"/>
                  </a:lnTo>
                  <a:lnTo>
                    <a:pt x="57" y="21"/>
                  </a:lnTo>
                  <a:lnTo>
                    <a:pt x="58" y="26"/>
                  </a:lnTo>
                  <a:lnTo>
                    <a:pt x="58" y="29"/>
                  </a:lnTo>
                  <a:lnTo>
                    <a:pt x="60" y="32"/>
                  </a:lnTo>
                  <a:lnTo>
                    <a:pt x="60" y="42"/>
                  </a:lnTo>
                  <a:lnTo>
                    <a:pt x="58" y="49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3" y="66"/>
                  </a:lnTo>
                  <a:lnTo>
                    <a:pt x="30" y="69"/>
                  </a:lnTo>
                  <a:lnTo>
                    <a:pt x="25" y="69"/>
                  </a:lnTo>
                  <a:lnTo>
                    <a:pt x="20" y="68"/>
                  </a:lnTo>
                  <a:lnTo>
                    <a:pt x="17" y="66"/>
                  </a:lnTo>
                  <a:lnTo>
                    <a:pt x="12" y="64"/>
                  </a:lnTo>
                  <a:lnTo>
                    <a:pt x="7" y="59"/>
                  </a:lnTo>
                  <a:lnTo>
                    <a:pt x="3" y="54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8" y="10"/>
                  </a:lnTo>
                  <a:lnTo>
                    <a:pt x="13" y="5"/>
                  </a:lnTo>
                  <a:lnTo>
                    <a:pt x="18" y="4"/>
                  </a:lnTo>
                  <a:lnTo>
                    <a:pt x="25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77" name="Freeform 409"/>
            <p:cNvSpPr>
              <a:spLocks/>
            </p:cNvSpPr>
            <p:nvPr/>
          </p:nvSpPr>
          <p:spPr bwMode="auto">
            <a:xfrm>
              <a:off x="5068" y="3253"/>
              <a:ext cx="56" cy="94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9" y="1"/>
                </a:cxn>
                <a:cxn ang="0">
                  <a:pos x="44" y="3"/>
                </a:cxn>
                <a:cxn ang="0">
                  <a:pos x="47" y="5"/>
                </a:cxn>
                <a:cxn ang="0">
                  <a:pos x="51" y="8"/>
                </a:cxn>
                <a:cxn ang="0">
                  <a:pos x="52" y="11"/>
                </a:cxn>
                <a:cxn ang="0">
                  <a:pos x="56" y="22"/>
                </a:cxn>
                <a:cxn ang="0">
                  <a:pos x="56" y="92"/>
                </a:cxn>
                <a:cxn ang="0">
                  <a:pos x="54" y="94"/>
                </a:cxn>
                <a:cxn ang="0">
                  <a:pos x="44" y="94"/>
                </a:cxn>
                <a:cxn ang="0">
                  <a:pos x="44" y="25"/>
                </a:cxn>
                <a:cxn ang="0">
                  <a:pos x="42" y="22"/>
                </a:cxn>
                <a:cxn ang="0">
                  <a:pos x="42" y="18"/>
                </a:cxn>
                <a:cxn ang="0">
                  <a:pos x="41" y="15"/>
                </a:cxn>
                <a:cxn ang="0">
                  <a:pos x="39" y="13"/>
                </a:cxn>
                <a:cxn ang="0">
                  <a:pos x="35" y="11"/>
                </a:cxn>
                <a:cxn ang="0">
                  <a:pos x="34" y="11"/>
                </a:cxn>
                <a:cxn ang="0">
                  <a:pos x="30" y="10"/>
                </a:cxn>
                <a:cxn ang="0">
                  <a:pos x="25" y="11"/>
                </a:cxn>
                <a:cxn ang="0">
                  <a:pos x="22" y="13"/>
                </a:cxn>
                <a:cxn ang="0">
                  <a:pos x="12" y="23"/>
                </a:cxn>
                <a:cxn ang="0">
                  <a:pos x="12" y="69"/>
                </a:cxn>
                <a:cxn ang="0">
                  <a:pos x="2" y="69"/>
                </a:cxn>
                <a:cxn ang="0">
                  <a:pos x="2" y="67"/>
                </a:cxn>
                <a:cxn ang="0">
                  <a:pos x="0" y="67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2" y="3"/>
                </a:cxn>
                <a:cxn ang="0">
                  <a:pos x="12" y="11"/>
                </a:cxn>
                <a:cxn ang="0">
                  <a:pos x="17" y="6"/>
                </a:cxn>
                <a:cxn ang="0">
                  <a:pos x="22" y="3"/>
                </a:cxn>
                <a:cxn ang="0">
                  <a:pos x="32" y="0"/>
                </a:cxn>
              </a:cxnLst>
              <a:rect l="0" t="0" r="r" b="b"/>
              <a:pathLst>
                <a:path w="56" h="94">
                  <a:moveTo>
                    <a:pt x="32" y="0"/>
                  </a:moveTo>
                  <a:lnTo>
                    <a:pt x="39" y="1"/>
                  </a:lnTo>
                  <a:lnTo>
                    <a:pt x="44" y="3"/>
                  </a:lnTo>
                  <a:lnTo>
                    <a:pt x="47" y="5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6" y="22"/>
                  </a:lnTo>
                  <a:lnTo>
                    <a:pt x="56" y="92"/>
                  </a:lnTo>
                  <a:lnTo>
                    <a:pt x="54" y="94"/>
                  </a:lnTo>
                  <a:lnTo>
                    <a:pt x="44" y="94"/>
                  </a:lnTo>
                  <a:lnTo>
                    <a:pt x="44" y="25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1" y="15"/>
                  </a:lnTo>
                  <a:lnTo>
                    <a:pt x="39" y="13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0" y="10"/>
                  </a:lnTo>
                  <a:lnTo>
                    <a:pt x="25" y="11"/>
                  </a:lnTo>
                  <a:lnTo>
                    <a:pt x="22" y="13"/>
                  </a:lnTo>
                  <a:lnTo>
                    <a:pt x="12" y="23"/>
                  </a:lnTo>
                  <a:lnTo>
                    <a:pt x="12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0" y="3"/>
                  </a:lnTo>
                  <a:lnTo>
                    <a:pt x="2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2" y="11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78" name="Freeform 410"/>
            <p:cNvSpPr>
              <a:spLocks/>
            </p:cNvSpPr>
            <p:nvPr/>
          </p:nvSpPr>
          <p:spPr bwMode="auto">
            <a:xfrm>
              <a:off x="5137" y="3253"/>
              <a:ext cx="47" cy="94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7" y="1"/>
                </a:cxn>
                <a:cxn ang="0">
                  <a:pos x="42" y="3"/>
                </a:cxn>
                <a:cxn ang="0">
                  <a:pos x="45" y="5"/>
                </a:cxn>
                <a:cxn ang="0">
                  <a:pos x="47" y="6"/>
                </a:cxn>
                <a:cxn ang="0">
                  <a:pos x="44" y="17"/>
                </a:cxn>
                <a:cxn ang="0">
                  <a:pos x="37" y="11"/>
                </a:cxn>
                <a:cxn ang="0">
                  <a:pos x="32" y="10"/>
                </a:cxn>
                <a:cxn ang="0">
                  <a:pos x="18" y="13"/>
                </a:cxn>
                <a:cxn ang="0">
                  <a:pos x="13" y="20"/>
                </a:cxn>
                <a:cxn ang="0">
                  <a:pos x="12" y="28"/>
                </a:cxn>
                <a:cxn ang="0">
                  <a:pos x="13" y="45"/>
                </a:cxn>
                <a:cxn ang="0">
                  <a:pos x="30" y="59"/>
                </a:cxn>
                <a:cxn ang="0">
                  <a:pos x="37" y="60"/>
                </a:cxn>
                <a:cxn ang="0">
                  <a:pos x="42" y="64"/>
                </a:cxn>
                <a:cxn ang="0">
                  <a:pos x="47" y="81"/>
                </a:cxn>
                <a:cxn ang="0">
                  <a:pos x="45" y="86"/>
                </a:cxn>
                <a:cxn ang="0">
                  <a:pos x="44" y="89"/>
                </a:cxn>
                <a:cxn ang="0">
                  <a:pos x="42" y="92"/>
                </a:cxn>
                <a:cxn ang="0">
                  <a:pos x="39" y="94"/>
                </a:cxn>
                <a:cxn ang="0">
                  <a:pos x="34" y="92"/>
                </a:cxn>
                <a:cxn ang="0">
                  <a:pos x="34" y="89"/>
                </a:cxn>
                <a:cxn ang="0">
                  <a:pos x="35" y="84"/>
                </a:cxn>
                <a:cxn ang="0">
                  <a:pos x="37" y="74"/>
                </a:cxn>
                <a:cxn ang="0">
                  <a:pos x="32" y="70"/>
                </a:cxn>
                <a:cxn ang="0">
                  <a:pos x="27" y="69"/>
                </a:cxn>
                <a:cxn ang="0">
                  <a:pos x="10" y="62"/>
                </a:cxn>
                <a:cxn ang="0">
                  <a:pos x="7" y="57"/>
                </a:cxn>
                <a:cxn ang="0">
                  <a:pos x="2" y="50"/>
                </a:cxn>
                <a:cxn ang="0">
                  <a:pos x="0" y="27"/>
                </a:cxn>
                <a:cxn ang="0">
                  <a:pos x="5" y="13"/>
                </a:cxn>
                <a:cxn ang="0">
                  <a:pos x="12" y="5"/>
                </a:cxn>
                <a:cxn ang="0">
                  <a:pos x="23" y="1"/>
                </a:cxn>
              </a:cxnLst>
              <a:rect l="0" t="0" r="r" b="b"/>
              <a:pathLst>
                <a:path w="47" h="94">
                  <a:moveTo>
                    <a:pt x="29" y="0"/>
                  </a:moveTo>
                  <a:lnTo>
                    <a:pt x="32" y="0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7" y="6"/>
                  </a:lnTo>
                  <a:lnTo>
                    <a:pt x="47" y="17"/>
                  </a:lnTo>
                  <a:lnTo>
                    <a:pt x="44" y="17"/>
                  </a:lnTo>
                  <a:lnTo>
                    <a:pt x="40" y="13"/>
                  </a:lnTo>
                  <a:lnTo>
                    <a:pt x="37" y="11"/>
                  </a:lnTo>
                  <a:lnTo>
                    <a:pt x="35" y="11"/>
                  </a:lnTo>
                  <a:lnTo>
                    <a:pt x="32" y="10"/>
                  </a:lnTo>
                  <a:lnTo>
                    <a:pt x="25" y="10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12" y="28"/>
                  </a:lnTo>
                  <a:lnTo>
                    <a:pt x="12" y="40"/>
                  </a:lnTo>
                  <a:lnTo>
                    <a:pt x="13" y="45"/>
                  </a:lnTo>
                  <a:lnTo>
                    <a:pt x="17" y="52"/>
                  </a:lnTo>
                  <a:lnTo>
                    <a:pt x="30" y="59"/>
                  </a:lnTo>
                  <a:lnTo>
                    <a:pt x="34" y="59"/>
                  </a:lnTo>
                  <a:lnTo>
                    <a:pt x="37" y="60"/>
                  </a:lnTo>
                  <a:lnTo>
                    <a:pt x="39" y="62"/>
                  </a:lnTo>
                  <a:lnTo>
                    <a:pt x="42" y="64"/>
                  </a:lnTo>
                  <a:lnTo>
                    <a:pt x="47" y="69"/>
                  </a:lnTo>
                  <a:lnTo>
                    <a:pt x="47" y="81"/>
                  </a:lnTo>
                  <a:lnTo>
                    <a:pt x="45" y="84"/>
                  </a:lnTo>
                  <a:lnTo>
                    <a:pt x="45" y="86"/>
                  </a:lnTo>
                  <a:lnTo>
                    <a:pt x="44" y="87"/>
                  </a:lnTo>
                  <a:lnTo>
                    <a:pt x="44" y="89"/>
                  </a:lnTo>
                  <a:lnTo>
                    <a:pt x="42" y="91"/>
                  </a:lnTo>
                  <a:lnTo>
                    <a:pt x="42" y="92"/>
                  </a:lnTo>
                  <a:lnTo>
                    <a:pt x="40" y="92"/>
                  </a:lnTo>
                  <a:lnTo>
                    <a:pt x="39" y="94"/>
                  </a:lnTo>
                  <a:lnTo>
                    <a:pt x="34" y="94"/>
                  </a:lnTo>
                  <a:lnTo>
                    <a:pt x="34" y="92"/>
                  </a:lnTo>
                  <a:lnTo>
                    <a:pt x="30" y="92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5" y="84"/>
                  </a:lnTo>
                  <a:lnTo>
                    <a:pt x="37" y="82"/>
                  </a:lnTo>
                  <a:lnTo>
                    <a:pt x="37" y="74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0" y="69"/>
                  </a:lnTo>
                  <a:lnTo>
                    <a:pt x="27" y="69"/>
                  </a:lnTo>
                  <a:lnTo>
                    <a:pt x="20" y="67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7" y="57"/>
                  </a:lnTo>
                  <a:lnTo>
                    <a:pt x="3" y="54"/>
                  </a:lnTo>
                  <a:lnTo>
                    <a:pt x="2" y="50"/>
                  </a:lnTo>
                  <a:lnTo>
                    <a:pt x="0" y="43"/>
                  </a:lnTo>
                  <a:lnTo>
                    <a:pt x="0" y="27"/>
                  </a:lnTo>
                  <a:lnTo>
                    <a:pt x="2" y="20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79" name="Freeform 411"/>
            <p:cNvSpPr>
              <a:spLocks/>
            </p:cNvSpPr>
            <p:nvPr/>
          </p:nvSpPr>
          <p:spPr bwMode="auto">
            <a:xfrm>
              <a:off x="4426" y="3403"/>
              <a:ext cx="25" cy="12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5" y="0"/>
                </a:cxn>
                <a:cxn ang="0">
                  <a:pos x="25" y="1"/>
                </a:cxn>
                <a:cxn ang="0">
                  <a:pos x="18" y="17"/>
                </a:cxn>
                <a:cxn ang="0">
                  <a:pos x="15" y="32"/>
                </a:cxn>
                <a:cxn ang="0">
                  <a:pos x="12" y="60"/>
                </a:cxn>
                <a:cxn ang="0">
                  <a:pos x="15" y="91"/>
                </a:cxn>
                <a:cxn ang="0">
                  <a:pos x="18" y="106"/>
                </a:cxn>
                <a:cxn ang="0">
                  <a:pos x="25" y="121"/>
                </a:cxn>
                <a:cxn ang="0">
                  <a:pos x="25" y="123"/>
                </a:cxn>
                <a:cxn ang="0">
                  <a:pos x="15" y="123"/>
                </a:cxn>
                <a:cxn ang="0">
                  <a:pos x="12" y="114"/>
                </a:cxn>
                <a:cxn ang="0">
                  <a:pos x="8" y="108"/>
                </a:cxn>
                <a:cxn ang="0">
                  <a:pos x="5" y="99"/>
                </a:cxn>
                <a:cxn ang="0">
                  <a:pos x="3" y="92"/>
                </a:cxn>
                <a:cxn ang="0">
                  <a:pos x="0" y="77"/>
                </a:cxn>
                <a:cxn ang="0">
                  <a:pos x="0" y="45"/>
                </a:cxn>
                <a:cxn ang="0">
                  <a:pos x="3" y="30"/>
                </a:cxn>
                <a:cxn ang="0">
                  <a:pos x="8" y="15"/>
                </a:cxn>
                <a:cxn ang="0">
                  <a:pos x="12" y="8"/>
                </a:cxn>
                <a:cxn ang="0">
                  <a:pos x="15" y="0"/>
                </a:cxn>
              </a:cxnLst>
              <a:rect l="0" t="0" r="r" b="b"/>
              <a:pathLst>
                <a:path w="25" h="123">
                  <a:moveTo>
                    <a:pt x="15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18" y="17"/>
                  </a:lnTo>
                  <a:lnTo>
                    <a:pt x="15" y="32"/>
                  </a:lnTo>
                  <a:lnTo>
                    <a:pt x="12" y="60"/>
                  </a:lnTo>
                  <a:lnTo>
                    <a:pt x="15" y="91"/>
                  </a:lnTo>
                  <a:lnTo>
                    <a:pt x="18" y="106"/>
                  </a:lnTo>
                  <a:lnTo>
                    <a:pt x="25" y="121"/>
                  </a:lnTo>
                  <a:lnTo>
                    <a:pt x="25" y="123"/>
                  </a:lnTo>
                  <a:lnTo>
                    <a:pt x="15" y="123"/>
                  </a:lnTo>
                  <a:lnTo>
                    <a:pt x="12" y="114"/>
                  </a:lnTo>
                  <a:lnTo>
                    <a:pt x="8" y="108"/>
                  </a:lnTo>
                  <a:lnTo>
                    <a:pt x="5" y="99"/>
                  </a:lnTo>
                  <a:lnTo>
                    <a:pt x="3" y="92"/>
                  </a:lnTo>
                  <a:lnTo>
                    <a:pt x="0" y="77"/>
                  </a:lnTo>
                  <a:lnTo>
                    <a:pt x="0" y="45"/>
                  </a:lnTo>
                  <a:lnTo>
                    <a:pt x="3" y="30"/>
                  </a:lnTo>
                  <a:lnTo>
                    <a:pt x="8" y="15"/>
                  </a:lnTo>
                  <a:lnTo>
                    <a:pt x="12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0" name="Freeform 412"/>
            <p:cNvSpPr>
              <a:spLocks/>
            </p:cNvSpPr>
            <p:nvPr/>
          </p:nvSpPr>
          <p:spPr bwMode="auto">
            <a:xfrm>
              <a:off x="4463" y="3435"/>
              <a:ext cx="72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0"/>
                </a:cxn>
                <a:cxn ang="0">
                  <a:pos x="69" y="1"/>
                </a:cxn>
                <a:cxn ang="0">
                  <a:pos x="70" y="3"/>
                </a:cxn>
                <a:cxn ang="0">
                  <a:pos x="70" y="5"/>
                </a:cxn>
                <a:cxn ang="0">
                  <a:pos x="69" y="6"/>
                </a:cxn>
                <a:cxn ang="0">
                  <a:pos x="69" y="10"/>
                </a:cxn>
                <a:cxn ang="0">
                  <a:pos x="57" y="10"/>
                </a:cxn>
                <a:cxn ang="0">
                  <a:pos x="55" y="20"/>
                </a:cxn>
                <a:cxn ang="0">
                  <a:pos x="55" y="30"/>
                </a:cxn>
                <a:cxn ang="0">
                  <a:pos x="57" y="37"/>
                </a:cxn>
                <a:cxn ang="0">
                  <a:pos x="57" y="50"/>
                </a:cxn>
                <a:cxn ang="0">
                  <a:pos x="59" y="54"/>
                </a:cxn>
                <a:cxn ang="0">
                  <a:pos x="60" y="55"/>
                </a:cxn>
                <a:cxn ang="0">
                  <a:pos x="60" y="57"/>
                </a:cxn>
                <a:cxn ang="0">
                  <a:pos x="62" y="57"/>
                </a:cxn>
                <a:cxn ang="0">
                  <a:pos x="62" y="59"/>
                </a:cxn>
                <a:cxn ang="0">
                  <a:pos x="65" y="59"/>
                </a:cxn>
                <a:cxn ang="0">
                  <a:pos x="69" y="57"/>
                </a:cxn>
                <a:cxn ang="0">
                  <a:pos x="72" y="57"/>
                </a:cxn>
                <a:cxn ang="0">
                  <a:pos x="72" y="66"/>
                </a:cxn>
                <a:cxn ang="0">
                  <a:pos x="70" y="67"/>
                </a:cxn>
                <a:cxn ang="0">
                  <a:pos x="67" y="67"/>
                </a:cxn>
                <a:cxn ang="0">
                  <a:pos x="65" y="69"/>
                </a:cxn>
                <a:cxn ang="0">
                  <a:pos x="62" y="69"/>
                </a:cxn>
                <a:cxn ang="0">
                  <a:pos x="59" y="67"/>
                </a:cxn>
                <a:cxn ang="0">
                  <a:pos x="54" y="67"/>
                </a:cxn>
                <a:cxn ang="0">
                  <a:pos x="50" y="66"/>
                </a:cxn>
                <a:cxn ang="0">
                  <a:pos x="47" y="59"/>
                </a:cxn>
                <a:cxn ang="0">
                  <a:pos x="47" y="54"/>
                </a:cxn>
                <a:cxn ang="0">
                  <a:pos x="45" y="49"/>
                </a:cxn>
                <a:cxn ang="0">
                  <a:pos x="45" y="10"/>
                </a:cxn>
                <a:cxn ang="0">
                  <a:pos x="23" y="10"/>
                </a:cxn>
                <a:cxn ang="0">
                  <a:pos x="23" y="30"/>
                </a:cxn>
                <a:cxn ang="0">
                  <a:pos x="22" y="37"/>
                </a:cxn>
                <a:cxn ang="0">
                  <a:pos x="22" y="45"/>
                </a:cxn>
                <a:cxn ang="0">
                  <a:pos x="20" y="52"/>
                </a:cxn>
                <a:cxn ang="0">
                  <a:pos x="18" y="57"/>
                </a:cxn>
                <a:cxn ang="0">
                  <a:pos x="17" y="60"/>
                </a:cxn>
                <a:cxn ang="0">
                  <a:pos x="17" y="64"/>
                </a:cxn>
                <a:cxn ang="0">
                  <a:pos x="15" y="66"/>
                </a:cxn>
                <a:cxn ang="0">
                  <a:pos x="15" y="67"/>
                </a:cxn>
                <a:cxn ang="0">
                  <a:pos x="3" y="67"/>
                </a:cxn>
                <a:cxn ang="0">
                  <a:pos x="3" y="64"/>
                </a:cxn>
                <a:cxn ang="0">
                  <a:pos x="7" y="57"/>
                </a:cxn>
                <a:cxn ang="0">
                  <a:pos x="7" y="54"/>
                </a:cxn>
                <a:cxn ang="0">
                  <a:pos x="10" y="44"/>
                </a:cxn>
                <a:cxn ang="0">
                  <a:pos x="10" y="37"/>
                </a:cxn>
                <a:cxn ang="0">
                  <a:pos x="12" y="28"/>
                </a:cxn>
                <a:cxn ang="0">
                  <a:pos x="12" y="10"/>
                </a:cxn>
                <a:cxn ang="0">
                  <a:pos x="0" y="10"/>
                </a:cxn>
                <a:cxn ang="0">
                  <a:pos x="0" y="0"/>
                </a:cxn>
              </a:cxnLst>
              <a:rect l="0" t="0" r="r" b="b"/>
              <a:pathLst>
                <a:path w="72" h="69">
                  <a:moveTo>
                    <a:pt x="0" y="0"/>
                  </a:moveTo>
                  <a:lnTo>
                    <a:pt x="69" y="0"/>
                  </a:lnTo>
                  <a:lnTo>
                    <a:pt x="69" y="1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69" y="6"/>
                  </a:lnTo>
                  <a:lnTo>
                    <a:pt x="69" y="10"/>
                  </a:lnTo>
                  <a:lnTo>
                    <a:pt x="57" y="10"/>
                  </a:lnTo>
                  <a:lnTo>
                    <a:pt x="55" y="20"/>
                  </a:lnTo>
                  <a:lnTo>
                    <a:pt x="55" y="30"/>
                  </a:lnTo>
                  <a:lnTo>
                    <a:pt x="57" y="37"/>
                  </a:lnTo>
                  <a:lnTo>
                    <a:pt x="57" y="50"/>
                  </a:lnTo>
                  <a:lnTo>
                    <a:pt x="59" y="54"/>
                  </a:lnTo>
                  <a:lnTo>
                    <a:pt x="60" y="55"/>
                  </a:lnTo>
                  <a:lnTo>
                    <a:pt x="60" y="57"/>
                  </a:lnTo>
                  <a:lnTo>
                    <a:pt x="62" y="57"/>
                  </a:lnTo>
                  <a:lnTo>
                    <a:pt x="62" y="59"/>
                  </a:lnTo>
                  <a:lnTo>
                    <a:pt x="65" y="59"/>
                  </a:lnTo>
                  <a:lnTo>
                    <a:pt x="69" y="57"/>
                  </a:lnTo>
                  <a:lnTo>
                    <a:pt x="72" y="57"/>
                  </a:lnTo>
                  <a:lnTo>
                    <a:pt x="72" y="66"/>
                  </a:lnTo>
                  <a:lnTo>
                    <a:pt x="70" y="67"/>
                  </a:lnTo>
                  <a:lnTo>
                    <a:pt x="67" y="67"/>
                  </a:lnTo>
                  <a:lnTo>
                    <a:pt x="65" y="69"/>
                  </a:lnTo>
                  <a:lnTo>
                    <a:pt x="62" y="69"/>
                  </a:lnTo>
                  <a:lnTo>
                    <a:pt x="59" y="67"/>
                  </a:lnTo>
                  <a:lnTo>
                    <a:pt x="54" y="67"/>
                  </a:lnTo>
                  <a:lnTo>
                    <a:pt x="50" y="66"/>
                  </a:lnTo>
                  <a:lnTo>
                    <a:pt x="47" y="59"/>
                  </a:lnTo>
                  <a:lnTo>
                    <a:pt x="47" y="54"/>
                  </a:lnTo>
                  <a:lnTo>
                    <a:pt x="45" y="49"/>
                  </a:lnTo>
                  <a:lnTo>
                    <a:pt x="45" y="10"/>
                  </a:lnTo>
                  <a:lnTo>
                    <a:pt x="23" y="10"/>
                  </a:lnTo>
                  <a:lnTo>
                    <a:pt x="23" y="30"/>
                  </a:lnTo>
                  <a:lnTo>
                    <a:pt x="22" y="37"/>
                  </a:lnTo>
                  <a:lnTo>
                    <a:pt x="22" y="45"/>
                  </a:lnTo>
                  <a:lnTo>
                    <a:pt x="20" y="52"/>
                  </a:lnTo>
                  <a:lnTo>
                    <a:pt x="18" y="57"/>
                  </a:lnTo>
                  <a:lnTo>
                    <a:pt x="17" y="60"/>
                  </a:lnTo>
                  <a:lnTo>
                    <a:pt x="17" y="64"/>
                  </a:lnTo>
                  <a:lnTo>
                    <a:pt x="15" y="66"/>
                  </a:lnTo>
                  <a:lnTo>
                    <a:pt x="15" y="67"/>
                  </a:lnTo>
                  <a:lnTo>
                    <a:pt x="3" y="67"/>
                  </a:lnTo>
                  <a:lnTo>
                    <a:pt x="3" y="64"/>
                  </a:lnTo>
                  <a:lnTo>
                    <a:pt x="7" y="57"/>
                  </a:lnTo>
                  <a:lnTo>
                    <a:pt x="7" y="54"/>
                  </a:lnTo>
                  <a:lnTo>
                    <a:pt x="10" y="44"/>
                  </a:lnTo>
                  <a:lnTo>
                    <a:pt x="10" y="37"/>
                  </a:lnTo>
                  <a:lnTo>
                    <a:pt x="12" y="28"/>
                  </a:lnTo>
                  <a:lnTo>
                    <a:pt x="1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1" name="Freeform 413"/>
            <p:cNvSpPr>
              <a:spLocks noEditPoints="1"/>
            </p:cNvSpPr>
            <p:nvPr/>
          </p:nvSpPr>
          <p:spPr bwMode="auto">
            <a:xfrm>
              <a:off x="4552" y="3433"/>
              <a:ext cx="58" cy="94"/>
            </a:xfrm>
            <a:custGeom>
              <a:avLst/>
              <a:gdLst/>
              <a:ahLst/>
              <a:cxnLst>
                <a:cxn ang="0">
                  <a:pos x="23" y="10"/>
                </a:cxn>
                <a:cxn ang="0">
                  <a:pos x="20" y="12"/>
                </a:cxn>
                <a:cxn ang="0">
                  <a:pos x="17" y="15"/>
                </a:cxn>
                <a:cxn ang="0">
                  <a:pos x="12" y="25"/>
                </a:cxn>
                <a:cxn ang="0">
                  <a:pos x="12" y="54"/>
                </a:cxn>
                <a:cxn ang="0">
                  <a:pos x="15" y="57"/>
                </a:cxn>
                <a:cxn ang="0">
                  <a:pos x="20" y="59"/>
                </a:cxn>
                <a:cxn ang="0">
                  <a:pos x="23" y="61"/>
                </a:cxn>
                <a:cxn ang="0">
                  <a:pos x="32" y="61"/>
                </a:cxn>
                <a:cxn ang="0">
                  <a:pos x="37" y="59"/>
                </a:cxn>
                <a:cxn ang="0">
                  <a:pos x="38" y="56"/>
                </a:cxn>
                <a:cxn ang="0">
                  <a:pos x="42" y="54"/>
                </a:cxn>
                <a:cxn ang="0">
                  <a:pos x="43" y="51"/>
                </a:cxn>
                <a:cxn ang="0">
                  <a:pos x="45" y="46"/>
                </a:cxn>
                <a:cxn ang="0">
                  <a:pos x="45" y="25"/>
                </a:cxn>
                <a:cxn ang="0">
                  <a:pos x="40" y="15"/>
                </a:cxn>
                <a:cxn ang="0">
                  <a:pos x="37" y="12"/>
                </a:cxn>
                <a:cxn ang="0">
                  <a:pos x="33" y="10"/>
                </a:cxn>
                <a:cxn ang="0">
                  <a:pos x="23" y="10"/>
                </a:cxn>
                <a:cxn ang="0">
                  <a:pos x="30" y="0"/>
                </a:cxn>
                <a:cxn ang="0">
                  <a:pos x="35" y="2"/>
                </a:cxn>
                <a:cxn ang="0">
                  <a:pos x="42" y="3"/>
                </a:cxn>
                <a:cxn ang="0">
                  <a:pos x="47" y="5"/>
                </a:cxn>
                <a:cxn ang="0">
                  <a:pos x="50" y="10"/>
                </a:cxn>
                <a:cxn ang="0">
                  <a:pos x="53" y="14"/>
                </a:cxn>
                <a:cxn ang="0">
                  <a:pos x="57" y="27"/>
                </a:cxn>
                <a:cxn ang="0">
                  <a:pos x="58" y="35"/>
                </a:cxn>
                <a:cxn ang="0">
                  <a:pos x="57" y="44"/>
                </a:cxn>
                <a:cxn ang="0">
                  <a:pos x="55" y="51"/>
                </a:cxn>
                <a:cxn ang="0">
                  <a:pos x="53" y="56"/>
                </a:cxn>
                <a:cxn ang="0">
                  <a:pos x="47" y="66"/>
                </a:cxn>
                <a:cxn ang="0">
                  <a:pos x="42" y="68"/>
                </a:cxn>
                <a:cxn ang="0">
                  <a:pos x="28" y="71"/>
                </a:cxn>
                <a:cxn ang="0">
                  <a:pos x="25" y="71"/>
                </a:cxn>
                <a:cxn ang="0">
                  <a:pos x="22" y="69"/>
                </a:cxn>
                <a:cxn ang="0">
                  <a:pos x="20" y="69"/>
                </a:cxn>
                <a:cxn ang="0">
                  <a:pos x="17" y="68"/>
                </a:cxn>
                <a:cxn ang="0">
                  <a:pos x="15" y="68"/>
                </a:cxn>
                <a:cxn ang="0">
                  <a:pos x="12" y="64"/>
                </a:cxn>
                <a:cxn ang="0">
                  <a:pos x="12" y="93"/>
                </a:cxn>
                <a:cxn ang="0">
                  <a:pos x="10" y="94"/>
                </a:cxn>
                <a:cxn ang="0">
                  <a:pos x="0" y="94"/>
                </a:cxn>
                <a:cxn ang="0">
                  <a:pos x="0" y="27"/>
                </a:cxn>
                <a:cxn ang="0">
                  <a:pos x="1" y="20"/>
                </a:cxn>
                <a:cxn ang="0">
                  <a:pos x="3" y="15"/>
                </a:cxn>
                <a:cxn ang="0">
                  <a:pos x="6" y="10"/>
                </a:cxn>
                <a:cxn ang="0">
                  <a:pos x="10" y="7"/>
                </a:cxn>
                <a:cxn ang="0">
                  <a:pos x="17" y="3"/>
                </a:cxn>
                <a:cxn ang="0">
                  <a:pos x="22" y="2"/>
                </a:cxn>
                <a:cxn ang="0">
                  <a:pos x="30" y="0"/>
                </a:cxn>
              </a:cxnLst>
              <a:rect l="0" t="0" r="r" b="b"/>
              <a:pathLst>
                <a:path w="58" h="94">
                  <a:moveTo>
                    <a:pt x="23" y="10"/>
                  </a:moveTo>
                  <a:lnTo>
                    <a:pt x="20" y="12"/>
                  </a:lnTo>
                  <a:lnTo>
                    <a:pt x="17" y="15"/>
                  </a:lnTo>
                  <a:lnTo>
                    <a:pt x="12" y="25"/>
                  </a:lnTo>
                  <a:lnTo>
                    <a:pt x="12" y="54"/>
                  </a:lnTo>
                  <a:lnTo>
                    <a:pt x="15" y="57"/>
                  </a:lnTo>
                  <a:lnTo>
                    <a:pt x="20" y="59"/>
                  </a:lnTo>
                  <a:lnTo>
                    <a:pt x="23" y="61"/>
                  </a:lnTo>
                  <a:lnTo>
                    <a:pt x="32" y="61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42" y="54"/>
                  </a:lnTo>
                  <a:lnTo>
                    <a:pt x="43" y="51"/>
                  </a:lnTo>
                  <a:lnTo>
                    <a:pt x="45" y="46"/>
                  </a:lnTo>
                  <a:lnTo>
                    <a:pt x="45" y="25"/>
                  </a:lnTo>
                  <a:lnTo>
                    <a:pt x="40" y="15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3" y="10"/>
                  </a:lnTo>
                  <a:close/>
                  <a:moveTo>
                    <a:pt x="30" y="0"/>
                  </a:moveTo>
                  <a:lnTo>
                    <a:pt x="35" y="2"/>
                  </a:lnTo>
                  <a:lnTo>
                    <a:pt x="42" y="3"/>
                  </a:lnTo>
                  <a:lnTo>
                    <a:pt x="47" y="5"/>
                  </a:lnTo>
                  <a:lnTo>
                    <a:pt x="50" y="10"/>
                  </a:lnTo>
                  <a:lnTo>
                    <a:pt x="53" y="14"/>
                  </a:lnTo>
                  <a:lnTo>
                    <a:pt x="57" y="27"/>
                  </a:lnTo>
                  <a:lnTo>
                    <a:pt x="58" y="35"/>
                  </a:lnTo>
                  <a:lnTo>
                    <a:pt x="57" y="44"/>
                  </a:lnTo>
                  <a:lnTo>
                    <a:pt x="55" y="51"/>
                  </a:lnTo>
                  <a:lnTo>
                    <a:pt x="53" y="56"/>
                  </a:lnTo>
                  <a:lnTo>
                    <a:pt x="47" y="66"/>
                  </a:lnTo>
                  <a:lnTo>
                    <a:pt x="42" y="68"/>
                  </a:lnTo>
                  <a:lnTo>
                    <a:pt x="28" y="71"/>
                  </a:lnTo>
                  <a:lnTo>
                    <a:pt x="25" y="71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2" y="64"/>
                  </a:lnTo>
                  <a:lnTo>
                    <a:pt x="12" y="93"/>
                  </a:lnTo>
                  <a:lnTo>
                    <a:pt x="10" y="94"/>
                  </a:lnTo>
                  <a:lnTo>
                    <a:pt x="0" y="94"/>
                  </a:lnTo>
                  <a:lnTo>
                    <a:pt x="0" y="27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7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2" name="Freeform 414"/>
            <p:cNvSpPr>
              <a:spLocks noEditPoints="1"/>
            </p:cNvSpPr>
            <p:nvPr/>
          </p:nvSpPr>
          <p:spPr bwMode="auto">
            <a:xfrm>
              <a:off x="4621" y="3433"/>
              <a:ext cx="63" cy="71"/>
            </a:xfrm>
            <a:custGeom>
              <a:avLst/>
              <a:gdLst/>
              <a:ahLst/>
              <a:cxnLst>
                <a:cxn ang="0">
                  <a:pos x="26" y="10"/>
                </a:cxn>
                <a:cxn ang="0">
                  <a:pos x="20" y="14"/>
                </a:cxn>
                <a:cxn ang="0">
                  <a:pos x="16" y="17"/>
                </a:cxn>
                <a:cxn ang="0">
                  <a:pos x="15" y="20"/>
                </a:cxn>
                <a:cxn ang="0">
                  <a:pos x="13" y="25"/>
                </a:cxn>
                <a:cxn ang="0">
                  <a:pos x="13" y="46"/>
                </a:cxn>
                <a:cxn ang="0">
                  <a:pos x="16" y="52"/>
                </a:cxn>
                <a:cxn ang="0">
                  <a:pos x="23" y="59"/>
                </a:cxn>
                <a:cxn ang="0">
                  <a:pos x="26" y="61"/>
                </a:cxn>
                <a:cxn ang="0">
                  <a:pos x="36" y="61"/>
                </a:cxn>
                <a:cxn ang="0">
                  <a:pos x="43" y="57"/>
                </a:cxn>
                <a:cxn ang="0">
                  <a:pos x="46" y="54"/>
                </a:cxn>
                <a:cxn ang="0">
                  <a:pos x="48" y="51"/>
                </a:cxn>
                <a:cxn ang="0">
                  <a:pos x="52" y="41"/>
                </a:cxn>
                <a:cxn ang="0">
                  <a:pos x="52" y="30"/>
                </a:cxn>
                <a:cxn ang="0">
                  <a:pos x="50" y="25"/>
                </a:cxn>
                <a:cxn ang="0">
                  <a:pos x="45" y="15"/>
                </a:cxn>
                <a:cxn ang="0">
                  <a:pos x="41" y="12"/>
                </a:cxn>
                <a:cxn ang="0">
                  <a:pos x="36" y="10"/>
                </a:cxn>
                <a:cxn ang="0">
                  <a:pos x="26" y="10"/>
                </a:cxn>
                <a:cxn ang="0">
                  <a:pos x="33" y="0"/>
                </a:cxn>
                <a:cxn ang="0">
                  <a:pos x="46" y="3"/>
                </a:cxn>
                <a:cxn ang="0">
                  <a:pos x="53" y="7"/>
                </a:cxn>
                <a:cxn ang="0">
                  <a:pos x="55" y="10"/>
                </a:cxn>
                <a:cxn ang="0">
                  <a:pos x="62" y="20"/>
                </a:cxn>
                <a:cxn ang="0">
                  <a:pos x="63" y="27"/>
                </a:cxn>
                <a:cxn ang="0">
                  <a:pos x="63" y="42"/>
                </a:cxn>
                <a:cxn ang="0">
                  <a:pos x="62" y="49"/>
                </a:cxn>
                <a:cxn ang="0">
                  <a:pos x="58" y="56"/>
                </a:cxn>
                <a:cxn ang="0">
                  <a:pos x="55" y="61"/>
                </a:cxn>
                <a:cxn ang="0">
                  <a:pos x="45" y="68"/>
                </a:cxn>
                <a:cxn ang="0">
                  <a:pos x="31" y="71"/>
                </a:cxn>
                <a:cxn ang="0">
                  <a:pos x="26" y="71"/>
                </a:cxn>
                <a:cxn ang="0">
                  <a:pos x="21" y="69"/>
                </a:cxn>
                <a:cxn ang="0">
                  <a:pos x="18" y="68"/>
                </a:cxn>
                <a:cxn ang="0">
                  <a:pos x="13" y="66"/>
                </a:cxn>
                <a:cxn ang="0">
                  <a:pos x="8" y="61"/>
                </a:cxn>
                <a:cxn ang="0">
                  <a:pos x="5" y="56"/>
                </a:cxn>
                <a:cxn ang="0">
                  <a:pos x="3" y="51"/>
                </a:cxn>
                <a:cxn ang="0">
                  <a:pos x="1" y="44"/>
                </a:cxn>
                <a:cxn ang="0">
                  <a:pos x="0" y="35"/>
                </a:cxn>
                <a:cxn ang="0">
                  <a:pos x="5" y="15"/>
                </a:cxn>
                <a:cxn ang="0">
                  <a:pos x="8" y="10"/>
                </a:cxn>
                <a:cxn ang="0">
                  <a:pos x="18" y="3"/>
                </a:cxn>
                <a:cxn ang="0">
                  <a:pos x="25" y="2"/>
                </a:cxn>
                <a:cxn ang="0">
                  <a:pos x="33" y="0"/>
                </a:cxn>
              </a:cxnLst>
              <a:rect l="0" t="0" r="r" b="b"/>
              <a:pathLst>
                <a:path w="63" h="71">
                  <a:moveTo>
                    <a:pt x="26" y="10"/>
                  </a:moveTo>
                  <a:lnTo>
                    <a:pt x="20" y="14"/>
                  </a:lnTo>
                  <a:lnTo>
                    <a:pt x="16" y="17"/>
                  </a:lnTo>
                  <a:lnTo>
                    <a:pt x="15" y="20"/>
                  </a:lnTo>
                  <a:lnTo>
                    <a:pt x="13" y="25"/>
                  </a:lnTo>
                  <a:lnTo>
                    <a:pt x="13" y="46"/>
                  </a:lnTo>
                  <a:lnTo>
                    <a:pt x="16" y="52"/>
                  </a:lnTo>
                  <a:lnTo>
                    <a:pt x="23" y="59"/>
                  </a:lnTo>
                  <a:lnTo>
                    <a:pt x="26" y="61"/>
                  </a:lnTo>
                  <a:lnTo>
                    <a:pt x="36" y="61"/>
                  </a:lnTo>
                  <a:lnTo>
                    <a:pt x="43" y="57"/>
                  </a:lnTo>
                  <a:lnTo>
                    <a:pt x="46" y="54"/>
                  </a:lnTo>
                  <a:lnTo>
                    <a:pt x="48" y="51"/>
                  </a:lnTo>
                  <a:lnTo>
                    <a:pt x="52" y="41"/>
                  </a:lnTo>
                  <a:lnTo>
                    <a:pt x="52" y="30"/>
                  </a:lnTo>
                  <a:lnTo>
                    <a:pt x="50" y="25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6" y="10"/>
                  </a:lnTo>
                  <a:lnTo>
                    <a:pt x="26" y="10"/>
                  </a:lnTo>
                  <a:close/>
                  <a:moveTo>
                    <a:pt x="33" y="0"/>
                  </a:moveTo>
                  <a:lnTo>
                    <a:pt x="46" y="3"/>
                  </a:lnTo>
                  <a:lnTo>
                    <a:pt x="53" y="7"/>
                  </a:lnTo>
                  <a:lnTo>
                    <a:pt x="55" y="10"/>
                  </a:lnTo>
                  <a:lnTo>
                    <a:pt x="62" y="20"/>
                  </a:lnTo>
                  <a:lnTo>
                    <a:pt x="63" y="27"/>
                  </a:lnTo>
                  <a:lnTo>
                    <a:pt x="63" y="42"/>
                  </a:lnTo>
                  <a:lnTo>
                    <a:pt x="62" y="49"/>
                  </a:lnTo>
                  <a:lnTo>
                    <a:pt x="58" y="56"/>
                  </a:lnTo>
                  <a:lnTo>
                    <a:pt x="55" y="61"/>
                  </a:lnTo>
                  <a:lnTo>
                    <a:pt x="45" y="68"/>
                  </a:lnTo>
                  <a:lnTo>
                    <a:pt x="31" y="71"/>
                  </a:lnTo>
                  <a:lnTo>
                    <a:pt x="26" y="71"/>
                  </a:lnTo>
                  <a:lnTo>
                    <a:pt x="21" y="69"/>
                  </a:lnTo>
                  <a:lnTo>
                    <a:pt x="18" y="68"/>
                  </a:lnTo>
                  <a:lnTo>
                    <a:pt x="13" y="66"/>
                  </a:lnTo>
                  <a:lnTo>
                    <a:pt x="8" y="61"/>
                  </a:lnTo>
                  <a:lnTo>
                    <a:pt x="5" y="56"/>
                  </a:lnTo>
                  <a:lnTo>
                    <a:pt x="3" y="51"/>
                  </a:lnTo>
                  <a:lnTo>
                    <a:pt x="1" y="44"/>
                  </a:lnTo>
                  <a:lnTo>
                    <a:pt x="0" y="35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8" y="3"/>
                  </a:lnTo>
                  <a:lnTo>
                    <a:pt x="25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3" name="Freeform 415"/>
            <p:cNvSpPr>
              <a:spLocks noEditPoints="1"/>
            </p:cNvSpPr>
            <p:nvPr/>
          </p:nvSpPr>
          <p:spPr bwMode="auto">
            <a:xfrm>
              <a:off x="4694" y="3433"/>
              <a:ext cx="71" cy="71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12" y="25"/>
                </a:cxn>
                <a:cxn ang="0">
                  <a:pos x="17" y="56"/>
                </a:cxn>
                <a:cxn ang="0">
                  <a:pos x="24" y="61"/>
                </a:cxn>
                <a:cxn ang="0">
                  <a:pos x="37" y="57"/>
                </a:cxn>
                <a:cxn ang="0">
                  <a:pos x="42" y="51"/>
                </a:cxn>
                <a:cxn ang="0">
                  <a:pos x="44" y="41"/>
                </a:cxn>
                <a:cxn ang="0">
                  <a:pos x="42" y="24"/>
                </a:cxn>
                <a:cxn ang="0">
                  <a:pos x="30" y="10"/>
                </a:cxn>
                <a:cxn ang="0">
                  <a:pos x="27" y="0"/>
                </a:cxn>
                <a:cxn ang="0">
                  <a:pos x="36" y="2"/>
                </a:cxn>
                <a:cxn ang="0">
                  <a:pos x="44" y="7"/>
                </a:cxn>
                <a:cxn ang="0">
                  <a:pos x="49" y="14"/>
                </a:cxn>
                <a:cxn ang="0">
                  <a:pos x="51" y="24"/>
                </a:cxn>
                <a:cxn ang="0">
                  <a:pos x="52" y="15"/>
                </a:cxn>
                <a:cxn ang="0">
                  <a:pos x="54" y="2"/>
                </a:cxn>
                <a:cxn ang="0">
                  <a:pos x="66" y="3"/>
                </a:cxn>
                <a:cxn ang="0">
                  <a:pos x="64" y="10"/>
                </a:cxn>
                <a:cxn ang="0">
                  <a:pos x="61" y="24"/>
                </a:cxn>
                <a:cxn ang="0">
                  <a:pos x="59" y="32"/>
                </a:cxn>
                <a:cxn ang="0">
                  <a:pos x="56" y="42"/>
                </a:cxn>
                <a:cxn ang="0">
                  <a:pos x="57" y="52"/>
                </a:cxn>
                <a:cxn ang="0">
                  <a:pos x="59" y="57"/>
                </a:cxn>
                <a:cxn ang="0">
                  <a:pos x="61" y="61"/>
                </a:cxn>
                <a:cxn ang="0">
                  <a:pos x="69" y="59"/>
                </a:cxn>
                <a:cxn ang="0">
                  <a:pos x="71" y="69"/>
                </a:cxn>
                <a:cxn ang="0">
                  <a:pos x="66" y="71"/>
                </a:cxn>
                <a:cxn ang="0">
                  <a:pos x="57" y="69"/>
                </a:cxn>
                <a:cxn ang="0">
                  <a:pos x="49" y="64"/>
                </a:cxn>
                <a:cxn ang="0">
                  <a:pos x="47" y="57"/>
                </a:cxn>
                <a:cxn ang="0">
                  <a:pos x="42" y="64"/>
                </a:cxn>
                <a:cxn ang="0">
                  <a:pos x="25" y="71"/>
                </a:cxn>
                <a:cxn ang="0">
                  <a:pos x="14" y="68"/>
                </a:cxn>
                <a:cxn ang="0">
                  <a:pos x="5" y="61"/>
                </a:cxn>
                <a:cxn ang="0">
                  <a:pos x="0" y="51"/>
                </a:cxn>
                <a:cxn ang="0">
                  <a:pos x="4" y="15"/>
                </a:cxn>
                <a:cxn ang="0">
                  <a:pos x="10" y="7"/>
                </a:cxn>
                <a:cxn ang="0">
                  <a:pos x="20" y="2"/>
                </a:cxn>
              </a:cxnLst>
              <a:rect l="0" t="0" r="r" b="b"/>
              <a:pathLst>
                <a:path w="71" h="71">
                  <a:moveTo>
                    <a:pt x="24" y="10"/>
                  </a:moveTo>
                  <a:lnTo>
                    <a:pt x="20" y="12"/>
                  </a:lnTo>
                  <a:lnTo>
                    <a:pt x="17" y="15"/>
                  </a:lnTo>
                  <a:lnTo>
                    <a:pt x="12" y="25"/>
                  </a:lnTo>
                  <a:lnTo>
                    <a:pt x="12" y="46"/>
                  </a:lnTo>
                  <a:lnTo>
                    <a:pt x="17" y="56"/>
                  </a:lnTo>
                  <a:lnTo>
                    <a:pt x="20" y="59"/>
                  </a:lnTo>
                  <a:lnTo>
                    <a:pt x="24" y="61"/>
                  </a:lnTo>
                  <a:lnTo>
                    <a:pt x="30" y="61"/>
                  </a:lnTo>
                  <a:lnTo>
                    <a:pt x="37" y="57"/>
                  </a:lnTo>
                  <a:lnTo>
                    <a:pt x="41" y="54"/>
                  </a:lnTo>
                  <a:lnTo>
                    <a:pt x="42" y="51"/>
                  </a:lnTo>
                  <a:lnTo>
                    <a:pt x="42" y="46"/>
                  </a:lnTo>
                  <a:lnTo>
                    <a:pt x="44" y="41"/>
                  </a:lnTo>
                  <a:lnTo>
                    <a:pt x="44" y="29"/>
                  </a:lnTo>
                  <a:lnTo>
                    <a:pt x="42" y="24"/>
                  </a:lnTo>
                  <a:lnTo>
                    <a:pt x="37" y="14"/>
                  </a:lnTo>
                  <a:lnTo>
                    <a:pt x="30" y="10"/>
                  </a:lnTo>
                  <a:lnTo>
                    <a:pt x="24" y="10"/>
                  </a:lnTo>
                  <a:close/>
                  <a:moveTo>
                    <a:pt x="27" y="0"/>
                  </a:moveTo>
                  <a:lnTo>
                    <a:pt x="32" y="2"/>
                  </a:lnTo>
                  <a:lnTo>
                    <a:pt x="36" y="2"/>
                  </a:lnTo>
                  <a:lnTo>
                    <a:pt x="41" y="3"/>
                  </a:lnTo>
                  <a:lnTo>
                    <a:pt x="44" y="7"/>
                  </a:lnTo>
                  <a:lnTo>
                    <a:pt x="46" y="10"/>
                  </a:lnTo>
                  <a:lnTo>
                    <a:pt x="49" y="14"/>
                  </a:lnTo>
                  <a:lnTo>
                    <a:pt x="49" y="19"/>
                  </a:lnTo>
                  <a:lnTo>
                    <a:pt x="51" y="24"/>
                  </a:lnTo>
                  <a:lnTo>
                    <a:pt x="52" y="19"/>
                  </a:lnTo>
                  <a:lnTo>
                    <a:pt x="52" y="15"/>
                  </a:lnTo>
                  <a:lnTo>
                    <a:pt x="54" y="10"/>
                  </a:lnTo>
                  <a:lnTo>
                    <a:pt x="54" y="2"/>
                  </a:lnTo>
                  <a:lnTo>
                    <a:pt x="64" y="2"/>
                  </a:lnTo>
                  <a:lnTo>
                    <a:pt x="66" y="3"/>
                  </a:lnTo>
                  <a:lnTo>
                    <a:pt x="66" y="7"/>
                  </a:lnTo>
                  <a:lnTo>
                    <a:pt x="64" y="10"/>
                  </a:lnTo>
                  <a:lnTo>
                    <a:pt x="64" y="17"/>
                  </a:lnTo>
                  <a:lnTo>
                    <a:pt x="61" y="24"/>
                  </a:lnTo>
                  <a:lnTo>
                    <a:pt x="61" y="27"/>
                  </a:lnTo>
                  <a:lnTo>
                    <a:pt x="59" y="32"/>
                  </a:lnTo>
                  <a:lnTo>
                    <a:pt x="59" y="35"/>
                  </a:lnTo>
                  <a:lnTo>
                    <a:pt x="56" y="42"/>
                  </a:lnTo>
                  <a:lnTo>
                    <a:pt x="56" y="47"/>
                  </a:lnTo>
                  <a:lnTo>
                    <a:pt x="57" y="52"/>
                  </a:lnTo>
                  <a:lnTo>
                    <a:pt x="57" y="56"/>
                  </a:lnTo>
                  <a:lnTo>
                    <a:pt x="59" y="57"/>
                  </a:lnTo>
                  <a:lnTo>
                    <a:pt x="59" y="59"/>
                  </a:lnTo>
                  <a:lnTo>
                    <a:pt x="61" y="61"/>
                  </a:lnTo>
                  <a:lnTo>
                    <a:pt x="67" y="61"/>
                  </a:lnTo>
                  <a:lnTo>
                    <a:pt x="69" y="59"/>
                  </a:lnTo>
                  <a:lnTo>
                    <a:pt x="71" y="59"/>
                  </a:lnTo>
                  <a:lnTo>
                    <a:pt x="71" y="69"/>
                  </a:lnTo>
                  <a:lnTo>
                    <a:pt x="67" y="69"/>
                  </a:lnTo>
                  <a:lnTo>
                    <a:pt x="66" y="71"/>
                  </a:lnTo>
                  <a:lnTo>
                    <a:pt x="59" y="71"/>
                  </a:lnTo>
                  <a:lnTo>
                    <a:pt x="57" y="69"/>
                  </a:lnTo>
                  <a:lnTo>
                    <a:pt x="54" y="69"/>
                  </a:lnTo>
                  <a:lnTo>
                    <a:pt x="49" y="64"/>
                  </a:lnTo>
                  <a:lnTo>
                    <a:pt x="47" y="61"/>
                  </a:lnTo>
                  <a:lnTo>
                    <a:pt x="47" y="57"/>
                  </a:lnTo>
                  <a:lnTo>
                    <a:pt x="44" y="62"/>
                  </a:lnTo>
                  <a:lnTo>
                    <a:pt x="42" y="64"/>
                  </a:lnTo>
                  <a:lnTo>
                    <a:pt x="29" y="71"/>
                  </a:lnTo>
                  <a:lnTo>
                    <a:pt x="25" y="71"/>
                  </a:lnTo>
                  <a:lnTo>
                    <a:pt x="19" y="69"/>
                  </a:lnTo>
                  <a:lnTo>
                    <a:pt x="14" y="68"/>
                  </a:lnTo>
                  <a:lnTo>
                    <a:pt x="9" y="64"/>
                  </a:lnTo>
                  <a:lnTo>
                    <a:pt x="5" y="61"/>
                  </a:lnTo>
                  <a:lnTo>
                    <a:pt x="2" y="56"/>
                  </a:lnTo>
                  <a:lnTo>
                    <a:pt x="0" y="51"/>
                  </a:lnTo>
                  <a:lnTo>
                    <a:pt x="0" y="29"/>
                  </a:lnTo>
                  <a:lnTo>
                    <a:pt x="4" y="15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5" y="3"/>
                  </a:lnTo>
                  <a:lnTo>
                    <a:pt x="20" y="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4" name="Freeform 416"/>
            <p:cNvSpPr>
              <a:spLocks/>
            </p:cNvSpPr>
            <p:nvPr/>
          </p:nvSpPr>
          <p:spPr bwMode="auto">
            <a:xfrm>
              <a:off x="4782" y="3435"/>
              <a:ext cx="28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0"/>
                </a:cxn>
                <a:cxn ang="0">
                  <a:pos x="10" y="45"/>
                </a:cxn>
                <a:cxn ang="0">
                  <a:pos x="11" y="49"/>
                </a:cxn>
                <a:cxn ang="0">
                  <a:pos x="11" y="55"/>
                </a:cxn>
                <a:cxn ang="0">
                  <a:pos x="13" y="57"/>
                </a:cxn>
                <a:cxn ang="0">
                  <a:pos x="15" y="57"/>
                </a:cxn>
                <a:cxn ang="0">
                  <a:pos x="16" y="59"/>
                </a:cxn>
                <a:cxn ang="0">
                  <a:pos x="21" y="59"/>
                </a:cxn>
                <a:cxn ang="0">
                  <a:pos x="23" y="57"/>
                </a:cxn>
                <a:cxn ang="0">
                  <a:pos x="28" y="57"/>
                </a:cxn>
                <a:cxn ang="0">
                  <a:pos x="28" y="64"/>
                </a:cxn>
                <a:cxn ang="0">
                  <a:pos x="26" y="66"/>
                </a:cxn>
                <a:cxn ang="0">
                  <a:pos x="26" y="67"/>
                </a:cxn>
                <a:cxn ang="0">
                  <a:pos x="23" y="67"/>
                </a:cxn>
                <a:cxn ang="0">
                  <a:pos x="21" y="69"/>
                </a:cxn>
                <a:cxn ang="0">
                  <a:pos x="11" y="69"/>
                </a:cxn>
                <a:cxn ang="0">
                  <a:pos x="5" y="66"/>
                </a:cxn>
                <a:cxn ang="0">
                  <a:pos x="3" y="64"/>
                </a:cxn>
                <a:cxn ang="0">
                  <a:pos x="1" y="60"/>
                </a:cxn>
                <a:cxn ang="0">
                  <a:pos x="0" y="55"/>
                </a:cxn>
                <a:cxn ang="0">
                  <a:pos x="0" y="0"/>
                </a:cxn>
              </a:cxnLst>
              <a:rect l="0" t="0" r="r" b="b"/>
              <a:pathLst>
                <a:path w="28" h="69">
                  <a:moveTo>
                    <a:pt x="0" y="0"/>
                  </a:moveTo>
                  <a:lnTo>
                    <a:pt x="10" y="0"/>
                  </a:lnTo>
                  <a:lnTo>
                    <a:pt x="10" y="45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6" y="59"/>
                  </a:lnTo>
                  <a:lnTo>
                    <a:pt x="21" y="59"/>
                  </a:lnTo>
                  <a:lnTo>
                    <a:pt x="23" y="57"/>
                  </a:lnTo>
                  <a:lnTo>
                    <a:pt x="28" y="57"/>
                  </a:lnTo>
                  <a:lnTo>
                    <a:pt x="28" y="64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3" y="67"/>
                  </a:lnTo>
                  <a:lnTo>
                    <a:pt x="21" y="69"/>
                  </a:lnTo>
                  <a:lnTo>
                    <a:pt x="11" y="69"/>
                  </a:lnTo>
                  <a:lnTo>
                    <a:pt x="5" y="66"/>
                  </a:lnTo>
                  <a:lnTo>
                    <a:pt x="3" y="64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5" name="Freeform 417"/>
            <p:cNvSpPr>
              <a:spLocks noEditPoints="1"/>
            </p:cNvSpPr>
            <p:nvPr/>
          </p:nvSpPr>
          <p:spPr bwMode="auto">
            <a:xfrm>
              <a:off x="4815" y="3433"/>
              <a:ext cx="57" cy="94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20" y="12"/>
                </a:cxn>
                <a:cxn ang="0">
                  <a:pos x="17" y="15"/>
                </a:cxn>
                <a:cxn ang="0">
                  <a:pos x="12" y="25"/>
                </a:cxn>
                <a:cxn ang="0">
                  <a:pos x="12" y="54"/>
                </a:cxn>
                <a:cxn ang="0">
                  <a:pos x="15" y="57"/>
                </a:cxn>
                <a:cxn ang="0">
                  <a:pos x="18" y="59"/>
                </a:cxn>
                <a:cxn ang="0">
                  <a:pos x="24" y="61"/>
                </a:cxn>
                <a:cxn ang="0">
                  <a:pos x="32" y="61"/>
                </a:cxn>
                <a:cxn ang="0">
                  <a:pos x="37" y="59"/>
                </a:cxn>
                <a:cxn ang="0">
                  <a:pos x="39" y="56"/>
                </a:cxn>
                <a:cxn ang="0">
                  <a:pos x="42" y="54"/>
                </a:cxn>
                <a:cxn ang="0">
                  <a:pos x="44" y="51"/>
                </a:cxn>
                <a:cxn ang="0">
                  <a:pos x="45" y="46"/>
                </a:cxn>
                <a:cxn ang="0">
                  <a:pos x="45" y="25"/>
                </a:cxn>
                <a:cxn ang="0">
                  <a:pos x="40" y="15"/>
                </a:cxn>
                <a:cxn ang="0">
                  <a:pos x="37" y="12"/>
                </a:cxn>
                <a:cxn ang="0">
                  <a:pos x="34" y="10"/>
                </a:cxn>
                <a:cxn ang="0">
                  <a:pos x="24" y="10"/>
                </a:cxn>
                <a:cxn ang="0">
                  <a:pos x="29" y="0"/>
                </a:cxn>
                <a:cxn ang="0">
                  <a:pos x="42" y="3"/>
                </a:cxn>
                <a:cxn ang="0">
                  <a:pos x="47" y="5"/>
                </a:cxn>
                <a:cxn ang="0">
                  <a:pos x="50" y="10"/>
                </a:cxn>
                <a:cxn ang="0">
                  <a:pos x="54" y="14"/>
                </a:cxn>
                <a:cxn ang="0">
                  <a:pos x="55" y="20"/>
                </a:cxn>
                <a:cxn ang="0">
                  <a:pos x="57" y="25"/>
                </a:cxn>
                <a:cxn ang="0">
                  <a:pos x="57" y="44"/>
                </a:cxn>
                <a:cxn ang="0">
                  <a:pos x="55" y="51"/>
                </a:cxn>
                <a:cxn ang="0">
                  <a:pos x="54" y="56"/>
                </a:cxn>
                <a:cxn ang="0">
                  <a:pos x="47" y="66"/>
                </a:cxn>
                <a:cxn ang="0">
                  <a:pos x="42" y="68"/>
                </a:cxn>
                <a:cxn ang="0">
                  <a:pos x="29" y="71"/>
                </a:cxn>
                <a:cxn ang="0">
                  <a:pos x="24" y="71"/>
                </a:cxn>
                <a:cxn ang="0">
                  <a:pos x="22" y="69"/>
                </a:cxn>
                <a:cxn ang="0">
                  <a:pos x="20" y="69"/>
                </a:cxn>
                <a:cxn ang="0">
                  <a:pos x="17" y="68"/>
                </a:cxn>
                <a:cxn ang="0">
                  <a:pos x="15" y="68"/>
                </a:cxn>
                <a:cxn ang="0">
                  <a:pos x="12" y="64"/>
                </a:cxn>
                <a:cxn ang="0">
                  <a:pos x="12" y="93"/>
                </a:cxn>
                <a:cxn ang="0">
                  <a:pos x="10" y="94"/>
                </a:cxn>
                <a:cxn ang="0">
                  <a:pos x="0" y="94"/>
                </a:cxn>
                <a:cxn ang="0">
                  <a:pos x="0" y="27"/>
                </a:cxn>
                <a:cxn ang="0">
                  <a:pos x="2" y="20"/>
                </a:cxn>
                <a:cxn ang="0">
                  <a:pos x="3" y="15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7" y="3"/>
                </a:cxn>
                <a:cxn ang="0">
                  <a:pos x="22" y="2"/>
                </a:cxn>
                <a:cxn ang="0">
                  <a:pos x="29" y="0"/>
                </a:cxn>
              </a:cxnLst>
              <a:rect l="0" t="0" r="r" b="b"/>
              <a:pathLst>
                <a:path w="57" h="94">
                  <a:moveTo>
                    <a:pt x="24" y="10"/>
                  </a:moveTo>
                  <a:lnTo>
                    <a:pt x="20" y="12"/>
                  </a:lnTo>
                  <a:lnTo>
                    <a:pt x="17" y="15"/>
                  </a:lnTo>
                  <a:lnTo>
                    <a:pt x="12" y="25"/>
                  </a:lnTo>
                  <a:lnTo>
                    <a:pt x="12" y="54"/>
                  </a:lnTo>
                  <a:lnTo>
                    <a:pt x="15" y="57"/>
                  </a:lnTo>
                  <a:lnTo>
                    <a:pt x="18" y="59"/>
                  </a:lnTo>
                  <a:lnTo>
                    <a:pt x="24" y="61"/>
                  </a:lnTo>
                  <a:lnTo>
                    <a:pt x="32" y="61"/>
                  </a:lnTo>
                  <a:lnTo>
                    <a:pt x="37" y="59"/>
                  </a:lnTo>
                  <a:lnTo>
                    <a:pt x="39" y="56"/>
                  </a:lnTo>
                  <a:lnTo>
                    <a:pt x="42" y="54"/>
                  </a:lnTo>
                  <a:lnTo>
                    <a:pt x="44" y="51"/>
                  </a:lnTo>
                  <a:lnTo>
                    <a:pt x="45" y="46"/>
                  </a:lnTo>
                  <a:lnTo>
                    <a:pt x="45" y="25"/>
                  </a:lnTo>
                  <a:lnTo>
                    <a:pt x="40" y="15"/>
                  </a:lnTo>
                  <a:lnTo>
                    <a:pt x="37" y="12"/>
                  </a:lnTo>
                  <a:lnTo>
                    <a:pt x="34" y="10"/>
                  </a:lnTo>
                  <a:lnTo>
                    <a:pt x="24" y="10"/>
                  </a:lnTo>
                  <a:close/>
                  <a:moveTo>
                    <a:pt x="29" y="0"/>
                  </a:moveTo>
                  <a:lnTo>
                    <a:pt x="42" y="3"/>
                  </a:lnTo>
                  <a:lnTo>
                    <a:pt x="47" y="5"/>
                  </a:lnTo>
                  <a:lnTo>
                    <a:pt x="50" y="10"/>
                  </a:lnTo>
                  <a:lnTo>
                    <a:pt x="54" y="14"/>
                  </a:lnTo>
                  <a:lnTo>
                    <a:pt x="55" y="20"/>
                  </a:lnTo>
                  <a:lnTo>
                    <a:pt x="57" y="25"/>
                  </a:lnTo>
                  <a:lnTo>
                    <a:pt x="57" y="44"/>
                  </a:lnTo>
                  <a:lnTo>
                    <a:pt x="55" y="51"/>
                  </a:lnTo>
                  <a:lnTo>
                    <a:pt x="54" y="56"/>
                  </a:lnTo>
                  <a:lnTo>
                    <a:pt x="47" y="66"/>
                  </a:lnTo>
                  <a:lnTo>
                    <a:pt x="42" y="68"/>
                  </a:lnTo>
                  <a:lnTo>
                    <a:pt x="29" y="71"/>
                  </a:lnTo>
                  <a:lnTo>
                    <a:pt x="24" y="71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2" y="64"/>
                  </a:lnTo>
                  <a:lnTo>
                    <a:pt x="12" y="93"/>
                  </a:lnTo>
                  <a:lnTo>
                    <a:pt x="10" y="94"/>
                  </a:lnTo>
                  <a:lnTo>
                    <a:pt x="0" y="94"/>
                  </a:lnTo>
                  <a:lnTo>
                    <a:pt x="0" y="27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6" name="Freeform 418"/>
            <p:cNvSpPr>
              <a:spLocks/>
            </p:cNvSpPr>
            <p:nvPr/>
          </p:nvSpPr>
          <p:spPr bwMode="auto">
            <a:xfrm>
              <a:off x="4884" y="3433"/>
              <a:ext cx="52" cy="7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8" y="2"/>
                </a:cxn>
                <a:cxn ang="0">
                  <a:pos x="45" y="3"/>
                </a:cxn>
                <a:cxn ang="0">
                  <a:pos x="48" y="5"/>
                </a:cxn>
                <a:cxn ang="0">
                  <a:pos x="52" y="7"/>
                </a:cxn>
                <a:cxn ang="0">
                  <a:pos x="50" y="15"/>
                </a:cxn>
                <a:cxn ang="0">
                  <a:pos x="48" y="17"/>
                </a:cxn>
                <a:cxn ang="0">
                  <a:pos x="40" y="12"/>
                </a:cxn>
                <a:cxn ang="0">
                  <a:pos x="33" y="10"/>
                </a:cxn>
                <a:cxn ang="0">
                  <a:pos x="15" y="17"/>
                </a:cxn>
                <a:cxn ang="0">
                  <a:pos x="20" y="29"/>
                </a:cxn>
                <a:cxn ang="0">
                  <a:pos x="27" y="30"/>
                </a:cxn>
                <a:cxn ang="0">
                  <a:pos x="43" y="37"/>
                </a:cxn>
                <a:cxn ang="0">
                  <a:pos x="22" y="39"/>
                </a:cxn>
                <a:cxn ang="0">
                  <a:pos x="13" y="46"/>
                </a:cxn>
                <a:cxn ang="0">
                  <a:pos x="17" y="57"/>
                </a:cxn>
                <a:cxn ang="0">
                  <a:pos x="38" y="61"/>
                </a:cxn>
                <a:cxn ang="0">
                  <a:pos x="43" y="57"/>
                </a:cxn>
                <a:cxn ang="0">
                  <a:pos x="48" y="56"/>
                </a:cxn>
                <a:cxn ang="0">
                  <a:pos x="52" y="64"/>
                </a:cxn>
                <a:cxn ang="0">
                  <a:pos x="47" y="66"/>
                </a:cxn>
                <a:cxn ang="0">
                  <a:pos x="42" y="69"/>
                </a:cxn>
                <a:cxn ang="0">
                  <a:pos x="35" y="71"/>
                </a:cxn>
                <a:cxn ang="0">
                  <a:pos x="7" y="66"/>
                </a:cxn>
                <a:cxn ang="0">
                  <a:pos x="1" y="59"/>
                </a:cxn>
                <a:cxn ang="0">
                  <a:pos x="0" y="51"/>
                </a:cxn>
                <a:cxn ang="0">
                  <a:pos x="1" y="46"/>
                </a:cxn>
                <a:cxn ang="0">
                  <a:pos x="3" y="41"/>
                </a:cxn>
                <a:cxn ang="0">
                  <a:pos x="8" y="37"/>
                </a:cxn>
                <a:cxn ang="0">
                  <a:pos x="12" y="32"/>
                </a:cxn>
                <a:cxn ang="0">
                  <a:pos x="5" y="27"/>
                </a:cxn>
                <a:cxn ang="0">
                  <a:pos x="3" y="15"/>
                </a:cxn>
                <a:cxn ang="0">
                  <a:pos x="10" y="7"/>
                </a:cxn>
                <a:cxn ang="0">
                  <a:pos x="18" y="2"/>
                </a:cxn>
                <a:cxn ang="0">
                  <a:pos x="28" y="0"/>
                </a:cxn>
              </a:cxnLst>
              <a:rect l="0" t="0" r="r" b="b"/>
              <a:pathLst>
                <a:path w="52" h="71">
                  <a:moveTo>
                    <a:pt x="28" y="0"/>
                  </a:moveTo>
                  <a:lnTo>
                    <a:pt x="32" y="0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7" y="15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2" y="10"/>
                  </a:lnTo>
                  <a:lnTo>
                    <a:pt x="15" y="17"/>
                  </a:lnTo>
                  <a:lnTo>
                    <a:pt x="15" y="24"/>
                  </a:lnTo>
                  <a:lnTo>
                    <a:pt x="20" y="29"/>
                  </a:lnTo>
                  <a:lnTo>
                    <a:pt x="23" y="29"/>
                  </a:lnTo>
                  <a:lnTo>
                    <a:pt x="27" y="30"/>
                  </a:lnTo>
                  <a:lnTo>
                    <a:pt x="43" y="30"/>
                  </a:lnTo>
                  <a:lnTo>
                    <a:pt x="43" y="37"/>
                  </a:lnTo>
                  <a:lnTo>
                    <a:pt x="42" y="39"/>
                  </a:lnTo>
                  <a:lnTo>
                    <a:pt x="22" y="39"/>
                  </a:lnTo>
                  <a:lnTo>
                    <a:pt x="18" y="41"/>
                  </a:lnTo>
                  <a:lnTo>
                    <a:pt x="13" y="46"/>
                  </a:lnTo>
                  <a:lnTo>
                    <a:pt x="13" y="54"/>
                  </a:lnTo>
                  <a:lnTo>
                    <a:pt x="17" y="57"/>
                  </a:lnTo>
                  <a:lnTo>
                    <a:pt x="22" y="61"/>
                  </a:lnTo>
                  <a:lnTo>
                    <a:pt x="38" y="61"/>
                  </a:lnTo>
                  <a:lnTo>
                    <a:pt x="42" y="59"/>
                  </a:lnTo>
                  <a:lnTo>
                    <a:pt x="43" y="57"/>
                  </a:lnTo>
                  <a:lnTo>
                    <a:pt x="47" y="57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4"/>
                  </a:lnTo>
                  <a:lnTo>
                    <a:pt x="50" y="66"/>
                  </a:lnTo>
                  <a:lnTo>
                    <a:pt x="47" y="66"/>
                  </a:lnTo>
                  <a:lnTo>
                    <a:pt x="45" y="68"/>
                  </a:lnTo>
                  <a:lnTo>
                    <a:pt x="42" y="69"/>
                  </a:lnTo>
                  <a:lnTo>
                    <a:pt x="38" y="69"/>
                  </a:lnTo>
                  <a:lnTo>
                    <a:pt x="35" y="71"/>
                  </a:lnTo>
                  <a:lnTo>
                    <a:pt x="22" y="71"/>
                  </a:lnTo>
                  <a:lnTo>
                    <a:pt x="7" y="66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1" y="56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" y="46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7" y="39"/>
                  </a:lnTo>
                  <a:lnTo>
                    <a:pt x="8" y="37"/>
                  </a:lnTo>
                  <a:lnTo>
                    <a:pt x="13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5" y="27"/>
                  </a:lnTo>
                  <a:lnTo>
                    <a:pt x="3" y="24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3" y="3"/>
                  </a:lnTo>
                  <a:lnTo>
                    <a:pt x="18" y="2"/>
                  </a:lnTo>
                  <a:lnTo>
                    <a:pt x="23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7" name="Freeform 419"/>
            <p:cNvSpPr>
              <a:spLocks/>
            </p:cNvSpPr>
            <p:nvPr/>
          </p:nvSpPr>
          <p:spPr bwMode="auto">
            <a:xfrm>
              <a:off x="4937" y="3435"/>
              <a:ext cx="56" cy="6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4" y="0"/>
                </a:cxn>
                <a:cxn ang="0">
                  <a:pos x="54" y="1"/>
                </a:cxn>
                <a:cxn ang="0">
                  <a:pos x="56" y="1"/>
                </a:cxn>
                <a:cxn ang="0">
                  <a:pos x="56" y="8"/>
                </a:cxn>
                <a:cxn ang="0">
                  <a:pos x="54" y="8"/>
                </a:cxn>
                <a:cxn ang="0">
                  <a:pos x="54" y="10"/>
                </a:cxn>
                <a:cxn ang="0">
                  <a:pos x="32" y="10"/>
                </a:cxn>
                <a:cxn ang="0">
                  <a:pos x="31" y="15"/>
                </a:cxn>
                <a:cxn ang="0">
                  <a:pos x="31" y="44"/>
                </a:cxn>
                <a:cxn ang="0">
                  <a:pos x="32" y="49"/>
                </a:cxn>
                <a:cxn ang="0">
                  <a:pos x="32" y="52"/>
                </a:cxn>
                <a:cxn ang="0">
                  <a:pos x="34" y="55"/>
                </a:cxn>
                <a:cxn ang="0">
                  <a:pos x="37" y="59"/>
                </a:cxn>
                <a:cxn ang="0">
                  <a:pos x="42" y="59"/>
                </a:cxn>
                <a:cxn ang="0">
                  <a:pos x="44" y="57"/>
                </a:cxn>
                <a:cxn ang="0">
                  <a:pos x="49" y="57"/>
                </a:cxn>
                <a:cxn ang="0">
                  <a:pos x="49" y="64"/>
                </a:cxn>
                <a:cxn ang="0">
                  <a:pos x="47" y="66"/>
                </a:cxn>
                <a:cxn ang="0">
                  <a:pos x="47" y="67"/>
                </a:cxn>
                <a:cxn ang="0">
                  <a:pos x="42" y="67"/>
                </a:cxn>
                <a:cxn ang="0">
                  <a:pos x="41" y="69"/>
                </a:cxn>
                <a:cxn ang="0">
                  <a:pos x="37" y="69"/>
                </a:cxn>
                <a:cxn ang="0">
                  <a:pos x="34" y="67"/>
                </a:cxn>
                <a:cxn ang="0">
                  <a:pos x="29" y="67"/>
                </a:cxn>
                <a:cxn ang="0">
                  <a:pos x="24" y="62"/>
                </a:cxn>
                <a:cxn ang="0">
                  <a:pos x="21" y="55"/>
                </a:cxn>
                <a:cxn ang="0">
                  <a:pos x="21" y="52"/>
                </a:cxn>
                <a:cxn ang="0">
                  <a:pos x="19" y="47"/>
                </a:cxn>
                <a:cxn ang="0">
                  <a:pos x="19" y="20"/>
                </a:cxn>
                <a:cxn ang="0">
                  <a:pos x="21" y="17"/>
                </a:cxn>
                <a:cxn ang="0">
                  <a:pos x="21" y="10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2" y="0"/>
                </a:cxn>
              </a:cxnLst>
              <a:rect l="0" t="0" r="r" b="b"/>
              <a:pathLst>
                <a:path w="56" h="69">
                  <a:moveTo>
                    <a:pt x="2" y="0"/>
                  </a:moveTo>
                  <a:lnTo>
                    <a:pt x="54" y="0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32" y="10"/>
                  </a:lnTo>
                  <a:lnTo>
                    <a:pt x="31" y="15"/>
                  </a:lnTo>
                  <a:lnTo>
                    <a:pt x="31" y="44"/>
                  </a:lnTo>
                  <a:lnTo>
                    <a:pt x="32" y="49"/>
                  </a:lnTo>
                  <a:lnTo>
                    <a:pt x="32" y="52"/>
                  </a:lnTo>
                  <a:lnTo>
                    <a:pt x="34" y="55"/>
                  </a:lnTo>
                  <a:lnTo>
                    <a:pt x="37" y="59"/>
                  </a:lnTo>
                  <a:lnTo>
                    <a:pt x="42" y="59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49" y="64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2" y="67"/>
                  </a:lnTo>
                  <a:lnTo>
                    <a:pt x="41" y="69"/>
                  </a:lnTo>
                  <a:lnTo>
                    <a:pt x="37" y="69"/>
                  </a:lnTo>
                  <a:lnTo>
                    <a:pt x="34" y="67"/>
                  </a:lnTo>
                  <a:lnTo>
                    <a:pt x="29" y="67"/>
                  </a:lnTo>
                  <a:lnTo>
                    <a:pt x="24" y="62"/>
                  </a:lnTo>
                  <a:lnTo>
                    <a:pt x="21" y="55"/>
                  </a:lnTo>
                  <a:lnTo>
                    <a:pt x="21" y="52"/>
                  </a:lnTo>
                  <a:lnTo>
                    <a:pt x="19" y="47"/>
                  </a:lnTo>
                  <a:lnTo>
                    <a:pt x="19" y="20"/>
                  </a:lnTo>
                  <a:lnTo>
                    <a:pt x="21" y="17"/>
                  </a:lnTo>
                  <a:lnTo>
                    <a:pt x="21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8" name="Freeform 420"/>
            <p:cNvSpPr>
              <a:spLocks/>
            </p:cNvSpPr>
            <p:nvPr/>
          </p:nvSpPr>
          <p:spPr bwMode="auto">
            <a:xfrm>
              <a:off x="5008" y="3435"/>
              <a:ext cx="28" cy="6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2" y="50"/>
                </a:cxn>
                <a:cxn ang="0">
                  <a:pos x="13" y="54"/>
                </a:cxn>
                <a:cxn ang="0">
                  <a:pos x="13" y="55"/>
                </a:cxn>
                <a:cxn ang="0">
                  <a:pos x="15" y="57"/>
                </a:cxn>
                <a:cxn ang="0">
                  <a:pos x="17" y="57"/>
                </a:cxn>
                <a:cxn ang="0">
                  <a:pos x="18" y="59"/>
                </a:cxn>
                <a:cxn ang="0">
                  <a:pos x="23" y="59"/>
                </a:cxn>
                <a:cxn ang="0">
                  <a:pos x="23" y="57"/>
                </a:cxn>
                <a:cxn ang="0">
                  <a:pos x="28" y="57"/>
                </a:cxn>
                <a:cxn ang="0">
                  <a:pos x="28" y="66"/>
                </a:cxn>
                <a:cxn ang="0">
                  <a:pos x="27" y="67"/>
                </a:cxn>
                <a:cxn ang="0">
                  <a:pos x="23" y="67"/>
                </a:cxn>
                <a:cxn ang="0">
                  <a:pos x="23" y="69"/>
                </a:cxn>
                <a:cxn ang="0">
                  <a:pos x="13" y="69"/>
                </a:cxn>
                <a:cxn ang="0">
                  <a:pos x="7" y="66"/>
                </a:cxn>
                <a:cxn ang="0">
                  <a:pos x="5" y="64"/>
                </a:cxn>
                <a:cxn ang="0">
                  <a:pos x="3" y="60"/>
                </a:cxn>
                <a:cxn ang="0">
                  <a:pos x="2" y="55"/>
                </a:cxn>
                <a:cxn ang="0">
                  <a:pos x="0" y="52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8" h="69">
                  <a:moveTo>
                    <a:pt x="2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2" y="50"/>
                  </a:lnTo>
                  <a:lnTo>
                    <a:pt x="13" y="54"/>
                  </a:lnTo>
                  <a:lnTo>
                    <a:pt x="13" y="55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8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8" y="57"/>
                  </a:lnTo>
                  <a:lnTo>
                    <a:pt x="28" y="66"/>
                  </a:lnTo>
                  <a:lnTo>
                    <a:pt x="27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13" y="69"/>
                  </a:lnTo>
                  <a:lnTo>
                    <a:pt x="7" y="66"/>
                  </a:lnTo>
                  <a:lnTo>
                    <a:pt x="5" y="64"/>
                  </a:lnTo>
                  <a:lnTo>
                    <a:pt x="3" y="60"/>
                  </a:lnTo>
                  <a:lnTo>
                    <a:pt x="2" y="55"/>
                  </a:lnTo>
                  <a:lnTo>
                    <a:pt x="0" y="5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89" name="Freeform 421"/>
            <p:cNvSpPr>
              <a:spLocks/>
            </p:cNvSpPr>
            <p:nvPr/>
          </p:nvSpPr>
          <p:spPr bwMode="auto">
            <a:xfrm>
              <a:off x="5045" y="3435"/>
              <a:ext cx="52" cy="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2" y="32"/>
                </a:cxn>
                <a:cxn ang="0">
                  <a:pos x="37" y="1"/>
                </a:cxn>
                <a:cxn ang="0">
                  <a:pos x="38" y="0"/>
                </a:cxn>
                <a:cxn ang="0">
                  <a:pos x="48" y="0"/>
                </a:cxn>
                <a:cxn ang="0">
                  <a:pos x="48" y="5"/>
                </a:cxn>
                <a:cxn ang="0">
                  <a:pos x="47" y="6"/>
                </a:cxn>
                <a:cxn ang="0">
                  <a:pos x="25" y="30"/>
                </a:cxn>
                <a:cxn ang="0">
                  <a:pos x="48" y="62"/>
                </a:cxn>
                <a:cxn ang="0">
                  <a:pos x="50" y="62"/>
                </a:cxn>
                <a:cxn ang="0">
                  <a:pos x="50" y="64"/>
                </a:cxn>
                <a:cxn ang="0">
                  <a:pos x="52" y="66"/>
                </a:cxn>
                <a:cxn ang="0">
                  <a:pos x="50" y="66"/>
                </a:cxn>
                <a:cxn ang="0">
                  <a:pos x="50" y="67"/>
                </a:cxn>
                <a:cxn ang="0">
                  <a:pos x="38" y="67"/>
                </a:cxn>
                <a:cxn ang="0">
                  <a:pos x="38" y="66"/>
                </a:cxn>
                <a:cxn ang="0">
                  <a:pos x="37" y="66"/>
                </a:cxn>
                <a:cxn ang="0">
                  <a:pos x="12" y="33"/>
                </a:cxn>
                <a:cxn ang="0">
                  <a:pos x="12" y="66"/>
                </a:cxn>
                <a:cxn ang="0">
                  <a:pos x="10" y="67"/>
                </a:cxn>
                <a:cxn ang="0">
                  <a:pos x="0" y="67"/>
                </a:cxn>
                <a:cxn ang="0">
                  <a:pos x="0" y="0"/>
                </a:cxn>
              </a:cxnLst>
              <a:rect l="0" t="0" r="r" b="b"/>
              <a:pathLst>
                <a:path w="52" h="67">
                  <a:moveTo>
                    <a:pt x="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32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5"/>
                  </a:lnTo>
                  <a:lnTo>
                    <a:pt x="47" y="6"/>
                  </a:lnTo>
                  <a:lnTo>
                    <a:pt x="25" y="30"/>
                  </a:lnTo>
                  <a:lnTo>
                    <a:pt x="48" y="62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52" y="66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7" y="66"/>
                  </a:lnTo>
                  <a:lnTo>
                    <a:pt x="12" y="33"/>
                  </a:lnTo>
                  <a:lnTo>
                    <a:pt x="12" y="66"/>
                  </a:lnTo>
                  <a:lnTo>
                    <a:pt x="10" y="67"/>
                  </a:lnTo>
                  <a:lnTo>
                    <a:pt x="0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0" name="Freeform 422"/>
            <p:cNvSpPr>
              <a:spLocks noEditPoints="1"/>
            </p:cNvSpPr>
            <p:nvPr/>
          </p:nvSpPr>
          <p:spPr bwMode="auto">
            <a:xfrm>
              <a:off x="5100" y="3401"/>
              <a:ext cx="64" cy="103"/>
            </a:xfrm>
            <a:custGeom>
              <a:avLst/>
              <a:gdLst/>
              <a:ahLst/>
              <a:cxnLst>
                <a:cxn ang="0">
                  <a:pos x="27" y="42"/>
                </a:cxn>
                <a:cxn ang="0">
                  <a:pos x="20" y="46"/>
                </a:cxn>
                <a:cxn ang="0">
                  <a:pos x="17" y="49"/>
                </a:cxn>
                <a:cxn ang="0">
                  <a:pos x="15" y="52"/>
                </a:cxn>
                <a:cxn ang="0">
                  <a:pos x="12" y="62"/>
                </a:cxn>
                <a:cxn ang="0">
                  <a:pos x="12" y="73"/>
                </a:cxn>
                <a:cxn ang="0">
                  <a:pos x="14" y="78"/>
                </a:cxn>
                <a:cxn ang="0">
                  <a:pos x="14" y="79"/>
                </a:cxn>
                <a:cxn ang="0">
                  <a:pos x="15" y="83"/>
                </a:cxn>
                <a:cxn ang="0">
                  <a:pos x="17" y="84"/>
                </a:cxn>
                <a:cxn ang="0">
                  <a:pos x="19" y="88"/>
                </a:cxn>
                <a:cxn ang="0">
                  <a:pos x="22" y="91"/>
                </a:cxn>
                <a:cxn ang="0">
                  <a:pos x="27" y="93"/>
                </a:cxn>
                <a:cxn ang="0">
                  <a:pos x="37" y="93"/>
                </a:cxn>
                <a:cxn ang="0">
                  <a:pos x="44" y="89"/>
                </a:cxn>
                <a:cxn ang="0">
                  <a:pos x="47" y="86"/>
                </a:cxn>
                <a:cxn ang="0">
                  <a:pos x="49" y="83"/>
                </a:cxn>
                <a:cxn ang="0">
                  <a:pos x="50" y="78"/>
                </a:cxn>
                <a:cxn ang="0">
                  <a:pos x="50" y="57"/>
                </a:cxn>
                <a:cxn ang="0">
                  <a:pos x="47" y="51"/>
                </a:cxn>
                <a:cxn ang="0">
                  <a:pos x="40" y="44"/>
                </a:cxn>
                <a:cxn ang="0">
                  <a:pos x="37" y="42"/>
                </a:cxn>
                <a:cxn ang="0">
                  <a:pos x="27" y="42"/>
                </a:cxn>
                <a:cxn ang="0">
                  <a:pos x="32" y="32"/>
                </a:cxn>
                <a:cxn ang="0">
                  <a:pos x="45" y="35"/>
                </a:cxn>
                <a:cxn ang="0">
                  <a:pos x="50" y="37"/>
                </a:cxn>
                <a:cxn ang="0">
                  <a:pos x="55" y="42"/>
                </a:cxn>
                <a:cxn ang="0">
                  <a:pos x="59" y="47"/>
                </a:cxn>
                <a:cxn ang="0">
                  <a:pos x="60" y="52"/>
                </a:cxn>
                <a:cxn ang="0">
                  <a:pos x="62" y="59"/>
                </a:cxn>
                <a:cxn ang="0">
                  <a:pos x="64" y="67"/>
                </a:cxn>
                <a:cxn ang="0">
                  <a:pos x="59" y="88"/>
                </a:cxn>
                <a:cxn ang="0">
                  <a:pos x="55" y="93"/>
                </a:cxn>
                <a:cxn ang="0">
                  <a:pos x="45" y="100"/>
                </a:cxn>
                <a:cxn ang="0">
                  <a:pos x="39" y="101"/>
                </a:cxn>
                <a:cxn ang="0">
                  <a:pos x="30" y="103"/>
                </a:cxn>
                <a:cxn ang="0">
                  <a:pos x="17" y="100"/>
                </a:cxn>
                <a:cxn ang="0">
                  <a:pos x="12" y="98"/>
                </a:cxn>
                <a:cxn ang="0">
                  <a:pos x="7" y="93"/>
                </a:cxn>
                <a:cxn ang="0">
                  <a:pos x="3" y="88"/>
                </a:cxn>
                <a:cxn ang="0">
                  <a:pos x="2" y="83"/>
                </a:cxn>
                <a:cxn ang="0">
                  <a:pos x="0" y="76"/>
                </a:cxn>
                <a:cxn ang="0">
                  <a:pos x="0" y="61"/>
                </a:cxn>
                <a:cxn ang="0">
                  <a:pos x="2" y="54"/>
                </a:cxn>
                <a:cxn ang="0">
                  <a:pos x="5" y="47"/>
                </a:cxn>
                <a:cxn ang="0">
                  <a:pos x="9" y="42"/>
                </a:cxn>
                <a:cxn ang="0">
                  <a:pos x="12" y="39"/>
                </a:cxn>
                <a:cxn ang="0">
                  <a:pos x="19" y="35"/>
                </a:cxn>
                <a:cxn ang="0">
                  <a:pos x="32" y="32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44" y="2"/>
                </a:cxn>
                <a:cxn ang="0">
                  <a:pos x="35" y="22"/>
                </a:cxn>
                <a:cxn ang="0">
                  <a:pos x="35" y="24"/>
                </a:cxn>
                <a:cxn ang="0">
                  <a:pos x="27" y="24"/>
                </a:cxn>
                <a:cxn ang="0">
                  <a:pos x="27" y="22"/>
                </a:cxn>
                <a:cxn ang="0">
                  <a:pos x="32" y="2"/>
                </a:cxn>
                <a:cxn ang="0">
                  <a:pos x="34" y="0"/>
                </a:cxn>
              </a:cxnLst>
              <a:rect l="0" t="0" r="r" b="b"/>
              <a:pathLst>
                <a:path w="64" h="103">
                  <a:moveTo>
                    <a:pt x="27" y="42"/>
                  </a:moveTo>
                  <a:lnTo>
                    <a:pt x="20" y="46"/>
                  </a:lnTo>
                  <a:lnTo>
                    <a:pt x="17" y="49"/>
                  </a:lnTo>
                  <a:lnTo>
                    <a:pt x="15" y="52"/>
                  </a:lnTo>
                  <a:lnTo>
                    <a:pt x="12" y="62"/>
                  </a:lnTo>
                  <a:lnTo>
                    <a:pt x="12" y="73"/>
                  </a:lnTo>
                  <a:lnTo>
                    <a:pt x="14" y="78"/>
                  </a:lnTo>
                  <a:lnTo>
                    <a:pt x="14" y="79"/>
                  </a:lnTo>
                  <a:lnTo>
                    <a:pt x="15" y="83"/>
                  </a:lnTo>
                  <a:lnTo>
                    <a:pt x="17" y="84"/>
                  </a:lnTo>
                  <a:lnTo>
                    <a:pt x="19" y="88"/>
                  </a:lnTo>
                  <a:lnTo>
                    <a:pt x="22" y="91"/>
                  </a:lnTo>
                  <a:lnTo>
                    <a:pt x="27" y="93"/>
                  </a:lnTo>
                  <a:lnTo>
                    <a:pt x="37" y="93"/>
                  </a:lnTo>
                  <a:lnTo>
                    <a:pt x="44" y="89"/>
                  </a:lnTo>
                  <a:lnTo>
                    <a:pt x="47" y="86"/>
                  </a:lnTo>
                  <a:lnTo>
                    <a:pt x="49" y="83"/>
                  </a:lnTo>
                  <a:lnTo>
                    <a:pt x="50" y="78"/>
                  </a:lnTo>
                  <a:lnTo>
                    <a:pt x="50" y="57"/>
                  </a:lnTo>
                  <a:lnTo>
                    <a:pt x="47" y="51"/>
                  </a:lnTo>
                  <a:lnTo>
                    <a:pt x="40" y="44"/>
                  </a:lnTo>
                  <a:lnTo>
                    <a:pt x="37" y="42"/>
                  </a:lnTo>
                  <a:lnTo>
                    <a:pt x="27" y="42"/>
                  </a:lnTo>
                  <a:close/>
                  <a:moveTo>
                    <a:pt x="32" y="32"/>
                  </a:moveTo>
                  <a:lnTo>
                    <a:pt x="45" y="35"/>
                  </a:lnTo>
                  <a:lnTo>
                    <a:pt x="50" y="37"/>
                  </a:lnTo>
                  <a:lnTo>
                    <a:pt x="55" y="42"/>
                  </a:lnTo>
                  <a:lnTo>
                    <a:pt x="59" y="47"/>
                  </a:lnTo>
                  <a:lnTo>
                    <a:pt x="60" y="52"/>
                  </a:lnTo>
                  <a:lnTo>
                    <a:pt x="62" y="59"/>
                  </a:lnTo>
                  <a:lnTo>
                    <a:pt x="64" y="67"/>
                  </a:lnTo>
                  <a:lnTo>
                    <a:pt x="59" y="88"/>
                  </a:lnTo>
                  <a:lnTo>
                    <a:pt x="55" y="93"/>
                  </a:lnTo>
                  <a:lnTo>
                    <a:pt x="45" y="100"/>
                  </a:lnTo>
                  <a:lnTo>
                    <a:pt x="39" y="101"/>
                  </a:lnTo>
                  <a:lnTo>
                    <a:pt x="30" y="103"/>
                  </a:lnTo>
                  <a:lnTo>
                    <a:pt x="17" y="100"/>
                  </a:lnTo>
                  <a:lnTo>
                    <a:pt x="12" y="98"/>
                  </a:lnTo>
                  <a:lnTo>
                    <a:pt x="7" y="93"/>
                  </a:lnTo>
                  <a:lnTo>
                    <a:pt x="3" y="88"/>
                  </a:lnTo>
                  <a:lnTo>
                    <a:pt x="2" y="83"/>
                  </a:lnTo>
                  <a:lnTo>
                    <a:pt x="0" y="76"/>
                  </a:lnTo>
                  <a:lnTo>
                    <a:pt x="0" y="61"/>
                  </a:lnTo>
                  <a:lnTo>
                    <a:pt x="2" y="54"/>
                  </a:lnTo>
                  <a:lnTo>
                    <a:pt x="5" y="47"/>
                  </a:lnTo>
                  <a:lnTo>
                    <a:pt x="9" y="42"/>
                  </a:lnTo>
                  <a:lnTo>
                    <a:pt x="12" y="39"/>
                  </a:lnTo>
                  <a:lnTo>
                    <a:pt x="19" y="35"/>
                  </a:lnTo>
                  <a:lnTo>
                    <a:pt x="32" y="32"/>
                  </a:lnTo>
                  <a:close/>
                  <a:moveTo>
                    <a:pt x="34" y="0"/>
                  </a:moveTo>
                  <a:lnTo>
                    <a:pt x="44" y="0"/>
                  </a:lnTo>
                  <a:lnTo>
                    <a:pt x="44" y="2"/>
                  </a:lnTo>
                  <a:lnTo>
                    <a:pt x="35" y="22"/>
                  </a:lnTo>
                  <a:lnTo>
                    <a:pt x="35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32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1" name="Freeform 423"/>
            <p:cNvSpPr>
              <a:spLocks/>
            </p:cNvSpPr>
            <p:nvPr/>
          </p:nvSpPr>
          <p:spPr bwMode="auto">
            <a:xfrm>
              <a:off x="5177" y="3403"/>
              <a:ext cx="27" cy="12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2" y="0"/>
                </a:cxn>
                <a:cxn ang="0">
                  <a:pos x="22" y="30"/>
                </a:cxn>
                <a:cxn ang="0">
                  <a:pos x="27" y="60"/>
                </a:cxn>
                <a:cxn ang="0">
                  <a:pos x="27" y="69"/>
                </a:cxn>
                <a:cxn ang="0">
                  <a:pos x="25" y="77"/>
                </a:cxn>
                <a:cxn ang="0">
                  <a:pos x="24" y="84"/>
                </a:cxn>
                <a:cxn ang="0">
                  <a:pos x="22" y="92"/>
                </a:cxn>
                <a:cxn ang="0">
                  <a:pos x="20" y="99"/>
                </a:cxn>
                <a:cxn ang="0">
                  <a:pos x="17" y="108"/>
                </a:cxn>
                <a:cxn ang="0">
                  <a:pos x="15" y="114"/>
                </a:cxn>
                <a:cxn ang="0">
                  <a:pos x="12" y="123"/>
                </a:cxn>
                <a:cxn ang="0">
                  <a:pos x="0" y="123"/>
                </a:cxn>
                <a:cxn ang="0">
                  <a:pos x="0" y="121"/>
                </a:cxn>
                <a:cxn ang="0">
                  <a:pos x="2" y="121"/>
                </a:cxn>
                <a:cxn ang="0">
                  <a:pos x="12" y="91"/>
                </a:cxn>
                <a:cxn ang="0">
                  <a:pos x="14" y="76"/>
                </a:cxn>
                <a:cxn ang="0">
                  <a:pos x="14" y="60"/>
                </a:cxn>
                <a:cxn ang="0">
                  <a:pos x="12" y="32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7" h="123">
                  <a:moveTo>
                    <a:pt x="2" y="0"/>
                  </a:moveTo>
                  <a:lnTo>
                    <a:pt x="12" y="0"/>
                  </a:lnTo>
                  <a:lnTo>
                    <a:pt x="22" y="30"/>
                  </a:lnTo>
                  <a:lnTo>
                    <a:pt x="27" y="60"/>
                  </a:lnTo>
                  <a:lnTo>
                    <a:pt x="27" y="69"/>
                  </a:lnTo>
                  <a:lnTo>
                    <a:pt x="25" y="77"/>
                  </a:lnTo>
                  <a:lnTo>
                    <a:pt x="24" y="84"/>
                  </a:lnTo>
                  <a:lnTo>
                    <a:pt x="22" y="92"/>
                  </a:lnTo>
                  <a:lnTo>
                    <a:pt x="20" y="99"/>
                  </a:lnTo>
                  <a:lnTo>
                    <a:pt x="17" y="108"/>
                  </a:lnTo>
                  <a:lnTo>
                    <a:pt x="15" y="114"/>
                  </a:lnTo>
                  <a:lnTo>
                    <a:pt x="12" y="123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12" y="91"/>
                  </a:lnTo>
                  <a:lnTo>
                    <a:pt x="14" y="76"/>
                  </a:lnTo>
                  <a:lnTo>
                    <a:pt x="14" y="60"/>
                  </a:lnTo>
                  <a:lnTo>
                    <a:pt x="12" y="32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2" name="Rectangle 424"/>
            <p:cNvSpPr>
              <a:spLocks noChangeArrowheads="1"/>
            </p:cNvSpPr>
            <p:nvPr/>
          </p:nvSpPr>
          <p:spPr bwMode="auto">
            <a:xfrm>
              <a:off x="750" y="2376"/>
              <a:ext cx="227" cy="22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3" name="Line 425"/>
            <p:cNvSpPr>
              <a:spLocks noChangeShapeType="1"/>
            </p:cNvSpPr>
            <p:nvPr/>
          </p:nvSpPr>
          <p:spPr bwMode="auto">
            <a:xfrm>
              <a:off x="750" y="2604"/>
              <a:ext cx="228" cy="1"/>
            </a:xfrm>
            <a:prstGeom prst="line">
              <a:avLst/>
            </a:prstGeom>
            <a:noFill/>
            <a:ln w="5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4" name="Line 426"/>
            <p:cNvSpPr>
              <a:spLocks noChangeShapeType="1"/>
            </p:cNvSpPr>
            <p:nvPr/>
          </p:nvSpPr>
          <p:spPr bwMode="auto">
            <a:xfrm flipV="1">
              <a:off x="978" y="2376"/>
              <a:ext cx="1" cy="228"/>
            </a:xfrm>
            <a:prstGeom prst="line">
              <a:avLst/>
            </a:prstGeom>
            <a:noFill/>
            <a:ln w="5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5" name="Line 427"/>
            <p:cNvSpPr>
              <a:spLocks noChangeShapeType="1"/>
            </p:cNvSpPr>
            <p:nvPr/>
          </p:nvSpPr>
          <p:spPr bwMode="auto">
            <a:xfrm flipH="1">
              <a:off x="750" y="2376"/>
              <a:ext cx="228" cy="1"/>
            </a:xfrm>
            <a:prstGeom prst="line">
              <a:avLst/>
            </a:prstGeom>
            <a:noFill/>
            <a:ln w="5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6" name="Line 428"/>
            <p:cNvSpPr>
              <a:spLocks noChangeShapeType="1"/>
            </p:cNvSpPr>
            <p:nvPr/>
          </p:nvSpPr>
          <p:spPr bwMode="auto">
            <a:xfrm>
              <a:off x="750" y="2376"/>
              <a:ext cx="1" cy="228"/>
            </a:xfrm>
            <a:prstGeom prst="line">
              <a:avLst/>
            </a:prstGeom>
            <a:noFill/>
            <a:ln w="5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7" name="Freeform 429"/>
            <p:cNvSpPr>
              <a:spLocks noEditPoints="1"/>
            </p:cNvSpPr>
            <p:nvPr/>
          </p:nvSpPr>
          <p:spPr bwMode="auto">
            <a:xfrm>
              <a:off x="800" y="2474"/>
              <a:ext cx="16" cy="64"/>
            </a:xfrm>
            <a:custGeom>
              <a:avLst/>
              <a:gdLst/>
              <a:ahLst/>
              <a:cxnLst>
                <a:cxn ang="0">
                  <a:pos x="4" y="49"/>
                </a:cxn>
                <a:cxn ang="0">
                  <a:pos x="12" y="49"/>
                </a:cxn>
                <a:cxn ang="0">
                  <a:pos x="14" y="50"/>
                </a:cxn>
                <a:cxn ang="0">
                  <a:pos x="14" y="52"/>
                </a:cxn>
                <a:cxn ang="0">
                  <a:pos x="16" y="54"/>
                </a:cxn>
                <a:cxn ang="0">
                  <a:pos x="16" y="57"/>
                </a:cxn>
                <a:cxn ang="0">
                  <a:pos x="14" y="59"/>
                </a:cxn>
                <a:cxn ang="0">
                  <a:pos x="14" y="62"/>
                </a:cxn>
                <a:cxn ang="0">
                  <a:pos x="12" y="64"/>
                </a:cxn>
                <a:cxn ang="0">
                  <a:pos x="2" y="64"/>
                </a:cxn>
                <a:cxn ang="0">
                  <a:pos x="2" y="6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2" y="50"/>
                </a:cxn>
                <a:cxn ang="0">
                  <a:pos x="4" y="49"/>
                </a:cxn>
                <a:cxn ang="0">
                  <a:pos x="2" y="0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4" y="3"/>
                </a:cxn>
                <a:cxn ang="0">
                  <a:pos x="16" y="5"/>
                </a:cxn>
                <a:cxn ang="0">
                  <a:pos x="16" y="6"/>
                </a:cxn>
                <a:cxn ang="0">
                  <a:pos x="14" y="10"/>
                </a:cxn>
                <a:cxn ang="0">
                  <a:pos x="14" y="13"/>
                </a:cxn>
                <a:cxn ang="0">
                  <a:pos x="12" y="15"/>
                </a:cxn>
                <a:cxn ang="0">
                  <a:pos x="2" y="15"/>
                </a:cxn>
                <a:cxn ang="0">
                  <a:pos x="2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16" h="64">
                  <a:moveTo>
                    <a:pt x="4" y="49"/>
                  </a:moveTo>
                  <a:lnTo>
                    <a:pt x="12" y="49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4" y="59"/>
                  </a:lnTo>
                  <a:lnTo>
                    <a:pt x="14" y="62"/>
                  </a:lnTo>
                  <a:lnTo>
                    <a:pt x="12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4" y="49"/>
                  </a:lnTo>
                  <a:close/>
                  <a:moveTo>
                    <a:pt x="2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8" name="Freeform 430"/>
            <p:cNvSpPr>
              <a:spLocks/>
            </p:cNvSpPr>
            <p:nvPr/>
          </p:nvSpPr>
          <p:spPr bwMode="auto">
            <a:xfrm>
              <a:off x="824" y="2433"/>
              <a:ext cx="54" cy="125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9" y="0"/>
                </a:cxn>
                <a:cxn ang="0">
                  <a:pos x="50" y="2"/>
                </a:cxn>
                <a:cxn ang="0">
                  <a:pos x="54" y="2"/>
                </a:cxn>
                <a:cxn ang="0">
                  <a:pos x="54" y="5"/>
                </a:cxn>
                <a:cxn ang="0">
                  <a:pos x="10" y="122"/>
                </a:cxn>
                <a:cxn ang="0">
                  <a:pos x="10" y="123"/>
                </a:cxn>
                <a:cxn ang="0">
                  <a:pos x="8" y="123"/>
                </a:cxn>
                <a:cxn ang="0">
                  <a:pos x="8" y="125"/>
                </a:cxn>
                <a:cxn ang="0">
                  <a:pos x="2" y="125"/>
                </a:cxn>
                <a:cxn ang="0">
                  <a:pos x="0" y="123"/>
                </a:cxn>
                <a:cxn ang="0">
                  <a:pos x="0" y="122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5" y="2"/>
                </a:cxn>
                <a:cxn ang="0">
                  <a:pos x="47" y="0"/>
                </a:cxn>
              </a:cxnLst>
              <a:rect l="0" t="0" r="r" b="b"/>
              <a:pathLst>
                <a:path w="54" h="125">
                  <a:moveTo>
                    <a:pt x="47" y="0"/>
                  </a:moveTo>
                  <a:lnTo>
                    <a:pt x="49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4" y="5"/>
                  </a:lnTo>
                  <a:lnTo>
                    <a:pt x="10" y="122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5"/>
                  </a:lnTo>
                  <a:lnTo>
                    <a:pt x="2" y="125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599" name="Freeform 431"/>
            <p:cNvSpPr>
              <a:spLocks/>
            </p:cNvSpPr>
            <p:nvPr/>
          </p:nvSpPr>
          <p:spPr bwMode="auto">
            <a:xfrm>
              <a:off x="883" y="2433"/>
              <a:ext cx="55" cy="125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8" y="0"/>
                </a:cxn>
                <a:cxn ang="0">
                  <a:pos x="50" y="2"/>
                </a:cxn>
                <a:cxn ang="0">
                  <a:pos x="53" y="2"/>
                </a:cxn>
                <a:cxn ang="0">
                  <a:pos x="55" y="4"/>
                </a:cxn>
                <a:cxn ang="0">
                  <a:pos x="53" y="4"/>
                </a:cxn>
                <a:cxn ang="0">
                  <a:pos x="53" y="5"/>
                </a:cxn>
                <a:cxn ang="0">
                  <a:pos x="11" y="122"/>
                </a:cxn>
                <a:cxn ang="0">
                  <a:pos x="11" y="123"/>
                </a:cxn>
                <a:cxn ang="0">
                  <a:pos x="10" y="123"/>
                </a:cxn>
                <a:cxn ang="0">
                  <a:pos x="10" y="125"/>
                </a:cxn>
                <a:cxn ang="0">
                  <a:pos x="3" y="125"/>
                </a:cxn>
                <a:cxn ang="0">
                  <a:pos x="1" y="123"/>
                </a:cxn>
                <a:cxn ang="0">
                  <a:pos x="0" y="123"/>
                </a:cxn>
                <a:cxn ang="0">
                  <a:pos x="0" y="122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7" y="2"/>
                </a:cxn>
                <a:cxn ang="0">
                  <a:pos x="47" y="0"/>
                </a:cxn>
              </a:cxnLst>
              <a:rect l="0" t="0" r="r" b="b"/>
              <a:pathLst>
                <a:path w="55" h="125">
                  <a:moveTo>
                    <a:pt x="47" y="0"/>
                  </a:moveTo>
                  <a:lnTo>
                    <a:pt x="48" y="0"/>
                  </a:lnTo>
                  <a:lnTo>
                    <a:pt x="50" y="2"/>
                  </a:lnTo>
                  <a:lnTo>
                    <a:pt x="53" y="2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53" y="5"/>
                  </a:lnTo>
                  <a:lnTo>
                    <a:pt x="11" y="122"/>
                  </a:lnTo>
                  <a:lnTo>
                    <a:pt x="11" y="123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3" y="125"/>
                  </a:lnTo>
                  <a:lnTo>
                    <a:pt x="1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7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20202"/>
            </a:solidFill>
            <a:ln w="0">
              <a:solidFill>
                <a:srgbClr val="020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</p:grpSp>
      <p:sp>
        <p:nvSpPr>
          <p:cNvPr id="432" name="Rectangle 431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46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Μορφοποίηση </a:t>
            </a:r>
            <a:r>
              <a:rPr lang="en-US" dirty="0"/>
              <a:t>URLs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7993A5-43B2-4F6D-806C-6E0614C7D6EC}" type="slidenum">
              <a:rPr lang="el-GR"/>
              <a:pPr/>
              <a:t>14</a:t>
            </a:fld>
            <a:endParaRPr lang="el-GR"/>
          </a:p>
        </p:txBody>
      </p:sp>
      <p:sp>
        <p:nvSpPr>
          <p:cNvPr id="106499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r>
              <a:rPr lang="el-GR" sz="2400" dirty="0"/>
              <a:t>Χαρακτήρες όπως </a:t>
            </a:r>
            <a:r>
              <a:rPr lang="el-GR" sz="2400" dirty="0" smtClean="0"/>
              <a:t>‘</a:t>
            </a:r>
            <a:r>
              <a:rPr lang="en-US" sz="2400" dirty="0" smtClean="0">
                <a:solidFill>
                  <a:srgbClr val="C00000"/>
                </a:solidFill>
              </a:rPr>
              <a:t>&amp;</a:t>
            </a:r>
            <a:r>
              <a:rPr lang="en-US" sz="2400" dirty="0" smtClean="0"/>
              <a:t>,</a:t>
            </a:r>
            <a:r>
              <a:rPr lang="el-GR" sz="2400" dirty="0" smtClean="0"/>
              <a:t>’ ‘</a:t>
            </a:r>
            <a:r>
              <a:rPr lang="en-US" sz="2400" dirty="0" smtClean="0">
                <a:solidFill>
                  <a:srgbClr val="C00000"/>
                </a:solidFill>
              </a:rPr>
              <a:t>+</a:t>
            </a:r>
            <a:r>
              <a:rPr lang="el-GR" sz="2400" dirty="0" smtClean="0"/>
              <a:t>’</a:t>
            </a:r>
            <a:r>
              <a:rPr lang="en-US" sz="2400" dirty="0" smtClean="0"/>
              <a:t>,</a:t>
            </a:r>
            <a:r>
              <a:rPr lang="el-GR" sz="2400" dirty="0" smtClean="0"/>
              <a:t> ‘</a:t>
            </a:r>
            <a:r>
              <a:rPr lang="en-US" sz="2400" dirty="0" smtClean="0">
                <a:solidFill>
                  <a:srgbClr val="C00000"/>
                </a:solidFill>
              </a:rPr>
              <a:t>%</a:t>
            </a:r>
            <a:r>
              <a:rPr lang="el-GR" sz="2400" dirty="0" smtClean="0"/>
              <a:t>’</a:t>
            </a:r>
            <a:r>
              <a:rPr lang="en-US" sz="2400" dirty="0" smtClean="0"/>
              <a:t> </a:t>
            </a:r>
            <a:r>
              <a:rPr lang="el-GR" sz="2400" dirty="0"/>
              <a:t>και ο κενός χαρακτήρας (</a:t>
            </a:r>
            <a:r>
              <a:rPr lang="en-US" sz="2400" dirty="0"/>
              <a:t>space) </a:t>
            </a:r>
            <a:r>
              <a:rPr lang="el-GR" sz="2400" dirty="0"/>
              <a:t>κωδικοποιούνται ως </a:t>
            </a:r>
            <a:r>
              <a:rPr lang="en-US" sz="2400" dirty="0" smtClean="0"/>
              <a:t>"</a:t>
            </a:r>
            <a:r>
              <a:rPr lang="el-GR" sz="2400" dirty="0" smtClean="0">
                <a:solidFill>
                  <a:srgbClr val="C00000"/>
                </a:solidFill>
              </a:rPr>
              <a:t>%</a:t>
            </a:r>
            <a:r>
              <a:rPr lang="en-US" sz="2400" i="1" dirty="0" smtClean="0">
                <a:solidFill>
                  <a:srgbClr val="C00000"/>
                </a:solidFill>
              </a:rPr>
              <a:t>xx</a:t>
            </a:r>
            <a:r>
              <a:rPr lang="en-US" sz="2400" dirty="0" smtClean="0"/>
              <a:t>"</a:t>
            </a:r>
            <a:r>
              <a:rPr lang="el-GR" sz="2400" dirty="0" smtClean="0">
                <a:solidFill>
                  <a:srgbClr val="C00000"/>
                </a:solidFill>
              </a:rPr>
              <a:t> </a:t>
            </a:r>
            <a:r>
              <a:rPr lang="el-GR" sz="2400" dirty="0"/>
              <a:t>όπου </a:t>
            </a:r>
            <a:r>
              <a:rPr lang="en-US" sz="2400" i="1" dirty="0"/>
              <a:t>xx</a:t>
            </a:r>
            <a:r>
              <a:rPr lang="el-GR" sz="2400" dirty="0"/>
              <a:t> είναι η τιμή </a:t>
            </a:r>
            <a:r>
              <a:rPr lang="en-US" sz="2400" dirty="0"/>
              <a:t>ASCII</a:t>
            </a:r>
            <a:r>
              <a:rPr lang="el-GR" sz="2400" dirty="0"/>
              <a:t> σε δεκαεξαδική μορφή, π.χ. </a:t>
            </a:r>
            <a:r>
              <a:rPr lang="en-US" sz="2400" dirty="0" smtClean="0"/>
              <a:t>‘</a:t>
            </a:r>
            <a:r>
              <a:rPr lang="en-US" sz="2400" dirty="0" smtClean="0">
                <a:solidFill>
                  <a:srgbClr val="C00000"/>
                </a:solidFill>
              </a:rPr>
              <a:t>&amp;</a:t>
            </a:r>
            <a:r>
              <a:rPr lang="en-US" sz="2400" dirty="0" smtClean="0"/>
              <a:t>’</a:t>
            </a:r>
            <a:r>
              <a:rPr lang="en-US" sz="2400" dirty="0" smtClean="0">
                <a:solidFill>
                  <a:srgbClr val="3333CC"/>
                </a:solidFill>
              </a:rPr>
              <a:t> </a:t>
            </a:r>
            <a:r>
              <a:rPr lang="en-US" sz="2400" dirty="0"/>
              <a:t>=</a:t>
            </a:r>
            <a:r>
              <a:rPr lang="en-US" sz="2400" dirty="0">
                <a:solidFill>
                  <a:srgbClr val="3333CC"/>
                </a:solidFill>
              </a:rPr>
              <a:t> </a:t>
            </a:r>
            <a:r>
              <a:rPr lang="en-US" sz="2400" dirty="0" smtClean="0"/>
              <a:t>"</a:t>
            </a:r>
            <a:r>
              <a:rPr lang="en-US" sz="2400" dirty="0" smtClean="0">
                <a:solidFill>
                  <a:srgbClr val="C00000"/>
                </a:solidFill>
              </a:rPr>
              <a:t>%26</a:t>
            </a:r>
            <a:r>
              <a:rPr lang="en-US" sz="2400" dirty="0" smtClean="0"/>
              <a:t>"</a:t>
            </a:r>
            <a:endParaRPr lang="el-GR" sz="2400" dirty="0"/>
          </a:p>
          <a:p>
            <a:r>
              <a:rPr lang="el-GR" sz="2400" dirty="0"/>
              <a:t>Οι παράμετροι δίδονται σαν λίστα παραμέτρων και </a:t>
            </a:r>
            <a:r>
              <a:rPr lang="el-GR" sz="2400" dirty="0" smtClean="0"/>
              <a:t>τιμών</a:t>
            </a:r>
            <a:r>
              <a:rPr lang="en-US" sz="2400" dirty="0" smtClean="0"/>
              <a:t> </a:t>
            </a:r>
            <a:r>
              <a:rPr lang="el-GR" sz="2400" dirty="0" smtClean="0"/>
              <a:t>που ενώνονται και διαχωρίζονται με το </a:t>
            </a:r>
            <a:r>
              <a:rPr lang="en-US" sz="2400" dirty="0" smtClean="0"/>
              <a:t>‘</a:t>
            </a:r>
            <a:r>
              <a:rPr lang="el-GR" sz="2400" dirty="0" smtClean="0"/>
              <a:t>&amp;</a:t>
            </a:r>
            <a:r>
              <a:rPr lang="en-US" sz="2400" dirty="0" smtClean="0"/>
              <a:t>’</a:t>
            </a:r>
            <a:r>
              <a:rPr lang="el-GR" sz="2400" dirty="0" smtClean="0"/>
              <a:t> (προφέρεται </a:t>
            </a:r>
            <a:r>
              <a:rPr lang="en-US" sz="2400" dirty="0" smtClean="0"/>
              <a:t>ampersand)</a:t>
            </a:r>
            <a:r>
              <a:rPr lang="el-GR" sz="2400" dirty="0" smtClean="0"/>
              <a:t>:</a:t>
            </a:r>
            <a:endParaRPr lang="el-GR" sz="2400" dirty="0"/>
          </a:p>
          <a:p>
            <a:pPr lvl="1"/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var1</a:t>
            </a:r>
            <a:r>
              <a:rPr lang="en-US" sz="2400" dirty="0">
                <a:solidFill>
                  <a:schemeClr val="tx1"/>
                </a:solidFill>
              </a:rPr>
              <a:t>=</a:t>
            </a:r>
            <a:r>
              <a:rPr lang="en-US" sz="2400" dirty="0">
                <a:solidFill>
                  <a:srgbClr val="C00000"/>
                </a:solidFill>
              </a:rPr>
              <a:t>value1</a:t>
            </a:r>
            <a:r>
              <a:rPr lang="en-US" sz="2400" dirty="0">
                <a:solidFill>
                  <a:schemeClr val="tx1"/>
                </a:solidFill>
              </a:rPr>
              <a:t>&amp;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var2</a:t>
            </a:r>
            <a:r>
              <a:rPr lang="en-US" sz="2400" dirty="0">
                <a:solidFill>
                  <a:schemeClr val="tx1"/>
                </a:solidFill>
              </a:rPr>
              <a:t>=</a:t>
            </a:r>
            <a:r>
              <a:rPr lang="en-US" sz="2400" dirty="0">
                <a:solidFill>
                  <a:srgbClr val="C00000"/>
                </a:solidFill>
              </a:rPr>
              <a:t>value2</a:t>
            </a:r>
            <a:r>
              <a:rPr lang="en-US" sz="2400" dirty="0">
                <a:solidFill>
                  <a:schemeClr val="tx1"/>
                </a:solidFill>
              </a:rPr>
              <a:t>&amp;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var3</a:t>
            </a:r>
            <a:r>
              <a:rPr lang="en-US" sz="2400" dirty="0">
                <a:solidFill>
                  <a:schemeClr val="tx1"/>
                </a:solidFill>
              </a:rPr>
              <a:t>=</a:t>
            </a:r>
            <a:r>
              <a:rPr lang="en-US" sz="2400" dirty="0">
                <a:solidFill>
                  <a:srgbClr val="C00000"/>
                </a:solidFill>
              </a:rPr>
              <a:t>value3</a:t>
            </a:r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47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15</a:t>
            </a:fld>
            <a:endParaRPr lang="el-GR"/>
          </a:p>
        </p:txBody>
      </p:sp>
      <p:grpSp>
        <p:nvGrpSpPr>
          <p:cNvPr id="8196" name="Group 4"/>
          <p:cNvGrpSpPr>
            <a:grpSpLocks noChangeAspect="1"/>
          </p:cNvGrpSpPr>
          <p:nvPr/>
        </p:nvGrpSpPr>
        <p:grpSpPr bwMode="auto">
          <a:xfrm>
            <a:off x="1023938" y="571500"/>
            <a:ext cx="7889875" cy="4994275"/>
            <a:chOff x="645" y="360"/>
            <a:chExt cx="4970" cy="3146"/>
          </a:xfrm>
        </p:grpSpPr>
        <p:sp>
          <p:nvSpPr>
            <p:cNvPr id="2" name="AutoShape 3"/>
            <p:cNvSpPr>
              <a:spLocks noChangeAspect="1" noChangeArrowheads="1" noTextEdit="1"/>
            </p:cNvSpPr>
            <p:nvPr/>
          </p:nvSpPr>
          <p:spPr bwMode="auto">
            <a:xfrm>
              <a:off x="645" y="360"/>
              <a:ext cx="4970" cy="31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grpSp>
          <p:nvGrpSpPr>
            <p:cNvPr id="8397" name="Group 205"/>
            <p:cNvGrpSpPr>
              <a:grpSpLocks/>
            </p:cNvGrpSpPr>
            <p:nvPr/>
          </p:nvGrpSpPr>
          <p:grpSpPr bwMode="auto">
            <a:xfrm>
              <a:off x="686" y="378"/>
              <a:ext cx="4887" cy="817"/>
              <a:chOff x="686" y="378"/>
              <a:chExt cx="4887" cy="817"/>
            </a:xfrm>
          </p:grpSpPr>
          <p:sp>
            <p:nvSpPr>
              <p:cNvPr id="8198" name="Freeform 6"/>
              <p:cNvSpPr>
                <a:spLocks/>
              </p:cNvSpPr>
              <p:nvPr/>
            </p:nvSpPr>
            <p:spPr bwMode="auto">
              <a:xfrm>
                <a:off x="690" y="389"/>
                <a:ext cx="86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6" y="0"/>
                  </a:cxn>
                  <a:cxn ang="0">
                    <a:pos x="86" y="10"/>
                  </a:cxn>
                  <a:cxn ang="0">
                    <a:pos x="80" y="10"/>
                  </a:cxn>
                  <a:cxn ang="0">
                    <a:pos x="77" y="13"/>
                  </a:cxn>
                  <a:cxn ang="0">
                    <a:pos x="77" y="65"/>
                  </a:cxn>
                  <a:cxn ang="0">
                    <a:pos x="80" y="68"/>
                  </a:cxn>
                  <a:cxn ang="0">
                    <a:pos x="86" y="68"/>
                  </a:cxn>
                  <a:cxn ang="0">
                    <a:pos x="86" y="78"/>
                  </a:cxn>
                  <a:cxn ang="0">
                    <a:pos x="48" y="78"/>
                  </a:cxn>
                  <a:cxn ang="0">
                    <a:pos x="48" y="68"/>
                  </a:cxn>
                  <a:cxn ang="0">
                    <a:pos x="54" y="68"/>
                  </a:cxn>
                  <a:cxn ang="0">
                    <a:pos x="56" y="66"/>
                  </a:cxn>
                  <a:cxn ang="0">
                    <a:pos x="57" y="63"/>
                  </a:cxn>
                  <a:cxn ang="0">
                    <a:pos x="57" y="12"/>
                  </a:cxn>
                  <a:cxn ang="0">
                    <a:pos x="29" y="12"/>
                  </a:cxn>
                  <a:cxn ang="0">
                    <a:pos x="29" y="65"/>
                  </a:cxn>
                  <a:cxn ang="0">
                    <a:pos x="30" y="66"/>
                  </a:cxn>
                  <a:cxn ang="0">
                    <a:pos x="33" y="68"/>
                  </a:cxn>
                  <a:cxn ang="0">
                    <a:pos x="38" y="68"/>
                  </a:cxn>
                  <a:cxn ang="0">
                    <a:pos x="38" y="78"/>
                  </a:cxn>
                  <a:cxn ang="0">
                    <a:pos x="0" y="78"/>
                  </a:cxn>
                  <a:cxn ang="0">
                    <a:pos x="0" y="68"/>
                  </a:cxn>
                  <a:cxn ang="0">
                    <a:pos x="6" y="68"/>
                  </a:cxn>
                  <a:cxn ang="0">
                    <a:pos x="9" y="65"/>
                  </a:cxn>
                  <a:cxn ang="0">
                    <a:pos x="9" y="13"/>
                  </a:cxn>
                  <a:cxn ang="0">
                    <a:pos x="6" y="10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86" h="78">
                    <a:moveTo>
                      <a:pt x="0" y="0"/>
                    </a:moveTo>
                    <a:lnTo>
                      <a:pt x="86" y="0"/>
                    </a:lnTo>
                    <a:lnTo>
                      <a:pt x="86" y="10"/>
                    </a:lnTo>
                    <a:lnTo>
                      <a:pt x="80" y="10"/>
                    </a:lnTo>
                    <a:lnTo>
                      <a:pt x="77" y="13"/>
                    </a:lnTo>
                    <a:lnTo>
                      <a:pt x="77" y="65"/>
                    </a:lnTo>
                    <a:lnTo>
                      <a:pt x="80" y="68"/>
                    </a:lnTo>
                    <a:lnTo>
                      <a:pt x="86" y="68"/>
                    </a:lnTo>
                    <a:lnTo>
                      <a:pt x="86" y="78"/>
                    </a:lnTo>
                    <a:lnTo>
                      <a:pt x="48" y="78"/>
                    </a:lnTo>
                    <a:lnTo>
                      <a:pt x="48" y="68"/>
                    </a:lnTo>
                    <a:lnTo>
                      <a:pt x="54" y="68"/>
                    </a:lnTo>
                    <a:lnTo>
                      <a:pt x="56" y="66"/>
                    </a:lnTo>
                    <a:lnTo>
                      <a:pt x="57" y="63"/>
                    </a:lnTo>
                    <a:lnTo>
                      <a:pt x="57" y="12"/>
                    </a:lnTo>
                    <a:lnTo>
                      <a:pt x="29" y="12"/>
                    </a:lnTo>
                    <a:lnTo>
                      <a:pt x="29" y="65"/>
                    </a:lnTo>
                    <a:lnTo>
                      <a:pt x="30" y="66"/>
                    </a:lnTo>
                    <a:lnTo>
                      <a:pt x="33" y="68"/>
                    </a:lnTo>
                    <a:lnTo>
                      <a:pt x="38" y="68"/>
                    </a:lnTo>
                    <a:lnTo>
                      <a:pt x="38" y="78"/>
                    </a:lnTo>
                    <a:lnTo>
                      <a:pt x="0" y="78"/>
                    </a:lnTo>
                    <a:lnTo>
                      <a:pt x="0" y="68"/>
                    </a:lnTo>
                    <a:lnTo>
                      <a:pt x="6" y="68"/>
                    </a:lnTo>
                    <a:lnTo>
                      <a:pt x="9" y="65"/>
                    </a:lnTo>
                    <a:lnTo>
                      <a:pt x="9" y="13"/>
                    </a:lnTo>
                    <a:lnTo>
                      <a:pt x="6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199" name="Freeform 7"/>
              <p:cNvSpPr>
                <a:spLocks noEditPoints="1"/>
              </p:cNvSpPr>
              <p:nvPr/>
            </p:nvSpPr>
            <p:spPr bwMode="auto">
              <a:xfrm>
                <a:off x="785" y="378"/>
                <a:ext cx="41" cy="91"/>
              </a:xfrm>
              <a:custGeom>
                <a:avLst/>
                <a:gdLst/>
                <a:ahLst/>
                <a:cxnLst>
                  <a:cxn ang="0">
                    <a:pos x="21" y="32"/>
                  </a:cxn>
                  <a:cxn ang="0">
                    <a:pos x="26" y="32"/>
                  </a:cxn>
                  <a:cxn ang="0">
                    <a:pos x="27" y="64"/>
                  </a:cxn>
                  <a:cxn ang="0">
                    <a:pos x="27" y="76"/>
                  </a:cxn>
                  <a:cxn ang="0">
                    <a:pos x="30" y="77"/>
                  </a:cxn>
                  <a:cxn ang="0">
                    <a:pos x="36" y="77"/>
                  </a:cxn>
                  <a:cxn ang="0">
                    <a:pos x="41" y="76"/>
                  </a:cxn>
                  <a:cxn ang="0">
                    <a:pos x="41" y="88"/>
                  </a:cxn>
                  <a:cxn ang="0">
                    <a:pos x="32" y="89"/>
                  </a:cxn>
                  <a:cxn ang="0">
                    <a:pos x="24" y="91"/>
                  </a:cxn>
                  <a:cxn ang="0">
                    <a:pos x="18" y="89"/>
                  </a:cxn>
                  <a:cxn ang="0">
                    <a:pos x="15" y="88"/>
                  </a:cxn>
                  <a:cxn ang="0">
                    <a:pos x="11" y="85"/>
                  </a:cxn>
                  <a:cxn ang="0">
                    <a:pos x="9" y="82"/>
                  </a:cxn>
                  <a:cxn ang="0">
                    <a:pos x="9" y="79"/>
                  </a:cxn>
                  <a:cxn ang="0">
                    <a:pos x="8" y="74"/>
                  </a:cxn>
                  <a:cxn ang="0">
                    <a:pos x="8" y="47"/>
                  </a:cxn>
                  <a:cxn ang="0">
                    <a:pos x="0" y="47"/>
                  </a:cxn>
                  <a:cxn ang="0">
                    <a:pos x="0" y="36"/>
                  </a:cxn>
                  <a:cxn ang="0">
                    <a:pos x="15" y="33"/>
                  </a:cxn>
                  <a:cxn ang="0">
                    <a:pos x="21" y="32"/>
                  </a:cxn>
                  <a:cxn ang="0">
                    <a:pos x="21" y="0"/>
                  </a:cxn>
                  <a:cxn ang="0">
                    <a:pos x="29" y="0"/>
                  </a:cxn>
                  <a:cxn ang="0">
                    <a:pos x="32" y="2"/>
                  </a:cxn>
                  <a:cxn ang="0">
                    <a:pos x="32" y="6"/>
                  </a:cxn>
                  <a:cxn ang="0">
                    <a:pos x="30" y="9"/>
                  </a:cxn>
                  <a:cxn ang="0">
                    <a:pos x="27" y="14"/>
                  </a:cxn>
                  <a:cxn ang="0">
                    <a:pos x="20" y="24"/>
                  </a:cxn>
                  <a:cxn ang="0">
                    <a:pos x="14" y="24"/>
                  </a:cxn>
                  <a:cxn ang="0">
                    <a:pos x="14" y="14"/>
                  </a:cxn>
                  <a:cxn ang="0">
                    <a:pos x="15" y="11"/>
                  </a:cxn>
                  <a:cxn ang="0">
                    <a:pos x="15" y="8"/>
                  </a:cxn>
                  <a:cxn ang="0">
                    <a:pos x="18" y="3"/>
                  </a:cxn>
                  <a:cxn ang="0">
                    <a:pos x="21" y="0"/>
                  </a:cxn>
                </a:cxnLst>
                <a:rect l="0" t="0" r="r" b="b"/>
                <a:pathLst>
                  <a:path w="41" h="91">
                    <a:moveTo>
                      <a:pt x="21" y="32"/>
                    </a:moveTo>
                    <a:lnTo>
                      <a:pt x="26" y="32"/>
                    </a:lnTo>
                    <a:lnTo>
                      <a:pt x="27" y="64"/>
                    </a:lnTo>
                    <a:lnTo>
                      <a:pt x="27" y="76"/>
                    </a:lnTo>
                    <a:lnTo>
                      <a:pt x="30" y="77"/>
                    </a:lnTo>
                    <a:lnTo>
                      <a:pt x="36" y="77"/>
                    </a:lnTo>
                    <a:lnTo>
                      <a:pt x="41" y="76"/>
                    </a:lnTo>
                    <a:lnTo>
                      <a:pt x="41" y="88"/>
                    </a:lnTo>
                    <a:lnTo>
                      <a:pt x="32" y="89"/>
                    </a:lnTo>
                    <a:lnTo>
                      <a:pt x="24" y="91"/>
                    </a:lnTo>
                    <a:lnTo>
                      <a:pt x="18" y="89"/>
                    </a:lnTo>
                    <a:lnTo>
                      <a:pt x="15" y="88"/>
                    </a:lnTo>
                    <a:lnTo>
                      <a:pt x="11" y="85"/>
                    </a:lnTo>
                    <a:lnTo>
                      <a:pt x="9" y="82"/>
                    </a:lnTo>
                    <a:lnTo>
                      <a:pt x="9" y="79"/>
                    </a:lnTo>
                    <a:lnTo>
                      <a:pt x="8" y="74"/>
                    </a:lnTo>
                    <a:lnTo>
                      <a:pt x="8" y="47"/>
                    </a:lnTo>
                    <a:lnTo>
                      <a:pt x="0" y="47"/>
                    </a:lnTo>
                    <a:lnTo>
                      <a:pt x="0" y="36"/>
                    </a:lnTo>
                    <a:lnTo>
                      <a:pt x="15" y="33"/>
                    </a:lnTo>
                    <a:lnTo>
                      <a:pt x="21" y="32"/>
                    </a:lnTo>
                    <a:close/>
                    <a:moveTo>
                      <a:pt x="21" y="0"/>
                    </a:moveTo>
                    <a:lnTo>
                      <a:pt x="29" y="0"/>
                    </a:lnTo>
                    <a:lnTo>
                      <a:pt x="32" y="2"/>
                    </a:lnTo>
                    <a:lnTo>
                      <a:pt x="32" y="6"/>
                    </a:lnTo>
                    <a:lnTo>
                      <a:pt x="30" y="9"/>
                    </a:lnTo>
                    <a:lnTo>
                      <a:pt x="27" y="14"/>
                    </a:lnTo>
                    <a:lnTo>
                      <a:pt x="20" y="24"/>
                    </a:lnTo>
                    <a:lnTo>
                      <a:pt x="14" y="24"/>
                    </a:lnTo>
                    <a:lnTo>
                      <a:pt x="14" y="14"/>
                    </a:lnTo>
                    <a:lnTo>
                      <a:pt x="15" y="11"/>
                    </a:lnTo>
                    <a:lnTo>
                      <a:pt x="15" y="8"/>
                    </a:lnTo>
                    <a:lnTo>
                      <a:pt x="18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0" name="Freeform 8"/>
              <p:cNvSpPr>
                <a:spLocks/>
              </p:cNvSpPr>
              <p:nvPr/>
            </p:nvSpPr>
            <p:spPr bwMode="auto">
              <a:xfrm>
                <a:off x="827" y="410"/>
                <a:ext cx="65" cy="57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0" y="42"/>
                  </a:cxn>
                  <a:cxn ang="0">
                    <a:pos x="43" y="33"/>
                  </a:cxn>
                  <a:cxn ang="0">
                    <a:pos x="44" y="30"/>
                  </a:cxn>
                  <a:cxn ang="0">
                    <a:pos x="46" y="26"/>
                  </a:cxn>
                  <a:cxn ang="0">
                    <a:pos x="46" y="15"/>
                  </a:cxn>
                  <a:cxn ang="0">
                    <a:pos x="44" y="12"/>
                  </a:cxn>
                  <a:cxn ang="0">
                    <a:pos x="44" y="9"/>
                  </a:cxn>
                  <a:cxn ang="0">
                    <a:pos x="46" y="4"/>
                  </a:cxn>
                  <a:cxn ang="0">
                    <a:pos x="47" y="1"/>
                  </a:cxn>
                  <a:cxn ang="0">
                    <a:pos x="50" y="0"/>
                  </a:cxn>
                  <a:cxn ang="0">
                    <a:pos x="59" y="0"/>
                  </a:cxn>
                  <a:cxn ang="0">
                    <a:pos x="62" y="1"/>
                  </a:cxn>
                  <a:cxn ang="0">
                    <a:pos x="64" y="3"/>
                  </a:cxn>
                  <a:cxn ang="0">
                    <a:pos x="65" y="6"/>
                  </a:cxn>
                  <a:cxn ang="0">
                    <a:pos x="65" y="9"/>
                  </a:cxn>
                  <a:cxn ang="0">
                    <a:pos x="64" y="15"/>
                  </a:cxn>
                  <a:cxn ang="0">
                    <a:pos x="61" y="24"/>
                  </a:cxn>
                  <a:cxn ang="0">
                    <a:pos x="55" y="36"/>
                  </a:cxn>
                  <a:cxn ang="0">
                    <a:pos x="43" y="57"/>
                  </a:cxn>
                  <a:cxn ang="0">
                    <a:pos x="27" y="57"/>
                  </a:cxn>
                  <a:cxn ang="0">
                    <a:pos x="9" y="15"/>
                  </a:cxn>
                  <a:cxn ang="0">
                    <a:pos x="6" y="12"/>
                  </a:cxn>
                  <a:cxn ang="0">
                    <a:pos x="0" y="12"/>
                  </a:cxn>
                  <a:cxn ang="0">
                    <a:pos x="0" y="1"/>
                  </a:cxn>
                  <a:cxn ang="0">
                    <a:pos x="23" y="0"/>
                  </a:cxn>
                </a:cxnLst>
                <a:rect l="0" t="0" r="r" b="b"/>
                <a:pathLst>
                  <a:path w="65" h="57">
                    <a:moveTo>
                      <a:pt x="23" y="0"/>
                    </a:moveTo>
                    <a:lnTo>
                      <a:pt x="40" y="42"/>
                    </a:lnTo>
                    <a:lnTo>
                      <a:pt x="43" y="33"/>
                    </a:lnTo>
                    <a:lnTo>
                      <a:pt x="44" y="30"/>
                    </a:lnTo>
                    <a:lnTo>
                      <a:pt x="46" y="26"/>
                    </a:lnTo>
                    <a:lnTo>
                      <a:pt x="46" y="15"/>
                    </a:lnTo>
                    <a:lnTo>
                      <a:pt x="44" y="12"/>
                    </a:lnTo>
                    <a:lnTo>
                      <a:pt x="44" y="9"/>
                    </a:lnTo>
                    <a:lnTo>
                      <a:pt x="46" y="4"/>
                    </a:lnTo>
                    <a:lnTo>
                      <a:pt x="47" y="1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2" y="1"/>
                    </a:lnTo>
                    <a:lnTo>
                      <a:pt x="64" y="3"/>
                    </a:lnTo>
                    <a:lnTo>
                      <a:pt x="65" y="6"/>
                    </a:lnTo>
                    <a:lnTo>
                      <a:pt x="65" y="9"/>
                    </a:lnTo>
                    <a:lnTo>
                      <a:pt x="64" y="15"/>
                    </a:lnTo>
                    <a:lnTo>
                      <a:pt x="61" y="24"/>
                    </a:lnTo>
                    <a:lnTo>
                      <a:pt x="55" y="36"/>
                    </a:lnTo>
                    <a:lnTo>
                      <a:pt x="43" y="57"/>
                    </a:lnTo>
                    <a:lnTo>
                      <a:pt x="27" y="57"/>
                    </a:lnTo>
                    <a:lnTo>
                      <a:pt x="9" y="15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1" name="Freeform 9"/>
              <p:cNvSpPr>
                <a:spLocks noEditPoints="1"/>
              </p:cNvSpPr>
              <p:nvPr/>
            </p:nvSpPr>
            <p:spPr bwMode="auto">
              <a:xfrm>
                <a:off x="900" y="410"/>
                <a:ext cx="66" cy="59"/>
              </a:xfrm>
              <a:custGeom>
                <a:avLst/>
                <a:gdLst/>
                <a:ahLst/>
                <a:cxnLst>
                  <a:cxn ang="0">
                    <a:pos x="27" y="12"/>
                  </a:cxn>
                  <a:cxn ang="0">
                    <a:pos x="21" y="18"/>
                  </a:cxn>
                  <a:cxn ang="0">
                    <a:pos x="19" y="23"/>
                  </a:cxn>
                  <a:cxn ang="0">
                    <a:pos x="19" y="35"/>
                  </a:cxn>
                  <a:cxn ang="0">
                    <a:pos x="21" y="39"/>
                  </a:cxn>
                  <a:cxn ang="0">
                    <a:pos x="27" y="45"/>
                  </a:cxn>
                  <a:cxn ang="0">
                    <a:pos x="33" y="45"/>
                  </a:cxn>
                  <a:cxn ang="0">
                    <a:pos x="36" y="44"/>
                  </a:cxn>
                  <a:cxn ang="0">
                    <a:pos x="39" y="41"/>
                  </a:cxn>
                  <a:cxn ang="0">
                    <a:pos x="39" y="18"/>
                  </a:cxn>
                  <a:cxn ang="0">
                    <a:pos x="37" y="15"/>
                  </a:cxn>
                  <a:cxn ang="0">
                    <a:pos x="36" y="14"/>
                  </a:cxn>
                  <a:cxn ang="0">
                    <a:pos x="33" y="12"/>
                  </a:cxn>
                  <a:cxn ang="0">
                    <a:pos x="27" y="12"/>
                  </a:cxn>
                  <a:cxn ang="0">
                    <a:pos x="19" y="0"/>
                  </a:cxn>
                  <a:cxn ang="0">
                    <a:pos x="30" y="0"/>
                  </a:cxn>
                  <a:cxn ang="0">
                    <a:pos x="34" y="1"/>
                  </a:cxn>
                  <a:cxn ang="0">
                    <a:pos x="39" y="4"/>
                  </a:cxn>
                  <a:cxn ang="0">
                    <a:pos x="45" y="1"/>
                  </a:cxn>
                  <a:cxn ang="0">
                    <a:pos x="57" y="1"/>
                  </a:cxn>
                  <a:cxn ang="0">
                    <a:pos x="57" y="42"/>
                  </a:cxn>
                  <a:cxn ang="0">
                    <a:pos x="58" y="44"/>
                  </a:cxn>
                  <a:cxn ang="0">
                    <a:pos x="58" y="45"/>
                  </a:cxn>
                  <a:cxn ang="0">
                    <a:pos x="60" y="47"/>
                  </a:cxn>
                  <a:cxn ang="0">
                    <a:pos x="66" y="47"/>
                  </a:cxn>
                  <a:cxn ang="0">
                    <a:pos x="66" y="57"/>
                  </a:cxn>
                  <a:cxn ang="0">
                    <a:pos x="42" y="59"/>
                  </a:cxn>
                  <a:cxn ang="0">
                    <a:pos x="42" y="53"/>
                  </a:cxn>
                  <a:cxn ang="0">
                    <a:pos x="36" y="56"/>
                  </a:cxn>
                  <a:cxn ang="0">
                    <a:pos x="24" y="59"/>
                  </a:cxn>
                  <a:cxn ang="0">
                    <a:pos x="19" y="59"/>
                  </a:cxn>
                  <a:cxn ang="0">
                    <a:pos x="13" y="56"/>
                  </a:cxn>
                  <a:cxn ang="0">
                    <a:pos x="9" y="54"/>
                  </a:cxn>
                  <a:cxn ang="0">
                    <a:pos x="6" y="50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0" y="21"/>
                  </a:cxn>
                  <a:cxn ang="0">
                    <a:pos x="6" y="9"/>
                  </a:cxn>
                  <a:cxn ang="0">
                    <a:pos x="10" y="4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66" h="59">
                    <a:moveTo>
                      <a:pt x="27" y="12"/>
                    </a:moveTo>
                    <a:lnTo>
                      <a:pt x="21" y="18"/>
                    </a:lnTo>
                    <a:lnTo>
                      <a:pt x="19" y="23"/>
                    </a:lnTo>
                    <a:lnTo>
                      <a:pt x="19" y="35"/>
                    </a:lnTo>
                    <a:lnTo>
                      <a:pt x="21" y="39"/>
                    </a:lnTo>
                    <a:lnTo>
                      <a:pt x="27" y="45"/>
                    </a:lnTo>
                    <a:lnTo>
                      <a:pt x="33" y="45"/>
                    </a:lnTo>
                    <a:lnTo>
                      <a:pt x="36" y="44"/>
                    </a:lnTo>
                    <a:lnTo>
                      <a:pt x="39" y="41"/>
                    </a:lnTo>
                    <a:lnTo>
                      <a:pt x="39" y="18"/>
                    </a:lnTo>
                    <a:lnTo>
                      <a:pt x="37" y="15"/>
                    </a:lnTo>
                    <a:lnTo>
                      <a:pt x="36" y="14"/>
                    </a:lnTo>
                    <a:lnTo>
                      <a:pt x="33" y="12"/>
                    </a:lnTo>
                    <a:lnTo>
                      <a:pt x="27" y="12"/>
                    </a:lnTo>
                    <a:close/>
                    <a:moveTo>
                      <a:pt x="19" y="0"/>
                    </a:moveTo>
                    <a:lnTo>
                      <a:pt x="30" y="0"/>
                    </a:lnTo>
                    <a:lnTo>
                      <a:pt x="34" y="1"/>
                    </a:lnTo>
                    <a:lnTo>
                      <a:pt x="39" y="4"/>
                    </a:lnTo>
                    <a:lnTo>
                      <a:pt x="45" y="1"/>
                    </a:lnTo>
                    <a:lnTo>
                      <a:pt x="57" y="1"/>
                    </a:lnTo>
                    <a:lnTo>
                      <a:pt x="57" y="42"/>
                    </a:lnTo>
                    <a:lnTo>
                      <a:pt x="58" y="44"/>
                    </a:lnTo>
                    <a:lnTo>
                      <a:pt x="58" y="45"/>
                    </a:lnTo>
                    <a:lnTo>
                      <a:pt x="60" y="47"/>
                    </a:lnTo>
                    <a:lnTo>
                      <a:pt x="66" y="47"/>
                    </a:lnTo>
                    <a:lnTo>
                      <a:pt x="66" y="57"/>
                    </a:lnTo>
                    <a:lnTo>
                      <a:pt x="42" y="59"/>
                    </a:lnTo>
                    <a:lnTo>
                      <a:pt x="42" y="53"/>
                    </a:lnTo>
                    <a:lnTo>
                      <a:pt x="36" y="56"/>
                    </a:lnTo>
                    <a:lnTo>
                      <a:pt x="24" y="59"/>
                    </a:lnTo>
                    <a:lnTo>
                      <a:pt x="19" y="59"/>
                    </a:lnTo>
                    <a:lnTo>
                      <a:pt x="13" y="56"/>
                    </a:lnTo>
                    <a:lnTo>
                      <a:pt x="9" y="54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0" y="21"/>
                    </a:lnTo>
                    <a:lnTo>
                      <a:pt x="6" y="9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2" name="Freeform 10"/>
              <p:cNvSpPr>
                <a:spLocks/>
              </p:cNvSpPr>
              <p:nvPr/>
            </p:nvSpPr>
            <p:spPr bwMode="auto">
              <a:xfrm>
                <a:off x="973" y="410"/>
                <a:ext cx="71" cy="57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6" y="0"/>
                  </a:cxn>
                  <a:cxn ang="0">
                    <a:pos x="26" y="26"/>
                  </a:cxn>
                  <a:cxn ang="0">
                    <a:pos x="38" y="17"/>
                  </a:cxn>
                  <a:cxn ang="0">
                    <a:pos x="40" y="15"/>
                  </a:cxn>
                  <a:cxn ang="0">
                    <a:pos x="40" y="12"/>
                  </a:cxn>
                  <a:cxn ang="0">
                    <a:pos x="34" y="12"/>
                  </a:cxn>
                  <a:cxn ang="0">
                    <a:pos x="34" y="1"/>
                  </a:cxn>
                  <a:cxn ang="0">
                    <a:pos x="68" y="1"/>
                  </a:cxn>
                  <a:cxn ang="0">
                    <a:pos x="68" y="12"/>
                  </a:cxn>
                  <a:cxn ang="0">
                    <a:pos x="62" y="12"/>
                  </a:cxn>
                  <a:cxn ang="0">
                    <a:pos x="58" y="17"/>
                  </a:cxn>
                  <a:cxn ang="0">
                    <a:pos x="46" y="24"/>
                  </a:cxn>
                  <a:cxn ang="0">
                    <a:pos x="62" y="42"/>
                  </a:cxn>
                  <a:cxn ang="0">
                    <a:pos x="64" y="45"/>
                  </a:cxn>
                  <a:cxn ang="0">
                    <a:pos x="67" y="45"/>
                  </a:cxn>
                  <a:cxn ang="0">
                    <a:pos x="68" y="47"/>
                  </a:cxn>
                  <a:cxn ang="0">
                    <a:pos x="71" y="47"/>
                  </a:cxn>
                  <a:cxn ang="0">
                    <a:pos x="71" y="57"/>
                  </a:cxn>
                  <a:cxn ang="0">
                    <a:pos x="52" y="57"/>
                  </a:cxn>
                  <a:cxn ang="0">
                    <a:pos x="34" y="33"/>
                  </a:cxn>
                  <a:cxn ang="0">
                    <a:pos x="26" y="39"/>
                  </a:cxn>
                  <a:cxn ang="0">
                    <a:pos x="26" y="42"/>
                  </a:cxn>
                  <a:cxn ang="0">
                    <a:pos x="28" y="45"/>
                  </a:cxn>
                  <a:cxn ang="0">
                    <a:pos x="29" y="47"/>
                  </a:cxn>
                  <a:cxn ang="0">
                    <a:pos x="32" y="47"/>
                  </a:cxn>
                  <a:cxn ang="0">
                    <a:pos x="32" y="57"/>
                  </a:cxn>
                  <a:cxn ang="0">
                    <a:pos x="0" y="57"/>
                  </a:cxn>
                  <a:cxn ang="0">
                    <a:pos x="0" y="47"/>
                  </a:cxn>
                  <a:cxn ang="0">
                    <a:pos x="6" y="47"/>
                  </a:cxn>
                  <a:cxn ang="0">
                    <a:pos x="8" y="45"/>
                  </a:cxn>
                  <a:cxn ang="0">
                    <a:pos x="8" y="15"/>
                  </a:cxn>
                  <a:cxn ang="0">
                    <a:pos x="0" y="15"/>
                  </a:cxn>
                  <a:cxn ang="0">
                    <a:pos x="0" y="4"/>
                  </a:cxn>
                  <a:cxn ang="0">
                    <a:pos x="10" y="3"/>
                  </a:cxn>
                  <a:cxn ang="0">
                    <a:pos x="22" y="0"/>
                  </a:cxn>
                </a:cxnLst>
                <a:rect l="0" t="0" r="r" b="b"/>
                <a:pathLst>
                  <a:path w="71" h="57">
                    <a:moveTo>
                      <a:pt x="22" y="0"/>
                    </a:moveTo>
                    <a:lnTo>
                      <a:pt x="26" y="0"/>
                    </a:lnTo>
                    <a:lnTo>
                      <a:pt x="26" y="26"/>
                    </a:lnTo>
                    <a:lnTo>
                      <a:pt x="38" y="17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34" y="1"/>
                    </a:lnTo>
                    <a:lnTo>
                      <a:pt x="68" y="1"/>
                    </a:lnTo>
                    <a:lnTo>
                      <a:pt x="68" y="12"/>
                    </a:lnTo>
                    <a:lnTo>
                      <a:pt x="62" y="12"/>
                    </a:lnTo>
                    <a:lnTo>
                      <a:pt x="58" y="17"/>
                    </a:lnTo>
                    <a:lnTo>
                      <a:pt x="46" y="24"/>
                    </a:lnTo>
                    <a:lnTo>
                      <a:pt x="62" y="42"/>
                    </a:lnTo>
                    <a:lnTo>
                      <a:pt x="64" y="45"/>
                    </a:lnTo>
                    <a:lnTo>
                      <a:pt x="67" y="45"/>
                    </a:lnTo>
                    <a:lnTo>
                      <a:pt x="68" y="47"/>
                    </a:lnTo>
                    <a:lnTo>
                      <a:pt x="71" y="47"/>
                    </a:lnTo>
                    <a:lnTo>
                      <a:pt x="71" y="57"/>
                    </a:lnTo>
                    <a:lnTo>
                      <a:pt x="52" y="57"/>
                    </a:lnTo>
                    <a:lnTo>
                      <a:pt x="34" y="33"/>
                    </a:lnTo>
                    <a:lnTo>
                      <a:pt x="26" y="39"/>
                    </a:lnTo>
                    <a:lnTo>
                      <a:pt x="26" y="42"/>
                    </a:lnTo>
                    <a:lnTo>
                      <a:pt x="28" y="45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2" y="57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6" y="47"/>
                    </a:lnTo>
                    <a:lnTo>
                      <a:pt x="8" y="45"/>
                    </a:lnTo>
                    <a:lnTo>
                      <a:pt x="8" y="15"/>
                    </a:lnTo>
                    <a:lnTo>
                      <a:pt x="0" y="15"/>
                    </a:lnTo>
                    <a:lnTo>
                      <a:pt x="0" y="4"/>
                    </a:lnTo>
                    <a:lnTo>
                      <a:pt x="10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3" name="Freeform 11"/>
              <p:cNvSpPr>
                <a:spLocks noEditPoints="1"/>
              </p:cNvSpPr>
              <p:nvPr/>
            </p:nvSpPr>
            <p:spPr bwMode="auto">
              <a:xfrm>
                <a:off x="1050" y="410"/>
                <a:ext cx="67" cy="59"/>
              </a:xfrm>
              <a:custGeom>
                <a:avLst/>
                <a:gdLst/>
                <a:ahLst/>
                <a:cxnLst>
                  <a:cxn ang="0">
                    <a:pos x="27" y="12"/>
                  </a:cxn>
                  <a:cxn ang="0">
                    <a:pos x="21" y="18"/>
                  </a:cxn>
                  <a:cxn ang="0">
                    <a:pos x="20" y="21"/>
                  </a:cxn>
                  <a:cxn ang="0">
                    <a:pos x="20" y="35"/>
                  </a:cxn>
                  <a:cxn ang="0">
                    <a:pos x="21" y="39"/>
                  </a:cxn>
                  <a:cxn ang="0">
                    <a:pos x="24" y="42"/>
                  </a:cxn>
                  <a:cxn ang="0">
                    <a:pos x="26" y="45"/>
                  </a:cxn>
                  <a:cxn ang="0">
                    <a:pos x="32" y="45"/>
                  </a:cxn>
                  <a:cxn ang="0">
                    <a:pos x="35" y="44"/>
                  </a:cxn>
                  <a:cxn ang="0">
                    <a:pos x="39" y="41"/>
                  </a:cxn>
                  <a:cxn ang="0">
                    <a:pos x="39" y="18"/>
                  </a:cxn>
                  <a:cxn ang="0">
                    <a:pos x="38" y="15"/>
                  </a:cxn>
                  <a:cxn ang="0">
                    <a:pos x="36" y="14"/>
                  </a:cxn>
                  <a:cxn ang="0">
                    <a:pos x="33" y="12"/>
                  </a:cxn>
                  <a:cxn ang="0">
                    <a:pos x="27" y="12"/>
                  </a:cxn>
                  <a:cxn ang="0">
                    <a:pos x="20" y="0"/>
                  </a:cxn>
                  <a:cxn ang="0">
                    <a:pos x="30" y="0"/>
                  </a:cxn>
                  <a:cxn ang="0">
                    <a:pos x="35" y="1"/>
                  </a:cxn>
                  <a:cxn ang="0">
                    <a:pos x="39" y="4"/>
                  </a:cxn>
                  <a:cxn ang="0">
                    <a:pos x="46" y="1"/>
                  </a:cxn>
                  <a:cxn ang="0">
                    <a:pos x="58" y="1"/>
                  </a:cxn>
                  <a:cxn ang="0">
                    <a:pos x="58" y="45"/>
                  </a:cxn>
                  <a:cxn ang="0">
                    <a:pos x="61" y="47"/>
                  </a:cxn>
                  <a:cxn ang="0">
                    <a:pos x="67" y="47"/>
                  </a:cxn>
                  <a:cxn ang="0">
                    <a:pos x="67" y="57"/>
                  </a:cxn>
                  <a:cxn ang="0">
                    <a:pos x="41" y="59"/>
                  </a:cxn>
                  <a:cxn ang="0">
                    <a:pos x="41" y="53"/>
                  </a:cxn>
                  <a:cxn ang="0">
                    <a:pos x="35" y="56"/>
                  </a:cxn>
                  <a:cxn ang="0">
                    <a:pos x="30" y="57"/>
                  </a:cxn>
                  <a:cxn ang="0">
                    <a:pos x="24" y="59"/>
                  </a:cxn>
                  <a:cxn ang="0">
                    <a:pos x="18" y="59"/>
                  </a:cxn>
                  <a:cxn ang="0">
                    <a:pos x="14" y="56"/>
                  </a:cxn>
                  <a:cxn ang="0">
                    <a:pos x="9" y="54"/>
                  </a:cxn>
                  <a:cxn ang="0">
                    <a:pos x="6" y="50"/>
                  </a:cxn>
                  <a:cxn ang="0">
                    <a:pos x="2" y="44"/>
                  </a:cxn>
                  <a:cxn ang="0">
                    <a:pos x="0" y="36"/>
                  </a:cxn>
                  <a:cxn ang="0">
                    <a:pos x="0" y="21"/>
                  </a:cxn>
                  <a:cxn ang="0">
                    <a:pos x="6" y="9"/>
                  </a:cxn>
                  <a:cxn ang="0">
                    <a:pos x="14" y="1"/>
                  </a:cxn>
                  <a:cxn ang="0">
                    <a:pos x="20" y="0"/>
                  </a:cxn>
                </a:cxnLst>
                <a:rect l="0" t="0" r="r" b="b"/>
                <a:pathLst>
                  <a:path w="67" h="59">
                    <a:moveTo>
                      <a:pt x="27" y="12"/>
                    </a:moveTo>
                    <a:lnTo>
                      <a:pt x="21" y="18"/>
                    </a:lnTo>
                    <a:lnTo>
                      <a:pt x="20" y="21"/>
                    </a:lnTo>
                    <a:lnTo>
                      <a:pt x="20" y="35"/>
                    </a:lnTo>
                    <a:lnTo>
                      <a:pt x="21" y="39"/>
                    </a:lnTo>
                    <a:lnTo>
                      <a:pt x="24" y="42"/>
                    </a:lnTo>
                    <a:lnTo>
                      <a:pt x="26" y="45"/>
                    </a:lnTo>
                    <a:lnTo>
                      <a:pt x="32" y="45"/>
                    </a:lnTo>
                    <a:lnTo>
                      <a:pt x="35" y="44"/>
                    </a:lnTo>
                    <a:lnTo>
                      <a:pt x="39" y="41"/>
                    </a:lnTo>
                    <a:lnTo>
                      <a:pt x="39" y="18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33" y="12"/>
                    </a:lnTo>
                    <a:lnTo>
                      <a:pt x="27" y="12"/>
                    </a:lnTo>
                    <a:close/>
                    <a:moveTo>
                      <a:pt x="20" y="0"/>
                    </a:moveTo>
                    <a:lnTo>
                      <a:pt x="30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6" y="1"/>
                    </a:lnTo>
                    <a:lnTo>
                      <a:pt x="58" y="1"/>
                    </a:lnTo>
                    <a:lnTo>
                      <a:pt x="58" y="45"/>
                    </a:lnTo>
                    <a:lnTo>
                      <a:pt x="61" y="47"/>
                    </a:lnTo>
                    <a:lnTo>
                      <a:pt x="67" y="47"/>
                    </a:lnTo>
                    <a:lnTo>
                      <a:pt x="67" y="57"/>
                    </a:lnTo>
                    <a:lnTo>
                      <a:pt x="41" y="59"/>
                    </a:lnTo>
                    <a:lnTo>
                      <a:pt x="41" y="53"/>
                    </a:lnTo>
                    <a:lnTo>
                      <a:pt x="35" y="56"/>
                    </a:lnTo>
                    <a:lnTo>
                      <a:pt x="30" y="57"/>
                    </a:lnTo>
                    <a:lnTo>
                      <a:pt x="24" y="59"/>
                    </a:lnTo>
                    <a:lnTo>
                      <a:pt x="18" y="59"/>
                    </a:lnTo>
                    <a:lnTo>
                      <a:pt x="14" y="56"/>
                    </a:lnTo>
                    <a:lnTo>
                      <a:pt x="9" y="54"/>
                    </a:lnTo>
                    <a:lnTo>
                      <a:pt x="6" y="50"/>
                    </a:lnTo>
                    <a:lnTo>
                      <a:pt x="2" y="44"/>
                    </a:lnTo>
                    <a:lnTo>
                      <a:pt x="0" y="36"/>
                    </a:lnTo>
                    <a:lnTo>
                      <a:pt x="0" y="21"/>
                    </a:lnTo>
                    <a:lnTo>
                      <a:pt x="6" y="9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4" name="Freeform 12"/>
              <p:cNvSpPr>
                <a:spLocks/>
              </p:cNvSpPr>
              <p:nvPr/>
            </p:nvSpPr>
            <p:spPr bwMode="auto">
              <a:xfrm>
                <a:off x="1123" y="410"/>
                <a:ext cx="58" cy="8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58" y="12"/>
                  </a:cxn>
                  <a:cxn ang="0">
                    <a:pos x="55" y="23"/>
                  </a:cxn>
                  <a:cxn ang="0">
                    <a:pos x="45" y="24"/>
                  </a:cxn>
                  <a:cxn ang="0">
                    <a:pos x="40" y="18"/>
                  </a:cxn>
                  <a:cxn ang="0">
                    <a:pos x="28" y="12"/>
                  </a:cxn>
                  <a:cxn ang="0">
                    <a:pos x="22" y="17"/>
                  </a:cxn>
                  <a:cxn ang="0">
                    <a:pos x="19" y="27"/>
                  </a:cxn>
                  <a:cxn ang="0">
                    <a:pos x="21" y="33"/>
                  </a:cxn>
                  <a:cxn ang="0">
                    <a:pos x="27" y="38"/>
                  </a:cxn>
                  <a:cxn ang="0">
                    <a:pos x="37" y="44"/>
                  </a:cxn>
                  <a:cxn ang="0">
                    <a:pos x="48" y="48"/>
                  </a:cxn>
                  <a:cxn ang="0">
                    <a:pos x="54" y="57"/>
                  </a:cxn>
                  <a:cxn ang="0">
                    <a:pos x="52" y="73"/>
                  </a:cxn>
                  <a:cxn ang="0">
                    <a:pos x="42" y="82"/>
                  </a:cxn>
                  <a:cxn ang="0">
                    <a:pos x="28" y="85"/>
                  </a:cxn>
                  <a:cxn ang="0">
                    <a:pos x="9" y="80"/>
                  </a:cxn>
                  <a:cxn ang="0">
                    <a:pos x="3" y="76"/>
                  </a:cxn>
                  <a:cxn ang="0">
                    <a:pos x="4" y="68"/>
                  </a:cxn>
                  <a:cxn ang="0">
                    <a:pos x="13" y="67"/>
                  </a:cxn>
                  <a:cxn ang="0">
                    <a:pos x="24" y="73"/>
                  </a:cxn>
                  <a:cxn ang="0">
                    <a:pos x="34" y="73"/>
                  </a:cxn>
                  <a:cxn ang="0">
                    <a:pos x="39" y="70"/>
                  </a:cxn>
                  <a:cxn ang="0">
                    <a:pos x="37" y="63"/>
                  </a:cxn>
                  <a:cxn ang="0">
                    <a:pos x="31" y="59"/>
                  </a:cxn>
                  <a:cxn ang="0">
                    <a:pos x="21" y="54"/>
                  </a:cxn>
                  <a:cxn ang="0">
                    <a:pos x="13" y="50"/>
                  </a:cxn>
                  <a:cxn ang="0">
                    <a:pos x="6" y="44"/>
                  </a:cxn>
                  <a:cxn ang="0">
                    <a:pos x="1" y="38"/>
                  </a:cxn>
                  <a:cxn ang="0">
                    <a:pos x="0" y="29"/>
                  </a:cxn>
                  <a:cxn ang="0">
                    <a:pos x="9" y="7"/>
                  </a:cxn>
                  <a:cxn ang="0">
                    <a:pos x="19" y="1"/>
                  </a:cxn>
                </a:cxnLst>
                <a:rect l="0" t="0" r="r" b="b"/>
                <a:pathLst>
                  <a:path w="58" h="85">
                    <a:moveTo>
                      <a:pt x="25" y="0"/>
                    </a:moveTo>
                    <a:lnTo>
                      <a:pt x="40" y="0"/>
                    </a:lnTo>
                    <a:lnTo>
                      <a:pt x="49" y="3"/>
                    </a:lnTo>
                    <a:lnTo>
                      <a:pt x="58" y="12"/>
                    </a:lnTo>
                    <a:lnTo>
                      <a:pt x="58" y="20"/>
                    </a:lnTo>
                    <a:lnTo>
                      <a:pt x="55" y="23"/>
                    </a:lnTo>
                    <a:lnTo>
                      <a:pt x="49" y="26"/>
                    </a:lnTo>
                    <a:lnTo>
                      <a:pt x="45" y="24"/>
                    </a:lnTo>
                    <a:lnTo>
                      <a:pt x="42" y="23"/>
                    </a:lnTo>
                    <a:lnTo>
                      <a:pt x="40" y="18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21" y="21"/>
                    </a:lnTo>
                    <a:lnTo>
                      <a:pt x="19" y="27"/>
                    </a:lnTo>
                    <a:lnTo>
                      <a:pt x="21" y="30"/>
                    </a:lnTo>
                    <a:lnTo>
                      <a:pt x="21" y="33"/>
                    </a:lnTo>
                    <a:lnTo>
                      <a:pt x="24" y="35"/>
                    </a:lnTo>
                    <a:lnTo>
                      <a:pt x="27" y="38"/>
                    </a:lnTo>
                    <a:lnTo>
                      <a:pt x="33" y="41"/>
                    </a:lnTo>
                    <a:lnTo>
                      <a:pt x="37" y="44"/>
                    </a:lnTo>
                    <a:lnTo>
                      <a:pt x="43" y="45"/>
                    </a:lnTo>
                    <a:lnTo>
                      <a:pt x="48" y="48"/>
                    </a:lnTo>
                    <a:lnTo>
                      <a:pt x="52" y="53"/>
                    </a:lnTo>
                    <a:lnTo>
                      <a:pt x="54" y="57"/>
                    </a:lnTo>
                    <a:lnTo>
                      <a:pt x="55" y="63"/>
                    </a:lnTo>
                    <a:lnTo>
                      <a:pt x="52" y="73"/>
                    </a:lnTo>
                    <a:lnTo>
                      <a:pt x="51" y="76"/>
                    </a:lnTo>
                    <a:lnTo>
                      <a:pt x="42" y="82"/>
                    </a:lnTo>
                    <a:lnTo>
                      <a:pt x="36" y="83"/>
                    </a:lnTo>
                    <a:lnTo>
                      <a:pt x="28" y="85"/>
                    </a:lnTo>
                    <a:lnTo>
                      <a:pt x="22" y="85"/>
                    </a:lnTo>
                    <a:lnTo>
                      <a:pt x="9" y="80"/>
                    </a:lnTo>
                    <a:lnTo>
                      <a:pt x="6" y="79"/>
                    </a:lnTo>
                    <a:lnTo>
                      <a:pt x="3" y="76"/>
                    </a:lnTo>
                    <a:lnTo>
                      <a:pt x="3" y="70"/>
                    </a:lnTo>
                    <a:lnTo>
                      <a:pt x="4" y="68"/>
                    </a:lnTo>
                    <a:lnTo>
                      <a:pt x="7" y="67"/>
                    </a:lnTo>
                    <a:lnTo>
                      <a:pt x="13" y="67"/>
                    </a:lnTo>
                    <a:lnTo>
                      <a:pt x="16" y="70"/>
                    </a:lnTo>
                    <a:lnTo>
                      <a:pt x="24" y="73"/>
                    </a:lnTo>
                    <a:lnTo>
                      <a:pt x="30" y="74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9" y="70"/>
                    </a:lnTo>
                    <a:lnTo>
                      <a:pt x="39" y="67"/>
                    </a:lnTo>
                    <a:lnTo>
                      <a:pt x="37" y="63"/>
                    </a:lnTo>
                    <a:lnTo>
                      <a:pt x="34" y="60"/>
                    </a:lnTo>
                    <a:lnTo>
                      <a:pt x="31" y="59"/>
                    </a:lnTo>
                    <a:lnTo>
                      <a:pt x="27" y="57"/>
                    </a:lnTo>
                    <a:lnTo>
                      <a:pt x="21" y="54"/>
                    </a:lnTo>
                    <a:lnTo>
                      <a:pt x="16" y="51"/>
                    </a:lnTo>
                    <a:lnTo>
                      <a:pt x="13" y="50"/>
                    </a:lnTo>
                    <a:lnTo>
                      <a:pt x="10" y="47"/>
                    </a:lnTo>
                    <a:lnTo>
                      <a:pt x="6" y="44"/>
                    </a:lnTo>
                    <a:lnTo>
                      <a:pt x="4" y="41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3" y="17"/>
                    </a:lnTo>
                    <a:lnTo>
                      <a:pt x="9" y="7"/>
                    </a:lnTo>
                    <a:lnTo>
                      <a:pt x="15" y="4"/>
                    </a:lnTo>
                    <a:lnTo>
                      <a:pt x="19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5" name="Freeform 13"/>
              <p:cNvSpPr>
                <a:spLocks/>
              </p:cNvSpPr>
              <p:nvPr/>
            </p:nvSpPr>
            <p:spPr bwMode="auto">
              <a:xfrm>
                <a:off x="1222" y="387"/>
                <a:ext cx="68" cy="80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8" y="3"/>
                  </a:cxn>
                  <a:cxn ang="0">
                    <a:pos x="59" y="11"/>
                  </a:cxn>
                  <a:cxn ang="0">
                    <a:pos x="63" y="23"/>
                  </a:cxn>
                  <a:cxn ang="0">
                    <a:pos x="63" y="29"/>
                  </a:cxn>
                  <a:cxn ang="0">
                    <a:pos x="60" y="35"/>
                  </a:cxn>
                  <a:cxn ang="0">
                    <a:pos x="57" y="40"/>
                  </a:cxn>
                  <a:cxn ang="0">
                    <a:pos x="51" y="46"/>
                  </a:cxn>
                  <a:cxn ang="0">
                    <a:pos x="44" y="52"/>
                  </a:cxn>
                  <a:cxn ang="0">
                    <a:pos x="35" y="58"/>
                  </a:cxn>
                  <a:cxn ang="0">
                    <a:pos x="23" y="64"/>
                  </a:cxn>
                  <a:cxn ang="0">
                    <a:pos x="48" y="64"/>
                  </a:cxn>
                  <a:cxn ang="0">
                    <a:pos x="54" y="61"/>
                  </a:cxn>
                  <a:cxn ang="0">
                    <a:pos x="56" y="58"/>
                  </a:cxn>
                  <a:cxn ang="0">
                    <a:pos x="59" y="53"/>
                  </a:cxn>
                  <a:cxn ang="0">
                    <a:pos x="68" y="55"/>
                  </a:cxn>
                  <a:cxn ang="0">
                    <a:pos x="60" y="80"/>
                  </a:cxn>
                  <a:cxn ang="0">
                    <a:pos x="2" y="80"/>
                  </a:cxn>
                  <a:cxn ang="0">
                    <a:pos x="0" y="67"/>
                  </a:cxn>
                  <a:cxn ang="0">
                    <a:pos x="11" y="61"/>
                  </a:cxn>
                  <a:cxn ang="0">
                    <a:pos x="17" y="55"/>
                  </a:cxn>
                  <a:cxn ang="0">
                    <a:pos x="21" y="52"/>
                  </a:cxn>
                  <a:cxn ang="0">
                    <a:pos x="26" y="47"/>
                  </a:cxn>
                  <a:cxn ang="0">
                    <a:pos x="36" y="35"/>
                  </a:cxn>
                  <a:cxn ang="0">
                    <a:pos x="41" y="21"/>
                  </a:cxn>
                  <a:cxn ang="0">
                    <a:pos x="38" y="12"/>
                  </a:cxn>
                  <a:cxn ang="0">
                    <a:pos x="29" y="9"/>
                  </a:cxn>
                  <a:cxn ang="0">
                    <a:pos x="20" y="12"/>
                  </a:cxn>
                  <a:cxn ang="0">
                    <a:pos x="18" y="14"/>
                  </a:cxn>
                  <a:cxn ang="0">
                    <a:pos x="17" y="17"/>
                  </a:cxn>
                  <a:cxn ang="0">
                    <a:pos x="17" y="18"/>
                  </a:cxn>
                  <a:cxn ang="0">
                    <a:pos x="20" y="21"/>
                  </a:cxn>
                  <a:cxn ang="0">
                    <a:pos x="20" y="24"/>
                  </a:cxn>
                  <a:cxn ang="0">
                    <a:pos x="17" y="30"/>
                  </a:cxn>
                  <a:cxn ang="0">
                    <a:pos x="14" y="34"/>
                  </a:cxn>
                  <a:cxn ang="0">
                    <a:pos x="6" y="34"/>
                  </a:cxn>
                  <a:cxn ang="0">
                    <a:pos x="0" y="27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5" y="3"/>
                  </a:cxn>
                  <a:cxn ang="0">
                    <a:pos x="32" y="0"/>
                  </a:cxn>
                </a:cxnLst>
                <a:rect l="0" t="0" r="r" b="b"/>
                <a:pathLst>
                  <a:path w="68" h="80">
                    <a:moveTo>
                      <a:pt x="32" y="0"/>
                    </a:moveTo>
                    <a:lnTo>
                      <a:pt x="48" y="3"/>
                    </a:lnTo>
                    <a:lnTo>
                      <a:pt x="59" y="1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0" y="35"/>
                    </a:lnTo>
                    <a:lnTo>
                      <a:pt x="57" y="40"/>
                    </a:lnTo>
                    <a:lnTo>
                      <a:pt x="51" y="46"/>
                    </a:lnTo>
                    <a:lnTo>
                      <a:pt x="44" y="52"/>
                    </a:lnTo>
                    <a:lnTo>
                      <a:pt x="35" y="58"/>
                    </a:lnTo>
                    <a:lnTo>
                      <a:pt x="23" y="64"/>
                    </a:lnTo>
                    <a:lnTo>
                      <a:pt x="48" y="64"/>
                    </a:lnTo>
                    <a:lnTo>
                      <a:pt x="54" y="61"/>
                    </a:lnTo>
                    <a:lnTo>
                      <a:pt x="56" y="58"/>
                    </a:lnTo>
                    <a:lnTo>
                      <a:pt x="59" y="53"/>
                    </a:lnTo>
                    <a:lnTo>
                      <a:pt x="68" y="55"/>
                    </a:lnTo>
                    <a:lnTo>
                      <a:pt x="60" y="80"/>
                    </a:lnTo>
                    <a:lnTo>
                      <a:pt x="2" y="80"/>
                    </a:lnTo>
                    <a:lnTo>
                      <a:pt x="0" y="67"/>
                    </a:lnTo>
                    <a:lnTo>
                      <a:pt x="11" y="61"/>
                    </a:lnTo>
                    <a:lnTo>
                      <a:pt x="17" y="55"/>
                    </a:lnTo>
                    <a:lnTo>
                      <a:pt x="21" y="52"/>
                    </a:lnTo>
                    <a:lnTo>
                      <a:pt x="26" y="47"/>
                    </a:lnTo>
                    <a:lnTo>
                      <a:pt x="36" y="35"/>
                    </a:lnTo>
                    <a:lnTo>
                      <a:pt x="41" y="21"/>
                    </a:lnTo>
                    <a:lnTo>
                      <a:pt x="38" y="12"/>
                    </a:lnTo>
                    <a:lnTo>
                      <a:pt x="29" y="9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17" y="17"/>
                    </a:lnTo>
                    <a:lnTo>
                      <a:pt x="17" y="18"/>
                    </a:lnTo>
                    <a:lnTo>
                      <a:pt x="20" y="21"/>
                    </a:lnTo>
                    <a:lnTo>
                      <a:pt x="20" y="24"/>
                    </a:lnTo>
                    <a:lnTo>
                      <a:pt x="17" y="30"/>
                    </a:lnTo>
                    <a:lnTo>
                      <a:pt x="14" y="34"/>
                    </a:lnTo>
                    <a:lnTo>
                      <a:pt x="6" y="34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5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6" name="Freeform 14"/>
              <p:cNvSpPr>
                <a:spLocks/>
              </p:cNvSpPr>
              <p:nvPr/>
            </p:nvSpPr>
            <p:spPr bwMode="auto">
              <a:xfrm>
                <a:off x="1302" y="448"/>
                <a:ext cx="21" cy="2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3" y="1"/>
                  </a:cxn>
                  <a:cxn ang="0">
                    <a:pos x="18" y="3"/>
                  </a:cxn>
                  <a:cxn ang="0">
                    <a:pos x="19" y="6"/>
                  </a:cxn>
                  <a:cxn ang="0">
                    <a:pos x="21" y="10"/>
                  </a:cxn>
                  <a:cxn ang="0">
                    <a:pos x="19" y="15"/>
                  </a:cxn>
                  <a:cxn ang="0">
                    <a:pos x="18" y="18"/>
                  </a:cxn>
                  <a:cxn ang="0">
                    <a:pos x="15" y="19"/>
                  </a:cxn>
                  <a:cxn ang="0">
                    <a:pos x="10" y="21"/>
                  </a:cxn>
                  <a:cxn ang="0">
                    <a:pos x="6" y="19"/>
                  </a:cxn>
                  <a:cxn ang="0">
                    <a:pos x="3" y="18"/>
                  </a:cxn>
                  <a:cxn ang="0">
                    <a:pos x="0" y="15"/>
                  </a:cxn>
                  <a:cxn ang="0">
                    <a:pos x="0" y="6"/>
                  </a:cxn>
                  <a:cxn ang="0">
                    <a:pos x="3" y="3"/>
                  </a:cxn>
                  <a:cxn ang="0">
                    <a:pos x="6" y="1"/>
                  </a:cxn>
                  <a:cxn ang="0">
                    <a:pos x="10" y="0"/>
                  </a:cxn>
                </a:cxnLst>
                <a:rect l="0" t="0" r="r" b="b"/>
                <a:pathLst>
                  <a:path w="21" h="21">
                    <a:moveTo>
                      <a:pt x="10" y="0"/>
                    </a:moveTo>
                    <a:lnTo>
                      <a:pt x="13" y="1"/>
                    </a:lnTo>
                    <a:lnTo>
                      <a:pt x="18" y="3"/>
                    </a:lnTo>
                    <a:lnTo>
                      <a:pt x="19" y="6"/>
                    </a:lnTo>
                    <a:lnTo>
                      <a:pt x="21" y="10"/>
                    </a:lnTo>
                    <a:lnTo>
                      <a:pt x="19" y="15"/>
                    </a:lnTo>
                    <a:lnTo>
                      <a:pt x="18" y="18"/>
                    </a:lnTo>
                    <a:lnTo>
                      <a:pt x="15" y="19"/>
                    </a:lnTo>
                    <a:lnTo>
                      <a:pt x="10" y="21"/>
                    </a:lnTo>
                    <a:lnTo>
                      <a:pt x="6" y="19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7" name="Freeform 15"/>
              <p:cNvSpPr>
                <a:spLocks/>
              </p:cNvSpPr>
              <p:nvPr/>
            </p:nvSpPr>
            <p:spPr bwMode="auto">
              <a:xfrm>
                <a:off x="1347" y="389"/>
                <a:ext cx="51" cy="7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" y="0"/>
                  </a:cxn>
                  <a:cxn ang="0">
                    <a:pos x="36" y="63"/>
                  </a:cxn>
                  <a:cxn ang="0">
                    <a:pos x="38" y="66"/>
                  </a:cxn>
                  <a:cxn ang="0">
                    <a:pos x="41" y="68"/>
                  </a:cxn>
                  <a:cxn ang="0">
                    <a:pos x="45" y="68"/>
                  </a:cxn>
                  <a:cxn ang="0">
                    <a:pos x="47" y="69"/>
                  </a:cxn>
                  <a:cxn ang="0">
                    <a:pos x="51" y="69"/>
                  </a:cxn>
                  <a:cxn ang="0">
                    <a:pos x="51" y="78"/>
                  </a:cxn>
                  <a:cxn ang="0">
                    <a:pos x="0" y="78"/>
                  </a:cxn>
                  <a:cxn ang="0">
                    <a:pos x="0" y="69"/>
                  </a:cxn>
                  <a:cxn ang="0">
                    <a:pos x="3" y="69"/>
                  </a:cxn>
                  <a:cxn ang="0">
                    <a:pos x="9" y="68"/>
                  </a:cxn>
                  <a:cxn ang="0">
                    <a:pos x="12" y="68"/>
                  </a:cxn>
                  <a:cxn ang="0">
                    <a:pos x="15" y="66"/>
                  </a:cxn>
                  <a:cxn ang="0">
                    <a:pos x="15" y="15"/>
                  </a:cxn>
                  <a:cxn ang="0">
                    <a:pos x="14" y="13"/>
                  </a:cxn>
                  <a:cxn ang="0">
                    <a:pos x="12" y="13"/>
                  </a:cxn>
                  <a:cxn ang="0">
                    <a:pos x="8" y="12"/>
                  </a:cxn>
                  <a:cxn ang="0">
                    <a:pos x="0" y="12"/>
                  </a:cxn>
                  <a:cxn ang="0">
                    <a:pos x="0" y="3"/>
                  </a:cxn>
                  <a:cxn ang="0">
                    <a:pos x="17" y="3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9" y="0"/>
                  </a:cxn>
                </a:cxnLst>
                <a:rect l="0" t="0" r="r" b="b"/>
                <a:pathLst>
                  <a:path w="51" h="78">
                    <a:moveTo>
                      <a:pt x="29" y="0"/>
                    </a:moveTo>
                    <a:lnTo>
                      <a:pt x="36" y="0"/>
                    </a:lnTo>
                    <a:lnTo>
                      <a:pt x="36" y="63"/>
                    </a:lnTo>
                    <a:lnTo>
                      <a:pt x="38" y="66"/>
                    </a:lnTo>
                    <a:lnTo>
                      <a:pt x="41" y="68"/>
                    </a:lnTo>
                    <a:lnTo>
                      <a:pt x="45" y="68"/>
                    </a:lnTo>
                    <a:lnTo>
                      <a:pt x="47" y="69"/>
                    </a:lnTo>
                    <a:lnTo>
                      <a:pt x="51" y="69"/>
                    </a:lnTo>
                    <a:lnTo>
                      <a:pt x="51" y="78"/>
                    </a:lnTo>
                    <a:lnTo>
                      <a:pt x="0" y="78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9" y="68"/>
                    </a:lnTo>
                    <a:lnTo>
                      <a:pt x="12" y="68"/>
                    </a:lnTo>
                    <a:lnTo>
                      <a:pt x="15" y="66"/>
                    </a:lnTo>
                    <a:lnTo>
                      <a:pt x="15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8" y="12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17" y="3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8" name="Freeform 16"/>
              <p:cNvSpPr>
                <a:spLocks noEditPoints="1"/>
              </p:cNvSpPr>
              <p:nvPr/>
            </p:nvSpPr>
            <p:spPr bwMode="auto">
              <a:xfrm>
                <a:off x="1416" y="407"/>
                <a:ext cx="22" cy="62"/>
              </a:xfrm>
              <a:custGeom>
                <a:avLst/>
                <a:gdLst/>
                <a:ahLst/>
                <a:cxnLst>
                  <a:cxn ang="0">
                    <a:pos x="11" y="41"/>
                  </a:cxn>
                  <a:cxn ang="0">
                    <a:pos x="15" y="42"/>
                  </a:cxn>
                  <a:cxn ang="0">
                    <a:pos x="18" y="44"/>
                  </a:cxn>
                  <a:cxn ang="0">
                    <a:pos x="22" y="47"/>
                  </a:cxn>
                  <a:cxn ang="0">
                    <a:pos x="22" y="56"/>
                  </a:cxn>
                  <a:cxn ang="0">
                    <a:pos x="18" y="59"/>
                  </a:cxn>
                  <a:cxn ang="0">
                    <a:pos x="15" y="60"/>
                  </a:cxn>
                  <a:cxn ang="0">
                    <a:pos x="11" y="62"/>
                  </a:cxn>
                  <a:cxn ang="0">
                    <a:pos x="8" y="60"/>
                  </a:cxn>
                  <a:cxn ang="0">
                    <a:pos x="3" y="59"/>
                  </a:cxn>
                  <a:cxn ang="0">
                    <a:pos x="2" y="56"/>
                  </a:cxn>
                  <a:cxn ang="0">
                    <a:pos x="0" y="51"/>
                  </a:cxn>
                  <a:cxn ang="0">
                    <a:pos x="2" y="47"/>
                  </a:cxn>
                  <a:cxn ang="0">
                    <a:pos x="3" y="44"/>
                  </a:cxn>
                  <a:cxn ang="0">
                    <a:pos x="8" y="42"/>
                  </a:cxn>
                  <a:cxn ang="0">
                    <a:pos x="11" y="41"/>
                  </a:cxn>
                  <a:cxn ang="0">
                    <a:pos x="11" y="0"/>
                  </a:cxn>
                  <a:cxn ang="0">
                    <a:pos x="15" y="1"/>
                  </a:cxn>
                  <a:cxn ang="0">
                    <a:pos x="18" y="3"/>
                  </a:cxn>
                  <a:cxn ang="0">
                    <a:pos x="22" y="6"/>
                  </a:cxn>
                  <a:cxn ang="0">
                    <a:pos x="22" y="15"/>
                  </a:cxn>
                  <a:cxn ang="0">
                    <a:pos x="15" y="21"/>
                  </a:cxn>
                  <a:cxn ang="0">
                    <a:pos x="8" y="21"/>
                  </a:cxn>
                  <a:cxn ang="0">
                    <a:pos x="3" y="18"/>
                  </a:cxn>
                  <a:cxn ang="0">
                    <a:pos x="2" y="15"/>
                  </a:cxn>
                  <a:cxn ang="0">
                    <a:pos x="0" y="10"/>
                  </a:cxn>
                  <a:cxn ang="0">
                    <a:pos x="2" y="6"/>
                  </a:cxn>
                  <a:cxn ang="0">
                    <a:pos x="3" y="3"/>
                  </a:cxn>
                  <a:cxn ang="0">
                    <a:pos x="8" y="1"/>
                  </a:cxn>
                  <a:cxn ang="0">
                    <a:pos x="11" y="0"/>
                  </a:cxn>
                </a:cxnLst>
                <a:rect l="0" t="0" r="r" b="b"/>
                <a:pathLst>
                  <a:path w="22" h="62">
                    <a:moveTo>
                      <a:pt x="11" y="41"/>
                    </a:moveTo>
                    <a:lnTo>
                      <a:pt x="15" y="42"/>
                    </a:lnTo>
                    <a:lnTo>
                      <a:pt x="18" y="44"/>
                    </a:lnTo>
                    <a:lnTo>
                      <a:pt x="22" y="47"/>
                    </a:lnTo>
                    <a:lnTo>
                      <a:pt x="22" y="56"/>
                    </a:lnTo>
                    <a:lnTo>
                      <a:pt x="18" y="59"/>
                    </a:lnTo>
                    <a:lnTo>
                      <a:pt x="15" y="60"/>
                    </a:lnTo>
                    <a:lnTo>
                      <a:pt x="11" y="62"/>
                    </a:lnTo>
                    <a:lnTo>
                      <a:pt x="8" y="60"/>
                    </a:lnTo>
                    <a:lnTo>
                      <a:pt x="3" y="59"/>
                    </a:lnTo>
                    <a:lnTo>
                      <a:pt x="2" y="56"/>
                    </a:lnTo>
                    <a:lnTo>
                      <a:pt x="0" y="51"/>
                    </a:lnTo>
                    <a:lnTo>
                      <a:pt x="2" y="47"/>
                    </a:lnTo>
                    <a:lnTo>
                      <a:pt x="3" y="44"/>
                    </a:lnTo>
                    <a:lnTo>
                      <a:pt x="8" y="42"/>
                    </a:lnTo>
                    <a:lnTo>
                      <a:pt x="11" y="41"/>
                    </a:lnTo>
                    <a:close/>
                    <a:moveTo>
                      <a:pt x="11" y="0"/>
                    </a:moveTo>
                    <a:lnTo>
                      <a:pt x="15" y="1"/>
                    </a:lnTo>
                    <a:lnTo>
                      <a:pt x="18" y="3"/>
                    </a:lnTo>
                    <a:lnTo>
                      <a:pt x="22" y="6"/>
                    </a:lnTo>
                    <a:lnTo>
                      <a:pt x="22" y="15"/>
                    </a:lnTo>
                    <a:lnTo>
                      <a:pt x="15" y="21"/>
                    </a:lnTo>
                    <a:lnTo>
                      <a:pt x="8" y="21"/>
                    </a:lnTo>
                    <a:lnTo>
                      <a:pt x="3" y="18"/>
                    </a:lnTo>
                    <a:lnTo>
                      <a:pt x="2" y="15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09" name="Freeform 17"/>
              <p:cNvSpPr>
                <a:spLocks/>
              </p:cNvSpPr>
              <p:nvPr/>
            </p:nvSpPr>
            <p:spPr bwMode="auto">
              <a:xfrm>
                <a:off x="1499" y="389"/>
                <a:ext cx="85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30" y="3"/>
                  </a:cxn>
                  <a:cxn ang="0">
                    <a:pos x="26" y="4"/>
                  </a:cxn>
                  <a:cxn ang="0">
                    <a:pos x="24" y="6"/>
                  </a:cxn>
                  <a:cxn ang="0">
                    <a:pos x="23" y="9"/>
                  </a:cxn>
                  <a:cxn ang="0">
                    <a:pos x="23" y="62"/>
                  </a:cxn>
                  <a:cxn ang="0">
                    <a:pos x="24" y="66"/>
                  </a:cxn>
                  <a:cxn ang="0">
                    <a:pos x="27" y="69"/>
                  </a:cxn>
                  <a:cxn ang="0">
                    <a:pos x="32" y="72"/>
                  </a:cxn>
                  <a:cxn ang="0">
                    <a:pos x="38" y="74"/>
                  </a:cxn>
                  <a:cxn ang="0">
                    <a:pos x="52" y="74"/>
                  </a:cxn>
                  <a:cxn ang="0">
                    <a:pos x="61" y="71"/>
                  </a:cxn>
                  <a:cxn ang="0">
                    <a:pos x="64" y="66"/>
                  </a:cxn>
                  <a:cxn ang="0">
                    <a:pos x="65" y="63"/>
                  </a:cxn>
                  <a:cxn ang="0">
                    <a:pos x="67" y="57"/>
                  </a:cxn>
                  <a:cxn ang="0">
                    <a:pos x="68" y="56"/>
                  </a:cxn>
                  <a:cxn ang="0">
                    <a:pos x="68" y="12"/>
                  </a:cxn>
                  <a:cxn ang="0">
                    <a:pos x="65" y="6"/>
                  </a:cxn>
                  <a:cxn ang="0">
                    <a:pos x="64" y="4"/>
                  </a:cxn>
                  <a:cxn ang="0">
                    <a:pos x="61" y="3"/>
                  </a:cxn>
                  <a:cxn ang="0">
                    <a:pos x="56" y="3"/>
                  </a:cxn>
                  <a:cxn ang="0">
                    <a:pos x="56" y="0"/>
                  </a:cxn>
                  <a:cxn ang="0">
                    <a:pos x="85" y="0"/>
                  </a:cxn>
                  <a:cxn ang="0">
                    <a:pos x="85" y="3"/>
                  </a:cxn>
                  <a:cxn ang="0">
                    <a:pos x="80" y="3"/>
                  </a:cxn>
                  <a:cxn ang="0">
                    <a:pos x="77" y="4"/>
                  </a:cxn>
                  <a:cxn ang="0">
                    <a:pos x="74" y="10"/>
                  </a:cxn>
                  <a:cxn ang="0">
                    <a:pos x="74" y="62"/>
                  </a:cxn>
                  <a:cxn ang="0">
                    <a:pos x="73" y="66"/>
                  </a:cxn>
                  <a:cxn ang="0">
                    <a:pos x="70" y="71"/>
                  </a:cxn>
                  <a:cxn ang="0">
                    <a:pos x="59" y="78"/>
                  </a:cxn>
                  <a:cxn ang="0">
                    <a:pos x="42" y="80"/>
                  </a:cxn>
                  <a:cxn ang="0">
                    <a:pos x="30" y="78"/>
                  </a:cxn>
                  <a:cxn ang="0">
                    <a:pos x="20" y="74"/>
                  </a:cxn>
                  <a:cxn ang="0">
                    <a:pos x="12" y="66"/>
                  </a:cxn>
                  <a:cxn ang="0">
                    <a:pos x="12" y="63"/>
                  </a:cxn>
                  <a:cxn ang="0">
                    <a:pos x="11" y="59"/>
                  </a:cxn>
                  <a:cxn ang="0">
                    <a:pos x="11" y="10"/>
                  </a:cxn>
                  <a:cxn ang="0">
                    <a:pos x="8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5" h="80">
                    <a:moveTo>
                      <a:pt x="0" y="0"/>
                    </a:moveTo>
                    <a:lnTo>
                      <a:pt x="33" y="0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3" y="9"/>
                    </a:lnTo>
                    <a:lnTo>
                      <a:pt x="23" y="62"/>
                    </a:lnTo>
                    <a:lnTo>
                      <a:pt x="24" y="66"/>
                    </a:lnTo>
                    <a:lnTo>
                      <a:pt x="27" y="69"/>
                    </a:lnTo>
                    <a:lnTo>
                      <a:pt x="32" y="72"/>
                    </a:lnTo>
                    <a:lnTo>
                      <a:pt x="38" y="74"/>
                    </a:lnTo>
                    <a:lnTo>
                      <a:pt x="52" y="74"/>
                    </a:lnTo>
                    <a:lnTo>
                      <a:pt x="61" y="71"/>
                    </a:lnTo>
                    <a:lnTo>
                      <a:pt x="64" y="66"/>
                    </a:lnTo>
                    <a:lnTo>
                      <a:pt x="65" y="63"/>
                    </a:lnTo>
                    <a:lnTo>
                      <a:pt x="67" y="57"/>
                    </a:lnTo>
                    <a:lnTo>
                      <a:pt x="68" y="56"/>
                    </a:lnTo>
                    <a:lnTo>
                      <a:pt x="68" y="12"/>
                    </a:lnTo>
                    <a:lnTo>
                      <a:pt x="65" y="6"/>
                    </a:lnTo>
                    <a:lnTo>
                      <a:pt x="64" y="4"/>
                    </a:lnTo>
                    <a:lnTo>
                      <a:pt x="61" y="3"/>
                    </a:lnTo>
                    <a:lnTo>
                      <a:pt x="56" y="3"/>
                    </a:lnTo>
                    <a:lnTo>
                      <a:pt x="56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0" y="3"/>
                    </a:lnTo>
                    <a:lnTo>
                      <a:pt x="77" y="4"/>
                    </a:lnTo>
                    <a:lnTo>
                      <a:pt x="74" y="10"/>
                    </a:lnTo>
                    <a:lnTo>
                      <a:pt x="74" y="62"/>
                    </a:lnTo>
                    <a:lnTo>
                      <a:pt x="73" y="66"/>
                    </a:lnTo>
                    <a:lnTo>
                      <a:pt x="70" y="71"/>
                    </a:lnTo>
                    <a:lnTo>
                      <a:pt x="59" y="78"/>
                    </a:lnTo>
                    <a:lnTo>
                      <a:pt x="42" y="80"/>
                    </a:lnTo>
                    <a:lnTo>
                      <a:pt x="30" y="78"/>
                    </a:lnTo>
                    <a:lnTo>
                      <a:pt x="20" y="74"/>
                    </a:lnTo>
                    <a:lnTo>
                      <a:pt x="12" y="66"/>
                    </a:lnTo>
                    <a:lnTo>
                      <a:pt x="12" y="63"/>
                    </a:lnTo>
                    <a:lnTo>
                      <a:pt x="11" y="59"/>
                    </a:lnTo>
                    <a:lnTo>
                      <a:pt x="11" y="10"/>
                    </a:lnTo>
                    <a:lnTo>
                      <a:pt x="8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0" name="Freeform 18"/>
              <p:cNvSpPr>
                <a:spLocks noEditPoints="1"/>
              </p:cNvSpPr>
              <p:nvPr/>
            </p:nvSpPr>
            <p:spPr bwMode="auto">
              <a:xfrm>
                <a:off x="1590" y="389"/>
                <a:ext cx="84" cy="78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4" y="6"/>
                  </a:cxn>
                  <a:cxn ang="0">
                    <a:pos x="22" y="7"/>
                  </a:cxn>
                  <a:cxn ang="0">
                    <a:pos x="22" y="36"/>
                  </a:cxn>
                  <a:cxn ang="0">
                    <a:pos x="48" y="36"/>
                  </a:cxn>
                  <a:cxn ang="0">
                    <a:pos x="54" y="33"/>
                  </a:cxn>
                  <a:cxn ang="0">
                    <a:pos x="58" y="30"/>
                  </a:cxn>
                  <a:cxn ang="0">
                    <a:pos x="60" y="25"/>
                  </a:cxn>
                  <a:cxn ang="0">
                    <a:pos x="61" y="19"/>
                  </a:cxn>
                  <a:cxn ang="0">
                    <a:pos x="58" y="10"/>
                  </a:cxn>
                  <a:cxn ang="0">
                    <a:pos x="55" y="7"/>
                  </a:cxn>
                  <a:cxn ang="0">
                    <a:pos x="51" y="6"/>
                  </a:cxn>
                  <a:cxn ang="0">
                    <a:pos x="45" y="4"/>
                  </a:cxn>
                  <a:cxn ang="0">
                    <a:pos x="27" y="4"/>
                  </a:cxn>
                  <a:cxn ang="0">
                    <a:pos x="0" y="0"/>
                  </a:cxn>
                  <a:cxn ang="0">
                    <a:pos x="57" y="0"/>
                  </a:cxn>
                  <a:cxn ang="0">
                    <a:pos x="66" y="4"/>
                  </a:cxn>
                  <a:cxn ang="0">
                    <a:pos x="72" y="10"/>
                  </a:cxn>
                  <a:cxn ang="0">
                    <a:pos x="74" y="19"/>
                  </a:cxn>
                  <a:cxn ang="0">
                    <a:pos x="72" y="25"/>
                  </a:cxn>
                  <a:cxn ang="0">
                    <a:pos x="70" y="30"/>
                  </a:cxn>
                  <a:cxn ang="0">
                    <a:pos x="63" y="38"/>
                  </a:cxn>
                  <a:cxn ang="0">
                    <a:pos x="58" y="39"/>
                  </a:cxn>
                  <a:cxn ang="0">
                    <a:pos x="52" y="41"/>
                  </a:cxn>
                  <a:cxn ang="0">
                    <a:pos x="72" y="68"/>
                  </a:cxn>
                  <a:cxn ang="0">
                    <a:pos x="75" y="71"/>
                  </a:cxn>
                  <a:cxn ang="0">
                    <a:pos x="80" y="74"/>
                  </a:cxn>
                  <a:cxn ang="0">
                    <a:pos x="84" y="75"/>
                  </a:cxn>
                  <a:cxn ang="0">
                    <a:pos x="84" y="78"/>
                  </a:cxn>
                  <a:cxn ang="0">
                    <a:pos x="64" y="78"/>
                  </a:cxn>
                  <a:cxn ang="0">
                    <a:pos x="39" y="41"/>
                  </a:cxn>
                  <a:cxn ang="0">
                    <a:pos x="22" y="41"/>
                  </a:cxn>
                  <a:cxn ang="0">
                    <a:pos x="22" y="69"/>
                  </a:cxn>
                  <a:cxn ang="0">
                    <a:pos x="24" y="72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3" y="75"/>
                  </a:cxn>
                  <a:cxn ang="0">
                    <a:pos x="33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10"/>
                  </a:cxn>
                  <a:cxn ang="0">
                    <a:pos x="7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4" h="78">
                    <a:moveTo>
                      <a:pt x="27" y="4"/>
                    </a:moveTo>
                    <a:lnTo>
                      <a:pt x="24" y="6"/>
                    </a:lnTo>
                    <a:lnTo>
                      <a:pt x="22" y="7"/>
                    </a:lnTo>
                    <a:lnTo>
                      <a:pt x="22" y="36"/>
                    </a:lnTo>
                    <a:lnTo>
                      <a:pt x="48" y="36"/>
                    </a:lnTo>
                    <a:lnTo>
                      <a:pt x="54" y="33"/>
                    </a:lnTo>
                    <a:lnTo>
                      <a:pt x="58" y="30"/>
                    </a:lnTo>
                    <a:lnTo>
                      <a:pt x="60" y="25"/>
                    </a:lnTo>
                    <a:lnTo>
                      <a:pt x="61" y="19"/>
                    </a:lnTo>
                    <a:lnTo>
                      <a:pt x="58" y="10"/>
                    </a:lnTo>
                    <a:lnTo>
                      <a:pt x="55" y="7"/>
                    </a:lnTo>
                    <a:lnTo>
                      <a:pt x="51" y="6"/>
                    </a:lnTo>
                    <a:lnTo>
                      <a:pt x="45" y="4"/>
                    </a:lnTo>
                    <a:lnTo>
                      <a:pt x="27" y="4"/>
                    </a:lnTo>
                    <a:close/>
                    <a:moveTo>
                      <a:pt x="0" y="0"/>
                    </a:moveTo>
                    <a:lnTo>
                      <a:pt x="57" y="0"/>
                    </a:lnTo>
                    <a:lnTo>
                      <a:pt x="66" y="4"/>
                    </a:lnTo>
                    <a:lnTo>
                      <a:pt x="72" y="10"/>
                    </a:lnTo>
                    <a:lnTo>
                      <a:pt x="74" y="19"/>
                    </a:lnTo>
                    <a:lnTo>
                      <a:pt x="72" y="25"/>
                    </a:lnTo>
                    <a:lnTo>
                      <a:pt x="70" y="30"/>
                    </a:lnTo>
                    <a:lnTo>
                      <a:pt x="63" y="38"/>
                    </a:lnTo>
                    <a:lnTo>
                      <a:pt x="58" y="39"/>
                    </a:lnTo>
                    <a:lnTo>
                      <a:pt x="52" y="41"/>
                    </a:lnTo>
                    <a:lnTo>
                      <a:pt x="72" y="68"/>
                    </a:lnTo>
                    <a:lnTo>
                      <a:pt x="75" y="71"/>
                    </a:lnTo>
                    <a:lnTo>
                      <a:pt x="80" y="74"/>
                    </a:lnTo>
                    <a:lnTo>
                      <a:pt x="84" y="75"/>
                    </a:lnTo>
                    <a:lnTo>
                      <a:pt x="84" y="78"/>
                    </a:lnTo>
                    <a:lnTo>
                      <a:pt x="64" y="78"/>
                    </a:lnTo>
                    <a:lnTo>
                      <a:pt x="39" y="41"/>
                    </a:lnTo>
                    <a:lnTo>
                      <a:pt x="22" y="41"/>
                    </a:lnTo>
                    <a:lnTo>
                      <a:pt x="22" y="69"/>
                    </a:lnTo>
                    <a:lnTo>
                      <a:pt x="24" y="72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3" y="75"/>
                    </a:lnTo>
                    <a:lnTo>
                      <a:pt x="33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10"/>
                    </a:lnTo>
                    <a:lnTo>
                      <a:pt x="7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1" name="Freeform 19"/>
              <p:cNvSpPr>
                <a:spLocks/>
              </p:cNvSpPr>
              <p:nvPr/>
            </p:nvSpPr>
            <p:spPr bwMode="auto">
              <a:xfrm>
                <a:off x="1673" y="389"/>
                <a:ext cx="69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28" y="3"/>
                  </a:cxn>
                  <a:cxn ang="0">
                    <a:pos x="25" y="4"/>
                  </a:cxn>
                  <a:cxn ang="0">
                    <a:pos x="24" y="6"/>
                  </a:cxn>
                  <a:cxn ang="0">
                    <a:pos x="21" y="12"/>
                  </a:cxn>
                  <a:cxn ang="0">
                    <a:pos x="21" y="65"/>
                  </a:cxn>
                  <a:cxn ang="0">
                    <a:pos x="22" y="68"/>
                  </a:cxn>
                  <a:cxn ang="0">
                    <a:pos x="22" y="71"/>
                  </a:cxn>
                  <a:cxn ang="0">
                    <a:pos x="28" y="74"/>
                  </a:cxn>
                  <a:cxn ang="0">
                    <a:pos x="31" y="74"/>
                  </a:cxn>
                  <a:cxn ang="0">
                    <a:pos x="46" y="71"/>
                  </a:cxn>
                  <a:cxn ang="0">
                    <a:pos x="54" y="66"/>
                  </a:cxn>
                  <a:cxn ang="0">
                    <a:pos x="60" y="60"/>
                  </a:cxn>
                  <a:cxn ang="0">
                    <a:pos x="66" y="53"/>
                  </a:cxn>
                  <a:cxn ang="0">
                    <a:pos x="69" y="54"/>
                  </a:cxn>
                  <a:cxn ang="0">
                    <a:pos x="60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10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9" h="78">
                    <a:moveTo>
                      <a:pt x="0" y="0"/>
                    </a:moveTo>
                    <a:lnTo>
                      <a:pt x="33" y="0"/>
                    </a:lnTo>
                    <a:lnTo>
                      <a:pt x="33" y="3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4" y="6"/>
                    </a:lnTo>
                    <a:lnTo>
                      <a:pt x="21" y="12"/>
                    </a:lnTo>
                    <a:lnTo>
                      <a:pt x="21" y="65"/>
                    </a:lnTo>
                    <a:lnTo>
                      <a:pt x="22" y="68"/>
                    </a:lnTo>
                    <a:lnTo>
                      <a:pt x="22" y="71"/>
                    </a:lnTo>
                    <a:lnTo>
                      <a:pt x="28" y="74"/>
                    </a:lnTo>
                    <a:lnTo>
                      <a:pt x="31" y="74"/>
                    </a:lnTo>
                    <a:lnTo>
                      <a:pt x="46" y="71"/>
                    </a:lnTo>
                    <a:lnTo>
                      <a:pt x="54" y="66"/>
                    </a:lnTo>
                    <a:lnTo>
                      <a:pt x="60" y="60"/>
                    </a:lnTo>
                    <a:lnTo>
                      <a:pt x="66" y="53"/>
                    </a:lnTo>
                    <a:lnTo>
                      <a:pt x="69" y="54"/>
                    </a:lnTo>
                    <a:lnTo>
                      <a:pt x="60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2" name="Freeform 20"/>
              <p:cNvSpPr>
                <a:spLocks/>
              </p:cNvSpPr>
              <p:nvPr/>
            </p:nvSpPr>
            <p:spPr bwMode="auto">
              <a:xfrm>
                <a:off x="1770" y="389"/>
                <a:ext cx="83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" y="0"/>
                  </a:cxn>
                  <a:cxn ang="0">
                    <a:pos x="35" y="3"/>
                  </a:cxn>
                  <a:cxn ang="0">
                    <a:pos x="31" y="3"/>
                  </a:cxn>
                  <a:cxn ang="0">
                    <a:pos x="25" y="6"/>
                  </a:cxn>
                  <a:cxn ang="0">
                    <a:pos x="23" y="9"/>
                  </a:cxn>
                  <a:cxn ang="0">
                    <a:pos x="23" y="38"/>
                  </a:cxn>
                  <a:cxn ang="0">
                    <a:pos x="50" y="13"/>
                  </a:cxn>
                  <a:cxn ang="0">
                    <a:pos x="53" y="10"/>
                  </a:cxn>
                  <a:cxn ang="0">
                    <a:pos x="53" y="6"/>
                  </a:cxn>
                  <a:cxn ang="0">
                    <a:pos x="52" y="4"/>
                  </a:cxn>
                  <a:cxn ang="0">
                    <a:pos x="49" y="3"/>
                  </a:cxn>
                  <a:cxn ang="0">
                    <a:pos x="46" y="3"/>
                  </a:cxn>
                  <a:cxn ang="0">
                    <a:pos x="46" y="0"/>
                  </a:cxn>
                  <a:cxn ang="0">
                    <a:pos x="79" y="0"/>
                  </a:cxn>
                  <a:cxn ang="0">
                    <a:pos x="79" y="3"/>
                  </a:cxn>
                  <a:cxn ang="0">
                    <a:pos x="71" y="6"/>
                  </a:cxn>
                  <a:cxn ang="0">
                    <a:pos x="65" y="9"/>
                  </a:cxn>
                  <a:cxn ang="0">
                    <a:pos x="59" y="13"/>
                  </a:cxn>
                  <a:cxn ang="0">
                    <a:pos x="46" y="25"/>
                  </a:cxn>
                  <a:cxn ang="0">
                    <a:pos x="67" y="62"/>
                  </a:cxn>
                  <a:cxn ang="0">
                    <a:pos x="70" y="66"/>
                  </a:cxn>
                  <a:cxn ang="0">
                    <a:pos x="77" y="74"/>
                  </a:cxn>
                  <a:cxn ang="0">
                    <a:pos x="83" y="75"/>
                  </a:cxn>
                  <a:cxn ang="0">
                    <a:pos x="83" y="78"/>
                  </a:cxn>
                  <a:cxn ang="0">
                    <a:pos x="49" y="78"/>
                  </a:cxn>
                  <a:cxn ang="0">
                    <a:pos x="49" y="75"/>
                  </a:cxn>
                  <a:cxn ang="0">
                    <a:pos x="52" y="74"/>
                  </a:cxn>
                  <a:cxn ang="0">
                    <a:pos x="55" y="74"/>
                  </a:cxn>
                  <a:cxn ang="0">
                    <a:pos x="56" y="72"/>
                  </a:cxn>
                  <a:cxn ang="0">
                    <a:pos x="58" y="69"/>
                  </a:cxn>
                  <a:cxn ang="0">
                    <a:pos x="56" y="68"/>
                  </a:cxn>
                  <a:cxn ang="0">
                    <a:pos x="55" y="63"/>
                  </a:cxn>
                  <a:cxn ang="0">
                    <a:pos x="37" y="33"/>
                  </a:cxn>
                  <a:cxn ang="0">
                    <a:pos x="23" y="45"/>
                  </a:cxn>
                  <a:cxn ang="0">
                    <a:pos x="23" y="69"/>
                  </a:cxn>
                  <a:cxn ang="0">
                    <a:pos x="25" y="72"/>
                  </a:cxn>
                  <a:cxn ang="0">
                    <a:pos x="28" y="74"/>
                  </a:cxn>
                  <a:cxn ang="0">
                    <a:pos x="31" y="74"/>
                  </a:cxn>
                  <a:cxn ang="0">
                    <a:pos x="35" y="75"/>
                  </a:cxn>
                  <a:cxn ang="0">
                    <a:pos x="35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10" y="71"/>
                  </a:cxn>
                  <a:cxn ang="0">
                    <a:pos x="11" y="66"/>
                  </a:cxn>
                  <a:cxn ang="0">
                    <a:pos x="11" y="12"/>
                  </a:cxn>
                  <a:cxn ang="0">
                    <a:pos x="10" y="9"/>
                  </a:cxn>
                  <a:cxn ang="0">
                    <a:pos x="10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3" h="78">
                    <a:moveTo>
                      <a:pt x="0" y="0"/>
                    </a:moveTo>
                    <a:lnTo>
                      <a:pt x="35" y="0"/>
                    </a:lnTo>
                    <a:lnTo>
                      <a:pt x="35" y="3"/>
                    </a:lnTo>
                    <a:lnTo>
                      <a:pt x="31" y="3"/>
                    </a:lnTo>
                    <a:lnTo>
                      <a:pt x="25" y="6"/>
                    </a:lnTo>
                    <a:lnTo>
                      <a:pt x="23" y="9"/>
                    </a:lnTo>
                    <a:lnTo>
                      <a:pt x="23" y="38"/>
                    </a:lnTo>
                    <a:lnTo>
                      <a:pt x="50" y="13"/>
                    </a:lnTo>
                    <a:lnTo>
                      <a:pt x="53" y="10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49" y="3"/>
                    </a:lnTo>
                    <a:lnTo>
                      <a:pt x="46" y="3"/>
                    </a:lnTo>
                    <a:lnTo>
                      <a:pt x="46" y="0"/>
                    </a:lnTo>
                    <a:lnTo>
                      <a:pt x="79" y="0"/>
                    </a:lnTo>
                    <a:lnTo>
                      <a:pt x="79" y="3"/>
                    </a:lnTo>
                    <a:lnTo>
                      <a:pt x="71" y="6"/>
                    </a:lnTo>
                    <a:lnTo>
                      <a:pt x="65" y="9"/>
                    </a:lnTo>
                    <a:lnTo>
                      <a:pt x="59" y="13"/>
                    </a:lnTo>
                    <a:lnTo>
                      <a:pt x="46" y="25"/>
                    </a:lnTo>
                    <a:lnTo>
                      <a:pt x="67" y="62"/>
                    </a:lnTo>
                    <a:lnTo>
                      <a:pt x="70" y="66"/>
                    </a:lnTo>
                    <a:lnTo>
                      <a:pt x="77" y="74"/>
                    </a:lnTo>
                    <a:lnTo>
                      <a:pt x="83" y="75"/>
                    </a:lnTo>
                    <a:lnTo>
                      <a:pt x="83" y="78"/>
                    </a:lnTo>
                    <a:lnTo>
                      <a:pt x="49" y="78"/>
                    </a:lnTo>
                    <a:lnTo>
                      <a:pt x="49" y="75"/>
                    </a:lnTo>
                    <a:lnTo>
                      <a:pt x="52" y="74"/>
                    </a:lnTo>
                    <a:lnTo>
                      <a:pt x="55" y="74"/>
                    </a:lnTo>
                    <a:lnTo>
                      <a:pt x="56" y="72"/>
                    </a:lnTo>
                    <a:lnTo>
                      <a:pt x="58" y="69"/>
                    </a:lnTo>
                    <a:lnTo>
                      <a:pt x="56" y="68"/>
                    </a:lnTo>
                    <a:lnTo>
                      <a:pt x="55" y="63"/>
                    </a:lnTo>
                    <a:lnTo>
                      <a:pt x="37" y="33"/>
                    </a:lnTo>
                    <a:lnTo>
                      <a:pt x="23" y="45"/>
                    </a:lnTo>
                    <a:lnTo>
                      <a:pt x="23" y="69"/>
                    </a:lnTo>
                    <a:lnTo>
                      <a:pt x="25" y="72"/>
                    </a:lnTo>
                    <a:lnTo>
                      <a:pt x="28" y="74"/>
                    </a:lnTo>
                    <a:lnTo>
                      <a:pt x="31" y="74"/>
                    </a:lnTo>
                    <a:lnTo>
                      <a:pt x="35" y="75"/>
                    </a:lnTo>
                    <a:lnTo>
                      <a:pt x="35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6"/>
                    </a:lnTo>
                    <a:lnTo>
                      <a:pt x="11" y="12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3" name="Freeform 21"/>
              <p:cNvSpPr>
                <a:spLocks/>
              </p:cNvSpPr>
              <p:nvPr/>
            </p:nvSpPr>
            <p:spPr bwMode="auto">
              <a:xfrm>
                <a:off x="1855" y="411"/>
                <a:ext cx="69" cy="58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8" y="6"/>
                  </a:cxn>
                  <a:cxn ang="0">
                    <a:pos x="22" y="6"/>
                  </a:cxn>
                  <a:cxn ang="0">
                    <a:pos x="19" y="8"/>
                  </a:cxn>
                  <a:cxn ang="0">
                    <a:pos x="13" y="14"/>
                  </a:cxn>
                  <a:cxn ang="0">
                    <a:pos x="10" y="23"/>
                  </a:cxn>
                  <a:cxn ang="0">
                    <a:pos x="10" y="38"/>
                  </a:cxn>
                  <a:cxn ang="0">
                    <a:pos x="12" y="44"/>
                  </a:cxn>
                  <a:cxn ang="0">
                    <a:pos x="13" y="49"/>
                  </a:cxn>
                  <a:cxn ang="0">
                    <a:pos x="16" y="50"/>
                  </a:cxn>
                  <a:cxn ang="0">
                    <a:pos x="21" y="52"/>
                  </a:cxn>
                  <a:cxn ang="0">
                    <a:pos x="24" y="52"/>
                  </a:cxn>
                  <a:cxn ang="0">
                    <a:pos x="27" y="49"/>
                  </a:cxn>
                  <a:cxn ang="0">
                    <a:pos x="28" y="44"/>
                  </a:cxn>
                  <a:cxn ang="0">
                    <a:pos x="28" y="41"/>
                  </a:cxn>
                  <a:cxn ang="0">
                    <a:pos x="30" y="38"/>
                  </a:cxn>
                  <a:cxn ang="0">
                    <a:pos x="30" y="26"/>
                  </a:cxn>
                  <a:cxn ang="0">
                    <a:pos x="39" y="26"/>
                  </a:cxn>
                  <a:cxn ang="0">
                    <a:pos x="39" y="44"/>
                  </a:cxn>
                  <a:cxn ang="0">
                    <a:pos x="42" y="49"/>
                  </a:cxn>
                  <a:cxn ang="0">
                    <a:pos x="45" y="52"/>
                  </a:cxn>
                  <a:cxn ang="0">
                    <a:pos x="51" y="52"/>
                  </a:cxn>
                  <a:cxn ang="0">
                    <a:pos x="54" y="49"/>
                  </a:cxn>
                  <a:cxn ang="0">
                    <a:pos x="57" y="44"/>
                  </a:cxn>
                  <a:cxn ang="0">
                    <a:pos x="59" y="38"/>
                  </a:cxn>
                  <a:cxn ang="0">
                    <a:pos x="59" y="31"/>
                  </a:cxn>
                  <a:cxn ang="0">
                    <a:pos x="57" y="25"/>
                  </a:cxn>
                  <a:cxn ang="0">
                    <a:pos x="57" y="19"/>
                  </a:cxn>
                  <a:cxn ang="0">
                    <a:pos x="56" y="14"/>
                  </a:cxn>
                  <a:cxn ang="0">
                    <a:pos x="50" y="8"/>
                  </a:cxn>
                  <a:cxn ang="0">
                    <a:pos x="45" y="6"/>
                  </a:cxn>
                  <a:cxn ang="0">
                    <a:pos x="41" y="6"/>
                  </a:cxn>
                  <a:cxn ang="0">
                    <a:pos x="41" y="0"/>
                  </a:cxn>
                  <a:cxn ang="0">
                    <a:pos x="53" y="2"/>
                  </a:cxn>
                  <a:cxn ang="0">
                    <a:pos x="62" y="8"/>
                  </a:cxn>
                  <a:cxn ang="0">
                    <a:pos x="68" y="17"/>
                  </a:cxn>
                  <a:cxn ang="0">
                    <a:pos x="69" y="29"/>
                  </a:cxn>
                  <a:cxn ang="0">
                    <a:pos x="68" y="41"/>
                  </a:cxn>
                  <a:cxn ang="0">
                    <a:pos x="65" y="50"/>
                  </a:cxn>
                  <a:cxn ang="0">
                    <a:pos x="57" y="56"/>
                  </a:cxn>
                  <a:cxn ang="0">
                    <a:pos x="48" y="58"/>
                  </a:cxn>
                  <a:cxn ang="0">
                    <a:pos x="44" y="58"/>
                  </a:cxn>
                  <a:cxn ang="0">
                    <a:pos x="41" y="55"/>
                  </a:cxn>
                  <a:cxn ang="0">
                    <a:pos x="38" y="53"/>
                  </a:cxn>
                  <a:cxn ang="0">
                    <a:pos x="34" y="49"/>
                  </a:cxn>
                  <a:cxn ang="0">
                    <a:pos x="28" y="55"/>
                  </a:cxn>
                  <a:cxn ang="0">
                    <a:pos x="24" y="58"/>
                  </a:cxn>
                  <a:cxn ang="0">
                    <a:pos x="19" y="58"/>
                  </a:cxn>
                  <a:cxn ang="0">
                    <a:pos x="10" y="56"/>
                  </a:cxn>
                  <a:cxn ang="0">
                    <a:pos x="4" y="50"/>
                  </a:cxn>
                  <a:cxn ang="0">
                    <a:pos x="1" y="41"/>
                  </a:cxn>
                  <a:cxn ang="0">
                    <a:pos x="0" y="31"/>
                  </a:cxn>
                  <a:cxn ang="0">
                    <a:pos x="1" y="17"/>
                  </a:cxn>
                  <a:cxn ang="0">
                    <a:pos x="6" y="8"/>
                  </a:cxn>
                  <a:cxn ang="0">
                    <a:pos x="15" y="2"/>
                  </a:cxn>
                  <a:cxn ang="0">
                    <a:pos x="28" y="0"/>
                  </a:cxn>
                </a:cxnLst>
                <a:rect l="0" t="0" r="r" b="b"/>
                <a:pathLst>
                  <a:path w="69" h="58">
                    <a:moveTo>
                      <a:pt x="28" y="0"/>
                    </a:moveTo>
                    <a:lnTo>
                      <a:pt x="28" y="6"/>
                    </a:lnTo>
                    <a:lnTo>
                      <a:pt x="22" y="6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10" y="23"/>
                    </a:lnTo>
                    <a:lnTo>
                      <a:pt x="10" y="38"/>
                    </a:lnTo>
                    <a:lnTo>
                      <a:pt x="12" y="44"/>
                    </a:lnTo>
                    <a:lnTo>
                      <a:pt x="13" y="49"/>
                    </a:lnTo>
                    <a:lnTo>
                      <a:pt x="16" y="50"/>
                    </a:lnTo>
                    <a:lnTo>
                      <a:pt x="21" y="52"/>
                    </a:lnTo>
                    <a:lnTo>
                      <a:pt x="24" y="52"/>
                    </a:lnTo>
                    <a:lnTo>
                      <a:pt x="27" y="49"/>
                    </a:lnTo>
                    <a:lnTo>
                      <a:pt x="28" y="44"/>
                    </a:lnTo>
                    <a:lnTo>
                      <a:pt x="28" y="41"/>
                    </a:lnTo>
                    <a:lnTo>
                      <a:pt x="30" y="38"/>
                    </a:lnTo>
                    <a:lnTo>
                      <a:pt x="30" y="26"/>
                    </a:lnTo>
                    <a:lnTo>
                      <a:pt x="39" y="26"/>
                    </a:lnTo>
                    <a:lnTo>
                      <a:pt x="39" y="44"/>
                    </a:lnTo>
                    <a:lnTo>
                      <a:pt x="42" y="49"/>
                    </a:lnTo>
                    <a:lnTo>
                      <a:pt x="45" y="52"/>
                    </a:lnTo>
                    <a:lnTo>
                      <a:pt x="51" y="52"/>
                    </a:lnTo>
                    <a:lnTo>
                      <a:pt x="54" y="49"/>
                    </a:lnTo>
                    <a:lnTo>
                      <a:pt x="57" y="44"/>
                    </a:lnTo>
                    <a:lnTo>
                      <a:pt x="59" y="38"/>
                    </a:lnTo>
                    <a:lnTo>
                      <a:pt x="59" y="31"/>
                    </a:lnTo>
                    <a:lnTo>
                      <a:pt x="57" y="25"/>
                    </a:lnTo>
                    <a:lnTo>
                      <a:pt x="57" y="19"/>
                    </a:lnTo>
                    <a:lnTo>
                      <a:pt x="56" y="14"/>
                    </a:lnTo>
                    <a:lnTo>
                      <a:pt x="50" y="8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41" y="0"/>
                    </a:lnTo>
                    <a:lnTo>
                      <a:pt x="53" y="2"/>
                    </a:lnTo>
                    <a:lnTo>
                      <a:pt x="62" y="8"/>
                    </a:lnTo>
                    <a:lnTo>
                      <a:pt x="68" y="17"/>
                    </a:lnTo>
                    <a:lnTo>
                      <a:pt x="69" y="29"/>
                    </a:lnTo>
                    <a:lnTo>
                      <a:pt x="68" y="41"/>
                    </a:lnTo>
                    <a:lnTo>
                      <a:pt x="65" y="50"/>
                    </a:lnTo>
                    <a:lnTo>
                      <a:pt x="57" y="56"/>
                    </a:lnTo>
                    <a:lnTo>
                      <a:pt x="48" y="58"/>
                    </a:lnTo>
                    <a:lnTo>
                      <a:pt x="44" y="58"/>
                    </a:lnTo>
                    <a:lnTo>
                      <a:pt x="41" y="55"/>
                    </a:lnTo>
                    <a:lnTo>
                      <a:pt x="38" y="53"/>
                    </a:lnTo>
                    <a:lnTo>
                      <a:pt x="34" y="49"/>
                    </a:lnTo>
                    <a:lnTo>
                      <a:pt x="28" y="55"/>
                    </a:lnTo>
                    <a:lnTo>
                      <a:pt x="24" y="58"/>
                    </a:lnTo>
                    <a:lnTo>
                      <a:pt x="19" y="58"/>
                    </a:lnTo>
                    <a:lnTo>
                      <a:pt x="10" y="56"/>
                    </a:lnTo>
                    <a:lnTo>
                      <a:pt x="4" y="50"/>
                    </a:lnTo>
                    <a:lnTo>
                      <a:pt x="1" y="41"/>
                    </a:lnTo>
                    <a:lnTo>
                      <a:pt x="0" y="31"/>
                    </a:lnTo>
                    <a:lnTo>
                      <a:pt x="1" y="17"/>
                    </a:lnTo>
                    <a:lnTo>
                      <a:pt x="6" y="8"/>
                    </a:lnTo>
                    <a:lnTo>
                      <a:pt x="15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4" name="Freeform 22"/>
              <p:cNvSpPr>
                <a:spLocks noEditPoints="1"/>
              </p:cNvSpPr>
              <p:nvPr/>
            </p:nvSpPr>
            <p:spPr bwMode="auto">
              <a:xfrm>
                <a:off x="1933" y="384"/>
                <a:ext cx="56" cy="85"/>
              </a:xfrm>
              <a:custGeom>
                <a:avLst/>
                <a:gdLst/>
                <a:ahLst/>
                <a:cxnLst>
                  <a:cxn ang="0">
                    <a:pos x="29" y="32"/>
                  </a:cxn>
                  <a:cxn ang="0">
                    <a:pos x="23" y="33"/>
                  </a:cxn>
                  <a:cxn ang="0">
                    <a:pos x="17" y="40"/>
                  </a:cxn>
                  <a:cxn ang="0">
                    <a:pos x="14" y="44"/>
                  </a:cxn>
                  <a:cxn ang="0">
                    <a:pos x="12" y="50"/>
                  </a:cxn>
                  <a:cxn ang="0">
                    <a:pos x="12" y="62"/>
                  </a:cxn>
                  <a:cxn ang="0">
                    <a:pos x="14" y="68"/>
                  </a:cxn>
                  <a:cxn ang="0">
                    <a:pos x="15" y="73"/>
                  </a:cxn>
                  <a:cxn ang="0">
                    <a:pos x="20" y="77"/>
                  </a:cxn>
                  <a:cxn ang="0">
                    <a:pos x="23" y="79"/>
                  </a:cxn>
                  <a:cxn ang="0">
                    <a:pos x="29" y="80"/>
                  </a:cxn>
                  <a:cxn ang="0">
                    <a:pos x="33" y="79"/>
                  </a:cxn>
                  <a:cxn ang="0">
                    <a:pos x="38" y="76"/>
                  </a:cxn>
                  <a:cxn ang="0">
                    <a:pos x="41" y="73"/>
                  </a:cxn>
                  <a:cxn ang="0">
                    <a:pos x="44" y="68"/>
                  </a:cxn>
                  <a:cxn ang="0">
                    <a:pos x="45" y="62"/>
                  </a:cxn>
                  <a:cxn ang="0">
                    <a:pos x="45" y="50"/>
                  </a:cxn>
                  <a:cxn ang="0">
                    <a:pos x="44" y="44"/>
                  </a:cxn>
                  <a:cxn ang="0">
                    <a:pos x="38" y="35"/>
                  </a:cxn>
                  <a:cxn ang="0">
                    <a:pos x="29" y="32"/>
                  </a:cxn>
                  <a:cxn ang="0">
                    <a:pos x="23" y="0"/>
                  </a:cxn>
                  <a:cxn ang="0">
                    <a:pos x="35" y="0"/>
                  </a:cxn>
                  <a:cxn ang="0">
                    <a:pos x="41" y="2"/>
                  </a:cxn>
                  <a:cxn ang="0">
                    <a:pos x="45" y="5"/>
                  </a:cxn>
                  <a:cxn ang="0">
                    <a:pos x="48" y="8"/>
                  </a:cxn>
                  <a:cxn ang="0">
                    <a:pos x="50" y="11"/>
                  </a:cxn>
                  <a:cxn ang="0">
                    <a:pos x="48" y="14"/>
                  </a:cxn>
                  <a:cxn ang="0">
                    <a:pos x="47" y="15"/>
                  </a:cxn>
                  <a:cxn ang="0">
                    <a:pos x="44" y="15"/>
                  </a:cxn>
                  <a:cxn ang="0">
                    <a:pos x="41" y="14"/>
                  </a:cxn>
                  <a:cxn ang="0">
                    <a:pos x="35" y="8"/>
                  </a:cxn>
                  <a:cxn ang="0">
                    <a:pos x="32" y="6"/>
                  </a:cxn>
                  <a:cxn ang="0">
                    <a:pos x="24" y="6"/>
                  </a:cxn>
                  <a:cxn ang="0">
                    <a:pos x="18" y="12"/>
                  </a:cxn>
                  <a:cxn ang="0">
                    <a:pos x="18" y="20"/>
                  </a:cxn>
                  <a:cxn ang="0">
                    <a:pos x="20" y="23"/>
                  </a:cxn>
                  <a:cxn ang="0">
                    <a:pos x="26" y="26"/>
                  </a:cxn>
                  <a:cxn ang="0">
                    <a:pos x="30" y="26"/>
                  </a:cxn>
                  <a:cxn ang="0">
                    <a:pos x="36" y="27"/>
                  </a:cxn>
                  <a:cxn ang="0">
                    <a:pos x="41" y="29"/>
                  </a:cxn>
                  <a:cxn ang="0">
                    <a:pos x="44" y="30"/>
                  </a:cxn>
                  <a:cxn ang="0">
                    <a:pos x="51" y="37"/>
                  </a:cxn>
                  <a:cxn ang="0">
                    <a:pos x="54" y="46"/>
                  </a:cxn>
                  <a:cxn ang="0">
                    <a:pos x="56" y="56"/>
                  </a:cxn>
                  <a:cxn ang="0">
                    <a:pos x="53" y="71"/>
                  </a:cxn>
                  <a:cxn ang="0">
                    <a:pos x="44" y="82"/>
                  </a:cxn>
                  <a:cxn ang="0">
                    <a:pos x="29" y="85"/>
                  </a:cxn>
                  <a:cxn ang="0">
                    <a:pos x="17" y="83"/>
                  </a:cxn>
                  <a:cxn ang="0">
                    <a:pos x="8" y="77"/>
                  </a:cxn>
                  <a:cxn ang="0">
                    <a:pos x="2" y="68"/>
                  </a:cxn>
                  <a:cxn ang="0">
                    <a:pos x="0" y="56"/>
                  </a:cxn>
                  <a:cxn ang="0">
                    <a:pos x="3" y="46"/>
                  </a:cxn>
                  <a:cxn ang="0">
                    <a:pos x="9" y="37"/>
                  </a:cxn>
                  <a:cxn ang="0">
                    <a:pos x="20" y="29"/>
                  </a:cxn>
                  <a:cxn ang="0">
                    <a:pos x="14" y="27"/>
                  </a:cxn>
                  <a:cxn ang="0">
                    <a:pos x="8" y="21"/>
                  </a:cxn>
                  <a:cxn ang="0">
                    <a:pos x="6" y="17"/>
                  </a:cxn>
                  <a:cxn ang="0">
                    <a:pos x="8" y="11"/>
                  </a:cxn>
                  <a:cxn ang="0">
                    <a:pos x="14" y="5"/>
                  </a:cxn>
                  <a:cxn ang="0">
                    <a:pos x="18" y="2"/>
                  </a:cxn>
                  <a:cxn ang="0">
                    <a:pos x="23" y="0"/>
                  </a:cxn>
                </a:cxnLst>
                <a:rect l="0" t="0" r="r" b="b"/>
                <a:pathLst>
                  <a:path w="56" h="85">
                    <a:moveTo>
                      <a:pt x="29" y="32"/>
                    </a:moveTo>
                    <a:lnTo>
                      <a:pt x="23" y="33"/>
                    </a:lnTo>
                    <a:lnTo>
                      <a:pt x="17" y="40"/>
                    </a:lnTo>
                    <a:lnTo>
                      <a:pt x="14" y="44"/>
                    </a:lnTo>
                    <a:lnTo>
                      <a:pt x="12" y="50"/>
                    </a:lnTo>
                    <a:lnTo>
                      <a:pt x="12" y="62"/>
                    </a:lnTo>
                    <a:lnTo>
                      <a:pt x="14" y="68"/>
                    </a:lnTo>
                    <a:lnTo>
                      <a:pt x="15" y="73"/>
                    </a:lnTo>
                    <a:lnTo>
                      <a:pt x="20" y="77"/>
                    </a:lnTo>
                    <a:lnTo>
                      <a:pt x="23" y="79"/>
                    </a:lnTo>
                    <a:lnTo>
                      <a:pt x="29" y="80"/>
                    </a:lnTo>
                    <a:lnTo>
                      <a:pt x="33" y="79"/>
                    </a:lnTo>
                    <a:lnTo>
                      <a:pt x="38" y="76"/>
                    </a:lnTo>
                    <a:lnTo>
                      <a:pt x="41" y="73"/>
                    </a:lnTo>
                    <a:lnTo>
                      <a:pt x="44" y="68"/>
                    </a:lnTo>
                    <a:lnTo>
                      <a:pt x="45" y="62"/>
                    </a:lnTo>
                    <a:lnTo>
                      <a:pt x="45" y="50"/>
                    </a:lnTo>
                    <a:lnTo>
                      <a:pt x="44" y="44"/>
                    </a:lnTo>
                    <a:lnTo>
                      <a:pt x="38" y="35"/>
                    </a:lnTo>
                    <a:lnTo>
                      <a:pt x="29" y="32"/>
                    </a:lnTo>
                    <a:close/>
                    <a:moveTo>
                      <a:pt x="23" y="0"/>
                    </a:moveTo>
                    <a:lnTo>
                      <a:pt x="35" y="0"/>
                    </a:lnTo>
                    <a:lnTo>
                      <a:pt x="41" y="2"/>
                    </a:lnTo>
                    <a:lnTo>
                      <a:pt x="45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48" y="14"/>
                    </a:lnTo>
                    <a:lnTo>
                      <a:pt x="47" y="15"/>
                    </a:lnTo>
                    <a:lnTo>
                      <a:pt x="44" y="15"/>
                    </a:lnTo>
                    <a:lnTo>
                      <a:pt x="41" y="14"/>
                    </a:lnTo>
                    <a:lnTo>
                      <a:pt x="35" y="8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8" y="12"/>
                    </a:lnTo>
                    <a:lnTo>
                      <a:pt x="18" y="20"/>
                    </a:lnTo>
                    <a:lnTo>
                      <a:pt x="20" y="23"/>
                    </a:lnTo>
                    <a:lnTo>
                      <a:pt x="26" y="26"/>
                    </a:lnTo>
                    <a:lnTo>
                      <a:pt x="30" y="26"/>
                    </a:lnTo>
                    <a:lnTo>
                      <a:pt x="36" y="27"/>
                    </a:lnTo>
                    <a:lnTo>
                      <a:pt x="41" y="29"/>
                    </a:lnTo>
                    <a:lnTo>
                      <a:pt x="44" y="30"/>
                    </a:lnTo>
                    <a:lnTo>
                      <a:pt x="51" y="37"/>
                    </a:lnTo>
                    <a:lnTo>
                      <a:pt x="54" y="46"/>
                    </a:lnTo>
                    <a:lnTo>
                      <a:pt x="56" y="56"/>
                    </a:lnTo>
                    <a:lnTo>
                      <a:pt x="53" y="71"/>
                    </a:lnTo>
                    <a:lnTo>
                      <a:pt x="44" y="82"/>
                    </a:lnTo>
                    <a:lnTo>
                      <a:pt x="29" y="85"/>
                    </a:lnTo>
                    <a:lnTo>
                      <a:pt x="17" y="83"/>
                    </a:lnTo>
                    <a:lnTo>
                      <a:pt x="8" y="77"/>
                    </a:lnTo>
                    <a:lnTo>
                      <a:pt x="2" y="68"/>
                    </a:lnTo>
                    <a:lnTo>
                      <a:pt x="0" y="56"/>
                    </a:lnTo>
                    <a:lnTo>
                      <a:pt x="3" y="46"/>
                    </a:lnTo>
                    <a:lnTo>
                      <a:pt x="9" y="37"/>
                    </a:lnTo>
                    <a:lnTo>
                      <a:pt x="20" y="29"/>
                    </a:lnTo>
                    <a:lnTo>
                      <a:pt x="14" y="27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8" y="11"/>
                    </a:lnTo>
                    <a:lnTo>
                      <a:pt x="14" y="5"/>
                    </a:lnTo>
                    <a:lnTo>
                      <a:pt x="18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5" name="Freeform 23"/>
              <p:cNvSpPr>
                <a:spLocks/>
              </p:cNvSpPr>
              <p:nvPr/>
            </p:nvSpPr>
            <p:spPr bwMode="auto">
              <a:xfrm>
                <a:off x="1999" y="411"/>
                <a:ext cx="31" cy="58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0" y="0"/>
                  </a:cxn>
                  <a:cxn ang="0">
                    <a:pos x="20" y="49"/>
                  </a:cxn>
                  <a:cxn ang="0">
                    <a:pos x="23" y="52"/>
                  </a:cxn>
                  <a:cxn ang="0">
                    <a:pos x="28" y="52"/>
                  </a:cxn>
                  <a:cxn ang="0">
                    <a:pos x="31" y="50"/>
                  </a:cxn>
                  <a:cxn ang="0">
                    <a:pos x="31" y="55"/>
                  </a:cxn>
                  <a:cxn ang="0">
                    <a:pos x="26" y="58"/>
                  </a:cxn>
                  <a:cxn ang="0">
                    <a:pos x="19" y="58"/>
                  </a:cxn>
                  <a:cxn ang="0">
                    <a:pos x="13" y="55"/>
                  </a:cxn>
                  <a:cxn ang="0">
                    <a:pos x="11" y="52"/>
                  </a:cxn>
                  <a:cxn ang="0">
                    <a:pos x="10" y="47"/>
                  </a:cxn>
                  <a:cxn ang="0">
                    <a:pos x="10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8" y="3"/>
                  </a:cxn>
                  <a:cxn ang="0">
                    <a:pos x="16" y="0"/>
                  </a:cxn>
                </a:cxnLst>
                <a:rect l="0" t="0" r="r" b="b"/>
                <a:pathLst>
                  <a:path w="31" h="58">
                    <a:moveTo>
                      <a:pt x="16" y="0"/>
                    </a:moveTo>
                    <a:lnTo>
                      <a:pt x="20" y="0"/>
                    </a:lnTo>
                    <a:lnTo>
                      <a:pt x="20" y="49"/>
                    </a:lnTo>
                    <a:lnTo>
                      <a:pt x="23" y="52"/>
                    </a:lnTo>
                    <a:lnTo>
                      <a:pt x="28" y="52"/>
                    </a:lnTo>
                    <a:lnTo>
                      <a:pt x="31" y="50"/>
                    </a:lnTo>
                    <a:lnTo>
                      <a:pt x="31" y="55"/>
                    </a:lnTo>
                    <a:lnTo>
                      <a:pt x="26" y="58"/>
                    </a:lnTo>
                    <a:lnTo>
                      <a:pt x="19" y="58"/>
                    </a:lnTo>
                    <a:lnTo>
                      <a:pt x="13" y="55"/>
                    </a:lnTo>
                    <a:lnTo>
                      <a:pt x="11" y="52"/>
                    </a:lnTo>
                    <a:lnTo>
                      <a:pt x="10" y="47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8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6" name="Freeform 24"/>
              <p:cNvSpPr>
                <a:spLocks/>
              </p:cNvSpPr>
              <p:nvPr/>
            </p:nvSpPr>
            <p:spPr bwMode="auto">
              <a:xfrm>
                <a:off x="2036" y="411"/>
                <a:ext cx="69" cy="5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29"/>
                  </a:cxn>
                  <a:cxn ang="0">
                    <a:pos x="40" y="13"/>
                  </a:cxn>
                  <a:cxn ang="0">
                    <a:pos x="43" y="11"/>
                  </a:cxn>
                  <a:cxn ang="0">
                    <a:pos x="45" y="10"/>
                  </a:cxn>
                  <a:cxn ang="0">
                    <a:pos x="45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66" y="2"/>
                  </a:cxn>
                  <a:cxn ang="0">
                    <a:pos x="66" y="6"/>
                  </a:cxn>
                  <a:cxn ang="0">
                    <a:pos x="61" y="6"/>
                  </a:cxn>
                  <a:cxn ang="0">
                    <a:pos x="57" y="8"/>
                  </a:cxn>
                  <a:cxn ang="0">
                    <a:pos x="52" y="11"/>
                  </a:cxn>
                  <a:cxn ang="0">
                    <a:pos x="36" y="23"/>
                  </a:cxn>
                  <a:cxn ang="0">
                    <a:pos x="55" y="44"/>
                  </a:cxn>
                  <a:cxn ang="0">
                    <a:pos x="58" y="49"/>
                  </a:cxn>
                  <a:cxn ang="0">
                    <a:pos x="64" y="52"/>
                  </a:cxn>
                  <a:cxn ang="0">
                    <a:pos x="69" y="52"/>
                  </a:cxn>
                  <a:cxn ang="0">
                    <a:pos x="69" y="56"/>
                  </a:cxn>
                  <a:cxn ang="0">
                    <a:pos x="52" y="56"/>
                  </a:cxn>
                  <a:cxn ang="0">
                    <a:pos x="28" y="29"/>
                  </a:cxn>
                  <a:cxn ang="0">
                    <a:pos x="19" y="37"/>
                  </a:cxn>
                  <a:cxn ang="0">
                    <a:pos x="19" y="47"/>
                  </a:cxn>
                  <a:cxn ang="0">
                    <a:pos x="21" y="50"/>
                  </a:cxn>
                  <a:cxn ang="0">
                    <a:pos x="24" y="52"/>
                  </a:cxn>
                  <a:cxn ang="0">
                    <a:pos x="30" y="52"/>
                  </a:cxn>
                  <a:cxn ang="0">
                    <a:pos x="30" y="56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6" y="52"/>
                  </a:cxn>
                  <a:cxn ang="0">
                    <a:pos x="9" y="49"/>
                  </a:cxn>
                  <a:cxn ang="0">
                    <a:pos x="10" y="46"/>
                  </a:cxn>
                  <a:cxn ang="0">
                    <a:pos x="10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4" y="5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69" h="56">
                    <a:moveTo>
                      <a:pt x="15" y="0"/>
                    </a:moveTo>
                    <a:lnTo>
                      <a:pt x="19" y="0"/>
                    </a:lnTo>
                    <a:lnTo>
                      <a:pt x="19" y="29"/>
                    </a:lnTo>
                    <a:lnTo>
                      <a:pt x="40" y="13"/>
                    </a:lnTo>
                    <a:lnTo>
                      <a:pt x="43" y="11"/>
                    </a:lnTo>
                    <a:lnTo>
                      <a:pt x="45" y="10"/>
                    </a:lnTo>
                    <a:lnTo>
                      <a:pt x="45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66" y="2"/>
                    </a:lnTo>
                    <a:lnTo>
                      <a:pt x="66" y="6"/>
                    </a:lnTo>
                    <a:lnTo>
                      <a:pt x="61" y="6"/>
                    </a:lnTo>
                    <a:lnTo>
                      <a:pt x="57" y="8"/>
                    </a:lnTo>
                    <a:lnTo>
                      <a:pt x="52" y="11"/>
                    </a:lnTo>
                    <a:lnTo>
                      <a:pt x="36" y="23"/>
                    </a:lnTo>
                    <a:lnTo>
                      <a:pt x="55" y="44"/>
                    </a:lnTo>
                    <a:lnTo>
                      <a:pt x="58" y="49"/>
                    </a:lnTo>
                    <a:lnTo>
                      <a:pt x="64" y="52"/>
                    </a:lnTo>
                    <a:lnTo>
                      <a:pt x="69" y="52"/>
                    </a:lnTo>
                    <a:lnTo>
                      <a:pt x="69" y="56"/>
                    </a:lnTo>
                    <a:lnTo>
                      <a:pt x="52" y="56"/>
                    </a:lnTo>
                    <a:lnTo>
                      <a:pt x="28" y="29"/>
                    </a:lnTo>
                    <a:lnTo>
                      <a:pt x="19" y="37"/>
                    </a:lnTo>
                    <a:lnTo>
                      <a:pt x="19" y="47"/>
                    </a:lnTo>
                    <a:lnTo>
                      <a:pt x="21" y="50"/>
                    </a:lnTo>
                    <a:lnTo>
                      <a:pt x="24" y="52"/>
                    </a:lnTo>
                    <a:lnTo>
                      <a:pt x="30" y="52"/>
                    </a:lnTo>
                    <a:lnTo>
                      <a:pt x="30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6" y="52"/>
                    </a:lnTo>
                    <a:lnTo>
                      <a:pt x="9" y="49"/>
                    </a:lnTo>
                    <a:lnTo>
                      <a:pt x="10" y="46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7" name="Freeform 25"/>
              <p:cNvSpPr>
                <a:spLocks noEditPoints="1"/>
              </p:cNvSpPr>
              <p:nvPr/>
            </p:nvSpPr>
            <p:spPr bwMode="auto">
              <a:xfrm>
                <a:off x="2109" y="410"/>
                <a:ext cx="56" cy="59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2" y="6"/>
                  </a:cxn>
                  <a:cxn ang="0">
                    <a:pos x="16" y="12"/>
                  </a:cxn>
                  <a:cxn ang="0">
                    <a:pos x="13" y="21"/>
                  </a:cxn>
                  <a:cxn ang="0">
                    <a:pos x="13" y="30"/>
                  </a:cxn>
                  <a:cxn ang="0">
                    <a:pos x="14" y="42"/>
                  </a:cxn>
                  <a:cxn ang="0">
                    <a:pos x="19" y="51"/>
                  </a:cxn>
                  <a:cxn ang="0">
                    <a:pos x="29" y="54"/>
                  </a:cxn>
                  <a:cxn ang="0">
                    <a:pos x="34" y="53"/>
                  </a:cxn>
                  <a:cxn ang="0">
                    <a:pos x="38" y="50"/>
                  </a:cxn>
                  <a:cxn ang="0">
                    <a:pos x="41" y="47"/>
                  </a:cxn>
                  <a:cxn ang="0">
                    <a:pos x="44" y="42"/>
                  </a:cxn>
                  <a:cxn ang="0">
                    <a:pos x="46" y="36"/>
                  </a:cxn>
                  <a:cxn ang="0">
                    <a:pos x="46" y="30"/>
                  </a:cxn>
                  <a:cxn ang="0">
                    <a:pos x="44" y="21"/>
                  </a:cxn>
                  <a:cxn ang="0">
                    <a:pos x="41" y="12"/>
                  </a:cxn>
                  <a:cxn ang="0">
                    <a:pos x="35" y="6"/>
                  </a:cxn>
                  <a:cxn ang="0">
                    <a:pos x="28" y="4"/>
                  </a:cxn>
                  <a:cxn ang="0">
                    <a:pos x="29" y="0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6" y="4"/>
                  </a:cxn>
                  <a:cxn ang="0">
                    <a:pos x="53" y="12"/>
                  </a:cxn>
                  <a:cxn ang="0">
                    <a:pos x="56" y="24"/>
                  </a:cxn>
                  <a:cxn ang="0">
                    <a:pos x="56" y="30"/>
                  </a:cxn>
                  <a:cxn ang="0">
                    <a:pos x="53" y="45"/>
                  </a:cxn>
                  <a:cxn ang="0">
                    <a:pos x="44" y="54"/>
                  </a:cxn>
                  <a:cxn ang="0">
                    <a:pos x="29" y="59"/>
                  </a:cxn>
                  <a:cxn ang="0">
                    <a:pos x="14" y="54"/>
                  </a:cxn>
                  <a:cxn ang="0">
                    <a:pos x="3" y="45"/>
                  </a:cxn>
                  <a:cxn ang="0">
                    <a:pos x="0" y="30"/>
                  </a:cxn>
                  <a:cxn ang="0">
                    <a:pos x="2" y="18"/>
                  </a:cxn>
                  <a:cxn ang="0">
                    <a:pos x="8" y="7"/>
                  </a:cxn>
                  <a:cxn ang="0">
                    <a:pos x="17" y="1"/>
                  </a:cxn>
                  <a:cxn ang="0">
                    <a:pos x="29" y="0"/>
                  </a:cxn>
                </a:cxnLst>
                <a:rect l="0" t="0" r="r" b="b"/>
                <a:pathLst>
                  <a:path w="56" h="59">
                    <a:moveTo>
                      <a:pt x="28" y="4"/>
                    </a:moveTo>
                    <a:lnTo>
                      <a:pt x="22" y="6"/>
                    </a:lnTo>
                    <a:lnTo>
                      <a:pt x="16" y="12"/>
                    </a:lnTo>
                    <a:lnTo>
                      <a:pt x="13" y="21"/>
                    </a:lnTo>
                    <a:lnTo>
                      <a:pt x="13" y="30"/>
                    </a:lnTo>
                    <a:lnTo>
                      <a:pt x="14" y="42"/>
                    </a:lnTo>
                    <a:lnTo>
                      <a:pt x="19" y="51"/>
                    </a:lnTo>
                    <a:lnTo>
                      <a:pt x="29" y="54"/>
                    </a:lnTo>
                    <a:lnTo>
                      <a:pt x="34" y="53"/>
                    </a:lnTo>
                    <a:lnTo>
                      <a:pt x="38" y="50"/>
                    </a:lnTo>
                    <a:lnTo>
                      <a:pt x="41" y="47"/>
                    </a:lnTo>
                    <a:lnTo>
                      <a:pt x="44" y="42"/>
                    </a:lnTo>
                    <a:lnTo>
                      <a:pt x="46" y="36"/>
                    </a:lnTo>
                    <a:lnTo>
                      <a:pt x="46" y="30"/>
                    </a:lnTo>
                    <a:lnTo>
                      <a:pt x="44" y="21"/>
                    </a:lnTo>
                    <a:lnTo>
                      <a:pt x="41" y="12"/>
                    </a:lnTo>
                    <a:lnTo>
                      <a:pt x="35" y="6"/>
                    </a:lnTo>
                    <a:lnTo>
                      <a:pt x="28" y="4"/>
                    </a:lnTo>
                    <a:close/>
                    <a:moveTo>
                      <a:pt x="29" y="0"/>
                    </a:moveTo>
                    <a:lnTo>
                      <a:pt x="35" y="0"/>
                    </a:lnTo>
                    <a:lnTo>
                      <a:pt x="41" y="1"/>
                    </a:lnTo>
                    <a:lnTo>
                      <a:pt x="46" y="4"/>
                    </a:lnTo>
                    <a:lnTo>
                      <a:pt x="53" y="12"/>
                    </a:lnTo>
                    <a:lnTo>
                      <a:pt x="56" y="24"/>
                    </a:lnTo>
                    <a:lnTo>
                      <a:pt x="56" y="30"/>
                    </a:lnTo>
                    <a:lnTo>
                      <a:pt x="53" y="45"/>
                    </a:lnTo>
                    <a:lnTo>
                      <a:pt x="44" y="54"/>
                    </a:lnTo>
                    <a:lnTo>
                      <a:pt x="29" y="59"/>
                    </a:lnTo>
                    <a:lnTo>
                      <a:pt x="14" y="54"/>
                    </a:lnTo>
                    <a:lnTo>
                      <a:pt x="3" y="45"/>
                    </a:lnTo>
                    <a:lnTo>
                      <a:pt x="0" y="30"/>
                    </a:lnTo>
                    <a:lnTo>
                      <a:pt x="2" y="18"/>
                    </a:lnTo>
                    <a:lnTo>
                      <a:pt x="8" y="7"/>
                    </a:lnTo>
                    <a:lnTo>
                      <a:pt x="17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8" name="Freeform 26"/>
              <p:cNvSpPr>
                <a:spLocks/>
              </p:cNvSpPr>
              <p:nvPr/>
            </p:nvSpPr>
            <p:spPr bwMode="auto">
              <a:xfrm>
                <a:off x="2174" y="413"/>
                <a:ext cx="73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0" y="0"/>
                  </a:cxn>
                  <a:cxn ang="0">
                    <a:pos x="70" y="6"/>
                  </a:cxn>
                  <a:cxn ang="0">
                    <a:pos x="64" y="6"/>
                  </a:cxn>
                  <a:cxn ang="0">
                    <a:pos x="61" y="8"/>
                  </a:cxn>
                  <a:cxn ang="0">
                    <a:pos x="61" y="47"/>
                  </a:cxn>
                  <a:cxn ang="0">
                    <a:pos x="64" y="50"/>
                  </a:cxn>
                  <a:cxn ang="0">
                    <a:pos x="70" y="50"/>
                  </a:cxn>
                  <a:cxn ang="0">
                    <a:pos x="73" y="48"/>
                  </a:cxn>
                  <a:cxn ang="0">
                    <a:pos x="73" y="53"/>
                  </a:cxn>
                  <a:cxn ang="0">
                    <a:pos x="68" y="56"/>
                  </a:cxn>
                  <a:cxn ang="0">
                    <a:pos x="59" y="56"/>
                  </a:cxn>
                  <a:cxn ang="0">
                    <a:pos x="53" y="53"/>
                  </a:cxn>
                  <a:cxn ang="0">
                    <a:pos x="51" y="50"/>
                  </a:cxn>
                  <a:cxn ang="0">
                    <a:pos x="51" y="12"/>
                  </a:cxn>
                  <a:cxn ang="0">
                    <a:pos x="50" y="9"/>
                  </a:cxn>
                  <a:cxn ang="0">
                    <a:pos x="50" y="6"/>
                  </a:cxn>
                  <a:cxn ang="0">
                    <a:pos x="21" y="6"/>
                  </a:cxn>
                  <a:cxn ang="0">
                    <a:pos x="21" y="8"/>
                  </a:cxn>
                  <a:cxn ang="0">
                    <a:pos x="20" y="9"/>
                  </a:cxn>
                  <a:cxn ang="0">
                    <a:pos x="20" y="47"/>
                  </a:cxn>
                  <a:cxn ang="0">
                    <a:pos x="23" y="50"/>
                  </a:cxn>
                  <a:cxn ang="0">
                    <a:pos x="30" y="50"/>
                  </a:cxn>
                  <a:cxn ang="0">
                    <a:pos x="30" y="54"/>
                  </a:cxn>
                  <a:cxn ang="0">
                    <a:pos x="0" y="54"/>
                  </a:cxn>
                  <a:cxn ang="0">
                    <a:pos x="0" y="50"/>
                  </a:cxn>
                  <a:cxn ang="0">
                    <a:pos x="8" y="50"/>
                  </a:cxn>
                  <a:cxn ang="0">
                    <a:pos x="9" y="48"/>
                  </a:cxn>
                  <a:cxn ang="0">
                    <a:pos x="11" y="45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73" h="56">
                    <a:moveTo>
                      <a:pt x="0" y="0"/>
                    </a:moveTo>
                    <a:lnTo>
                      <a:pt x="70" y="0"/>
                    </a:lnTo>
                    <a:lnTo>
                      <a:pt x="70" y="6"/>
                    </a:lnTo>
                    <a:lnTo>
                      <a:pt x="64" y="6"/>
                    </a:lnTo>
                    <a:lnTo>
                      <a:pt x="61" y="8"/>
                    </a:lnTo>
                    <a:lnTo>
                      <a:pt x="61" y="47"/>
                    </a:lnTo>
                    <a:lnTo>
                      <a:pt x="64" y="50"/>
                    </a:lnTo>
                    <a:lnTo>
                      <a:pt x="70" y="50"/>
                    </a:lnTo>
                    <a:lnTo>
                      <a:pt x="73" y="48"/>
                    </a:lnTo>
                    <a:lnTo>
                      <a:pt x="73" y="53"/>
                    </a:lnTo>
                    <a:lnTo>
                      <a:pt x="68" y="56"/>
                    </a:lnTo>
                    <a:lnTo>
                      <a:pt x="59" y="56"/>
                    </a:lnTo>
                    <a:lnTo>
                      <a:pt x="53" y="53"/>
                    </a:lnTo>
                    <a:lnTo>
                      <a:pt x="51" y="50"/>
                    </a:lnTo>
                    <a:lnTo>
                      <a:pt x="51" y="12"/>
                    </a:lnTo>
                    <a:lnTo>
                      <a:pt x="50" y="9"/>
                    </a:lnTo>
                    <a:lnTo>
                      <a:pt x="50" y="6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0" y="9"/>
                    </a:lnTo>
                    <a:lnTo>
                      <a:pt x="20" y="47"/>
                    </a:lnTo>
                    <a:lnTo>
                      <a:pt x="23" y="50"/>
                    </a:lnTo>
                    <a:lnTo>
                      <a:pt x="30" y="50"/>
                    </a:lnTo>
                    <a:lnTo>
                      <a:pt x="30" y="54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8" y="50"/>
                    </a:lnTo>
                    <a:lnTo>
                      <a:pt x="9" y="48"/>
                    </a:lnTo>
                    <a:lnTo>
                      <a:pt x="11" y="45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19" name="Freeform 27"/>
              <p:cNvSpPr>
                <a:spLocks noEditPoints="1"/>
              </p:cNvSpPr>
              <p:nvPr/>
            </p:nvSpPr>
            <p:spPr bwMode="auto">
              <a:xfrm>
                <a:off x="2253" y="410"/>
                <a:ext cx="55" cy="59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1" y="6"/>
                  </a:cxn>
                  <a:cxn ang="0">
                    <a:pos x="15" y="12"/>
                  </a:cxn>
                  <a:cxn ang="0">
                    <a:pos x="12" y="21"/>
                  </a:cxn>
                  <a:cxn ang="0">
                    <a:pos x="12" y="30"/>
                  </a:cxn>
                  <a:cxn ang="0">
                    <a:pos x="13" y="42"/>
                  </a:cxn>
                  <a:cxn ang="0">
                    <a:pos x="18" y="51"/>
                  </a:cxn>
                  <a:cxn ang="0">
                    <a:pos x="28" y="54"/>
                  </a:cxn>
                  <a:cxn ang="0">
                    <a:pos x="33" y="53"/>
                  </a:cxn>
                  <a:cxn ang="0">
                    <a:pos x="37" y="50"/>
                  </a:cxn>
                  <a:cxn ang="0">
                    <a:pos x="40" y="47"/>
                  </a:cxn>
                  <a:cxn ang="0">
                    <a:pos x="43" y="42"/>
                  </a:cxn>
                  <a:cxn ang="0">
                    <a:pos x="45" y="36"/>
                  </a:cxn>
                  <a:cxn ang="0">
                    <a:pos x="45" y="30"/>
                  </a:cxn>
                  <a:cxn ang="0">
                    <a:pos x="43" y="21"/>
                  </a:cxn>
                  <a:cxn ang="0">
                    <a:pos x="40" y="12"/>
                  </a:cxn>
                  <a:cxn ang="0">
                    <a:pos x="34" y="6"/>
                  </a:cxn>
                  <a:cxn ang="0">
                    <a:pos x="27" y="4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0" y="1"/>
                  </a:cxn>
                  <a:cxn ang="0">
                    <a:pos x="45" y="4"/>
                  </a:cxn>
                  <a:cxn ang="0">
                    <a:pos x="52" y="12"/>
                  </a:cxn>
                  <a:cxn ang="0">
                    <a:pos x="55" y="24"/>
                  </a:cxn>
                  <a:cxn ang="0">
                    <a:pos x="55" y="30"/>
                  </a:cxn>
                  <a:cxn ang="0">
                    <a:pos x="52" y="45"/>
                  </a:cxn>
                  <a:cxn ang="0">
                    <a:pos x="43" y="54"/>
                  </a:cxn>
                  <a:cxn ang="0">
                    <a:pos x="28" y="59"/>
                  </a:cxn>
                  <a:cxn ang="0">
                    <a:pos x="13" y="54"/>
                  </a:cxn>
                  <a:cxn ang="0">
                    <a:pos x="3" y="45"/>
                  </a:cxn>
                  <a:cxn ang="0">
                    <a:pos x="0" y="30"/>
                  </a:cxn>
                  <a:cxn ang="0">
                    <a:pos x="1" y="18"/>
                  </a:cxn>
                  <a:cxn ang="0">
                    <a:pos x="7" y="7"/>
                  </a:cxn>
                  <a:cxn ang="0">
                    <a:pos x="16" y="1"/>
                  </a:cxn>
                  <a:cxn ang="0">
                    <a:pos x="28" y="0"/>
                  </a:cxn>
                </a:cxnLst>
                <a:rect l="0" t="0" r="r" b="b"/>
                <a:pathLst>
                  <a:path w="55" h="59">
                    <a:moveTo>
                      <a:pt x="27" y="4"/>
                    </a:moveTo>
                    <a:lnTo>
                      <a:pt x="21" y="6"/>
                    </a:lnTo>
                    <a:lnTo>
                      <a:pt x="15" y="12"/>
                    </a:lnTo>
                    <a:lnTo>
                      <a:pt x="12" y="21"/>
                    </a:lnTo>
                    <a:lnTo>
                      <a:pt x="12" y="30"/>
                    </a:lnTo>
                    <a:lnTo>
                      <a:pt x="13" y="42"/>
                    </a:lnTo>
                    <a:lnTo>
                      <a:pt x="18" y="51"/>
                    </a:lnTo>
                    <a:lnTo>
                      <a:pt x="28" y="54"/>
                    </a:lnTo>
                    <a:lnTo>
                      <a:pt x="33" y="53"/>
                    </a:lnTo>
                    <a:lnTo>
                      <a:pt x="37" y="50"/>
                    </a:lnTo>
                    <a:lnTo>
                      <a:pt x="40" y="47"/>
                    </a:lnTo>
                    <a:lnTo>
                      <a:pt x="43" y="42"/>
                    </a:lnTo>
                    <a:lnTo>
                      <a:pt x="45" y="36"/>
                    </a:lnTo>
                    <a:lnTo>
                      <a:pt x="45" y="30"/>
                    </a:lnTo>
                    <a:lnTo>
                      <a:pt x="43" y="21"/>
                    </a:lnTo>
                    <a:lnTo>
                      <a:pt x="40" y="12"/>
                    </a:lnTo>
                    <a:lnTo>
                      <a:pt x="34" y="6"/>
                    </a:lnTo>
                    <a:lnTo>
                      <a:pt x="27" y="4"/>
                    </a:lnTo>
                    <a:close/>
                    <a:moveTo>
                      <a:pt x="28" y="0"/>
                    </a:moveTo>
                    <a:lnTo>
                      <a:pt x="34" y="0"/>
                    </a:lnTo>
                    <a:lnTo>
                      <a:pt x="40" y="1"/>
                    </a:lnTo>
                    <a:lnTo>
                      <a:pt x="45" y="4"/>
                    </a:lnTo>
                    <a:lnTo>
                      <a:pt x="52" y="12"/>
                    </a:lnTo>
                    <a:lnTo>
                      <a:pt x="55" y="24"/>
                    </a:lnTo>
                    <a:lnTo>
                      <a:pt x="55" y="30"/>
                    </a:lnTo>
                    <a:lnTo>
                      <a:pt x="52" y="45"/>
                    </a:lnTo>
                    <a:lnTo>
                      <a:pt x="43" y="54"/>
                    </a:lnTo>
                    <a:lnTo>
                      <a:pt x="28" y="59"/>
                    </a:lnTo>
                    <a:lnTo>
                      <a:pt x="13" y="54"/>
                    </a:lnTo>
                    <a:lnTo>
                      <a:pt x="3" y="45"/>
                    </a:lnTo>
                    <a:lnTo>
                      <a:pt x="0" y="30"/>
                    </a:lnTo>
                    <a:lnTo>
                      <a:pt x="1" y="18"/>
                    </a:lnTo>
                    <a:lnTo>
                      <a:pt x="7" y="7"/>
                    </a:lnTo>
                    <a:lnTo>
                      <a:pt x="1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0" name="Freeform 28"/>
              <p:cNvSpPr>
                <a:spLocks noEditPoints="1"/>
              </p:cNvSpPr>
              <p:nvPr/>
            </p:nvSpPr>
            <p:spPr bwMode="auto">
              <a:xfrm>
                <a:off x="2319" y="383"/>
                <a:ext cx="30" cy="86"/>
              </a:xfrm>
              <a:custGeom>
                <a:avLst/>
                <a:gdLst/>
                <a:ahLst/>
                <a:cxnLst>
                  <a:cxn ang="0">
                    <a:pos x="15" y="28"/>
                  </a:cxn>
                  <a:cxn ang="0">
                    <a:pos x="18" y="28"/>
                  </a:cxn>
                  <a:cxn ang="0">
                    <a:pos x="18" y="74"/>
                  </a:cxn>
                  <a:cxn ang="0">
                    <a:pos x="19" y="77"/>
                  </a:cxn>
                  <a:cxn ang="0">
                    <a:pos x="19" y="78"/>
                  </a:cxn>
                  <a:cxn ang="0">
                    <a:pos x="21" y="80"/>
                  </a:cxn>
                  <a:cxn ang="0">
                    <a:pos x="27" y="80"/>
                  </a:cxn>
                  <a:cxn ang="0">
                    <a:pos x="30" y="78"/>
                  </a:cxn>
                  <a:cxn ang="0">
                    <a:pos x="30" y="83"/>
                  </a:cxn>
                  <a:cxn ang="0">
                    <a:pos x="25" y="86"/>
                  </a:cxn>
                  <a:cxn ang="0">
                    <a:pos x="16" y="86"/>
                  </a:cxn>
                  <a:cxn ang="0">
                    <a:pos x="13" y="84"/>
                  </a:cxn>
                  <a:cxn ang="0">
                    <a:pos x="12" y="83"/>
                  </a:cxn>
                  <a:cxn ang="0">
                    <a:pos x="10" y="80"/>
                  </a:cxn>
                  <a:cxn ang="0">
                    <a:pos x="9" y="75"/>
                  </a:cxn>
                  <a:cxn ang="0">
                    <a:pos x="9" y="38"/>
                  </a:cxn>
                  <a:cxn ang="0">
                    <a:pos x="0" y="38"/>
                  </a:cxn>
                  <a:cxn ang="0">
                    <a:pos x="0" y="33"/>
                  </a:cxn>
                  <a:cxn ang="0">
                    <a:pos x="7" y="31"/>
                  </a:cxn>
                  <a:cxn ang="0">
                    <a:pos x="15" y="28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2" y="4"/>
                  </a:cxn>
                  <a:cxn ang="0">
                    <a:pos x="21" y="6"/>
                  </a:cxn>
                  <a:cxn ang="0">
                    <a:pos x="19" y="10"/>
                  </a:cxn>
                  <a:cxn ang="0">
                    <a:pos x="13" y="19"/>
                  </a:cxn>
                  <a:cxn ang="0">
                    <a:pos x="10" y="19"/>
                  </a:cxn>
                  <a:cxn ang="0">
                    <a:pos x="10" y="10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3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86">
                    <a:moveTo>
                      <a:pt x="15" y="28"/>
                    </a:moveTo>
                    <a:lnTo>
                      <a:pt x="18" y="28"/>
                    </a:lnTo>
                    <a:lnTo>
                      <a:pt x="18" y="74"/>
                    </a:lnTo>
                    <a:lnTo>
                      <a:pt x="19" y="77"/>
                    </a:lnTo>
                    <a:lnTo>
                      <a:pt x="19" y="78"/>
                    </a:lnTo>
                    <a:lnTo>
                      <a:pt x="21" y="80"/>
                    </a:lnTo>
                    <a:lnTo>
                      <a:pt x="27" y="80"/>
                    </a:lnTo>
                    <a:lnTo>
                      <a:pt x="30" y="78"/>
                    </a:lnTo>
                    <a:lnTo>
                      <a:pt x="30" y="83"/>
                    </a:lnTo>
                    <a:lnTo>
                      <a:pt x="25" y="86"/>
                    </a:lnTo>
                    <a:lnTo>
                      <a:pt x="16" y="86"/>
                    </a:lnTo>
                    <a:lnTo>
                      <a:pt x="13" y="84"/>
                    </a:lnTo>
                    <a:lnTo>
                      <a:pt x="12" y="83"/>
                    </a:lnTo>
                    <a:lnTo>
                      <a:pt x="10" y="80"/>
                    </a:lnTo>
                    <a:lnTo>
                      <a:pt x="9" y="75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7" y="31"/>
                    </a:lnTo>
                    <a:lnTo>
                      <a:pt x="15" y="28"/>
                    </a:lnTo>
                    <a:close/>
                    <a:moveTo>
                      <a:pt x="15" y="0"/>
                    </a:moveTo>
                    <a:lnTo>
                      <a:pt x="22" y="0"/>
                    </a:lnTo>
                    <a:lnTo>
                      <a:pt x="22" y="4"/>
                    </a:lnTo>
                    <a:lnTo>
                      <a:pt x="21" y="6"/>
                    </a:lnTo>
                    <a:lnTo>
                      <a:pt x="19" y="10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1" name="Freeform 29"/>
              <p:cNvSpPr>
                <a:spLocks/>
              </p:cNvSpPr>
              <p:nvPr/>
            </p:nvSpPr>
            <p:spPr bwMode="auto">
              <a:xfrm>
                <a:off x="2355" y="411"/>
                <a:ext cx="60" cy="8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11"/>
                  </a:cxn>
                  <a:cxn ang="0">
                    <a:pos x="26" y="6"/>
                  </a:cxn>
                  <a:cxn ang="0">
                    <a:pos x="32" y="3"/>
                  </a:cxn>
                  <a:cxn ang="0">
                    <a:pos x="36" y="0"/>
                  </a:cxn>
                  <a:cxn ang="0">
                    <a:pos x="48" y="0"/>
                  </a:cxn>
                  <a:cxn ang="0">
                    <a:pos x="53" y="2"/>
                  </a:cxn>
                  <a:cxn ang="0">
                    <a:pos x="56" y="5"/>
                  </a:cxn>
                  <a:cxn ang="0">
                    <a:pos x="59" y="10"/>
                  </a:cxn>
                  <a:cxn ang="0">
                    <a:pos x="60" y="13"/>
                  </a:cxn>
                  <a:cxn ang="0">
                    <a:pos x="60" y="82"/>
                  </a:cxn>
                  <a:cxn ang="0">
                    <a:pos x="51" y="82"/>
                  </a:cxn>
                  <a:cxn ang="0">
                    <a:pos x="51" y="22"/>
                  </a:cxn>
                  <a:cxn ang="0">
                    <a:pos x="50" y="17"/>
                  </a:cxn>
                  <a:cxn ang="0">
                    <a:pos x="50" y="14"/>
                  </a:cxn>
                  <a:cxn ang="0">
                    <a:pos x="48" y="11"/>
                  </a:cxn>
                  <a:cxn ang="0">
                    <a:pos x="47" y="10"/>
                  </a:cxn>
                  <a:cxn ang="0">
                    <a:pos x="44" y="8"/>
                  </a:cxn>
                  <a:cxn ang="0">
                    <a:pos x="33" y="8"/>
                  </a:cxn>
                  <a:cxn ang="0">
                    <a:pos x="26" y="11"/>
                  </a:cxn>
                  <a:cxn ang="0">
                    <a:pos x="20" y="17"/>
                  </a:cxn>
                  <a:cxn ang="0">
                    <a:pos x="20" y="47"/>
                  </a:cxn>
                  <a:cxn ang="0">
                    <a:pos x="24" y="52"/>
                  </a:cxn>
                  <a:cxn ang="0">
                    <a:pos x="30" y="52"/>
                  </a:cxn>
                  <a:cxn ang="0">
                    <a:pos x="30" y="56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6" y="52"/>
                  </a:cxn>
                  <a:cxn ang="0">
                    <a:pos x="9" y="49"/>
                  </a:cxn>
                  <a:cxn ang="0">
                    <a:pos x="11" y="46"/>
                  </a:cxn>
                  <a:cxn ang="0">
                    <a:pos x="11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8" y="3"/>
                  </a:cxn>
                  <a:cxn ang="0">
                    <a:pos x="15" y="0"/>
                  </a:cxn>
                </a:cxnLst>
                <a:rect l="0" t="0" r="r" b="b"/>
                <a:pathLst>
                  <a:path w="60" h="82">
                    <a:moveTo>
                      <a:pt x="15" y="0"/>
                    </a:moveTo>
                    <a:lnTo>
                      <a:pt x="20" y="0"/>
                    </a:lnTo>
                    <a:lnTo>
                      <a:pt x="20" y="11"/>
                    </a:lnTo>
                    <a:lnTo>
                      <a:pt x="26" y="6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53" y="2"/>
                    </a:lnTo>
                    <a:lnTo>
                      <a:pt x="56" y="5"/>
                    </a:lnTo>
                    <a:lnTo>
                      <a:pt x="59" y="10"/>
                    </a:lnTo>
                    <a:lnTo>
                      <a:pt x="60" y="13"/>
                    </a:lnTo>
                    <a:lnTo>
                      <a:pt x="60" y="82"/>
                    </a:lnTo>
                    <a:lnTo>
                      <a:pt x="51" y="82"/>
                    </a:lnTo>
                    <a:lnTo>
                      <a:pt x="51" y="22"/>
                    </a:lnTo>
                    <a:lnTo>
                      <a:pt x="50" y="17"/>
                    </a:lnTo>
                    <a:lnTo>
                      <a:pt x="50" y="14"/>
                    </a:lnTo>
                    <a:lnTo>
                      <a:pt x="48" y="11"/>
                    </a:lnTo>
                    <a:lnTo>
                      <a:pt x="47" y="10"/>
                    </a:lnTo>
                    <a:lnTo>
                      <a:pt x="44" y="8"/>
                    </a:lnTo>
                    <a:lnTo>
                      <a:pt x="33" y="8"/>
                    </a:lnTo>
                    <a:lnTo>
                      <a:pt x="26" y="11"/>
                    </a:lnTo>
                    <a:lnTo>
                      <a:pt x="20" y="17"/>
                    </a:lnTo>
                    <a:lnTo>
                      <a:pt x="20" y="47"/>
                    </a:lnTo>
                    <a:lnTo>
                      <a:pt x="24" y="52"/>
                    </a:lnTo>
                    <a:lnTo>
                      <a:pt x="30" y="52"/>
                    </a:lnTo>
                    <a:lnTo>
                      <a:pt x="30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6" y="52"/>
                    </a:lnTo>
                    <a:lnTo>
                      <a:pt x="9" y="49"/>
                    </a:lnTo>
                    <a:lnTo>
                      <a:pt x="11" y="46"/>
                    </a:lnTo>
                    <a:lnTo>
                      <a:pt x="11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8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2" name="Freeform 30"/>
              <p:cNvSpPr>
                <a:spLocks noEditPoints="1"/>
              </p:cNvSpPr>
              <p:nvPr/>
            </p:nvSpPr>
            <p:spPr bwMode="auto">
              <a:xfrm>
                <a:off x="2430" y="411"/>
                <a:ext cx="61" cy="58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3" y="6"/>
                  </a:cxn>
                  <a:cxn ang="0">
                    <a:pos x="18" y="10"/>
                  </a:cxn>
                  <a:cxn ang="0">
                    <a:pos x="15" y="13"/>
                  </a:cxn>
                  <a:cxn ang="0">
                    <a:pos x="12" y="17"/>
                  </a:cxn>
                  <a:cxn ang="0">
                    <a:pos x="11" y="23"/>
                  </a:cxn>
                  <a:cxn ang="0">
                    <a:pos x="11" y="35"/>
                  </a:cxn>
                  <a:cxn ang="0">
                    <a:pos x="12" y="41"/>
                  </a:cxn>
                  <a:cxn ang="0">
                    <a:pos x="18" y="50"/>
                  </a:cxn>
                  <a:cxn ang="0">
                    <a:pos x="27" y="53"/>
                  </a:cxn>
                  <a:cxn ang="0">
                    <a:pos x="34" y="52"/>
                  </a:cxn>
                  <a:cxn ang="0">
                    <a:pos x="38" y="49"/>
                  </a:cxn>
                  <a:cxn ang="0">
                    <a:pos x="41" y="46"/>
                  </a:cxn>
                  <a:cxn ang="0">
                    <a:pos x="43" y="41"/>
                  </a:cxn>
                  <a:cxn ang="0">
                    <a:pos x="44" y="35"/>
                  </a:cxn>
                  <a:cxn ang="0">
                    <a:pos x="44" y="23"/>
                  </a:cxn>
                  <a:cxn ang="0">
                    <a:pos x="43" y="17"/>
                  </a:cxn>
                  <a:cxn ang="0">
                    <a:pos x="41" y="13"/>
                  </a:cxn>
                  <a:cxn ang="0">
                    <a:pos x="37" y="8"/>
                  </a:cxn>
                  <a:cxn ang="0">
                    <a:pos x="34" y="6"/>
                  </a:cxn>
                  <a:cxn ang="0">
                    <a:pos x="27" y="5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37" y="2"/>
                  </a:cxn>
                  <a:cxn ang="0">
                    <a:pos x="61" y="2"/>
                  </a:cxn>
                  <a:cxn ang="0">
                    <a:pos x="61" y="8"/>
                  </a:cxn>
                  <a:cxn ang="0">
                    <a:pos x="46" y="8"/>
                  </a:cxn>
                  <a:cxn ang="0">
                    <a:pos x="50" y="13"/>
                  </a:cxn>
                  <a:cxn ang="0">
                    <a:pos x="53" y="17"/>
                  </a:cxn>
                  <a:cxn ang="0">
                    <a:pos x="56" y="29"/>
                  </a:cxn>
                  <a:cxn ang="0">
                    <a:pos x="52" y="44"/>
                  </a:cxn>
                  <a:cxn ang="0">
                    <a:pos x="43" y="55"/>
                  </a:cxn>
                  <a:cxn ang="0">
                    <a:pos x="27" y="58"/>
                  </a:cxn>
                  <a:cxn ang="0">
                    <a:pos x="15" y="56"/>
                  </a:cxn>
                  <a:cxn ang="0">
                    <a:pos x="8" y="50"/>
                  </a:cxn>
                  <a:cxn ang="0">
                    <a:pos x="2" y="41"/>
                  </a:cxn>
                  <a:cxn ang="0">
                    <a:pos x="0" y="29"/>
                  </a:cxn>
                  <a:cxn ang="0">
                    <a:pos x="3" y="14"/>
                  </a:cxn>
                  <a:cxn ang="0">
                    <a:pos x="12" y="3"/>
                  </a:cxn>
                  <a:cxn ang="0">
                    <a:pos x="27" y="0"/>
                  </a:cxn>
                </a:cxnLst>
                <a:rect l="0" t="0" r="r" b="b"/>
                <a:pathLst>
                  <a:path w="61" h="58">
                    <a:moveTo>
                      <a:pt x="27" y="5"/>
                    </a:moveTo>
                    <a:lnTo>
                      <a:pt x="23" y="6"/>
                    </a:lnTo>
                    <a:lnTo>
                      <a:pt x="18" y="10"/>
                    </a:lnTo>
                    <a:lnTo>
                      <a:pt x="15" y="13"/>
                    </a:lnTo>
                    <a:lnTo>
                      <a:pt x="12" y="17"/>
                    </a:lnTo>
                    <a:lnTo>
                      <a:pt x="11" y="23"/>
                    </a:lnTo>
                    <a:lnTo>
                      <a:pt x="11" y="35"/>
                    </a:lnTo>
                    <a:lnTo>
                      <a:pt x="12" y="41"/>
                    </a:lnTo>
                    <a:lnTo>
                      <a:pt x="18" y="50"/>
                    </a:lnTo>
                    <a:lnTo>
                      <a:pt x="27" y="53"/>
                    </a:lnTo>
                    <a:lnTo>
                      <a:pt x="34" y="52"/>
                    </a:lnTo>
                    <a:lnTo>
                      <a:pt x="38" y="49"/>
                    </a:lnTo>
                    <a:lnTo>
                      <a:pt x="41" y="46"/>
                    </a:lnTo>
                    <a:lnTo>
                      <a:pt x="43" y="41"/>
                    </a:lnTo>
                    <a:lnTo>
                      <a:pt x="44" y="35"/>
                    </a:lnTo>
                    <a:lnTo>
                      <a:pt x="44" y="23"/>
                    </a:lnTo>
                    <a:lnTo>
                      <a:pt x="43" y="17"/>
                    </a:lnTo>
                    <a:lnTo>
                      <a:pt x="41" y="13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27" y="5"/>
                    </a:lnTo>
                    <a:close/>
                    <a:moveTo>
                      <a:pt x="27" y="0"/>
                    </a:moveTo>
                    <a:lnTo>
                      <a:pt x="32" y="0"/>
                    </a:lnTo>
                    <a:lnTo>
                      <a:pt x="37" y="2"/>
                    </a:lnTo>
                    <a:lnTo>
                      <a:pt x="61" y="2"/>
                    </a:lnTo>
                    <a:lnTo>
                      <a:pt x="61" y="8"/>
                    </a:lnTo>
                    <a:lnTo>
                      <a:pt x="46" y="8"/>
                    </a:lnTo>
                    <a:lnTo>
                      <a:pt x="50" y="13"/>
                    </a:lnTo>
                    <a:lnTo>
                      <a:pt x="53" y="17"/>
                    </a:lnTo>
                    <a:lnTo>
                      <a:pt x="56" y="29"/>
                    </a:lnTo>
                    <a:lnTo>
                      <a:pt x="52" y="44"/>
                    </a:lnTo>
                    <a:lnTo>
                      <a:pt x="43" y="55"/>
                    </a:lnTo>
                    <a:lnTo>
                      <a:pt x="27" y="58"/>
                    </a:lnTo>
                    <a:lnTo>
                      <a:pt x="15" y="56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3" y="14"/>
                    </a:lnTo>
                    <a:lnTo>
                      <a:pt x="12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3" name="Freeform 31"/>
              <p:cNvSpPr>
                <a:spLocks/>
              </p:cNvSpPr>
              <p:nvPr/>
            </p:nvSpPr>
            <p:spPr bwMode="auto">
              <a:xfrm>
                <a:off x="2495" y="411"/>
                <a:ext cx="60" cy="8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8" y="0"/>
                  </a:cxn>
                  <a:cxn ang="0">
                    <a:pos x="18" y="11"/>
                  </a:cxn>
                  <a:cxn ang="0">
                    <a:pos x="27" y="5"/>
                  </a:cxn>
                  <a:cxn ang="0">
                    <a:pos x="35" y="2"/>
                  </a:cxn>
                  <a:cxn ang="0">
                    <a:pos x="42" y="0"/>
                  </a:cxn>
                  <a:cxn ang="0">
                    <a:pos x="47" y="0"/>
                  </a:cxn>
                  <a:cxn ang="0">
                    <a:pos x="53" y="2"/>
                  </a:cxn>
                  <a:cxn ang="0">
                    <a:pos x="56" y="5"/>
                  </a:cxn>
                  <a:cxn ang="0">
                    <a:pos x="59" y="10"/>
                  </a:cxn>
                  <a:cxn ang="0">
                    <a:pos x="59" y="13"/>
                  </a:cxn>
                  <a:cxn ang="0">
                    <a:pos x="60" y="19"/>
                  </a:cxn>
                  <a:cxn ang="0">
                    <a:pos x="60" y="82"/>
                  </a:cxn>
                  <a:cxn ang="0">
                    <a:pos x="50" y="82"/>
                  </a:cxn>
                  <a:cxn ang="0">
                    <a:pos x="50" y="14"/>
                  </a:cxn>
                  <a:cxn ang="0">
                    <a:pos x="48" y="11"/>
                  </a:cxn>
                  <a:cxn ang="0">
                    <a:pos x="47" y="10"/>
                  </a:cxn>
                  <a:cxn ang="0">
                    <a:pos x="44" y="8"/>
                  </a:cxn>
                  <a:cxn ang="0">
                    <a:pos x="32" y="8"/>
                  </a:cxn>
                  <a:cxn ang="0">
                    <a:pos x="26" y="11"/>
                  </a:cxn>
                  <a:cxn ang="0">
                    <a:pos x="20" y="17"/>
                  </a:cxn>
                  <a:cxn ang="0">
                    <a:pos x="20" y="49"/>
                  </a:cxn>
                  <a:cxn ang="0">
                    <a:pos x="21" y="50"/>
                  </a:cxn>
                  <a:cxn ang="0">
                    <a:pos x="24" y="52"/>
                  </a:cxn>
                  <a:cxn ang="0">
                    <a:pos x="29" y="52"/>
                  </a:cxn>
                  <a:cxn ang="0">
                    <a:pos x="29" y="56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5" y="52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8" y="3"/>
                  </a:cxn>
                  <a:cxn ang="0">
                    <a:pos x="15" y="0"/>
                  </a:cxn>
                </a:cxnLst>
                <a:rect l="0" t="0" r="r" b="b"/>
                <a:pathLst>
                  <a:path w="60" h="82">
                    <a:moveTo>
                      <a:pt x="15" y="0"/>
                    </a:moveTo>
                    <a:lnTo>
                      <a:pt x="18" y="0"/>
                    </a:lnTo>
                    <a:lnTo>
                      <a:pt x="18" y="11"/>
                    </a:lnTo>
                    <a:lnTo>
                      <a:pt x="27" y="5"/>
                    </a:lnTo>
                    <a:lnTo>
                      <a:pt x="35" y="2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3" y="2"/>
                    </a:lnTo>
                    <a:lnTo>
                      <a:pt x="56" y="5"/>
                    </a:lnTo>
                    <a:lnTo>
                      <a:pt x="59" y="10"/>
                    </a:lnTo>
                    <a:lnTo>
                      <a:pt x="59" y="13"/>
                    </a:lnTo>
                    <a:lnTo>
                      <a:pt x="60" y="19"/>
                    </a:lnTo>
                    <a:lnTo>
                      <a:pt x="60" y="82"/>
                    </a:lnTo>
                    <a:lnTo>
                      <a:pt x="50" y="82"/>
                    </a:lnTo>
                    <a:lnTo>
                      <a:pt x="50" y="14"/>
                    </a:lnTo>
                    <a:lnTo>
                      <a:pt x="48" y="11"/>
                    </a:lnTo>
                    <a:lnTo>
                      <a:pt x="47" y="10"/>
                    </a:lnTo>
                    <a:lnTo>
                      <a:pt x="44" y="8"/>
                    </a:lnTo>
                    <a:lnTo>
                      <a:pt x="32" y="8"/>
                    </a:lnTo>
                    <a:lnTo>
                      <a:pt x="26" y="11"/>
                    </a:lnTo>
                    <a:lnTo>
                      <a:pt x="20" y="17"/>
                    </a:lnTo>
                    <a:lnTo>
                      <a:pt x="20" y="49"/>
                    </a:lnTo>
                    <a:lnTo>
                      <a:pt x="21" y="50"/>
                    </a:lnTo>
                    <a:lnTo>
                      <a:pt x="24" y="52"/>
                    </a:lnTo>
                    <a:lnTo>
                      <a:pt x="29" y="5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5" y="52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8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4" name="Freeform 32"/>
              <p:cNvSpPr>
                <a:spLocks/>
              </p:cNvSpPr>
              <p:nvPr/>
            </p:nvSpPr>
            <p:spPr bwMode="auto">
              <a:xfrm>
                <a:off x="2590" y="389"/>
                <a:ext cx="78" cy="78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4" y="0"/>
                  </a:cxn>
                  <a:cxn ang="0">
                    <a:pos x="68" y="65"/>
                  </a:cxn>
                  <a:cxn ang="0">
                    <a:pos x="69" y="69"/>
                  </a:cxn>
                  <a:cxn ang="0">
                    <a:pos x="71" y="71"/>
                  </a:cxn>
                  <a:cxn ang="0">
                    <a:pos x="77" y="74"/>
                  </a:cxn>
                  <a:cxn ang="0">
                    <a:pos x="78" y="74"/>
                  </a:cxn>
                  <a:cxn ang="0">
                    <a:pos x="78" y="78"/>
                  </a:cxn>
                  <a:cxn ang="0">
                    <a:pos x="50" y="78"/>
                  </a:cxn>
                  <a:cxn ang="0">
                    <a:pos x="50" y="74"/>
                  </a:cxn>
                  <a:cxn ang="0">
                    <a:pos x="56" y="74"/>
                  </a:cxn>
                  <a:cxn ang="0">
                    <a:pos x="57" y="72"/>
                  </a:cxn>
                  <a:cxn ang="0">
                    <a:pos x="57" y="68"/>
                  </a:cxn>
                  <a:cxn ang="0">
                    <a:pos x="56" y="65"/>
                  </a:cxn>
                  <a:cxn ang="0">
                    <a:pos x="36" y="9"/>
                  </a:cxn>
                  <a:cxn ang="0">
                    <a:pos x="17" y="66"/>
                  </a:cxn>
                  <a:cxn ang="0">
                    <a:pos x="15" y="68"/>
                  </a:cxn>
                  <a:cxn ang="0">
                    <a:pos x="15" y="72"/>
                  </a:cxn>
                  <a:cxn ang="0">
                    <a:pos x="18" y="74"/>
                  </a:cxn>
                  <a:cxn ang="0">
                    <a:pos x="23" y="74"/>
                  </a:cxn>
                  <a:cxn ang="0">
                    <a:pos x="23" y="78"/>
                  </a:cxn>
                  <a:cxn ang="0">
                    <a:pos x="0" y="78"/>
                  </a:cxn>
                  <a:cxn ang="0">
                    <a:pos x="0" y="74"/>
                  </a:cxn>
                  <a:cxn ang="0">
                    <a:pos x="3" y="74"/>
                  </a:cxn>
                  <a:cxn ang="0">
                    <a:pos x="5" y="72"/>
                  </a:cxn>
                  <a:cxn ang="0">
                    <a:pos x="8" y="71"/>
                  </a:cxn>
                  <a:cxn ang="0">
                    <a:pos x="8" y="68"/>
                  </a:cxn>
                  <a:cxn ang="0">
                    <a:pos x="9" y="65"/>
                  </a:cxn>
                  <a:cxn ang="0">
                    <a:pos x="35" y="0"/>
                  </a:cxn>
                </a:cxnLst>
                <a:rect l="0" t="0" r="r" b="b"/>
                <a:pathLst>
                  <a:path w="78" h="78">
                    <a:moveTo>
                      <a:pt x="35" y="0"/>
                    </a:moveTo>
                    <a:lnTo>
                      <a:pt x="44" y="0"/>
                    </a:lnTo>
                    <a:lnTo>
                      <a:pt x="68" y="65"/>
                    </a:lnTo>
                    <a:lnTo>
                      <a:pt x="69" y="69"/>
                    </a:lnTo>
                    <a:lnTo>
                      <a:pt x="71" y="71"/>
                    </a:lnTo>
                    <a:lnTo>
                      <a:pt x="77" y="74"/>
                    </a:lnTo>
                    <a:lnTo>
                      <a:pt x="78" y="74"/>
                    </a:lnTo>
                    <a:lnTo>
                      <a:pt x="78" y="78"/>
                    </a:lnTo>
                    <a:lnTo>
                      <a:pt x="50" y="78"/>
                    </a:lnTo>
                    <a:lnTo>
                      <a:pt x="50" y="74"/>
                    </a:lnTo>
                    <a:lnTo>
                      <a:pt x="56" y="74"/>
                    </a:lnTo>
                    <a:lnTo>
                      <a:pt x="57" y="72"/>
                    </a:lnTo>
                    <a:lnTo>
                      <a:pt x="57" y="68"/>
                    </a:lnTo>
                    <a:lnTo>
                      <a:pt x="56" y="65"/>
                    </a:lnTo>
                    <a:lnTo>
                      <a:pt x="36" y="9"/>
                    </a:lnTo>
                    <a:lnTo>
                      <a:pt x="17" y="66"/>
                    </a:lnTo>
                    <a:lnTo>
                      <a:pt x="15" y="68"/>
                    </a:lnTo>
                    <a:lnTo>
                      <a:pt x="15" y="72"/>
                    </a:lnTo>
                    <a:lnTo>
                      <a:pt x="18" y="74"/>
                    </a:lnTo>
                    <a:lnTo>
                      <a:pt x="23" y="74"/>
                    </a:lnTo>
                    <a:lnTo>
                      <a:pt x="23" y="78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3" y="74"/>
                    </a:lnTo>
                    <a:lnTo>
                      <a:pt x="5" y="72"/>
                    </a:lnTo>
                    <a:lnTo>
                      <a:pt x="8" y="71"/>
                    </a:lnTo>
                    <a:lnTo>
                      <a:pt x="8" y="68"/>
                    </a:lnTo>
                    <a:lnTo>
                      <a:pt x="9" y="6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5" name="Freeform 33"/>
              <p:cNvSpPr>
                <a:spLocks noEditPoints="1"/>
              </p:cNvSpPr>
              <p:nvPr/>
            </p:nvSpPr>
            <p:spPr bwMode="auto">
              <a:xfrm>
                <a:off x="2673" y="411"/>
                <a:ext cx="65" cy="58"/>
              </a:xfrm>
              <a:custGeom>
                <a:avLst/>
                <a:gdLst/>
                <a:ahLst/>
                <a:cxnLst>
                  <a:cxn ang="0">
                    <a:pos x="24" y="6"/>
                  </a:cxn>
                  <a:cxn ang="0">
                    <a:pos x="15" y="13"/>
                  </a:cxn>
                  <a:cxn ang="0">
                    <a:pos x="13" y="17"/>
                  </a:cxn>
                  <a:cxn ang="0">
                    <a:pos x="10" y="23"/>
                  </a:cxn>
                  <a:cxn ang="0">
                    <a:pos x="10" y="29"/>
                  </a:cxn>
                  <a:cxn ang="0">
                    <a:pos x="12" y="37"/>
                  </a:cxn>
                  <a:cxn ang="0">
                    <a:pos x="15" y="44"/>
                  </a:cxn>
                  <a:cxn ang="0">
                    <a:pos x="18" y="47"/>
                  </a:cxn>
                  <a:cxn ang="0">
                    <a:pos x="23" y="50"/>
                  </a:cxn>
                  <a:cxn ang="0">
                    <a:pos x="27" y="52"/>
                  </a:cxn>
                  <a:cxn ang="0">
                    <a:pos x="33" y="50"/>
                  </a:cxn>
                  <a:cxn ang="0">
                    <a:pos x="39" y="47"/>
                  </a:cxn>
                  <a:cxn ang="0">
                    <a:pos x="45" y="43"/>
                  </a:cxn>
                  <a:cxn ang="0">
                    <a:pos x="45" y="22"/>
                  </a:cxn>
                  <a:cxn ang="0">
                    <a:pos x="42" y="13"/>
                  </a:cxn>
                  <a:cxn ang="0">
                    <a:pos x="38" y="10"/>
                  </a:cxn>
                  <a:cxn ang="0">
                    <a:pos x="35" y="6"/>
                  </a:cxn>
                  <a:cxn ang="0">
                    <a:pos x="24" y="6"/>
                  </a:cxn>
                  <a:cxn ang="0">
                    <a:pos x="26" y="0"/>
                  </a:cxn>
                  <a:cxn ang="0">
                    <a:pos x="33" y="0"/>
                  </a:cxn>
                  <a:cxn ang="0">
                    <a:pos x="45" y="10"/>
                  </a:cxn>
                  <a:cxn ang="0">
                    <a:pos x="48" y="2"/>
                  </a:cxn>
                  <a:cxn ang="0">
                    <a:pos x="54" y="2"/>
                  </a:cxn>
                  <a:cxn ang="0">
                    <a:pos x="54" y="46"/>
                  </a:cxn>
                  <a:cxn ang="0">
                    <a:pos x="56" y="49"/>
                  </a:cxn>
                  <a:cxn ang="0">
                    <a:pos x="59" y="52"/>
                  </a:cxn>
                  <a:cxn ang="0">
                    <a:pos x="65" y="52"/>
                  </a:cxn>
                  <a:cxn ang="0">
                    <a:pos x="65" y="56"/>
                  </a:cxn>
                  <a:cxn ang="0">
                    <a:pos x="45" y="58"/>
                  </a:cxn>
                  <a:cxn ang="0">
                    <a:pos x="45" y="49"/>
                  </a:cxn>
                  <a:cxn ang="0">
                    <a:pos x="38" y="53"/>
                  </a:cxn>
                  <a:cxn ang="0">
                    <a:pos x="32" y="56"/>
                  </a:cxn>
                  <a:cxn ang="0">
                    <a:pos x="24" y="58"/>
                  </a:cxn>
                  <a:cxn ang="0">
                    <a:pos x="17" y="56"/>
                  </a:cxn>
                  <a:cxn ang="0">
                    <a:pos x="10" y="53"/>
                  </a:cxn>
                  <a:cxn ang="0">
                    <a:pos x="6" y="49"/>
                  </a:cxn>
                  <a:cxn ang="0">
                    <a:pos x="3" y="43"/>
                  </a:cxn>
                  <a:cxn ang="0">
                    <a:pos x="1" y="37"/>
                  </a:cxn>
                  <a:cxn ang="0">
                    <a:pos x="0" y="29"/>
                  </a:cxn>
                  <a:cxn ang="0">
                    <a:pos x="1" y="19"/>
                  </a:cxn>
                  <a:cxn ang="0">
                    <a:pos x="7" y="8"/>
                  </a:cxn>
                  <a:cxn ang="0">
                    <a:pos x="15" y="2"/>
                  </a:cxn>
                  <a:cxn ang="0">
                    <a:pos x="26" y="0"/>
                  </a:cxn>
                </a:cxnLst>
                <a:rect l="0" t="0" r="r" b="b"/>
                <a:pathLst>
                  <a:path w="65" h="58">
                    <a:moveTo>
                      <a:pt x="24" y="6"/>
                    </a:moveTo>
                    <a:lnTo>
                      <a:pt x="15" y="13"/>
                    </a:lnTo>
                    <a:lnTo>
                      <a:pt x="13" y="17"/>
                    </a:lnTo>
                    <a:lnTo>
                      <a:pt x="10" y="23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5" y="44"/>
                    </a:lnTo>
                    <a:lnTo>
                      <a:pt x="18" y="47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33" y="50"/>
                    </a:lnTo>
                    <a:lnTo>
                      <a:pt x="39" y="47"/>
                    </a:lnTo>
                    <a:lnTo>
                      <a:pt x="45" y="43"/>
                    </a:lnTo>
                    <a:lnTo>
                      <a:pt x="45" y="22"/>
                    </a:lnTo>
                    <a:lnTo>
                      <a:pt x="42" y="13"/>
                    </a:lnTo>
                    <a:lnTo>
                      <a:pt x="38" y="10"/>
                    </a:lnTo>
                    <a:lnTo>
                      <a:pt x="35" y="6"/>
                    </a:lnTo>
                    <a:lnTo>
                      <a:pt x="24" y="6"/>
                    </a:lnTo>
                    <a:close/>
                    <a:moveTo>
                      <a:pt x="26" y="0"/>
                    </a:moveTo>
                    <a:lnTo>
                      <a:pt x="33" y="0"/>
                    </a:lnTo>
                    <a:lnTo>
                      <a:pt x="45" y="10"/>
                    </a:lnTo>
                    <a:lnTo>
                      <a:pt x="48" y="2"/>
                    </a:lnTo>
                    <a:lnTo>
                      <a:pt x="54" y="2"/>
                    </a:lnTo>
                    <a:lnTo>
                      <a:pt x="54" y="46"/>
                    </a:lnTo>
                    <a:lnTo>
                      <a:pt x="56" y="49"/>
                    </a:lnTo>
                    <a:lnTo>
                      <a:pt x="59" y="52"/>
                    </a:lnTo>
                    <a:lnTo>
                      <a:pt x="65" y="52"/>
                    </a:lnTo>
                    <a:lnTo>
                      <a:pt x="65" y="56"/>
                    </a:lnTo>
                    <a:lnTo>
                      <a:pt x="45" y="58"/>
                    </a:lnTo>
                    <a:lnTo>
                      <a:pt x="45" y="49"/>
                    </a:lnTo>
                    <a:lnTo>
                      <a:pt x="38" y="53"/>
                    </a:lnTo>
                    <a:lnTo>
                      <a:pt x="32" y="56"/>
                    </a:lnTo>
                    <a:lnTo>
                      <a:pt x="24" y="58"/>
                    </a:lnTo>
                    <a:lnTo>
                      <a:pt x="17" y="56"/>
                    </a:lnTo>
                    <a:lnTo>
                      <a:pt x="10" y="53"/>
                    </a:lnTo>
                    <a:lnTo>
                      <a:pt x="6" y="49"/>
                    </a:lnTo>
                    <a:lnTo>
                      <a:pt x="3" y="43"/>
                    </a:lnTo>
                    <a:lnTo>
                      <a:pt x="1" y="37"/>
                    </a:lnTo>
                    <a:lnTo>
                      <a:pt x="0" y="29"/>
                    </a:lnTo>
                    <a:lnTo>
                      <a:pt x="1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6" name="Freeform 34"/>
              <p:cNvSpPr>
                <a:spLocks/>
              </p:cNvSpPr>
              <p:nvPr/>
            </p:nvSpPr>
            <p:spPr bwMode="auto">
              <a:xfrm>
                <a:off x="2741" y="413"/>
                <a:ext cx="45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" y="0"/>
                  </a:cxn>
                  <a:cxn ang="0">
                    <a:pos x="43" y="6"/>
                  </a:cxn>
                  <a:cxn ang="0">
                    <a:pos x="25" y="6"/>
                  </a:cxn>
                  <a:cxn ang="0">
                    <a:pos x="25" y="44"/>
                  </a:cxn>
                  <a:cxn ang="0">
                    <a:pos x="27" y="47"/>
                  </a:cxn>
                  <a:cxn ang="0">
                    <a:pos x="27" y="48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40" y="48"/>
                  </a:cxn>
                  <a:cxn ang="0">
                    <a:pos x="45" y="45"/>
                  </a:cxn>
                  <a:cxn ang="0">
                    <a:pos x="45" y="51"/>
                  </a:cxn>
                  <a:cxn ang="0">
                    <a:pos x="37" y="54"/>
                  </a:cxn>
                  <a:cxn ang="0">
                    <a:pos x="30" y="56"/>
                  </a:cxn>
                  <a:cxn ang="0">
                    <a:pos x="25" y="56"/>
                  </a:cxn>
                  <a:cxn ang="0">
                    <a:pos x="21" y="54"/>
                  </a:cxn>
                  <a:cxn ang="0">
                    <a:pos x="18" y="53"/>
                  </a:cxn>
                  <a:cxn ang="0">
                    <a:pos x="16" y="50"/>
                  </a:cxn>
                  <a:cxn ang="0">
                    <a:pos x="16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5" h="56">
                    <a:moveTo>
                      <a:pt x="0" y="0"/>
                    </a:moveTo>
                    <a:lnTo>
                      <a:pt x="43" y="0"/>
                    </a:lnTo>
                    <a:lnTo>
                      <a:pt x="43" y="6"/>
                    </a:lnTo>
                    <a:lnTo>
                      <a:pt x="25" y="6"/>
                    </a:lnTo>
                    <a:lnTo>
                      <a:pt x="25" y="44"/>
                    </a:lnTo>
                    <a:lnTo>
                      <a:pt x="27" y="47"/>
                    </a:lnTo>
                    <a:lnTo>
                      <a:pt x="27" y="48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40" y="48"/>
                    </a:lnTo>
                    <a:lnTo>
                      <a:pt x="45" y="45"/>
                    </a:lnTo>
                    <a:lnTo>
                      <a:pt x="45" y="51"/>
                    </a:lnTo>
                    <a:lnTo>
                      <a:pt x="37" y="54"/>
                    </a:lnTo>
                    <a:lnTo>
                      <a:pt x="30" y="56"/>
                    </a:lnTo>
                    <a:lnTo>
                      <a:pt x="25" y="56"/>
                    </a:lnTo>
                    <a:lnTo>
                      <a:pt x="21" y="54"/>
                    </a:lnTo>
                    <a:lnTo>
                      <a:pt x="18" y="53"/>
                    </a:lnTo>
                    <a:lnTo>
                      <a:pt x="16" y="50"/>
                    </a:lnTo>
                    <a:lnTo>
                      <a:pt x="16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7" name="Freeform 35"/>
              <p:cNvSpPr>
                <a:spLocks/>
              </p:cNvSpPr>
              <p:nvPr/>
            </p:nvSpPr>
            <p:spPr bwMode="auto">
              <a:xfrm>
                <a:off x="2792" y="411"/>
                <a:ext cx="32" cy="5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49"/>
                  </a:cxn>
                  <a:cxn ang="0">
                    <a:pos x="23" y="52"/>
                  </a:cxn>
                  <a:cxn ang="0">
                    <a:pos x="27" y="52"/>
                  </a:cxn>
                  <a:cxn ang="0">
                    <a:pos x="32" y="50"/>
                  </a:cxn>
                  <a:cxn ang="0">
                    <a:pos x="32" y="55"/>
                  </a:cxn>
                  <a:cxn ang="0">
                    <a:pos x="27" y="58"/>
                  </a:cxn>
                  <a:cxn ang="0">
                    <a:pos x="18" y="58"/>
                  </a:cxn>
                  <a:cxn ang="0">
                    <a:pos x="12" y="55"/>
                  </a:cxn>
                  <a:cxn ang="0">
                    <a:pos x="11" y="52"/>
                  </a:cxn>
                  <a:cxn ang="0">
                    <a:pos x="11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32" h="58">
                    <a:moveTo>
                      <a:pt x="15" y="0"/>
                    </a:moveTo>
                    <a:lnTo>
                      <a:pt x="20" y="0"/>
                    </a:lnTo>
                    <a:lnTo>
                      <a:pt x="20" y="49"/>
                    </a:lnTo>
                    <a:lnTo>
                      <a:pt x="23" y="52"/>
                    </a:lnTo>
                    <a:lnTo>
                      <a:pt x="27" y="52"/>
                    </a:lnTo>
                    <a:lnTo>
                      <a:pt x="32" y="50"/>
                    </a:lnTo>
                    <a:lnTo>
                      <a:pt x="32" y="55"/>
                    </a:lnTo>
                    <a:lnTo>
                      <a:pt x="27" y="58"/>
                    </a:lnTo>
                    <a:lnTo>
                      <a:pt x="18" y="58"/>
                    </a:lnTo>
                    <a:lnTo>
                      <a:pt x="12" y="55"/>
                    </a:lnTo>
                    <a:lnTo>
                      <a:pt x="11" y="52"/>
                    </a:lnTo>
                    <a:lnTo>
                      <a:pt x="11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8" name="Freeform 36"/>
              <p:cNvSpPr>
                <a:spLocks/>
              </p:cNvSpPr>
              <p:nvPr/>
            </p:nvSpPr>
            <p:spPr bwMode="auto">
              <a:xfrm>
                <a:off x="2825" y="411"/>
                <a:ext cx="56" cy="5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33" y="46"/>
                  </a:cxn>
                  <a:cxn ang="0">
                    <a:pos x="42" y="26"/>
                  </a:cxn>
                  <a:cxn ang="0">
                    <a:pos x="45" y="22"/>
                  </a:cxn>
                  <a:cxn ang="0">
                    <a:pos x="45" y="13"/>
                  </a:cxn>
                  <a:cxn ang="0">
                    <a:pos x="42" y="10"/>
                  </a:cxn>
                  <a:cxn ang="0">
                    <a:pos x="42" y="3"/>
                  </a:cxn>
                  <a:cxn ang="0">
                    <a:pos x="45" y="0"/>
                  </a:cxn>
                  <a:cxn ang="0">
                    <a:pos x="53" y="0"/>
                  </a:cxn>
                  <a:cxn ang="0">
                    <a:pos x="54" y="2"/>
                  </a:cxn>
                  <a:cxn ang="0">
                    <a:pos x="56" y="5"/>
                  </a:cxn>
                  <a:cxn ang="0">
                    <a:pos x="56" y="13"/>
                  </a:cxn>
                  <a:cxn ang="0">
                    <a:pos x="54" y="19"/>
                  </a:cxn>
                  <a:cxn ang="0">
                    <a:pos x="51" y="23"/>
                  </a:cxn>
                  <a:cxn ang="0">
                    <a:pos x="35" y="56"/>
                  </a:cxn>
                  <a:cxn ang="0">
                    <a:pos x="27" y="56"/>
                  </a:cxn>
                  <a:cxn ang="0">
                    <a:pos x="9" y="13"/>
                  </a:cxn>
                  <a:cxn ang="0">
                    <a:pos x="8" y="10"/>
                  </a:cxn>
                  <a:cxn ang="0">
                    <a:pos x="6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7" y="0"/>
                  </a:cxn>
                </a:cxnLst>
                <a:rect l="0" t="0" r="r" b="b"/>
                <a:pathLst>
                  <a:path w="56" h="56">
                    <a:moveTo>
                      <a:pt x="17" y="0"/>
                    </a:moveTo>
                    <a:lnTo>
                      <a:pt x="33" y="46"/>
                    </a:lnTo>
                    <a:lnTo>
                      <a:pt x="42" y="26"/>
                    </a:lnTo>
                    <a:lnTo>
                      <a:pt x="45" y="22"/>
                    </a:lnTo>
                    <a:lnTo>
                      <a:pt x="45" y="13"/>
                    </a:lnTo>
                    <a:lnTo>
                      <a:pt x="42" y="10"/>
                    </a:lnTo>
                    <a:lnTo>
                      <a:pt x="42" y="3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54" y="2"/>
                    </a:lnTo>
                    <a:lnTo>
                      <a:pt x="56" y="5"/>
                    </a:lnTo>
                    <a:lnTo>
                      <a:pt x="56" y="13"/>
                    </a:lnTo>
                    <a:lnTo>
                      <a:pt x="54" y="19"/>
                    </a:lnTo>
                    <a:lnTo>
                      <a:pt x="51" y="23"/>
                    </a:lnTo>
                    <a:lnTo>
                      <a:pt x="35" y="56"/>
                    </a:lnTo>
                    <a:lnTo>
                      <a:pt x="27" y="56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29" name="Freeform 37"/>
              <p:cNvSpPr>
                <a:spLocks/>
              </p:cNvSpPr>
              <p:nvPr/>
            </p:nvSpPr>
            <p:spPr bwMode="auto">
              <a:xfrm>
                <a:off x="2888" y="411"/>
                <a:ext cx="32" cy="5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49"/>
                  </a:cxn>
                  <a:cxn ang="0">
                    <a:pos x="23" y="52"/>
                  </a:cxn>
                  <a:cxn ang="0">
                    <a:pos x="29" y="52"/>
                  </a:cxn>
                  <a:cxn ang="0">
                    <a:pos x="32" y="50"/>
                  </a:cxn>
                  <a:cxn ang="0">
                    <a:pos x="32" y="55"/>
                  </a:cxn>
                  <a:cxn ang="0">
                    <a:pos x="27" y="58"/>
                  </a:cxn>
                  <a:cxn ang="0">
                    <a:pos x="18" y="58"/>
                  </a:cxn>
                  <a:cxn ang="0">
                    <a:pos x="12" y="55"/>
                  </a:cxn>
                  <a:cxn ang="0">
                    <a:pos x="11" y="52"/>
                  </a:cxn>
                  <a:cxn ang="0">
                    <a:pos x="11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8" y="3"/>
                  </a:cxn>
                  <a:cxn ang="0">
                    <a:pos x="15" y="0"/>
                  </a:cxn>
                </a:cxnLst>
                <a:rect l="0" t="0" r="r" b="b"/>
                <a:pathLst>
                  <a:path w="32" h="58">
                    <a:moveTo>
                      <a:pt x="15" y="0"/>
                    </a:moveTo>
                    <a:lnTo>
                      <a:pt x="20" y="0"/>
                    </a:lnTo>
                    <a:lnTo>
                      <a:pt x="20" y="49"/>
                    </a:lnTo>
                    <a:lnTo>
                      <a:pt x="23" y="52"/>
                    </a:lnTo>
                    <a:lnTo>
                      <a:pt x="29" y="52"/>
                    </a:lnTo>
                    <a:lnTo>
                      <a:pt x="32" y="50"/>
                    </a:lnTo>
                    <a:lnTo>
                      <a:pt x="32" y="55"/>
                    </a:lnTo>
                    <a:lnTo>
                      <a:pt x="27" y="58"/>
                    </a:lnTo>
                    <a:lnTo>
                      <a:pt x="18" y="58"/>
                    </a:lnTo>
                    <a:lnTo>
                      <a:pt x="12" y="55"/>
                    </a:lnTo>
                    <a:lnTo>
                      <a:pt x="11" y="52"/>
                    </a:lnTo>
                    <a:lnTo>
                      <a:pt x="11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8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0" name="Freeform 38"/>
              <p:cNvSpPr>
                <a:spLocks/>
              </p:cNvSpPr>
              <p:nvPr/>
            </p:nvSpPr>
            <p:spPr bwMode="auto">
              <a:xfrm>
                <a:off x="2925" y="411"/>
                <a:ext cx="69" cy="5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29"/>
                  </a:cxn>
                  <a:cxn ang="0">
                    <a:pos x="40" y="13"/>
                  </a:cxn>
                  <a:cxn ang="0">
                    <a:pos x="43" y="11"/>
                  </a:cxn>
                  <a:cxn ang="0">
                    <a:pos x="45" y="10"/>
                  </a:cxn>
                  <a:cxn ang="0">
                    <a:pos x="45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67" y="2"/>
                  </a:cxn>
                  <a:cxn ang="0">
                    <a:pos x="67" y="6"/>
                  </a:cxn>
                  <a:cxn ang="0">
                    <a:pos x="61" y="6"/>
                  </a:cxn>
                  <a:cxn ang="0">
                    <a:pos x="57" y="8"/>
                  </a:cxn>
                  <a:cxn ang="0">
                    <a:pos x="52" y="11"/>
                  </a:cxn>
                  <a:cxn ang="0">
                    <a:pos x="36" y="23"/>
                  </a:cxn>
                  <a:cxn ang="0">
                    <a:pos x="55" y="44"/>
                  </a:cxn>
                  <a:cxn ang="0">
                    <a:pos x="58" y="49"/>
                  </a:cxn>
                  <a:cxn ang="0">
                    <a:pos x="64" y="52"/>
                  </a:cxn>
                  <a:cxn ang="0">
                    <a:pos x="69" y="52"/>
                  </a:cxn>
                  <a:cxn ang="0">
                    <a:pos x="69" y="56"/>
                  </a:cxn>
                  <a:cxn ang="0">
                    <a:pos x="52" y="56"/>
                  </a:cxn>
                  <a:cxn ang="0">
                    <a:pos x="28" y="29"/>
                  </a:cxn>
                  <a:cxn ang="0">
                    <a:pos x="19" y="37"/>
                  </a:cxn>
                  <a:cxn ang="0">
                    <a:pos x="19" y="43"/>
                  </a:cxn>
                  <a:cxn ang="0">
                    <a:pos x="21" y="47"/>
                  </a:cxn>
                  <a:cxn ang="0">
                    <a:pos x="21" y="50"/>
                  </a:cxn>
                  <a:cxn ang="0">
                    <a:pos x="24" y="52"/>
                  </a:cxn>
                  <a:cxn ang="0">
                    <a:pos x="30" y="52"/>
                  </a:cxn>
                  <a:cxn ang="0">
                    <a:pos x="30" y="56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4" y="52"/>
                  </a:cxn>
                  <a:cxn ang="0">
                    <a:pos x="10" y="49"/>
                  </a:cxn>
                  <a:cxn ang="0">
                    <a:pos x="10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4" y="5"/>
                  </a:cxn>
                  <a:cxn ang="0">
                    <a:pos x="10" y="3"/>
                  </a:cxn>
                  <a:cxn ang="0">
                    <a:pos x="15" y="0"/>
                  </a:cxn>
                </a:cxnLst>
                <a:rect l="0" t="0" r="r" b="b"/>
                <a:pathLst>
                  <a:path w="69" h="56">
                    <a:moveTo>
                      <a:pt x="15" y="0"/>
                    </a:moveTo>
                    <a:lnTo>
                      <a:pt x="19" y="0"/>
                    </a:lnTo>
                    <a:lnTo>
                      <a:pt x="19" y="29"/>
                    </a:lnTo>
                    <a:lnTo>
                      <a:pt x="40" y="13"/>
                    </a:lnTo>
                    <a:lnTo>
                      <a:pt x="43" y="11"/>
                    </a:lnTo>
                    <a:lnTo>
                      <a:pt x="45" y="10"/>
                    </a:lnTo>
                    <a:lnTo>
                      <a:pt x="45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67" y="2"/>
                    </a:lnTo>
                    <a:lnTo>
                      <a:pt x="67" y="6"/>
                    </a:lnTo>
                    <a:lnTo>
                      <a:pt x="61" y="6"/>
                    </a:lnTo>
                    <a:lnTo>
                      <a:pt x="57" y="8"/>
                    </a:lnTo>
                    <a:lnTo>
                      <a:pt x="52" y="11"/>
                    </a:lnTo>
                    <a:lnTo>
                      <a:pt x="36" y="23"/>
                    </a:lnTo>
                    <a:lnTo>
                      <a:pt x="55" y="44"/>
                    </a:lnTo>
                    <a:lnTo>
                      <a:pt x="58" y="49"/>
                    </a:lnTo>
                    <a:lnTo>
                      <a:pt x="64" y="52"/>
                    </a:lnTo>
                    <a:lnTo>
                      <a:pt x="69" y="52"/>
                    </a:lnTo>
                    <a:lnTo>
                      <a:pt x="69" y="56"/>
                    </a:lnTo>
                    <a:lnTo>
                      <a:pt x="52" y="56"/>
                    </a:lnTo>
                    <a:lnTo>
                      <a:pt x="28" y="29"/>
                    </a:lnTo>
                    <a:lnTo>
                      <a:pt x="19" y="37"/>
                    </a:lnTo>
                    <a:lnTo>
                      <a:pt x="19" y="43"/>
                    </a:lnTo>
                    <a:lnTo>
                      <a:pt x="21" y="47"/>
                    </a:lnTo>
                    <a:lnTo>
                      <a:pt x="21" y="50"/>
                    </a:lnTo>
                    <a:lnTo>
                      <a:pt x="24" y="52"/>
                    </a:lnTo>
                    <a:lnTo>
                      <a:pt x="30" y="52"/>
                    </a:lnTo>
                    <a:lnTo>
                      <a:pt x="30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10" y="49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10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1" name="Freeform 39"/>
              <p:cNvSpPr>
                <a:spLocks noEditPoints="1"/>
              </p:cNvSpPr>
              <p:nvPr/>
            </p:nvSpPr>
            <p:spPr bwMode="auto">
              <a:xfrm>
                <a:off x="2998" y="384"/>
                <a:ext cx="71" cy="85"/>
              </a:xfrm>
              <a:custGeom>
                <a:avLst/>
                <a:gdLst/>
                <a:ahLst/>
                <a:cxnLst>
                  <a:cxn ang="0">
                    <a:pos x="29" y="27"/>
                  </a:cxn>
                  <a:cxn ang="0">
                    <a:pos x="29" y="33"/>
                  </a:cxn>
                  <a:cxn ang="0">
                    <a:pos x="24" y="33"/>
                  </a:cxn>
                  <a:cxn ang="0">
                    <a:pos x="21" y="35"/>
                  </a:cxn>
                  <a:cxn ang="0">
                    <a:pos x="17" y="38"/>
                  </a:cxn>
                  <a:cxn ang="0">
                    <a:pos x="15" y="41"/>
                  </a:cxn>
                  <a:cxn ang="0">
                    <a:pos x="12" y="50"/>
                  </a:cxn>
                  <a:cxn ang="0">
                    <a:pos x="12" y="65"/>
                  </a:cxn>
                  <a:cxn ang="0">
                    <a:pos x="14" y="71"/>
                  </a:cxn>
                  <a:cxn ang="0">
                    <a:pos x="15" y="76"/>
                  </a:cxn>
                  <a:cxn ang="0">
                    <a:pos x="21" y="79"/>
                  </a:cxn>
                  <a:cxn ang="0">
                    <a:pos x="26" y="79"/>
                  </a:cxn>
                  <a:cxn ang="0">
                    <a:pos x="29" y="76"/>
                  </a:cxn>
                  <a:cxn ang="0">
                    <a:pos x="30" y="71"/>
                  </a:cxn>
                  <a:cxn ang="0">
                    <a:pos x="30" y="53"/>
                  </a:cxn>
                  <a:cxn ang="0">
                    <a:pos x="41" y="53"/>
                  </a:cxn>
                  <a:cxn ang="0">
                    <a:pos x="41" y="71"/>
                  </a:cxn>
                  <a:cxn ang="0">
                    <a:pos x="43" y="76"/>
                  </a:cxn>
                  <a:cxn ang="0">
                    <a:pos x="46" y="79"/>
                  </a:cxn>
                  <a:cxn ang="0">
                    <a:pos x="53" y="79"/>
                  </a:cxn>
                  <a:cxn ang="0">
                    <a:pos x="56" y="76"/>
                  </a:cxn>
                  <a:cxn ang="0">
                    <a:pos x="58" y="71"/>
                  </a:cxn>
                  <a:cxn ang="0">
                    <a:pos x="59" y="65"/>
                  </a:cxn>
                  <a:cxn ang="0">
                    <a:pos x="59" y="46"/>
                  </a:cxn>
                  <a:cxn ang="0">
                    <a:pos x="58" y="41"/>
                  </a:cxn>
                  <a:cxn ang="0">
                    <a:pos x="52" y="35"/>
                  </a:cxn>
                  <a:cxn ang="0">
                    <a:pos x="47" y="33"/>
                  </a:cxn>
                  <a:cxn ang="0">
                    <a:pos x="43" y="33"/>
                  </a:cxn>
                  <a:cxn ang="0">
                    <a:pos x="43" y="27"/>
                  </a:cxn>
                  <a:cxn ang="0">
                    <a:pos x="55" y="29"/>
                  </a:cxn>
                  <a:cxn ang="0">
                    <a:pos x="64" y="35"/>
                  </a:cxn>
                  <a:cxn ang="0">
                    <a:pos x="70" y="44"/>
                  </a:cxn>
                  <a:cxn ang="0">
                    <a:pos x="71" y="56"/>
                  </a:cxn>
                  <a:cxn ang="0">
                    <a:pos x="70" y="68"/>
                  </a:cxn>
                  <a:cxn ang="0">
                    <a:pos x="65" y="77"/>
                  </a:cxn>
                  <a:cxn ang="0">
                    <a:pos x="59" y="83"/>
                  </a:cxn>
                  <a:cxn ang="0">
                    <a:pos x="50" y="85"/>
                  </a:cxn>
                  <a:cxn ang="0">
                    <a:pos x="46" y="85"/>
                  </a:cxn>
                  <a:cxn ang="0">
                    <a:pos x="41" y="82"/>
                  </a:cxn>
                  <a:cxn ang="0">
                    <a:pos x="38" y="80"/>
                  </a:cxn>
                  <a:cxn ang="0">
                    <a:pos x="37" y="76"/>
                  </a:cxn>
                  <a:cxn ang="0">
                    <a:pos x="30" y="82"/>
                  </a:cxn>
                  <a:cxn ang="0">
                    <a:pos x="26" y="85"/>
                  </a:cxn>
                  <a:cxn ang="0">
                    <a:pos x="21" y="85"/>
                  </a:cxn>
                  <a:cxn ang="0">
                    <a:pos x="12" y="83"/>
                  </a:cxn>
                  <a:cxn ang="0">
                    <a:pos x="6" y="77"/>
                  </a:cxn>
                  <a:cxn ang="0">
                    <a:pos x="2" y="68"/>
                  </a:cxn>
                  <a:cxn ang="0">
                    <a:pos x="0" y="58"/>
                  </a:cxn>
                  <a:cxn ang="0">
                    <a:pos x="2" y="44"/>
                  </a:cxn>
                  <a:cxn ang="0">
                    <a:pos x="8" y="35"/>
                  </a:cxn>
                  <a:cxn ang="0">
                    <a:pos x="17" y="29"/>
                  </a:cxn>
                  <a:cxn ang="0">
                    <a:pos x="29" y="27"/>
                  </a:cxn>
                  <a:cxn ang="0">
                    <a:pos x="40" y="0"/>
                  </a:cxn>
                  <a:cxn ang="0">
                    <a:pos x="44" y="0"/>
                  </a:cxn>
                  <a:cxn ang="0">
                    <a:pos x="46" y="2"/>
                  </a:cxn>
                  <a:cxn ang="0">
                    <a:pos x="46" y="6"/>
                  </a:cxn>
                  <a:cxn ang="0">
                    <a:pos x="44" y="8"/>
                  </a:cxn>
                  <a:cxn ang="0">
                    <a:pos x="38" y="20"/>
                  </a:cxn>
                  <a:cxn ang="0">
                    <a:pos x="38" y="21"/>
                  </a:cxn>
                  <a:cxn ang="0">
                    <a:pos x="35" y="21"/>
                  </a:cxn>
                  <a:cxn ang="0">
                    <a:pos x="35" y="5"/>
                  </a:cxn>
                  <a:cxn ang="0">
                    <a:pos x="37" y="2"/>
                  </a:cxn>
                  <a:cxn ang="0">
                    <a:pos x="40" y="0"/>
                  </a:cxn>
                </a:cxnLst>
                <a:rect l="0" t="0" r="r" b="b"/>
                <a:pathLst>
                  <a:path w="71" h="85">
                    <a:moveTo>
                      <a:pt x="29" y="27"/>
                    </a:moveTo>
                    <a:lnTo>
                      <a:pt x="29" y="33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7" y="38"/>
                    </a:lnTo>
                    <a:lnTo>
                      <a:pt x="15" y="41"/>
                    </a:lnTo>
                    <a:lnTo>
                      <a:pt x="12" y="50"/>
                    </a:lnTo>
                    <a:lnTo>
                      <a:pt x="12" y="65"/>
                    </a:lnTo>
                    <a:lnTo>
                      <a:pt x="14" y="71"/>
                    </a:lnTo>
                    <a:lnTo>
                      <a:pt x="15" y="76"/>
                    </a:lnTo>
                    <a:lnTo>
                      <a:pt x="21" y="79"/>
                    </a:lnTo>
                    <a:lnTo>
                      <a:pt x="26" y="79"/>
                    </a:lnTo>
                    <a:lnTo>
                      <a:pt x="29" y="76"/>
                    </a:lnTo>
                    <a:lnTo>
                      <a:pt x="30" y="71"/>
                    </a:lnTo>
                    <a:lnTo>
                      <a:pt x="30" y="53"/>
                    </a:lnTo>
                    <a:lnTo>
                      <a:pt x="41" y="53"/>
                    </a:lnTo>
                    <a:lnTo>
                      <a:pt x="41" y="71"/>
                    </a:lnTo>
                    <a:lnTo>
                      <a:pt x="43" y="76"/>
                    </a:lnTo>
                    <a:lnTo>
                      <a:pt x="46" y="79"/>
                    </a:lnTo>
                    <a:lnTo>
                      <a:pt x="53" y="79"/>
                    </a:lnTo>
                    <a:lnTo>
                      <a:pt x="56" y="76"/>
                    </a:lnTo>
                    <a:lnTo>
                      <a:pt x="58" y="71"/>
                    </a:lnTo>
                    <a:lnTo>
                      <a:pt x="59" y="65"/>
                    </a:lnTo>
                    <a:lnTo>
                      <a:pt x="59" y="46"/>
                    </a:lnTo>
                    <a:lnTo>
                      <a:pt x="58" y="41"/>
                    </a:lnTo>
                    <a:lnTo>
                      <a:pt x="52" y="35"/>
                    </a:lnTo>
                    <a:lnTo>
                      <a:pt x="47" y="33"/>
                    </a:lnTo>
                    <a:lnTo>
                      <a:pt x="43" y="33"/>
                    </a:lnTo>
                    <a:lnTo>
                      <a:pt x="43" y="27"/>
                    </a:lnTo>
                    <a:lnTo>
                      <a:pt x="55" y="29"/>
                    </a:lnTo>
                    <a:lnTo>
                      <a:pt x="64" y="35"/>
                    </a:lnTo>
                    <a:lnTo>
                      <a:pt x="70" y="44"/>
                    </a:lnTo>
                    <a:lnTo>
                      <a:pt x="71" y="56"/>
                    </a:lnTo>
                    <a:lnTo>
                      <a:pt x="70" y="68"/>
                    </a:lnTo>
                    <a:lnTo>
                      <a:pt x="65" y="77"/>
                    </a:lnTo>
                    <a:lnTo>
                      <a:pt x="59" y="83"/>
                    </a:lnTo>
                    <a:lnTo>
                      <a:pt x="50" y="85"/>
                    </a:lnTo>
                    <a:lnTo>
                      <a:pt x="46" y="85"/>
                    </a:lnTo>
                    <a:lnTo>
                      <a:pt x="41" y="82"/>
                    </a:lnTo>
                    <a:lnTo>
                      <a:pt x="38" y="80"/>
                    </a:lnTo>
                    <a:lnTo>
                      <a:pt x="37" y="76"/>
                    </a:lnTo>
                    <a:lnTo>
                      <a:pt x="30" y="82"/>
                    </a:lnTo>
                    <a:lnTo>
                      <a:pt x="26" y="85"/>
                    </a:lnTo>
                    <a:lnTo>
                      <a:pt x="21" y="85"/>
                    </a:lnTo>
                    <a:lnTo>
                      <a:pt x="12" y="83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58"/>
                    </a:lnTo>
                    <a:lnTo>
                      <a:pt x="2" y="44"/>
                    </a:lnTo>
                    <a:lnTo>
                      <a:pt x="8" y="35"/>
                    </a:lnTo>
                    <a:lnTo>
                      <a:pt x="17" y="29"/>
                    </a:lnTo>
                    <a:lnTo>
                      <a:pt x="29" y="27"/>
                    </a:lnTo>
                    <a:close/>
                    <a:moveTo>
                      <a:pt x="40" y="0"/>
                    </a:moveTo>
                    <a:lnTo>
                      <a:pt x="44" y="0"/>
                    </a:lnTo>
                    <a:lnTo>
                      <a:pt x="46" y="2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38" y="20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5" y="5"/>
                    </a:lnTo>
                    <a:lnTo>
                      <a:pt x="37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2" name="Freeform 40"/>
              <p:cNvSpPr>
                <a:spLocks/>
              </p:cNvSpPr>
              <p:nvPr/>
            </p:nvSpPr>
            <p:spPr bwMode="auto">
              <a:xfrm>
                <a:off x="3074" y="411"/>
                <a:ext cx="55" cy="56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33" y="46"/>
                  </a:cxn>
                  <a:cxn ang="0">
                    <a:pos x="42" y="26"/>
                  </a:cxn>
                  <a:cxn ang="0">
                    <a:pos x="45" y="22"/>
                  </a:cxn>
                  <a:cxn ang="0">
                    <a:pos x="45" y="13"/>
                  </a:cxn>
                  <a:cxn ang="0">
                    <a:pos x="42" y="10"/>
                  </a:cxn>
                  <a:cxn ang="0">
                    <a:pos x="42" y="3"/>
                  </a:cxn>
                  <a:cxn ang="0">
                    <a:pos x="45" y="0"/>
                  </a:cxn>
                  <a:cxn ang="0">
                    <a:pos x="52" y="0"/>
                  </a:cxn>
                  <a:cxn ang="0">
                    <a:pos x="54" y="2"/>
                  </a:cxn>
                  <a:cxn ang="0">
                    <a:pos x="54" y="5"/>
                  </a:cxn>
                  <a:cxn ang="0">
                    <a:pos x="55" y="8"/>
                  </a:cxn>
                  <a:cxn ang="0">
                    <a:pos x="55" y="13"/>
                  </a:cxn>
                  <a:cxn ang="0">
                    <a:pos x="54" y="19"/>
                  </a:cxn>
                  <a:cxn ang="0">
                    <a:pos x="51" y="23"/>
                  </a:cxn>
                  <a:cxn ang="0">
                    <a:pos x="34" y="56"/>
                  </a:cxn>
                  <a:cxn ang="0">
                    <a:pos x="27" y="56"/>
                  </a:cxn>
                  <a:cxn ang="0">
                    <a:pos x="9" y="13"/>
                  </a:cxn>
                  <a:cxn ang="0">
                    <a:pos x="7" y="10"/>
                  </a:cxn>
                  <a:cxn ang="0">
                    <a:pos x="6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6" y="0"/>
                  </a:cxn>
                </a:cxnLst>
                <a:rect l="0" t="0" r="r" b="b"/>
                <a:pathLst>
                  <a:path w="55" h="56">
                    <a:moveTo>
                      <a:pt x="16" y="0"/>
                    </a:moveTo>
                    <a:lnTo>
                      <a:pt x="33" y="46"/>
                    </a:lnTo>
                    <a:lnTo>
                      <a:pt x="42" y="26"/>
                    </a:lnTo>
                    <a:lnTo>
                      <a:pt x="45" y="22"/>
                    </a:lnTo>
                    <a:lnTo>
                      <a:pt x="45" y="13"/>
                    </a:lnTo>
                    <a:lnTo>
                      <a:pt x="42" y="10"/>
                    </a:lnTo>
                    <a:lnTo>
                      <a:pt x="42" y="3"/>
                    </a:lnTo>
                    <a:lnTo>
                      <a:pt x="45" y="0"/>
                    </a:lnTo>
                    <a:lnTo>
                      <a:pt x="52" y="0"/>
                    </a:lnTo>
                    <a:lnTo>
                      <a:pt x="54" y="2"/>
                    </a:lnTo>
                    <a:lnTo>
                      <a:pt x="54" y="5"/>
                    </a:lnTo>
                    <a:lnTo>
                      <a:pt x="55" y="8"/>
                    </a:lnTo>
                    <a:lnTo>
                      <a:pt x="55" y="13"/>
                    </a:lnTo>
                    <a:lnTo>
                      <a:pt x="54" y="19"/>
                    </a:lnTo>
                    <a:lnTo>
                      <a:pt x="51" y="23"/>
                    </a:lnTo>
                    <a:lnTo>
                      <a:pt x="34" y="56"/>
                    </a:lnTo>
                    <a:lnTo>
                      <a:pt x="27" y="56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3" name="Freeform 41"/>
              <p:cNvSpPr>
                <a:spLocks/>
              </p:cNvSpPr>
              <p:nvPr/>
            </p:nvSpPr>
            <p:spPr bwMode="auto">
              <a:xfrm>
                <a:off x="3143" y="454"/>
                <a:ext cx="15" cy="2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8" y="0"/>
                  </a:cxn>
                  <a:cxn ang="0">
                    <a:pos x="14" y="3"/>
                  </a:cxn>
                  <a:cxn ang="0">
                    <a:pos x="15" y="6"/>
                  </a:cxn>
                  <a:cxn ang="0">
                    <a:pos x="15" y="15"/>
                  </a:cxn>
                  <a:cxn ang="0">
                    <a:pos x="9" y="24"/>
                  </a:cxn>
                  <a:cxn ang="0">
                    <a:pos x="3" y="27"/>
                  </a:cxn>
                  <a:cxn ang="0">
                    <a:pos x="2" y="24"/>
                  </a:cxn>
                  <a:cxn ang="0">
                    <a:pos x="6" y="21"/>
                  </a:cxn>
                  <a:cxn ang="0">
                    <a:pos x="9" y="16"/>
                  </a:cxn>
                  <a:cxn ang="0">
                    <a:pos x="11" y="12"/>
                  </a:cxn>
                  <a:cxn ang="0">
                    <a:pos x="8" y="13"/>
                  </a:cxn>
                  <a:cxn ang="0">
                    <a:pos x="3" y="13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2" y="1"/>
                  </a:cxn>
                  <a:cxn ang="0">
                    <a:pos x="5" y="0"/>
                  </a:cxn>
                </a:cxnLst>
                <a:rect l="0" t="0" r="r" b="b"/>
                <a:pathLst>
                  <a:path w="15" h="27">
                    <a:moveTo>
                      <a:pt x="5" y="0"/>
                    </a:moveTo>
                    <a:lnTo>
                      <a:pt x="8" y="0"/>
                    </a:lnTo>
                    <a:lnTo>
                      <a:pt x="14" y="3"/>
                    </a:lnTo>
                    <a:lnTo>
                      <a:pt x="15" y="6"/>
                    </a:lnTo>
                    <a:lnTo>
                      <a:pt x="15" y="15"/>
                    </a:lnTo>
                    <a:lnTo>
                      <a:pt x="9" y="24"/>
                    </a:lnTo>
                    <a:lnTo>
                      <a:pt x="3" y="27"/>
                    </a:lnTo>
                    <a:lnTo>
                      <a:pt x="2" y="24"/>
                    </a:lnTo>
                    <a:lnTo>
                      <a:pt x="6" y="21"/>
                    </a:lnTo>
                    <a:lnTo>
                      <a:pt x="9" y="16"/>
                    </a:lnTo>
                    <a:lnTo>
                      <a:pt x="11" y="12"/>
                    </a:lnTo>
                    <a:lnTo>
                      <a:pt x="8" y="13"/>
                    </a:lnTo>
                    <a:lnTo>
                      <a:pt x="3" y="13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4" name="Freeform 42"/>
              <p:cNvSpPr>
                <a:spLocks/>
              </p:cNvSpPr>
              <p:nvPr/>
            </p:nvSpPr>
            <p:spPr bwMode="auto">
              <a:xfrm>
                <a:off x="3199" y="389"/>
                <a:ext cx="78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19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49" y="6"/>
                  </a:cxn>
                  <a:cxn ang="0">
                    <a:pos x="34" y="4"/>
                  </a:cxn>
                  <a:cxn ang="0">
                    <a:pos x="30" y="4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21" y="13"/>
                  </a:cxn>
                  <a:cxn ang="0">
                    <a:pos x="21" y="33"/>
                  </a:cxn>
                  <a:cxn ang="0">
                    <a:pos x="34" y="33"/>
                  </a:cxn>
                  <a:cxn ang="0">
                    <a:pos x="39" y="32"/>
                  </a:cxn>
                  <a:cxn ang="0">
                    <a:pos x="40" y="30"/>
                  </a:cxn>
                  <a:cxn ang="0">
                    <a:pos x="43" y="24"/>
                  </a:cxn>
                  <a:cxn ang="0">
                    <a:pos x="45" y="19"/>
                  </a:cxn>
                  <a:cxn ang="0">
                    <a:pos x="48" y="19"/>
                  </a:cxn>
                  <a:cxn ang="0">
                    <a:pos x="48" y="54"/>
                  </a:cxn>
                  <a:cxn ang="0">
                    <a:pos x="45" y="54"/>
                  </a:cxn>
                  <a:cxn ang="0">
                    <a:pos x="42" y="45"/>
                  </a:cxn>
                  <a:cxn ang="0">
                    <a:pos x="40" y="42"/>
                  </a:cxn>
                  <a:cxn ang="0">
                    <a:pos x="34" y="39"/>
                  </a:cxn>
                  <a:cxn ang="0">
                    <a:pos x="21" y="39"/>
                  </a:cxn>
                  <a:cxn ang="0">
                    <a:pos x="21" y="63"/>
                  </a:cxn>
                  <a:cxn ang="0">
                    <a:pos x="22" y="68"/>
                  </a:cxn>
                  <a:cxn ang="0">
                    <a:pos x="22" y="71"/>
                  </a:cxn>
                  <a:cxn ang="0">
                    <a:pos x="25" y="72"/>
                  </a:cxn>
                  <a:cxn ang="0">
                    <a:pos x="30" y="74"/>
                  </a:cxn>
                  <a:cxn ang="0">
                    <a:pos x="34" y="74"/>
                  </a:cxn>
                  <a:cxn ang="0">
                    <a:pos x="43" y="72"/>
                  </a:cxn>
                  <a:cxn ang="0">
                    <a:pos x="51" y="71"/>
                  </a:cxn>
                  <a:cxn ang="0">
                    <a:pos x="63" y="65"/>
                  </a:cxn>
                  <a:cxn ang="0">
                    <a:pos x="68" y="59"/>
                  </a:cxn>
                  <a:cxn ang="0">
                    <a:pos x="74" y="53"/>
                  </a:cxn>
                  <a:cxn ang="0">
                    <a:pos x="78" y="54"/>
                  </a:cxn>
                  <a:cxn ang="0">
                    <a:pos x="68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10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8">
                    <a:moveTo>
                      <a:pt x="0" y="0"/>
                    </a:moveTo>
                    <a:lnTo>
                      <a:pt x="66" y="0"/>
                    </a:lnTo>
                    <a:lnTo>
                      <a:pt x="74" y="19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49" y="6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1" y="13"/>
                    </a:lnTo>
                    <a:lnTo>
                      <a:pt x="21" y="33"/>
                    </a:lnTo>
                    <a:lnTo>
                      <a:pt x="34" y="33"/>
                    </a:lnTo>
                    <a:lnTo>
                      <a:pt x="39" y="32"/>
                    </a:lnTo>
                    <a:lnTo>
                      <a:pt x="40" y="30"/>
                    </a:lnTo>
                    <a:lnTo>
                      <a:pt x="43" y="24"/>
                    </a:lnTo>
                    <a:lnTo>
                      <a:pt x="45" y="19"/>
                    </a:lnTo>
                    <a:lnTo>
                      <a:pt x="48" y="19"/>
                    </a:lnTo>
                    <a:lnTo>
                      <a:pt x="48" y="54"/>
                    </a:lnTo>
                    <a:lnTo>
                      <a:pt x="45" y="54"/>
                    </a:lnTo>
                    <a:lnTo>
                      <a:pt x="42" y="45"/>
                    </a:lnTo>
                    <a:lnTo>
                      <a:pt x="40" y="42"/>
                    </a:lnTo>
                    <a:lnTo>
                      <a:pt x="34" y="39"/>
                    </a:lnTo>
                    <a:lnTo>
                      <a:pt x="21" y="39"/>
                    </a:lnTo>
                    <a:lnTo>
                      <a:pt x="21" y="63"/>
                    </a:lnTo>
                    <a:lnTo>
                      <a:pt x="22" y="68"/>
                    </a:lnTo>
                    <a:lnTo>
                      <a:pt x="22" y="71"/>
                    </a:lnTo>
                    <a:lnTo>
                      <a:pt x="25" y="72"/>
                    </a:lnTo>
                    <a:lnTo>
                      <a:pt x="30" y="74"/>
                    </a:lnTo>
                    <a:lnTo>
                      <a:pt x="34" y="74"/>
                    </a:lnTo>
                    <a:lnTo>
                      <a:pt x="43" y="72"/>
                    </a:lnTo>
                    <a:lnTo>
                      <a:pt x="51" y="71"/>
                    </a:lnTo>
                    <a:lnTo>
                      <a:pt x="63" y="65"/>
                    </a:lnTo>
                    <a:lnTo>
                      <a:pt x="68" y="59"/>
                    </a:lnTo>
                    <a:lnTo>
                      <a:pt x="74" y="53"/>
                    </a:lnTo>
                    <a:lnTo>
                      <a:pt x="78" y="54"/>
                    </a:lnTo>
                    <a:lnTo>
                      <a:pt x="68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5" name="Freeform 43"/>
              <p:cNvSpPr>
                <a:spLocks/>
              </p:cNvSpPr>
              <p:nvPr/>
            </p:nvSpPr>
            <p:spPr bwMode="auto">
              <a:xfrm>
                <a:off x="3277" y="384"/>
                <a:ext cx="60" cy="8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7" y="0"/>
                  </a:cxn>
                  <a:cxn ang="0">
                    <a:pos x="51" y="70"/>
                  </a:cxn>
                  <a:cxn ang="0">
                    <a:pos x="54" y="76"/>
                  </a:cxn>
                  <a:cxn ang="0">
                    <a:pos x="60" y="79"/>
                  </a:cxn>
                  <a:cxn ang="0">
                    <a:pos x="60" y="83"/>
                  </a:cxn>
                  <a:cxn ang="0">
                    <a:pos x="35" y="83"/>
                  </a:cxn>
                  <a:cxn ang="0">
                    <a:pos x="35" y="79"/>
                  </a:cxn>
                  <a:cxn ang="0">
                    <a:pos x="39" y="79"/>
                  </a:cxn>
                  <a:cxn ang="0">
                    <a:pos x="42" y="77"/>
                  </a:cxn>
                  <a:cxn ang="0">
                    <a:pos x="42" y="74"/>
                  </a:cxn>
                  <a:cxn ang="0">
                    <a:pos x="41" y="71"/>
                  </a:cxn>
                  <a:cxn ang="0">
                    <a:pos x="30" y="40"/>
                  </a:cxn>
                  <a:cxn ang="0">
                    <a:pos x="17" y="70"/>
                  </a:cxn>
                  <a:cxn ang="0">
                    <a:pos x="15" y="73"/>
                  </a:cxn>
                  <a:cxn ang="0">
                    <a:pos x="15" y="77"/>
                  </a:cxn>
                  <a:cxn ang="0">
                    <a:pos x="17" y="79"/>
                  </a:cxn>
                  <a:cxn ang="0">
                    <a:pos x="23" y="79"/>
                  </a:cxn>
                  <a:cxn ang="0">
                    <a:pos x="23" y="83"/>
                  </a:cxn>
                  <a:cxn ang="0">
                    <a:pos x="0" y="83"/>
                  </a:cxn>
                  <a:cxn ang="0">
                    <a:pos x="0" y="79"/>
                  </a:cxn>
                  <a:cxn ang="0">
                    <a:pos x="3" y="79"/>
                  </a:cxn>
                  <a:cxn ang="0">
                    <a:pos x="6" y="77"/>
                  </a:cxn>
                  <a:cxn ang="0">
                    <a:pos x="8" y="76"/>
                  </a:cxn>
                  <a:cxn ang="0">
                    <a:pos x="11" y="70"/>
                  </a:cxn>
                  <a:cxn ang="0">
                    <a:pos x="27" y="33"/>
                  </a:cxn>
                  <a:cxn ang="0">
                    <a:pos x="20" y="9"/>
                  </a:cxn>
                  <a:cxn ang="0">
                    <a:pos x="8" y="9"/>
                  </a:cxn>
                  <a:cxn ang="0">
                    <a:pos x="8" y="5"/>
                  </a:cxn>
                  <a:cxn ang="0">
                    <a:pos x="14" y="3"/>
                  </a:cxn>
                  <a:cxn ang="0">
                    <a:pos x="23" y="0"/>
                  </a:cxn>
                </a:cxnLst>
                <a:rect l="0" t="0" r="r" b="b"/>
                <a:pathLst>
                  <a:path w="60" h="83">
                    <a:moveTo>
                      <a:pt x="23" y="0"/>
                    </a:moveTo>
                    <a:lnTo>
                      <a:pt x="27" y="0"/>
                    </a:lnTo>
                    <a:lnTo>
                      <a:pt x="51" y="70"/>
                    </a:lnTo>
                    <a:lnTo>
                      <a:pt x="54" y="76"/>
                    </a:lnTo>
                    <a:lnTo>
                      <a:pt x="60" y="79"/>
                    </a:lnTo>
                    <a:lnTo>
                      <a:pt x="60" y="83"/>
                    </a:lnTo>
                    <a:lnTo>
                      <a:pt x="35" y="83"/>
                    </a:lnTo>
                    <a:lnTo>
                      <a:pt x="35" y="79"/>
                    </a:lnTo>
                    <a:lnTo>
                      <a:pt x="39" y="79"/>
                    </a:lnTo>
                    <a:lnTo>
                      <a:pt x="42" y="77"/>
                    </a:lnTo>
                    <a:lnTo>
                      <a:pt x="42" y="74"/>
                    </a:lnTo>
                    <a:lnTo>
                      <a:pt x="41" y="71"/>
                    </a:lnTo>
                    <a:lnTo>
                      <a:pt x="30" y="40"/>
                    </a:lnTo>
                    <a:lnTo>
                      <a:pt x="17" y="70"/>
                    </a:lnTo>
                    <a:lnTo>
                      <a:pt x="15" y="73"/>
                    </a:lnTo>
                    <a:lnTo>
                      <a:pt x="15" y="77"/>
                    </a:lnTo>
                    <a:lnTo>
                      <a:pt x="17" y="79"/>
                    </a:lnTo>
                    <a:lnTo>
                      <a:pt x="23" y="79"/>
                    </a:lnTo>
                    <a:lnTo>
                      <a:pt x="23" y="83"/>
                    </a:lnTo>
                    <a:lnTo>
                      <a:pt x="0" y="83"/>
                    </a:lnTo>
                    <a:lnTo>
                      <a:pt x="0" y="79"/>
                    </a:lnTo>
                    <a:lnTo>
                      <a:pt x="3" y="79"/>
                    </a:lnTo>
                    <a:lnTo>
                      <a:pt x="6" y="77"/>
                    </a:lnTo>
                    <a:lnTo>
                      <a:pt x="8" y="76"/>
                    </a:lnTo>
                    <a:lnTo>
                      <a:pt x="11" y="70"/>
                    </a:lnTo>
                    <a:lnTo>
                      <a:pt x="27" y="33"/>
                    </a:lnTo>
                    <a:lnTo>
                      <a:pt x="20" y="9"/>
                    </a:lnTo>
                    <a:lnTo>
                      <a:pt x="8" y="9"/>
                    </a:lnTo>
                    <a:lnTo>
                      <a:pt x="8" y="5"/>
                    </a:lnTo>
                    <a:lnTo>
                      <a:pt x="14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6" name="Freeform 44"/>
              <p:cNvSpPr>
                <a:spLocks/>
              </p:cNvSpPr>
              <p:nvPr/>
            </p:nvSpPr>
            <p:spPr bwMode="auto">
              <a:xfrm>
                <a:off x="3339" y="384"/>
                <a:ext cx="60" cy="83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7" y="0"/>
                  </a:cxn>
                  <a:cxn ang="0">
                    <a:pos x="51" y="70"/>
                  </a:cxn>
                  <a:cxn ang="0">
                    <a:pos x="54" y="76"/>
                  </a:cxn>
                  <a:cxn ang="0">
                    <a:pos x="60" y="79"/>
                  </a:cxn>
                  <a:cxn ang="0">
                    <a:pos x="60" y="83"/>
                  </a:cxn>
                  <a:cxn ang="0">
                    <a:pos x="35" y="83"/>
                  </a:cxn>
                  <a:cxn ang="0">
                    <a:pos x="35" y="79"/>
                  </a:cxn>
                  <a:cxn ang="0">
                    <a:pos x="41" y="79"/>
                  </a:cxn>
                  <a:cxn ang="0">
                    <a:pos x="42" y="77"/>
                  </a:cxn>
                  <a:cxn ang="0">
                    <a:pos x="42" y="71"/>
                  </a:cxn>
                  <a:cxn ang="0">
                    <a:pos x="30" y="40"/>
                  </a:cxn>
                  <a:cxn ang="0">
                    <a:pos x="16" y="70"/>
                  </a:cxn>
                  <a:cxn ang="0">
                    <a:pos x="15" y="73"/>
                  </a:cxn>
                  <a:cxn ang="0">
                    <a:pos x="15" y="77"/>
                  </a:cxn>
                  <a:cxn ang="0">
                    <a:pos x="16" y="79"/>
                  </a:cxn>
                  <a:cxn ang="0">
                    <a:pos x="22" y="79"/>
                  </a:cxn>
                  <a:cxn ang="0">
                    <a:pos x="22" y="83"/>
                  </a:cxn>
                  <a:cxn ang="0">
                    <a:pos x="0" y="83"/>
                  </a:cxn>
                  <a:cxn ang="0">
                    <a:pos x="0" y="79"/>
                  </a:cxn>
                  <a:cxn ang="0">
                    <a:pos x="4" y="79"/>
                  </a:cxn>
                  <a:cxn ang="0">
                    <a:pos x="7" y="76"/>
                  </a:cxn>
                  <a:cxn ang="0">
                    <a:pos x="10" y="70"/>
                  </a:cxn>
                  <a:cxn ang="0">
                    <a:pos x="27" y="33"/>
                  </a:cxn>
                  <a:cxn ang="0">
                    <a:pos x="19" y="9"/>
                  </a:cxn>
                  <a:cxn ang="0">
                    <a:pos x="7" y="9"/>
                  </a:cxn>
                  <a:cxn ang="0">
                    <a:pos x="7" y="5"/>
                  </a:cxn>
                  <a:cxn ang="0">
                    <a:pos x="13" y="3"/>
                  </a:cxn>
                  <a:cxn ang="0">
                    <a:pos x="22" y="0"/>
                  </a:cxn>
                </a:cxnLst>
                <a:rect l="0" t="0" r="r" b="b"/>
                <a:pathLst>
                  <a:path w="60" h="83">
                    <a:moveTo>
                      <a:pt x="22" y="0"/>
                    </a:moveTo>
                    <a:lnTo>
                      <a:pt x="27" y="0"/>
                    </a:lnTo>
                    <a:lnTo>
                      <a:pt x="51" y="70"/>
                    </a:lnTo>
                    <a:lnTo>
                      <a:pt x="54" y="76"/>
                    </a:lnTo>
                    <a:lnTo>
                      <a:pt x="60" y="79"/>
                    </a:lnTo>
                    <a:lnTo>
                      <a:pt x="60" y="83"/>
                    </a:lnTo>
                    <a:lnTo>
                      <a:pt x="35" y="83"/>
                    </a:lnTo>
                    <a:lnTo>
                      <a:pt x="35" y="79"/>
                    </a:lnTo>
                    <a:lnTo>
                      <a:pt x="41" y="79"/>
                    </a:lnTo>
                    <a:lnTo>
                      <a:pt x="42" y="77"/>
                    </a:lnTo>
                    <a:lnTo>
                      <a:pt x="42" y="71"/>
                    </a:lnTo>
                    <a:lnTo>
                      <a:pt x="30" y="40"/>
                    </a:lnTo>
                    <a:lnTo>
                      <a:pt x="16" y="70"/>
                    </a:lnTo>
                    <a:lnTo>
                      <a:pt x="15" y="73"/>
                    </a:lnTo>
                    <a:lnTo>
                      <a:pt x="15" y="77"/>
                    </a:lnTo>
                    <a:lnTo>
                      <a:pt x="16" y="79"/>
                    </a:lnTo>
                    <a:lnTo>
                      <a:pt x="22" y="79"/>
                    </a:lnTo>
                    <a:lnTo>
                      <a:pt x="22" y="83"/>
                    </a:lnTo>
                    <a:lnTo>
                      <a:pt x="0" y="83"/>
                    </a:lnTo>
                    <a:lnTo>
                      <a:pt x="0" y="79"/>
                    </a:lnTo>
                    <a:lnTo>
                      <a:pt x="4" y="79"/>
                    </a:lnTo>
                    <a:lnTo>
                      <a:pt x="7" y="76"/>
                    </a:lnTo>
                    <a:lnTo>
                      <a:pt x="10" y="70"/>
                    </a:lnTo>
                    <a:lnTo>
                      <a:pt x="27" y="33"/>
                    </a:lnTo>
                    <a:lnTo>
                      <a:pt x="19" y="9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13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7" name="Freeform 45"/>
              <p:cNvSpPr>
                <a:spLocks/>
              </p:cNvSpPr>
              <p:nvPr/>
            </p:nvSpPr>
            <p:spPr bwMode="auto">
              <a:xfrm>
                <a:off x="3407" y="411"/>
                <a:ext cx="58" cy="82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8" y="0"/>
                  </a:cxn>
                  <a:cxn ang="0">
                    <a:pos x="18" y="11"/>
                  </a:cxn>
                  <a:cxn ang="0">
                    <a:pos x="30" y="3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1" y="2"/>
                  </a:cxn>
                  <a:cxn ang="0">
                    <a:pos x="54" y="5"/>
                  </a:cxn>
                  <a:cxn ang="0">
                    <a:pos x="57" y="10"/>
                  </a:cxn>
                  <a:cxn ang="0">
                    <a:pos x="58" y="13"/>
                  </a:cxn>
                  <a:cxn ang="0">
                    <a:pos x="58" y="82"/>
                  </a:cxn>
                  <a:cxn ang="0">
                    <a:pos x="49" y="82"/>
                  </a:cxn>
                  <a:cxn ang="0">
                    <a:pos x="49" y="17"/>
                  </a:cxn>
                  <a:cxn ang="0">
                    <a:pos x="48" y="14"/>
                  </a:cxn>
                  <a:cxn ang="0">
                    <a:pos x="48" y="11"/>
                  </a:cxn>
                  <a:cxn ang="0">
                    <a:pos x="42" y="8"/>
                  </a:cxn>
                  <a:cxn ang="0">
                    <a:pos x="31" y="8"/>
                  </a:cxn>
                  <a:cxn ang="0">
                    <a:pos x="25" y="11"/>
                  </a:cxn>
                  <a:cxn ang="0">
                    <a:pos x="18" y="17"/>
                  </a:cxn>
                  <a:cxn ang="0">
                    <a:pos x="18" y="47"/>
                  </a:cxn>
                  <a:cxn ang="0">
                    <a:pos x="22" y="52"/>
                  </a:cxn>
                  <a:cxn ang="0">
                    <a:pos x="28" y="52"/>
                  </a:cxn>
                  <a:cxn ang="0">
                    <a:pos x="28" y="56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4" y="52"/>
                  </a:cxn>
                  <a:cxn ang="0">
                    <a:pos x="7" y="50"/>
                  </a:cxn>
                  <a:cxn ang="0">
                    <a:pos x="9" y="49"/>
                  </a:cxn>
                  <a:cxn ang="0">
                    <a:pos x="9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6" y="3"/>
                  </a:cxn>
                  <a:cxn ang="0">
                    <a:pos x="13" y="0"/>
                  </a:cxn>
                </a:cxnLst>
                <a:rect l="0" t="0" r="r" b="b"/>
                <a:pathLst>
                  <a:path w="58" h="82">
                    <a:moveTo>
                      <a:pt x="13" y="0"/>
                    </a:moveTo>
                    <a:lnTo>
                      <a:pt x="18" y="0"/>
                    </a:lnTo>
                    <a:lnTo>
                      <a:pt x="18" y="11"/>
                    </a:lnTo>
                    <a:lnTo>
                      <a:pt x="30" y="3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1" y="2"/>
                    </a:lnTo>
                    <a:lnTo>
                      <a:pt x="54" y="5"/>
                    </a:lnTo>
                    <a:lnTo>
                      <a:pt x="57" y="10"/>
                    </a:lnTo>
                    <a:lnTo>
                      <a:pt x="58" y="13"/>
                    </a:lnTo>
                    <a:lnTo>
                      <a:pt x="58" y="82"/>
                    </a:lnTo>
                    <a:lnTo>
                      <a:pt x="49" y="82"/>
                    </a:lnTo>
                    <a:lnTo>
                      <a:pt x="49" y="17"/>
                    </a:lnTo>
                    <a:lnTo>
                      <a:pt x="48" y="14"/>
                    </a:lnTo>
                    <a:lnTo>
                      <a:pt x="48" y="11"/>
                    </a:lnTo>
                    <a:lnTo>
                      <a:pt x="42" y="8"/>
                    </a:lnTo>
                    <a:lnTo>
                      <a:pt x="31" y="8"/>
                    </a:lnTo>
                    <a:lnTo>
                      <a:pt x="25" y="11"/>
                    </a:lnTo>
                    <a:lnTo>
                      <a:pt x="18" y="17"/>
                    </a:lnTo>
                    <a:lnTo>
                      <a:pt x="18" y="47"/>
                    </a:lnTo>
                    <a:lnTo>
                      <a:pt x="22" y="52"/>
                    </a:lnTo>
                    <a:lnTo>
                      <a:pt x="28" y="52"/>
                    </a:lnTo>
                    <a:lnTo>
                      <a:pt x="28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7" y="50"/>
                    </a:lnTo>
                    <a:lnTo>
                      <a:pt x="9" y="49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6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8" name="Freeform 46"/>
              <p:cNvSpPr>
                <a:spLocks/>
              </p:cNvSpPr>
              <p:nvPr/>
            </p:nvSpPr>
            <p:spPr bwMode="auto">
              <a:xfrm>
                <a:off x="3476" y="411"/>
                <a:ext cx="56" cy="5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33" y="46"/>
                  </a:cxn>
                  <a:cxn ang="0">
                    <a:pos x="42" y="26"/>
                  </a:cxn>
                  <a:cxn ang="0">
                    <a:pos x="44" y="22"/>
                  </a:cxn>
                  <a:cxn ang="0">
                    <a:pos x="45" y="19"/>
                  </a:cxn>
                  <a:cxn ang="0">
                    <a:pos x="45" y="13"/>
                  </a:cxn>
                  <a:cxn ang="0">
                    <a:pos x="42" y="10"/>
                  </a:cxn>
                  <a:cxn ang="0">
                    <a:pos x="42" y="3"/>
                  </a:cxn>
                  <a:cxn ang="0">
                    <a:pos x="45" y="0"/>
                  </a:cxn>
                  <a:cxn ang="0">
                    <a:pos x="51" y="0"/>
                  </a:cxn>
                  <a:cxn ang="0">
                    <a:pos x="54" y="2"/>
                  </a:cxn>
                  <a:cxn ang="0">
                    <a:pos x="56" y="5"/>
                  </a:cxn>
                  <a:cxn ang="0">
                    <a:pos x="56" y="13"/>
                  </a:cxn>
                  <a:cxn ang="0">
                    <a:pos x="54" y="19"/>
                  </a:cxn>
                  <a:cxn ang="0">
                    <a:pos x="51" y="23"/>
                  </a:cxn>
                  <a:cxn ang="0">
                    <a:pos x="35" y="56"/>
                  </a:cxn>
                  <a:cxn ang="0">
                    <a:pos x="27" y="56"/>
                  </a:cxn>
                  <a:cxn ang="0">
                    <a:pos x="9" y="13"/>
                  </a:cxn>
                  <a:cxn ang="0">
                    <a:pos x="7" y="10"/>
                  </a:cxn>
                  <a:cxn ang="0">
                    <a:pos x="6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7" y="0"/>
                  </a:cxn>
                </a:cxnLst>
                <a:rect l="0" t="0" r="r" b="b"/>
                <a:pathLst>
                  <a:path w="56" h="56">
                    <a:moveTo>
                      <a:pt x="17" y="0"/>
                    </a:moveTo>
                    <a:lnTo>
                      <a:pt x="33" y="46"/>
                    </a:lnTo>
                    <a:lnTo>
                      <a:pt x="42" y="26"/>
                    </a:lnTo>
                    <a:lnTo>
                      <a:pt x="44" y="22"/>
                    </a:lnTo>
                    <a:lnTo>
                      <a:pt x="45" y="19"/>
                    </a:lnTo>
                    <a:lnTo>
                      <a:pt x="45" y="13"/>
                    </a:lnTo>
                    <a:lnTo>
                      <a:pt x="42" y="10"/>
                    </a:lnTo>
                    <a:lnTo>
                      <a:pt x="42" y="3"/>
                    </a:lnTo>
                    <a:lnTo>
                      <a:pt x="45" y="0"/>
                    </a:lnTo>
                    <a:lnTo>
                      <a:pt x="51" y="0"/>
                    </a:lnTo>
                    <a:lnTo>
                      <a:pt x="54" y="2"/>
                    </a:lnTo>
                    <a:lnTo>
                      <a:pt x="56" y="5"/>
                    </a:lnTo>
                    <a:lnTo>
                      <a:pt x="56" y="13"/>
                    </a:lnTo>
                    <a:lnTo>
                      <a:pt x="54" y="19"/>
                    </a:lnTo>
                    <a:lnTo>
                      <a:pt x="51" y="23"/>
                    </a:lnTo>
                    <a:lnTo>
                      <a:pt x="35" y="56"/>
                    </a:lnTo>
                    <a:lnTo>
                      <a:pt x="27" y="56"/>
                    </a:lnTo>
                    <a:lnTo>
                      <a:pt x="9" y="13"/>
                    </a:lnTo>
                    <a:lnTo>
                      <a:pt x="7" y="10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39" name="Freeform 47"/>
              <p:cNvSpPr>
                <a:spLocks/>
              </p:cNvSpPr>
              <p:nvPr/>
            </p:nvSpPr>
            <p:spPr bwMode="auto">
              <a:xfrm>
                <a:off x="3539" y="411"/>
                <a:ext cx="30" cy="5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49"/>
                  </a:cxn>
                  <a:cxn ang="0">
                    <a:pos x="23" y="52"/>
                  </a:cxn>
                  <a:cxn ang="0">
                    <a:pos x="27" y="52"/>
                  </a:cxn>
                  <a:cxn ang="0">
                    <a:pos x="30" y="50"/>
                  </a:cxn>
                  <a:cxn ang="0">
                    <a:pos x="30" y="55"/>
                  </a:cxn>
                  <a:cxn ang="0">
                    <a:pos x="27" y="58"/>
                  </a:cxn>
                  <a:cxn ang="0">
                    <a:pos x="18" y="58"/>
                  </a:cxn>
                  <a:cxn ang="0">
                    <a:pos x="12" y="55"/>
                  </a:cxn>
                  <a:cxn ang="0">
                    <a:pos x="11" y="52"/>
                  </a:cxn>
                  <a:cxn ang="0">
                    <a:pos x="11" y="47"/>
                  </a:cxn>
                  <a:cxn ang="0">
                    <a:pos x="9" y="43"/>
                  </a:cxn>
                  <a:cxn ang="0">
                    <a:pos x="9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8" y="3"/>
                  </a:cxn>
                  <a:cxn ang="0">
                    <a:pos x="15" y="0"/>
                  </a:cxn>
                </a:cxnLst>
                <a:rect l="0" t="0" r="r" b="b"/>
                <a:pathLst>
                  <a:path w="30" h="58">
                    <a:moveTo>
                      <a:pt x="15" y="0"/>
                    </a:moveTo>
                    <a:lnTo>
                      <a:pt x="20" y="0"/>
                    </a:lnTo>
                    <a:lnTo>
                      <a:pt x="20" y="49"/>
                    </a:lnTo>
                    <a:lnTo>
                      <a:pt x="23" y="52"/>
                    </a:lnTo>
                    <a:lnTo>
                      <a:pt x="27" y="52"/>
                    </a:lnTo>
                    <a:lnTo>
                      <a:pt x="30" y="50"/>
                    </a:lnTo>
                    <a:lnTo>
                      <a:pt x="30" y="55"/>
                    </a:lnTo>
                    <a:lnTo>
                      <a:pt x="27" y="58"/>
                    </a:lnTo>
                    <a:lnTo>
                      <a:pt x="18" y="58"/>
                    </a:lnTo>
                    <a:lnTo>
                      <a:pt x="12" y="55"/>
                    </a:lnTo>
                    <a:lnTo>
                      <a:pt x="11" y="52"/>
                    </a:lnTo>
                    <a:lnTo>
                      <a:pt x="11" y="47"/>
                    </a:lnTo>
                    <a:lnTo>
                      <a:pt x="9" y="43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8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0" name="Freeform 48"/>
              <p:cNvSpPr>
                <a:spLocks/>
              </p:cNvSpPr>
              <p:nvPr/>
            </p:nvSpPr>
            <p:spPr bwMode="auto">
              <a:xfrm>
                <a:off x="3575" y="411"/>
                <a:ext cx="70" cy="5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29"/>
                  </a:cxn>
                  <a:cxn ang="0">
                    <a:pos x="41" y="13"/>
                  </a:cxn>
                  <a:cxn ang="0">
                    <a:pos x="44" y="11"/>
                  </a:cxn>
                  <a:cxn ang="0">
                    <a:pos x="46" y="10"/>
                  </a:cxn>
                  <a:cxn ang="0">
                    <a:pos x="46" y="6"/>
                  </a:cxn>
                  <a:cxn ang="0">
                    <a:pos x="38" y="6"/>
                  </a:cxn>
                  <a:cxn ang="0">
                    <a:pos x="38" y="2"/>
                  </a:cxn>
                  <a:cxn ang="0">
                    <a:pos x="67" y="2"/>
                  </a:cxn>
                  <a:cxn ang="0">
                    <a:pos x="67" y="6"/>
                  </a:cxn>
                  <a:cxn ang="0">
                    <a:pos x="62" y="6"/>
                  </a:cxn>
                  <a:cxn ang="0">
                    <a:pos x="58" y="8"/>
                  </a:cxn>
                  <a:cxn ang="0">
                    <a:pos x="53" y="11"/>
                  </a:cxn>
                  <a:cxn ang="0">
                    <a:pos x="37" y="23"/>
                  </a:cxn>
                  <a:cxn ang="0">
                    <a:pos x="56" y="44"/>
                  </a:cxn>
                  <a:cxn ang="0">
                    <a:pos x="59" y="49"/>
                  </a:cxn>
                  <a:cxn ang="0">
                    <a:pos x="65" y="52"/>
                  </a:cxn>
                  <a:cxn ang="0">
                    <a:pos x="70" y="52"/>
                  </a:cxn>
                  <a:cxn ang="0">
                    <a:pos x="70" y="56"/>
                  </a:cxn>
                  <a:cxn ang="0">
                    <a:pos x="53" y="56"/>
                  </a:cxn>
                  <a:cxn ang="0">
                    <a:pos x="29" y="29"/>
                  </a:cxn>
                  <a:cxn ang="0">
                    <a:pos x="20" y="37"/>
                  </a:cxn>
                  <a:cxn ang="0">
                    <a:pos x="20" y="47"/>
                  </a:cxn>
                  <a:cxn ang="0">
                    <a:pos x="21" y="50"/>
                  </a:cxn>
                  <a:cxn ang="0">
                    <a:pos x="25" y="52"/>
                  </a:cxn>
                  <a:cxn ang="0">
                    <a:pos x="31" y="52"/>
                  </a:cxn>
                  <a:cxn ang="0">
                    <a:pos x="31" y="56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6" y="52"/>
                  </a:cxn>
                  <a:cxn ang="0">
                    <a:pos x="9" y="49"/>
                  </a:cxn>
                  <a:cxn ang="0">
                    <a:pos x="11" y="46"/>
                  </a:cxn>
                  <a:cxn ang="0">
                    <a:pos x="11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5" y="5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70" h="56">
                    <a:moveTo>
                      <a:pt x="15" y="0"/>
                    </a:moveTo>
                    <a:lnTo>
                      <a:pt x="20" y="0"/>
                    </a:lnTo>
                    <a:lnTo>
                      <a:pt x="20" y="29"/>
                    </a:lnTo>
                    <a:lnTo>
                      <a:pt x="41" y="13"/>
                    </a:lnTo>
                    <a:lnTo>
                      <a:pt x="44" y="11"/>
                    </a:lnTo>
                    <a:lnTo>
                      <a:pt x="46" y="10"/>
                    </a:lnTo>
                    <a:lnTo>
                      <a:pt x="46" y="6"/>
                    </a:lnTo>
                    <a:lnTo>
                      <a:pt x="38" y="6"/>
                    </a:lnTo>
                    <a:lnTo>
                      <a:pt x="38" y="2"/>
                    </a:lnTo>
                    <a:lnTo>
                      <a:pt x="67" y="2"/>
                    </a:lnTo>
                    <a:lnTo>
                      <a:pt x="67" y="6"/>
                    </a:lnTo>
                    <a:lnTo>
                      <a:pt x="62" y="6"/>
                    </a:lnTo>
                    <a:lnTo>
                      <a:pt x="58" y="8"/>
                    </a:lnTo>
                    <a:lnTo>
                      <a:pt x="53" y="11"/>
                    </a:lnTo>
                    <a:lnTo>
                      <a:pt x="37" y="23"/>
                    </a:lnTo>
                    <a:lnTo>
                      <a:pt x="56" y="44"/>
                    </a:lnTo>
                    <a:lnTo>
                      <a:pt x="59" y="49"/>
                    </a:lnTo>
                    <a:lnTo>
                      <a:pt x="65" y="52"/>
                    </a:lnTo>
                    <a:lnTo>
                      <a:pt x="70" y="52"/>
                    </a:lnTo>
                    <a:lnTo>
                      <a:pt x="70" y="56"/>
                    </a:lnTo>
                    <a:lnTo>
                      <a:pt x="53" y="56"/>
                    </a:lnTo>
                    <a:lnTo>
                      <a:pt x="29" y="29"/>
                    </a:lnTo>
                    <a:lnTo>
                      <a:pt x="20" y="37"/>
                    </a:lnTo>
                    <a:lnTo>
                      <a:pt x="20" y="47"/>
                    </a:lnTo>
                    <a:lnTo>
                      <a:pt x="21" y="50"/>
                    </a:lnTo>
                    <a:lnTo>
                      <a:pt x="25" y="52"/>
                    </a:lnTo>
                    <a:lnTo>
                      <a:pt x="31" y="52"/>
                    </a:lnTo>
                    <a:lnTo>
                      <a:pt x="31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6" y="52"/>
                    </a:lnTo>
                    <a:lnTo>
                      <a:pt x="9" y="49"/>
                    </a:lnTo>
                    <a:lnTo>
                      <a:pt x="11" y="46"/>
                    </a:lnTo>
                    <a:lnTo>
                      <a:pt x="11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1" name="Freeform 49"/>
              <p:cNvSpPr>
                <a:spLocks noEditPoints="1"/>
              </p:cNvSpPr>
              <p:nvPr/>
            </p:nvSpPr>
            <p:spPr bwMode="auto">
              <a:xfrm>
                <a:off x="3649" y="384"/>
                <a:ext cx="70" cy="85"/>
              </a:xfrm>
              <a:custGeom>
                <a:avLst/>
                <a:gdLst/>
                <a:ahLst/>
                <a:cxnLst>
                  <a:cxn ang="0">
                    <a:pos x="29" y="33"/>
                  </a:cxn>
                  <a:cxn ang="0">
                    <a:pos x="20" y="35"/>
                  </a:cxn>
                  <a:cxn ang="0">
                    <a:pos x="11" y="50"/>
                  </a:cxn>
                  <a:cxn ang="0">
                    <a:pos x="12" y="65"/>
                  </a:cxn>
                  <a:cxn ang="0">
                    <a:pos x="15" y="76"/>
                  </a:cxn>
                  <a:cxn ang="0">
                    <a:pos x="24" y="79"/>
                  </a:cxn>
                  <a:cxn ang="0">
                    <a:pos x="30" y="68"/>
                  </a:cxn>
                  <a:cxn ang="0">
                    <a:pos x="39" y="53"/>
                  </a:cxn>
                  <a:cxn ang="0">
                    <a:pos x="41" y="68"/>
                  </a:cxn>
                  <a:cxn ang="0">
                    <a:pos x="42" y="76"/>
                  </a:cxn>
                  <a:cxn ang="0">
                    <a:pos x="53" y="79"/>
                  </a:cxn>
                  <a:cxn ang="0">
                    <a:pos x="57" y="71"/>
                  </a:cxn>
                  <a:cxn ang="0">
                    <a:pos x="59" y="52"/>
                  </a:cxn>
                  <a:cxn ang="0">
                    <a:pos x="56" y="41"/>
                  </a:cxn>
                  <a:cxn ang="0">
                    <a:pos x="50" y="35"/>
                  </a:cxn>
                  <a:cxn ang="0">
                    <a:pos x="41" y="33"/>
                  </a:cxn>
                  <a:cxn ang="0">
                    <a:pos x="54" y="29"/>
                  </a:cxn>
                  <a:cxn ang="0">
                    <a:pos x="68" y="44"/>
                  </a:cxn>
                  <a:cxn ang="0">
                    <a:pos x="70" y="68"/>
                  </a:cxn>
                  <a:cxn ang="0">
                    <a:pos x="59" y="83"/>
                  </a:cxn>
                  <a:cxn ang="0">
                    <a:pos x="45" y="85"/>
                  </a:cxn>
                  <a:cxn ang="0">
                    <a:pos x="38" y="80"/>
                  </a:cxn>
                  <a:cxn ang="0">
                    <a:pos x="26" y="85"/>
                  </a:cxn>
                  <a:cxn ang="0">
                    <a:pos x="12" y="83"/>
                  </a:cxn>
                  <a:cxn ang="0">
                    <a:pos x="2" y="68"/>
                  </a:cxn>
                  <a:cxn ang="0">
                    <a:pos x="2" y="44"/>
                  </a:cxn>
                  <a:cxn ang="0">
                    <a:pos x="17" y="29"/>
                  </a:cxn>
                  <a:cxn ang="0">
                    <a:pos x="38" y="0"/>
                  </a:cxn>
                  <a:cxn ang="0">
                    <a:pos x="45" y="2"/>
                  </a:cxn>
                  <a:cxn ang="0">
                    <a:pos x="44" y="8"/>
                  </a:cxn>
                  <a:cxn ang="0">
                    <a:pos x="36" y="21"/>
                  </a:cxn>
                  <a:cxn ang="0">
                    <a:pos x="35" y="12"/>
                  </a:cxn>
                  <a:cxn ang="0">
                    <a:pos x="36" y="2"/>
                  </a:cxn>
                </a:cxnLst>
                <a:rect l="0" t="0" r="r" b="b"/>
                <a:pathLst>
                  <a:path w="70" h="85">
                    <a:moveTo>
                      <a:pt x="29" y="27"/>
                    </a:moveTo>
                    <a:lnTo>
                      <a:pt x="29" y="33"/>
                    </a:lnTo>
                    <a:lnTo>
                      <a:pt x="24" y="33"/>
                    </a:lnTo>
                    <a:lnTo>
                      <a:pt x="20" y="35"/>
                    </a:lnTo>
                    <a:lnTo>
                      <a:pt x="14" y="41"/>
                    </a:lnTo>
                    <a:lnTo>
                      <a:pt x="11" y="50"/>
                    </a:lnTo>
                    <a:lnTo>
                      <a:pt x="11" y="58"/>
                    </a:lnTo>
                    <a:lnTo>
                      <a:pt x="12" y="65"/>
                    </a:lnTo>
                    <a:lnTo>
                      <a:pt x="12" y="71"/>
                    </a:lnTo>
                    <a:lnTo>
                      <a:pt x="15" y="76"/>
                    </a:lnTo>
                    <a:lnTo>
                      <a:pt x="21" y="79"/>
                    </a:lnTo>
                    <a:lnTo>
                      <a:pt x="24" y="79"/>
                    </a:lnTo>
                    <a:lnTo>
                      <a:pt x="26" y="77"/>
                    </a:lnTo>
                    <a:lnTo>
                      <a:pt x="30" y="68"/>
                    </a:lnTo>
                    <a:lnTo>
                      <a:pt x="30" y="53"/>
                    </a:lnTo>
                    <a:lnTo>
                      <a:pt x="39" y="53"/>
                    </a:lnTo>
                    <a:lnTo>
                      <a:pt x="39" y="65"/>
                    </a:lnTo>
                    <a:lnTo>
                      <a:pt x="41" y="68"/>
                    </a:lnTo>
                    <a:lnTo>
                      <a:pt x="41" y="71"/>
                    </a:lnTo>
                    <a:lnTo>
                      <a:pt x="42" y="76"/>
                    </a:lnTo>
                    <a:lnTo>
                      <a:pt x="45" y="79"/>
                    </a:lnTo>
                    <a:lnTo>
                      <a:pt x="53" y="79"/>
                    </a:lnTo>
                    <a:lnTo>
                      <a:pt x="56" y="76"/>
                    </a:lnTo>
                    <a:lnTo>
                      <a:pt x="57" y="71"/>
                    </a:lnTo>
                    <a:lnTo>
                      <a:pt x="59" y="65"/>
                    </a:lnTo>
                    <a:lnTo>
                      <a:pt x="59" y="52"/>
                    </a:lnTo>
                    <a:lnTo>
                      <a:pt x="57" y="46"/>
                    </a:lnTo>
                    <a:lnTo>
                      <a:pt x="56" y="41"/>
                    </a:lnTo>
                    <a:lnTo>
                      <a:pt x="54" y="38"/>
                    </a:lnTo>
                    <a:lnTo>
                      <a:pt x="50" y="35"/>
                    </a:lnTo>
                    <a:lnTo>
                      <a:pt x="47" y="33"/>
                    </a:lnTo>
                    <a:lnTo>
                      <a:pt x="41" y="33"/>
                    </a:lnTo>
                    <a:lnTo>
                      <a:pt x="41" y="27"/>
                    </a:lnTo>
                    <a:lnTo>
                      <a:pt x="54" y="29"/>
                    </a:lnTo>
                    <a:lnTo>
                      <a:pt x="63" y="35"/>
                    </a:lnTo>
                    <a:lnTo>
                      <a:pt x="68" y="44"/>
                    </a:lnTo>
                    <a:lnTo>
                      <a:pt x="70" y="56"/>
                    </a:lnTo>
                    <a:lnTo>
                      <a:pt x="70" y="68"/>
                    </a:lnTo>
                    <a:lnTo>
                      <a:pt x="65" y="77"/>
                    </a:lnTo>
                    <a:lnTo>
                      <a:pt x="59" y="83"/>
                    </a:lnTo>
                    <a:lnTo>
                      <a:pt x="50" y="85"/>
                    </a:lnTo>
                    <a:lnTo>
                      <a:pt x="45" y="85"/>
                    </a:lnTo>
                    <a:lnTo>
                      <a:pt x="41" y="82"/>
                    </a:lnTo>
                    <a:lnTo>
                      <a:pt x="38" y="80"/>
                    </a:lnTo>
                    <a:lnTo>
                      <a:pt x="35" y="76"/>
                    </a:lnTo>
                    <a:lnTo>
                      <a:pt x="26" y="85"/>
                    </a:lnTo>
                    <a:lnTo>
                      <a:pt x="21" y="85"/>
                    </a:lnTo>
                    <a:lnTo>
                      <a:pt x="12" y="83"/>
                    </a:lnTo>
                    <a:lnTo>
                      <a:pt x="5" y="77"/>
                    </a:lnTo>
                    <a:lnTo>
                      <a:pt x="2" y="68"/>
                    </a:lnTo>
                    <a:lnTo>
                      <a:pt x="0" y="58"/>
                    </a:lnTo>
                    <a:lnTo>
                      <a:pt x="2" y="44"/>
                    </a:lnTo>
                    <a:lnTo>
                      <a:pt x="8" y="35"/>
                    </a:lnTo>
                    <a:lnTo>
                      <a:pt x="17" y="29"/>
                    </a:lnTo>
                    <a:lnTo>
                      <a:pt x="29" y="27"/>
                    </a:lnTo>
                    <a:close/>
                    <a:moveTo>
                      <a:pt x="38" y="0"/>
                    </a:moveTo>
                    <a:lnTo>
                      <a:pt x="44" y="0"/>
                    </a:lnTo>
                    <a:lnTo>
                      <a:pt x="45" y="2"/>
                    </a:lnTo>
                    <a:lnTo>
                      <a:pt x="45" y="6"/>
                    </a:lnTo>
                    <a:lnTo>
                      <a:pt x="44" y="8"/>
                    </a:lnTo>
                    <a:lnTo>
                      <a:pt x="38" y="20"/>
                    </a:lnTo>
                    <a:lnTo>
                      <a:pt x="36" y="21"/>
                    </a:lnTo>
                    <a:lnTo>
                      <a:pt x="33" y="21"/>
                    </a:lnTo>
                    <a:lnTo>
                      <a:pt x="35" y="12"/>
                    </a:lnTo>
                    <a:lnTo>
                      <a:pt x="35" y="5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2" name="Freeform 50"/>
              <p:cNvSpPr>
                <a:spLocks/>
              </p:cNvSpPr>
              <p:nvPr/>
            </p:nvSpPr>
            <p:spPr bwMode="auto">
              <a:xfrm>
                <a:off x="3723" y="411"/>
                <a:ext cx="57" cy="5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35" y="46"/>
                  </a:cxn>
                  <a:cxn ang="0">
                    <a:pos x="44" y="26"/>
                  </a:cxn>
                  <a:cxn ang="0">
                    <a:pos x="45" y="22"/>
                  </a:cxn>
                  <a:cxn ang="0">
                    <a:pos x="47" y="19"/>
                  </a:cxn>
                  <a:cxn ang="0">
                    <a:pos x="47" y="16"/>
                  </a:cxn>
                  <a:cxn ang="0">
                    <a:pos x="45" y="13"/>
                  </a:cxn>
                  <a:cxn ang="0">
                    <a:pos x="44" y="11"/>
                  </a:cxn>
                  <a:cxn ang="0">
                    <a:pos x="44" y="3"/>
                  </a:cxn>
                  <a:cxn ang="0">
                    <a:pos x="47" y="0"/>
                  </a:cxn>
                  <a:cxn ang="0">
                    <a:pos x="53" y="0"/>
                  </a:cxn>
                  <a:cxn ang="0">
                    <a:pos x="56" y="2"/>
                  </a:cxn>
                  <a:cxn ang="0">
                    <a:pos x="57" y="5"/>
                  </a:cxn>
                  <a:cxn ang="0">
                    <a:pos x="57" y="11"/>
                  </a:cxn>
                  <a:cxn ang="0">
                    <a:pos x="56" y="14"/>
                  </a:cxn>
                  <a:cxn ang="0">
                    <a:pos x="53" y="23"/>
                  </a:cxn>
                  <a:cxn ang="0">
                    <a:pos x="48" y="32"/>
                  </a:cxn>
                  <a:cxn ang="0">
                    <a:pos x="42" y="41"/>
                  </a:cxn>
                  <a:cxn ang="0">
                    <a:pos x="35" y="56"/>
                  </a:cxn>
                  <a:cxn ang="0">
                    <a:pos x="29" y="56"/>
                  </a:cxn>
                  <a:cxn ang="0">
                    <a:pos x="11" y="13"/>
                  </a:cxn>
                  <a:cxn ang="0">
                    <a:pos x="9" y="10"/>
                  </a:cxn>
                  <a:cxn ang="0">
                    <a:pos x="8" y="8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7" y="0"/>
                  </a:cxn>
                </a:cxnLst>
                <a:rect l="0" t="0" r="r" b="b"/>
                <a:pathLst>
                  <a:path w="57" h="56">
                    <a:moveTo>
                      <a:pt x="17" y="0"/>
                    </a:moveTo>
                    <a:lnTo>
                      <a:pt x="35" y="46"/>
                    </a:lnTo>
                    <a:lnTo>
                      <a:pt x="44" y="26"/>
                    </a:lnTo>
                    <a:lnTo>
                      <a:pt x="45" y="22"/>
                    </a:lnTo>
                    <a:lnTo>
                      <a:pt x="47" y="19"/>
                    </a:lnTo>
                    <a:lnTo>
                      <a:pt x="47" y="16"/>
                    </a:lnTo>
                    <a:lnTo>
                      <a:pt x="45" y="13"/>
                    </a:lnTo>
                    <a:lnTo>
                      <a:pt x="44" y="11"/>
                    </a:lnTo>
                    <a:lnTo>
                      <a:pt x="44" y="3"/>
                    </a:lnTo>
                    <a:lnTo>
                      <a:pt x="47" y="0"/>
                    </a:lnTo>
                    <a:lnTo>
                      <a:pt x="53" y="0"/>
                    </a:lnTo>
                    <a:lnTo>
                      <a:pt x="56" y="2"/>
                    </a:lnTo>
                    <a:lnTo>
                      <a:pt x="57" y="5"/>
                    </a:lnTo>
                    <a:lnTo>
                      <a:pt x="57" y="11"/>
                    </a:lnTo>
                    <a:lnTo>
                      <a:pt x="56" y="14"/>
                    </a:lnTo>
                    <a:lnTo>
                      <a:pt x="53" y="23"/>
                    </a:lnTo>
                    <a:lnTo>
                      <a:pt x="48" y="32"/>
                    </a:lnTo>
                    <a:lnTo>
                      <a:pt x="42" y="41"/>
                    </a:lnTo>
                    <a:lnTo>
                      <a:pt x="35" y="56"/>
                    </a:lnTo>
                    <a:lnTo>
                      <a:pt x="29" y="56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3" name="Freeform 51"/>
              <p:cNvSpPr>
                <a:spLocks/>
              </p:cNvSpPr>
              <p:nvPr/>
            </p:nvSpPr>
            <p:spPr bwMode="auto">
              <a:xfrm>
                <a:off x="3807" y="389"/>
                <a:ext cx="91" cy="7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41" y="0"/>
                  </a:cxn>
                  <a:cxn ang="0">
                    <a:pos x="41" y="3"/>
                  </a:cxn>
                  <a:cxn ang="0">
                    <a:pos x="37" y="3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32" y="9"/>
                  </a:cxn>
                  <a:cxn ang="0">
                    <a:pos x="34" y="12"/>
                  </a:cxn>
                  <a:cxn ang="0">
                    <a:pos x="49" y="30"/>
                  </a:cxn>
                  <a:cxn ang="0">
                    <a:pos x="62" y="13"/>
                  </a:cxn>
                  <a:cxn ang="0">
                    <a:pos x="64" y="10"/>
                  </a:cxn>
                  <a:cxn ang="0">
                    <a:pos x="64" y="4"/>
                  </a:cxn>
                  <a:cxn ang="0">
                    <a:pos x="61" y="3"/>
                  </a:cxn>
                  <a:cxn ang="0">
                    <a:pos x="56" y="3"/>
                  </a:cxn>
                  <a:cxn ang="0">
                    <a:pos x="56" y="0"/>
                  </a:cxn>
                  <a:cxn ang="0">
                    <a:pos x="88" y="0"/>
                  </a:cxn>
                  <a:cxn ang="0">
                    <a:pos x="88" y="3"/>
                  </a:cxn>
                  <a:cxn ang="0">
                    <a:pos x="80" y="4"/>
                  </a:cxn>
                  <a:cxn ang="0">
                    <a:pos x="76" y="7"/>
                  </a:cxn>
                  <a:cxn ang="0">
                    <a:pos x="67" y="16"/>
                  </a:cxn>
                  <a:cxn ang="0">
                    <a:pos x="52" y="35"/>
                  </a:cxn>
                  <a:cxn ang="0">
                    <a:pos x="74" y="65"/>
                  </a:cxn>
                  <a:cxn ang="0">
                    <a:pos x="77" y="69"/>
                  </a:cxn>
                  <a:cxn ang="0">
                    <a:pos x="82" y="72"/>
                  </a:cxn>
                  <a:cxn ang="0">
                    <a:pos x="85" y="74"/>
                  </a:cxn>
                  <a:cxn ang="0">
                    <a:pos x="91" y="75"/>
                  </a:cxn>
                  <a:cxn ang="0">
                    <a:pos x="91" y="78"/>
                  </a:cxn>
                  <a:cxn ang="0">
                    <a:pos x="53" y="78"/>
                  </a:cxn>
                  <a:cxn ang="0">
                    <a:pos x="53" y="75"/>
                  </a:cxn>
                  <a:cxn ang="0">
                    <a:pos x="56" y="74"/>
                  </a:cxn>
                  <a:cxn ang="0">
                    <a:pos x="61" y="74"/>
                  </a:cxn>
                  <a:cxn ang="0">
                    <a:pos x="62" y="72"/>
                  </a:cxn>
                  <a:cxn ang="0">
                    <a:pos x="62" y="69"/>
                  </a:cxn>
                  <a:cxn ang="0">
                    <a:pos x="61" y="68"/>
                  </a:cxn>
                  <a:cxn ang="0">
                    <a:pos x="59" y="63"/>
                  </a:cxn>
                  <a:cxn ang="0">
                    <a:pos x="43" y="42"/>
                  </a:cxn>
                  <a:cxn ang="0">
                    <a:pos x="26" y="65"/>
                  </a:cxn>
                  <a:cxn ang="0">
                    <a:pos x="25" y="66"/>
                  </a:cxn>
                  <a:cxn ang="0">
                    <a:pos x="23" y="69"/>
                  </a:cxn>
                  <a:cxn ang="0">
                    <a:pos x="25" y="71"/>
                  </a:cxn>
                  <a:cxn ang="0">
                    <a:pos x="26" y="74"/>
                  </a:cxn>
                  <a:cxn ang="0">
                    <a:pos x="29" y="74"/>
                  </a:cxn>
                  <a:cxn ang="0">
                    <a:pos x="32" y="75"/>
                  </a:cxn>
                  <a:cxn ang="0">
                    <a:pos x="32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12" y="69"/>
                  </a:cxn>
                  <a:cxn ang="0">
                    <a:pos x="17" y="65"/>
                  </a:cxn>
                  <a:cxn ang="0">
                    <a:pos x="22" y="59"/>
                  </a:cxn>
                  <a:cxn ang="0">
                    <a:pos x="40" y="38"/>
                  </a:cxn>
                  <a:cxn ang="0">
                    <a:pos x="20" y="12"/>
                  </a:cxn>
                  <a:cxn ang="0">
                    <a:pos x="15" y="7"/>
                  </a:cxn>
                  <a:cxn ang="0">
                    <a:pos x="11" y="4"/>
                  </a:cxn>
                  <a:cxn ang="0">
                    <a:pos x="5" y="3"/>
                  </a:cxn>
                  <a:cxn ang="0">
                    <a:pos x="5" y="0"/>
                  </a:cxn>
                </a:cxnLst>
                <a:rect l="0" t="0" r="r" b="b"/>
                <a:pathLst>
                  <a:path w="91" h="78">
                    <a:moveTo>
                      <a:pt x="5" y="0"/>
                    </a:moveTo>
                    <a:lnTo>
                      <a:pt x="41" y="0"/>
                    </a:lnTo>
                    <a:lnTo>
                      <a:pt x="41" y="3"/>
                    </a:lnTo>
                    <a:lnTo>
                      <a:pt x="37" y="3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49" y="30"/>
                    </a:lnTo>
                    <a:lnTo>
                      <a:pt x="62" y="13"/>
                    </a:lnTo>
                    <a:lnTo>
                      <a:pt x="64" y="10"/>
                    </a:lnTo>
                    <a:lnTo>
                      <a:pt x="64" y="4"/>
                    </a:lnTo>
                    <a:lnTo>
                      <a:pt x="61" y="3"/>
                    </a:lnTo>
                    <a:lnTo>
                      <a:pt x="56" y="3"/>
                    </a:lnTo>
                    <a:lnTo>
                      <a:pt x="56" y="0"/>
                    </a:lnTo>
                    <a:lnTo>
                      <a:pt x="88" y="0"/>
                    </a:lnTo>
                    <a:lnTo>
                      <a:pt x="88" y="3"/>
                    </a:lnTo>
                    <a:lnTo>
                      <a:pt x="80" y="4"/>
                    </a:lnTo>
                    <a:lnTo>
                      <a:pt x="76" y="7"/>
                    </a:lnTo>
                    <a:lnTo>
                      <a:pt x="67" y="16"/>
                    </a:lnTo>
                    <a:lnTo>
                      <a:pt x="52" y="35"/>
                    </a:lnTo>
                    <a:lnTo>
                      <a:pt x="74" y="65"/>
                    </a:lnTo>
                    <a:lnTo>
                      <a:pt x="77" y="69"/>
                    </a:lnTo>
                    <a:lnTo>
                      <a:pt x="82" y="72"/>
                    </a:lnTo>
                    <a:lnTo>
                      <a:pt x="85" y="74"/>
                    </a:lnTo>
                    <a:lnTo>
                      <a:pt x="91" y="75"/>
                    </a:lnTo>
                    <a:lnTo>
                      <a:pt x="91" y="78"/>
                    </a:lnTo>
                    <a:lnTo>
                      <a:pt x="53" y="78"/>
                    </a:lnTo>
                    <a:lnTo>
                      <a:pt x="53" y="75"/>
                    </a:lnTo>
                    <a:lnTo>
                      <a:pt x="56" y="74"/>
                    </a:lnTo>
                    <a:lnTo>
                      <a:pt x="61" y="74"/>
                    </a:lnTo>
                    <a:lnTo>
                      <a:pt x="62" y="72"/>
                    </a:lnTo>
                    <a:lnTo>
                      <a:pt x="62" y="69"/>
                    </a:lnTo>
                    <a:lnTo>
                      <a:pt x="61" y="68"/>
                    </a:lnTo>
                    <a:lnTo>
                      <a:pt x="59" y="63"/>
                    </a:lnTo>
                    <a:lnTo>
                      <a:pt x="43" y="42"/>
                    </a:lnTo>
                    <a:lnTo>
                      <a:pt x="26" y="65"/>
                    </a:lnTo>
                    <a:lnTo>
                      <a:pt x="25" y="66"/>
                    </a:lnTo>
                    <a:lnTo>
                      <a:pt x="23" y="69"/>
                    </a:lnTo>
                    <a:lnTo>
                      <a:pt x="25" y="71"/>
                    </a:lnTo>
                    <a:lnTo>
                      <a:pt x="26" y="74"/>
                    </a:lnTo>
                    <a:lnTo>
                      <a:pt x="29" y="74"/>
                    </a:lnTo>
                    <a:lnTo>
                      <a:pt x="32" y="75"/>
                    </a:lnTo>
                    <a:lnTo>
                      <a:pt x="32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12" y="69"/>
                    </a:lnTo>
                    <a:lnTo>
                      <a:pt x="17" y="65"/>
                    </a:lnTo>
                    <a:lnTo>
                      <a:pt x="22" y="59"/>
                    </a:lnTo>
                    <a:lnTo>
                      <a:pt x="40" y="38"/>
                    </a:lnTo>
                    <a:lnTo>
                      <a:pt x="20" y="12"/>
                    </a:lnTo>
                    <a:lnTo>
                      <a:pt x="15" y="7"/>
                    </a:lnTo>
                    <a:lnTo>
                      <a:pt x="11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4" name="Freeform 52"/>
              <p:cNvSpPr>
                <a:spLocks noEditPoints="1"/>
              </p:cNvSpPr>
              <p:nvPr/>
            </p:nvSpPr>
            <p:spPr bwMode="auto">
              <a:xfrm>
                <a:off x="3898" y="411"/>
                <a:ext cx="63" cy="58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18" y="10"/>
                  </a:cxn>
                  <a:cxn ang="0">
                    <a:pos x="15" y="13"/>
                  </a:cxn>
                  <a:cxn ang="0">
                    <a:pos x="12" y="17"/>
                  </a:cxn>
                  <a:cxn ang="0">
                    <a:pos x="10" y="23"/>
                  </a:cxn>
                  <a:cxn ang="0">
                    <a:pos x="10" y="29"/>
                  </a:cxn>
                  <a:cxn ang="0">
                    <a:pos x="12" y="37"/>
                  </a:cxn>
                  <a:cxn ang="0">
                    <a:pos x="15" y="44"/>
                  </a:cxn>
                  <a:cxn ang="0">
                    <a:pos x="21" y="50"/>
                  </a:cxn>
                  <a:cxn ang="0">
                    <a:pos x="25" y="52"/>
                  </a:cxn>
                  <a:cxn ang="0">
                    <a:pos x="31" y="50"/>
                  </a:cxn>
                  <a:cxn ang="0">
                    <a:pos x="37" y="47"/>
                  </a:cxn>
                  <a:cxn ang="0">
                    <a:pos x="44" y="43"/>
                  </a:cxn>
                  <a:cxn ang="0">
                    <a:pos x="44" y="17"/>
                  </a:cxn>
                  <a:cxn ang="0">
                    <a:pos x="40" y="13"/>
                  </a:cxn>
                  <a:cxn ang="0">
                    <a:pos x="37" y="10"/>
                  </a:cxn>
                  <a:cxn ang="0">
                    <a:pos x="33" y="6"/>
                  </a:cxn>
                  <a:cxn ang="0">
                    <a:pos x="22" y="6"/>
                  </a:cxn>
                  <a:cxn ang="0">
                    <a:pos x="25" y="0"/>
                  </a:cxn>
                  <a:cxn ang="0">
                    <a:pos x="31" y="0"/>
                  </a:cxn>
                  <a:cxn ang="0">
                    <a:pos x="36" y="2"/>
                  </a:cxn>
                  <a:cxn ang="0">
                    <a:pos x="44" y="10"/>
                  </a:cxn>
                  <a:cxn ang="0">
                    <a:pos x="48" y="2"/>
                  </a:cxn>
                  <a:cxn ang="0">
                    <a:pos x="54" y="2"/>
                  </a:cxn>
                  <a:cxn ang="0">
                    <a:pos x="54" y="49"/>
                  </a:cxn>
                  <a:cxn ang="0">
                    <a:pos x="56" y="50"/>
                  </a:cxn>
                  <a:cxn ang="0">
                    <a:pos x="59" y="52"/>
                  </a:cxn>
                  <a:cxn ang="0">
                    <a:pos x="63" y="52"/>
                  </a:cxn>
                  <a:cxn ang="0">
                    <a:pos x="63" y="56"/>
                  </a:cxn>
                  <a:cxn ang="0">
                    <a:pos x="44" y="58"/>
                  </a:cxn>
                  <a:cxn ang="0">
                    <a:pos x="44" y="49"/>
                  </a:cxn>
                  <a:cxn ang="0">
                    <a:pos x="37" y="53"/>
                  </a:cxn>
                  <a:cxn ang="0">
                    <a:pos x="30" y="56"/>
                  </a:cxn>
                  <a:cxn ang="0">
                    <a:pos x="24" y="58"/>
                  </a:cxn>
                  <a:cxn ang="0">
                    <a:pos x="16" y="56"/>
                  </a:cxn>
                  <a:cxn ang="0">
                    <a:pos x="10" y="53"/>
                  </a:cxn>
                  <a:cxn ang="0">
                    <a:pos x="6" y="49"/>
                  </a:cxn>
                  <a:cxn ang="0">
                    <a:pos x="0" y="37"/>
                  </a:cxn>
                  <a:cxn ang="0">
                    <a:pos x="0" y="29"/>
                  </a:cxn>
                  <a:cxn ang="0">
                    <a:pos x="1" y="19"/>
                  </a:cxn>
                  <a:cxn ang="0">
                    <a:pos x="7" y="8"/>
                  </a:cxn>
                  <a:cxn ang="0">
                    <a:pos x="15" y="2"/>
                  </a:cxn>
                  <a:cxn ang="0">
                    <a:pos x="25" y="0"/>
                  </a:cxn>
                </a:cxnLst>
                <a:rect l="0" t="0" r="r" b="b"/>
                <a:pathLst>
                  <a:path w="63" h="58">
                    <a:moveTo>
                      <a:pt x="22" y="6"/>
                    </a:moveTo>
                    <a:lnTo>
                      <a:pt x="18" y="10"/>
                    </a:lnTo>
                    <a:lnTo>
                      <a:pt x="15" y="13"/>
                    </a:lnTo>
                    <a:lnTo>
                      <a:pt x="12" y="17"/>
                    </a:lnTo>
                    <a:lnTo>
                      <a:pt x="10" y="23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5" y="44"/>
                    </a:lnTo>
                    <a:lnTo>
                      <a:pt x="21" y="50"/>
                    </a:lnTo>
                    <a:lnTo>
                      <a:pt x="25" y="52"/>
                    </a:lnTo>
                    <a:lnTo>
                      <a:pt x="31" y="50"/>
                    </a:lnTo>
                    <a:lnTo>
                      <a:pt x="37" y="47"/>
                    </a:lnTo>
                    <a:lnTo>
                      <a:pt x="44" y="43"/>
                    </a:lnTo>
                    <a:lnTo>
                      <a:pt x="44" y="17"/>
                    </a:lnTo>
                    <a:lnTo>
                      <a:pt x="40" y="13"/>
                    </a:lnTo>
                    <a:lnTo>
                      <a:pt x="37" y="10"/>
                    </a:lnTo>
                    <a:lnTo>
                      <a:pt x="33" y="6"/>
                    </a:lnTo>
                    <a:lnTo>
                      <a:pt x="22" y="6"/>
                    </a:lnTo>
                    <a:close/>
                    <a:moveTo>
                      <a:pt x="25" y="0"/>
                    </a:moveTo>
                    <a:lnTo>
                      <a:pt x="31" y="0"/>
                    </a:lnTo>
                    <a:lnTo>
                      <a:pt x="36" y="2"/>
                    </a:lnTo>
                    <a:lnTo>
                      <a:pt x="44" y="10"/>
                    </a:lnTo>
                    <a:lnTo>
                      <a:pt x="48" y="2"/>
                    </a:lnTo>
                    <a:lnTo>
                      <a:pt x="54" y="2"/>
                    </a:lnTo>
                    <a:lnTo>
                      <a:pt x="54" y="49"/>
                    </a:lnTo>
                    <a:lnTo>
                      <a:pt x="56" y="50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3" y="56"/>
                    </a:lnTo>
                    <a:lnTo>
                      <a:pt x="44" y="58"/>
                    </a:lnTo>
                    <a:lnTo>
                      <a:pt x="44" y="49"/>
                    </a:lnTo>
                    <a:lnTo>
                      <a:pt x="37" y="53"/>
                    </a:lnTo>
                    <a:lnTo>
                      <a:pt x="30" y="56"/>
                    </a:lnTo>
                    <a:lnTo>
                      <a:pt x="24" y="58"/>
                    </a:lnTo>
                    <a:lnTo>
                      <a:pt x="16" y="56"/>
                    </a:lnTo>
                    <a:lnTo>
                      <a:pt x="10" y="53"/>
                    </a:lnTo>
                    <a:lnTo>
                      <a:pt x="6" y="49"/>
                    </a:lnTo>
                    <a:lnTo>
                      <a:pt x="0" y="37"/>
                    </a:lnTo>
                    <a:lnTo>
                      <a:pt x="0" y="29"/>
                    </a:lnTo>
                    <a:lnTo>
                      <a:pt x="1" y="19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5" name="Freeform 53"/>
              <p:cNvSpPr>
                <a:spLocks noEditPoints="1"/>
              </p:cNvSpPr>
              <p:nvPr/>
            </p:nvSpPr>
            <p:spPr bwMode="auto">
              <a:xfrm>
                <a:off x="3972" y="411"/>
                <a:ext cx="55" cy="82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2" y="6"/>
                  </a:cxn>
                  <a:cxn ang="0">
                    <a:pos x="19" y="10"/>
                  </a:cxn>
                  <a:cxn ang="0">
                    <a:pos x="15" y="13"/>
                  </a:cxn>
                  <a:cxn ang="0">
                    <a:pos x="13" y="17"/>
                  </a:cxn>
                  <a:cxn ang="0">
                    <a:pos x="12" y="23"/>
                  </a:cxn>
                  <a:cxn ang="0">
                    <a:pos x="12" y="35"/>
                  </a:cxn>
                  <a:cxn ang="0">
                    <a:pos x="13" y="41"/>
                  </a:cxn>
                  <a:cxn ang="0">
                    <a:pos x="15" y="46"/>
                  </a:cxn>
                  <a:cxn ang="0">
                    <a:pos x="19" y="50"/>
                  </a:cxn>
                  <a:cxn ang="0">
                    <a:pos x="22" y="52"/>
                  </a:cxn>
                  <a:cxn ang="0">
                    <a:pos x="28" y="53"/>
                  </a:cxn>
                  <a:cxn ang="0">
                    <a:pos x="33" y="52"/>
                  </a:cxn>
                  <a:cxn ang="0">
                    <a:pos x="37" y="49"/>
                  </a:cxn>
                  <a:cxn ang="0">
                    <a:pos x="40" y="46"/>
                  </a:cxn>
                  <a:cxn ang="0">
                    <a:pos x="43" y="41"/>
                  </a:cxn>
                  <a:cxn ang="0">
                    <a:pos x="45" y="35"/>
                  </a:cxn>
                  <a:cxn ang="0">
                    <a:pos x="45" y="23"/>
                  </a:cxn>
                  <a:cxn ang="0">
                    <a:pos x="43" y="17"/>
                  </a:cxn>
                  <a:cxn ang="0">
                    <a:pos x="37" y="8"/>
                  </a:cxn>
                  <a:cxn ang="0">
                    <a:pos x="28" y="5"/>
                  </a:cxn>
                  <a:cxn ang="0">
                    <a:pos x="28" y="0"/>
                  </a:cxn>
                  <a:cxn ang="0">
                    <a:pos x="40" y="2"/>
                  </a:cxn>
                  <a:cxn ang="0">
                    <a:pos x="49" y="8"/>
                  </a:cxn>
                  <a:cxn ang="0">
                    <a:pos x="54" y="17"/>
                  </a:cxn>
                  <a:cxn ang="0">
                    <a:pos x="55" y="29"/>
                  </a:cxn>
                  <a:cxn ang="0">
                    <a:pos x="52" y="44"/>
                  </a:cxn>
                  <a:cxn ang="0">
                    <a:pos x="43" y="55"/>
                  </a:cxn>
                  <a:cxn ang="0">
                    <a:pos x="28" y="58"/>
                  </a:cxn>
                  <a:cxn ang="0">
                    <a:pos x="22" y="58"/>
                  </a:cxn>
                  <a:cxn ang="0">
                    <a:pos x="18" y="56"/>
                  </a:cxn>
                  <a:cxn ang="0">
                    <a:pos x="13" y="53"/>
                  </a:cxn>
                  <a:cxn ang="0">
                    <a:pos x="10" y="50"/>
                  </a:cxn>
                  <a:cxn ang="0">
                    <a:pos x="10" y="82"/>
                  </a:cxn>
                  <a:cxn ang="0">
                    <a:pos x="0" y="82"/>
                  </a:cxn>
                  <a:cxn ang="0">
                    <a:pos x="0" y="29"/>
                  </a:cxn>
                  <a:cxn ang="0">
                    <a:pos x="1" y="25"/>
                  </a:cxn>
                  <a:cxn ang="0">
                    <a:pos x="1" y="20"/>
                  </a:cxn>
                  <a:cxn ang="0">
                    <a:pos x="7" y="10"/>
                  </a:cxn>
                  <a:cxn ang="0">
                    <a:pos x="16" y="3"/>
                  </a:cxn>
                  <a:cxn ang="0">
                    <a:pos x="28" y="0"/>
                  </a:cxn>
                </a:cxnLst>
                <a:rect l="0" t="0" r="r" b="b"/>
                <a:pathLst>
                  <a:path w="55" h="82">
                    <a:moveTo>
                      <a:pt x="28" y="5"/>
                    </a:moveTo>
                    <a:lnTo>
                      <a:pt x="22" y="6"/>
                    </a:lnTo>
                    <a:lnTo>
                      <a:pt x="19" y="10"/>
                    </a:lnTo>
                    <a:lnTo>
                      <a:pt x="15" y="13"/>
                    </a:lnTo>
                    <a:lnTo>
                      <a:pt x="13" y="17"/>
                    </a:lnTo>
                    <a:lnTo>
                      <a:pt x="12" y="23"/>
                    </a:lnTo>
                    <a:lnTo>
                      <a:pt x="12" y="35"/>
                    </a:lnTo>
                    <a:lnTo>
                      <a:pt x="13" y="41"/>
                    </a:lnTo>
                    <a:lnTo>
                      <a:pt x="15" y="46"/>
                    </a:lnTo>
                    <a:lnTo>
                      <a:pt x="19" y="50"/>
                    </a:lnTo>
                    <a:lnTo>
                      <a:pt x="22" y="52"/>
                    </a:lnTo>
                    <a:lnTo>
                      <a:pt x="28" y="53"/>
                    </a:lnTo>
                    <a:lnTo>
                      <a:pt x="33" y="52"/>
                    </a:lnTo>
                    <a:lnTo>
                      <a:pt x="37" y="49"/>
                    </a:lnTo>
                    <a:lnTo>
                      <a:pt x="40" y="46"/>
                    </a:lnTo>
                    <a:lnTo>
                      <a:pt x="43" y="41"/>
                    </a:lnTo>
                    <a:lnTo>
                      <a:pt x="45" y="35"/>
                    </a:lnTo>
                    <a:lnTo>
                      <a:pt x="45" y="23"/>
                    </a:lnTo>
                    <a:lnTo>
                      <a:pt x="43" y="17"/>
                    </a:lnTo>
                    <a:lnTo>
                      <a:pt x="37" y="8"/>
                    </a:lnTo>
                    <a:lnTo>
                      <a:pt x="28" y="5"/>
                    </a:lnTo>
                    <a:close/>
                    <a:moveTo>
                      <a:pt x="28" y="0"/>
                    </a:moveTo>
                    <a:lnTo>
                      <a:pt x="40" y="2"/>
                    </a:lnTo>
                    <a:lnTo>
                      <a:pt x="49" y="8"/>
                    </a:lnTo>
                    <a:lnTo>
                      <a:pt x="54" y="17"/>
                    </a:lnTo>
                    <a:lnTo>
                      <a:pt x="55" y="29"/>
                    </a:lnTo>
                    <a:lnTo>
                      <a:pt x="52" y="44"/>
                    </a:lnTo>
                    <a:lnTo>
                      <a:pt x="43" y="55"/>
                    </a:lnTo>
                    <a:lnTo>
                      <a:pt x="28" y="58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10" y="82"/>
                    </a:lnTo>
                    <a:lnTo>
                      <a:pt x="0" y="8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" y="20"/>
                    </a:lnTo>
                    <a:lnTo>
                      <a:pt x="7" y="10"/>
                    </a:lnTo>
                    <a:lnTo>
                      <a:pt x="16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6" name="Freeform 54"/>
              <p:cNvSpPr>
                <a:spLocks noEditPoints="1"/>
              </p:cNvSpPr>
              <p:nvPr/>
            </p:nvSpPr>
            <p:spPr bwMode="auto">
              <a:xfrm>
                <a:off x="4038" y="411"/>
                <a:ext cx="63" cy="58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18" y="10"/>
                  </a:cxn>
                  <a:cxn ang="0">
                    <a:pos x="15" y="13"/>
                  </a:cxn>
                  <a:cxn ang="0">
                    <a:pos x="12" y="17"/>
                  </a:cxn>
                  <a:cxn ang="0">
                    <a:pos x="10" y="23"/>
                  </a:cxn>
                  <a:cxn ang="0">
                    <a:pos x="10" y="29"/>
                  </a:cxn>
                  <a:cxn ang="0">
                    <a:pos x="13" y="44"/>
                  </a:cxn>
                  <a:cxn ang="0">
                    <a:pos x="18" y="47"/>
                  </a:cxn>
                  <a:cxn ang="0">
                    <a:pos x="21" y="50"/>
                  </a:cxn>
                  <a:cxn ang="0">
                    <a:pos x="26" y="52"/>
                  </a:cxn>
                  <a:cxn ang="0">
                    <a:pos x="32" y="50"/>
                  </a:cxn>
                  <a:cxn ang="0">
                    <a:pos x="38" y="47"/>
                  </a:cxn>
                  <a:cxn ang="0">
                    <a:pos x="44" y="43"/>
                  </a:cxn>
                  <a:cxn ang="0">
                    <a:pos x="44" y="17"/>
                  </a:cxn>
                  <a:cxn ang="0">
                    <a:pos x="41" y="13"/>
                  </a:cxn>
                  <a:cxn ang="0">
                    <a:pos x="38" y="10"/>
                  </a:cxn>
                  <a:cxn ang="0">
                    <a:pos x="33" y="6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6" y="2"/>
                  </a:cxn>
                  <a:cxn ang="0">
                    <a:pos x="44" y="10"/>
                  </a:cxn>
                  <a:cxn ang="0">
                    <a:pos x="48" y="2"/>
                  </a:cxn>
                  <a:cxn ang="0">
                    <a:pos x="54" y="2"/>
                  </a:cxn>
                  <a:cxn ang="0">
                    <a:pos x="54" y="49"/>
                  </a:cxn>
                  <a:cxn ang="0">
                    <a:pos x="57" y="52"/>
                  </a:cxn>
                  <a:cxn ang="0">
                    <a:pos x="63" y="52"/>
                  </a:cxn>
                  <a:cxn ang="0">
                    <a:pos x="63" y="56"/>
                  </a:cxn>
                  <a:cxn ang="0">
                    <a:pos x="44" y="58"/>
                  </a:cxn>
                  <a:cxn ang="0">
                    <a:pos x="44" y="49"/>
                  </a:cxn>
                  <a:cxn ang="0">
                    <a:pos x="38" y="53"/>
                  </a:cxn>
                  <a:cxn ang="0">
                    <a:pos x="30" y="56"/>
                  </a:cxn>
                  <a:cxn ang="0">
                    <a:pos x="24" y="58"/>
                  </a:cxn>
                  <a:cxn ang="0">
                    <a:pos x="18" y="58"/>
                  </a:cxn>
                  <a:cxn ang="0">
                    <a:pos x="13" y="55"/>
                  </a:cxn>
                  <a:cxn ang="0">
                    <a:pos x="9" y="53"/>
                  </a:cxn>
                  <a:cxn ang="0">
                    <a:pos x="6" y="49"/>
                  </a:cxn>
                  <a:cxn ang="0">
                    <a:pos x="0" y="37"/>
                  </a:cxn>
                  <a:cxn ang="0">
                    <a:pos x="0" y="29"/>
                  </a:cxn>
                  <a:cxn ang="0">
                    <a:pos x="1" y="19"/>
                  </a:cxn>
                  <a:cxn ang="0">
                    <a:pos x="6" y="8"/>
                  </a:cxn>
                  <a:cxn ang="0">
                    <a:pos x="15" y="2"/>
                  </a:cxn>
                  <a:cxn ang="0">
                    <a:pos x="26" y="0"/>
                  </a:cxn>
                </a:cxnLst>
                <a:rect l="0" t="0" r="r" b="b"/>
                <a:pathLst>
                  <a:path w="63" h="58">
                    <a:moveTo>
                      <a:pt x="23" y="6"/>
                    </a:moveTo>
                    <a:lnTo>
                      <a:pt x="18" y="10"/>
                    </a:lnTo>
                    <a:lnTo>
                      <a:pt x="15" y="13"/>
                    </a:lnTo>
                    <a:lnTo>
                      <a:pt x="12" y="17"/>
                    </a:lnTo>
                    <a:lnTo>
                      <a:pt x="10" y="23"/>
                    </a:lnTo>
                    <a:lnTo>
                      <a:pt x="10" y="29"/>
                    </a:lnTo>
                    <a:lnTo>
                      <a:pt x="13" y="44"/>
                    </a:lnTo>
                    <a:lnTo>
                      <a:pt x="18" y="47"/>
                    </a:lnTo>
                    <a:lnTo>
                      <a:pt x="21" y="50"/>
                    </a:lnTo>
                    <a:lnTo>
                      <a:pt x="26" y="52"/>
                    </a:lnTo>
                    <a:lnTo>
                      <a:pt x="32" y="50"/>
                    </a:lnTo>
                    <a:lnTo>
                      <a:pt x="38" y="47"/>
                    </a:lnTo>
                    <a:lnTo>
                      <a:pt x="44" y="43"/>
                    </a:lnTo>
                    <a:lnTo>
                      <a:pt x="44" y="17"/>
                    </a:lnTo>
                    <a:lnTo>
                      <a:pt x="41" y="13"/>
                    </a:lnTo>
                    <a:lnTo>
                      <a:pt x="38" y="10"/>
                    </a:lnTo>
                    <a:lnTo>
                      <a:pt x="33" y="6"/>
                    </a:lnTo>
                    <a:lnTo>
                      <a:pt x="23" y="6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6" y="2"/>
                    </a:lnTo>
                    <a:lnTo>
                      <a:pt x="44" y="10"/>
                    </a:lnTo>
                    <a:lnTo>
                      <a:pt x="48" y="2"/>
                    </a:lnTo>
                    <a:lnTo>
                      <a:pt x="54" y="2"/>
                    </a:lnTo>
                    <a:lnTo>
                      <a:pt x="54" y="49"/>
                    </a:lnTo>
                    <a:lnTo>
                      <a:pt x="57" y="52"/>
                    </a:lnTo>
                    <a:lnTo>
                      <a:pt x="63" y="52"/>
                    </a:lnTo>
                    <a:lnTo>
                      <a:pt x="63" y="56"/>
                    </a:lnTo>
                    <a:lnTo>
                      <a:pt x="44" y="58"/>
                    </a:lnTo>
                    <a:lnTo>
                      <a:pt x="44" y="49"/>
                    </a:lnTo>
                    <a:lnTo>
                      <a:pt x="38" y="53"/>
                    </a:lnTo>
                    <a:lnTo>
                      <a:pt x="30" y="56"/>
                    </a:lnTo>
                    <a:lnTo>
                      <a:pt x="24" y="58"/>
                    </a:lnTo>
                    <a:lnTo>
                      <a:pt x="18" y="58"/>
                    </a:lnTo>
                    <a:lnTo>
                      <a:pt x="13" y="55"/>
                    </a:lnTo>
                    <a:lnTo>
                      <a:pt x="9" y="53"/>
                    </a:lnTo>
                    <a:lnTo>
                      <a:pt x="6" y="49"/>
                    </a:lnTo>
                    <a:lnTo>
                      <a:pt x="0" y="37"/>
                    </a:lnTo>
                    <a:lnTo>
                      <a:pt x="0" y="29"/>
                    </a:lnTo>
                    <a:lnTo>
                      <a:pt x="1" y="19"/>
                    </a:lnTo>
                    <a:lnTo>
                      <a:pt x="6" y="8"/>
                    </a:lnTo>
                    <a:lnTo>
                      <a:pt x="15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7" name="Freeform 55"/>
              <p:cNvSpPr>
                <a:spLocks/>
              </p:cNvSpPr>
              <p:nvPr/>
            </p:nvSpPr>
            <p:spPr bwMode="auto">
              <a:xfrm>
                <a:off x="4109" y="411"/>
                <a:ext cx="68" cy="5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29"/>
                  </a:cxn>
                  <a:cxn ang="0">
                    <a:pos x="40" y="13"/>
                  </a:cxn>
                  <a:cxn ang="0">
                    <a:pos x="42" y="11"/>
                  </a:cxn>
                  <a:cxn ang="0">
                    <a:pos x="45" y="10"/>
                  </a:cxn>
                  <a:cxn ang="0">
                    <a:pos x="45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66" y="2"/>
                  </a:cxn>
                  <a:cxn ang="0">
                    <a:pos x="66" y="6"/>
                  </a:cxn>
                  <a:cxn ang="0">
                    <a:pos x="62" y="6"/>
                  </a:cxn>
                  <a:cxn ang="0">
                    <a:pos x="57" y="8"/>
                  </a:cxn>
                  <a:cxn ang="0">
                    <a:pos x="52" y="11"/>
                  </a:cxn>
                  <a:cxn ang="0">
                    <a:pos x="36" y="23"/>
                  </a:cxn>
                  <a:cxn ang="0">
                    <a:pos x="54" y="44"/>
                  </a:cxn>
                  <a:cxn ang="0">
                    <a:pos x="60" y="50"/>
                  </a:cxn>
                  <a:cxn ang="0">
                    <a:pos x="63" y="52"/>
                  </a:cxn>
                  <a:cxn ang="0">
                    <a:pos x="68" y="52"/>
                  </a:cxn>
                  <a:cxn ang="0">
                    <a:pos x="68" y="56"/>
                  </a:cxn>
                  <a:cxn ang="0">
                    <a:pos x="52" y="56"/>
                  </a:cxn>
                  <a:cxn ang="0">
                    <a:pos x="28" y="29"/>
                  </a:cxn>
                  <a:cxn ang="0">
                    <a:pos x="19" y="37"/>
                  </a:cxn>
                  <a:cxn ang="0">
                    <a:pos x="19" y="47"/>
                  </a:cxn>
                  <a:cxn ang="0">
                    <a:pos x="21" y="50"/>
                  </a:cxn>
                  <a:cxn ang="0">
                    <a:pos x="24" y="52"/>
                  </a:cxn>
                  <a:cxn ang="0">
                    <a:pos x="28" y="52"/>
                  </a:cxn>
                  <a:cxn ang="0">
                    <a:pos x="28" y="56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4" y="52"/>
                  </a:cxn>
                  <a:cxn ang="0">
                    <a:pos x="7" y="50"/>
                  </a:cxn>
                  <a:cxn ang="0">
                    <a:pos x="9" y="49"/>
                  </a:cxn>
                  <a:cxn ang="0">
                    <a:pos x="9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4" y="5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68" h="56">
                    <a:moveTo>
                      <a:pt x="15" y="0"/>
                    </a:moveTo>
                    <a:lnTo>
                      <a:pt x="19" y="0"/>
                    </a:lnTo>
                    <a:lnTo>
                      <a:pt x="19" y="29"/>
                    </a:lnTo>
                    <a:lnTo>
                      <a:pt x="40" y="13"/>
                    </a:lnTo>
                    <a:lnTo>
                      <a:pt x="42" y="11"/>
                    </a:lnTo>
                    <a:lnTo>
                      <a:pt x="45" y="10"/>
                    </a:lnTo>
                    <a:lnTo>
                      <a:pt x="45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66" y="2"/>
                    </a:lnTo>
                    <a:lnTo>
                      <a:pt x="66" y="6"/>
                    </a:lnTo>
                    <a:lnTo>
                      <a:pt x="62" y="6"/>
                    </a:lnTo>
                    <a:lnTo>
                      <a:pt x="57" y="8"/>
                    </a:lnTo>
                    <a:lnTo>
                      <a:pt x="52" y="11"/>
                    </a:lnTo>
                    <a:lnTo>
                      <a:pt x="36" y="23"/>
                    </a:lnTo>
                    <a:lnTo>
                      <a:pt x="54" y="44"/>
                    </a:lnTo>
                    <a:lnTo>
                      <a:pt x="60" y="50"/>
                    </a:lnTo>
                    <a:lnTo>
                      <a:pt x="63" y="52"/>
                    </a:lnTo>
                    <a:lnTo>
                      <a:pt x="68" y="52"/>
                    </a:lnTo>
                    <a:lnTo>
                      <a:pt x="68" y="56"/>
                    </a:lnTo>
                    <a:lnTo>
                      <a:pt x="52" y="56"/>
                    </a:lnTo>
                    <a:lnTo>
                      <a:pt x="28" y="29"/>
                    </a:lnTo>
                    <a:lnTo>
                      <a:pt x="19" y="37"/>
                    </a:lnTo>
                    <a:lnTo>
                      <a:pt x="19" y="47"/>
                    </a:lnTo>
                    <a:lnTo>
                      <a:pt x="21" y="50"/>
                    </a:lnTo>
                    <a:lnTo>
                      <a:pt x="24" y="52"/>
                    </a:lnTo>
                    <a:lnTo>
                      <a:pt x="28" y="52"/>
                    </a:lnTo>
                    <a:lnTo>
                      <a:pt x="28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7" y="50"/>
                    </a:lnTo>
                    <a:lnTo>
                      <a:pt x="9" y="49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8" name="Freeform 56"/>
              <p:cNvSpPr>
                <a:spLocks/>
              </p:cNvSpPr>
              <p:nvPr/>
            </p:nvSpPr>
            <p:spPr bwMode="auto">
              <a:xfrm>
                <a:off x="4178" y="413"/>
                <a:ext cx="4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6"/>
                  </a:cxn>
                  <a:cxn ang="0">
                    <a:pos x="26" y="6"/>
                  </a:cxn>
                  <a:cxn ang="0">
                    <a:pos x="26" y="47"/>
                  </a:cxn>
                  <a:cxn ang="0">
                    <a:pos x="27" y="48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39" y="48"/>
                  </a:cxn>
                  <a:cxn ang="0">
                    <a:pos x="44" y="45"/>
                  </a:cxn>
                  <a:cxn ang="0">
                    <a:pos x="44" y="51"/>
                  </a:cxn>
                  <a:cxn ang="0">
                    <a:pos x="39" y="53"/>
                  </a:cxn>
                  <a:cxn ang="0">
                    <a:pos x="35" y="56"/>
                  </a:cxn>
                  <a:cxn ang="0">
                    <a:pos x="26" y="56"/>
                  </a:cxn>
                  <a:cxn ang="0">
                    <a:pos x="21" y="54"/>
                  </a:cxn>
                  <a:cxn ang="0">
                    <a:pos x="18" y="53"/>
                  </a:cxn>
                  <a:cxn ang="0">
                    <a:pos x="17" y="50"/>
                  </a:cxn>
                  <a:cxn ang="0">
                    <a:pos x="15" y="45"/>
                  </a:cxn>
                  <a:cxn ang="0">
                    <a:pos x="15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4" h="56">
                    <a:moveTo>
                      <a:pt x="0" y="0"/>
                    </a:moveTo>
                    <a:lnTo>
                      <a:pt x="42" y="0"/>
                    </a:lnTo>
                    <a:lnTo>
                      <a:pt x="42" y="6"/>
                    </a:lnTo>
                    <a:lnTo>
                      <a:pt x="26" y="6"/>
                    </a:lnTo>
                    <a:lnTo>
                      <a:pt x="26" y="47"/>
                    </a:lnTo>
                    <a:lnTo>
                      <a:pt x="27" y="48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4" y="45"/>
                    </a:lnTo>
                    <a:lnTo>
                      <a:pt x="44" y="51"/>
                    </a:lnTo>
                    <a:lnTo>
                      <a:pt x="39" y="53"/>
                    </a:lnTo>
                    <a:lnTo>
                      <a:pt x="35" y="56"/>
                    </a:lnTo>
                    <a:lnTo>
                      <a:pt x="26" y="56"/>
                    </a:lnTo>
                    <a:lnTo>
                      <a:pt x="21" y="54"/>
                    </a:lnTo>
                    <a:lnTo>
                      <a:pt x="18" y="53"/>
                    </a:lnTo>
                    <a:lnTo>
                      <a:pt x="17" y="50"/>
                    </a:lnTo>
                    <a:lnTo>
                      <a:pt x="15" y="45"/>
                    </a:lnTo>
                    <a:lnTo>
                      <a:pt x="15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49" name="Freeform 57"/>
              <p:cNvSpPr>
                <a:spLocks noEditPoints="1"/>
              </p:cNvSpPr>
              <p:nvPr/>
            </p:nvSpPr>
            <p:spPr bwMode="auto">
              <a:xfrm>
                <a:off x="4229" y="383"/>
                <a:ext cx="59" cy="110"/>
              </a:xfrm>
              <a:custGeom>
                <a:avLst/>
                <a:gdLst/>
                <a:ahLst/>
                <a:cxnLst>
                  <a:cxn ang="0">
                    <a:pos x="15" y="28"/>
                  </a:cxn>
                  <a:cxn ang="0">
                    <a:pos x="18" y="28"/>
                  </a:cxn>
                  <a:cxn ang="0">
                    <a:pos x="18" y="39"/>
                  </a:cxn>
                  <a:cxn ang="0">
                    <a:pos x="27" y="33"/>
                  </a:cxn>
                  <a:cxn ang="0">
                    <a:pos x="35" y="30"/>
                  </a:cxn>
                  <a:cxn ang="0">
                    <a:pos x="42" y="28"/>
                  </a:cxn>
                  <a:cxn ang="0">
                    <a:pos x="47" y="28"/>
                  </a:cxn>
                  <a:cxn ang="0">
                    <a:pos x="51" y="30"/>
                  </a:cxn>
                  <a:cxn ang="0">
                    <a:pos x="56" y="33"/>
                  </a:cxn>
                  <a:cxn ang="0">
                    <a:pos x="58" y="38"/>
                  </a:cxn>
                  <a:cxn ang="0">
                    <a:pos x="59" y="41"/>
                  </a:cxn>
                  <a:cxn ang="0">
                    <a:pos x="59" y="110"/>
                  </a:cxn>
                  <a:cxn ang="0">
                    <a:pos x="50" y="110"/>
                  </a:cxn>
                  <a:cxn ang="0">
                    <a:pos x="50" y="42"/>
                  </a:cxn>
                  <a:cxn ang="0">
                    <a:pos x="48" y="39"/>
                  </a:cxn>
                  <a:cxn ang="0">
                    <a:pos x="42" y="36"/>
                  </a:cxn>
                  <a:cxn ang="0">
                    <a:pos x="32" y="36"/>
                  </a:cxn>
                  <a:cxn ang="0">
                    <a:pos x="26" y="39"/>
                  </a:cxn>
                  <a:cxn ang="0">
                    <a:pos x="18" y="45"/>
                  </a:cxn>
                  <a:cxn ang="0">
                    <a:pos x="18" y="71"/>
                  </a:cxn>
                  <a:cxn ang="0">
                    <a:pos x="20" y="75"/>
                  </a:cxn>
                  <a:cxn ang="0">
                    <a:pos x="20" y="77"/>
                  </a:cxn>
                  <a:cxn ang="0">
                    <a:pos x="23" y="80"/>
                  </a:cxn>
                  <a:cxn ang="0">
                    <a:pos x="29" y="80"/>
                  </a:cxn>
                  <a:cxn ang="0">
                    <a:pos x="29" y="84"/>
                  </a:cxn>
                  <a:cxn ang="0">
                    <a:pos x="0" y="84"/>
                  </a:cxn>
                  <a:cxn ang="0">
                    <a:pos x="0" y="80"/>
                  </a:cxn>
                  <a:cxn ang="0">
                    <a:pos x="5" y="80"/>
                  </a:cxn>
                  <a:cxn ang="0">
                    <a:pos x="8" y="78"/>
                  </a:cxn>
                  <a:cxn ang="0">
                    <a:pos x="9" y="77"/>
                  </a:cxn>
                  <a:cxn ang="0">
                    <a:pos x="9" y="38"/>
                  </a:cxn>
                  <a:cxn ang="0">
                    <a:pos x="0" y="38"/>
                  </a:cxn>
                  <a:cxn ang="0">
                    <a:pos x="0" y="33"/>
                  </a:cxn>
                  <a:cxn ang="0">
                    <a:pos x="8" y="31"/>
                  </a:cxn>
                  <a:cxn ang="0">
                    <a:pos x="15" y="28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2" y="1"/>
                  </a:cxn>
                  <a:cxn ang="0">
                    <a:pos x="41" y="4"/>
                  </a:cxn>
                  <a:cxn ang="0">
                    <a:pos x="41" y="6"/>
                  </a:cxn>
                  <a:cxn ang="0">
                    <a:pos x="39" y="10"/>
                  </a:cxn>
                  <a:cxn ang="0">
                    <a:pos x="33" y="19"/>
                  </a:cxn>
                  <a:cxn ang="0">
                    <a:pos x="30" y="19"/>
                  </a:cxn>
                  <a:cxn ang="0">
                    <a:pos x="30" y="10"/>
                  </a:cxn>
                  <a:cxn ang="0">
                    <a:pos x="32" y="6"/>
                  </a:cxn>
                  <a:cxn ang="0">
                    <a:pos x="32" y="1"/>
                  </a:cxn>
                  <a:cxn ang="0">
                    <a:pos x="35" y="0"/>
                  </a:cxn>
                </a:cxnLst>
                <a:rect l="0" t="0" r="r" b="b"/>
                <a:pathLst>
                  <a:path w="59" h="110">
                    <a:moveTo>
                      <a:pt x="15" y="28"/>
                    </a:moveTo>
                    <a:lnTo>
                      <a:pt x="18" y="28"/>
                    </a:lnTo>
                    <a:lnTo>
                      <a:pt x="18" y="39"/>
                    </a:lnTo>
                    <a:lnTo>
                      <a:pt x="27" y="33"/>
                    </a:lnTo>
                    <a:lnTo>
                      <a:pt x="35" y="30"/>
                    </a:lnTo>
                    <a:lnTo>
                      <a:pt x="42" y="28"/>
                    </a:lnTo>
                    <a:lnTo>
                      <a:pt x="47" y="28"/>
                    </a:lnTo>
                    <a:lnTo>
                      <a:pt x="51" y="30"/>
                    </a:lnTo>
                    <a:lnTo>
                      <a:pt x="56" y="33"/>
                    </a:lnTo>
                    <a:lnTo>
                      <a:pt x="58" y="38"/>
                    </a:lnTo>
                    <a:lnTo>
                      <a:pt x="59" y="41"/>
                    </a:lnTo>
                    <a:lnTo>
                      <a:pt x="59" y="110"/>
                    </a:lnTo>
                    <a:lnTo>
                      <a:pt x="50" y="110"/>
                    </a:lnTo>
                    <a:lnTo>
                      <a:pt x="50" y="42"/>
                    </a:lnTo>
                    <a:lnTo>
                      <a:pt x="48" y="39"/>
                    </a:lnTo>
                    <a:lnTo>
                      <a:pt x="42" y="36"/>
                    </a:lnTo>
                    <a:lnTo>
                      <a:pt x="32" y="36"/>
                    </a:lnTo>
                    <a:lnTo>
                      <a:pt x="26" y="39"/>
                    </a:lnTo>
                    <a:lnTo>
                      <a:pt x="18" y="45"/>
                    </a:lnTo>
                    <a:lnTo>
                      <a:pt x="18" y="71"/>
                    </a:lnTo>
                    <a:lnTo>
                      <a:pt x="20" y="75"/>
                    </a:lnTo>
                    <a:lnTo>
                      <a:pt x="20" y="77"/>
                    </a:lnTo>
                    <a:lnTo>
                      <a:pt x="23" y="80"/>
                    </a:lnTo>
                    <a:lnTo>
                      <a:pt x="29" y="80"/>
                    </a:lnTo>
                    <a:lnTo>
                      <a:pt x="29" y="84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5" y="80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8" y="31"/>
                    </a:lnTo>
                    <a:lnTo>
                      <a:pt x="15" y="28"/>
                    </a:lnTo>
                    <a:close/>
                    <a:moveTo>
                      <a:pt x="35" y="0"/>
                    </a:moveTo>
                    <a:lnTo>
                      <a:pt x="41" y="0"/>
                    </a:lnTo>
                    <a:lnTo>
                      <a:pt x="42" y="1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39" y="10"/>
                    </a:lnTo>
                    <a:lnTo>
                      <a:pt x="33" y="19"/>
                    </a:lnTo>
                    <a:lnTo>
                      <a:pt x="30" y="19"/>
                    </a:lnTo>
                    <a:lnTo>
                      <a:pt x="30" y="10"/>
                    </a:lnTo>
                    <a:lnTo>
                      <a:pt x="32" y="6"/>
                    </a:lnTo>
                    <a:lnTo>
                      <a:pt x="3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0" name="Freeform 58"/>
              <p:cNvSpPr>
                <a:spLocks noEditPoints="1"/>
              </p:cNvSpPr>
              <p:nvPr/>
            </p:nvSpPr>
            <p:spPr bwMode="auto">
              <a:xfrm>
                <a:off x="4305" y="411"/>
                <a:ext cx="55" cy="82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2" y="6"/>
                  </a:cxn>
                  <a:cxn ang="0">
                    <a:pos x="16" y="13"/>
                  </a:cxn>
                  <a:cxn ang="0">
                    <a:pos x="13" y="17"/>
                  </a:cxn>
                  <a:cxn ang="0">
                    <a:pos x="12" y="23"/>
                  </a:cxn>
                  <a:cxn ang="0">
                    <a:pos x="12" y="35"/>
                  </a:cxn>
                  <a:cxn ang="0">
                    <a:pos x="13" y="41"/>
                  </a:cxn>
                  <a:cxn ang="0">
                    <a:pos x="15" y="46"/>
                  </a:cxn>
                  <a:cxn ang="0">
                    <a:pos x="19" y="50"/>
                  </a:cxn>
                  <a:cxn ang="0">
                    <a:pos x="22" y="52"/>
                  </a:cxn>
                  <a:cxn ang="0">
                    <a:pos x="28" y="53"/>
                  </a:cxn>
                  <a:cxn ang="0">
                    <a:pos x="33" y="52"/>
                  </a:cxn>
                  <a:cxn ang="0">
                    <a:pos x="42" y="46"/>
                  </a:cxn>
                  <a:cxn ang="0">
                    <a:pos x="43" y="41"/>
                  </a:cxn>
                  <a:cxn ang="0">
                    <a:pos x="45" y="35"/>
                  </a:cxn>
                  <a:cxn ang="0">
                    <a:pos x="45" y="23"/>
                  </a:cxn>
                  <a:cxn ang="0">
                    <a:pos x="43" y="17"/>
                  </a:cxn>
                  <a:cxn ang="0">
                    <a:pos x="37" y="8"/>
                  </a:cxn>
                  <a:cxn ang="0">
                    <a:pos x="28" y="5"/>
                  </a:cxn>
                  <a:cxn ang="0">
                    <a:pos x="28" y="0"/>
                  </a:cxn>
                  <a:cxn ang="0">
                    <a:pos x="40" y="2"/>
                  </a:cxn>
                  <a:cxn ang="0">
                    <a:pos x="49" y="8"/>
                  </a:cxn>
                  <a:cxn ang="0">
                    <a:pos x="54" y="17"/>
                  </a:cxn>
                  <a:cxn ang="0">
                    <a:pos x="55" y="29"/>
                  </a:cxn>
                  <a:cxn ang="0">
                    <a:pos x="52" y="44"/>
                  </a:cxn>
                  <a:cxn ang="0">
                    <a:pos x="43" y="55"/>
                  </a:cxn>
                  <a:cxn ang="0">
                    <a:pos x="28" y="58"/>
                  </a:cxn>
                  <a:cxn ang="0">
                    <a:pos x="22" y="58"/>
                  </a:cxn>
                  <a:cxn ang="0">
                    <a:pos x="18" y="56"/>
                  </a:cxn>
                  <a:cxn ang="0">
                    <a:pos x="13" y="53"/>
                  </a:cxn>
                  <a:cxn ang="0">
                    <a:pos x="10" y="50"/>
                  </a:cxn>
                  <a:cxn ang="0">
                    <a:pos x="10" y="82"/>
                  </a:cxn>
                  <a:cxn ang="0">
                    <a:pos x="0" y="8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1" y="20"/>
                  </a:cxn>
                  <a:cxn ang="0">
                    <a:pos x="7" y="10"/>
                  </a:cxn>
                  <a:cxn ang="0">
                    <a:pos x="16" y="3"/>
                  </a:cxn>
                  <a:cxn ang="0">
                    <a:pos x="28" y="0"/>
                  </a:cxn>
                </a:cxnLst>
                <a:rect l="0" t="0" r="r" b="b"/>
                <a:pathLst>
                  <a:path w="55" h="82">
                    <a:moveTo>
                      <a:pt x="28" y="5"/>
                    </a:moveTo>
                    <a:lnTo>
                      <a:pt x="22" y="6"/>
                    </a:lnTo>
                    <a:lnTo>
                      <a:pt x="16" y="13"/>
                    </a:lnTo>
                    <a:lnTo>
                      <a:pt x="13" y="17"/>
                    </a:lnTo>
                    <a:lnTo>
                      <a:pt x="12" y="23"/>
                    </a:lnTo>
                    <a:lnTo>
                      <a:pt x="12" y="35"/>
                    </a:lnTo>
                    <a:lnTo>
                      <a:pt x="13" y="41"/>
                    </a:lnTo>
                    <a:lnTo>
                      <a:pt x="15" y="46"/>
                    </a:lnTo>
                    <a:lnTo>
                      <a:pt x="19" y="50"/>
                    </a:lnTo>
                    <a:lnTo>
                      <a:pt x="22" y="52"/>
                    </a:lnTo>
                    <a:lnTo>
                      <a:pt x="28" y="53"/>
                    </a:lnTo>
                    <a:lnTo>
                      <a:pt x="33" y="52"/>
                    </a:lnTo>
                    <a:lnTo>
                      <a:pt x="42" y="46"/>
                    </a:lnTo>
                    <a:lnTo>
                      <a:pt x="43" y="41"/>
                    </a:lnTo>
                    <a:lnTo>
                      <a:pt x="45" y="35"/>
                    </a:lnTo>
                    <a:lnTo>
                      <a:pt x="45" y="23"/>
                    </a:lnTo>
                    <a:lnTo>
                      <a:pt x="43" y="17"/>
                    </a:lnTo>
                    <a:lnTo>
                      <a:pt x="37" y="8"/>
                    </a:lnTo>
                    <a:lnTo>
                      <a:pt x="28" y="5"/>
                    </a:lnTo>
                    <a:close/>
                    <a:moveTo>
                      <a:pt x="28" y="0"/>
                    </a:moveTo>
                    <a:lnTo>
                      <a:pt x="40" y="2"/>
                    </a:lnTo>
                    <a:lnTo>
                      <a:pt x="49" y="8"/>
                    </a:lnTo>
                    <a:lnTo>
                      <a:pt x="54" y="17"/>
                    </a:lnTo>
                    <a:lnTo>
                      <a:pt x="55" y="29"/>
                    </a:lnTo>
                    <a:lnTo>
                      <a:pt x="52" y="44"/>
                    </a:lnTo>
                    <a:lnTo>
                      <a:pt x="43" y="55"/>
                    </a:lnTo>
                    <a:lnTo>
                      <a:pt x="28" y="58"/>
                    </a:lnTo>
                    <a:lnTo>
                      <a:pt x="22" y="58"/>
                    </a:lnTo>
                    <a:lnTo>
                      <a:pt x="18" y="56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10" y="82"/>
                    </a:lnTo>
                    <a:lnTo>
                      <a:pt x="0" y="8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1" y="20"/>
                    </a:lnTo>
                    <a:lnTo>
                      <a:pt x="7" y="10"/>
                    </a:lnTo>
                    <a:lnTo>
                      <a:pt x="16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1" name="Freeform 59"/>
              <p:cNvSpPr>
                <a:spLocks/>
              </p:cNvSpPr>
              <p:nvPr/>
            </p:nvSpPr>
            <p:spPr bwMode="auto">
              <a:xfrm>
                <a:off x="4371" y="411"/>
                <a:ext cx="69" cy="5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6"/>
                  </a:cxn>
                  <a:cxn ang="0">
                    <a:pos x="24" y="6"/>
                  </a:cxn>
                  <a:cxn ang="0">
                    <a:pos x="19" y="8"/>
                  </a:cxn>
                  <a:cxn ang="0">
                    <a:pos x="13" y="14"/>
                  </a:cxn>
                  <a:cxn ang="0">
                    <a:pos x="10" y="23"/>
                  </a:cxn>
                  <a:cxn ang="0">
                    <a:pos x="10" y="38"/>
                  </a:cxn>
                  <a:cxn ang="0">
                    <a:pos x="12" y="44"/>
                  </a:cxn>
                  <a:cxn ang="0">
                    <a:pos x="15" y="49"/>
                  </a:cxn>
                  <a:cxn ang="0">
                    <a:pos x="21" y="52"/>
                  </a:cxn>
                  <a:cxn ang="0">
                    <a:pos x="24" y="52"/>
                  </a:cxn>
                  <a:cxn ang="0">
                    <a:pos x="26" y="50"/>
                  </a:cxn>
                  <a:cxn ang="0">
                    <a:pos x="30" y="41"/>
                  </a:cxn>
                  <a:cxn ang="0">
                    <a:pos x="30" y="26"/>
                  </a:cxn>
                  <a:cxn ang="0">
                    <a:pos x="39" y="26"/>
                  </a:cxn>
                  <a:cxn ang="0">
                    <a:pos x="39" y="41"/>
                  </a:cxn>
                  <a:cxn ang="0">
                    <a:pos x="41" y="44"/>
                  </a:cxn>
                  <a:cxn ang="0">
                    <a:pos x="42" y="49"/>
                  </a:cxn>
                  <a:cxn ang="0">
                    <a:pos x="45" y="52"/>
                  </a:cxn>
                  <a:cxn ang="0">
                    <a:pos x="53" y="52"/>
                  </a:cxn>
                  <a:cxn ang="0">
                    <a:pos x="54" y="49"/>
                  </a:cxn>
                  <a:cxn ang="0">
                    <a:pos x="57" y="44"/>
                  </a:cxn>
                  <a:cxn ang="0">
                    <a:pos x="59" y="38"/>
                  </a:cxn>
                  <a:cxn ang="0">
                    <a:pos x="59" y="25"/>
                  </a:cxn>
                  <a:cxn ang="0">
                    <a:pos x="57" y="19"/>
                  </a:cxn>
                  <a:cxn ang="0">
                    <a:pos x="56" y="14"/>
                  </a:cxn>
                  <a:cxn ang="0">
                    <a:pos x="54" y="11"/>
                  </a:cxn>
                  <a:cxn ang="0">
                    <a:pos x="50" y="8"/>
                  </a:cxn>
                  <a:cxn ang="0">
                    <a:pos x="47" y="6"/>
                  </a:cxn>
                  <a:cxn ang="0">
                    <a:pos x="41" y="6"/>
                  </a:cxn>
                  <a:cxn ang="0">
                    <a:pos x="41" y="0"/>
                  </a:cxn>
                  <a:cxn ang="0">
                    <a:pos x="53" y="2"/>
                  </a:cxn>
                  <a:cxn ang="0">
                    <a:pos x="62" y="8"/>
                  </a:cxn>
                  <a:cxn ang="0">
                    <a:pos x="68" y="17"/>
                  </a:cxn>
                  <a:cxn ang="0">
                    <a:pos x="69" y="29"/>
                  </a:cxn>
                  <a:cxn ang="0">
                    <a:pos x="68" y="41"/>
                  </a:cxn>
                  <a:cxn ang="0">
                    <a:pos x="65" y="50"/>
                  </a:cxn>
                  <a:cxn ang="0">
                    <a:pos x="57" y="56"/>
                  </a:cxn>
                  <a:cxn ang="0">
                    <a:pos x="48" y="58"/>
                  </a:cxn>
                  <a:cxn ang="0">
                    <a:pos x="44" y="58"/>
                  </a:cxn>
                  <a:cxn ang="0">
                    <a:pos x="41" y="55"/>
                  </a:cxn>
                  <a:cxn ang="0">
                    <a:pos x="38" y="53"/>
                  </a:cxn>
                  <a:cxn ang="0">
                    <a:pos x="35" y="49"/>
                  </a:cxn>
                  <a:cxn ang="0">
                    <a:pos x="26" y="58"/>
                  </a:cxn>
                  <a:cxn ang="0">
                    <a:pos x="21" y="58"/>
                  </a:cxn>
                  <a:cxn ang="0">
                    <a:pos x="10" y="56"/>
                  </a:cxn>
                  <a:cxn ang="0">
                    <a:pos x="4" y="50"/>
                  </a:cxn>
                  <a:cxn ang="0">
                    <a:pos x="1" y="41"/>
                  </a:cxn>
                  <a:cxn ang="0">
                    <a:pos x="0" y="31"/>
                  </a:cxn>
                  <a:cxn ang="0">
                    <a:pos x="1" y="17"/>
                  </a:cxn>
                  <a:cxn ang="0">
                    <a:pos x="7" y="8"/>
                  </a:cxn>
                  <a:cxn ang="0">
                    <a:pos x="16" y="2"/>
                  </a:cxn>
                  <a:cxn ang="0">
                    <a:pos x="29" y="0"/>
                  </a:cxn>
                </a:cxnLst>
                <a:rect l="0" t="0" r="r" b="b"/>
                <a:pathLst>
                  <a:path w="69" h="58">
                    <a:moveTo>
                      <a:pt x="29" y="0"/>
                    </a:moveTo>
                    <a:lnTo>
                      <a:pt x="29" y="6"/>
                    </a:lnTo>
                    <a:lnTo>
                      <a:pt x="24" y="6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10" y="23"/>
                    </a:lnTo>
                    <a:lnTo>
                      <a:pt x="10" y="38"/>
                    </a:lnTo>
                    <a:lnTo>
                      <a:pt x="12" y="44"/>
                    </a:lnTo>
                    <a:lnTo>
                      <a:pt x="15" y="49"/>
                    </a:lnTo>
                    <a:lnTo>
                      <a:pt x="21" y="52"/>
                    </a:lnTo>
                    <a:lnTo>
                      <a:pt x="24" y="52"/>
                    </a:lnTo>
                    <a:lnTo>
                      <a:pt x="26" y="50"/>
                    </a:lnTo>
                    <a:lnTo>
                      <a:pt x="30" y="41"/>
                    </a:lnTo>
                    <a:lnTo>
                      <a:pt x="30" y="26"/>
                    </a:lnTo>
                    <a:lnTo>
                      <a:pt x="39" y="26"/>
                    </a:lnTo>
                    <a:lnTo>
                      <a:pt x="39" y="41"/>
                    </a:lnTo>
                    <a:lnTo>
                      <a:pt x="41" y="44"/>
                    </a:lnTo>
                    <a:lnTo>
                      <a:pt x="42" y="49"/>
                    </a:lnTo>
                    <a:lnTo>
                      <a:pt x="45" y="52"/>
                    </a:lnTo>
                    <a:lnTo>
                      <a:pt x="53" y="52"/>
                    </a:lnTo>
                    <a:lnTo>
                      <a:pt x="54" y="49"/>
                    </a:lnTo>
                    <a:lnTo>
                      <a:pt x="57" y="44"/>
                    </a:lnTo>
                    <a:lnTo>
                      <a:pt x="59" y="38"/>
                    </a:lnTo>
                    <a:lnTo>
                      <a:pt x="59" y="25"/>
                    </a:lnTo>
                    <a:lnTo>
                      <a:pt x="57" y="19"/>
                    </a:lnTo>
                    <a:lnTo>
                      <a:pt x="56" y="14"/>
                    </a:lnTo>
                    <a:lnTo>
                      <a:pt x="54" y="11"/>
                    </a:lnTo>
                    <a:lnTo>
                      <a:pt x="50" y="8"/>
                    </a:lnTo>
                    <a:lnTo>
                      <a:pt x="47" y="6"/>
                    </a:lnTo>
                    <a:lnTo>
                      <a:pt x="41" y="6"/>
                    </a:lnTo>
                    <a:lnTo>
                      <a:pt x="41" y="0"/>
                    </a:lnTo>
                    <a:lnTo>
                      <a:pt x="53" y="2"/>
                    </a:lnTo>
                    <a:lnTo>
                      <a:pt x="62" y="8"/>
                    </a:lnTo>
                    <a:lnTo>
                      <a:pt x="68" y="17"/>
                    </a:lnTo>
                    <a:lnTo>
                      <a:pt x="69" y="29"/>
                    </a:lnTo>
                    <a:lnTo>
                      <a:pt x="68" y="41"/>
                    </a:lnTo>
                    <a:lnTo>
                      <a:pt x="65" y="50"/>
                    </a:lnTo>
                    <a:lnTo>
                      <a:pt x="57" y="56"/>
                    </a:lnTo>
                    <a:lnTo>
                      <a:pt x="48" y="58"/>
                    </a:lnTo>
                    <a:lnTo>
                      <a:pt x="44" y="58"/>
                    </a:lnTo>
                    <a:lnTo>
                      <a:pt x="41" y="55"/>
                    </a:lnTo>
                    <a:lnTo>
                      <a:pt x="38" y="53"/>
                    </a:lnTo>
                    <a:lnTo>
                      <a:pt x="35" y="49"/>
                    </a:lnTo>
                    <a:lnTo>
                      <a:pt x="26" y="58"/>
                    </a:lnTo>
                    <a:lnTo>
                      <a:pt x="21" y="58"/>
                    </a:lnTo>
                    <a:lnTo>
                      <a:pt x="10" y="56"/>
                    </a:lnTo>
                    <a:lnTo>
                      <a:pt x="4" y="50"/>
                    </a:lnTo>
                    <a:lnTo>
                      <a:pt x="1" y="41"/>
                    </a:lnTo>
                    <a:lnTo>
                      <a:pt x="0" y="31"/>
                    </a:lnTo>
                    <a:lnTo>
                      <a:pt x="1" y="17"/>
                    </a:lnTo>
                    <a:lnTo>
                      <a:pt x="7" y="8"/>
                    </a:lnTo>
                    <a:lnTo>
                      <a:pt x="16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2" name="Freeform 60"/>
              <p:cNvSpPr>
                <a:spLocks/>
              </p:cNvSpPr>
              <p:nvPr/>
            </p:nvSpPr>
            <p:spPr bwMode="auto">
              <a:xfrm>
                <a:off x="4445" y="411"/>
                <a:ext cx="57" cy="56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34" y="46"/>
                  </a:cxn>
                  <a:cxn ang="0">
                    <a:pos x="43" y="26"/>
                  </a:cxn>
                  <a:cxn ang="0">
                    <a:pos x="45" y="20"/>
                  </a:cxn>
                  <a:cxn ang="0">
                    <a:pos x="46" y="17"/>
                  </a:cxn>
                  <a:cxn ang="0">
                    <a:pos x="46" y="16"/>
                  </a:cxn>
                  <a:cxn ang="0">
                    <a:pos x="42" y="6"/>
                  </a:cxn>
                  <a:cxn ang="0">
                    <a:pos x="43" y="3"/>
                  </a:cxn>
                  <a:cxn ang="0">
                    <a:pos x="46" y="0"/>
                  </a:cxn>
                  <a:cxn ang="0">
                    <a:pos x="52" y="0"/>
                  </a:cxn>
                  <a:cxn ang="0">
                    <a:pos x="55" y="2"/>
                  </a:cxn>
                  <a:cxn ang="0">
                    <a:pos x="57" y="5"/>
                  </a:cxn>
                  <a:cxn ang="0">
                    <a:pos x="57" y="11"/>
                  </a:cxn>
                  <a:cxn ang="0">
                    <a:pos x="55" y="14"/>
                  </a:cxn>
                  <a:cxn ang="0">
                    <a:pos x="52" y="23"/>
                  </a:cxn>
                  <a:cxn ang="0">
                    <a:pos x="48" y="32"/>
                  </a:cxn>
                  <a:cxn ang="0">
                    <a:pos x="42" y="41"/>
                  </a:cxn>
                  <a:cxn ang="0">
                    <a:pos x="34" y="56"/>
                  </a:cxn>
                  <a:cxn ang="0">
                    <a:pos x="28" y="56"/>
                  </a:cxn>
                  <a:cxn ang="0">
                    <a:pos x="10" y="13"/>
                  </a:cxn>
                  <a:cxn ang="0">
                    <a:pos x="9" y="10"/>
                  </a:cxn>
                  <a:cxn ang="0">
                    <a:pos x="6" y="8"/>
                  </a:cxn>
                  <a:cxn ang="0">
                    <a:pos x="4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6" y="0"/>
                  </a:cxn>
                </a:cxnLst>
                <a:rect l="0" t="0" r="r" b="b"/>
                <a:pathLst>
                  <a:path w="57" h="56">
                    <a:moveTo>
                      <a:pt x="16" y="0"/>
                    </a:moveTo>
                    <a:lnTo>
                      <a:pt x="34" y="46"/>
                    </a:lnTo>
                    <a:lnTo>
                      <a:pt x="43" y="26"/>
                    </a:lnTo>
                    <a:lnTo>
                      <a:pt x="45" y="20"/>
                    </a:lnTo>
                    <a:lnTo>
                      <a:pt x="46" y="17"/>
                    </a:lnTo>
                    <a:lnTo>
                      <a:pt x="46" y="16"/>
                    </a:lnTo>
                    <a:lnTo>
                      <a:pt x="42" y="6"/>
                    </a:lnTo>
                    <a:lnTo>
                      <a:pt x="43" y="3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7" y="11"/>
                    </a:lnTo>
                    <a:lnTo>
                      <a:pt x="55" y="14"/>
                    </a:lnTo>
                    <a:lnTo>
                      <a:pt x="52" y="23"/>
                    </a:lnTo>
                    <a:lnTo>
                      <a:pt x="48" y="32"/>
                    </a:lnTo>
                    <a:lnTo>
                      <a:pt x="42" y="41"/>
                    </a:lnTo>
                    <a:lnTo>
                      <a:pt x="34" y="56"/>
                    </a:lnTo>
                    <a:lnTo>
                      <a:pt x="28" y="56"/>
                    </a:lnTo>
                    <a:lnTo>
                      <a:pt x="10" y="13"/>
                    </a:lnTo>
                    <a:lnTo>
                      <a:pt x="9" y="10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3" name="Freeform 61"/>
              <p:cNvSpPr>
                <a:spLocks/>
              </p:cNvSpPr>
              <p:nvPr/>
            </p:nvSpPr>
            <p:spPr bwMode="auto">
              <a:xfrm>
                <a:off x="4532" y="411"/>
                <a:ext cx="68" cy="5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8" y="0"/>
                  </a:cxn>
                  <a:cxn ang="0">
                    <a:pos x="18" y="29"/>
                  </a:cxn>
                  <a:cxn ang="0">
                    <a:pos x="39" y="13"/>
                  </a:cxn>
                  <a:cxn ang="0">
                    <a:pos x="42" y="11"/>
                  </a:cxn>
                  <a:cxn ang="0">
                    <a:pos x="45" y="8"/>
                  </a:cxn>
                  <a:cxn ang="0">
                    <a:pos x="44" y="6"/>
                  </a:cxn>
                  <a:cxn ang="0">
                    <a:pos x="38" y="6"/>
                  </a:cxn>
                  <a:cxn ang="0">
                    <a:pos x="38" y="2"/>
                  </a:cxn>
                  <a:cxn ang="0">
                    <a:pos x="66" y="2"/>
                  </a:cxn>
                  <a:cxn ang="0">
                    <a:pos x="66" y="6"/>
                  </a:cxn>
                  <a:cxn ang="0">
                    <a:pos x="60" y="6"/>
                  </a:cxn>
                  <a:cxn ang="0">
                    <a:pos x="56" y="8"/>
                  </a:cxn>
                  <a:cxn ang="0">
                    <a:pos x="51" y="11"/>
                  </a:cxn>
                  <a:cxn ang="0">
                    <a:pos x="35" y="23"/>
                  </a:cxn>
                  <a:cxn ang="0">
                    <a:pos x="54" y="44"/>
                  </a:cxn>
                  <a:cxn ang="0">
                    <a:pos x="57" y="49"/>
                  </a:cxn>
                  <a:cxn ang="0">
                    <a:pos x="63" y="52"/>
                  </a:cxn>
                  <a:cxn ang="0">
                    <a:pos x="68" y="52"/>
                  </a:cxn>
                  <a:cxn ang="0">
                    <a:pos x="68" y="56"/>
                  </a:cxn>
                  <a:cxn ang="0">
                    <a:pos x="51" y="56"/>
                  </a:cxn>
                  <a:cxn ang="0">
                    <a:pos x="29" y="29"/>
                  </a:cxn>
                  <a:cxn ang="0">
                    <a:pos x="18" y="37"/>
                  </a:cxn>
                  <a:cxn ang="0">
                    <a:pos x="18" y="43"/>
                  </a:cxn>
                  <a:cxn ang="0">
                    <a:pos x="20" y="47"/>
                  </a:cxn>
                  <a:cxn ang="0">
                    <a:pos x="21" y="50"/>
                  </a:cxn>
                  <a:cxn ang="0">
                    <a:pos x="23" y="52"/>
                  </a:cxn>
                  <a:cxn ang="0">
                    <a:pos x="29" y="52"/>
                  </a:cxn>
                  <a:cxn ang="0">
                    <a:pos x="29" y="56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3" y="52"/>
                  </a:cxn>
                  <a:cxn ang="0">
                    <a:pos x="8" y="50"/>
                  </a:cxn>
                  <a:cxn ang="0">
                    <a:pos x="9" y="49"/>
                  </a:cxn>
                  <a:cxn ang="0">
                    <a:pos x="9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5" y="5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68" h="56">
                    <a:moveTo>
                      <a:pt x="15" y="0"/>
                    </a:moveTo>
                    <a:lnTo>
                      <a:pt x="18" y="0"/>
                    </a:lnTo>
                    <a:lnTo>
                      <a:pt x="18" y="29"/>
                    </a:lnTo>
                    <a:lnTo>
                      <a:pt x="39" y="13"/>
                    </a:lnTo>
                    <a:lnTo>
                      <a:pt x="42" y="11"/>
                    </a:lnTo>
                    <a:lnTo>
                      <a:pt x="45" y="8"/>
                    </a:lnTo>
                    <a:lnTo>
                      <a:pt x="44" y="6"/>
                    </a:lnTo>
                    <a:lnTo>
                      <a:pt x="38" y="6"/>
                    </a:lnTo>
                    <a:lnTo>
                      <a:pt x="38" y="2"/>
                    </a:lnTo>
                    <a:lnTo>
                      <a:pt x="66" y="2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6" y="8"/>
                    </a:lnTo>
                    <a:lnTo>
                      <a:pt x="51" y="11"/>
                    </a:lnTo>
                    <a:lnTo>
                      <a:pt x="35" y="23"/>
                    </a:lnTo>
                    <a:lnTo>
                      <a:pt x="54" y="44"/>
                    </a:lnTo>
                    <a:lnTo>
                      <a:pt x="57" y="49"/>
                    </a:lnTo>
                    <a:lnTo>
                      <a:pt x="63" y="52"/>
                    </a:lnTo>
                    <a:lnTo>
                      <a:pt x="68" y="52"/>
                    </a:lnTo>
                    <a:lnTo>
                      <a:pt x="68" y="56"/>
                    </a:lnTo>
                    <a:lnTo>
                      <a:pt x="51" y="56"/>
                    </a:lnTo>
                    <a:lnTo>
                      <a:pt x="29" y="29"/>
                    </a:lnTo>
                    <a:lnTo>
                      <a:pt x="18" y="37"/>
                    </a:lnTo>
                    <a:lnTo>
                      <a:pt x="18" y="43"/>
                    </a:lnTo>
                    <a:lnTo>
                      <a:pt x="20" y="47"/>
                    </a:lnTo>
                    <a:lnTo>
                      <a:pt x="21" y="50"/>
                    </a:lnTo>
                    <a:lnTo>
                      <a:pt x="23" y="52"/>
                    </a:lnTo>
                    <a:lnTo>
                      <a:pt x="29" y="5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3" y="52"/>
                    </a:lnTo>
                    <a:lnTo>
                      <a:pt x="8" y="50"/>
                    </a:lnTo>
                    <a:lnTo>
                      <a:pt x="9" y="49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4" name="Freeform 62"/>
              <p:cNvSpPr>
                <a:spLocks noEditPoints="1"/>
              </p:cNvSpPr>
              <p:nvPr/>
            </p:nvSpPr>
            <p:spPr bwMode="auto">
              <a:xfrm>
                <a:off x="4604" y="411"/>
                <a:ext cx="65" cy="58"/>
              </a:xfrm>
              <a:custGeom>
                <a:avLst/>
                <a:gdLst/>
                <a:ahLst/>
                <a:cxnLst>
                  <a:cxn ang="0">
                    <a:pos x="25" y="6"/>
                  </a:cxn>
                  <a:cxn ang="0">
                    <a:pos x="20" y="10"/>
                  </a:cxn>
                  <a:cxn ang="0">
                    <a:pos x="17" y="13"/>
                  </a:cxn>
                  <a:cxn ang="0">
                    <a:pos x="14" y="17"/>
                  </a:cxn>
                  <a:cxn ang="0">
                    <a:pos x="12" y="23"/>
                  </a:cxn>
                  <a:cxn ang="0">
                    <a:pos x="12" y="37"/>
                  </a:cxn>
                  <a:cxn ang="0">
                    <a:pos x="15" y="44"/>
                  </a:cxn>
                  <a:cxn ang="0">
                    <a:pos x="18" y="47"/>
                  </a:cxn>
                  <a:cxn ang="0">
                    <a:pos x="23" y="50"/>
                  </a:cxn>
                  <a:cxn ang="0">
                    <a:pos x="28" y="52"/>
                  </a:cxn>
                  <a:cxn ang="0">
                    <a:pos x="34" y="50"/>
                  </a:cxn>
                  <a:cxn ang="0">
                    <a:pos x="40" y="47"/>
                  </a:cxn>
                  <a:cxn ang="0">
                    <a:pos x="46" y="43"/>
                  </a:cxn>
                  <a:cxn ang="0">
                    <a:pos x="46" y="22"/>
                  </a:cxn>
                  <a:cxn ang="0">
                    <a:pos x="43" y="13"/>
                  </a:cxn>
                  <a:cxn ang="0">
                    <a:pos x="40" y="10"/>
                  </a:cxn>
                  <a:cxn ang="0">
                    <a:pos x="35" y="6"/>
                  </a:cxn>
                  <a:cxn ang="0">
                    <a:pos x="25" y="6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6" y="10"/>
                  </a:cxn>
                  <a:cxn ang="0">
                    <a:pos x="49" y="2"/>
                  </a:cxn>
                  <a:cxn ang="0">
                    <a:pos x="55" y="2"/>
                  </a:cxn>
                  <a:cxn ang="0">
                    <a:pos x="55" y="41"/>
                  </a:cxn>
                  <a:cxn ang="0">
                    <a:pos x="56" y="46"/>
                  </a:cxn>
                  <a:cxn ang="0">
                    <a:pos x="56" y="49"/>
                  </a:cxn>
                  <a:cxn ang="0">
                    <a:pos x="59" y="52"/>
                  </a:cxn>
                  <a:cxn ang="0">
                    <a:pos x="65" y="52"/>
                  </a:cxn>
                  <a:cxn ang="0">
                    <a:pos x="65" y="56"/>
                  </a:cxn>
                  <a:cxn ang="0">
                    <a:pos x="46" y="58"/>
                  </a:cxn>
                  <a:cxn ang="0">
                    <a:pos x="46" y="49"/>
                  </a:cxn>
                  <a:cxn ang="0">
                    <a:pos x="38" y="53"/>
                  </a:cxn>
                  <a:cxn ang="0">
                    <a:pos x="32" y="56"/>
                  </a:cxn>
                  <a:cxn ang="0">
                    <a:pos x="25" y="58"/>
                  </a:cxn>
                  <a:cxn ang="0">
                    <a:pos x="20" y="58"/>
                  </a:cxn>
                  <a:cxn ang="0">
                    <a:pos x="15" y="55"/>
                  </a:cxn>
                  <a:cxn ang="0">
                    <a:pos x="11" y="53"/>
                  </a:cxn>
                  <a:cxn ang="0">
                    <a:pos x="8" y="49"/>
                  </a:cxn>
                  <a:cxn ang="0">
                    <a:pos x="3" y="43"/>
                  </a:cxn>
                  <a:cxn ang="0">
                    <a:pos x="2" y="37"/>
                  </a:cxn>
                  <a:cxn ang="0">
                    <a:pos x="0" y="29"/>
                  </a:cxn>
                  <a:cxn ang="0">
                    <a:pos x="3" y="19"/>
                  </a:cxn>
                  <a:cxn ang="0">
                    <a:pos x="8" y="8"/>
                  </a:cxn>
                  <a:cxn ang="0">
                    <a:pos x="17" y="2"/>
                  </a:cxn>
                  <a:cxn ang="0">
                    <a:pos x="28" y="0"/>
                  </a:cxn>
                </a:cxnLst>
                <a:rect l="0" t="0" r="r" b="b"/>
                <a:pathLst>
                  <a:path w="65" h="58">
                    <a:moveTo>
                      <a:pt x="25" y="6"/>
                    </a:moveTo>
                    <a:lnTo>
                      <a:pt x="20" y="10"/>
                    </a:lnTo>
                    <a:lnTo>
                      <a:pt x="17" y="13"/>
                    </a:lnTo>
                    <a:lnTo>
                      <a:pt x="14" y="17"/>
                    </a:lnTo>
                    <a:lnTo>
                      <a:pt x="12" y="23"/>
                    </a:lnTo>
                    <a:lnTo>
                      <a:pt x="12" y="37"/>
                    </a:lnTo>
                    <a:lnTo>
                      <a:pt x="15" y="44"/>
                    </a:lnTo>
                    <a:lnTo>
                      <a:pt x="18" y="47"/>
                    </a:lnTo>
                    <a:lnTo>
                      <a:pt x="23" y="50"/>
                    </a:lnTo>
                    <a:lnTo>
                      <a:pt x="28" y="52"/>
                    </a:lnTo>
                    <a:lnTo>
                      <a:pt x="34" y="50"/>
                    </a:lnTo>
                    <a:lnTo>
                      <a:pt x="40" y="47"/>
                    </a:lnTo>
                    <a:lnTo>
                      <a:pt x="46" y="43"/>
                    </a:lnTo>
                    <a:lnTo>
                      <a:pt x="46" y="22"/>
                    </a:lnTo>
                    <a:lnTo>
                      <a:pt x="43" y="13"/>
                    </a:lnTo>
                    <a:lnTo>
                      <a:pt x="40" y="10"/>
                    </a:lnTo>
                    <a:lnTo>
                      <a:pt x="35" y="6"/>
                    </a:lnTo>
                    <a:lnTo>
                      <a:pt x="25" y="6"/>
                    </a:lnTo>
                    <a:close/>
                    <a:moveTo>
                      <a:pt x="28" y="0"/>
                    </a:moveTo>
                    <a:lnTo>
                      <a:pt x="34" y="0"/>
                    </a:lnTo>
                    <a:lnTo>
                      <a:pt x="46" y="10"/>
                    </a:lnTo>
                    <a:lnTo>
                      <a:pt x="49" y="2"/>
                    </a:lnTo>
                    <a:lnTo>
                      <a:pt x="55" y="2"/>
                    </a:lnTo>
                    <a:lnTo>
                      <a:pt x="55" y="41"/>
                    </a:lnTo>
                    <a:lnTo>
                      <a:pt x="56" y="46"/>
                    </a:lnTo>
                    <a:lnTo>
                      <a:pt x="56" y="49"/>
                    </a:lnTo>
                    <a:lnTo>
                      <a:pt x="59" y="52"/>
                    </a:lnTo>
                    <a:lnTo>
                      <a:pt x="65" y="52"/>
                    </a:lnTo>
                    <a:lnTo>
                      <a:pt x="65" y="56"/>
                    </a:lnTo>
                    <a:lnTo>
                      <a:pt x="46" y="58"/>
                    </a:lnTo>
                    <a:lnTo>
                      <a:pt x="46" y="49"/>
                    </a:lnTo>
                    <a:lnTo>
                      <a:pt x="38" y="53"/>
                    </a:lnTo>
                    <a:lnTo>
                      <a:pt x="32" y="56"/>
                    </a:lnTo>
                    <a:lnTo>
                      <a:pt x="25" y="58"/>
                    </a:lnTo>
                    <a:lnTo>
                      <a:pt x="20" y="58"/>
                    </a:lnTo>
                    <a:lnTo>
                      <a:pt x="15" y="55"/>
                    </a:lnTo>
                    <a:lnTo>
                      <a:pt x="11" y="53"/>
                    </a:lnTo>
                    <a:lnTo>
                      <a:pt x="8" y="49"/>
                    </a:lnTo>
                    <a:lnTo>
                      <a:pt x="3" y="43"/>
                    </a:lnTo>
                    <a:lnTo>
                      <a:pt x="2" y="37"/>
                    </a:lnTo>
                    <a:lnTo>
                      <a:pt x="0" y="29"/>
                    </a:lnTo>
                    <a:lnTo>
                      <a:pt x="3" y="19"/>
                    </a:lnTo>
                    <a:lnTo>
                      <a:pt x="8" y="8"/>
                    </a:lnTo>
                    <a:lnTo>
                      <a:pt x="17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5" name="Freeform 63"/>
              <p:cNvSpPr>
                <a:spLocks/>
              </p:cNvSpPr>
              <p:nvPr/>
            </p:nvSpPr>
            <p:spPr bwMode="auto">
              <a:xfrm>
                <a:off x="4677" y="411"/>
                <a:ext cx="31" cy="5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47"/>
                  </a:cxn>
                  <a:cxn ang="0">
                    <a:pos x="21" y="49"/>
                  </a:cxn>
                  <a:cxn ang="0">
                    <a:pos x="21" y="50"/>
                  </a:cxn>
                  <a:cxn ang="0">
                    <a:pos x="22" y="52"/>
                  </a:cxn>
                  <a:cxn ang="0">
                    <a:pos x="28" y="52"/>
                  </a:cxn>
                  <a:cxn ang="0">
                    <a:pos x="31" y="50"/>
                  </a:cxn>
                  <a:cxn ang="0">
                    <a:pos x="31" y="55"/>
                  </a:cxn>
                  <a:cxn ang="0">
                    <a:pos x="27" y="58"/>
                  </a:cxn>
                  <a:cxn ang="0">
                    <a:pos x="18" y="58"/>
                  </a:cxn>
                  <a:cxn ang="0">
                    <a:pos x="15" y="56"/>
                  </a:cxn>
                  <a:cxn ang="0">
                    <a:pos x="13" y="55"/>
                  </a:cxn>
                  <a:cxn ang="0">
                    <a:pos x="12" y="52"/>
                  </a:cxn>
                  <a:cxn ang="0">
                    <a:pos x="10" y="47"/>
                  </a:cxn>
                  <a:cxn ang="0">
                    <a:pos x="10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31" h="58">
                    <a:moveTo>
                      <a:pt x="15" y="0"/>
                    </a:moveTo>
                    <a:lnTo>
                      <a:pt x="19" y="0"/>
                    </a:lnTo>
                    <a:lnTo>
                      <a:pt x="19" y="47"/>
                    </a:lnTo>
                    <a:lnTo>
                      <a:pt x="21" y="49"/>
                    </a:lnTo>
                    <a:lnTo>
                      <a:pt x="21" y="50"/>
                    </a:lnTo>
                    <a:lnTo>
                      <a:pt x="22" y="52"/>
                    </a:lnTo>
                    <a:lnTo>
                      <a:pt x="28" y="52"/>
                    </a:lnTo>
                    <a:lnTo>
                      <a:pt x="31" y="50"/>
                    </a:lnTo>
                    <a:lnTo>
                      <a:pt x="31" y="55"/>
                    </a:lnTo>
                    <a:lnTo>
                      <a:pt x="27" y="58"/>
                    </a:lnTo>
                    <a:lnTo>
                      <a:pt x="18" y="58"/>
                    </a:lnTo>
                    <a:lnTo>
                      <a:pt x="15" y="56"/>
                    </a:lnTo>
                    <a:lnTo>
                      <a:pt x="13" y="55"/>
                    </a:lnTo>
                    <a:lnTo>
                      <a:pt x="12" y="52"/>
                    </a:lnTo>
                    <a:lnTo>
                      <a:pt x="10" y="47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6" name="Freeform 64"/>
              <p:cNvSpPr>
                <a:spLocks/>
              </p:cNvSpPr>
              <p:nvPr/>
            </p:nvSpPr>
            <p:spPr bwMode="auto">
              <a:xfrm>
                <a:off x="4739" y="389"/>
                <a:ext cx="70" cy="7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4" y="0"/>
                  </a:cxn>
                  <a:cxn ang="0">
                    <a:pos x="63" y="19"/>
                  </a:cxn>
                  <a:cxn ang="0">
                    <a:pos x="58" y="22"/>
                  </a:cxn>
                  <a:cxn ang="0">
                    <a:pos x="52" y="13"/>
                  </a:cxn>
                  <a:cxn ang="0">
                    <a:pos x="43" y="7"/>
                  </a:cxn>
                  <a:cxn ang="0">
                    <a:pos x="30" y="6"/>
                  </a:cxn>
                  <a:cxn ang="0">
                    <a:pos x="13" y="6"/>
                  </a:cxn>
                  <a:cxn ang="0">
                    <a:pos x="36" y="36"/>
                  </a:cxn>
                  <a:cxn ang="0">
                    <a:pos x="12" y="69"/>
                  </a:cxn>
                  <a:cxn ang="0">
                    <a:pos x="42" y="69"/>
                  </a:cxn>
                  <a:cxn ang="0">
                    <a:pos x="54" y="66"/>
                  </a:cxn>
                  <a:cxn ang="0">
                    <a:pos x="63" y="57"/>
                  </a:cxn>
                  <a:cxn ang="0">
                    <a:pos x="66" y="50"/>
                  </a:cxn>
                  <a:cxn ang="0">
                    <a:pos x="70" y="53"/>
                  </a:cxn>
                  <a:cxn ang="0">
                    <a:pos x="61" y="78"/>
                  </a:cxn>
                  <a:cxn ang="0">
                    <a:pos x="0" y="78"/>
                  </a:cxn>
                  <a:cxn ang="0">
                    <a:pos x="0" y="74"/>
                  </a:cxn>
                  <a:cxn ang="0">
                    <a:pos x="27" y="38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70" h="78">
                    <a:moveTo>
                      <a:pt x="1" y="0"/>
                    </a:moveTo>
                    <a:lnTo>
                      <a:pt x="54" y="0"/>
                    </a:lnTo>
                    <a:lnTo>
                      <a:pt x="63" y="19"/>
                    </a:lnTo>
                    <a:lnTo>
                      <a:pt x="58" y="22"/>
                    </a:lnTo>
                    <a:lnTo>
                      <a:pt x="52" y="13"/>
                    </a:lnTo>
                    <a:lnTo>
                      <a:pt x="43" y="7"/>
                    </a:lnTo>
                    <a:lnTo>
                      <a:pt x="30" y="6"/>
                    </a:lnTo>
                    <a:lnTo>
                      <a:pt x="13" y="6"/>
                    </a:lnTo>
                    <a:lnTo>
                      <a:pt x="36" y="36"/>
                    </a:lnTo>
                    <a:lnTo>
                      <a:pt x="12" y="69"/>
                    </a:lnTo>
                    <a:lnTo>
                      <a:pt x="42" y="69"/>
                    </a:lnTo>
                    <a:lnTo>
                      <a:pt x="54" y="66"/>
                    </a:lnTo>
                    <a:lnTo>
                      <a:pt x="63" y="57"/>
                    </a:lnTo>
                    <a:lnTo>
                      <a:pt x="66" y="50"/>
                    </a:lnTo>
                    <a:lnTo>
                      <a:pt x="70" y="53"/>
                    </a:lnTo>
                    <a:lnTo>
                      <a:pt x="61" y="78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27" y="38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7" name="Freeform 65"/>
              <p:cNvSpPr>
                <a:spLocks/>
              </p:cNvSpPr>
              <p:nvPr/>
            </p:nvSpPr>
            <p:spPr bwMode="auto">
              <a:xfrm>
                <a:off x="4812" y="411"/>
                <a:ext cx="62" cy="58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37"/>
                  </a:cxn>
                  <a:cxn ang="0">
                    <a:pos x="24" y="46"/>
                  </a:cxn>
                  <a:cxn ang="0">
                    <a:pos x="27" y="49"/>
                  </a:cxn>
                  <a:cxn ang="0">
                    <a:pos x="32" y="50"/>
                  </a:cxn>
                  <a:cxn ang="0">
                    <a:pos x="41" y="50"/>
                  </a:cxn>
                  <a:cxn ang="0">
                    <a:pos x="46" y="49"/>
                  </a:cxn>
                  <a:cxn ang="0">
                    <a:pos x="49" y="46"/>
                  </a:cxn>
                  <a:cxn ang="0">
                    <a:pos x="52" y="40"/>
                  </a:cxn>
                  <a:cxn ang="0">
                    <a:pos x="52" y="11"/>
                  </a:cxn>
                  <a:cxn ang="0">
                    <a:pos x="50" y="8"/>
                  </a:cxn>
                  <a:cxn ang="0">
                    <a:pos x="49" y="6"/>
                  </a:cxn>
                  <a:cxn ang="0">
                    <a:pos x="41" y="6"/>
                  </a:cxn>
                  <a:cxn ang="0">
                    <a:pos x="41" y="2"/>
                  </a:cxn>
                  <a:cxn ang="0">
                    <a:pos x="62" y="0"/>
                  </a:cxn>
                  <a:cxn ang="0">
                    <a:pos x="62" y="34"/>
                  </a:cxn>
                  <a:cxn ang="0">
                    <a:pos x="61" y="38"/>
                  </a:cxn>
                  <a:cxn ang="0">
                    <a:pos x="61" y="43"/>
                  </a:cxn>
                  <a:cxn ang="0">
                    <a:pos x="59" y="47"/>
                  </a:cxn>
                  <a:cxn ang="0">
                    <a:pos x="55" y="52"/>
                  </a:cxn>
                  <a:cxn ang="0">
                    <a:pos x="46" y="58"/>
                  </a:cxn>
                  <a:cxn ang="0">
                    <a:pos x="30" y="58"/>
                  </a:cxn>
                  <a:cxn ang="0">
                    <a:pos x="24" y="56"/>
                  </a:cxn>
                  <a:cxn ang="0">
                    <a:pos x="20" y="53"/>
                  </a:cxn>
                  <a:cxn ang="0">
                    <a:pos x="17" y="50"/>
                  </a:cxn>
                  <a:cxn ang="0">
                    <a:pos x="14" y="46"/>
                  </a:cxn>
                  <a:cxn ang="0">
                    <a:pos x="12" y="41"/>
                  </a:cxn>
                  <a:cxn ang="0">
                    <a:pos x="12" y="14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1" y="0"/>
                  </a:cxn>
                </a:cxnLst>
                <a:rect l="0" t="0" r="r" b="b"/>
                <a:pathLst>
                  <a:path w="62" h="58">
                    <a:moveTo>
                      <a:pt x="21" y="0"/>
                    </a:moveTo>
                    <a:lnTo>
                      <a:pt x="21" y="37"/>
                    </a:lnTo>
                    <a:lnTo>
                      <a:pt x="24" y="46"/>
                    </a:lnTo>
                    <a:lnTo>
                      <a:pt x="27" y="49"/>
                    </a:lnTo>
                    <a:lnTo>
                      <a:pt x="32" y="50"/>
                    </a:lnTo>
                    <a:lnTo>
                      <a:pt x="41" y="50"/>
                    </a:lnTo>
                    <a:lnTo>
                      <a:pt x="46" y="49"/>
                    </a:lnTo>
                    <a:lnTo>
                      <a:pt x="49" y="46"/>
                    </a:lnTo>
                    <a:lnTo>
                      <a:pt x="52" y="40"/>
                    </a:lnTo>
                    <a:lnTo>
                      <a:pt x="52" y="11"/>
                    </a:lnTo>
                    <a:lnTo>
                      <a:pt x="50" y="8"/>
                    </a:lnTo>
                    <a:lnTo>
                      <a:pt x="49" y="6"/>
                    </a:lnTo>
                    <a:lnTo>
                      <a:pt x="41" y="6"/>
                    </a:lnTo>
                    <a:lnTo>
                      <a:pt x="41" y="2"/>
                    </a:lnTo>
                    <a:lnTo>
                      <a:pt x="62" y="0"/>
                    </a:lnTo>
                    <a:lnTo>
                      <a:pt x="62" y="34"/>
                    </a:lnTo>
                    <a:lnTo>
                      <a:pt x="61" y="38"/>
                    </a:lnTo>
                    <a:lnTo>
                      <a:pt x="61" y="43"/>
                    </a:lnTo>
                    <a:lnTo>
                      <a:pt x="59" y="47"/>
                    </a:lnTo>
                    <a:lnTo>
                      <a:pt x="55" y="52"/>
                    </a:lnTo>
                    <a:lnTo>
                      <a:pt x="46" y="58"/>
                    </a:lnTo>
                    <a:lnTo>
                      <a:pt x="30" y="58"/>
                    </a:lnTo>
                    <a:lnTo>
                      <a:pt x="24" y="56"/>
                    </a:lnTo>
                    <a:lnTo>
                      <a:pt x="20" y="53"/>
                    </a:lnTo>
                    <a:lnTo>
                      <a:pt x="17" y="50"/>
                    </a:lnTo>
                    <a:lnTo>
                      <a:pt x="14" y="46"/>
                    </a:lnTo>
                    <a:lnTo>
                      <a:pt x="12" y="41"/>
                    </a:lnTo>
                    <a:lnTo>
                      <a:pt x="12" y="14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8" name="Freeform 66"/>
              <p:cNvSpPr>
                <a:spLocks/>
              </p:cNvSpPr>
              <p:nvPr/>
            </p:nvSpPr>
            <p:spPr bwMode="auto">
              <a:xfrm>
                <a:off x="4883" y="411"/>
                <a:ext cx="74" cy="82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43"/>
                  </a:cxn>
                  <a:cxn ang="0">
                    <a:pos x="23" y="46"/>
                  </a:cxn>
                  <a:cxn ang="0">
                    <a:pos x="26" y="49"/>
                  </a:cxn>
                  <a:cxn ang="0">
                    <a:pos x="29" y="50"/>
                  </a:cxn>
                  <a:cxn ang="0">
                    <a:pos x="39" y="50"/>
                  </a:cxn>
                  <a:cxn ang="0">
                    <a:pos x="47" y="47"/>
                  </a:cxn>
                  <a:cxn ang="0">
                    <a:pos x="54" y="41"/>
                  </a:cxn>
                  <a:cxn ang="0">
                    <a:pos x="54" y="11"/>
                  </a:cxn>
                  <a:cxn ang="0">
                    <a:pos x="53" y="8"/>
                  </a:cxn>
                  <a:cxn ang="0">
                    <a:pos x="51" y="6"/>
                  </a:cxn>
                  <a:cxn ang="0">
                    <a:pos x="42" y="6"/>
                  </a:cxn>
                  <a:cxn ang="0">
                    <a:pos x="42" y="2"/>
                  </a:cxn>
                  <a:cxn ang="0">
                    <a:pos x="63" y="0"/>
                  </a:cxn>
                  <a:cxn ang="0">
                    <a:pos x="63" y="43"/>
                  </a:cxn>
                  <a:cxn ang="0">
                    <a:pos x="65" y="47"/>
                  </a:cxn>
                  <a:cxn ang="0">
                    <a:pos x="66" y="50"/>
                  </a:cxn>
                  <a:cxn ang="0">
                    <a:pos x="68" y="52"/>
                  </a:cxn>
                  <a:cxn ang="0">
                    <a:pos x="74" y="52"/>
                  </a:cxn>
                  <a:cxn ang="0">
                    <a:pos x="74" y="56"/>
                  </a:cxn>
                  <a:cxn ang="0">
                    <a:pos x="56" y="58"/>
                  </a:cxn>
                  <a:cxn ang="0">
                    <a:pos x="56" y="47"/>
                  </a:cxn>
                  <a:cxn ang="0">
                    <a:pos x="42" y="55"/>
                  </a:cxn>
                  <a:cxn ang="0">
                    <a:pos x="30" y="58"/>
                  </a:cxn>
                  <a:cxn ang="0">
                    <a:pos x="21" y="55"/>
                  </a:cxn>
                  <a:cxn ang="0">
                    <a:pos x="21" y="82"/>
                  </a:cxn>
                  <a:cxn ang="0">
                    <a:pos x="12" y="82"/>
                  </a:cxn>
                  <a:cxn ang="0">
                    <a:pos x="12" y="14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1" y="0"/>
                  </a:cxn>
                </a:cxnLst>
                <a:rect l="0" t="0" r="r" b="b"/>
                <a:pathLst>
                  <a:path w="74" h="82">
                    <a:moveTo>
                      <a:pt x="21" y="0"/>
                    </a:moveTo>
                    <a:lnTo>
                      <a:pt x="21" y="43"/>
                    </a:lnTo>
                    <a:lnTo>
                      <a:pt x="23" y="46"/>
                    </a:lnTo>
                    <a:lnTo>
                      <a:pt x="26" y="49"/>
                    </a:lnTo>
                    <a:lnTo>
                      <a:pt x="29" y="50"/>
                    </a:lnTo>
                    <a:lnTo>
                      <a:pt x="39" y="50"/>
                    </a:lnTo>
                    <a:lnTo>
                      <a:pt x="47" y="47"/>
                    </a:lnTo>
                    <a:lnTo>
                      <a:pt x="54" y="41"/>
                    </a:lnTo>
                    <a:lnTo>
                      <a:pt x="54" y="11"/>
                    </a:lnTo>
                    <a:lnTo>
                      <a:pt x="53" y="8"/>
                    </a:lnTo>
                    <a:lnTo>
                      <a:pt x="51" y="6"/>
                    </a:lnTo>
                    <a:lnTo>
                      <a:pt x="42" y="6"/>
                    </a:lnTo>
                    <a:lnTo>
                      <a:pt x="42" y="2"/>
                    </a:lnTo>
                    <a:lnTo>
                      <a:pt x="63" y="0"/>
                    </a:lnTo>
                    <a:lnTo>
                      <a:pt x="63" y="43"/>
                    </a:lnTo>
                    <a:lnTo>
                      <a:pt x="65" y="47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74" y="52"/>
                    </a:lnTo>
                    <a:lnTo>
                      <a:pt x="74" y="56"/>
                    </a:lnTo>
                    <a:lnTo>
                      <a:pt x="56" y="58"/>
                    </a:lnTo>
                    <a:lnTo>
                      <a:pt x="56" y="47"/>
                    </a:lnTo>
                    <a:lnTo>
                      <a:pt x="42" y="55"/>
                    </a:lnTo>
                    <a:lnTo>
                      <a:pt x="30" y="58"/>
                    </a:lnTo>
                    <a:lnTo>
                      <a:pt x="21" y="55"/>
                    </a:lnTo>
                    <a:lnTo>
                      <a:pt x="21" y="82"/>
                    </a:lnTo>
                    <a:lnTo>
                      <a:pt x="12" y="82"/>
                    </a:lnTo>
                    <a:lnTo>
                      <a:pt x="12" y="14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59" name="Freeform 67"/>
              <p:cNvSpPr>
                <a:spLocks noEditPoints="1"/>
              </p:cNvSpPr>
              <p:nvPr/>
            </p:nvSpPr>
            <p:spPr bwMode="auto">
              <a:xfrm>
                <a:off x="4963" y="383"/>
                <a:ext cx="54" cy="86"/>
              </a:xfrm>
              <a:custGeom>
                <a:avLst/>
                <a:gdLst/>
                <a:ahLst/>
                <a:cxnLst>
                  <a:cxn ang="0">
                    <a:pos x="18" y="42"/>
                  </a:cxn>
                  <a:cxn ang="0">
                    <a:pos x="12" y="50"/>
                  </a:cxn>
                  <a:cxn ang="0">
                    <a:pos x="11" y="59"/>
                  </a:cxn>
                  <a:cxn ang="0">
                    <a:pos x="15" y="74"/>
                  </a:cxn>
                  <a:cxn ang="0">
                    <a:pos x="27" y="80"/>
                  </a:cxn>
                  <a:cxn ang="0">
                    <a:pos x="39" y="74"/>
                  </a:cxn>
                  <a:cxn ang="0">
                    <a:pos x="44" y="65"/>
                  </a:cxn>
                  <a:cxn ang="0">
                    <a:pos x="42" y="48"/>
                  </a:cxn>
                  <a:cxn ang="0">
                    <a:pos x="27" y="39"/>
                  </a:cxn>
                  <a:cxn ang="0">
                    <a:pos x="21" y="9"/>
                  </a:cxn>
                  <a:cxn ang="0">
                    <a:pos x="15" y="16"/>
                  </a:cxn>
                  <a:cxn ang="0">
                    <a:pos x="12" y="24"/>
                  </a:cxn>
                  <a:cxn ang="0">
                    <a:pos x="9" y="33"/>
                  </a:cxn>
                  <a:cxn ang="0">
                    <a:pos x="8" y="45"/>
                  </a:cxn>
                  <a:cxn ang="0">
                    <a:pos x="15" y="36"/>
                  </a:cxn>
                  <a:cxn ang="0">
                    <a:pos x="26" y="30"/>
                  </a:cxn>
                  <a:cxn ang="0">
                    <a:pos x="33" y="25"/>
                  </a:cxn>
                  <a:cxn ang="0">
                    <a:pos x="39" y="21"/>
                  </a:cxn>
                  <a:cxn ang="0">
                    <a:pos x="41" y="15"/>
                  </a:cxn>
                  <a:cxn ang="0">
                    <a:pos x="38" y="9"/>
                  </a:cxn>
                  <a:cxn ang="0">
                    <a:pos x="30" y="6"/>
                  </a:cxn>
                  <a:cxn ang="0">
                    <a:pos x="32" y="0"/>
                  </a:cxn>
                  <a:cxn ang="0">
                    <a:pos x="48" y="7"/>
                  </a:cxn>
                  <a:cxn ang="0">
                    <a:pos x="50" y="19"/>
                  </a:cxn>
                  <a:cxn ang="0">
                    <a:pos x="44" y="27"/>
                  </a:cxn>
                  <a:cxn ang="0">
                    <a:pos x="36" y="31"/>
                  </a:cxn>
                  <a:cxn ang="0">
                    <a:pos x="44" y="39"/>
                  </a:cxn>
                  <a:cxn ang="0">
                    <a:pos x="51" y="48"/>
                  </a:cxn>
                  <a:cxn ang="0">
                    <a:pos x="54" y="59"/>
                  </a:cxn>
                  <a:cxn ang="0">
                    <a:pos x="41" y="83"/>
                  </a:cxn>
                  <a:cxn ang="0">
                    <a:pos x="17" y="84"/>
                  </a:cxn>
                  <a:cxn ang="0">
                    <a:pos x="1" y="69"/>
                  </a:cxn>
                  <a:cxn ang="0">
                    <a:pos x="0" y="48"/>
                  </a:cxn>
                  <a:cxn ang="0">
                    <a:pos x="6" y="16"/>
                  </a:cxn>
                  <a:cxn ang="0">
                    <a:pos x="17" y="4"/>
                  </a:cxn>
                  <a:cxn ang="0">
                    <a:pos x="30" y="0"/>
                  </a:cxn>
                </a:cxnLst>
                <a:rect l="0" t="0" r="r" b="b"/>
                <a:pathLst>
                  <a:path w="54" h="86">
                    <a:moveTo>
                      <a:pt x="27" y="39"/>
                    </a:moveTo>
                    <a:lnTo>
                      <a:pt x="18" y="42"/>
                    </a:lnTo>
                    <a:lnTo>
                      <a:pt x="15" y="45"/>
                    </a:lnTo>
                    <a:lnTo>
                      <a:pt x="12" y="50"/>
                    </a:lnTo>
                    <a:lnTo>
                      <a:pt x="11" y="54"/>
                    </a:lnTo>
                    <a:lnTo>
                      <a:pt x="11" y="59"/>
                    </a:lnTo>
                    <a:lnTo>
                      <a:pt x="12" y="65"/>
                    </a:lnTo>
                    <a:lnTo>
                      <a:pt x="15" y="74"/>
                    </a:lnTo>
                    <a:lnTo>
                      <a:pt x="18" y="77"/>
                    </a:lnTo>
                    <a:lnTo>
                      <a:pt x="27" y="80"/>
                    </a:lnTo>
                    <a:lnTo>
                      <a:pt x="36" y="77"/>
                    </a:lnTo>
                    <a:lnTo>
                      <a:pt x="39" y="74"/>
                    </a:lnTo>
                    <a:lnTo>
                      <a:pt x="42" y="69"/>
                    </a:lnTo>
                    <a:lnTo>
                      <a:pt x="44" y="65"/>
                    </a:lnTo>
                    <a:lnTo>
                      <a:pt x="44" y="54"/>
                    </a:lnTo>
                    <a:lnTo>
                      <a:pt x="42" y="48"/>
                    </a:lnTo>
                    <a:lnTo>
                      <a:pt x="36" y="42"/>
                    </a:lnTo>
                    <a:lnTo>
                      <a:pt x="27" y="39"/>
                    </a:lnTo>
                    <a:close/>
                    <a:moveTo>
                      <a:pt x="30" y="6"/>
                    </a:moveTo>
                    <a:lnTo>
                      <a:pt x="21" y="9"/>
                    </a:lnTo>
                    <a:lnTo>
                      <a:pt x="18" y="12"/>
                    </a:lnTo>
                    <a:lnTo>
                      <a:pt x="15" y="16"/>
                    </a:lnTo>
                    <a:lnTo>
                      <a:pt x="14" y="22"/>
                    </a:lnTo>
                    <a:lnTo>
                      <a:pt x="12" y="24"/>
                    </a:lnTo>
                    <a:lnTo>
                      <a:pt x="11" y="27"/>
                    </a:lnTo>
                    <a:lnTo>
                      <a:pt x="9" y="33"/>
                    </a:lnTo>
                    <a:lnTo>
                      <a:pt x="9" y="39"/>
                    </a:lnTo>
                    <a:lnTo>
                      <a:pt x="8" y="45"/>
                    </a:lnTo>
                    <a:lnTo>
                      <a:pt x="11" y="41"/>
                    </a:lnTo>
                    <a:lnTo>
                      <a:pt x="15" y="36"/>
                    </a:lnTo>
                    <a:lnTo>
                      <a:pt x="21" y="33"/>
                    </a:lnTo>
                    <a:lnTo>
                      <a:pt x="26" y="30"/>
                    </a:lnTo>
                    <a:lnTo>
                      <a:pt x="29" y="28"/>
                    </a:lnTo>
                    <a:lnTo>
                      <a:pt x="33" y="25"/>
                    </a:lnTo>
                    <a:lnTo>
                      <a:pt x="36" y="24"/>
                    </a:lnTo>
                    <a:lnTo>
                      <a:pt x="39" y="21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39" y="10"/>
                    </a:lnTo>
                    <a:lnTo>
                      <a:pt x="38" y="9"/>
                    </a:lnTo>
                    <a:lnTo>
                      <a:pt x="35" y="7"/>
                    </a:lnTo>
                    <a:lnTo>
                      <a:pt x="30" y="6"/>
                    </a:lnTo>
                    <a:close/>
                    <a:moveTo>
                      <a:pt x="30" y="0"/>
                    </a:moveTo>
                    <a:lnTo>
                      <a:pt x="32" y="0"/>
                    </a:lnTo>
                    <a:lnTo>
                      <a:pt x="44" y="3"/>
                    </a:lnTo>
                    <a:lnTo>
                      <a:pt x="48" y="7"/>
                    </a:lnTo>
                    <a:lnTo>
                      <a:pt x="50" y="10"/>
                    </a:lnTo>
                    <a:lnTo>
                      <a:pt x="50" y="19"/>
                    </a:lnTo>
                    <a:lnTo>
                      <a:pt x="47" y="24"/>
                    </a:lnTo>
                    <a:lnTo>
                      <a:pt x="44" y="27"/>
                    </a:lnTo>
                    <a:lnTo>
                      <a:pt x="39" y="30"/>
                    </a:lnTo>
                    <a:lnTo>
                      <a:pt x="36" y="31"/>
                    </a:lnTo>
                    <a:lnTo>
                      <a:pt x="32" y="33"/>
                    </a:lnTo>
                    <a:lnTo>
                      <a:pt x="44" y="39"/>
                    </a:lnTo>
                    <a:lnTo>
                      <a:pt x="48" y="44"/>
                    </a:lnTo>
                    <a:lnTo>
                      <a:pt x="51" y="48"/>
                    </a:lnTo>
                    <a:lnTo>
                      <a:pt x="53" y="53"/>
                    </a:lnTo>
                    <a:lnTo>
                      <a:pt x="54" y="59"/>
                    </a:lnTo>
                    <a:lnTo>
                      <a:pt x="50" y="74"/>
                    </a:lnTo>
                    <a:lnTo>
                      <a:pt x="41" y="83"/>
                    </a:lnTo>
                    <a:lnTo>
                      <a:pt x="27" y="86"/>
                    </a:lnTo>
                    <a:lnTo>
                      <a:pt x="17" y="84"/>
                    </a:lnTo>
                    <a:lnTo>
                      <a:pt x="8" y="78"/>
                    </a:lnTo>
                    <a:lnTo>
                      <a:pt x="1" y="69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1" y="31"/>
                    </a:lnTo>
                    <a:lnTo>
                      <a:pt x="6" y="16"/>
                    </a:lnTo>
                    <a:lnTo>
                      <a:pt x="11" y="9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0" name="Freeform 68"/>
              <p:cNvSpPr>
                <a:spLocks noEditPoints="1"/>
              </p:cNvSpPr>
              <p:nvPr/>
            </p:nvSpPr>
            <p:spPr bwMode="auto">
              <a:xfrm>
                <a:off x="5023" y="383"/>
                <a:ext cx="56" cy="86"/>
              </a:xfrm>
              <a:custGeom>
                <a:avLst/>
                <a:gdLst/>
                <a:ahLst/>
                <a:cxnLst>
                  <a:cxn ang="0">
                    <a:pos x="29" y="33"/>
                  </a:cxn>
                  <a:cxn ang="0">
                    <a:pos x="23" y="34"/>
                  </a:cxn>
                  <a:cxn ang="0">
                    <a:pos x="17" y="41"/>
                  </a:cxn>
                  <a:cxn ang="0">
                    <a:pos x="14" y="45"/>
                  </a:cxn>
                  <a:cxn ang="0">
                    <a:pos x="12" y="51"/>
                  </a:cxn>
                  <a:cxn ang="0">
                    <a:pos x="12" y="65"/>
                  </a:cxn>
                  <a:cxn ang="0">
                    <a:pos x="14" y="71"/>
                  </a:cxn>
                  <a:cxn ang="0">
                    <a:pos x="17" y="75"/>
                  </a:cxn>
                  <a:cxn ang="0">
                    <a:pos x="20" y="78"/>
                  </a:cxn>
                  <a:cxn ang="0">
                    <a:pos x="29" y="81"/>
                  </a:cxn>
                  <a:cxn ang="0">
                    <a:pos x="38" y="78"/>
                  </a:cxn>
                  <a:cxn ang="0">
                    <a:pos x="44" y="69"/>
                  </a:cxn>
                  <a:cxn ang="0">
                    <a:pos x="45" y="63"/>
                  </a:cxn>
                  <a:cxn ang="0">
                    <a:pos x="45" y="50"/>
                  </a:cxn>
                  <a:cxn ang="0">
                    <a:pos x="42" y="44"/>
                  </a:cxn>
                  <a:cxn ang="0">
                    <a:pos x="41" y="39"/>
                  </a:cxn>
                  <a:cxn ang="0">
                    <a:pos x="38" y="36"/>
                  </a:cxn>
                  <a:cxn ang="0">
                    <a:pos x="29" y="33"/>
                  </a:cxn>
                  <a:cxn ang="0">
                    <a:pos x="21" y="28"/>
                  </a:cxn>
                  <a:cxn ang="0">
                    <a:pos x="36" y="28"/>
                  </a:cxn>
                  <a:cxn ang="0">
                    <a:pos x="44" y="31"/>
                  </a:cxn>
                  <a:cxn ang="0">
                    <a:pos x="48" y="36"/>
                  </a:cxn>
                  <a:cxn ang="0">
                    <a:pos x="53" y="42"/>
                  </a:cxn>
                  <a:cxn ang="0">
                    <a:pos x="56" y="51"/>
                  </a:cxn>
                  <a:cxn ang="0">
                    <a:pos x="56" y="57"/>
                  </a:cxn>
                  <a:cxn ang="0">
                    <a:pos x="53" y="72"/>
                  </a:cxn>
                  <a:cxn ang="0">
                    <a:pos x="44" y="83"/>
                  </a:cxn>
                  <a:cxn ang="0">
                    <a:pos x="29" y="86"/>
                  </a:cxn>
                  <a:cxn ang="0">
                    <a:pos x="17" y="84"/>
                  </a:cxn>
                  <a:cxn ang="0">
                    <a:pos x="8" y="78"/>
                  </a:cxn>
                  <a:cxn ang="0">
                    <a:pos x="3" y="69"/>
                  </a:cxn>
                  <a:cxn ang="0">
                    <a:pos x="0" y="57"/>
                  </a:cxn>
                  <a:cxn ang="0">
                    <a:pos x="5" y="42"/>
                  </a:cxn>
                  <a:cxn ang="0">
                    <a:pos x="14" y="31"/>
                  </a:cxn>
                  <a:cxn ang="0">
                    <a:pos x="21" y="28"/>
                  </a:cxn>
                  <a:cxn ang="0">
                    <a:pos x="36" y="0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39" y="3"/>
                  </a:cxn>
                  <a:cxn ang="0">
                    <a:pos x="38" y="6"/>
                  </a:cxn>
                  <a:cxn ang="0">
                    <a:pos x="38" y="9"/>
                  </a:cxn>
                  <a:cxn ang="0">
                    <a:pos x="36" y="10"/>
                  </a:cxn>
                  <a:cxn ang="0">
                    <a:pos x="32" y="21"/>
                  </a:cxn>
                  <a:cxn ang="0">
                    <a:pos x="29" y="21"/>
                  </a:cxn>
                  <a:cxn ang="0">
                    <a:pos x="29" y="6"/>
                  </a:cxn>
                  <a:cxn ang="0">
                    <a:pos x="30" y="3"/>
                  </a:cxn>
                  <a:cxn ang="0">
                    <a:pos x="36" y="0"/>
                  </a:cxn>
                </a:cxnLst>
                <a:rect l="0" t="0" r="r" b="b"/>
                <a:pathLst>
                  <a:path w="56" h="86">
                    <a:moveTo>
                      <a:pt x="29" y="33"/>
                    </a:moveTo>
                    <a:lnTo>
                      <a:pt x="23" y="34"/>
                    </a:lnTo>
                    <a:lnTo>
                      <a:pt x="17" y="41"/>
                    </a:lnTo>
                    <a:lnTo>
                      <a:pt x="14" y="45"/>
                    </a:lnTo>
                    <a:lnTo>
                      <a:pt x="12" y="51"/>
                    </a:lnTo>
                    <a:lnTo>
                      <a:pt x="12" y="65"/>
                    </a:lnTo>
                    <a:lnTo>
                      <a:pt x="14" y="71"/>
                    </a:lnTo>
                    <a:lnTo>
                      <a:pt x="17" y="75"/>
                    </a:lnTo>
                    <a:lnTo>
                      <a:pt x="20" y="78"/>
                    </a:lnTo>
                    <a:lnTo>
                      <a:pt x="29" y="81"/>
                    </a:lnTo>
                    <a:lnTo>
                      <a:pt x="38" y="78"/>
                    </a:lnTo>
                    <a:lnTo>
                      <a:pt x="44" y="69"/>
                    </a:lnTo>
                    <a:lnTo>
                      <a:pt x="45" y="63"/>
                    </a:lnTo>
                    <a:lnTo>
                      <a:pt x="45" y="50"/>
                    </a:lnTo>
                    <a:lnTo>
                      <a:pt x="42" y="44"/>
                    </a:lnTo>
                    <a:lnTo>
                      <a:pt x="41" y="39"/>
                    </a:lnTo>
                    <a:lnTo>
                      <a:pt x="38" y="36"/>
                    </a:lnTo>
                    <a:lnTo>
                      <a:pt x="29" y="33"/>
                    </a:lnTo>
                    <a:close/>
                    <a:moveTo>
                      <a:pt x="21" y="28"/>
                    </a:moveTo>
                    <a:lnTo>
                      <a:pt x="36" y="28"/>
                    </a:lnTo>
                    <a:lnTo>
                      <a:pt x="44" y="31"/>
                    </a:lnTo>
                    <a:lnTo>
                      <a:pt x="48" y="36"/>
                    </a:lnTo>
                    <a:lnTo>
                      <a:pt x="53" y="42"/>
                    </a:lnTo>
                    <a:lnTo>
                      <a:pt x="56" y="51"/>
                    </a:lnTo>
                    <a:lnTo>
                      <a:pt x="56" y="57"/>
                    </a:lnTo>
                    <a:lnTo>
                      <a:pt x="53" y="72"/>
                    </a:lnTo>
                    <a:lnTo>
                      <a:pt x="44" y="83"/>
                    </a:lnTo>
                    <a:lnTo>
                      <a:pt x="29" y="86"/>
                    </a:lnTo>
                    <a:lnTo>
                      <a:pt x="17" y="84"/>
                    </a:lnTo>
                    <a:lnTo>
                      <a:pt x="8" y="78"/>
                    </a:lnTo>
                    <a:lnTo>
                      <a:pt x="3" y="69"/>
                    </a:lnTo>
                    <a:lnTo>
                      <a:pt x="0" y="57"/>
                    </a:lnTo>
                    <a:lnTo>
                      <a:pt x="5" y="42"/>
                    </a:lnTo>
                    <a:lnTo>
                      <a:pt x="14" y="31"/>
                    </a:lnTo>
                    <a:lnTo>
                      <a:pt x="21" y="28"/>
                    </a:lnTo>
                    <a:close/>
                    <a:moveTo>
                      <a:pt x="36" y="0"/>
                    </a:moveTo>
                    <a:lnTo>
                      <a:pt x="38" y="1"/>
                    </a:lnTo>
                    <a:lnTo>
                      <a:pt x="39" y="1"/>
                    </a:lnTo>
                    <a:lnTo>
                      <a:pt x="39" y="3"/>
                    </a:lnTo>
                    <a:lnTo>
                      <a:pt x="38" y="6"/>
                    </a:lnTo>
                    <a:lnTo>
                      <a:pt x="38" y="9"/>
                    </a:lnTo>
                    <a:lnTo>
                      <a:pt x="36" y="10"/>
                    </a:lnTo>
                    <a:lnTo>
                      <a:pt x="32" y="21"/>
                    </a:lnTo>
                    <a:lnTo>
                      <a:pt x="29" y="21"/>
                    </a:lnTo>
                    <a:lnTo>
                      <a:pt x="29" y="6"/>
                    </a:lnTo>
                    <a:lnTo>
                      <a:pt x="30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1" name="Freeform 69"/>
              <p:cNvSpPr>
                <a:spLocks/>
              </p:cNvSpPr>
              <p:nvPr/>
            </p:nvSpPr>
            <p:spPr bwMode="auto">
              <a:xfrm>
                <a:off x="5085" y="384"/>
                <a:ext cx="60" cy="8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6" y="0"/>
                  </a:cxn>
                  <a:cxn ang="0">
                    <a:pos x="51" y="70"/>
                  </a:cxn>
                  <a:cxn ang="0">
                    <a:pos x="54" y="76"/>
                  </a:cxn>
                  <a:cxn ang="0">
                    <a:pos x="56" y="77"/>
                  </a:cxn>
                  <a:cxn ang="0">
                    <a:pos x="60" y="79"/>
                  </a:cxn>
                  <a:cxn ang="0">
                    <a:pos x="60" y="83"/>
                  </a:cxn>
                  <a:cxn ang="0">
                    <a:pos x="33" y="83"/>
                  </a:cxn>
                  <a:cxn ang="0">
                    <a:pos x="33" y="79"/>
                  </a:cxn>
                  <a:cxn ang="0">
                    <a:pos x="39" y="79"/>
                  </a:cxn>
                  <a:cxn ang="0">
                    <a:pos x="42" y="76"/>
                  </a:cxn>
                  <a:cxn ang="0">
                    <a:pos x="41" y="74"/>
                  </a:cxn>
                  <a:cxn ang="0">
                    <a:pos x="41" y="71"/>
                  </a:cxn>
                  <a:cxn ang="0">
                    <a:pos x="29" y="40"/>
                  </a:cxn>
                  <a:cxn ang="0">
                    <a:pos x="15" y="70"/>
                  </a:cxn>
                  <a:cxn ang="0">
                    <a:pos x="14" y="73"/>
                  </a:cxn>
                  <a:cxn ang="0">
                    <a:pos x="14" y="76"/>
                  </a:cxn>
                  <a:cxn ang="0">
                    <a:pos x="17" y="79"/>
                  </a:cxn>
                  <a:cxn ang="0">
                    <a:pos x="21" y="79"/>
                  </a:cxn>
                  <a:cxn ang="0">
                    <a:pos x="21" y="83"/>
                  </a:cxn>
                  <a:cxn ang="0">
                    <a:pos x="0" y="83"/>
                  </a:cxn>
                  <a:cxn ang="0">
                    <a:pos x="0" y="79"/>
                  </a:cxn>
                  <a:cxn ang="0">
                    <a:pos x="3" y="79"/>
                  </a:cxn>
                  <a:cxn ang="0">
                    <a:pos x="6" y="76"/>
                  </a:cxn>
                  <a:cxn ang="0">
                    <a:pos x="27" y="33"/>
                  </a:cxn>
                  <a:cxn ang="0">
                    <a:pos x="20" y="9"/>
                  </a:cxn>
                  <a:cxn ang="0">
                    <a:pos x="6" y="9"/>
                  </a:cxn>
                  <a:cxn ang="0">
                    <a:pos x="6" y="5"/>
                  </a:cxn>
                  <a:cxn ang="0">
                    <a:pos x="12" y="3"/>
                  </a:cxn>
                  <a:cxn ang="0">
                    <a:pos x="21" y="0"/>
                  </a:cxn>
                </a:cxnLst>
                <a:rect l="0" t="0" r="r" b="b"/>
                <a:pathLst>
                  <a:path w="60" h="83">
                    <a:moveTo>
                      <a:pt x="21" y="0"/>
                    </a:moveTo>
                    <a:lnTo>
                      <a:pt x="26" y="0"/>
                    </a:lnTo>
                    <a:lnTo>
                      <a:pt x="51" y="70"/>
                    </a:lnTo>
                    <a:lnTo>
                      <a:pt x="54" y="76"/>
                    </a:lnTo>
                    <a:lnTo>
                      <a:pt x="56" y="77"/>
                    </a:lnTo>
                    <a:lnTo>
                      <a:pt x="60" y="79"/>
                    </a:lnTo>
                    <a:lnTo>
                      <a:pt x="60" y="83"/>
                    </a:lnTo>
                    <a:lnTo>
                      <a:pt x="33" y="83"/>
                    </a:lnTo>
                    <a:lnTo>
                      <a:pt x="33" y="79"/>
                    </a:lnTo>
                    <a:lnTo>
                      <a:pt x="39" y="79"/>
                    </a:lnTo>
                    <a:lnTo>
                      <a:pt x="42" y="76"/>
                    </a:lnTo>
                    <a:lnTo>
                      <a:pt x="41" y="74"/>
                    </a:lnTo>
                    <a:lnTo>
                      <a:pt x="41" y="71"/>
                    </a:lnTo>
                    <a:lnTo>
                      <a:pt x="29" y="40"/>
                    </a:lnTo>
                    <a:lnTo>
                      <a:pt x="15" y="70"/>
                    </a:lnTo>
                    <a:lnTo>
                      <a:pt x="14" y="73"/>
                    </a:lnTo>
                    <a:lnTo>
                      <a:pt x="14" y="76"/>
                    </a:lnTo>
                    <a:lnTo>
                      <a:pt x="17" y="79"/>
                    </a:lnTo>
                    <a:lnTo>
                      <a:pt x="21" y="79"/>
                    </a:lnTo>
                    <a:lnTo>
                      <a:pt x="21" y="83"/>
                    </a:lnTo>
                    <a:lnTo>
                      <a:pt x="0" y="83"/>
                    </a:lnTo>
                    <a:lnTo>
                      <a:pt x="0" y="79"/>
                    </a:lnTo>
                    <a:lnTo>
                      <a:pt x="3" y="79"/>
                    </a:lnTo>
                    <a:lnTo>
                      <a:pt x="6" y="76"/>
                    </a:lnTo>
                    <a:lnTo>
                      <a:pt x="27" y="33"/>
                    </a:lnTo>
                    <a:lnTo>
                      <a:pt x="20" y="9"/>
                    </a:lnTo>
                    <a:lnTo>
                      <a:pt x="6" y="9"/>
                    </a:lnTo>
                    <a:lnTo>
                      <a:pt x="6" y="5"/>
                    </a:lnTo>
                    <a:lnTo>
                      <a:pt x="12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2" name="Freeform 70"/>
              <p:cNvSpPr>
                <a:spLocks/>
              </p:cNvSpPr>
              <p:nvPr/>
            </p:nvSpPr>
            <p:spPr bwMode="auto">
              <a:xfrm>
                <a:off x="5151" y="411"/>
                <a:ext cx="70" cy="5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6"/>
                  </a:cxn>
                  <a:cxn ang="0">
                    <a:pos x="24" y="6"/>
                  </a:cxn>
                  <a:cxn ang="0">
                    <a:pos x="20" y="8"/>
                  </a:cxn>
                  <a:cxn ang="0">
                    <a:pos x="14" y="14"/>
                  </a:cxn>
                  <a:cxn ang="0">
                    <a:pos x="11" y="23"/>
                  </a:cxn>
                  <a:cxn ang="0">
                    <a:pos x="11" y="31"/>
                  </a:cxn>
                  <a:cxn ang="0">
                    <a:pos x="12" y="38"/>
                  </a:cxn>
                  <a:cxn ang="0">
                    <a:pos x="12" y="44"/>
                  </a:cxn>
                  <a:cxn ang="0">
                    <a:pos x="15" y="49"/>
                  </a:cxn>
                  <a:cxn ang="0">
                    <a:pos x="21" y="52"/>
                  </a:cxn>
                  <a:cxn ang="0">
                    <a:pos x="24" y="52"/>
                  </a:cxn>
                  <a:cxn ang="0">
                    <a:pos x="26" y="50"/>
                  </a:cxn>
                  <a:cxn ang="0">
                    <a:pos x="30" y="41"/>
                  </a:cxn>
                  <a:cxn ang="0">
                    <a:pos x="30" y="26"/>
                  </a:cxn>
                  <a:cxn ang="0">
                    <a:pos x="39" y="26"/>
                  </a:cxn>
                  <a:cxn ang="0">
                    <a:pos x="39" y="38"/>
                  </a:cxn>
                  <a:cxn ang="0">
                    <a:pos x="41" y="41"/>
                  </a:cxn>
                  <a:cxn ang="0">
                    <a:pos x="41" y="44"/>
                  </a:cxn>
                  <a:cxn ang="0">
                    <a:pos x="42" y="49"/>
                  </a:cxn>
                  <a:cxn ang="0">
                    <a:pos x="46" y="52"/>
                  </a:cxn>
                  <a:cxn ang="0">
                    <a:pos x="53" y="52"/>
                  </a:cxn>
                  <a:cxn ang="0">
                    <a:pos x="56" y="49"/>
                  </a:cxn>
                  <a:cxn ang="0">
                    <a:pos x="58" y="44"/>
                  </a:cxn>
                  <a:cxn ang="0">
                    <a:pos x="59" y="38"/>
                  </a:cxn>
                  <a:cxn ang="0">
                    <a:pos x="59" y="25"/>
                  </a:cxn>
                  <a:cxn ang="0">
                    <a:pos x="58" y="19"/>
                  </a:cxn>
                  <a:cxn ang="0">
                    <a:pos x="56" y="14"/>
                  </a:cxn>
                  <a:cxn ang="0">
                    <a:pos x="55" y="11"/>
                  </a:cxn>
                  <a:cxn ang="0">
                    <a:pos x="50" y="8"/>
                  </a:cxn>
                  <a:cxn ang="0">
                    <a:pos x="47" y="6"/>
                  </a:cxn>
                  <a:cxn ang="0">
                    <a:pos x="41" y="6"/>
                  </a:cxn>
                  <a:cxn ang="0">
                    <a:pos x="41" y="0"/>
                  </a:cxn>
                  <a:cxn ang="0">
                    <a:pos x="55" y="2"/>
                  </a:cxn>
                  <a:cxn ang="0">
                    <a:pos x="64" y="8"/>
                  </a:cxn>
                  <a:cxn ang="0">
                    <a:pos x="68" y="17"/>
                  </a:cxn>
                  <a:cxn ang="0">
                    <a:pos x="70" y="29"/>
                  </a:cxn>
                  <a:cxn ang="0">
                    <a:pos x="70" y="41"/>
                  </a:cxn>
                  <a:cxn ang="0">
                    <a:pos x="65" y="50"/>
                  </a:cxn>
                  <a:cxn ang="0">
                    <a:pos x="59" y="56"/>
                  </a:cxn>
                  <a:cxn ang="0">
                    <a:pos x="50" y="58"/>
                  </a:cxn>
                  <a:cxn ang="0">
                    <a:pos x="46" y="58"/>
                  </a:cxn>
                  <a:cxn ang="0">
                    <a:pos x="41" y="55"/>
                  </a:cxn>
                  <a:cxn ang="0">
                    <a:pos x="38" y="53"/>
                  </a:cxn>
                  <a:cxn ang="0">
                    <a:pos x="35" y="49"/>
                  </a:cxn>
                  <a:cxn ang="0">
                    <a:pos x="26" y="58"/>
                  </a:cxn>
                  <a:cxn ang="0">
                    <a:pos x="21" y="58"/>
                  </a:cxn>
                  <a:cxn ang="0">
                    <a:pos x="11" y="56"/>
                  </a:cxn>
                  <a:cxn ang="0">
                    <a:pos x="5" y="50"/>
                  </a:cxn>
                  <a:cxn ang="0">
                    <a:pos x="2" y="41"/>
                  </a:cxn>
                  <a:cxn ang="0">
                    <a:pos x="0" y="31"/>
                  </a:cxn>
                  <a:cxn ang="0">
                    <a:pos x="2" y="17"/>
                  </a:cxn>
                  <a:cxn ang="0">
                    <a:pos x="8" y="8"/>
                  </a:cxn>
                  <a:cxn ang="0">
                    <a:pos x="17" y="2"/>
                  </a:cxn>
                  <a:cxn ang="0">
                    <a:pos x="29" y="0"/>
                  </a:cxn>
                </a:cxnLst>
                <a:rect l="0" t="0" r="r" b="b"/>
                <a:pathLst>
                  <a:path w="70" h="58">
                    <a:moveTo>
                      <a:pt x="29" y="0"/>
                    </a:moveTo>
                    <a:lnTo>
                      <a:pt x="29" y="6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11" y="23"/>
                    </a:lnTo>
                    <a:lnTo>
                      <a:pt x="11" y="31"/>
                    </a:lnTo>
                    <a:lnTo>
                      <a:pt x="12" y="38"/>
                    </a:lnTo>
                    <a:lnTo>
                      <a:pt x="12" y="44"/>
                    </a:lnTo>
                    <a:lnTo>
                      <a:pt x="15" y="49"/>
                    </a:lnTo>
                    <a:lnTo>
                      <a:pt x="21" y="52"/>
                    </a:lnTo>
                    <a:lnTo>
                      <a:pt x="24" y="52"/>
                    </a:lnTo>
                    <a:lnTo>
                      <a:pt x="26" y="50"/>
                    </a:lnTo>
                    <a:lnTo>
                      <a:pt x="30" y="41"/>
                    </a:lnTo>
                    <a:lnTo>
                      <a:pt x="30" y="26"/>
                    </a:lnTo>
                    <a:lnTo>
                      <a:pt x="39" y="26"/>
                    </a:lnTo>
                    <a:lnTo>
                      <a:pt x="39" y="38"/>
                    </a:lnTo>
                    <a:lnTo>
                      <a:pt x="41" y="41"/>
                    </a:lnTo>
                    <a:lnTo>
                      <a:pt x="41" y="44"/>
                    </a:lnTo>
                    <a:lnTo>
                      <a:pt x="42" y="49"/>
                    </a:lnTo>
                    <a:lnTo>
                      <a:pt x="46" y="52"/>
                    </a:lnTo>
                    <a:lnTo>
                      <a:pt x="53" y="52"/>
                    </a:lnTo>
                    <a:lnTo>
                      <a:pt x="56" y="49"/>
                    </a:lnTo>
                    <a:lnTo>
                      <a:pt x="58" y="44"/>
                    </a:lnTo>
                    <a:lnTo>
                      <a:pt x="59" y="38"/>
                    </a:lnTo>
                    <a:lnTo>
                      <a:pt x="59" y="25"/>
                    </a:lnTo>
                    <a:lnTo>
                      <a:pt x="58" y="19"/>
                    </a:lnTo>
                    <a:lnTo>
                      <a:pt x="56" y="14"/>
                    </a:lnTo>
                    <a:lnTo>
                      <a:pt x="55" y="11"/>
                    </a:lnTo>
                    <a:lnTo>
                      <a:pt x="50" y="8"/>
                    </a:lnTo>
                    <a:lnTo>
                      <a:pt x="47" y="6"/>
                    </a:lnTo>
                    <a:lnTo>
                      <a:pt x="41" y="6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4" y="8"/>
                    </a:lnTo>
                    <a:lnTo>
                      <a:pt x="68" y="17"/>
                    </a:lnTo>
                    <a:lnTo>
                      <a:pt x="70" y="29"/>
                    </a:lnTo>
                    <a:lnTo>
                      <a:pt x="70" y="41"/>
                    </a:lnTo>
                    <a:lnTo>
                      <a:pt x="65" y="50"/>
                    </a:lnTo>
                    <a:lnTo>
                      <a:pt x="59" y="56"/>
                    </a:lnTo>
                    <a:lnTo>
                      <a:pt x="50" y="58"/>
                    </a:lnTo>
                    <a:lnTo>
                      <a:pt x="46" y="58"/>
                    </a:lnTo>
                    <a:lnTo>
                      <a:pt x="41" y="55"/>
                    </a:lnTo>
                    <a:lnTo>
                      <a:pt x="38" y="53"/>
                    </a:lnTo>
                    <a:lnTo>
                      <a:pt x="35" y="49"/>
                    </a:lnTo>
                    <a:lnTo>
                      <a:pt x="26" y="58"/>
                    </a:lnTo>
                    <a:lnTo>
                      <a:pt x="21" y="58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2" y="41"/>
                    </a:lnTo>
                    <a:lnTo>
                      <a:pt x="0" y="31"/>
                    </a:lnTo>
                    <a:lnTo>
                      <a:pt x="2" y="17"/>
                    </a:lnTo>
                    <a:lnTo>
                      <a:pt x="8" y="8"/>
                    </a:lnTo>
                    <a:lnTo>
                      <a:pt x="17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3" name="Freeform 71"/>
              <p:cNvSpPr>
                <a:spLocks/>
              </p:cNvSpPr>
              <p:nvPr/>
            </p:nvSpPr>
            <p:spPr bwMode="auto">
              <a:xfrm>
                <a:off x="5225" y="411"/>
                <a:ext cx="57" cy="5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35" y="46"/>
                  </a:cxn>
                  <a:cxn ang="0">
                    <a:pos x="44" y="26"/>
                  </a:cxn>
                  <a:cxn ang="0">
                    <a:pos x="45" y="22"/>
                  </a:cxn>
                  <a:cxn ang="0">
                    <a:pos x="47" y="19"/>
                  </a:cxn>
                  <a:cxn ang="0">
                    <a:pos x="47" y="16"/>
                  </a:cxn>
                  <a:cxn ang="0">
                    <a:pos x="45" y="13"/>
                  </a:cxn>
                  <a:cxn ang="0">
                    <a:pos x="44" y="11"/>
                  </a:cxn>
                  <a:cxn ang="0">
                    <a:pos x="44" y="3"/>
                  </a:cxn>
                  <a:cxn ang="0">
                    <a:pos x="47" y="0"/>
                  </a:cxn>
                  <a:cxn ang="0">
                    <a:pos x="53" y="0"/>
                  </a:cxn>
                  <a:cxn ang="0">
                    <a:pos x="56" y="2"/>
                  </a:cxn>
                  <a:cxn ang="0">
                    <a:pos x="57" y="5"/>
                  </a:cxn>
                  <a:cxn ang="0">
                    <a:pos x="57" y="11"/>
                  </a:cxn>
                  <a:cxn ang="0">
                    <a:pos x="56" y="14"/>
                  </a:cxn>
                  <a:cxn ang="0">
                    <a:pos x="53" y="23"/>
                  </a:cxn>
                  <a:cxn ang="0">
                    <a:pos x="48" y="32"/>
                  </a:cxn>
                  <a:cxn ang="0">
                    <a:pos x="42" y="41"/>
                  </a:cxn>
                  <a:cxn ang="0">
                    <a:pos x="35" y="56"/>
                  </a:cxn>
                  <a:cxn ang="0">
                    <a:pos x="29" y="56"/>
                  </a:cxn>
                  <a:cxn ang="0">
                    <a:pos x="11" y="13"/>
                  </a:cxn>
                  <a:cxn ang="0">
                    <a:pos x="9" y="10"/>
                  </a:cxn>
                  <a:cxn ang="0">
                    <a:pos x="8" y="8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7" y="0"/>
                  </a:cxn>
                </a:cxnLst>
                <a:rect l="0" t="0" r="r" b="b"/>
                <a:pathLst>
                  <a:path w="57" h="56">
                    <a:moveTo>
                      <a:pt x="17" y="0"/>
                    </a:moveTo>
                    <a:lnTo>
                      <a:pt x="35" y="46"/>
                    </a:lnTo>
                    <a:lnTo>
                      <a:pt x="44" y="26"/>
                    </a:lnTo>
                    <a:lnTo>
                      <a:pt x="45" y="22"/>
                    </a:lnTo>
                    <a:lnTo>
                      <a:pt x="47" y="19"/>
                    </a:lnTo>
                    <a:lnTo>
                      <a:pt x="47" y="16"/>
                    </a:lnTo>
                    <a:lnTo>
                      <a:pt x="45" y="13"/>
                    </a:lnTo>
                    <a:lnTo>
                      <a:pt x="44" y="11"/>
                    </a:lnTo>
                    <a:lnTo>
                      <a:pt x="44" y="3"/>
                    </a:lnTo>
                    <a:lnTo>
                      <a:pt x="47" y="0"/>
                    </a:lnTo>
                    <a:lnTo>
                      <a:pt x="53" y="0"/>
                    </a:lnTo>
                    <a:lnTo>
                      <a:pt x="56" y="2"/>
                    </a:lnTo>
                    <a:lnTo>
                      <a:pt x="57" y="5"/>
                    </a:lnTo>
                    <a:lnTo>
                      <a:pt x="57" y="11"/>
                    </a:lnTo>
                    <a:lnTo>
                      <a:pt x="56" y="14"/>
                    </a:lnTo>
                    <a:lnTo>
                      <a:pt x="53" y="23"/>
                    </a:lnTo>
                    <a:lnTo>
                      <a:pt x="48" y="32"/>
                    </a:lnTo>
                    <a:lnTo>
                      <a:pt x="42" y="41"/>
                    </a:lnTo>
                    <a:lnTo>
                      <a:pt x="35" y="56"/>
                    </a:lnTo>
                    <a:lnTo>
                      <a:pt x="29" y="56"/>
                    </a:lnTo>
                    <a:lnTo>
                      <a:pt x="11" y="13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4" name="Freeform 72"/>
              <p:cNvSpPr>
                <a:spLocks/>
              </p:cNvSpPr>
              <p:nvPr/>
            </p:nvSpPr>
            <p:spPr bwMode="auto">
              <a:xfrm>
                <a:off x="5316" y="411"/>
                <a:ext cx="69" cy="5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29"/>
                  </a:cxn>
                  <a:cxn ang="0">
                    <a:pos x="40" y="13"/>
                  </a:cxn>
                  <a:cxn ang="0">
                    <a:pos x="43" y="11"/>
                  </a:cxn>
                  <a:cxn ang="0">
                    <a:pos x="45" y="10"/>
                  </a:cxn>
                  <a:cxn ang="0">
                    <a:pos x="45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66" y="2"/>
                  </a:cxn>
                  <a:cxn ang="0">
                    <a:pos x="66" y="6"/>
                  </a:cxn>
                  <a:cxn ang="0">
                    <a:pos x="61" y="6"/>
                  </a:cxn>
                  <a:cxn ang="0">
                    <a:pos x="57" y="8"/>
                  </a:cxn>
                  <a:cxn ang="0">
                    <a:pos x="52" y="11"/>
                  </a:cxn>
                  <a:cxn ang="0">
                    <a:pos x="36" y="23"/>
                  </a:cxn>
                  <a:cxn ang="0">
                    <a:pos x="55" y="44"/>
                  </a:cxn>
                  <a:cxn ang="0">
                    <a:pos x="58" y="49"/>
                  </a:cxn>
                  <a:cxn ang="0">
                    <a:pos x="60" y="50"/>
                  </a:cxn>
                  <a:cxn ang="0">
                    <a:pos x="64" y="52"/>
                  </a:cxn>
                  <a:cxn ang="0">
                    <a:pos x="69" y="52"/>
                  </a:cxn>
                  <a:cxn ang="0">
                    <a:pos x="69" y="56"/>
                  </a:cxn>
                  <a:cxn ang="0">
                    <a:pos x="52" y="56"/>
                  </a:cxn>
                  <a:cxn ang="0">
                    <a:pos x="28" y="29"/>
                  </a:cxn>
                  <a:cxn ang="0">
                    <a:pos x="19" y="37"/>
                  </a:cxn>
                  <a:cxn ang="0">
                    <a:pos x="19" y="47"/>
                  </a:cxn>
                  <a:cxn ang="0">
                    <a:pos x="21" y="50"/>
                  </a:cxn>
                  <a:cxn ang="0">
                    <a:pos x="24" y="52"/>
                  </a:cxn>
                  <a:cxn ang="0">
                    <a:pos x="28" y="52"/>
                  </a:cxn>
                  <a:cxn ang="0">
                    <a:pos x="28" y="56"/>
                  </a:cxn>
                  <a:cxn ang="0">
                    <a:pos x="0" y="56"/>
                  </a:cxn>
                  <a:cxn ang="0">
                    <a:pos x="0" y="52"/>
                  </a:cxn>
                  <a:cxn ang="0">
                    <a:pos x="6" y="52"/>
                  </a:cxn>
                  <a:cxn ang="0">
                    <a:pos x="9" y="49"/>
                  </a:cxn>
                  <a:cxn ang="0">
                    <a:pos x="10" y="46"/>
                  </a:cxn>
                  <a:cxn ang="0">
                    <a:pos x="10" y="10"/>
                  </a:cxn>
                  <a:cxn ang="0">
                    <a:pos x="0" y="10"/>
                  </a:cxn>
                  <a:cxn ang="0">
                    <a:pos x="0" y="5"/>
                  </a:cxn>
                  <a:cxn ang="0">
                    <a:pos x="4" y="5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69" h="56">
                    <a:moveTo>
                      <a:pt x="15" y="0"/>
                    </a:moveTo>
                    <a:lnTo>
                      <a:pt x="19" y="0"/>
                    </a:lnTo>
                    <a:lnTo>
                      <a:pt x="19" y="29"/>
                    </a:lnTo>
                    <a:lnTo>
                      <a:pt x="40" y="13"/>
                    </a:lnTo>
                    <a:lnTo>
                      <a:pt x="43" y="11"/>
                    </a:lnTo>
                    <a:lnTo>
                      <a:pt x="45" y="10"/>
                    </a:lnTo>
                    <a:lnTo>
                      <a:pt x="45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66" y="2"/>
                    </a:lnTo>
                    <a:lnTo>
                      <a:pt x="66" y="6"/>
                    </a:lnTo>
                    <a:lnTo>
                      <a:pt x="61" y="6"/>
                    </a:lnTo>
                    <a:lnTo>
                      <a:pt x="57" y="8"/>
                    </a:lnTo>
                    <a:lnTo>
                      <a:pt x="52" y="11"/>
                    </a:lnTo>
                    <a:lnTo>
                      <a:pt x="36" y="23"/>
                    </a:lnTo>
                    <a:lnTo>
                      <a:pt x="55" y="44"/>
                    </a:lnTo>
                    <a:lnTo>
                      <a:pt x="58" y="49"/>
                    </a:lnTo>
                    <a:lnTo>
                      <a:pt x="60" y="50"/>
                    </a:lnTo>
                    <a:lnTo>
                      <a:pt x="64" y="52"/>
                    </a:lnTo>
                    <a:lnTo>
                      <a:pt x="69" y="52"/>
                    </a:lnTo>
                    <a:lnTo>
                      <a:pt x="69" y="56"/>
                    </a:lnTo>
                    <a:lnTo>
                      <a:pt x="52" y="56"/>
                    </a:lnTo>
                    <a:lnTo>
                      <a:pt x="28" y="29"/>
                    </a:lnTo>
                    <a:lnTo>
                      <a:pt x="19" y="37"/>
                    </a:lnTo>
                    <a:lnTo>
                      <a:pt x="19" y="47"/>
                    </a:lnTo>
                    <a:lnTo>
                      <a:pt x="21" y="50"/>
                    </a:lnTo>
                    <a:lnTo>
                      <a:pt x="24" y="52"/>
                    </a:lnTo>
                    <a:lnTo>
                      <a:pt x="28" y="52"/>
                    </a:lnTo>
                    <a:lnTo>
                      <a:pt x="28" y="56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6" y="52"/>
                    </a:lnTo>
                    <a:lnTo>
                      <a:pt x="9" y="49"/>
                    </a:lnTo>
                    <a:lnTo>
                      <a:pt x="10" y="46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5" name="Freeform 73"/>
              <p:cNvSpPr>
                <a:spLocks noEditPoints="1"/>
              </p:cNvSpPr>
              <p:nvPr/>
            </p:nvSpPr>
            <p:spPr bwMode="auto">
              <a:xfrm>
                <a:off x="5389" y="411"/>
                <a:ext cx="64" cy="58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18" y="10"/>
                  </a:cxn>
                  <a:cxn ang="0">
                    <a:pos x="15" y="13"/>
                  </a:cxn>
                  <a:cxn ang="0">
                    <a:pos x="12" y="17"/>
                  </a:cxn>
                  <a:cxn ang="0">
                    <a:pos x="11" y="23"/>
                  </a:cxn>
                  <a:cxn ang="0">
                    <a:pos x="11" y="29"/>
                  </a:cxn>
                  <a:cxn ang="0">
                    <a:pos x="12" y="37"/>
                  </a:cxn>
                  <a:cxn ang="0">
                    <a:pos x="15" y="44"/>
                  </a:cxn>
                  <a:cxn ang="0">
                    <a:pos x="18" y="47"/>
                  </a:cxn>
                  <a:cxn ang="0">
                    <a:pos x="23" y="50"/>
                  </a:cxn>
                  <a:cxn ang="0">
                    <a:pos x="27" y="52"/>
                  </a:cxn>
                  <a:cxn ang="0">
                    <a:pos x="32" y="50"/>
                  </a:cxn>
                  <a:cxn ang="0">
                    <a:pos x="38" y="47"/>
                  </a:cxn>
                  <a:cxn ang="0">
                    <a:pos x="44" y="43"/>
                  </a:cxn>
                  <a:cxn ang="0">
                    <a:pos x="44" y="17"/>
                  </a:cxn>
                  <a:cxn ang="0">
                    <a:pos x="41" y="13"/>
                  </a:cxn>
                  <a:cxn ang="0">
                    <a:pos x="38" y="10"/>
                  </a:cxn>
                  <a:cxn ang="0">
                    <a:pos x="34" y="6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7" y="2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9" y="2"/>
                  </a:cxn>
                  <a:cxn ang="0">
                    <a:pos x="55" y="2"/>
                  </a:cxn>
                  <a:cxn ang="0">
                    <a:pos x="55" y="49"/>
                  </a:cxn>
                  <a:cxn ang="0">
                    <a:pos x="56" y="50"/>
                  </a:cxn>
                  <a:cxn ang="0">
                    <a:pos x="59" y="52"/>
                  </a:cxn>
                  <a:cxn ang="0">
                    <a:pos x="64" y="52"/>
                  </a:cxn>
                  <a:cxn ang="0">
                    <a:pos x="64" y="56"/>
                  </a:cxn>
                  <a:cxn ang="0">
                    <a:pos x="44" y="58"/>
                  </a:cxn>
                  <a:cxn ang="0">
                    <a:pos x="44" y="49"/>
                  </a:cxn>
                  <a:cxn ang="0">
                    <a:pos x="38" y="53"/>
                  </a:cxn>
                  <a:cxn ang="0">
                    <a:pos x="30" y="56"/>
                  </a:cxn>
                  <a:cxn ang="0">
                    <a:pos x="24" y="58"/>
                  </a:cxn>
                  <a:cxn ang="0">
                    <a:pos x="17" y="56"/>
                  </a:cxn>
                  <a:cxn ang="0">
                    <a:pos x="11" y="53"/>
                  </a:cxn>
                  <a:cxn ang="0">
                    <a:pos x="6" y="49"/>
                  </a:cxn>
                  <a:cxn ang="0">
                    <a:pos x="0" y="37"/>
                  </a:cxn>
                  <a:cxn ang="0">
                    <a:pos x="0" y="29"/>
                  </a:cxn>
                  <a:cxn ang="0">
                    <a:pos x="2" y="19"/>
                  </a:cxn>
                  <a:cxn ang="0">
                    <a:pos x="8" y="8"/>
                  </a:cxn>
                  <a:cxn ang="0">
                    <a:pos x="15" y="2"/>
                  </a:cxn>
                  <a:cxn ang="0">
                    <a:pos x="26" y="0"/>
                  </a:cxn>
                </a:cxnLst>
                <a:rect l="0" t="0" r="r" b="b"/>
                <a:pathLst>
                  <a:path w="64" h="58">
                    <a:moveTo>
                      <a:pt x="23" y="6"/>
                    </a:moveTo>
                    <a:lnTo>
                      <a:pt x="18" y="10"/>
                    </a:lnTo>
                    <a:lnTo>
                      <a:pt x="15" y="13"/>
                    </a:lnTo>
                    <a:lnTo>
                      <a:pt x="12" y="17"/>
                    </a:lnTo>
                    <a:lnTo>
                      <a:pt x="11" y="23"/>
                    </a:lnTo>
                    <a:lnTo>
                      <a:pt x="11" y="29"/>
                    </a:lnTo>
                    <a:lnTo>
                      <a:pt x="12" y="37"/>
                    </a:lnTo>
                    <a:lnTo>
                      <a:pt x="15" y="44"/>
                    </a:lnTo>
                    <a:lnTo>
                      <a:pt x="18" y="47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32" y="50"/>
                    </a:lnTo>
                    <a:lnTo>
                      <a:pt x="38" y="47"/>
                    </a:lnTo>
                    <a:lnTo>
                      <a:pt x="44" y="43"/>
                    </a:lnTo>
                    <a:lnTo>
                      <a:pt x="44" y="17"/>
                    </a:lnTo>
                    <a:lnTo>
                      <a:pt x="41" y="13"/>
                    </a:lnTo>
                    <a:lnTo>
                      <a:pt x="38" y="10"/>
                    </a:lnTo>
                    <a:lnTo>
                      <a:pt x="34" y="6"/>
                    </a:lnTo>
                    <a:lnTo>
                      <a:pt x="23" y="6"/>
                    </a:lnTo>
                    <a:close/>
                    <a:moveTo>
                      <a:pt x="26" y="0"/>
                    </a:moveTo>
                    <a:lnTo>
                      <a:pt x="32" y="0"/>
                    </a:lnTo>
                    <a:lnTo>
                      <a:pt x="37" y="2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9" y="2"/>
                    </a:lnTo>
                    <a:lnTo>
                      <a:pt x="55" y="2"/>
                    </a:lnTo>
                    <a:lnTo>
                      <a:pt x="55" y="49"/>
                    </a:lnTo>
                    <a:lnTo>
                      <a:pt x="56" y="50"/>
                    </a:lnTo>
                    <a:lnTo>
                      <a:pt x="59" y="52"/>
                    </a:lnTo>
                    <a:lnTo>
                      <a:pt x="64" y="52"/>
                    </a:lnTo>
                    <a:lnTo>
                      <a:pt x="64" y="56"/>
                    </a:lnTo>
                    <a:lnTo>
                      <a:pt x="44" y="58"/>
                    </a:lnTo>
                    <a:lnTo>
                      <a:pt x="44" y="49"/>
                    </a:lnTo>
                    <a:lnTo>
                      <a:pt x="38" y="53"/>
                    </a:lnTo>
                    <a:lnTo>
                      <a:pt x="30" y="56"/>
                    </a:lnTo>
                    <a:lnTo>
                      <a:pt x="24" y="58"/>
                    </a:lnTo>
                    <a:lnTo>
                      <a:pt x="17" y="56"/>
                    </a:lnTo>
                    <a:lnTo>
                      <a:pt x="11" y="53"/>
                    </a:lnTo>
                    <a:lnTo>
                      <a:pt x="6" y="49"/>
                    </a:lnTo>
                    <a:lnTo>
                      <a:pt x="0" y="37"/>
                    </a:lnTo>
                    <a:lnTo>
                      <a:pt x="0" y="29"/>
                    </a:lnTo>
                    <a:lnTo>
                      <a:pt x="2" y="19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6" name="Freeform 74"/>
              <p:cNvSpPr>
                <a:spLocks/>
              </p:cNvSpPr>
              <p:nvPr/>
            </p:nvSpPr>
            <p:spPr bwMode="auto">
              <a:xfrm>
                <a:off x="5457" y="413"/>
                <a:ext cx="45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6"/>
                  </a:cxn>
                  <a:cxn ang="0">
                    <a:pos x="26" y="6"/>
                  </a:cxn>
                  <a:cxn ang="0">
                    <a:pos x="26" y="47"/>
                  </a:cxn>
                  <a:cxn ang="0">
                    <a:pos x="27" y="48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41" y="48"/>
                  </a:cxn>
                  <a:cxn ang="0">
                    <a:pos x="45" y="45"/>
                  </a:cxn>
                  <a:cxn ang="0">
                    <a:pos x="45" y="51"/>
                  </a:cxn>
                  <a:cxn ang="0">
                    <a:pos x="38" y="54"/>
                  </a:cxn>
                  <a:cxn ang="0">
                    <a:pos x="30" y="56"/>
                  </a:cxn>
                  <a:cxn ang="0">
                    <a:pos x="26" y="56"/>
                  </a:cxn>
                  <a:cxn ang="0">
                    <a:pos x="21" y="54"/>
                  </a:cxn>
                  <a:cxn ang="0">
                    <a:pos x="18" y="53"/>
                  </a:cxn>
                  <a:cxn ang="0">
                    <a:pos x="17" y="50"/>
                  </a:cxn>
                  <a:cxn ang="0">
                    <a:pos x="17" y="45"/>
                  </a:cxn>
                  <a:cxn ang="0">
                    <a:pos x="15" y="41"/>
                  </a:cxn>
                  <a:cxn ang="0">
                    <a:pos x="15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5" h="56">
                    <a:moveTo>
                      <a:pt x="0" y="0"/>
                    </a:moveTo>
                    <a:lnTo>
                      <a:pt x="42" y="0"/>
                    </a:lnTo>
                    <a:lnTo>
                      <a:pt x="42" y="6"/>
                    </a:lnTo>
                    <a:lnTo>
                      <a:pt x="26" y="6"/>
                    </a:lnTo>
                    <a:lnTo>
                      <a:pt x="26" y="47"/>
                    </a:lnTo>
                    <a:lnTo>
                      <a:pt x="27" y="48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5"/>
                    </a:lnTo>
                    <a:lnTo>
                      <a:pt x="45" y="51"/>
                    </a:lnTo>
                    <a:lnTo>
                      <a:pt x="38" y="54"/>
                    </a:lnTo>
                    <a:lnTo>
                      <a:pt x="30" y="56"/>
                    </a:lnTo>
                    <a:lnTo>
                      <a:pt x="26" y="56"/>
                    </a:lnTo>
                    <a:lnTo>
                      <a:pt x="21" y="54"/>
                    </a:lnTo>
                    <a:lnTo>
                      <a:pt x="18" y="53"/>
                    </a:lnTo>
                    <a:lnTo>
                      <a:pt x="17" y="50"/>
                    </a:lnTo>
                    <a:lnTo>
                      <a:pt x="17" y="45"/>
                    </a:lnTo>
                    <a:lnTo>
                      <a:pt x="15" y="41"/>
                    </a:lnTo>
                    <a:lnTo>
                      <a:pt x="15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7" name="Freeform 75"/>
              <p:cNvSpPr>
                <a:spLocks noEditPoints="1"/>
              </p:cNvSpPr>
              <p:nvPr/>
            </p:nvSpPr>
            <p:spPr bwMode="auto">
              <a:xfrm>
                <a:off x="5508" y="383"/>
                <a:ext cx="65" cy="86"/>
              </a:xfrm>
              <a:custGeom>
                <a:avLst/>
                <a:gdLst/>
                <a:ahLst/>
                <a:cxnLst>
                  <a:cxn ang="0">
                    <a:pos x="24" y="34"/>
                  </a:cxn>
                  <a:cxn ang="0">
                    <a:pos x="15" y="41"/>
                  </a:cxn>
                  <a:cxn ang="0">
                    <a:pos x="14" y="45"/>
                  </a:cxn>
                  <a:cxn ang="0">
                    <a:pos x="11" y="51"/>
                  </a:cxn>
                  <a:cxn ang="0">
                    <a:pos x="11" y="57"/>
                  </a:cxn>
                  <a:cxn ang="0">
                    <a:pos x="12" y="65"/>
                  </a:cxn>
                  <a:cxn ang="0">
                    <a:pos x="15" y="72"/>
                  </a:cxn>
                  <a:cxn ang="0">
                    <a:pos x="18" y="75"/>
                  </a:cxn>
                  <a:cxn ang="0">
                    <a:pos x="23" y="78"/>
                  </a:cxn>
                  <a:cxn ang="0">
                    <a:pos x="28" y="80"/>
                  </a:cxn>
                  <a:cxn ang="0">
                    <a:pos x="34" y="78"/>
                  </a:cxn>
                  <a:cxn ang="0">
                    <a:pos x="40" y="75"/>
                  </a:cxn>
                  <a:cxn ang="0">
                    <a:pos x="46" y="71"/>
                  </a:cxn>
                  <a:cxn ang="0">
                    <a:pos x="46" y="50"/>
                  </a:cxn>
                  <a:cxn ang="0">
                    <a:pos x="43" y="41"/>
                  </a:cxn>
                  <a:cxn ang="0">
                    <a:pos x="38" y="38"/>
                  </a:cxn>
                  <a:cxn ang="0">
                    <a:pos x="35" y="34"/>
                  </a:cxn>
                  <a:cxn ang="0">
                    <a:pos x="24" y="34"/>
                  </a:cxn>
                  <a:cxn ang="0">
                    <a:pos x="26" y="28"/>
                  </a:cxn>
                  <a:cxn ang="0">
                    <a:pos x="34" y="28"/>
                  </a:cxn>
                  <a:cxn ang="0">
                    <a:pos x="46" y="38"/>
                  </a:cxn>
                  <a:cxn ang="0">
                    <a:pos x="49" y="30"/>
                  </a:cxn>
                  <a:cxn ang="0">
                    <a:pos x="55" y="30"/>
                  </a:cxn>
                  <a:cxn ang="0">
                    <a:pos x="55" y="74"/>
                  </a:cxn>
                  <a:cxn ang="0">
                    <a:pos x="56" y="77"/>
                  </a:cxn>
                  <a:cxn ang="0">
                    <a:pos x="59" y="80"/>
                  </a:cxn>
                  <a:cxn ang="0">
                    <a:pos x="65" y="80"/>
                  </a:cxn>
                  <a:cxn ang="0">
                    <a:pos x="65" y="84"/>
                  </a:cxn>
                  <a:cxn ang="0">
                    <a:pos x="46" y="86"/>
                  </a:cxn>
                  <a:cxn ang="0">
                    <a:pos x="46" y="77"/>
                  </a:cxn>
                  <a:cxn ang="0">
                    <a:pos x="38" y="81"/>
                  </a:cxn>
                  <a:cxn ang="0">
                    <a:pos x="32" y="84"/>
                  </a:cxn>
                  <a:cxn ang="0">
                    <a:pos x="24" y="86"/>
                  </a:cxn>
                  <a:cxn ang="0">
                    <a:pos x="17" y="84"/>
                  </a:cxn>
                  <a:cxn ang="0">
                    <a:pos x="11" y="81"/>
                  </a:cxn>
                  <a:cxn ang="0">
                    <a:pos x="6" y="77"/>
                  </a:cxn>
                  <a:cxn ang="0">
                    <a:pos x="3" y="71"/>
                  </a:cxn>
                  <a:cxn ang="0">
                    <a:pos x="2" y="65"/>
                  </a:cxn>
                  <a:cxn ang="0">
                    <a:pos x="0" y="57"/>
                  </a:cxn>
                  <a:cxn ang="0">
                    <a:pos x="2" y="47"/>
                  </a:cxn>
                  <a:cxn ang="0">
                    <a:pos x="8" y="36"/>
                  </a:cxn>
                  <a:cxn ang="0">
                    <a:pos x="15" y="30"/>
                  </a:cxn>
                  <a:cxn ang="0">
                    <a:pos x="26" y="28"/>
                  </a:cxn>
                  <a:cxn ang="0">
                    <a:pos x="32" y="0"/>
                  </a:cxn>
                  <a:cxn ang="0">
                    <a:pos x="40" y="0"/>
                  </a:cxn>
                  <a:cxn ang="0">
                    <a:pos x="40" y="4"/>
                  </a:cxn>
                  <a:cxn ang="0">
                    <a:pos x="38" y="6"/>
                  </a:cxn>
                  <a:cxn ang="0">
                    <a:pos x="37" y="10"/>
                  </a:cxn>
                  <a:cxn ang="0">
                    <a:pos x="31" y="19"/>
                  </a:cxn>
                  <a:cxn ang="0">
                    <a:pos x="28" y="19"/>
                  </a:cxn>
                  <a:cxn ang="0">
                    <a:pos x="28" y="10"/>
                  </a:cxn>
                  <a:cxn ang="0">
                    <a:pos x="29" y="6"/>
                  </a:cxn>
                  <a:cxn ang="0">
                    <a:pos x="29" y="1"/>
                  </a:cxn>
                  <a:cxn ang="0">
                    <a:pos x="32" y="0"/>
                  </a:cxn>
                </a:cxnLst>
                <a:rect l="0" t="0" r="r" b="b"/>
                <a:pathLst>
                  <a:path w="65" h="86">
                    <a:moveTo>
                      <a:pt x="24" y="34"/>
                    </a:moveTo>
                    <a:lnTo>
                      <a:pt x="15" y="41"/>
                    </a:lnTo>
                    <a:lnTo>
                      <a:pt x="14" y="45"/>
                    </a:lnTo>
                    <a:lnTo>
                      <a:pt x="11" y="51"/>
                    </a:lnTo>
                    <a:lnTo>
                      <a:pt x="11" y="57"/>
                    </a:lnTo>
                    <a:lnTo>
                      <a:pt x="12" y="65"/>
                    </a:lnTo>
                    <a:lnTo>
                      <a:pt x="15" y="72"/>
                    </a:lnTo>
                    <a:lnTo>
                      <a:pt x="18" y="75"/>
                    </a:lnTo>
                    <a:lnTo>
                      <a:pt x="23" y="78"/>
                    </a:lnTo>
                    <a:lnTo>
                      <a:pt x="28" y="80"/>
                    </a:lnTo>
                    <a:lnTo>
                      <a:pt x="34" y="78"/>
                    </a:lnTo>
                    <a:lnTo>
                      <a:pt x="40" y="75"/>
                    </a:lnTo>
                    <a:lnTo>
                      <a:pt x="46" y="71"/>
                    </a:lnTo>
                    <a:lnTo>
                      <a:pt x="46" y="50"/>
                    </a:lnTo>
                    <a:lnTo>
                      <a:pt x="43" y="41"/>
                    </a:lnTo>
                    <a:lnTo>
                      <a:pt x="38" y="38"/>
                    </a:lnTo>
                    <a:lnTo>
                      <a:pt x="35" y="34"/>
                    </a:lnTo>
                    <a:lnTo>
                      <a:pt x="24" y="34"/>
                    </a:lnTo>
                    <a:close/>
                    <a:moveTo>
                      <a:pt x="26" y="28"/>
                    </a:moveTo>
                    <a:lnTo>
                      <a:pt x="34" y="28"/>
                    </a:lnTo>
                    <a:lnTo>
                      <a:pt x="46" y="38"/>
                    </a:lnTo>
                    <a:lnTo>
                      <a:pt x="49" y="30"/>
                    </a:lnTo>
                    <a:lnTo>
                      <a:pt x="55" y="30"/>
                    </a:lnTo>
                    <a:lnTo>
                      <a:pt x="55" y="74"/>
                    </a:lnTo>
                    <a:lnTo>
                      <a:pt x="56" y="77"/>
                    </a:lnTo>
                    <a:lnTo>
                      <a:pt x="59" y="80"/>
                    </a:lnTo>
                    <a:lnTo>
                      <a:pt x="65" y="80"/>
                    </a:lnTo>
                    <a:lnTo>
                      <a:pt x="65" y="84"/>
                    </a:lnTo>
                    <a:lnTo>
                      <a:pt x="46" y="86"/>
                    </a:lnTo>
                    <a:lnTo>
                      <a:pt x="46" y="77"/>
                    </a:lnTo>
                    <a:lnTo>
                      <a:pt x="38" y="81"/>
                    </a:lnTo>
                    <a:lnTo>
                      <a:pt x="32" y="84"/>
                    </a:lnTo>
                    <a:lnTo>
                      <a:pt x="24" y="86"/>
                    </a:lnTo>
                    <a:lnTo>
                      <a:pt x="17" y="84"/>
                    </a:lnTo>
                    <a:lnTo>
                      <a:pt x="11" y="81"/>
                    </a:lnTo>
                    <a:lnTo>
                      <a:pt x="6" y="77"/>
                    </a:lnTo>
                    <a:lnTo>
                      <a:pt x="3" y="71"/>
                    </a:lnTo>
                    <a:lnTo>
                      <a:pt x="2" y="65"/>
                    </a:lnTo>
                    <a:lnTo>
                      <a:pt x="0" y="57"/>
                    </a:lnTo>
                    <a:lnTo>
                      <a:pt x="2" y="47"/>
                    </a:lnTo>
                    <a:lnTo>
                      <a:pt x="8" y="36"/>
                    </a:lnTo>
                    <a:lnTo>
                      <a:pt x="15" y="30"/>
                    </a:lnTo>
                    <a:lnTo>
                      <a:pt x="26" y="28"/>
                    </a:lnTo>
                    <a:close/>
                    <a:moveTo>
                      <a:pt x="32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38" y="6"/>
                    </a:lnTo>
                    <a:lnTo>
                      <a:pt x="37" y="10"/>
                    </a:lnTo>
                    <a:lnTo>
                      <a:pt x="31" y="19"/>
                    </a:lnTo>
                    <a:lnTo>
                      <a:pt x="28" y="19"/>
                    </a:lnTo>
                    <a:lnTo>
                      <a:pt x="28" y="10"/>
                    </a:lnTo>
                    <a:lnTo>
                      <a:pt x="29" y="6"/>
                    </a:lnTo>
                    <a:lnTo>
                      <a:pt x="29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8" name="Freeform 76"/>
              <p:cNvSpPr>
                <a:spLocks/>
              </p:cNvSpPr>
              <p:nvPr/>
            </p:nvSpPr>
            <p:spPr bwMode="auto">
              <a:xfrm>
                <a:off x="686" y="570"/>
                <a:ext cx="45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6"/>
                  </a:cxn>
                  <a:cxn ang="0">
                    <a:pos x="25" y="6"/>
                  </a:cxn>
                  <a:cxn ang="0">
                    <a:pos x="25" y="47"/>
                  </a:cxn>
                  <a:cxn ang="0">
                    <a:pos x="27" y="49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40" y="49"/>
                  </a:cxn>
                  <a:cxn ang="0">
                    <a:pos x="45" y="46"/>
                  </a:cxn>
                  <a:cxn ang="0">
                    <a:pos x="45" y="52"/>
                  </a:cxn>
                  <a:cxn ang="0">
                    <a:pos x="37" y="55"/>
                  </a:cxn>
                  <a:cxn ang="0">
                    <a:pos x="30" y="56"/>
                  </a:cxn>
                  <a:cxn ang="0">
                    <a:pos x="25" y="56"/>
                  </a:cxn>
                  <a:cxn ang="0">
                    <a:pos x="21" y="55"/>
                  </a:cxn>
                  <a:cxn ang="0">
                    <a:pos x="18" y="53"/>
                  </a:cxn>
                  <a:cxn ang="0">
                    <a:pos x="16" y="50"/>
                  </a:cxn>
                  <a:cxn ang="0">
                    <a:pos x="16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5" h="56">
                    <a:moveTo>
                      <a:pt x="0" y="0"/>
                    </a:moveTo>
                    <a:lnTo>
                      <a:pt x="42" y="0"/>
                    </a:lnTo>
                    <a:lnTo>
                      <a:pt x="42" y="6"/>
                    </a:lnTo>
                    <a:lnTo>
                      <a:pt x="25" y="6"/>
                    </a:lnTo>
                    <a:lnTo>
                      <a:pt x="25" y="47"/>
                    </a:lnTo>
                    <a:lnTo>
                      <a:pt x="27" y="49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40" y="49"/>
                    </a:lnTo>
                    <a:lnTo>
                      <a:pt x="45" y="46"/>
                    </a:lnTo>
                    <a:lnTo>
                      <a:pt x="45" y="52"/>
                    </a:lnTo>
                    <a:lnTo>
                      <a:pt x="37" y="55"/>
                    </a:lnTo>
                    <a:lnTo>
                      <a:pt x="30" y="56"/>
                    </a:lnTo>
                    <a:lnTo>
                      <a:pt x="25" y="56"/>
                    </a:lnTo>
                    <a:lnTo>
                      <a:pt x="21" y="55"/>
                    </a:lnTo>
                    <a:lnTo>
                      <a:pt x="18" y="53"/>
                    </a:lnTo>
                    <a:lnTo>
                      <a:pt x="16" y="50"/>
                    </a:lnTo>
                    <a:lnTo>
                      <a:pt x="16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69" name="Freeform 77"/>
              <p:cNvSpPr>
                <a:spLocks/>
              </p:cNvSpPr>
              <p:nvPr/>
            </p:nvSpPr>
            <p:spPr bwMode="auto">
              <a:xfrm>
                <a:off x="737" y="569"/>
                <a:ext cx="60" cy="8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8" y="0"/>
                  </a:cxn>
                  <a:cxn ang="0">
                    <a:pos x="18" y="10"/>
                  </a:cxn>
                  <a:cxn ang="0">
                    <a:pos x="27" y="4"/>
                  </a:cxn>
                  <a:cxn ang="0">
                    <a:pos x="35" y="1"/>
                  </a:cxn>
                  <a:cxn ang="0">
                    <a:pos x="42" y="0"/>
                  </a:cxn>
                  <a:cxn ang="0">
                    <a:pos x="47" y="0"/>
                  </a:cxn>
                  <a:cxn ang="0">
                    <a:pos x="53" y="1"/>
                  </a:cxn>
                  <a:cxn ang="0">
                    <a:pos x="56" y="4"/>
                  </a:cxn>
                  <a:cxn ang="0">
                    <a:pos x="59" y="9"/>
                  </a:cxn>
                  <a:cxn ang="0">
                    <a:pos x="59" y="12"/>
                  </a:cxn>
                  <a:cxn ang="0">
                    <a:pos x="60" y="18"/>
                  </a:cxn>
                  <a:cxn ang="0">
                    <a:pos x="60" y="82"/>
                  </a:cxn>
                  <a:cxn ang="0">
                    <a:pos x="50" y="82"/>
                  </a:cxn>
                  <a:cxn ang="0">
                    <a:pos x="50" y="13"/>
                  </a:cxn>
                  <a:cxn ang="0">
                    <a:pos x="48" y="10"/>
                  </a:cxn>
                  <a:cxn ang="0">
                    <a:pos x="47" y="9"/>
                  </a:cxn>
                  <a:cxn ang="0">
                    <a:pos x="44" y="7"/>
                  </a:cxn>
                  <a:cxn ang="0">
                    <a:pos x="32" y="7"/>
                  </a:cxn>
                  <a:cxn ang="0">
                    <a:pos x="26" y="10"/>
                  </a:cxn>
                  <a:cxn ang="0">
                    <a:pos x="20" y="16"/>
                  </a:cxn>
                  <a:cxn ang="0">
                    <a:pos x="20" y="48"/>
                  </a:cxn>
                  <a:cxn ang="0">
                    <a:pos x="21" y="50"/>
                  </a:cxn>
                  <a:cxn ang="0">
                    <a:pos x="24" y="51"/>
                  </a:cxn>
                  <a:cxn ang="0">
                    <a:pos x="29" y="51"/>
                  </a:cxn>
                  <a:cxn ang="0">
                    <a:pos x="29" y="56"/>
                  </a:cxn>
                  <a:cxn ang="0">
                    <a:pos x="0" y="56"/>
                  </a:cxn>
                  <a:cxn ang="0">
                    <a:pos x="0" y="51"/>
                  </a:cxn>
                  <a:cxn ang="0">
                    <a:pos x="4" y="51"/>
                  </a:cxn>
                  <a:cxn ang="0">
                    <a:pos x="7" y="50"/>
                  </a:cxn>
                  <a:cxn ang="0">
                    <a:pos x="9" y="48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60" h="82">
                    <a:moveTo>
                      <a:pt x="15" y="0"/>
                    </a:moveTo>
                    <a:lnTo>
                      <a:pt x="18" y="0"/>
                    </a:lnTo>
                    <a:lnTo>
                      <a:pt x="18" y="10"/>
                    </a:lnTo>
                    <a:lnTo>
                      <a:pt x="27" y="4"/>
                    </a:lnTo>
                    <a:lnTo>
                      <a:pt x="35" y="1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3" y="1"/>
                    </a:lnTo>
                    <a:lnTo>
                      <a:pt x="56" y="4"/>
                    </a:lnTo>
                    <a:lnTo>
                      <a:pt x="59" y="9"/>
                    </a:lnTo>
                    <a:lnTo>
                      <a:pt x="59" y="12"/>
                    </a:lnTo>
                    <a:lnTo>
                      <a:pt x="60" y="18"/>
                    </a:lnTo>
                    <a:lnTo>
                      <a:pt x="60" y="82"/>
                    </a:lnTo>
                    <a:lnTo>
                      <a:pt x="50" y="82"/>
                    </a:lnTo>
                    <a:lnTo>
                      <a:pt x="50" y="13"/>
                    </a:lnTo>
                    <a:lnTo>
                      <a:pt x="48" y="10"/>
                    </a:lnTo>
                    <a:lnTo>
                      <a:pt x="47" y="9"/>
                    </a:lnTo>
                    <a:lnTo>
                      <a:pt x="44" y="7"/>
                    </a:lnTo>
                    <a:lnTo>
                      <a:pt x="32" y="7"/>
                    </a:lnTo>
                    <a:lnTo>
                      <a:pt x="26" y="10"/>
                    </a:lnTo>
                    <a:lnTo>
                      <a:pt x="20" y="16"/>
                    </a:lnTo>
                    <a:lnTo>
                      <a:pt x="20" y="48"/>
                    </a:lnTo>
                    <a:lnTo>
                      <a:pt x="21" y="50"/>
                    </a:lnTo>
                    <a:lnTo>
                      <a:pt x="24" y="51"/>
                    </a:lnTo>
                    <a:lnTo>
                      <a:pt x="29" y="51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4" y="51"/>
                    </a:lnTo>
                    <a:lnTo>
                      <a:pt x="7" y="50"/>
                    </a:lnTo>
                    <a:lnTo>
                      <a:pt x="9" y="48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0" name="Freeform 78"/>
              <p:cNvSpPr>
                <a:spLocks/>
              </p:cNvSpPr>
              <p:nvPr/>
            </p:nvSpPr>
            <p:spPr bwMode="auto">
              <a:xfrm>
                <a:off x="806" y="569"/>
                <a:ext cx="56" cy="5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33" y="45"/>
                  </a:cxn>
                  <a:cxn ang="0">
                    <a:pos x="44" y="26"/>
                  </a:cxn>
                  <a:cxn ang="0">
                    <a:pos x="45" y="21"/>
                  </a:cxn>
                  <a:cxn ang="0">
                    <a:pos x="45" y="12"/>
                  </a:cxn>
                  <a:cxn ang="0">
                    <a:pos x="42" y="9"/>
                  </a:cxn>
                  <a:cxn ang="0">
                    <a:pos x="42" y="6"/>
                  </a:cxn>
                  <a:cxn ang="0">
                    <a:pos x="45" y="0"/>
                  </a:cxn>
                  <a:cxn ang="0">
                    <a:pos x="53" y="0"/>
                  </a:cxn>
                  <a:cxn ang="0">
                    <a:pos x="54" y="1"/>
                  </a:cxn>
                  <a:cxn ang="0">
                    <a:pos x="56" y="4"/>
                  </a:cxn>
                  <a:cxn ang="0">
                    <a:pos x="56" y="12"/>
                  </a:cxn>
                  <a:cxn ang="0">
                    <a:pos x="54" y="18"/>
                  </a:cxn>
                  <a:cxn ang="0">
                    <a:pos x="51" y="23"/>
                  </a:cxn>
                  <a:cxn ang="0">
                    <a:pos x="35" y="56"/>
                  </a:cxn>
                  <a:cxn ang="0">
                    <a:pos x="27" y="56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7" y="0"/>
                  </a:cxn>
                </a:cxnLst>
                <a:rect l="0" t="0" r="r" b="b"/>
                <a:pathLst>
                  <a:path w="56" h="56">
                    <a:moveTo>
                      <a:pt x="17" y="0"/>
                    </a:moveTo>
                    <a:lnTo>
                      <a:pt x="33" y="45"/>
                    </a:lnTo>
                    <a:lnTo>
                      <a:pt x="44" y="26"/>
                    </a:lnTo>
                    <a:lnTo>
                      <a:pt x="45" y="21"/>
                    </a:lnTo>
                    <a:lnTo>
                      <a:pt x="45" y="12"/>
                    </a:lnTo>
                    <a:lnTo>
                      <a:pt x="42" y="9"/>
                    </a:lnTo>
                    <a:lnTo>
                      <a:pt x="42" y="6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54" y="1"/>
                    </a:lnTo>
                    <a:lnTo>
                      <a:pt x="56" y="4"/>
                    </a:lnTo>
                    <a:lnTo>
                      <a:pt x="56" y="12"/>
                    </a:lnTo>
                    <a:lnTo>
                      <a:pt x="54" y="18"/>
                    </a:lnTo>
                    <a:lnTo>
                      <a:pt x="51" y="23"/>
                    </a:lnTo>
                    <a:lnTo>
                      <a:pt x="35" y="56"/>
                    </a:lnTo>
                    <a:lnTo>
                      <a:pt x="27" y="56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1" name="Freeform 79"/>
              <p:cNvSpPr>
                <a:spLocks/>
              </p:cNvSpPr>
              <p:nvPr/>
            </p:nvSpPr>
            <p:spPr bwMode="auto">
              <a:xfrm>
                <a:off x="906" y="570"/>
                <a:ext cx="70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69" y="6"/>
                  </a:cxn>
                  <a:cxn ang="0">
                    <a:pos x="61" y="6"/>
                  </a:cxn>
                  <a:cxn ang="0">
                    <a:pos x="60" y="8"/>
                  </a:cxn>
                  <a:cxn ang="0">
                    <a:pos x="60" y="49"/>
                  </a:cxn>
                  <a:cxn ang="0">
                    <a:pos x="61" y="50"/>
                  </a:cxn>
                  <a:cxn ang="0">
                    <a:pos x="67" y="50"/>
                  </a:cxn>
                  <a:cxn ang="0">
                    <a:pos x="70" y="49"/>
                  </a:cxn>
                  <a:cxn ang="0">
                    <a:pos x="70" y="53"/>
                  </a:cxn>
                  <a:cxn ang="0">
                    <a:pos x="66" y="56"/>
                  </a:cxn>
                  <a:cxn ang="0">
                    <a:pos x="58" y="56"/>
                  </a:cxn>
                  <a:cxn ang="0">
                    <a:pos x="54" y="55"/>
                  </a:cxn>
                  <a:cxn ang="0">
                    <a:pos x="52" y="53"/>
                  </a:cxn>
                  <a:cxn ang="0">
                    <a:pos x="51" y="50"/>
                  </a:cxn>
                  <a:cxn ang="0">
                    <a:pos x="49" y="46"/>
                  </a:cxn>
                  <a:cxn ang="0">
                    <a:pos x="49" y="9"/>
                  </a:cxn>
                  <a:cxn ang="0">
                    <a:pos x="48" y="6"/>
                  </a:cxn>
                  <a:cxn ang="0">
                    <a:pos x="21" y="6"/>
                  </a:cxn>
                  <a:cxn ang="0">
                    <a:pos x="19" y="8"/>
                  </a:cxn>
                  <a:cxn ang="0">
                    <a:pos x="19" y="49"/>
                  </a:cxn>
                  <a:cxn ang="0">
                    <a:pos x="22" y="50"/>
                  </a:cxn>
                  <a:cxn ang="0">
                    <a:pos x="28" y="50"/>
                  </a:cxn>
                  <a:cxn ang="0">
                    <a:pos x="28" y="55"/>
                  </a:cxn>
                  <a:cxn ang="0">
                    <a:pos x="0" y="55"/>
                  </a:cxn>
                  <a:cxn ang="0">
                    <a:pos x="0" y="50"/>
                  </a:cxn>
                  <a:cxn ang="0">
                    <a:pos x="7" y="50"/>
                  </a:cxn>
                  <a:cxn ang="0">
                    <a:pos x="9" y="49"/>
                  </a:cxn>
                  <a:cxn ang="0">
                    <a:pos x="9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70" h="56">
                    <a:moveTo>
                      <a:pt x="0" y="0"/>
                    </a:moveTo>
                    <a:lnTo>
                      <a:pt x="69" y="0"/>
                    </a:lnTo>
                    <a:lnTo>
                      <a:pt x="69" y="6"/>
                    </a:lnTo>
                    <a:lnTo>
                      <a:pt x="61" y="6"/>
                    </a:lnTo>
                    <a:lnTo>
                      <a:pt x="60" y="8"/>
                    </a:lnTo>
                    <a:lnTo>
                      <a:pt x="60" y="49"/>
                    </a:lnTo>
                    <a:lnTo>
                      <a:pt x="61" y="50"/>
                    </a:lnTo>
                    <a:lnTo>
                      <a:pt x="67" y="50"/>
                    </a:lnTo>
                    <a:lnTo>
                      <a:pt x="70" y="49"/>
                    </a:lnTo>
                    <a:lnTo>
                      <a:pt x="70" y="53"/>
                    </a:lnTo>
                    <a:lnTo>
                      <a:pt x="66" y="56"/>
                    </a:lnTo>
                    <a:lnTo>
                      <a:pt x="58" y="56"/>
                    </a:lnTo>
                    <a:lnTo>
                      <a:pt x="54" y="55"/>
                    </a:lnTo>
                    <a:lnTo>
                      <a:pt x="52" y="53"/>
                    </a:lnTo>
                    <a:lnTo>
                      <a:pt x="51" y="50"/>
                    </a:lnTo>
                    <a:lnTo>
                      <a:pt x="49" y="46"/>
                    </a:lnTo>
                    <a:lnTo>
                      <a:pt x="49" y="9"/>
                    </a:lnTo>
                    <a:lnTo>
                      <a:pt x="48" y="6"/>
                    </a:lnTo>
                    <a:lnTo>
                      <a:pt x="21" y="6"/>
                    </a:lnTo>
                    <a:lnTo>
                      <a:pt x="19" y="8"/>
                    </a:lnTo>
                    <a:lnTo>
                      <a:pt x="19" y="49"/>
                    </a:lnTo>
                    <a:lnTo>
                      <a:pt x="22" y="50"/>
                    </a:lnTo>
                    <a:lnTo>
                      <a:pt x="28" y="50"/>
                    </a:lnTo>
                    <a:lnTo>
                      <a:pt x="28" y="55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7" y="50"/>
                    </a:lnTo>
                    <a:lnTo>
                      <a:pt x="9" y="49"/>
                    </a:lnTo>
                    <a:lnTo>
                      <a:pt x="9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2" name="Freeform 80"/>
              <p:cNvSpPr>
                <a:spLocks noEditPoints="1"/>
              </p:cNvSpPr>
              <p:nvPr/>
            </p:nvSpPr>
            <p:spPr bwMode="auto">
              <a:xfrm>
                <a:off x="986" y="569"/>
                <a:ext cx="55" cy="82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2" y="6"/>
                  </a:cxn>
                  <a:cxn ang="0">
                    <a:pos x="18" y="9"/>
                  </a:cxn>
                  <a:cxn ang="0">
                    <a:pos x="15" y="12"/>
                  </a:cxn>
                  <a:cxn ang="0">
                    <a:pos x="13" y="16"/>
                  </a:cxn>
                  <a:cxn ang="0">
                    <a:pos x="12" y="23"/>
                  </a:cxn>
                  <a:cxn ang="0">
                    <a:pos x="12" y="35"/>
                  </a:cxn>
                  <a:cxn ang="0">
                    <a:pos x="13" y="41"/>
                  </a:cxn>
                  <a:cxn ang="0">
                    <a:pos x="15" y="45"/>
                  </a:cxn>
                  <a:cxn ang="0">
                    <a:pos x="18" y="50"/>
                  </a:cxn>
                  <a:cxn ang="0">
                    <a:pos x="22" y="51"/>
                  </a:cxn>
                  <a:cxn ang="0">
                    <a:pos x="28" y="53"/>
                  </a:cxn>
                  <a:cxn ang="0">
                    <a:pos x="33" y="51"/>
                  </a:cxn>
                  <a:cxn ang="0">
                    <a:pos x="37" y="48"/>
                  </a:cxn>
                  <a:cxn ang="0">
                    <a:pos x="40" y="45"/>
                  </a:cxn>
                  <a:cxn ang="0">
                    <a:pos x="43" y="41"/>
                  </a:cxn>
                  <a:cxn ang="0">
                    <a:pos x="45" y="35"/>
                  </a:cxn>
                  <a:cxn ang="0">
                    <a:pos x="45" y="23"/>
                  </a:cxn>
                  <a:cxn ang="0">
                    <a:pos x="43" y="16"/>
                  </a:cxn>
                  <a:cxn ang="0">
                    <a:pos x="37" y="7"/>
                  </a:cxn>
                  <a:cxn ang="0">
                    <a:pos x="28" y="4"/>
                  </a:cxn>
                  <a:cxn ang="0">
                    <a:pos x="28" y="0"/>
                  </a:cxn>
                  <a:cxn ang="0">
                    <a:pos x="40" y="1"/>
                  </a:cxn>
                  <a:cxn ang="0">
                    <a:pos x="48" y="7"/>
                  </a:cxn>
                  <a:cxn ang="0">
                    <a:pos x="54" y="16"/>
                  </a:cxn>
                  <a:cxn ang="0">
                    <a:pos x="55" y="29"/>
                  </a:cxn>
                  <a:cxn ang="0">
                    <a:pos x="54" y="41"/>
                  </a:cxn>
                  <a:cxn ang="0">
                    <a:pos x="48" y="50"/>
                  </a:cxn>
                  <a:cxn ang="0">
                    <a:pos x="39" y="56"/>
                  </a:cxn>
                  <a:cxn ang="0">
                    <a:pos x="27" y="57"/>
                  </a:cxn>
                  <a:cxn ang="0">
                    <a:pos x="22" y="57"/>
                  </a:cxn>
                  <a:cxn ang="0">
                    <a:pos x="16" y="56"/>
                  </a:cxn>
                  <a:cxn ang="0">
                    <a:pos x="12" y="53"/>
                  </a:cxn>
                  <a:cxn ang="0">
                    <a:pos x="9" y="50"/>
                  </a:cxn>
                  <a:cxn ang="0">
                    <a:pos x="9" y="82"/>
                  </a:cxn>
                  <a:cxn ang="0">
                    <a:pos x="0" y="82"/>
                  </a:cxn>
                  <a:cxn ang="0">
                    <a:pos x="0" y="29"/>
                  </a:cxn>
                  <a:cxn ang="0">
                    <a:pos x="1" y="24"/>
                  </a:cxn>
                  <a:cxn ang="0">
                    <a:pos x="1" y="19"/>
                  </a:cxn>
                  <a:cxn ang="0">
                    <a:pos x="7" y="9"/>
                  </a:cxn>
                  <a:cxn ang="0">
                    <a:pos x="16" y="3"/>
                  </a:cxn>
                  <a:cxn ang="0">
                    <a:pos x="28" y="0"/>
                  </a:cxn>
                </a:cxnLst>
                <a:rect l="0" t="0" r="r" b="b"/>
                <a:pathLst>
                  <a:path w="55" h="82">
                    <a:moveTo>
                      <a:pt x="28" y="4"/>
                    </a:moveTo>
                    <a:lnTo>
                      <a:pt x="22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13" y="16"/>
                    </a:lnTo>
                    <a:lnTo>
                      <a:pt x="12" y="23"/>
                    </a:lnTo>
                    <a:lnTo>
                      <a:pt x="12" y="35"/>
                    </a:lnTo>
                    <a:lnTo>
                      <a:pt x="13" y="41"/>
                    </a:lnTo>
                    <a:lnTo>
                      <a:pt x="15" y="45"/>
                    </a:lnTo>
                    <a:lnTo>
                      <a:pt x="18" y="50"/>
                    </a:lnTo>
                    <a:lnTo>
                      <a:pt x="22" y="51"/>
                    </a:lnTo>
                    <a:lnTo>
                      <a:pt x="28" y="53"/>
                    </a:lnTo>
                    <a:lnTo>
                      <a:pt x="33" y="51"/>
                    </a:lnTo>
                    <a:lnTo>
                      <a:pt x="37" y="48"/>
                    </a:lnTo>
                    <a:lnTo>
                      <a:pt x="40" y="45"/>
                    </a:lnTo>
                    <a:lnTo>
                      <a:pt x="43" y="41"/>
                    </a:lnTo>
                    <a:lnTo>
                      <a:pt x="45" y="35"/>
                    </a:lnTo>
                    <a:lnTo>
                      <a:pt x="45" y="23"/>
                    </a:lnTo>
                    <a:lnTo>
                      <a:pt x="43" y="16"/>
                    </a:lnTo>
                    <a:lnTo>
                      <a:pt x="37" y="7"/>
                    </a:lnTo>
                    <a:lnTo>
                      <a:pt x="28" y="4"/>
                    </a:lnTo>
                    <a:close/>
                    <a:moveTo>
                      <a:pt x="28" y="0"/>
                    </a:moveTo>
                    <a:lnTo>
                      <a:pt x="40" y="1"/>
                    </a:lnTo>
                    <a:lnTo>
                      <a:pt x="48" y="7"/>
                    </a:lnTo>
                    <a:lnTo>
                      <a:pt x="54" y="16"/>
                    </a:lnTo>
                    <a:lnTo>
                      <a:pt x="55" y="29"/>
                    </a:lnTo>
                    <a:lnTo>
                      <a:pt x="54" y="41"/>
                    </a:lnTo>
                    <a:lnTo>
                      <a:pt x="48" y="50"/>
                    </a:lnTo>
                    <a:lnTo>
                      <a:pt x="39" y="56"/>
                    </a:lnTo>
                    <a:lnTo>
                      <a:pt x="27" y="57"/>
                    </a:lnTo>
                    <a:lnTo>
                      <a:pt x="22" y="57"/>
                    </a:lnTo>
                    <a:lnTo>
                      <a:pt x="16" y="56"/>
                    </a:lnTo>
                    <a:lnTo>
                      <a:pt x="12" y="53"/>
                    </a:lnTo>
                    <a:lnTo>
                      <a:pt x="9" y="50"/>
                    </a:lnTo>
                    <a:lnTo>
                      <a:pt x="9" y="82"/>
                    </a:lnTo>
                    <a:lnTo>
                      <a:pt x="0" y="82"/>
                    </a:lnTo>
                    <a:lnTo>
                      <a:pt x="0" y="29"/>
                    </a:lnTo>
                    <a:lnTo>
                      <a:pt x="1" y="24"/>
                    </a:lnTo>
                    <a:lnTo>
                      <a:pt x="1" y="19"/>
                    </a:lnTo>
                    <a:lnTo>
                      <a:pt x="7" y="9"/>
                    </a:lnTo>
                    <a:lnTo>
                      <a:pt x="16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3" name="Freeform 81"/>
              <p:cNvSpPr>
                <a:spLocks noEditPoints="1"/>
              </p:cNvSpPr>
              <p:nvPr/>
            </p:nvSpPr>
            <p:spPr bwMode="auto">
              <a:xfrm>
                <a:off x="1052" y="540"/>
                <a:ext cx="54" cy="86"/>
              </a:xfrm>
              <a:custGeom>
                <a:avLst/>
                <a:gdLst/>
                <a:ahLst/>
                <a:cxnLst>
                  <a:cxn ang="0">
                    <a:pos x="27" y="33"/>
                  </a:cxn>
                  <a:cxn ang="0">
                    <a:pos x="22" y="35"/>
                  </a:cxn>
                  <a:cxn ang="0">
                    <a:pos x="18" y="38"/>
                  </a:cxn>
                  <a:cxn ang="0">
                    <a:pos x="15" y="41"/>
                  </a:cxn>
                  <a:cxn ang="0">
                    <a:pos x="12" y="45"/>
                  </a:cxn>
                  <a:cxn ang="0">
                    <a:pos x="10" y="52"/>
                  </a:cxn>
                  <a:cxn ang="0">
                    <a:pos x="10" y="65"/>
                  </a:cxn>
                  <a:cxn ang="0">
                    <a:pos x="12" y="71"/>
                  </a:cxn>
                  <a:cxn ang="0">
                    <a:pos x="15" y="76"/>
                  </a:cxn>
                  <a:cxn ang="0">
                    <a:pos x="18" y="79"/>
                  </a:cxn>
                  <a:cxn ang="0">
                    <a:pos x="27" y="82"/>
                  </a:cxn>
                  <a:cxn ang="0">
                    <a:pos x="36" y="79"/>
                  </a:cxn>
                  <a:cxn ang="0">
                    <a:pos x="42" y="70"/>
                  </a:cxn>
                  <a:cxn ang="0">
                    <a:pos x="44" y="64"/>
                  </a:cxn>
                  <a:cxn ang="0">
                    <a:pos x="44" y="50"/>
                  </a:cxn>
                  <a:cxn ang="0">
                    <a:pos x="42" y="44"/>
                  </a:cxn>
                  <a:cxn ang="0">
                    <a:pos x="39" y="39"/>
                  </a:cxn>
                  <a:cxn ang="0">
                    <a:pos x="36" y="36"/>
                  </a:cxn>
                  <a:cxn ang="0">
                    <a:pos x="27" y="33"/>
                  </a:cxn>
                  <a:cxn ang="0">
                    <a:pos x="19" y="29"/>
                  </a:cxn>
                  <a:cxn ang="0">
                    <a:pos x="33" y="29"/>
                  </a:cxn>
                  <a:cxn ang="0">
                    <a:pos x="39" y="30"/>
                  </a:cxn>
                  <a:cxn ang="0">
                    <a:pos x="44" y="33"/>
                  </a:cxn>
                  <a:cxn ang="0">
                    <a:pos x="48" y="38"/>
                  </a:cxn>
                  <a:cxn ang="0">
                    <a:pos x="51" y="42"/>
                  </a:cxn>
                  <a:cxn ang="0">
                    <a:pos x="54" y="52"/>
                  </a:cxn>
                  <a:cxn ang="0">
                    <a:pos x="54" y="58"/>
                  </a:cxn>
                  <a:cxn ang="0">
                    <a:pos x="51" y="73"/>
                  </a:cxn>
                  <a:cxn ang="0">
                    <a:pos x="42" y="83"/>
                  </a:cxn>
                  <a:cxn ang="0">
                    <a:pos x="27" y="86"/>
                  </a:cxn>
                  <a:cxn ang="0">
                    <a:pos x="15" y="85"/>
                  </a:cxn>
                  <a:cxn ang="0">
                    <a:pos x="6" y="79"/>
                  </a:cxn>
                  <a:cxn ang="0">
                    <a:pos x="1" y="70"/>
                  </a:cxn>
                  <a:cxn ang="0">
                    <a:pos x="0" y="58"/>
                  </a:cxn>
                  <a:cxn ang="0">
                    <a:pos x="1" y="47"/>
                  </a:cxn>
                  <a:cxn ang="0">
                    <a:pos x="6" y="38"/>
                  </a:cxn>
                  <a:cxn ang="0">
                    <a:pos x="13" y="32"/>
                  </a:cxn>
                  <a:cxn ang="0">
                    <a:pos x="19" y="29"/>
                  </a:cxn>
                  <a:cxn ang="0">
                    <a:pos x="34" y="0"/>
                  </a:cxn>
                  <a:cxn ang="0">
                    <a:pos x="36" y="2"/>
                  </a:cxn>
                  <a:cxn ang="0">
                    <a:pos x="37" y="2"/>
                  </a:cxn>
                  <a:cxn ang="0">
                    <a:pos x="39" y="3"/>
                  </a:cxn>
                  <a:cxn ang="0">
                    <a:pos x="36" y="6"/>
                  </a:cxn>
                  <a:cxn ang="0">
                    <a:pos x="36" y="9"/>
                  </a:cxn>
                  <a:cxn ang="0">
                    <a:pos x="34" y="11"/>
                  </a:cxn>
                  <a:cxn ang="0">
                    <a:pos x="30" y="21"/>
                  </a:cxn>
                  <a:cxn ang="0">
                    <a:pos x="27" y="21"/>
                  </a:cxn>
                  <a:cxn ang="0">
                    <a:pos x="27" y="6"/>
                  </a:cxn>
                  <a:cxn ang="0">
                    <a:pos x="28" y="3"/>
                  </a:cxn>
                  <a:cxn ang="0">
                    <a:pos x="34" y="0"/>
                  </a:cxn>
                </a:cxnLst>
                <a:rect l="0" t="0" r="r" b="b"/>
                <a:pathLst>
                  <a:path w="54" h="86">
                    <a:moveTo>
                      <a:pt x="27" y="33"/>
                    </a:moveTo>
                    <a:lnTo>
                      <a:pt x="22" y="35"/>
                    </a:lnTo>
                    <a:lnTo>
                      <a:pt x="18" y="38"/>
                    </a:lnTo>
                    <a:lnTo>
                      <a:pt x="15" y="41"/>
                    </a:lnTo>
                    <a:lnTo>
                      <a:pt x="12" y="45"/>
                    </a:lnTo>
                    <a:lnTo>
                      <a:pt x="10" y="52"/>
                    </a:lnTo>
                    <a:lnTo>
                      <a:pt x="10" y="65"/>
                    </a:lnTo>
                    <a:lnTo>
                      <a:pt x="12" y="71"/>
                    </a:lnTo>
                    <a:lnTo>
                      <a:pt x="15" y="76"/>
                    </a:lnTo>
                    <a:lnTo>
                      <a:pt x="18" y="79"/>
                    </a:lnTo>
                    <a:lnTo>
                      <a:pt x="27" y="82"/>
                    </a:lnTo>
                    <a:lnTo>
                      <a:pt x="36" y="79"/>
                    </a:lnTo>
                    <a:lnTo>
                      <a:pt x="42" y="70"/>
                    </a:lnTo>
                    <a:lnTo>
                      <a:pt x="44" y="64"/>
                    </a:lnTo>
                    <a:lnTo>
                      <a:pt x="44" y="50"/>
                    </a:lnTo>
                    <a:lnTo>
                      <a:pt x="42" y="44"/>
                    </a:lnTo>
                    <a:lnTo>
                      <a:pt x="39" y="39"/>
                    </a:lnTo>
                    <a:lnTo>
                      <a:pt x="36" y="36"/>
                    </a:lnTo>
                    <a:lnTo>
                      <a:pt x="27" y="33"/>
                    </a:lnTo>
                    <a:close/>
                    <a:moveTo>
                      <a:pt x="19" y="29"/>
                    </a:moveTo>
                    <a:lnTo>
                      <a:pt x="33" y="29"/>
                    </a:lnTo>
                    <a:lnTo>
                      <a:pt x="39" y="30"/>
                    </a:lnTo>
                    <a:lnTo>
                      <a:pt x="44" y="33"/>
                    </a:lnTo>
                    <a:lnTo>
                      <a:pt x="48" y="38"/>
                    </a:lnTo>
                    <a:lnTo>
                      <a:pt x="51" y="42"/>
                    </a:lnTo>
                    <a:lnTo>
                      <a:pt x="54" y="52"/>
                    </a:lnTo>
                    <a:lnTo>
                      <a:pt x="54" y="58"/>
                    </a:lnTo>
                    <a:lnTo>
                      <a:pt x="51" y="73"/>
                    </a:lnTo>
                    <a:lnTo>
                      <a:pt x="42" y="83"/>
                    </a:lnTo>
                    <a:lnTo>
                      <a:pt x="27" y="86"/>
                    </a:lnTo>
                    <a:lnTo>
                      <a:pt x="15" y="85"/>
                    </a:lnTo>
                    <a:lnTo>
                      <a:pt x="6" y="79"/>
                    </a:lnTo>
                    <a:lnTo>
                      <a:pt x="1" y="70"/>
                    </a:lnTo>
                    <a:lnTo>
                      <a:pt x="0" y="58"/>
                    </a:lnTo>
                    <a:lnTo>
                      <a:pt x="1" y="47"/>
                    </a:lnTo>
                    <a:lnTo>
                      <a:pt x="6" y="38"/>
                    </a:lnTo>
                    <a:lnTo>
                      <a:pt x="13" y="32"/>
                    </a:lnTo>
                    <a:lnTo>
                      <a:pt x="19" y="29"/>
                    </a:lnTo>
                    <a:close/>
                    <a:moveTo>
                      <a:pt x="34" y="0"/>
                    </a:moveTo>
                    <a:lnTo>
                      <a:pt x="36" y="2"/>
                    </a:lnTo>
                    <a:lnTo>
                      <a:pt x="37" y="2"/>
                    </a:lnTo>
                    <a:lnTo>
                      <a:pt x="39" y="3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4" y="11"/>
                    </a:lnTo>
                    <a:lnTo>
                      <a:pt x="30" y="21"/>
                    </a:lnTo>
                    <a:lnTo>
                      <a:pt x="27" y="21"/>
                    </a:lnTo>
                    <a:lnTo>
                      <a:pt x="27" y="6"/>
                    </a:lnTo>
                    <a:lnTo>
                      <a:pt x="28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4" name="Freeform 82"/>
              <p:cNvSpPr>
                <a:spLocks/>
              </p:cNvSpPr>
              <p:nvPr/>
            </p:nvSpPr>
            <p:spPr bwMode="auto">
              <a:xfrm>
                <a:off x="1112" y="570"/>
                <a:ext cx="45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6"/>
                  </a:cxn>
                  <a:cxn ang="0">
                    <a:pos x="26" y="6"/>
                  </a:cxn>
                  <a:cxn ang="0">
                    <a:pos x="26" y="47"/>
                  </a:cxn>
                  <a:cxn ang="0">
                    <a:pos x="27" y="49"/>
                  </a:cxn>
                  <a:cxn ang="0">
                    <a:pos x="30" y="50"/>
                  </a:cxn>
                  <a:cxn ang="0">
                    <a:pos x="36" y="50"/>
                  </a:cxn>
                  <a:cxn ang="0">
                    <a:pos x="41" y="49"/>
                  </a:cxn>
                  <a:cxn ang="0">
                    <a:pos x="45" y="46"/>
                  </a:cxn>
                  <a:cxn ang="0">
                    <a:pos x="45" y="52"/>
                  </a:cxn>
                  <a:cxn ang="0">
                    <a:pos x="38" y="55"/>
                  </a:cxn>
                  <a:cxn ang="0">
                    <a:pos x="30" y="56"/>
                  </a:cxn>
                  <a:cxn ang="0">
                    <a:pos x="26" y="56"/>
                  </a:cxn>
                  <a:cxn ang="0">
                    <a:pos x="21" y="55"/>
                  </a:cxn>
                  <a:cxn ang="0">
                    <a:pos x="18" y="53"/>
                  </a:cxn>
                  <a:cxn ang="0">
                    <a:pos x="17" y="50"/>
                  </a:cxn>
                  <a:cxn ang="0">
                    <a:pos x="17" y="46"/>
                  </a:cxn>
                  <a:cxn ang="0">
                    <a:pos x="15" y="41"/>
                  </a:cxn>
                  <a:cxn ang="0">
                    <a:pos x="15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5" h="56">
                    <a:moveTo>
                      <a:pt x="0" y="0"/>
                    </a:moveTo>
                    <a:lnTo>
                      <a:pt x="42" y="0"/>
                    </a:lnTo>
                    <a:lnTo>
                      <a:pt x="42" y="6"/>
                    </a:lnTo>
                    <a:lnTo>
                      <a:pt x="26" y="6"/>
                    </a:lnTo>
                    <a:lnTo>
                      <a:pt x="26" y="47"/>
                    </a:lnTo>
                    <a:lnTo>
                      <a:pt x="27" y="49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41" y="49"/>
                    </a:lnTo>
                    <a:lnTo>
                      <a:pt x="45" y="46"/>
                    </a:lnTo>
                    <a:lnTo>
                      <a:pt x="45" y="52"/>
                    </a:lnTo>
                    <a:lnTo>
                      <a:pt x="38" y="55"/>
                    </a:lnTo>
                    <a:lnTo>
                      <a:pt x="30" y="56"/>
                    </a:lnTo>
                    <a:lnTo>
                      <a:pt x="26" y="56"/>
                    </a:lnTo>
                    <a:lnTo>
                      <a:pt x="21" y="55"/>
                    </a:lnTo>
                    <a:lnTo>
                      <a:pt x="18" y="53"/>
                    </a:lnTo>
                    <a:lnTo>
                      <a:pt x="17" y="50"/>
                    </a:lnTo>
                    <a:lnTo>
                      <a:pt x="17" y="46"/>
                    </a:lnTo>
                    <a:lnTo>
                      <a:pt x="15" y="41"/>
                    </a:lnTo>
                    <a:lnTo>
                      <a:pt x="15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5" name="Freeform 83"/>
              <p:cNvSpPr>
                <a:spLocks/>
              </p:cNvSpPr>
              <p:nvPr/>
            </p:nvSpPr>
            <p:spPr bwMode="auto">
              <a:xfrm>
                <a:off x="1160" y="569"/>
                <a:ext cx="62" cy="57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36"/>
                  </a:cxn>
                  <a:cxn ang="0">
                    <a:pos x="24" y="45"/>
                  </a:cxn>
                  <a:cxn ang="0">
                    <a:pos x="27" y="48"/>
                  </a:cxn>
                  <a:cxn ang="0">
                    <a:pos x="32" y="50"/>
                  </a:cxn>
                  <a:cxn ang="0">
                    <a:pos x="41" y="50"/>
                  </a:cxn>
                  <a:cxn ang="0">
                    <a:pos x="45" y="48"/>
                  </a:cxn>
                  <a:cxn ang="0">
                    <a:pos x="49" y="45"/>
                  </a:cxn>
                  <a:cxn ang="0">
                    <a:pos x="52" y="39"/>
                  </a:cxn>
                  <a:cxn ang="0">
                    <a:pos x="52" y="10"/>
                  </a:cxn>
                  <a:cxn ang="0">
                    <a:pos x="50" y="7"/>
                  </a:cxn>
                  <a:cxn ang="0">
                    <a:pos x="49" y="6"/>
                  </a:cxn>
                  <a:cxn ang="0">
                    <a:pos x="41" y="6"/>
                  </a:cxn>
                  <a:cxn ang="0">
                    <a:pos x="41" y="1"/>
                  </a:cxn>
                  <a:cxn ang="0">
                    <a:pos x="62" y="0"/>
                  </a:cxn>
                  <a:cxn ang="0">
                    <a:pos x="62" y="33"/>
                  </a:cxn>
                  <a:cxn ang="0">
                    <a:pos x="61" y="38"/>
                  </a:cxn>
                  <a:cxn ang="0">
                    <a:pos x="61" y="42"/>
                  </a:cxn>
                  <a:cxn ang="0">
                    <a:pos x="59" y="47"/>
                  </a:cxn>
                  <a:cxn ang="0">
                    <a:pos x="55" y="51"/>
                  </a:cxn>
                  <a:cxn ang="0">
                    <a:pos x="45" y="57"/>
                  </a:cxn>
                  <a:cxn ang="0">
                    <a:pos x="30" y="57"/>
                  </a:cxn>
                  <a:cxn ang="0">
                    <a:pos x="24" y="56"/>
                  </a:cxn>
                  <a:cxn ang="0">
                    <a:pos x="20" y="53"/>
                  </a:cxn>
                  <a:cxn ang="0">
                    <a:pos x="17" y="50"/>
                  </a:cxn>
                  <a:cxn ang="0">
                    <a:pos x="14" y="45"/>
                  </a:cxn>
                  <a:cxn ang="0">
                    <a:pos x="12" y="41"/>
                  </a:cxn>
                  <a:cxn ang="0">
                    <a:pos x="12" y="13"/>
                  </a:cxn>
                  <a:cxn ang="0">
                    <a:pos x="9" y="7"/>
                  </a:cxn>
                  <a:cxn ang="0">
                    <a:pos x="8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21" y="0"/>
                  </a:cxn>
                </a:cxnLst>
                <a:rect l="0" t="0" r="r" b="b"/>
                <a:pathLst>
                  <a:path w="62" h="57">
                    <a:moveTo>
                      <a:pt x="21" y="0"/>
                    </a:moveTo>
                    <a:lnTo>
                      <a:pt x="21" y="36"/>
                    </a:lnTo>
                    <a:lnTo>
                      <a:pt x="24" y="45"/>
                    </a:lnTo>
                    <a:lnTo>
                      <a:pt x="27" y="48"/>
                    </a:lnTo>
                    <a:lnTo>
                      <a:pt x="32" y="50"/>
                    </a:lnTo>
                    <a:lnTo>
                      <a:pt x="41" y="50"/>
                    </a:lnTo>
                    <a:lnTo>
                      <a:pt x="45" y="48"/>
                    </a:lnTo>
                    <a:lnTo>
                      <a:pt x="49" y="45"/>
                    </a:lnTo>
                    <a:lnTo>
                      <a:pt x="52" y="39"/>
                    </a:lnTo>
                    <a:lnTo>
                      <a:pt x="52" y="10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1" y="6"/>
                    </a:lnTo>
                    <a:lnTo>
                      <a:pt x="41" y="1"/>
                    </a:lnTo>
                    <a:lnTo>
                      <a:pt x="62" y="0"/>
                    </a:lnTo>
                    <a:lnTo>
                      <a:pt x="62" y="33"/>
                    </a:lnTo>
                    <a:lnTo>
                      <a:pt x="61" y="38"/>
                    </a:lnTo>
                    <a:lnTo>
                      <a:pt x="61" y="42"/>
                    </a:lnTo>
                    <a:lnTo>
                      <a:pt x="59" y="47"/>
                    </a:lnTo>
                    <a:lnTo>
                      <a:pt x="55" y="51"/>
                    </a:lnTo>
                    <a:lnTo>
                      <a:pt x="45" y="57"/>
                    </a:lnTo>
                    <a:lnTo>
                      <a:pt x="30" y="57"/>
                    </a:lnTo>
                    <a:lnTo>
                      <a:pt x="24" y="56"/>
                    </a:lnTo>
                    <a:lnTo>
                      <a:pt x="20" y="53"/>
                    </a:lnTo>
                    <a:lnTo>
                      <a:pt x="17" y="50"/>
                    </a:lnTo>
                    <a:lnTo>
                      <a:pt x="14" y="45"/>
                    </a:lnTo>
                    <a:lnTo>
                      <a:pt x="12" y="41"/>
                    </a:lnTo>
                    <a:lnTo>
                      <a:pt x="12" y="13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6" name="Freeform 84"/>
              <p:cNvSpPr>
                <a:spLocks/>
              </p:cNvSpPr>
              <p:nvPr/>
            </p:nvSpPr>
            <p:spPr bwMode="auto">
              <a:xfrm>
                <a:off x="1234" y="570"/>
                <a:ext cx="71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69" y="6"/>
                  </a:cxn>
                  <a:cxn ang="0">
                    <a:pos x="62" y="6"/>
                  </a:cxn>
                  <a:cxn ang="0">
                    <a:pos x="59" y="9"/>
                  </a:cxn>
                  <a:cxn ang="0">
                    <a:pos x="59" y="44"/>
                  </a:cxn>
                  <a:cxn ang="0">
                    <a:pos x="60" y="47"/>
                  </a:cxn>
                  <a:cxn ang="0">
                    <a:pos x="60" y="49"/>
                  </a:cxn>
                  <a:cxn ang="0">
                    <a:pos x="62" y="50"/>
                  </a:cxn>
                  <a:cxn ang="0">
                    <a:pos x="68" y="50"/>
                  </a:cxn>
                  <a:cxn ang="0">
                    <a:pos x="71" y="49"/>
                  </a:cxn>
                  <a:cxn ang="0">
                    <a:pos x="71" y="53"/>
                  </a:cxn>
                  <a:cxn ang="0">
                    <a:pos x="66" y="56"/>
                  </a:cxn>
                  <a:cxn ang="0">
                    <a:pos x="57" y="56"/>
                  </a:cxn>
                  <a:cxn ang="0">
                    <a:pos x="54" y="55"/>
                  </a:cxn>
                  <a:cxn ang="0">
                    <a:pos x="53" y="53"/>
                  </a:cxn>
                  <a:cxn ang="0">
                    <a:pos x="50" y="47"/>
                  </a:cxn>
                  <a:cxn ang="0">
                    <a:pos x="50" y="9"/>
                  </a:cxn>
                  <a:cxn ang="0">
                    <a:pos x="48" y="6"/>
                  </a:cxn>
                  <a:cxn ang="0">
                    <a:pos x="21" y="6"/>
                  </a:cxn>
                  <a:cxn ang="0">
                    <a:pos x="20" y="8"/>
                  </a:cxn>
                  <a:cxn ang="0">
                    <a:pos x="20" y="9"/>
                  </a:cxn>
                  <a:cxn ang="0">
                    <a:pos x="18" y="12"/>
                  </a:cxn>
                  <a:cxn ang="0">
                    <a:pos x="18" y="43"/>
                  </a:cxn>
                  <a:cxn ang="0">
                    <a:pos x="20" y="47"/>
                  </a:cxn>
                  <a:cxn ang="0">
                    <a:pos x="20" y="49"/>
                  </a:cxn>
                  <a:cxn ang="0">
                    <a:pos x="23" y="50"/>
                  </a:cxn>
                  <a:cxn ang="0">
                    <a:pos x="29" y="50"/>
                  </a:cxn>
                  <a:cxn ang="0">
                    <a:pos x="29" y="55"/>
                  </a:cxn>
                  <a:cxn ang="0">
                    <a:pos x="0" y="55"/>
                  </a:cxn>
                  <a:cxn ang="0">
                    <a:pos x="0" y="50"/>
                  </a:cxn>
                  <a:cxn ang="0">
                    <a:pos x="6" y="50"/>
                  </a:cxn>
                  <a:cxn ang="0">
                    <a:pos x="9" y="49"/>
                  </a:cxn>
                  <a:cxn ang="0">
                    <a:pos x="9" y="9"/>
                  </a:cxn>
                  <a:cxn ang="0">
                    <a:pos x="8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71" h="56">
                    <a:moveTo>
                      <a:pt x="0" y="0"/>
                    </a:moveTo>
                    <a:lnTo>
                      <a:pt x="69" y="0"/>
                    </a:lnTo>
                    <a:lnTo>
                      <a:pt x="69" y="6"/>
                    </a:lnTo>
                    <a:lnTo>
                      <a:pt x="62" y="6"/>
                    </a:lnTo>
                    <a:lnTo>
                      <a:pt x="59" y="9"/>
                    </a:lnTo>
                    <a:lnTo>
                      <a:pt x="59" y="44"/>
                    </a:lnTo>
                    <a:lnTo>
                      <a:pt x="60" y="47"/>
                    </a:lnTo>
                    <a:lnTo>
                      <a:pt x="60" y="49"/>
                    </a:lnTo>
                    <a:lnTo>
                      <a:pt x="62" y="50"/>
                    </a:lnTo>
                    <a:lnTo>
                      <a:pt x="68" y="50"/>
                    </a:lnTo>
                    <a:lnTo>
                      <a:pt x="71" y="49"/>
                    </a:lnTo>
                    <a:lnTo>
                      <a:pt x="71" y="53"/>
                    </a:lnTo>
                    <a:lnTo>
                      <a:pt x="66" y="56"/>
                    </a:lnTo>
                    <a:lnTo>
                      <a:pt x="57" y="56"/>
                    </a:lnTo>
                    <a:lnTo>
                      <a:pt x="54" y="55"/>
                    </a:lnTo>
                    <a:lnTo>
                      <a:pt x="53" y="53"/>
                    </a:lnTo>
                    <a:lnTo>
                      <a:pt x="50" y="47"/>
                    </a:lnTo>
                    <a:lnTo>
                      <a:pt x="50" y="9"/>
                    </a:lnTo>
                    <a:lnTo>
                      <a:pt x="48" y="6"/>
                    </a:lnTo>
                    <a:lnTo>
                      <a:pt x="21" y="6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43"/>
                    </a:lnTo>
                    <a:lnTo>
                      <a:pt x="20" y="47"/>
                    </a:lnTo>
                    <a:lnTo>
                      <a:pt x="20" y="49"/>
                    </a:lnTo>
                    <a:lnTo>
                      <a:pt x="23" y="50"/>
                    </a:lnTo>
                    <a:lnTo>
                      <a:pt x="29" y="50"/>
                    </a:lnTo>
                    <a:lnTo>
                      <a:pt x="29" y="55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6" y="50"/>
                    </a:lnTo>
                    <a:lnTo>
                      <a:pt x="9" y="49"/>
                    </a:lnTo>
                    <a:lnTo>
                      <a:pt x="9" y="9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7" name="Freeform 85"/>
              <p:cNvSpPr>
                <a:spLocks/>
              </p:cNvSpPr>
              <p:nvPr/>
            </p:nvSpPr>
            <p:spPr bwMode="auto">
              <a:xfrm>
                <a:off x="1311" y="569"/>
                <a:ext cx="60" cy="8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10"/>
                  </a:cxn>
                  <a:cxn ang="0">
                    <a:pos x="26" y="6"/>
                  </a:cxn>
                  <a:cxn ang="0">
                    <a:pos x="32" y="3"/>
                  </a:cxn>
                  <a:cxn ang="0">
                    <a:pos x="36" y="0"/>
                  </a:cxn>
                  <a:cxn ang="0">
                    <a:pos x="48" y="0"/>
                  </a:cxn>
                  <a:cxn ang="0">
                    <a:pos x="53" y="1"/>
                  </a:cxn>
                  <a:cxn ang="0">
                    <a:pos x="56" y="4"/>
                  </a:cxn>
                  <a:cxn ang="0">
                    <a:pos x="59" y="9"/>
                  </a:cxn>
                  <a:cxn ang="0">
                    <a:pos x="60" y="12"/>
                  </a:cxn>
                  <a:cxn ang="0">
                    <a:pos x="60" y="82"/>
                  </a:cxn>
                  <a:cxn ang="0">
                    <a:pos x="50" y="82"/>
                  </a:cxn>
                  <a:cxn ang="0">
                    <a:pos x="50" y="13"/>
                  </a:cxn>
                  <a:cxn ang="0">
                    <a:pos x="48" y="10"/>
                  </a:cxn>
                  <a:cxn ang="0">
                    <a:pos x="47" y="9"/>
                  </a:cxn>
                  <a:cxn ang="0">
                    <a:pos x="44" y="7"/>
                  </a:cxn>
                  <a:cxn ang="0">
                    <a:pos x="33" y="7"/>
                  </a:cxn>
                  <a:cxn ang="0">
                    <a:pos x="26" y="10"/>
                  </a:cxn>
                  <a:cxn ang="0">
                    <a:pos x="20" y="16"/>
                  </a:cxn>
                  <a:cxn ang="0">
                    <a:pos x="20" y="47"/>
                  </a:cxn>
                  <a:cxn ang="0">
                    <a:pos x="24" y="51"/>
                  </a:cxn>
                  <a:cxn ang="0">
                    <a:pos x="30" y="51"/>
                  </a:cxn>
                  <a:cxn ang="0">
                    <a:pos x="30" y="56"/>
                  </a:cxn>
                  <a:cxn ang="0">
                    <a:pos x="0" y="56"/>
                  </a:cxn>
                  <a:cxn ang="0">
                    <a:pos x="0" y="51"/>
                  </a:cxn>
                  <a:cxn ang="0">
                    <a:pos x="6" y="51"/>
                  </a:cxn>
                  <a:cxn ang="0">
                    <a:pos x="9" y="48"/>
                  </a:cxn>
                  <a:cxn ang="0">
                    <a:pos x="10" y="45"/>
                  </a:cxn>
                  <a:cxn ang="0">
                    <a:pos x="10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60" h="82">
                    <a:moveTo>
                      <a:pt x="15" y="0"/>
                    </a:moveTo>
                    <a:lnTo>
                      <a:pt x="20" y="0"/>
                    </a:lnTo>
                    <a:lnTo>
                      <a:pt x="20" y="10"/>
                    </a:lnTo>
                    <a:lnTo>
                      <a:pt x="26" y="6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53" y="1"/>
                    </a:lnTo>
                    <a:lnTo>
                      <a:pt x="56" y="4"/>
                    </a:lnTo>
                    <a:lnTo>
                      <a:pt x="59" y="9"/>
                    </a:lnTo>
                    <a:lnTo>
                      <a:pt x="60" y="12"/>
                    </a:lnTo>
                    <a:lnTo>
                      <a:pt x="60" y="82"/>
                    </a:lnTo>
                    <a:lnTo>
                      <a:pt x="50" y="82"/>
                    </a:lnTo>
                    <a:lnTo>
                      <a:pt x="50" y="13"/>
                    </a:lnTo>
                    <a:lnTo>
                      <a:pt x="48" y="10"/>
                    </a:lnTo>
                    <a:lnTo>
                      <a:pt x="47" y="9"/>
                    </a:lnTo>
                    <a:lnTo>
                      <a:pt x="44" y="7"/>
                    </a:lnTo>
                    <a:lnTo>
                      <a:pt x="33" y="7"/>
                    </a:lnTo>
                    <a:lnTo>
                      <a:pt x="26" y="10"/>
                    </a:lnTo>
                    <a:lnTo>
                      <a:pt x="20" y="16"/>
                    </a:lnTo>
                    <a:lnTo>
                      <a:pt x="20" y="47"/>
                    </a:lnTo>
                    <a:lnTo>
                      <a:pt x="24" y="51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6" y="51"/>
                    </a:lnTo>
                    <a:lnTo>
                      <a:pt x="9" y="48"/>
                    </a:lnTo>
                    <a:lnTo>
                      <a:pt x="10" y="45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8" name="Freeform 86"/>
              <p:cNvSpPr>
                <a:spLocks/>
              </p:cNvSpPr>
              <p:nvPr/>
            </p:nvSpPr>
            <p:spPr bwMode="auto">
              <a:xfrm>
                <a:off x="1421" y="569"/>
                <a:ext cx="68" cy="5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29"/>
                  </a:cxn>
                  <a:cxn ang="0">
                    <a:pos x="41" y="12"/>
                  </a:cxn>
                  <a:cxn ang="0">
                    <a:pos x="42" y="10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38" y="6"/>
                  </a:cxn>
                  <a:cxn ang="0">
                    <a:pos x="38" y="1"/>
                  </a:cxn>
                  <a:cxn ang="0">
                    <a:pos x="66" y="1"/>
                  </a:cxn>
                  <a:cxn ang="0">
                    <a:pos x="66" y="6"/>
                  </a:cxn>
                  <a:cxn ang="0">
                    <a:pos x="62" y="6"/>
                  </a:cxn>
                  <a:cxn ang="0">
                    <a:pos x="56" y="7"/>
                  </a:cxn>
                  <a:cxn ang="0">
                    <a:pos x="51" y="10"/>
                  </a:cxn>
                  <a:cxn ang="0">
                    <a:pos x="36" y="23"/>
                  </a:cxn>
                  <a:cxn ang="0">
                    <a:pos x="54" y="44"/>
                  </a:cxn>
                  <a:cxn ang="0">
                    <a:pos x="60" y="50"/>
                  </a:cxn>
                  <a:cxn ang="0">
                    <a:pos x="63" y="51"/>
                  </a:cxn>
                  <a:cxn ang="0">
                    <a:pos x="68" y="51"/>
                  </a:cxn>
                  <a:cxn ang="0">
                    <a:pos x="68" y="56"/>
                  </a:cxn>
                  <a:cxn ang="0">
                    <a:pos x="53" y="56"/>
                  </a:cxn>
                  <a:cxn ang="0">
                    <a:pos x="29" y="29"/>
                  </a:cxn>
                  <a:cxn ang="0">
                    <a:pos x="20" y="36"/>
                  </a:cxn>
                  <a:cxn ang="0">
                    <a:pos x="20" y="47"/>
                  </a:cxn>
                  <a:cxn ang="0">
                    <a:pos x="21" y="50"/>
                  </a:cxn>
                  <a:cxn ang="0">
                    <a:pos x="23" y="51"/>
                  </a:cxn>
                  <a:cxn ang="0">
                    <a:pos x="29" y="51"/>
                  </a:cxn>
                  <a:cxn ang="0">
                    <a:pos x="29" y="56"/>
                  </a:cxn>
                  <a:cxn ang="0">
                    <a:pos x="0" y="56"/>
                  </a:cxn>
                  <a:cxn ang="0">
                    <a:pos x="0" y="51"/>
                  </a:cxn>
                  <a:cxn ang="0">
                    <a:pos x="4" y="51"/>
                  </a:cxn>
                  <a:cxn ang="0">
                    <a:pos x="7" y="50"/>
                  </a:cxn>
                  <a:cxn ang="0">
                    <a:pos x="9" y="48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68" h="56">
                    <a:moveTo>
                      <a:pt x="15" y="0"/>
                    </a:moveTo>
                    <a:lnTo>
                      <a:pt x="20" y="0"/>
                    </a:lnTo>
                    <a:lnTo>
                      <a:pt x="20" y="29"/>
                    </a:lnTo>
                    <a:lnTo>
                      <a:pt x="41" y="12"/>
                    </a:lnTo>
                    <a:lnTo>
                      <a:pt x="42" y="10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38" y="6"/>
                    </a:lnTo>
                    <a:lnTo>
                      <a:pt x="38" y="1"/>
                    </a:lnTo>
                    <a:lnTo>
                      <a:pt x="66" y="1"/>
                    </a:lnTo>
                    <a:lnTo>
                      <a:pt x="66" y="6"/>
                    </a:lnTo>
                    <a:lnTo>
                      <a:pt x="62" y="6"/>
                    </a:lnTo>
                    <a:lnTo>
                      <a:pt x="56" y="7"/>
                    </a:lnTo>
                    <a:lnTo>
                      <a:pt x="51" y="10"/>
                    </a:lnTo>
                    <a:lnTo>
                      <a:pt x="36" y="23"/>
                    </a:lnTo>
                    <a:lnTo>
                      <a:pt x="54" y="44"/>
                    </a:lnTo>
                    <a:lnTo>
                      <a:pt x="60" y="50"/>
                    </a:lnTo>
                    <a:lnTo>
                      <a:pt x="63" y="51"/>
                    </a:lnTo>
                    <a:lnTo>
                      <a:pt x="68" y="51"/>
                    </a:lnTo>
                    <a:lnTo>
                      <a:pt x="68" y="56"/>
                    </a:lnTo>
                    <a:lnTo>
                      <a:pt x="53" y="56"/>
                    </a:lnTo>
                    <a:lnTo>
                      <a:pt x="29" y="29"/>
                    </a:lnTo>
                    <a:lnTo>
                      <a:pt x="20" y="36"/>
                    </a:lnTo>
                    <a:lnTo>
                      <a:pt x="20" y="47"/>
                    </a:lnTo>
                    <a:lnTo>
                      <a:pt x="21" y="50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4" y="51"/>
                    </a:lnTo>
                    <a:lnTo>
                      <a:pt x="7" y="50"/>
                    </a:lnTo>
                    <a:lnTo>
                      <a:pt x="9" y="48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79" name="Freeform 87"/>
              <p:cNvSpPr>
                <a:spLocks/>
              </p:cNvSpPr>
              <p:nvPr/>
            </p:nvSpPr>
            <p:spPr bwMode="auto">
              <a:xfrm>
                <a:off x="1495" y="569"/>
                <a:ext cx="69" cy="57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8" y="6"/>
                  </a:cxn>
                  <a:cxn ang="0">
                    <a:pos x="24" y="6"/>
                  </a:cxn>
                  <a:cxn ang="0">
                    <a:pos x="19" y="7"/>
                  </a:cxn>
                  <a:cxn ang="0">
                    <a:pos x="13" y="13"/>
                  </a:cxn>
                  <a:cxn ang="0">
                    <a:pos x="10" y="23"/>
                  </a:cxn>
                  <a:cxn ang="0">
                    <a:pos x="10" y="38"/>
                  </a:cxn>
                  <a:cxn ang="0">
                    <a:pos x="12" y="44"/>
                  </a:cxn>
                  <a:cxn ang="0">
                    <a:pos x="15" y="48"/>
                  </a:cxn>
                  <a:cxn ang="0">
                    <a:pos x="16" y="50"/>
                  </a:cxn>
                  <a:cxn ang="0">
                    <a:pos x="21" y="51"/>
                  </a:cxn>
                  <a:cxn ang="0">
                    <a:pos x="24" y="51"/>
                  </a:cxn>
                  <a:cxn ang="0">
                    <a:pos x="25" y="50"/>
                  </a:cxn>
                  <a:cxn ang="0">
                    <a:pos x="30" y="41"/>
                  </a:cxn>
                  <a:cxn ang="0">
                    <a:pos x="30" y="26"/>
                  </a:cxn>
                  <a:cxn ang="0">
                    <a:pos x="39" y="26"/>
                  </a:cxn>
                  <a:cxn ang="0">
                    <a:pos x="39" y="41"/>
                  </a:cxn>
                  <a:cxn ang="0">
                    <a:pos x="40" y="44"/>
                  </a:cxn>
                  <a:cxn ang="0">
                    <a:pos x="42" y="48"/>
                  </a:cxn>
                  <a:cxn ang="0">
                    <a:pos x="45" y="51"/>
                  </a:cxn>
                  <a:cxn ang="0">
                    <a:pos x="51" y="51"/>
                  </a:cxn>
                  <a:cxn ang="0">
                    <a:pos x="54" y="48"/>
                  </a:cxn>
                  <a:cxn ang="0">
                    <a:pos x="57" y="44"/>
                  </a:cxn>
                  <a:cxn ang="0">
                    <a:pos x="59" y="38"/>
                  </a:cxn>
                  <a:cxn ang="0">
                    <a:pos x="59" y="24"/>
                  </a:cxn>
                  <a:cxn ang="0">
                    <a:pos x="57" y="18"/>
                  </a:cxn>
                  <a:cxn ang="0">
                    <a:pos x="56" y="13"/>
                  </a:cxn>
                  <a:cxn ang="0">
                    <a:pos x="49" y="7"/>
                  </a:cxn>
                  <a:cxn ang="0">
                    <a:pos x="46" y="6"/>
                  </a:cxn>
                  <a:cxn ang="0">
                    <a:pos x="40" y="6"/>
                  </a:cxn>
                  <a:cxn ang="0">
                    <a:pos x="40" y="0"/>
                  </a:cxn>
                  <a:cxn ang="0">
                    <a:pos x="52" y="1"/>
                  </a:cxn>
                  <a:cxn ang="0">
                    <a:pos x="62" y="7"/>
                  </a:cxn>
                  <a:cxn ang="0">
                    <a:pos x="68" y="16"/>
                  </a:cxn>
                  <a:cxn ang="0">
                    <a:pos x="69" y="29"/>
                  </a:cxn>
                  <a:cxn ang="0">
                    <a:pos x="68" y="41"/>
                  </a:cxn>
                  <a:cxn ang="0">
                    <a:pos x="65" y="50"/>
                  </a:cxn>
                  <a:cxn ang="0">
                    <a:pos x="57" y="56"/>
                  </a:cxn>
                  <a:cxn ang="0">
                    <a:pos x="48" y="57"/>
                  </a:cxn>
                  <a:cxn ang="0">
                    <a:pos x="43" y="57"/>
                  </a:cxn>
                  <a:cxn ang="0">
                    <a:pos x="40" y="54"/>
                  </a:cxn>
                  <a:cxn ang="0">
                    <a:pos x="37" y="53"/>
                  </a:cxn>
                  <a:cxn ang="0">
                    <a:pos x="34" y="48"/>
                  </a:cxn>
                  <a:cxn ang="0">
                    <a:pos x="25" y="57"/>
                  </a:cxn>
                  <a:cxn ang="0">
                    <a:pos x="21" y="57"/>
                  </a:cxn>
                  <a:cxn ang="0">
                    <a:pos x="10" y="56"/>
                  </a:cxn>
                  <a:cxn ang="0">
                    <a:pos x="4" y="50"/>
                  </a:cxn>
                  <a:cxn ang="0">
                    <a:pos x="1" y="41"/>
                  </a:cxn>
                  <a:cxn ang="0">
                    <a:pos x="0" y="30"/>
                  </a:cxn>
                  <a:cxn ang="0">
                    <a:pos x="1" y="16"/>
                  </a:cxn>
                  <a:cxn ang="0">
                    <a:pos x="6" y="7"/>
                  </a:cxn>
                  <a:cxn ang="0">
                    <a:pos x="16" y="1"/>
                  </a:cxn>
                  <a:cxn ang="0">
                    <a:pos x="28" y="0"/>
                  </a:cxn>
                </a:cxnLst>
                <a:rect l="0" t="0" r="r" b="b"/>
                <a:pathLst>
                  <a:path w="69" h="57">
                    <a:moveTo>
                      <a:pt x="28" y="0"/>
                    </a:moveTo>
                    <a:lnTo>
                      <a:pt x="28" y="6"/>
                    </a:lnTo>
                    <a:lnTo>
                      <a:pt x="24" y="6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10" y="23"/>
                    </a:lnTo>
                    <a:lnTo>
                      <a:pt x="10" y="38"/>
                    </a:lnTo>
                    <a:lnTo>
                      <a:pt x="12" y="44"/>
                    </a:lnTo>
                    <a:lnTo>
                      <a:pt x="15" y="48"/>
                    </a:lnTo>
                    <a:lnTo>
                      <a:pt x="16" y="50"/>
                    </a:lnTo>
                    <a:lnTo>
                      <a:pt x="21" y="51"/>
                    </a:lnTo>
                    <a:lnTo>
                      <a:pt x="24" y="51"/>
                    </a:lnTo>
                    <a:lnTo>
                      <a:pt x="25" y="50"/>
                    </a:lnTo>
                    <a:lnTo>
                      <a:pt x="30" y="41"/>
                    </a:lnTo>
                    <a:lnTo>
                      <a:pt x="30" y="26"/>
                    </a:lnTo>
                    <a:lnTo>
                      <a:pt x="39" y="26"/>
                    </a:lnTo>
                    <a:lnTo>
                      <a:pt x="39" y="41"/>
                    </a:lnTo>
                    <a:lnTo>
                      <a:pt x="40" y="44"/>
                    </a:lnTo>
                    <a:lnTo>
                      <a:pt x="42" y="48"/>
                    </a:lnTo>
                    <a:lnTo>
                      <a:pt x="45" y="51"/>
                    </a:lnTo>
                    <a:lnTo>
                      <a:pt x="51" y="51"/>
                    </a:lnTo>
                    <a:lnTo>
                      <a:pt x="54" y="48"/>
                    </a:lnTo>
                    <a:lnTo>
                      <a:pt x="57" y="44"/>
                    </a:lnTo>
                    <a:lnTo>
                      <a:pt x="59" y="38"/>
                    </a:lnTo>
                    <a:lnTo>
                      <a:pt x="59" y="24"/>
                    </a:lnTo>
                    <a:lnTo>
                      <a:pt x="57" y="18"/>
                    </a:lnTo>
                    <a:lnTo>
                      <a:pt x="56" y="13"/>
                    </a:lnTo>
                    <a:lnTo>
                      <a:pt x="49" y="7"/>
                    </a:lnTo>
                    <a:lnTo>
                      <a:pt x="46" y="6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52" y="1"/>
                    </a:lnTo>
                    <a:lnTo>
                      <a:pt x="62" y="7"/>
                    </a:lnTo>
                    <a:lnTo>
                      <a:pt x="68" y="16"/>
                    </a:lnTo>
                    <a:lnTo>
                      <a:pt x="69" y="29"/>
                    </a:lnTo>
                    <a:lnTo>
                      <a:pt x="68" y="41"/>
                    </a:lnTo>
                    <a:lnTo>
                      <a:pt x="65" y="50"/>
                    </a:lnTo>
                    <a:lnTo>
                      <a:pt x="57" y="56"/>
                    </a:lnTo>
                    <a:lnTo>
                      <a:pt x="48" y="57"/>
                    </a:lnTo>
                    <a:lnTo>
                      <a:pt x="43" y="57"/>
                    </a:lnTo>
                    <a:lnTo>
                      <a:pt x="40" y="54"/>
                    </a:lnTo>
                    <a:lnTo>
                      <a:pt x="37" y="53"/>
                    </a:lnTo>
                    <a:lnTo>
                      <a:pt x="34" y="48"/>
                    </a:lnTo>
                    <a:lnTo>
                      <a:pt x="25" y="57"/>
                    </a:lnTo>
                    <a:lnTo>
                      <a:pt x="21" y="57"/>
                    </a:lnTo>
                    <a:lnTo>
                      <a:pt x="10" y="56"/>
                    </a:lnTo>
                    <a:lnTo>
                      <a:pt x="4" y="50"/>
                    </a:lnTo>
                    <a:lnTo>
                      <a:pt x="1" y="41"/>
                    </a:lnTo>
                    <a:lnTo>
                      <a:pt x="0" y="30"/>
                    </a:lnTo>
                    <a:lnTo>
                      <a:pt x="1" y="16"/>
                    </a:lnTo>
                    <a:lnTo>
                      <a:pt x="6" y="7"/>
                    </a:lnTo>
                    <a:lnTo>
                      <a:pt x="1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0" name="Freeform 88"/>
              <p:cNvSpPr>
                <a:spLocks noEditPoints="1"/>
              </p:cNvSpPr>
              <p:nvPr/>
            </p:nvSpPr>
            <p:spPr bwMode="auto">
              <a:xfrm>
                <a:off x="1573" y="542"/>
                <a:ext cx="56" cy="84"/>
              </a:xfrm>
              <a:custGeom>
                <a:avLst/>
                <a:gdLst/>
                <a:ahLst/>
                <a:cxnLst>
                  <a:cxn ang="0">
                    <a:pos x="29" y="31"/>
                  </a:cxn>
                  <a:cxn ang="0">
                    <a:pos x="23" y="33"/>
                  </a:cxn>
                  <a:cxn ang="0">
                    <a:pos x="20" y="36"/>
                  </a:cxn>
                  <a:cxn ang="0">
                    <a:pos x="15" y="39"/>
                  </a:cxn>
                  <a:cxn ang="0">
                    <a:pos x="14" y="43"/>
                  </a:cxn>
                  <a:cxn ang="0">
                    <a:pos x="12" y="50"/>
                  </a:cxn>
                  <a:cxn ang="0">
                    <a:pos x="12" y="62"/>
                  </a:cxn>
                  <a:cxn ang="0">
                    <a:pos x="14" y="68"/>
                  </a:cxn>
                  <a:cxn ang="0">
                    <a:pos x="15" y="72"/>
                  </a:cxn>
                  <a:cxn ang="0">
                    <a:pos x="20" y="77"/>
                  </a:cxn>
                  <a:cxn ang="0">
                    <a:pos x="23" y="78"/>
                  </a:cxn>
                  <a:cxn ang="0">
                    <a:pos x="29" y="80"/>
                  </a:cxn>
                  <a:cxn ang="0">
                    <a:pos x="33" y="78"/>
                  </a:cxn>
                  <a:cxn ang="0">
                    <a:pos x="38" y="75"/>
                  </a:cxn>
                  <a:cxn ang="0">
                    <a:pos x="41" y="72"/>
                  </a:cxn>
                  <a:cxn ang="0">
                    <a:pos x="44" y="68"/>
                  </a:cxn>
                  <a:cxn ang="0">
                    <a:pos x="45" y="62"/>
                  </a:cxn>
                  <a:cxn ang="0">
                    <a:pos x="45" y="50"/>
                  </a:cxn>
                  <a:cxn ang="0">
                    <a:pos x="44" y="43"/>
                  </a:cxn>
                  <a:cxn ang="0">
                    <a:pos x="38" y="34"/>
                  </a:cxn>
                  <a:cxn ang="0">
                    <a:pos x="29" y="31"/>
                  </a:cxn>
                  <a:cxn ang="0">
                    <a:pos x="23" y="0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5" y="4"/>
                  </a:cxn>
                  <a:cxn ang="0">
                    <a:pos x="48" y="7"/>
                  </a:cxn>
                  <a:cxn ang="0">
                    <a:pos x="50" y="10"/>
                  </a:cxn>
                  <a:cxn ang="0">
                    <a:pos x="48" y="13"/>
                  </a:cxn>
                  <a:cxn ang="0">
                    <a:pos x="47" y="15"/>
                  </a:cxn>
                  <a:cxn ang="0">
                    <a:pos x="44" y="15"/>
                  </a:cxn>
                  <a:cxn ang="0">
                    <a:pos x="41" y="13"/>
                  </a:cxn>
                  <a:cxn ang="0">
                    <a:pos x="35" y="7"/>
                  </a:cxn>
                  <a:cxn ang="0">
                    <a:pos x="32" y="6"/>
                  </a:cxn>
                  <a:cxn ang="0">
                    <a:pos x="24" y="6"/>
                  </a:cxn>
                  <a:cxn ang="0">
                    <a:pos x="18" y="12"/>
                  </a:cxn>
                  <a:cxn ang="0">
                    <a:pos x="18" y="19"/>
                  </a:cxn>
                  <a:cxn ang="0">
                    <a:pos x="20" y="22"/>
                  </a:cxn>
                  <a:cxn ang="0">
                    <a:pos x="26" y="25"/>
                  </a:cxn>
                  <a:cxn ang="0">
                    <a:pos x="30" y="25"/>
                  </a:cxn>
                  <a:cxn ang="0">
                    <a:pos x="36" y="27"/>
                  </a:cxn>
                  <a:cxn ang="0">
                    <a:pos x="41" y="28"/>
                  </a:cxn>
                  <a:cxn ang="0">
                    <a:pos x="44" y="30"/>
                  </a:cxn>
                  <a:cxn ang="0">
                    <a:pos x="51" y="36"/>
                  </a:cxn>
                  <a:cxn ang="0">
                    <a:pos x="54" y="45"/>
                  </a:cxn>
                  <a:cxn ang="0">
                    <a:pos x="56" y="56"/>
                  </a:cxn>
                  <a:cxn ang="0">
                    <a:pos x="53" y="71"/>
                  </a:cxn>
                  <a:cxn ang="0">
                    <a:pos x="44" y="81"/>
                  </a:cxn>
                  <a:cxn ang="0">
                    <a:pos x="29" y="84"/>
                  </a:cxn>
                  <a:cxn ang="0">
                    <a:pos x="17" y="83"/>
                  </a:cxn>
                  <a:cxn ang="0">
                    <a:pos x="8" y="77"/>
                  </a:cxn>
                  <a:cxn ang="0">
                    <a:pos x="2" y="68"/>
                  </a:cxn>
                  <a:cxn ang="0">
                    <a:pos x="0" y="56"/>
                  </a:cxn>
                  <a:cxn ang="0">
                    <a:pos x="3" y="45"/>
                  </a:cxn>
                  <a:cxn ang="0">
                    <a:pos x="9" y="36"/>
                  </a:cxn>
                  <a:cxn ang="0">
                    <a:pos x="20" y="28"/>
                  </a:cxn>
                  <a:cxn ang="0">
                    <a:pos x="14" y="27"/>
                  </a:cxn>
                  <a:cxn ang="0">
                    <a:pos x="8" y="21"/>
                  </a:cxn>
                  <a:cxn ang="0">
                    <a:pos x="6" y="16"/>
                  </a:cxn>
                  <a:cxn ang="0">
                    <a:pos x="8" y="10"/>
                  </a:cxn>
                  <a:cxn ang="0">
                    <a:pos x="14" y="4"/>
                  </a:cxn>
                  <a:cxn ang="0">
                    <a:pos x="18" y="1"/>
                  </a:cxn>
                  <a:cxn ang="0">
                    <a:pos x="23" y="0"/>
                  </a:cxn>
                </a:cxnLst>
                <a:rect l="0" t="0" r="r" b="b"/>
                <a:pathLst>
                  <a:path w="56" h="84">
                    <a:moveTo>
                      <a:pt x="29" y="31"/>
                    </a:moveTo>
                    <a:lnTo>
                      <a:pt x="23" y="33"/>
                    </a:lnTo>
                    <a:lnTo>
                      <a:pt x="20" y="36"/>
                    </a:lnTo>
                    <a:lnTo>
                      <a:pt x="15" y="39"/>
                    </a:lnTo>
                    <a:lnTo>
                      <a:pt x="14" y="43"/>
                    </a:lnTo>
                    <a:lnTo>
                      <a:pt x="12" y="50"/>
                    </a:lnTo>
                    <a:lnTo>
                      <a:pt x="12" y="62"/>
                    </a:lnTo>
                    <a:lnTo>
                      <a:pt x="14" y="68"/>
                    </a:lnTo>
                    <a:lnTo>
                      <a:pt x="15" y="72"/>
                    </a:lnTo>
                    <a:lnTo>
                      <a:pt x="20" y="77"/>
                    </a:lnTo>
                    <a:lnTo>
                      <a:pt x="23" y="78"/>
                    </a:lnTo>
                    <a:lnTo>
                      <a:pt x="29" y="80"/>
                    </a:lnTo>
                    <a:lnTo>
                      <a:pt x="33" y="78"/>
                    </a:lnTo>
                    <a:lnTo>
                      <a:pt x="38" y="75"/>
                    </a:lnTo>
                    <a:lnTo>
                      <a:pt x="41" y="72"/>
                    </a:lnTo>
                    <a:lnTo>
                      <a:pt x="44" y="68"/>
                    </a:lnTo>
                    <a:lnTo>
                      <a:pt x="45" y="62"/>
                    </a:lnTo>
                    <a:lnTo>
                      <a:pt x="45" y="50"/>
                    </a:lnTo>
                    <a:lnTo>
                      <a:pt x="44" y="43"/>
                    </a:lnTo>
                    <a:lnTo>
                      <a:pt x="38" y="34"/>
                    </a:lnTo>
                    <a:lnTo>
                      <a:pt x="29" y="31"/>
                    </a:lnTo>
                    <a:close/>
                    <a:moveTo>
                      <a:pt x="23" y="0"/>
                    </a:moveTo>
                    <a:lnTo>
                      <a:pt x="35" y="0"/>
                    </a:lnTo>
                    <a:lnTo>
                      <a:pt x="41" y="1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50" y="10"/>
                    </a:lnTo>
                    <a:lnTo>
                      <a:pt x="48" y="13"/>
                    </a:lnTo>
                    <a:lnTo>
                      <a:pt x="47" y="15"/>
                    </a:lnTo>
                    <a:lnTo>
                      <a:pt x="44" y="15"/>
                    </a:lnTo>
                    <a:lnTo>
                      <a:pt x="41" y="13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8" y="12"/>
                    </a:lnTo>
                    <a:lnTo>
                      <a:pt x="18" y="19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0" y="25"/>
                    </a:lnTo>
                    <a:lnTo>
                      <a:pt x="36" y="27"/>
                    </a:lnTo>
                    <a:lnTo>
                      <a:pt x="41" y="28"/>
                    </a:lnTo>
                    <a:lnTo>
                      <a:pt x="44" y="30"/>
                    </a:lnTo>
                    <a:lnTo>
                      <a:pt x="51" y="36"/>
                    </a:lnTo>
                    <a:lnTo>
                      <a:pt x="54" y="45"/>
                    </a:lnTo>
                    <a:lnTo>
                      <a:pt x="56" y="56"/>
                    </a:lnTo>
                    <a:lnTo>
                      <a:pt x="53" y="71"/>
                    </a:lnTo>
                    <a:lnTo>
                      <a:pt x="44" y="81"/>
                    </a:lnTo>
                    <a:lnTo>
                      <a:pt x="29" y="84"/>
                    </a:lnTo>
                    <a:lnTo>
                      <a:pt x="17" y="83"/>
                    </a:lnTo>
                    <a:lnTo>
                      <a:pt x="8" y="77"/>
                    </a:lnTo>
                    <a:lnTo>
                      <a:pt x="2" y="68"/>
                    </a:lnTo>
                    <a:lnTo>
                      <a:pt x="0" y="56"/>
                    </a:lnTo>
                    <a:lnTo>
                      <a:pt x="3" y="45"/>
                    </a:lnTo>
                    <a:lnTo>
                      <a:pt x="9" y="36"/>
                    </a:lnTo>
                    <a:lnTo>
                      <a:pt x="20" y="28"/>
                    </a:lnTo>
                    <a:lnTo>
                      <a:pt x="14" y="27"/>
                    </a:lnTo>
                    <a:lnTo>
                      <a:pt x="8" y="21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1" name="Freeform 89"/>
              <p:cNvSpPr>
                <a:spLocks/>
              </p:cNvSpPr>
              <p:nvPr/>
            </p:nvSpPr>
            <p:spPr bwMode="auto">
              <a:xfrm>
                <a:off x="1639" y="569"/>
                <a:ext cx="31" cy="57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48"/>
                  </a:cxn>
                  <a:cxn ang="0">
                    <a:pos x="23" y="51"/>
                  </a:cxn>
                  <a:cxn ang="0">
                    <a:pos x="28" y="51"/>
                  </a:cxn>
                  <a:cxn ang="0">
                    <a:pos x="31" y="50"/>
                  </a:cxn>
                  <a:cxn ang="0">
                    <a:pos x="31" y="54"/>
                  </a:cxn>
                  <a:cxn ang="0">
                    <a:pos x="26" y="57"/>
                  </a:cxn>
                  <a:cxn ang="0">
                    <a:pos x="18" y="57"/>
                  </a:cxn>
                  <a:cxn ang="0">
                    <a:pos x="14" y="56"/>
                  </a:cxn>
                  <a:cxn ang="0">
                    <a:pos x="12" y="54"/>
                  </a:cxn>
                  <a:cxn ang="0">
                    <a:pos x="11" y="51"/>
                  </a:cxn>
                  <a:cxn ang="0">
                    <a:pos x="9" y="47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8" y="3"/>
                  </a:cxn>
                  <a:cxn ang="0">
                    <a:pos x="15" y="0"/>
                  </a:cxn>
                </a:cxnLst>
                <a:rect l="0" t="0" r="r" b="b"/>
                <a:pathLst>
                  <a:path w="31" h="57">
                    <a:moveTo>
                      <a:pt x="15" y="0"/>
                    </a:moveTo>
                    <a:lnTo>
                      <a:pt x="20" y="0"/>
                    </a:lnTo>
                    <a:lnTo>
                      <a:pt x="20" y="48"/>
                    </a:lnTo>
                    <a:lnTo>
                      <a:pt x="23" y="51"/>
                    </a:lnTo>
                    <a:lnTo>
                      <a:pt x="28" y="51"/>
                    </a:lnTo>
                    <a:lnTo>
                      <a:pt x="31" y="50"/>
                    </a:lnTo>
                    <a:lnTo>
                      <a:pt x="31" y="54"/>
                    </a:lnTo>
                    <a:lnTo>
                      <a:pt x="26" y="57"/>
                    </a:lnTo>
                    <a:lnTo>
                      <a:pt x="18" y="57"/>
                    </a:lnTo>
                    <a:lnTo>
                      <a:pt x="14" y="56"/>
                    </a:lnTo>
                    <a:lnTo>
                      <a:pt x="12" y="54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8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2" name="Freeform 90"/>
              <p:cNvSpPr>
                <a:spLocks/>
              </p:cNvSpPr>
              <p:nvPr/>
            </p:nvSpPr>
            <p:spPr bwMode="auto">
              <a:xfrm>
                <a:off x="1676" y="569"/>
                <a:ext cx="67" cy="5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29"/>
                  </a:cxn>
                  <a:cxn ang="0">
                    <a:pos x="40" y="12"/>
                  </a:cxn>
                  <a:cxn ang="0">
                    <a:pos x="42" y="10"/>
                  </a:cxn>
                  <a:cxn ang="0">
                    <a:pos x="45" y="9"/>
                  </a:cxn>
                  <a:cxn ang="0">
                    <a:pos x="45" y="7"/>
                  </a:cxn>
                  <a:cxn ang="0">
                    <a:pos x="43" y="6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66" y="1"/>
                  </a:cxn>
                  <a:cxn ang="0">
                    <a:pos x="66" y="6"/>
                  </a:cxn>
                  <a:cxn ang="0">
                    <a:pos x="61" y="6"/>
                  </a:cxn>
                  <a:cxn ang="0">
                    <a:pos x="55" y="7"/>
                  </a:cxn>
                  <a:cxn ang="0">
                    <a:pos x="51" y="10"/>
                  </a:cxn>
                  <a:cxn ang="0">
                    <a:pos x="36" y="23"/>
                  </a:cxn>
                  <a:cxn ang="0">
                    <a:pos x="54" y="44"/>
                  </a:cxn>
                  <a:cxn ang="0">
                    <a:pos x="60" y="50"/>
                  </a:cxn>
                  <a:cxn ang="0">
                    <a:pos x="63" y="51"/>
                  </a:cxn>
                  <a:cxn ang="0">
                    <a:pos x="67" y="51"/>
                  </a:cxn>
                  <a:cxn ang="0">
                    <a:pos x="67" y="56"/>
                  </a:cxn>
                  <a:cxn ang="0">
                    <a:pos x="52" y="56"/>
                  </a:cxn>
                  <a:cxn ang="0">
                    <a:pos x="28" y="29"/>
                  </a:cxn>
                  <a:cxn ang="0">
                    <a:pos x="19" y="36"/>
                  </a:cxn>
                  <a:cxn ang="0">
                    <a:pos x="19" y="47"/>
                  </a:cxn>
                  <a:cxn ang="0">
                    <a:pos x="21" y="50"/>
                  </a:cxn>
                  <a:cxn ang="0">
                    <a:pos x="22" y="51"/>
                  </a:cxn>
                  <a:cxn ang="0">
                    <a:pos x="28" y="51"/>
                  </a:cxn>
                  <a:cxn ang="0">
                    <a:pos x="28" y="56"/>
                  </a:cxn>
                  <a:cxn ang="0">
                    <a:pos x="0" y="56"/>
                  </a:cxn>
                  <a:cxn ang="0">
                    <a:pos x="0" y="51"/>
                  </a:cxn>
                  <a:cxn ang="0">
                    <a:pos x="4" y="51"/>
                  </a:cxn>
                  <a:cxn ang="0">
                    <a:pos x="7" y="50"/>
                  </a:cxn>
                  <a:cxn ang="0">
                    <a:pos x="9" y="48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67" h="56">
                    <a:moveTo>
                      <a:pt x="15" y="0"/>
                    </a:moveTo>
                    <a:lnTo>
                      <a:pt x="19" y="0"/>
                    </a:lnTo>
                    <a:lnTo>
                      <a:pt x="19" y="29"/>
                    </a:lnTo>
                    <a:lnTo>
                      <a:pt x="40" y="12"/>
                    </a:lnTo>
                    <a:lnTo>
                      <a:pt x="42" y="10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66" y="1"/>
                    </a:lnTo>
                    <a:lnTo>
                      <a:pt x="66" y="6"/>
                    </a:lnTo>
                    <a:lnTo>
                      <a:pt x="61" y="6"/>
                    </a:lnTo>
                    <a:lnTo>
                      <a:pt x="55" y="7"/>
                    </a:lnTo>
                    <a:lnTo>
                      <a:pt x="51" y="10"/>
                    </a:lnTo>
                    <a:lnTo>
                      <a:pt x="36" y="23"/>
                    </a:lnTo>
                    <a:lnTo>
                      <a:pt x="54" y="44"/>
                    </a:lnTo>
                    <a:lnTo>
                      <a:pt x="60" y="50"/>
                    </a:lnTo>
                    <a:lnTo>
                      <a:pt x="63" y="51"/>
                    </a:lnTo>
                    <a:lnTo>
                      <a:pt x="67" y="51"/>
                    </a:lnTo>
                    <a:lnTo>
                      <a:pt x="67" y="56"/>
                    </a:lnTo>
                    <a:lnTo>
                      <a:pt x="52" y="56"/>
                    </a:lnTo>
                    <a:lnTo>
                      <a:pt x="28" y="29"/>
                    </a:lnTo>
                    <a:lnTo>
                      <a:pt x="19" y="36"/>
                    </a:lnTo>
                    <a:lnTo>
                      <a:pt x="19" y="47"/>
                    </a:lnTo>
                    <a:lnTo>
                      <a:pt x="21" y="50"/>
                    </a:lnTo>
                    <a:lnTo>
                      <a:pt x="22" y="51"/>
                    </a:lnTo>
                    <a:lnTo>
                      <a:pt x="28" y="51"/>
                    </a:lnTo>
                    <a:lnTo>
                      <a:pt x="2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4" y="51"/>
                    </a:lnTo>
                    <a:lnTo>
                      <a:pt x="7" y="50"/>
                    </a:lnTo>
                    <a:lnTo>
                      <a:pt x="9" y="48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3" name="Freeform 91"/>
              <p:cNvSpPr>
                <a:spLocks noEditPoints="1"/>
              </p:cNvSpPr>
              <p:nvPr/>
            </p:nvSpPr>
            <p:spPr bwMode="auto">
              <a:xfrm>
                <a:off x="1749" y="567"/>
                <a:ext cx="56" cy="59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0" y="6"/>
                  </a:cxn>
                  <a:cxn ang="0">
                    <a:pos x="15" y="12"/>
                  </a:cxn>
                  <a:cxn ang="0">
                    <a:pos x="12" y="21"/>
                  </a:cxn>
                  <a:cxn ang="0">
                    <a:pos x="11" y="31"/>
                  </a:cxn>
                  <a:cxn ang="0">
                    <a:pos x="12" y="43"/>
                  </a:cxn>
                  <a:cxn ang="0">
                    <a:pos x="18" y="52"/>
                  </a:cxn>
                  <a:cxn ang="0">
                    <a:pos x="27" y="55"/>
                  </a:cxn>
                  <a:cxn ang="0">
                    <a:pos x="34" y="53"/>
                  </a:cxn>
                  <a:cxn ang="0">
                    <a:pos x="38" y="50"/>
                  </a:cxn>
                  <a:cxn ang="0">
                    <a:pos x="41" y="47"/>
                  </a:cxn>
                  <a:cxn ang="0">
                    <a:pos x="43" y="43"/>
                  </a:cxn>
                  <a:cxn ang="0">
                    <a:pos x="44" y="37"/>
                  </a:cxn>
                  <a:cxn ang="0">
                    <a:pos x="44" y="21"/>
                  </a:cxn>
                  <a:cxn ang="0">
                    <a:pos x="41" y="12"/>
                  </a:cxn>
                  <a:cxn ang="0">
                    <a:pos x="35" y="6"/>
                  </a:cxn>
                  <a:cxn ang="0">
                    <a:pos x="27" y="5"/>
                  </a:cxn>
                  <a:cxn ang="0">
                    <a:pos x="27" y="0"/>
                  </a:cxn>
                  <a:cxn ang="0">
                    <a:pos x="37" y="2"/>
                  </a:cxn>
                  <a:cxn ang="0">
                    <a:pos x="43" y="3"/>
                  </a:cxn>
                  <a:cxn ang="0">
                    <a:pos x="49" y="8"/>
                  </a:cxn>
                  <a:cxn ang="0">
                    <a:pos x="52" y="12"/>
                  </a:cxn>
                  <a:cxn ang="0">
                    <a:pos x="55" y="18"/>
                  </a:cxn>
                  <a:cxn ang="0">
                    <a:pos x="56" y="25"/>
                  </a:cxn>
                  <a:cxn ang="0">
                    <a:pos x="56" y="31"/>
                  </a:cxn>
                  <a:cxn ang="0">
                    <a:pos x="53" y="46"/>
                  </a:cxn>
                  <a:cxn ang="0">
                    <a:pos x="43" y="55"/>
                  </a:cxn>
                  <a:cxn ang="0">
                    <a:pos x="27" y="59"/>
                  </a:cxn>
                  <a:cxn ang="0">
                    <a:pos x="12" y="55"/>
                  </a:cxn>
                  <a:cxn ang="0">
                    <a:pos x="3" y="46"/>
                  </a:cxn>
                  <a:cxn ang="0">
                    <a:pos x="0" y="31"/>
                  </a:cxn>
                  <a:cxn ang="0">
                    <a:pos x="2" y="18"/>
                  </a:cxn>
                  <a:cxn ang="0">
                    <a:pos x="6" y="8"/>
                  </a:cxn>
                  <a:cxn ang="0">
                    <a:pos x="15" y="2"/>
                  </a:cxn>
                  <a:cxn ang="0">
                    <a:pos x="27" y="0"/>
                  </a:cxn>
                </a:cxnLst>
                <a:rect l="0" t="0" r="r" b="b"/>
                <a:pathLst>
                  <a:path w="56" h="59">
                    <a:moveTo>
                      <a:pt x="27" y="5"/>
                    </a:moveTo>
                    <a:lnTo>
                      <a:pt x="20" y="6"/>
                    </a:lnTo>
                    <a:lnTo>
                      <a:pt x="15" y="12"/>
                    </a:lnTo>
                    <a:lnTo>
                      <a:pt x="12" y="21"/>
                    </a:lnTo>
                    <a:lnTo>
                      <a:pt x="11" y="31"/>
                    </a:lnTo>
                    <a:lnTo>
                      <a:pt x="12" y="43"/>
                    </a:lnTo>
                    <a:lnTo>
                      <a:pt x="18" y="52"/>
                    </a:lnTo>
                    <a:lnTo>
                      <a:pt x="27" y="55"/>
                    </a:lnTo>
                    <a:lnTo>
                      <a:pt x="34" y="53"/>
                    </a:lnTo>
                    <a:lnTo>
                      <a:pt x="38" y="50"/>
                    </a:lnTo>
                    <a:lnTo>
                      <a:pt x="41" y="47"/>
                    </a:lnTo>
                    <a:lnTo>
                      <a:pt x="43" y="43"/>
                    </a:lnTo>
                    <a:lnTo>
                      <a:pt x="44" y="37"/>
                    </a:lnTo>
                    <a:lnTo>
                      <a:pt x="44" y="21"/>
                    </a:lnTo>
                    <a:lnTo>
                      <a:pt x="41" y="12"/>
                    </a:lnTo>
                    <a:lnTo>
                      <a:pt x="35" y="6"/>
                    </a:lnTo>
                    <a:lnTo>
                      <a:pt x="27" y="5"/>
                    </a:lnTo>
                    <a:close/>
                    <a:moveTo>
                      <a:pt x="27" y="0"/>
                    </a:moveTo>
                    <a:lnTo>
                      <a:pt x="37" y="2"/>
                    </a:lnTo>
                    <a:lnTo>
                      <a:pt x="43" y="3"/>
                    </a:lnTo>
                    <a:lnTo>
                      <a:pt x="49" y="8"/>
                    </a:lnTo>
                    <a:lnTo>
                      <a:pt x="52" y="12"/>
                    </a:lnTo>
                    <a:lnTo>
                      <a:pt x="55" y="18"/>
                    </a:lnTo>
                    <a:lnTo>
                      <a:pt x="56" y="25"/>
                    </a:lnTo>
                    <a:lnTo>
                      <a:pt x="56" y="31"/>
                    </a:lnTo>
                    <a:lnTo>
                      <a:pt x="53" y="46"/>
                    </a:lnTo>
                    <a:lnTo>
                      <a:pt x="43" y="55"/>
                    </a:lnTo>
                    <a:lnTo>
                      <a:pt x="27" y="59"/>
                    </a:lnTo>
                    <a:lnTo>
                      <a:pt x="12" y="55"/>
                    </a:lnTo>
                    <a:lnTo>
                      <a:pt x="3" y="46"/>
                    </a:lnTo>
                    <a:lnTo>
                      <a:pt x="0" y="31"/>
                    </a:lnTo>
                    <a:lnTo>
                      <a:pt x="2" y="18"/>
                    </a:lnTo>
                    <a:lnTo>
                      <a:pt x="6" y="8"/>
                    </a:lnTo>
                    <a:lnTo>
                      <a:pt x="15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4" name="Freeform 92"/>
              <p:cNvSpPr>
                <a:spLocks noEditPoints="1"/>
              </p:cNvSpPr>
              <p:nvPr/>
            </p:nvSpPr>
            <p:spPr bwMode="auto">
              <a:xfrm>
                <a:off x="1814" y="569"/>
                <a:ext cx="62" cy="57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23" y="6"/>
                  </a:cxn>
                  <a:cxn ang="0">
                    <a:pos x="18" y="9"/>
                  </a:cxn>
                  <a:cxn ang="0">
                    <a:pos x="15" y="12"/>
                  </a:cxn>
                  <a:cxn ang="0">
                    <a:pos x="14" y="16"/>
                  </a:cxn>
                  <a:cxn ang="0">
                    <a:pos x="12" y="23"/>
                  </a:cxn>
                  <a:cxn ang="0">
                    <a:pos x="12" y="35"/>
                  </a:cxn>
                  <a:cxn ang="0">
                    <a:pos x="14" y="41"/>
                  </a:cxn>
                  <a:cxn ang="0">
                    <a:pos x="15" y="45"/>
                  </a:cxn>
                  <a:cxn ang="0">
                    <a:pos x="18" y="50"/>
                  </a:cxn>
                  <a:cxn ang="0">
                    <a:pos x="23" y="51"/>
                  </a:cxn>
                  <a:cxn ang="0">
                    <a:pos x="29" y="53"/>
                  </a:cxn>
                  <a:cxn ang="0">
                    <a:pos x="33" y="51"/>
                  </a:cxn>
                  <a:cxn ang="0">
                    <a:pos x="38" y="48"/>
                  </a:cxn>
                  <a:cxn ang="0">
                    <a:pos x="41" y="45"/>
                  </a:cxn>
                  <a:cxn ang="0">
                    <a:pos x="44" y="41"/>
                  </a:cxn>
                  <a:cxn ang="0">
                    <a:pos x="45" y="35"/>
                  </a:cxn>
                  <a:cxn ang="0">
                    <a:pos x="45" y="23"/>
                  </a:cxn>
                  <a:cxn ang="0">
                    <a:pos x="44" y="16"/>
                  </a:cxn>
                  <a:cxn ang="0">
                    <a:pos x="38" y="7"/>
                  </a:cxn>
                  <a:cxn ang="0">
                    <a:pos x="29" y="4"/>
                  </a:cxn>
                  <a:cxn ang="0">
                    <a:pos x="29" y="0"/>
                  </a:cxn>
                  <a:cxn ang="0">
                    <a:pos x="33" y="0"/>
                  </a:cxn>
                  <a:cxn ang="0">
                    <a:pos x="38" y="1"/>
                  </a:cxn>
                  <a:cxn ang="0">
                    <a:pos x="62" y="1"/>
                  </a:cxn>
                  <a:cxn ang="0">
                    <a:pos x="62" y="7"/>
                  </a:cxn>
                  <a:cxn ang="0">
                    <a:pos x="45" y="7"/>
                  </a:cxn>
                  <a:cxn ang="0">
                    <a:pos x="50" y="12"/>
                  </a:cxn>
                  <a:cxn ang="0">
                    <a:pos x="53" y="16"/>
                  </a:cxn>
                  <a:cxn ang="0">
                    <a:pos x="56" y="23"/>
                  </a:cxn>
                  <a:cxn ang="0">
                    <a:pos x="56" y="29"/>
                  </a:cxn>
                  <a:cxn ang="0">
                    <a:pos x="53" y="44"/>
                  </a:cxn>
                  <a:cxn ang="0">
                    <a:pos x="42" y="54"/>
                  </a:cxn>
                  <a:cxn ang="0">
                    <a:pos x="27" y="57"/>
                  </a:cxn>
                  <a:cxn ang="0">
                    <a:pos x="17" y="56"/>
                  </a:cxn>
                  <a:cxn ang="0">
                    <a:pos x="8" y="50"/>
                  </a:cxn>
                  <a:cxn ang="0">
                    <a:pos x="2" y="41"/>
                  </a:cxn>
                  <a:cxn ang="0">
                    <a:pos x="0" y="29"/>
                  </a:cxn>
                  <a:cxn ang="0">
                    <a:pos x="2" y="16"/>
                  </a:cxn>
                  <a:cxn ang="0">
                    <a:pos x="8" y="7"/>
                  </a:cxn>
                  <a:cxn ang="0">
                    <a:pos x="17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57">
                    <a:moveTo>
                      <a:pt x="29" y="4"/>
                    </a:moveTo>
                    <a:lnTo>
                      <a:pt x="23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14" y="16"/>
                    </a:lnTo>
                    <a:lnTo>
                      <a:pt x="12" y="23"/>
                    </a:lnTo>
                    <a:lnTo>
                      <a:pt x="12" y="35"/>
                    </a:lnTo>
                    <a:lnTo>
                      <a:pt x="14" y="41"/>
                    </a:lnTo>
                    <a:lnTo>
                      <a:pt x="15" y="45"/>
                    </a:lnTo>
                    <a:lnTo>
                      <a:pt x="18" y="50"/>
                    </a:lnTo>
                    <a:lnTo>
                      <a:pt x="23" y="51"/>
                    </a:lnTo>
                    <a:lnTo>
                      <a:pt x="29" y="53"/>
                    </a:lnTo>
                    <a:lnTo>
                      <a:pt x="33" y="51"/>
                    </a:lnTo>
                    <a:lnTo>
                      <a:pt x="38" y="48"/>
                    </a:lnTo>
                    <a:lnTo>
                      <a:pt x="41" y="45"/>
                    </a:lnTo>
                    <a:lnTo>
                      <a:pt x="44" y="41"/>
                    </a:lnTo>
                    <a:lnTo>
                      <a:pt x="45" y="35"/>
                    </a:lnTo>
                    <a:lnTo>
                      <a:pt x="45" y="23"/>
                    </a:lnTo>
                    <a:lnTo>
                      <a:pt x="44" y="16"/>
                    </a:lnTo>
                    <a:lnTo>
                      <a:pt x="38" y="7"/>
                    </a:lnTo>
                    <a:lnTo>
                      <a:pt x="29" y="4"/>
                    </a:lnTo>
                    <a:close/>
                    <a:moveTo>
                      <a:pt x="29" y="0"/>
                    </a:moveTo>
                    <a:lnTo>
                      <a:pt x="33" y="0"/>
                    </a:lnTo>
                    <a:lnTo>
                      <a:pt x="38" y="1"/>
                    </a:lnTo>
                    <a:lnTo>
                      <a:pt x="62" y="1"/>
                    </a:lnTo>
                    <a:lnTo>
                      <a:pt x="62" y="7"/>
                    </a:lnTo>
                    <a:lnTo>
                      <a:pt x="45" y="7"/>
                    </a:lnTo>
                    <a:lnTo>
                      <a:pt x="50" y="12"/>
                    </a:lnTo>
                    <a:lnTo>
                      <a:pt x="53" y="16"/>
                    </a:lnTo>
                    <a:lnTo>
                      <a:pt x="56" y="23"/>
                    </a:lnTo>
                    <a:lnTo>
                      <a:pt x="56" y="29"/>
                    </a:lnTo>
                    <a:lnTo>
                      <a:pt x="53" y="44"/>
                    </a:lnTo>
                    <a:lnTo>
                      <a:pt x="42" y="54"/>
                    </a:lnTo>
                    <a:lnTo>
                      <a:pt x="27" y="57"/>
                    </a:lnTo>
                    <a:lnTo>
                      <a:pt x="17" y="56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2" y="16"/>
                    </a:lnTo>
                    <a:lnTo>
                      <a:pt x="8" y="7"/>
                    </a:lnTo>
                    <a:lnTo>
                      <a:pt x="17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5" name="Freeform 93"/>
              <p:cNvSpPr>
                <a:spLocks/>
              </p:cNvSpPr>
              <p:nvPr/>
            </p:nvSpPr>
            <p:spPr bwMode="auto">
              <a:xfrm>
                <a:off x="1880" y="569"/>
                <a:ext cx="50" cy="57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9" y="0"/>
                  </a:cxn>
                  <a:cxn ang="0">
                    <a:pos x="35" y="1"/>
                  </a:cxn>
                  <a:cxn ang="0">
                    <a:pos x="40" y="4"/>
                  </a:cxn>
                  <a:cxn ang="0">
                    <a:pos x="43" y="10"/>
                  </a:cxn>
                  <a:cxn ang="0">
                    <a:pos x="43" y="13"/>
                  </a:cxn>
                  <a:cxn ang="0">
                    <a:pos x="41" y="15"/>
                  </a:cxn>
                  <a:cxn ang="0">
                    <a:pos x="37" y="15"/>
                  </a:cxn>
                  <a:cxn ang="0">
                    <a:pos x="34" y="13"/>
                  </a:cxn>
                  <a:cxn ang="0">
                    <a:pos x="28" y="7"/>
                  </a:cxn>
                  <a:cxn ang="0">
                    <a:pos x="25" y="6"/>
                  </a:cxn>
                  <a:cxn ang="0">
                    <a:pos x="19" y="6"/>
                  </a:cxn>
                  <a:cxn ang="0">
                    <a:pos x="14" y="7"/>
                  </a:cxn>
                  <a:cxn ang="0">
                    <a:pos x="13" y="10"/>
                  </a:cxn>
                  <a:cxn ang="0">
                    <a:pos x="13" y="18"/>
                  </a:cxn>
                  <a:cxn ang="0">
                    <a:pos x="14" y="21"/>
                  </a:cxn>
                  <a:cxn ang="0">
                    <a:pos x="19" y="24"/>
                  </a:cxn>
                  <a:cxn ang="0">
                    <a:pos x="23" y="26"/>
                  </a:cxn>
                  <a:cxn ang="0">
                    <a:pos x="31" y="26"/>
                  </a:cxn>
                  <a:cxn ang="0">
                    <a:pos x="31" y="30"/>
                  </a:cxn>
                  <a:cxn ang="0">
                    <a:pos x="23" y="30"/>
                  </a:cxn>
                  <a:cxn ang="0">
                    <a:pos x="19" y="32"/>
                  </a:cxn>
                  <a:cxn ang="0">
                    <a:pos x="16" y="32"/>
                  </a:cxn>
                  <a:cxn ang="0">
                    <a:pos x="11" y="36"/>
                  </a:cxn>
                  <a:cxn ang="0">
                    <a:pos x="11" y="45"/>
                  </a:cxn>
                  <a:cxn ang="0">
                    <a:pos x="14" y="48"/>
                  </a:cxn>
                  <a:cxn ang="0">
                    <a:pos x="20" y="51"/>
                  </a:cxn>
                  <a:cxn ang="0">
                    <a:pos x="31" y="51"/>
                  </a:cxn>
                  <a:cxn ang="0">
                    <a:pos x="37" y="48"/>
                  </a:cxn>
                  <a:cxn ang="0">
                    <a:pos x="41" y="45"/>
                  </a:cxn>
                  <a:cxn ang="0">
                    <a:pos x="46" y="39"/>
                  </a:cxn>
                  <a:cxn ang="0">
                    <a:pos x="50" y="42"/>
                  </a:cxn>
                  <a:cxn ang="0">
                    <a:pos x="44" y="50"/>
                  </a:cxn>
                  <a:cxn ang="0">
                    <a:pos x="38" y="54"/>
                  </a:cxn>
                  <a:cxn ang="0">
                    <a:pos x="29" y="57"/>
                  </a:cxn>
                  <a:cxn ang="0">
                    <a:pos x="19" y="57"/>
                  </a:cxn>
                  <a:cxn ang="0">
                    <a:pos x="13" y="56"/>
                  </a:cxn>
                  <a:cxn ang="0">
                    <a:pos x="8" y="54"/>
                  </a:cxn>
                  <a:cxn ang="0">
                    <a:pos x="5" y="53"/>
                  </a:cxn>
                  <a:cxn ang="0">
                    <a:pos x="2" y="50"/>
                  </a:cxn>
                  <a:cxn ang="0">
                    <a:pos x="0" y="45"/>
                  </a:cxn>
                  <a:cxn ang="0">
                    <a:pos x="0" y="38"/>
                  </a:cxn>
                  <a:cxn ang="0">
                    <a:pos x="2" y="33"/>
                  </a:cxn>
                  <a:cxn ang="0">
                    <a:pos x="5" y="32"/>
                  </a:cxn>
                  <a:cxn ang="0">
                    <a:pos x="9" y="29"/>
                  </a:cxn>
                  <a:cxn ang="0">
                    <a:pos x="16" y="27"/>
                  </a:cxn>
                  <a:cxn ang="0">
                    <a:pos x="9" y="24"/>
                  </a:cxn>
                  <a:cxn ang="0">
                    <a:pos x="5" y="21"/>
                  </a:cxn>
                  <a:cxn ang="0">
                    <a:pos x="2" y="18"/>
                  </a:cxn>
                  <a:cxn ang="0">
                    <a:pos x="2" y="9"/>
                  </a:cxn>
                  <a:cxn ang="0">
                    <a:pos x="8" y="3"/>
                  </a:cxn>
                  <a:cxn ang="0">
                    <a:pos x="17" y="0"/>
                  </a:cxn>
                </a:cxnLst>
                <a:rect l="0" t="0" r="r" b="b"/>
                <a:pathLst>
                  <a:path w="50" h="57">
                    <a:moveTo>
                      <a:pt x="17" y="0"/>
                    </a:moveTo>
                    <a:lnTo>
                      <a:pt x="29" y="0"/>
                    </a:lnTo>
                    <a:lnTo>
                      <a:pt x="35" y="1"/>
                    </a:lnTo>
                    <a:lnTo>
                      <a:pt x="40" y="4"/>
                    </a:lnTo>
                    <a:lnTo>
                      <a:pt x="43" y="10"/>
                    </a:lnTo>
                    <a:lnTo>
                      <a:pt x="43" y="13"/>
                    </a:lnTo>
                    <a:lnTo>
                      <a:pt x="41" y="15"/>
                    </a:lnTo>
                    <a:lnTo>
                      <a:pt x="37" y="15"/>
                    </a:lnTo>
                    <a:lnTo>
                      <a:pt x="34" y="13"/>
                    </a:lnTo>
                    <a:lnTo>
                      <a:pt x="28" y="7"/>
                    </a:lnTo>
                    <a:lnTo>
                      <a:pt x="25" y="6"/>
                    </a:lnTo>
                    <a:lnTo>
                      <a:pt x="19" y="6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8"/>
                    </a:lnTo>
                    <a:lnTo>
                      <a:pt x="14" y="21"/>
                    </a:lnTo>
                    <a:lnTo>
                      <a:pt x="19" y="24"/>
                    </a:lnTo>
                    <a:lnTo>
                      <a:pt x="23" y="26"/>
                    </a:lnTo>
                    <a:lnTo>
                      <a:pt x="31" y="26"/>
                    </a:lnTo>
                    <a:lnTo>
                      <a:pt x="31" y="30"/>
                    </a:lnTo>
                    <a:lnTo>
                      <a:pt x="23" y="30"/>
                    </a:lnTo>
                    <a:lnTo>
                      <a:pt x="19" y="32"/>
                    </a:lnTo>
                    <a:lnTo>
                      <a:pt x="16" y="32"/>
                    </a:lnTo>
                    <a:lnTo>
                      <a:pt x="11" y="36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31" y="51"/>
                    </a:lnTo>
                    <a:lnTo>
                      <a:pt x="37" y="48"/>
                    </a:lnTo>
                    <a:lnTo>
                      <a:pt x="41" y="45"/>
                    </a:lnTo>
                    <a:lnTo>
                      <a:pt x="46" y="39"/>
                    </a:lnTo>
                    <a:lnTo>
                      <a:pt x="50" y="42"/>
                    </a:lnTo>
                    <a:lnTo>
                      <a:pt x="44" y="50"/>
                    </a:lnTo>
                    <a:lnTo>
                      <a:pt x="38" y="54"/>
                    </a:lnTo>
                    <a:lnTo>
                      <a:pt x="29" y="57"/>
                    </a:lnTo>
                    <a:lnTo>
                      <a:pt x="19" y="57"/>
                    </a:lnTo>
                    <a:lnTo>
                      <a:pt x="13" y="56"/>
                    </a:lnTo>
                    <a:lnTo>
                      <a:pt x="8" y="54"/>
                    </a:lnTo>
                    <a:lnTo>
                      <a:pt x="5" y="53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3"/>
                    </a:lnTo>
                    <a:lnTo>
                      <a:pt x="5" y="32"/>
                    </a:lnTo>
                    <a:lnTo>
                      <a:pt x="9" y="29"/>
                    </a:lnTo>
                    <a:lnTo>
                      <a:pt x="16" y="27"/>
                    </a:lnTo>
                    <a:lnTo>
                      <a:pt x="9" y="24"/>
                    </a:lnTo>
                    <a:lnTo>
                      <a:pt x="5" y="21"/>
                    </a:lnTo>
                    <a:lnTo>
                      <a:pt x="2" y="18"/>
                    </a:lnTo>
                    <a:lnTo>
                      <a:pt x="2" y="9"/>
                    </a:lnTo>
                    <a:lnTo>
                      <a:pt x="8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6" name="Freeform 94"/>
              <p:cNvSpPr>
                <a:spLocks/>
              </p:cNvSpPr>
              <p:nvPr/>
            </p:nvSpPr>
            <p:spPr bwMode="auto">
              <a:xfrm>
                <a:off x="1930" y="542"/>
                <a:ext cx="60" cy="8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6" y="0"/>
                  </a:cxn>
                  <a:cxn ang="0">
                    <a:pos x="51" y="69"/>
                  </a:cxn>
                  <a:cxn ang="0">
                    <a:pos x="54" y="75"/>
                  </a:cxn>
                  <a:cxn ang="0">
                    <a:pos x="60" y="78"/>
                  </a:cxn>
                  <a:cxn ang="0">
                    <a:pos x="60" y="83"/>
                  </a:cxn>
                  <a:cxn ang="0">
                    <a:pos x="35" y="83"/>
                  </a:cxn>
                  <a:cxn ang="0">
                    <a:pos x="35" y="78"/>
                  </a:cxn>
                  <a:cxn ang="0">
                    <a:pos x="39" y="78"/>
                  </a:cxn>
                  <a:cxn ang="0">
                    <a:pos x="42" y="75"/>
                  </a:cxn>
                  <a:cxn ang="0">
                    <a:pos x="42" y="74"/>
                  </a:cxn>
                  <a:cxn ang="0">
                    <a:pos x="41" y="71"/>
                  </a:cxn>
                  <a:cxn ang="0">
                    <a:pos x="29" y="39"/>
                  </a:cxn>
                  <a:cxn ang="0">
                    <a:pos x="17" y="69"/>
                  </a:cxn>
                  <a:cxn ang="0">
                    <a:pos x="14" y="75"/>
                  </a:cxn>
                  <a:cxn ang="0">
                    <a:pos x="17" y="78"/>
                  </a:cxn>
                  <a:cxn ang="0">
                    <a:pos x="23" y="78"/>
                  </a:cxn>
                  <a:cxn ang="0">
                    <a:pos x="23" y="83"/>
                  </a:cxn>
                  <a:cxn ang="0">
                    <a:pos x="0" y="83"/>
                  </a:cxn>
                  <a:cxn ang="0">
                    <a:pos x="0" y="78"/>
                  </a:cxn>
                  <a:cxn ang="0">
                    <a:pos x="3" y="78"/>
                  </a:cxn>
                  <a:cxn ang="0">
                    <a:pos x="6" y="75"/>
                  </a:cxn>
                  <a:cxn ang="0">
                    <a:pos x="27" y="33"/>
                  </a:cxn>
                  <a:cxn ang="0">
                    <a:pos x="20" y="9"/>
                  </a:cxn>
                  <a:cxn ang="0">
                    <a:pos x="8" y="9"/>
                  </a:cxn>
                  <a:cxn ang="0">
                    <a:pos x="8" y="4"/>
                  </a:cxn>
                  <a:cxn ang="0">
                    <a:pos x="12" y="3"/>
                  </a:cxn>
                  <a:cxn ang="0">
                    <a:pos x="18" y="1"/>
                  </a:cxn>
                  <a:cxn ang="0">
                    <a:pos x="21" y="0"/>
                  </a:cxn>
                </a:cxnLst>
                <a:rect l="0" t="0" r="r" b="b"/>
                <a:pathLst>
                  <a:path w="60" h="83">
                    <a:moveTo>
                      <a:pt x="21" y="0"/>
                    </a:moveTo>
                    <a:lnTo>
                      <a:pt x="26" y="0"/>
                    </a:lnTo>
                    <a:lnTo>
                      <a:pt x="51" y="69"/>
                    </a:lnTo>
                    <a:lnTo>
                      <a:pt x="54" y="75"/>
                    </a:lnTo>
                    <a:lnTo>
                      <a:pt x="60" y="78"/>
                    </a:lnTo>
                    <a:lnTo>
                      <a:pt x="60" y="83"/>
                    </a:lnTo>
                    <a:lnTo>
                      <a:pt x="35" y="83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2" y="75"/>
                    </a:lnTo>
                    <a:lnTo>
                      <a:pt x="42" y="74"/>
                    </a:lnTo>
                    <a:lnTo>
                      <a:pt x="41" y="71"/>
                    </a:lnTo>
                    <a:lnTo>
                      <a:pt x="29" y="39"/>
                    </a:lnTo>
                    <a:lnTo>
                      <a:pt x="17" y="69"/>
                    </a:lnTo>
                    <a:lnTo>
                      <a:pt x="14" y="75"/>
                    </a:lnTo>
                    <a:lnTo>
                      <a:pt x="17" y="78"/>
                    </a:lnTo>
                    <a:lnTo>
                      <a:pt x="23" y="78"/>
                    </a:lnTo>
                    <a:lnTo>
                      <a:pt x="23" y="83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3" y="78"/>
                    </a:lnTo>
                    <a:lnTo>
                      <a:pt x="6" y="75"/>
                    </a:lnTo>
                    <a:lnTo>
                      <a:pt x="27" y="33"/>
                    </a:lnTo>
                    <a:lnTo>
                      <a:pt x="20" y="9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12" y="3"/>
                    </a:lnTo>
                    <a:lnTo>
                      <a:pt x="18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7" name="Freeform 95"/>
              <p:cNvSpPr>
                <a:spLocks noEditPoints="1"/>
              </p:cNvSpPr>
              <p:nvPr/>
            </p:nvSpPr>
            <p:spPr bwMode="auto">
              <a:xfrm>
                <a:off x="1996" y="540"/>
                <a:ext cx="32" cy="86"/>
              </a:xfrm>
              <a:custGeom>
                <a:avLst/>
                <a:gdLst/>
                <a:ahLst/>
                <a:cxnLst>
                  <a:cxn ang="0">
                    <a:pos x="16" y="29"/>
                  </a:cxn>
                  <a:cxn ang="0">
                    <a:pos x="20" y="29"/>
                  </a:cxn>
                  <a:cxn ang="0">
                    <a:pos x="20" y="77"/>
                  </a:cxn>
                  <a:cxn ang="0">
                    <a:pos x="23" y="80"/>
                  </a:cxn>
                  <a:cxn ang="0">
                    <a:pos x="29" y="80"/>
                  </a:cxn>
                  <a:cxn ang="0">
                    <a:pos x="32" y="79"/>
                  </a:cxn>
                  <a:cxn ang="0">
                    <a:pos x="32" y="83"/>
                  </a:cxn>
                  <a:cxn ang="0">
                    <a:pos x="28" y="86"/>
                  </a:cxn>
                  <a:cxn ang="0">
                    <a:pos x="19" y="86"/>
                  </a:cxn>
                  <a:cxn ang="0">
                    <a:pos x="13" y="83"/>
                  </a:cxn>
                  <a:cxn ang="0">
                    <a:pos x="11" y="80"/>
                  </a:cxn>
                  <a:cxn ang="0">
                    <a:pos x="11" y="38"/>
                  </a:cxn>
                  <a:cxn ang="0">
                    <a:pos x="0" y="38"/>
                  </a:cxn>
                  <a:cxn ang="0">
                    <a:pos x="0" y="33"/>
                  </a:cxn>
                  <a:cxn ang="0">
                    <a:pos x="8" y="32"/>
                  </a:cxn>
                  <a:cxn ang="0">
                    <a:pos x="16" y="29"/>
                  </a:cxn>
                  <a:cxn ang="0">
                    <a:pos x="17" y="0"/>
                  </a:cxn>
                  <a:cxn ang="0">
                    <a:pos x="23" y="0"/>
                  </a:cxn>
                  <a:cxn ang="0">
                    <a:pos x="25" y="2"/>
                  </a:cxn>
                  <a:cxn ang="0">
                    <a:pos x="23" y="5"/>
                  </a:cxn>
                  <a:cxn ang="0">
                    <a:pos x="22" y="6"/>
                  </a:cxn>
                  <a:cxn ang="0">
                    <a:pos x="20" y="11"/>
                  </a:cxn>
                  <a:cxn ang="0">
                    <a:pos x="16" y="20"/>
                  </a:cxn>
                  <a:cxn ang="0">
                    <a:pos x="13" y="20"/>
                  </a:cxn>
                  <a:cxn ang="0">
                    <a:pos x="13" y="5"/>
                  </a:cxn>
                  <a:cxn ang="0">
                    <a:pos x="14" y="2"/>
                  </a:cxn>
                  <a:cxn ang="0">
                    <a:pos x="17" y="0"/>
                  </a:cxn>
                </a:cxnLst>
                <a:rect l="0" t="0" r="r" b="b"/>
                <a:pathLst>
                  <a:path w="32" h="86">
                    <a:moveTo>
                      <a:pt x="16" y="29"/>
                    </a:moveTo>
                    <a:lnTo>
                      <a:pt x="20" y="29"/>
                    </a:lnTo>
                    <a:lnTo>
                      <a:pt x="20" y="77"/>
                    </a:lnTo>
                    <a:lnTo>
                      <a:pt x="23" y="80"/>
                    </a:lnTo>
                    <a:lnTo>
                      <a:pt x="29" y="80"/>
                    </a:lnTo>
                    <a:lnTo>
                      <a:pt x="32" y="79"/>
                    </a:lnTo>
                    <a:lnTo>
                      <a:pt x="32" y="83"/>
                    </a:lnTo>
                    <a:lnTo>
                      <a:pt x="28" y="86"/>
                    </a:lnTo>
                    <a:lnTo>
                      <a:pt x="19" y="86"/>
                    </a:lnTo>
                    <a:lnTo>
                      <a:pt x="13" y="83"/>
                    </a:lnTo>
                    <a:lnTo>
                      <a:pt x="11" y="80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8" y="32"/>
                    </a:lnTo>
                    <a:lnTo>
                      <a:pt x="16" y="29"/>
                    </a:lnTo>
                    <a:close/>
                    <a:moveTo>
                      <a:pt x="17" y="0"/>
                    </a:moveTo>
                    <a:lnTo>
                      <a:pt x="23" y="0"/>
                    </a:lnTo>
                    <a:lnTo>
                      <a:pt x="25" y="2"/>
                    </a:lnTo>
                    <a:lnTo>
                      <a:pt x="23" y="5"/>
                    </a:lnTo>
                    <a:lnTo>
                      <a:pt x="22" y="6"/>
                    </a:lnTo>
                    <a:lnTo>
                      <a:pt x="20" y="11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5"/>
                    </a:lnTo>
                    <a:lnTo>
                      <a:pt x="14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8" name="Freeform 96"/>
              <p:cNvSpPr>
                <a:spLocks noEditPoints="1"/>
              </p:cNvSpPr>
              <p:nvPr/>
            </p:nvSpPr>
            <p:spPr bwMode="auto">
              <a:xfrm>
                <a:off x="2034" y="542"/>
                <a:ext cx="56" cy="84"/>
              </a:xfrm>
              <a:custGeom>
                <a:avLst/>
                <a:gdLst/>
                <a:ahLst/>
                <a:cxnLst>
                  <a:cxn ang="0">
                    <a:pos x="29" y="31"/>
                  </a:cxn>
                  <a:cxn ang="0">
                    <a:pos x="23" y="33"/>
                  </a:cxn>
                  <a:cxn ang="0">
                    <a:pos x="18" y="36"/>
                  </a:cxn>
                  <a:cxn ang="0">
                    <a:pos x="15" y="39"/>
                  </a:cxn>
                  <a:cxn ang="0">
                    <a:pos x="14" y="43"/>
                  </a:cxn>
                  <a:cxn ang="0">
                    <a:pos x="12" y="50"/>
                  </a:cxn>
                  <a:cxn ang="0">
                    <a:pos x="12" y="62"/>
                  </a:cxn>
                  <a:cxn ang="0">
                    <a:pos x="14" y="68"/>
                  </a:cxn>
                  <a:cxn ang="0">
                    <a:pos x="15" y="72"/>
                  </a:cxn>
                  <a:cxn ang="0">
                    <a:pos x="18" y="77"/>
                  </a:cxn>
                  <a:cxn ang="0">
                    <a:pos x="23" y="78"/>
                  </a:cxn>
                  <a:cxn ang="0">
                    <a:pos x="29" y="80"/>
                  </a:cxn>
                  <a:cxn ang="0">
                    <a:pos x="33" y="78"/>
                  </a:cxn>
                  <a:cxn ang="0">
                    <a:pos x="38" y="75"/>
                  </a:cxn>
                  <a:cxn ang="0">
                    <a:pos x="41" y="72"/>
                  </a:cxn>
                  <a:cxn ang="0">
                    <a:pos x="44" y="68"/>
                  </a:cxn>
                  <a:cxn ang="0">
                    <a:pos x="45" y="62"/>
                  </a:cxn>
                  <a:cxn ang="0">
                    <a:pos x="45" y="50"/>
                  </a:cxn>
                  <a:cxn ang="0">
                    <a:pos x="44" y="43"/>
                  </a:cxn>
                  <a:cxn ang="0">
                    <a:pos x="38" y="34"/>
                  </a:cxn>
                  <a:cxn ang="0">
                    <a:pos x="29" y="31"/>
                  </a:cxn>
                  <a:cxn ang="0">
                    <a:pos x="23" y="0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5" y="4"/>
                  </a:cxn>
                  <a:cxn ang="0">
                    <a:pos x="48" y="7"/>
                  </a:cxn>
                  <a:cxn ang="0">
                    <a:pos x="48" y="13"/>
                  </a:cxn>
                  <a:cxn ang="0">
                    <a:pos x="47" y="15"/>
                  </a:cxn>
                  <a:cxn ang="0">
                    <a:pos x="42" y="15"/>
                  </a:cxn>
                  <a:cxn ang="0">
                    <a:pos x="38" y="10"/>
                  </a:cxn>
                  <a:cxn ang="0">
                    <a:pos x="33" y="7"/>
                  </a:cxn>
                  <a:cxn ang="0">
                    <a:pos x="32" y="6"/>
                  </a:cxn>
                  <a:cxn ang="0">
                    <a:pos x="24" y="6"/>
                  </a:cxn>
                  <a:cxn ang="0">
                    <a:pos x="18" y="12"/>
                  </a:cxn>
                  <a:cxn ang="0">
                    <a:pos x="17" y="16"/>
                  </a:cxn>
                  <a:cxn ang="0">
                    <a:pos x="20" y="22"/>
                  </a:cxn>
                  <a:cxn ang="0">
                    <a:pos x="26" y="25"/>
                  </a:cxn>
                  <a:cxn ang="0">
                    <a:pos x="30" y="25"/>
                  </a:cxn>
                  <a:cxn ang="0">
                    <a:pos x="38" y="28"/>
                  </a:cxn>
                  <a:cxn ang="0">
                    <a:pos x="44" y="30"/>
                  </a:cxn>
                  <a:cxn ang="0">
                    <a:pos x="51" y="36"/>
                  </a:cxn>
                  <a:cxn ang="0">
                    <a:pos x="54" y="45"/>
                  </a:cxn>
                  <a:cxn ang="0">
                    <a:pos x="56" y="56"/>
                  </a:cxn>
                  <a:cxn ang="0">
                    <a:pos x="54" y="68"/>
                  </a:cxn>
                  <a:cxn ang="0">
                    <a:pos x="48" y="77"/>
                  </a:cxn>
                  <a:cxn ang="0">
                    <a:pos x="39" y="83"/>
                  </a:cxn>
                  <a:cxn ang="0">
                    <a:pos x="27" y="84"/>
                  </a:cxn>
                  <a:cxn ang="0">
                    <a:pos x="17" y="83"/>
                  </a:cxn>
                  <a:cxn ang="0">
                    <a:pos x="8" y="77"/>
                  </a:cxn>
                  <a:cxn ang="0">
                    <a:pos x="2" y="68"/>
                  </a:cxn>
                  <a:cxn ang="0">
                    <a:pos x="0" y="56"/>
                  </a:cxn>
                  <a:cxn ang="0">
                    <a:pos x="3" y="45"/>
                  </a:cxn>
                  <a:cxn ang="0">
                    <a:pos x="9" y="36"/>
                  </a:cxn>
                  <a:cxn ang="0">
                    <a:pos x="20" y="28"/>
                  </a:cxn>
                  <a:cxn ang="0">
                    <a:pos x="14" y="27"/>
                  </a:cxn>
                  <a:cxn ang="0">
                    <a:pos x="9" y="24"/>
                  </a:cxn>
                  <a:cxn ang="0">
                    <a:pos x="8" y="21"/>
                  </a:cxn>
                  <a:cxn ang="0">
                    <a:pos x="6" y="16"/>
                  </a:cxn>
                  <a:cxn ang="0">
                    <a:pos x="8" y="10"/>
                  </a:cxn>
                  <a:cxn ang="0">
                    <a:pos x="9" y="7"/>
                  </a:cxn>
                  <a:cxn ang="0">
                    <a:pos x="18" y="1"/>
                  </a:cxn>
                  <a:cxn ang="0">
                    <a:pos x="23" y="0"/>
                  </a:cxn>
                </a:cxnLst>
                <a:rect l="0" t="0" r="r" b="b"/>
                <a:pathLst>
                  <a:path w="56" h="84">
                    <a:moveTo>
                      <a:pt x="29" y="31"/>
                    </a:moveTo>
                    <a:lnTo>
                      <a:pt x="23" y="33"/>
                    </a:lnTo>
                    <a:lnTo>
                      <a:pt x="18" y="36"/>
                    </a:lnTo>
                    <a:lnTo>
                      <a:pt x="15" y="39"/>
                    </a:lnTo>
                    <a:lnTo>
                      <a:pt x="14" y="43"/>
                    </a:lnTo>
                    <a:lnTo>
                      <a:pt x="12" y="50"/>
                    </a:lnTo>
                    <a:lnTo>
                      <a:pt x="12" y="62"/>
                    </a:lnTo>
                    <a:lnTo>
                      <a:pt x="14" y="68"/>
                    </a:lnTo>
                    <a:lnTo>
                      <a:pt x="15" y="72"/>
                    </a:lnTo>
                    <a:lnTo>
                      <a:pt x="18" y="77"/>
                    </a:lnTo>
                    <a:lnTo>
                      <a:pt x="23" y="78"/>
                    </a:lnTo>
                    <a:lnTo>
                      <a:pt x="29" y="80"/>
                    </a:lnTo>
                    <a:lnTo>
                      <a:pt x="33" y="78"/>
                    </a:lnTo>
                    <a:lnTo>
                      <a:pt x="38" y="75"/>
                    </a:lnTo>
                    <a:lnTo>
                      <a:pt x="41" y="72"/>
                    </a:lnTo>
                    <a:lnTo>
                      <a:pt x="44" y="68"/>
                    </a:lnTo>
                    <a:lnTo>
                      <a:pt x="45" y="62"/>
                    </a:lnTo>
                    <a:lnTo>
                      <a:pt x="45" y="50"/>
                    </a:lnTo>
                    <a:lnTo>
                      <a:pt x="44" y="43"/>
                    </a:lnTo>
                    <a:lnTo>
                      <a:pt x="38" y="34"/>
                    </a:lnTo>
                    <a:lnTo>
                      <a:pt x="29" y="31"/>
                    </a:lnTo>
                    <a:close/>
                    <a:moveTo>
                      <a:pt x="23" y="0"/>
                    </a:moveTo>
                    <a:lnTo>
                      <a:pt x="35" y="0"/>
                    </a:lnTo>
                    <a:lnTo>
                      <a:pt x="41" y="1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48" y="13"/>
                    </a:lnTo>
                    <a:lnTo>
                      <a:pt x="47" y="15"/>
                    </a:lnTo>
                    <a:lnTo>
                      <a:pt x="42" y="15"/>
                    </a:lnTo>
                    <a:lnTo>
                      <a:pt x="38" y="10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8" y="12"/>
                    </a:lnTo>
                    <a:lnTo>
                      <a:pt x="17" y="16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0" y="25"/>
                    </a:lnTo>
                    <a:lnTo>
                      <a:pt x="38" y="28"/>
                    </a:lnTo>
                    <a:lnTo>
                      <a:pt x="44" y="30"/>
                    </a:lnTo>
                    <a:lnTo>
                      <a:pt x="51" y="36"/>
                    </a:lnTo>
                    <a:lnTo>
                      <a:pt x="54" y="45"/>
                    </a:lnTo>
                    <a:lnTo>
                      <a:pt x="56" y="56"/>
                    </a:lnTo>
                    <a:lnTo>
                      <a:pt x="54" y="68"/>
                    </a:lnTo>
                    <a:lnTo>
                      <a:pt x="48" y="77"/>
                    </a:lnTo>
                    <a:lnTo>
                      <a:pt x="39" y="83"/>
                    </a:lnTo>
                    <a:lnTo>
                      <a:pt x="27" y="84"/>
                    </a:lnTo>
                    <a:lnTo>
                      <a:pt x="17" y="83"/>
                    </a:lnTo>
                    <a:lnTo>
                      <a:pt x="8" y="77"/>
                    </a:lnTo>
                    <a:lnTo>
                      <a:pt x="2" y="68"/>
                    </a:lnTo>
                    <a:lnTo>
                      <a:pt x="0" y="56"/>
                    </a:lnTo>
                    <a:lnTo>
                      <a:pt x="3" y="45"/>
                    </a:lnTo>
                    <a:lnTo>
                      <a:pt x="9" y="36"/>
                    </a:lnTo>
                    <a:lnTo>
                      <a:pt x="20" y="28"/>
                    </a:lnTo>
                    <a:lnTo>
                      <a:pt x="14" y="27"/>
                    </a:lnTo>
                    <a:lnTo>
                      <a:pt x="9" y="24"/>
                    </a:lnTo>
                    <a:lnTo>
                      <a:pt x="8" y="21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89" name="Freeform 97"/>
              <p:cNvSpPr>
                <a:spLocks noEditPoints="1"/>
              </p:cNvSpPr>
              <p:nvPr/>
            </p:nvSpPr>
            <p:spPr bwMode="auto">
              <a:xfrm>
                <a:off x="2100" y="569"/>
                <a:ext cx="64" cy="57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18" y="9"/>
                  </a:cxn>
                  <a:cxn ang="0">
                    <a:pos x="15" y="12"/>
                  </a:cxn>
                  <a:cxn ang="0">
                    <a:pos x="12" y="16"/>
                  </a:cxn>
                  <a:cxn ang="0">
                    <a:pos x="11" y="23"/>
                  </a:cxn>
                  <a:cxn ang="0">
                    <a:pos x="11" y="36"/>
                  </a:cxn>
                  <a:cxn ang="0">
                    <a:pos x="14" y="44"/>
                  </a:cxn>
                  <a:cxn ang="0">
                    <a:pos x="17" y="47"/>
                  </a:cxn>
                  <a:cxn ang="0">
                    <a:pos x="22" y="50"/>
                  </a:cxn>
                  <a:cxn ang="0">
                    <a:pos x="26" y="51"/>
                  </a:cxn>
                  <a:cxn ang="0">
                    <a:pos x="32" y="50"/>
                  </a:cxn>
                  <a:cxn ang="0">
                    <a:pos x="38" y="47"/>
                  </a:cxn>
                  <a:cxn ang="0">
                    <a:pos x="44" y="42"/>
                  </a:cxn>
                  <a:cxn ang="0">
                    <a:pos x="44" y="21"/>
                  </a:cxn>
                  <a:cxn ang="0">
                    <a:pos x="41" y="12"/>
                  </a:cxn>
                  <a:cxn ang="0">
                    <a:pos x="38" y="9"/>
                  </a:cxn>
                  <a:cxn ang="0">
                    <a:pos x="34" y="6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44" y="9"/>
                  </a:cxn>
                  <a:cxn ang="0">
                    <a:pos x="47" y="1"/>
                  </a:cxn>
                  <a:cxn ang="0">
                    <a:pos x="55" y="1"/>
                  </a:cxn>
                  <a:cxn ang="0">
                    <a:pos x="55" y="48"/>
                  </a:cxn>
                  <a:cxn ang="0">
                    <a:pos x="58" y="51"/>
                  </a:cxn>
                  <a:cxn ang="0">
                    <a:pos x="64" y="51"/>
                  </a:cxn>
                  <a:cxn ang="0">
                    <a:pos x="64" y="56"/>
                  </a:cxn>
                  <a:cxn ang="0">
                    <a:pos x="44" y="57"/>
                  </a:cxn>
                  <a:cxn ang="0">
                    <a:pos x="44" y="48"/>
                  </a:cxn>
                  <a:cxn ang="0">
                    <a:pos x="38" y="53"/>
                  </a:cxn>
                  <a:cxn ang="0">
                    <a:pos x="31" y="56"/>
                  </a:cxn>
                  <a:cxn ang="0">
                    <a:pos x="23" y="57"/>
                  </a:cxn>
                  <a:cxn ang="0">
                    <a:pos x="18" y="57"/>
                  </a:cxn>
                  <a:cxn ang="0">
                    <a:pos x="14" y="54"/>
                  </a:cxn>
                  <a:cxn ang="0">
                    <a:pos x="9" y="53"/>
                  </a:cxn>
                  <a:cxn ang="0">
                    <a:pos x="6" y="48"/>
                  </a:cxn>
                  <a:cxn ang="0">
                    <a:pos x="2" y="42"/>
                  </a:cxn>
                  <a:cxn ang="0">
                    <a:pos x="0" y="36"/>
                  </a:cxn>
                  <a:cxn ang="0">
                    <a:pos x="0" y="29"/>
                  </a:cxn>
                  <a:cxn ang="0">
                    <a:pos x="2" y="18"/>
                  </a:cxn>
                  <a:cxn ang="0">
                    <a:pos x="6" y="7"/>
                  </a:cxn>
                  <a:cxn ang="0">
                    <a:pos x="15" y="1"/>
                  </a:cxn>
                  <a:cxn ang="0">
                    <a:pos x="26" y="0"/>
                  </a:cxn>
                </a:cxnLst>
                <a:rect l="0" t="0" r="r" b="b"/>
                <a:pathLst>
                  <a:path w="64" h="57">
                    <a:moveTo>
                      <a:pt x="23" y="6"/>
                    </a:moveTo>
                    <a:lnTo>
                      <a:pt x="18" y="9"/>
                    </a:lnTo>
                    <a:lnTo>
                      <a:pt x="15" y="12"/>
                    </a:lnTo>
                    <a:lnTo>
                      <a:pt x="12" y="16"/>
                    </a:lnTo>
                    <a:lnTo>
                      <a:pt x="11" y="23"/>
                    </a:lnTo>
                    <a:lnTo>
                      <a:pt x="11" y="36"/>
                    </a:lnTo>
                    <a:lnTo>
                      <a:pt x="14" y="44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26" y="51"/>
                    </a:lnTo>
                    <a:lnTo>
                      <a:pt x="32" y="50"/>
                    </a:lnTo>
                    <a:lnTo>
                      <a:pt x="38" y="47"/>
                    </a:lnTo>
                    <a:lnTo>
                      <a:pt x="44" y="42"/>
                    </a:lnTo>
                    <a:lnTo>
                      <a:pt x="44" y="21"/>
                    </a:lnTo>
                    <a:lnTo>
                      <a:pt x="41" y="12"/>
                    </a:lnTo>
                    <a:lnTo>
                      <a:pt x="38" y="9"/>
                    </a:lnTo>
                    <a:lnTo>
                      <a:pt x="34" y="6"/>
                    </a:lnTo>
                    <a:lnTo>
                      <a:pt x="23" y="6"/>
                    </a:lnTo>
                    <a:close/>
                    <a:moveTo>
                      <a:pt x="26" y="0"/>
                    </a:moveTo>
                    <a:lnTo>
                      <a:pt x="32" y="0"/>
                    </a:lnTo>
                    <a:lnTo>
                      <a:pt x="44" y="9"/>
                    </a:lnTo>
                    <a:lnTo>
                      <a:pt x="47" y="1"/>
                    </a:lnTo>
                    <a:lnTo>
                      <a:pt x="55" y="1"/>
                    </a:lnTo>
                    <a:lnTo>
                      <a:pt x="55" y="48"/>
                    </a:lnTo>
                    <a:lnTo>
                      <a:pt x="58" y="51"/>
                    </a:lnTo>
                    <a:lnTo>
                      <a:pt x="64" y="51"/>
                    </a:lnTo>
                    <a:lnTo>
                      <a:pt x="64" y="56"/>
                    </a:lnTo>
                    <a:lnTo>
                      <a:pt x="44" y="57"/>
                    </a:lnTo>
                    <a:lnTo>
                      <a:pt x="44" y="48"/>
                    </a:lnTo>
                    <a:lnTo>
                      <a:pt x="38" y="53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8" y="57"/>
                    </a:lnTo>
                    <a:lnTo>
                      <a:pt x="14" y="54"/>
                    </a:lnTo>
                    <a:lnTo>
                      <a:pt x="9" y="53"/>
                    </a:lnTo>
                    <a:lnTo>
                      <a:pt x="6" y="48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0" y="29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15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0" name="Freeform 98"/>
              <p:cNvSpPr>
                <a:spLocks/>
              </p:cNvSpPr>
              <p:nvPr/>
            </p:nvSpPr>
            <p:spPr bwMode="auto">
              <a:xfrm>
                <a:off x="2203" y="546"/>
                <a:ext cx="30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28" y="3"/>
                  </a:cxn>
                  <a:cxn ang="0">
                    <a:pos x="22" y="6"/>
                  </a:cxn>
                  <a:cxn ang="0">
                    <a:pos x="21" y="8"/>
                  </a:cxn>
                  <a:cxn ang="0">
                    <a:pos x="21" y="68"/>
                  </a:cxn>
                  <a:cxn ang="0">
                    <a:pos x="24" y="74"/>
                  </a:cxn>
                  <a:cxn ang="0">
                    <a:pos x="27" y="74"/>
                  </a:cxn>
                  <a:cxn ang="0">
                    <a:pos x="30" y="76"/>
                  </a:cxn>
                  <a:cxn ang="0">
                    <a:pos x="30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9" y="71"/>
                  </a:cxn>
                  <a:cxn ang="0">
                    <a:pos x="9" y="11"/>
                  </a:cxn>
                  <a:cxn ang="0">
                    <a:pos x="7" y="6"/>
                  </a:cxn>
                  <a:cxn ang="0">
                    <a:pos x="6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9">
                    <a:moveTo>
                      <a:pt x="0" y="0"/>
                    </a:moveTo>
                    <a:lnTo>
                      <a:pt x="30" y="0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21" y="68"/>
                    </a:lnTo>
                    <a:lnTo>
                      <a:pt x="24" y="74"/>
                    </a:lnTo>
                    <a:lnTo>
                      <a:pt x="27" y="74"/>
                    </a:lnTo>
                    <a:lnTo>
                      <a:pt x="30" y="76"/>
                    </a:lnTo>
                    <a:lnTo>
                      <a:pt x="30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9" y="71"/>
                    </a:lnTo>
                    <a:lnTo>
                      <a:pt x="9" y="11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1" name="Freeform 99"/>
              <p:cNvSpPr>
                <a:spLocks/>
              </p:cNvSpPr>
              <p:nvPr/>
            </p:nvSpPr>
            <p:spPr bwMode="auto">
              <a:xfrm>
                <a:off x="2242" y="545"/>
                <a:ext cx="69" cy="81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8" y="0"/>
                  </a:cxn>
                  <a:cxn ang="0">
                    <a:pos x="45" y="1"/>
                  </a:cxn>
                  <a:cxn ang="0">
                    <a:pos x="51" y="4"/>
                  </a:cxn>
                  <a:cxn ang="0">
                    <a:pos x="53" y="1"/>
                  </a:cxn>
                  <a:cxn ang="0">
                    <a:pos x="57" y="1"/>
                  </a:cxn>
                  <a:cxn ang="0">
                    <a:pos x="65" y="22"/>
                  </a:cxn>
                  <a:cxn ang="0">
                    <a:pos x="60" y="22"/>
                  </a:cxn>
                  <a:cxn ang="0">
                    <a:pos x="47" y="9"/>
                  </a:cxn>
                  <a:cxn ang="0">
                    <a:pos x="32" y="4"/>
                  </a:cxn>
                  <a:cxn ang="0">
                    <a:pos x="23" y="7"/>
                  </a:cxn>
                  <a:cxn ang="0">
                    <a:pos x="18" y="10"/>
                  </a:cxn>
                  <a:cxn ang="0">
                    <a:pos x="17" y="13"/>
                  </a:cxn>
                  <a:cxn ang="0">
                    <a:pos x="15" y="18"/>
                  </a:cxn>
                  <a:cxn ang="0">
                    <a:pos x="17" y="21"/>
                  </a:cxn>
                  <a:cxn ang="0">
                    <a:pos x="18" y="25"/>
                  </a:cxn>
                  <a:cxn ang="0">
                    <a:pos x="24" y="27"/>
                  </a:cxn>
                  <a:cxn ang="0">
                    <a:pos x="30" y="30"/>
                  </a:cxn>
                  <a:cxn ang="0">
                    <a:pos x="45" y="33"/>
                  </a:cxn>
                  <a:cxn ang="0">
                    <a:pos x="53" y="36"/>
                  </a:cxn>
                  <a:cxn ang="0">
                    <a:pos x="65" y="42"/>
                  </a:cxn>
                  <a:cxn ang="0">
                    <a:pos x="68" y="45"/>
                  </a:cxn>
                  <a:cxn ang="0">
                    <a:pos x="69" y="50"/>
                  </a:cxn>
                  <a:cxn ang="0">
                    <a:pos x="69" y="62"/>
                  </a:cxn>
                  <a:cxn ang="0">
                    <a:pos x="66" y="68"/>
                  </a:cxn>
                  <a:cxn ang="0">
                    <a:pos x="59" y="75"/>
                  </a:cxn>
                  <a:cxn ang="0">
                    <a:pos x="53" y="78"/>
                  </a:cxn>
                  <a:cxn ang="0">
                    <a:pos x="45" y="81"/>
                  </a:cxn>
                  <a:cxn ang="0">
                    <a:pos x="38" y="81"/>
                  </a:cxn>
                  <a:cxn ang="0">
                    <a:pos x="29" y="80"/>
                  </a:cxn>
                  <a:cxn ang="0">
                    <a:pos x="21" y="78"/>
                  </a:cxn>
                  <a:cxn ang="0">
                    <a:pos x="14" y="74"/>
                  </a:cxn>
                  <a:cxn ang="0">
                    <a:pos x="11" y="80"/>
                  </a:cxn>
                  <a:cxn ang="0">
                    <a:pos x="8" y="80"/>
                  </a:cxn>
                  <a:cxn ang="0">
                    <a:pos x="0" y="53"/>
                  </a:cxn>
                  <a:cxn ang="0">
                    <a:pos x="3" y="51"/>
                  </a:cxn>
                  <a:cxn ang="0">
                    <a:pos x="8" y="59"/>
                  </a:cxn>
                  <a:cxn ang="0">
                    <a:pos x="12" y="65"/>
                  </a:cxn>
                  <a:cxn ang="0">
                    <a:pos x="17" y="69"/>
                  </a:cxn>
                  <a:cxn ang="0">
                    <a:pos x="24" y="72"/>
                  </a:cxn>
                  <a:cxn ang="0">
                    <a:pos x="30" y="75"/>
                  </a:cxn>
                  <a:cxn ang="0">
                    <a:pos x="42" y="75"/>
                  </a:cxn>
                  <a:cxn ang="0">
                    <a:pos x="47" y="74"/>
                  </a:cxn>
                  <a:cxn ang="0">
                    <a:pos x="51" y="71"/>
                  </a:cxn>
                  <a:cxn ang="0">
                    <a:pos x="54" y="68"/>
                  </a:cxn>
                  <a:cxn ang="0">
                    <a:pos x="57" y="63"/>
                  </a:cxn>
                  <a:cxn ang="0">
                    <a:pos x="57" y="54"/>
                  </a:cxn>
                  <a:cxn ang="0">
                    <a:pos x="56" y="51"/>
                  </a:cxn>
                  <a:cxn ang="0">
                    <a:pos x="47" y="47"/>
                  </a:cxn>
                  <a:cxn ang="0">
                    <a:pos x="42" y="45"/>
                  </a:cxn>
                  <a:cxn ang="0">
                    <a:pos x="27" y="40"/>
                  </a:cxn>
                  <a:cxn ang="0">
                    <a:pos x="18" y="39"/>
                  </a:cxn>
                  <a:cxn ang="0">
                    <a:pos x="12" y="34"/>
                  </a:cxn>
                  <a:cxn ang="0">
                    <a:pos x="8" y="30"/>
                  </a:cxn>
                  <a:cxn ang="0">
                    <a:pos x="5" y="25"/>
                  </a:cxn>
                  <a:cxn ang="0">
                    <a:pos x="3" y="19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8" y="7"/>
                  </a:cxn>
                  <a:cxn ang="0">
                    <a:pos x="17" y="1"/>
                  </a:cxn>
                  <a:cxn ang="0">
                    <a:pos x="23" y="0"/>
                  </a:cxn>
                </a:cxnLst>
                <a:rect l="0" t="0" r="r" b="b"/>
                <a:pathLst>
                  <a:path w="69" h="81">
                    <a:moveTo>
                      <a:pt x="23" y="0"/>
                    </a:moveTo>
                    <a:lnTo>
                      <a:pt x="38" y="0"/>
                    </a:lnTo>
                    <a:lnTo>
                      <a:pt x="45" y="1"/>
                    </a:lnTo>
                    <a:lnTo>
                      <a:pt x="51" y="4"/>
                    </a:lnTo>
                    <a:lnTo>
                      <a:pt x="53" y="1"/>
                    </a:lnTo>
                    <a:lnTo>
                      <a:pt x="57" y="1"/>
                    </a:lnTo>
                    <a:lnTo>
                      <a:pt x="65" y="22"/>
                    </a:lnTo>
                    <a:lnTo>
                      <a:pt x="60" y="22"/>
                    </a:lnTo>
                    <a:lnTo>
                      <a:pt x="47" y="9"/>
                    </a:lnTo>
                    <a:lnTo>
                      <a:pt x="32" y="4"/>
                    </a:lnTo>
                    <a:lnTo>
                      <a:pt x="23" y="7"/>
                    </a:lnTo>
                    <a:lnTo>
                      <a:pt x="18" y="10"/>
                    </a:lnTo>
                    <a:lnTo>
                      <a:pt x="17" y="13"/>
                    </a:lnTo>
                    <a:lnTo>
                      <a:pt x="15" y="18"/>
                    </a:lnTo>
                    <a:lnTo>
                      <a:pt x="17" y="21"/>
                    </a:lnTo>
                    <a:lnTo>
                      <a:pt x="18" y="25"/>
                    </a:lnTo>
                    <a:lnTo>
                      <a:pt x="24" y="27"/>
                    </a:lnTo>
                    <a:lnTo>
                      <a:pt x="30" y="30"/>
                    </a:lnTo>
                    <a:lnTo>
                      <a:pt x="45" y="33"/>
                    </a:lnTo>
                    <a:lnTo>
                      <a:pt x="53" y="36"/>
                    </a:lnTo>
                    <a:lnTo>
                      <a:pt x="65" y="42"/>
                    </a:lnTo>
                    <a:lnTo>
                      <a:pt x="68" y="45"/>
                    </a:lnTo>
                    <a:lnTo>
                      <a:pt x="69" y="50"/>
                    </a:lnTo>
                    <a:lnTo>
                      <a:pt x="69" y="62"/>
                    </a:lnTo>
                    <a:lnTo>
                      <a:pt x="66" y="68"/>
                    </a:lnTo>
                    <a:lnTo>
                      <a:pt x="59" y="75"/>
                    </a:lnTo>
                    <a:lnTo>
                      <a:pt x="53" y="78"/>
                    </a:lnTo>
                    <a:lnTo>
                      <a:pt x="45" y="81"/>
                    </a:lnTo>
                    <a:lnTo>
                      <a:pt x="38" y="81"/>
                    </a:lnTo>
                    <a:lnTo>
                      <a:pt x="29" y="80"/>
                    </a:lnTo>
                    <a:lnTo>
                      <a:pt x="21" y="78"/>
                    </a:lnTo>
                    <a:lnTo>
                      <a:pt x="14" y="74"/>
                    </a:lnTo>
                    <a:lnTo>
                      <a:pt x="11" y="80"/>
                    </a:lnTo>
                    <a:lnTo>
                      <a:pt x="8" y="80"/>
                    </a:lnTo>
                    <a:lnTo>
                      <a:pt x="0" y="53"/>
                    </a:lnTo>
                    <a:lnTo>
                      <a:pt x="3" y="51"/>
                    </a:lnTo>
                    <a:lnTo>
                      <a:pt x="8" y="59"/>
                    </a:lnTo>
                    <a:lnTo>
                      <a:pt x="12" y="65"/>
                    </a:lnTo>
                    <a:lnTo>
                      <a:pt x="17" y="69"/>
                    </a:lnTo>
                    <a:lnTo>
                      <a:pt x="24" y="72"/>
                    </a:lnTo>
                    <a:lnTo>
                      <a:pt x="30" y="75"/>
                    </a:lnTo>
                    <a:lnTo>
                      <a:pt x="42" y="75"/>
                    </a:lnTo>
                    <a:lnTo>
                      <a:pt x="47" y="74"/>
                    </a:lnTo>
                    <a:lnTo>
                      <a:pt x="51" y="71"/>
                    </a:lnTo>
                    <a:lnTo>
                      <a:pt x="54" y="68"/>
                    </a:lnTo>
                    <a:lnTo>
                      <a:pt x="57" y="63"/>
                    </a:lnTo>
                    <a:lnTo>
                      <a:pt x="57" y="54"/>
                    </a:lnTo>
                    <a:lnTo>
                      <a:pt x="56" y="51"/>
                    </a:lnTo>
                    <a:lnTo>
                      <a:pt x="47" y="47"/>
                    </a:lnTo>
                    <a:lnTo>
                      <a:pt x="42" y="45"/>
                    </a:lnTo>
                    <a:lnTo>
                      <a:pt x="27" y="40"/>
                    </a:lnTo>
                    <a:lnTo>
                      <a:pt x="18" y="39"/>
                    </a:lnTo>
                    <a:lnTo>
                      <a:pt x="12" y="34"/>
                    </a:lnTo>
                    <a:lnTo>
                      <a:pt x="8" y="30"/>
                    </a:lnTo>
                    <a:lnTo>
                      <a:pt x="5" y="25"/>
                    </a:lnTo>
                    <a:lnTo>
                      <a:pt x="3" y="19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17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2" name="Freeform 100"/>
              <p:cNvSpPr>
                <a:spLocks noEditPoints="1"/>
              </p:cNvSpPr>
              <p:nvPr/>
            </p:nvSpPr>
            <p:spPr bwMode="auto">
              <a:xfrm>
                <a:off x="2319" y="545"/>
                <a:ext cx="83" cy="81"/>
              </a:xfrm>
              <a:custGeom>
                <a:avLst/>
                <a:gdLst/>
                <a:ahLst/>
                <a:cxnLst>
                  <a:cxn ang="0">
                    <a:pos x="41" y="4"/>
                  </a:cxn>
                  <a:cxn ang="0">
                    <a:pos x="29" y="7"/>
                  </a:cxn>
                  <a:cxn ang="0">
                    <a:pos x="21" y="15"/>
                  </a:cxn>
                  <a:cxn ang="0">
                    <a:pos x="15" y="27"/>
                  </a:cxn>
                  <a:cxn ang="0">
                    <a:pos x="13" y="40"/>
                  </a:cxn>
                  <a:cxn ang="0">
                    <a:pos x="15" y="50"/>
                  </a:cxn>
                  <a:cxn ang="0">
                    <a:pos x="16" y="57"/>
                  </a:cxn>
                  <a:cxn ang="0">
                    <a:pos x="21" y="65"/>
                  </a:cxn>
                  <a:cxn ang="0">
                    <a:pos x="24" y="69"/>
                  </a:cxn>
                  <a:cxn ang="0">
                    <a:pos x="30" y="72"/>
                  </a:cxn>
                  <a:cxn ang="0">
                    <a:pos x="35" y="75"/>
                  </a:cxn>
                  <a:cxn ang="0">
                    <a:pos x="42" y="75"/>
                  </a:cxn>
                  <a:cxn ang="0">
                    <a:pos x="54" y="74"/>
                  </a:cxn>
                  <a:cxn ang="0">
                    <a:pos x="62" y="66"/>
                  </a:cxn>
                  <a:cxn ang="0">
                    <a:pos x="68" y="56"/>
                  </a:cxn>
                  <a:cxn ang="0">
                    <a:pos x="69" y="42"/>
                  </a:cxn>
                  <a:cxn ang="0">
                    <a:pos x="68" y="27"/>
                  </a:cxn>
                  <a:cxn ang="0">
                    <a:pos x="63" y="15"/>
                  </a:cxn>
                  <a:cxn ang="0">
                    <a:pos x="54" y="7"/>
                  </a:cxn>
                  <a:cxn ang="0">
                    <a:pos x="41" y="4"/>
                  </a:cxn>
                  <a:cxn ang="0">
                    <a:pos x="42" y="0"/>
                  </a:cxn>
                  <a:cxn ang="0">
                    <a:pos x="59" y="1"/>
                  </a:cxn>
                  <a:cxn ang="0">
                    <a:pos x="72" y="10"/>
                  </a:cxn>
                  <a:cxn ang="0">
                    <a:pos x="80" y="24"/>
                  </a:cxn>
                  <a:cxn ang="0">
                    <a:pos x="83" y="40"/>
                  </a:cxn>
                  <a:cxn ang="0">
                    <a:pos x="80" y="57"/>
                  </a:cxn>
                  <a:cxn ang="0">
                    <a:pos x="72" y="69"/>
                  </a:cxn>
                  <a:cxn ang="0">
                    <a:pos x="60" y="77"/>
                  </a:cxn>
                  <a:cxn ang="0">
                    <a:pos x="51" y="80"/>
                  </a:cxn>
                  <a:cxn ang="0">
                    <a:pos x="42" y="81"/>
                  </a:cxn>
                  <a:cxn ang="0">
                    <a:pos x="25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0"/>
                  </a:cxn>
                  <a:cxn ang="0">
                    <a:pos x="3" y="24"/>
                  </a:cxn>
                  <a:cxn ang="0">
                    <a:pos x="12" y="10"/>
                  </a:cxn>
                  <a:cxn ang="0">
                    <a:pos x="25" y="3"/>
                  </a:cxn>
                  <a:cxn ang="0">
                    <a:pos x="42" y="0"/>
                  </a:cxn>
                </a:cxnLst>
                <a:rect l="0" t="0" r="r" b="b"/>
                <a:pathLst>
                  <a:path w="83" h="81">
                    <a:moveTo>
                      <a:pt x="41" y="4"/>
                    </a:moveTo>
                    <a:lnTo>
                      <a:pt x="29" y="7"/>
                    </a:lnTo>
                    <a:lnTo>
                      <a:pt x="21" y="15"/>
                    </a:lnTo>
                    <a:lnTo>
                      <a:pt x="15" y="27"/>
                    </a:lnTo>
                    <a:lnTo>
                      <a:pt x="13" y="40"/>
                    </a:lnTo>
                    <a:lnTo>
                      <a:pt x="15" y="50"/>
                    </a:lnTo>
                    <a:lnTo>
                      <a:pt x="16" y="57"/>
                    </a:lnTo>
                    <a:lnTo>
                      <a:pt x="21" y="65"/>
                    </a:lnTo>
                    <a:lnTo>
                      <a:pt x="24" y="69"/>
                    </a:lnTo>
                    <a:lnTo>
                      <a:pt x="30" y="72"/>
                    </a:lnTo>
                    <a:lnTo>
                      <a:pt x="35" y="75"/>
                    </a:lnTo>
                    <a:lnTo>
                      <a:pt x="42" y="75"/>
                    </a:lnTo>
                    <a:lnTo>
                      <a:pt x="54" y="74"/>
                    </a:lnTo>
                    <a:lnTo>
                      <a:pt x="62" y="66"/>
                    </a:lnTo>
                    <a:lnTo>
                      <a:pt x="68" y="56"/>
                    </a:lnTo>
                    <a:lnTo>
                      <a:pt x="69" y="42"/>
                    </a:lnTo>
                    <a:lnTo>
                      <a:pt x="68" y="27"/>
                    </a:lnTo>
                    <a:lnTo>
                      <a:pt x="63" y="15"/>
                    </a:lnTo>
                    <a:lnTo>
                      <a:pt x="54" y="7"/>
                    </a:lnTo>
                    <a:lnTo>
                      <a:pt x="41" y="4"/>
                    </a:lnTo>
                    <a:close/>
                    <a:moveTo>
                      <a:pt x="42" y="0"/>
                    </a:moveTo>
                    <a:lnTo>
                      <a:pt x="59" y="1"/>
                    </a:lnTo>
                    <a:lnTo>
                      <a:pt x="72" y="10"/>
                    </a:lnTo>
                    <a:lnTo>
                      <a:pt x="80" y="24"/>
                    </a:lnTo>
                    <a:lnTo>
                      <a:pt x="83" y="40"/>
                    </a:lnTo>
                    <a:lnTo>
                      <a:pt x="80" y="57"/>
                    </a:lnTo>
                    <a:lnTo>
                      <a:pt x="72" y="69"/>
                    </a:lnTo>
                    <a:lnTo>
                      <a:pt x="60" y="77"/>
                    </a:lnTo>
                    <a:lnTo>
                      <a:pt x="51" y="80"/>
                    </a:lnTo>
                    <a:lnTo>
                      <a:pt x="42" y="81"/>
                    </a:lnTo>
                    <a:lnTo>
                      <a:pt x="25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2" y="10"/>
                    </a:lnTo>
                    <a:lnTo>
                      <a:pt x="25" y="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3" name="Freeform 101"/>
              <p:cNvSpPr>
                <a:spLocks/>
              </p:cNvSpPr>
              <p:nvPr/>
            </p:nvSpPr>
            <p:spPr bwMode="auto">
              <a:xfrm>
                <a:off x="2412" y="592"/>
                <a:ext cx="36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36" y="0"/>
                  </a:cxn>
                  <a:cxn ang="0">
                    <a:pos x="32" y="6"/>
                  </a:cxn>
                  <a:cxn ang="0">
                    <a:pos x="0" y="6"/>
                  </a:cxn>
                  <a:cxn ang="0">
                    <a:pos x="5" y="0"/>
                  </a:cxn>
                </a:cxnLst>
                <a:rect l="0" t="0" r="r" b="b"/>
                <a:pathLst>
                  <a:path w="36" h="6">
                    <a:moveTo>
                      <a:pt x="5" y="0"/>
                    </a:moveTo>
                    <a:lnTo>
                      <a:pt x="36" y="0"/>
                    </a:lnTo>
                    <a:lnTo>
                      <a:pt x="32" y="6"/>
                    </a:lnTo>
                    <a:lnTo>
                      <a:pt x="0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4" name="Freeform 102"/>
              <p:cNvSpPr>
                <a:spLocks noEditPoints="1"/>
              </p:cNvSpPr>
              <p:nvPr/>
            </p:nvSpPr>
            <p:spPr bwMode="auto">
              <a:xfrm>
                <a:off x="2459" y="545"/>
                <a:ext cx="63" cy="81"/>
              </a:xfrm>
              <a:custGeom>
                <a:avLst/>
                <a:gdLst/>
                <a:ahLst/>
                <a:cxnLst>
                  <a:cxn ang="0">
                    <a:pos x="20" y="43"/>
                  </a:cxn>
                  <a:cxn ang="0">
                    <a:pos x="12" y="51"/>
                  </a:cxn>
                  <a:cxn ang="0">
                    <a:pos x="11" y="65"/>
                  </a:cxn>
                  <a:cxn ang="0">
                    <a:pos x="17" y="72"/>
                  </a:cxn>
                  <a:cxn ang="0">
                    <a:pos x="26" y="77"/>
                  </a:cxn>
                  <a:cxn ang="0">
                    <a:pos x="42" y="75"/>
                  </a:cxn>
                  <a:cxn ang="0">
                    <a:pos x="50" y="69"/>
                  </a:cxn>
                  <a:cxn ang="0">
                    <a:pos x="50" y="51"/>
                  </a:cxn>
                  <a:cxn ang="0">
                    <a:pos x="39" y="45"/>
                  </a:cxn>
                  <a:cxn ang="0">
                    <a:pos x="29" y="4"/>
                  </a:cxn>
                  <a:cxn ang="0">
                    <a:pos x="18" y="10"/>
                  </a:cxn>
                  <a:cxn ang="0">
                    <a:pos x="15" y="22"/>
                  </a:cxn>
                  <a:cxn ang="0">
                    <a:pos x="27" y="30"/>
                  </a:cxn>
                  <a:cxn ang="0">
                    <a:pos x="42" y="31"/>
                  </a:cxn>
                  <a:cxn ang="0">
                    <a:pos x="48" y="24"/>
                  </a:cxn>
                  <a:cxn ang="0">
                    <a:pos x="50" y="13"/>
                  </a:cxn>
                  <a:cxn ang="0">
                    <a:pos x="44" y="6"/>
                  </a:cxn>
                  <a:cxn ang="0">
                    <a:pos x="29" y="4"/>
                  </a:cxn>
                  <a:cxn ang="0">
                    <a:pos x="38" y="0"/>
                  </a:cxn>
                  <a:cxn ang="0">
                    <a:pos x="54" y="6"/>
                  </a:cxn>
                  <a:cxn ang="0">
                    <a:pos x="59" y="13"/>
                  </a:cxn>
                  <a:cxn ang="0">
                    <a:pos x="57" y="27"/>
                  </a:cxn>
                  <a:cxn ang="0">
                    <a:pos x="42" y="34"/>
                  </a:cxn>
                  <a:cxn ang="0">
                    <a:pos x="53" y="39"/>
                  </a:cxn>
                  <a:cxn ang="0">
                    <a:pos x="62" y="50"/>
                  </a:cxn>
                  <a:cxn ang="0">
                    <a:pos x="60" y="66"/>
                  </a:cxn>
                  <a:cxn ang="0">
                    <a:pos x="42" y="80"/>
                  </a:cxn>
                  <a:cxn ang="0">
                    <a:pos x="23" y="81"/>
                  </a:cxn>
                  <a:cxn ang="0">
                    <a:pos x="11" y="77"/>
                  </a:cxn>
                  <a:cxn ang="0">
                    <a:pos x="0" y="65"/>
                  </a:cxn>
                  <a:cxn ang="0">
                    <a:pos x="2" y="54"/>
                  </a:cxn>
                  <a:cxn ang="0">
                    <a:pos x="8" y="45"/>
                  </a:cxn>
                  <a:cxn ang="0">
                    <a:pos x="20" y="39"/>
                  </a:cxn>
                  <a:cxn ang="0">
                    <a:pos x="8" y="31"/>
                  </a:cxn>
                  <a:cxn ang="0">
                    <a:pos x="5" y="21"/>
                  </a:cxn>
                  <a:cxn ang="0">
                    <a:pos x="12" y="4"/>
                  </a:cxn>
                  <a:cxn ang="0">
                    <a:pos x="32" y="0"/>
                  </a:cxn>
                </a:cxnLst>
                <a:rect l="0" t="0" r="r" b="b"/>
                <a:pathLst>
                  <a:path w="63" h="81">
                    <a:moveTo>
                      <a:pt x="26" y="40"/>
                    </a:moveTo>
                    <a:lnTo>
                      <a:pt x="20" y="43"/>
                    </a:lnTo>
                    <a:lnTo>
                      <a:pt x="15" y="47"/>
                    </a:lnTo>
                    <a:lnTo>
                      <a:pt x="12" y="51"/>
                    </a:lnTo>
                    <a:lnTo>
                      <a:pt x="11" y="56"/>
                    </a:lnTo>
                    <a:lnTo>
                      <a:pt x="11" y="65"/>
                    </a:lnTo>
                    <a:lnTo>
                      <a:pt x="14" y="69"/>
                    </a:lnTo>
                    <a:lnTo>
                      <a:pt x="17" y="72"/>
                    </a:lnTo>
                    <a:lnTo>
                      <a:pt x="21" y="75"/>
                    </a:lnTo>
                    <a:lnTo>
                      <a:pt x="26" y="77"/>
                    </a:lnTo>
                    <a:lnTo>
                      <a:pt x="36" y="77"/>
                    </a:lnTo>
                    <a:lnTo>
                      <a:pt x="42" y="75"/>
                    </a:lnTo>
                    <a:lnTo>
                      <a:pt x="47" y="72"/>
                    </a:lnTo>
                    <a:lnTo>
                      <a:pt x="50" y="69"/>
                    </a:lnTo>
                    <a:lnTo>
                      <a:pt x="53" y="60"/>
                    </a:lnTo>
                    <a:lnTo>
                      <a:pt x="50" y="51"/>
                    </a:lnTo>
                    <a:lnTo>
                      <a:pt x="45" y="48"/>
                    </a:lnTo>
                    <a:lnTo>
                      <a:pt x="39" y="45"/>
                    </a:lnTo>
                    <a:lnTo>
                      <a:pt x="26" y="40"/>
                    </a:lnTo>
                    <a:close/>
                    <a:moveTo>
                      <a:pt x="29" y="4"/>
                    </a:moveTo>
                    <a:lnTo>
                      <a:pt x="20" y="7"/>
                    </a:lnTo>
                    <a:lnTo>
                      <a:pt x="18" y="10"/>
                    </a:lnTo>
                    <a:lnTo>
                      <a:pt x="15" y="13"/>
                    </a:lnTo>
                    <a:lnTo>
                      <a:pt x="15" y="22"/>
                    </a:lnTo>
                    <a:lnTo>
                      <a:pt x="21" y="28"/>
                    </a:lnTo>
                    <a:lnTo>
                      <a:pt x="27" y="30"/>
                    </a:lnTo>
                    <a:lnTo>
                      <a:pt x="36" y="33"/>
                    </a:lnTo>
                    <a:lnTo>
                      <a:pt x="42" y="31"/>
                    </a:lnTo>
                    <a:lnTo>
                      <a:pt x="47" y="27"/>
                    </a:lnTo>
                    <a:lnTo>
                      <a:pt x="48" y="24"/>
                    </a:lnTo>
                    <a:lnTo>
                      <a:pt x="50" y="18"/>
                    </a:lnTo>
                    <a:lnTo>
                      <a:pt x="50" y="13"/>
                    </a:lnTo>
                    <a:lnTo>
                      <a:pt x="47" y="9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29" y="4"/>
                    </a:lnTo>
                    <a:close/>
                    <a:moveTo>
                      <a:pt x="32" y="0"/>
                    </a:moveTo>
                    <a:lnTo>
                      <a:pt x="38" y="0"/>
                    </a:lnTo>
                    <a:lnTo>
                      <a:pt x="50" y="3"/>
                    </a:lnTo>
                    <a:lnTo>
                      <a:pt x="54" y="6"/>
                    </a:lnTo>
                    <a:lnTo>
                      <a:pt x="57" y="9"/>
                    </a:lnTo>
                    <a:lnTo>
                      <a:pt x="59" y="13"/>
                    </a:lnTo>
                    <a:lnTo>
                      <a:pt x="59" y="22"/>
                    </a:lnTo>
                    <a:lnTo>
                      <a:pt x="57" y="27"/>
                    </a:lnTo>
                    <a:lnTo>
                      <a:pt x="48" y="33"/>
                    </a:lnTo>
                    <a:lnTo>
                      <a:pt x="42" y="34"/>
                    </a:lnTo>
                    <a:lnTo>
                      <a:pt x="47" y="37"/>
                    </a:lnTo>
                    <a:lnTo>
                      <a:pt x="53" y="39"/>
                    </a:lnTo>
                    <a:lnTo>
                      <a:pt x="60" y="47"/>
                    </a:lnTo>
                    <a:lnTo>
                      <a:pt x="62" y="50"/>
                    </a:lnTo>
                    <a:lnTo>
                      <a:pt x="63" y="56"/>
                    </a:lnTo>
                    <a:lnTo>
                      <a:pt x="60" y="66"/>
                    </a:lnTo>
                    <a:lnTo>
                      <a:pt x="53" y="75"/>
                    </a:lnTo>
                    <a:lnTo>
                      <a:pt x="42" y="80"/>
                    </a:lnTo>
                    <a:lnTo>
                      <a:pt x="30" y="81"/>
                    </a:lnTo>
                    <a:lnTo>
                      <a:pt x="23" y="81"/>
                    </a:lnTo>
                    <a:lnTo>
                      <a:pt x="17" y="80"/>
                    </a:lnTo>
                    <a:lnTo>
                      <a:pt x="11" y="77"/>
                    </a:lnTo>
                    <a:lnTo>
                      <a:pt x="3" y="69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2" y="54"/>
                    </a:lnTo>
                    <a:lnTo>
                      <a:pt x="3" y="50"/>
                    </a:lnTo>
                    <a:lnTo>
                      <a:pt x="8" y="45"/>
                    </a:lnTo>
                    <a:lnTo>
                      <a:pt x="12" y="42"/>
                    </a:lnTo>
                    <a:lnTo>
                      <a:pt x="20" y="39"/>
                    </a:lnTo>
                    <a:lnTo>
                      <a:pt x="14" y="36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5" y="21"/>
                    </a:lnTo>
                    <a:lnTo>
                      <a:pt x="6" y="12"/>
                    </a:lnTo>
                    <a:lnTo>
                      <a:pt x="12" y="4"/>
                    </a:lnTo>
                    <a:lnTo>
                      <a:pt x="21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5" name="Freeform 103"/>
              <p:cNvSpPr>
                <a:spLocks noEditPoints="1"/>
              </p:cNvSpPr>
              <p:nvPr/>
            </p:nvSpPr>
            <p:spPr bwMode="auto">
              <a:xfrm>
                <a:off x="2531" y="545"/>
                <a:ext cx="64" cy="81"/>
              </a:xfrm>
              <a:custGeom>
                <a:avLst/>
                <a:gdLst/>
                <a:ahLst/>
                <a:cxnLst>
                  <a:cxn ang="0">
                    <a:pos x="20" y="43"/>
                  </a:cxn>
                  <a:cxn ang="0">
                    <a:pos x="12" y="51"/>
                  </a:cxn>
                  <a:cxn ang="0">
                    <a:pos x="11" y="65"/>
                  </a:cxn>
                  <a:cxn ang="0">
                    <a:pos x="17" y="72"/>
                  </a:cxn>
                  <a:cxn ang="0">
                    <a:pos x="26" y="77"/>
                  </a:cxn>
                  <a:cxn ang="0">
                    <a:pos x="42" y="75"/>
                  </a:cxn>
                  <a:cxn ang="0">
                    <a:pos x="50" y="69"/>
                  </a:cxn>
                  <a:cxn ang="0">
                    <a:pos x="50" y="51"/>
                  </a:cxn>
                  <a:cxn ang="0">
                    <a:pos x="39" y="45"/>
                  </a:cxn>
                  <a:cxn ang="0">
                    <a:pos x="29" y="4"/>
                  </a:cxn>
                  <a:cxn ang="0">
                    <a:pos x="18" y="10"/>
                  </a:cxn>
                  <a:cxn ang="0">
                    <a:pos x="15" y="22"/>
                  </a:cxn>
                  <a:cxn ang="0">
                    <a:pos x="27" y="30"/>
                  </a:cxn>
                  <a:cxn ang="0">
                    <a:pos x="42" y="31"/>
                  </a:cxn>
                  <a:cxn ang="0">
                    <a:pos x="49" y="24"/>
                  </a:cxn>
                  <a:cxn ang="0">
                    <a:pos x="50" y="13"/>
                  </a:cxn>
                  <a:cxn ang="0">
                    <a:pos x="44" y="6"/>
                  </a:cxn>
                  <a:cxn ang="0">
                    <a:pos x="29" y="4"/>
                  </a:cxn>
                  <a:cxn ang="0">
                    <a:pos x="38" y="0"/>
                  </a:cxn>
                  <a:cxn ang="0">
                    <a:pos x="55" y="6"/>
                  </a:cxn>
                  <a:cxn ang="0">
                    <a:pos x="59" y="13"/>
                  </a:cxn>
                  <a:cxn ang="0">
                    <a:pos x="58" y="27"/>
                  </a:cxn>
                  <a:cxn ang="0">
                    <a:pos x="42" y="34"/>
                  </a:cxn>
                  <a:cxn ang="0">
                    <a:pos x="53" y="39"/>
                  </a:cxn>
                  <a:cxn ang="0">
                    <a:pos x="62" y="50"/>
                  </a:cxn>
                  <a:cxn ang="0">
                    <a:pos x="61" y="66"/>
                  </a:cxn>
                  <a:cxn ang="0">
                    <a:pos x="42" y="80"/>
                  </a:cxn>
                  <a:cxn ang="0">
                    <a:pos x="23" y="81"/>
                  </a:cxn>
                  <a:cxn ang="0">
                    <a:pos x="11" y="77"/>
                  </a:cxn>
                  <a:cxn ang="0">
                    <a:pos x="0" y="65"/>
                  </a:cxn>
                  <a:cxn ang="0">
                    <a:pos x="2" y="54"/>
                  </a:cxn>
                  <a:cxn ang="0">
                    <a:pos x="8" y="45"/>
                  </a:cxn>
                  <a:cxn ang="0">
                    <a:pos x="20" y="39"/>
                  </a:cxn>
                  <a:cxn ang="0">
                    <a:pos x="8" y="31"/>
                  </a:cxn>
                  <a:cxn ang="0">
                    <a:pos x="5" y="21"/>
                  </a:cxn>
                  <a:cxn ang="0">
                    <a:pos x="12" y="4"/>
                  </a:cxn>
                  <a:cxn ang="0">
                    <a:pos x="32" y="0"/>
                  </a:cxn>
                </a:cxnLst>
                <a:rect l="0" t="0" r="r" b="b"/>
                <a:pathLst>
                  <a:path w="64" h="81">
                    <a:moveTo>
                      <a:pt x="26" y="40"/>
                    </a:moveTo>
                    <a:lnTo>
                      <a:pt x="20" y="43"/>
                    </a:lnTo>
                    <a:lnTo>
                      <a:pt x="15" y="47"/>
                    </a:lnTo>
                    <a:lnTo>
                      <a:pt x="12" y="51"/>
                    </a:lnTo>
                    <a:lnTo>
                      <a:pt x="11" y="56"/>
                    </a:lnTo>
                    <a:lnTo>
                      <a:pt x="11" y="65"/>
                    </a:lnTo>
                    <a:lnTo>
                      <a:pt x="14" y="69"/>
                    </a:lnTo>
                    <a:lnTo>
                      <a:pt x="17" y="72"/>
                    </a:lnTo>
                    <a:lnTo>
                      <a:pt x="21" y="75"/>
                    </a:lnTo>
                    <a:lnTo>
                      <a:pt x="26" y="77"/>
                    </a:lnTo>
                    <a:lnTo>
                      <a:pt x="36" y="77"/>
                    </a:lnTo>
                    <a:lnTo>
                      <a:pt x="42" y="75"/>
                    </a:lnTo>
                    <a:lnTo>
                      <a:pt x="47" y="72"/>
                    </a:lnTo>
                    <a:lnTo>
                      <a:pt x="50" y="69"/>
                    </a:lnTo>
                    <a:lnTo>
                      <a:pt x="53" y="60"/>
                    </a:lnTo>
                    <a:lnTo>
                      <a:pt x="50" y="51"/>
                    </a:lnTo>
                    <a:lnTo>
                      <a:pt x="46" y="48"/>
                    </a:lnTo>
                    <a:lnTo>
                      <a:pt x="39" y="45"/>
                    </a:lnTo>
                    <a:lnTo>
                      <a:pt x="26" y="40"/>
                    </a:lnTo>
                    <a:close/>
                    <a:moveTo>
                      <a:pt x="29" y="4"/>
                    </a:moveTo>
                    <a:lnTo>
                      <a:pt x="20" y="7"/>
                    </a:lnTo>
                    <a:lnTo>
                      <a:pt x="18" y="10"/>
                    </a:lnTo>
                    <a:lnTo>
                      <a:pt x="15" y="13"/>
                    </a:lnTo>
                    <a:lnTo>
                      <a:pt x="15" y="22"/>
                    </a:lnTo>
                    <a:lnTo>
                      <a:pt x="21" y="28"/>
                    </a:lnTo>
                    <a:lnTo>
                      <a:pt x="27" y="30"/>
                    </a:lnTo>
                    <a:lnTo>
                      <a:pt x="36" y="33"/>
                    </a:lnTo>
                    <a:lnTo>
                      <a:pt x="42" y="31"/>
                    </a:lnTo>
                    <a:lnTo>
                      <a:pt x="47" y="27"/>
                    </a:lnTo>
                    <a:lnTo>
                      <a:pt x="49" y="24"/>
                    </a:lnTo>
                    <a:lnTo>
                      <a:pt x="50" y="18"/>
                    </a:lnTo>
                    <a:lnTo>
                      <a:pt x="50" y="13"/>
                    </a:lnTo>
                    <a:lnTo>
                      <a:pt x="47" y="9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29" y="4"/>
                    </a:lnTo>
                    <a:close/>
                    <a:moveTo>
                      <a:pt x="32" y="0"/>
                    </a:moveTo>
                    <a:lnTo>
                      <a:pt x="38" y="0"/>
                    </a:lnTo>
                    <a:lnTo>
                      <a:pt x="50" y="3"/>
                    </a:lnTo>
                    <a:lnTo>
                      <a:pt x="55" y="6"/>
                    </a:lnTo>
                    <a:lnTo>
                      <a:pt x="58" y="9"/>
                    </a:lnTo>
                    <a:lnTo>
                      <a:pt x="59" y="13"/>
                    </a:lnTo>
                    <a:lnTo>
                      <a:pt x="59" y="22"/>
                    </a:lnTo>
                    <a:lnTo>
                      <a:pt x="58" y="27"/>
                    </a:lnTo>
                    <a:lnTo>
                      <a:pt x="49" y="33"/>
                    </a:lnTo>
                    <a:lnTo>
                      <a:pt x="42" y="34"/>
                    </a:lnTo>
                    <a:lnTo>
                      <a:pt x="47" y="37"/>
                    </a:lnTo>
                    <a:lnTo>
                      <a:pt x="53" y="39"/>
                    </a:lnTo>
                    <a:lnTo>
                      <a:pt x="61" y="47"/>
                    </a:lnTo>
                    <a:lnTo>
                      <a:pt x="62" y="50"/>
                    </a:lnTo>
                    <a:lnTo>
                      <a:pt x="64" y="56"/>
                    </a:lnTo>
                    <a:lnTo>
                      <a:pt x="61" y="66"/>
                    </a:lnTo>
                    <a:lnTo>
                      <a:pt x="53" y="75"/>
                    </a:lnTo>
                    <a:lnTo>
                      <a:pt x="42" y="80"/>
                    </a:lnTo>
                    <a:lnTo>
                      <a:pt x="30" y="81"/>
                    </a:lnTo>
                    <a:lnTo>
                      <a:pt x="23" y="81"/>
                    </a:lnTo>
                    <a:lnTo>
                      <a:pt x="17" y="80"/>
                    </a:lnTo>
                    <a:lnTo>
                      <a:pt x="11" y="77"/>
                    </a:lnTo>
                    <a:lnTo>
                      <a:pt x="3" y="69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2" y="54"/>
                    </a:lnTo>
                    <a:lnTo>
                      <a:pt x="3" y="50"/>
                    </a:lnTo>
                    <a:lnTo>
                      <a:pt x="8" y="45"/>
                    </a:lnTo>
                    <a:lnTo>
                      <a:pt x="12" y="42"/>
                    </a:lnTo>
                    <a:lnTo>
                      <a:pt x="20" y="39"/>
                    </a:lnTo>
                    <a:lnTo>
                      <a:pt x="14" y="36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5" y="21"/>
                    </a:lnTo>
                    <a:lnTo>
                      <a:pt x="6" y="12"/>
                    </a:lnTo>
                    <a:lnTo>
                      <a:pt x="12" y="4"/>
                    </a:lnTo>
                    <a:lnTo>
                      <a:pt x="21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6" name="Freeform 104"/>
              <p:cNvSpPr>
                <a:spLocks/>
              </p:cNvSpPr>
              <p:nvPr/>
            </p:nvSpPr>
            <p:spPr bwMode="auto">
              <a:xfrm>
                <a:off x="2605" y="542"/>
                <a:ext cx="62" cy="8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4" y="0"/>
                  </a:cxn>
                  <a:cxn ang="0">
                    <a:pos x="51" y="13"/>
                  </a:cxn>
                  <a:cxn ang="0">
                    <a:pos x="12" y="13"/>
                  </a:cxn>
                  <a:cxn ang="0">
                    <a:pos x="12" y="36"/>
                  </a:cxn>
                  <a:cxn ang="0">
                    <a:pos x="18" y="33"/>
                  </a:cxn>
                  <a:cxn ang="0">
                    <a:pos x="26" y="30"/>
                  </a:cxn>
                  <a:cxn ang="0">
                    <a:pos x="32" y="28"/>
                  </a:cxn>
                  <a:cxn ang="0">
                    <a:pos x="44" y="31"/>
                  </a:cxn>
                  <a:cxn ang="0">
                    <a:pos x="53" y="36"/>
                  </a:cxn>
                  <a:cxn ang="0">
                    <a:pos x="59" y="45"/>
                  </a:cxn>
                  <a:cxn ang="0">
                    <a:pos x="62" y="56"/>
                  </a:cxn>
                  <a:cxn ang="0">
                    <a:pos x="59" y="68"/>
                  </a:cxn>
                  <a:cxn ang="0">
                    <a:pos x="56" y="72"/>
                  </a:cxn>
                  <a:cxn ang="0">
                    <a:pos x="51" y="77"/>
                  </a:cxn>
                  <a:cxn ang="0">
                    <a:pos x="45" y="81"/>
                  </a:cxn>
                  <a:cxn ang="0">
                    <a:pos x="38" y="83"/>
                  </a:cxn>
                  <a:cxn ang="0">
                    <a:pos x="29" y="84"/>
                  </a:cxn>
                  <a:cxn ang="0">
                    <a:pos x="11" y="81"/>
                  </a:cxn>
                  <a:cxn ang="0">
                    <a:pos x="6" y="78"/>
                  </a:cxn>
                  <a:cxn ang="0">
                    <a:pos x="3" y="75"/>
                  </a:cxn>
                  <a:cxn ang="0">
                    <a:pos x="2" y="72"/>
                  </a:cxn>
                  <a:cxn ang="0">
                    <a:pos x="0" y="68"/>
                  </a:cxn>
                  <a:cxn ang="0">
                    <a:pos x="3" y="62"/>
                  </a:cxn>
                  <a:cxn ang="0">
                    <a:pos x="5" y="60"/>
                  </a:cxn>
                  <a:cxn ang="0">
                    <a:pos x="11" y="60"/>
                  </a:cxn>
                  <a:cxn ang="0">
                    <a:pos x="14" y="63"/>
                  </a:cxn>
                  <a:cxn ang="0">
                    <a:pos x="14" y="74"/>
                  </a:cxn>
                  <a:cxn ang="0">
                    <a:pos x="15" y="75"/>
                  </a:cxn>
                  <a:cxn ang="0">
                    <a:pos x="18" y="77"/>
                  </a:cxn>
                  <a:cxn ang="0">
                    <a:pos x="27" y="80"/>
                  </a:cxn>
                  <a:cxn ang="0">
                    <a:pos x="39" y="77"/>
                  </a:cxn>
                  <a:cxn ang="0">
                    <a:pos x="42" y="74"/>
                  </a:cxn>
                  <a:cxn ang="0">
                    <a:pos x="45" y="69"/>
                  </a:cxn>
                  <a:cxn ang="0">
                    <a:pos x="48" y="63"/>
                  </a:cxn>
                  <a:cxn ang="0">
                    <a:pos x="48" y="51"/>
                  </a:cxn>
                  <a:cxn ang="0">
                    <a:pos x="45" y="46"/>
                  </a:cxn>
                  <a:cxn ang="0">
                    <a:pos x="44" y="42"/>
                  </a:cxn>
                  <a:cxn ang="0">
                    <a:pos x="35" y="36"/>
                  </a:cxn>
                  <a:cxn ang="0">
                    <a:pos x="23" y="36"/>
                  </a:cxn>
                  <a:cxn ang="0">
                    <a:pos x="20" y="37"/>
                  </a:cxn>
                  <a:cxn ang="0">
                    <a:pos x="11" y="46"/>
                  </a:cxn>
                  <a:cxn ang="0">
                    <a:pos x="5" y="45"/>
                  </a:cxn>
                  <a:cxn ang="0">
                    <a:pos x="5" y="4"/>
                  </a:cxn>
                  <a:cxn ang="0">
                    <a:pos x="41" y="4"/>
                  </a:cxn>
                  <a:cxn ang="0">
                    <a:pos x="45" y="3"/>
                  </a:cxn>
                  <a:cxn ang="0">
                    <a:pos x="47" y="3"/>
                  </a:cxn>
                  <a:cxn ang="0">
                    <a:pos x="50" y="0"/>
                  </a:cxn>
                </a:cxnLst>
                <a:rect l="0" t="0" r="r" b="b"/>
                <a:pathLst>
                  <a:path w="62" h="84">
                    <a:moveTo>
                      <a:pt x="50" y="0"/>
                    </a:moveTo>
                    <a:lnTo>
                      <a:pt x="54" y="0"/>
                    </a:lnTo>
                    <a:lnTo>
                      <a:pt x="51" y="13"/>
                    </a:lnTo>
                    <a:lnTo>
                      <a:pt x="12" y="13"/>
                    </a:lnTo>
                    <a:lnTo>
                      <a:pt x="12" y="36"/>
                    </a:lnTo>
                    <a:lnTo>
                      <a:pt x="18" y="33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44" y="31"/>
                    </a:lnTo>
                    <a:lnTo>
                      <a:pt x="53" y="36"/>
                    </a:lnTo>
                    <a:lnTo>
                      <a:pt x="59" y="45"/>
                    </a:lnTo>
                    <a:lnTo>
                      <a:pt x="62" y="56"/>
                    </a:lnTo>
                    <a:lnTo>
                      <a:pt x="59" y="68"/>
                    </a:lnTo>
                    <a:lnTo>
                      <a:pt x="56" y="72"/>
                    </a:lnTo>
                    <a:lnTo>
                      <a:pt x="51" y="77"/>
                    </a:lnTo>
                    <a:lnTo>
                      <a:pt x="45" y="81"/>
                    </a:lnTo>
                    <a:lnTo>
                      <a:pt x="38" y="83"/>
                    </a:lnTo>
                    <a:lnTo>
                      <a:pt x="29" y="84"/>
                    </a:lnTo>
                    <a:lnTo>
                      <a:pt x="11" y="81"/>
                    </a:lnTo>
                    <a:lnTo>
                      <a:pt x="6" y="78"/>
                    </a:lnTo>
                    <a:lnTo>
                      <a:pt x="3" y="75"/>
                    </a:lnTo>
                    <a:lnTo>
                      <a:pt x="2" y="72"/>
                    </a:lnTo>
                    <a:lnTo>
                      <a:pt x="0" y="68"/>
                    </a:lnTo>
                    <a:lnTo>
                      <a:pt x="3" y="62"/>
                    </a:lnTo>
                    <a:lnTo>
                      <a:pt x="5" y="60"/>
                    </a:lnTo>
                    <a:lnTo>
                      <a:pt x="11" y="60"/>
                    </a:lnTo>
                    <a:lnTo>
                      <a:pt x="14" y="63"/>
                    </a:lnTo>
                    <a:lnTo>
                      <a:pt x="14" y="74"/>
                    </a:lnTo>
                    <a:lnTo>
                      <a:pt x="15" y="75"/>
                    </a:lnTo>
                    <a:lnTo>
                      <a:pt x="18" y="77"/>
                    </a:lnTo>
                    <a:lnTo>
                      <a:pt x="27" y="80"/>
                    </a:lnTo>
                    <a:lnTo>
                      <a:pt x="39" y="77"/>
                    </a:lnTo>
                    <a:lnTo>
                      <a:pt x="42" y="74"/>
                    </a:lnTo>
                    <a:lnTo>
                      <a:pt x="45" y="69"/>
                    </a:lnTo>
                    <a:lnTo>
                      <a:pt x="48" y="63"/>
                    </a:lnTo>
                    <a:lnTo>
                      <a:pt x="48" y="51"/>
                    </a:lnTo>
                    <a:lnTo>
                      <a:pt x="45" y="46"/>
                    </a:lnTo>
                    <a:lnTo>
                      <a:pt x="44" y="42"/>
                    </a:lnTo>
                    <a:lnTo>
                      <a:pt x="35" y="36"/>
                    </a:lnTo>
                    <a:lnTo>
                      <a:pt x="23" y="36"/>
                    </a:lnTo>
                    <a:lnTo>
                      <a:pt x="20" y="37"/>
                    </a:lnTo>
                    <a:lnTo>
                      <a:pt x="11" y="46"/>
                    </a:lnTo>
                    <a:lnTo>
                      <a:pt x="5" y="45"/>
                    </a:lnTo>
                    <a:lnTo>
                      <a:pt x="5" y="4"/>
                    </a:lnTo>
                    <a:lnTo>
                      <a:pt x="41" y="4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7" name="Freeform 105"/>
              <p:cNvSpPr>
                <a:spLocks noEditPoints="1"/>
              </p:cNvSpPr>
              <p:nvPr/>
            </p:nvSpPr>
            <p:spPr bwMode="auto">
              <a:xfrm>
                <a:off x="2676" y="545"/>
                <a:ext cx="62" cy="81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6" y="6"/>
                  </a:cxn>
                  <a:cxn ang="0">
                    <a:pos x="20" y="7"/>
                  </a:cxn>
                  <a:cxn ang="0">
                    <a:pos x="17" y="10"/>
                  </a:cxn>
                  <a:cxn ang="0">
                    <a:pos x="14" y="15"/>
                  </a:cxn>
                  <a:cxn ang="0">
                    <a:pos x="12" y="19"/>
                  </a:cxn>
                  <a:cxn ang="0">
                    <a:pos x="12" y="31"/>
                  </a:cxn>
                  <a:cxn ang="0">
                    <a:pos x="14" y="36"/>
                  </a:cxn>
                  <a:cxn ang="0">
                    <a:pos x="17" y="40"/>
                  </a:cxn>
                  <a:cxn ang="0">
                    <a:pos x="20" y="42"/>
                  </a:cxn>
                  <a:cxn ang="0">
                    <a:pos x="24" y="45"/>
                  </a:cxn>
                  <a:cxn ang="0">
                    <a:pos x="36" y="45"/>
                  </a:cxn>
                  <a:cxn ang="0">
                    <a:pos x="41" y="43"/>
                  </a:cxn>
                  <a:cxn ang="0">
                    <a:pos x="47" y="34"/>
                  </a:cxn>
                  <a:cxn ang="0">
                    <a:pos x="48" y="30"/>
                  </a:cxn>
                  <a:cxn ang="0">
                    <a:pos x="48" y="19"/>
                  </a:cxn>
                  <a:cxn ang="0">
                    <a:pos x="47" y="13"/>
                  </a:cxn>
                  <a:cxn ang="0">
                    <a:pos x="41" y="7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30" y="0"/>
                  </a:cxn>
                  <a:cxn ang="0">
                    <a:pos x="42" y="1"/>
                  </a:cxn>
                  <a:cxn ang="0">
                    <a:pos x="51" y="7"/>
                  </a:cxn>
                  <a:cxn ang="0">
                    <a:pos x="57" y="15"/>
                  </a:cxn>
                  <a:cxn ang="0">
                    <a:pos x="60" y="25"/>
                  </a:cxn>
                  <a:cxn ang="0">
                    <a:pos x="62" y="39"/>
                  </a:cxn>
                  <a:cxn ang="0">
                    <a:pos x="60" y="56"/>
                  </a:cxn>
                  <a:cxn ang="0">
                    <a:pos x="53" y="69"/>
                  </a:cxn>
                  <a:cxn ang="0">
                    <a:pos x="42" y="78"/>
                  </a:cxn>
                  <a:cxn ang="0">
                    <a:pos x="27" y="81"/>
                  </a:cxn>
                  <a:cxn ang="0">
                    <a:pos x="12" y="78"/>
                  </a:cxn>
                  <a:cxn ang="0">
                    <a:pos x="7" y="75"/>
                  </a:cxn>
                  <a:cxn ang="0">
                    <a:pos x="4" y="71"/>
                  </a:cxn>
                  <a:cxn ang="0">
                    <a:pos x="3" y="68"/>
                  </a:cxn>
                  <a:cxn ang="0">
                    <a:pos x="3" y="65"/>
                  </a:cxn>
                  <a:cxn ang="0">
                    <a:pos x="6" y="62"/>
                  </a:cxn>
                  <a:cxn ang="0">
                    <a:pos x="12" y="62"/>
                  </a:cxn>
                  <a:cxn ang="0">
                    <a:pos x="14" y="63"/>
                  </a:cxn>
                  <a:cxn ang="0">
                    <a:pos x="17" y="69"/>
                  </a:cxn>
                  <a:cxn ang="0">
                    <a:pos x="17" y="72"/>
                  </a:cxn>
                  <a:cxn ang="0">
                    <a:pos x="18" y="74"/>
                  </a:cxn>
                  <a:cxn ang="0">
                    <a:pos x="27" y="77"/>
                  </a:cxn>
                  <a:cxn ang="0">
                    <a:pos x="35" y="75"/>
                  </a:cxn>
                  <a:cxn ang="0">
                    <a:pos x="44" y="69"/>
                  </a:cxn>
                  <a:cxn ang="0">
                    <a:pos x="47" y="63"/>
                  </a:cxn>
                  <a:cxn ang="0">
                    <a:pos x="48" y="53"/>
                  </a:cxn>
                  <a:cxn ang="0">
                    <a:pos x="50" y="37"/>
                  </a:cxn>
                  <a:cxn ang="0">
                    <a:pos x="45" y="43"/>
                  </a:cxn>
                  <a:cxn ang="0">
                    <a:pos x="41" y="48"/>
                  </a:cxn>
                  <a:cxn ang="0">
                    <a:pos x="35" y="50"/>
                  </a:cxn>
                  <a:cxn ang="0">
                    <a:pos x="27" y="51"/>
                  </a:cxn>
                  <a:cxn ang="0">
                    <a:pos x="20" y="51"/>
                  </a:cxn>
                  <a:cxn ang="0">
                    <a:pos x="7" y="45"/>
                  </a:cxn>
                  <a:cxn ang="0">
                    <a:pos x="1" y="36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1" y="15"/>
                  </a:cxn>
                  <a:cxn ang="0">
                    <a:pos x="9" y="7"/>
                  </a:cxn>
                  <a:cxn ang="0">
                    <a:pos x="18" y="1"/>
                  </a:cxn>
                  <a:cxn ang="0">
                    <a:pos x="30" y="0"/>
                  </a:cxn>
                </a:cxnLst>
                <a:rect l="0" t="0" r="r" b="b"/>
                <a:pathLst>
                  <a:path w="62" h="81">
                    <a:moveTo>
                      <a:pt x="30" y="4"/>
                    </a:moveTo>
                    <a:lnTo>
                      <a:pt x="26" y="6"/>
                    </a:lnTo>
                    <a:lnTo>
                      <a:pt x="20" y="7"/>
                    </a:lnTo>
                    <a:lnTo>
                      <a:pt x="17" y="10"/>
                    </a:lnTo>
                    <a:lnTo>
                      <a:pt x="14" y="15"/>
                    </a:lnTo>
                    <a:lnTo>
                      <a:pt x="12" y="19"/>
                    </a:lnTo>
                    <a:lnTo>
                      <a:pt x="12" y="31"/>
                    </a:lnTo>
                    <a:lnTo>
                      <a:pt x="14" y="36"/>
                    </a:lnTo>
                    <a:lnTo>
                      <a:pt x="17" y="40"/>
                    </a:lnTo>
                    <a:lnTo>
                      <a:pt x="20" y="42"/>
                    </a:lnTo>
                    <a:lnTo>
                      <a:pt x="24" y="45"/>
                    </a:lnTo>
                    <a:lnTo>
                      <a:pt x="36" y="45"/>
                    </a:lnTo>
                    <a:lnTo>
                      <a:pt x="41" y="43"/>
                    </a:lnTo>
                    <a:lnTo>
                      <a:pt x="47" y="34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7" y="13"/>
                    </a:lnTo>
                    <a:lnTo>
                      <a:pt x="41" y="7"/>
                    </a:lnTo>
                    <a:lnTo>
                      <a:pt x="36" y="4"/>
                    </a:lnTo>
                    <a:lnTo>
                      <a:pt x="30" y="4"/>
                    </a:lnTo>
                    <a:close/>
                    <a:moveTo>
                      <a:pt x="30" y="0"/>
                    </a:moveTo>
                    <a:lnTo>
                      <a:pt x="42" y="1"/>
                    </a:lnTo>
                    <a:lnTo>
                      <a:pt x="51" y="7"/>
                    </a:lnTo>
                    <a:lnTo>
                      <a:pt x="57" y="15"/>
                    </a:lnTo>
                    <a:lnTo>
                      <a:pt x="60" y="25"/>
                    </a:lnTo>
                    <a:lnTo>
                      <a:pt x="62" y="39"/>
                    </a:lnTo>
                    <a:lnTo>
                      <a:pt x="60" y="56"/>
                    </a:lnTo>
                    <a:lnTo>
                      <a:pt x="53" y="69"/>
                    </a:lnTo>
                    <a:lnTo>
                      <a:pt x="42" y="78"/>
                    </a:lnTo>
                    <a:lnTo>
                      <a:pt x="27" y="81"/>
                    </a:lnTo>
                    <a:lnTo>
                      <a:pt x="12" y="78"/>
                    </a:lnTo>
                    <a:lnTo>
                      <a:pt x="7" y="75"/>
                    </a:lnTo>
                    <a:lnTo>
                      <a:pt x="4" y="71"/>
                    </a:lnTo>
                    <a:lnTo>
                      <a:pt x="3" y="68"/>
                    </a:lnTo>
                    <a:lnTo>
                      <a:pt x="3" y="65"/>
                    </a:lnTo>
                    <a:lnTo>
                      <a:pt x="6" y="62"/>
                    </a:lnTo>
                    <a:lnTo>
                      <a:pt x="12" y="62"/>
                    </a:lnTo>
                    <a:lnTo>
                      <a:pt x="14" y="63"/>
                    </a:lnTo>
                    <a:lnTo>
                      <a:pt x="17" y="69"/>
                    </a:lnTo>
                    <a:lnTo>
                      <a:pt x="17" y="72"/>
                    </a:lnTo>
                    <a:lnTo>
                      <a:pt x="18" y="74"/>
                    </a:lnTo>
                    <a:lnTo>
                      <a:pt x="27" y="77"/>
                    </a:lnTo>
                    <a:lnTo>
                      <a:pt x="35" y="75"/>
                    </a:lnTo>
                    <a:lnTo>
                      <a:pt x="44" y="69"/>
                    </a:lnTo>
                    <a:lnTo>
                      <a:pt x="47" y="63"/>
                    </a:lnTo>
                    <a:lnTo>
                      <a:pt x="48" y="53"/>
                    </a:lnTo>
                    <a:lnTo>
                      <a:pt x="50" y="37"/>
                    </a:lnTo>
                    <a:lnTo>
                      <a:pt x="45" y="43"/>
                    </a:lnTo>
                    <a:lnTo>
                      <a:pt x="41" y="48"/>
                    </a:lnTo>
                    <a:lnTo>
                      <a:pt x="35" y="50"/>
                    </a:lnTo>
                    <a:lnTo>
                      <a:pt x="27" y="51"/>
                    </a:lnTo>
                    <a:lnTo>
                      <a:pt x="20" y="51"/>
                    </a:lnTo>
                    <a:lnTo>
                      <a:pt x="7" y="45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8" name="Freeform 106"/>
              <p:cNvSpPr>
                <a:spLocks/>
              </p:cNvSpPr>
              <p:nvPr/>
            </p:nvSpPr>
            <p:spPr bwMode="auto">
              <a:xfrm>
                <a:off x="2750" y="592"/>
                <a:ext cx="34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4" y="0"/>
                  </a:cxn>
                  <a:cxn ang="0">
                    <a:pos x="31" y="6"/>
                  </a:cxn>
                  <a:cxn ang="0">
                    <a:pos x="0" y="6"/>
                  </a:cxn>
                  <a:cxn ang="0">
                    <a:pos x="3" y="0"/>
                  </a:cxn>
                </a:cxnLst>
                <a:rect l="0" t="0" r="r" b="b"/>
                <a:pathLst>
                  <a:path w="34" h="6">
                    <a:moveTo>
                      <a:pt x="3" y="0"/>
                    </a:moveTo>
                    <a:lnTo>
                      <a:pt x="34" y="0"/>
                    </a:lnTo>
                    <a:lnTo>
                      <a:pt x="31" y="6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299" name="Freeform 107"/>
              <p:cNvSpPr>
                <a:spLocks/>
              </p:cNvSpPr>
              <p:nvPr/>
            </p:nvSpPr>
            <p:spPr bwMode="auto">
              <a:xfrm>
                <a:off x="2796" y="546"/>
                <a:ext cx="62" cy="7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1" y="0"/>
                  </a:cxn>
                  <a:cxn ang="0">
                    <a:pos x="62" y="6"/>
                  </a:cxn>
                  <a:cxn ang="0">
                    <a:pos x="46" y="29"/>
                  </a:cxn>
                  <a:cxn ang="0">
                    <a:pos x="35" y="53"/>
                  </a:cxn>
                  <a:cxn ang="0">
                    <a:pos x="29" y="79"/>
                  </a:cxn>
                  <a:cxn ang="0">
                    <a:pos x="14" y="79"/>
                  </a:cxn>
                  <a:cxn ang="0">
                    <a:pos x="22" y="55"/>
                  </a:cxn>
                  <a:cxn ang="0">
                    <a:pos x="35" y="32"/>
                  </a:cxn>
                  <a:cxn ang="0">
                    <a:pos x="53" y="9"/>
                  </a:cxn>
                  <a:cxn ang="0">
                    <a:pos x="17" y="9"/>
                  </a:cxn>
                  <a:cxn ang="0">
                    <a:pos x="11" y="11"/>
                  </a:cxn>
                  <a:cxn ang="0">
                    <a:pos x="10" y="14"/>
                  </a:cxn>
                  <a:cxn ang="0">
                    <a:pos x="7" y="17"/>
                  </a:cxn>
                  <a:cxn ang="0">
                    <a:pos x="5" y="20"/>
                  </a:cxn>
                  <a:cxn ang="0">
                    <a:pos x="0" y="20"/>
                  </a:cxn>
                  <a:cxn ang="0">
                    <a:pos x="5" y="0"/>
                  </a:cxn>
                </a:cxnLst>
                <a:rect l="0" t="0" r="r" b="b"/>
                <a:pathLst>
                  <a:path w="62" h="79">
                    <a:moveTo>
                      <a:pt x="5" y="0"/>
                    </a:moveTo>
                    <a:lnTo>
                      <a:pt x="61" y="0"/>
                    </a:lnTo>
                    <a:lnTo>
                      <a:pt x="62" y="6"/>
                    </a:lnTo>
                    <a:lnTo>
                      <a:pt x="46" y="29"/>
                    </a:lnTo>
                    <a:lnTo>
                      <a:pt x="35" y="53"/>
                    </a:lnTo>
                    <a:lnTo>
                      <a:pt x="29" y="79"/>
                    </a:lnTo>
                    <a:lnTo>
                      <a:pt x="14" y="79"/>
                    </a:lnTo>
                    <a:lnTo>
                      <a:pt x="22" y="55"/>
                    </a:lnTo>
                    <a:lnTo>
                      <a:pt x="35" y="32"/>
                    </a:lnTo>
                    <a:lnTo>
                      <a:pt x="53" y="9"/>
                    </a:lnTo>
                    <a:lnTo>
                      <a:pt x="17" y="9"/>
                    </a:lnTo>
                    <a:lnTo>
                      <a:pt x="11" y="11"/>
                    </a:lnTo>
                    <a:lnTo>
                      <a:pt x="10" y="14"/>
                    </a:lnTo>
                    <a:lnTo>
                      <a:pt x="7" y="17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00" name="Freeform 108"/>
              <p:cNvSpPr>
                <a:spLocks/>
              </p:cNvSpPr>
              <p:nvPr/>
            </p:nvSpPr>
            <p:spPr bwMode="auto">
              <a:xfrm>
                <a:off x="2906" y="542"/>
                <a:ext cx="23" cy="101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23" y="0"/>
                  </a:cxn>
                  <a:cxn ang="0">
                    <a:pos x="23" y="4"/>
                  </a:cxn>
                  <a:cxn ang="0">
                    <a:pos x="19" y="6"/>
                  </a:cxn>
                  <a:cxn ang="0">
                    <a:pos x="16" y="10"/>
                  </a:cxn>
                  <a:cxn ang="0">
                    <a:pos x="14" y="16"/>
                  </a:cxn>
                  <a:cxn ang="0">
                    <a:pos x="13" y="24"/>
                  </a:cxn>
                  <a:cxn ang="0">
                    <a:pos x="11" y="28"/>
                  </a:cxn>
                  <a:cxn ang="0">
                    <a:pos x="11" y="68"/>
                  </a:cxn>
                  <a:cxn ang="0">
                    <a:pos x="13" y="77"/>
                  </a:cxn>
                  <a:cxn ang="0">
                    <a:pos x="14" y="84"/>
                  </a:cxn>
                  <a:cxn ang="0">
                    <a:pos x="16" y="89"/>
                  </a:cxn>
                  <a:cxn ang="0">
                    <a:pos x="19" y="93"/>
                  </a:cxn>
                  <a:cxn ang="0">
                    <a:pos x="23" y="96"/>
                  </a:cxn>
                  <a:cxn ang="0">
                    <a:pos x="23" y="101"/>
                  </a:cxn>
                  <a:cxn ang="0">
                    <a:pos x="17" y="99"/>
                  </a:cxn>
                  <a:cxn ang="0">
                    <a:pos x="11" y="96"/>
                  </a:cxn>
                  <a:cxn ang="0">
                    <a:pos x="5" y="87"/>
                  </a:cxn>
                  <a:cxn ang="0">
                    <a:pos x="2" y="81"/>
                  </a:cxn>
                  <a:cxn ang="0">
                    <a:pos x="0" y="75"/>
                  </a:cxn>
                  <a:cxn ang="0">
                    <a:pos x="0" y="33"/>
                  </a:cxn>
                  <a:cxn ang="0">
                    <a:pos x="2" y="22"/>
                  </a:cxn>
                  <a:cxn ang="0">
                    <a:pos x="3" y="15"/>
                  </a:cxn>
                  <a:cxn ang="0">
                    <a:pos x="6" y="9"/>
                  </a:cxn>
                  <a:cxn ang="0">
                    <a:pos x="11" y="4"/>
                  </a:cxn>
                  <a:cxn ang="0">
                    <a:pos x="16" y="1"/>
                  </a:cxn>
                  <a:cxn ang="0">
                    <a:pos x="19" y="0"/>
                  </a:cxn>
                </a:cxnLst>
                <a:rect l="0" t="0" r="r" b="b"/>
                <a:pathLst>
                  <a:path w="23" h="101">
                    <a:moveTo>
                      <a:pt x="19" y="0"/>
                    </a:moveTo>
                    <a:lnTo>
                      <a:pt x="23" y="0"/>
                    </a:lnTo>
                    <a:lnTo>
                      <a:pt x="23" y="4"/>
                    </a:lnTo>
                    <a:lnTo>
                      <a:pt x="19" y="6"/>
                    </a:lnTo>
                    <a:lnTo>
                      <a:pt x="16" y="10"/>
                    </a:lnTo>
                    <a:lnTo>
                      <a:pt x="14" y="16"/>
                    </a:lnTo>
                    <a:lnTo>
                      <a:pt x="13" y="24"/>
                    </a:lnTo>
                    <a:lnTo>
                      <a:pt x="11" y="28"/>
                    </a:lnTo>
                    <a:lnTo>
                      <a:pt x="11" y="68"/>
                    </a:lnTo>
                    <a:lnTo>
                      <a:pt x="13" y="77"/>
                    </a:lnTo>
                    <a:lnTo>
                      <a:pt x="14" y="84"/>
                    </a:lnTo>
                    <a:lnTo>
                      <a:pt x="16" y="89"/>
                    </a:lnTo>
                    <a:lnTo>
                      <a:pt x="19" y="93"/>
                    </a:lnTo>
                    <a:lnTo>
                      <a:pt x="23" y="96"/>
                    </a:lnTo>
                    <a:lnTo>
                      <a:pt x="23" y="101"/>
                    </a:lnTo>
                    <a:lnTo>
                      <a:pt x="17" y="99"/>
                    </a:lnTo>
                    <a:lnTo>
                      <a:pt x="11" y="96"/>
                    </a:lnTo>
                    <a:lnTo>
                      <a:pt x="5" y="87"/>
                    </a:lnTo>
                    <a:lnTo>
                      <a:pt x="2" y="81"/>
                    </a:lnTo>
                    <a:lnTo>
                      <a:pt x="0" y="75"/>
                    </a:lnTo>
                    <a:lnTo>
                      <a:pt x="0" y="33"/>
                    </a:lnTo>
                    <a:lnTo>
                      <a:pt x="2" y="22"/>
                    </a:lnTo>
                    <a:lnTo>
                      <a:pt x="3" y="15"/>
                    </a:lnTo>
                    <a:lnTo>
                      <a:pt x="6" y="9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01" name="Freeform 109"/>
              <p:cNvSpPr>
                <a:spLocks/>
              </p:cNvSpPr>
              <p:nvPr/>
            </p:nvSpPr>
            <p:spPr bwMode="auto">
              <a:xfrm>
                <a:off x="2937" y="545"/>
                <a:ext cx="85" cy="81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6" y="0"/>
                  </a:cxn>
                  <a:cxn ang="0">
                    <a:pos x="61" y="6"/>
                  </a:cxn>
                  <a:cxn ang="0">
                    <a:pos x="63" y="1"/>
                  </a:cxn>
                  <a:cxn ang="0">
                    <a:pos x="67" y="1"/>
                  </a:cxn>
                  <a:cxn ang="0">
                    <a:pos x="73" y="25"/>
                  </a:cxn>
                  <a:cxn ang="0">
                    <a:pos x="70" y="27"/>
                  </a:cxn>
                  <a:cxn ang="0">
                    <a:pos x="64" y="19"/>
                  </a:cxn>
                  <a:cxn ang="0">
                    <a:pos x="57" y="12"/>
                  </a:cxn>
                  <a:cxn ang="0">
                    <a:pos x="51" y="7"/>
                  </a:cxn>
                  <a:cxn ang="0">
                    <a:pos x="39" y="4"/>
                  </a:cxn>
                  <a:cxn ang="0">
                    <a:pos x="33" y="6"/>
                  </a:cxn>
                  <a:cxn ang="0">
                    <a:pos x="28" y="7"/>
                  </a:cxn>
                  <a:cxn ang="0">
                    <a:pos x="19" y="16"/>
                  </a:cxn>
                  <a:cxn ang="0">
                    <a:pos x="16" y="24"/>
                  </a:cxn>
                  <a:cxn ang="0">
                    <a:pos x="15" y="31"/>
                  </a:cxn>
                  <a:cxn ang="0">
                    <a:pos x="13" y="40"/>
                  </a:cxn>
                  <a:cxn ang="0">
                    <a:pos x="15" y="54"/>
                  </a:cxn>
                  <a:cxn ang="0">
                    <a:pos x="21" y="65"/>
                  </a:cxn>
                  <a:cxn ang="0">
                    <a:pos x="30" y="72"/>
                  </a:cxn>
                  <a:cxn ang="0">
                    <a:pos x="42" y="75"/>
                  </a:cxn>
                  <a:cxn ang="0">
                    <a:pos x="49" y="75"/>
                  </a:cxn>
                  <a:cxn ang="0">
                    <a:pos x="57" y="72"/>
                  </a:cxn>
                  <a:cxn ang="0">
                    <a:pos x="61" y="68"/>
                  </a:cxn>
                  <a:cxn ang="0">
                    <a:pos x="63" y="63"/>
                  </a:cxn>
                  <a:cxn ang="0">
                    <a:pos x="64" y="57"/>
                  </a:cxn>
                  <a:cxn ang="0">
                    <a:pos x="64" y="53"/>
                  </a:cxn>
                  <a:cxn ang="0">
                    <a:pos x="63" y="50"/>
                  </a:cxn>
                  <a:cxn ang="0">
                    <a:pos x="54" y="45"/>
                  </a:cxn>
                  <a:cxn ang="0">
                    <a:pos x="54" y="42"/>
                  </a:cxn>
                  <a:cxn ang="0">
                    <a:pos x="85" y="42"/>
                  </a:cxn>
                  <a:cxn ang="0">
                    <a:pos x="85" y="45"/>
                  </a:cxn>
                  <a:cxn ang="0">
                    <a:pos x="81" y="47"/>
                  </a:cxn>
                  <a:cxn ang="0">
                    <a:pos x="78" y="48"/>
                  </a:cxn>
                  <a:cxn ang="0">
                    <a:pos x="76" y="50"/>
                  </a:cxn>
                  <a:cxn ang="0">
                    <a:pos x="75" y="54"/>
                  </a:cxn>
                  <a:cxn ang="0">
                    <a:pos x="75" y="80"/>
                  </a:cxn>
                  <a:cxn ang="0">
                    <a:pos x="70" y="80"/>
                  </a:cxn>
                  <a:cxn ang="0">
                    <a:pos x="66" y="72"/>
                  </a:cxn>
                  <a:cxn ang="0">
                    <a:pos x="54" y="78"/>
                  </a:cxn>
                  <a:cxn ang="0">
                    <a:pos x="40" y="81"/>
                  </a:cxn>
                  <a:cxn ang="0">
                    <a:pos x="24" y="78"/>
                  </a:cxn>
                  <a:cxn ang="0">
                    <a:pos x="10" y="69"/>
                  </a:cxn>
                  <a:cxn ang="0">
                    <a:pos x="3" y="56"/>
                  </a:cxn>
                  <a:cxn ang="0">
                    <a:pos x="0" y="40"/>
                  </a:cxn>
                  <a:cxn ang="0">
                    <a:pos x="3" y="24"/>
                  </a:cxn>
                  <a:cxn ang="0">
                    <a:pos x="10" y="10"/>
                  </a:cxn>
                  <a:cxn ang="0">
                    <a:pos x="22" y="3"/>
                  </a:cxn>
                  <a:cxn ang="0">
                    <a:pos x="39" y="0"/>
                  </a:cxn>
                </a:cxnLst>
                <a:rect l="0" t="0" r="r" b="b"/>
                <a:pathLst>
                  <a:path w="85" h="81">
                    <a:moveTo>
                      <a:pt x="39" y="0"/>
                    </a:moveTo>
                    <a:lnTo>
                      <a:pt x="46" y="0"/>
                    </a:lnTo>
                    <a:lnTo>
                      <a:pt x="61" y="6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3" y="25"/>
                    </a:lnTo>
                    <a:lnTo>
                      <a:pt x="70" y="27"/>
                    </a:lnTo>
                    <a:lnTo>
                      <a:pt x="64" y="19"/>
                    </a:lnTo>
                    <a:lnTo>
                      <a:pt x="57" y="12"/>
                    </a:lnTo>
                    <a:lnTo>
                      <a:pt x="51" y="7"/>
                    </a:lnTo>
                    <a:lnTo>
                      <a:pt x="39" y="4"/>
                    </a:lnTo>
                    <a:lnTo>
                      <a:pt x="33" y="6"/>
                    </a:lnTo>
                    <a:lnTo>
                      <a:pt x="28" y="7"/>
                    </a:lnTo>
                    <a:lnTo>
                      <a:pt x="19" y="16"/>
                    </a:lnTo>
                    <a:lnTo>
                      <a:pt x="16" y="24"/>
                    </a:lnTo>
                    <a:lnTo>
                      <a:pt x="15" y="31"/>
                    </a:lnTo>
                    <a:lnTo>
                      <a:pt x="13" y="40"/>
                    </a:lnTo>
                    <a:lnTo>
                      <a:pt x="15" y="54"/>
                    </a:lnTo>
                    <a:lnTo>
                      <a:pt x="21" y="65"/>
                    </a:lnTo>
                    <a:lnTo>
                      <a:pt x="30" y="72"/>
                    </a:lnTo>
                    <a:lnTo>
                      <a:pt x="42" y="75"/>
                    </a:lnTo>
                    <a:lnTo>
                      <a:pt x="49" y="75"/>
                    </a:lnTo>
                    <a:lnTo>
                      <a:pt x="57" y="72"/>
                    </a:lnTo>
                    <a:lnTo>
                      <a:pt x="61" y="68"/>
                    </a:lnTo>
                    <a:lnTo>
                      <a:pt x="63" y="63"/>
                    </a:lnTo>
                    <a:lnTo>
                      <a:pt x="64" y="57"/>
                    </a:lnTo>
                    <a:lnTo>
                      <a:pt x="64" y="53"/>
                    </a:lnTo>
                    <a:lnTo>
                      <a:pt x="63" y="50"/>
                    </a:lnTo>
                    <a:lnTo>
                      <a:pt x="54" y="45"/>
                    </a:lnTo>
                    <a:lnTo>
                      <a:pt x="54" y="42"/>
                    </a:lnTo>
                    <a:lnTo>
                      <a:pt x="85" y="42"/>
                    </a:lnTo>
                    <a:lnTo>
                      <a:pt x="85" y="45"/>
                    </a:lnTo>
                    <a:lnTo>
                      <a:pt x="81" y="47"/>
                    </a:lnTo>
                    <a:lnTo>
                      <a:pt x="78" y="48"/>
                    </a:lnTo>
                    <a:lnTo>
                      <a:pt x="76" y="50"/>
                    </a:lnTo>
                    <a:lnTo>
                      <a:pt x="75" y="54"/>
                    </a:lnTo>
                    <a:lnTo>
                      <a:pt x="75" y="80"/>
                    </a:lnTo>
                    <a:lnTo>
                      <a:pt x="70" y="80"/>
                    </a:lnTo>
                    <a:lnTo>
                      <a:pt x="66" y="72"/>
                    </a:lnTo>
                    <a:lnTo>
                      <a:pt x="54" y="78"/>
                    </a:lnTo>
                    <a:lnTo>
                      <a:pt x="40" y="81"/>
                    </a:lnTo>
                    <a:lnTo>
                      <a:pt x="24" y="78"/>
                    </a:lnTo>
                    <a:lnTo>
                      <a:pt x="10" y="69"/>
                    </a:lnTo>
                    <a:lnTo>
                      <a:pt x="3" y="56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0" y="10"/>
                    </a:lnTo>
                    <a:lnTo>
                      <a:pt x="22" y="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02" name="Freeform 110"/>
              <p:cNvSpPr>
                <a:spLocks/>
              </p:cNvSpPr>
              <p:nvPr/>
            </p:nvSpPr>
            <p:spPr bwMode="auto">
              <a:xfrm>
                <a:off x="3027" y="567"/>
                <a:ext cx="50" cy="5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4" y="0"/>
                  </a:cxn>
                  <a:cxn ang="0">
                    <a:pos x="47" y="2"/>
                  </a:cxn>
                  <a:cxn ang="0">
                    <a:pos x="48" y="3"/>
                  </a:cxn>
                  <a:cxn ang="0">
                    <a:pos x="50" y="6"/>
                  </a:cxn>
                  <a:cxn ang="0">
                    <a:pos x="48" y="11"/>
                  </a:cxn>
                  <a:cxn ang="0">
                    <a:pos x="47" y="12"/>
                  </a:cxn>
                  <a:cxn ang="0">
                    <a:pos x="44" y="14"/>
                  </a:cxn>
                  <a:cxn ang="0">
                    <a:pos x="35" y="11"/>
                  </a:cxn>
                  <a:cxn ang="0">
                    <a:pos x="32" y="9"/>
                  </a:cxn>
                  <a:cxn ang="0">
                    <a:pos x="29" y="9"/>
                  </a:cxn>
                  <a:cxn ang="0">
                    <a:pos x="26" y="12"/>
                  </a:cxn>
                  <a:cxn ang="0">
                    <a:pos x="21" y="15"/>
                  </a:cxn>
                  <a:cxn ang="0">
                    <a:pos x="21" y="44"/>
                  </a:cxn>
                  <a:cxn ang="0">
                    <a:pos x="23" y="49"/>
                  </a:cxn>
                  <a:cxn ang="0">
                    <a:pos x="23" y="52"/>
                  </a:cxn>
                  <a:cxn ang="0">
                    <a:pos x="29" y="55"/>
                  </a:cxn>
                  <a:cxn ang="0">
                    <a:pos x="32" y="55"/>
                  </a:cxn>
                  <a:cxn ang="0">
                    <a:pos x="32" y="58"/>
                  </a:cxn>
                  <a:cxn ang="0">
                    <a:pos x="0" y="58"/>
                  </a:cxn>
                  <a:cxn ang="0">
                    <a:pos x="0" y="55"/>
                  </a:cxn>
                  <a:cxn ang="0">
                    <a:pos x="3" y="55"/>
                  </a:cxn>
                  <a:cxn ang="0">
                    <a:pos x="9" y="52"/>
                  </a:cxn>
                  <a:cxn ang="0">
                    <a:pos x="11" y="49"/>
                  </a:cxn>
                  <a:cxn ang="0">
                    <a:pos x="11" y="12"/>
                  </a:cxn>
                  <a:cxn ang="0">
                    <a:pos x="9" y="9"/>
                  </a:cxn>
                  <a:cxn ang="0">
                    <a:pos x="6" y="8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8" y="2"/>
                  </a:cxn>
                  <a:cxn ang="0">
                    <a:pos x="21" y="2"/>
                  </a:cxn>
                  <a:cxn ang="0">
                    <a:pos x="21" y="11"/>
                  </a:cxn>
                  <a:cxn ang="0">
                    <a:pos x="23" y="9"/>
                  </a:cxn>
                  <a:cxn ang="0">
                    <a:pos x="24" y="9"/>
                  </a:cxn>
                  <a:cxn ang="0">
                    <a:pos x="24" y="8"/>
                  </a:cxn>
                  <a:cxn ang="0">
                    <a:pos x="30" y="3"/>
                  </a:cxn>
                  <a:cxn ang="0">
                    <a:pos x="36" y="2"/>
                  </a:cxn>
                  <a:cxn ang="0">
                    <a:pos x="41" y="0"/>
                  </a:cxn>
                </a:cxnLst>
                <a:rect l="0" t="0" r="r" b="b"/>
                <a:pathLst>
                  <a:path w="50" h="58">
                    <a:moveTo>
                      <a:pt x="41" y="0"/>
                    </a:moveTo>
                    <a:lnTo>
                      <a:pt x="44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50" y="6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4" y="14"/>
                    </a:lnTo>
                    <a:lnTo>
                      <a:pt x="35" y="11"/>
                    </a:lnTo>
                    <a:lnTo>
                      <a:pt x="32" y="9"/>
                    </a:lnTo>
                    <a:lnTo>
                      <a:pt x="29" y="9"/>
                    </a:lnTo>
                    <a:lnTo>
                      <a:pt x="26" y="12"/>
                    </a:lnTo>
                    <a:lnTo>
                      <a:pt x="21" y="15"/>
                    </a:lnTo>
                    <a:lnTo>
                      <a:pt x="21" y="44"/>
                    </a:lnTo>
                    <a:lnTo>
                      <a:pt x="23" y="49"/>
                    </a:lnTo>
                    <a:lnTo>
                      <a:pt x="23" y="52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2" y="58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3" y="55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1" y="12"/>
                    </a:lnTo>
                    <a:lnTo>
                      <a:pt x="9" y="9"/>
                    </a:lnTo>
                    <a:lnTo>
                      <a:pt x="6" y="8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11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30" y="3"/>
                    </a:lnTo>
                    <a:lnTo>
                      <a:pt x="36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03" name="Freeform 111"/>
              <p:cNvSpPr>
                <a:spLocks noEditPoints="1"/>
              </p:cNvSpPr>
              <p:nvPr/>
            </p:nvSpPr>
            <p:spPr bwMode="auto">
              <a:xfrm>
                <a:off x="3080" y="567"/>
                <a:ext cx="52" cy="59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16" y="11"/>
                  </a:cxn>
                  <a:cxn ang="0">
                    <a:pos x="15" y="14"/>
                  </a:cxn>
                  <a:cxn ang="0">
                    <a:pos x="13" y="20"/>
                  </a:cxn>
                  <a:cxn ang="0">
                    <a:pos x="40" y="20"/>
                  </a:cxn>
                  <a:cxn ang="0">
                    <a:pos x="40" y="14"/>
                  </a:cxn>
                  <a:cxn ang="0">
                    <a:pos x="39" y="11"/>
                  </a:cxn>
                  <a:cxn ang="0">
                    <a:pos x="36" y="8"/>
                  </a:cxn>
                  <a:cxn ang="0">
                    <a:pos x="31" y="5"/>
                  </a:cxn>
                  <a:cxn ang="0">
                    <a:pos x="22" y="5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40" y="3"/>
                  </a:cxn>
                  <a:cxn ang="0">
                    <a:pos x="49" y="11"/>
                  </a:cxn>
                  <a:cxn ang="0">
                    <a:pos x="52" y="25"/>
                  </a:cxn>
                  <a:cxn ang="0">
                    <a:pos x="13" y="25"/>
                  </a:cxn>
                  <a:cxn ang="0">
                    <a:pos x="13" y="38"/>
                  </a:cxn>
                  <a:cxn ang="0">
                    <a:pos x="15" y="43"/>
                  </a:cxn>
                  <a:cxn ang="0">
                    <a:pos x="18" y="47"/>
                  </a:cxn>
                  <a:cxn ang="0">
                    <a:pos x="27" y="53"/>
                  </a:cxn>
                  <a:cxn ang="0">
                    <a:pos x="37" y="53"/>
                  </a:cxn>
                  <a:cxn ang="0">
                    <a:pos x="42" y="50"/>
                  </a:cxn>
                  <a:cxn ang="0">
                    <a:pos x="45" y="47"/>
                  </a:cxn>
                  <a:cxn ang="0">
                    <a:pos x="48" y="43"/>
                  </a:cxn>
                  <a:cxn ang="0">
                    <a:pos x="52" y="44"/>
                  </a:cxn>
                  <a:cxn ang="0">
                    <a:pos x="48" y="50"/>
                  </a:cxn>
                  <a:cxn ang="0">
                    <a:pos x="43" y="55"/>
                  </a:cxn>
                  <a:cxn ang="0">
                    <a:pos x="37" y="58"/>
                  </a:cxn>
                  <a:cxn ang="0">
                    <a:pos x="30" y="59"/>
                  </a:cxn>
                  <a:cxn ang="0">
                    <a:pos x="18" y="56"/>
                  </a:cxn>
                  <a:cxn ang="0">
                    <a:pos x="9" y="50"/>
                  </a:cxn>
                  <a:cxn ang="0">
                    <a:pos x="3" y="41"/>
                  </a:cxn>
                  <a:cxn ang="0">
                    <a:pos x="0" y="29"/>
                  </a:cxn>
                  <a:cxn ang="0">
                    <a:pos x="1" y="21"/>
                  </a:cxn>
                  <a:cxn ang="0">
                    <a:pos x="4" y="14"/>
                  </a:cxn>
                  <a:cxn ang="0">
                    <a:pos x="9" y="8"/>
                  </a:cxn>
                  <a:cxn ang="0">
                    <a:pos x="12" y="5"/>
                  </a:cxn>
                  <a:cxn ang="0">
                    <a:pos x="16" y="2"/>
                  </a:cxn>
                  <a:cxn ang="0">
                    <a:pos x="22" y="0"/>
                  </a:cxn>
                </a:cxnLst>
                <a:rect l="0" t="0" r="r" b="b"/>
                <a:pathLst>
                  <a:path w="52" h="59">
                    <a:moveTo>
                      <a:pt x="22" y="5"/>
                    </a:moveTo>
                    <a:lnTo>
                      <a:pt x="16" y="11"/>
                    </a:lnTo>
                    <a:lnTo>
                      <a:pt x="15" y="14"/>
                    </a:lnTo>
                    <a:lnTo>
                      <a:pt x="13" y="20"/>
                    </a:lnTo>
                    <a:lnTo>
                      <a:pt x="40" y="20"/>
                    </a:lnTo>
                    <a:lnTo>
                      <a:pt x="40" y="14"/>
                    </a:lnTo>
                    <a:lnTo>
                      <a:pt x="39" y="11"/>
                    </a:lnTo>
                    <a:lnTo>
                      <a:pt x="36" y="8"/>
                    </a:lnTo>
                    <a:lnTo>
                      <a:pt x="31" y="5"/>
                    </a:lnTo>
                    <a:lnTo>
                      <a:pt x="22" y="5"/>
                    </a:lnTo>
                    <a:close/>
                    <a:moveTo>
                      <a:pt x="22" y="0"/>
                    </a:moveTo>
                    <a:lnTo>
                      <a:pt x="28" y="0"/>
                    </a:lnTo>
                    <a:lnTo>
                      <a:pt x="40" y="3"/>
                    </a:lnTo>
                    <a:lnTo>
                      <a:pt x="49" y="11"/>
                    </a:lnTo>
                    <a:lnTo>
                      <a:pt x="52" y="25"/>
                    </a:lnTo>
                    <a:lnTo>
                      <a:pt x="13" y="25"/>
                    </a:lnTo>
                    <a:lnTo>
                      <a:pt x="13" y="38"/>
                    </a:lnTo>
                    <a:lnTo>
                      <a:pt x="15" y="43"/>
                    </a:lnTo>
                    <a:lnTo>
                      <a:pt x="18" y="47"/>
                    </a:lnTo>
                    <a:lnTo>
                      <a:pt x="27" y="53"/>
                    </a:lnTo>
                    <a:lnTo>
                      <a:pt x="37" y="53"/>
                    </a:lnTo>
                    <a:lnTo>
                      <a:pt x="42" y="50"/>
                    </a:lnTo>
                    <a:lnTo>
                      <a:pt x="45" y="47"/>
                    </a:lnTo>
                    <a:lnTo>
                      <a:pt x="48" y="43"/>
                    </a:lnTo>
                    <a:lnTo>
                      <a:pt x="52" y="44"/>
                    </a:lnTo>
                    <a:lnTo>
                      <a:pt x="48" y="50"/>
                    </a:lnTo>
                    <a:lnTo>
                      <a:pt x="43" y="55"/>
                    </a:lnTo>
                    <a:lnTo>
                      <a:pt x="37" y="58"/>
                    </a:lnTo>
                    <a:lnTo>
                      <a:pt x="30" y="59"/>
                    </a:lnTo>
                    <a:lnTo>
                      <a:pt x="18" y="56"/>
                    </a:lnTo>
                    <a:lnTo>
                      <a:pt x="9" y="50"/>
                    </a:lnTo>
                    <a:lnTo>
                      <a:pt x="3" y="41"/>
                    </a:lnTo>
                    <a:lnTo>
                      <a:pt x="0" y="29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9" y="8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04" name="Freeform 112"/>
              <p:cNvSpPr>
                <a:spLocks noEditPoints="1"/>
              </p:cNvSpPr>
              <p:nvPr/>
            </p:nvSpPr>
            <p:spPr bwMode="auto">
              <a:xfrm>
                <a:off x="3141" y="567"/>
                <a:ext cx="53" cy="59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2" y="6"/>
                  </a:cxn>
                  <a:cxn ang="0">
                    <a:pos x="17" y="9"/>
                  </a:cxn>
                  <a:cxn ang="0">
                    <a:pos x="14" y="14"/>
                  </a:cxn>
                  <a:cxn ang="0">
                    <a:pos x="13" y="20"/>
                  </a:cxn>
                  <a:cxn ang="0">
                    <a:pos x="41" y="20"/>
                  </a:cxn>
                  <a:cxn ang="0">
                    <a:pos x="40" y="14"/>
                  </a:cxn>
                  <a:cxn ang="0">
                    <a:pos x="38" y="11"/>
                  </a:cxn>
                  <a:cxn ang="0">
                    <a:pos x="32" y="5"/>
                  </a:cxn>
                  <a:cxn ang="0">
                    <a:pos x="28" y="5"/>
                  </a:cxn>
                  <a:cxn ang="0">
                    <a:pos x="28" y="0"/>
                  </a:cxn>
                  <a:cxn ang="0">
                    <a:pos x="41" y="3"/>
                  </a:cxn>
                  <a:cxn ang="0">
                    <a:pos x="50" y="11"/>
                  </a:cxn>
                  <a:cxn ang="0">
                    <a:pos x="53" y="25"/>
                  </a:cxn>
                  <a:cxn ang="0">
                    <a:pos x="13" y="25"/>
                  </a:cxn>
                  <a:cxn ang="0">
                    <a:pos x="13" y="32"/>
                  </a:cxn>
                  <a:cxn ang="0">
                    <a:pos x="14" y="38"/>
                  </a:cxn>
                  <a:cxn ang="0">
                    <a:pos x="16" y="43"/>
                  </a:cxn>
                  <a:cxn ang="0">
                    <a:pos x="19" y="47"/>
                  </a:cxn>
                  <a:cxn ang="0">
                    <a:pos x="22" y="50"/>
                  </a:cxn>
                  <a:cxn ang="0">
                    <a:pos x="26" y="53"/>
                  </a:cxn>
                  <a:cxn ang="0">
                    <a:pos x="37" y="53"/>
                  </a:cxn>
                  <a:cxn ang="0">
                    <a:pos x="46" y="47"/>
                  </a:cxn>
                  <a:cxn ang="0">
                    <a:pos x="49" y="43"/>
                  </a:cxn>
                  <a:cxn ang="0">
                    <a:pos x="53" y="44"/>
                  </a:cxn>
                  <a:cxn ang="0">
                    <a:pos x="49" y="50"/>
                  </a:cxn>
                  <a:cxn ang="0">
                    <a:pos x="43" y="55"/>
                  </a:cxn>
                  <a:cxn ang="0">
                    <a:pos x="37" y="58"/>
                  </a:cxn>
                  <a:cxn ang="0">
                    <a:pos x="29" y="59"/>
                  </a:cxn>
                  <a:cxn ang="0">
                    <a:pos x="17" y="56"/>
                  </a:cxn>
                  <a:cxn ang="0">
                    <a:pos x="8" y="50"/>
                  </a:cxn>
                  <a:cxn ang="0">
                    <a:pos x="2" y="41"/>
                  </a:cxn>
                  <a:cxn ang="0">
                    <a:pos x="0" y="29"/>
                  </a:cxn>
                  <a:cxn ang="0">
                    <a:pos x="0" y="21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3" y="3"/>
                  </a:cxn>
                  <a:cxn ang="0">
                    <a:pos x="28" y="0"/>
                  </a:cxn>
                </a:cxnLst>
                <a:rect l="0" t="0" r="r" b="b"/>
                <a:pathLst>
                  <a:path w="53" h="59">
                    <a:moveTo>
                      <a:pt x="28" y="5"/>
                    </a:moveTo>
                    <a:lnTo>
                      <a:pt x="22" y="6"/>
                    </a:lnTo>
                    <a:lnTo>
                      <a:pt x="17" y="9"/>
                    </a:lnTo>
                    <a:lnTo>
                      <a:pt x="14" y="14"/>
                    </a:lnTo>
                    <a:lnTo>
                      <a:pt x="13" y="20"/>
                    </a:lnTo>
                    <a:lnTo>
                      <a:pt x="41" y="20"/>
                    </a:lnTo>
                    <a:lnTo>
                      <a:pt x="40" y="14"/>
                    </a:lnTo>
                    <a:lnTo>
                      <a:pt x="38" y="11"/>
                    </a:lnTo>
                    <a:lnTo>
                      <a:pt x="32" y="5"/>
                    </a:lnTo>
                    <a:lnTo>
                      <a:pt x="28" y="5"/>
                    </a:lnTo>
                    <a:close/>
                    <a:moveTo>
                      <a:pt x="28" y="0"/>
                    </a:moveTo>
                    <a:lnTo>
                      <a:pt x="41" y="3"/>
                    </a:lnTo>
                    <a:lnTo>
                      <a:pt x="50" y="11"/>
                    </a:lnTo>
                    <a:lnTo>
                      <a:pt x="53" y="25"/>
                    </a:lnTo>
                    <a:lnTo>
                      <a:pt x="13" y="25"/>
                    </a:lnTo>
                    <a:lnTo>
                      <a:pt x="13" y="32"/>
                    </a:lnTo>
                    <a:lnTo>
                      <a:pt x="14" y="38"/>
                    </a:lnTo>
                    <a:lnTo>
                      <a:pt x="16" y="43"/>
                    </a:lnTo>
                    <a:lnTo>
                      <a:pt x="19" y="47"/>
                    </a:lnTo>
                    <a:lnTo>
                      <a:pt x="22" y="50"/>
                    </a:lnTo>
                    <a:lnTo>
                      <a:pt x="26" y="53"/>
                    </a:lnTo>
                    <a:lnTo>
                      <a:pt x="37" y="53"/>
                    </a:lnTo>
                    <a:lnTo>
                      <a:pt x="46" y="47"/>
                    </a:lnTo>
                    <a:lnTo>
                      <a:pt x="49" y="43"/>
                    </a:lnTo>
                    <a:lnTo>
                      <a:pt x="53" y="44"/>
                    </a:lnTo>
                    <a:lnTo>
                      <a:pt x="49" y="50"/>
                    </a:lnTo>
                    <a:lnTo>
                      <a:pt x="43" y="55"/>
                    </a:lnTo>
                    <a:lnTo>
                      <a:pt x="37" y="58"/>
                    </a:lnTo>
                    <a:lnTo>
                      <a:pt x="29" y="59"/>
                    </a:lnTo>
                    <a:lnTo>
                      <a:pt x="17" y="56"/>
                    </a:lnTo>
                    <a:lnTo>
                      <a:pt x="8" y="50"/>
                    </a:lnTo>
                    <a:lnTo>
                      <a:pt x="2" y="41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3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05" name="Freeform 113"/>
              <p:cNvSpPr>
                <a:spLocks/>
              </p:cNvSpPr>
              <p:nvPr/>
            </p:nvSpPr>
            <p:spPr bwMode="auto">
              <a:xfrm>
                <a:off x="3200" y="542"/>
                <a:ext cx="71" cy="8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1" y="0"/>
                  </a:cxn>
                  <a:cxn ang="0">
                    <a:pos x="21" y="54"/>
                  </a:cxn>
                  <a:cxn ang="0">
                    <a:pos x="39" y="37"/>
                  </a:cxn>
                  <a:cxn ang="0">
                    <a:pos x="41" y="36"/>
                  </a:cxn>
                  <a:cxn ang="0">
                    <a:pos x="42" y="33"/>
                  </a:cxn>
                  <a:cxn ang="0">
                    <a:pos x="39" y="30"/>
                  </a:cxn>
                  <a:cxn ang="0">
                    <a:pos x="36" y="30"/>
                  </a:cxn>
                  <a:cxn ang="0">
                    <a:pos x="36" y="27"/>
                  </a:cxn>
                  <a:cxn ang="0">
                    <a:pos x="67" y="27"/>
                  </a:cxn>
                  <a:cxn ang="0">
                    <a:pos x="67" y="30"/>
                  </a:cxn>
                  <a:cxn ang="0">
                    <a:pos x="59" y="31"/>
                  </a:cxn>
                  <a:cxn ang="0">
                    <a:pos x="54" y="33"/>
                  </a:cxn>
                  <a:cxn ang="0">
                    <a:pos x="48" y="36"/>
                  </a:cxn>
                  <a:cxn ang="0">
                    <a:pos x="39" y="45"/>
                  </a:cxn>
                  <a:cxn ang="0">
                    <a:pos x="56" y="69"/>
                  </a:cxn>
                  <a:cxn ang="0">
                    <a:pos x="65" y="78"/>
                  </a:cxn>
                  <a:cxn ang="0">
                    <a:pos x="71" y="80"/>
                  </a:cxn>
                  <a:cxn ang="0">
                    <a:pos x="71" y="83"/>
                  </a:cxn>
                  <a:cxn ang="0">
                    <a:pos x="39" y="83"/>
                  </a:cxn>
                  <a:cxn ang="0">
                    <a:pos x="39" y="80"/>
                  </a:cxn>
                  <a:cxn ang="0">
                    <a:pos x="41" y="80"/>
                  </a:cxn>
                  <a:cxn ang="0">
                    <a:pos x="44" y="78"/>
                  </a:cxn>
                  <a:cxn ang="0">
                    <a:pos x="45" y="78"/>
                  </a:cxn>
                  <a:cxn ang="0">
                    <a:pos x="45" y="74"/>
                  </a:cxn>
                  <a:cxn ang="0">
                    <a:pos x="30" y="51"/>
                  </a:cxn>
                  <a:cxn ang="0">
                    <a:pos x="21" y="60"/>
                  </a:cxn>
                  <a:cxn ang="0">
                    <a:pos x="21" y="74"/>
                  </a:cxn>
                  <a:cxn ang="0">
                    <a:pos x="23" y="77"/>
                  </a:cxn>
                  <a:cxn ang="0">
                    <a:pos x="29" y="80"/>
                  </a:cxn>
                  <a:cxn ang="0">
                    <a:pos x="32" y="80"/>
                  </a:cxn>
                  <a:cxn ang="0">
                    <a:pos x="32" y="83"/>
                  </a:cxn>
                  <a:cxn ang="0">
                    <a:pos x="0" y="83"/>
                  </a:cxn>
                  <a:cxn ang="0">
                    <a:pos x="0" y="80"/>
                  </a:cxn>
                  <a:cxn ang="0">
                    <a:pos x="3" y="80"/>
                  </a:cxn>
                  <a:cxn ang="0">
                    <a:pos x="6" y="78"/>
                  </a:cxn>
                  <a:cxn ang="0">
                    <a:pos x="8" y="77"/>
                  </a:cxn>
                  <a:cxn ang="0">
                    <a:pos x="9" y="74"/>
                  </a:cxn>
                  <a:cxn ang="0">
                    <a:pos x="11" y="69"/>
                  </a:cxn>
                  <a:cxn ang="0">
                    <a:pos x="11" y="21"/>
                  </a:cxn>
                  <a:cxn ang="0">
                    <a:pos x="9" y="16"/>
                  </a:cxn>
                  <a:cxn ang="0">
                    <a:pos x="9" y="12"/>
                  </a:cxn>
                  <a:cxn ang="0">
                    <a:pos x="6" y="9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9" y="1"/>
                  </a:cxn>
                  <a:cxn ang="0">
                    <a:pos x="17" y="0"/>
                  </a:cxn>
                </a:cxnLst>
                <a:rect l="0" t="0" r="r" b="b"/>
                <a:pathLst>
                  <a:path w="71" h="83">
                    <a:moveTo>
                      <a:pt x="17" y="0"/>
                    </a:moveTo>
                    <a:lnTo>
                      <a:pt x="21" y="0"/>
                    </a:lnTo>
                    <a:lnTo>
                      <a:pt x="21" y="54"/>
                    </a:lnTo>
                    <a:lnTo>
                      <a:pt x="39" y="37"/>
                    </a:lnTo>
                    <a:lnTo>
                      <a:pt x="41" y="36"/>
                    </a:lnTo>
                    <a:lnTo>
                      <a:pt x="42" y="33"/>
                    </a:lnTo>
                    <a:lnTo>
                      <a:pt x="39" y="30"/>
                    </a:lnTo>
                    <a:lnTo>
                      <a:pt x="36" y="30"/>
                    </a:lnTo>
                    <a:lnTo>
                      <a:pt x="36" y="27"/>
                    </a:lnTo>
                    <a:lnTo>
                      <a:pt x="67" y="27"/>
                    </a:lnTo>
                    <a:lnTo>
                      <a:pt x="67" y="30"/>
                    </a:lnTo>
                    <a:lnTo>
                      <a:pt x="59" y="31"/>
                    </a:lnTo>
                    <a:lnTo>
                      <a:pt x="54" y="33"/>
                    </a:lnTo>
                    <a:lnTo>
                      <a:pt x="48" y="36"/>
                    </a:lnTo>
                    <a:lnTo>
                      <a:pt x="39" y="45"/>
                    </a:lnTo>
                    <a:lnTo>
                      <a:pt x="56" y="69"/>
                    </a:lnTo>
                    <a:lnTo>
                      <a:pt x="65" y="78"/>
                    </a:lnTo>
                    <a:lnTo>
                      <a:pt x="71" y="80"/>
                    </a:lnTo>
                    <a:lnTo>
                      <a:pt x="71" y="83"/>
                    </a:lnTo>
                    <a:lnTo>
                      <a:pt x="39" y="83"/>
                    </a:lnTo>
                    <a:lnTo>
                      <a:pt x="39" y="80"/>
                    </a:lnTo>
                    <a:lnTo>
                      <a:pt x="41" y="80"/>
                    </a:lnTo>
                    <a:lnTo>
                      <a:pt x="44" y="78"/>
                    </a:lnTo>
                    <a:lnTo>
                      <a:pt x="45" y="78"/>
                    </a:lnTo>
                    <a:lnTo>
                      <a:pt x="45" y="74"/>
                    </a:lnTo>
                    <a:lnTo>
                      <a:pt x="30" y="51"/>
                    </a:lnTo>
                    <a:lnTo>
                      <a:pt x="21" y="60"/>
                    </a:lnTo>
                    <a:lnTo>
                      <a:pt x="21" y="74"/>
                    </a:lnTo>
                    <a:lnTo>
                      <a:pt x="23" y="77"/>
                    </a:lnTo>
                    <a:lnTo>
                      <a:pt x="29" y="80"/>
                    </a:lnTo>
                    <a:lnTo>
                      <a:pt x="32" y="80"/>
                    </a:lnTo>
                    <a:lnTo>
                      <a:pt x="32" y="83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3" y="80"/>
                    </a:lnTo>
                    <a:lnTo>
                      <a:pt x="6" y="78"/>
                    </a:lnTo>
                    <a:lnTo>
                      <a:pt x="8" y="77"/>
                    </a:lnTo>
                    <a:lnTo>
                      <a:pt x="9" y="74"/>
                    </a:lnTo>
                    <a:lnTo>
                      <a:pt x="11" y="69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9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06" name="Freeform 114"/>
              <p:cNvSpPr>
                <a:spLocks/>
              </p:cNvSpPr>
              <p:nvPr/>
            </p:nvSpPr>
            <p:spPr bwMode="auto">
              <a:xfrm>
                <a:off x="3274" y="542"/>
                <a:ext cx="23" cy="10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1" y="4"/>
                  </a:cxn>
                  <a:cxn ang="0">
                    <a:pos x="15" y="7"/>
                  </a:cxn>
                  <a:cxn ang="0">
                    <a:pos x="18" y="12"/>
                  </a:cxn>
                  <a:cxn ang="0">
                    <a:pos x="21" y="18"/>
                  </a:cxn>
                  <a:cxn ang="0">
                    <a:pos x="23" y="25"/>
                  </a:cxn>
                  <a:cxn ang="0">
                    <a:pos x="23" y="71"/>
                  </a:cxn>
                  <a:cxn ang="0">
                    <a:pos x="18" y="87"/>
                  </a:cxn>
                  <a:cxn ang="0">
                    <a:pos x="15" y="92"/>
                  </a:cxn>
                  <a:cxn ang="0">
                    <a:pos x="6" y="98"/>
                  </a:cxn>
                  <a:cxn ang="0">
                    <a:pos x="5" y="99"/>
                  </a:cxn>
                  <a:cxn ang="0">
                    <a:pos x="0" y="101"/>
                  </a:cxn>
                  <a:cxn ang="0">
                    <a:pos x="0" y="96"/>
                  </a:cxn>
                  <a:cxn ang="0">
                    <a:pos x="8" y="89"/>
                  </a:cxn>
                  <a:cxn ang="0">
                    <a:pos x="9" y="84"/>
                  </a:cxn>
                  <a:cxn ang="0">
                    <a:pos x="11" y="77"/>
                  </a:cxn>
                  <a:cxn ang="0">
                    <a:pos x="12" y="71"/>
                  </a:cxn>
                  <a:cxn ang="0">
                    <a:pos x="12" y="33"/>
                  </a:cxn>
                  <a:cxn ang="0">
                    <a:pos x="11" y="27"/>
                  </a:cxn>
                  <a:cxn ang="0">
                    <a:pos x="11" y="24"/>
                  </a:cxn>
                  <a:cxn ang="0">
                    <a:pos x="9" y="16"/>
                  </a:cxn>
                  <a:cxn ang="0">
                    <a:pos x="8" y="10"/>
                  </a:cxn>
                  <a:cxn ang="0">
                    <a:pos x="5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23" h="101">
                    <a:moveTo>
                      <a:pt x="0" y="0"/>
                    </a:moveTo>
                    <a:lnTo>
                      <a:pt x="5" y="1"/>
                    </a:lnTo>
                    <a:lnTo>
                      <a:pt x="11" y="4"/>
                    </a:lnTo>
                    <a:lnTo>
                      <a:pt x="15" y="7"/>
                    </a:lnTo>
                    <a:lnTo>
                      <a:pt x="18" y="12"/>
                    </a:lnTo>
                    <a:lnTo>
                      <a:pt x="21" y="18"/>
                    </a:lnTo>
                    <a:lnTo>
                      <a:pt x="23" y="25"/>
                    </a:lnTo>
                    <a:lnTo>
                      <a:pt x="23" y="71"/>
                    </a:lnTo>
                    <a:lnTo>
                      <a:pt x="18" y="87"/>
                    </a:lnTo>
                    <a:lnTo>
                      <a:pt x="15" y="92"/>
                    </a:lnTo>
                    <a:lnTo>
                      <a:pt x="6" y="98"/>
                    </a:lnTo>
                    <a:lnTo>
                      <a:pt x="5" y="99"/>
                    </a:lnTo>
                    <a:lnTo>
                      <a:pt x="0" y="101"/>
                    </a:lnTo>
                    <a:lnTo>
                      <a:pt x="0" y="96"/>
                    </a:lnTo>
                    <a:lnTo>
                      <a:pt x="8" y="89"/>
                    </a:lnTo>
                    <a:lnTo>
                      <a:pt x="9" y="84"/>
                    </a:lnTo>
                    <a:lnTo>
                      <a:pt x="11" y="77"/>
                    </a:lnTo>
                    <a:lnTo>
                      <a:pt x="12" y="71"/>
                    </a:lnTo>
                    <a:lnTo>
                      <a:pt x="12" y="33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9" y="16"/>
                    </a:lnTo>
                    <a:lnTo>
                      <a:pt x="8" y="10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07" name="Picture 115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088" y="700"/>
                <a:ext cx="4081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08" name="Picture 116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088" y="700"/>
                <a:ext cx="4081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09" name="Picture 117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085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10" name="Picture 118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085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11" name="Freeform 119"/>
              <p:cNvSpPr>
                <a:spLocks noEditPoints="1"/>
              </p:cNvSpPr>
              <p:nvPr/>
            </p:nvSpPr>
            <p:spPr bwMode="auto">
              <a:xfrm>
                <a:off x="1255" y="723"/>
                <a:ext cx="15" cy="94"/>
              </a:xfrm>
              <a:custGeom>
                <a:avLst/>
                <a:gdLst/>
                <a:ahLst/>
                <a:cxnLst>
                  <a:cxn ang="0">
                    <a:pos x="0" y="80"/>
                  </a:cxn>
                  <a:cxn ang="0">
                    <a:pos x="15" y="80"/>
                  </a:cxn>
                  <a:cxn ang="0">
                    <a:pos x="15" y="94"/>
                  </a:cxn>
                  <a:cxn ang="0">
                    <a:pos x="0" y="94"/>
                  </a:cxn>
                  <a:cxn ang="0">
                    <a:pos x="0" y="80"/>
                  </a:cxn>
                  <a:cxn ang="0">
                    <a:pos x="2" y="0"/>
                  </a:cxn>
                  <a:cxn ang="0">
                    <a:pos x="14" y="0"/>
                  </a:cxn>
                  <a:cxn ang="0">
                    <a:pos x="14" y="26"/>
                  </a:cxn>
                  <a:cxn ang="0">
                    <a:pos x="11" y="67"/>
                  </a:cxn>
                  <a:cxn ang="0">
                    <a:pos x="3" y="67"/>
                  </a:cxn>
                  <a:cxn ang="0">
                    <a:pos x="2" y="26"/>
                  </a:cxn>
                  <a:cxn ang="0">
                    <a:pos x="2" y="0"/>
                  </a:cxn>
                </a:cxnLst>
                <a:rect l="0" t="0" r="r" b="b"/>
                <a:pathLst>
                  <a:path w="15" h="94">
                    <a:moveTo>
                      <a:pt x="0" y="80"/>
                    </a:moveTo>
                    <a:lnTo>
                      <a:pt x="15" y="80"/>
                    </a:lnTo>
                    <a:lnTo>
                      <a:pt x="15" y="94"/>
                    </a:lnTo>
                    <a:lnTo>
                      <a:pt x="0" y="94"/>
                    </a:lnTo>
                    <a:lnTo>
                      <a:pt x="0" y="80"/>
                    </a:lnTo>
                    <a:close/>
                    <a:moveTo>
                      <a:pt x="2" y="0"/>
                    </a:moveTo>
                    <a:lnTo>
                      <a:pt x="14" y="0"/>
                    </a:lnTo>
                    <a:lnTo>
                      <a:pt x="14" y="26"/>
                    </a:lnTo>
                    <a:lnTo>
                      <a:pt x="11" y="67"/>
                    </a:lnTo>
                    <a:lnTo>
                      <a:pt x="3" y="67"/>
                    </a:lnTo>
                    <a:lnTo>
                      <a:pt x="2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12" name="Freeform 120"/>
              <p:cNvSpPr>
                <a:spLocks noEditPoints="1"/>
              </p:cNvSpPr>
              <p:nvPr/>
            </p:nvSpPr>
            <p:spPr bwMode="auto">
              <a:xfrm>
                <a:off x="1535" y="737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6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2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13" name="Freeform 121"/>
              <p:cNvSpPr>
                <a:spLocks/>
              </p:cNvSpPr>
              <p:nvPr/>
            </p:nvSpPr>
            <p:spPr bwMode="auto">
              <a:xfrm>
                <a:off x="1642" y="737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1"/>
                  </a:cxn>
                  <a:cxn ang="0">
                    <a:pos x="49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6" y="16"/>
                  </a:cxn>
                  <a:cxn ang="0">
                    <a:pos x="58" y="23"/>
                  </a:cxn>
                  <a:cxn ang="0">
                    <a:pos x="52" y="38"/>
                  </a:cxn>
                  <a:cxn ang="0">
                    <a:pos x="37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69"/>
                  </a:cxn>
                  <a:cxn ang="0">
                    <a:pos x="49" y="69"/>
                  </a:cxn>
                  <a:cxn ang="0">
                    <a:pos x="52" y="66"/>
                  </a:cxn>
                  <a:cxn ang="0">
                    <a:pos x="55" y="65"/>
                  </a:cxn>
                  <a:cxn ang="0">
                    <a:pos x="56" y="60"/>
                  </a:cxn>
                  <a:cxn ang="0">
                    <a:pos x="58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5" y="54"/>
                  </a:cxn>
                  <a:cxn ang="0">
                    <a:pos x="40" y="38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4" y="6"/>
                  </a:cxn>
                  <a:cxn ang="0">
                    <a:pos x="28" y="4"/>
                  </a:cxn>
                  <a:cxn ang="0">
                    <a:pos x="23" y="6"/>
                  </a:cxn>
                  <a:cxn ang="0">
                    <a:pos x="17" y="7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3"/>
                  </a:cxn>
                  <a:cxn ang="0">
                    <a:pos x="15" y="24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5" y="30"/>
                  </a:cxn>
                  <a:cxn ang="0">
                    <a:pos x="3" y="29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1"/>
                    </a:lnTo>
                    <a:lnTo>
                      <a:pt x="49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6" y="16"/>
                    </a:lnTo>
                    <a:lnTo>
                      <a:pt x="58" y="23"/>
                    </a:lnTo>
                    <a:lnTo>
                      <a:pt x="52" y="38"/>
                    </a:lnTo>
                    <a:lnTo>
                      <a:pt x="37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69"/>
                    </a:lnTo>
                    <a:lnTo>
                      <a:pt x="49" y="69"/>
                    </a:lnTo>
                    <a:lnTo>
                      <a:pt x="52" y="66"/>
                    </a:lnTo>
                    <a:lnTo>
                      <a:pt x="55" y="65"/>
                    </a:lnTo>
                    <a:lnTo>
                      <a:pt x="56" y="60"/>
                    </a:lnTo>
                    <a:lnTo>
                      <a:pt x="58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5" y="54"/>
                    </a:lnTo>
                    <a:lnTo>
                      <a:pt x="40" y="38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3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14" name="Freeform 122"/>
              <p:cNvSpPr>
                <a:spLocks/>
              </p:cNvSpPr>
              <p:nvPr/>
            </p:nvSpPr>
            <p:spPr bwMode="auto">
              <a:xfrm>
                <a:off x="1728" y="738"/>
                <a:ext cx="39" cy="7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6" y="0"/>
                  </a:cxn>
                  <a:cxn ang="0">
                    <a:pos x="26" y="67"/>
                  </a:cxn>
                  <a:cxn ang="0">
                    <a:pos x="27" y="70"/>
                  </a:cxn>
                  <a:cxn ang="0">
                    <a:pos x="27" y="71"/>
                  </a:cxn>
                  <a:cxn ang="0">
                    <a:pos x="30" y="74"/>
                  </a:cxn>
                  <a:cxn ang="0">
                    <a:pos x="33" y="74"/>
                  </a:cxn>
                  <a:cxn ang="0">
                    <a:pos x="36" y="76"/>
                  </a:cxn>
                  <a:cxn ang="0">
                    <a:pos x="39" y="76"/>
                  </a:cxn>
                  <a:cxn ang="0">
                    <a:pos x="39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6" y="74"/>
                  </a:cxn>
                  <a:cxn ang="0">
                    <a:pos x="11" y="74"/>
                  </a:cxn>
                  <a:cxn ang="0">
                    <a:pos x="14" y="71"/>
                  </a:cxn>
                  <a:cxn ang="0">
                    <a:pos x="14" y="70"/>
                  </a:cxn>
                  <a:cxn ang="0">
                    <a:pos x="15" y="67"/>
                  </a:cxn>
                  <a:cxn ang="0">
                    <a:pos x="15" y="18"/>
                  </a:cxn>
                  <a:cxn ang="0">
                    <a:pos x="14" y="12"/>
                  </a:cxn>
                  <a:cxn ang="0">
                    <a:pos x="14" y="9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2" y="2"/>
                  </a:cxn>
                  <a:cxn ang="0">
                    <a:pos x="23" y="0"/>
                  </a:cxn>
                </a:cxnLst>
                <a:rect l="0" t="0" r="r" b="b"/>
                <a:pathLst>
                  <a:path w="39" h="79">
                    <a:moveTo>
                      <a:pt x="23" y="0"/>
                    </a:moveTo>
                    <a:lnTo>
                      <a:pt x="26" y="0"/>
                    </a:lnTo>
                    <a:lnTo>
                      <a:pt x="26" y="67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30" y="74"/>
                    </a:lnTo>
                    <a:lnTo>
                      <a:pt x="33" y="74"/>
                    </a:lnTo>
                    <a:lnTo>
                      <a:pt x="36" y="76"/>
                    </a:lnTo>
                    <a:lnTo>
                      <a:pt x="39" y="76"/>
                    </a:lnTo>
                    <a:lnTo>
                      <a:pt x="39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6" y="74"/>
                    </a:lnTo>
                    <a:lnTo>
                      <a:pt x="11" y="74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5" y="67"/>
                    </a:lnTo>
                    <a:lnTo>
                      <a:pt x="15" y="18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2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15" name="Picture 123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873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16" name="Picture 124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1873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17" name="Picture 125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1902" y="707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18" name="Picture 126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1902" y="707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19" name="Freeform 127"/>
              <p:cNvSpPr>
                <a:spLocks noEditPoints="1"/>
              </p:cNvSpPr>
              <p:nvPr/>
            </p:nvSpPr>
            <p:spPr bwMode="auto">
              <a:xfrm>
                <a:off x="2138" y="738"/>
                <a:ext cx="87" cy="79"/>
              </a:xfrm>
              <a:custGeom>
                <a:avLst/>
                <a:gdLst/>
                <a:ahLst/>
                <a:cxnLst>
                  <a:cxn ang="0">
                    <a:pos x="42" y="9"/>
                  </a:cxn>
                  <a:cxn ang="0">
                    <a:pos x="29" y="44"/>
                  </a:cxn>
                  <a:cxn ang="0">
                    <a:pos x="54" y="44"/>
                  </a:cxn>
                  <a:cxn ang="0">
                    <a:pos x="42" y="9"/>
                  </a:cxn>
                  <a:cxn ang="0">
                    <a:pos x="39" y="0"/>
                  </a:cxn>
                  <a:cxn ang="0">
                    <a:pos x="50" y="0"/>
                  </a:cxn>
                  <a:cxn ang="0">
                    <a:pos x="74" y="62"/>
                  </a:cxn>
                  <a:cxn ang="0">
                    <a:pos x="75" y="67"/>
                  </a:cxn>
                  <a:cxn ang="0">
                    <a:pos x="77" y="70"/>
                  </a:cxn>
                  <a:cxn ang="0">
                    <a:pos x="81" y="74"/>
                  </a:cxn>
                  <a:cxn ang="0">
                    <a:pos x="87" y="76"/>
                  </a:cxn>
                  <a:cxn ang="0">
                    <a:pos x="87" y="79"/>
                  </a:cxn>
                  <a:cxn ang="0">
                    <a:pos x="54" y="79"/>
                  </a:cxn>
                  <a:cxn ang="0">
                    <a:pos x="54" y="76"/>
                  </a:cxn>
                  <a:cxn ang="0">
                    <a:pos x="59" y="74"/>
                  </a:cxn>
                  <a:cxn ang="0">
                    <a:pos x="62" y="73"/>
                  </a:cxn>
                  <a:cxn ang="0">
                    <a:pos x="63" y="71"/>
                  </a:cxn>
                  <a:cxn ang="0">
                    <a:pos x="63" y="64"/>
                  </a:cxn>
                  <a:cxn ang="0">
                    <a:pos x="57" y="50"/>
                  </a:cxn>
                  <a:cxn ang="0">
                    <a:pos x="27" y="50"/>
                  </a:cxn>
                  <a:cxn ang="0">
                    <a:pos x="26" y="52"/>
                  </a:cxn>
                  <a:cxn ang="0">
                    <a:pos x="21" y="65"/>
                  </a:cxn>
                  <a:cxn ang="0">
                    <a:pos x="21" y="71"/>
                  </a:cxn>
                  <a:cxn ang="0">
                    <a:pos x="24" y="74"/>
                  </a:cxn>
                  <a:cxn ang="0">
                    <a:pos x="27" y="74"/>
                  </a:cxn>
                  <a:cxn ang="0">
                    <a:pos x="32" y="76"/>
                  </a:cxn>
                  <a:cxn ang="0">
                    <a:pos x="32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6" y="74"/>
                  </a:cxn>
                  <a:cxn ang="0">
                    <a:pos x="9" y="70"/>
                  </a:cxn>
                  <a:cxn ang="0">
                    <a:pos x="14" y="65"/>
                  </a:cxn>
                  <a:cxn ang="0">
                    <a:pos x="15" y="62"/>
                  </a:cxn>
                  <a:cxn ang="0">
                    <a:pos x="18" y="53"/>
                  </a:cxn>
                  <a:cxn ang="0">
                    <a:pos x="23" y="41"/>
                  </a:cxn>
                  <a:cxn ang="0">
                    <a:pos x="29" y="28"/>
                  </a:cxn>
                  <a:cxn ang="0">
                    <a:pos x="33" y="15"/>
                  </a:cxn>
                  <a:cxn ang="0">
                    <a:pos x="36" y="6"/>
                  </a:cxn>
                  <a:cxn ang="0">
                    <a:pos x="39" y="0"/>
                  </a:cxn>
                </a:cxnLst>
                <a:rect l="0" t="0" r="r" b="b"/>
                <a:pathLst>
                  <a:path w="87" h="79">
                    <a:moveTo>
                      <a:pt x="42" y="9"/>
                    </a:moveTo>
                    <a:lnTo>
                      <a:pt x="29" y="44"/>
                    </a:lnTo>
                    <a:lnTo>
                      <a:pt x="54" y="44"/>
                    </a:lnTo>
                    <a:lnTo>
                      <a:pt x="42" y="9"/>
                    </a:lnTo>
                    <a:close/>
                    <a:moveTo>
                      <a:pt x="39" y="0"/>
                    </a:moveTo>
                    <a:lnTo>
                      <a:pt x="50" y="0"/>
                    </a:lnTo>
                    <a:lnTo>
                      <a:pt x="74" y="62"/>
                    </a:lnTo>
                    <a:lnTo>
                      <a:pt x="75" y="67"/>
                    </a:lnTo>
                    <a:lnTo>
                      <a:pt x="77" y="70"/>
                    </a:lnTo>
                    <a:lnTo>
                      <a:pt x="81" y="74"/>
                    </a:lnTo>
                    <a:lnTo>
                      <a:pt x="87" y="76"/>
                    </a:lnTo>
                    <a:lnTo>
                      <a:pt x="87" y="79"/>
                    </a:lnTo>
                    <a:lnTo>
                      <a:pt x="54" y="79"/>
                    </a:lnTo>
                    <a:lnTo>
                      <a:pt x="54" y="76"/>
                    </a:lnTo>
                    <a:lnTo>
                      <a:pt x="59" y="74"/>
                    </a:lnTo>
                    <a:lnTo>
                      <a:pt x="62" y="73"/>
                    </a:lnTo>
                    <a:lnTo>
                      <a:pt x="63" y="71"/>
                    </a:lnTo>
                    <a:lnTo>
                      <a:pt x="63" y="64"/>
                    </a:lnTo>
                    <a:lnTo>
                      <a:pt x="57" y="50"/>
                    </a:lnTo>
                    <a:lnTo>
                      <a:pt x="27" y="50"/>
                    </a:lnTo>
                    <a:lnTo>
                      <a:pt x="26" y="52"/>
                    </a:lnTo>
                    <a:lnTo>
                      <a:pt x="21" y="65"/>
                    </a:lnTo>
                    <a:lnTo>
                      <a:pt x="21" y="71"/>
                    </a:lnTo>
                    <a:lnTo>
                      <a:pt x="24" y="74"/>
                    </a:lnTo>
                    <a:lnTo>
                      <a:pt x="27" y="74"/>
                    </a:lnTo>
                    <a:lnTo>
                      <a:pt x="32" y="76"/>
                    </a:lnTo>
                    <a:lnTo>
                      <a:pt x="32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6" y="74"/>
                    </a:lnTo>
                    <a:lnTo>
                      <a:pt x="9" y="70"/>
                    </a:lnTo>
                    <a:lnTo>
                      <a:pt x="14" y="65"/>
                    </a:lnTo>
                    <a:lnTo>
                      <a:pt x="15" y="62"/>
                    </a:lnTo>
                    <a:lnTo>
                      <a:pt x="18" y="53"/>
                    </a:lnTo>
                    <a:lnTo>
                      <a:pt x="23" y="41"/>
                    </a:lnTo>
                    <a:lnTo>
                      <a:pt x="29" y="28"/>
                    </a:lnTo>
                    <a:lnTo>
                      <a:pt x="33" y="15"/>
                    </a:lnTo>
                    <a:lnTo>
                      <a:pt x="36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20" name="Freeform 128"/>
              <p:cNvSpPr>
                <a:spLocks noEditPoints="1"/>
              </p:cNvSpPr>
              <p:nvPr/>
            </p:nvSpPr>
            <p:spPr bwMode="auto">
              <a:xfrm>
                <a:off x="2561" y="737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9"/>
                  </a:cxn>
                  <a:cxn ang="0">
                    <a:pos x="74" y="75"/>
                  </a:cxn>
                  <a:cxn ang="0">
                    <a:pos x="82" y="75"/>
                  </a:cxn>
                  <a:cxn ang="0">
                    <a:pos x="88" y="69"/>
                  </a:cxn>
                  <a:cxn ang="0">
                    <a:pos x="89" y="48"/>
                  </a:cxn>
                  <a:cxn ang="0">
                    <a:pos x="83" y="36"/>
                  </a:cxn>
                  <a:cxn ang="0">
                    <a:pos x="79" y="32"/>
                  </a:cxn>
                  <a:cxn ang="0">
                    <a:pos x="95" y="44"/>
                  </a:cxn>
                  <a:cxn ang="0">
                    <a:pos x="95" y="69"/>
                  </a:cxn>
                  <a:cxn ang="0">
                    <a:pos x="79" y="82"/>
                  </a:cxn>
                  <a:cxn ang="0">
                    <a:pos x="61" y="68"/>
                  </a:cxn>
                  <a:cxn ang="0">
                    <a:pos x="61" y="44"/>
                  </a:cxn>
                  <a:cxn ang="0">
                    <a:pos x="79" y="32"/>
                  </a:cxn>
                  <a:cxn ang="0">
                    <a:pos x="12" y="7"/>
                  </a:cxn>
                  <a:cxn ang="0">
                    <a:pos x="8" y="18"/>
                  </a:cxn>
                  <a:cxn ang="0">
                    <a:pos x="11" y="38"/>
                  </a:cxn>
                  <a:cxn ang="0">
                    <a:pos x="16" y="44"/>
                  </a:cxn>
                  <a:cxn ang="0">
                    <a:pos x="25" y="44"/>
                  </a:cxn>
                  <a:cxn ang="0">
                    <a:pos x="29" y="38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2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5" y="44"/>
                    </a:lnTo>
                    <a:lnTo>
                      <a:pt x="98" y="57"/>
                    </a:lnTo>
                    <a:lnTo>
                      <a:pt x="95" y="69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7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9" y="12"/>
                    </a:lnTo>
                    <a:lnTo>
                      <a:pt x="8" y="18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1" y="32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79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21" name="Freeform 129"/>
              <p:cNvSpPr>
                <a:spLocks noEditPoints="1"/>
              </p:cNvSpPr>
              <p:nvPr/>
            </p:nvSpPr>
            <p:spPr bwMode="auto">
              <a:xfrm>
                <a:off x="2667" y="738"/>
                <a:ext cx="66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7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50" y="70"/>
                  </a:cxn>
                  <a:cxn ang="0">
                    <a:pos x="50" y="73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6" y="79"/>
                  </a:cxn>
                  <a:cxn ang="0">
                    <a:pos x="26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8" y="68"/>
                  </a:cxn>
                  <a:cxn ang="0">
                    <a:pos x="38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6"/>
                  </a:cxn>
                  <a:cxn ang="0">
                    <a:pos x="38" y="0"/>
                  </a:cxn>
                </a:cxnLst>
                <a:rect l="0" t="0" r="r" b="b"/>
                <a:pathLst>
                  <a:path w="66" h="79">
                    <a:moveTo>
                      <a:pt x="38" y="9"/>
                    </a:moveTo>
                    <a:lnTo>
                      <a:pt x="7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50" y="70"/>
                    </a:lnTo>
                    <a:lnTo>
                      <a:pt x="50" y="73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6" y="79"/>
                    </a:lnTo>
                    <a:lnTo>
                      <a:pt x="26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8" y="68"/>
                    </a:lnTo>
                    <a:lnTo>
                      <a:pt x="38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22" name="Freeform 130"/>
              <p:cNvSpPr>
                <a:spLocks/>
              </p:cNvSpPr>
              <p:nvPr/>
            </p:nvSpPr>
            <p:spPr bwMode="auto">
              <a:xfrm>
                <a:off x="2754" y="738"/>
                <a:ext cx="39" cy="79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6" y="0"/>
                  </a:cxn>
                  <a:cxn ang="0">
                    <a:pos x="26" y="70"/>
                  </a:cxn>
                  <a:cxn ang="0">
                    <a:pos x="27" y="71"/>
                  </a:cxn>
                  <a:cxn ang="0">
                    <a:pos x="29" y="74"/>
                  </a:cxn>
                  <a:cxn ang="0">
                    <a:pos x="32" y="74"/>
                  </a:cxn>
                  <a:cxn ang="0">
                    <a:pos x="36" y="76"/>
                  </a:cxn>
                  <a:cxn ang="0">
                    <a:pos x="39" y="76"/>
                  </a:cxn>
                  <a:cxn ang="0">
                    <a:pos x="39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6" y="74"/>
                  </a:cxn>
                  <a:cxn ang="0">
                    <a:pos x="11" y="74"/>
                  </a:cxn>
                  <a:cxn ang="0">
                    <a:pos x="14" y="71"/>
                  </a:cxn>
                  <a:cxn ang="0">
                    <a:pos x="14" y="70"/>
                  </a:cxn>
                  <a:cxn ang="0">
                    <a:pos x="15" y="67"/>
                  </a:cxn>
                  <a:cxn ang="0">
                    <a:pos x="15" y="18"/>
                  </a:cxn>
                  <a:cxn ang="0">
                    <a:pos x="14" y="12"/>
                  </a:cxn>
                  <a:cxn ang="0">
                    <a:pos x="12" y="9"/>
                  </a:cxn>
                  <a:cxn ang="0">
                    <a:pos x="9" y="8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2"/>
                  </a:cxn>
                  <a:cxn ang="0">
                    <a:pos x="15" y="2"/>
                  </a:cxn>
                  <a:cxn ang="0">
                    <a:pos x="21" y="0"/>
                  </a:cxn>
                </a:cxnLst>
                <a:rect l="0" t="0" r="r" b="b"/>
                <a:pathLst>
                  <a:path w="39" h="79">
                    <a:moveTo>
                      <a:pt x="21" y="0"/>
                    </a:moveTo>
                    <a:lnTo>
                      <a:pt x="26" y="0"/>
                    </a:lnTo>
                    <a:lnTo>
                      <a:pt x="26" y="70"/>
                    </a:lnTo>
                    <a:lnTo>
                      <a:pt x="27" y="71"/>
                    </a:lnTo>
                    <a:lnTo>
                      <a:pt x="29" y="74"/>
                    </a:lnTo>
                    <a:lnTo>
                      <a:pt x="32" y="74"/>
                    </a:lnTo>
                    <a:lnTo>
                      <a:pt x="36" y="76"/>
                    </a:lnTo>
                    <a:lnTo>
                      <a:pt x="39" y="76"/>
                    </a:lnTo>
                    <a:lnTo>
                      <a:pt x="39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6" y="74"/>
                    </a:lnTo>
                    <a:lnTo>
                      <a:pt x="11" y="74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5" y="67"/>
                    </a:lnTo>
                    <a:lnTo>
                      <a:pt x="15" y="18"/>
                    </a:lnTo>
                    <a:lnTo>
                      <a:pt x="14" y="12"/>
                    </a:lnTo>
                    <a:lnTo>
                      <a:pt x="12" y="9"/>
                    </a:lnTo>
                    <a:lnTo>
                      <a:pt x="9" y="8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2"/>
                    </a:lnTo>
                    <a:lnTo>
                      <a:pt x="15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23" name="Picture 131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2899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24" name="Picture 132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2899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25" name="Picture 133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2929" y="707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26" name="Picture 134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2929" y="707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27" name="Freeform 135"/>
              <p:cNvSpPr>
                <a:spLocks noEditPoints="1"/>
              </p:cNvSpPr>
              <p:nvPr/>
            </p:nvSpPr>
            <p:spPr bwMode="auto">
              <a:xfrm>
                <a:off x="3042" y="760"/>
                <a:ext cx="63" cy="59"/>
              </a:xfrm>
              <a:custGeom>
                <a:avLst/>
                <a:gdLst/>
                <a:ahLst/>
                <a:cxnLst>
                  <a:cxn ang="0">
                    <a:pos x="39" y="28"/>
                  </a:cxn>
                  <a:cxn ang="0">
                    <a:pos x="24" y="31"/>
                  </a:cxn>
                  <a:cxn ang="0">
                    <a:pos x="15" y="36"/>
                  </a:cxn>
                  <a:cxn ang="0">
                    <a:pos x="12" y="42"/>
                  </a:cxn>
                  <a:cxn ang="0">
                    <a:pos x="12" y="46"/>
                  </a:cxn>
                  <a:cxn ang="0">
                    <a:pos x="15" y="49"/>
                  </a:cxn>
                  <a:cxn ang="0">
                    <a:pos x="21" y="52"/>
                  </a:cxn>
                  <a:cxn ang="0">
                    <a:pos x="27" y="51"/>
                  </a:cxn>
                  <a:cxn ang="0">
                    <a:pos x="33" y="48"/>
                  </a:cxn>
                  <a:cxn ang="0">
                    <a:pos x="39" y="43"/>
                  </a:cxn>
                  <a:cxn ang="0">
                    <a:pos x="39" y="28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9" y="1"/>
                  </a:cxn>
                  <a:cxn ang="0">
                    <a:pos x="44" y="4"/>
                  </a:cxn>
                  <a:cxn ang="0">
                    <a:pos x="47" y="7"/>
                  </a:cxn>
                  <a:cxn ang="0">
                    <a:pos x="50" y="16"/>
                  </a:cxn>
                  <a:cxn ang="0">
                    <a:pos x="50" y="48"/>
                  </a:cxn>
                  <a:cxn ang="0">
                    <a:pos x="51" y="51"/>
                  </a:cxn>
                  <a:cxn ang="0">
                    <a:pos x="53" y="52"/>
                  </a:cxn>
                  <a:cxn ang="0">
                    <a:pos x="59" y="52"/>
                  </a:cxn>
                  <a:cxn ang="0">
                    <a:pos x="62" y="51"/>
                  </a:cxn>
                  <a:cxn ang="0">
                    <a:pos x="63" y="54"/>
                  </a:cxn>
                  <a:cxn ang="0">
                    <a:pos x="60" y="56"/>
                  </a:cxn>
                  <a:cxn ang="0">
                    <a:pos x="51" y="59"/>
                  </a:cxn>
                  <a:cxn ang="0">
                    <a:pos x="47" y="57"/>
                  </a:cxn>
                  <a:cxn ang="0">
                    <a:pos x="44" y="56"/>
                  </a:cxn>
                  <a:cxn ang="0">
                    <a:pos x="41" y="52"/>
                  </a:cxn>
                  <a:cxn ang="0">
                    <a:pos x="39" y="49"/>
                  </a:cxn>
                  <a:cxn ang="0">
                    <a:pos x="32" y="54"/>
                  </a:cxn>
                  <a:cxn ang="0">
                    <a:pos x="24" y="57"/>
                  </a:cxn>
                  <a:cxn ang="0">
                    <a:pos x="18" y="59"/>
                  </a:cxn>
                  <a:cxn ang="0">
                    <a:pos x="12" y="57"/>
                  </a:cxn>
                  <a:cxn ang="0">
                    <a:pos x="8" y="56"/>
                  </a:cxn>
                  <a:cxn ang="0">
                    <a:pos x="3" y="52"/>
                  </a:cxn>
                  <a:cxn ang="0">
                    <a:pos x="0" y="48"/>
                  </a:cxn>
                  <a:cxn ang="0">
                    <a:pos x="0" y="39"/>
                  </a:cxn>
                  <a:cxn ang="0">
                    <a:pos x="3" y="36"/>
                  </a:cxn>
                  <a:cxn ang="0">
                    <a:pos x="6" y="31"/>
                  </a:cxn>
                  <a:cxn ang="0">
                    <a:pos x="12" y="28"/>
                  </a:cxn>
                  <a:cxn ang="0">
                    <a:pos x="20" y="27"/>
                  </a:cxn>
                  <a:cxn ang="0">
                    <a:pos x="24" y="25"/>
                  </a:cxn>
                  <a:cxn ang="0">
                    <a:pos x="30" y="25"/>
                  </a:cxn>
                  <a:cxn ang="0">
                    <a:pos x="39" y="24"/>
                  </a:cxn>
                  <a:cxn ang="0">
                    <a:pos x="39" y="15"/>
                  </a:cxn>
                  <a:cxn ang="0">
                    <a:pos x="38" y="10"/>
                  </a:cxn>
                  <a:cxn ang="0">
                    <a:pos x="32" y="4"/>
                  </a:cxn>
                  <a:cxn ang="0">
                    <a:pos x="21" y="4"/>
                  </a:cxn>
                  <a:cxn ang="0">
                    <a:pos x="15" y="7"/>
                  </a:cxn>
                  <a:cxn ang="0">
                    <a:pos x="14" y="9"/>
                  </a:cxn>
                  <a:cxn ang="0">
                    <a:pos x="14" y="13"/>
                  </a:cxn>
                  <a:cxn ang="0">
                    <a:pos x="11" y="19"/>
                  </a:cxn>
                  <a:cxn ang="0">
                    <a:pos x="5" y="19"/>
                  </a:cxn>
                  <a:cxn ang="0">
                    <a:pos x="3" y="18"/>
                  </a:cxn>
                  <a:cxn ang="0">
                    <a:pos x="2" y="15"/>
                  </a:cxn>
                  <a:cxn ang="0">
                    <a:pos x="3" y="10"/>
                  </a:cxn>
                  <a:cxn ang="0">
                    <a:pos x="6" y="6"/>
                  </a:cxn>
                  <a:cxn ang="0">
                    <a:pos x="12" y="3"/>
                  </a:cxn>
                  <a:cxn ang="0">
                    <a:pos x="27" y="0"/>
                  </a:cxn>
                </a:cxnLst>
                <a:rect l="0" t="0" r="r" b="b"/>
                <a:pathLst>
                  <a:path w="63" h="59">
                    <a:moveTo>
                      <a:pt x="39" y="28"/>
                    </a:moveTo>
                    <a:lnTo>
                      <a:pt x="24" y="31"/>
                    </a:lnTo>
                    <a:lnTo>
                      <a:pt x="15" y="36"/>
                    </a:lnTo>
                    <a:lnTo>
                      <a:pt x="12" y="42"/>
                    </a:lnTo>
                    <a:lnTo>
                      <a:pt x="12" y="46"/>
                    </a:lnTo>
                    <a:lnTo>
                      <a:pt x="15" y="49"/>
                    </a:lnTo>
                    <a:lnTo>
                      <a:pt x="21" y="52"/>
                    </a:lnTo>
                    <a:lnTo>
                      <a:pt x="27" y="51"/>
                    </a:lnTo>
                    <a:lnTo>
                      <a:pt x="33" y="48"/>
                    </a:lnTo>
                    <a:lnTo>
                      <a:pt x="39" y="43"/>
                    </a:lnTo>
                    <a:lnTo>
                      <a:pt x="39" y="28"/>
                    </a:lnTo>
                    <a:close/>
                    <a:moveTo>
                      <a:pt x="27" y="0"/>
                    </a:moveTo>
                    <a:lnTo>
                      <a:pt x="33" y="0"/>
                    </a:lnTo>
                    <a:lnTo>
                      <a:pt x="39" y="1"/>
                    </a:lnTo>
                    <a:lnTo>
                      <a:pt x="44" y="4"/>
                    </a:lnTo>
                    <a:lnTo>
                      <a:pt x="47" y="7"/>
                    </a:lnTo>
                    <a:lnTo>
                      <a:pt x="50" y="16"/>
                    </a:lnTo>
                    <a:lnTo>
                      <a:pt x="50" y="48"/>
                    </a:lnTo>
                    <a:lnTo>
                      <a:pt x="51" y="51"/>
                    </a:lnTo>
                    <a:lnTo>
                      <a:pt x="53" y="52"/>
                    </a:lnTo>
                    <a:lnTo>
                      <a:pt x="59" y="52"/>
                    </a:lnTo>
                    <a:lnTo>
                      <a:pt x="62" y="51"/>
                    </a:lnTo>
                    <a:lnTo>
                      <a:pt x="63" y="54"/>
                    </a:lnTo>
                    <a:lnTo>
                      <a:pt x="60" y="56"/>
                    </a:lnTo>
                    <a:lnTo>
                      <a:pt x="51" y="59"/>
                    </a:lnTo>
                    <a:lnTo>
                      <a:pt x="47" y="57"/>
                    </a:lnTo>
                    <a:lnTo>
                      <a:pt x="44" y="56"/>
                    </a:lnTo>
                    <a:lnTo>
                      <a:pt x="41" y="52"/>
                    </a:lnTo>
                    <a:lnTo>
                      <a:pt x="39" y="49"/>
                    </a:lnTo>
                    <a:lnTo>
                      <a:pt x="32" y="54"/>
                    </a:lnTo>
                    <a:lnTo>
                      <a:pt x="24" y="57"/>
                    </a:lnTo>
                    <a:lnTo>
                      <a:pt x="18" y="59"/>
                    </a:lnTo>
                    <a:lnTo>
                      <a:pt x="12" y="57"/>
                    </a:lnTo>
                    <a:lnTo>
                      <a:pt x="8" y="56"/>
                    </a:lnTo>
                    <a:lnTo>
                      <a:pt x="3" y="52"/>
                    </a:lnTo>
                    <a:lnTo>
                      <a:pt x="0" y="48"/>
                    </a:lnTo>
                    <a:lnTo>
                      <a:pt x="0" y="39"/>
                    </a:lnTo>
                    <a:lnTo>
                      <a:pt x="3" y="36"/>
                    </a:lnTo>
                    <a:lnTo>
                      <a:pt x="6" y="31"/>
                    </a:lnTo>
                    <a:lnTo>
                      <a:pt x="12" y="28"/>
                    </a:lnTo>
                    <a:lnTo>
                      <a:pt x="20" y="27"/>
                    </a:lnTo>
                    <a:lnTo>
                      <a:pt x="24" y="25"/>
                    </a:lnTo>
                    <a:lnTo>
                      <a:pt x="30" y="25"/>
                    </a:lnTo>
                    <a:lnTo>
                      <a:pt x="39" y="24"/>
                    </a:lnTo>
                    <a:lnTo>
                      <a:pt x="39" y="15"/>
                    </a:lnTo>
                    <a:lnTo>
                      <a:pt x="38" y="10"/>
                    </a:lnTo>
                    <a:lnTo>
                      <a:pt x="32" y="4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1" y="19"/>
                    </a:lnTo>
                    <a:lnTo>
                      <a:pt x="5" y="19"/>
                    </a:lnTo>
                    <a:lnTo>
                      <a:pt x="3" y="18"/>
                    </a:lnTo>
                    <a:lnTo>
                      <a:pt x="2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12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28" name="Freeform 136"/>
              <p:cNvSpPr>
                <a:spLocks noEditPoints="1"/>
              </p:cNvSpPr>
              <p:nvPr/>
            </p:nvSpPr>
            <p:spPr bwMode="auto">
              <a:xfrm>
                <a:off x="3310" y="737"/>
                <a:ext cx="100" cy="82"/>
              </a:xfrm>
              <a:custGeom>
                <a:avLst/>
                <a:gdLst/>
                <a:ahLst/>
                <a:cxnLst>
                  <a:cxn ang="0">
                    <a:pos x="73" y="39"/>
                  </a:cxn>
                  <a:cxn ang="0">
                    <a:pos x="68" y="50"/>
                  </a:cxn>
                  <a:cxn ang="0">
                    <a:pos x="70" y="69"/>
                  </a:cxn>
                  <a:cxn ang="0">
                    <a:pos x="76" y="75"/>
                  </a:cxn>
                  <a:cxn ang="0">
                    <a:pos x="86" y="74"/>
                  </a:cxn>
                  <a:cxn ang="0">
                    <a:pos x="91" y="63"/>
                  </a:cxn>
                  <a:cxn ang="0">
                    <a:pos x="89" y="44"/>
                  </a:cxn>
                  <a:cxn ang="0">
                    <a:pos x="83" y="36"/>
                  </a:cxn>
                  <a:cxn ang="0">
                    <a:pos x="80" y="32"/>
                  </a:cxn>
                  <a:cxn ang="0">
                    <a:pos x="97" y="44"/>
                  </a:cxn>
                  <a:cxn ang="0">
                    <a:pos x="97" y="69"/>
                  </a:cxn>
                  <a:cxn ang="0">
                    <a:pos x="79" y="82"/>
                  </a:cxn>
                  <a:cxn ang="0">
                    <a:pos x="62" y="68"/>
                  </a:cxn>
                  <a:cxn ang="0">
                    <a:pos x="62" y="44"/>
                  </a:cxn>
                  <a:cxn ang="0">
                    <a:pos x="80" y="32"/>
                  </a:cxn>
                  <a:cxn ang="0">
                    <a:pos x="14" y="7"/>
                  </a:cxn>
                  <a:cxn ang="0">
                    <a:pos x="9" y="18"/>
                  </a:cxn>
                  <a:cxn ang="0">
                    <a:pos x="11" y="38"/>
                  </a:cxn>
                  <a:cxn ang="0">
                    <a:pos x="17" y="44"/>
                  </a:cxn>
                  <a:cxn ang="0">
                    <a:pos x="24" y="44"/>
                  </a:cxn>
                  <a:cxn ang="0">
                    <a:pos x="30" y="38"/>
                  </a:cxn>
                  <a:cxn ang="0">
                    <a:pos x="32" y="16"/>
                  </a:cxn>
                  <a:cxn ang="0">
                    <a:pos x="26" y="4"/>
                  </a:cxn>
                  <a:cxn ang="0">
                    <a:pos x="74" y="1"/>
                  </a:cxn>
                  <a:cxn ang="0">
                    <a:pos x="27" y="80"/>
                  </a:cxn>
                  <a:cxn ang="0">
                    <a:pos x="74" y="1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2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11" y="3"/>
                  </a:cxn>
                </a:cxnLst>
                <a:rect l="0" t="0" r="r" b="b"/>
                <a:pathLst>
                  <a:path w="100" h="82">
                    <a:moveTo>
                      <a:pt x="76" y="36"/>
                    </a:moveTo>
                    <a:lnTo>
                      <a:pt x="73" y="39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70" y="69"/>
                    </a:lnTo>
                    <a:lnTo>
                      <a:pt x="73" y="74"/>
                    </a:lnTo>
                    <a:lnTo>
                      <a:pt x="76" y="75"/>
                    </a:lnTo>
                    <a:lnTo>
                      <a:pt x="80" y="77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1" y="63"/>
                    </a:lnTo>
                    <a:lnTo>
                      <a:pt x="91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6" y="36"/>
                    </a:lnTo>
                    <a:close/>
                    <a:moveTo>
                      <a:pt x="80" y="32"/>
                    </a:moveTo>
                    <a:lnTo>
                      <a:pt x="91" y="35"/>
                    </a:lnTo>
                    <a:lnTo>
                      <a:pt x="97" y="44"/>
                    </a:lnTo>
                    <a:lnTo>
                      <a:pt x="100" y="57"/>
                    </a:lnTo>
                    <a:lnTo>
                      <a:pt x="97" y="69"/>
                    </a:lnTo>
                    <a:lnTo>
                      <a:pt x="91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7" y="4"/>
                    </a:moveTo>
                    <a:lnTo>
                      <a:pt x="14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2"/>
                    </a:lnTo>
                    <a:lnTo>
                      <a:pt x="17" y="44"/>
                    </a:lnTo>
                    <a:lnTo>
                      <a:pt x="21" y="45"/>
                    </a:lnTo>
                    <a:lnTo>
                      <a:pt x="24" y="44"/>
                    </a:lnTo>
                    <a:lnTo>
                      <a:pt x="29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6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17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7" y="80"/>
                    </a:lnTo>
                    <a:lnTo>
                      <a:pt x="20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9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2" y="47"/>
                    </a:lnTo>
                    <a:lnTo>
                      <a:pt x="21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29" name="Freeform 137"/>
              <p:cNvSpPr>
                <a:spLocks noEditPoints="1"/>
              </p:cNvSpPr>
              <p:nvPr/>
            </p:nvSpPr>
            <p:spPr bwMode="auto">
              <a:xfrm>
                <a:off x="3419" y="737"/>
                <a:ext cx="63" cy="82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2" y="38"/>
                  </a:cxn>
                  <a:cxn ang="0">
                    <a:pos x="15" y="45"/>
                  </a:cxn>
                  <a:cxn ang="0">
                    <a:pos x="13" y="51"/>
                  </a:cxn>
                  <a:cxn ang="0">
                    <a:pos x="13" y="57"/>
                  </a:cxn>
                  <a:cxn ang="0">
                    <a:pos x="15" y="63"/>
                  </a:cxn>
                  <a:cxn ang="0">
                    <a:pos x="16" y="68"/>
                  </a:cxn>
                  <a:cxn ang="0">
                    <a:pos x="21" y="72"/>
                  </a:cxn>
                  <a:cxn ang="0">
                    <a:pos x="25" y="75"/>
                  </a:cxn>
                  <a:cxn ang="0">
                    <a:pos x="37" y="75"/>
                  </a:cxn>
                  <a:cxn ang="0">
                    <a:pos x="42" y="74"/>
                  </a:cxn>
                  <a:cxn ang="0">
                    <a:pos x="45" y="71"/>
                  </a:cxn>
                  <a:cxn ang="0">
                    <a:pos x="48" y="66"/>
                  </a:cxn>
                  <a:cxn ang="0">
                    <a:pos x="49" y="62"/>
                  </a:cxn>
                  <a:cxn ang="0">
                    <a:pos x="49" y="50"/>
                  </a:cxn>
                  <a:cxn ang="0">
                    <a:pos x="48" y="45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7" y="36"/>
                  </a:cxn>
                  <a:cxn ang="0">
                    <a:pos x="27" y="36"/>
                  </a:cxn>
                  <a:cxn ang="0">
                    <a:pos x="28" y="0"/>
                  </a:cxn>
                  <a:cxn ang="0">
                    <a:pos x="40" y="0"/>
                  </a:cxn>
                  <a:cxn ang="0">
                    <a:pos x="49" y="3"/>
                  </a:cxn>
                  <a:cxn ang="0">
                    <a:pos x="55" y="6"/>
                  </a:cxn>
                  <a:cxn ang="0">
                    <a:pos x="58" y="10"/>
                  </a:cxn>
                  <a:cxn ang="0">
                    <a:pos x="60" y="15"/>
                  </a:cxn>
                  <a:cxn ang="0">
                    <a:pos x="58" y="16"/>
                  </a:cxn>
                  <a:cxn ang="0">
                    <a:pos x="57" y="19"/>
                  </a:cxn>
                  <a:cxn ang="0">
                    <a:pos x="51" y="19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6" y="9"/>
                  </a:cxn>
                  <a:cxn ang="0">
                    <a:pos x="45" y="7"/>
                  </a:cxn>
                  <a:cxn ang="0">
                    <a:pos x="39" y="4"/>
                  </a:cxn>
                  <a:cxn ang="0">
                    <a:pos x="34" y="4"/>
                  </a:cxn>
                  <a:cxn ang="0">
                    <a:pos x="25" y="6"/>
                  </a:cxn>
                  <a:cxn ang="0">
                    <a:pos x="18" y="13"/>
                  </a:cxn>
                  <a:cxn ang="0">
                    <a:pos x="13" y="24"/>
                  </a:cxn>
                  <a:cxn ang="0">
                    <a:pos x="12" y="41"/>
                  </a:cxn>
                  <a:cxn ang="0">
                    <a:pos x="16" y="36"/>
                  </a:cxn>
                  <a:cxn ang="0">
                    <a:pos x="28" y="30"/>
                  </a:cxn>
                  <a:cxn ang="0">
                    <a:pos x="34" y="30"/>
                  </a:cxn>
                  <a:cxn ang="0">
                    <a:pos x="49" y="33"/>
                  </a:cxn>
                  <a:cxn ang="0">
                    <a:pos x="58" y="41"/>
                  </a:cxn>
                  <a:cxn ang="0">
                    <a:pos x="63" y="54"/>
                  </a:cxn>
                  <a:cxn ang="0">
                    <a:pos x="60" y="66"/>
                  </a:cxn>
                  <a:cxn ang="0">
                    <a:pos x="57" y="71"/>
                  </a:cxn>
                  <a:cxn ang="0">
                    <a:pos x="52" y="74"/>
                  </a:cxn>
                  <a:cxn ang="0">
                    <a:pos x="46" y="79"/>
                  </a:cxn>
                  <a:cxn ang="0">
                    <a:pos x="31" y="82"/>
                  </a:cxn>
                  <a:cxn ang="0">
                    <a:pos x="18" y="79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6"/>
                  </a:cxn>
                  <a:cxn ang="0">
                    <a:pos x="7" y="13"/>
                  </a:cxn>
                  <a:cxn ang="0">
                    <a:pos x="18" y="4"/>
                  </a:cxn>
                  <a:cxn ang="0">
                    <a:pos x="22" y="1"/>
                  </a:cxn>
                  <a:cxn ang="0">
                    <a:pos x="28" y="0"/>
                  </a:cxn>
                </a:cxnLst>
                <a:rect l="0" t="0" r="r" b="b"/>
                <a:pathLst>
                  <a:path w="63" h="82">
                    <a:moveTo>
                      <a:pt x="27" y="36"/>
                    </a:moveTo>
                    <a:lnTo>
                      <a:pt x="22" y="38"/>
                    </a:lnTo>
                    <a:lnTo>
                      <a:pt x="15" y="45"/>
                    </a:lnTo>
                    <a:lnTo>
                      <a:pt x="13" y="51"/>
                    </a:lnTo>
                    <a:lnTo>
                      <a:pt x="13" y="57"/>
                    </a:lnTo>
                    <a:lnTo>
                      <a:pt x="15" y="63"/>
                    </a:lnTo>
                    <a:lnTo>
                      <a:pt x="16" y="68"/>
                    </a:lnTo>
                    <a:lnTo>
                      <a:pt x="21" y="72"/>
                    </a:lnTo>
                    <a:lnTo>
                      <a:pt x="25" y="75"/>
                    </a:lnTo>
                    <a:lnTo>
                      <a:pt x="37" y="75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8" y="66"/>
                    </a:lnTo>
                    <a:lnTo>
                      <a:pt x="49" y="62"/>
                    </a:lnTo>
                    <a:lnTo>
                      <a:pt x="49" y="50"/>
                    </a:lnTo>
                    <a:lnTo>
                      <a:pt x="48" y="45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7" y="36"/>
                    </a:lnTo>
                    <a:lnTo>
                      <a:pt x="27" y="36"/>
                    </a:lnTo>
                    <a:close/>
                    <a:moveTo>
                      <a:pt x="28" y="0"/>
                    </a:moveTo>
                    <a:lnTo>
                      <a:pt x="40" y="0"/>
                    </a:lnTo>
                    <a:lnTo>
                      <a:pt x="49" y="3"/>
                    </a:lnTo>
                    <a:lnTo>
                      <a:pt x="55" y="6"/>
                    </a:lnTo>
                    <a:lnTo>
                      <a:pt x="58" y="10"/>
                    </a:lnTo>
                    <a:lnTo>
                      <a:pt x="60" y="15"/>
                    </a:lnTo>
                    <a:lnTo>
                      <a:pt x="58" y="16"/>
                    </a:lnTo>
                    <a:lnTo>
                      <a:pt x="57" y="19"/>
                    </a:lnTo>
                    <a:lnTo>
                      <a:pt x="51" y="19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39" y="4"/>
                    </a:lnTo>
                    <a:lnTo>
                      <a:pt x="34" y="4"/>
                    </a:lnTo>
                    <a:lnTo>
                      <a:pt x="25" y="6"/>
                    </a:lnTo>
                    <a:lnTo>
                      <a:pt x="18" y="13"/>
                    </a:lnTo>
                    <a:lnTo>
                      <a:pt x="13" y="24"/>
                    </a:lnTo>
                    <a:lnTo>
                      <a:pt x="12" y="41"/>
                    </a:lnTo>
                    <a:lnTo>
                      <a:pt x="16" y="36"/>
                    </a:lnTo>
                    <a:lnTo>
                      <a:pt x="28" y="30"/>
                    </a:lnTo>
                    <a:lnTo>
                      <a:pt x="34" y="30"/>
                    </a:lnTo>
                    <a:lnTo>
                      <a:pt x="49" y="33"/>
                    </a:lnTo>
                    <a:lnTo>
                      <a:pt x="58" y="41"/>
                    </a:lnTo>
                    <a:lnTo>
                      <a:pt x="63" y="54"/>
                    </a:lnTo>
                    <a:lnTo>
                      <a:pt x="60" y="66"/>
                    </a:lnTo>
                    <a:lnTo>
                      <a:pt x="57" y="71"/>
                    </a:lnTo>
                    <a:lnTo>
                      <a:pt x="52" y="74"/>
                    </a:lnTo>
                    <a:lnTo>
                      <a:pt x="46" y="79"/>
                    </a:lnTo>
                    <a:lnTo>
                      <a:pt x="31" y="82"/>
                    </a:lnTo>
                    <a:lnTo>
                      <a:pt x="18" y="79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6"/>
                    </a:lnTo>
                    <a:lnTo>
                      <a:pt x="7" y="13"/>
                    </a:lnTo>
                    <a:lnTo>
                      <a:pt x="18" y="4"/>
                    </a:lnTo>
                    <a:lnTo>
                      <a:pt x="22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30" name="Freeform 138"/>
              <p:cNvSpPr>
                <a:spLocks/>
              </p:cNvSpPr>
              <p:nvPr/>
            </p:nvSpPr>
            <p:spPr bwMode="auto">
              <a:xfrm>
                <a:off x="3505" y="738"/>
                <a:ext cx="39" cy="79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5" y="0"/>
                  </a:cxn>
                  <a:cxn ang="0">
                    <a:pos x="25" y="70"/>
                  </a:cxn>
                  <a:cxn ang="0">
                    <a:pos x="27" y="71"/>
                  </a:cxn>
                  <a:cxn ang="0">
                    <a:pos x="28" y="74"/>
                  </a:cxn>
                  <a:cxn ang="0">
                    <a:pos x="31" y="74"/>
                  </a:cxn>
                  <a:cxn ang="0">
                    <a:pos x="36" y="76"/>
                  </a:cxn>
                  <a:cxn ang="0">
                    <a:pos x="39" y="76"/>
                  </a:cxn>
                  <a:cxn ang="0">
                    <a:pos x="39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7" y="74"/>
                  </a:cxn>
                  <a:cxn ang="0">
                    <a:pos x="10" y="73"/>
                  </a:cxn>
                  <a:cxn ang="0">
                    <a:pos x="13" y="70"/>
                  </a:cxn>
                  <a:cxn ang="0">
                    <a:pos x="13" y="12"/>
                  </a:cxn>
                  <a:cxn ang="0">
                    <a:pos x="12" y="9"/>
                  </a:cxn>
                  <a:cxn ang="0">
                    <a:pos x="9" y="8"/>
                  </a:cxn>
                  <a:cxn ang="0">
                    <a:pos x="4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5" y="2"/>
                  </a:cxn>
                  <a:cxn ang="0">
                    <a:pos x="21" y="0"/>
                  </a:cxn>
                </a:cxnLst>
                <a:rect l="0" t="0" r="r" b="b"/>
                <a:pathLst>
                  <a:path w="39" h="79">
                    <a:moveTo>
                      <a:pt x="21" y="0"/>
                    </a:moveTo>
                    <a:lnTo>
                      <a:pt x="25" y="0"/>
                    </a:lnTo>
                    <a:lnTo>
                      <a:pt x="25" y="70"/>
                    </a:lnTo>
                    <a:lnTo>
                      <a:pt x="27" y="71"/>
                    </a:lnTo>
                    <a:lnTo>
                      <a:pt x="28" y="74"/>
                    </a:lnTo>
                    <a:lnTo>
                      <a:pt x="31" y="74"/>
                    </a:lnTo>
                    <a:lnTo>
                      <a:pt x="36" y="76"/>
                    </a:lnTo>
                    <a:lnTo>
                      <a:pt x="39" y="76"/>
                    </a:lnTo>
                    <a:lnTo>
                      <a:pt x="39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7" y="74"/>
                    </a:lnTo>
                    <a:lnTo>
                      <a:pt x="10" y="73"/>
                    </a:lnTo>
                    <a:lnTo>
                      <a:pt x="13" y="70"/>
                    </a:lnTo>
                    <a:lnTo>
                      <a:pt x="13" y="12"/>
                    </a:lnTo>
                    <a:lnTo>
                      <a:pt x="12" y="9"/>
                    </a:lnTo>
                    <a:lnTo>
                      <a:pt x="9" y="8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5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31" name="Picture 139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3651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32" name="Picture 140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3651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33" name="Picture 141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3679" y="707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34" name="Picture 142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3679" y="707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35" name="Freeform 143"/>
              <p:cNvSpPr>
                <a:spLocks noEditPoints="1"/>
              </p:cNvSpPr>
              <p:nvPr/>
            </p:nvSpPr>
            <p:spPr bwMode="auto">
              <a:xfrm>
                <a:off x="3779" y="738"/>
                <a:ext cx="87" cy="79"/>
              </a:xfrm>
              <a:custGeom>
                <a:avLst/>
                <a:gdLst/>
                <a:ahLst/>
                <a:cxnLst>
                  <a:cxn ang="0">
                    <a:pos x="42" y="9"/>
                  </a:cxn>
                  <a:cxn ang="0">
                    <a:pos x="28" y="44"/>
                  </a:cxn>
                  <a:cxn ang="0">
                    <a:pos x="54" y="44"/>
                  </a:cxn>
                  <a:cxn ang="0">
                    <a:pos x="42" y="9"/>
                  </a:cxn>
                  <a:cxn ang="0">
                    <a:pos x="39" y="0"/>
                  </a:cxn>
                  <a:cxn ang="0">
                    <a:pos x="50" y="0"/>
                  </a:cxn>
                  <a:cxn ang="0">
                    <a:pos x="74" y="62"/>
                  </a:cxn>
                  <a:cxn ang="0">
                    <a:pos x="75" y="67"/>
                  </a:cxn>
                  <a:cxn ang="0">
                    <a:pos x="77" y="70"/>
                  </a:cxn>
                  <a:cxn ang="0">
                    <a:pos x="81" y="74"/>
                  </a:cxn>
                  <a:cxn ang="0">
                    <a:pos x="87" y="76"/>
                  </a:cxn>
                  <a:cxn ang="0">
                    <a:pos x="87" y="79"/>
                  </a:cxn>
                  <a:cxn ang="0">
                    <a:pos x="54" y="79"/>
                  </a:cxn>
                  <a:cxn ang="0">
                    <a:pos x="54" y="76"/>
                  </a:cxn>
                  <a:cxn ang="0">
                    <a:pos x="59" y="74"/>
                  </a:cxn>
                  <a:cxn ang="0">
                    <a:pos x="62" y="73"/>
                  </a:cxn>
                  <a:cxn ang="0">
                    <a:pos x="63" y="71"/>
                  </a:cxn>
                  <a:cxn ang="0">
                    <a:pos x="63" y="64"/>
                  </a:cxn>
                  <a:cxn ang="0">
                    <a:pos x="57" y="50"/>
                  </a:cxn>
                  <a:cxn ang="0">
                    <a:pos x="27" y="50"/>
                  </a:cxn>
                  <a:cxn ang="0">
                    <a:pos x="25" y="52"/>
                  </a:cxn>
                  <a:cxn ang="0">
                    <a:pos x="21" y="65"/>
                  </a:cxn>
                  <a:cxn ang="0">
                    <a:pos x="21" y="71"/>
                  </a:cxn>
                  <a:cxn ang="0">
                    <a:pos x="24" y="74"/>
                  </a:cxn>
                  <a:cxn ang="0">
                    <a:pos x="27" y="74"/>
                  </a:cxn>
                  <a:cxn ang="0">
                    <a:pos x="31" y="76"/>
                  </a:cxn>
                  <a:cxn ang="0">
                    <a:pos x="31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6" y="74"/>
                  </a:cxn>
                  <a:cxn ang="0">
                    <a:pos x="9" y="70"/>
                  </a:cxn>
                  <a:cxn ang="0">
                    <a:pos x="13" y="65"/>
                  </a:cxn>
                  <a:cxn ang="0">
                    <a:pos x="15" y="62"/>
                  </a:cxn>
                  <a:cxn ang="0">
                    <a:pos x="18" y="53"/>
                  </a:cxn>
                  <a:cxn ang="0">
                    <a:pos x="22" y="41"/>
                  </a:cxn>
                  <a:cxn ang="0">
                    <a:pos x="28" y="28"/>
                  </a:cxn>
                  <a:cxn ang="0">
                    <a:pos x="33" y="15"/>
                  </a:cxn>
                  <a:cxn ang="0">
                    <a:pos x="36" y="6"/>
                  </a:cxn>
                  <a:cxn ang="0">
                    <a:pos x="39" y="0"/>
                  </a:cxn>
                </a:cxnLst>
                <a:rect l="0" t="0" r="r" b="b"/>
                <a:pathLst>
                  <a:path w="87" h="79">
                    <a:moveTo>
                      <a:pt x="42" y="9"/>
                    </a:moveTo>
                    <a:lnTo>
                      <a:pt x="28" y="44"/>
                    </a:lnTo>
                    <a:lnTo>
                      <a:pt x="54" y="44"/>
                    </a:lnTo>
                    <a:lnTo>
                      <a:pt x="42" y="9"/>
                    </a:lnTo>
                    <a:close/>
                    <a:moveTo>
                      <a:pt x="39" y="0"/>
                    </a:moveTo>
                    <a:lnTo>
                      <a:pt x="50" y="0"/>
                    </a:lnTo>
                    <a:lnTo>
                      <a:pt x="74" y="62"/>
                    </a:lnTo>
                    <a:lnTo>
                      <a:pt x="75" y="67"/>
                    </a:lnTo>
                    <a:lnTo>
                      <a:pt x="77" y="70"/>
                    </a:lnTo>
                    <a:lnTo>
                      <a:pt x="81" y="74"/>
                    </a:lnTo>
                    <a:lnTo>
                      <a:pt x="87" y="76"/>
                    </a:lnTo>
                    <a:lnTo>
                      <a:pt x="87" y="79"/>
                    </a:lnTo>
                    <a:lnTo>
                      <a:pt x="54" y="79"/>
                    </a:lnTo>
                    <a:lnTo>
                      <a:pt x="54" y="76"/>
                    </a:lnTo>
                    <a:lnTo>
                      <a:pt x="59" y="74"/>
                    </a:lnTo>
                    <a:lnTo>
                      <a:pt x="62" y="73"/>
                    </a:lnTo>
                    <a:lnTo>
                      <a:pt x="63" y="71"/>
                    </a:lnTo>
                    <a:lnTo>
                      <a:pt x="63" y="64"/>
                    </a:lnTo>
                    <a:lnTo>
                      <a:pt x="57" y="50"/>
                    </a:lnTo>
                    <a:lnTo>
                      <a:pt x="27" y="50"/>
                    </a:lnTo>
                    <a:lnTo>
                      <a:pt x="25" y="52"/>
                    </a:lnTo>
                    <a:lnTo>
                      <a:pt x="21" y="65"/>
                    </a:lnTo>
                    <a:lnTo>
                      <a:pt x="21" y="71"/>
                    </a:lnTo>
                    <a:lnTo>
                      <a:pt x="24" y="74"/>
                    </a:lnTo>
                    <a:lnTo>
                      <a:pt x="27" y="74"/>
                    </a:lnTo>
                    <a:lnTo>
                      <a:pt x="31" y="76"/>
                    </a:lnTo>
                    <a:lnTo>
                      <a:pt x="31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6" y="74"/>
                    </a:lnTo>
                    <a:lnTo>
                      <a:pt x="9" y="70"/>
                    </a:lnTo>
                    <a:lnTo>
                      <a:pt x="13" y="65"/>
                    </a:lnTo>
                    <a:lnTo>
                      <a:pt x="15" y="62"/>
                    </a:lnTo>
                    <a:lnTo>
                      <a:pt x="18" y="53"/>
                    </a:lnTo>
                    <a:lnTo>
                      <a:pt x="22" y="41"/>
                    </a:lnTo>
                    <a:lnTo>
                      <a:pt x="28" y="28"/>
                    </a:lnTo>
                    <a:lnTo>
                      <a:pt x="33" y="15"/>
                    </a:lnTo>
                    <a:lnTo>
                      <a:pt x="36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36" name="Freeform 144"/>
              <p:cNvSpPr>
                <a:spLocks noEditPoints="1"/>
              </p:cNvSpPr>
              <p:nvPr/>
            </p:nvSpPr>
            <p:spPr bwMode="auto">
              <a:xfrm>
                <a:off x="4062" y="737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7" y="69"/>
                  </a:cxn>
                  <a:cxn ang="0">
                    <a:pos x="90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5" y="4"/>
                  </a:cxn>
                  <a:cxn ang="0">
                    <a:pos x="11" y="12"/>
                  </a:cxn>
                  <a:cxn ang="0">
                    <a:pos x="9" y="32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30" y="16"/>
                  </a:cxn>
                  <a:cxn ang="0">
                    <a:pos x="27" y="7"/>
                  </a:cxn>
                  <a:cxn ang="0">
                    <a:pos x="15" y="4"/>
                  </a:cxn>
                  <a:cxn ang="0">
                    <a:pos x="80" y="1"/>
                  </a:cxn>
                  <a:cxn ang="0">
                    <a:pos x="20" y="80"/>
                  </a:cxn>
                  <a:cxn ang="0">
                    <a:pos x="20" y="0"/>
                  </a:cxn>
                  <a:cxn ang="0">
                    <a:pos x="38" y="12"/>
                  </a:cxn>
                  <a:cxn ang="0">
                    <a:pos x="38" y="38"/>
                  </a:cxn>
                  <a:cxn ang="0">
                    <a:pos x="20" y="50"/>
                  </a:cxn>
                  <a:cxn ang="0">
                    <a:pos x="2" y="36"/>
                  </a:cxn>
                  <a:cxn ang="0">
                    <a:pos x="2" y="12"/>
                  </a:cxn>
                  <a:cxn ang="0">
                    <a:pos x="20" y="0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6" y="50"/>
                    </a:lnTo>
                    <a:lnTo>
                      <a:pt x="66" y="57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7" y="69"/>
                    </a:lnTo>
                    <a:lnTo>
                      <a:pt x="89" y="63"/>
                    </a:lnTo>
                    <a:lnTo>
                      <a:pt x="90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7"/>
                    </a:lnTo>
                    <a:lnTo>
                      <a:pt x="96" y="69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2" y="1"/>
                    </a:lnTo>
                    <a:close/>
                    <a:moveTo>
                      <a:pt x="20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37" name="Freeform 145"/>
              <p:cNvSpPr>
                <a:spLocks/>
              </p:cNvSpPr>
              <p:nvPr/>
            </p:nvSpPr>
            <p:spPr bwMode="auto">
              <a:xfrm>
                <a:off x="4169" y="737"/>
                <a:ext cx="77" cy="8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51" y="1"/>
                  </a:cxn>
                  <a:cxn ang="0">
                    <a:pos x="63" y="7"/>
                  </a:cxn>
                  <a:cxn ang="0">
                    <a:pos x="65" y="1"/>
                  </a:cxn>
                  <a:cxn ang="0">
                    <a:pos x="69" y="1"/>
                  </a:cxn>
                  <a:cxn ang="0">
                    <a:pos x="74" y="30"/>
                  </a:cxn>
                  <a:cxn ang="0">
                    <a:pos x="71" y="30"/>
                  </a:cxn>
                  <a:cxn ang="0">
                    <a:pos x="68" y="24"/>
                  </a:cxn>
                  <a:cxn ang="0">
                    <a:pos x="65" y="21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1" y="4"/>
                  </a:cxn>
                  <a:cxn ang="0">
                    <a:pos x="35" y="6"/>
                  </a:cxn>
                  <a:cxn ang="0">
                    <a:pos x="30" y="7"/>
                  </a:cxn>
                  <a:cxn ang="0">
                    <a:pos x="24" y="12"/>
                  </a:cxn>
                  <a:cxn ang="0">
                    <a:pos x="21" y="16"/>
                  </a:cxn>
                  <a:cxn ang="0">
                    <a:pos x="17" y="24"/>
                  </a:cxn>
                  <a:cxn ang="0">
                    <a:pos x="15" y="32"/>
                  </a:cxn>
                  <a:cxn ang="0">
                    <a:pos x="14" y="41"/>
                  </a:cxn>
                  <a:cxn ang="0">
                    <a:pos x="17" y="56"/>
                  </a:cxn>
                  <a:cxn ang="0">
                    <a:pos x="23" y="66"/>
                  </a:cxn>
                  <a:cxn ang="0">
                    <a:pos x="32" y="74"/>
                  </a:cxn>
                  <a:cxn ang="0">
                    <a:pos x="38" y="75"/>
                  </a:cxn>
                  <a:cxn ang="0">
                    <a:pos x="44" y="75"/>
                  </a:cxn>
                  <a:cxn ang="0">
                    <a:pos x="59" y="71"/>
                  </a:cxn>
                  <a:cxn ang="0">
                    <a:pos x="72" y="59"/>
                  </a:cxn>
                  <a:cxn ang="0">
                    <a:pos x="77" y="62"/>
                  </a:cxn>
                  <a:cxn ang="0">
                    <a:pos x="68" y="72"/>
                  </a:cxn>
                  <a:cxn ang="0">
                    <a:pos x="56" y="80"/>
                  </a:cxn>
                  <a:cxn ang="0">
                    <a:pos x="41" y="82"/>
                  </a:cxn>
                  <a:cxn ang="0">
                    <a:pos x="26" y="79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29" y="1"/>
                  </a:cxn>
                  <a:cxn ang="0">
                    <a:pos x="35" y="0"/>
                  </a:cxn>
                </a:cxnLst>
                <a:rect l="0" t="0" r="r" b="b"/>
                <a:pathLst>
                  <a:path w="77" h="82">
                    <a:moveTo>
                      <a:pt x="35" y="0"/>
                    </a:moveTo>
                    <a:lnTo>
                      <a:pt x="39" y="0"/>
                    </a:lnTo>
                    <a:lnTo>
                      <a:pt x="51" y="1"/>
                    </a:lnTo>
                    <a:lnTo>
                      <a:pt x="63" y="7"/>
                    </a:lnTo>
                    <a:lnTo>
                      <a:pt x="65" y="1"/>
                    </a:lnTo>
                    <a:lnTo>
                      <a:pt x="69" y="1"/>
                    </a:lnTo>
                    <a:lnTo>
                      <a:pt x="74" y="30"/>
                    </a:lnTo>
                    <a:lnTo>
                      <a:pt x="71" y="30"/>
                    </a:lnTo>
                    <a:lnTo>
                      <a:pt x="68" y="24"/>
                    </a:lnTo>
                    <a:lnTo>
                      <a:pt x="65" y="21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1" y="4"/>
                    </a:lnTo>
                    <a:lnTo>
                      <a:pt x="35" y="6"/>
                    </a:lnTo>
                    <a:lnTo>
                      <a:pt x="30" y="7"/>
                    </a:lnTo>
                    <a:lnTo>
                      <a:pt x="24" y="12"/>
                    </a:lnTo>
                    <a:lnTo>
                      <a:pt x="21" y="16"/>
                    </a:lnTo>
                    <a:lnTo>
                      <a:pt x="17" y="24"/>
                    </a:lnTo>
                    <a:lnTo>
                      <a:pt x="15" y="32"/>
                    </a:lnTo>
                    <a:lnTo>
                      <a:pt x="14" y="41"/>
                    </a:lnTo>
                    <a:lnTo>
                      <a:pt x="17" y="56"/>
                    </a:lnTo>
                    <a:lnTo>
                      <a:pt x="23" y="66"/>
                    </a:lnTo>
                    <a:lnTo>
                      <a:pt x="32" y="74"/>
                    </a:lnTo>
                    <a:lnTo>
                      <a:pt x="38" y="75"/>
                    </a:lnTo>
                    <a:lnTo>
                      <a:pt x="44" y="75"/>
                    </a:lnTo>
                    <a:lnTo>
                      <a:pt x="59" y="71"/>
                    </a:lnTo>
                    <a:lnTo>
                      <a:pt x="72" y="59"/>
                    </a:lnTo>
                    <a:lnTo>
                      <a:pt x="77" y="62"/>
                    </a:lnTo>
                    <a:lnTo>
                      <a:pt x="68" y="72"/>
                    </a:lnTo>
                    <a:lnTo>
                      <a:pt x="56" y="80"/>
                    </a:lnTo>
                    <a:lnTo>
                      <a:pt x="41" y="82"/>
                    </a:lnTo>
                    <a:lnTo>
                      <a:pt x="26" y="79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38" name="Freeform 146"/>
              <p:cNvSpPr>
                <a:spLocks/>
              </p:cNvSpPr>
              <p:nvPr/>
            </p:nvSpPr>
            <p:spPr bwMode="auto">
              <a:xfrm>
                <a:off x="4268" y="738"/>
                <a:ext cx="41" cy="7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6" y="0"/>
                  </a:cxn>
                  <a:cxn ang="0">
                    <a:pos x="26" y="67"/>
                  </a:cxn>
                  <a:cxn ang="0">
                    <a:pos x="28" y="70"/>
                  </a:cxn>
                  <a:cxn ang="0">
                    <a:pos x="28" y="71"/>
                  </a:cxn>
                  <a:cxn ang="0">
                    <a:pos x="31" y="74"/>
                  </a:cxn>
                  <a:cxn ang="0">
                    <a:pos x="34" y="74"/>
                  </a:cxn>
                  <a:cxn ang="0">
                    <a:pos x="37" y="76"/>
                  </a:cxn>
                  <a:cxn ang="0">
                    <a:pos x="41" y="76"/>
                  </a:cxn>
                  <a:cxn ang="0">
                    <a:pos x="41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4" y="71"/>
                  </a:cxn>
                  <a:cxn ang="0">
                    <a:pos x="16" y="70"/>
                  </a:cxn>
                  <a:cxn ang="0">
                    <a:pos x="16" y="12"/>
                  </a:cxn>
                  <a:cxn ang="0">
                    <a:pos x="14" y="9"/>
                  </a:cxn>
                  <a:cxn ang="0">
                    <a:pos x="11" y="8"/>
                  </a:cxn>
                  <a:cxn ang="0">
                    <a:pos x="6" y="6"/>
                  </a:cxn>
                  <a:cxn ang="0">
                    <a:pos x="2" y="6"/>
                  </a:cxn>
                  <a:cxn ang="0">
                    <a:pos x="2" y="3"/>
                  </a:cxn>
                  <a:cxn ang="0">
                    <a:pos x="23" y="0"/>
                  </a:cxn>
                </a:cxnLst>
                <a:rect l="0" t="0" r="r" b="b"/>
                <a:pathLst>
                  <a:path w="41" h="79">
                    <a:moveTo>
                      <a:pt x="23" y="0"/>
                    </a:moveTo>
                    <a:lnTo>
                      <a:pt x="26" y="0"/>
                    </a:lnTo>
                    <a:lnTo>
                      <a:pt x="26" y="67"/>
                    </a:lnTo>
                    <a:lnTo>
                      <a:pt x="28" y="70"/>
                    </a:lnTo>
                    <a:lnTo>
                      <a:pt x="28" y="71"/>
                    </a:lnTo>
                    <a:lnTo>
                      <a:pt x="31" y="74"/>
                    </a:lnTo>
                    <a:lnTo>
                      <a:pt x="34" y="74"/>
                    </a:lnTo>
                    <a:lnTo>
                      <a:pt x="37" y="76"/>
                    </a:lnTo>
                    <a:lnTo>
                      <a:pt x="41" y="76"/>
                    </a:lnTo>
                    <a:lnTo>
                      <a:pt x="41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4" y="71"/>
                    </a:lnTo>
                    <a:lnTo>
                      <a:pt x="16" y="70"/>
                    </a:lnTo>
                    <a:lnTo>
                      <a:pt x="16" y="12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39" name="Picture 147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>
                <a:off x="4415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40" name="Picture 148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4415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41" name="Picture 149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4445" y="707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42" name="Picture 150"/>
              <p:cNvPicPr>
                <a:picLocks noChangeAspect="1" noChangeArrowheads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 bwMode="auto">
              <a:xfrm>
                <a:off x="4445" y="707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43" name="Freeform 151"/>
              <p:cNvSpPr>
                <a:spLocks noEditPoints="1"/>
              </p:cNvSpPr>
              <p:nvPr/>
            </p:nvSpPr>
            <p:spPr bwMode="auto">
              <a:xfrm>
                <a:off x="4546" y="761"/>
                <a:ext cx="64" cy="58"/>
              </a:xfrm>
              <a:custGeom>
                <a:avLst/>
                <a:gdLst/>
                <a:ahLst/>
                <a:cxnLst>
                  <a:cxn ang="0">
                    <a:pos x="24" y="6"/>
                  </a:cxn>
                  <a:cxn ang="0">
                    <a:pos x="15" y="12"/>
                  </a:cxn>
                  <a:cxn ang="0">
                    <a:pos x="13" y="17"/>
                  </a:cxn>
                  <a:cxn ang="0">
                    <a:pos x="10" y="23"/>
                  </a:cxn>
                  <a:cxn ang="0">
                    <a:pos x="10" y="29"/>
                  </a:cxn>
                  <a:cxn ang="0">
                    <a:pos x="12" y="36"/>
                  </a:cxn>
                  <a:cxn ang="0">
                    <a:pos x="15" y="44"/>
                  </a:cxn>
                  <a:cxn ang="0">
                    <a:pos x="18" y="47"/>
                  </a:cxn>
                  <a:cxn ang="0">
                    <a:pos x="22" y="50"/>
                  </a:cxn>
                  <a:cxn ang="0">
                    <a:pos x="27" y="51"/>
                  </a:cxn>
                  <a:cxn ang="0">
                    <a:pos x="33" y="50"/>
                  </a:cxn>
                  <a:cxn ang="0">
                    <a:pos x="37" y="47"/>
                  </a:cxn>
                  <a:cxn ang="0">
                    <a:pos x="43" y="42"/>
                  </a:cxn>
                  <a:cxn ang="0">
                    <a:pos x="43" y="17"/>
                  </a:cxn>
                  <a:cxn ang="0">
                    <a:pos x="42" y="12"/>
                  </a:cxn>
                  <a:cxn ang="0">
                    <a:pos x="37" y="9"/>
                  </a:cxn>
                  <a:cxn ang="0">
                    <a:pos x="34" y="6"/>
                  </a:cxn>
                  <a:cxn ang="0">
                    <a:pos x="24" y="6"/>
                  </a:cxn>
                  <a:cxn ang="0">
                    <a:pos x="25" y="0"/>
                  </a:cxn>
                  <a:cxn ang="0">
                    <a:pos x="31" y="0"/>
                  </a:cxn>
                  <a:cxn ang="0">
                    <a:pos x="36" y="2"/>
                  </a:cxn>
                  <a:cxn ang="0">
                    <a:pos x="40" y="5"/>
                  </a:cxn>
                  <a:cxn ang="0">
                    <a:pos x="43" y="9"/>
                  </a:cxn>
                  <a:cxn ang="0">
                    <a:pos x="48" y="2"/>
                  </a:cxn>
                  <a:cxn ang="0">
                    <a:pos x="54" y="2"/>
                  </a:cxn>
                  <a:cxn ang="0">
                    <a:pos x="54" y="45"/>
                  </a:cxn>
                  <a:cxn ang="0">
                    <a:pos x="55" y="48"/>
                  </a:cxn>
                  <a:cxn ang="0">
                    <a:pos x="55" y="50"/>
                  </a:cxn>
                  <a:cxn ang="0">
                    <a:pos x="58" y="51"/>
                  </a:cxn>
                  <a:cxn ang="0">
                    <a:pos x="64" y="51"/>
                  </a:cxn>
                  <a:cxn ang="0">
                    <a:pos x="64" y="56"/>
                  </a:cxn>
                  <a:cxn ang="0">
                    <a:pos x="43" y="58"/>
                  </a:cxn>
                  <a:cxn ang="0">
                    <a:pos x="43" y="48"/>
                  </a:cxn>
                  <a:cxn ang="0">
                    <a:pos x="37" y="53"/>
                  </a:cxn>
                  <a:cxn ang="0">
                    <a:pos x="31" y="56"/>
                  </a:cxn>
                  <a:cxn ang="0">
                    <a:pos x="24" y="58"/>
                  </a:cxn>
                  <a:cxn ang="0">
                    <a:pos x="16" y="56"/>
                  </a:cxn>
                  <a:cxn ang="0">
                    <a:pos x="10" y="53"/>
                  </a:cxn>
                  <a:cxn ang="0">
                    <a:pos x="6" y="48"/>
                  </a:cxn>
                  <a:cxn ang="0">
                    <a:pos x="3" y="42"/>
                  </a:cxn>
                  <a:cxn ang="0">
                    <a:pos x="1" y="36"/>
                  </a:cxn>
                  <a:cxn ang="0">
                    <a:pos x="0" y="29"/>
                  </a:cxn>
                  <a:cxn ang="0">
                    <a:pos x="1" y="18"/>
                  </a:cxn>
                  <a:cxn ang="0">
                    <a:pos x="7" y="8"/>
                  </a:cxn>
                  <a:cxn ang="0">
                    <a:pos x="15" y="2"/>
                  </a:cxn>
                  <a:cxn ang="0">
                    <a:pos x="25" y="0"/>
                  </a:cxn>
                </a:cxnLst>
                <a:rect l="0" t="0" r="r" b="b"/>
                <a:pathLst>
                  <a:path w="64" h="58">
                    <a:moveTo>
                      <a:pt x="24" y="6"/>
                    </a:moveTo>
                    <a:lnTo>
                      <a:pt x="15" y="12"/>
                    </a:lnTo>
                    <a:lnTo>
                      <a:pt x="13" y="17"/>
                    </a:lnTo>
                    <a:lnTo>
                      <a:pt x="10" y="23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5" y="44"/>
                    </a:lnTo>
                    <a:lnTo>
                      <a:pt x="18" y="47"/>
                    </a:lnTo>
                    <a:lnTo>
                      <a:pt x="22" y="50"/>
                    </a:lnTo>
                    <a:lnTo>
                      <a:pt x="27" y="51"/>
                    </a:lnTo>
                    <a:lnTo>
                      <a:pt x="33" y="50"/>
                    </a:lnTo>
                    <a:lnTo>
                      <a:pt x="37" y="47"/>
                    </a:lnTo>
                    <a:lnTo>
                      <a:pt x="43" y="42"/>
                    </a:lnTo>
                    <a:lnTo>
                      <a:pt x="43" y="17"/>
                    </a:lnTo>
                    <a:lnTo>
                      <a:pt x="42" y="12"/>
                    </a:lnTo>
                    <a:lnTo>
                      <a:pt x="37" y="9"/>
                    </a:lnTo>
                    <a:lnTo>
                      <a:pt x="34" y="6"/>
                    </a:lnTo>
                    <a:lnTo>
                      <a:pt x="24" y="6"/>
                    </a:lnTo>
                    <a:close/>
                    <a:moveTo>
                      <a:pt x="25" y="0"/>
                    </a:moveTo>
                    <a:lnTo>
                      <a:pt x="31" y="0"/>
                    </a:lnTo>
                    <a:lnTo>
                      <a:pt x="36" y="2"/>
                    </a:lnTo>
                    <a:lnTo>
                      <a:pt x="40" y="5"/>
                    </a:lnTo>
                    <a:lnTo>
                      <a:pt x="43" y="9"/>
                    </a:lnTo>
                    <a:lnTo>
                      <a:pt x="48" y="2"/>
                    </a:lnTo>
                    <a:lnTo>
                      <a:pt x="54" y="2"/>
                    </a:lnTo>
                    <a:lnTo>
                      <a:pt x="54" y="45"/>
                    </a:lnTo>
                    <a:lnTo>
                      <a:pt x="55" y="48"/>
                    </a:lnTo>
                    <a:lnTo>
                      <a:pt x="55" y="50"/>
                    </a:lnTo>
                    <a:lnTo>
                      <a:pt x="58" y="51"/>
                    </a:lnTo>
                    <a:lnTo>
                      <a:pt x="64" y="51"/>
                    </a:lnTo>
                    <a:lnTo>
                      <a:pt x="64" y="56"/>
                    </a:lnTo>
                    <a:lnTo>
                      <a:pt x="43" y="58"/>
                    </a:lnTo>
                    <a:lnTo>
                      <a:pt x="43" y="48"/>
                    </a:lnTo>
                    <a:lnTo>
                      <a:pt x="37" y="53"/>
                    </a:lnTo>
                    <a:lnTo>
                      <a:pt x="31" y="56"/>
                    </a:lnTo>
                    <a:lnTo>
                      <a:pt x="24" y="58"/>
                    </a:lnTo>
                    <a:lnTo>
                      <a:pt x="16" y="56"/>
                    </a:lnTo>
                    <a:lnTo>
                      <a:pt x="10" y="53"/>
                    </a:lnTo>
                    <a:lnTo>
                      <a:pt x="6" y="48"/>
                    </a:lnTo>
                    <a:lnTo>
                      <a:pt x="3" y="42"/>
                    </a:lnTo>
                    <a:lnTo>
                      <a:pt x="1" y="36"/>
                    </a:lnTo>
                    <a:lnTo>
                      <a:pt x="0" y="29"/>
                    </a:lnTo>
                    <a:lnTo>
                      <a:pt x="1" y="18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44" name="Freeform 152"/>
              <p:cNvSpPr>
                <a:spLocks noEditPoints="1"/>
              </p:cNvSpPr>
              <p:nvPr/>
            </p:nvSpPr>
            <p:spPr bwMode="auto">
              <a:xfrm>
                <a:off x="4811" y="737"/>
                <a:ext cx="99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5"/>
                  </a:cxn>
                  <a:cxn ang="0">
                    <a:pos x="99" y="57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6" y="4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3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2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4" y="1"/>
                  </a:cxn>
                  <a:cxn ang="0">
                    <a:pos x="25" y="80"/>
                  </a:cxn>
                  <a:cxn ang="0">
                    <a:pos x="74" y="1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2">
                    <a:moveTo>
                      <a:pt x="75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78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6" y="4"/>
                    </a:moveTo>
                    <a:lnTo>
                      <a:pt x="13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6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6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45" name="Freeform 153"/>
              <p:cNvSpPr>
                <a:spLocks/>
              </p:cNvSpPr>
              <p:nvPr/>
            </p:nvSpPr>
            <p:spPr bwMode="auto">
              <a:xfrm>
                <a:off x="4918" y="738"/>
                <a:ext cx="7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20"/>
                  </a:cxn>
                  <a:cxn ang="0">
                    <a:pos x="69" y="22"/>
                  </a:cxn>
                  <a:cxn ang="0">
                    <a:pos x="60" y="12"/>
                  </a:cxn>
                  <a:cxn ang="0">
                    <a:pos x="50" y="6"/>
                  </a:cxn>
                  <a:cxn ang="0">
                    <a:pos x="34" y="5"/>
                  </a:cxn>
                  <a:cxn ang="0">
                    <a:pos x="30" y="5"/>
                  </a:cxn>
                  <a:cxn ang="0">
                    <a:pos x="25" y="6"/>
                  </a:cxn>
                  <a:cxn ang="0">
                    <a:pos x="24" y="8"/>
                  </a:cxn>
                  <a:cxn ang="0">
                    <a:pos x="21" y="9"/>
                  </a:cxn>
                  <a:cxn ang="0">
                    <a:pos x="21" y="34"/>
                  </a:cxn>
                  <a:cxn ang="0">
                    <a:pos x="34" y="34"/>
                  </a:cxn>
                  <a:cxn ang="0">
                    <a:pos x="40" y="31"/>
                  </a:cxn>
                  <a:cxn ang="0">
                    <a:pos x="43" y="25"/>
                  </a:cxn>
                  <a:cxn ang="0">
                    <a:pos x="43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3" y="55"/>
                  </a:cxn>
                  <a:cxn ang="0">
                    <a:pos x="43" y="49"/>
                  </a:cxn>
                  <a:cxn ang="0">
                    <a:pos x="42" y="44"/>
                  </a:cxn>
                  <a:cxn ang="0">
                    <a:pos x="39" y="41"/>
                  </a:cxn>
                  <a:cxn ang="0">
                    <a:pos x="34" y="40"/>
                  </a:cxn>
                  <a:cxn ang="0">
                    <a:pos x="21" y="40"/>
                  </a:cxn>
                  <a:cxn ang="0">
                    <a:pos x="21" y="68"/>
                  </a:cxn>
                  <a:cxn ang="0">
                    <a:pos x="22" y="71"/>
                  </a:cxn>
                  <a:cxn ang="0">
                    <a:pos x="28" y="74"/>
                  </a:cxn>
                  <a:cxn ang="0">
                    <a:pos x="34" y="74"/>
                  </a:cxn>
                  <a:cxn ang="0">
                    <a:pos x="43" y="73"/>
                  </a:cxn>
                  <a:cxn ang="0">
                    <a:pos x="51" y="71"/>
                  </a:cxn>
                  <a:cxn ang="0">
                    <a:pos x="57" y="68"/>
                  </a:cxn>
                  <a:cxn ang="0">
                    <a:pos x="62" y="65"/>
                  </a:cxn>
                  <a:cxn ang="0">
                    <a:pos x="74" y="53"/>
                  </a:cxn>
                  <a:cxn ang="0">
                    <a:pos x="77" y="55"/>
                  </a:cxn>
                  <a:cxn ang="0">
                    <a:pos x="66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7" y="73"/>
                  </a:cxn>
                  <a:cxn ang="0">
                    <a:pos x="9" y="71"/>
                  </a:cxn>
                  <a:cxn ang="0">
                    <a:pos x="10" y="67"/>
                  </a:cxn>
                  <a:cxn ang="0">
                    <a:pos x="10" y="17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6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7" h="79">
                    <a:moveTo>
                      <a:pt x="0" y="0"/>
                    </a:moveTo>
                    <a:lnTo>
                      <a:pt x="66" y="0"/>
                    </a:lnTo>
                    <a:lnTo>
                      <a:pt x="74" y="20"/>
                    </a:lnTo>
                    <a:lnTo>
                      <a:pt x="69" y="22"/>
                    </a:lnTo>
                    <a:lnTo>
                      <a:pt x="60" y="12"/>
                    </a:lnTo>
                    <a:lnTo>
                      <a:pt x="50" y="6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24" y="8"/>
                    </a:lnTo>
                    <a:lnTo>
                      <a:pt x="21" y="9"/>
                    </a:lnTo>
                    <a:lnTo>
                      <a:pt x="21" y="34"/>
                    </a:lnTo>
                    <a:lnTo>
                      <a:pt x="34" y="34"/>
                    </a:lnTo>
                    <a:lnTo>
                      <a:pt x="40" y="31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3" y="55"/>
                    </a:lnTo>
                    <a:lnTo>
                      <a:pt x="43" y="49"/>
                    </a:lnTo>
                    <a:lnTo>
                      <a:pt x="42" y="44"/>
                    </a:lnTo>
                    <a:lnTo>
                      <a:pt x="39" y="41"/>
                    </a:lnTo>
                    <a:lnTo>
                      <a:pt x="34" y="40"/>
                    </a:lnTo>
                    <a:lnTo>
                      <a:pt x="21" y="40"/>
                    </a:lnTo>
                    <a:lnTo>
                      <a:pt x="21" y="68"/>
                    </a:lnTo>
                    <a:lnTo>
                      <a:pt x="22" y="71"/>
                    </a:lnTo>
                    <a:lnTo>
                      <a:pt x="28" y="74"/>
                    </a:lnTo>
                    <a:lnTo>
                      <a:pt x="34" y="74"/>
                    </a:lnTo>
                    <a:lnTo>
                      <a:pt x="43" y="73"/>
                    </a:lnTo>
                    <a:lnTo>
                      <a:pt x="51" y="71"/>
                    </a:lnTo>
                    <a:lnTo>
                      <a:pt x="57" y="68"/>
                    </a:lnTo>
                    <a:lnTo>
                      <a:pt x="62" y="65"/>
                    </a:lnTo>
                    <a:lnTo>
                      <a:pt x="74" y="53"/>
                    </a:lnTo>
                    <a:lnTo>
                      <a:pt x="77" y="55"/>
                    </a:lnTo>
                    <a:lnTo>
                      <a:pt x="66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0" y="67"/>
                    </a:lnTo>
                    <a:lnTo>
                      <a:pt x="10" y="17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46" name="Freeform 154"/>
              <p:cNvSpPr>
                <a:spLocks/>
              </p:cNvSpPr>
              <p:nvPr/>
            </p:nvSpPr>
            <p:spPr bwMode="auto">
              <a:xfrm>
                <a:off x="5014" y="738"/>
                <a:ext cx="41" cy="7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6" y="0"/>
                  </a:cxn>
                  <a:cxn ang="0">
                    <a:pos x="26" y="67"/>
                  </a:cxn>
                  <a:cxn ang="0">
                    <a:pos x="27" y="70"/>
                  </a:cxn>
                  <a:cxn ang="0">
                    <a:pos x="27" y="71"/>
                  </a:cxn>
                  <a:cxn ang="0">
                    <a:pos x="30" y="74"/>
                  </a:cxn>
                  <a:cxn ang="0">
                    <a:pos x="33" y="74"/>
                  </a:cxn>
                  <a:cxn ang="0">
                    <a:pos x="36" y="76"/>
                  </a:cxn>
                  <a:cxn ang="0">
                    <a:pos x="41" y="76"/>
                  </a:cxn>
                  <a:cxn ang="0">
                    <a:pos x="41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4" y="71"/>
                  </a:cxn>
                  <a:cxn ang="0">
                    <a:pos x="15" y="70"/>
                  </a:cxn>
                  <a:cxn ang="0">
                    <a:pos x="15" y="12"/>
                  </a:cxn>
                  <a:cxn ang="0">
                    <a:pos x="14" y="9"/>
                  </a:cxn>
                  <a:cxn ang="0">
                    <a:pos x="11" y="8"/>
                  </a:cxn>
                  <a:cxn ang="0">
                    <a:pos x="6" y="6"/>
                  </a:cxn>
                  <a:cxn ang="0">
                    <a:pos x="2" y="6"/>
                  </a:cxn>
                  <a:cxn ang="0">
                    <a:pos x="2" y="3"/>
                  </a:cxn>
                  <a:cxn ang="0">
                    <a:pos x="23" y="0"/>
                  </a:cxn>
                </a:cxnLst>
                <a:rect l="0" t="0" r="r" b="b"/>
                <a:pathLst>
                  <a:path w="41" h="79">
                    <a:moveTo>
                      <a:pt x="23" y="0"/>
                    </a:moveTo>
                    <a:lnTo>
                      <a:pt x="26" y="0"/>
                    </a:lnTo>
                    <a:lnTo>
                      <a:pt x="26" y="67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30" y="74"/>
                    </a:lnTo>
                    <a:lnTo>
                      <a:pt x="33" y="74"/>
                    </a:lnTo>
                    <a:lnTo>
                      <a:pt x="36" y="76"/>
                    </a:lnTo>
                    <a:lnTo>
                      <a:pt x="41" y="76"/>
                    </a:lnTo>
                    <a:lnTo>
                      <a:pt x="41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4" y="71"/>
                    </a:lnTo>
                    <a:lnTo>
                      <a:pt x="15" y="70"/>
                    </a:lnTo>
                    <a:lnTo>
                      <a:pt x="15" y="12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47" name="Picture 155"/>
              <p:cNvPicPr>
                <a:picLocks noChangeAspect="1" noChangeArrowheads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 bwMode="auto">
              <a:xfrm>
                <a:off x="5166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48" name="Picture 156"/>
              <p:cNvPicPr>
                <a:picLocks noChangeAspect="1" noChangeArrowheads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 bwMode="auto">
              <a:xfrm>
                <a:off x="5166" y="707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49" name="Picture 157"/>
              <p:cNvPicPr>
                <a:picLocks noChangeAspect="1" noChangeArrowheads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 bwMode="auto">
              <a:xfrm>
                <a:off x="1088" y="864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50" name="Picture 158"/>
              <p:cNvPicPr>
                <a:picLocks noChangeAspect="1" noChangeArrowheads="1"/>
              </p:cNvPicPr>
              <p:nvPr/>
            </p:nvPicPr>
            <p:blipFill>
              <a:blip r:embed="rId25" cstate="print"/>
              <a:srcRect/>
              <a:stretch>
                <a:fillRect/>
              </a:stretch>
            </p:blipFill>
            <p:spPr bwMode="auto">
              <a:xfrm>
                <a:off x="1088" y="864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51" name="Picture 159"/>
              <p:cNvPicPr>
                <a:picLocks noChangeAspect="1" noChangeArrowheads="1"/>
              </p:cNvPicPr>
              <p:nvPr/>
            </p:nvPicPr>
            <p:blipFill>
              <a:blip r:embed="rId26" cstate="print"/>
              <a:srcRect/>
              <a:stretch>
                <a:fillRect/>
              </a:stretch>
            </p:blipFill>
            <p:spPr bwMode="auto">
              <a:xfrm>
                <a:off x="1085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52" name="Picture 160"/>
              <p:cNvPicPr>
                <a:picLocks noChangeAspect="1" noChangeArrowheads="1"/>
              </p:cNvPicPr>
              <p:nvPr/>
            </p:nvPicPr>
            <p:blipFill>
              <a:blip r:embed="rId27" cstate="print"/>
              <a:srcRect/>
              <a:stretch>
                <a:fillRect/>
              </a:stretch>
            </p:blipFill>
            <p:spPr bwMode="auto">
              <a:xfrm>
                <a:off x="1085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53" name="Freeform 161"/>
              <p:cNvSpPr>
                <a:spLocks noEditPoints="1"/>
              </p:cNvSpPr>
              <p:nvPr/>
            </p:nvSpPr>
            <p:spPr bwMode="auto">
              <a:xfrm>
                <a:off x="1239" y="882"/>
                <a:ext cx="46" cy="3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46" y="0"/>
                  </a:cxn>
                  <a:cxn ang="0">
                    <a:pos x="43" y="35"/>
                  </a:cxn>
                  <a:cxn ang="0">
                    <a:pos x="34" y="35"/>
                  </a:cxn>
                  <a:cxn ang="0">
                    <a:pos x="31" y="0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2" y="35"/>
                  </a:cxn>
                  <a:cxn ang="0">
                    <a:pos x="3" y="35"/>
                  </a:cxn>
                  <a:cxn ang="0">
                    <a:pos x="0" y="0"/>
                  </a:cxn>
                </a:cxnLst>
                <a:rect l="0" t="0" r="r" b="b"/>
                <a:pathLst>
                  <a:path w="46" h="35">
                    <a:moveTo>
                      <a:pt x="31" y="0"/>
                    </a:moveTo>
                    <a:lnTo>
                      <a:pt x="46" y="0"/>
                    </a:lnTo>
                    <a:lnTo>
                      <a:pt x="43" y="35"/>
                    </a:lnTo>
                    <a:lnTo>
                      <a:pt x="34" y="35"/>
                    </a:lnTo>
                    <a:lnTo>
                      <a:pt x="31" y="0"/>
                    </a:lnTo>
                    <a:close/>
                    <a:moveTo>
                      <a:pt x="0" y="0"/>
                    </a:moveTo>
                    <a:lnTo>
                      <a:pt x="16" y="0"/>
                    </a:lnTo>
                    <a:lnTo>
                      <a:pt x="12" y="35"/>
                    </a:lnTo>
                    <a:lnTo>
                      <a:pt x="3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54" name="Freeform 162"/>
              <p:cNvSpPr>
                <a:spLocks noEditPoints="1"/>
              </p:cNvSpPr>
              <p:nvPr/>
            </p:nvSpPr>
            <p:spPr bwMode="auto">
              <a:xfrm>
                <a:off x="1535" y="902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2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5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55" name="Freeform 163"/>
              <p:cNvSpPr>
                <a:spLocks/>
              </p:cNvSpPr>
              <p:nvPr/>
            </p:nvSpPr>
            <p:spPr bwMode="auto">
              <a:xfrm>
                <a:off x="1642" y="902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1"/>
                  </a:cxn>
                  <a:cxn ang="0">
                    <a:pos x="49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6" y="16"/>
                  </a:cxn>
                  <a:cxn ang="0">
                    <a:pos x="58" y="22"/>
                  </a:cxn>
                  <a:cxn ang="0">
                    <a:pos x="52" y="38"/>
                  </a:cxn>
                  <a:cxn ang="0">
                    <a:pos x="37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69"/>
                  </a:cxn>
                  <a:cxn ang="0">
                    <a:pos x="49" y="69"/>
                  </a:cxn>
                  <a:cxn ang="0">
                    <a:pos x="52" y="66"/>
                  </a:cxn>
                  <a:cxn ang="0">
                    <a:pos x="55" y="65"/>
                  </a:cxn>
                  <a:cxn ang="0">
                    <a:pos x="56" y="60"/>
                  </a:cxn>
                  <a:cxn ang="0">
                    <a:pos x="58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5" y="54"/>
                  </a:cxn>
                  <a:cxn ang="0">
                    <a:pos x="40" y="38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4" y="6"/>
                  </a:cxn>
                  <a:cxn ang="0">
                    <a:pos x="28" y="4"/>
                  </a:cxn>
                  <a:cxn ang="0">
                    <a:pos x="23" y="6"/>
                  </a:cxn>
                  <a:cxn ang="0">
                    <a:pos x="17" y="7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5" y="30"/>
                  </a:cxn>
                  <a:cxn ang="0">
                    <a:pos x="3" y="29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1"/>
                    </a:lnTo>
                    <a:lnTo>
                      <a:pt x="49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6" y="16"/>
                    </a:lnTo>
                    <a:lnTo>
                      <a:pt x="58" y="22"/>
                    </a:lnTo>
                    <a:lnTo>
                      <a:pt x="52" y="38"/>
                    </a:lnTo>
                    <a:lnTo>
                      <a:pt x="37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69"/>
                    </a:lnTo>
                    <a:lnTo>
                      <a:pt x="49" y="69"/>
                    </a:lnTo>
                    <a:lnTo>
                      <a:pt x="52" y="66"/>
                    </a:lnTo>
                    <a:lnTo>
                      <a:pt x="55" y="65"/>
                    </a:lnTo>
                    <a:lnTo>
                      <a:pt x="56" y="60"/>
                    </a:lnTo>
                    <a:lnTo>
                      <a:pt x="58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5" y="54"/>
                    </a:lnTo>
                    <a:lnTo>
                      <a:pt x="40" y="38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3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56" name="Freeform 164"/>
              <p:cNvSpPr>
                <a:spLocks/>
              </p:cNvSpPr>
              <p:nvPr/>
            </p:nvSpPr>
            <p:spPr bwMode="auto">
              <a:xfrm>
                <a:off x="1715" y="902"/>
                <a:ext cx="61" cy="8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6" y="0"/>
                  </a:cxn>
                  <a:cxn ang="0">
                    <a:pos x="42" y="1"/>
                  </a:cxn>
                  <a:cxn ang="0">
                    <a:pos x="48" y="4"/>
                  </a:cxn>
                  <a:cxn ang="0">
                    <a:pos x="51" y="7"/>
                  </a:cxn>
                  <a:cxn ang="0">
                    <a:pos x="57" y="16"/>
                  </a:cxn>
                  <a:cxn ang="0">
                    <a:pos x="57" y="22"/>
                  </a:cxn>
                  <a:cxn ang="0">
                    <a:pos x="51" y="38"/>
                  </a:cxn>
                  <a:cxn ang="0">
                    <a:pos x="36" y="54"/>
                  </a:cxn>
                  <a:cxn ang="0">
                    <a:pos x="30" y="59"/>
                  </a:cxn>
                  <a:cxn ang="0">
                    <a:pos x="22" y="65"/>
                  </a:cxn>
                  <a:cxn ang="0">
                    <a:pos x="13" y="71"/>
                  </a:cxn>
                  <a:cxn ang="0">
                    <a:pos x="39" y="71"/>
                  </a:cxn>
                  <a:cxn ang="0">
                    <a:pos x="45" y="69"/>
                  </a:cxn>
                  <a:cxn ang="0">
                    <a:pos x="49" y="69"/>
                  </a:cxn>
                  <a:cxn ang="0">
                    <a:pos x="54" y="65"/>
                  </a:cxn>
                  <a:cxn ang="0">
                    <a:pos x="57" y="60"/>
                  </a:cxn>
                  <a:cxn ang="0">
                    <a:pos x="57" y="57"/>
                  </a:cxn>
                  <a:cxn ang="0">
                    <a:pos x="61" y="59"/>
                  </a:cxn>
                  <a:cxn ang="0">
                    <a:pos x="57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4" y="54"/>
                  </a:cxn>
                  <a:cxn ang="0">
                    <a:pos x="39" y="38"/>
                  </a:cxn>
                  <a:cxn ang="0">
                    <a:pos x="43" y="21"/>
                  </a:cxn>
                  <a:cxn ang="0">
                    <a:pos x="42" y="15"/>
                  </a:cxn>
                  <a:cxn ang="0">
                    <a:pos x="40" y="10"/>
                  </a:cxn>
                  <a:cxn ang="0">
                    <a:pos x="37" y="7"/>
                  </a:cxn>
                  <a:cxn ang="0">
                    <a:pos x="33" y="6"/>
                  </a:cxn>
                  <a:cxn ang="0">
                    <a:pos x="27" y="4"/>
                  </a:cxn>
                  <a:cxn ang="0">
                    <a:pos x="18" y="7"/>
                  </a:cxn>
                  <a:cxn ang="0">
                    <a:pos x="13" y="10"/>
                  </a:cxn>
                  <a:cxn ang="0">
                    <a:pos x="12" y="12"/>
                  </a:cxn>
                  <a:cxn ang="0">
                    <a:pos x="12" y="18"/>
                  </a:cxn>
                  <a:cxn ang="0">
                    <a:pos x="13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3" y="29"/>
                  </a:cxn>
                  <a:cxn ang="0">
                    <a:pos x="12" y="30"/>
                  </a:cxn>
                  <a:cxn ang="0">
                    <a:pos x="9" y="32"/>
                  </a:cxn>
                  <a:cxn ang="0">
                    <a:pos x="4" y="30"/>
                  </a:cxn>
                  <a:cxn ang="0">
                    <a:pos x="3" y="29"/>
                  </a:cxn>
                  <a:cxn ang="0">
                    <a:pos x="1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8" y="0"/>
                  </a:cxn>
                </a:cxnLst>
                <a:rect l="0" t="0" r="r" b="b"/>
                <a:pathLst>
                  <a:path w="61" h="80">
                    <a:moveTo>
                      <a:pt x="28" y="0"/>
                    </a:moveTo>
                    <a:lnTo>
                      <a:pt x="36" y="0"/>
                    </a:lnTo>
                    <a:lnTo>
                      <a:pt x="42" y="1"/>
                    </a:lnTo>
                    <a:lnTo>
                      <a:pt x="48" y="4"/>
                    </a:lnTo>
                    <a:lnTo>
                      <a:pt x="51" y="7"/>
                    </a:lnTo>
                    <a:lnTo>
                      <a:pt x="57" y="16"/>
                    </a:lnTo>
                    <a:lnTo>
                      <a:pt x="57" y="22"/>
                    </a:lnTo>
                    <a:lnTo>
                      <a:pt x="51" y="38"/>
                    </a:lnTo>
                    <a:lnTo>
                      <a:pt x="36" y="54"/>
                    </a:lnTo>
                    <a:lnTo>
                      <a:pt x="30" y="59"/>
                    </a:lnTo>
                    <a:lnTo>
                      <a:pt x="22" y="65"/>
                    </a:lnTo>
                    <a:lnTo>
                      <a:pt x="13" y="71"/>
                    </a:lnTo>
                    <a:lnTo>
                      <a:pt x="39" y="71"/>
                    </a:lnTo>
                    <a:lnTo>
                      <a:pt x="45" y="69"/>
                    </a:lnTo>
                    <a:lnTo>
                      <a:pt x="49" y="69"/>
                    </a:lnTo>
                    <a:lnTo>
                      <a:pt x="54" y="65"/>
                    </a:lnTo>
                    <a:lnTo>
                      <a:pt x="57" y="60"/>
                    </a:lnTo>
                    <a:lnTo>
                      <a:pt x="57" y="57"/>
                    </a:lnTo>
                    <a:lnTo>
                      <a:pt x="61" y="59"/>
                    </a:lnTo>
                    <a:lnTo>
                      <a:pt x="57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4" y="54"/>
                    </a:lnTo>
                    <a:lnTo>
                      <a:pt x="39" y="38"/>
                    </a:lnTo>
                    <a:lnTo>
                      <a:pt x="43" y="21"/>
                    </a:lnTo>
                    <a:lnTo>
                      <a:pt x="42" y="15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18" y="7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3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3" y="29"/>
                    </a:lnTo>
                    <a:lnTo>
                      <a:pt x="12" y="30"/>
                    </a:lnTo>
                    <a:lnTo>
                      <a:pt x="9" y="32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57" name="Picture 165"/>
              <p:cNvPicPr>
                <a:picLocks noChangeAspect="1" noChangeArrowheads="1"/>
              </p:cNvPicPr>
              <p:nvPr/>
            </p:nvPicPr>
            <p:blipFill>
              <a:blip r:embed="rId28" cstate="print"/>
              <a:srcRect/>
              <a:stretch>
                <a:fillRect/>
              </a:stretch>
            </p:blipFill>
            <p:spPr bwMode="auto">
              <a:xfrm>
                <a:off x="1873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58" name="Picture 166"/>
              <p:cNvPicPr>
                <a:picLocks noChangeAspect="1" noChangeArrowheads="1"/>
              </p:cNvPicPr>
              <p:nvPr/>
            </p:nvPicPr>
            <p:blipFill>
              <a:blip r:embed="rId29" cstate="print"/>
              <a:srcRect/>
              <a:stretch>
                <a:fillRect/>
              </a:stretch>
            </p:blipFill>
            <p:spPr bwMode="auto">
              <a:xfrm>
                <a:off x="1873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59" name="Picture 167"/>
              <p:cNvPicPr>
                <a:picLocks noChangeAspect="1" noChangeArrowheads="1"/>
              </p:cNvPicPr>
              <p:nvPr/>
            </p:nvPicPr>
            <p:blipFill>
              <a:blip r:embed="rId30" cstate="print"/>
              <a:srcRect/>
              <a:stretch>
                <a:fillRect/>
              </a:stretch>
            </p:blipFill>
            <p:spPr bwMode="auto">
              <a:xfrm>
                <a:off x="1902" y="870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60" name="Picture 168"/>
              <p:cNvPicPr>
                <a:picLocks noChangeAspect="1" noChangeArrowheads="1"/>
              </p:cNvPicPr>
              <p:nvPr/>
            </p:nvPicPr>
            <p:blipFill>
              <a:blip r:embed="rId31" cstate="print"/>
              <a:srcRect/>
              <a:stretch>
                <a:fillRect/>
              </a:stretch>
            </p:blipFill>
            <p:spPr bwMode="auto">
              <a:xfrm>
                <a:off x="1902" y="870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61" name="Freeform 169"/>
              <p:cNvSpPr>
                <a:spLocks noEditPoints="1"/>
              </p:cNvSpPr>
              <p:nvPr/>
            </p:nvSpPr>
            <p:spPr bwMode="auto">
              <a:xfrm>
                <a:off x="2144" y="903"/>
                <a:ext cx="78" cy="79"/>
              </a:xfrm>
              <a:custGeom>
                <a:avLst/>
                <a:gdLst/>
                <a:ahLst/>
                <a:cxnLst>
                  <a:cxn ang="0">
                    <a:pos x="23" y="38"/>
                  </a:cxn>
                  <a:cxn ang="0">
                    <a:pos x="23" y="68"/>
                  </a:cxn>
                  <a:cxn ang="0">
                    <a:pos x="27" y="73"/>
                  </a:cxn>
                  <a:cxn ang="0">
                    <a:pos x="32" y="74"/>
                  </a:cxn>
                  <a:cxn ang="0">
                    <a:pos x="38" y="74"/>
                  </a:cxn>
                  <a:cxn ang="0">
                    <a:pos x="53" y="71"/>
                  </a:cxn>
                  <a:cxn ang="0">
                    <a:pos x="62" y="65"/>
                  </a:cxn>
                  <a:cxn ang="0">
                    <a:pos x="65" y="55"/>
                  </a:cxn>
                  <a:cxn ang="0">
                    <a:pos x="65" y="49"/>
                  </a:cxn>
                  <a:cxn ang="0">
                    <a:pos x="63" y="44"/>
                  </a:cxn>
                  <a:cxn ang="0">
                    <a:pos x="59" y="41"/>
                  </a:cxn>
                  <a:cxn ang="0">
                    <a:pos x="50" y="38"/>
                  </a:cxn>
                  <a:cxn ang="0">
                    <a:pos x="23" y="38"/>
                  </a:cxn>
                  <a:cxn ang="0">
                    <a:pos x="27" y="5"/>
                  </a:cxn>
                  <a:cxn ang="0">
                    <a:pos x="24" y="6"/>
                  </a:cxn>
                  <a:cxn ang="0">
                    <a:pos x="23" y="9"/>
                  </a:cxn>
                  <a:cxn ang="0">
                    <a:pos x="23" y="34"/>
                  </a:cxn>
                  <a:cxn ang="0">
                    <a:pos x="36" y="34"/>
                  </a:cxn>
                  <a:cxn ang="0">
                    <a:pos x="47" y="32"/>
                  </a:cxn>
                  <a:cxn ang="0">
                    <a:pos x="54" y="31"/>
                  </a:cxn>
                  <a:cxn ang="0">
                    <a:pos x="60" y="26"/>
                  </a:cxn>
                  <a:cxn ang="0">
                    <a:pos x="62" y="18"/>
                  </a:cxn>
                  <a:cxn ang="0">
                    <a:pos x="59" y="11"/>
                  </a:cxn>
                  <a:cxn ang="0">
                    <a:pos x="51" y="6"/>
                  </a:cxn>
                  <a:cxn ang="0">
                    <a:pos x="38" y="5"/>
                  </a:cxn>
                  <a:cxn ang="0">
                    <a:pos x="27" y="5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9" y="2"/>
                  </a:cxn>
                  <a:cxn ang="0">
                    <a:pos x="71" y="8"/>
                  </a:cxn>
                  <a:cxn ang="0">
                    <a:pos x="74" y="18"/>
                  </a:cxn>
                  <a:cxn ang="0">
                    <a:pos x="74" y="23"/>
                  </a:cxn>
                  <a:cxn ang="0">
                    <a:pos x="71" y="28"/>
                  </a:cxn>
                  <a:cxn ang="0">
                    <a:pos x="68" y="31"/>
                  </a:cxn>
                  <a:cxn ang="0">
                    <a:pos x="63" y="34"/>
                  </a:cxn>
                  <a:cxn ang="0">
                    <a:pos x="57" y="35"/>
                  </a:cxn>
                  <a:cxn ang="0">
                    <a:pos x="65" y="37"/>
                  </a:cxn>
                  <a:cxn ang="0">
                    <a:pos x="71" y="41"/>
                  </a:cxn>
                  <a:cxn ang="0">
                    <a:pos x="75" y="44"/>
                  </a:cxn>
                  <a:cxn ang="0">
                    <a:pos x="78" y="56"/>
                  </a:cxn>
                  <a:cxn ang="0">
                    <a:pos x="77" y="65"/>
                  </a:cxn>
                  <a:cxn ang="0">
                    <a:pos x="69" y="73"/>
                  </a:cxn>
                  <a:cxn ang="0">
                    <a:pos x="59" y="77"/>
                  </a:cxn>
                  <a:cxn ang="0">
                    <a:pos x="42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9">
                    <a:moveTo>
                      <a:pt x="23" y="38"/>
                    </a:moveTo>
                    <a:lnTo>
                      <a:pt x="23" y="68"/>
                    </a:lnTo>
                    <a:lnTo>
                      <a:pt x="27" y="73"/>
                    </a:lnTo>
                    <a:lnTo>
                      <a:pt x="32" y="74"/>
                    </a:lnTo>
                    <a:lnTo>
                      <a:pt x="38" y="74"/>
                    </a:lnTo>
                    <a:lnTo>
                      <a:pt x="53" y="71"/>
                    </a:lnTo>
                    <a:lnTo>
                      <a:pt x="62" y="65"/>
                    </a:lnTo>
                    <a:lnTo>
                      <a:pt x="65" y="55"/>
                    </a:lnTo>
                    <a:lnTo>
                      <a:pt x="65" y="49"/>
                    </a:lnTo>
                    <a:lnTo>
                      <a:pt x="63" y="44"/>
                    </a:lnTo>
                    <a:lnTo>
                      <a:pt x="59" y="41"/>
                    </a:lnTo>
                    <a:lnTo>
                      <a:pt x="50" y="38"/>
                    </a:lnTo>
                    <a:lnTo>
                      <a:pt x="23" y="38"/>
                    </a:lnTo>
                    <a:close/>
                    <a:moveTo>
                      <a:pt x="27" y="5"/>
                    </a:moveTo>
                    <a:lnTo>
                      <a:pt x="24" y="6"/>
                    </a:lnTo>
                    <a:lnTo>
                      <a:pt x="23" y="9"/>
                    </a:lnTo>
                    <a:lnTo>
                      <a:pt x="23" y="34"/>
                    </a:lnTo>
                    <a:lnTo>
                      <a:pt x="36" y="34"/>
                    </a:lnTo>
                    <a:lnTo>
                      <a:pt x="47" y="32"/>
                    </a:lnTo>
                    <a:lnTo>
                      <a:pt x="54" y="31"/>
                    </a:lnTo>
                    <a:lnTo>
                      <a:pt x="60" y="26"/>
                    </a:lnTo>
                    <a:lnTo>
                      <a:pt x="62" y="18"/>
                    </a:lnTo>
                    <a:lnTo>
                      <a:pt x="59" y="11"/>
                    </a:lnTo>
                    <a:lnTo>
                      <a:pt x="51" y="6"/>
                    </a:lnTo>
                    <a:lnTo>
                      <a:pt x="38" y="5"/>
                    </a:lnTo>
                    <a:lnTo>
                      <a:pt x="27" y="5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9" y="2"/>
                    </a:lnTo>
                    <a:lnTo>
                      <a:pt x="71" y="8"/>
                    </a:lnTo>
                    <a:lnTo>
                      <a:pt x="74" y="18"/>
                    </a:lnTo>
                    <a:lnTo>
                      <a:pt x="74" y="23"/>
                    </a:lnTo>
                    <a:lnTo>
                      <a:pt x="71" y="28"/>
                    </a:lnTo>
                    <a:lnTo>
                      <a:pt x="68" y="31"/>
                    </a:lnTo>
                    <a:lnTo>
                      <a:pt x="63" y="34"/>
                    </a:lnTo>
                    <a:lnTo>
                      <a:pt x="57" y="35"/>
                    </a:lnTo>
                    <a:lnTo>
                      <a:pt x="65" y="37"/>
                    </a:lnTo>
                    <a:lnTo>
                      <a:pt x="71" y="41"/>
                    </a:lnTo>
                    <a:lnTo>
                      <a:pt x="75" y="44"/>
                    </a:lnTo>
                    <a:lnTo>
                      <a:pt x="78" y="56"/>
                    </a:lnTo>
                    <a:lnTo>
                      <a:pt x="77" y="65"/>
                    </a:lnTo>
                    <a:lnTo>
                      <a:pt x="69" y="73"/>
                    </a:lnTo>
                    <a:lnTo>
                      <a:pt x="59" y="77"/>
                    </a:lnTo>
                    <a:lnTo>
                      <a:pt x="42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62" name="Freeform 170"/>
              <p:cNvSpPr>
                <a:spLocks noEditPoints="1"/>
              </p:cNvSpPr>
              <p:nvPr/>
            </p:nvSpPr>
            <p:spPr bwMode="auto">
              <a:xfrm>
                <a:off x="2561" y="902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1" y="32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1" y="32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5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63" name="Freeform 171"/>
              <p:cNvSpPr>
                <a:spLocks noEditPoints="1"/>
              </p:cNvSpPr>
              <p:nvPr/>
            </p:nvSpPr>
            <p:spPr bwMode="auto">
              <a:xfrm>
                <a:off x="2667" y="903"/>
                <a:ext cx="66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7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50" y="70"/>
                  </a:cxn>
                  <a:cxn ang="0">
                    <a:pos x="50" y="73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6" y="79"/>
                  </a:cxn>
                  <a:cxn ang="0">
                    <a:pos x="26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8" y="68"/>
                  </a:cxn>
                  <a:cxn ang="0">
                    <a:pos x="38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6"/>
                  </a:cxn>
                  <a:cxn ang="0">
                    <a:pos x="38" y="0"/>
                  </a:cxn>
                </a:cxnLst>
                <a:rect l="0" t="0" r="r" b="b"/>
                <a:pathLst>
                  <a:path w="66" h="79">
                    <a:moveTo>
                      <a:pt x="38" y="9"/>
                    </a:moveTo>
                    <a:lnTo>
                      <a:pt x="7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50" y="70"/>
                    </a:lnTo>
                    <a:lnTo>
                      <a:pt x="50" y="73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6" y="79"/>
                    </a:lnTo>
                    <a:lnTo>
                      <a:pt x="26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8" y="68"/>
                    </a:lnTo>
                    <a:lnTo>
                      <a:pt x="38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64" name="Freeform 172"/>
              <p:cNvSpPr>
                <a:spLocks/>
              </p:cNvSpPr>
              <p:nvPr/>
            </p:nvSpPr>
            <p:spPr bwMode="auto">
              <a:xfrm>
                <a:off x="2741" y="902"/>
                <a:ext cx="62" cy="8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6" y="0"/>
                  </a:cxn>
                  <a:cxn ang="0">
                    <a:pos x="42" y="1"/>
                  </a:cxn>
                  <a:cxn ang="0">
                    <a:pos x="48" y="4"/>
                  </a:cxn>
                  <a:cxn ang="0">
                    <a:pos x="51" y="7"/>
                  </a:cxn>
                  <a:cxn ang="0">
                    <a:pos x="57" y="16"/>
                  </a:cxn>
                  <a:cxn ang="0">
                    <a:pos x="57" y="22"/>
                  </a:cxn>
                  <a:cxn ang="0">
                    <a:pos x="51" y="38"/>
                  </a:cxn>
                  <a:cxn ang="0">
                    <a:pos x="36" y="54"/>
                  </a:cxn>
                  <a:cxn ang="0">
                    <a:pos x="30" y="59"/>
                  </a:cxn>
                  <a:cxn ang="0">
                    <a:pos x="22" y="65"/>
                  </a:cxn>
                  <a:cxn ang="0">
                    <a:pos x="13" y="71"/>
                  </a:cxn>
                  <a:cxn ang="0">
                    <a:pos x="39" y="71"/>
                  </a:cxn>
                  <a:cxn ang="0">
                    <a:pos x="45" y="69"/>
                  </a:cxn>
                  <a:cxn ang="0">
                    <a:pos x="48" y="69"/>
                  </a:cxn>
                  <a:cxn ang="0">
                    <a:pos x="51" y="66"/>
                  </a:cxn>
                  <a:cxn ang="0">
                    <a:pos x="54" y="65"/>
                  </a:cxn>
                  <a:cxn ang="0">
                    <a:pos x="55" y="60"/>
                  </a:cxn>
                  <a:cxn ang="0">
                    <a:pos x="57" y="57"/>
                  </a:cxn>
                  <a:cxn ang="0">
                    <a:pos x="62" y="59"/>
                  </a:cxn>
                  <a:cxn ang="0">
                    <a:pos x="55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4" y="54"/>
                  </a:cxn>
                  <a:cxn ang="0">
                    <a:pos x="39" y="38"/>
                  </a:cxn>
                  <a:cxn ang="0">
                    <a:pos x="43" y="21"/>
                  </a:cxn>
                  <a:cxn ang="0">
                    <a:pos x="42" y="15"/>
                  </a:cxn>
                  <a:cxn ang="0">
                    <a:pos x="40" y="10"/>
                  </a:cxn>
                  <a:cxn ang="0">
                    <a:pos x="37" y="7"/>
                  </a:cxn>
                  <a:cxn ang="0">
                    <a:pos x="33" y="6"/>
                  </a:cxn>
                  <a:cxn ang="0">
                    <a:pos x="27" y="4"/>
                  </a:cxn>
                  <a:cxn ang="0">
                    <a:pos x="22" y="6"/>
                  </a:cxn>
                  <a:cxn ang="0">
                    <a:pos x="16" y="7"/>
                  </a:cxn>
                  <a:cxn ang="0">
                    <a:pos x="12" y="12"/>
                  </a:cxn>
                  <a:cxn ang="0">
                    <a:pos x="10" y="15"/>
                  </a:cxn>
                  <a:cxn ang="0">
                    <a:pos x="13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3" y="29"/>
                  </a:cxn>
                  <a:cxn ang="0">
                    <a:pos x="12" y="30"/>
                  </a:cxn>
                  <a:cxn ang="0">
                    <a:pos x="9" y="32"/>
                  </a:cxn>
                  <a:cxn ang="0">
                    <a:pos x="4" y="30"/>
                  </a:cxn>
                  <a:cxn ang="0">
                    <a:pos x="3" y="29"/>
                  </a:cxn>
                  <a:cxn ang="0">
                    <a:pos x="1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8" y="0"/>
                  </a:cxn>
                </a:cxnLst>
                <a:rect l="0" t="0" r="r" b="b"/>
                <a:pathLst>
                  <a:path w="62" h="80">
                    <a:moveTo>
                      <a:pt x="28" y="0"/>
                    </a:moveTo>
                    <a:lnTo>
                      <a:pt x="36" y="0"/>
                    </a:lnTo>
                    <a:lnTo>
                      <a:pt x="42" y="1"/>
                    </a:lnTo>
                    <a:lnTo>
                      <a:pt x="48" y="4"/>
                    </a:lnTo>
                    <a:lnTo>
                      <a:pt x="51" y="7"/>
                    </a:lnTo>
                    <a:lnTo>
                      <a:pt x="57" y="16"/>
                    </a:lnTo>
                    <a:lnTo>
                      <a:pt x="57" y="22"/>
                    </a:lnTo>
                    <a:lnTo>
                      <a:pt x="51" y="38"/>
                    </a:lnTo>
                    <a:lnTo>
                      <a:pt x="36" y="54"/>
                    </a:lnTo>
                    <a:lnTo>
                      <a:pt x="30" y="59"/>
                    </a:lnTo>
                    <a:lnTo>
                      <a:pt x="22" y="65"/>
                    </a:lnTo>
                    <a:lnTo>
                      <a:pt x="13" y="71"/>
                    </a:lnTo>
                    <a:lnTo>
                      <a:pt x="39" y="71"/>
                    </a:lnTo>
                    <a:lnTo>
                      <a:pt x="45" y="69"/>
                    </a:lnTo>
                    <a:lnTo>
                      <a:pt x="48" y="69"/>
                    </a:lnTo>
                    <a:lnTo>
                      <a:pt x="51" y="66"/>
                    </a:lnTo>
                    <a:lnTo>
                      <a:pt x="54" y="65"/>
                    </a:lnTo>
                    <a:lnTo>
                      <a:pt x="55" y="60"/>
                    </a:lnTo>
                    <a:lnTo>
                      <a:pt x="57" y="57"/>
                    </a:lnTo>
                    <a:lnTo>
                      <a:pt x="62" y="59"/>
                    </a:lnTo>
                    <a:lnTo>
                      <a:pt x="55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4" y="54"/>
                    </a:lnTo>
                    <a:lnTo>
                      <a:pt x="39" y="38"/>
                    </a:lnTo>
                    <a:lnTo>
                      <a:pt x="43" y="21"/>
                    </a:lnTo>
                    <a:lnTo>
                      <a:pt x="42" y="15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2" y="6"/>
                    </a:lnTo>
                    <a:lnTo>
                      <a:pt x="16" y="7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13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3" y="29"/>
                    </a:lnTo>
                    <a:lnTo>
                      <a:pt x="12" y="30"/>
                    </a:lnTo>
                    <a:lnTo>
                      <a:pt x="9" y="32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65" name="Picture 173"/>
              <p:cNvPicPr>
                <a:picLocks noChangeAspect="1" noChangeArrowheads="1"/>
              </p:cNvPicPr>
              <p:nvPr/>
            </p:nvPicPr>
            <p:blipFill>
              <a:blip r:embed="rId32" cstate="print"/>
              <a:srcRect/>
              <a:stretch>
                <a:fillRect/>
              </a:stretch>
            </p:blipFill>
            <p:spPr bwMode="auto">
              <a:xfrm>
                <a:off x="2899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66" name="Picture 174"/>
              <p:cNvPicPr>
                <a:picLocks noChangeAspect="1" noChangeArrowheads="1"/>
              </p:cNvPicPr>
              <p:nvPr/>
            </p:nvPicPr>
            <p:blipFill>
              <a:blip r:embed="rId33" cstate="print"/>
              <a:srcRect/>
              <a:stretch>
                <a:fillRect/>
              </a:stretch>
            </p:blipFill>
            <p:spPr bwMode="auto">
              <a:xfrm>
                <a:off x="2899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67" name="Picture 175"/>
              <p:cNvPicPr>
                <a:picLocks noChangeAspect="1" noChangeArrowheads="1"/>
              </p:cNvPicPr>
              <p:nvPr/>
            </p:nvPicPr>
            <p:blipFill>
              <a:blip r:embed="rId34" cstate="print"/>
              <a:srcRect/>
              <a:stretch>
                <a:fillRect/>
              </a:stretch>
            </p:blipFill>
            <p:spPr bwMode="auto">
              <a:xfrm>
                <a:off x="2929" y="870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68" name="Picture 176"/>
              <p:cNvPicPr>
                <a:picLocks noChangeAspect="1" noChangeArrowheads="1"/>
              </p:cNvPicPr>
              <p:nvPr/>
            </p:nvPicPr>
            <p:blipFill>
              <a:blip r:embed="rId35" cstate="print"/>
              <a:srcRect/>
              <a:stretch>
                <a:fillRect/>
              </a:stretch>
            </p:blipFill>
            <p:spPr bwMode="auto">
              <a:xfrm>
                <a:off x="2929" y="870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69" name="Freeform 177"/>
              <p:cNvSpPr>
                <a:spLocks noEditPoints="1"/>
              </p:cNvSpPr>
              <p:nvPr/>
            </p:nvSpPr>
            <p:spPr bwMode="auto">
              <a:xfrm>
                <a:off x="3036" y="899"/>
                <a:ext cx="68" cy="84"/>
              </a:xfrm>
              <a:custGeom>
                <a:avLst/>
                <a:gdLst/>
                <a:ahLst/>
                <a:cxnLst>
                  <a:cxn ang="0">
                    <a:pos x="32" y="32"/>
                  </a:cxn>
                  <a:cxn ang="0">
                    <a:pos x="27" y="35"/>
                  </a:cxn>
                  <a:cxn ang="0">
                    <a:pos x="21" y="41"/>
                  </a:cxn>
                  <a:cxn ang="0">
                    <a:pos x="21" y="72"/>
                  </a:cxn>
                  <a:cxn ang="0">
                    <a:pos x="30" y="78"/>
                  </a:cxn>
                  <a:cxn ang="0">
                    <a:pos x="36" y="78"/>
                  </a:cxn>
                  <a:cxn ang="0">
                    <a:pos x="42" y="77"/>
                  </a:cxn>
                  <a:cxn ang="0">
                    <a:pos x="47" y="75"/>
                  </a:cxn>
                  <a:cxn ang="0">
                    <a:pos x="51" y="71"/>
                  </a:cxn>
                  <a:cxn ang="0">
                    <a:pos x="54" y="66"/>
                  </a:cxn>
                  <a:cxn ang="0">
                    <a:pos x="56" y="60"/>
                  </a:cxn>
                  <a:cxn ang="0">
                    <a:pos x="56" y="48"/>
                  </a:cxn>
                  <a:cxn ang="0">
                    <a:pos x="54" y="42"/>
                  </a:cxn>
                  <a:cxn ang="0">
                    <a:pos x="51" y="38"/>
                  </a:cxn>
                  <a:cxn ang="0">
                    <a:pos x="48" y="35"/>
                  </a:cxn>
                  <a:cxn ang="0">
                    <a:pos x="44" y="32"/>
                  </a:cxn>
                  <a:cxn ang="0">
                    <a:pos x="32" y="32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1" y="35"/>
                  </a:cxn>
                  <a:cxn ang="0">
                    <a:pos x="27" y="28"/>
                  </a:cxn>
                  <a:cxn ang="0">
                    <a:pos x="33" y="27"/>
                  </a:cxn>
                  <a:cxn ang="0">
                    <a:pos x="41" y="25"/>
                  </a:cxn>
                  <a:cxn ang="0">
                    <a:pos x="53" y="27"/>
                  </a:cxn>
                  <a:cxn ang="0">
                    <a:pos x="60" y="33"/>
                  </a:cxn>
                  <a:cxn ang="0">
                    <a:pos x="66" y="42"/>
                  </a:cxn>
                  <a:cxn ang="0">
                    <a:pos x="68" y="54"/>
                  </a:cxn>
                  <a:cxn ang="0">
                    <a:pos x="65" y="66"/>
                  </a:cxn>
                  <a:cxn ang="0">
                    <a:pos x="60" y="75"/>
                  </a:cxn>
                  <a:cxn ang="0">
                    <a:pos x="51" y="81"/>
                  </a:cxn>
                  <a:cxn ang="0">
                    <a:pos x="39" y="84"/>
                  </a:cxn>
                  <a:cxn ang="0">
                    <a:pos x="33" y="83"/>
                  </a:cxn>
                  <a:cxn ang="0">
                    <a:pos x="26" y="81"/>
                  </a:cxn>
                  <a:cxn ang="0">
                    <a:pos x="20" y="77"/>
                  </a:cxn>
                  <a:cxn ang="0">
                    <a:pos x="17" y="83"/>
                  </a:cxn>
                  <a:cxn ang="0">
                    <a:pos x="11" y="83"/>
                  </a:cxn>
                  <a:cxn ang="0">
                    <a:pos x="11" y="21"/>
                  </a:cxn>
                  <a:cxn ang="0">
                    <a:pos x="9" y="16"/>
                  </a:cxn>
                  <a:cxn ang="0">
                    <a:pos x="9" y="12"/>
                  </a:cxn>
                  <a:cxn ang="0">
                    <a:pos x="6" y="9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9" y="1"/>
                  </a:cxn>
                  <a:cxn ang="0">
                    <a:pos x="17" y="0"/>
                  </a:cxn>
                </a:cxnLst>
                <a:rect l="0" t="0" r="r" b="b"/>
                <a:pathLst>
                  <a:path w="68" h="84">
                    <a:moveTo>
                      <a:pt x="32" y="32"/>
                    </a:moveTo>
                    <a:lnTo>
                      <a:pt x="27" y="35"/>
                    </a:lnTo>
                    <a:lnTo>
                      <a:pt x="21" y="41"/>
                    </a:lnTo>
                    <a:lnTo>
                      <a:pt x="21" y="72"/>
                    </a:lnTo>
                    <a:lnTo>
                      <a:pt x="30" y="78"/>
                    </a:lnTo>
                    <a:lnTo>
                      <a:pt x="36" y="78"/>
                    </a:lnTo>
                    <a:lnTo>
                      <a:pt x="42" y="77"/>
                    </a:lnTo>
                    <a:lnTo>
                      <a:pt x="47" y="75"/>
                    </a:lnTo>
                    <a:lnTo>
                      <a:pt x="51" y="71"/>
                    </a:lnTo>
                    <a:lnTo>
                      <a:pt x="54" y="66"/>
                    </a:lnTo>
                    <a:lnTo>
                      <a:pt x="56" y="60"/>
                    </a:lnTo>
                    <a:lnTo>
                      <a:pt x="56" y="48"/>
                    </a:lnTo>
                    <a:lnTo>
                      <a:pt x="54" y="42"/>
                    </a:lnTo>
                    <a:lnTo>
                      <a:pt x="51" y="38"/>
                    </a:lnTo>
                    <a:lnTo>
                      <a:pt x="48" y="35"/>
                    </a:lnTo>
                    <a:lnTo>
                      <a:pt x="44" y="32"/>
                    </a:lnTo>
                    <a:lnTo>
                      <a:pt x="32" y="32"/>
                    </a:lnTo>
                    <a:close/>
                    <a:moveTo>
                      <a:pt x="17" y="0"/>
                    </a:moveTo>
                    <a:lnTo>
                      <a:pt x="21" y="0"/>
                    </a:lnTo>
                    <a:lnTo>
                      <a:pt x="21" y="35"/>
                    </a:lnTo>
                    <a:lnTo>
                      <a:pt x="27" y="28"/>
                    </a:lnTo>
                    <a:lnTo>
                      <a:pt x="33" y="27"/>
                    </a:lnTo>
                    <a:lnTo>
                      <a:pt x="41" y="25"/>
                    </a:lnTo>
                    <a:lnTo>
                      <a:pt x="53" y="27"/>
                    </a:lnTo>
                    <a:lnTo>
                      <a:pt x="60" y="33"/>
                    </a:lnTo>
                    <a:lnTo>
                      <a:pt x="66" y="42"/>
                    </a:lnTo>
                    <a:lnTo>
                      <a:pt x="68" y="54"/>
                    </a:lnTo>
                    <a:lnTo>
                      <a:pt x="65" y="66"/>
                    </a:lnTo>
                    <a:lnTo>
                      <a:pt x="60" y="75"/>
                    </a:lnTo>
                    <a:lnTo>
                      <a:pt x="51" y="81"/>
                    </a:lnTo>
                    <a:lnTo>
                      <a:pt x="39" y="84"/>
                    </a:lnTo>
                    <a:lnTo>
                      <a:pt x="33" y="83"/>
                    </a:lnTo>
                    <a:lnTo>
                      <a:pt x="26" y="81"/>
                    </a:lnTo>
                    <a:lnTo>
                      <a:pt x="20" y="77"/>
                    </a:lnTo>
                    <a:lnTo>
                      <a:pt x="17" y="83"/>
                    </a:lnTo>
                    <a:lnTo>
                      <a:pt x="11" y="83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9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70" name="Freeform 178"/>
              <p:cNvSpPr>
                <a:spLocks noEditPoints="1"/>
              </p:cNvSpPr>
              <p:nvPr/>
            </p:nvSpPr>
            <p:spPr bwMode="auto">
              <a:xfrm>
                <a:off x="3312" y="902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8" y="69"/>
                  </a:cxn>
                  <a:cxn ang="0">
                    <a:pos x="74" y="75"/>
                  </a:cxn>
                  <a:cxn ang="0">
                    <a:pos x="81" y="75"/>
                  </a:cxn>
                  <a:cxn ang="0">
                    <a:pos x="87" y="69"/>
                  </a:cxn>
                  <a:cxn ang="0">
                    <a:pos x="89" y="48"/>
                  </a:cxn>
                  <a:cxn ang="0">
                    <a:pos x="83" y="36"/>
                  </a:cxn>
                  <a:cxn ang="0">
                    <a:pos x="78" y="32"/>
                  </a:cxn>
                  <a:cxn ang="0">
                    <a:pos x="96" y="44"/>
                  </a:cxn>
                  <a:cxn ang="0">
                    <a:pos x="95" y="69"/>
                  </a:cxn>
                  <a:cxn ang="0">
                    <a:pos x="78" y="81"/>
                  </a:cxn>
                  <a:cxn ang="0">
                    <a:pos x="60" y="68"/>
                  </a:cxn>
                  <a:cxn ang="0">
                    <a:pos x="60" y="44"/>
                  </a:cxn>
                  <a:cxn ang="0">
                    <a:pos x="78" y="32"/>
                  </a:cxn>
                  <a:cxn ang="0">
                    <a:pos x="12" y="7"/>
                  </a:cxn>
                  <a:cxn ang="0">
                    <a:pos x="7" y="18"/>
                  </a:cxn>
                  <a:cxn ang="0">
                    <a:pos x="10" y="38"/>
                  </a:cxn>
                  <a:cxn ang="0">
                    <a:pos x="15" y="44"/>
                  </a:cxn>
                  <a:cxn ang="0">
                    <a:pos x="24" y="44"/>
                  </a:cxn>
                  <a:cxn ang="0">
                    <a:pos x="28" y="38"/>
                  </a:cxn>
                  <a:cxn ang="0">
                    <a:pos x="30" y="16"/>
                  </a:cxn>
                  <a:cxn ang="0">
                    <a:pos x="24" y="4"/>
                  </a:cxn>
                  <a:cxn ang="0">
                    <a:pos x="72" y="1"/>
                  </a:cxn>
                  <a:cxn ang="0">
                    <a:pos x="25" y="80"/>
                  </a:cxn>
                  <a:cxn ang="0">
                    <a:pos x="72" y="1"/>
                  </a:cxn>
                  <a:cxn ang="0">
                    <a:pos x="30" y="3"/>
                  </a:cxn>
                  <a:cxn ang="0">
                    <a:pos x="39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1" y="75"/>
                    </a:lnTo>
                    <a:lnTo>
                      <a:pt x="86" y="74"/>
                    </a:lnTo>
                    <a:lnTo>
                      <a:pt x="87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7"/>
                    </a:lnTo>
                    <a:lnTo>
                      <a:pt x="95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6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9" y="12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8" y="38"/>
                    </a:lnTo>
                    <a:lnTo>
                      <a:pt x="30" y="32"/>
                    </a:lnTo>
                    <a:lnTo>
                      <a:pt x="30" y="16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78" y="1"/>
                    </a:lnTo>
                    <a:lnTo>
                      <a:pt x="25" y="80"/>
                    </a:lnTo>
                    <a:lnTo>
                      <a:pt x="18" y="80"/>
                    </a:lnTo>
                    <a:lnTo>
                      <a:pt x="72" y="1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2"/>
                    </a:lnTo>
                    <a:lnTo>
                      <a:pt x="39" y="25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71" name="Freeform 179"/>
              <p:cNvSpPr>
                <a:spLocks noEditPoints="1"/>
              </p:cNvSpPr>
              <p:nvPr/>
            </p:nvSpPr>
            <p:spPr bwMode="auto">
              <a:xfrm>
                <a:off x="3419" y="902"/>
                <a:ext cx="63" cy="81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2" y="38"/>
                  </a:cxn>
                  <a:cxn ang="0">
                    <a:pos x="18" y="42"/>
                  </a:cxn>
                  <a:cxn ang="0">
                    <a:pos x="13" y="51"/>
                  </a:cxn>
                  <a:cxn ang="0">
                    <a:pos x="13" y="57"/>
                  </a:cxn>
                  <a:cxn ang="0">
                    <a:pos x="15" y="63"/>
                  </a:cxn>
                  <a:cxn ang="0">
                    <a:pos x="16" y="68"/>
                  </a:cxn>
                  <a:cxn ang="0">
                    <a:pos x="21" y="72"/>
                  </a:cxn>
                  <a:cxn ang="0">
                    <a:pos x="25" y="75"/>
                  </a:cxn>
                  <a:cxn ang="0">
                    <a:pos x="37" y="75"/>
                  </a:cxn>
                  <a:cxn ang="0">
                    <a:pos x="42" y="74"/>
                  </a:cxn>
                  <a:cxn ang="0">
                    <a:pos x="45" y="71"/>
                  </a:cxn>
                  <a:cxn ang="0">
                    <a:pos x="48" y="66"/>
                  </a:cxn>
                  <a:cxn ang="0">
                    <a:pos x="49" y="62"/>
                  </a:cxn>
                  <a:cxn ang="0">
                    <a:pos x="49" y="50"/>
                  </a:cxn>
                  <a:cxn ang="0">
                    <a:pos x="48" y="45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7" y="36"/>
                  </a:cxn>
                  <a:cxn ang="0">
                    <a:pos x="27" y="36"/>
                  </a:cxn>
                  <a:cxn ang="0">
                    <a:pos x="28" y="0"/>
                  </a:cxn>
                  <a:cxn ang="0">
                    <a:pos x="43" y="0"/>
                  </a:cxn>
                  <a:cxn ang="0">
                    <a:pos x="51" y="3"/>
                  </a:cxn>
                  <a:cxn ang="0">
                    <a:pos x="54" y="4"/>
                  </a:cxn>
                  <a:cxn ang="0">
                    <a:pos x="60" y="10"/>
                  </a:cxn>
                  <a:cxn ang="0">
                    <a:pos x="60" y="15"/>
                  </a:cxn>
                  <a:cxn ang="0">
                    <a:pos x="58" y="16"/>
                  </a:cxn>
                  <a:cxn ang="0">
                    <a:pos x="57" y="19"/>
                  </a:cxn>
                  <a:cxn ang="0">
                    <a:pos x="51" y="19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6" y="9"/>
                  </a:cxn>
                  <a:cxn ang="0">
                    <a:pos x="45" y="7"/>
                  </a:cxn>
                  <a:cxn ang="0">
                    <a:pos x="39" y="4"/>
                  </a:cxn>
                  <a:cxn ang="0">
                    <a:pos x="34" y="4"/>
                  </a:cxn>
                  <a:cxn ang="0">
                    <a:pos x="25" y="6"/>
                  </a:cxn>
                  <a:cxn ang="0">
                    <a:pos x="18" y="13"/>
                  </a:cxn>
                  <a:cxn ang="0">
                    <a:pos x="13" y="24"/>
                  </a:cxn>
                  <a:cxn ang="0">
                    <a:pos x="12" y="41"/>
                  </a:cxn>
                  <a:cxn ang="0">
                    <a:pos x="18" y="36"/>
                  </a:cxn>
                  <a:cxn ang="0">
                    <a:pos x="22" y="33"/>
                  </a:cxn>
                  <a:cxn ang="0">
                    <a:pos x="28" y="30"/>
                  </a:cxn>
                  <a:cxn ang="0">
                    <a:pos x="36" y="30"/>
                  </a:cxn>
                  <a:cxn ang="0">
                    <a:pos x="49" y="33"/>
                  </a:cxn>
                  <a:cxn ang="0">
                    <a:pos x="60" y="41"/>
                  </a:cxn>
                  <a:cxn ang="0">
                    <a:pos x="63" y="54"/>
                  </a:cxn>
                  <a:cxn ang="0">
                    <a:pos x="63" y="60"/>
                  </a:cxn>
                  <a:cxn ang="0">
                    <a:pos x="60" y="66"/>
                  </a:cxn>
                  <a:cxn ang="0">
                    <a:pos x="58" y="71"/>
                  </a:cxn>
                  <a:cxn ang="0">
                    <a:pos x="54" y="74"/>
                  </a:cxn>
                  <a:cxn ang="0">
                    <a:pos x="46" y="78"/>
                  </a:cxn>
                  <a:cxn ang="0">
                    <a:pos x="40" y="80"/>
                  </a:cxn>
                  <a:cxn ang="0">
                    <a:pos x="31" y="81"/>
                  </a:cxn>
                  <a:cxn ang="0">
                    <a:pos x="18" y="78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5"/>
                  </a:cxn>
                  <a:cxn ang="0">
                    <a:pos x="7" y="13"/>
                  </a:cxn>
                  <a:cxn ang="0">
                    <a:pos x="18" y="4"/>
                  </a:cxn>
                  <a:cxn ang="0">
                    <a:pos x="24" y="1"/>
                  </a:cxn>
                  <a:cxn ang="0">
                    <a:pos x="28" y="0"/>
                  </a:cxn>
                </a:cxnLst>
                <a:rect l="0" t="0" r="r" b="b"/>
                <a:pathLst>
                  <a:path w="63" h="81">
                    <a:moveTo>
                      <a:pt x="27" y="36"/>
                    </a:moveTo>
                    <a:lnTo>
                      <a:pt x="22" y="38"/>
                    </a:lnTo>
                    <a:lnTo>
                      <a:pt x="18" y="42"/>
                    </a:lnTo>
                    <a:lnTo>
                      <a:pt x="13" y="51"/>
                    </a:lnTo>
                    <a:lnTo>
                      <a:pt x="13" y="57"/>
                    </a:lnTo>
                    <a:lnTo>
                      <a:pt x="15" y="63"/>
                    </a:lnTo>
                    <a:lnTo>
                      <a:pt x="16" y="68"/>
                    </a:lnTo>
                    <a:lnTo>
                      <a:pt x="21" y="72"/>
                    </a:lnTo>
                    <a:lnTo>
                      <a:pt x="25" y="75"/>
                    </a:lnTo>
                    <a:lnTo>
                      <a:pt x="37" y="75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8" y="66"/>
                    </a:lnTo>
                    <a:lnTo>
                      <a:pt x="49" y="62"/>
                    </a:lnTo>
                    <a:lnTo>
                      <a:pt x="49" y="50"/>
                    </a:lnTo>
                    <a:lnTo>
                      <a:pt x="48" y="45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7" y="36"/>
                    </a:lnTo>
                    <a:lnTo>
                      <a:pt x="27" y="36"/>
                    </a:lnTo>
                    <a:close/>
                    <a:moveTo>
                      <a:pt x="28" y="0"/>
                    </a:moveTo>
                    <a:lnTo>
                      <a:pt x="43" y="0"/>
                    </a:lnTo>
                    <a:lnTo>
                      <a:pt x="51" y="3"/>
                    </a:lnTo>
                    <a:lnTo>
                      <a:pt x="54" y="4"/>
                    </a:lnTo>
                    <a:lnTo>
                      <a:pt x="60" y="10"/>
                    </a:lnTo>
                    <a:lnTo>
                      <a:pt x="60" y="15"/>
                    </a:lnTo>
                    <a:lnTo>
                      <a:pt x="58" y="16"/>
                    </a:lnTo>
                    <a:lnTo>
                      <a:pt x="57" y="19"/>
                    </a:lnTo>
                    <a:lnTo>
                      <a:pt x="51" y="19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39" y="4"/>
                    </a:lnTo>
                    <a:lnTo>
                      <a:pt x="34" y="4"/>
                    </a:lnTo>
                    <a:lnTo>
                      <a:pt x="25" y="6"/>
                    </a:lnTo>
                    <a:lnTo>
                      <a:pt x="18" y="13"/>
                    </a:lnTo>
                    <a:lnTo>
                      <a:pt x="13" y="24"/>
                    </a:lnTo>
                    <a:lnTo>
                      <a:pt x="12" y="41"/>
                    </a:lnTo>
                    <a:lnTo>
                      <a:pt x="18" y="36"/>
                    </a:lnTo>
                    <a:lnTo>
                      <a:pt x="22" y="33"/>
                    </a:lnTo>
                    <a:lnTo>
                      <a:pt x="28" y="30"/>
                    </a:lnTo>
                    <a:lnTo>
                      <a:pt x="36" y="30"/>
                    </a:lnTo>
                    <a:lnTo>
                      <a:pt x="49" y="33"/>
                    </a:lnTo>
                    <a:lnTo>
                      <a:pt x="60" y="41"/>
                    </a:lnTo>
                    <a:lnTo>
                      <a:pt x="63" y="54"/>
                    </a:lnTo>
                    <a:lnTo>
                      <a:pt x="63" y="60"/>
                    </a:lnTo>
                    <a:lnTo>
                      <a:pt x="60" y="66"/>
                    </a:lnTo>
                    <a:lnTo>
                      <a:pt x="58" y="71"/>
                    </a:lnTo>
                    <a:lnTo>
                      <a:pt x="54" y="74"/>
                    </a:lnTo>
                    <a:lnTo>
                      <a:pt x="46" y="78"/>
                    </a:lnTo>
                    <a:lnTo>
                      <a:pt x="40" y="80"/>
                    </a:lnTo>
                    <a:lnTo>
                      <a:pt x="31" y="81"/>
                    </a:lnTo>
                    <a:lnTo>
                      <a:pt x="18" y="78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5"/>
                    </a:lnTo>
                    <a:lnTo>
                      <a:pt x="7" y="13"/>
                    </a:lnTo>
                    <a:lnTo>
                      <a:pt x="18" y="4"/>
                    </a:lnTo>
                    <a:lnTo>
                      <a:pt x="24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72" name="Freeform 180"/>
              <p:cNvSpPr>
                <a:spLocks/>
              </p:cNvSpPr>
              <p:nvPr/>
            </p:nvSpPr>
            <p:spPr bwMode="auto">
              <a:xfrm>
                <a:off x="3491" y="902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" y="0"/>
                  </a:cxn>
                  <a:cxn ang="0">
                    <a:pos x="42" y="1"/>
                  </a:cxn>
                  <a:cxn ang="0">
                    <a:pos x="48" y="4"/>
                  </a:cxn>
                  <a:cxn ang="0">
                    <a:pos x="51" y="7"/>
                  </a:cxn>
                  <a:cxn ang="0">
                    <a:pos x="54" y="12"/>
                  </a:cxn>
                  <a:cxn ang="0">
                    <a:pos x="56" y="16"/>
                  </a:cxn>
                  <a:cxn ang="0">
                    <a:pos x="57" y="22"/>
                  </a:cxn>
                  <a:cxn ang="0">
                    <a:pos x="51" y="38"/>
                  </a:cxn>
                  <a:cxn ang="0">
                    <a:pos x="36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39" y="71"/>
                  </a:cxn>
                  <a:cxn ang="0">
                    <a:pos x="45" y="69"/>
                  </a:cxn>
                  <a:cxn ang="0">
                    <a:pos x="48" y="69"/>
                  </a:cxn>
                  <a:cxn ang="0">
                    <a:pos x="51" y="66"/>
                  </a:cxn>
                  <a:cxn ang="0">
                    <a:pos x="54" y="65"/>
                  </a:cxn>
                  <a:cxn ang="0">
                    <a:pos x="56" y="60"/>
                  </a:cxn>
                  <a:cxn ang="0">
                    <a:pos x="57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4" y="54"/>
                  </a:cxn>
                  <a:cxn ang="0">
                    <a:pos x="39" y="38"/>
                  </a:cxn>
                  <a:cxn ang="0">
                    <a:pos x="44" y="21"/>
                  </a:cxn>
                  <a:cxn ang="0">
                    <a:pos x="42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3" y="6"/>
                  </a:cxn>
                  <a:cxn ang="0">
                    <a:pos x="27" y="4"/>
                  </a:cxn>
                  <a:cxn ang="0">
                    <a:pos x="23" y="6"/>
                  </a:cxn>
                  <a:cxn ang="0">
                    <a:pos x="17" y="7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5" y="30"/>
                  </a:cxn>
                  <a:cxn ang="0">
                    <a:pos x="3" y="29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6" y="0"/>
                    </a:lnTo>
                    <a:lnTo>
                      <a:pt x="42" y="1"/>
                    </a:lnTo>
                    <a:lnTo>
                      <a:pt x="48" y="4"/>
                    </a:lnTo>
                    <a:lnTo>
                      <a:pt x="51" y="7"/>
                    </a:lnTo>
                    <a:lnTo>
                      <a:pt x="54" y="12"/>
                    </a:lnTo>
                    <a:lnTo>
                      <a:pt x="56" y="16"/>
                    </a:lnTo>
                    <a:lnTo>
                      <a:pt x="57" y="22"/>
                    </a:lnTo>
                    <a:lnTo>
                      <a:pt x="51" y="38"/>
                    </a:lnTo>
                    <a:lnTo>
                      <a:pt x="36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39" y="71"/>
                    </a:lnTo>
                    <a:lnTo>
                      <a:pt x="45" y="69"/>
                    </a:lnTo>
                    <a:lnTo>
                      <a:pt x="48" y="69"/>
                    </a:lnTo>
                    <a:lnTo>
                      <a:pt x="51" y="66"/>
                    </a:lnTo>
                    <a:lnTo>
                      <a:pt x="54" y="65"/>
                    </a:lnTo>
                    <a:lnTo>
                      <a:pt x="56" y="60"/>
                    </a:lnTo>
                    <a:lnTo>
                      <a:pt x="57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4" y="54"/>
                    </a:lnTo>
                    <a:lnTo>
                      <a:pt x="39" y="38"/>
                    </a:lnTo>
                    <a:lnTo>
                      <a:pt x="44" y="21"/>
                    </a:lnTo>
                    <a:lnTo>
                      <a:pt x="42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3" y="6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3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73" name="Picture 181"/>
              <p:cNvPicPr>
                <a:picLocks noChangeAspect="1" noChangeArrowheads="1"/>
              </p:cNvPicPr>
              <p:nvPr/>
            </p:nvPicPr>
            <p:blipFill>
              <a:blip r:embed="rId36" cstate="print"/>
              <a:srcRect/>
              <a:stretch>
                <a:fillRect/>
              </a:stretch>
            </p:blipFill>
            <p:spPr bwMode="auto">
              <a:xfrm>
                <a:off x="3651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74" name="Picture 182"/>
              <p:cNvPicPr>
                <a:picLocks noChangeAspect="1" noChangeArrowheads="1"/>
              </p:cNvPicPr>
              <p:nvPr/>
            </p:nvPicPr>
            <p:blipFill>
              <a:blip r:embed="rId37" cstate="print"/>
              <a:srcRect/>
              <a:stretch>
                <a:fillRect/>
              </a:stretch>
            </p:blipFill>
            <p:spPr bwMode="auto">
              <a:xfrm>
                <a:off x="3651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75" name="Picture 183"/>
              <p:cNvPicPr>
                <a:picLocks noChangeAspect="1" noChangeArrowheads="1"/>
              </p:cNvPicPr>
              <p:nvPr/>
            </p:nvPicPr>
            <p:blipFill>
              <a:blip r:embed="rId38" cstate="print"/>
              <a:srcRect/>
              <a:stretch>
                <a:fillRect/>
              </a:stretch>
            </p:blipFill>
            <p:spPr bwMode="auto">
              <a:xfrm>
                <a:off x="3679" y="870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76" name="Picture 184"/>
              <p:cNvPicPr>
                <a:picLocks noChangeAspect="1" noChangeArrowheads="1"/>
              </p:cNvPicPr>
              <p:nvPr/>
            </p:nvPicPr>
            <p:blipFill>
              <a:blip r:embed="rId39" cstate="print"/>
              <a:srcRect/>
              <a:stretch>
                <a:fillRect/>
              </a:stretch>
            </p:blipFill>
            <p:spPr bwMode="auto">
              <a:xfrm>
                <a:off x="3679" y="870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77" name="Freeform 185"/>
              <p:cNvSpPr>
                <a:spLocks noEditPoints="1"/>
              </p:cNvSpPr>
              <p:nvPr/>
            </p:nvSpPr>
            <p:spPr bwMode="auto">
              <a:xfrm>
                <a:off x="3783" y="903"/>
                <a:ext cx="79" cy="79"/>
              </a:xfrm>
              <a:custGeom>
                <a:avLst/>
                <a:gdLst/>
                <a:ahLst/>
                <a:cxnLst>
                  <a:cxn ang="0">
                    <a:pos x="23" y="38"/>
                  </a:cxn>
                  <a:cxn ang="0">
                    <a:pos x="23" y="68"/>
                  </a:cxn>
                  <a:cxn ang="0">
                    <a:pos x="27" y="73"/>
                  </a:cxn>
                  <a:cxn ang="0">
                    <a:pos x="32" y="74"/>
                  </a:cxn>
                  <a:cxn ang="0">
                    <a:pos x="38" y="74"/>
                  </a:cxn>
                  <a:cxn ang="0">
                    <a:pos x="53" y="71"/>
                  </a:cxn>
                  <a:cxn ang="0">
                    <a:pos x="62" y="65"/>
                  </a:cxn>
                  <a:cxn ang="0">
                    <a:pos x="65" y="55"/>
                  </a:cxn>
                  <a:cxn ang="0">
                    <a:pos x="65" y="49"/>
                  </a:cxn>
                  <a:cxn ang="0">
                    <a:pos x="64" y="44"/>
                  </a:cxn>
                  <a:cxn ang="0">
                    <a:pos x="59" y="41"/>
                  </a:cxn>
                  <a:cxn ang="0">
                    <a:pos x="50" y="38"/>
                  </a:cxn>
                  <a:cxn ang="0">
                    <a:pos x="23" y="38"/>
                  </a:cxn>
                  <a:cxn ang="0">
                    <a:pos x="27" y="5"/>
                  </a:cxn>
                  <a:cxn ang="0">
                    <a:pos x="24" y="6"/>
                  </a:cxn>
                  <a:cxn ang="0">
                    <a:pos x="23" y="9"/>
                  </a:cxn>
                  <a:cxn ang="0">
                    <a:pos x="23" y="34"/>
                  </a:cxn>
                  <a:cxn ang="0">
                    <a:pos x="36" y="34"/>
                  </a:cxn>
                  <a:cxn ang="0">
                    <a:pos x="47" y="32"/>
                  </a:cxn>
                  <a:cxn ang="0">
                    <a:pos x="55" y="31"/>
                  </a:cxn>
                  <a:cxn ang="0">
                    <a:pos x="61" y="26"/>
                  </a:cxn>
                  <a:cxn ang="0">
                    <a:pos x="62" y="18"/>
                  </a:cxn>
                  <a:cxn ang="0">
                    <a:pos x="59" y="11"/>
                  </a:cxn>
                  <a:cxn ang="0">
                    <a:pos x="52" y="6"/>
                  </a:cxn>
                  <a:cxn ang="0">
                    <a:pos x="38" y="5"/>
                  </a:cxn>
                  <a:cxn ang="0">
                    <a:pos x="27" y="5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9" y="2"/>
                  </a:cxn>
                  <a:cxn ang="0">
                    <a:pos x="71" y="8"/>
                  </a:cxn>
                  <a:cxn ang="0">
                    <a:pos x="74" y="18"/>
                  </a:cxn>
                  <a:cxn ang="0">
                    <a:pos x="74" y="23"/>
                  </a:cxn>
                  <a:cxn ang="0">
                    <a:pos x="71" y="28"/>
                  </a:cxn>
                  <a:cxn ang="0">
                    <a:pos x="68" y="31"/>
                  </a:cxn>
                  <a:cxn ang="0">
                    <a:pos x="64" y="34"/>
                  </a:cxn>
                  <a:cxn ang="0">
                    <a:pos x="58" y="35"/>
                  </a:cxn>
                  <a:cxn ang="0">
                    <a:pos x="65" y="37"/>
                  </a:cxn>
                  <a:cxn ang="0">
                    <a:pos x="71" y="41"/>
                  </a:cxn>
                  <a:cxn ang="0">
                    <a:pos x="76" y="44"/>
                  </a:cxn>
                  <a:cxn ang="0">
                    <a:pos x="79" y="56"/>
                  </a:cxn>
                  <a:cxn ang="0">
                    <a:pos x="77" y="65"/>
                  </a:cxn>
                  <a:cxn ang="0">
                    <a:pos x="70" y="73"/>
                  </a:cxn>
                  <a:cxn ang="0">
                    <a:pos x="59" y="77"/>
                  </a:cxn>
                  <a:cxn ang="0">
                    <a:pos x="42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9">
                    <a:moveTo>
                      <a:pt x="23" y="38"/>
                    </a:moveTo>
                    <a:lnTo>
                      <a:pt x="23" y="68"/>
                    </a:lnTo>
                    <a:lnTo>
                      <a:pt x="27" y="73"/>
                    </a:lnTo>
                    <a:lnTo>
                      <a:pt x="32" y="74"/>
                    </a:lnTo>
                    <a:lnTo>
                      <a:pt x="38" y="74"/>
                    </a:lnTo>
                    <a:lnTo>
                      <a:pt x="53" y="71"/>
                    </a:lnTo>
                    <a:lnTo>
                      <a:pt x="62" y="65"/>
                    </a:lnTo>
                    <a:lnTo>
                      <a:pt x="65" y="55"/>
                    </a:lnTo>
                    <a:lnTo>
                      <a:pt x="65" y="49"/>
                    </a:lnTo>
                    <a:lnTo>
                      <a:pt x="64" y="44"/>
                    </a:lnTo>
                    <a:lnTo>
                      <a:pt x="59" y="41"/>
                    </a:lnTo>
                    <a:lnTo>
                      <a:pt x="50" y="38"/>
                    </a:lnTo>
                    <a:lnTo>
                      <a:pt x="23" y="38"/>
                    </a:lnTo>
                    <a:close/>
                    <a:moveTo>
                      <a:pt x="27" y="5"/>
                    </a:moveTo>
                    <a:lnTo>
                      <a:pt x="24" y="6"/>
                    </a:lnTo>
                    <a:lnTo>
                      <a:pt x="23" y="9"/>
                    </a:lnTo>
                    <a:lnTo>
                      <a:pt x="23" y="34"/>
                    </a:lnTo>
                    <a:lnTo>
                      <a:pt x="36" y="34"/>
                    </a:lnTo>
                    <a:lnTo>
                      <a:pt x="47" y="32"/>
                    </a:lnTo>
                    <a:lnTo>
                      <a:pt x="55" y="31"/>
                    </a:lnTo>
                    <a:lnTo>
                      <a:pt x="61" y="26"/>
                    </a:lnTo>
                    <a:lnTo>
                      <a:pt x="62" y="18"/>
                    </a:lnTo>
                    <a:lnTo>
                      <a:pt x="59" y="11"/>
                    </a:lnTo>
                    <a:lnTo>
                      <a:pt x="52" y="6"/>
                    </a:lnTo>
                    <a:lnTo>
                      <a:pt x="38" y="5"/>
                    </a:lnTo>
                    <a:lnTo>
                      <a:pt x="27" y="5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9" y="2"/>
                    </a:lnTo>
                    <a:lnTo>
                      <a:pt x="71" y="8"/>
                    </a:lnTo>
                    <a:lnTo>
                      <a:pt x="74" y="18"/>
                    </a:lnTo>
                    <a:lnTo>
                      <a:pt x="74" y="23"/>
                    </a:lnTo>
                    <a:lnTo>
                      <a:pt x="71" y="28"/>
                    </a:lnTo>
                    <a:lnTo>
                      <a:pt x="68" y="31"/>
                    </a:lnTo>
                    <a:lnTo>
                      <a:pt x="64" y="34"/>
                    </a:lnTo>
                    <a:lnTo>
                      <a:pt x="58" y="35"/>
                    </a:lnTo>
                    <a:lnTo>
                      <a:pt x="65" y="37"/>
                    </a:lnTo>
                    <a:lnTo>
                      <a:pt x="71" y="41"/>
                    </a:lnTo>
                    <a:lnTo>
                      <a:pt x="76" y="44"/>
                    </a:lnTo>
                    <a:lnTo>
                      <a:pt x="79" y="56"/>
                    </a:lnTo>
                    <a:lnTo>
                      <a:pt x="77" y="65"/>
                    </a:lnTo>
                    <a:lnTo>
                      <a:pt x="70" y="73"/>
                    </a:lnTo>
                    <a:lnTo>
                      <a:pt x="59" y="77"/>
                    </a:lnTo>
                    <a:lnTo>
                      <a:pt x="42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78" name="Freeform 186"/>
              <p:cNvSpPr>
                <a:spLocks noEditPoints="1"/>
              </p:cNvSpPr>
              <p:nvPr/>
            </p:nvSpPr>
            <p:spPr bwMode="auto">
              <a:xfrm>
                <a:off x="4062" y="902"/>
                <a:ext cx="99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5"/>
                  </a:cxn>
                  <a:cxn ang="0">
                    <a:pos x="99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4"/>
                  </a:cxn>
                  <a:cxn ang="0">
                    <a:pos x="11" y="12"/>
                  </a:cxn>
                  <a:cxn ang="0">
                    <a:pos x="9" y="32"/>
                  </a:cxn>
                  <a:cxn ang="0">
                    <a:pos x="14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4" y="1"/>
                  </a:cxn>
                  <a:cxn ang="0">
                    <a:pos x="26" y="80"/>
                  </a:cxn>
                  <a:cxn ang="0">
                    <a:pos x="74" y="1"/>
                  </a:cxn>
                  <a:cxn ang="0">
                    <a:pos x="32" y="3"/>
                  </a:cxn>
                  <a:cxn ang="0">
                    <a:pos x="41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78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7" y="4"/>
                    </a:moveTo>
                    <a:lnTo>
                      <a:pt x="14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7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5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79" name="Freeform 187"/>
              <p:cNvSpPr>
                <a:spLocks/>
              </p:cNvSpPr>
              <p:nvPr/>
            </p:nvSpPr>
            <p:spPr bwMode="auto">
              <a:xfrm>
                <a:off x="4171" y="902"/>
                <a:ext cx="75" cy="8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46" y="0"/>
                  </a:cxn>
                  <a:cxn ang="0">
                    <a:pos x="54" y="3"/>
                  </a:cxn>
                  <a:cxn ang="0">
                    <a:pos x="61" y="7"/>
                  </a:cxn>
                  <a:cxn ang="0">
                    <a:pos x="63" y="1"/>
                  </a:cxn>
                  <a:cxn ang="0">
                    <a:pos x="67" y="1"/>
                  </a:cxn>
                  <a:cxn ang="0">
                    <a:pos x="73" y="30"/>
                  </a:cxn>
                  <a:cxn ang="0">
                    <a:pos x="69" y="30"/>
                  </a:cxn>
                  <a:cxn ang="0">
                    <a:pos x="64" y="21"/>
                  </a:cxn>
                  <a:cxn ang="0">
                    <a:pos x="61" y="18"/>
                  </a:cxn>
                  <a:cxn ang="0">
                    <a:pos x="57" y="12"/>
                  </a:cxn>
                  <a:cxn ang="0">
                    <a:pos x="52" y="7"/>
                  </a:cxn>
                  <a:cxn ang="0">
                    <a:pos x="46" y="6"/>
                  </a:cxn>
                  <a:cxn ang="0">
                    <a:pos x="39" y="4"/>
                  </a:cxn>
                  <a:cxn ang="0">
                    <a:pos x="33" y="6"/>
                  </a:cxn>
                  <a:cxn ang="0">
                    <a:pos x="28" y="7"/>
                  </a:cxn>
                  <a:cxn ang="0">
                    <a:pos x="19" y="16"/>
                  </a:cxn>
                  <a:cxn ang="0">
                    <a:pos x="13" y="32"/>
                  </a:cxn>
                  <a:cxn ang="0">
                    <a:pos x="13" y="41"/>
                  </a:cxn>
                  <a:cxn ang="0">
                    <a:pos x="15" y="56"/>
                  </a:cxn>
                  <a:cxn ang="0">
                    <a:pos x="21" y="66"/>
                  </a:cxn>
                  <a:cxn ang="0">
                    <a:pos x="31" y="74"/>
                  </a:cxn>
                  <a:cxn ang="0">
                    <a:pos x="36" y="75"/>
                  </a:cxn>
                  <a:cxn ang="0">
                    <a:pos x="42" y="75"/>
                  </a:cxn>
                  <a:cxn ang="0">
                    <a:pos x="57" y="71"/>
                  </a:cxn>
                  <a:cxn ang="0">
                    <a:pos x="70" y="59"/>
                  </a:cxn>
                  <a:cxn ang="0">
                    <a:pos x="75" y="62"/>
                  </a:cxn>
                  <a:cxn ang="0">
                    <a:pos x="66" y="72"/>
                  </a:cxn>
                  <a:cxn ang="0">
                    <a:pos x="54" y="80"/>
                  </a:cxn>
                  <a:cxn ang="0">
                    <a:pos x="40" y="81"/>
                  </a:cxn>
                  <a:cxn ang="0">
                    <a:pos x="24" y="78"/>
                  </a:cxn>
                  <a:cxn ang="0">
                    <a:pos x="10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0" y="12"/>
                  </a:cxn>
                  <a:cxn ang="0">
                    <a:pos x="22" y="3"/>
                  </a:cxn>
                  <a:cxn ang="0">
                    <a:pos x="30" y="0"/>
                  </a:cxn>
                </a:cxnLst>
                <a:rect l="0" t="0" r="r" b="b"/>
                <a:pathLst>
                  <a:path w="75" h="81">
                    <a:moveTo>
                      <a:pt x="30" y="0"/>
                    </a:moveTo>
                    <a:lnTo>
                      <a:pt x="46" y="0"/>
                    </a:lnTo>
                    <a:lnTo>
                      <a:pt x="54" y="3"/>
                    </a:lnTo>
                    <a:lnTo>
                      <a:pt x="61" y="7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3" y="30"/>
                    </a:lnTo>
                    <a:lnTo>
                      <a:pt x="69" y="30"/>
                    </a:lnTo>
                    <a:lnTo>
                      <a:pt x="64" y="21"/>
                    </a:lnTo>
                    <a:lnTo>
                      <a:pt x="61" y="18"/>
                    </a:lnTo>
                    <a:lnTo>
                      <a:pt x="57" y="12"/>
                    </a:lnTo>
                    <a:lnTo>
                      <a:pt x="52" y="7"/>
                    </a:lnTo>
                    <a:lnTo>
                      <a:pt x="46" y="6"/>
                    </a:lnTo>
                    <a:lnTo>
                      <a:pt x="39" y="4"/>
                    </a:lnTo>
                    <a:lnTo>
                      <a:pt x="33" y="6"/>
                    </a:lnTo>
                    <a:lnTo>
                      <a:pt x="28" y="7"/>
                    </a:lnTo>
                    <a:lnTo>
                      <a:pt x="19" y="16"/>
                    </a:lnTo>
                    <a:lnTo>
                      <a:pt x="13" y="32"/>
                    </a:lnTo>
                    <a:lnTo>
                      <a:pt x="13" y="41"/>
                    </a:lnTo>
                    <a:lnTo>
                      <a:pt x="15" y="56"/>
                    </a:lnTo>
                    <a:lnTo>
                      <a:pt x="21" y="66"/>
                    </a:lnTo>
                    <a:lnTo>
                      <a:pt x="31" y="74"/>
                    </a:lnTo>
                    <a:lnTo>
                      <a:pt x="36" y="75"/>
                    </a:lnTo>
                    <a:lnTo>
                      <a:pt x="42" y="75"/>
                    </a:lnTo>
                    <a:lnTo>
                      <a:pt x="57" y="71"/>
                    </a:lnTo>
                    <a:lnTo>
                      <a:pt x="70" y="59"/>
                    </a:lnTo>
                    <a:lnTo>
                      <a:pt x="75" y="62"/>
                    </a:lnTo>
                    <a:lnTo>
                      <a:pt x="66" y="72"/>
                    </a:lnTo>
                    <a:lnTo>
                      <a:pt x="54" y="80"/>
                    </a:lnTo>
                    <a:lnTo>
                      <a:pt x="40" y="81"/>
                    </a:lnTo>
                    <a:lnTo>
                      <a:pt x="24" y="78"/>
                    </a:lnTo>
                    <a:lnTo>
                      <a:pt x="10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0" y="12"/>
                    </a:lnTo>
                    <a:lnTo>
                      <a:pt x="22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80" name="Freeform 188"/>
              <p:cNvSpPr>
                <a:spLocks/>
              </p:cNvSpPr>
              <p:nvPr/>
            </p:nvSpPr>
            <p:spPr bwMode="auto">
              <a:xfrm>
                <a:off x="4256" y="902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7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6" y="16"/>
                  </a:cxn>
                  <a:cxn ang="0">
                    <a:pos x="56" y="22"/>
                  </a:cxn>
                  <a:cxn ang="0">
                    <a:pos x="55" y="32"/>
                  </a:cxn>
                  <a:cxn ang="0">
                    <a:pos x="47" y="44"/>
                  </a:cxn>
                  <a:cxn ang="0">
                    <a:pos x="35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4" y="69"/>
                  </a:cxn>
                  <a:cxn ang="0">
                    <a:pos x="49" y="69"/>
                  </a:cxn>
                  <a:cxn ang="0">
                    <a:pos x="52" y="66"/>
                  </a:cxn>
                  <a:cxn ang="0">
                    <a:pos x="55" y="65"/>
                  </a:cxn>
                  <a:cxn ang="0">
                    <a:pos x="56" y="60"/>
                  </a:cxn>
                  <a:cxn ang="0">
                    <a:pos x="58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4" y="54"/>
                  </a:cxn>
                  <a:cxn ang="0">
                    <a:pos x="38" y="38"/>
                  </a:cxn>
                  <a:cxn ang="0">
                    <a:pos x="43" y="21"/>
                  </a:cxn>
                  <a:cxn ang="0">
                    <a:pos x="43" y="15"/>
                  </a:cxn>
                  <a:cxn ang="0">
                    <a:pos x="41" y="10"/>
                  </a:cxn>
                  <a:cxn ang="0">
                    <a:pos x="37" y="7"/>
                  </a:cxn>
                  <a:cxn ang="0">
                    <a:pos x="28" y="4"/>
                  </a:cxn>
                  <a:cxn ang="0">
                    <a:pos x="21" y="6"/>
                  </a:cxn>
                  <a:cxn ang="0">
                    <a:pos x="17" y="7"/>
                  </a:cxn>
                  <a:cxn ang="0">
                    <a:pos x="14" y="10"/>
                  </a:cxn>
                  <a:cxn ang="0">
                    <a:pos x="11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4" y="22"/>
                  </a:cxn>
                  <a:cxn ang="0">
                    <a:pos x="15" y="24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2" y="29"/>
                  </a:cxn>
                  <a:cxn ang="0">
                    <a:pos x="0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5" y="0"/>
                    </a:lnTo>
                    <a:lnTo>
                      <a:pt x="41" y="1"/>
                    </a:lnTo>
                    <a:lnTo>
                      <a:pt x="47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6" y="16"/>
                    </a:lnTo>
                    <a:lnTo>
                      <a:pt x="56" y="22"/>
                    </a:lnTo>
                    <a:lnTo>
                      <a:pt x="55" y="32"/>
                    </a:lnTo>
                    <a:lnTo>
                      <a:pt x="47" y="44"/>
                    </a:lnTo>
                    <a:lnTo>
                      <a:pt x="35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4" y="69"/>
                    </a:lnTo>
                    <a:lnTo>
                      <a:pt x="49" y="69"/>
                    </a:lnTo>
                    <a:lnTo>
                      <a:pt x="52" y="66"/>
                    </a:lnTo>
                    <a:lnTo>
                      <a:pt x="55" y="65"/>
                    </a:lnTo>
                    <a:lnTo>
                      <a:pt x="56" y="60"/>
                    </a:lnTo>
                    <a:lnTo>
                      <a:pt x="58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4" y="54"/>
                    </a:lnTo>
                    <a:lnTo>
                      <a:pt x="38" y="38"/>
                    </a:lnTo>
                    <a:lnTo>
                      <a:pt x="43" y="21"/>
                    </a:lnTo>
                    <a:lnTo>
                      <a:pt x="43" y="15"/>
                    </a:lnTo>
                    <a:lnTo>
                      <a:pt x="41" y="10"/>
                    </a:lnTo>
                    <a:lnTo>
                      <a:pt x="37" y="7"/>
                    </a:lnTo>
                    <a:lnTo>
                      <a:pt x="28" y="4"/>
                    </a:lnTo>
                    <a:lnTo>
                      <a:pt x="21" y="6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5" y="24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2" y="29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81" name="Picture 189"/>
              <p:cNvPicPr>
                <a:picLocks noChangeAspect="1" noChangeArrowheads="1"/>
              </p:cNvPicPr>
              <p:nvPr/>
            </p:nvPicPr>
            <p:blipFill>
              <a:blip r:embed="rId40" cstate="print"/>
              <a:srcRect/>
              <a:stretch>
                <a:fillRect/>
              </a:stretch>
            </p:blipFill>
            <p:spPr bwMode="auto">
              <a:xfrm>
                <a:off x="4415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82" name="Picture 190"/>
              <p:cNvPicPr>
                <a:picLocks noChangeAspect="1" noChangeArrowheads="1"/>
              </p:cNvPicPr>
              <p:nvPr/>
            </p:nvPicPr>
            <p:blipFill>
              <a:blip r:embed="rId41" cstate="print"/>
              <a:srcRect/>
              <a:stretch>
                <a:fillRect/>
              </a:stretch>
            </p:blipFill>
            <p:spPr bwMode="auto">
              <a:xfrm>
                <a:off x="4415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83" name="Picture 191"/>
              <p:cNvPicPr>
                <a:picLocks noChangeAspect="1" noChangeArrowheads="1"/>
              </p:cNvPicPr>
              <p:nvPr/>
            </p:nvPicPr>
            <p:blipFill>
              <a:blip r:embed="rId42" cstate="print"/>
              <a:srcRect/>
              <a:stretch>
                <a:fillRect/>
              </a:stretch>
            </p:blipFill>
            <p:spPr bwMode="auto">
              <a:xfrm>
                <a:off x="4445" y="870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84" name="Picture 192"/>
              <p:cNvPicPr>
                <a:picLocks noChangeAspect="1" noChangeArrowheads="1"/>
              </p:cNvPicPr>
              <p:nvPr/>
            </p:nvPicPr>
            <p:blipFill>
              <a:blip r:embed="rId43" cstate="print"/>
              <a:srcRect/>
              <a:stretch>
                <a:fillRect/>
              </a:stretch>
            </p:blipFill>
            <p:spPr bwMode="auto">
              <a:xfrm>
                <a:off x="4445" y="870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85" name="Freeform 193"/>
              <p:cNvSpPr>
                <a:spLocks noEditPoints="1"/>
              </p:cNvSpPr>
              <p:nvPr/>
            </p:nvSpPr>
            <p:spPr bwMode="auto">
              <a:xfrm>
                <a:off x="4550" y="899"/>
                <a:ext cx="56" cy="10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5" y="7"/>
                  </a:cxn>
                  <a:cxn ang="0">
                    <a:pos x="12" y="10"/>
                  </a:cxn>
                  <a:cxn ang="0">
                    <a:pos x="11" y="15"/>
                  </a:cxn>
                  <a:cxn ang="0">
                    <a:pos x="11" y="63"/>
                  </a:cxn>
                  <a:cxn ang="0">
                    <a:pos x="12" y="69"/>
                  </a:cxn>
                  <a:cxn ang="0">
                    <a:pos x="18" y="75"/>
                  </a:cxn>
                  <a:cxn ang="0">
                    <a:pos x="23" y="78"/>
                  </a:cxn>
                  <a:cxn ang="0">
                    <a:pos x="29" y="78"/>
                  </a:cxn>
                  <a:cxn ang="0">
                    <a:pos x="38" y="75"/>
                  </a:cxn>
                  <a:cxn ang="0">
                    <a:pos x="41" y="72"/>
                  </a:cxn>
                  <a:cxn ang="0">
                    <a:pos x="44" y="66"/>
                  </a:cxn>
                  <a:cxn ang="0">
                    <a:pos x="44" y="54"/>
                  </a:cxn>
                  <a:cxn ang="0">
                    <a:pos x="42" y="50"/>
                  </a:cxn>
                  <a:cxn ang="0">
                    <a:pos x="39" y="47"/>
                  </a:cxn>
                  <a:cxn ang="0">
                    <a:pos x="35" y="45"/>
                  </a:cxn>
                  <a:cxn ang="0">
                    <a:pos x="32" y="44"/>
                  </a:cxn>
                  <a:cxn ang="0">
                    <a:pos x="20" y="44"/>
                  </a:cxn>
                  <a:cxn ang="0">
                    <a:pos x="20" y="38"/>
                  </a:cxn>
                  <a:cxn ang="0">
                    <a:pos x="24" y="38"/>
                  </a:cxn>
                  <a:cxn ang="0">
                    <a:pos x="29" y="36"/>
                  </a:cxn>
                  <a:cxn ang="0">
                    <a:pos x="32" y="35"/>
                  </a:cxn>
                  <a:cxn ang="0">
                    <a:pos x="35" y="30"/>
                  </a:cxn>
                  <a:cxn ang="0">
                    <a:pos x="36" y="25"/>
                  </a:cxn>
                  <a:cxn ang="0">
                    <a:pos x="36" y="15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4" y="4"/>
                  </a:cxn>
                  <a:cxn ang="0">
                    <a:pos x="21" y="0"/>
                  </a:cxn>
                  <a:cxn ang="0">
                    <a:pos x="32" y="0"/>
                  </a:cxn>
                  <a:cxn ang="0">
                    <a:pos x="36" y="1"/>
                  </a:cxn>
                  <a:cxn ang="0">
                    <a:pos x="41" y="4"/>
                  </a:cxn>
                  <a:cxn ang="0">
                    <a:pos x="45" y="9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47" y="25"/>
                  </a:cxn>
                  <a:cxn ang="0">
                    <a:pos x="41" y="35"/>
                  </a:cxn>
                  <a:cxn ang="0">
                    <a:pos x="35" y="39"/>
                  </a:cxn>
                  <a:cxn ang="0">
                    <a:pos x="42" y="41"/>
                  </a:cxn>
                  <a:cxn ang="0">
                    <a:pos x="48" y="44"/>
                  </a:cxn>
                  <a:cxn ang="0">
                    <a:pos x="53" y="48"/>
                  </a:cxn>
                  <a:cxn ang="0">
                    <a:pos x="56" y="60"/>
                  </a:cxn>
                  <a:cxn ang="0">
                    <a:pos x="51" y="74"/>
                  </a:cxn>
                  <a:cxn ang="0">
                    <a:pos x="42" y="81"/>
                  </a:cxn>
                  <a:cxn ang="0">
                    <a:pos x="29" y="84"/>
                  </a:cxn>
                  <a:cxn ang="0">
                    <a:pos x="23" y="84"/>
                  </a:cxn>
                  <a:cxn ang="0">
                    <a:pos x="18" y="81"/>
                  </a:cxn>
                  <a:cxn ang="0">
                    <a:pos x="14" y="80"/>
                  </a:cxn>
                  <a:cxn ang="0">
                    <a:pos x="11" y="75"/>
                  </a:cxn>
                  <a:cxn ang="0">
                    <a:pos x="11" y="109"/>
                  </a:cxn>
                  <a:cxn ang="0">
                    <a:pos x="0" y="109"/>
                  </a:cxn>
                  <a:cxn ang="0">
                    <a:pos x="0" y="28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15" y="1"/>
                  </a:cxn>
                  <a:cxn ang="0">
                    <a:pos x="21" y="0"/>
                  </a:cxn>
                </a:cxnLst>
                <a:rect l="0" t="0" r="r" b="b"/>
                <a:pathLst>
                  <a:path w="56" h="109">
                    <a:moveTo>
                      <a:pt x="24" y="4"/>
                    </a:moveTo>
                    <a:lnTo>
                      <a:pt x="15" y="7"/>
                    </a:lnTo>
                    <a:lnTo>
                      <a:pt x="12" y="10"/>
                    </a:lnTo>
                    <a:lnTo>
                      <a:pt x="11" y="15"/>
                    </a:lnTo>
                    <a:lnTo>
                      <a:pt x="11" y="63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3" y="78"/>
                    </a:lnTo>
                    <a:lnTo>
                      <a:pt x="29" y="78"/>
                    </a:lnTo>
                    <a:lnTo>
                      <a:pt x="38" y="75"/>
                    </a:lnTo>
                    <a:lnTo>
                      <a:pt x="41" y="72"/>
                    </a:lnTo>
                    <a:lnTo>
                      <a:pt x="44" y="66"/>
                    </a:lnTo>
                    <a:lnTo>
                      <a:pt x="44" y="54"/>
                    </a:lnTo>
                    <a:lnTo>
                      <a:pt x="42" y="50"/>
                    </a:lnTo>
                    <a:lnTo>
                      <a:pt x="39" y="47"/>
                    </a:lnTo>
                    <a:lnTo>
                      <a:pt x="35" y="45"/>
                    </a:lnTo>
                    <a:lnTo>
                      <a:pt x="32" y="44"/>
                    </a:lnTo>
                    <a:lnTo>
                      <a:pt x="20" y="44"/>
                    </a:lnTo>
                    <a:lnTo>
                      <a:pt x="20" y="38"/>
                    </a:lnTo>
                    <a:lnTo>
                      <a:pt x="24" y="38"/>
                    </a:lnTo>
                    <a:lnTo>
                      <a:pt x="29" y="36"/>
                    </a:lnTo>
                    <a:lnTo>
                      <a:pt x="32" y="35"/>
                    </a:lnTo>
                    <a:lnTo>
                      <a:pt x="35" y="30"/>
                    </a:lnTo>
                    <a:lnTo>
                      <a:pt x="36" y="25"/>
                    </a:lnTo>
                    <a:lnTo>
                      <a:pt x="36" y="15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4" y="4"/>
                    </a:lnTo>
                    <a:close/>
                    <a:moveTo>
                      <a:pt x="21" y="0"/>
                    </a:moveTo>
                    <a:lnTo>
                      <a:pt x="32" y="0"/>
                    </a:lnTo>
                    <a:lnTo>
                      <a:pt x="36" y="1"/>
                    </a:lnTo>
                    <a:lnTo>
                      <a:pt x="41" y="4"/>
                    </a:lnTo>
                    <a:lnTo>
                      <a:pt x="45" y="9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47" y="25"/>
                    </a:lnTo>
                    <a:lnTo>
                      <a:pt x="41" y="35"/>
                    </a:lnTo>
                    <a:lnTo>
                      <a:pt x="35" y="39"/>
                    </a:lnTo>
                    <a:lnTo>
                      <a:pt x="42" y="41"/>
                    </a:lnTo>
                    <a:lnTo>
                      <a:pt x="48" y="44"/>
                    </a:lnTo>
                    <a:lnTo>
                      <a:pt x="53" y="48"/>
                    </a:lnTo>
                    <a:lnTo>
                      <a:pt x="56" y="60"/>
                    </a:lnTo>
                    <a:lnTo>
                      <a:pt x="51" y="74"/>
                    </a:lnTo>
                    <a:lnTo>
                      <a:pt x="42" y="81"/>
                    </a:lnTo>
                    <a:lnTo>
                      <a:pt x="29" y="84"/>
                    </a:lnTo>
                    <a:lnTo>
                      <a:pt x="23" y="84"/>
                    </a:lnTo>
                    <a:lnTo>
                      <a:pt x="18" y="81"/>
                    </a:lnTo>
                    <a:lnTo>
                      <a:pt x="14" y="80"/>
                    </a:lnTo>
                    <a:lnTo>
                      <a:pt x="11" y="75"/>
                    </a:lnTo>
                    <a:lnTo>
                      <a:pt x="11" y="109"/>
                    </a:lnTo>
                    <a:lnTo>
                      <a:pt x="0" y="109"/>
                    </a:lnTo>
                    <a:lnTo>
                      <a:pt x="0" y="28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86" name="Freeform 194"/>
              <p:cNvSpPr>
                <a:spLocks noEditPoints="1"/>
              </p:cNvSpPr>
              <p:nvPr/>
            </p:nvSpPr>
            <p:spPr bwMode="auto">
              <a:xfrm>
                <a:off x="4811" y="902"/>
                <a:ext cx="99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5"/>
                  </a:cxn>
                  <a:cxn ang="0">
                    <a:pos x="99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6" y="4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3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2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4" y="1"/>
                  </a:cxn>
                  <a:cxn ang="0">
                    <a:pos x="25" y="80"/>
                  </a:cxn>
                  <a:cxn ang="0">
                    <a:pos x="74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78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6" y="4"/>
                    </a:moveTo>
                    <a:lnTo>
                      <a:pt x="13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6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5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87" name="Freeform 195"/>
              <p:cNvSpPr>
                <a:spLocks/>
              </p:cNvSpPr>
              <p:nvPr/>
            </p:nvSpPr>
            <p:spPr bwMode="auto">
              <a:xfrm>
                <a:off x="4918" y="903"/>
                <a:ext cx="7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20"/>
                  </a:cxn>
                  <a:cxn ang="0">
                    <a:pos x="69" y="21"/>
                  </a:cxn>
                  <a:cxn ang="0">
                    <a:pos x="60" y="12"/>
                  </a:cxn>
                  <a:cxn ang="0">
                    <a:pos x="50" y="6"/>
                  </a:cxn>
                  <a:cxn ang="0">
                    <a:pos x="34" y="5"/>
                  </a:cxn>
                  <a:cxn ang="0">
                    <a:pos x="30" y="5"/>
                  </a:cxn>
                  <a:cxn ang="0">
                    <a:pos x="25" y="6"/>
                  </a:cxn>
                  <a:cxn ang="0">
                    <a:pos x="24" y="8"/>
                  </a:cxn>
                  <a:cxn ang="0">
                    <a:pos x="21" y="9"/>
                  </a:cxn>
                  <a:cxn ang="0">
                    <a:pos x="21" y="34"/>
                  </a:cxn>
                  <a:cxn ang="0">
                    <a:pos x="34" y="34"/>
                  </a:cxn>
                  <a:cxn ang="0">
                    <a:pos x="40" y="31"/>
                  </a:cxn>
                  <a:cxn ang="0">
                    <a:pos x="43" y="24"/>
                  </a:cxn>
                  <a:cxn ang="0">
                    <a:pos x="43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3" y="55"/>
                  </a:cxn>
                  <a:cxn ang="0">
                    <a:pos x="43" y="49"/>
                  </a:cxn>
                  <a:cxn ang="0">
                    <a:pos x="42" y="44"/>
                  </a:cxn>
                  <a:cxn ang="0">
                    <a:pos x="39" y="41"/>
                  </a:cxn>
                  <a:cxn ang="0">
                    <a:pos x="34" y="40"/>
                  </a:cxn>
                  <a:cxn ang="0">
                    <a:pos x="21" y="40"/>
                  </a:cxn>
                  <a:cxn ang="0">
                    <a:pos x="21" y="68"/>
                  </a:cxn>
                  <a:cxn ang="0">
                    <a:pos x="22" y="71"/>
                  </a:cxn>
                  <a:cxn ang="0">
                    <a:pos x="28" y="74"/>
                  </a:cxn>
                  <a:cxn ang="0">
                    <a:pos x="34" y="74"/>
                  </a:cxn>
                  <a:cxn ang="0">
                    <a:pos x="43" y="73"/>
                  </a:cxn>
                  <a:cxn ang="0">
                    <a:pos x="51" y="71"/>
                  </a:cxn>
                  <a:cxn ang="0">
                    <a:pos x="57" y="68"/>
                  </a:cxn>
                  <a:cxn ang="0">
                    <a:pos x="62" y="65"/>
                  </a:cxn>
                  <a:cxn ang="0">
                    <a:pos x="74" y="53"/>
                  </a:cxn>
                  <a:cxn ang="0">
                    <a:pos x="77" y="55"/>
                  </a:cxn>
                  <a:cxn ang="0">
                    <a:pos x="66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7" y="73"/>
                  </a:cxn>
                  <a:cxn ang="0">
                    <a:pos x="9" y="71"/>
                  </a:cxn>
                  <a:cxn ang="0">
                    <a:pos x="10" y="67"/>
                  </a:cxn>
                  <a:cxn ang="0">
                    <a:pos x="10" y="17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6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7" h="79">
                    <a:moveTo>
                      <a:pt x="0" y="0"/>
                    </a:moveTo>
                    <a:lnTo>
                      <a:pt x="66" y="0"/>
                    </a:lnTo>
                    <a:lnTo>
                      <a:pt x="74" y="20"/>
                    </a:lnTo>
                    <a:lnTo>
                      <a:pt x="69" y="21"/>
                    </a:lnTo>
                    <a:lnTo>
                      <a:pt x="60" y="12"/>
                    </a:lnTo>
                    <a:lnTo>
                      <a:pt x="50" y="6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24" y="8"/>
                    </a:lnTo>
                    <a:lnTo>
                      <a:pt x="21" y="9"/>
                    </a:lnTo>
                    <a:lnTo>
                      <a:pt x="21" y="34"/>
                    </a:lnTo>
                    <a:lnTo>
                      <a:pt x="34" y="34"/>
                    </a:lnTo>
                    <a:lnTo>
                      <a:pt x="40" y="31"/>
                    </a:lnTo>
                    <a:lnTo>
                      <a:pt x="43" y="24"/>
                    </a:lnTo>
                    <a:lnTo>
                      <a:pt x="43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3" y="55"/>
                    </a:lnTo>
                    <a:lnTo>
                      <a:pt x="43" y="49"/>
                    </a:lnTo>
                    <a:lnTo>
                      <a:pt x="42" y="44"/>
                    </a:lnTo>
                    <a:lnTo>
                      <a:pt x="39" y="41"/>
                    </a:lnTo>
                    <a:lnTo>
                      <a:pt x="34" y="40"/>
                    </a:lnTo>
                    <a:lnTo>
                      <a:pt x="21" y="40"/>
                    </a:lnTo>
                    <a:lnTo>
                      <a:pt x="21" y="68"/>
                    </a:lnTo>
                    <a:lnTo>
                      <a:pt x="22" y="71"/>
                    </a:lnTo>
                    <a:lnTo>
                      <a:pt x="28" y="74"/>
                    </a:lnTo>
                    <a:lnTo>
                      <a:pt x="34" y="74"/>
                    </a:lnTo>
                    <a:lnTo>
                      <a:pt x="43" y="73"/>
                    </a:lnTo>
                    <a:lnTo>
                      <a:pt x="51" y="71"/>
                    </a:lnTo>
                    <a:lnTo>
                      <a:pt x="57" y="68"/>
                    </a:lnTo>
                    <a:lnTo>
                      <a:pt x="62" y="65"/>
                    </a:lnTo>
                    <a:lnTo>
                      <a:pt x="74" y="53"/>
                    </a:lnTo>
                    <a:lnTo>
                      <a:pt x="77" y="55"/>
                    </a:lnTo>
                    <a:lnTo>
                      <a:pt x="66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0" y="67"/>
                    </a:lnTo>
                    <a:lnTo>
                      <a:pt x="10" y="17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88" name="Freeform 196"/>
              <p:cNvSpPr>
                <a:spLocks/>
              </p:cNvSpPr>
              <p:nvPr/>
            </p:nvSpPr>
            <p:spPr bwMode="auto">
              <a:xfrm>
                <a:off x="5001" y="902"/>
                <a:ext cx="61" cy="8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6" y="0"/>
                  </a:cxn>
                  <a:cxn ang="0">
                    <a:pos x="42" y="1"/>
                  </a:cxn>
                  <a:cxn ang="0">
                    <a:pos x="48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7" y="16"/>
                  </a:cxn>
                  <a:cxn ang="0">
                    <a:pos x="57" y="22"/>
                  </a:cxn>
                  <a:cxn ang="0">
                    <a:pos x="52" y="38"/>
                  </a:cxn>
                  <a:cxn ang="0">
                    <a:pos x="36" y="54"/>
                  </a:cxn>
                  <a:cxn ang="0">
                    <a:pos x="31" y="57"/>
                  </a:cxn>
                  <a:cxn ang="0">
                    <a:pos x="27" y="62"/>
                  </a:cxn>
                  <a:cxn ang="0">
                    <a:pos x="21" y="66"/>
                  </a:cxn>
                  <a:cxn ang="0">
                    <a:pos x="13" y="71"/>
                  </a:cxn>
                  <a:cxn ang="0">
                    <a:pos x="39" y="71"/>
                  </a:cxn>
                  <a:cxn ang="0">
                    <a:pos x="45" y="69"/>
                  </a:cxn>
                  <a:cxn ang="0">
                    <a:pos x="49" y="69"/>
                  </a:cxn>
                  <a:cxn ang="0">
                    <a:pos x="54" y="65"/>
                  </a:cxn>
                  <a:cxn ang="0">
                    <a:pos x="57" y="60"/>
                  </a:cxn>
                  <a:cxn ang="0">
                    <a:pos x="58" y="57"/>
                  </a:cxn>
                  <a:cxn ang="0">
                    <a:pos x="61" y="59"/>
                  </a:cxn>
                  <a:cxn ang="0">
                    <a:pos x="57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4" y="54"/>
                  </a:cxn>
                  <a:cxn ang="0">
                    <a:pos x="39" y="38"/>
                  </a:cxn>
                  <a:cxn ang="0">
                    <a:pos x="43" y="21"/>
                  </a:cxn>
                  <a:cxn ang="0">
                    <a:pos x="43" y="15"/>
                  </a:cxn>
                  <a:cxn ang="0">
                    <a:pos x="40" y="10"/>
                  </a:cxn>
                  <a:cxn ang="0">
                    <a:pos x="37" y="7"/>
                  </a:cxn>
                  <a:cxn ang="0">
                    <a:pos x="28" y="4"/>
                  </a:cxn>
                  <a:cxn ang="0">
                    <a:pos x="22" y="6"/>
                  </a:cxn>
                  <a:cxn ang="0">
                    <a:pos x="18" y="7"/>
                  </a:cxn>
                  <a:cxn ang="0">
                    <a:pos x="15" y="10"/>
                  </a:cxn>
                  <a:cxn ang="0">
                    <a:pos x="12" y="12"/>
                  </a:cxn>
                  <a:cxn ang="0">
                    <a:pos x="12" y="18"/>
                  </a:cxn>
                  <a:cxn ang="0">
                    <a:pos x="13" y="21"/>
                  </a:cxn>
                  <a:cxn ang="0">
                    <a:pos x="15" y="22"/>
                  </a:cxn>
                  <a:cxn ang="0">
                    <a:pos x="15" y="29"/>
                  </a:cxn>
                  <a:cxn ang="0">
                    <a:pos x="9" y="32"/>
                  </a:cxn>
                  <a:cxn ang="0">
                    <a:pos x="3" y="29"/>
                  </a:cxn>
                  <a:cxn ang="0">
                    <a:pos x="1" y="24"/>
                  </a:cxn>
                  <a:cxn ang="0">
                    <a:pos x="1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8" y="0"/>
                  </a:cxn>
                </a:cxnLst>
                <a:rect l="0" t="0" r="r" b="b"/>
                <a:pathLst>
                  <a:path w="61" h="80">
                    <a:moveTo>
                      <a:pt x="28" y="0"/>
                    </a:moveTo>
                    <a:lnTo>
                      <a:pt x="36" y="0"/>
                    </a:lnTo>
                    <a:lnTo>
                      <a:pt x="42" y="1"/>
                    </a:lnTo>
                    <a:lnTo>
                      <a:pt x="48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7" y="16"/>
                    </a:lnTo>
                    <a:lnTo>
                      <a:pt x="57" y="22"/>
                    </a:lnTo>
                    <a:lnTo>
                      <a:pt x="52" y="38"/>
                    </a:lnTo>
                    <a:lnTo>
                      <a:pt x="36" y="54"/>
                    </a:lnTo>
                    <a:lnTo>
                      <a:pt x="31" y="57"/>
                    </a:lnTo>
                    <a:lnTo>
                      <a:pt x="27" y="62"/>
                    </a:lnTo>
                    <a:lnTo>
                      <a:pt x="21" y="66"/>
                    </a:lnTo>
                    <a:lnTo>
                      <a:pt x="13" y="71"/>
                    </a:lnTo>
                    <a:lnTo>
                      <a:pt x="39" y="71"/>
                    </a:lnTo>
                    <a:lnTo>
                      <a:pt x="45" y="69"/>
                    </a:lnTo>
                    <a:lnTo>
                      <a:pt x="49" y="69"/>
                    </a:lnTo>
                    <a:lnTo>
                      <a:pt x="54" y="65"/>
                    </a:lnTo>
                    <a:lnTo>
                      <a:pt x="57" y="60"/>
                    </a:lnTo>
                    <a:lnTo>
                      <a:pt x="58" y="57"/>
                    </a:lnTo>
                    <a:lnTo>
                      <a:pt x="61" y="59"/>
                    </a:lnTo>
                    <a:lnTo>
                      <a:pt x="57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4" y="54"/>
                    </a:lnTo>
                    <a:lnTo>
                      <a:pt x="39" y="38"/>
                    </a:lnTo>
                    <a:lnTo>
                      <a:pt x="43" y="21"/>
                    </a:lnTo>
                    <a:lnTo>
                      <a:pt x="43" y="15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28" y="4"/>
                    </a:lnTo>
                    <a:lnTo>
                      <a:pt x="22" y="6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3" y="21"/>
                    </a:lnTo>
                    <a:lnTo>
                      <a:pt x="15" y="22"/>
                    </a:lnTo>
                    <a:lnTo>
                      <a:pt x="15" y="29"/>
                    </a:lnTo>
                    <a:lnTo>
                      <a:pt x="9" y="32"/>
                    </a:lnTo>
                    <a:lnTo>
                      <a:pt x="3" y="29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389" name="Picture 197"/>
              <p:cNvPicPr>
                <a:picLocks noChangeAspect="1" noChangeArrowheads="1"/>
              </p:cNvPicPr>
              <p:nvPr/>
            </p:nvPicPr>
            <p:blipFill>
              <a:blip r:embed="rId44" cstate="print"/>
              <a:srcRect/>
              <a:stretch>
                <a:fillRect/>
              </a:stretch>
            </p:blipFill>
            <p:spPr bwMode="auto">
              <a:xfrm>
                <a:off x="5166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90" name="Picture 198"/>
              <p:cNvPicPr>
                <a:picLocks noChangeAspect="1" noChangeArrowheads="1"/>
              </p:cNvPicPr>
              <p:nvPr/>
            </p:nvPicPr>
            <p:blipFill>
              <a:blip r:embed="rId45" cstate="print"/>
              <a:srcRect/>
              <a:stretch>
                <a:fillRect/>
              </a:stretch>
            </p:blipFill>
            <p:spPr bwMode="auto">
              <a:xfrm>
                <a:off x="5166" y="870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91" name="Picture 199"/>
              <p:cNvPicPr>
                <a:picLocks noChangeAspect="1" noChangeArrowheads="1"/>
              </p:cNvPicPr>
              <p:nvPr/>
            </p:nvPicPr>
            <p:blipFill>
              <a:blip r:embed="rId46" cstate="print"/>
              <a:srcRect/>
              <a:stretch>
                <a:fillRect/>
              </a:stretch>
            </p:blipFill>
            <p:spPr bwMode="auto">
              <a:xfrm>
                <a:off x="1088" y="1029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92" name="Picture 200"/>
              <p:cNvPicPr>
                <a:picLocks noChangeAspect="1" noChangeArrowheads="1"/>
              </p:cNvPicPr>
              <p:nvPr/>
            </p:nvPicPr>
            <p:blipFill>
              <a:blip r:embed="rId47" cstate="print"/>
              <a:srcRect/>
              <a:stretch>
                <a:fillRect/>
              </a:stretch>
            </p:blipFill>
            <p:spPr bwMode="auto">
              <a:xfrm>
                <a:off x="1088" y="1029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93" name="Picture 201"/>
              <p:cNvPicPr>
                <a:picLocks noChangeAspect="1" noChangeArrowheads="1"/>
              </p:cNvPicPr>
              <p:nvPr/>
            </p:nvPicPr>
            <p:blipFill>
              <a:blip r:embed="rId48" cstate="print"/>
              <a:srcRect/>
              <a:stretch>
                <a:fillRect/>
              </a:stretch>
            </p:blipFill>
            <p:spPr bwMode="auto">
              <a:xfrm>
                <a:off x="1085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394" name="Picture 202"/>
              <p:cNvPicPr>
                <a:picLocks noChangeAspect="1" noChangeArrowheads="1"/>
              </p:cNvPicPr>
              <p:nvPr/>
            </p:nvPicPr>
            <p:blipFill>
              <a:blip r:embed="rId49" cstate="print"/>
              <a:srcRect/>
              <a:stretch>
                <a:fillRect/>
              </a:stretch>
            </p:blipFill>
            <p:spPr bwMode="auto">
              <a:xfrm>
                <a:off x="1085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95" name="Freeform 203"/>
              <p:cNvSpPr>
                <a:spLocks noEditPoints="1"/>
              </p:cNvSpPr>
              <p:nvPr/>
            </p:nvSpPr>
            <p:spPr bwMode="auto">
              <a:xfrm>
                <a:off x="1227" y="1053"/>
                <a:ext cx="72" cy="94"/>
              </a:xfrm>
              <a:custGeom>
                <a:avLst/>
                <a:gdLst/>
                <a:ahLst/>
                <a:cxnLst>
                  <a:cxn ang="0">
                    <a:pos x="30" y="36"/>
                  </a:cxn>
                  <a:cxn ang="0">
                    <a:pos x="24" y="58"/>
                  </a:cxn>
                  <a:cxn ang="0">
                    <a:pos x="40" y="58"/>
                  </a:cxn>
                  <a:cxn ang="0">
                    <a:pos x="46" y="36"/>
                  </a:cxn>
                  <a:cxn ang="0">
                    <a:pos x="30" y="36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31" y="29"/>
                  </a:cxn>
                  <a:cxn ang="0">
                    <a:pos x="48" y="29"/>
                  </a:cxn>
                  <a:cxn ang="0">
                    <a:pos x="55" y="0"/>
                  </a:cxn>
                  <a:cxn ang="0">
                    <a:pos x="63" y="0"/>
                  </a:cxn>
                  <a:cxn ang="0">
                    <a:pos x="57" y="29"/>
                  </a:cxn>
                  <a:cxn ang="0">
                    <a:pos x="72" y="29"/>
                  </a:cxn>
                  <a:cxn ang="0">
                    <a:pos x="69" y="36"/>
                  </a:cxn>
                  <a:cxn ang="0">
                    <a:pos x="55" y="36"/>
                  </a:cxn>
                  <a:cxn ang="0">
                    <a:pos x="49" y="58"/>
                  </a:cxn>
                  <a:cxn ang="0">
                    <a:pos x="67" y="58"/>
                  </a:cxn>
                  <a:cxn ang="0">
                    <a:pos x="64" y="65"/>
                  </a:cxn>
                  <a:cxn ang="0">
                    <a:pos x="48" y="65"/>
                  </a:cxn>
                  <a:cxn ang="0">
                    <a:pos x="40" y="94"/>
                  </a:cxn>
                  <a:cxn ang="0">
                    <a:pos x="31" y="94"/>
                  </a:cxn>
                  <a:cxn ang="0">
                    <a:pos x="39" y="65"/>
                  </a:cxn>
                  <a:cxn ang="0">
                    <a:pos x="22" y="65"/>
                  </a:cxn>
                  <a:cxn ang="0">
                    <a:pos x="16" y="94"/>
                  </a:cxn>
                  <a:cxn ang="0">
                    <a:pos x="7" y="94"/>
                  </a:cxn>
                  <a:cxn ang="0">
                    <a:pos x="15" y="65"/>
                  </a:cxn>
                  <a:cxn ang="0">
                    <a:pos x="0" y="65"/>
                  </a:cxn>
                  <a:cxn ang="0">
                    <a:pos x="1" y="58"/>
                  </a:cxn>
                  <a:cxn ang="0">
                    <a:pos x="16" y="58"/>
                  </a:cxn>
                  <a:cxn ang="0">
                    <a:pos x="21" y="36"/>
                  </a:cxn>
                  <a:cxn ang="0">
                    <a:pos x="4" y="36"/>
                  </a:cxn>
                  <a:cxn ang="0">
                    <a:pos x="6" y="29"/>
                  </a:cxn>
                  <a:cxn ang="0">
                    <a:pos x="24" y="29"/>
                  </a:cxn>
                  <a:cxn ang="0">
                    <a:pos x="30" y="0"/>
                  </a:cxn>
                </a:cxnLst>
                <a:rect l="0" t="0" r="r" b="b"/>
                <a:pathLst>
                  <a:path w="72" h="94">
                    <a:moveTo>
                      <a:pt x="30" y="36"/>
                    </a:moveTo>
                    <a:lnTo>
                      <a:pt x="24" y="58"/>
                    </a:lnTo>
                    <a:lnTo>
                      <a:pt x="40" y="58"/>
                    </a:lnTo>
                    <a:lnTo>
                      <a:pt x="46" y="36"/>
                    </a:lnTo>
                    <a:lnTo>
                      <a:pt x="30" y="36"/>
                    </a:lnTo>
                    <a:close/>
                    <a:moveTo>
                      <a:pt x="30" y="0"/>
                    </a:moveTo>
                    <a:lnTo>
                      <a:pt x="39" y="0"/>
                    </a:lnTo>
                    <a:lnTo>
                      <a:pt x="31" y="29"/>
                    </a:lnTo>
                    <a:lnTo>
                      <a:pt x="48" y="29"/>
                    </a:lnTo>
                    <a:lnTo>
                      <a:pt x="55" y="0"/>
                    </a:lnTo>
                    <a:lnTo>
                      <a:pt x="63" y="0"/>
                    </a:lnTo>
                    <a:lnTo>
                      <a:pt x="57" y="29"/>
                    </a:lnTo>
                    <a:lnTo>
                      <a:pt x="72" y="29"/>
                    </a:lnTo>
                    <a:lnTo>
                      <a:pt x="69" y="36"/>
                    </a:lnTo>
                    <a:lnTo>
                      <a:pt x="55" y="36"/>
                    </a:lnTo>
                    <a:lnTo>
                      <a:pt x="49" y="58"/>
                    </a:lnTo>
                    <a:lnTo>
                      <a:pt x="67" y="58"/>
                    </a:lnTo>
                    <a:lnTo>
                      <a:pt x="64" y="65"/>
                    </a:lnTo>
                    <a:lnTo>
                      <a:pt x="48" y="65"/>
                    </a:lnTo>
                    <a:lnTo>
                      <a:pt x="40" y="94"/>
                    </a:lnTo>
                    <a:lnTo>
                      <a:pt x="31" y="94"/>
                    </a:lnTo>
                    <a:lnTo>
                      <a:pt x="39" y="65"/>
                    </a:lnTo>
                    <a:lnTo>
                      <a:pt x="22" y="65"/>
                    </a:lnTo>
                    <a:lnTo>
                      <a:pt x="16" y="94"/>
                    </a:lnTo>
                    <a:lnTo>
                      <a:pt x="7" y="94"/>
                    </a:lnTo>
                    <a:lnTo>
                      <a:pt x="15" y="65"/>
                    </a:lnTo>
                    <a:lnTo>
                      <a:pt x="0" y="65"/>
                    </a:lnTo>
                    <a:lnTo>
                      <a:pt x="1" y="58"/>
                    </a:lnTo>
                    <a:lnTo>
                      <a:pt x="16" y="58"/>
                    </a:lnTo>
                    <a:lnTo>
                      <a:pt x="21" y="36"/>
                    </a:lnTo>
                    <a:lnTo>
                      <a:pt x="4" y="36"/>
                    </a:lnTo>
                    <a:lnTo>
                      <a:pt x="6" y="29"/>
                    </a:lnTo>
                    <a:lnTo>
                      <a:pt x="24" y="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96" name="Freeform 204"/>
              <p:cNvSpPr>
                <a:spLocks noEditPoints="1"/>
              </p:cNvSpPr>
              <p:nvPr/>
            </p:nvSpPr>
            <p:spPr bwMode="auto">
              <a:xfrm>
                <a:off x="1535" y="1067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2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5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8598" name="Group 406"/>
            <p:cNvGrpSpPr>
              <a:grpSpLocks/>
            </p:cNvGrpSpPr>
            <p:nvPr/>
          </p:nvGrpSpPr>
          <p:grpSpPr bwMode="auto">
            <a:xfrm>
              <a:off x="1085" y="1033"/>
              <a:ext cx="4090" cy="816"/>
              <a:chOff x="1085" y="1033"/>
              <a:chExt cx="4090" cy="816"/>
            </a:xfrm>
          </p:grpSpPr>
          <p:sp>
            <p:nvSpPr>
              <p:cNvPr id="8398" name="Freeform 206"/>
              <p:cNvSpPr>
                <a:spLocks/>
              </p:cNvSpPr>
              <p:nvPr/>
            </p:nvSpPr>
            <p:spPr bwMode="auto">
              <a:xfrm>
                <a:off x="1642" y="1067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1"/>
                  </a:cxn>
                  <a:cxn ang="0">
                    <a:pos x="49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6" y="16"/>
                  </a:cxn>
                  <a:cxn ang="0">
                    <a:pos x="58" y="22"/>
                  </a:cxn>
                  <a:cxn ang="0">
                    <a:pos x="52" y="38"/>
                  </a:cxn>
                  <a:cxn ang="0">
                    <a:pos x="37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69"/>
                  </a:cxn>
                  <a:cxn ang="0">
                    <a:pos x="49" y="69"/>
                  </a:cxn>
                  <a:cxn ang="0">
                    <a:pos x="52" y="66"/>
                  </a:cxn>
                  <a:cxn ang="0">
                    <a:pos x="55" y="65"/>
                  </a:cxn>
                  <a:cxn ang="0">
                    <a:pos x="56" y="60"/>
                  </a:cxn>
                  <a:cxn ang="0">
                    <a:pos x="58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5" y="54"/>
                  </a:cxn>
                  <a:cxn ang="0">
                    <a:pos x="40" y="38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4" y="6"/>
                  </a:cxn>
                  <a:cxn ang="0">
                    <a:pos x="28" y="4"/>
                  </a:cxn>
                  <a:cxn ang="0">
                    <a:pos x="23" y="6"/>
                  </a:cxn>
                  <a:cxn ang="0">
                    <a:pos x="17" y="7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4" y="28"/>
                  </a:cxn>
                  <a:cxn ang="0">
                    <a:pos x="8" y="32"/>
                  </a:cxn>
                  <a:cxn ang="0">
                    <a:pos x="5" y="30"/>
                  </a:cxn>
                  <a:cxn ang="0">
                    <a:pos x="3" y="28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1"/>
                    </a:lnTo>
                    <a:lnTo>
                      <a:pt x="49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6" y="16"/>
                    </a:lnTo>
                    <a:lnTo>
                      <a:pt x="58" y="22"/>
                    </a:lnTo>
                    <a:lnTo>
                      <a:pt x="52" y="38"/>
                    </a:lnTo>
                    <a:lnTo>
                      <a:pt x="37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69"/>
                    </a:lnTo>
                    <a:lnTo>
                      <a:pt x="49" y="69"/>
                    </a:lnTo>
                    <a:lnTo>
                      <a:pt x="52" y="66"/>
                    </a:lnTo>
                    <a:lnTo>
                      <a:pt x="55" y="65"/>
                    </a:lnTo>
                    <a:lnTo>
                      <a:pt x="56" y="60"/>
                    </a:lnTo>
                    <a:lnTo>
                      <a:pt x="58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5" y="54"/>
                    </a:lnTo>
                    <a:lnTo>
                      <a:pt x="40" y="38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4" y="28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3" y="28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399" name="Freeform 207"/>
              <p:cNvSpPr>
                <a:spLocks/>
              </p:cNvSpPr>
              <p:nvPr/>
            </p:nvSpPr>
            <p:spPr bwMode="auto">
              <a:xfrm>
                <a:off x="1715" y="1067"/>
                <a:ext cx="61" cy="81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52" y="6"/>
                  </a:cxn>
                  <a:cxn ang="0">
                    <a:pos x="57" y="13"/>
                  </a:cxn>
                  <a:cxn ang="0">
                    <a:pos x="55" y="27"/>
                  </a:cxn>
                  <a:cxn ang="0">
                    <a:pos x="46" y="33"/>
                  </a:cxn>
                  <a:cxn ang="0">
                    <a:pos x="46" y="38"/>
                  </a:cxn>
                  <a:cxn ang="0">
                    <a:pos x="57" y="44"/>
                  </a:cxn>
                  <a:cxn ang="0">
                    <a:pos x="61" y="53"/>
                  </a:cxn>
                  <a:cxn ang="0">
                    <a:pos x="55" y="72"/>
                  </a:cxn>
                  <a:cxn ang="0">
                    <a:pos x="36" y="81"/>
                  </a:cxn>
                  <a:cxn ang="0">
                    <a:pos x="16" y="80"/>
                  </a:cxn>
                  <a:cxn ang="0">
                    <a:pos x="6" y="75"/>
                  </a:cxn>
                  <a:cxn ang="0">
                    <a:pos x="0" y="68"/>
                  </a:cxn>
                  <a:cxn ang="0">
                    <a:pos x="1" y="57"/>
                  </a:cxn>
                  <a:cxn ang="0">
                    <a:pos x="10" y="56"/>
                  </a:cxn>
                  <a:cxn ang="0">
                    <a:pos x="13" y="65"/>
                  </a:cxn>
                  <a:cxn ang="0">
                    <a:pos x="13" y="71"/>
                  </a:cxn>
                  <a:cxn ang="0">
                    <a:pos x="21" y="75"/>
                  </a:cxn>
                  <a:cxn ang="0">
                    <a:pos x="28" y="77"/>
                  </a:cxn>
                  <a:cxn ang="0">
                    <a:pos x="42" y="72"/>
                  </a:cxn>
                  <a:cxn ang="0">
                    <a:pos x="48" y="63"/>
                  </a:cxn>
                  <a:cxn ang="0">
                    <a:pos x="48" y="51"/>
                  </a:cxn>
                  <a:cxn ang="0">
                    <a:pos x="40" y="41"/>
                  </a:cxn>
                  <a:cxn ang="0">
                    <a:pos x="21" y="39"/>
                  </a:cxn>
                  <a:cxn ang="0">
                    <a:pos x="31" y="35"/>
                  </a:cxn>
                  <a:cxn ang="0">
                    <a:pos x="39" y="30"/>
                  </a:cxn>
                  <a:cxn ang="0">
                    <a:pos x="45" y="24"/>
                  </a:cxn>
                  <a:cxn ang="0">
                    <a:pos x="43" y="12"/>
                  </a:cxn>
                  <a:cxn ang="0">
                    <a:pos x="34" y="4"/>
                  </a:cxn>
                  <a:cxn ang="0">
                    <a:pos x="21" y="6"/>
                  </a:cxn>
                  <a:cxn ang="0">
                    <a:pos x="15" y="13"/>
                  </a:cxn>
                  <a:cxn ang="0">
                    <a:pos x="16" y="16"/>
                  </a:cxn>
                  <a:cxn ang="0">
                    <a:pos x="18" y="19"/>
                  </a:cxn>
                  <a:cxn ang="0">
                    <a:pos x="13" y="25"/>
                  </a:cxn>
                  <a:cxn ang="0">
                    <a:pos x="6" y="22"/>
                  </a:cxn>
                  <a:cxn ang="0">
                    <a:pos x="4" y="13"/>
                  </a:cxn>
                  <a:cxn ang="0">
                    <a:pos x="9" y="7"/>
                  </a:cxn>
                  <a:cxn ang="0">
                    <a:pos x="24" y="0"/>
                  </a:cxn>
                </a:cxnLst>
                <a:rect l="0" t="0" r="r" b="b"/>
                <a:pathLst>
                  <a:path w="61" h="81">
                    <a:moveTo>
                      <a:pt x="24" y="0"/>
                    </a:moveTo>
                    <a:lnTo>
                      <a:pt x="36" y="0"/>
                    </a:lnTo>
                    <a:lnTo>
                      <a:pt x="48" y="3"/>
                    </a:lnTo>
                    <a:lnTo>
                      <a:pt x="52" y="6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8"/>
                    </a:lnTo>
                    <a:lnTo>
                      <a:pt x="55" y="27"/>
                    </a:lnTo>
                    <a:lnTo>
                      <a:pt x="51" y="32"/>
                    </a:lnTo>
                    <a:lnTo>
                      <a:pt x="46" y="33"/>
                    </a:lnTo>
                    <a:lnTo>
                      <a:pt x="39" y="36"/>
                    </a:lnTo>
                    <a:lnTo>
                      <a:pt x="46" y="38"/>
                    </a:lnTo>
                    <a:lnTo>
                      <a:pt x="52" y="41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1" y="53"/>
                    </a:lnTo>
                    <a:lnTo>
                      <a:pt x="61" y="63"/>
                    </a:lnTo>
                    <a:lnTo>
                      <a:pt x="55" y="72"/>
                    </a:lnTo>
                    <a:lnTo>
                      <a:pt x="51" y="75"/>
                    </a:lnTo>
                    <a:lnTo>
                      <a:pt x="36" y="81"/>
                    </a:lnTo>
                    <a:lnTo>
                      <a:pt x="22" y="81"/>
                    </a:lnTo>
                    <a:lnTo>
                      <a:pt x="16" y="80"/>
                    </a:lnTo>
                    <a:lnTo>
                      <a:pt x="10" y="77"/>
                    </a:lnTo>
                    <a:lnTo>
                      <a:pt x="6" y="75"/>
                    </a:lnTo>
                    <a:lnTo>
                      <a:pt x="3" y="71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1" y="57"/>
                    </a:lnTo>
                    <a:lnTo>
                      <a:pt x="4" y="56"/>
                    </a:lnTo>
                    <a:lnTo>
                      <a:pt x="10" y="56"/>
                    </a:lnTo>
                    <a:lnTo>
                      <a:pt x="13" y="62"/>
                    </a:lnTo>
                    <a:lnTo>
                      <a:pt x="13" y="65"/>
                    </a:lnTo>
                    <a:lnTo>
                      <a:pt x="12" y="68"/>
                    </a:lnTo>
                    <a:lnTo>
                      <a:pt x="13" y="71"/>
                    </a:lnTo>
                    <a:lnTo>
                      <a:pt x="15" y="72"/>
                    </a:lnTo>
                    <a:lnTo>
                      <a:pt x="21" y="75"/>
                    </a:lnTo>
                    <a:lnTo>
                      <a:pt x="25" y="77"/>
                    </a:lnTo>
                    <a:lnTo>
                      <a:pt x="28" y="77"/>
                    </a:lnTo>
                    <a:lnTo>
                      <a:pt x="36" y="75"/>
                    </a:lnTo>
                    <a:lnTo>
                      <a:pt x="42" y="72"/>
                    </a:lnTo>
                    <a:lnTo>
                      <a:pt x="45" y="69"/>
                    </a:lnTo>
                    <a:lnTo>
                      <a:pt x="48" y="63"/>
                    </a:lnTo>
                    <a:lnTo>
                      <a:pt x="49" y="57"/>
                    </a:lnTo>
                    <a:lnTo>
                      <a:pt x="48" y="51"/>
                    </a:lnTo>
                    <a:lnTo>
                      <a:pt x="46" y="47"/>
                    </a:lnTo>
                    <a:lnTo>
                      <a:pt x="40" y="41"/>
                    </a:lnTo>
                    <a:lnTo>
                      <a:pt x="34" y="39"/>
                    </a:lnTo>
                    <a:lnTo>
                      <a:pt x="21" y="39"/>
                    </a:lnTo>
                    <a:lnTo>
                      <a:pt x="21" y="35"/>
                    </a:lnTo>
                    <a:lnTo>
                      <a:pt x="31" y="35"/>
                    </a:lnTo>
                    <a:lnTo>
                      <a:pt x="36" y="33"/>
                    </a:lnTo>
                    <a:lnTo>
                      <a:pt x="39" y="30"/>
                    </a:lnTo>
                    <a:lnTo>
                      <a:pt x="43" y="27"/>
                    </a:lnTo>
                    <a:lnTo>
                      <a:pt x="45" y="24"/>
                    </a:lnTo>
                    <a:lnTo>
                      <a:pt x="45" y="15"/>
                    </a:lnTo>
                    <a:lnTo>
                      <a:pt x="43" y="12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6" y="16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6" y="22"/>
                    </a:lnTo>
                    <a:lnTo>
                      <a:pt x="13" y="25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00" name="Picture 208"/>
              <p:cNvPicPr>
                <a:picLocks noChangeAspect="1" noChangeArrowheads="1"/>
              </p:cNvPicPr>
              <p:nvPr/>
            </p:nvPicPr>
            <p:blipFill>
              <a:blip r:embed="rId50" cstate="print"/>
              <a:srcRect/>
              <a:stretch>
                <a:fillRect/>
              </a:stretch>
            </p:blipFill>
            <p:spPr bwMode="auto">
              <a:xfrm>
                <a:off x="1873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01" name="Picture 209"/>
              <p:cNvPicPr>
                <a:picLocks noChangeAspect="1" noChangeArrowheads="1"/>
              </p:cNvPicPr>
              <p:nvPr/>
            </p:nvPicPr>
            <p:blipFill>
              <a:blip r:embed="rId51" cstate="print"/>
              <a:srcRect/>
              <a:stretch>
                <a:fillRect/>
              </a:stretch>
            </p:blipFill>
            <p:spPr bwMode="auto">
              <a:xfrm>
                <a:off x="1873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02" name="Picture 210"/>
              <p:cNvPicPr>
                <a:picLocks noChangeAspect="1" noChangeArrowheads="1"/>
              </p:cNvPicPr>
              <p:nvPr/>
            </p:nvPicPr>
            <p:blipFill>
              <a:blip r:embed="rId52" cstate="print"/>
              <a:srcRect/>
              <a:stretch>
                <a:fillRect/>
              </a:stretch>
            </p:blipFill>
            <p:spPr bwMode="auto">
              <a:xfrm>
                <a:off x="1902" y="1033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03" name="Picture 211"/>
              <p:cNvPicPr>
                <a:picLocks noChangeAspect="1" noChangeArrowheads="1"/>
              </p:cNvPicPr>
              <p:nvPr/>
            </p:nvPicPr>
            <p:blipFill>
              <a:blip r:embed="rId53" cstate="print"/>
              <a:srcRect/>
              <a:stretch>
                <a:fillRect/>
              </a:stretch>
            </p:blipFill>
            <p:spPr bwMode="auto">
              <a:xfrm>
                <a:off x="1902" y="1033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04" name="Freeform 212"/>
              <p:cNvSpPr>
                <a:spLocks/>
              </p:cNvSpPr>
              <p:nvPr/>
            </p:nvSpPr>
            <p:spPr bwMode="auto">
              <a:xfrm>
                <a:off x="2146" y="1067"/>
                <a:ext cx="76" cy="81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9" y="0"/>
                  </a:cxn>
                  <a:cxn ang="0">
                    <a:pos x="52" y="1"/>
                  </a:cxn>
                  <a:cxn ang="0">
                    <a:pos x="63" y="7"/>
                  </a:cxn>
                  <a:cxn ang="0">
                    <a:pos x="64" y="1"/>
                  </a:cxn>
                  <a:cxn ang="0">
                    <a:pos x="69" y="1"/>
                  </a:cxn>
                  <a:cxn ang="0">
                    <a:pos x="73" y="30"/>
                  </a:cxn>
                  <a:cxn ang="0">
                    <a:pos x="70" y="30"/>
                  </a:cxn>
                  <a:cxn ang="0">
                    <a:pos x="67" y="24"/>
                  </a:cxn>
                  <a:cxn ang="0">
                    <a:pos x="64" y="21"/>
                  </a:cxn>
                  <a:cxn ang="0">
                    <a:pos x="63" y="18"/>
                  </a:cxn>
                  <a:cxn ang="0">
                    <a:pos x="58" y="12"/>
                  </a:cxn>
                  <a:cxn ang="0">
                    <a:pos x="52" y="7"/>
                  </a:cxn>
                  <a:cxn ang="0">
                    <a:pos x="40" y="4"/>
                  </a:cxn>
                  <a:cxn ang="0">
                    <a:pos x="34" y="6"/>
                  </a:cxn>
                  <a:cxn ang="0">
                    <a:pos x="30" y="7"/>
                  </a:cxn>
                  <a:cxn ang="0">
                    <a:pos x="21" y="16"/>
                  </a:cxn>
                  <a:cxn ang="0">
                    <a:pos x="16" y="24"/>
                  </a:cxn>
                  <a:cxn ang="0">
                    <a:pos x="15" y="32"/>
                  </a:cxn>
                  <a:cxn ang="0">
                    <a:pos x="13" y="41"/>
                  </a:cxn>
                  <a:cxn ang="0">
                    <a:pos x="16" y="56"/>
                  </a:cxn>
                  <a:cxn ang="0">
                    <a:pos x="22" y="66"/>
                  </a:cxn>
                  <a:cxn ang="0">
                    <a:pos x="31" y="74"/>
                  </a:cxn>
                  <a:cxn ang="0">
                    <a:pos x="37" y="75"/>
                  </a:cxn>
                  <a:cxn ang="0">
                    <a:pos x="43" y="75"/>
                  </a:cxn>
                  <a:cxn ang="0">
                    <a:pos x="58" y="71"/>
                  </a:cxn>
                  <a:cxn ang="0">
                    <a:pos x="72" y="59"/>
                  </a:cxn>
                  <a:cxn ang="0">
                    <a:pos x="76" y="62"/>
                  </a:cxn>
                  <a:cxn ang="0">
                    <a:pos x="67" y="72"/>
                  </a:cxn>
                  <a:cxn ang="0">
                    <a:pos x="55" y="80"/>
                  </a:cxn>
                  <a:cxn ang="0">
                    <a:pos x="42" y="81"/>
                  </a:cxn>
                  <a:cxn ang="0">
                    <a:pos x="25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31" y="0"/>
                  </a:cxn>
                </a:cxnLst>
                <a:rect l="0" t="0" r="r" b="b"/>
                <a:pathLst>
                  <a:path w="76" h="81">
                    <a:moveTo>
                      <a:pt x="31" y="0"/>
                    </a:moveTo>
                    <a:lnTo>
                      <a:pt x="39" y="0"/>
                    </a:lnTo>
                    <a:lnTo>
                      <a:pt x="52" y="1"/>
                    </a:lnTo>
                    <a:lnTo>
                      <a:pt x="63" y="7"/>
                    </a:lnTo>
                    <a:lnTo>
                      <a:pt x="64" y="1"/>
                    </a:lnTo>
                    <a:lnTo>
                      <a:pt x="69" y="1"/>
                    </a:lnTo>
                    <a:lnTo>
                      <a:pt x="73" y="30"/>
                    </a:lnTo>
                    <a:lnTo>
                      <a:pt x="70" y="30"/>
                    </a:lnTo>
                    <a:lnTo>
                      <a:pt x="67" y="24"/>
                    </a:lnTo>
                    <a:lnTo>
                      <a:pt x="64" y="21"/>
                    </a:lnTo>
                    <a:lnTo>
                      <a:pt x="63" y="18"/>
                    </a:lnTo>
                    <a:lnTo>
                      <a:pt x="58" y="12"/>
                    </a:lnTo>
                    <a:lnTo>
                      <a:pt x="52" y="7"/>
                    </a:lnTo>
                    <a:lnTo>
                      <a:pt x="40" y="4"/>
                    </a:lnTo>
                    <a:lnTo>
                      <a:pt x="34" y="6"/>
                    </a:lnTo>
                    <a:lnTo>
                      <a:pt x="30" y="7"/>
                    </a:lnTo>
                    <a:lnTo>
                      <a:pt x="21" y="16"/>
                    </a:lnTo>
                    <a:lnTo>
                      <a:pt x="16" y="24"/>
                    </a:lnTo>
                    <a:lnTo>
                      <a:pt x="15" y="32"/>
                    </a:lnTo>
                    <a:lnTo>
                      <a:pt x="13" y="41"/>
                    </a:lnTo>
                    <a:lnTo>
                      <a:pt x="16" y="56"/>
                    </a:lnTo>
                    <a:lnTo>
                      <a:pt x="22" y="66"/>
                    </a:lnTo>
                    <a:lnTo>
                      <a:pt x="31" y="74"/>
                    </a:lnTo>
                    <a:lnTo>
                      <a:pt x="37" y="75"/>
                    </a:lnTo>
                    <a:lnTo>
                      <a:pt x="43" y="75"/>
                    </a:lnTo>
                    <a:lnTo>
                      <a:pt x="58" y="71"/>
                    </a:lnTo>
                    <a:lnTo>
                      <a:pt x="72" y="59"/>
                    </a:lnTo>
                    <a:lnTo>
                      <a:pt x="76" y="62"/>
                    </a:lnTo>
                    <a:lnTo>
                      <a:pt x="67" y="72"/>
                    </a:lnTo>
                    <a:lnTo>
                      <a:pt x="55" y="80"/>
                    </a:lnTo>
                    <a:lnTo>
                      <a:pt x="42" y="81"/>
                    </a:lnTo>
                    <a:lnTo>
                      <a:pt x="25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05" name="Freeform 213"/>
              <p:cNvSpPr>
                <a:spLocks noEditPoints="1"/>
              </p:cNvSpPr>
              <p:nvPr/>
            </p:nvSpPr>
            <p:spPr bwMode="auto">
              <a:xfrm>
                <a:off x="2561" y="1067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1" y="32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1" y="32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5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06" name="Freeform 214"/>
              <p:cNvSpPr>
                <a:spLocks noEditPoints="1"/>
              </p:cNvSpPr>
              <p:nvPr/>
            </p:nvSpPr>
            <p:spPr bwMode="auto">
              <a:xfrm>
                <a:off x="2667" y="1068"/>
                <a:ext cx="66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7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50" y="70"/>
                  </a:cxn>
                  <a:cxn ang="0">
                    <a:pos x="50" y="73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6" y="79"/>
                  </a:cxn>
                  <a:cxn ang="0">
                    <a:pos x="26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8" y="68"/>
                  </a:cxn>
                  <a:cxn ang="0">
                    <a:pos x="38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6"/>
                  </a:cxn>
                  <a:cxn ang="0">
                    <a:pos x="38" y="0"/>
                  </a:cxn>
                </a:cxnLst>
                <a:rect l="0" t="0" r="r" b="b"/>
                <a:pathLst>
                  <a:path w="66" h="79">
                    <a:moveTo>
                      <a:pt x="38" y="9"/>
                    </a:moveTo>
                    <a:lnTo>
                      <a:pt x="7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50" y="70"/>
                    </a:lnTo>
                    <a:lnTo>
                      <a:pt x="50" y="73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6" y="79"/>
                    </a:lnTo>
                    <a:lnTo>
                      <a:pt x="26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8" y="68"/>
                    </a:lnTo>
                    <a:lnTo>
                      <a:pt x="38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07" name="Freeform 215"/>
              <p:cNvSpPr>
                <a:spLocks/>
              </p:cNvSpPr>
              <p:nvPr/>
            </p:nvSpPr>
            <p:spPr bwMode="auto">
              <a:xfrm>
                <a:off x="2741" y="1067"/>
                <a:ext cx="62" cy="81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52" y="6"/>
                  </a:cxn>
                  <a:cxn ang="0">
                    <a:pos x="57" y="13"/>
                  </a:cxn>
                  <a:cxn ang="0">
                    <a:pos x="55" y="27"/>
                  </a:cxn>
                  <a:cxn ang="0">
                    <a:pos x="46" y="33"/>
                  </a:cxn>
                  <a:cxn ang="0">
                    <a:pos x="46" y="38"/>
                  </a:cxn>
                  <a:cxn ang="0">
                    <a:pos x="57" y="44"/>
                  </a:cxn>
                  <a:cxn ang="0">
                    <a:pos x="62" y="53"/>
                  </a:cxn>
                  <a:cxn ang="0">
                    <a:pos x="55" y="72"/>
                  </a:cxn>
                  <a:cxn ang="0">
                    <a:pos x="36" y="81"/>
                  </a:cxn>
                  <a:cxn ang="0">
                    <a:pos x="16" y="80"/>
                  </a:cxn>
                  <a:cxn ang="0">
                    <a:pos x="6" y="75"/>
                  </a:cxn>
                  <a:cxn ang="0">
                    <a:pos x="0" y="68"/>
                  </a:cxn>
                  <a:cxn ang="0">
                    <a:pos x="1" y="57"/>
                  </a:cxn>
                  <a:cxn ang="0">
                    <a:pos x="10" y="56"/>
                  </a:cxn>
                  <a:cxn ang="0">
                    <a:pos x="13" y="65"/>
                  </a:cxn>
                  <a:cxn ang="0">
                    <a:pos x="13" y="71"/>
                  </a:cxn>
                  <a:cxn ang="0">
                    <a:pos x="21" y="75"/>
                  </a:cxn>
                  <a:cxn ang="0">
                    <a:pos x="28" y="77"/>
                  </a:cxn>
                  <a:cxn ang="0">
                    <a:pos x="39" y="74"/>
                  </a:cxn>
                  <a:cxn ang="0">
                    <a:pos x="46" y="68"/>
                  </a:cxn>
                  <a:cxn ang="0">
                    <a:pos x="48" y="51"/>
                  </a:cxn>
                  <a:cxn ang="0">
                    <a:pos x="40" y="41"/>
                  </a:cxn>
                  <a:cxn ang="0">
                    <a:pos x="21" y="39"/>
                  </a:cxn>
                  <a:cxn ang="0">
                    <a:pos x="31" y="35"/>
                  </a:cxn>
                  <a:cxn ang="0">
                    <a:pos x="39" y="30"/>
                  </a:cxn>
                  <a:cxn ang="0">
                    <a:pos x="45" y="24"/>
                  </a:cxn>
                  <a:cxn ang="0">
                    <a:pos x="43" y="12"/>
                  </a:cxn>
                  <a:cxn ang="0">
                    <a:pos x="34" y="4"/>
                  </a:cxn>
                  <a:cxn ang="0">
                    <a:pos x="21" y="6"/>
                  </a:cxn>
                  <a:cxn ang="0">
                    <a:pos x="15" y="13"/>
                  </a:cxn>
                  <a:cxn ang="0">
                    <a:pos x="16" y="16"/>
                  </a:cxn>
                  <a:cxn ang="0">
                    <a:pos x="13" y="25"/>
                  </a:cxn>
                  <a:cxn ang="0">
                    <a:pos x="6" y="22"/>
                  </a:cxn>
                  <a:cxn ang="0">
                    <a:pos x="4" y="13"/>
                  </a:cxn>
                  <a:cxn ang="0">
                    <a:pos x="9" y="7"/>
                  </a:cxn>
                  <a:cxn ang="0">
                    <a:pos x="24" y="0"/>
                  </a:cxn>
                </a:cxnLst>
                <a:rect l="0" t="0" r="r" b="b"/>
                <a:pathLst>
                  <a:path w="62" h="81">
                    <a:moveTo>
                      <a:pt x="24" y="0"/>
                    </a:moveTo>
                    <a:lnTo>
                      <a:pt x="36" y="0"/>
                    </a:lnTo>
                    <a:lnTo>
                      <a:pt x="48" y="3"/>
                    </a:lnTo>
                    <a:lnTo>
                      <a:pt x="52" y="6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7" y="22"/>
                    </a:lnTo>
                    <a:lnTo>
                      <a:pt x="55" y="27"/>
                    </a:lnTo>
                    <a:lnTo>
                      <a:pt x="51" y="32"/>
                    </a:lnTo>
                    <a:lnTo>
                      <a:pt x="46" y="33"/>
                    </a:lnTo>
                    <a:lnTo>
                      <a:pt x="39" y="36"/>
                    </a:lnTo>
                    <a:lnTo>
                      <a:pt x="46" y="38"/>
                    </a:lnTo>
                    <a:lnTo>
                      <a:pt x="52" y="41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3"/>
                    </a:lnTo>
                    <a:lnTo>
                      <a:pt x="62" y="63"/>
                    </a:lnTo>
                    <a:lnTo>
                      <a:pt x="55" y="72"/>
                    </a:lnTo>
                    <a:lnTo>
                      <a:pt x="51" y="75"/>
                    </a:lnTo>
                    <a:lnTo>
                      <a:pt x="36" y="81"/>
                    </a:lnTo>
                    <a:lnTo>
                      <a:pt x="22" y="81"/>
                    </a:lnTo>
                    <a:lnTo>
                      <a:pt x="16" y="80"/>
                    </a:lnTo>
                    <a:lnTo>
                      <a:pt x="10" y="77"/>
                    </a:lnTo>
                    <a:lnTo>
                      <a:pt x="6" y="75"/>
                    </a:lnTo>
                    <a:lnTo>
                      <a:pt x="3" y="71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1" y="57"/>
                    </a:lnTo>
                    <a:lnTo>
                      <a:pt x="4" y="56"/>
                    </a:lnTo>
                    <a:lnTo>
                      <a:pt x="10" y="56"/>
                    </a:lnTo>
                    <a:lnTo>
                      <a:pt x="13" y="62"/>
                    </a:lnTo>
                    <a:lnTo>
                      <a:pt x="13" y="65"/>
                    </a:lnTo>
                    <a:lnTo>
                      <a:pt x="12" y="68"/>
                    </a:lnTo>
                    <a:lnTo>
                      <a:pt x="13" y="71"/>
                    </a:lnTo>
                    <a:lnTo>
                      <a:pt x="15" y="72"/>
                    </a:lnTo>
                    <a:lnTo>
                      <a:pt x="21" y="75"/>
                    </a:lnTo>
                    <a:lnTo>
                      <a:pt x="25" y="77"/>
                    </a:lnTo>
                    <a:lnTo>
                      <a:pt x="28" y="77"/>
                    </a:lnTo>
                    <a:lnTo>
                      <a:pt x="34" y="75"/>
                    </a:lnTo>
                    <a:lnTo>
                      <a:pt x="39" y="74"/>
                    </a:lnTo>
                    <a:lnTo>
                      <a:pt x="43" y="71"/>
                    </a:lnTo>
                    <a:lnTo>
                      <a:pt x="46" y="68"/>
                    </a:lnTo>
                    <a:lnTo>
                      <a:pt x="48" y="63"/>
                    </a:lnTo>
                    <a:lnTo>
                      <a:pt x="48" y="51"/>
                    </a:lnTo>
                    <a:lnTo>
                      <a:pt x="46" y="47"/>
                    </a:lnTo>
                    <a:lnTo>
                      <a:pt x="40" y="41"/>
                    </a:lnTo>
                    <a:lnTo>
                      <a:pt x="34" y="39"/>
                    </a:lnTo>
                    <a:lnTo>
                      <a:pt x="21" y="39"/>
                    </a:lnTo>
                    <a:lnTo>
                      <a:pt x="21" y="35"/>
                    </a:lnTo>
                    <a:lnTo>
                      <a:pt x="31" y="35"/>
                    </a:lnTo>
                    <a:lnTo>
                      <a:pt x="36" y="33"/>
                    </a:lnTo>
                    <a:lnTo>
                      <a:pt x="39" y="30"/>
                    </a:lnTo>
                    <a:lnTo>
                      <a:pt x="43" y="27"/>
                    </a:lnTo>
                    <a:lnTo>
                      <a:pt x="45" y="24"/>
                    </a:lnTo>
                    <a:lnTo>
                      <a:pt x="45" y="15"/>
                    </a:lnTo>
                    <a:lnTo>
                      <a:pt x="43" y="12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6" y="16"/>
                    </a:lnTo>
                    <a:lnTo>
                      <a:pt x="16" y="22"/>
                    </a:lnTo>
                    <a:lnTo>
                      <a:pt x="13" y="25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08" name="Picture 216"/>
              <p:cNvPicPr>
                <a:picLocks noChangeAspect="1" noChangeArrowheads="1"/>
              </p:cNvPicPr>
              <p:nvPr/>
            </p:nvPicPr>
            <p:blipFill>
              <a:blip r:embed="rId54" cstate="print"/>
              <a:srcRect/>
              <a:stretch>
                <a:fillRect/>
              </a:stretch>
            </p:blipFill>
            <p:spPr bwMode="auto">
              <a:xfrm>
                <a:off x="2899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09" name="Picture 217"/>
              <p:cNvPicPr>
                <a:picLocks noChangeAspect="1" noChangeArrowheads="1"/>
              </p:cNvPicPr>
              <p:nvPr/>
            </p:nvPicPr>
            <p:blipFill>
              <a:blip r:embed="rId55" cstate="print"/>
              <a:srcRect/>
              <a:stretch>
                <a:fillRect/>
              </a:stretch>
            </p:blipFill>
            <p:spPr bwMode="auto">
              <a:xfrm>
                <a:off x="2899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10" name="Picture 218"/>
              <p:cNvPicPr>
                <a:picLocks noChangeAspect="1" noChangeArrowheads="1"/>
              </p:cNvPicPr>
              <p:nvPr/>
            </p:nvPicPr>
            <p:blipFill>
              <a:blip r:embed="rId56" cstate="print"/>
              <a:srcRect/>
              <a:stretch>
                <a:fillRect/>
              </a:stretch>
            </p:blipFill>
            <p:spPr bwMode="auto">
              <a:xfrm>
                <a:off x="2929" y="103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11" name="Picture 219"/>
              <p:cNvPicPr>
                <a:picLocks noChangeAspect="1" noChangeArrowheads="1"/>
              </p:cNvPicPr>
              <p:nvPr/>
            </p:nvPicPr>
            <p:blipFill>
              <a:blip r:embed="rId57" cstate="print"/>
              <a:srcRect/>
              <a:stretch>
                <a:fillRect/>
              </a:stretch>
            </p:blipFill>
            <p:spPr bwMode="auto">
              <a:xfrm>
                <a:off x="2929" y="103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12" name="Freeform 220"/>
              <p:cNvSpPr>
                <a:spLocks/>
              </p:cNvSpPr>
              <p:nvPr/>
            </p:nvSpPr>
            <p:spPr bwMode="auto">
              <a:xfrm>
                <a:off x="3047" y="1089"/>
                <a:ext cx="52" cy="59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3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6" y="6"/>
                  </a:cxn>
                  <a:cxn ang="0">
                    <a:pos x="49" y="10"/>
                  </a:cxn>
                  <a:cxn ang="0">
                    <a:pos x="51" y="13"/>
                  </a:cxn>
                  <a:cxn ang="0">
                    <a:pos x="51" y="20"/>
                  </a:cxn>
                  <a:cxn ang="0">
                    <a:pos x="45" y="23"/>
                  </a:cxn>
                  <a:cxn ang="0">
                    <a:pos x="42" y="22"/>
                  </a:cxn>
                  <a:cxn ang="0">
                    <a:pos x="40" y="20"/>
                  </a:cxn>
                  <a:cxn ang="0">
                    <a:pos x="39" y="17"/>
                  </a:cxn>
                  <a:cxn ang="0">
                    <a:pos x="40" y="13"/>
                  </a:cxn>
                  <a:cxn ang="0">
                    <a:pos x="39" y="10"/>
                  </a:cxn>
                  <a:cxn ang="0">
                    <a:pos x="37" y="8"/>
                  </a:cxn>
                  <a:cxn ang="0">
                    <a:pos x="31" y="5"/>
                  </a:cxn>
                  <a:cxn ang="0">
                    <a:pos x="28" y="5"/>
                  </a:cxn>
                  <a:cxn ang="0">
                    <a:pos x="21" y="6"/>
                  </a:cxn>
                  <a:cxn ang="0">
                    <a:pos x="15" y="13"/>
                  </a:cxn>
                  <a:cxn ang="0">
                    <a:pos x="12" y="20"/>
                  </a:cxn>
                  <a:cxn ang="0">
                    <a:pos x="12" y="31"/>
                  </a:cxn>
                  <a:cxn ang="0">
                    <a:pos x="13" y="43"/>
                  </a:cxn>
                  <a:cxn ang="0">
                    <a:pos x="21" y="52"/>
                  </a:cxn>
                  <a:cxn ang="0">
                    <a:pos x="31" y="55"/>
                  </a:cxn>
                  <a:cxn ang="0">
                    <a:pos x="40" y="52"/>
                  </a:cxn>
                  <a:cxn ang="0">
                    <a:pos x="49" y="43"/>
                  </a:cxn>
                  <a:cxn ang="0">
                    <a:pos x="52" y="46"/>
                  </a:cxn>
                  <a:cxn ang="0">
                    <a:pos x="42" y="55"/>
                  </a:cxn>
                  <a:cxn ang="0">
                    <a:pos x="28" y="59"/>
                  </a:cxn>
                  <a:cxn ang="0">
                    <a:pos x="16" y="56"/>
                  </a:cxn>
                  <a:cxn ang="0">
                    <a:pos x="7" y="50"/>
                  </a:cxn>
                  <a:cxn ang="0">
                    <a:pos x="1" y="41"/>
                  </a:cxn>
                  <a:cxn ang="0">
                    <a:pos x="0" y="29"/>
                  </a:cxn>
                  <a:cxn ang="0">
                    <a:pos x="1" y="17"/>
                  </a:cxn>
                  <a:cxn ang="0">
                    <a:pos x="7" y="8"/>
                  </a:cxn>
                  <a:cxn ang="0">
                    <a:pos x="16" y="2"/>
                  </a:cxn>
                  <a:cxn ang="0">
                    <a:pos x="28" y="0"/>
                  </a:cxn>
                </a:cxnLst>
                <a:rect l="0" t="0" r="r" b="b"/>
                <a:pathLst>
                  <a:path w="52" h="59">
                    <a:moveTo>
                      <a:pt x="28" y="0"/>
                    </a:moveTo>
                    <a:lnTo>
                      <a:pt x="33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6" y="6"/>
                    </a:lnTo>
                    <a:lnTo>
                      <a:pt x="49" y="10"/>
                    </a:lnTo>
                    <a:lnTo>
                      <a:pt x="51" y="13"/>
                    </a:lnTo>
                    <a:lnTo>
                      <a:pt x="51" y="20"/>
                    </a:lnTo>
                    <a:lnTo>
                      <a:pt x="45" y="23"/>
                    </a:lnTo>
                    <a:lnTo>
                      <a:pt x="42" y="22"/>
                    </a:lnTo>
                    <a:lnTo>
                      <a:pt x="40" y="20"/>
                    </a:lnTo>
                    <a:lnTo>
                      <a:pt x="39" y="17"/>
                    </a:lnTo>
                    <a:lnTo>
                      <a:pt x="40" y="13"/>
                    </a:lnTo>
                    <a:lnTo>
                      <a:pt x="39" y="10"/>
                    </a:lnTo>
                    <a:lnTo>
                      <a:pt x="37" y="8"/>
                    </a:lnTo>
                    <a:lnTo>
                      <a:pt x="31" y="5"/>
                    </a:lnTo>
                    <a:lnTo>
                      <a:pt x="28" y="5"/>
                    </a:lnTo>
                    <a:lnTo>
                      <a:pt x="21" y="6"/>
                    </a:lnTo>
                    <a:lnTo>
                      <a:pt x="15" y="13"/>
                    </a:lnTo>
                    <a:lnTo>
                      <a:pt x="12" y="20"/>
                    </a:lnTo>
                    <a:lnTo>
                      <a:pt x="12" y="31"/>
                    </a:lnTo>
                    <a:lnTo>
                      <a:pt x="13" y="43"/>
                    </a:lnTo>
                    <a:lnTo>
                      <a:pt x="21" y="52"/>
                    </a:lnTo>
                    <a:lnTo>
                      <a:pt x="31" y="55"/>
                    </a:lnTo>
                    <a:lnTo>
                      <a:pt x="40" y="52"/>
                    </a:lnTo>
                    <a:lnTo>
                      <a:pt x="49" y="43"/>
                    </a:lnTo>
                    <a:lnTo>
                      <a:pt x="52" y="46"/>
                    </a:lnTo>
                    <a:lnTo>
                      <a:pt x="42" y="55"/>
                    </a:lnTo>
                    <a:lnTo>
                      <a:pt x="28" y="59"/>
                    </a:lnTo>
                    <a:lnTo>
                      <a:pt x="16" y="56"/>
                    </a:lnTo>
                    <a:lnTo>
                      <a:pt x="7" y="50"/>
                    </a:lnTo>
                    <a:lnTo>
                      <a:pt x="1" y="41"/>
                    </a:lnTo>
                    <a:lnTo>
                      <a:pt x="0" y="29"/>
                    </a:lnTo>
                    <a:lnTo>
                      <a:pt x="1" y="17"/>
                    </a:lnTo>
                    <a:lnTo>
                      <a:pt x="7" y="8"/>
                    </a:lnTo>
                    <a:lnTo>
                      <a:pt x="16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13" name="Freeform 221"/>
              <p:cNvSpPr>
                <a:spLocks noEditPoints="1"/>
              </p:cNvSpPr>
              <p:nvPr/>
            </p:nvSpPr>
            <p:spPr bwMode="auto">
              <a:xfrm>
                <a:off x="3310" y="1067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70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1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4"/>
                  </a:cxn>
                  <a:cxn ang="0">
                    <a:pos x="11" y="12"/>
                  </a:cxn>
                  <a:cxn ang="0">
                    <a:pos x="9" y="32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2" y="3"/>
                  </a:cxn>
                  <a:cxn ang="0">
                    <a:pos x="41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70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1" y="63"/>
                    </a:lnTo>
                    <a:lnTo>
                      <a:pt x="91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7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7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5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14" name="Freeform 222"/>
              <p:cNvSpPr>
                <a:spLocks noEditPoints="1"/>
              </p:cNvSpPr>
              <p:nvPr/>
            </p:nvSpPr>
            <p:spPr bwMode="auto">
              <a:xfrm>
                <a:off x="3419" y="1067"/>
                <a:ext cx="61" cy="81"/>
              </a:xfrm>
              <a:custGeom>
                <a:avLst/>
                <a:gdLst/>
                <a:ahLst/>
                <a:cxnLst>
                  <a:cxn ang="0">
                    <a:pos x="25" y="36"/>
                  </a:cxn>
                  <a:cxn ang="0">
                    <a:pos x="21" y="38"/>
                  </a:cxn>
                  <a:cxn ang="0">
                    <a:pos x="18" y="42"/>
                  </a:cxn>
                  <a:cxn ang="0">
                    <a:pos x="15" y="45"/>
                  </a:cxn>
                  <a:cxn ang="0">
                    <a:pos x="13" y="51"/>
                  </a:cxn>
                  <a:cxn ang="0">
                    <a:pos x="13" y="62"/>
                  </a:cxn>
                  <a:cxn ang="0">
                    <a:pos x="15" y="66"/>
                  </a:cxn>
                  <a:cxn ang="0">
                    <a:pos x="18" y="71"/>
                  </a:cxn>
                  <a:cxn ang="0">
                    <a:pos x="21" y="74"/>
                  </a:cxn>
                  <a:cxn ang="0">
                    <a:pos x="25" y="75"/>
                  </a:cxn>
                  <a:cxn ang="0">
                    <a:pos x="36" y="75"/>
                  </a:cxn>
                  <a:cxn ang="0">
                    <a:pos x="40" y="74"/>
                  </a:cxn>
                  <a:cxn ang="0">
                    <a:pos x="45" y="71"/>
                  </a:cxn>
                  <a:cxn ang="0">
                    <a:pos x="46" y="66"/>
                  </a:cxn>
                  <a:cxn ang="0">
                    <a:pos x="49" y="62"/>
                  </a:cxn>
                  <a:cxn ang="0">
                    <a:pos x="49" y="56"/>
                  </a:cxn>
                  <a:cxn ang="0">
                    <a:pos x="48" y="50"/>
                  </a:cxn>
                  <a:cxn ang="0">
                    <a:pos x="45" y="41"/>
                  </a:cxn>
                  <a:cxn ang="0">
                    <a:pos x="40" y="38"/>
                  </a:cxn>
                  <a:cxn ang="0">
                    <a:pos x="36" y="36"/>
                  </a:cxn>
                  <a:cxn ang="0">
                    <a:pos x="25" y="36"/>
                  </a:cxn>
                  <a:cxn ang="0">
                    <a:pos x="28" y="0"/>
                  </a:cxn>
                  <a:cxn ang="0">
                    <a:pos x="42" y="0"/>
                  </a:cxn>
                  <a:cxn ang="0">
                    <a:pos x="49" y="3"/>
                  </a:cxn>
                  <a:cxn ang="0">
                    <a:pos x="54" y="4"/>
                  </a:cxn>
                  <a:cxn ang="0">
                    <a:pos x="57" y="7"/>
                  </a:cxn>
                  <a:cxn ang="0">
                    <a:pos x="58" y="10"/>
                  </a:cxn>
                  <a:cxn ang="0">
                    <a:pos x="58" y="16"/>
                  </a:cxn>
                  <a:cxn ang="0">
                    <a:pos x="55" y="19"/>
                  </a:cxn>
                  <a:cxn ang="0">
                    <a:pos x="49" y="19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5" y="10"/>
                  </a:cxn>
                  <a:cxn ang="0">
                    <a:pos x="45" y="7"/>
                  </a:cxn>
                  <a:cxn ang="0">
                    <a:pos x="42" y="6"/>
                  </a:cxn>
                  <a:cxn ang="0">
                    <a:pos x="37" y="4"/>
                  </a:cxn>
                  <a:cxn ang="0">
                    <a:pos x="33" y="4"/>
                  </a:cxn>
                  <a:cxn ang="0">
                    <a:pos x="24" y="6"/>
                  </a:cxn>
                  <a:cxn ang="0">
                    <a:pos x="18" y="13"/>
                  </a:cxn>
                  <a:cxn ang="0">
                    <a:pos x="13" y="24"/>
                  </a:cxn>
                  <a:cxn ang="0">
                    <a:pos x="12" y="41"/>
                  </a:cxn>
                  <a:cxn ang="0">
                    <a:pos x="16" y="36"/>
                  </a:cxn>
                  <a:cxn ang="0">
                    <a:pos x="28" y="30"/>
                  </a:cxn>
                  <a:cxn ang="0">
                    <a:pos x="34" y="30"/>
                  </a:cxn>
                  <a:cxn ang="0">
                    <a:pos x="48" y="33"/>
                  </a:cxn>
                  <a:cxn ang="0">
                    <a:pos x="58" y="41"/>
                  </a:cxn>
                  <a:cxn ang="0">
                    <a:pos x="61" y="54"/>
                  </a:cxn>
                  <a:cxn ang="0">
                    <a:pos x="61" y="60"/>
                  </a:cxn>
                  <a:cxn ang="0">
                    <a:pos x="60" y="66"/>
                  </a:cxn>
                  <a:cxn ang="0">
                    <a:pos x="57" y="71"/>
                  </a:cxn>
                  <a:cxn ang="0">
                    <a:pos x="52" y="74"/>
                  </a:cxn>
                  <a:cxn ang="0">
                    <a:pos x="46" y="78"/>
                  </a:cxn>
                  <a:cxn ang="0">
                    <a:pos x="31" y="81"/>
                  </a:cxn>
                  <a:cxn ang="0">
                    <a:pos x="16" y="78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5"/>
                  </a:cxn>
                  <a:cxn ang="0">
                    <a:pos x="7" y="13"/>
                  </a:cxn>
                  <a:cxn ang="0">
                    <a:pos x="16" y="4"/>
                  </a:cxn>
                  <a:cxn ang="0">
                    <a:pos x="22" y="1"/>
                  </a:cxn>
                  <a:cxn ang="0">
                    <a:pos x="28" y="0"/>
                  </a:cxn>
                </a:cxnLst>
                <a:rect l="0" t="0" r="r" b="b"/>
                <a:pathLst>
                  <a:path w="61" h="81">
                    <a:moveTo>
                      <a:pt x="25" y="36"/>
                    </a:moveTo>
                    <a:lnTo>
                      <a:pt x="21" y="38"/>
                    </a:lnTo>
                    <a:lnTo>
                      <a:pt x="18" y="42"/>
                    </a:lnTo>
                    <a:lnTo>
                      <a:pt x="15" y="45"/>
                    </a:lnTo>
                    <a:lnTo>
                      <a:pt x="13" y="51"/>
                    </a:lnTo>
                    <a:lnTo>
                      <a:pt x="13" y="62"/>
                    </a:lnTo>
                    <a:lnTo>
                      <a:pt x="15" y="66"/>
                    </a:lnTo>
                    <a:lnTo>
                      <a:pt x="18" y="71"/>
                    </a:lnTo>
                    <a:lnTo>
                      <a:pt x="21" y="74"/>
                    </a:lnTo>
                    <a:lnTo>
                      <a:pt x="25" y="75"/>
                    </a:lnTo>
                    <a:lnTo>
                      <a:pt x="36" y="75"/>
                    </a:lnTo>
                    <a:lnTo>
                      <a:pt x="40" y="74"/>
                    </a:lnTo>
                    <a:lnTo>
                      <a:pt x="45" y="71"/>
                    </a:lnTo>
                    <a:lnTo>
                      <a:pt x="46" y="66"/>
                    </a:lnTo>
                    <a:lnTo>
                      <a:pt x="49" y="62"/>
                    </a:lnTo>
                    <a:lnTo>
                      <a:pt x="49" y="56"/>
                    </a:lnTo>
                    <a:lnTo>
                      <a:pt x="48" y="50"/>
                    </a:lnTo>
                    <a:lnTo>
                      <a:pt x="45" y="41"/>
                    </a:lnTo>
                    <a:lnTo>
                      <a:pt x="40" y="38"/>
                    </a:lnTo>
                    <a:lnTo>
                      <a:pt x="36" y="36"/>
                    </a:lnTo>
                    <a:lnTo>
                      <a:pt x="25" y="36"/>
                    </a:lnTo>
                    <a:close/>
                    <a:moveTo>
                      <a:pt x="28" y="0"/>
                    </a:moveTo>
                    <a:lnTo>
                      <a:pt x="42" y="0"/>
                    </a:lnTo>
                    <a:lnTo>
                      <a:pt x="49" y="3"/>
                    </a:lnTo>
                    <a:lnTo>
                      <a:pt x="54" y="4"/>
                    </a:lnTo>
                    <a:lnTo>
                      <a:pt x="57" y="7"/>
                    </a:lnTo>
                    <a:lnTo>
                      <a:pt x="58" y="10"/>
                    </a:lnTo>
                    <a:lnTo>
                      <a:pt x="58" y="16"/>
                    </a:lnTo>
                    <a:lnTo>
                      <a:pt x="55" y="19"/>
                    </a:lnTo>
                    <a:lnTo>
                      <a:pt x="49" y="19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5" y="10"/>
                    </a:lnTo>
                    <a:lnTo>
                      <a:pt x="45" y="7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4"/>
                    </a:lnTo>
                    <a:lnTo>
                      <a:pt x="24" y="6"/>
                    </a:lnTo>
                    <a:lnTo>
                      <a:pt x="18" y="13"/>
                    </a:lnTo>
                    <a:lnTo>
                      <a:pt x="13" y="24"/>
                    </a:lnTo>
                    <a:lnTo>
                      <a:pt x="12" y="41"/>
                    </a:lnTo>
                    <a:lnTo>
                      <a:pt x="16" y="36"/>
                    </a:lnTo>
                    <a:lnTo>
                      <a:pt x="28" y="30"/>
                    </a:lnTo>
                    <a:lnTo>
                      <a:pt x="34" y="30"/>
                    </a:lnTo>
                    <a:lnTo>
                      <a:pt x="48" y="33"/>
                    </a:lnTo>
                    <a:lnTo>
                      <a:pt x="58" y="41"/>
                    </a:lnTo>
                    <a:lnTo>
                      <a:pt x="61" y="54"/>
                    </a:lnTo>
                    <a:lnTo>
                      <a:pt x="61" y="60"/>
                    </a:lnTo>
                    <a:lnTo>
                      <a:pt x="60" y="66"/>
                    </a:lnTo>
                    <a:lnTo>
                      <a:pt x="57" y="71"/>
                    </a:lnTo>
                    <a:lnTo>
                      <a:pt x="52" y="74"/>
                    </a:lnTo>
                    <a:lnTo>
                      <a:pt x="46" y="78"/>
                    </a:lnTo>
                    <a:lnTo>
                      <a:pt x="31" y="81"/>
                    </a:lnTo>
                    <a:lnTo>
                      <a:pt x="16" y="78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5"/>
                    </a:lnTo>
                    <a:lnTo>
                      <a:pt x="7" y="13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15" name="Freeform 223"/>
              <p:cNvSpPr>
                <a:spLocks/>
              </p:cNvSpPr>
              <p:nvPr/>
            </p:nvSpPr>
            <p:spPr bwMode="auto">
              <a:xfrm>
                <a:off x="3490" y="1067"/>
                <a:ext cx="61" cy="81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8" y="3"/>
                  </a:cxn>
                  <a:cxn ang="0">
                    <a:pos x="55" y="10"/>
                  </a:cxn>
                  <a:cxn ang="0">
                    <a:pos x="58" y="18"/>
                  </a:cxn>
                  <a:cxn ang="0">
                    <a:pos x="51" y="32"/>
                  </a:cxn>
                  <a:cxn ang="0">
                    <a:pos x="39" y="36"/>
                  </a:cxn>
                  <a:cxn ang="0">
                    <a:pos x="52" y="41"/>
                  </a:cxn>
                  <a:cxn ang="0">
                    <a:pos x="60" y="48"/>
                  </a:cxn>
                  <a:cxn ang="0">
                    <a:pos x="61" y="63"/>
                  </a:cxn>
                  <a:cxn ang="0">
                    <a:pos x="55" y="72"/>
                  </a:cxn>
                  <a:cxn ang="0">
                    <a:pos x="45" y="78"/>
                  </a:cxn>
                  <a:cxn ang="0">
                    <a:pos x="22" y="81"/>
                  </a:cxn>
                  <a:cxn ang="0">
                    <a:pos x="10" y="77"/>
                  </a:cxn>
                  <a:cxn ang="0">
                    <a:pos x="3" y="71"/>
                  </a:cxn>
                  <a:cxn ang="0">
                    <a:pos x="0" y="63"/>
                  </a:cxn>
                  <a:cxn ang="0">
                    <a:pos x="4" y="56"/>
                  </a:cxn>
                  <a:cxn ang="0">
                    <a:pos x="13" y="59"/>
                  </a:cxn>
                  <a:cxn ang="0">
                    <a:pos x="15" y="72"/>
                  </a:cxn>
                  <a:cxn ang="0">
                    <a:pos x="22" y="75"/>
                  </a:cxn>
                  <a:cxn ang="0">
                    <a:pos x="30" y="77"/>
                  </a:cxn>
                  <a:cxn ang="0">
                    <a:pos x="40" y="74"/>
                  </a:cxn>
                  <a:cxn ang="0">
                    <a:pos x="48" y="63"/>
                  </a:cxn>
                  <a:cxn ang="0">
                    <a:pos x="48" y="51"/>
                  </a:cxn>
                  <a:cxn ang="0">
                    <a:pos x="45" y="44"/>
                  </a:cxn>
                  <a:cxn ang="0">
                    <a:pos x="36" y="39"/>
                  </a:cxn>
                  <a:cxn ang="0">
                    <a:pos x="21" y="35"/>
                  </a:cxn>
                  <a:cxn ang="0">
                    <a:pos x="36" y="33"/>
                  </a:cxn>
                  <a:cxn ang="0">
                    <a:pos x="43" y="27"/>
                  </a:cxn>
                  <a:cxn ang="0">
                    <a:pos x="45" y="15"/>
                  </a:cxn>
                  <a:cxn ang="0">
                    <a:pos x="37" y="6"/>
                  </a:cxn>
                  <a:cxn ang="0">
                    <a:pos x="25" y="4"/>
                  </a:cxn>
                  <a:cxn ang="0">
                    <a:pos x="18" y="7"/>
                  </a:cxn>
                  <a:cxn ang="0">
                    <a:pos x="16" y="15"/>
                  </a:cxn>
                  <a:cxn ang="0">
                    <a:pos x="18" y="19"/>
                  </a:cxn>
                  <a:cxn ang="0">
                    <a:pos x="9" y="25"/>
                  </a:cxn>
                  <a:cxn ang="0">
                    <a:pos x="4" y="18"/>
                  </a:cxn>
                  <a:cxn ang="0">
                    <a:pos x="9" y="9"/>
                  </a:cxn>
                  <a:cxn ang="0">
                    <a:pos x="18" y="1"/>
                  </a:cxn>
                </a:cxnLst>
                <a:rect l="0" t="0" r="r" b="b"/>
                <a:pathLst>
                  <a:path w="61" h="81">
                    <a:moveTo>
                      <a:pt x="24" y="0"/>
                    </a:moveTo>
                    <a:lnTo>
                      <a:pt x="37" y="0"/>
                    </a:lnTo>
                    <a:lnTo>
                      <a:pt x="43" y="1"/>
                    </a:lnTo>
                    <a:lnTo>
                      <a:pt x="48" y="3"/>
                    </a:lnTo>
                    <a:lnTo>
                      <a:pt x="52" y="6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8"/>
                    </a:lnTo>
                    <a:lnTo>
                      <a:pt x="55" y="27"/>
                    </a:lnTo>
                    <a:lnTo>
                      <a:pt x="51" y="32"/>
                    </a:lnTo>
                    <a:lnTo>
                      <a:pt x="46" y="33"/>
                    </a:lnTo>
                    <a:lnTo>
                      <a:pt x="39" y="36"/>
                    </a:lnTo>
                    <a:lnTo>
                      <a:pt x="46" y="38"/>
                    </a:lnTo>
                    <a:lnTo>
                      <a:pt x="52" y="41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1" y="53"/>
                    </a:lnTo>
                    <a:lnTo>
                      <a:pt x="61" y="63"/>
                    </a:lnTo>
                    <a:lnTo>
                      <a:pt x="60" y="68"/>
                    </a:lnTo>
                    <a:lnTo>
                      <a:pt x="55" y="72"/>
                    </a:lnTo>
                    <a:lnTo>
                      <a:pt x="51" y="75"/>
                    </a:lnTo>
                    <a:lnTo>
                      <a:pt x="45" y="78"/>
                    </a:lnTo>
                    <a:lnTo>
                      <a:pt x="37" y="81"/>
                    </a:lnTo>
                    <a:lnTo>
                      <a:pt x="22" y="81"/>
                    </a:lnTo>
                    <a:lnTo>
                      <a:pt x="16" y="80"/>
                    </a:lnTo>
                    <a:lnTo>
                      <a:pt x="10" y="77"/>
                    </a:lnTo>
                    <a:lnTo>
                      <a:pt x="6" y="75"/>
                    </a:lnTo>
                    <a:lnTo>
                      <a:pt x="3" y="71"/>
                    </a:lnTo>
                    <a:lnTo>
                      <a:pt x="1" y="68"/>
                    </a:lnTo>
                    <a:lnTo>
                      <a:pt x="0" y="63"/>
                    </a:lnTo>
                    <a:lnTo>
                      <a:pt x="3" y="57"/>
                    </a:lnTo>
                    <a:lnTo>
                      <a:pt x="4" y="56"/>
                    </a:lnTo>
                    <a:lnTo>
                      <a:pt x="10" y="56"/>
                    </a:lnTo>
                    <a:lnTo>
                      <a:pt x="13" y="59"/>
                    </a:lnTo>
                    <a:lnTo>
                      <a:pt x="13" y="71"/>
                    </a:lnTo>
                    <a:lnTo>
                      <a:pt x="15" y="72"/>
                    </a:lnTo>
                    <a:lnTo>
                      <a:pt x="18" y="74"/>
                    </a:lnTo>
                    <a:lnTo>
                      <a:pt x="22" y="75"/>
                    </a:lnTo>
                    <a:lnTo>
                      <a:pt x="25" y="77"/>
                    </a:lnTo>
                    <a:lnTo>
                      <a:pt x="30" y="77"/>
                    </a:lnTo>
                    <a:lnTo>
                      <a:pt x="34" y="75"/>
                    </a:lnTo>
                    <a:lnTo>
                      <a:pt x="40" y="74"/>
                    </a:lnTo>
                    <a:lnTo>
                      <a:pt x="46" y="68"/>
                    </a:lnTo>
                    <a:lnTo>
                      <a:pt x="48" y="63"/>
                    </a:lnTo>
                    <a:lnTo>
                      <a:pt x="49" y="57"/>
                    </a:lnTo>
                    <a:lnTo>
                      <a:pt x="48" y="51"/>
                    </a:lnTo>
                    <a:lnTo>
                      <a:pt x="46" y="47"/>
                    </a:lnTo>
                    <a:lnTo>
                      <a:pt x="45" y="44"/>
                    </a:lnTo>
                    <a:lnTo>
                      <a:pt x="40" y="41"/>
                    </a:lnTo>
                    <a:lnTo>
                      <a:pt x="36" y="39"/>
                    </a:lnTo>
                    <a:lnTo>
                      <a:pt x="21" y="39"/>
                    </a:lnTo>
                    <a:lnTo>
                      <a:pt x="21" y="35"/>
                    </a:lnTo>
                    <a:lnTo>
                      <a:pt x="31" y="35"/>
                    </a:lnTo>
                    <a:lnTo>
                      <a:pt x="36" y="33"/>
                    </a:lnTo>
                    <a:lnTo>
                      <a:pt x="40" y="30"/>
                    </a:lnTo>
                    <a:lnTo>
                      <a:pt x="43" y="27"/>
                    </a:lnTo>
                    <a:lnTo>
                      <a:pt x="45" y="24"/>
                    </a:lnTo>
                    <a:lnTo>
                      <a:pt x="45" y="15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25" y="4"/>
                    </a:lnTo>
                    <a:lnTo>
                      <a:pt x="22" y="6"/>
                    </a:lnTo>
                    <a:lnTo>
                      <a:pt x="18" y="7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6" y="16"/>
                    </a:lnTo>
                    <a:lnTo>
                      <a:pt x="18" y="19"/>
                    </a:lnTo>
                    <a:lnTo>
                      <a:pt x="15" y="25"/>
                    </a:lnTo>
                    <a:lnTo>
                      <a:pt x="9" y="25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3" y="4"/>
                    </a:lnTo>
                    <a:lnTo>
                      <a:pt x="18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16" name="Picture 224"/>
              <p:cNvPicPr>
                <a:picLocks noChangeAspect="1" noChangeArrowheads="1"/>
              </p:cNvPicPr>
              <p:nvPr/>
            </p:nvPicPr>
            <p:blipFill>
              <a:blip r:embed="rId58" cstate="print"/>
              <a:srcRect/>
              <a:stretch>
                <a:fillRect/>
              </a:stretch>
            </p:blipFill>
            <p:spPr bwMode="auto">
              <a:xfrm>
                <a:off x="3651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17" name="Picture 225"/>
              <p:cNvPicPr>
                <a:picLocks noChangeAspect="1" noChangeArrowheads="1"/>
              </p:cNvPicPr>
              <p:nvPr/>
            </p:nvPicPr>
            <p:blipFill>
              <a:blip r:embed="rId59" cstate="print"/>
              <a:srcRect/>
              <a:stretch>
                <a:fillRect/>
              </a:stretch>
            </p:blipFill>
            <p:spPr bwMode="auto">
              <a:xfrm>
                <a:off x="3651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18" name="Picture 226"/>
              <p:cNvPicPr>
                <a:picLocks noChangeAspect="1" noChangeArrowheads="1"/>
              </p:cNvPicPr>
              <p:nvPr/>
            </p:nvPicPr>
            <p:blipFill>
              <a:blip r:embed="rId60" cstate="print"/>
              <a:srcRect/>
              <a:stretch>
                <a:fillRect/>
              </a:stretch>
            </p:blipFill>
            <p:spPr bwMode="auto">
              <a:xfrm>
                <a:off x="3679" y="103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19" name="Picture 227"/>
              <p:cNvPicPr>
                <a:picLocks noChangeAspect="1" noChangeArrowheads="1"/>
              </p:cNvPicPr>
              <p:nvPr/>
            </p:nvPicPr>
            <p:blipFill>
              <a:blip r:embed="rId61" cstate="print"/>
              <a:srcRect/>
              <a:stretch>
                <a:fillRect/>
              </a:stretch>
            </p:blipFill>
            <p:spPr bwMode="auto">
              <a:xfrm>
                <a:off x="3679" y="103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20" name="Freeform 228"/>
              <p:cNvSpPr>
                <a:spLocks/>
              </p:cNvSpPr>
              <p:nvPr/>
            </p:nvSpPr>
            <p:spPr bwMode="auto">
              <a:xfrm>
                <a:off x="3795" y="1068"/>
                <a:ext cx="64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6" y="0"/>
                  </a:cxn>
                  <a:cxn ang="0">
                    <a:pos x="64" y="20"/>
                  </a:cxn>
                  <a:cxn ang="0">
                    <a:pos x="58" y="23"/>
                  </a:cxn>
                  <a:cxn ang="0">
                    <a:pos x="53" y="14"/>
                  </a:cxn>
                  <a:cxn ang="0">
                    <a:pos x="46" y="8"/>
                  </a:cxn>
                  <a:cxn ang="0">
                    <a:pos x="34" y="6"/>
                  </a:cxn>
                  <a:cxn ang="0">
                    <a:pos x="21" y="6"/>
                  </a:cxn>
                  <a:cxn ang="0">
                    <a:pos x="21" y="70"/>
                  </a:cxn>
                  <a:cxn ang="0">
                    <a:pos x="23" y="73"/>
                  </a:cxn>
                  <a:cxn ang="0">
                    <a:pos x="24" y="74"/>
                  </a:cxn>
                  <a:cxn ang="0">
                    <a:pos x="30" y="74"/>
                  </a:cxn>
                  <a:cxn ang="0">
                    <a:pos x="30" y="79"/>
                  </a:cxn>
                  <a:cxn ang="0">
                    <a:pos x="0" y="79"/>
                  </a:cxn>
                  <a:cxn ang="0">
                    <a:pos x="0" y="74"/>
                  </a:cxn>
                  <a:cxn ang="0">
                    <a:pos x="6" y="74"/>
                  </a:cxn>
                  <a:cxn ang="0">
                    <a:pos x="9" y="73"/>
                  </a:cxn>
                  <a:cxn ang="0">
                    <a:pos x="9" y="70"/>
                  </a:cxn>
                  <a:cxn ang="0">
                    <a:pos x="11" y="67"/>
                  </a:cxn>
                  <a:cxn ang="0">
                    <a:pos x="11" y="12"/>
                  </a:cxn>
                  <a:cxn ang="0">
                    <a:pos x="9" y="8"/>
                  </a:cxn>
                  <a:cxn ang="0">
                    <a:pos x="9" y="6"/>
                  </a:cxn>
                  <a:cxn ang="0">
                    <a:pos x="6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64" h="79">
                    <a:moveTo>
                      <a:pt x="0" y="0"/>
                    </a:moveTo>
                    <a:lnTo>
                      <a:pt x="56" y="0"/>
                    </a:lnTo>
                    <a:lnTo>
                      <a:pt x="64" y="20"/>
                    </a:lnTo>
                    <a:lnTo>
                      <a:pt x="58" y="23"/>
                    </a:lnTo>
                    <a:lnTo>
                      <a:pt x="53" y="14"/>
                    </a:lnTo>
                    <a:lnTo>
                      <a:pt x="46" y="8"/>
                    </a:lnTo>
                    <a:lnTo>
                      <a:pt x="34" y="6"/>
                    </a:lnTo>
                    <a:lnTo>
                      <a:pt x="21" y="6"/>
                    </a:lnTo>
                    <a:lnTo>
                      <a:pt x="21" y="70"/>
                    </a:lnTo>
                    <a:lnTo>
                      <a:pt x="23" y="73"/>
                    </a:lnTo>
                    <a:lnTo>
                      <a:pt x="24" y="74"/>
                    </a:lnTo>
                    <a:lnTo>
                      <a:pt x="30" y="74"/>
                    </a:lnTo>
                    <a:lnTo>
                      <a:pt x="30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6" y="74"/>
                    </a:lnTo>
                    <a:lnTo>
                      <a:pt x="9" y="73"/>
                    </a:lnTo>
                    <a:lnTo>
                      <a:pt x="9" y="70"/>
                    </a:lnTo>
                    <a:lnTo>
                      <a:pt x="11" y="67"/>
                    </a:lnTo>
                    <a:lnTo>
                      <a:pt x="11" y="12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21" name="Freeform 229"/>
              <p:cNvSpPr>
                <a:spLocks noEditPoints="1"/>
              </p:cNvSpPr>
              <p:nvPr/>
            </p:nvSpPr>
            <p:spPr bwMode="auto">
              <a:xfrm>
                <a:off x="4062" y="1067"/>
                <a:ext cx="99" cy="81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8" y="50"/>
                  </a:cxn>
                  <a:cxn ang="0">
                    <a:pos x="69" y="69"/>
                  </a:cxn>
                  <a:cxn ang="0">
                    <a:pos x="75" y="75"/>
                  </a:cxn>
                  <a:cxn ang="0">
                    <a:pos x="86" y="74"/>
                  </a:cxn>
                  <a:cxn ang="0">
                    <a:pos x="90" y="63"/>
                  </a:cxn>
                  <a:cxn ang="0">
                    <a:pos x="89" y="44"/>
                  </a:cxn>
                  <a:cxn ang="0">
                    <a:pos x="83" y="36"/>
                  </a:cxn>
                  <a:cxn ang="0">
                    <a:pos x="80" y="32"/>
                  </a:cxn>
                  <a:cxn ang="0">
                    <a:pos x="96" y="44"/>
                  </a:cxn>
                  <a:cxn ang="0">
                    <a:pos x="96" y="69"/>
                  </a:cxn>
                  <a:cxn ang="0">
                    <a:pos x="78" y="81"/>
                  </a:cxn>
                  <a:cxn ang="0">
                    <a:pos x="62" y="68"/>
                  </a:cxn>
                  <a:cxn ang="0">
                    <a:pos x="62" y="44"/>
                  </a:cxn>
                  <a:cxn ang="0">
                    <a:pos x="80" y="32"/>
                  </a:cxn>
                  <a:cxn ang="0">
                    <a:pos x="14" y="7"/>
                  </a:cxn>
                  <a:cxn ang="0">
                    <a:pos x="9" y="18"/>
                  </a:cxn>
                  <a:cxn ang="0">
                    <a:pos x="11" y="38"/>
                  </a:cxn>
                  <a:cxn ang="0">
                    <a:pos x="17" y="44"/>
                  </a:cxn>
                  <a:cxn ang="0">
                    <a:pos x="24" y="44"/>
                  </a:cxn>
                  <a:cxn ang="0">
                    <a:pos x="30" y="38"/>
                  </a:cxn>
                  <a:cxn ang="0">
                    <a:pos x="32" y="16"/>
                  </a:cxn>
                  <a:cxn ang="0">
                    <a:pos x="26" y="4"/>
                  </a:cxn>
                  <a:cxn ang="0">
                    <a:pos x="74" y="1"/>
                  </a:cxn>
                  <a:cxn ang="0">
                    <a:pos x="27" y="80"/>
                  </a:cxn>
                  <a:cxn ang="0">
                    <a:pos x="74" y="1"/>
                  </a:cxn>
                  <a:cxn ang="0">
                    <a:pos x="32" y="3"/>
                  </a:cxn>
                  <a:cxn ang="0">
                    <a:pos x="41" y="25"/>
                  </a:cxn>
                  <a:cxn ang="0">
                    <a:pos x="32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11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2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2" y="74"/>
                    </a:lnTo>
                    <a:lnTo>
                      <a:pt x="75" y="75"/>
                    </a:lnTo>
                    <a:lnTo>
                      <a:pt x="80" y="77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80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90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7" y="4"/>
                    </a:moveTo>
                    <a:lnTo>
                      <a:pt x="14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2"/>
                    </a:lnTo>
                    <a:lnTo>
                      <a:pt x="17" y="44"/>
                    </a:lnTo>
                    <a:lnTo>
                      <a:pt x="21" y="45"/>
                    </a:lnTo>
                    <a:lnTo>
                      <a:pt x="24" y="44"/>
                    </a:lnTo>
                    <a:lnTo>
                      <a:pt x="29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6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17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7" y="80"/>
                    </a:lnTo>
                    <a:lnTo>
                      <a:pt x="20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9" y="12"/>
                    </a:lnTo>
                    <a:lnTo>
                      <a:pt x="41" y="25"/>
                    </a:lnTo>
                    <a:lnTo>
                      <a:pt x="38" y="38"/>
                    </a:lnTo>
                    <a:lnTo>
                      <a:pt x="32" y="47"/>
                    </a:lnTo>
                    <a:lnTo>
                      <a:pt x="21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22" name="Freeform 230"/>
              <p:cNvSpPr>
                <a:spLocks/>
              </p:cNvSpPr>
              <p:nvPr/>
            </p:nvSpPr>
            <p:spPr bwMode="auto">
              <a:xfrm>
                <a:off x="4171" y="1067"/>
                <a:ext cx="76" cy="81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1" y="7"/>
                  </a:cxn>
                  <a:cxn ang="0">
                    <a:pos x="64" y="1"/>
                  </a:cxn>
                  <a:cxn ang="0">
                    <a:pos x="67" y="1"/>
                  </a:cxn>
                  <a:cxn ang="0">
                    <a:pos x="73" y="30"/>
                  </a:cxn>
                  <a:cxn ang="0">
                    <a:pos x="69" y="30"/>
                  </a:cxn>
                  <a:cxn ang="0">
                    <a:pos x="67" y="24"/>
                  </a:cxn>
                  <a:cxn ang="0">
                    <a:pos x="64" y="21"/>
                  </a:cxn>
                  <a:cxn ang="0">
                    <a:pos x="63" y="18"/>
                  </a:cxn>
                  <a:cxn ang="0">
                    <a:pos x="52" y="7"/>
                  </a:cxn>
                  <a:cxn ang="0">
                    <a:pos x="40" y="4"/>
                  </a:cxn>
                  <a:cxn ang="0">
                    <a:pos x="28" y="7"/>
                  </a:cxn>
                  <a:cxn ang="0">
                    <a:pos x="19" y="16"/>
                  </a:cxn>
                  <a:cxn ang="0">
                    <a:pos x="13" y="32"/>
                  </a:cxn>
                  <a:cxn ang="0">
                    <a:pos x="13" y="41"/>
                  </a:cxn>
                  <a:cxn ang="0">
                    <a:pos x="15" y="56"/>
                  </a:cxn>
                  <a:cxn ang="0">
                    <a:pos x="21" y="66"/>
                  </a:cxn>
                  <a:cxn ang="0">
                    <a:pos x="31" y="74"/>
                  </a:cxn>
                  <a:cxn ang="0">
                    <a:pos x="36" y="75"/>
                  </a:cxn>
                  <a:cxn ang="0">
                    <a:pos x="42" y="75"/>
                  </a:cxn>
                  <a:cxn ang="0">
                    <a:pos x="58" y="71"/>
                  </a:cxn>
                  <a:cxn ang="0">
                    <a:pos x="70" y="59"/>
                  </a:cxn>
                  <a:cxn ang="0">
                    <a:pos x="76" y="62"/>
                  </a:cxn>
                  <a:cxn ang="0">
                    <a:pos x="66" y="72"/>
                  </a:cxn>
                  <a:cxn ang="0">
                    <a:pos x="54" y="80"/>
                  </a:cxn>
                  <a:cxn ang="0">
                    <a:pos x="40" y="81"/>
                  </a:cxn>
                  <a:cxn ang="0">
                    <a:pos x="24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33" y="0"/>
                  </a:cxn>
                </a:cxnLst>
                <a:rect l="0" t="0" r="r" b="b"/>
                <a:pathLst>
                  <a:path w="76" h="81">
                    <a:moveTo>
                      <a:pt x="33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1" y="7"/>
                    </a:lnTo>
                    <a:lnTo>
                      <a:pt x="64" y="1"/>
                    </a:lnTo>
                    <a:lnTo>
                      <a:pt x="67" y="1"/>
                    </a:lnTo>
                    <a:lnTo>
                      <a:pt x="73" y="30"/>
                    </a:lnTo>
                    <a:lnTo>
                      <a:pt x="69" y="30"/>
                    </a:lnTo>
                    <a:lnTo>
                      <a:pt x="67" y="24"/>
                    </a:lnTo>
                    <a:lnTo>
                      <a:pt x="64" y="21"/>
                    </a:lnTo>
                    <a:lnTo>
                      <a:pt x="63" y="18"/>
                    </a:lnTo>
                    <a:lnTo>
                      <a:pt x="52" y="7"/>
                    </a:lnTo>
                    <a:lnTo>
                      <a:pt x="40" y="4"/>
                    </a:lnTo>
                    <a:lnTo>
                      <a:pt x="28" y="7"/>
                    </a:lnTo>
                    <a:lnTo>
                      <a:pt x="19" y="16"/>
                    </a:lnTo>
                    <a:lnTo>
                      <a:pt x="13" y="32"/>
                    </a:lnTo>
                    <a:lnTo>
                      <a:pt x="13" y="41"/>
                    </a:lnTo>
                    <a:lnTo>
                      <a:pt x="15" y="56"/>
                    </a:lnTo>
                    <a:lnTo>
                      <a:pt x="21" y="66"/>
                    </a:lnTo>
                    <a:lnTo>
                      <a:pt x="31" y="74"/>
                    </a:lnTo>
                    <a:lnTo>
                      <a:pt x="36" y="75"/>
                    </a:lnTo>
                    <a:lnTo>
                      <a:pt x="42" y="75"/>
                    </a:lnTo>
                    <a:lnTo>
                      <a:pt x="58" y="71"/>
                    </a:lnTo>
                    <a:lnTo>
                      <a:pt x="70" y="59"/>
                    </a:lnTo>
                    <a:lnTo>
                      <a:pt x="76" y="62"/>
                    </a:lnTo>
                    <a:lnTo>
                      <a:pt x="66" y="72"/>
                    </a:lnTo>
                    <a:lnTo>
                      <a:pt x="54" y="80"/>
                    </a:lnTo>
                    <a:lnTo>
                      <a:pt x="40" y="81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23" name="Freeform 231"/>
              <p:cNvSpPr>
                <a:spLocks/>
              </p:cNvSpPr>
              <p:nvPr/>
            </p:nvSpPr>
            <p:spPr bwMode="auto">
              <a:xfrm>
                <a:off x="4256" y="1067"/>
                <a:ext cx="62" cy="81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6"/>
                  </a:cxn>
                  <a:cxn ang="0">
                    <a:pos x="58" y="13"/>
                  </a:cxn>
                  <a:cxn ang="0">
                    <a:pos x="52" y="32"/>
                  </a:cxn>
                  <a:cxn ang="0">
                    <a:pos x="40" y="36"/>
                  </a:cxn>
                  <a:cxn ang="0">
                    <a:pos x="53" y="41"/>
                  </a:cxn>
                  <a:cxn ang="0">
                    <a:pos x="59" y="48"/>
                  </a:cxn>
                  <a:cxn ang="0">
                    <a:pos x="62" y="63"/>
                  </a:cxn>
                  <a:cxn ang="0">
                    <a:pos x="52" y="75"/>
                  </a:cxn>
                  <a:cxn ang="0">
                    <a:pos x="23" y="81"/>
                  </a:cxn>
                  <a:cxn ang="0">
                    <a:pos x="11" y="77"/>
                  </a:cxn>
                  <a:cxn ang="0">
                    <a:pos x="3" y="71"/>
                  </a:cxn>
                  <a:cxn ang="0">
                    <a:pos x="0" y="60"/>
                  </a:cxn>
                  <a:cxn ang="0">
                    <a:pos x="6" y="56"/>
                  </a:cxn>
                  <a:cxn ang="0">
                    <a:pos x="14" y="62"/>
                  </a:cxn>
                  <a:cxn ang="0">
                    <a:pos x="12" y="65"/>
                  </a:cxn>
                  <a:cxn ang="0">
                    <a:pos x="14" y="71"/>
                  </a:cxn>
                  <a:cxn ang="0">
                    <a:pos x="21" y="75"/>
                  </a:cxn>
                  <a:cxn ang="0">
                    <a:pos x="29" y="77"/>
                  </a:cxn>
                  <a:cxn ang="0">
                    <a:pos x="40" y="74"/>
                  </a:cxn>
                  <a:cxn ang="0">
                    <a:pos x="47" y="68"/>
                  </a:cxn>
                  <a:cxn ang="0">
                    <a:pos x="49" y="51"/>
                  </a:cxn>
                  <a:cxn ang="0">
                    <a:pos x="44" y="44"/>
                  </a:cxn>
                  <a:cxn ang="0">
                    <a:pos x="35" y="39"/>
                  </a:cxn>
                  <a:cxn ang="0">
                    <a:pos x="21" y="35"/>
                  </a:cxn>
                  <a:cxn ang="0">
                    <a:pos x="37" y="33"/>
                  </a:cxn>
                  <a:cxn ang="0">
                    <a:pos x="46" y="15"/>
                  </a:cxn>
                  <a:cxn ang="0">
                    <a:pos x="38" y="6"/>
                  </a:cxn>
                  <a:cxn ang="0">
                    <a:pos x="26" y="4"/>
                  </a:cxn>
                  <a:cxn ang="0">
                    <a:pos x="18" y="7"/>
                  </a:cxn>
                  <a:cxn ang="0">
                    <a:pos x="15" y="15"/>
                  </a:cxn>
                  <a:cxn ang="0">
                    <a:pos x="17" y="22"/>
                  </a:cxn>
                  <a:cxn ang="0">
                    <a:pos x="8" y="25"/>
                  </a:cxn>
                  <a:cxn ang="0">
                    <a:pos x="5" y="21"/>
                  </a:cxn>
                  <a:cxn ang="0">
                    <a:pos x="8" y="9"/>
                  </a:cxn>
                  <a:cxn ang="0">
                    <a:pos x="18" y="1"/>
                  </a:cxn>
                </a:cxnLst>
                <a:rect l="0" t="0" r="r" b="b"/>
                <a:pathLst>
                  <a:path w="62" h="81">
                    <a:moveTo>
                      <a:pt x="24" y="0"/>
                    </a:moveTo>
                    <a:lnTo>
                      <a:pt x="37" y="0"/>
                    </a:lnTo>
                    <a:lnTo>
                      <a:pt x="49" y="3"/>
                    </a:lnTo>
                    <a:lnTo>
                      <a:pt x="53" y="6"/>
                    </a:lnTo>
                    <a:lnTo>
                      <a:pt x="56" y="10"/>
                    </a:lnTo>
                    <a:lnTo>
                      <a:pt x="58" y="13"/>
                    </a:lnTo>
                    <a:lnTo>
                      <a:pt x="58" y="22"/>
                    </a:lnTo>
                    <a:lnTo>
                      <a:pt x="52" y="32"/>
                    </a:lnTo>
                    <a:lnTo>
                      <a:pt x="47" y="33"/>
                    </a:lnTo>
                    <a:lnTo>
                      <a:pt x="40" y="36"/>
                    </a:lnTo>
                    <a:lnTo>
                      <a:pt x="47" y="38"/>
                    </a:lnTo>
                    <a:lnTo>
                      <a:pt x="53" y="41"/>
                    </a:lnTo>
                    <a:lnTo>
                      <a:pt x="58" y="44"/>
                    </a:lnTo>
                    <a:lnTo>
                      <a:pt x="59" y="48"/>
                    </a:lnTo>
                    <a:lnTo>
                      <a:pt x="62" y="53"/>
                    </a:lnTo>
                    <a:lnTo>
                      <a:pt x="62" y="63"/>
                    </a:lnTo>
                    <a:lnTo>
                      <a:pt x="56" y="72"/>
                    </a:lnTo>
                    <a:lnTo>
                      <a:pt x="52" y="75"/>
                    </a:lnTo>
                    <a:lnTo>
                      <a:pt x="37" y="81"/>
                    </a:lnTo>
                    <a:lnTo>
                      <a:pt x="23" y="81"/>
                    </a:lnTo>
                    <a:lnTo>
                      <a:pt x="17" y="80"/>
                    </a:lnTo>
                    <a:lnTo>
                      <a:pt x="11" y="77"/>
                    </a:lnTo>
                    <a:lnTo>
                      <a:pt x="6" y="75"/>
                    </a:lnTo>
                    <a:lnTo>
                      <a:pt x="3" y="71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3" y="57"/>
                    </a:lnTo>
                    <a:lnTo>
                      <a:pt x="6" y="56"/>
                    </a:lnTo>
                    <a:lnTo>
                      <a:pt x="11" y="56"/>
                    </a:lnTo>
                    <a:lnTo>
                      <a:pt x="14" y="62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2" y="68"/>
                    </a:lnTo>
                    <a:lnTo>
                      <a:pt x="14" y="71"/>
                    </a:lnTo>
                    <a:lnTo>
                      <a:pt x="15" y="72"/>
                    </a:lnTo>
                    <a:lnTo>
                      <a:pt x="21" y="75"/>
                    </a:lnTo>
                    <a:lnTo>
                      <a:pt x="26" y="77"/>
                    </a:lnTo>
                    <a:lnTo>
                      <a:pt x="29" y="77"/>
                    </a:lnTo>
                    <a:lnTo>
                      <a:pt x="35" y="75"/>
                    </a:lnTo>
                    <a:lnTo>
                      <a:pt x="40" y="74"/>
                    </a:lnTo>
                    <a:lnTo>
                      <a:pt x="44" y="71"/>
                    </a:lnTo>
                    <a:lnTo>
                      <a:pt x="47" y="68"/>
                    </a:lnTo>
                    <a:lnTo>
                      <a:pt x="49" y="63"/>
                    </a:lnTo>
                    <a:lnTo>
                      <a:pt x="49" y="51"/>
                    </a:lnTo>
                    <a:lnTo>
                      <a:pt x="47" y="47"/>
                    </a:lnTo>
                    <a:lnTo>
                      <a:pt x="44" y="44"/>
                    </a:lnTo>
                    <a:lnTo>
                      <a:pt x="40" y="41"/>
                    </a:lnTo>
                    <a:lnTo>
                      <a:pt x="35" y="39"/>
                    </a:lnTo>
                    <a:lnTo>
                      <a:pt x="21" y="39"/>
                    </a:lnTo>
                    <a:lnTo>
                      <a:pt x="21" y="35"/>
                    </a:lnTo>
                    <a:lnTo>
                      <a:pt x="32" y="35"/>
                    </a:lnTo>
                    <a:lnTo>
                      <a:pt x="37" y="33"/>
                    </a:lnTo>
                    <a:lnTo>
                      <a:pt x="46" y="24"/>
                    </a:lnTo>
                    <a:lnTo>
                      <a:pt x="46" y="15"/>
                    </a:lnTo>
                    <a:lnTo>
                      <a:pt x="44" y="12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26" y="4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7" y="16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8" y="25"/>
                    </a:lnTo>
                    <a:lnTo>
                      <a:pt x="6" y="22"/>
                    </a:lnTo>
                    <a:lnTo>
                      <a:pt x="5" y="21"/>
                    </a:lnTo>
                    <a:lnTo>
                      <a:pt x="5" y="13"/>
                    </a:lnTo>
                    <a:lnTo>
                      <a:pt x="8" y="9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24" name="Picture 232"/>
              <p:cNvPicPr>
                <a:picLocks noChangeAspect="1" noChangeArrowheads="1"/>
              </p:cNvPicPr>
              <p:nvPr/>
            </p:nvPicPr>
            <p:blipFill>
              <a:blip r:embed="rId62" cstate="print"/>
              <a:srcRect/>
              <a:stretch>
                <a:fillRect/>
              </a:stretch>
            </p:blipFill>
            <p:spPr bwMode="auto">
              <a:xfrm>
                <a:off x="4415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25" name="Picture 233"/>
              <p:cNvPicPr>
                <a:picLocks noChangeAspect="1" noChangeArrowheads="1"/>
              </p:cNvPicPr>
              <p:nvPr/>
            </p:nvPicPr>
            <p:blipFill>
              <a:blip r:embed="rId63" cstate="print"/>
              <a:srcRect/>
              <a:stretch>
                <a:fillRect/>
              </a:stretch>
            </p:blipFill>
            <p:spPr bwMode="auto">
              <a:xfrm>
                <a:off x="4415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26" name="Picture 234"/>
              <p:cNvPicPr>
                <a:picLocks noChangeAspect="1" noChangeArrowheads="1"/>
              </p:cNvPicPr>
              <p:nvPr/>
            </p:nvPicPr>
            <p:blipFill>
              <a:blip r:embed="rId64" cstate="print"/>
              <a:srcRect/>
              <a:stretch>
                <a:fillRect/>
              </a:stretch>
            </p:blipFill>
            <p:spPr bwMode="auto">
              <a:xfrm>
                <a:off x="4445" y="1033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27" name="Picture 235"/>
              <p:cNvPicPr>
                <a:picLocks noChangeAspect="1" noChangeArrowheads="1"/>
              </p:cNvPicPr>
              <p:nvPr/>
            </p:nvPicPr>
            <p:blipFill>
              <a:blip r:embed="rId65" cstate="print"/>
              <a:srcRect/>
              <a:stretch>
                <a:fillRect/>
              </a:stretch>
            </p:blipFill>
            <p:spPr bwMode="auto">
              <a:xfrm>
                <a:off x="4445" y="1033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28" name="Freeform 236"/>
              <p:cNvSpPr>
                <a:spLocks/>
              </p:cNvSpPr>
              <p:nvPr/>
            </p:nvSpPr>
            <p:spPr bwMode="auto">
              <a:xfrm>
                <a:off x="4543" y="1092"/>
                <a:ext cx="64" cy="8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0" y="0"/>
                  </a:cxn>
                  <a:cxn ang="0">
                    <a:pos x="28" y="5"/>
                  </a:cxn>
                  <a:cxn ang="0">
                    <a:pos x="21" y="5"/>
                  </a:cxn>
                  <a:cxn ang="0">
                    <a:pos x="21" y="11"/>
                  </a:cxn>
                  <a:cxn ang="0">
                    <a:pos x="34" y="46"/>
                  </a:cxn>
                  <a:cxn ang="0">
                    <a:pos x="45" y="16"/>
                  </a:cxn>
                  <a:cxn ang="0">
                    <a:pos x="46" y="14"/>
                  </a:cxn>
                  <a:cxn ang="0">
                    <a:pos x="46" y="13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3" y="5"/>
                  </a:cxn>
                  <a:cxn ang="0">
                    <a:pos x="43" y="0"/>
                  </a:cxn>
                  <a:cxn ang="0">
                    <a:pos x="64" y="0"/>
                  </a:cxn>
                  <a:cxn ang="0">
                    <a:pos x="64" y="3"/>
                  </a:cxn>
                  <a:cxn ang="0">
                    <a:pos x="61" y="5"/>
                  </a:cxn>
                  <a:cxn ang="0">
                    <a:pos x="58" y="5"/>
                  </a:cxn>
                  <a:cxn ang="0">
                    <a:pos x="54" y="10"/>
                  </a:cxn>
                  <a:cxn ang="0">
                    <a:pos x="52" y="14"/>
                  </a:cxn>
                  <a:cxn ang="0">
                    <a:pos x="37" y="52"/>
                  </a:cxn>
                  <a:cxn ang="0">
                    <a:pos x="37" y="55"/>
                  </a:cxn>
                  <a:cxn ang="0">
                    <a:pos x="39" y="58"/>
                  </a:cxn>
                  <a:cxn ang="0">
                    <a:pos x="40" y="63"/>
                  </a:cxn>
                  <a:cxn ang="0">
                    <a:pos x="40" y="66"/>
                  </a:cxn>
                  <a:cxn ang="0">
                    <a:pos x="42" y="70"/>
                  </a:cxn>
                  <a:cxn ang="0">
                    <a:pos x="42" y="73"/>
                  </a:cxn>
                  <a:cxn ang="0">
                    <a:pos x="40" y="75"/>
                  </a:cxn>
                  <a:cxn ang="0">
                    <a:pos x="39" y="79"/>
                  </a:cxn>
                  <a:cxn ang="0">
                    <a:pos x="37" y="82"/>
                  </a:cxn>
                  <a:cxn ang="0">
                    <a:pos x="28" y="82"/>
                  </a:cxn>
                  <a:cxn ang="0">
                    <a:pos x="25" y="79"/>
                  </a:cxn>
                  <a:cxn ang="0">
                    <a:pos x="24" y="76"/>
                  </a:cxn>
                  <a:cxn ang="0">
                    <a:pos x="24" y="66"/>
                  </a:cxn>
                  <a:cxn ang="0">
                    <a:pos x="25" y="61"/>
                  </a:cxn>
                  <a:cxn ang="0">
                    <a:pos x="27" y="55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1" y="0"/>
                  </a:cxn>
                </a:cxnLst>
                <a:rect l="0" t="0" r="r" b="b"/>
                <a:pathLst>
                  <a:path w="64" h="82">
                    <a:moveTo>
                      <a:pt x="1" y="0"/>
                    </a:moveTo>
                    <a:lnTo>
                      <a:pt x="30" y="0"/>
                    </a:lnTo>
                    <a:lnTo>
                      <a:pt x="28" y="5"/>
                    </a:lnTo>
                    <a:lnTo>
                      <a:pt x="21" y="5"/>
                    </a:lnTo>
                    <a:lnTo>
                      <a:pt x="21" y="11"/>
                    </a:lnTo>
                    <a:lnTo>
                      <a:pt x="34" y="46"/>
                    </a:lnTo>
                    <a:lnTo>
                      <a:pt x="45" y="16"/>
                    </a:lnTo>
                    <a:lnTo>
                      <a:pt x="46" y="14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3" y="5"/>
                    </a:lnTo>
                    <a:lnTo>
                      <a:pt x="43" y="0"/>
                    </a:lnTo>
                    <a:lnTo>
                      <a:pt x="64" y="0"/>
                    </a:lnTo>
                    <a:lnTo>
                      <a:pt x="64" y="3"/>
                    </a:lnTo>
                    <a:lnTo>
                      <a:pt x="61" y="5"/>
                    </a:lnTo>
                    <a:lnTo>
                      <a:pt x="58" y="5"/>
                    </a:lnTo>
                    <a:lnTo>
                      <a:pt x="54" y="10"/>
                    </a:lnTo>
                    <a:lnTo>
                      <a:pt x="52" y="14"/>
                    </a:lnTo>
                    <a:lnTo>
                      <a:pt x="37" y="52"/>
                    </a:lnTo>
                    <a:lnTo>
                      <a:pt x="37" y="55"/>
                    </a:lnTo>
                    <a:lnTo>
                      <a:pt x="39" y="58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42" y="70"/>
                    </a:lnTo>
                    <a:lnTo>
                      <a:pt x="42" y="73"/>
                    </a:lnTo>
                    <a:lnTo>
                      <a:pt x="40" y="75"/>
                    </a:lnTo>
                    <a:lnTo>
                      <a:pt x="39" y="79"/>
                    </a:lnTo>
                    <a:lnTo>
                      <a:pt x="37" y="82"/>
                    </a:lnTo>
                    <a:lnTo>
                      <a:pt x="28" y="82"/>
                    </a:lnTo>
                    <a:lnTo>
                      <a:pt x="25" y="79"/>
                    </a:lnTo>
                    <a:lnTo>
                      <a:pt x="24" y="76"/>
                    </a:lnTo>
                    <a:lnTo>
                      <a:pt x="24" y="66"/>
                    </a:lnTo>
                    <a:lnTo>
                      <a:pt x="25" y="61"/>
                    </a:lnTo>
                    <a:lnTo>
                      <a:pt x="27" y="55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29" name="Freeform 237"/>
              <p:cNvSpPr>
                <a:spLocks noEditPoints="1"/>
              </p:cNvSpPr>
              <p:nvPr/>
            </p:nvSpPr>
            <p:spPr bwMode="auto">
              <a:xfrm>
                <a:off x="4811" y="1067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7" y="69"/>
                  </a:cxn>
                  <a:cxn ang="0">
                    <a:pos x="90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5" y="4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2"/>
                  </a:cxn>
                  <a:cxn ang="0">
                    <a:pos x="30" y="16"/>
                  </a:cxn>
                  <a:cxn ang="0">
                    <a:pos x="27" y="7"/>
                  </a:cxn>
                  <a:cxn ang="0">
                    <a:pos x="15" y="4"/>
                  </a:cxn>
                  <a:cxn ang="0">
                    <a:pos x="80" y="1"/>
                  </a:cxn>
                  <a:cxn ang="0">
                    <a:pos x="19" y="80"/>
                  </a:cxn>
                  <a:cxn ang="0">
                    <a:pos x="19" y="0"/>
                  </a:cxn>
                  <a:cxn ang="0">
                    <a:pos x="37" y="12"/>
                  </a:cxn>
                  <a:cxn ang="0">
                    <a:pos x="37" y="38"/>
                  </a:cxn>
                  <a:cxn ang="0">
                    <a:pos x="19" y="50"/>
                  </a:cxn>
                  <a:cxn ang="0">
                    <a:pos x="1" y="36"/>
                  </a:cxn>
                  <a:cxn ang="0">
                    <a:pos x="1" y="12"/>
                  </a:cxn>
                  <a:cxn ang="0">
                    <a:pos x="19" y="0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6" y="50"/>
                    </a:lnTo>
                    <a:lnTo>
                      <a:pt x="66" y="57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7" y="69"/>
                    </a:lnTo>
                    <a:lnTo>
                      <a:pt x="89" y="63"/>
                    </a:lnTo>
                    <a:lnTo>
                      <a:pt x="90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24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80" y="1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2" y="1"/>
                    </a:lnTo>
                    <a:close/>
                    <a:moveTo>
                      <a:pt x="19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5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30" name="Freeform 238"/>
              <p:cNvSpPr>
                <a:spLocks/>
              </p:cNvSpPr>
              <p:nvPr/>
            </p:nvSpPr>
            <p:spPr bwMode="auto">
              <a:xfrm>
                <a:off x="4916" y="1068"/>
                <a:ext cx="79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6" y="20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2" y="6"/>
                  </a:cxn>
                  <a:cxn ang="0">
                    <a:pos x="36" y="5"/>
                  </a:cxn>
                  <a:cxn ang="0">
                    <a:pos x="32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23" y="9"/>
                  </a:cxn>
                  <a:cxn ang="0">
                    <a:pos x="23" y="34"/>
                  </a:cxn>
                  <a:cxn ang="0">
                    <a:pos x="36" y="34"/>
                  </a:cxn>
                  <a:cxn ang="0">
                    <a:pos x="42" y="31"/>
                  </a:cxn>
                  <a:cxn ang="0">
                    <a:pos x="44" y="27"/>
                  </a:cxn>
                  <a:cxn ang="0">
                    <a:pos x="44" y="24"/>
                  </a:cxn>
                  <a:cxn ang="0">
                    <a:pos x="45" y="20"/>
                  </a:cxn>
                  <a:cxn ang="0">
                    <a:pos x="50" y="20"/>
                  </a:cxn>
                  <a:cxn ang="0">
                    <a:pos x="50" y="55"/>
                  </a:cxn>
                  <a:cxn ang="0">
                    <a:pos x="45" y="55"/>
                  </a:cxn>
                  <a:cxn ang="0">
                    <a:pos x="44" y="49"/>
                  </a:cxn>
                  <a:cxn ang="0">
                    <a:pos x="42" y="44"/>
                  </a:cxn>
                  <a:cxn ang="0">
                    <a:pos x="41" y="41"/>
                  </a:cxn>
                  <a:cxn ang="0">
                    <a:pos x="36" y="40"/>
                  </a:cxn>
                  <a:cxn ang="0">
                    <a:pos x="23" y="40"/>
                  </a:cxn>
                  <a:cxn ang="0">
                    <a:pos x="23" y="68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2" y="71"/>
                  </a:cxn>
                  <a:cxn ang="0">
                    <a:pos x="59" y="68"/>
                  </a:cxn>
                  <a:cxn ang="0">
                    <a:pos x="64" y="65"/>
                  </a:cxn>
                  <a:cxn ang="0">
                    <a:pos x="76" y="53"/>
                  </a:cxn>
                  <a:cxn ang="0">
                    <a:pos x="79" y="55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11" y="67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9">
                    <a:moveTo>
                      <a:pt x="0" y="0"/>
                    </a:moveTo>
                    <a:lnTo>
                      <a:pt x="67" y="0"/>
                    </a:lnTo>
                    <a:lnTo>
                      <a:pt x="76" y="20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2" y="6"/>
                    </a:lnTo>
                    <a:lnTo>
                      <a:pt x="36" y="5"/>
                    </a:lnTo>
                    <a:lnTo>
                      <a:pt x="32" y="5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34"/>
                    </a:lnTo>
                    <a:lnTo>
                      <a:pt x="36" y="34"/>
                    </a:lnTo>
                    <a:lnTo>
                      <a:pt x="42" y="31"/>
                    </a:lnTo>
                    <a:lnTo>
                      <a:pt x="44" y="27"/>
                    </a:lnTo>
                    <a:lnTo>
                      <a:pt x="44" y="24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50" y="55"/>
                    </a:lnTo>
                    <a:lnTo>
                      <a:pt x="45" y="55"/>
                    </a:lnTo>
                    <a:lnTo>
                      <a:pt x="44" y="49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36" y="40"/>
                    </a:lnTo>
                    <a:lnTo>
                      <a:pt x="23" y="40"/>
                    </a:lnTo>
                    <a:lnTo>
                      <a:pt x="23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2" y="71"/>
                    </a:lnTo>
                    <a:lnTo>
                      <a:pt x="59" y="68"/>
                    </a:lnTo>
                    <a:lnTo>
                      <a:pt x="64" y="65"/>
                    </a:lnTo>
                    <a:lnTo>
                      <a:pt x="76" y="53"/>
                    </a:lnTo>
                    <a:lnTo>
                      <a:pt x="79" y="55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11" y="67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31" name="Freeform 239"/>
              <p:cNvSpPr>
                <a:spLocks/>
              </p:cNvSpPr>
              <p:nvPr/>
            </p:nvSpPr>
            <p:spPr bwMode="auto">
              <a:xfrm>
                <a:off x="5001" y="1067"/>
                <a:ext cx="61" cy="81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52" y="6"/>
                  </a:cxn>
                  <a:cxn ang="0">
                    <a:pos x="57" y="13"/>
                  </a:cxn>
                  <a:cxn ang="0">
                    <a:pos x="55" y="27"/>
                  </a:cxn>
                  <a:cxn ang="0">
                    <a:pos x="46" y="33"/>
                  </a:cxn>
                  <a:cxn ang="0">
                    <a:pos x="46" y="38"/>
                  </a:cxn>
                  <a:cxn ang="0">
                    <a:pos x="57" y="44"/>
                  </a:cxn>
                  <a:cxn ang="0">
                    <a:pos x="61" y="53"/>
                  </a:cxn>
                  <a:cxn ang="0">
                    <a:pos x="55" y="72"/>
                  </a:cxn>
                  <a:cxn ang="0">
                    <a:pos x="36" y="81"/>
                  </a:cxn>
                  <a:cxn ang="0">
                    <a:pos x="16" y="80"/>
                  </a:cxn>
                  <a:cxn ang="0">
                    <a:pos x="6" y="75"/>
                  </a:cxn>
                  <a:cxn ang="0">
                    <a:pos x="0" y="68"/>
                  </a:cxn>
                  <a:cxn ang="0">
                    <a:pos x="1" y="57"/>
                  </a:cxn>
                  <a:cxn ang="0">
                    <a:pos x="10" y="56"/>
                  </a:cxn>
                  <a:cxn ang="0">
                    <a:pos x="13" y="65"/>
                  </a:cxn>
                  <a:cxn ang="0">
                    <a:pos x="13" y="71"/>
                  </a:cxn>
                  <a:cxn ang="0">
                    <a:pos x="21" y="75"/>
                  </a:cxn>
                  <a:cxn ang="0">
                    <a:pos x="28" y="77"/>
                  </a:cxn>
                  <a:cxn ang="0">
                    <a:pos x="39" y="74"/>
                  </a:cxn>
                  <a:cxn ang="0">
                    <a:pos x="46" y="68"/>
                  </a:cxn>
                  <a:cxn ang="0">
                    <a:pos x="48" y="51"/>
                  </a:cxn>
                  <a:cxn ang="0">
                    <a:pos x="40" y="41"/>
                  </a:cxn>
                  <a:cxn ang="0">
                    <a:pos x="21" y="39"/>
                  </a:cxn>
                  <a:cxn ang="0">
                    <a:pos x="31" y="35"/>
                  </a:cxn>
                  <a:cxn ang="0">
                    <a:pos x="39" y="30"/>
                  </a:cxn>
                  <a:cxn ang="0">
                    <a:pos x="45" y="24"/>
                  </a:cxn>
                  <a:cxn ang="0">
                    <a:pos x="43" y="12"/>
                  </a:cxn>
                  <a:cxn ang="0">
                    <a:pos x="34" y="4"/>
                  </a:cxn>
                  <a:cxn ang="0">
                    <a:pos x="21" y="6"/>
                  </a:cxn>
                  <a:cxn ang="0">
                    <a:pos x="15" y="13"/>
                  </a:cxn>
                  <a:cxn ang="0">
                    <a:pos x="16" y="16"/>
                  </a:cxn>
                  <a:cxn ang="0">
                    <a:pos x="13" y="25"/>
                  </a:cxn>
                  <a:cxn ang="0">
                    <a:pos x="6" y="22"/>
                  </a:cxn>
                  <a:cxn ang="0">
                    <a:pos x="4" y="13"/>
                  </a:cxn>
                  <a:cxn ang="0">
                    <a:pos x="9" y="7"/>
                  </a:cxn>
                  <a:cxn ang="0">
                    <a:pos x="24" y="0"/>
                  </a:cxn>
                </a:cxnLst>
                <a:rect l="0" t="0" r="r" b="b"/>
                <a:pathLst>
                  <a:path w="61" h="81">
                    <a:moveTo>
                      <a:pt x="24" y="0"/>
                    </a:moveTo>
                    <a:lnTo>
                      <a:pt x="36" y="0"/>
                    </a:lnTo>
                    <a:lnTo>
                      <a:pt x="48" y="3"/>
                    </a:lnTo>
                    <a:lnTo>
                      <a:pt x="52" y="6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8"/>
                    </a:lnTo>
                    <a:lnTo>
                      <a:pt x="55" y="27"/>
                    </a:lnTo>
                    <a:lnTo>
                      <a:pt x="51" y="32"/>
                    </a:lnTo>
                    <a:lnTo>
                      <a:pt x="46" y="33"/>
                    </a:lnTo>
                    <a:lnTo>
                      <a:pt x="39" y="36"/>
                    </a:lnTo>
                    <a:lnTo>
                      <a:pt x="46" y="38"/>
                    </a:lnTo>
                    <a:lnTo>
                      <a:pt x="52" y="41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1" y="53"/>
                    </a:lnTo>
                    <a:lnTo>
                      <a:pt x="61" y="63"/>
                    </a:lnTo>
                    <a:lnTo>
                      <a:pt x="55" y="72"/>
                    </a:lnTo>
                    <a:lnTo>
                      <a:pt x="51" y="75"/>
                    </a:lnTo>
                    <a:lnTo>
                      <a:pt x="36" y="81"/>
                    </a:lnTo>
                    <a:lnTo>
                      <a:pt x="22" y="81"/>
                    </a:lnTo>
                    <a:lnTo>
                      <a:pt x="16" y="80"/>
                    </a:lnTo>
                    <a:lnTo>
                      <a:pt x="10" y="77"/>
                    </a:lnTo>
                    <a:lnTo>
                      <a:pt x="6" y="75"/>
                    </a:lnTo>
                    <a:lnTo>
                      <a:pt x="3" y="71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1" y="57"/>
                    </a:lnTo>
                    <a:lnTo>
                      <a:pt x="4" y="56"/>
                    </a:lnTo>
                    <a:lnTo>
                      <a:pt x="10" y="56"/>
                    </a:lnTo>
                    <a:lnTo>
                      <a:pt x="13" y="62"/>
                    </a:lnTo>
                    <a:lnTo>
                      <a:pt x="13" y="65"/>
                    </a:lnTo>
                    <a:lnTo>
                      <a:pt x="12" y="68"/>
                    </a:lnTo>
                    <a:lnTo>
                      <a:pt x="13" y="71"/>
                    </a:lnTo>
                    <a:lnTo>
                      <a:pt x="15" y="72"/>
                    </a:lnTo>
                    <a:lnTo>
                      <a:pt x="21" y="75"/>
                    </a:lnTo>
                    <a:lnTo>
                      <a:pt x="25" y="77"/>
                    </a:lnTo>
                    <a:lnTo>
                      <a:pt x="28" y="77"/>
                    </a:lnTo>
                    <a:lnTo>
                      <a:pt x="34" y="75"/>
                    </a:lnTo>
                    <a:lnTo>
                      <a:pt x="39" y="74"/>
                    </a:lnTo>
                    <a:lnTo>
                      <a:pt x="43" y="71"/>
                    </a:lnTo>
                    <a:lnTo>
                      <a:pt x="46" y="68"/>
                    </a:lnTo>
                    <a:lnTo>
                      <a:pt x="48" y="63"/>
                    </a:lnTo>
                    <a:lnTo>
                      <a:pt x="48" y="51"/>
                    </a:lnTo>
                    <a:lnTo>
                      <a:pt x="46" y="47"/>
                    </a:lnTo>
                    <a:lnTo>
                      <a:pt x="40" y="41"/>
                    </a:lnTo>
                    <a:lnTo>
                      <a:pt x="34" y="39"/>
                    </a:lnTo>
                    <a:lnTo>
                      <a:pt x="21" y="39"/>
                    </a:lnTo>
                    <a:lnTo>
                      <a:pt x="21" y="35"/>
                    </a:lnTo>
                    <a:lnTo>
                      <a:pt x="31" y="35"/>
                    </a:lnTo>
                    <a:lnTo>
                      <a:pt x="36" y="33"/>
                    </a:lnTo>
                    <a:lnTo>
                      <a:pt x="39" y="30"/>
                    </a:lnTo>
                    <a:lnTo>
                      <a:pt x="43" y="27"/>
                    </a:lnTo>
                    <a:lnTo>
                      <a:pt x="45" y="24"/>
                    </a:lnTo>
                    <a:lnTo>
                      <a:pt x="45" y="15"/>
                    </a:lnTo>
                    <a:lnTo>
                      <a:pt x="43" y="12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6" y="16"/>
                    </a:lnTo>
                    <a:lnTo>
                      <a:pt x="16" y="22"/>
                    </a:lnTo>
                    <a:lnTo>
                      <a:pt x="13" y="25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32" name="Picture 240"/>
              <p:cNvPicPr>
                <a:picLocks noChangeAspect="1" noChangeArrowheads="1"/>
              </p:cNvPicPr>
              <p:nvPr/>
            </p:nvPicPr>
            <p:blipFill>
              <a:blip r:embed="rId66" cstate="print"/>
              <a:srcRect/>
              <a:stretch>
                <a:fillRect/>
              </a:stretch>
            </p:blipFill>
            <p:spPr bwMode="auto">
              <a:xfrm>
                <a:off x="5166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33" name="Picture 241"/>
              <p:cNvPicPr>
                <a:picLocks noChangeAspect="1" noChangeArrowheads="1"/>
              </p:cNvPicPr>
              <p:nvPr/>
            </p:nvPicPr>
            <p:blipFill>
              <a:blip r:embed="rId67" cstate="print"/>
              <a:srcRect/>
              <a:stretch>
                <a:fillRect/>
              </a:stretch>
            </p:blipFill>
            <p:spPr bwMode="auto">
              <a:xfrm>
                <a:off x="5166" y="103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34" name="Picture 242"/>
              <p:cNvPicPr>
                <a:picLocks noChangeAspect="1" noChangeArrowheads="1"/>
              </p:cNvPicPr>
              <p:nvPr/>
            </p:nvPicPr>
            <p:blipFill>
              <a:blip r:embed="rId68" cstate="print"/>
              <a:srcRect/>
              <a:stretch>
                <a:fillRect/>
              </a:stretch>
            </p:blipFill>
            <p:spPr bwMode="auto">
              <a:xfrm>
                <a:off x="1088" y="1192"/>
                <a:ext cx="4081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35" name="Picture 243"/>
              <p:cNvPicPr>
                <a:picLocks noChangeAspect="1" noChangeArrowheads="1"/>
              </p:cNvPicPr>
              <p:nvPr/>
            </p:nvPicPr>
            <p:blipFill>
              <a:blip r:embed="rId69" cstate="print"/>
              <a:srcRect/>
              <a:stretch>
                <a:fillRect/>
              </a:stretch>
            </p:blipFill>
            <p:spPr bwMode="auto">
              <a:xfrm>
                <a:off x="1088" y="1192"/>
                <a:ext cx="4081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36" name="Picture 244"/>
              <p:cNvPicPr>
                <a:picLocks noChangeAspect="1" noChangeArrowheads="1"/>
              </p:cNvPicPr>
              <p:nvPr/>
            </p:nvPicPr>
            <p:blipFill>
              <a:blip r:embed="rId70" cstate="print"/>
              <a:srcRect/>
              <a:stretch>
                <a:fillRect/>
              </a:stretch>
            </p:blipFill>
            <p:spPr bwMode="auto">
              <a:xfrm>
                <a:off x="1085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37" name="Picture 245"/>
              <p:cNvPicPr>
                <a:picLocks noChangeAspect="1" noChangeArrowheads="1"/>
              </p:cNvPicPr>
              <p:nvPr/>
            </p:nvPicPr>
            <p:blipFill>
              <a:blip r:embed="rId71" cstate="print"/>
              <a:srcRect/>
              <a:stretch>
                <a:fillRect/>
              </a:stretch>
            </p:blipFill>
            <p:spPr bwMode="auto">
              <a:xfrm>
                <a:off x="1085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38" name="Freeform 246"/>
              <p:cNvSpPr>
                <a:spLocks noEditPoints="1"/>
              </p:cNvSpPr>
              <p:nvPr/>
            </p:nvSpPr>
            <p:spPr bwMode="auto">
              <a:xfrm>
                <a:off x="1233" y="1207"/>
                <a:ext cx="55" cy="109"/>
              </a:xfrm>
              <a:custGeom>
                <a:avLst/>
                <a:gdLst/>
                <a:ahLst/>
                <a:cxnLst>
                  <a:cxn ang="0">
                    <a:pos x="31" y="61"/>
                  </a:cxn>
                  <a:cxn ang="0">
                    <a:pos x="31" y="94"/>
                  </a:cxn>
                  <a:cxn ang="0">
                    <a:pos x="36" y="93"/>
                  </a:cxn>
                  <a:cxn ang="0">
                    <a:pos x="42" y="87"/>
                  </a:cxn>
                  <a:cxn ang="0">
                    <a:pos x="45" y="78"/>
                  </a:cxn>
                  <a:cxn ang="0">
                    <a:pos x="43" y="72"/>
                  </a:cxn>
                  <a:cxn ang="0">
                    <a:pos x="40" y="67"/>
                  </a:cxn>
                  <a:cxn ang="0">
                    <a:pos x="31" y="61"/>
                  </a:cxn>
                  <a:cxn ang="0">
                    <a:pos x="25" y="16"/>
                  </a:cxn>
                  <a:cxn ang="0">
                    <a:pos x="19" y="19"/>
                  </a:cxn>
                  <a:cxn ang="0">
                    <a:pos x="13" y="25"/>
                  </a:cxn>
                  <a:cxn ang="0">
                    <a:pos x="13" y="31"/>
                  </a:cxn>
                  <a:cxn ang="0">
                    <a:pos x="15" y="35"/>
                  </a:cxn>
                  <a:cxn ang="0">
                    <a:pos x="18" y="40"/>
                  </a:cxn>
                  <a:cxn ang="0">
                    <a:pos x="22" y="44"/>
                  </a:cxn>
                  <a:cxn ang="0">
                    <a:pos x="25" y="46"/>
                  </a:cxn>
                  <a:cxn ang="0">
                    <a:pos x="25" y="16"/>
                  </a:cxn>
                  <a:cxn ang="0">
                    <a:pos x="25" y="0"/>
                  </a:cxn>
                  <a:cxn ang="0">
                    <a:pos x="33" y="0"/>
                  </a:cxn>
                  <a:cxn ang="0">
                    <a:pos x="33" y="8"/>
                  </a:cxn>
                  <a:cxn ang="0">
                    <a:pos x="40" y="10"/>
                  </a:cxn>
                  <a:cxn ang="0">
                    <a:pos x="46" y="10"/>
                  </a:cxn>
                  <a:cxn ang="0">
                    <a:pos x="54" y="13"/>
                  </a:cxn>
                  <a:cxn ang="0">
                    <a:pos x="54" y="31"/>
                  </a:cxn>
                  <a:cxn ang="0">
                    <a:pos x="46" y="31"/>
                  </a:cxn>
                  <a:cxn ang="0">
                    <a:pos x="45" y="19"/>
                  </a:cxn>
                  <a:cxn ang="0">
                    <a:pos x="39" y="17"/>
                  </a:cxn>
                  <a:cxn ang="0">
                    <a:pos x="34" y="16"/>
                  </a:cxn>
                  <a:cxn ang="0">
                    <a:pos x="33" y="16"/>
                  </a:cxn>
                  <a:cxn ang="0">
                    <a:pos x="33" y="50"/>
                  </a:cxn>
                  <a:cxn ang="0">
                    <a:pos x="45" y="56"/>
                  </a:cxn>
                  <a:cxn ang="0">
                    <a:pos x="49" y="61"/>
                  </a:cxn>
                  <a:cxn ang="0">
                    <a:pos x="55" y="70"/>
                  </a:cxn>
                  <a:cxn ang="0">
                    <a:pos x="55" y="76"/>
                  </a:cxn>
                  <a:cxn ang="0">
                    <a:pos x="52" y="88"/>
                  </a:cxn>
                  <a:cxn ang="0">
                    <a:pos x="45" y="97"/>
                  </a:cxn>
                  <a:cxn ang="0">
                    <a:pos x="31" y="102"/>
                  </a:cxn>
                  <a:cxn ang="0">
                    <a:pos x="31" y="109"/>
                  </a:cxn>
                  <a:cxn ang="0">
                    <a:pos x="24" y="109"/>
                  </a:cxn>
                  <a:cxn ang="0">
                    <a:pos x="24" y="102"/>
                  </a:cxn>
                  <a:cxn ang="0">
                    <a:pos x="15" y="100"/>
                  </a:cxn>
                  <a:cxn ang="0">
                    <a:pos x="7" y="99"/>
                  </a:cxn>
                  <a:cxn ang="0">
                    <a:pos x="0" y="96"/>
                  </a:cxn>
                  <a:cxn ang="0">
                    <a:pos x="0" y="78"/>
                  </a:cxn>
                  <a:cxn ang="0">
                    <a:pos x="7" y="78"/>
                  </a:cxn>
                  <a:cxn ang="0">
                    <a:pos x="9" y="90"/>
                  </a:cxn>
                  <a:cxn ang="0">
                    <a:pos x="16" y="93"/>
                  </a:cxn>
                  <a:cxn ang="0">
                    <a:pos x="24" y="94"/>
                  </a:cxn>
                  <a:cxn ang="0">
                    <a:pos x="24" y="58"/>
                  </a:cxn>
                  <a:cxn ang="0">
                    <a:pos x="18" y="55"/>
                  </a:cxn>
                  <a:cxn ang="0">
                    <a:pos x="12" y="49"/>
                  </a:cxn>
                  <a:cxn ang="0">
                    <a:pos x="6" y="44"/>
                  </a:cxn>
                  <a:cxn ang="0">
                    <a:pos x="3" y="38"/>
                  </a:cxn>
                  <a:cxn ang="0">
                    <a:pos x="3" y="25"/>
                  </a:cxn>
                  <a:cxn ang="0">
                    <a:pos x="4" y="20"/>
                  </a:cxn>
                  <a:cxn ang="0">
                    <a:pos x="9" y="16"/>
                  </a:cxn>
                  <a:cxn ang="0">
                    <a:pos x="18" y="10"/>
                  </a:cxn>
                  <a:cxn ang="0">
                    <a:pos x="25" y="8"/>
                  </a:cxn>
                  <a:cxn ang="0">
                    <a:pos x="25" y="0"/>
                  </a:cxn>
                </a:cxnLst>
                <a:rect l="0" t="0" r="r" b="b"/>
                <a:pathLst>
                  <a:path w="55" h="109">
                    <a:moveTo>
                      <a:pt x="31" y="61"/>
                    </a:moveTo>
                    <a:lnTo>
                      <a:pt x="31" y="94"/>
                    </a:lnTo>
                    <a:lnTo>
                      <a:pt x="36" y="93"/>
                    </a:lnTo>
                    <a:lnTo>
                      <a:pt x="42" y="87"/>
                    </a:lnTo>
                    <a:lnTo>
                      <a:pt x="45" y="78"/>
                    </a:lnTo>
                    <a:lnTo>
                      <a:pt x="43" y="72"/>
                    </a:lnTo>
                    <a:lnTo>
                      <a:pt x="40" y="67"/>
                    </a:lnTo>
                    <a:lnTo>
                      <a:pt x="31" y="61"/>
                    </a:lnTo>
                    <a:close/>
                    <a:moveTo>
                      <a:pt x="25" y="16"/>
                    </a:moveTo>
                    <a:lnTo>
                      <a:pt x="19" y="19"/>
                    </a:lnTo>
                    <a:lnTo>
                      <a:pt x="13" y="25"/>
                    </a:lnTo>
                    <a:lnTo>
                      <a:pt x="13" y="31"/>
                    </a:lnTo>
                    <a:lnTo>
                      <a:pt x="15" y="35"/>
                    </a:lnTo>
                    <a:lnTo>
                      <a:pt x="18" y="40"/>
                    </a:lnTo>
                    <a:lnTo>
                      <a:pt x="22" y="44"/>
                    </a:lnTo>
                    <a:lnTo>
                      <a:pt x="25" y="46"/>
                    </a:lnTo>
                    <a:lnTo>
                      <a:pt x="25" y="16"/>
                    </a:lnTo>
                    <a:close/>
                    <a:moveTo>
                      <a:pt x="25" y="0"/>
                    </a:moveTo>
                    <a:lnTo>
                      <a:pt x="33" y="0"/>
                    </a:lnTo>
                    <a:lnTo>
                      <a:pt x="33" y="8"/>
                    </a:lnTo>
                    <a:lnTo>
                      <a:pt x="40" y="10"/>
                    </a:lnTo>
                    <a:lnTo>
                      <a:pt x="46" y="10"/>
                    </a:lnTo>
                    <a:lnTo>
                      <a:pt x="54" y="13"/>
                    </a:lnTo>
                    <a:lnTo>
                      <a:pt x="54" y="31"/>
                    </a:lnTo>
                    <a:lnTo>
                      <a:pt x="46" y="31"/>
                    </a:lnTo>
                    <a:lnTo>
                      <a:pt x="45" y="19"/>
                    </a:lnTo>
                    <a:lnTo>
                      <a:pt x="39" y="17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3" y="50"/>
                    </a:lnTo>
                    <a:lnTo>
                      <a:pt x="45" y="56"/>
                    </a:lnTo>
                    <a:lnTo>
                      <a:pt x="49" y="61"/>
                    </a:lnTo>
                    <a:lnTo>
                      <a:pt x="55" y="70"/>
                    </a:lnTo>
                    <a:lnTo>
                      <a:pt x="55" y="76"/>
                    </a:lnTo>
                    <a:lnTo>
                      <a:pt x="52" y="88"/>
                    </a:lnTo>
                    <a:lnTo>
                      <a:pt x="45" y="97"/>
                    </a:lnTo>
                    <a:lnTo>
                      <a:pt x="31" y="102"/>
                    </a:lnTo>
                    <a:lnTo>
                      <a:pt x="31" y="109"/>
                    </a:lnTo>
                    <a:lnTo>
                      <a:pt x="24" y="109"/>
                    </a:lnTo>
                    <a:lnTo>
                      <a:pt x="24" y="102"/>
                    </a:lnTo>
                    <a:lnTo>
                      <a:pt x="15" y="100"/>
                    </a:lnTo>
                    <a:lnTo>
                      <a:pt x="7" y="99"/>
                    </a:lnTo>
                    <a:lnTo>
                      <a:pt x="0" y="96"/>
                    </a:lnTo>
                    <a:lnTo>
                      <a:pt x="0" y="78"/>
                    </a:lnTo>
                    <a:lnTo>
                      <a:pt x="7" y="78"/>
                    </a:lnTo>
                    <a:lnTo>
                      <a:pt x="9" y="90"/>
                    </a:lnTo>
                    <a:lnTo>
                      <a:pt x="16" y="93"/>
                    </a:lnTo>
                    <a:lnTo>
                      <a:pt x="24" y="94"/>
                    </a:lnTo>
                    <a:lnTo>
                      <a:pt x="24" y="58"/>
                    </a:lnTo>
                    <a:lnTo>
                      <a:pt x="18" y="55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3" y="38"/>
                    </a:lnTo>
                    <a:lnTo>
                      <a:pt x="3" y="25"/>
                    </a:lnTo>
                    <a:lnTo>
                      <a:pt x="4" y="20"/>
                    </a:lnTo>
                    <a:lnTo>
                      <a:pt x="9" y="16"/>
                    </a:lnTo>
                    <a:lnTo>
                      <a:pt x="18" y="10"/>
                    </a:lnTo>
                    <a:lnTo>
                      <a:pt x="25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39" name="Freeform 247"/>
              <p:cNvSpPr>
                <a:spLocks noEditPoints="1"/>
              </p:cNvSpPr>
              <p:nvPr/>
            </p:nvSpPr>
            <p:spPr bwMode="auto">
              <a:xfrm>
                <a:off x="1535" y="1229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4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1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1"/>
                    </a:moveTo>
                    <a:lnTo>
                      <a:pt x="89" y="34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4"/>
                    </a:lnTo>
                    <a:lnTo>
                      <a:pt x="79" y="31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7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7"/>
                    </a:lnTo>
                    <a:lnTo>
                      <a:pt x="32" y="31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5"/>
                    </a:lnTo>
                    <a:lnTo>
                      <a:pt x="38" y="37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40" name="Freeform 248"/>
              <p:cNvSpPr>
                <a:spLocks/>
              </p:cNvSpPr>
              <p:nvPr/>
            </p:nvSpPr>
            <p:spPr bwMode="auto">
              <a:xfrm>
                <a:off x="1642" y="1229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1"/>
                  </a:cxn>
                  <a:cxn ang="0">
                    <a:pos x="49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6" y="16"/>
                  </a:cxn>
                  <a:cxn ang="0">
                    <a:pos x="58" y="22"/>
                  </a:cxn>
                  <a:cxn ang="0">
                    <a:pos x="52" y="37"/>
                  </a:cxn>
                  <a:cxn ang="0">
                    <a:pos x="37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69"/>
                  </a:cxn>
                  <a:cxn ang="0">
                    <a:pos x="49" y="69"/>
                  </a:cxn>
                  <a:cxn ang="0">
                    <a:pos x="52" y="66"/>
                  </a:cxn>
                  <a:cxn ang="0">
                    <a:pos x="55" y="65"/>
                  </a:cxn>
                  <a:cxn ang="0">
                    <a:pos x="56" y="60"/>
                  </a:cxn>
                  <a:cxn ang="0">
                    <a:pos x="58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5" y="54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4" y="6"/>
                  </a:cxn>
                  <a:cxn ang="0">
                    <a:pos x="28" y="4"/>
                  </a:cxn>
                  <a:cxn ang="0">
                    <a:pos x="23" y="6"/>
                  </a:cxn>
                  <a:cxn ang="0">
                    <a:pos x="17" y="7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4" y="28"/>
                  </a:cxn>
                  <a:cxn ang="0">
                    <a:pos x="8" y="31"/>
                  </a:cxn>
                  <a:cxn ang="0">
                    <a:pos x="5" y="30"/>
                  </a:cxn>
                  <a:cxn ang="0">
                    <a:pos x="3" y="28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1"/>
                    </a:lnTo>
                    <a:lnTo>
                      <a:pt x="49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6" y="16"/>
                    </a:lnTo>
                    <a:lnTo>
                      <a:pt x="58" y="22"/>
                    </a:lnTo>
                    <a:lnTo>
                      <a:pt x="52" y="37"/>
                    </a:lnTo>
                    <a:lnTo>
                      <a:pt x="37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69"/>
                    </a:lnTo>
                    <a:lnTo>
                      <a:pt x="49" y="69"/>
                    </a:lnTo>
                    <a:lnTo>
                      <a:pt x="52" y="66"/>
                    </a:lnTo>
                    <a:lnTo>
                      <a:pt x="55" y="65"/>
                    </a:lnTo>
                    <a:lnTo>
                      <a:pt x="56" y="60"/>
                    </a:lnTo>
                    <a:lnTo>
                      <a:pt x="58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5" y="54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4" y="28"/>
                    </a:lnTo>
                    <a:lnTo>
                      <a:pt x="8" y="31"/>
                    </a:lnTo>
                    <a:lnTo>
                      <a:pt x="5" y="30"/>
                    </a:lnTo>
                    <a:lnTo>
                      <a:pt x="3" y="28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41" name="Freeform 249"/>
              <p:cNvSpPr>
                <a:spLocks noEditPoints="1"/>
              </p:cNvSpPr>
              <p:nvPr/>
            </p:nvSpPr>
            <p:spPr bwMode="auto">
              <a:xfrm>
                <a:off x="1713" y="1230"/>
                <a:ext cx="67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8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7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51" y="73"/>
                  </a:cxn>
                  <a:cxn ang="0">
                    <a:pos x="53" y="74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7" y="79"/>
                  </a:cxn>
                  <a:cxn ang="0">
                    <a:pos x="27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8" y="68"/>
                  </a:cxn>
                  <a:cxn ang="0">
                    <a:pos x="38" y="58"/>
                  </a:cxn>
                  <a:cxn ang="0">
                    <a:pos x="2" y="58"/>
                  </a:cxn>
                  <a:cxn ang="0">
                    <a:pos x="0" y="53"/>
                  </a:cxn>
                  <a:cxn ang="0">
                    <a:pos x="20" y="26"/>
                  </a:cxn>
                  <a:cxn ang="0">
                    <a:pos x="38" y="0"/>
                  </a:cxn>
                </a:cxnLst>
                <a:rect l="0" t="0" r="r" b="b"/>
                <a:pathLst>
                  <a:path w="67" h="79">
                    <a:moveTo>
                      <a:pt x="38" y="9"/>
                    </a:moveTo>
                    <a:lnTo>
                      <a:pt x="8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7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51" y="73"/>
                    </a:lnTo>
                    <a:lnTo>
                      <a:pt x="53" y="74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7" y="79"/>
                    </a:lnTo>
                    <a:lnTo>
                      <a:pt x="27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8" y="68"/>
                    </a:lnTo>
                    <a:lnTo>
                      <a:pt x="38" y="58"/>
                    </a:lnTo>
                    <a:lnTo>
                      <a:pt x="2" y="58"/>
                    </a:lnTo>
                    <a:lnTo>
                      <a:pt x="0" y="53"/>
                    </a:lnTo>
                    <a:lnTo>
                      <a:pt x="20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42" name="Picture 250"/>
              <p:cNvPicPr>
                <a:picLocks noChangeAspect="1" noChangeArrowheads="1"/>
              </p:cNvPicPr>
              <p:nvPr/>
            </p:nvPicPr>
            <p:blipFill>
              <a:blip r:embed="rId72" cstate="print"/>
              <a:srcRect/>
              <a:stretch>
                <a:fillRect/>
              </a:stretch>
            </p:blipFill>
            <p:spPr bwMode="auto">
              <a:xfrm>
                <a:off x="1873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43" name="Picture 251"/>
              <p:cNvPicPr>
                <a:picLocks noChangeAspect="1" noChangeArrowheads="1"/>
              </p:cNvPicPr>
              <p:nvPr/>
            </p:nvPicPr>
            <p:blipFill>
              <a:blip r:embed="rId73" cstate="print"/>
              <a:srcRect/>
              <a:stretch>
                <a:fillRect/>
              </a:stretch>
            </p:blipFill>
            <p:spPr bwMode="auto">
              <a:xfrm>
                <a:off x="1873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44" name="Picture 252"/>
              <p:cNvPicPr>
                <a:picLocks noChangeAspect="1" noChangeArrowheads="1"/>
              </p:cNvPicPr>
              <p:nvPr/>
            </p:nvPicPr>
            <p:blipFill>
              <a:blip r:embed="rId74" cstate="print"/>
              <a:srcRect/>
              <a:stretch>
                <a:fillRect/>
              </a:stretch>
            </p:blipFill>
            <p:spPr bwMode="auto">
              <a:xfrm>
                <a:off x="1902" y="1198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45" name="Picture 253"/>
              <p:cNvPicPr>
                <a:picLocks noChangeAspect="1" noChangeArrowheads="1"/>
              </p:cNvPicPr>
              <p:nvPr/>
            </p:nvPicPr>
            <p:blipFill>
              <a:blip r:embed="rId75" cstate="print"/>
              <a:srcRect/>
              <a:stretch>
                <a:fillRect/>
              </a:stretch>
            </p:blipFill>
            <p:spPr bwMode="auto">
              <a:xfrm>
                <a:off x="1902" y="1198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46" name="Freeform 254"/>
              <p:cNvSpPr>
                <a:spLocks noEditPoints="1"/>
              </p:cNvSpPr>
              <p:nvPr/>
            </p:nvSpPr>
            <p:spPr bwMode="auto">
              <a:xfrm>
                <a:off x="2140" y="1230"/>
                <a:ext cx="84" cy="79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24" y="8"/>
                  </a:cxn>
                  <a:cxn ang="0">
                    <a:pos x="22" y="9"/>
                  </a:cxn>
                  <a:cxn ang="0">
                    <a:pos x="22" y="70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1" y="71"/>
                  </a:cxn>
                  <a:cxn ang="0">
                    <a:pos x="61" y="65"/>
                  </a:cxn>
                  <a:cxn ang="0">
                    <a:pos x="67" y="55"/>
                  </a:cxn>
                  <a:cxn ang="0">
                    <a:pos x="70" y="40"/>
                  </a:cxn>
                  <a:cxn ang="0">
                    <a:pos x="67" y="24"/>
                  </a:cxn>
                  <a:cxn ang="0">
                    <a:pos x="61" y="14"/>
                  </a:cxn>
                  <a:cxn ang="0">
                    <a:pos x="51" y="6"/>
                  </a:cxn>
                  <a:cxn ang="0">
                    <a:pos x="36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57" y="2"/>
                  </a:cxn>
                  <a:cxn ang="0">
                    <a:pos x="72" y="9"/>
                  </a:cxn>
                  <a:cxn ang="0">
                    <a:pos x="81" y="23"/>
                  </a:cxn>
                  <a:cxn ang="0">
                    <a:pos x="82" y="32"/>
                  </a:cxn>
                  <a:cxn ang="0">
                    <a:pos x="84" y="40"/>
                  </a:cxn>
                  <a:cxn ang="0">
                    <a:pos x="81" y="55"/>
                  </a:cxn>
                  <a:cxn ang="0">
                    <a:pos x="75" y="65"/>
                  </a:cxn>
                  <a:cxn ang="0">
                    <a:pos x="64" y="73"/>
                  </a:cxn>
                  <a:cxn ang="0">
                    <a:pos x="52" y="77"/>
                  </a:cxn>
                  <a:cxn ang="0">
                    <a:pos x="36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10" y="71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4" h="79">
                    <a:moveTo>
                      <a:pt x="30" y="5"/>
                    </a:moveTo>
                    <a:lnTo>
                      <a:pt x="24" y="8"/>
                    </a:lnTo>
                    <a:lnTo>
                      <a:pt x="22" y="9"/>
                    </a:lnTo>
                    <a:lnTo>
                      <a:pt x="22" y="70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1" y="71"/>
                    </a:lnTo>
                    <a:lnTo>
                      <a:pt x="61" y="65"/>
                    </a:lnTo>
                    <a:lnTo>
                      <a:pt x="67" y="55"/>
                    </a:lnTo>
                    <a:lnTo>
                      <a:pt x="70" y="40"/>
                    </a:lnTo>
                    <a:lnTo>
                      <a:pt x="67" y="24"/>
                    </a:lnTo>
                    <a:lnTo>
                      <a:pt x="61" y="14"/>
                    </a:lnTo>
                    <a:lnTo>
                      <a:pt x="51" y="6"/>
                    </a:lnTo>
                    <a:lnTo>
                      <a:pt x="36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36" y="0"/>
                    </a:lnTo>
                    <a:lnTo>
                      <a:pt x="57" y="2"/>
                    </a:lnTo>
                    <a:lnTo>
                      <a:pt x="72" y="9"/>
                    </a:lnTo>
                    <a:lnTo>
                      <a:pt x="81" y="23"/>
                    </a:lnTo>
                    <a:lnTo>
                      <a:pt x="82" y="32"/>
                    </a:lnTo>
                    <a:lnTo>
                      <a:pt x="84" y="40"/>
                    </a:lnTo>
                    <a:lnTo>
                      <a:pt x="81" y="55"/>
                    </a:lnTo>
                    <a:lnTo>
                      <a:pt x="75" y="65"/>
                    </a:lnTo>
                    <a:lnTo>
                      <a:pt x="64" y="73"/>
                    </a:lnTo>
                    <a:lnTo>
                      <a:pt x="52" y="77"/>
                    </a:lnTo>
                    <a:lnTo>
                      <a:pt x="36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10" y="7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47" name="Freeform 255"/>
              <p:cNvSpPr>
                <a:spLocks noEditPoints="1"/>
              </p:cNvSpPr>
              <p:nvPr/>
            </p:nvSpPr>
            <p:spPr bwMode="auto">
              <a:xfrm>
                <a:off x="2560" y="1229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0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4"/>
                  </a:cxn>
                  <a:cxn ang="0">
                    <a:pos x="17" y="4"/>
                  </a:cxn>
                  <a:cxn ang="0">
                    <a:pos x="10" y="12"/>
                  </a:cxn>
                  <a:cxn ang="0">
                    <a:pos x="9" y="31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1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2" y="1"/>
                  </a:cxn>
                  <a:cxn ang="0">
                    <a:pos x="26" y="80"/>
                  </a:cxn>
                  <a:cxn ang="0">
                    <a:pos x="72" y="1"/>
                  </a:cxn>
                  <a:cxn ang="0">
                    <a:pos x="32" y="3"/>
                  </a:cxn>
                  <a:cxn ang="0">
                    <a:pos x="41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1"/>
                    </a:moveTo>
                    <a:lnTo>
                      <a:pt x="89" y="34"/>
                    </a:lnTo>
                    <a:lnTo>
                      <a:pt x="96" y="44"/>
                    </a:lnTo>
                    <a:lnTo>
                      <a:pt x="98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4"/>
                    </a:lnTo>
                    <a:lnTo>
                      <a:pt x="78" y="31"/>
                    </a:lnTo>
                    <a:close/>
                    <a:moveTo>
                      <a:pt x="17" y="4"/>
                    </a:moveTo>
                    <a:lnTo>
                      <a:pt x="12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0" y="37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7" y="4"/>
                    </a:lnTo>
                    <a:close/>
                    <a:moveTo>
                      <a:pt x="72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2" y="1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5"/>
                    </a:lnTo>
                    <a:lnTo>
                      <a:pt x="38" y="37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48" name="Freeform 256"/>
              <p:cNvSpPr>
                <a:spLocks noEditPoints="1"/>
              </p:cNvSpPr>
              <p:nvPr/>
            </p:nvSpPr>
            <p:spPr bwMode="auto">
              <a:xfrm>
                <a:off x="2665" y="1230"/>
                <a:ext cx="67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8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50" y="0"/>
                  </a:cxn>
                  <a:cxn ang="0">
                    <a:pos x="50" y="50"/>
                  </a:cxn>
                  <a:cxn ang="0">
                    <a:pos x="67" y="50"/>
                  </a:cxn>
                  <a:cxn ang="0">
                    <a:pos x="65" y="58"/>
                  </a:cxn>
                  <a:cxn ang="0">
                    <a:pos x="50" y="58"/>
                  </a:cxn>
                  <a:cxn ang="0">
                    <a:pos x="50" y="70"/>
                  </a:cxn>
                  <a:cxn ang="0">
                    <a:pos x="52" y="73"/>
                  </a:cxn>
                  <a:cxn ang="0">
                    <a:pos x="53" y="74"/>
                  </a:cxn>
                  <a:cxn ang="0">
                    <a:pos x="56" y="76"/>
                  </a:cxn>
                  <a:cxn ang="0">
                    <a:pos x="61" y="76"/>
                  </a:cxn>
                  <a:cxn ang="0">
                    <a:pos x="61" y="79"/>
                  </a:cxn>
                  <a:cxn ang="0">
                    <a:pos x="28" y="79"/>
                  </a:cxn>
                  <a:cxn ang="0">
                    <a:pos x="28" y="76"/>
                  </a:cxn>
                  <a:cxn ang="0">
                    <a:pos x="31" y="76"/>
                  </a:cxn>
                  <a:cxn ang="0">
                    <a:pos x="37" y="73"/>
                  </a:cxn>
                  <a:cxn ang="0">
                    <a:pos x="38" y="71"/>
                  </a:cxn>
                  <a:cxn ang="0">
                    <a:pos x="38" y="58"/>
                  </a:cxn>
                  <a:cxn ang="0">
                    <a:pos x="2" y="58"/>
                  </a:cxn>
                  <a:cxn ang="0">
                    <a:pos x="0" y="53"/>
                  </a:cxn>
                  <a:cxn ang="0">
                    <a:pos x="20" y="26"/>
                  </a:cxn>
                  <a:cxn ang="0">
                    <a:pos x="38" y="0"/>
                  </a:cxn>
                </a:cxnLst>
                <a:rect l="0" t="0" r="r" b="b"/>
                <a:pathLst>
                  <a:path w="67" h="79">
                    <a:moveTo>
                      <a:pt x="38" y="9"/>
                    </a:moveTo>
                    <a:lnTo>
                      <a:pt x="8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50" y="0"/>
                    </a:lnTo>
                    <a:lnTo>
                      <a:pt x="50" y="50"/>
                    </a:lnTo>
                    <a:lnTo>
                      <a:pt x="67" y="50"/>
                    </a:lnTo>
                    <a:lnTo>
                      <a:pt x="65" y="58"/>
                    </a:lnTo>
                    <a:lnTo>
                      <a:pt x="50" y="58"/>
                    </a:lnTo>
                    <a:lnTo>
                      <a:pt x="50" y="70"/>
                    </a:lnTo>
                    <a:lnTo>
                      <a:pt x="52" y="73"/>
                    </a:lnTo>
                    <a:lnTo>
                      <a:pt x="53" y="74"/>
                    </a:lnTo>
                    <a:lnTo>
                      <a:pt x="56" y="76"/>
                    </a:lnTo>
                    <a:lnTo>
                      <a:pt x="61" y="76"/>
                    </a:lnTo>
                    <a:lnTo>
                      <a:pt x="61" y="79"/>
                    </a:lnTo>
                    <a:lnTo>
                      <a:pt x="28" y="79"/>
                    </a:lnTo>
                    <a:lnTo>
                      <a:pt x="28" y="76"/>
                    </a:lnTo>
                    <a:lnTo>
                      <a:pt x="31" y="76"/>
                    </a:lnTo>
                    <a:lnTo>
                      <a:pt x="37" y="73"/>
                    </a:lnTo>
                    <a:lnTo>
                      <a:pt x="38" y="71"/>
                    </a:lnTo>
                    <a:lnTo>
                      <a:pt x="38" y="58"/>
                    </a:lnTo>
                    <a:lnTo>
                      <a:pt x="2" y="58"/>
                    </a:lnTo>
                    <a:lnTo>
                      <a:pt x="0" y="53"/>
                    </a:lnTo>
                    <a:lnTo>
                      <a:pt x="20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49" name="Freeform 257"/>
              <p:cNvSpPr>
                <a:spLocks noEditPoints="1"/>
              </p:cNvSpPr>
              <p:nvPr/>
            </p:nvSpPr>
            <p:spPr bwMode="auto">
              <a:xfrm>
                <a:off x="2738" y="1230"/>
                <a:ext cx="66" cy="7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9" y="50"/>
                  </a:cxn>
                  <a:cxn ang="0">
                    <a:pos x="37" y="50"/>
                  </a:cxn>
                  <a:cxn ang="0">
                    <a:pos x="37" y="9"/>
                  </a:cxn>
                  <a:cxn ang="0">
                    <a:pos x="37" y="0"/>
                  </a:cxn>
                  <a:cxn ang="0">
                    <a:pos x="49" y="0"/>
                  </a:cxn>
                  <a:cxn ang="0">
                    <a:pos x="49" y="50"/>
                  </a:cxn>
                  <a:cxn ang="0">
                    <a:pos x="66" y="50"/>
                  </a:cxn>
                  <a:cxn ang="0">
                    <a:pos x="65" y="58"/>
                  </a:cxn>
                  <a:cxn ang="0">
                    <a:pos x="49" y="58"/>
                  </a:cxn>
                  <a:cxn ang="0">
                    <a:pos x="49" y="70"/>
                  </a:cxn>
                  <a:cxn ang="0">
                    <a:pos x="51" y="73"/>
                  </a:cxn>
                  <a:cxn ang="0">
                    <a:pos x="57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7" y="79"/>
                  </a:cxn>
                  <a:cxn ang="0">
                    <a:pos x="27" y="76"/>
                  </a:cxn>
                  <a:cxn ang="0">
                    <a:pos x="30" y="76"/>
                  </a:cxn>
                  <a:cxn ang="0">
                    <a:pos x="36" y="73"/>
                  </a:cxn>
                  <a:cxn ang="0">
                    <a:pos x="37" y="71"/>
                  </a:cxn>
                  <a:cxn ang="0">
                    <a:pos x="37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6"/>
                  </a:cxn>
                  <a:cxn ang="0">
                    <a:pos x="37" y="0"/>
                  </a:cxn>
                </a:cxnLst>
                <a:rect l="0" t="0" r="r" b="b"/>
                <a:pathLst>
                  <a:path w="66" h="79">
                    <a:moveTo>
                      <a:pt x="37" y="9"/>
                    </a:moveTo>
                    <a:lnTo>
                      <a:pt x="9" y="50"/>
                    </a:lnTo>
                    <a:lnTo>
                      <a:pt x="37" y="50"/>
                    </a:lnTo>
                    <a:lnTo>
                      <a:pt x="37" y="9"/>
                    </a:lnTo>
                    <a:close/>
                    <a:moveTo>
                      <a:pt x="37" y="0"/>
                    </a:moveTo>
                    <a:lnTo>
                      <a:pt x="49" y="0"/>
                    </a:lnTo>
                    <a:lnTo>
                      <a:pt x="49" y="50"/>
                    </a:lnTo>
                    <a:lnTo>
                      <a:pt x="66" y="50"/>
                    </a:lnTo>
                    <a:lnTo>
                      <a:pt x="65" y="58"/>
                    </a:lnTo>
                    <a:lnTo>
                      <a:pt x="49" y="58"/>
                    </a:lnTo>
                    <a:lnTo>
                      <a:pt x="49" y="70"/>
                    </a:lnTo>
                    <a:lnTo>
                      <a:pt x="51" y="73"/>
                    </a:lnTo>
                    <a:lnTo>
                      <a:pt x="57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7" y="79"/>
                    </a:lnTo>
                    <a:lnTo>
                      <a:pt x="27" y="76"/>
                    </a:lnTo>
                    <a:lnTo>
                      <a:pt x="30" y="76"/>
                    </a:lnTo>
                    <a:lnTo>
                      <a:pt x="36" y="73"/>
                    </a:lnTo>
                    <a:lnTo>
                      <a:pt x="37" y="71"/>
                    </a:lnTo>
                    <a:lnTo>
                      <a:pt x="37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50" name="Picture 258"/>
              <p:cNvPicPr>
                <a:picLocks noChangeAspect="1" noChangeArrowheads="1"/>
              </p:cNvPicPr>
              <p:nvPr/>
            </p:nvPicPr>
            <p:blipFill>
              <a:blip r:embed="rId76" cstate="print"/>
              <a:srcRect/>
              <a:stretch>
                <a:fillRect/>
              </a:stretch>
            </p:blipFill>
            <p:spPr bwMode="auto">
              <a:xfrm>
                <a:off x="2899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51" name="Picture 259"/>
              <p:cNvPicPr>
                <a:picLocks noChangeAspect="1" noChangeArrowheads="1"/>
              </p:cNvPicPr>
              <p:nvPr/>
            </p:nvPicPr>
            <p:blipFill>
              <a:blip r:embed="rId77" cstate="print"/>
              <a:srcRect/>
              <a:stretch>
                <a:fillRect/>
              </a:stretch>
            </p:blipFill>
            <p:spPr bwMode="auto">
              <a:xfrm>
                <a:off x="2899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52" name="Picture 260"/>
              <p:cNvPicPr>
                <a:picLocks noChangeAspect="1" noChangeArrowheads="1"/>
              </p:cNvPicPr>
              <p:nvPr/>
            </p:nvPicPr>
            <p:blipFill>
              <a:blip r:embed="rId78" cstate="print"/>
              <a:srcRect/>
              <a:stretch>
                <a:fillRect/>
              </a:stretch>
            </p:blipFill>
            <p:spPr bwMode="auto">
              <a:xfrm>
                <a:off x="2929" y="119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53" name="Picture 261"/>
              <p:cNvPicPr>
                <a:picLocks noChangeAspect="1" noChangeArrowheads="1"/>
              </p:cNvPicPr>
              <p:nvPr/>
            </p:nvPicPr>
            <p:blipFill>
              <a:blip r:embed="rId79" cstate="print"/>
              <a:srcRect/>
              <a:stretch>
                <a:fillRect/>
              </a:stretch>
            </p:blipFill>
            <p:spPr bwMode="auto">
              <a:xfrm>
                <a:off x="2929" y="119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54" name="Freeform 262"/>
              <p:cNvSpPr>
                <a:spLocks noEditPoints="1"/>
              </p:cNvSpPr>
              <p:nvPr/>
            </p:nvSpPr>
            <p:spPr bwMode="auto">
              <a:xfrm>
                <a:off x="3041" y="1226"/>
                <a:ext cx="63" cy="84"/>
              </a:xfrm>
              <a:custGeom>
                <a:avLst/>
                <a:gdLst/>
                <a:ahLst/>
                <a:cxnLst>
                  <a:cxn ang="0">
                    <a:pos x="28" y="30"/>
                  </a:cxn>
                  <a:cxn ang="0">
                    <a:pos x="19" y="33"/>
                  </a:cxn>
                  <a:cxn ang="0">
                    <a:pos x="16" y="36"/>
                  </a:cxn>
                  <a:cxn ang="0">
                    <a:pos x="15" y="39"/>
                  </a:cxn>
                  <a:cxn ang="0">
                    <a:pos x="12" y="47"/>
                  </a:cxn>
                  <a:cxn ang="0">
                    <a:pos x="12" y="60"/>
                  </a:cxn>
                  <a:cxn ang="0">
                    <a:pos x="16" y="74"/>
                  </a:cxn>
                  <a:cxn ang="0">
                    <a:pos x="19" y="77"/>
                  </a:cxn>
                  <a:cxn ang="0">
                    <a:pos x="24" y="78"/>
                  </a:cxn>
                  <a:cxn ang="0">
                    <a:pos x="28" y="78"/>
                  </a:cxn>
                  <a:cxn ang="0">
                    <a:pos x="33" y="77"/>
                  </a:cxn>
                  <a:cxn ang="0">
                    <a:pos x="39" y="74"/>
                  </a:cxn>
                  <a:cxn ang="0">
                    <a:pos x="45" y="69"/>
                  </a:cxn>
                  <a:cxn ang="0">
                    <a:pos x="45" y="37"/>
                  </a:cxn>
                  <a:cxn ang="0">
                    <a:pos x="39" y="33"/>
                  </a:cxn>
                  <a:cxn ang="0">
                    <a:pos x="33" y="31"/>
                  </a:cxn>
                  <a:cxn ang="0">
                    <a:pos x="28" y="30"/>
                  </a:cxn>
                  <a:cxn ang="0">
                    <a:pos x="51" y="0"/>
                  </a:cxn>
                  <a:cxn ang="0">
                    <a:pos x="55" y="0"/>
                  </a:cxn>
                  <a:cxn ang="0">
                    <a:pos x="55" y="74"/>
                  </a:cxn>
                  <a:cxn ang="0">
                    <a:pos x="57" y="77"/>
                  </a:cxn>
                  <a:cxn ang="0">
                    <a:pos x="63" y="80"/>
                  </a:cxn>
                  <a:cxn ang="0">
                    <a:pos x="63" y="83"/>
                  </a:cxn>
                  <a:cxn ang="0">
                    <a:pos x="45" y="83"/>
                  </a:cxn>
                  <a:cxn ang="0">
                    <a:pos x="45" y="75"/>
                  </a:cxn>
                  <a:cxn ang="0">
                    <a:pos x="39" y="80"/>
                  </a:cxn>
                  <a:cxn ang="0">
                    <a:pos x="31" y="83"/>
                  </a:cxn>
                  <a:cxn ang="0">
                    <a:pos x="24" y="84"/>
                  </a:cxn>
                  <a:cxn ang="0">
                    <a:pos x="13" y="81"/>
                  </a:cxn>
                  <a:cxn ang="0">
                    <a:pos x="6" y="75"/>
                  </a:cxn>
                  <a:cxn ang="0">
                    <a:pos x="1" y="66"/>
                  </a:cxn>
                  <a:cxn ang="0">
                    <a:pos x="0" y="54"/>
                  </a:cxn>
                  <a:cxn ang="0">
                    <a:pos x="1" y="44"/>
                  </a:cxn>
                  <a:cxn ang="0">
                    <a:pos x="6" y="34"/>
                  </a:cxn>
                  <a:cxn ang="0">
                    <a:pos x="15" y="27"/>
                  </a:cxn>
                  <a:cxn ang="0">
                    <a:pos x="25" y="25"/>
                  </a:cxn>
                  <a:cxn ang="0">
                    <a:pos x="31" y="25"/>
                  </a:cxn>
                  <a:cxn ang="0">
                    <a:pos x="39" y="28"/>
                  </a:cxn>
                  <a:cxn ang="0">
                    <a:pos x="45" y="31"/>
                  </a:cxn>
                  <a:cxn ang="0">
                    <a:pos x="45" y="21"/>
                  </a:cxn>
                  <a:cxn ang="0">
                    <a:pos x="43" y="16"/>
                  </a:cxn>
                  <a:cxn ang="0">
                    <a:pos x="43" y="12"/>
                  </a:cxn>
                  <a:cxn ang="0">
                    <a:pos x="40" y="9"/>
                  </a:cxn>
                  <a:cxn ang="0">
                    <a:pos x="37" y="7"/>
                  </a:cxn>
                  <a:cxn ang="0">
                    <a:pos x="34" y="7"/>
                  </a:cxn>
                  <a:cxn ang="0">
                    <a:pos x="34" y="3"/>
                  </a:cxn>
                  <a:cxn ang="0">
                    <a:pos x="43" y="1"/>
                  </a:cxn>
                  <a:cxn ang="0">
                    <a:pos x="51" y="0"/>
                  </a:cxn>
                </a:cxnLst>
                <a:rect l="0" t="0" r="r" b="b"/>
                <a:pathLst>
                  <a:path w="63" h="84">
                    <a:moveTo>
                      <a:pt x="28" y="30"/>
                    </a:moveTo>
                    <a:lnTo>
                      <a:pt x="19" y="33"/>
                    </a:lnTo>
                    <a:lnTo>
                      <a:pt x="16" y="36"/>
                    </a:lnTo>
                    <a:lnTo>
                      <a:pt x="15" y="39"/>
                    </a:lnTo>
                    <a:lnTo>
                      <a:pt x="12" y="47"/>
                    </a:lnTo>
                    <a:lnTo>
                      <a:pt x="12" y="60"/>
                    </a:lnTo>
                    <a:lnTo>
                      <a:pt x="16" y="74"/>
                    </a:lnTo>
                    <a:lnTo>
                      <a:pt x="19" y="77"/>
                    </a:lnTo>
                    <a:lnTo>
                      <a:pt x="24" y="78"/>
                    </a:lnTo>
                    <a:lnTo>
                      <a:pt x="28" y="78"/>
                    </a:lnTo>
                    <a:lnTo>
                      <a:pt x="33" y="77"/>
                    </a:lnTo>
                    <a:lnTo>
                      <a:pt x="39" y="74"/>
                    </a:lnTo>
                    <a:lnTo>
                      <a:pt x="45" y="69"/>
                    </a:lnTo>
                    <a:lnTo>
                      <a:pt x="45" y="37"/>
                    </a:lnTo>
                    <a:lnTo>
                      <a:pt x="39" y="33"/>
                    </a:lnTo>
                    <a:lnTo>
                      <a:pt x="33" y="31"/>
                    </a:lnTo>
                    <a:lnTo>
                      <a:pt x="28" y="30"/>
                    </a:lnTo>
                    <a:close/>
                    <a:moveTo>
                      <a:pt x="51" y="0"/>
                    </a:moveTo>
                    <a:lnTo>
                      <a:pt x="55" y="0"/>
                    </a:lnTo>
                    <a:lnTo>
                      <a:pt x="55" y="74"/>
                    </a:lnTo>
                    <a:lnTo>
                      <a:pt x="57" y="77"/>
                    </a:lnTo>
                    <a:lnTo>
                      <a:pt x="63" y="80"/>
                    </a:lnTo>
                    <a:lnTo>
                      <a:pt x="63" y="83"/>
                    </a:lnTo>
                    <a:lnTo>
                      <a:pt x="45" y="83"/>
                    </a:lnTo>
                    <a:lnTo>
                      <a:pt x="45" y="75"/>
                    </a:lnTo>
                    <a:lnTo>
                      <a:pt x="39" y="80"/>
                    </a:lnTo>
                    <a:lnTo>
                      <a:pt x="31" y="83"/>
                    </a:lnTo>
                    <a:lnTo>
                      <a:pt x="24" y="84"/>
                    </a:lnTo>
                    <a:lnTo>
                      <a:pt x="13" y="81"/>
                    </a:lnTo>
                    <a:lnTo>
                      <a:pt x="6" y="75"/>
                    </a:lnTo>
                    <a:lnTo>
                      <a:pt x="1" y="66"/>
                    </a:lnTo>
                    <a:lnTo>
                      <a:pt x="0" y="54"/>
                    </a:lnTo>
                    <a:lnTo>
                      <a:pt x="1" y="44"/>
                    </a:lnTo>
                    <a:lnTo>
                      <a:pt x="6" y="34"/>
                    </a:lnTo>
                    <a:lnTo>
                      <a:pt x="15" y="27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9" y="28"/>
                    </a:lnTo>
                    <a:lnTo>
                      <a:pt x="45" y="31"/>
                    </a:lnTo>
                    <a:lnTo>
                      <a:pt x="45" y="21"/>
                    </a:lnTo>
                    <a:lnTo>
                      <a:pt x="43" y="16"/>
                    </a:lnTo>
                    <a:lnTo>
                      <a:pt x="43" y="12"/>
                    </a:lnTo>
                    <a:lnTo>
                      <a:pt x="40" y="9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4" y="3"/>
                    </a:lnTo>
                    <a:lnTo>
                      <a:pt x="43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55" name="Freeform 263"/>
              <p:cNvSpPr>
                <a:spLocks noEditPoints="1"/>
              </p:cNvSpPr>
              <p:nvPr/>
            </p:nvSpPr>
            <p:spPr bwMode="auto">
              <a:xfrm>
                <a:off x="3312" y="1229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8" y="69"/>
                  </a:cxn>
                  <a:cxn ang="0">
                    <a:pos x="74" y="75"/>
                  </a:cxn>
                  <a:cxn ang="0">
                    <a:pos x="81" y="75"/>
                  </a:cxn>
                  <a:cxn ang="0">
                    <a:pos x="87" y="69"/>
                  </a:cxn>
                  <a:cxn ang="0">
                    <a:pos x="89" y="48"/>
                  </a:cxn>
                  <a:cxn ang="0">
                    <a:pos x="83" y="36"/>
                  </a:cxn>
                  <a:cxn ang="0">
                    <a:pos x="78" y="31"/>
                  </a:cxn>
                  <a:cxn ang="0">
                    <a:pos x="96" y="44"/>
                  </a:cxn>
                  <a:cxn ang="0">
                    <a:pos x="95" y="69"/>
                  </a:cxn>
                  <a:cxn ang="0">
                    <a:pos x="78" y="81"/>
                  </a:cxn>
                  <a:cxn ang="0">
                    <a:pos x="60" y="68"/>
                  </a:cxn>
                  <a:cxn ang="0">
                    <a:pos x="60" y="44"/>
                  </a:cxn>
                  <a:cxn ang="0">
                    <a:pos x="78" y="31"/>
                  </a:cxn>
                  <a:cxn ang="0">
                    <a:pos x="12" y="7"/>
                  </a:cxn>
                  <a:cxn ang="0">
                    <a:pos x="7" y="18"/>
                  </a:cxn>
                  <a:cxn ang="0">
                    <a:pos x="10" y="37"/>
                  </a:cxn>
                  <a:cxn ang="0">
                    <a:pos x="15" y="44"/>
                  </a:cxn>
                  <a:cxn ang="0">
                    <a:pos x="24" y="44"/>
                  </a:cxn>
                  <a:cxn ang="0">
                    <a:pos x="28" y="37"/>
                  </a:cxn>
                  <a:cxn ang="0">
                    <a:pos x="30" y="16"/>
                  </a:cxn>
                  <a:cxn ang="0">
                    <a:pos x="24" y="4"/>
                  </a:cxn>
                  <a:cxn ang="0">
                    <a:pos x="72" y="1"/>
                  </a:cxn>
                  <a:cxn ang="0">
                    <a:pos x="25" y="80"/>
                  </a:cxn>
                  <a:cxn ang="0">
                    <a:pos x="72" y="1"/>
                  </a:cxn>
                  <a:cxn ang="0">
                    <a:pos x="30" y="3"/>
                  </a:cxn>
                  <a:cxn ang="0">
                    <a:pos x="39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1" y="75"/>
                    </a:lnTo>
                    <a:lnTo>
                      <a:pt x="86" y="74"/>
                    </a:lnTo>
                    <a:lnTo>
                      <a:pt x="87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1"/>
                    </a:moveTo>
                    <a:lnTo>
                      <a:pt x="89" y="34"/>
                    </a:lnTo>
                    <a:lnTo>
                      <a:pt x="96" y="44"/>
                    </a:lnTo>
                    <a:lnTo>
                      <a:pt x="98" y="57"/>
                    </a:lnTo>
                    <a:lnTo>
                      <a:pt x="95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6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4"/>
                    </a:lnTo>
                    <a:lnTo>
                      <a:pt x="78" y="31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9" y="12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10" y="37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8" y="37"/>
                    </a:lnTo>
                    <a:lnTo>
                      <a:pt x="30" y="31"/>
                    </a:lnTo>
                    <a:lnTo>
                      <a:pt x="30" y="16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78" y="1"/>
                    </a:lnTo>
                    <a:lnTo>
                      <a:pt x="25" y="80"/>
                    </a:lnTo>
                    <a:lnTo>
                      <a:pt x="18" y="80"/>
                    </a:lnTo>
                    <a:lnTo>
                      <a:pt x="72" y="1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2"/>
                    </a:lnTo>
                    <a:lnTo>
                      <a:pt x="39" y="25"/>
                    </a:lnTo>
                    <a:lnTo>
                      <a:pt x="37" y="37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56" name="Freeform 264"/>
              <p:cNvSpPr>
                <a:spLocks noEditPoints="1"/>
              </p:cNvSpPr>
              <p:nvPr/>
            </p:nvSpPr>
            <p:spPr bwMode="auto">
              <a:xfrm>
                <a:off x="3419" y="1229"/>
                <a:ext cx="63" cy="81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2" y="37"/>
                  </a:cxn>
                  <a:cxn ang="0">
                    <a:pos x="18" y="42"/>
                  </a:cxn>
                  <a:cxn ang="0">
                    <a:pos x="13" y="51"/>
                  </a:cxn>
                  <a:cxn ang="0">
                    <a:pos x="13" y="57"/>
                  </a:cxn>
                  <a:cxn ang="0">
                    <a:pos x="15" y="63"/>
                  </a:cxn>
                  <a:cxn ang="0">
                    <a:pos x="16" y="68"/>
                  </a:cxn>
                  <a:cxn ang="0">
                    <a:pos x="21" y="72"/>
                  </a:cxn>
                  <a:cxn ang="0">
                    <a:pos x="25" y="75"/>
                  </a:cxn>
                  <a:cxn ang="0">
                    <a:pos x="37" y="75"/>
                  </a:cxn>
                  <a:cxn ang="0">
                    <a:pos x="42" y="74"/>
                  </a:cxn>
                  <a:cxn ang="0">
                    <a:pos x="45" y="71"/>
                  </a:cxn>
                  <a:cxn ang="0">
                    <a:pos x="48" y="66"/>
                  </a:cxn>
                  <a:cxn ang="0">
                    <a:pos x="49" y="62"/>
                  </a:cxn>
                  <a:cxn ang="0">
                    <a:pos x="49" y="50"/>
                  </a:cxn>
                  <a:cxn ang="0">
                    <a:pos x="48" y="45"/>
                  </a:cxn>
                  <a:cxn ang="0">
                    <a:pos x="45" y="41"/>
                  </a:cxn>
                  <a:cxn ang="0">
                    <a:pos x="42" y="37"/>
                  </a:cxn>
                  <a:cxn ang="0">
                    <a:pos x="37" y="36"/>
                  </a:cxn>
                  <a:cxn ang="0">
                    <a:pos x="27" y="36"/>
                  </a:cxn>
                  <a:cxn ang="0">
                    <a:pos x="28" y="0"/>
                  </a:cxn>
                  <a:cxn ang="0">
                    <a:pos x="43" y="0"/>
                  </a:cxn>
                  <a:cxn ang="0">
                    <a:pos x="51" y="3"/>
                  </a:cxn>
                  <a:cxn ang="0">
                    <a:pos x="54" y="4"/>
                  </a:cxn>
                  <a:cxn ang="0">
                    <a:pos x="60" y="10"/>
                  </a:cxn>
                  <a:cxn ang="0">
                    <a:pos x="60" y="15"/>
                  </a:cxn>
                  <a:cxn ang="0">
                    <a:pos x="58" y="16"/>
                  </a:cxn>
                  <a:cxn ang="0">
                    <a:pos x="57" y="19"/>
                  </a:cxn>
                  <a:cxn ang="0">
                    <a:pos x="51" y="19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6" y="9"/>
                  </a:cxn>
                  <a:cxn ang="0">
                    <a:pos x="45" y="7"/>
                  </a:cxn>
                  <a:cxn ang="0">
                    <a:pos x="39" y="4"/>
                  </a:cxn>
                  <a:cxn ang="0">
                    <a:pos x="34" y="4"/>
                  </a:cxn>
                  <a:cxn ang="0">
                    <a:pos x="25" y="6"/>
                  </a:cxn>
                  <a:cxn ang="0">
                    <a:pos x="18" y="13"/>
                  </a:cxn>
                  <a:cxn ang="0">
                    <a:pos x="13" y="24"/>
                  </a:cxn>
                  <a:cxn ang="0">
                    <a:pos x="12" y="41"/>
                  </a:cxn>
                  <a:cxn ang="0">
                    <a:pos x="18" y="36"/>
                  </a:cxn>
                  <a:cxn ang="0">
                    <a:pos x="22" y="33"/>
                  </a:cxn>
                  <a:cxn ang="0">
                    <a:pos x="28" y="30"/>
                  </a:cxn>
                  <a:cxn ang="0">
                    <a:pos x="36" y="30"/>
                  </a:cxn>
                  <a:cxn ang="0">
                    <a:pos x="49" y="33"/>
                  </a:cxn>
                  <a:cxn ang="0">
                    <a:pos x="60" y="41"/>
                  </a:cxn>
                  <a:cxn ang="0">
                    <a:pos x="63" y="54"/>
                  </a:cxn>
                  <a:cxn ang="0">
                    <a:pos x="63" y="60"/>
                  </a:cxn>
                  <a:cxn ang="0">
                    <a:pos x="60" y="66"/>
                  </a:cxn>
                  <a:cxn ang="0">
                    <a:pos x="58" y="71"/>
                  </a:cxn>
                  <a:cxn ang="0">
                    <a:pos x="54" y="74"/>
                  </a:cxn>
                  <a:cxn ang="0">
                    <a:pos x="46" y="78"/>
                  </a:cxn>
                  <a:cxn ang="0">
                    <a:pos x="40" y="80"/>
                  </a:cxn>
                  <a:cxn ang="0">
                    <a:pos x="31" y="81"/>
                  </a:cxn>
                  <a:cxn ang="0">
                    <a:pos x="18" y="78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5"/>
                  </a:cxn>
                  <a:cxn ang="0">
                    <a:pos x="7" y="13"/>
                  </a:cxn>
                  <a:cxn ang="0">
                    <a:pos x="18" y="4"/>
                  </a:cxn>
                  <a:cxn ang="0">
                    <a:pos x="24" y="1"/>
                  </a:cxn>
                  <a:cxn ang="0">
                    <a:pos x="28" y="0"/>
                  </a:cxn>
                </a:cxnLst>
                <a:rect l="0" t="0" r="r" b="b"/>
                <a:pathLst>
                  <a:path w="63" h="81">
                    <a:moveTo>
                      <a:pt x="27" y="36"/>
                    </a:moveTo>
                    <a:lnTo>
                      <a:pt x="22" y="37"/>
                    </a:lnTo>
                    <a:lnTo>
                      <a:pt x="18" y="42"/>
                    </a:lnTo>
                    <a:lnTo>
                      <a:pt x="13" y="51"/>
                    </a:lnTo>
                    <a:lnTo>
                      <a:pt x="13" y="57"/>
                    </a:lnTo>
                    <a:lnTo>
                      <a:pt x="15" y="63"/>
                    </a:lnTo>
                    <a:lnTo>
                      <a:pt x="16" y="68"/>
                    </a:lnTo>
                    <a:lnTo>
                      <a:pt x="21" y="72"/>
                    </a:lnTo>
                    <a:lnTo>
                      <a:pt x="25" y="75"/>
                    </a:lnTo>
                    <a:lnTo>
                      <a:pt x="37" y="75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8" y="66"/>
                    </a:lnTo>
                    <a:lnTo>
                      <a:pt x="49" y="62"/>
                    </a:lnTo>
                    <a:lnTo>
                      <a:pt x="49" y="50"/>
                    </a:lnTo>
                    <a:lnTo>
                      <a:pt x="48" y="45"/>
                    </a:lnTo>
                    <a:lnTo>
                      <a:pt x="45" y="41"/>
                    </a:lnTo>
                    <a:lnTo>
                      <a:pt x="42" y="37"/>
                    </a:lnTo>
                    <a:lnTo>
                      <a:pt x="37" y="36"/>
                    </a:lnTo>
                    <a:lnTo>
                      <a:pt x="27" y="36"/>
                    </a:lnTo>
                    <a:close/>
                    <a:moveTo>
                      <a:pt x="28" y="0"/>
                    </a:moveTo>
                    <a:lnTo>
                      <a:pt x="43" y="0"/>
                    </a:lnTo>
                    <a:lnTo>
                      <a:pt x="51" y="3"/>
                    </a:lnTo>
                    <a:lnTo>
                      <a:pt x="54" y="4"/>
                    </a:lnTo>
                    <a:lnTo>
                      <a:pt x="60" y="10"/>
                    </a:lnTo>
                    <a:lnTo>
                      <a:pt x="60" y="15"/>
                    </a:lnTo>
                    <a:lnTo>
                      <a:pt x="58" y="16"/>
                    </a:lnTo>
                    <a:lnTo>
                      <a:pt x="57" y="19"/>
                    </a:lnTo>
                    <a:lnTo>
                      <a:pt x="51" y="19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39" y="4"/>
                    </a:lnTo>
                    <a:lnTo>
                      <a:pt x="34" y="4"/>
                    </a:lnTo>
                    <a:lnTo>
                      <a:pt x="25" y="6"/>
                    </a:lnTo>
                    <a:lnTo>
                      <a:pt x="18" y="13"/>
                    </a:lnTo>
                    <a:lnTo>
                      <a:pt x="13" y="24"/>
                    </a:lnTo>
                    <a:lnTo>
                      <a:pt x="12" y="41"/>
                    </a:lnTo>
                    <a:lnTo>
                      <a:pt x="18" y="36"/>
                    </a:lnTo>
                    <a:lnTo>
                      <a:pt x="22" y="33"/>
                    </a:lnTo>
                    <a:lnTo>
                      <a:pt x="28" y="30"/>
                    </a:lnTo>
                    <a:lnTo>
                      <a:pt x="36" y="30"/>
                    </a:lnTo>
                    <a:lnTo>
                      <a:pt x="49" y="33"/>
                    </a:lnTo>
                    <a:lnTo>
                      <a:pt x="60" y="41"/>
                    </a:lnTo>
                    <a:lnTo>
                      <a:pt x="63" y="54"/>
                    </a:lnTo>
                    <a:lnTo>
                      <a:pt x="63" y="60"/>
                    </a:lnTo>
                    <a:lnTo>
                      <a:pt x="60" y="66"/>
                    </a:lnTo>
                    <a:lnTo>
                      <a:pt x="58" y="71"/>
                    </a:lnTo>
                    <a:lnTo>
                      <a:pt x="54" y="74"/>
                    </a:lnTo>
                    <a:lnTo>
                      <a:pt x="46" y="78"/>
                    </a:lnTo>
                    <a:lnTo>
                      <a:pt x="40" y="80"/>
                    </a:lnTo>
                    <a:lnTo>
                      <a:pt x="31" y="81"/>
                    </a:lnTo>
                    <a:lnTo>
                      <a:pt x="18" y="78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5"/>
                    </a:lnTo>
                    <a:lnTo>
                      <a:pt x="7" y="13"/>
                    </a:lnTo>
                    <a:lnTo>
                      <a:pt x="18" y="4"/>
                    </a:lnTo>
                    <a:lnTo>
                      <a:pt x="24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57" name="Freeform 265"/>
              <p:cNvSpPr>
                <a:spLocks noEditPoints="1"/>
              </p:cNvSpPr>
              <p:nvPr/>
            </p:nvSpPr>
            <p:spPr bwMode="auto">
              <a:xfrm>
                <a:off x="3490" y="1230"/>
                <a:ext cx="66" cy="7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7" y="50"/>
                  </a:cxn>
                  <a:cxn ang="0">
                    <a:pos x="37" y="50"/>
                  </a:cxn>
                  <a:cxn ang="0">
                    <a:pos x="37" y="9"/>
                  </a:cxn>
                  <a:cxn ang="0">
                    <a:pos x="37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49" y="70"/>
                  </a:cxn>
                  <a:cxn ang="0">
                    <a:pos x="49" y="73"/>
                  </a:cxn>
                  <a:cxn ang="0">
                    <a:pos x="55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5" y="79"/>
                  </a:cxn>
                  <a:cxn ang="0">
                    <a:pos x="25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7" y="68"/>
                  </a:cxn>
                  <a:cxn ang="0">
                    <a:pos x="37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6"/>
                  </a:cxn>
                  <a:cxn ang="0">
                    <a:pos x="37" y="0"/>
                  </a:cxn>
                </a:cxnLst>
                <a:rect l="0" t="0" r="r" b="b"/>
                <a:pathLst>
                  <a:path w="66" h="79">
                    <a:moveTo>
                      <a:pt x="37" y="9"/>
                    </a:moveTo>
                    <a:lnTo>
                      <a:pt x="7" y="50"/>
                    </a:lnTo>
                    <a:lnTo>
                      <a:pt x="37" y="50"/>
                    </a:lnTo>
                    <a:lnTo>
                      <a:pt x="37" y="9"/>
                    </a:lnTo>
                    <a:close/>
                    <a:moveTo>
                      <a:pt x="37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49" y="70"/>
                    </a:lnTo>
                    <a:lnTo>
                      <a:pt x="49" y="73"/>
                    </a:lnTo>
                    <a:lnTo>
                      <a:pt x="55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5" y="79"/>
                    </a:lnTo>
                    <a:lnTo>
                      <a:pt x="25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7" y="68"/>
                    </a:lnTo>
                    <a:lnTo>
                      <a:pt x="37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58" name="Picture 266"/>
              <p:cNvPicPr>
                <a:picLocks noChangeAspect="1" noChangeArrowheads="1"/>
              </p:cNvPicPr>
              <p:nvPr/>
            </p:nvPicPr>
            <p:blipFill>
              <a:blip r:embed="rId80" cstate="print"/>
              <a:srcRect/>
              <a:stretch>
                <a:fillRect/>
              </a:stretch>
            </p:blipFill>
            <p:spPr bwMode="auto">
              <a:xfrm>
                <a:off x="3651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59" name="Picture 267"/>
              <p:cNvPicPr>
                <a:picLocks noChangeAspect="1" noChangeArrowheads="1"/>
              </p:cNvPicPr>
              <p:nvPr/>
            </p:nvPicPr>
            <p:blipFill>
              <a:blip r:embed="rId81" cstate="print"/>
              <a:srcRect/>
              <a:stretch>
                <a:fillRect/>
              </a:stretch>
            </p:blipFill>
            <p:spPr bwMode="auto">
              <a:xfrm>
                <a:off x="3651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60" name="Picture 268"/>
              <p:cNvPicPr>
                <a:picLocks noChangeAspect="1" noChangeArrowheads="1"/>
              </p:cNvPicPr>
              <p:nvPr/>
            </p:nvPicPr>
            <p:blipFill>
              <a:blip r:embed="rId82" cstate="print"/>
              <a:srcRect/>
              <a:stretch>
                <a:fillRect/>
              </a:stretch>
            </p:blipFill>
            <p:spPr bwMode="auto">
              <a:xfrm>
                <a:off x="3679" y="119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61" name="Picture 269"/>
              <p:cNvPicPr>
                <a:picLocks noChangeAspect="1" noChangeArrowheads="1"/>
              </p:cNvPicPr>
              <p:nvPr/>
            </p:nvPicPr>
            <p:blipFill>
              <a:blip r:embed="rId83" cstate="print"/>
              <a:srcRect/>
              <a:stretch>
                <a:fillRect/>
              </a:stretch>
            </p:blipFill>
            <p:spPr bwMode="auto">
              <a:xfrm>
                <a:off x="3679" y="119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62" name="Freeform 270"/>
              <p:cNvSpPr>
                <a:spLocks noEditPoints="1"/>
              </p:cNvSpPr>
              <p:nvPr/>
            </p:nvSpPr>
            <p:spPr bwMode="auto">
              <a:xfrm>
                <a:off x="3789" y="1230"/>
                <a:ext cx="67" cy="79"/>
              </a:xfrm>
              <a:custGeom>
                <a:avLst/>
                <a:gdLst/>
                <a:ahLst/>
                <a:cxnLst>
                  <a:cxn ang="0">
                    <a:pos x="32" y="9"/>
                  </a:cxn>
                  <a:cxn ang="0">
                    <a:pos x="8" y="73"/>
                  </a:cxn>
                  <a:cxn ang="0">
                    <a:pos x="56" y="73"/>
                  </a:cxn>
                  <a:cxn ang="0">
                    <a:pos x="32" y="9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67" y="74"/>
                  </a:cxn>
                  <a:cxn ang="0">
                    <a:pos x="67" y="79"/>
                  </a:cxn>
                  <a:cxn ang="0">
                    <a:pos x="0" y="79"/>
                  </a:cxn>
                  <a:cxn ang="0">
                    <a:pos x="0" y="74"/>
                  </a:cxn>
                  <a:cxn ang="0">
                    <a:pos x="29" y="0"/>
                  </a:cxn>
                </a:cxnLst>
                <a:rect l="0" t="0" r="r" b="b"/>
                <a:pathLst>
                  <a:path w="67" h="79">
                    <a:moveTo>
                      <a:pt x="32" y="9"/>
                    </a:moveTo>
                    <a:lnTo>
                      <a:pt x="8" y="73"/>
                    </a:lnTo>
                    <a:lnTo>
                      <a:pt x="56" y="73"/>
                    </a:lnTo>
                    <a:lnTo>
                      <a:pt x="32" y="9"/>
                    </a:lnTo>
                    <a:close/>
                    <a:moveTo>
                      <a:pt x="29" y="0"/>
                    </a:moveTo>
                    <a:lnTo>
                      <a:pt x="38" y="0"/>
                    </a:lnTo>
                    <a:lnTo>
                      <a:pt x="67" y="74"/>
                    </a:lnTo>
                    <a:lnTo>
                      <a:pt x="67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63" name="Freeform 271"/>
              <p:cNvSpPr>
                <a:spLocks noEditPoints="1"/>
              </p:cNvSpPr>
              <p:nvPr/>
            </p:nvSpPr>
            <p:spPr bwMode="auto">
              <a:xfrm>
                <a:off x="4064" y="1229"/>
                <a:ext cx="97" cy="81"/>
              </a:xfrm>
              <a:custGeom>
                <a:avLst/>
                <a:gdLst/>
                <a:ahLst/>
                <a:cxnLst>
                  <a:cxn ang="0">
                    <a:pos x="70" y="39"/>
                  </a:cxn>
                  <a:cxn ang="0">
                    <a:pos x="66" y="50"/>
                  </a:cxn>
                  <a:cxn ang="0">
                    <a:pos x="67" y="69"/>
                  </a:cxn>
                  <a:cxn ang="0">
                    <a:pos x="73" y="75"/>
                  </a:cxn>
                  <a:cxn ang="0">
                    <a:pos x="81" y="75"/>
                  </a:cxn>
                  <a:cxn ang="0">
                    <a:pos x="87" y="69"/>
                  </a:cxn>
                  <a:cxn ang="0">
                    <a:pos x="88" y="48"/>
                  </a:cxn>
                  <a:cxn ang="0">
                    <a:pos x="82" y="36"/>
                  </a:cxn>
                  <a:cxn ang="0">
                    <a:pos x="78" y="31"/>
                  </a:cxn>
                  <a:cxn ang="0">
                    <a:pos x="96" y="44"/>
                  </a:cxn>
                  <a:cxn ang="0">
                    <a:pos x="94" y="69"/>
                  </a:cxn>
                  <a:cxn ang="0">
                    <a:pos x="78" y="81"/>
                  </a:cxn>
                  <a:cxn ang="0">
                    <a:pos x="60" y="68"/>
                  </a:cxn>
                  <a:cxn ang="0">
                    <a:pos x="60" y="44"/>
                  </a:cxn>
                  <a:cxn ang="0">
                    <a:pos x="78" y="31"/>
                  </a:cxn>
                  <a:cxn ang="0">
                    <a:pos x="12" y="7"/>
                  </a:cxn>
                  <a:cxn ang="0">
                    <a:pos x="7" y="18"/>
                  </a:cxn>
                  <a:cxn ang="0">
                    <a:pos x="10" y="37"/>
                  </a:cxn>
                  <a:cxn ang="0">
                    <a:pos x="15" y="44"/>
                  </a:cxn>
                  <a:cxn ang="0">
                    <a:pos x="24" y="44"/>
                  </a:cxn>
                  <a:cxn ang="0">
                    <a:pos x="28" y="37"/>
                  </a:cxn>
                  <a:cxn ang="0">
                    <a:pos x="30" y="16"/>
                  </a:cxn>
                  <a:cxn ang="0">
                    <a:pos x="24" y="4"/>
                  </a:cxn>
                  <a:cxn ang="0">
                    <a:pos x="72" y="1"/>
                  </a:cxn>
                  <a:cxn ang="0">
                    <a:pos x="25" y="80"/>
                  </a:cxn>
                  <a:cxn ang="0">
                    <a:pos x="72" y="1"/>
                  </a:cxn>
                  <a:cxn ang="0">
                    <a:pos x="30" y="3"/>
                  </a:cxn>
                  <a:cxn ang="0">
                    <a:pos x="39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7" h="81">
                    <a:moveTo>
                      <a:pt x="73" y="36"/>
                    </a:moveTo>
                    <a:lnTo>
                      <a:pt x="70" y="39"/>
                    </a:lnTo>
                    <a:lnTo>
                      <a:pt x="67" y="44"/>
                    </a:lnTo>
                    <a:lnTo>
                      <a:pt x="66" y="50"/>
                    </a:lnTo>
                    <a:lnTo>
                      <a:pt x="66" y="63"/>
                    </a:lnTo>
                    <a:lnTo>
                      <a:pt x="67" y="69"/>
                    </a:lnTo>
                    <a:lnTo>
                      <a:pt x="70" y="74"/>
                    </a:lnTo>
                    <a:lnTo>
                      <a:pt x="73" y="75"/>
                    </a:lnTo>
                    <a:lnTo>
                      <a:pt x="78" y="77"/>
                    </a:lnTo>
                    <a:lnTo>
                      <a:pt x="81" y="75"/>
                    </a:lnTo>
                    <a:lnTo>
                      <a:pt x="85" y="74"/>
                    </a:lnTo>
                    <a:lnTo>
                      <a:pt x="87" y="69"/>
                    </a:lnTo>
                    <a:lnTo>
                      <a:pt x="88" y="63"/>
                    </a:lnTo>
                    <a:lnTo>
                      <a:pt x="88" y="48"/>
                    </a:lnTo>
                    <a:lnTo>
                      <a:pt x="85" y="39"/>
                    </a:lnTo>
                    <a:lnTo>
                      <a:pt x="82" y="36"/>
                    </a:lnTo>
                    <a:lnTo>
                      <a:pt x="73" y="36"/>
                    </a:lnTo>
                    <a:close/>
                    <a:moveTo>
                      <a:pt x="78" y="31"/>
                    </a:moveTo>
                    <a:lnTo>
                      <a:pt x="88" y="34"/>
                    </a:lnTo>
                    <a:lnTo>
                      <a:pt x="96" y="44"/>
                    </a:lnTo>
                    <a:lnTo>
                      <a:pt x="97" y="57"/>
                    </a:lnTo>
                    <a:lnTo>
                      <a:pt x="94" y="69"/>
                    </a:lnTo>
                    <a:lnTo>
                      <a:pt x="88" y="78"/>
                    </a:lnTo>
                    <a:lnTo>
                      <a:pt x="78" y="81"/>
                    </a:lnTo>
                    <a:lnTo>
                      <a:pt x="66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7" y="34"/>
                    </a:lnTo>
                    <a:lnTo>
                      <a:pt x="78" y="31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9" y="12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10" y="37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8" y="37"/>
                    </a:lnTo>
                    <a:lnTo>
                      <a:pt x="30" y="31"/>
                    </a:lnTo>
                    <a:lnTo>
                      <a:pt x="30" y="16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78" y="1"/>
                    </a:lnTo>
                    <a:lnTo>
                      <a:pt x="25" y="80"/>
                    </a:lnTo>
                    <a:lnTo>
                      <a:pt x="18" y="80"/>
                    </a:lnTo>
                    <a:lnTo>
                      <a:pt x="72" y="1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2"/>
                    </a:lnTo>
                    <a:lnTo>
                      <a:pt x="39" y="25"/>
                    </a:lnTo>
                    <a:lnTo>
                      <a:pt x="37" y="37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64" name="Freeform 272"/>
              <p:cNvSpPr>
                <a:spLocks/>
              </p:cNvSpPr>
              <p:nvPr/>
            </p:nvSpPr>
            <p:spPr bwMode="auto">
              <a:xfrm>
                <a:off x="4171" y="1229"/>
                <a:ext cx="76" cy="81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1" y="7"/>
                  </a:cxn>
                  <a:cxn ang="0">
                    <a:pos x="64" y="1"/>
                  </a:cxn>
                  <a:cxn ang="0">
                    <a:pos x="67" y="1"/>
                  </a:cxn>
                  <a:cxn ang="0">
                    <a:pos x="73" y="30"/>
                  </a:cxn>
                  <a:cxn ang="0">
                    <a:pos x="70" y="30"/>
                  </a:cxn>
                  <a:cxn ang="0">
                    <a:pos x="67" y="24"/>
                  </a:cxn>
                  <a:cxn ang="0">
                    <a:pos x="64" y="21"/>
                  </a:cxn>
                  <a:cxn ang="0">
                    <a:pos x="63" y="18"/>
                  </a:cxn>
                  <a:cxn ang="0">
                    <a:pos x="58" y="12"/>
                  </a:cxn>
                  <a:cxn ang="0">
                    <a:pos x="52" y="7"/>
                  </a:cxn>
                  <a:cxn ang="0">
                    <a:pos x="40" y="4"/>
                  </a:cxn>
                  <a:cxn ang="0">
                    <a:pos x="28" y="7"/>
                  </a:cxn>
                  <a:cxn ang="0">
                    <a:pos x="19" y="16"/>
                  </a:cxn>
                  <a:cxn ang="0">
                    <a:pos x="16" y="24"/>
                  </a:cxn>
                  <a:cxn ang="0">
                    <a:pos x="15" y="31"/>
                  </a:cxn>
                  <a:cxn ang="0">
                    <a:pos x="13" y="41"/>
                  </a:cxn>
                  <a:cxn ang="0">
                    <a:pos x="15" y="56"/>
                  </a:cxn>
                  <a:cxn ang="0">
                    <a:pos x="21" y="66"/>
                  </a:cxn>
                  <a:cxn ang="0">
                    <a:pos x="31" y="74"/>
                  </a:cxn>
                  <a:cxn ang="0">
                    <a:pos x="37" y="75"/>
                  </a:cxn>
                  <a:cxn ang="0">
                    <a:pos x="42" y="75"/>
                  </a:cxn>
                  <a:cxn ang="0">
                    <a:pos x="58" y="71"/>
                  </a:cxn>
                  <a:cxn ang="0">
                    <a:pos x="70" y="59"/>
                  </a:cxn>
                  <a:cxn ang="0">
                    <a:pos x="76" y="62"/>
                  </a:cxn>
                  <a:cxn ang="0">
                    <a:pos x="66" y="72"/>
                  </a:cxn>
                  <a:cxn ang="0">
                    <a:pos x="54" y="80"/>
                  </a:cxn>
                  <a:cxn ang="0">
                    <a:pos x="40" y="81"/>
                  </a:cxn>
                  <a:cxn ang="0">
                    <a:pos x="24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33" y="0"/>
                  </a:cxn>
                </a:cxnLst>
                <a:rect l="0" t="0" r="r" b="b"/>
                <a:pathLst>
                  <a:path w="76" h="81">
                    <a:moveTo>
                      <a:pt x="33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1" y="7"/>
                    </a:lnTo>
                    <a:lnTo>
                      <a:pt x="64" y="1"/>
                    </a:lnTo>
                    <a:lnTo>
                      <a:pt x="67" y="1"/>
                    </a:lnTo>
                    <a:lnTo>
                      <a:pt x="73" y="30"/>
                    </a:lnTo>
                    <a:lnTo>
                      <a:pt x="70" y="30"/>
                    </a:lnTo>
                    <a:lnTo>
                      <a:pt x="67" y="24"/>
                    </a:lnTo>
                    <a:lnTo>
                      <a:pt x="64" y="21"/>
                    </a:lnTo>
                    <a:lnTo>
                      <a:pt x="63" y="18"/>
                    </a:lnTo>
                    <a:lnTo>
                      <a:pt x="58" y="12"/>
                    </a:lnTo>
                    <a:lnTo>
                      <a:pt x="52" y="7"/>
                    </a:lnTo>
                    <a:lnTo>
                      <a:pt x="40" y="4"/>
                    </a:lnTo>
                    <a:lnTo>
                      <a:pt x="28" y="7"/>
                    </a:lnTo>
                    <a:lnTo>
                      <a:pt x="19" y="16"/>
                    </a:lnTo>
                    <a:lnTo>
                      <a:pt x="16" y="24"/>
                    </a:lnTo>
                    <a:lnTo>
                      <a:pt x="15" y="31"/>
                    </a:lnTo>
                    <a:lnTo>
                      <a:pt x="13" y="41"/>
                    </a:lnTo>
                    <a:lnTo>
                      <a:pt x="15" y="56"/>
                    </a:lnTo>
                    <a:lnTo>
                      <a:pt x="21" y="66"/>
                    </a:lnTo>
                    <a:lnTo>
                      <a:pt x="31" y="74"/>
                    </a:lnTo>
                    <a:lnTo>
                      <a:pt x="37" y="75"/>
                    </a:lnTo>
                    <a:lnTo>
                      <a:pt x="42" y="75"/>
                    </a:lnTo>
                    <a:lnTo>
                      <a:pt x="58" y="71"/>
                    </a:lnTo>
                    <a:lnTo>
                      <a:pt x="70" y="59"/>
                    </a:lnTo>
                    <a:lnTo>
                      <a:pt x="76" y="62"/>
                    </a:lnTo>
                    <a:lnTo>
                      <a:pt x="66" y="72"/>
                    </a:lnTo>
                    <a:lnTo>
                      <a:pt x="54" y="80"/>
                    </a:lnTo>
                    <a:lnTo>
                      <a:pt x="40" y="81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65" name="Freeform 273"/>
              <p:cNvSpPr>
                <a:spLocks noEditPoints="1"/>
              </p:cNvSpPr>
              <p:nvPr/>
            </p:nvSpPr>
            <p:spPr bwMode="auto">
              <a:xfrm>
                <a:off x="4255" y="1230"/>
                <a:ext cx="66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7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51" y="73"/>
                  </a:cxn>
                  <a:cxn ang="0">
                    <a:pos x="53" y="74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7" y="79"/>
                  </a:cxn>
                  <a:cxn ang="0">
                    <a:pos x="27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8" y="68"/>
                  </a:cxn>
                  <a:cxn ang="0">
                    <a:pos x="38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6"/>
                  </a:cxn>
                  <a:cxn ang="0">
                    <a:pos x="38" y="0"/>
                  </a:cxn>
                </a:cxnLst>
                <a:rect l="0" t="0" r="r" b="b"/>
                <a:pathLst>
                  <a:path w="66" h="79">
                    <a:moveTo>
                      <a:pt x="38" y="9"/>
                    </a:moveTo>
                    <a:lnTo>
                      <a:pt x="7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51" y="73"/>
                    </a:lnTo>
                    <a:lnTo>
                      <a:pt x="53" y="74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7" y="79"/>
                    </a:lnTo>
                    <a:lnTo>
                      <a:pt x="27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8" y="68"/>
                    </a:lnTo>
                    <a:lnTo>
                      <a:pt x="38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66" name="Picture 274"/>
              <p:cNvPicPr>
                <a:picLocks noChangeAspect="1" noChangeArrowheads="1"/>
              </p:cNvPicPr>
              <p:nvPr/>
            </p:nvPicPr>
            <p:blipFill>
              <a:blip r:embed="rId84" cstate="print"/>
              <a:srcRect/>
              <a:stretch>
                <a:fillRect/>
              </a:stretch>
            </p:blipFill>
            <p:spPr bwMode="auto">
              <a:xfrm>
                <a:off x="4415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67" name="Picture 275"/>
              <p:cNvPicPr>
                <a:picLocks noChangeAspect="1" noChangeArrowheads="1"/>
              </p:cNvPicPr>
              <p:nvPr/>
            </p:nvPicPr>
            <p:blipFill>
              <a:blip r:embed="rId85" cstate="print"/>
              <a:srcRect/>
              <a:stretch>
                <a:fillRect/>
              </a:stretch>
            </p:blipFill>
            <p:spPr bwMode="auto">
              <a:xfrm>
                <a:off x="4415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68" name="Picture 276"/>
              <p:cNvPicPr>
                <a:picLocks noChangeAspect="1" noChangeArrowheads="1"/>
              </p:cNvPicPr>
              <p:nvPr/>
            </p:nvPicPr>
            <p:blipFill>
              <a:blip r:embed="rId86" cstate="print"/>
              <a:srcRect/>
              <a:stretch>
                <a:fillRect/>
              </a:stretch>
            </p:blipFill>
            <p:spPr bwMode="auto">
              <a:xfrm>
                <a:off x="4445" y="1198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69" name="Picture 277"/>
              <p:cNvPicPr>
                <a:picLocks noChangeAspect="1" noChangeArrowheads="1"/>
              </p:cNvPicPr>
              <p:nvPr/>
            </p:nvPicPr>
            <p:blipFill>
              <a:blip r:embed="rId87" cstate="print"/>
              <a:srcRect/>
              <a:stretch>
                <a:fillRect/>
              </a:stretch>
            </p:blipFill>
            <p:spPr bwMode="auto">
              <a:xfrm>
                <a:off x="4445" y="1198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70" name="Freeform 278"/>
              <p:cNvSpPr>
                <a:spLocks noEditPoints="1"/>
              </p:cNvSpPr>
              <p:nvPr/>
            </p:nvSpPr>
            <p:spPr bwMode="auto">
              <a:xfrm>
                <a:off x="4549" y="1226"/>
                <a:ext cx="55" cy="84"/>
              </a:xfrm>
              <a:custGeom>
                <a:avLst/>
                <a:gdLst/>
                <a:ahLst/>
                <a:cxnLst>
                  <a:cxn ang="0">
                    <a:pos x="28" y="31"/>
                  </a:cxn>
                  <a:cxn ang="0">
                    <a:pos x="22" y="33"/>
                  </a:cxn>
                  <a:cxn ang="0">
                    <a:pos x="18" y="36"/>
                  </a:cxn>
                  <a:cxn ang="0">
                    <a:pos x="15" y="39"/>
                  </a:cxn>
                  <a:cxn ang="0">
                    <a:pos x="12" y="44"/>
                  </a:cxn>
                  <a:cxn ang="0">
                    <a:pos x="10" y="50"/>
                  </a:cxn>
                  <a:cxn ang="0">
                    <a:pos x="10" y="56"/>
                  </a:cxn>
                  <a:cxn ang="0">
                    <a:pos x="13" y="68"/>
                  </a:cxn>
                  <a:cxn ang="0">
                    <a:pos x="15" y="72"/>
                  </a:cxn>
                  <a:cxn ang="0">
                    <a:pos x="18" y="77"/>
                  </a:cxn>
                  <a:cxn ang="0">
                    <a:pos x="27" y="80"/>
                  </a:cxn>
                  <a:cxn ang="0">
                    <a:pos x="33" y="78"/>
                  </a:cxn>
                  <a:cxn ang="0">
                    <a:pos x="37" y="75"/>
                  </a:cxn>
                  <a:cxn ang="0">
                    <a:pos x="40" y="72"/>
                  </a:cxn>
                  <a:cxn ang="0">
                    <a:pos x="43" y="68"/>
                  </a:cxn>
                  <a:cxn ang="0">
                    <a:pos x="45" y="62"/>
                  </a:cxn>
                  <a:cxn ang="0">
                    <a:pos x="45" y="56"/>
                  </a:cxn>
                  <a:cxn ang="0">
                    <a:pos x="43" y="50"/>
                  </a:cxn>
                  <a:cxn ang="0">
                    <a:pos x="43" y="44"/>
                  </a:cxn>
                  <a:cxn ang="0">
                    <a:pos x="37" y="34"/>
                  </a:cxn>
                  <a:cxn ang="0">
                    <a:pos x="28" y="31"/>
                  </a:cxn>
                  <a:cxn ang="0">
                    <a:pos x="22" y="0"/>
                  </a:cxn>
                  <a:cxn ang="0">
                    <a:pos x="34" y="0"/>
                  </a:cxn>
                  <a:cxn ang="0">
                    <a:pos x="40" y="1"/>
                  </a:cxn>
                  <a:cxn ang="0">
                    <a:pos x="45" y="4"/>
                  </a:cxn>
                  <a:cxn ang="0">
                    <a:pos x="48" y="7"/>
                  </a:cxn>
                  <a:cxn ang="0">
                    <a:pos x="48" y="13"/>
                  </a:cxn>
                  <a:cxn ang="0">
                    <a:pos x="46" y="15"/>
                  </a:cxn>
                  <a:cxn ang="0">
                    <a:pos x="42" y="15"/>
                  </a:cxn>
                  <a:cxn ang="0">
                    <a:pos x="37" y="10"/>
                  </a:cxn>
                  <a:cxn ang="0">
                    <a:pos x="33" y="7"/>
                  </a:cxn>
                  <a:cxn ang="0">
                    <a:pos x="30" y="6"/>
                  </a:cxn>
                  <a:cxn ang="0">
                    <a:pos x="24" y="6"/>
                  </a:cxn>
                  <a:cxn ang="0">
                    <a:pos x="19" y="9"/>
                  </a:cxn>
                  <a:cxn ang="0">
                    <a:pos x="18" y="12"/>
                  </a:cxn>
                  <a:cxn ang="0">
                    <a:pos x="16" y="16"/>
                  </a:cxn>
                  <a:cxn ang="0">
                    <a:pos x="19" y="22"/>
                  </a:cxn>
                  <a:cxn ang="0">
                    <a:pos x="25" y="25"/>
                  </a:cxn>
                  <a:cxn ang="0">
                    <a:pos x="30" y="25"/>
                  </a:cxn>
                  <a:cxn ang="0">
                    <a:pos x="37" y="28"/>
                  </a:cxn>
                  <a:cxn ang="0">
                    <a:pos x="43" y="30"/>
                  </a:cxn>
                  <a:cxn ang="0">
                    <a:pos x="49" y="36"/>
                  </a:cxn>
                  <a:cxn ang="0">
                    <a:pos x="54" y="45"/>
                  </a:cxn>
                  <a:cxn ang="0">
                    <a:pos x="55" y="56"/>
                  </a:cxn>
                  <a:cxn ang="0">
                    <a:pos x="54" y="68"/>
                  </a:cxn>
                  <a:cxn ang="0">
                    <a:pos x="48" y="77"/>
                  </a:cxn>
                  <a:cxn ang="0">
                    <a:pos x="39" y="83"/>
                  </a:cxn>
                  <a:cxn ang="0">
                    <a:pos x="27" y="84"/>
                  </a:cxn>
                  <a:cxn ang="0">
                    <a:pos x="16" y="83"/>
                  </a:cxn>
                  <a:cxn ang="0">
                    <a:pos x="7" y="77"/>
                  </a:cxn>
                  <a:cxn ang="0">
                    <a:pos x="1" y="68"/>
                  </a:cxn>
                  <a:cxn ang="0">
                    <a:pos x="0" y="56"/>
                  </a:cxn>
                  <a:cxn ang="0">
                    <a:pos x="3" y="45"/>
                  </a:cxn>
                  <a:cxn ang="0">
                    <a:pos x="9" y="36"/>
                  </a:cxn>
                  <a:cxn ang="0">
                    <a:pos x="19" y="28"/>
                  </a:cxn>
                  <a:cxn ang="0">
                    <a:pos x="13" y="27"/>
                  </a:cxn>
                  <a:cxn ang="0">
                    <a:pos x="9" y="24"/>
                  </a:cxn>
                  <a:cxn ang="0">
                    <a:pos x="7" y="21"/>
                  </a:cxn>
                  <a:cxn ang="0">
                    <a:pos x="6" y="16"/>
                  </a:cxn>
                  <a:cxn ang="0">
                    <a:pos x="7" y="10"/>
                  </a:cxn>
                  <a:cxn ang="0">
                    <a:pos x="9" y="7"/>
                  </a:cxn>
                  <a:cxn ang="0">
                    <a:pos x="18" y="1"/>
                  </a:cxn>
                  <a:cxn ang="0">
                    <a:pos x="22" y="0"/>
                  </a:cxn>
                </a:cxnLst>
                <a:rect l="0" t="0" r="r" b="b"/>
                <a:pathLst>
                  <a:path w="55" h="84">
                    <a:moveTo>
                      <a:pt x="28" y="31"/>
                    </a:moveTo>
                    <a:lnTo>
                      <a:pt x="22" y="33"/>
                    </a:lnTo>
                    <a:lnTo>
                      <a:pt x="18" y="36"/>
                    </a:lnTo>
                    <a:lnTo>
                      <a:pt x="15" y="39"/>
                    </a:lnTo>
                    <a:lnTo>
                      <a:pt x="12" y="44"/>
                    </a:lnTo>
                    <a:lnTo>
                      <a:pt x="10" y="50"/>
                    </a:lnTo>
                    <a:lnTo>
                      <a:pt x="10" y="56"/>
                    </a:lnTo>
                    <a:lnTo>
                      <a:pt x="13" y="68"/>
                    </a:lnTo>
                    <a:lnTo>
                      <a:pt x="15" y="72"/>
                    </a:lnTo>
                    <a:lnTo>
                      <a:pt x="18" y="77"/>
                    </a:lnTo>
                    <a:lnTo>
                      <a:pt x="27" y="80"/>
                    </a:lnTo>
                    <a:lnTo>
                      <a:pt x="33" y="78"/>
                    </a:lnTo>
                    <a:lnTo>
                      <a:pt x="37" y="75"/>
                    </a:lnTo>
                    <a:lnTo>
                      <a:pt x="40" y="72"/>
                    </a:lnTo>
                    <a:lnTo>
                      <a:pt x="43" y="68"/>
                    </a:lnTo>
                    <a:lnTo>
                      <a:pt x="45" y="62"/>
                    </a:lnTo>
                    <a:lnTo>
                      <a:pt x="45" y="56"/>
                    </a:lnTo>
                    <a:lnTo>
                      <a:pt x="43" y="50"/>
                    </a:lnTo>
                    <a:lnTo>
                      <a:pt x="43" y="44"/>
                    </a:lnTo>
                    <a:lnTo>
                      <a:pt x="37" y="34"/>
                    </a:lnTo>
                    <a:lnTo>
                      <a:pt x="28" y="31"/>
                    </a:lnTo>
                    <a:close/>
                    <a:moveTo>
                      <a:pt x="22" y="0"/>
                    </a:moveTo>
                    <a:lnTo>
                      <a:pt x="34" y="0"/>
                    </a:lnTo>
                    <a:lnTo>
                      <a:pt x="40" y="1"/>
                    </a:lnTo>
                    <a:lnTo>
                      <a:pt x="45" y="4"/>
                    </a:lnTo>
                    <a:lnTo>
                      <a:pt x="48" y="7"/>
                    </a:lnTo>
                    <a:lnTo>
                      <a:pt x="48" y="13"/>
                    </a:lnTo>
                    <a:lnTo>
                      <a:pt x="46" y="15"/>
                    </a:lnTo>
                    <a:lnTo>
                      <a:pt x="42" y="15"/>
                    </a:lnTo>
                    <a:lnTo>
                      <a:pt x="37" y="10"/>
                    </a:lnTo>
                    <a:lnTo>
                      <a:pt x="33" y="7"/>
                    </a:lnTo>
                    <a:lnTo>
                      <a:pt x="30" y="6"/>
                    </a:lnTo>
                    <a:lnTo>
                      <a:pt x="24" y="6"/>
                    </a:lnTo>
                    <a:lnTo>
                      <a:pt x="19" y="9"/>
                    </a:lnTo>
                    <a:lnTo>
                      <a:pt x="18" y="12"/>
                    </a:lnTo>
                    <a:lnTo>
                      <a:pt x="16" y="16"/>
                    </a:lnTo>
                    <a:lnTo>
                      <a:pt x="19" y="22"/>
                    </a:lnTo>
                    <a:lnTo>
                      <a:pt x="25" y="25"/>
                    </a:lnTo>
                    <a:lnTo>
                      <a:pt x="30" y="25"/>
                    </a:lnTo>
                    <a:lnTo>
                      <a:pt x="37" y="28"/>
                    </a:lnTo>
                    <a:lnTo>
                      <a:pt x="43" y="30"/>
                    </a:lnTo>
                    <a:lnTo>
                      <a:pt x="49" y="36"/>
                    </a:lnTo>
                    <a:lnTo>
                      <a:pt x="54" y="45"/>
                    </a:lnTo>
                    <a:lnTo>
                      <a:pt x="55" y="56"/>
                    </a:lnTo>
                    <a:lnTo>
                      <a:pt x="54" y="68"/>
                    </a:lnTo>
                    <a:lnTo>
                      <a:pt x="48" y="77"/>
                    </a:lnTo>
                    <a:lnTo>
                      <a:pt x="39" y="83"/>
                    </a:lnTo>
                    <a:lnTo>
                      <a:pt x="27" y="84"/>
                    </a:lnTo>
                    <a:lnTo>
                      <a:pt x="16" y="83"/>
                    </a:lnTo>
                    <a:lnTo>
                      <a:pt x="7" y="77"/>
                    </a:lnTo>
                    <a:lnTo>
                      <a:pt x="1" y="68"/>
                    </a:lnTo>
                    <a:lnTo>
                      <a:pt x="0" y="56"/>
                    </a:lnTo>
                    <a:lnTo>
                      <a:pt x="3" y="45"/>
                    </a:lnTo>
                    <a:lnTo>
                      <a:pt x="9" y="36"/>
                    </a:lnTo>
                    <a:lnTo>
                      <a:pt x="19" y="28"/>
                    </a:lnTo>
                    <a:lnTo>
                      <a:pt x="13" y="27"/>
                    </a:lnTo>
                    <a:lnTo>
                      <a:pt x="9" y="24"/>
                    </a:lnTo>
                    <a:lnTo>
                      <a:pt x="7" y="21"/>
                    </a:lnTo>
                    <a:lnTo>
                      <a:pt x="6" y="16"/>
                    </a:lnTo>
                    <a:lnTo>
                      <a:pt x="7" y="10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71" name="Freeform 279"/>
              <p:cNvSpPr>
                <a:spLocks noEditPoints="1"/>
              </p:cNvSpPr>
              <p:nvPr/>
            </p:nvSpPr>
            <p:spPr bwMode="auto">
              <a:xfrm>
                <a:off x="4811" y="1229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7" y="69"/>
                  </a:cxn>
                  <a:cxn ang="0">
                    <a:pos x="90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4"/>
                  </a:cxn>
                  <a:cxn ang="0">
                    <a:pos x="15" y="4"/>
                  </a:cxn>
                  <a:cxn ang="0">
                    <a:pos x="10" y="12"/>
                  </a:cxn>
                  <a:cxn ang="0">
                    <a:pos x="9" y="31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1"/>
                  </a:cxn>
                  <a:cxn ang="0">
                    <a:pos x="30" y="16"/>
                  </a:cxn>
                  <a:cxn ang="0">
                    <a:pos x="27" y="7"/>
                  </a:cxn>
                  <a:cxn ang="0">
                    <a:pos x="15" y="4"/>
                  </a:cxn>
                  <a:cxn ang="0">
                    <a:pos x="80" y="1"/>
                  </a:cxn>
                  <a:cxn ang="0">
                    <a:pos x="19" y="80"/>
                  </a:cxn>
                  <a:cxn ang="0">
                    <a:pos x="19" y="0"/>
                  </a:cxn>
                  <a:cxn ang="0">
                    <a:pos x="37" y="12"/>
                  </a:cxn>
                  <a:cxn ang="0">
                    <a:pos x="37" y="37"/>
                  </a:cxn>
                  <a:cxn ang="0">
                    <a:pos x="19" y="50"/>
                  </a:cxn>
                  <a:cxn ang="0">
                    <a:pos x="1" y="36"/>
                  </a:cxn>
                  <a:cxn ang="0">
                    <a:pos x="1" y="12"/>
                  </a:cxn>
                  <a:cxn ang="0">
                    <a:pos x="19" y="0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6" y="50"/>
                    </a:lnTo>
                    <a:lnTo>
                      <a:pt x="66" y="57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7" y="69"/>
                    </a:lnTo>
                    <a:lnTo>
                      <a:pt x="89" y="63"/>
                    </a:lnTo>
                    <a:lnTo>
                      <a:pt x="90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1"/>
                    </a:moveTo>
                    <a:lnTo>
                      <a:pt x="89" y="34"/>
                    </a:lnTo>
                    <a:lnTo>
                      <a:pt x="96" y="44"/>
                    </a:lnTo>
                    <a:lnTo>
                      <a:pt x="98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4"/>
                    </a:lnTo>
                    <a:lnTo>
                      <a:pt x="78" y="31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0" y="37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7"/>
                    </a:lnTo>
                    <a:lnTo>
                      <a:pt x="31" y="31"/>
                    </a:lnTo>
                    <a:lnTo>
                      <a:pt x="31" y="24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80" y="1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2" y="1"/>
                    </a:lnTo>
                    <a:close/>
                    <a:moveTo>
                      <a:pt x="19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5"/>
                    </a:lnTo>
                    <a:lnTo>
                      <a:pt x="37" y="37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72" name="Freeform 280"/>
              <p:cNvSpPr>
                <a:spLocks/>
              </p:cNvSpPr>
              <p:nvPr/>
            </p:nvSpPr>
            <p:spPr bwMode="auto">
              <a:xfrm>
                <a:off x="4916" y="1230"/>
                <a:ext cx="79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6" y="20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2" y="6"/>
                  </a:cxn>
                  <a:cxn ang="0">
                    <a:pos x="36" y="5"/>
                  </a:cxn>
                  <a:cxn ang="0">
                    <a:pos x="32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23" y="9"/>
                  </a:cxn>
                  <a:cxn ang="0">
                    <a:pos x="23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4" y="27"/>
                  </a:cxn>
                  <a:cxn ang="0">
                    <a:pos x="44" y="24"/>
                  </a:cxn>
                  <a:cxn ang="0">
                    <a:pos x="45" y="20"/>
                  </a:cxn>
                  <a:cxn ang="0">
                    <a:pos x="50" y="20"/>
                  </a:cxn>
                  <a:cxn ang="0">
                    <a:pos x="50" y="55"/>
                  </a:cxn>
                  <a:cxn ang="0">
                    <a:pos x="45" y="55"/>
                  </a:cxn>
                  <a:cxn ang="0">
                    <a:pos x="44" y="49"/>
                  </a:cxn>
                  <a:cxn ang="0">
                    <a:pos x="42" y="44"/>
                  </a:cxn>
                  <a:cxn ang="0">
                    <a:pos x="41" y="41"/>
                  </a:cxn>
                  <a:cxn ang="0">
                    <a:pos x="36" y="40"/>
                  </a:cxn>
                  <a:cxn ang="0">
                    <a:pos x="23" y="40"/>
                  </a:cxn>
                  <a:cxn ang="0">
                    <a:pos x="23" y="68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2" y="71"/>
                  </a:cxn>
                  <a:cxn ang="0">
                    <a:pos x="59" y="68"/>
                  </a:cxn>
                  <a:cxn ang="0">
                    <a:pos x="64" y="65"/>
                  </a:cxn>
                  <a:cxn ang="0">
                    <a:pos x="76" y="53"/>
                  </a:cxn>
                  <a:cxn ang="0">
                    <a:pos x="79" y="55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11" y="67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9">
                    <a:moveTo>
                      <a:pt x="0" y="0"/>
                    </a:moveTo>
                    <a:lnTo>
                      <a:pt x="67" y="0"/>
                    </a:lnTo>
                    <a:lnTo>
                      <a:pt x="76" y="20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2" y="6"/>
                    </a:lnTo>
                    <a:lnTo>
                      <a:pt x="36" y="5"/>
                    </a:lnTo>
                    <a:lnTo>
                      <a:pt x="32" y="5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4" y="27"/>
                    </a:lnTo>
                    <a:lnTo>
                      <a:pt x="44" y="24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50" y="55"/>
                    </a:lnTo>
                    <a:lnTo>
                      <a:pt x="45" y="55"/>
                    </a:lnTo>
                    <a:lnTo>
                      <a:pt x="44" y="49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36" y="40"/>
                    </a:lnTo>
                    <a:lnTo>
                      <a:pt x="23" y="40"/>
                    </a:lnTo>
                    <a:lnTo>
                      <a:pt x="23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2" y="71"/>
                    </a:lnTo>
                    <a:lnTo>
                      <a:pt x="59" y="68"/>
                    </a:lnTo>
                    <a:lnTo>
                      <a:pt x="64" y="65"/>
                    </a:lnTo>
                    <a:lnTo>
                      <a:pt x="76" y="53"/>
                    </a:lnTo>
                    <a:lnTo>
                      <a:pt x="79" y="55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11" y="67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73" name="Freeform 281"/>
              <p:cNvSpPr>
                <a:spLocks noEditPoints="1"/>
              </p:cNvSpPr>
              <p:nvPr/>
            </p:nvSpPr>
            <p:spPr bwMode="auto">
              <a:xfrm>
                <a:off x="4999" y="1230"/>
                <a:ext cx="66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8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51" y="73"/>
                  </a:cxn>
                  <a:cxn ang="0">
                    <a:pos x="53" y="74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7" y="79"/>
                  </a:cxn>
                  <a:cxn ang="0">
                    <a:pos x="27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8" y="68"/>
                  </a:cxn>
                  <a:cxn ang="0">
                    <a:pos x="38" y="58"/>
                  </a:cxn>
                  <a:cxn ang="0">
                    <a:pos x="2" y="58"/>
                  </a:cxn>
                  <a:cxn ang="0">
                    <a:pos x="0" y="53"/>
                  </a:cxn>
                  <a:cxn ang="0">
                    <a:pos x="20" y="26"/>
                  </a:cxn>
                  <a:cxn ang="0">
                    <a:pos x="38" y="0"/>
                  </a:cxn>
                </a:cxnLst>
                <a:rect l="0" t="0" r="r" b="b"/>
                <a:pathLst>
                  <a:path w="66" h="79">
                    <a:moveTo>
                      <a:pt x="38" y="9"/>
                    </a:moveTo>
                    <a:lnTo>
                      <a:pt x="8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51" y="73"/>
                    </a:lnTo>
                    <a:lnTo>
                      <a:pt x="53" y="74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7" y="79"/>
                    </a:lnTo>
                    <a:lnTo>
                      <a:pt x="27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8" y="68"/>
                    </a:lnTo>
                    <a:lnTo>
                      <a:pt x="38" y="58"/>
                    </a:lnTo>
                    <a:lnTo>
                      <a:pt x="2" y="58"/>
                    </a:lnTo>
                    <a:lnTo>
                      <a:pt x="0" y="53"/>
                    </a:lnTo>
                    <a:lnTo>
                      <a:pt x="20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74" name="Picture 282"/>
              <p:cNvPicPr>
                <a:picLocks noChangeAspect="1" noChangeArrowheads="1"/>
              </p:cNvPicPr>
              <p:nvPr/>
            </p:nvPicPr>
            <p:blipFill>
              <a:blip r:embed="rId88" cstate="print"/>
              <a:srcRect/>
              <a:stretch>
                <a:fillRect/>
              </a:stretch>
            </p:blipFill>
            <p:spPr bwMode="auto">
              <a:xfrm>
                <a:off x="5166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75" name="Picture 283"/>
              <p:cNvPicPr>
                <a:picLocks noChangeAspect="1" noChangeArrowheads="1"/>
              </p:cNvPicPr>
              <p:nvPr/>
            </p:nvPicPr>
            <p:blipFill>
              <a:blip r:embed="rId89" cstate="print"/>
              <a:srcRect/>
              <a:stretch>
                <a:fillRect/>
              </a:stretch>
            </p:blipFill>
            <p:spPr bwMode="auto">
              <a:xfrm>
                <a:off x="5166" y="119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76" name="Picture 284"/>
              <p:cNvPicPr>
                <a:picLocks noChangeAspect="1" noChangeArrowheads="1"/>
              </p:cNvPicPr>
              <p:nvPr/>
            </p:nvPicPr>
            <p:blipFill>
              <a:blip r:embed="rId90" cstate="print"/>
              <a:srcRect/>
              <a:stretch>
                <a:fillRect/>
              </a:stretch>
            </p:blipFill>
            <p:spPr bwMode="auto">
              <a:xfrm>
                <a:off x="1088" y="1356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77" name="Picture 285"/>
              <p:cNvPicPr>
                <a:picLocks noChangeAspect="1" noChangeArrowheads="1"/>
              </p:cNvPicPr>
              <p:nvPr/>
            </p:nvPicPr>
            <p:blipFill>
              <a:blip r:embed="rId91" cstate="print"/>
              <a:srcRect/>
              <a:stretch>
                <a:fillRect/>
              </a:stretch>
            </p:blipFill>
            <p:spPr bwMode="auto">
              <a:xfrm>
                <a:off x="1088" y="1356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78" name="Picture 286"/>
              <p:cNvPicPr>
                <a:picLocks noChangeAspect="1" noChangeArrowheads="1"/>
              </p:cNvPicPr>
              <p:nvPr/>
            </p:nvPicPr>
            <p:blipFill>
              <a:blip r:embed="rId92" cstate="print"/>
              <a:srcRect/>
              <a:stretch>
                <a:fillRect/>
              </a:stretch>
            </p:blipFill>
            <p:spPr bwMode="auto">
              <a:xfrm>
                <a:off x="1085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79" name="Picture 287"/>
              <p:cNvPicPr>
                <a:picLocks noChangeAspect="1" noChangeArrowheads="1"/>
              </p:cNvPicPr>
              <p:nvPr/>
            </p:nvPicPr>
            <p:blipFill>
              <a:blip r:embed="rId93" cstate="print"/>
              <a:srcRect/>
              <a:stretch>
                <a:fillRect/>
              </a:stretch>
            </p:blipFill>
            <p:spPr bwMode="auto">
              <a:xfrm>
                <a:off x="1085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80" name="Freeform 288"/>
              <p:cNvSpPr>
                <a:spLocks noEditPoints="1"/>
              </p:cNvSpPr>
              <p:nvPr/>
            </p:nvSpPr>
            <p:spPr bwMode="auto">
              <a:xfrm>
                <a:off x="1225" y="1378"/>
                <a:ext cx="74" cy="99"/>
              </a:xfrm>
              <a:custGeom>
                <a:avLst/>
                <a:gdLst/>
                <a:ahLst/>
                <a:cxnLst>
                  <a:cxn ang="0">
                    <a:pos x="54" y="58"/>
                  </a:cxn>
                  <a:cxn ang="0">
                    <a:pos x="50" y="66"/>
                  </a:cxn>
                  <a:cxn ang="0">
                    <a:pos x="51" y="82"/>
                  </a:cxn>
                  <a:cxn ang="0">
                    <a:pos x="57" y="88"/>
                  </a:cxn>
                  <a:cxn ang="0">
                    <a:pos x="63" y="84"/>
                  </a:cxn>
                  <a:cxn ang="0">
                    <a:pos x="66" y="73"/>
                  </a:cxn>
                  <a:cxn ang="0">
                    <a:pos x="63" y="61"/>
                  </a:cxn>
                  <a:cxn ang="0">
                    <a:pos x="57" y="56"/>
                  </a:cxn>
                  <a:cxn ang="0">
                    <a:pos x="66" y="52"/>
                  </a:cxn>
                  <a:cxn ang="0">
                    <a:pos x="72" y="61"/>
                  </a:cxn>
                  <a:cxn ang="0">
                    <a:pos x="74" y="79"/>
                  </a:cxn>
                  <a:cxn ang="0">
                    <a:pos x="69" y="90"/>
                  </a:cxn>
                  <a:cxn ang="0">
                    <a:pos x="62" y="96"/>
                  </a:cxn>
                  <a:cxn ang="0">
                    <a:pos x="48" y="93"/>
                  </a:cxn>
                  <a:cxn ang="0">
                    <a:pos x="44" y="85"/>
                  </a:cxn>
                  <a:cxn ang="0">
                    <a:pos x="41" y="73"/>
                  </a:cxn>
                  <a:cxn ang="0">
                    <a:pos x="44" y="58"/>
                  </a:cxn>
                  <a:cxn ang="0">
                    <a:pos x="57" y="49"/>
                  </a:cxn>
                  <a:cxn ang="0">
                    <a:pos x="14" y="11"/>
                  </a:cxn>
                  <a:cxn ang="0">
                    <a:pos x="9" y="19"/>
                  </a:cxn>
                  <a:cxn ang="0">
                    <a:pos x="9" y="32"/>
                  </a:cxn>
                  <a:cxn ang="0">
                    <a:pos x="14" y="40"/>
                  </a:cxn>
                  <a:cxn ang="0">
                    <a:pos x="20" y="40"/>
                  </a:cxn>
                  <a:cxn ang="0">
                    <a:pos x="24" y="32"/>
                  </a:cxn>
                  <a:cxn ang="0">
                    <a:pos x="23" y="14"/>
                  </a:cxn>
                  <a:cxn ang="0">
                    <a:pos x="17" y="10"/>
                  </a:cxn>
                  <a:cxn ang="0">
                    <a:pos x="26" y="5"/>
                  </a:cxn>
                  <a:cxn ang="0">
                    <a:pos x="32" y="14"/>
                  </a:cxn>
                  <a:cxn ang="0">
                    <a:pos x="33" y="26"/>
                  </a:cxn>
                  <a:cxn ang="0">
                    <a:pos x="30" y="40"/>
                  </a:cxn>
                  <a:cxn ang="0">
                    <a:pos x="23" y="47"/>
                  </a:cxn>
                  <a:cxn ang="0">
                    <a:pos x="12" y="49"/>
                  </a:cxn>
                  <a:cxn ang="0">
                    <a:pos x="5" y="43"/>
                  </a:cxn>
                  <a:cxn ang="0">
                    <a:pos x="0" y="32"/>
                  </a:cxn>
                  <a:cxn ang="0">
                    <a:pos x="3" y="11"/>
                  </a:cxn>
                  <a:cxn ang="0">
                    <a:pos x="11" y="4"/>
                  </a:cxn>
                  <a:cxn ang="0">
                    <a:pos x="63" y="0"/>
                  </a:cxn>
                  <a:cxn ang="0">
                    <a:pos x="11" y="99"/>
                  </a:cxn>
                  <a:cxn ang="0">
                    <a:pos x="63" y="0"/>
                  </a:cxn>
                </a:cxnLst>
                <a:rect l="0" t="0" r="r" b="b"/>
                <a:pathLst>
                  <a:path w="74" h="99">
                    <a:moveTo>
                      <a:pt x="57" y="56"/>
                    </a:moveTo>
                    <a:lnTo>
                      <a:pt x="54" y="58"/>
                    </a:lnTo>
                    <a:lnTo>
                      <a:pt x="51" y="61"/>
                    </a:lnTo>
                    <a:lnTo>
                      <a:pt x="50" y="66"/>
                    </a:lnTo>
                    <a:lnTo>
                      <a:pt x="50" y="78"/>
                    </a:lnTo>
                    <a:lnTo>
                      <a:pt x="51" y="82"/>
                    </a:lnTo>
                    <a:lnTo>
                      <a:pt x="54" y="88"/>
                    </a:lnTo>
                    <a:lnTo>
                      <a:pt x="57" y="88"/>
                    </a:lnTo>
                    <a:lnTo>
                      <a:pt x="62" y="87"/>
                    </a:lnTo>
                    <a:lnTo>
                      <a:pt x="63" y="84"/>
                    </a:lnTo>
                    <a:lnTo>
                      <a:pt x="65" y="79"/>
                    </a:lnTo>
                    <a:lnTo>
                      <a:pt x="66" y="73"/>
                    </a:lnTo>
                    <a:lnTo>
                      <a:pt x="65" y="66"/>
                    </a:lnTo>
                    <a:lnTo>
                      <a:pt x="63" y="61"/>
                    </a:lnTo>
                    <a:lnTo>
                      <a:pt x="62" y="58"/>
                    </a:lnTo>
                    <a:lnTo>
                      <a:pt x="57" y="56"/>
                    </a:lnTo>
                    <a:close/>
                    <a:moveTo>
                      <a:pt x="57" y="49"/>
                    </a:moveTo>
                    <a:lnTo>
                      <a:pt x="66" y="52"/>
                    </a:lnTo>
                    <a:lnTo>
                      <a:pt x="69" y="55"/>
                    </a:lnTo>
                    <a:lnTo>
                      <a:pt x="72" y="61"/>
                    </a:lnTo>
                    <a:lnTo>
                      <a:pt x="74" y="66"/>
                    </a:lnTo>
                    <a:lnTo>
                      <a:pt x="74" y="79"/>
                    </a:lnTo>
                    <a:lnTo>
                      <a:pt x="72" y="85"/>
                    </a:lnTo>
                    <a:lnTo>
                      <a:pt x="69" y="90"/>
                    </a:lnTo>
                    <a:lnTo>
                      <a:pt x="66" y="93"/>
                    </a:lnTo>
                    <a:lnTo>
                      <a:pt x="62" y="96"/>
                    </a:lnTo>
                    <a:lnTo>
                      <a:pt x="53" y="96"/>
                    </a:lnTo>
                    <a:lnTo>
                      <a:pt x="48" y="93"/>
                    </a:lnTo>
                    <a:lnTo>
                      <a:pt x="45" y="90"/>
                    </a:lnTo>
                    <a:lnTo>
                      <a:pt x="44" y="85"/>
                    </a:lnTo>
                    <a:lnTo>
                      <a:pt x="41" y="79"/>
                    </a:lnTo>
                    <a:lnTo>
                      <a:pt x="41" y="73"/>
                    </a:lnTo>
                    <a:lnTo>
                      <a:pt x="42" y="64"/>
                    </a:lnTo>
                    <a:lnTo>
                      <a:pt x="44" y="58"/>
                    </a:lnTo>
                    <a:lnTo>
                      <a:pt x="51" y="50"/>
                    </a:lnTo>
                    <a:lnTo>
                      <a:pt x="57" y="49"/>
                    </a:lnTo>
                    <a:close/>
                    <a:moveTo>
                      <a:pt x="17" y="10"/>
                    </a:moveTo>
                    <a:lnTo>
                      <a:pt x="14" y="11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8" y="26"/>
                    </a:lnTo>
                    <a:lnTo>
                      <a:pt x="9" y="32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7" y="41"/>
                    </a:lnTo>
                    <a:lnTo>
                      <a:pt x="20" y="40"/>
                    </a:lnTo>
                    <a:lnTo>
                      <a:pt x="23" y="37"/>
                    </a:lnTo>
                    <a:lnTo>
                      <a:pt x="24" y="32"/>
                    </a:lnTo>
                    <a:lnTo>
                      <a:pt x="24" y="19"/>
                    </a:lnTo>
                    <a:lnTo>
                      <a:pt x="23" y="14"/>
                    </a:lnTo>
                    <a:lnTo>
                      <a:pt x="20" y="11"/>
                    </a:lnTo>
                    <a:lnTo>
                      <a:pt x="17" y="10"/>
                    </a:lnTo>
                    <a:close/>
                    <a:moveTo>
                      <a:pt x="17" y="2"/>
                    </a:moveTo>
                    <a:lnTo>
                      <a:pt x="26" y="5"/>
                    </a:lnTo>
                    <a:lnTo>
                      <a:pt x="29" y="8"/>
                    </a:lnTo>
                    <a:lnTo>
                      <a:pt x="32" y="14"/>
                    </a:lnTo>
                    <a:lnTo>
                      <a:pt x="33" y="19"/>
                    </a:lnTo>
                    <a:lnTo>
                      <a:pt x="33" y="26"/>
                    </a:lnTo>
                    <a:lnTo>
                      <a:pt x="32" y="34"/>
                    </a:lnTo>
                    <a:lnTo>
                      <a:pt x="30" y="40"/>
                    </a:lnTo>
                    <a:lnTo>
                      <a:pt x="27" y="44"/>
                    </a:lnTo>
                    <a:lnTo>
                      <a:pt x="23" y="47"/>
                    </a:lnTo>
                    <a:lnTo>
                      <a:pt x="17" y="49"/>
                    </a:lnTo>
                    <a:lnTo>
                      <a:pt x="12" y="49"/>
                    </a:lnTo>
                    <a:lnTo>
                      <a:pt x="8" y="46"/>
                    </a:lnTo>
                    <a:lnTo>
                      <a:pt x="5" y="43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17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11" y="4"/>
                    </a:lnTo>
                    <a:lnTo>
                      <a:pt x="17" y="2"/>
                    </a:lnTo>
                    <a:close/>
                    <a:moveTo>
                      <a:pt x="63" y="0"/>
                    </a:moveTo>
                    <a:lnTo>
                      <a:pt x="72" y="0"/>
                    </a:lnTo>
                    <a:lnTo>
                      <a:pt x="11" y="99"/>
                    </a:lnTo>
                    <a:lnTo>
                      <a:pt x="3" y="9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81" name="Freeform 289"/>
              <p:cNvSpPr>
                <a:spLocks noEditPoints="1"/>
              </p:cNvSpPr>
              <p:nvPr/>
            </p:nvSpPr>
            <p:spPr bwMode="auto">
              <a:xfrm>
                <a:off x="1535" y="1394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4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1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1"/>
                    </a:moveTo>
                    <a:lnTo>
                      <a:pt x="89" y="34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4"/>
                    </a:lnTo>
                    <a:lnTo>
                      <a:pt x="79" y="31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7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7"/>
                    </a:lnTo>
                    <a:lnTo>
                      <a:pt x="32" y="31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5"/>
                    </a:lnTo>
                    <a:lnTo>
                      <a:pt x="38" y="37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82" name="Freeform 290"/>
              <p:cNvSpPr>
                <a:spLocks/>
              </p:cNvSpPr>
              <p:nvPr/>
            </p:nvSpPr>
            <p:spPr bwMode="auto">
              <a:xfrm>
                <a:off x="1642" y="1394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1"/>
                  </a:cxn>
                  <a:cxn ang="0">
                    <a:pos x="49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6" y="16"/>
                  </a:cxn>
                  <a:cxn ang="0">
                    <a:pos x="58" y="22"/>
                  </a:cxn>
                  <a:cxn ang="0">
                    <a:pos x="52" y="37"/>
                  </a:cxn>
                  <a:cxn ang="0">
                    <a:pos x="37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69"/>
                  </a:cxn>
                  <a:cxn ang="0">
                    <a:pos x="49" y="69"/>
                  </a:cxn>
                  <a:cxn ang="0">
                    <a:pos x="52" y="66"/>
                  </a:cxn>
                  <a:cxn ang="0">
                    <a:pos x="55" y="65"/>
                  </a:cxn>
                  <a:cxn ang="0">
                    <a:pos x="56" y="60"/>
                  </a:cxn>
                  <a:cxn ang="0">
                    <a:pos x="58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5" y="54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4" y="6"/>
                  </a:cxn>
                  <a:cxn ang="0">
                    <a:pos x="28" y="4"/>
                  </a:cxn>
                  <a:cxn ang="0">
                    <a:pos x="23" y="6"/>
                  </a:cxn>
                  <a:cxn ang="0">
                    <a:pos x="17" y="7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4" y="28"/>
                  </a:cxn>
                  <a:cxn ang="0">
                    <a:pos x="8" y="31"/>
                  </a:cxn>
                  <a:cxn ang="0">
                    <a:pos x="5" y="30"/>
                  </a:cxn>
                  <a:cxn ang="0">
                    <a:pos x="3" y="28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1"/>
                    </a:lnTo>
                    <a:lnTo>
                      <a:pt x="49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6" y="16"/>
                    </a:lnTo>
                    <a:lnTo>
                      <a:pt x="58" y="22"/>
                    </a:lnTo>
                    <a:lnTo>
                      <a:pt x="52" y="37"/>
                    </a:lnTo>
                    <a:lnTo>
                      <a:pt x="37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69"/>
                    </a:lnTo>
                    <a:lnTo>
                      <a:pt x="49" y="69"/>
                    </a:lnTo>
                    <a:lnTo>
                      <a:pt x="52" y="66"/>
                    </a:lnTo>
                    <a:lnTo>
                      <a:pt x="55" y="65"/>
                    </a:lnTo>
                    <a:lnTo>
                      <a:pt x="56" y="60"/>
                    </a:lnTo>
                    <a:lnTo>
                      <a:pt x="58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5" y="54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4" y="28"/>
                    </a:lnTo>
                    <a:lnTo>
                      <a:pt x="8" y="31"/>
                    </a:lnTo>
                    <a:lnTo>
                      <a:pt x="5" y="30"/>
                    </a:lnTo>
                    <a:lnTo>
                      <a:pt x="3" y="28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83" name="Freeform 291"/>
              <p:cNvSpPr>
                <a:spLocks/>
              </p:cNvSpPr>
              <p:nvPr/>
            </p:nvSpPr>
            <p:spPr bwMode="auto">
              <a:xfrm>
                <a:off x="1716" y="1391"/>
                <a:ext cx="62" cy="8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4" y="0"/>
                  </a:cxn>
                  <a:cxn ang="0">
                    <a:pos x="53" y="13"/>
                  </a:cxn>
                  <a:cxn ang="0">
                    <a:pos x="12" y="13"/>
                  </a:cxn>
                  <a:cxn ang="0">
                    <a:pos x="12" y="36"/>
                  </a:cxn>
                  <a:cxn ang="0">
                    <a:pos x="18" y="33"/>
                  </a:cxn>
                  <a:cxn ang="0">
                    <a:pos x="26" y="30"/>
                  </a:cxn>
                  <a:cxn ang="0">
                    <a:pos x="32" y="28"/>
                  </a:cxn>
                  <a:cxn ang="0">
                    <a:pos x="44" y="31"/>
                  </a:cxn>
                  <a:cxn ang="0">
                    <a:pos x="53" y="36"/>
                  </a:cxn>
                  <a:cxn ang="0">
                    <a:pos x="59" y="45"/>
                  </a:cxn>
                  <a:cxn ang="0">
                    <a:pos x="62" y="56"/>
                  </a:cxn>
                  <a:cxn ang="0">
                    <a:pos x="59" y="68"/>
                  </a:cxn>
                  <a:cxn ang="0">
                    <a:pos x="56" y="72"/>
                  </a:cxn>
                  <a:cxn ang="0">
                    <a:pos x="51" y="77"/>
                  </a:cxn>
                  <a:cxn ang="0">
                    <a:pos x="45" y="81"/>
                  </a:cxn>
                  <a:cxn ang="0">
                    <a:pos x="38" y="83"/>
                  </a:cxn>
                  <a:cxn ang="0">
                    <a:pos x="29" y="84"/>
                  </a:cxn>
                  <a:cxn ang="0">
                    <a:pos x="11" y="81"/>
                  </a:cxn>
                  <a:cxn ang="0">
                    <a:pos x="6" y="78"/>
                  </a:cxn>
                  <a:cxn ang="0">
                    <a:pos x="3" y="75"/>
                  </a:cxn>
                  <a:cxn ang="0">
                    <a:pos x="2" y="72"/>
                  </a:cxn>
                  <a:cxn ang="0">
                    <a:pos x="0" y="68"/>
                  </a:cxn>
                  <a:cxn ang="0">
                    <a:pos x="2" y="63"/>
                  </a:cxn>
                  <a:cxn ang="0">
                    <a:pos x="5" y="60"/>
                  </a:cxn>
                  <a:cxn ang="0">
                    <a:pos x="11" y="60"/>
                  </a:cxn>
                  <a:cxn ang="0">
                    <a:pos x="14" y="63"/>
                  </a:cxn>
                  <a:cxn ang="0">
                    <a:pos x="15" y="66"/>
                  </a:cxn>
                  <a:cxn ang="0">
                    <a:pos x="15" y="68"/>
                  </a:cxn>
                  <a:cxn ang="0">
                    <a:pos x="14" y="69"/>
                  </a:cxn>
                  <a:cxn ang="0">
                    <a:pos x="14" y="74"/>
                  </a:cxn>
                  <a:cxn ang="0">
                    <a:pos x="23" y="78"/>
                  </a:cxn>
                  <a:cxn ang="0">
                    <a:pos x="27" y="80"/>
                  </a:cxn>
                  <a:cxn ang="0">
                    <a:pos x="39" y="77"/>
                  </a:cxn>
                  <a:cxn ang="0">
                    <a:pos x="42" y="74"/>
                  </a:cxn>
                  <a:cxn ang="0">
                    <a:pos x="45" y="69"/>
                  </a:cxn>
                  <a:cxn ang="0">
                    <a:pos x="48" y="63"/>
                  </a:cxn>
                  <a:cxn ang="0">
                    <a:pos x="48" y="51"/>
                  </a:cxn>
                  <a:cxn ang="0">
                    <a:pos x="47" y="47"/>
                  </a:cxn>
                  <a:cxn ang="0">
                    <a:pos x="44" y="42"/>
                  </a:cxn>
                  <a:cxn ang="0">
                    <a:pos x="35" y="36"/>
                  </a:cxn>
                  <a:cxn ang="0">
                    <a:pos x="24" y="36"/>
                  </a:cxn>
                  <a:cxn ang="0">
                    <a:pos x="20" y="37"/>
                  </a:cxn>
                  <a:cxn ang="0">
                    <a:pos x="11" y="47"/>
                  </a:cxn>
                  <a:cxn ang="0">
                    <a:pos x="5" y="45"/>
                  </a:cxn>
                  <a:cxn ang="0">
                    <a:pos x="5" y="4"/>
                  </a:cxn>
                  <a:cxn ang="0">
                    <a:pos x="41" y="4"/>
                  </a:cxn>
                  <a:cxn ang="0">
                    <a:pos x="45" y="3"/>
                  </a:cxn>
                  <a:cxn ang="0">
                    <a:pos x="48" y="3"/>
                  </a:cxn>
                  <a:cxn ang="0">
                    <a:pos x="50" y="0"/>
                  </a:cxn>
                </a:cxnLst>
                <a:rect l="0" t="0" r="r" b="b"/>
                <a:pathLst>
                  <a:path w="62" h="84">
                    <a:moveTo>
                      <a:pt x="50" y="0"/>
                    </a:moveTo>
                    <a:lnTo>
                      <a:pt x="54" y="0"/>
                    </a:lnTo>
                    <a:lnTo>
                      <a:pt x="53" y="13"/>
                    </a:lnTo>
                    <a:lnTo>
                      <a:pt x="12" y="13"/>
                    </a:lnTo>
                    <a:lnTo>
                      <a:pt x="12" y="36"/>
                    </a:lnTo>
                    <a:lnTo>
                      <a:pt x="18" y="33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44" y="31"/>
                    </a:lnTo>
                    <a:lnTo>
                      <a:pt x="53" y="36"/>
                    </a:lnTo>
                    <a:lnTo>
                      <a:pt x="59" y="45"/>
                    </a:lnTo>
                    <a:lnTo>
                      <a:pt x="62" y="56"/>
                    </a:lnTo>
                    <a:lnTo>
                      <a:pt x="59" y="68"/>
                    </a:lnTo>
                    <a:lnTo>
                      <a:pt x="56" y="72"/>
                    </a:lnTo>
                    <a:lnTo>
                      <a:pt x="51" y="77"/>
                    </a:lnTo>
                    <a:lnTo>
                      <a:pt x="45" y="81"/>
                    </a:lnTo>
                    <a:lnTo>
                      <a:pt x="38" y="83"/>
                    </a:lnTo>
                    <a:lnTo>
                      <a:pt x="29" y="84"/>
                    </a:lnTo>
                    <a:lnTo>
                      <a:pt x="11" y="81"/>
                    </a:lnTo>
                    <a:lnTo>
                      <a:pt x="6" y="78"/>
                    </a:lnTo>
                    <a:lnTo>
                      <a:pt x="3" y="75"/>
                    </a:lnTo>
                    <a:lnTo>
                      <a:pt x="2" y="72"/>
                    </a:lnTo>
                    <a:lnTo>
                      <a:pt x="0" y="68"/>
                    </a:lnTo>
                    <a:lnTo>
                      <a:pt x="2" y="63"/>
                    </a:lnTo>
                    <a:lnTo>
                      <a:pt x="5" y="60"/>
                    </a:lnTo>
                    <a:lnTo>
                      <a:pt x="11" y="60"/>
                    </a:lnTo>
                    <a:lnTo>
                      <a:pt x="14" y="63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14" y="69"/>
                    </a:lnTo>
                    <a:lnTo>
                      <a:pt x="14" y="74"/>
                    </a:lnTo>
                    <a:lnTo>
                      <a:pt x="23" y="78"/>
                    </a:lnTo>
                    <a:lnTo>
                      <a:pt x="27" y="80"/>
                    </a:lnTo>
                    <a:lnTo>
                      <a:pt x="39" y="77"/>
                    </a:lnTo>
                    <a:lnTo>
                      <a:pt x="42" y="74"/>
                    </a:lnTo>
                    <a:lnTo>
                      <a:pt x="45" y="69"/>
                    </a:lnTo>
                    <a:lnTo>
                      <a:pt x="48" y="63"/>
                    </a:lnTo>
                    <a:lnTo>
                      <a:pt x="48" y="51"/>
                    </a:lnTo>
                    <a:lnTo>
                      <a:pt x="47" y="47"/>
                    </a:lnTo>
                    <a:lnTo>
                      <a:pt x="44" y="42"/>
                    </a:lnTo>
                    <a:lnTo>
                      <a:pt x="35" y="36"/>
                    </a:lnTo>
                    <a:lnTo>
                      <a:pt x="24" y="36"/>
                    </a:lnTo>
                    <a:lnTo>
                      <a:pt x="20" y="37"/>
                    </a:lnTo>
                    <a:lnTo>
                      <a:pt x="11" y="47"/>
                    </a:lnTo>
                    <a:lnTo>
                      <a:pt x="5" y="45"/>
                    </a:lnTo>
                    <a:lnTo>
                      <a:pt x="5" y="4"/>
                    </a:lnTo>
                    <a:lnTo>
                      <a:pt x="41" y="4"/>
                    </a:lnTo>
                    <a:lnTo>
                      <a:pt x="45" y="3"/>
                    </a:lnTo>
                    <a:lnTo>
                      <a:pt x="48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84" name="Picture 292"/>
              <p:cNvPicPr>
                <a:picLocks noChangeAspect="1" noChangeArrowheads="1"/>
              </p:cNvPicPr>
              <p:nvPr/>
            </p:nvPicPr>
            <p:blipFill>
              <a:blip r:embed="rId94" cstate="print"/>
              <a:srcRect/>
              <a:stretch>
                <a:fillRect/>
              </a:stretch>
            </p:blipFill>
            <p:spPr bwMode="auto">
              <a:xfrm>
                <a:off x="1873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85" name="Picture 293"/>
              <p:cNvPicPr>
                <a:picLocks noChangeAspect="1" noChangeArrowheads="1"/>
              </p:cNvPicPr>
              <p:nvPr/>
            </p:nvPicPr>
            <p:blipFill>
              <a:blip r:embed="rId95" cstate="print"/>
              <a:srcRect/>
              <a:stretch>
                <a:fillRect/>
              </a:stretch>
            </p:blipFill>
            <p:spPr bwMode="auto">
              <a:xfrm>
                <a:off x="1873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86" name="Picture 294"/>
              <p:cNvPicPr>
                <a:picLocks noChangeAspect="1" noChangeArrowheads="1"/>
              </p:cNvPicPr>
              <p:nvPr/>
            </p:nvPicPr>
            <p:blipFill>
              <a:blip r:embed="rId96" cstate="print"/>
              <a:srcRect/>
              <a:stretch>
                <a:fillRect/>
              </a:stretch>
            </p:blipFill>
            <p:spPr bwMode="auto">
              <a:xfrm>
                <a:off x="1902" y="1362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87" name="Picture 295"/>
              <p:cNvPicPr>
                <a:picLocks noChangeAspect="1" noChangeArrowheads="1"/>
              </p:cNvPicPr>
              <p:nvPr/>
            </p:nvPicPr>
            <p:blipFill>
              <a:blip r:embed="rId97" cstate="print"/>
              <a:srcRect/>
              <a:stretch>
                <a:fillRect/>
              </a:stretch>
            </p:blipFill>
            <p:spPr bwMode="auto">
              <a:xfrm>
                <a:off x="1902" y="1362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88" name="Freeform 296"/>
              <p:cNvSpPr>
                <a:spLocks/>
              </p:cNvSpPr>
              <p:nvPr/>
            </p:nvSpPr>
            <p:spPr bwMode="auto">
              <a:xfrm>
                <a:off x="2144" y="1395"/>
                <a:ext cx="78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5" y="20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1" y="6"/>
                  </a:cxn>
                  <a:cxn ang="0">
                    <a:pos x="36" y="5"/>
                  </a:cxn>
                  <a:cxn ang="0">
                    <a:pos x="32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23" y="9"/>
                  </a:cxn>
                  <a:cxn ang="0">
                    <a:pos x="23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5" y="24"/>
                  </a:cxn>
                  <a:cxn ang="0">
                    <a:pos x="45" y="20"/>
                  </a:cxn>
                  <a:cxn ang="0">
                    <a:pos x="50" y="20"/>
                  </a:cxn>
                  <a:cxn ang="0">
                    <a:pos x="50" y="55"/>
                  </a:cxn>
                  <a:cxn ang="0">
                    <a:pos x="45" y="55"/>
                  </a:cxn>
                  <a:cxn ang="0">
                    <a:pos x="45" y="49"/>
                  </a:cxn>
                  <a:cxn ang="0">
                    <a:pos x="42" y="44"/>
                  </a:cxn>
                  <a:cxn ang="0">
                    <a:pos x="41" y="41"/>
                  </a:cxn>
                  <a:cxn ang="0">
                    <a:pos x="36" y="39"/>
                  </a:cxn>
                  <a:cxn ang="0">
                    <a:pos x="23" y="39"/>
                  </a:cxn>
                  <a:cxn ang="0">
                    <a:pos x="23" y="68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1" y="71"/>
                  </a:cxn>
                  <a:cxn ang="0">
                    <a:pos x="59" y="68"/>
                  </a:cxn>
                  <a:cxn ang="0">
                    <a:pos x="63" y="65"/>
                  </a:cxn>
                  <a:cxn ang="0">
                    <a:pos x="75" y="53"/>
                  </a:cxn>
                  <a:cxn ang="0">
                    <a:pos x="78" y="55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66" y="0"/>
                    </a:lnTo>
                    <a:lnTo>
                      <a:pt x="75" y="20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1" y="6"/>
                    </a:lnTo>
                    <a:lnTo>
                      <a:pt x="36" y="5"/>
                    </a:lnTo>
                    <a:lnTo>
                      <a:pt x="32" y="5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5" y="24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50" y="55"/>
                    </a:lnTo>
                    <a:lnTo>
                      <a:pt x="45" y="55"/>
                    </a:lnTo>
                    <a:lnTo>
                      <a:pt x="45" y="49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36" y="39"/>
                    </a:lnTo>
                    <a:lnTo>
                      <a:pt x="23" y="39"/>
                    </a:lnTo>
                    <a:lnTo>
                      <a:pt x="23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1" y="71"/>
                    </a:lnTo>
                    <a:lnTo>
                      <a:pt x="59" y="68"/>
                    </a:lnTo>
                    <a:lnTo>
                      <a:pt x="63" y="65"/>
                    </a:lnTo>
                    <a:lnTo>
                      <a:pt x="75" y="53"/>
                    </a:lnTo>
                    <a:lnTo>
                      <a:pt x="78" y="55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89" name="Freeform 297"/>
              <p:cNvSpPr>
                <a:spLocks noEditPoints="1"/>
              </p:cNvSpPr>
              <p:nvPr/>
            </p:nvSpPr>
            <p:spPr bwMode="auto">
              <a:xfrm>
                <a:off x="2561" y="1394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4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1" y="31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1"/>
                    </a:moveTo>
                    <a:lnTo>
                      <a:pt x="89" y="34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4"/>
                    </a:lnTo>
                    <a:lnTo>
                      <a:pt x="79" y="31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7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7"/>
                    </a:lnTo>
                    <a:lnTo>
                      <a:pt x="31" y="31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5"/>
                    </a:lnTo>
                    <a:lnTo>
                      <a:pt x="38" y="37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90" name="Freeform 298"/>
              <p:cNvSpPr>
                <a:spLocks noEditPoints="1"/>
              </p:cNvSpPr>
              <p:nvPr/>
            </p:nvSpPr>
            <p:spPr bwMode="auto">
              <a:xfrm>
                <a:off x="2667" y="1395"/>
                <a:ext cx="66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7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50" y="70"/>
                  </a:cxn>
                  <a:cxn ang="0">
                    <a:pos x="50" y="73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6" y="79"/>
                  </a:cxn>
                  <a:cxn ang="0">
                    <a:pos x="26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8" y="68"/>
                  </a:cxn>
                  <a:cxn ang="0">
                    <a:pos x="38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6"/>
                  </a:cxn>
                  <a:cxn ang="0">
                    <a:pos x="38" y="0"/>
                  </a:cxn>
                </a:cxnLst>
                <a:rect l="0" t="0" r="r" b="b"/>
                <a:pathLst>
                  <a:path w="66" h="79">
                    <a:moveTo>
                      <a:pt x="38" y="9"/>
                    </a:moveTo>
                    <a:lnTo>
                      <a:pt x="7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50" y="70"/>
                    </a:lnTo>
                    <a:lnTo>
                      <a:pt x="50" y="73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6" y="79"/>
                    </a:lnTo>
                    <a:lnTo>
                      <a:pt x="26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8" y="68"/>
                    </a:lnTo>
                    <a:lnTo>
                      <a:pt x="38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91" name="Freeform 299"/>
              <p:cNvSpPr>
                <a:spLocks/>
              </p:cNvSpPr>
              <p:nvPr/>
            </p:nvSpPr>
            <p:spPr bwMode="auto">
              <a:xfrm>
                <a:off x="2742" y="1391"/>
                <a:ext cx="62" cy="8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4" y="0"/>
                  </a:cxn>
                  <a:cxn ang="0">
                    <a:pos x="53" y="13"/>
                  </a:cxn>
                  <a:cxn ang="0">
                    <a:pos x="12" y="13"/>
                  </a:cxn>
                  <a:cxn ang="0">
                    <a:pos x="12" y="36"/>
                  </a:cxn>
                  <a:cxn ang="0">
                    <a:pos x="18" y="33"/>
                  </a:cxn>
                  <a:cxn ang="0">
                    <a:pos x="26" y="30"/>
                  </a:cxn>
                  <a:cxn ang="0">
                    <a:pos x="32" y="28"/>
                  </a:cxn>
                  <a:cxn ang="0">
                    <a:pos x="44" y="31"/>
                  </a:cxn>
                  <a:cxn ang="0">
                    <a:pos x="53" y="36"/>
                  </a:cxn>
                  <a:cxn ang="0">
                    <a:pos x="59" y="45"/>
                  </a:cxn>
                  <a:cxn ang="0">
                    <a:pos x="62" y="56"/>
                  </a:cxn>
                  <a:cxn ang="0">
                    <a:pos x="59" y="68"/>
                  </a:cxn>
                  <a:cxn ang="0">
                    <a:pos x="56" y="72"/>
                  </a:cxn>
                  <a:cxn ang="0">
                    <a:pos x="51" y="77"/>
                  </a:cxn>
                  <a:cxn ang="0">
                    <a:pos x="45" y="81"/>
                  </a:cxn>
                  <a:cxn ang="0">
                    <a:pos x="38" y="83"/>
                  </a:cxn>
                  <a:cxn ang="0">
                    <a:pos x="29" y="84"/>
                  </a:cxn>
                  <a:cxn ang="0">
                    <a:pos x="11" y="81"/>
                  </a:cxn>
                  <a:cxn ang="0">
                    <a:pos x="6" y="78"/>
                  </a:cxn>
                  <a:cxn ang="0">
                    <a:pos x="3" y="75"/>
                  </a:cxn>
                  <a:cxn ang="0">
                    <a:pos x="2" y="72"/>
                  </a:cxn>
                  <a:cxn ang="0">
                    <a:pos x="0" y="68"/>
                  </a:cxn>
                  <a:cxn ang="0">
                    <a:pos x="2" y="63"/>
                  </a:cxn>
                  <a:cxn ang="0">
                    <a:pos x="5" y="60"/>
                  </a:cxn>
                  <a:cxn ang="0">
                    <a:pos x="11" y="60"/>
                  </a:cxn>
                  <a:cxn ang="0">
                    <a:pos x="14" y="63"/>
                  </a:cxn>
                  <a:cxn ang="0">
                    <a:pos x="15" y="66"/>
                  </a:cxn>
                  <a:cxn ang="0">
                    <a:pos x="14" y="68"/>
                  </a:cxn>
                  <a:cxn ang="0">
                    <a:pos x="14" y="74"/>
                  </a:cxn>
                  <a:cxn ang="0">
                    <a:pos x="15" y="75"/>
                  </a:cxn>
                  <a:cxn ang="0">
                    <a:pos x="18" y="77"/>
                  </a:cxn>
                  <a:cxn ang="0">
                    <a:pos x="27" y="80"/>
                  </a:cxn>
                  <a:cxn ang="0">
                    <a:pos x="39" y="77"/>
                  </a:cxn>
                  <a:cxn ang="0">
                    <a:pos x="42" y="74"/>
                  </a:cxn>
                  <a:cxn ang="0">
                    <a:pos x="45" y="69"/>
                  </a:cxn>
                  <a:cxn ang="0">
                    <a:pos x="48" y="63"/>
                  </a:cxn>
                  <a:cxn ang="0">
                    <a:pos x="48" y="51"/>
                  </a:cxn>
                  <a:cxn ang="0">
                    <a:pos x="47" y="47"/>
                  </a:cxn>
                  <a:cxn ang="0">
                    <a:pos x="44" y="42"/>
                  </a:cxn>
                  <a:cxn ang="0">
                    <a:pos x="35" y="36"/>
                  </a:cxn>
                  <a:cxn ang="0">
                    <a:pos x="24" y="36"/>
                  </a:cxn>
                  <a:cxn ang="0">
                    <a:pos x="20" y="37"/>
                  </a:cxn>
                  <a:cxn ang="0">
                    <a:pos x="11" y="47"/>
                  </a:cxn>
                  <a:cxn ang="0">
                    <a:pos x="5" y="45"/>
                  </a:cxn>
                  <a:cxn ang="0">
                    <a:pos x="5" y="4"/>
                  </a:cxn>
                  <a:cxn ang="0">
                    <a:pos x="41" y="4"/>
                  </a:cxn>
                  <a:cxn ang="0">
                    <a:pos x="45" y="3"/>
                  </a:cxn>
                  <a:cxn ang="0">
                    <a:pos x="48" y="3"/>
                  </a:cxn>
                  <a:cxn ang="0">
                    <a:pos x="50" y="0"/>
                  </a:cxn>
                </a:cxnLst>
                <a:rect l="0" t="0" r="r" b="b"/>
                <a:pathLst>
                  <a:path w="62" h="84">
                    <a:moveTo>
                      <a:pt x="50" y="0"/>
                    </a:moveTo>
                    <a:lnTo>
                      <a:pt x="54" y="0"/>
                    </a:lnTo>
                    <a:lnTo>
                      <a:pt x="53" y="13"/>
                    </a:lnTo>
                    <a:lnTo>
                      <a:pt x="12" y="13"/>
                    </a:lnTo>
                    <a:lnTo>
                      <a:pt x="12" y="36"/>
                    </a:lnTo>
                    <a:lnTo>
                      <a:pt x="18" y="33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44" y="31"/>
                    </a:lnTo>
                    <a:lnTo>
                      <a:pt x="53" y="36"/>
                    </a:lnTo>
                    <a:lnTo>
                      <a:pt x="59" y="45"/>
                    </a:lnTo>
                    <a:lnTo>
                      <a:pt x="62" y="56"/>
                    </a:lnTo>
                    <a:lnTo>
                      <a:pt x="59" y="68"/>
                    </a:lnTo>
                    <a:lnTo>
                      <a:pt x="56" y="72"/>
                    </a:lnTo>
                    <a:lnTo>
                      <a:pt x="51" y="77"/>
                    </a:lnTo>
                    <a:lnTo>
                      <a:pt x="45" y="81"/>
                    </a:lnTo>
                    <a:lnTo>
                      <a:pt x="38" y="83"/>
                    </a:lnTo>
                    <a:lnTo>
                      <a:pt x="29" y="84"/>
                    </a:lnTo>
                    <a:lnTo>
                      <a:pt x="11" y="81"/>
                    </a:lnTo>
                    <a:lnTo>
                      <a:pt x="6" y="78"/>
                    </a:lnTo>
                    <a:lnTo>
                      <a:pt x="3" y="75"/>
                    </a:lnTo>
                    <a:lnTo>
                      <a:pt x="2" y="72"/>
                    </a:lnTo>
                    <a:lnTo>
                      <a:pt x="0" y="68"/>
                    </a:lnTo>
                    <a:lnTo>
                      <a:pt x="2" y="63"/>
                    </a:lnTo>
                    <a:lnTo>
                      <a:pt x="5" y="60"/>
                    </a:lnTo>
                    <a:lnTo>
                      <a:pt x="11" y="60"/>
                    </a:lnTo>
                    <a:lnTo>
                      <a:pt x="14" y="63"/>
                    </a:lnTo>
                    <a:lnTo>
                      <a:pt x="15" y="66"/>
                    </a:lnTo>
                    <a:lnTo>
                      <a:pt x="14" y="68"/>
                    </a:lnTo>
                    <a:lnTo>
                      <a:pt x="14" y="74"/>
                    </a:lnTo>
                    <a:lnTo>
                      <a:pt x="15" y="75"/>
                    </a:lnTo>
                    <a:lnTo>
                      <a:pt x="18" y="77"/>
                    </a:lnTo>
                    <a:lnTo>
                      <a:pt x="27" y="80"/>
                    </a:lnTo>
                    <a:lnTo>
                      <a:pt x="39" y="77"/>
                    </a:lnTo>
                    <a:lnTo>
                      <a:pt x="42" y="74"/>
                    </a:lnTo>
                    <a:lnTo>
                      <a:pt x="45" y="69"/>
                    </a:lnTo>
                    <a:lnTo>
                      <a:pt x="48" y="63"/>
                    </a:lnTo>
                    <a:lnTo>
                      <a:pt x="48" y="51"/>
                    </a:lnTo>
                    <a:lnTo>
                      <a:pt x="47" y="47"/>
                    </a:lnTo>
                    <a:lnTo>
                      <a:pt x="44" y="42"/>
                    </a:lnTo>
                    <a:lnTo>
                      <a:pt x="35" y="36"/>
                    </a:lnTo>
                    <a:lnTo>
                      <a:pt x="24" y="36"/>
                    </a:lnTo>
                    <a:lnTo>
                      <a:pt x="20" y="37"/>
                    </a:lnTo>
                    <a:lnTo>
                      <a:pt x="11" y="47"/>
                    </a:lnTo>
                    <a:lnTo>
                      <a:pt x="5" y="45"/>
                    </a:lnTo>
                    <a:lnTo>
                      <a:pt x="5" y="4"/>
                    </a:lnTo>
                    <a:lnTo>
                      <a:pt x="41" y="4"/>
                    </a:lnTo>
                    <a:lnTo>
                      <a:pt x="45" y="3"/>
                    </a:lnTo>
                    <a:lnTo>
                      <a:pt x="48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492" name="Picture 300"/>
              <p:cNvPicPr>
                <a:picLocks noChangeAspect="1" noChangeArrowheads="1"/>
              </p:cNvPicPr>
              <p:nvPr/>
            </p:nvPicPr>
            <p:blipFill>
              <a:blip r:embed="rId98" cstate="print"/>
              <a:srcRect/>
              <a:stretch>
                <a:fillRect/>
              </a:stretch>
            </p:blipFill>
            <p:spPr bwMode="auto">
              <a:xfrm>
                <a:off x="2899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93" name="Picture 301"/>
              <p:cNvPicPr>
                <a:picLocks noChangeAspect="1" noChangeArrowheads="1"/>
              </p:cNvPicPr>
              <p:nvPr/>
            </p:nvPicPr>
            <p:blipFill>
              <a:blip r:embed="rId99" cstate="print"/>
              <a:srcRect/>
              <a:stretch>
                <a:fillRect/>
              </a:stretch>
            </p:blipFill>
            <p:spPr bwMode="auto">
              <a:xfrm>
                <a:off x="2899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94" name="Picture 302"/>
              <p:cNvPicPr>
                <a:picLocks noChangeAspect="1" noChangeArrowheads="1"/>
              </p:cNvPicPr>
              <p:nvPr/>
            </p:nvPicPr>
            <p:blipFill>
              <a:blip r:embed="rId100" cstate="print"/>
              <a:srcRect/>
              <a:stretch>
                <a:fillRect/>
              </a:stretch>
            </p:blipFill>
            <p:spPr bwMode="auto">
              <a:xfrm>
                <a:off x="2929" y="136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95" name="Picture 303"/>
              <p:cNvPicPr>
                <a:picLocks noChangeAspect="1" noChangeArrowheads="1"/>
              </p:cNvPicPr>
              <p:nvPr/>
            </p:nvPicPr>
            <p:blipFill>
              <a:blip r:embed="rId101" cstate="print"/>
              <a:srcRect/>
              <a:stretch>
                <a:fillRect/>
              </a:stretch>
            </p:blipFill>
            <p:spPr bwMode="auto">
              <a:xfrm>
                <a:off x="2929" y="136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496" name="Freeform 304"/>
              <p:cNvSpPr>
                <a:spLocks noEditPoints="1"/>
              </p:cNvSpPr>
              <p:nvPr/>
            </p:nvSpPr>
            <p:spPr bwMode="auto">
              <a:xfrm>
                <a:off x="3047" y="1416"/>
                <a:ext cx="52" cy="59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1" y="6"/>
                  </a:cxn>
                  <a:cxn ang="0">
                    <a:pos x="16" y="9"/>
                  </a:cxn>
                  <a:cxn ang="0">
                    <a:pos x="13" y="14"/>
                  </a:cxn>
                  <a:cxn ang="0">
                    <a:pos x="12" y="20"/>
                  </a:cxn>
                  <a:cxn ang="0">
                    <a:pos x="40" y="20"/>
                  </a:cxn>
                  <a:cxn ang="0">
                    <a:pos x="39" y="14"/>
                  </a:cxn>
                  <a:cxn ang="0">
                    <a:pos x="37" y="11"/>
                  </a:cxn>
                  <a:cxn ang="0">
                    <a:pos x="31" y="5"/>
                  </a:cxn>
                  <a:cxn ang="0">
                    <a:pos x="27" y="5"/>
                  </a:cxn>
                  <a:cxn ang="0">
                    <a:pos x="27" y="0"/>
                  </a:cxn>
                  <a:cxn ang="0">
                    <a:pos x="40" y="3"/>
                  </a:cxn>
                  <a:cxn ang="0">
                    <a:pos x="49" y="11"/>
                  </a:cxn>
                  <a:cxn ang="0">
                    <a:pos x="52" y="25"/>
                  </a:cxn>
                  <a:cxn ang="0">
                    <a:pos x="12" y="25"/>
                  </a:cxn>
                  <a:cxn ang="0">
                    <a:pos x="12" y="32"/>
                  </a:cxn>
                  <a:cxn ang="0">
                    <a:pos x="13" y="38"/>
                  </a:cxn>
                  <a:cxn ang="0">
                    <a:pos x="15" y="43"/>
                  </a:cxn>
                  <a:cxn ang="0">
                    <a:pos x="18" y="47"/>
                  </a:cxn>
                  <a:cxn ang="0">
                    <a:pos x="21" y="50"/>
                  </a:cxn>
                  <a:cxn ang="0">
                    <a:pos x="25" y="53"/>
                  </a:cxn>
                  <a:cxn ang="0">
                    <a:pos x="36" y="53"/>
                  </a:cxn>
                  <a:cxn ang="0">
                    <a:pos x="45" y="47"/>
                  </a:cxn>
                  <a:cxn ang="0">
                    <a:pos x="48" y="43"/>
                  </a:cxn>
                  <a:cxn ang="0">
                    <a:pos x="52" y="44"/>
                  </a:cxn>
                  <a:cxn ang="0">
                    <a:pos x="48" y="50"/>
                  </a:cxn>
                  <a:cxn ang="0">
                    <a:pos x="42" y="55"/>
                  </a:cxn>
                  <a:cxn ang="0">
                    <a:pos x="36" y="58"/>
                  </a:cxn>
                  <a:cxn ang="0">
                    <a:pos x="28" y="59"/>
                  </a:cxn>
                  <a:cxn ang="0">
                    <a:pos x="16" y="56"/>
                  </a:cxn>
                  <a:cxn ang="0">
                    <a:pos x="7" y="50"/>
                  </a:cxn>
                  <a:cxn ang="0">
                    <a:pos x="1" y="41"/>
                  </a:cxn>
                  <a:cxn ang="0">
                    <a:pos x="0" y="29"/>
                  </a:cxn>
                  <a:cxn ang="0">
                    <a:pos x="0" y="22"/>
                  </a:cxn>
                  <a:cxn ang="0">
                    <a:pos x="3" y="14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9" y="2"/>
                  </a:cxn>
                  <a:cxn ang="0">
                    <a:pos x="27" y="0"/>
                  </a:cxn>
                </a:cxnLst>
                <a:rect l="0" t="0" r="r" b="b"/>
                <a:pathLst>
                  <a:path w="52" h="59">
                    <a:moveTo>
                      <a:pt x="27" y="5"/>
                    </a:moveTo>
                    <a:lnTo>
                      <a:pt x="21" y="6"/>
                    </a:lnTo>
                    <a:lnTo>
                      <a:pt x="16" y="9"/>
                    </a:lnTo>
                    <a:lnTo>
                      <a:pt x="13" y="14"/>
                    </a:lnTo>
                    <a:lnTo>
                      <a:pt x="12" y="20"/>
                    </a:lnTo>
                    <a:lnTo>
                      <a:pt x="40" y="20"/>
                    </a:lnTo>
                    <a:lnTo>
                      <a:pt x="39" y="14"/>
                    </a:lnTo>
                    <a:lnTo>
                      <a:pt x="37" y="11"/>
                    </a:lnTo>
                    <a:lnTo>
                      <a:pt x="31" y="5"/>
                    </a:lnTo>
                    <a:lnTo>
                      <a:pt x="27" y="5"/>
                    </a:lnTo>
                    <a:close/>
                    <a:moveTo>
                      <a:pt x="27" y="0"/>
                    </a:moveTo>
                    <a:lnTo>
                      <a:pt x="40" y="3"/>
                    </a:lnTo>
                    <a:lnTo>
                      <a:pt x="49" y="11"/>
                    </a:lnTo>
                    <a:lnTo>
                      <a:pt x="52" y="25"/>
                    </a:lnTo>
                    <a:lnTo>
                      <a:pt x="12" y="25"/>
                    </a:lnTo>
                    <a:lnTo>
                      <a:pt x="12" y="32"/>
                    </a:lnTo>
                    <a:lnTo>
                      <a:pt x="13" y="38"/>
                    </a:lnTo>
                    <a:lnTo>
                      <a:pt x="15" y="43"/>
                    </a:lnTo>
                    <a:lnTo>
                      <a:pt x="18" y="47"/>
                    </a:lnTo>
                    <a:lnTo>
                      <a:pt x="21" y="50"/>
                    </a:lnTo>
                    <a:lnTo>
                      <a:pt x="25" y="53"/>
                    </a:lnTo>
                    <a:lnTo>
                      <a:pt x="36" y="53"/>
                    </a:lnTo>
                    <a:lnTo>
                      <a:pt x="45" y="47"/>
                    </a:lnTo>
                    <a:lnTo>
                      <a:pt x="48" y="43"/>
                    </a:lnTo>
                    <a:lnTo>
                      <a:pt x="52" y="44"/>
                    </a:lnTo>
                    <a:lnTo>
                      <a:pt x="48" y="50"/>
                    </a:lnTo>
                    <a:lnTo>
                      <a:pt x="42" y="55"/>
                    </a:lnTo>
                    <a:lnTo>
                      <a:pt x="36" y="58"/>
                    </a:lnTo>
                    <a:lnTo>
                      <a:pt x="28" y="59"/>
                    </a:lnTo>
                    <a:lnTo>
                      <a:pt x="16" y="56"/>
                    </a:lnTo>
                    <a:lnTo>
                      <a:pt x="7" y="50"/>
                    </a:lnTo>
                    <a:lnTo>
                      <a:pt x="1" y="4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3" y="14"/>
                    </a:lnTo>
                    <a:lnTo>
                      <a:pt x="7" y="8"/>
                    </a:lnTo>
                    <a:lnTo>
                      <a:pt x="13" y="3"/>
                    </a:lnTo>
                    <a:lnTo>
                      <a:pt x="19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97" name="Freeform 305"/>
              <p:cNvSpPr>
                <a:spLocks noEditPoints="1"/>
              </p:cNvSpPr>
              <p:nvPr/>
            </p:nvSpPr>
            <p:spPr bwMode="auto">
              <a:xfrm>
                <a:off x="3310" y="1394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70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1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4"/>
                  </a:cxn>
                  <a:cxn ang="0">
                    <a:pos x="17" y="4"/>
                  </a:cxn>
                  <a:cxn ang="0">
                    <a:pos x="11" y="12"/>
                  </a:cxn>
                  <a:cxn ang="0">
                    <a:pos x="9" y="31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1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2" y="3"/>
                  </a:cxn>
                  <a:cxn ang="0">
                    <a:pos x="41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70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1" y="63"/>
                    </a:lnTo>
                    <a:lnTo>
                      <a:pt x="91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1"/>
                    </a:moveTo>
                    <a:lnTo>
                      <a:pt x="89" y="34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4"/>
                    </a:lnTo>
                    <a:lnTo>
                      <a:pt x="79" y="31"/>
                    </a:lnTo>
                    <a:close/>
                    <a:moveTo>
                      <a:pt x="17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1" y="37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7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5"/>
                    </a:lnTo>
                    <a:lnTo>
                      <a:pt x="38" y="37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98" name="Freeform 306"/>
              <p:cNvSpPr>
                <a:spLocks noEditPoints="1"/>
              </p:cNvSpPr>
              <p:nvPr/>
            </p:nvSpPr>
            <p:spPr bwMode="auto">
              <a:xfrm>
                <a:off x="3419" y="1394"/>
                <a:ext cx="61" cy="81"/>
              </a:xfrm>
              <a:custGeom>
                <a:avLst/>
                <a:gdLst/>
                <a:ahLst/>
                <a:cxnLst>
                  <a:cxn ang="0">
                    <a:pos x="25" y="36"/>
                  </a:cxn>
                  <a:cxn ang="0">
                    <a:pos x="21" y="37"/>
                  </a:cxn>
                  <a:cxn ang="0">
                    <a:pos x="18" y="42"/>
                  </a:cxn>
                  <a:cxn ang="0">
                    <a:pos x="15" y="45"/>
                  </a:cxn>
                  <a:cxn ang="0">
                    <a:pos x="13" y="51"/>
                  </a:cxn>
                  <a:cxn ang="0">
                    <a:pos x="13" y="62"/>
                  </a:cxn>
                  <a:cxn ang="0">
                    <a:pos x="15" y="66"/>
                  </a:cxn>
                  <a:cxn ang="0">
                    <a:pos x="18" y="71"/>
                  </a:cxn>
                  <a:cxn ang="0">
                    <a:pos x="21" y="74"/>
                  </a:cxn>
                  <a:cxn ang="0">
                    <a:pos x="25" y="75"/>
                  </a:cxn>
                  <a:cxn ang="0">
                    <a:pos x="36" y="75"/>
                  </a:cxn>
                  <a:cxn ang="0">
                    <a:pos x="40" y="74"/>
                  </a:cxn>
                  <a:cxn ang="0">
                    <a:pos x="45" y="71"/>
                  </a:cxn>
                  <a:cxn ang="0">
                    <a:pos x="46" y="66"/>
                  </a:cxn>
                  <a:cxn ang="0">
                    <a:pos x="49" y="62"/>
                  </a:cxn>
                  <a:cxn ang="0">
                    <a:pos x="49" y="56"/>
                  </a:cxn>
                  <a:cxn ang="0">
                    <a:pos x="48" y="50"/>
                  </a:cxn>
                  <a:cxn ang="0">
                    <a:pos x="45" y="40"/>
                  </a:cxn>
                  <a:cxn ang="0">
                    <a:pos x="40" y="37"/>
                  </a:cxn>
                  <a:cxn ang="0">
                    <a:pos x="36" y="36"/>
                  </a:cxn>
                  <a:cxn ang="0">
                    <a:pos x="25" y="36"/>
                  </a:cxn>
                  <a:cxn ang="0">
                    <a:pos x="28" y="0"/>
                  </a:cxn>
                  <a:cxn ang="0">
                    <a:pos x="42" y="0"/>
                  </a:cxn>
                  <a:cxn ang="0">
                    <a:pos x="49" y="3"/>
                  </a:cxn>
                  <a:cxn ang="0">
                    <a:pos x="54" y="4"/>
                  </a:cxn>
                  <a:cxn ang="0">
                    <a:pos x="57" y="7"/>
                  </a:cxn>
                  <a:cxn ang="0">
                    <a:pos x="58" y="10"/>
                  </a:cxn>
                  <a:cxn ang="0">
                    <a:pos x="58" y="16"/>
                  </a:cxn>
                  <a:cxn ang="0">
                    <a:pos x="55" y="19"/>
                  </a:cxn>
                  <a:cxn ang="0">
                    <a:pos x="49" y="19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5" y="10"/>
                  </a:cxn>
                  <a:cxn ang="0">
                    <a:pos x="45" y="7"/>
                  </a:cxn>
                  <a:cxn ang="0">
                    <a:pos x="42" y="6"/>
                  </a:cxn>
                  <a:cxn ang="0">
                    <a:pos x="37" y="4"/>
                  </a:cxn>
                  <a:cxn ang="0">
                    <a:pos x="33" y="4"/>
                  </a:cxn>
                  <a:cxn ang="0">
                    <a:pos x="24" y="6"/>
                  </a:cxn>
                  <a:cxn ang="0">
                    <a:pos x="18" y="13"/>
                  </a:cxn>
                  <a:cxn ang="0">
                    <a:pos x="13" y="24"/>
                  </a:cxn>
                  <a:cxn ang="0">
                    <a:pos x="12" y="40"/>
                  </a:cxn>
                  <a:cxn ang="0">
                    <a:pos x="16" y="36"/>
                  </a:cxn>
                  <a:cxn ang="0">
                    <a:pos x="28" y="30"/>
                  </a:cxn>
                  <a:cxn ang="0">
                    <a:pos x="34" y="30"/>
                  </a:cxn>
                  <a:cxn ang="0">
                    <a:pos x="48" y="33"/>
                  </a:cxn>
                  <a:cxn ang="0">
                    <a:pos x="58" y="40"/>
                  </a:cxn>
                  <a:cxn ang="0">
                    <a:pos x="61" y="54"/>
                  </a:cxn>
                  <a:cxn ang="0">
                    <a:pos x="61" y="60"/>
                  </a:cxn>
                  <a:cxn ang="0">
                    <a:pos x="60" y="66"/>
                  </a:cxn>
                  <a:cxn ang="0">
                    <a:pos x="57" y="71"/>
                  </a:cxn>
                  <a:cxn ang="0">
                    <a:pos x="52" y="74"/>
                  </a:cxn>
                  <a:cxn ang="0">
                    <a:pos x="46" y="78"/>
                  </a:cxn>
                  <a:cxn ang="0">
                    <a:pos x="31" y="81"/>
                  </a:cxn>
                  <a:cxn ang="0">
                    <a:pos x="16" y="78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5"/>
                  </a:cxn>
                  <a:cxn ang="0">
                    <a:pos x="7" y="13"/>
                  </a:cxn>
                  <a:cxn ang="0">
                    <a:pos x="16" y="4"/>
                  </a:cxn>
                  <a:cxn ang="0">
                    <a:pos x="22" y="1"/>
                  </a:cxn>
                  <a:cxn ang="0">
                    <a:pos x="28" y="0"/>
                  </a:cxn>
                </a:cxnLst>
                <a:rect l="0" t="0" r="r" b="b"/>
                <a:pathLst>
                  <a:path w="61" h="81">
                    <a:moveTo>
                      <a:pt x="25" y="36"/>
                    </a:moveTo>
                    <a:lnTo>
                      <a:pt x="21" y="37"/>
                    </a:lnTo>
                    <a:lnTo>
                      <a:pt x="18" y="42"/>
                    </a:lnTo>
                    <a:lnTo>
                      <a:pt x="15" y="45"/>
                    </a:lnTo>
                    <a:lnTo>
                      <a:pt x="13" y="51"/>
                    </a:lnTo>
                    <a:lnTo>
                      <a:pt x="13" y="62"/>
                    </a:lnTo>
                    <a:lnTo>
                      <a:pt x="15" y="66"/>
                    </a:lnTo>
                    <a:lnTo>
                      <a:pt x="18" y="71"/>
                    </a:lnTo>
                    <a:lnTo>
                      <a:pt x="21" y="74"/>
                    </a:lnTo>
                    <a:lnTo>
                      <a:pt x="25" y="75"/>
                    </a:lnTo>
                    <a:lnTo>
                      <a:pt x="36" y="75"/>
                    </a:lnTo>
                    <a:lnTo>
                      <a:pt x="40" y="74"/>
                    </a:lnTo>
                    <a:lnTo>
                      <a:pt x="45" y="71"/>
                    </a:lnTo>
                    <a:lnTo>
                      <a:pt x="46" y="66"/>
                    </a:lnTo>
                    <a:lnTo>
                      <a:pt x="49" y="62"/>
                    </a:lnTo>
                    <a:lnTo>
                      <a:pt x="49" y="56"/>
                    </a:lnTo>
                    <a:lnTo>
                      <a:pt x="48" y="50"/>
                    </a:lnTo>
                    <a:lnTo>
                      <a:pt x="45" y="40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25" y="36"/>
                    </a:lnTo>
                    <a:close/>
                    <a:moveTo>
                      <a:pt x="28" y="0"/>
                    </a:moveTo>
                    <a:lnTo>
                      <a:pt x="42" y="0"/>
                    </a:lnTo>
                    <a:lnTo>
                      <a:pt x="49" y="3"/>
                    </a:lnTo>
                    <a:lnTo>
                      <a:pt x="54" y="4"/>
                    </a:lnTo>
                    <a:lnTo>
                      <a:pt x="57" y="7"/>
                    </a:lnTo>
                    <a:lnTo>
                      <a:pt x="58" y="10"/>
                    </a:lnTo>
                    <a:lnTo>
                      <a:pt x="58" y="16"/>
                    </a:lnTo>
                    <a:lnTo>
                      <a:pt x="55" y="19"/>
                    </a:lnTo>
                    <a:lnTo>
                      <a:pt x="49" y="19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5" y="10"/>
                    </a:lnTo>
                    <a:lnTo>
                      <a:pt x="45" y="7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4"/>
                    </a:lnTo>
                    <a:lnTo>
                      <a:pt x="24" y="6"/>
                    </a:lnTo>
                    <a:lnTo>
                      <a:pt x="18" y="13"/>
                    </a:lnTo>
                    <a:lnTo>
                      <a:pt x="13" y="24"/>
                    </a:lnTo>
                    <a:lnTo>
                      <a:pt x="12" y="40"/>
                    </a:lnTo>
                    <a:lnTo>
                      <a:pt x="16" y="36"/>
                    </a:lnTo>
                    <a:lnTo>
                      <a:pt x="28" y="30"/>
                    </a:lnTo>
                    <a:lnTo>
                      <a:pt x="34" y="30"/>
                    </a:lnTo>
                    <a:lnTo>
                      <a:pt x="48" y="33"/>
                    </a:lnTo>
                    <a:lnTo>
                      <a:pt x="58" y="40"/>
                    </a:lnTo>
                    <a:lnTo>
                      <a:pt x="61" y="54"/>
                    </a:lnTo>
                    <a:lnTo>
                      <a:pt x="61" y="60"/>
                    </a:lnTo>
                    <a:lnTo>
                      <a:pt x="60" y="66"/>
                    </a:lnTo>
                    <a:lnTo>
                      <a:pt x="57" y="71"/>
                    </a:lnTo>
                    <a:lnTo>
                      <a:pt x="52" y="74"/>
                    </a:lnTo>
                    <a:lnTo>
                      <a:pt x="46" y="78"/>
                    </a:lnTo>
                    <a:lnTo>
                      <a:pt x="31" y="81"/>
                    </a:lnTo>
                    <a:lnTo>
                      <a:pt x="16" y="78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5"/>
                    </a:lnTo>
                    <a:lnTo>
                      <a:pt x="7" y="13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499" name="Freeform 307"/>
              <p:cNvSpPr>
                <a:spLocks/>
              </p:cNvSpPr>
              <p:nvPr/>
            </p:nvSpPr>
            <p:spPr bwMode="auto">
              <a:xfrm>
                <a:off x="3493" y="1391"/>
                <a:ext cx="60" cy="84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2" y="0"/>
                  </a:cxn>
                  <a:cxn ang="0">
                    <a:pos x="51" y="13"/>
                  </a:cxn>
                  <a:cxn ang="0">
                    <a:pos x="12" y="13"/>
                  </a:cxn>
                  <a:cxn ang="0">
                    <a:pos x="12" y="36"/>
                  </a:cxn>
                  <a:cxn ang="0">
                    <a:pos x="24" y="30"/>
                  </a:cxn>
                  <a:cxn ang="0">
                    <a:pos x="31" y="28"/>
                  </a:cxn>
                  <a:cxn ang="0">
                    <a:pos x="42" y="31"/>
                  </a:cxn>
                  <a:cxn ang="0">
                    <a:pos x="52" y="36"/>
                  </a:cxn>
                  <a:cxn ang="0">
                    <a:pos x="58" y="45"/>
                  </a:cxn>
                  <a:cxn ang="0">
                    <a:pos x="60" y="56"/>
                  </a:cxn>
                  <a:cxn ang="0">
                    <a:pos x="60" y="62"/>
                  </a:cxn>
                  <a:cxn ang="0">
                    <a:pos x="58" y="68"/>
                  </a:cxn>
                  <a:cxn ang="0">
                    <a:pos x="55" y="72"/>
                  </a:cxn>
                  <a:cxn ang="0">
                    <a:pos x="51" y="77"/>
                  </a:cxn>
                  <a:cxn ang="0">
                    <a:pos x="45" y="80"/>
                  </a:cxn>
                  <a:cxn ang="0">
                    <a:pos x="40" y="83"/>
                  </a:cxn>
                  <a:cxn ang="0">
                    <a:pos x="34" y="84"/>
                  </a:cxn>
                  <a:cxn ang="0">
                    <a:pos x="27" y="84"/>
                  </a:cxn>
                  <a:cxn ang="0">
                    <a:pos x="18" y="83"/>
                  </a:cxn>
                  <a:cxn ang="0">
                    <a:pos x="10" y="81"/>
                  </a:cxn>
                  <a:cxn ang="0">
                    <a:pos x="6" y="78"/>
                  </a:cxn>
                  <a:cxn ang="0">
                    <a:pos x="0" y="72"/>
                  </a:cxn>
                  <a:cxn ang="0">
                    <a:pos x="0" y="63"/>
                  </a:cxn>
                  <a:cxn ang="0">
                    <a:pos x="3" y="60"/>
                  </a:cxn>
                  <a:cxn ang="0">
                    <a:pos x="10" y="60"/>
                  </a:cxn>
                  <a:cxn ang="0">
                    <a:pos x="13" y="66"/>
                  </a:cxn>
                  <a:cxn ang="0">
                    <a:pos x="13" y="69"/>
                  </a:cxn>
                  <a:cxn ang="0">
                    <a:pos x="12" y="72"/>
                  </a:cxn>
                  <a:cxn ang="0">
                    <a:pos x="15" y="75"/>
                  </a:cxn>
                  <a:cxn ang="0">
                    <a:pos x="18" y="77"/>
                  </a:cxn>
                  <a:cxn ang="0">
                    <a:pos x="22" y="78"/>
                  </a:cxn>
                  <a:cxn ang="0">
                    <a:pos x="25" y="80"/>
                  </a:cxn>
                  <a:cxn ang="0">
                    <a:pos x="37" y="77"/>
                  </a:cxn>
                  <a:cxn ang="0">
                    <a:pos x="42" y="74"/>
                  </a:cxn>
                  <a:cxn ang="0">
                    <a:pos x="45" y="69"/>
                  </a:cxn>
                  <a:cxn ang="0">
                    <a:pos x="46" y="63"/>
                  </a:cxn>
                  <a:cxn ang="0">
                    <a:pos x="46" y="51"/>
                  </a:cxn>
                  <a:cxn ang="0">
                    <a:pos x="45" y="47"/>
                  </a:cxn>
                  <a:cxn ang="0">
                    <a:pos x="42" y="42"/>
                  </a:cxn>
                  <a:cxn ang="0">
                    <a:pos x="33" y="36"/>
                  </a:cxn>
                  <a:cxn ang="0">
                    <a:pos x="22" y="36"/>
                  </a:cxn>
                  <a:cxn ang="0">
                    <a:pos x="18" y="37"/>
                  </a:cxn>
                  <a:cxn ang="0">
                    <a:pos x="9" y="47"/>
                  </a:cxn>
                  <a:cxn ang="0">
                    <a:pos x="4" y="45"/>
                  </a:cxn>
                  <a:cxn ang="0">
                    <a:pos x="4" y="4"/>
                  </a:cxn>
                  <a:cxn ang="0">
                    <a:pos x="39" y="4"/>
                  </a:cxn>
                  <a:cxn ang="0">
                    <a:pos x="43" y="3"/>
                  </a:cxn>
                  <a:cxn ang="0">
                    <a:pos x="46" y="3"/>
                  </a:cxn>
                  <a:cxn ang="0">
                    <a:pos x="48" y="0"/>
                  </a:cxn>
                </a:cxnLst>
                <a:rect l="0" t="0" r="r" b="b"/>
                <a:pathLst>
                  <a:path w="60" h="84">
                    <a:moveTo>
                      <a:pt x="48" y="0"/>
                    </a:moveTo>
                    <a:lnTo>
                      <a:pt x="52" y="0"/>
                    </a:lnTo>
                    <a:lnTo>
                      <a:pt x="51" y="13"/>
                    </a:lnTo>
                    <a:lnTo>
                      <a:pt x="12" y="13"/>
                    </a:lnTo>
                    <a:lnTo>
                      <a:pt x="12" y="36"/>
                    </a:lnTo>
                    <a:lnTo>
                      <a:pt x="24" y="30"/>
                    </a:lnTo>
                    <a:lnTo>
                      <a:pt x="31" y="28"/>
                    </a:lnTo>
                    <a:lnTo>
                      <a:pt x="42" y="31"/>
                    </a:lnTo>
                    <a:lnTo>
                      <a:pt x="52" y="36"/>
                    </a:lnTo>
                    <a:lnTo>
                      <a:pt x="58" y="45"/>
                    </a:lnTo>
                    <a:lnTo>
                      <a:pt x="60" y="56"/>
                    </a:lnTo>
                    <a:lnTo>
                      <a:pt x="60" y="62"/>
                    </a:lnTo>
                    <a:lnTo>
                      <a:pt x="58" y="68"/>
                    </a:lnTo>
                    <a:lnTo>
                      <a:pt x="55" y="72"/>
                    </a:lnTo>
                    <a:lnTo>
                      <a:pt x="51" y="77"/>
                    </a:lnTo>
                    <a:lnTo>
                      <a:pt x="45" y="80"/>
                    </a:lnTo>
                    <a:lnTo>
                      <a:pt x="40" y="83"/>
                    </a:lnTo>
                    <a:lnTo>
                      <a:pt x="34" y="84"/>
                    </a:lnTo>
                    <a:lnTo>
                      <a:pt x="27" y="84"/>
                    </a:lnTo>
                    <a:lnTo>
                      <a:pt x="18" y="83"/>
                    </a:lnTo>
                    <a:lnTo>
                      <a:pt x="10" y="81"/>
                    </a:lnTo>
                    <a:lnTo>
                      <a:pt x="6" y="78"/>
                    </a:lnTo>
                    <a:lnTo>
                      <a:pt x="0" y="72"/>
                    </a:lnTo>
                    <a:lnTo>
                      <a:pt x="0" y="63"/>
                    </a:lnTo>
                    <a:lnTo>
                      <a:pt x="3" y="60"/>
                    </a:lnTo>
                    <a:lnTo>
                      <a:pt x="10" y="60"/>
                    </a:lnTo>
                    <a:lnTo>
                      <a:pt x="13" y="66"/>
                    </a:lnTo>
                    <a:lnTo>
                      <a:pt x="13" y="69"/>
                    </a:lnTo>
                    <a:lnTo>
                      <a:pt x="12" y="72"/>
                    </a:lnTo>
                    <a:lnTo>
                      <a:pt x="15" y="75"/>
                    </a:lnTo>
                    <a:lnTo>
                      <a:pt x="18" y="77"/>
                    </a:lnTo>
                    <a:lnTo>
                      <a:pt x="22" y="78"/>
                    </a:lnTo>
                    <a:lnTo>
                      <a:pt x="25" y="80"/>
                    </a:lnTo>
                    <a:lnTo>
                      <a:pt x="37" y="77"/>
                    </a:lnTo>
                    <a:lnTo>
                      <a:pt x="42" y="74"/>
                    </a:lnTo>
                    <a:lnTo>
                      <a:pt x="45" y="69"/>
                    </a:lnTo>
                    <a:lnTo>
                      <a:pt x="46" y="63"/>
                    </a:lnTo>
                    <a:lnTo>
                      <a:pt x="46" y="51"/>
                    </a:lnTo>
                    <a:lnTo>
                      <a:pt x="45" y="47"/>
                    </a:lnTo>
                    <a:lnTo>
                      <a:pt x="42" y="42"/>
                    </a:lnTo>
                    <a:lnTo>
                      <a:pt x="33" y="36"/>
                    </a:lnTo>
                    <a:lnTo>
                      <a:pt x="22" y="36"/>
                    </a:lnTo>
                    <a:lnTo>
                      <a:pt x="18" y="3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4" y="4"/>
                    </a:lnTo>
                    <a:lnTo>
                      <a:pt x="39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00" name="Picture 308"/>
              <p:cNvPicPr>
                <a:picLocks noChangeAspect="1" noChangeArrowheads="1"/>
              </p:cNvPicPr>
              <p:nvPr/>
            </p:nvPicPr>
            <p:blipFill>
              <a:blip r:embed="rId102" cstate="print"/>
              <a:srcRect/>
              <a:stretch>
                <a:fillRect/>
              </a:stretch>
            </p:blipFill>
            <p:spPr bwMode="auto">
              <a:xfrm>
                <a:off x="3651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01" name="Picture 309"/>
              <p:cNvPicPr>
                <a:picLocks noChangeAspect="1" noChangeArrowheads="1"/>
              </p:cNvPicPr>
              <p:nvPr/>
            </p:nvPicPr>
            <p:blipFill>
              <a:blip r:embed="rId103" cstate="print"/>
              <a:srcRect/>
              <a:stretch>
                <a:fillRect/>
              </a:stretch>
            </p:blipFill>
            <p:spPr bwMode="auto">
              <a:xfrm>
                <a:off x="3651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02" name="Picture 310"/>
              <p:cNvPicPr>
                <a:picLocks noChangeAspect="1" noChangeArrowheads="1"/>
              </p:cNvPicPr>
              <p:nvPr/>
            </p:nvPicPr>
            <p:blipFill>
              <a:blip r:embed="rId104" cstate="print"/>
              <a:srcRect/>
              <a:stretch>
                <a:fillRect/>
              </a:stretch>
            </p:blipFill>
            <p:spPr bwMode="auto">
              <a:xfrm>
                <a:off x="3679" y="136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03" name="Picture 311"/>
              <p:cNvPicPr>
                <a:picLocks noChangeAspect="1" noChangeArrowheads="1"/>
              </p:cNvPicPr>
              <p:nvPr/>
            </p:nvPicPr>
            <p:blipFill>
              <a:blip r:embed="rId105" cstate="print"/>
              <a:srcRect/>
              <a:stretch>
                <a:fillRect/>
              </a:stretch>
            </p:blipFill>
            <p:spPr bwMode="auto">
              <a:xfrm>
                <a:off x="3679" y="136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04" name="Freeform 312"/>
              <p:cNvSpPr>
                <a:spLocks/>
              </p:cNvSpPr>
              <p:nvPr/>
            </p:nvSpPr>
            <p:spPr bwMode="auto">
              <a:xfrm>
                <a:off x="3783" y="1395"/>
                <a:ext cx="79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6" y="20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2" y="6"/>
                  </a:cxn>
                  <a:cxn ang="0">
                    <a:pos x="36" y="5"/>
                  </a:cxn>
                  <a:cxn ang="0">
                    <a:pos x="32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23" y="9"/>
                  </a:cxn>
                  <a:cxn ang="0">
                    <a:pos x="23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6" y="24"/>
                  </a:cxn>
                  <a:cxn ang="0">
                    <a:pos x="46" y="20"/>
                  </a:cxn>
                  <a:cxn ang="0">
                    <a:pos x="50" y="20"/>
                  </a:cxn>
                  <a:cxn ang="0">
                    <a:pos x="50" y="55"/>
                  </a:cxn>
                  <a:cxn ang="0">
                    <a:pos x="46" y="55"/>
                  </a:cxn>
                  <a:cxn ang="0">
                    <a:pos x="46" y="49"/>
                  </a:cxn>
                  <a:cxn ang="0">
                    <a:pos x="42" y="44"/>
                  </a:cxn>
                  <a:cxn ang="0">
                    <a:pos x="41" y="41"/>
                  </a:cxn>
                  <a:cxn ang="0">
                    <a:pos x="36" y="39"/>
                  </a:cxn>
                  <a:cxn ang="0">
                    <a:pos x="23" y="39"/>
                  </a:cxn>
                  <a:cxn ang="0">
                    <a:pos x="23" y="68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2" y="71"/>
                  </a:cxn>
                  <a:cxn ang="0">
                    <a:pos x="59" y="68"/>
                  </a:cxn>
                  <a:cxn ang="0">
                    <a:pos x="64" y="65"/>
                  </a:cxn>
                  <a:cxn ang="0">
                    <a:pos x="76" y="53"/>
                  </a:cxn>
                  <a:cxn ang="0">
                    <a:pos x="79" y="55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9">
                    <a:moveTo>
                      <a:pt x="0" y="0"/>
                    </a:moveTo>
                    <a:lnTo>
                      <a:pt x="67" y="0"/>
                    </a:lnTo>
                    <a:lnTo>
                      <a:pt x="76" y="20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2" y="6"/>
                    </a:lnTo>
                    <a:lnTo>
                      <a:pt x="36" y="5"/>
                    </a:lnTo>
                    <a:lnTo>
                      <a:pt x="32" y="5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6" y="24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0" y="55"/>
                    </a:lnTo>
                    <a:lnTo>
                      <a:pt x="46" y="55"/>
                    </a:lnTo>
                    <a:lnTo>
                      <a:pt x="46" y="49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36" y="39"/>
                    </a:lnTo>
                    <a:lnTo>
                      <a:pt x="23" y="39"/>
                    </a:lnTo>
                    <a:lnTo>
                      <a:pt x="23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2" y="71"/>
                    </a:lnTo>
                    <a:lnTo>
                      <a:pt x="59" y="68"/>
                    </a:lnTo>
                    <a:lnTo>
                      <a:pt x="64" y="65"/>
                    </a:lnTo>
                    <a:lnTo>
                      <a:pt x="76" y="53"/>
                    </a:lnTo>
                    <a:lnTo>
                      <a:pt x="79" y="55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05" name="Freeform 313"/>
              <p:cNvSpPr>
                <a:spLocks noEditPoints="1"/>
              </p:cNvSpPr>
              <p:nvPr/>
            </p:nvSpPr>
            <p:spPr bwMode="auto">
              <a:xfrm>
                <a:off x="4062" y="1394"/>
                <a:ext cx="99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4"/>
                  </a:cxn>
                  <a:cxn ang="0">
                    <a:pos x="99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4"/>
                  </a:cxn>
                  <a:cxn ang="0">
                    <a:pos x="17" y="4"/>
                  </a:cxn>
                  <a:cxn ang="0">
                    <a:pos x="11" y="12"/>
                  </a:cxn>
                  <a:cxn ang="0">
                    <a:pos x="9" y="31"/>
                  </a:cxn>
                  <a:cxn ang="0">
                    <a:pos x="14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1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4" y="1"/>
                  </a:cxn>
                  <a:cxn ang="0">
                    <a:pos x="26" y="80"/>
                  </a:cxn>
                  <a:cxn ang="0">
                    <a:pos x="74" y="1"/>
                  </a:cxn>
                  <a:cxn ang="0">
                    <a:pos x="32" y="3"/>
                  </a:cxn>
                  <a:cxn ang="0">
                    <a:pos x="41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78" y="31"/>
                    </a:moveTo>
                    <a:lnTo>
                      <a:pt x="90" y="34"/>
                    </a:lnTo>
                    <a:lnTo>
                      <a:pt x="96" y="44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4"/>
                    </a:lnTo>
                    <a:lnTo>
                      <a:pt x="78" y="31"/>
                    </a:lnTo>
                    <a:close/>
                    <a:moveTo>
                      <a:pt x="17" y="4"/>
                    </a:moveTo>
                    <a:lnTo>
                      <a:pt x="14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1" y="37"/>
                    </a:lnTo>
                    <a:lnTo>
                      <a:pt x="14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7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5"/>
                    </a:lnTo>
                    <a:lnTo>
                      <a:pt x="38" y="37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06" name="Freeform 314"/>
              <p:cNvSpPr>
                <a:spLocks/>
              </p:cNvSpPr>
              <p:nvPr/>
            </p:nvSpPr>
            <p:spPr bwMode="auto">
              <a:xfrm>
                <a:off x="4171" y="1394"/>
                <a:ext cx="75" cy="8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46" y="0"/>
                  </a:cxn>
                  <a:cxn ang="0">
                    <a:pos x="54" y="3"/>
                  </a:cxn>
                  <a:cxn ang="0">
                    <a:pos x="61" y="7"/>
                  </a:cxn>
                  <a:cxn ang="0">
                    <a:pos x="63" y="1"/>
                  </a:cxn>
                  <a:cxn ang="0">
                    <a:pos x="67" y="1"/>
                  </a:cxn>
                  <a:cxn ang="0">
                    <a:pos x="73" y="30"/>
                  </a:cxn>
                  <a:cxn ang="0">
                    <a:pos x="69" y="30"/>
                  </a:cxn>
                  <a:cxn ang="0">
                    <a:pos x="64" y="21"/>
                  </a:cxn>
                  <a:cxn ang="0">
                    <a:pos x="61" y="18"/>
                  </a:cxn>
                  <a:cxn ang="0">
                    <a:pos x="57" y="12"/>
                  </a:cxn>
                  <a:cxn ang="0">
                    <a:pos x="52" y="7"/>
                  </a:cxn>
                  <a:cxn ang="0">
                    <a:pos x="46" y="6"/>
                  </a:cxn>
                  <a:cxn ang="0">
                    <a:pos x="39" y="4"/>
                  </a:cxn>
                  <a:cxn ang="0">
                    <a:pos x="33" y="6"/>
                  </a:cxn>
                  <a:cxn ang="0">
                    <a:pos x="28" y="7"/>
                  </a:cxn>
                  <a:cxn ang="0">
                    <a:pos x="19" y="16"/>
                  </a:cxn>
                  <a:cxn ang="0">
                    <a:pos x="13" y="31"/>
                  </a:cxn>
                  <a:cxn ang="0">
                    <a:pos x="13" y="40"/>
                  </a:cxn>
                  <a:cxn ang="0">
                    <a:pos x="15" y="56"/>
                  </a:cxn>
                  <a:cxn ang="0">
                    <a:pos x="21" y="66"/>
                  </a:cxn>
                  <a:cxn ang="0">
                    <a:pos x="31" y="74"/>
                  </a:cxn>
                  <a:cxn ang="0">
                    <a:pos x="36" y="75"/>
                  </a:cxn>
                  <a:cxn ang="0">
                    <a:pos x="42" y="75"/>
                  </a:cxn>
                  <a:cxn ang="0">
                    <a:pos x="57" y="71"/>
                  </a:cxn>
                  <a:cxn ang="0">
                    <a:pos x="70" y="59"/>
                  </a:cxn>
                  <a:cxn ang="0">
                    <a:pos x="75" y="62"/>
                  </a:cxn>
                  <a:cxn ang="0">
                    <a:pos x="66" y="72"/>
                  </a:cxn>
                  <a:cxn ang="0">
                    <a:pos x="54" y="80"/>
                  </a:cxn>
                  <a:cxn ang="0">
                    <a:pos x="40" y="81"/>
                  </a:cxn>
                  <a:cxn ang="0">
                    <a:pos x="24" y="78"/>
                  </a:cxn>
                  <a:cxn ang="0">
                    <a:pos x="10" y="69"/>
                  </a:cxn>
                  <a:cxn ang="0">
                    <a:pos x="3" y="57"/>
                  </a:cxn>
                  <a:cxn ang="0">
                    <a:pos x="0" y="40"/>
                  </a:cxn>
                  <a:cxn ang="0">
                    <a:pos x="3" y="24"/>
                  </a:cxn>
                  <a:cxn ang="0">
                    <a:pos x="10" y="12"/>
                  </a:cxn>
                  <a:cxn ang="0">
                    <a:pos x="22" y="3"/>
                  </a:cxn>
                  <a:cxn ang="0">
                    <a:pos x="30" y="0"/>
                  </a:cxn>
                </a:cxnLst>
                <a:rect l="0" t="0" r="r" b="b"/>
                <a:pathLst>
                  <a:path w="75" h="81">
                    <a:moveTo>
                      <a:pt x="30" y="0"/>
                    </a:moveTo>
                    <a:lnTo>
                      <a:pt x="46" y="0"/>
                    </a:lnTo>
                    <a:lnTo>
                      <a:pt x="54" y="3"/>
                    </a:lnTo>
                    <a:lnTo>
                      <a:pt x="61" y="7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3" y="30"/>
                    </a:lnTo>
                    <a:lnTo>
                      <a:pt x="69" y="30"/>
                    </a:lnTo>
                    <a:lnTo>
                      <a:pt x="64" y="21"/>
                    </a:lnTo>
                    <a:lnTo>
                      <a:pt x="61" y="18"/>
                    </a:lnTo>
                    <a:lnTo>
                      <a:pt x="57" y="12"/>
                    </a:lnTo>
                    <a:lnTo>
                      <a:pt x="52" y="7"/>
                    </a:lnTo>
                    <a:lnTo>
                      <a:pt x="46" y="6"/>
                    </a:lnTo>
                    <a:lnTo>
                      <a:pt x="39" y="4"/>
                    </a:lnTo>
                    <a:lnTo>
                      <a:pt x="33" y="6"/>
                    </a:lnTo>
                    <a:lnTo>
                      <a:pt x="28" y="7"/>
                    </a:lnTo>
                    <a:lnTo>
                      <a:pt x="19" y="16"/>
                    </a:lnTo>
                    <a:lnTo>
                      <a:pt x="13" y="31"/>
                    </a:lnTo>
                    <a:lnTo>
                      <a:pt x="13" y="40"/>
                    </a:lnTo>
                    <a:lnTo>
                      <a:pt x="15" y="56"/>
                    </a:lnTo>
                    <a:lnTo>
                      <a:pt x="21" y="66"/>
                    </a:lnTo>
                    <a:lnTo>
                      <a:pt x="31" y="74"/>
                    </a:lnTo>
                    <a:lnTo>
                      <a:pt x="36" y="75"/>
                    </a:lnTo>
                    <a:lnTo>
                      <a:pt x="42" y="75"/>
                    </a:lnTo>
                    <a:lnTo>
                      <a:pt x="57" y="71"/>
                    </a:lnTo>
                    <a:lnTo>
                      <a:pt x="70" y="59"/>
                    </a:lnTo>
                    <a:lnTo>
                      <a:pt x="75" y="62"/>
                    </a:lnTo>
                    <a:lnTo>
                      <a:pt x="66" y="72"/>
                    </a:lnTo>
                    <a:lnTo>
                      <a:pt x="54" y="80"/>
                    </a:lnTo>
                    <a:lnTo>
                      <a:pt x="40" y="81"/>
                    </a:lnTo>
                    <a:lnTo>
                      <a:pt x="24" y="78"/>
                    </a:lnTo>
                    <a:lnTo>
                      <a:pt x="10" y="69"/>
                    </a:lnTo>
                    <a:lnTo>
                      <a:pt x="3" y="57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0" y="12"/>
                    </a:lnTo>
                    <a:lnTo>
                      <a:pt x="22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07" name="Freeform 315"/>
              <p:cNvSpPr>
                <a:spLocks/>
              </p:cNvSpPr>
              <p:nvPr/>
            </p:nvSpPr>
            <p:spPr bwMode="auto">
              <a:xfrm>
                <a:off x="4258" y="1391"/>
                <a:ext cx="60" cy="8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3" y="0"/>
                  </a:cxn>
                  <a:cxn ang="0">
                    <a:pos x="51" y="13"/>
                  </a:cxn>
                  <a:cxn ang="0">
                    <a:pos x="12" y="13"/>
                  </a:cxn>
                  <a:cxn ang="0">
                    <a:pos x="12" y="36"/>
                  </a:cxn>
                  <a:cxn ang="0">
                    <a:pos x="24" y="30"/>
                  </a:cxn>
                  <a:cxn ang="0">
                    <a:pos x="32" y="28"/>
                  </a:cxn>
                  <a:cxn ang="0">
                    <a:pos x="44" y="31"/>
                  </a:cxn>
                  <a:cxn ang="0">
                    <a:pos x="53" y="36"/>
                  </a:cxn>
                  <a:cxn ang="0">
                    <a:pos x="59" y="45"/>
                  </a:cxn>
                  <a:cxn ang="0">
                    <a:pos x="60" y="56"/>
                  </a:cxn>
                  <a:cxn ang="0">
                    <a:pos x="60" y="62"/>
                  </a:cxn>
                  <a:cxn ang="0">
                    <a:pos x="59" y="68"/>
                  </a:cxn>
                  <a:cxn ang="0">
                    <a:pos x="56" y="72"/>
                  </a:cxn>
                  <a:cxn ang="0">
                    <a:pos x="51" y="77"/>
                  </a:cxn>
                  <a:cxn ang="0">
                    <a:pos x="45" y="81"/>
                  </a:cxn>
                  <a:cxn ang="0">
                    <a:pos x="38" y="83"/>
                  </a:cxn>
                  <a:cxn ang="0">
                    <a:pos x="29" y="84"/>
                  </a:cxn>
                  <a:cxn ang="0">
                    <a:pos x="10" y="81"/>
                  </a:cxn>
                  <a:cxn ang="0">
                    <a:pos x="6" y="78"/>
                  </a:cxn>
                  <a:cxn ang="0">
                    <a:pos x="0" y="72"/>
                  </a:cxn>
                  <a:cxn ang="0">
                    <a:pos x="0" y="65"/>
                  </a:cxn>
                  <a:cxn ang="0">
                    <a:pos x="1" y="62"/>
                  </a:cxn>
                  <a:cxn ang="0">
                    <a:pos x="4" y="60"/>
                  </a:cxn>
                  <a:cxn ang="0">
                    <a:pos x="10" y="60"/>
                  </a:cxn>
                  <a:cxn ang="0">
                    <a:pos x="13" y="63"/>
                  </a:cxn>
                  <a:cxn ang="0">
                    <a:pos x="13" y="69"/>
                  </a:cxn>
                  <a:cxn ang="0">
                    <a:pos x="12" y="72"/>
                  </a:cxn>
                  <a:cxn ang="0">
                    <a:pos x="15" y="75"/>
                  </a:cxn>
                  <a:cxn ang="0">
                    <a:pos x="18" y="77"/>
                  </a:cxn>
                  <a:cxn ang="0">
                    <a:pos x="27" y="80"/>
                  </a:cxn>
                  <a:cxn ang="0">
                    <a:pos x="33" y="78"/>
                  </a:cxn>
                  <a:cxn ang="0">
                    <a:pos x="38" y="77"/>
                  </a:cxn>
                  <a:cxn ang="0">
                    <a:pos x="42" y="74"/>
                  </a:cxn>
                  <a:cxn ang="0">
                    <a:pos x="45" y="69"/>
                  </a:cxn>
                  <a:cxn ang="0">
                    <a:pos x="48" y="57"/>
                  </a:cxn>
                  <a:cxn ang="0">
                    <a:pos x="47" y="51"/>
                  </a:cxn>
                  <a:cxn ang="0">
                    <a:pos x="45" y="47"/>
                  </a:cxn>
                  <a:cxn ang="0">
                    <a:pos x="42" y="42"/>
                  </a:cxn>
                  <a:cxn ang="0">
                    <a:pos x="39" y="39"/>
                  </a:cxn>
                  <a:cxn ang="0">
                    <a:pos x="33" y="36"/>
                  </a:cxn>
                  <a:cxn ang="0">
                    <a:pos x="22" y="36"/>
                  </a:cxn>
                  <a:cxn ang="0">
                    <a:pos x="18" y="37"/>
                  </a:cxn>
                  <a:cxn ang="0">
                    <a:pos x="9" y="47"/>
                  </a:cxn>
                  <a:cxn ang="0">
                    <a:pos x="4" y="45"/>
                  </a:cxn>
                  <a:cxn ang="0">
                    <a:pos x="4" y="4"/>
                  </a:cxn>
                  <a:cxn ang="0">
                    <a:pos x="39" y="4"/>
                  </a:cxn>
                  <a:cxn ang="0">
                    <a:pos x="44" y="3"/>
                  </a:cxn>
                  <a:cxn ang="0">
                    <a:pos x="47" y="3"/>
                  </a:cxn>
                  <a:cxn ang="0">
                    <a:pos x="50" y="0"/>
                  </a:cxn>
                </a:cxnLst>
                <a:rect l="0" t="0" r="r" b="b"/>
                <a:pathLst>
                  <a:path w="60" h="84">
                    <a:moveTo>
                      <a:pt x="50" y="0"/>
                    </a:moveTo>
                    <a:lnTo>
                      <a:pt x="53" y="0"/>
                    </a:lnTo>
                    <a:lnTo>
                      <a:pt x="51" y="13"/>
                    </a:lnTo>
                    <a:lnTo>
                      <a:pt x="12" y="13"/>
                    </a:lnTo>
                    <a:lnTo>
                      <a:pt x="12" y="36"/>
                    </a:lnTo>
                    <a:lnTo>
                      <a:pt x="24" y="30"/>
                    </a:lnTo>
                    <a:lnTo>
                      <a:pt x="32" y="28"/>
                    </a:lnTo>
                    <a:lnTo>
                      <a:pt x="44" y="31"/>
                    </a:lnTo>
                    <a:lnTo>
                      <a:pt x="53" y="36"/>
                    </a:lnTo>
                    <a:lnTo>
                      <a:pt x="59" y="45"/>
                    </a:lnTo>
                    <a:lnTo>
                      <a:pt x="60" y="56"/>
                    </a:lnTo>
                    <a:lnTo>
                      <a:pt x="60" y="62"/>
                    </a:lnTo>
                    <a:lnTo>
                      <a:pt x="59" y="68"/>
                    </a:lnTo>
                    <a:lnTo>
                      <a:pt x="56" y="72"/>
                    </a:lnTo>
                    <a:lnTo>
                      <a:pt x="51" y="77"/>
                    </a:lnTo>
                    <a:lnTo>
                      <a:pt x="45" y="81"/>
                    </a:lnTo>
                    <a:lnTo>
                      <a:pt x="38" y="83"/>
                    </a:lnTo>
                    <a:lnTo>
                      <a:pt x="29" y="84"/>
                    </a:lnTo>
                    <a:lnTo>
                      <a:pt x="10" y="81"/>
                    </a:lnTo>
                    <a:lnTo>
                      <a:pt x="6" y="78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1" y="62"/>
                    </a:lnTo>
                    <a:lnTo>
                      <a:pt x="4" y="60"/>
                    </a:lnTo>
                    <a:lnTo>
                      <a:pt x="10" y="60"/>
                    </a:lnTo>
                    <a:lnTo>
                      <a:pt x="13" y="63"/>
                    </a:lnTo>
                    <a:lnTo>
                      <a:pt x="13" y="69"/>
                    </a:lnTo>
                    <a:lnTo>
                      <a:pt x="12" y="72"/>
                    </a:lnTo>
                    <a:lnTo>
                      <a:pt x="15" y="75"/>
                    </a:lnTo>
                    <a:lnTo>
                      <a:pt x="18" y="77"/>
                    </a:lnTo>
                    <a:lnTo>
                      <a:pt x="27" y="80"/>
                    </a:lnTo>
                    <a:lnTo>
                      <a:pt x="33" y="78"/>
                    </a:lnTo>
                    <a:lnTo>
                      <a:pt x="38" y="77"/>
                    </a:lnTo>
                    <a:lnTo>
                      <a:pt x="42" y="74"/>
                    </a:lnTo>
                    <a:lnTo>
                      <a:pt x="45" y="69"/>
                    </a:lnTo>
                    <a:lnTo>
                      <a:pt x="48" y="57"/>
                    </a:lnTo>
                    <a:lnTo>
                      <a:pt x="47" y="51"/>
                    </a:lnTo>
                    <a:lnTo>
                      <a:pt x="45" y="47"/>
                    </a:lnTo>
                    <a:lnTo>
                      <a:pt x="42" y="42"/>
                    </a:lnTo>
                    <a:lnTo>
                      <a:pt x="39" y="39"/>
                    </a:lnTo>
                    <a:lnTo>
                      <a:pt x="33" y="36"/>
                    </a:lnTo>
                    <a:lnTo>
                      <a:pt x="22" y="36"/>
                    </a:lnTo>
                    <a:lnTo>
                      <a:pt x="18" y="3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4" y="4"/>
                    </a:lnTo>
                    <a:lnTo>
                      <a:pt x="39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08" name="Picture 316"/>
              <p:cNvPicPr>
                <a:picLocks noChangeAspect="1" noChangeArrowheads="1"/>
              </p:cNvPicPr>
              <p:nvPr/>
            </p:nvPicPr>
            <p:blipFill>
              <a:blip r:embed="rId106" cstate="print"/>
              <a:srcRect/>
              <a:stretch>
                <a:fillRect/>
              </a:stretch>
            </p:blipFill>
            <p:spPr bwMode="auto">
              <a:xfrm>
                <a:off x="4415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09" name="Picture 317"/>
              <p:cNvPicPr>
                <a:picLocks noChangeAspect="1" noChangeArrowheads="1"/>
              </p:cNvPicPr>
              <p:nvPr/>
            </p:nvPicPr>
            <p:blipFill>
              <a:blip r:embed="rId107" cstate="print"/>
              <a:srcRect/>
              <a:stretch>
                <a:fillRect/>
              </a:stretch>
            </p:blipFill>
            <p:spPr bwMode="auto">
              <a:xfrm>
                <a:off x="4415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10" name="Picture 318"/>
              <p:cNvPicPr>
                <a:picLocks noChangeAspect="1" noChangeArrowheads="1"/>
              </p:cNvPicPr>
              <p:nvPr/>
            </p:nvPicPr>
            <p:blipFill>
              <a:blip r:embed="rId108" cstate="print"/>
              <a:srcRect/>
              <a:stretch>
                <a:fillRect/>
              </a:stretch>
            </p:blipFill>
            <p:spPr bwMode="auto">
              <a:xfrm>
                <a:off x="4445" y="1362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11" name="Picture 319"/>
              <p:cNvPicPr>
                <a:picLocks noChangeAspect="1" noChangeArrowheads="1"/>
              </p:cNvPicPr>
              <p:nvPr/>
            </p:nvPicPr>
            <p:blipFill>
              <a:blip r:embed="rId109" cstate="print"/>
              <a:srcRect/>
              <a:stretch>
                <a:fillRect/>
              </a:stretch>
            </p:blipFill>
            <p:spPr bwMode="auto">
              <a:xfrm>
                <a:off x="4445" y="1362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12" name="Freeform 320"/>
              <p:cNvSpPr>
                <a:spLocks/>
              </p:cNvSpPr>
              <p:nvPr/>
            </p:nvSpPr>
            <p:spPr bwMode="auto">
              <a:xfrm>
                <a:off x="4555" y="1418"/>
                <a:ext cx="49" cy="57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8" y="0"/>
                  </a:cxn>
                  <a:cxn ang="0">
                    <a:pos x="34" y="1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2" y="13"/>
                  </a:cxn>
                  <a:cxn ang="0">
                    <a:pos x="40" y="15"/>
                  </a:cxn>
                  <a:cxn ang="0">
                    <a:pos x="36" y="15"/>
                  </a:cxn>
                  <a:cxn ang="0">
                    <a:pos x="28" y="7"/>
                  </a:cxn>
                  <a:cxn ang="0">
                    <a:pos x="25" y="6"/>
                  </a:cxn>
                  <a:cxn ang="0">
                    <a:pos x="18" y="6"/>
                  </a:cxn>
                  <a:cxn ang="0">
                    <a:pos x="15" y="7"/>
                  </a:cxn>
                  <a:cxn ang="0">
                    <a:pos x="13" y="10"/>
                  </a:cxn>
                  <a:cxn ang="0">
                    <a:pos x="12" y="15"/>
                  </a:cxn>
                  <a:cxn ang="0">
                    <a:pos x="15" y="21"/>
                  </a:cxn>
                  <a:cxn ang="0">
                    <a:pos x="18" y="24"/>
                  </a:cxn>
                  <a:cxn ang="0">
                    <a:pos x="22" y="26"/>
                  </a:cxn>
                  <a:cxn ang="0">
                    <a:pos x="30" y="26"/>
                  </a:cxn>
                  <a:cxn ang="0">
                    <a:pos x="30" y="30"/>
                  </a:cxn>
                  <a:cxn ang="0">
                    <a:pos x="24" y="30"/>
                  </a:cxn>
                  <a:cxn ang="0">
                    <a:pos x="19" y="32"/>
                  </a:cxn>
                  <a:cxn ang="0">
                    <a:pos x="16" y="32"/>
                  </a:cxn>
                  <a:cxn ang="0">
                    <a:pos x="12" y="36"/>
                  </a:cxn>
                  <a:cxn ang="0">
                    <a:pos x="10" y="41"/>
                  </a:cxn>
                  <a:cxn ang="0">
                    <a:pos x="12" y="45"/>
                  </a:cxn>
                  <a:cxn ang="0">
                    <a:pos x="13" y="48"/>
                  </a:cxn>
                  <a:cxn ang="0">
                    <a:pos x="16" y="50"/>
                  </a:cxn>
                  <a:cxn ang="0">
                    <a:pos x="21" y="51"/>
                  </a:cxn>
                  <a:cxn ang="0">
                    <a:pos x="31" y="51"/>
                  </a:cxn>
                  <a:cxn ang="0">
                    <a:pos x="36" y="48"/>
                  </a:cxn>
                  <a:cxn ang="0">
                    <a:pos x="42" y="45"/>
                  </a:cxn>
                  <a:cxn ang="0">
                    <a:pos x="46" y="39"/>
                  </a:cxn>
                  <a:cxn ang="0">
                    <a:pos x="49" y="42"/>
                  </a:cxn>
                  <a:cxn ang="0">
                    <a:pos x="43" y="50"/>
                  </a:cxn>
                  <a:cxn ang="0">
                    <a:pos x="39" y="54"/>
                  </a:cxn>
                  <a:cxn ang="0">
                    <a:pos x="34" y="56"/>
                  </a:cxn>
                  <a:cxn ang="0">
                    <a:pos x="28" y="57"/>
                  </a:cxn>
                  <a:cxn ang="0">
                    <a:pos x="16" y="57"/>
                  </a:cxn>
                  <a:cxn ang="0">
                    <a:pos x="12" y="56"/>
                  </a:cxn>
                  <a:cxn ang="0">
                    <a:pos x="3" y="50"/>
                  </a:cxn>
                  <a:cxn ang="0">
                    <a:pos x="1" y="47"/>
                  </a:cxn>
                  <a:cxn ang="0">
                    <a:pos x="0" y="41"/>
                  </a:cxn>
                  <a:cxn ang="0">
                    <a:pos x="1" y="36"/>
                  </a:cxn>
                  <a:cxn ang="0">
                    <a:pos x="4" y="32"/>
                  </a:cxn>
                  <a:cxn ang="0">
                    <a:pos x="9" y="29"/>
                  </a:cxn>
                  <a:cxn ang="0">
                    <a:pos x="15" y="27"/>
                  </a:cxn>
                  <a:cxn ang="0">
                    <a:pos x="9" y="24"/>
                  </a:cxn>
                  <a:cxn ang="0">
                    <a:pos x="4" y="21"/>
                  </a:cxn>
                  <a:cxn ang="0">
                    <a:pos x="3" y="18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6" y="0"/>
                  </a:cxn>
                </a:cxnLst>
                <a:rect l="0" t="0" r="r" b="b"/>
                <a:pathLst>
                  <a:path w="49" h="57">
                    <a:moveTo>
                      <a:pt x="16" y="0"/>
                    </a:moveTo>
                    <a:lnTo>
                      <a:pt x="28" y="0"/>
                    </a:lnTo>
                    <a:lnTo>
                      <a:pt x="34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2" y="13"/>
                    </a:lnTo>
                    <a:lnTo>
                      <a:pt x="40" y="15"/>
                    </a:lnTo>
                    <a:lnTo>
                      <a:pt x="36" y="15"/>
                    </a:lnTo>
                    <a:lnTo>
                      <a:pt x="28" y="7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5" y="7"/>
                    </a:lnTo>
                    <a:lnTo>
                      <a:pt x="13" y="10"/>
                    </a:lnTo>
                    <a:lnTo>
                      <a:pt x="12" y="15"/>
                    </a:lnTo>
                    <a:lnTo>
                      <a:pt x="15" y="21"/>
                    </a:lnTo>
                    <a:lnTo>
                      <a:pt x="18" y="24"/>
                    </a:lnTo>
                    <a:lnTo>
                      <a:pt x="22" y="26"/>
                    </a:lnTo>
                    <a:lnTo>
                      <a:pt x="30" y="26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19" y="32"/>
                    </a:lnTo>
                    <a:lnTo>
                      <a:pt x="16" y="32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12" y="45"/>
                    </a:lnTo>
                    <a:lnTo>
                      <a:pt x="13" y="48"/>
                    </a:lnTo>
                    <a:lnTo>
                      <a:pt x="16" y="50"/>
                    </a:lnTo>
                    <a:lnTo>
                      <a:pt x="21" y="51"/>
                    </a:lnTo>
                    <a:lnTo>
                      <a:pt x="31" y="51"/>
                    </a:lnTo>
                    <a:lnTo>
                      <a:pt x="36" y="48"/>
                    </a:lnTo>
                    <a:lnTo>
                      <a:pt x="42" y="45"/>
                    </a:lnTo>
                    <a:lnTo>
                      <a:pt x="46" y="39"/>
                    </a:lnTo>
                    <a:lnTo>
                      <a:pt x="49" y="42"/>
                    </a:lnTo>
                    <a:lnTo>
                      <a:pt x="43" y="50"/>
                    </a:lnTo>
                    <a:lnTo>
                      <a:pt x="39" y="54"/>
                    </a:lnTo>
                    <a:lnTo>
                      <a:pt x="34" y="56"/>
                    </a:lnTo>
                    <a:lnTo>
                      <a:pt x="28" y="57"/>
                    </a:lnTo>
                    <a:lnTo>
                      <a:pt x="16" y="57"/>
                    </a:lnTo>
                    <a:lnTo>
                      <a:pt x="12" y="56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4" y="32"/>
                    </a:lnTo>
                    <a:lnTo>
                      <a:pt x="9" y="29"/>
                    </a:lnTo>
                    <a:lnTo>
                      <a:pt x="15" y="27"/>
                    </a:lnTo>
                    <a:lnTo>
                      <a:pt x="9" y="24"/>
                    </a:lnTo>
                    <a:lnTo>
                      <a:pt x="4" y="21"/>
                    </a:lnTo>
                    <a:lnTo>
                      <a:pt x="3" y="18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13" name="Freeform 321"/>
              <p:cNvSpPr>
                <a:spLocks noEditPoints="1"/>
              </p:cNvSpPr>
              <p:nvPr/>
            </p:nvSpPr>
            <p:spPr bwMode="auto">
              <a:xfrm>
                <a:off x="4811" y="1394"/>
                <a:ext cx="99" cy="81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8" y="50"/>
                  </a:cxn>
                  <a:cxn ang="0">
                    <a:pos x="69" y="69"/>
                  </a:cxn>
                  <a:cxn ang="0">
                    <a:pos x="75" y="75"/>
                  </a:cxn>
                  <a:cxn ang="0">
                    <a:pos x="86" y="74"/>
                  </a:cxn>
                  <a:cxn ang="0">
                    <a:pos x="90" y="63"/>
                  </a:cxn>
                  <a:cxn ang="0">
                    <a:pos x="89" y="44"/>
                  </a:cxn>
                  <a:cxn ang="0">
                    <a:pos x="83" y="36"/>
                  </a:cxn>
                  <a:cxn ang="0">
                    <a:pos x="80" y="31"/>
                  </a:cxn>
                  <a:cxn ang="0">
                    <a:pos x="96" y="44"/>
                  </a:cxn>
                  <a:cxn ang="0">
                    <a:pos x="96" y="69"/>
                  </a:cxn>
                  <a:cxn ang="0">
                    <a:pos x="78" y="81"/>
                  </a:cxn>
                  <a:cxn ang="0">
                    <a:pos x="62" y="68"/>
                  </a:cxn>
                  <a:cxn ang="0">
                    <a:pos x="62" y="44"/>
                  </a:cxn>
                  <a:cxn ang="0">
                    <a:pos x="80" y="31"/>
                  </a:cxn>
                  <a:cxn ang="0">
                    <a:pos x="13" y="7"/>
                  </a:cxn>
                  <a:cxn ang="0">
                    <a:pos x="9" y="18"/>
                  </a:cxn>
                  <a:cxn ang="0">
                    <a:pos x="10" y="37"/>
                  </a:cxn>
                  <a:cxn ang="0">
                    <a:pos x="16" y="44"/>
                  </a:cxn>
                  <a:cxn ang="0">
                    <a:pos x="24" y="44"/>
                  </a:cxn>
                  <a:cxn ang="0">
                    <a:pos x="30" y="37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4" y="1"/>
                  </a:cxn>
                  <a:cxn ang="0">
                    <a:pos x="27" y="80"/>
                  </a:cxn>
                  <a:cxn ang="0">
                    <a:pos x="74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10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2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2" y="74"/>
                    </a:lnTo>
                    <a:lnTo>
                      <a:pt x="75" y="75"/>
                    </a:lnTo>
                    <a:lnTo>
                      <a:pt x="80" y="77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80" y="31"/>
                    </a:moveTo>
                    <a:lnTo>
                      <a:pt x="90" y="34"/>
                    </a:lnTo>
                    <a:lnTo>
                      <a:pt x="96" y="44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90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4"/>
                    </a:lnTo>
                    <a:lnTo>
                      <a:pt x="80" y="31"/>
                    </a:lnTo>
                    <a:close/>
                    <a:moveTo>
                      <a:pt x="16" y="4"/>
                    </a:moveTo>
                    <a:lnTo>
                      <a:pt x="13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0" y="37"/>
                    </a:lnTo>
                    <a:lnTo>
                      <a:pt x="13" y="42"/>
                    </a:lnTo>
                    <a:lnTo>
                      <a:pt x="16" y="44"/>
                    </a:lnTo>
                    <a:lnTo>
                      <a:pt x="21" y="45"/>
                    </a:lnTo>
                    <a:lnTo>
                      <a:pt x="24" y="44"/>
                    </a:lnTo>
                    <a:lnTo>
                      <a:pt x="28" y="42"/>
                    </a:lnTo>
                    <a:lnTo>
                      <a:pt x="30" y="37"/>
                    </a:lnTo>
                    <a:lnTo>
                      <a:pt x="31" y="31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1" y="3"/>
                    </a:lnTo>
                    <a:lnTo>
                      <a:pt x="39" y="12"/>
                    </a:lnTo>
                    <a:lnTo>
                      <a:pt x="40" y="25"/>
                    </a:lnTo>
                    <a:lnTo>
                      <a:pt x="37" y="37"/>
                    </a:lnTo>
                    <a:lnTo>
                      <a:pt x="31" y="47"/>
                    </a:lnTo>
                    <a:lnTo>
                      <a:pt x="21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14" name="Freeform 322"/>
              <p:cNvSpPr>
                <a:spLocks/>
              </p:cNvSpPr>
              <p:nvPr/>
            </p:nvSpPr>
            <p:spPr bwMode="auto">
              <a:xfrm>
                <a:off x="4918" y="1395"/>
                <a:ext cx="78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20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0" y="6"/>
                  </a:cxn>
                  <a:cxn ang="0">
                    <a:pos x="34" y="5"/>
                  </a:cxn>
                  <a:cxn ang="0">
                    <a:pos x="30" y="5"/>
                  </a:cxn>
                  <a:cxn ang="0">
                    <a:pos x="24" y="8"/>
                  </a:cxn>
                  <a:cxn ang="0">
                    <a:pos x="22" y="9"/>
                  </a:cxn>
                  <a:cxn ang="0">
                    <a:pos x="22" y="33"/>
                  </a:cxn>
                  <a:cxn ang="0">
                    <a:pos x="34" y="33"/>
                  </a:cxn>
                  <a:cxn ang="0">
                    <a:pos x="39" y="32"/>
                  </a:cxn>
                  <a:cxn ang="0">
                    <a:pos x="40" y="30"/>
                  </a:cxn>
                  <a:cxn ang="0">
                    <a:pos x="43" y="24"/>
                  </a:cxn>
                  <a:cxn ang="0">
                    <a:pos x="45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5" y="55"/>
                  </a:cxn>
                  <a:cxn ang="0">
                    <a:pos x="42" y="46"/>
                  </a:cxn>
                  <a:cxn ang="0">
                    <a:pos x="40" y="43"/>
                  </a:cxn>
                  <a:cxn ang="0">
                    <a:pos x="34" y="39"/>
                  </a:cxn>
                  <a:cxn ang="0">
                    <a:pos x="22" y="39"/>
                  </a:cxn>
                  <a:cxn ang="0">
                    <a:pos x="22" y="68"/>
                  </a:cxn>
                  <a:cxn ang="0">
                    <a:pos x="24" y="71"/>
                  </a:cxn>
                  <a:cxn ang="0">
                    <a:pos x="25" y="73"/>
                  </a:cxn>
                  <a:cxn ang="0">
                    <a:pos x="30" y="74"/>
                  </a:cxn>
                  <a:cxn ang="0">
                    <a:pos x="34" y="74"/>
                  </a:cxn>
                  <a:cxn ang="0">
                    <a:pos x="43" y="73"/>
                  </a:cxn>
                  <a:cxn ang="0">
                    <a:pos x="51" y="71"/>
                  </a:cxn>
                  <a:cxn ang="0">
                    <a:pos x="63" y="65"/>
                  </a:cxn>
                  <a:cxn ang="0">
                    <a:pos x="68" y="59"/>
                  </a:cxn>
                  <a:cxn ang="0">
                    <a:pos x="74" y="53"/>
                  </a:cxn>
                  <a:cxn ang="0">
                    <a:pos x="78" y="55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7" y="73"/>
                  </a:cxn>
                  <a:cxn ang="0">
                    <a:pos x="9" y="71"/>
                  </a:cxn>
                  <a:cxn ang="0">
                    <a:pos x="10" y="67"/>
                  </a:cxn>
                  <a:cxn ang="0">
                    <a:pos x="10" y="11"/>
                  </a:cxn>
                  <a:cxn ang="0">
                    <a:pos x="7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66" y="0"/>
                    </a:lnTo>
                    <a:lnTo>
                      <a:pt x="74" y="20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0" y="6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2" y="9"/>
                    </a:lnTo>
                    <a:lnTo>
                      <a:pt x="22" y="33"/>
                    </a:lnTo>
                    <a:lnTo>
                      <a:pt x="34" y="33"/>
                    </a:lnTo>
                    <a:lnTo>
                      <a:pt x="39" y="32"/>
                    </a:lnTo>
                    <a:lnTo>
                      <a:pt x="40" y="30"/>
                    </a:lnTo>
                    <a:lnTo>
                      <a:pt x="43" y="24"/>
                    </a:lnTo>
                    <a:lnTo>
                      <a:pt x="45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5" y="55"/>
                    </a:lnTo>
                    <a:lnTo>
                      <a:pt x="42" y="46"/>
                    </a:lnTo>
                    <a:lnTo>
                      <a:pt x="40" y="43"/>
                    </a:lnTo>
                    <a:lnTo>
                      <a:pt x="34" y="39"/>
                    </a:lnTo>
                    <a:lnTo>
                      <a:pt x="22" y="39"/>
                    </a:lnTo>
                    <a:lnTo>
                      <a:pt x="22" y="68"/>
                    </a:lnTo>
                    <a:lnTo>
                      <a:pt x="24" y="71"/>
                    </a:lnTo>
                    <a:lnTo>
                      <a:pt x="25" y="73"/>
                    </a:lnTo>
                    <a:lnTo>
                      <a:pt x="30" y="74"/>
                    </a:lnTo>
                    <a:lnTo>
                      <a:pt x="34" y="74"/>
                    </a:lnTo>
                    <a:lnTo>
                      <a:pt x="43" y="73"/>
                    </a:lnTo>
                    <a:lnTo>
                      <a:pt x="51" y="71"/>
                    </a:lnTo>
                    <a:lnTo>
                      <a:pt x="63" y="65"/>
                    </a:lnTo>
                    <a:lnTo>
                      <a:pt x="68" y="59"/>
                    </a:lnTo>
                    <a:lnTo>
                      <a:pt x="74" y="53"/>
                    </a:lnTo>
                    <a:lnTo>
                      <a:pt x="78" y="55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0" y="67"/>
                    </a:lnTo>
                    <a:lnTo>
                      <a:pt x="10" y="11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15" name="Freeform 323"/>
              <p:cNvSpPr>
                <a:spLocks/>
              </p:cNvSpPr>
              <p:nvPr/>
            </p:nvSpPr>
            <p:spPr bwMode="auto">
              <a:xfrm>
                <a:off x="5004" y="1391"/>
                <a:ext cx="60" cy="84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2" y="0"/>
                  </a:cxn>
                  <a:cxn ang="0">
                    <a:pos x="51" y="13"/>
                  </a:cxn>
                  <a:cxn ang="0">
                    <a:pos x="12" y="13"/>
                  </a:cxn>
                  <a:cxn ang="0">
                    <a:pos x="12" y="36"/>
                  </a:cxn>
                  <a:cxn ang="0">
                    <a:pos x="24" y="30"/>
                  </a:cxn>
                  <a:cxn ang="0">
                    <a:pos x="31" y="28"/>
                  </a:cxn>
                  <a:cxn ang="0">
                    <a:pos x="43" y="31"/>
                  </a:cxn>
                  <a:cxn ang="0">
                    <a:pos x="52" y="36"/>
                  </a:cxn>
                  <a:cxn ang="0">
                    <a:pos x="58" y="45"/>
                  </a:cxn>
                  <a:cxn ang="0">
                    <a:pos x="60" y="56"/>
                  </a:cxn>
                  <a:cxn ang="0">
                    <a:pos x="60" y="62"/>
                  </a:cxn>
                  <a:cxn ang="0">
                    <a:pos x="58" y="68"/>
                  </a:cxn>
                  <a:cxn ang="0">
                    <a:pos x="55" y="72"/>
                  </a:cxn>
                  <a:cxn ang="0">
                    <a:pos x="51" y="77"/>
                  </a:cxn>
                  <a:cxn ang="0">
                    <a:pos x="45" y="81"/>
                  </a:cxn>
                  <a:cxn ang="0">
                    <a:pos x="37" y="83"/>
                  </a:cxn>
                  <a:cxn ang="0">
                    <a:pos x="28" y="84"/>
                  </a:cxn>
                  <a:cxn ang="0">
                    <a:pos x="10" y="81"/>
                  </a:cxn>
                  <a:cxn ang="0">
                    <a:pos x="6" y="78"/>
                  </a:cxn>
                  <a:cxn ang="0">
                    <a:pos x="0" y="72"/>
                  </a:cxn>
                  <a:cxn ang="0">
                    <a:pos x="0" y="65"/>
                  </a:cxn>
                  <a:cxn ang="0">
                    <a:pos x="1" y="62"/>
                  </a:cxn>
                  <a:cxn ang="0">
                    <a:pos x="4" y="60"/>
                  </a:cxn>
                  <a:cxn ang="0">
                    <a:pos x="10" y="60"/>
                  </a:cxn>
                  <a:cxn ang="0">
                    <a:pos x="13" y="63"/>
                  </a:cxn>
                  <a:cxn ang="0">
                    <a:pos x="13" y="69"/>
                  </a:cxn>
                  <a:cxn ang="0">
                    <a:pos x="12" y="72"/>
                  </a:cxn>
                  <a:cxn ang="0">
                    <a:pos x="15" y="75"/>
                  </a:cxn>
                  <a:cxn ang="0">
                    <a:pos x="18" y="77"/>
                  </a:cxn>
                  <a:cxn ang="0">
                    <a:pos x="27" y="80"/>
                  </a:cxn>
                  <a:cxn ang="0">
                    <a:pos x="33" y="78"/>
                  </a:cxn>
                  <a:cxn ang="0">
                    <a:pos x="37" y="77"/>
                  </a:cxn>
                  <a:cxn ang="0">
                    <a:pos x="42" y="74"/>
                  </a:cxn>
                  <a:cxn ang="0">
                    <a:pos x="45" y="69"/>
                  </a:cxn>
                  <a:cxn ang="0">
                    <a:pos x="48" y="57"/>
                  </a:cxn>
                  <a:cxn ang="0">
                    <a:pos x="46" y="51"/>
                  </a:cxn>
                  <a:cxn ang="0">
                    <a:pos x="45" y="47"/>
                  </a:cxn>
                  <a:cxn ang="0">
                    <a:pos x="42" y="42"/>
                  </a:cxn>
                  <a:cxn ang="0">
                    <a:pos x="39" y="39"/>
                  </a:cxn>
                  <a:cxn ang="0">
                    <a:pos x="33" y="36"/>
                  </a:cxn>
                  <a:cxn ang="0">
                    <a:pos x="22" y="36"/>
                  </a:cxn>
                  <a:cxn ang="0">
                    <a:pos x="18" y="37"/>
                  </a:cxn>
                  <a:cxn ang="0">
                    <a:pos x="9" y="47"/>
                  </a:cxn>
                  <a:cxn ang="0">
                    <a:pos x="4" y="45"/>
                  </a:cxn>
                  <a:cxn ang="0">
                    <a:pos x="4" y="4"/>
                  </a:cxn>
                  <a:cxn ang="0">
                    <a:pos x="39" y="4"/>
                  </a:cxn>
                  <a:cxn ang="0">
                    <a:pos x="43" y="3"/>
                  </a:cxn>
                  <a:cxn ang="0">
                    <a:pos x="46" y="3"/>
                  </a:cxn>
                  <a:cxn ang="0">
                    <a:pos x="49" y="0"/>
                  </a:cxn>
                </a:cxnLst>
                <a:rect l="0" t="0" r="r" b="b"/>
                <a:pathLst>
                  <a:path w="60" h="84">
                    <a:moveTo>
                      <a:pt x="49" y="0"/>
                    </a:moveTo>
                    <a:lnTo>
                      <a:pt x="52" y="0"/>
                    </a:lnTo>
                    <a:lnTo>
                      <a:pt x="51" y="13"/>
                    </a:lnTo>
                    <a:lnTo>
                      <a:pt x="12" y="13"/>
                    </a:lnTo>
                    <a:lnTo>
                      <a:pt x="12" y="36"/>
                    </a:lnTo>
                    <a:lnTo>
                      <a:pt x="24" y="30"/>
                    </a:lnTo>
                    <a:lnTo>
                      <a:pt x="31" y="28"/>
                    </a:lnTo>
                    <a:lnTo>
                      <a:pt x="43" y="31"/>
                    </a:lnTo>
                    <a:lnTo>
                      <a:pt x="52" y="36"/>
                    </a:lnTo>
                    <a:lnTo>
                      <a:pt x="58" y="45"/>
                    </a:lnTo>
                    <a:lnTo>
                      <a:pt x="60" y="56"/>
                    </a:lnTo>
                    <a:lnTo>
                      <a:pt x="60" y="62"/>
                    </a:lnTo>
                    <a:lnTo>
                      <a:pt x="58" y="68"/>
                    </a:lnTo>
                    <a:lnTo>
                      <a:pt x="55" y="72"/>
                    </a:lnTo>
                    <a:lnTo>
                      <a:pt x="51" y="77"/>
                    </a:lnTo>
                    <a:lnTo>
                      <a:pt x="45" y="81"/>
                    </a:lnTo>
                    <a:lnTo>
                      <a:pt x="37" y="83"/>
                    </a:lnTo>
                    <a:lnTo>
                      <a:pt x="28" y="84"/>
                    </a:lnTo>
                    <a:lnTo>
                      <a:pt x="10" y="81"/>
                    </a:lnTo>
                    <a:lnTo>
                      <a:pt x="6" y="78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1" y="62"/>
                    </a:lnTo>
                    <a:lnTo>
                      <a:pt x="4" y="60"/>
                    </a:lnTo>
                    <a:lnTo>
                      <a:pt x="10" y="60"/>
                    </a:lnTo>
                    <a:lnTo>
                      <a:pt x="13" y="63"/>
                    </a:lnTo>
                    <a:lnTo>
                      <a:pt x="13" y="69"/>
                    </a:lnTo>
                    <a:lnTo>
                      <a:pt x="12" y="72"/>
                    </a:lnTo>
                    <a:lnTo>
                      <a:pt x="15" y="75"/>
                    </a:lnTo>
                    <a:lnTo>
                      <a:pt x="18" y="77"/>
                    </a:lnTo>
                    <a:lnTo>
                      <a:pt x="27" y="80"/>
                    </a:lnTo>
                    <a:lnTo>
                      <a:pt x="33" y="78"/>
                    </a:lnTo>
                    <a:lnTo>
                      <a:pt x="37" y="77"/>
                    </a:lnTo>
                    <a:lnTo>
                      <a:pt x="42" y="74"/>
                    </a:lnTo>
                    <a:lnTo>
                      <a:pt x="45" y="69"/>
                    </a:lnTo>
                    <a:lnTo>
                      <a:pt x="48" y="57"/>
                    </a:lnTo>
                    <a:lnTo>
                      <a:pt x="46" y="51"/>
                    </a:lnTo>
                    <a:lnTo>
                      <a:pt x="45" y="47"/>
                    </a:lnTo>
                    <a:lnTo>
                      <a:pt x="42" y="42"/>
                    </a:lnTo>
                    <a:lnTo>
                      <a:pt x="39" y="39"/>
                    </a:lnTo>
                    <a:lnTo>
                      <a:pt x="33" y="36"/>
                    </a:lnTo>
                    <a:lnTo>
                      <a:pt x="22" y="36"/>
                    </a:lnTo>
                    <a:lnTo>
                      <a:pt x="18" y="3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4" y="4"/>
                    </a:lnTo>
                    <a:lnTo>
                      <a:pt x="39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16" name="Picture 324"/>
              <p:cNvPicPr>
                <a:picLocks noChangeAspect="1" noChangeArrowheads="1"/>
              </p:cNvPicPr>
              <p:nvPr/>
            </p:nvPicPr>
            <p:blipFill>
              <a:blip r:embed="rId110" cstate="print"/>
              <a:srcRect/>
              <a:stretch>
                <a:fillRect/>
              </a:stretch>
            </p:blipFill>
            <p:spPr bwMode="auto">
              <a:xfrm>
                <a:off x="5166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17" name="Picture 325"/>
              <p:cNvPicPr>
                <a:picLocks noChangeAspect="1" noChangeArrowheads="1"/>
              </p:cNvPicPr>
              <p:nvPr/>
            </p:nvPicPr>
            <p:blipFill>
              <a:blip r:embed="rId111" cstate="print"/>
              <a:srcRect/>
              <a:stretch>
                <a:fillRect/>
              </a:stretch>
            </p:blipFill>
            <p:spPr bwMode="auto">
              <a:xfrm>
                <a:off x="5166" y="136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18" name="Picture 326"/>
              <p:cNvPicPr>
                <a:picLocks noChangeAspect="1" noChangeArrowheads="1"/>
              </p:cNvPicPr>
              <p:nvPr/>
            </p:nvPicPr>
            <p:blipFill>
              <a:blip r:embed="rId112" cstate="print"/>
              <a:srcRect/>
              <a:stretch>
                <a:fillRect/>
              </a:stretch>
            </p:blipFill>
            <p:spPr bwMode="auto">
              <a:xfrm>
                <a:off x="1088" y="1521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19" name="Picture 327"/>
              <p:cNvPicPr>
                <a:picLocks noChangeAspect="1" noChangeArrowheads="1"/>
              </p:cNvPicPr>
              <p:nvPr/>
            </p:nvPicPr>
            <p:blipFill>
              <a:blip r:embed="rId113" cstate="print"/>
              <a:srcRect/>
              <a:stretch>
                <a:fillRect/>
              </a:stretch>
            </p:blipFill>
            <p:spPr bwMode="auto">
              <a:xfrm>
                <a:off x="1088" y="1521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20" name="Picture 328"/>
              <p:cNvPicPr>
                <a:picLocks noChangeAspect="1" noChangeArrowheads="1"/>
              </p:cNvPicPr>
              <p:nvPr/>
            </p:nvPicPr>
            <p:blipFill>
              <a:blip r:embed="rId114" cstate="print"/>
              <a:srcRect/>
              <a:stretch>
                <a:fillRect/>
              </a:stretch>
            </p:blipFill>
            <p:spPr bwMode="auto">
              <a:xfrm>
                <a:off x="1085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21" name="Picture 329"/>
              <p:cNvPicPr>
                <a:picLocks noChangeAspect="1" noChangeArrowheads="1"/>
              </p:cNvPicPr>
              <p:nvPr/>
            </p:nvPicPr>
            <p:blipFill>
              <a:blip r:embed="rId115" cstate="print"/>
              <a:srcRect/>
              <a:stretch>
                <a:fillRect/>
              </a:stretch>
            </p:blipFill>
            <p:spPr bwMode="auto">
              <a:xfrm>
                <a:off x="1085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22" name="Freeform 330"/>
              <p:cNvSpPr>
                <a:spLocks noEditPoints="1"/>
              </p:cNvSpPr>
              <p:nvPr/>
            </p:nvSpPr>
            <p:spPr bwMode="auto">
              <a:xfrm>
                <a:off x="1227" y="1542"/>
                <a:ext cx="72" cy="98"/>
              </a:xfrm>
              <a:custGeom>
                <a:avLst/>
                <a:gdLst/>
                <a:ahLst/>
                <a:cxnLst>
                  <a:cxn ang="0">
                    <a:pos x="18" y="50"/>
                  </a:cxn>
                  <a:cxn ang="0">
                    <a:pos x="12" y="60"/>
                  </a:cxn>
                  <a:cxn ang="0">
                    <a:pos x="13" y="79"/>
                  </a:cxn>
                  <a:cxn ang="0">
                    <a:pos x="19" y="86"/>
                  </a:cxn>
                  <a:cxn ang="0">
                    <a:pos x="34" y="88"/>
                  </a:cxn>
                  <a:cxn ang="0">
                    <a:pos x="45" y="82"/>
                  </a:cxn>
                  <a:cxn ang="0">
                    <a:pos x="22" y="45"/>
                  </a:cxn>
                  <a:cxn ang="0">
                    <a:pos x="27" y="11"/>
                  </a:cxn>
                  <a:cxn ang="0">
                    <a:pos x="25" y="26"/>
                  </a:cxn>
                  <a:cxn ang="0">
                    <a:pos x="30" y="36"/>
                  </a:cxn>
                  <a:cxn ang="0">
                    <a:pos x="40" y="23"/>
                  </a:cxn>
                  <a:cxn ang="0">
                    <a:pos x="39" y="11"/>
                  </a:cxn>
                  <a:cxn ang="0">
                    <a:pos x="30" y="7"/>
                  </a:cxn>
                  <a:cxn ang="0">
                    <a:pos x="40" y="0"/>
                  </a:cxn>
                  <a:cxn ang="0">
                    <a:pos x="49" y="6"/>
                  </a:cxn>
                  <a:cxn ang="0">
                    <a:pos x="52" y="17"/>
                  </a:cxn>
                  <a:cxn ang="0">
                    <a:pos x="43" y="35"/>
                  </a:cxn>
                  <a:cxn ang="0">
                    <a:pos x="43" y="60"/>
                  </a:cxn>
                  <a:cxn ang="0">
                    <a:pos x="55" y="70"/>
                  </a:cxn>
                  <a:cxn ang="0">
                    <a:pos x="58" y="56"/>
                  </a:cxn>
                  <a:cxn ang="0">
                    <a:pos x="57" y="51"/>
                  </a:cxn>
                  <a:cxn ang="0">
                    <a:pos x="51" y="44"/>
                  </a:cxn>
                  <a:cxn ang="0">
                    <a:pos x="72" y="51"/>
                  </a:cxn>
                  <a:cxn ang="0">
                    <a:pos x="66" y="63"/>
                  </a:cxn>
                  <a:cxn ang="0">
                    <a:pos x="57" y="80"/>
                  </a:cxn>
                  <a:cxn ang="0">
                    <a:pos x="72" y="88"/>
                  </a:cxn>
                  <a:cxn ang="0">
                    <a:pos x="55" y="95"/>
                  </a:cxn>
                  <a:cxn ang="0">
                    <a:pos x="43" y="92"/>
                  </a:cxn>
                  <a:cxn ang="0">
                    <a:pos x="33" y="97"/>
                  </a:cxn>
                  <a:cxn ang="0">
                    <a:pos x="13" y="94"/>
                  </a:cxn>
                  <a:cxn ang="0">
                    <a:pos x="0" y="70"/>
                  </a:cxn>
                  <a:cxn ang="0">
                    <a:pos x="7" y="48"/>
                  </a:cxn>
                  <a:cxn ang="0">
                    <a:pos x="16" y="32"/>
                  </a:cxn>
                  <a:cxn ang="0">
                    <a:pos x="15" y="14"/>
                  </a:cxn>
                  <a:cxn ang="0">
                    <a:pos x="19" y="4"/>
                  </a:cxn>
                  <a:cxn ang="0">
                    <a:pos x="28" y="0"/>
                  </a:cxn>
                </a:cxnLst>
                <a:rect l="0" t="0" r="r" b="b"/>
                <a:pathLst>
                  <a:path w="72" h="98">
                    <a:moveTo>
                      <a:pt x="22" y="45"/>
                    </a:moveTo>
                    <a:lnTo>
                      <a:pt x="18" y="50"/>
                    </a:lnTo>
                    <a:lnTo>
                      <a:pt x="15" y="56"/>
                    </a:lnTo>
                    <a:lnTo>
                      <a:pt x="12" y="60"/>
                    </a:lnTo>
                    <a:lnTo>
                      <a:pt x="12" y="74"/>
                    </a:lnTo>
                    <a:lnTo>
                      <a:pt x="13" y="79"/>
                    </a:lnTo>
                    <a:lnTo>
                      <a:pt x="16" y="83"/>
                    </a:lnTo>
                    <a:lnTo>
                      <a:pt x="19" y="86"/>
                    </a:lnTo>
                    <a:lnTo>
                      <a:pt x="24" y="88"/>
                    </a:lnTo>
                    <a:lnTo>
                      <a:pt x="34" y="88"/>
                    </a:lnTo>
                    <a:lnTo>
                      <a:pt x="39" y="86"/>
                    </a:lnTo>
                    <a:lnTo>
                      <a:pt x="45" y="82"/>
                    </a:lnTo>
                    <a:lnTo>
                      <a:pt x="33" y="67"/>
                    </a:lnTo>
                    <a:lnTo>
                      <a:pt x="22" y="45"/>
                    </a:lnTo>
                    <a:close/>
                    <a:moveTo>
                      <a:pt x="30" y="7"/>
                    </a:moveTo>
                    <a:lnTo>
                      <a:pt x="27" y="11"/>
                    </a:lnTo>
                    <a:lnTo>
                      <a:pt x="25" y="14"/>
                    </a:lnTo>
                    <a:lnTo>
                      <a:pt x="25" y="26"/>
                    </a:lnTo>
                    <a:lnTo>
                      <a:pt x="27" y="30"/>
                    </a:lnTo>
                    <a:lnTo>
                      <a:pt x="30" y="36"/>
                    </a:lnTo>
                    <a:lnTo>
                      <a:pt x="34" y="32"/>
                    </a:lnTo>
                    <a:lnTo>
                      <a:pt x="40" y="23"/>
                    </a:lnTo>
                    <a:lnTo>
                      <a:pt x="40" y="14"/>
                    </a:lnTo>
                    <a:lnTo>
                      <a:pt x="39" y="11"/>
                    </a:lnTo>
                    <a:lnTo>
                      <a:pt x="36" y="7"/>
                    </a:lnTo>
                    <a:lnTo>
                      <a:pt x="30" y="7"/>
                    </a:lnTo>
                    <a:close/>
                    <a:moveTo>
                      <a:pt x="28" y="0"/>
                    </a:moveTo>
                    <a:lnTo>
                      <a:pt x="40" y="0"/>
                    </a:lnTo>
                    <a:lnTo>
                      <a:pt x="45" y="1"/>
                    </a:lnTo>
                    <a:lnTo>
                      <a:pt x="49" y="6"/>
                    </a:lnTo>
                    <a:lnTo>
                      <a:pt x="51" y="11"/>
                    </a:lnTo>
                    <a:lnTo>
                      <a:pt x="52" y="17"/>
                    </a:lnTo>
                    <a:lnTo>
                      <a:pt x="49" y="26"/>
                    </a:lnTo>
                    <a:lnTo>
                      <a:pt x="43" y="35"/>
                    </a:lnTo>
                    <a:lnTo>
                      <a:pt x="33" y="42"/>
                    </a:lnTo>
                    <a:lnTo>
                      <a:pt x="43" y="60"/>
                    </a:lnTo>
                    <a:lnTo>
                      <a:pt x="52" y="74"/>
                    </a:lnTo>
                    <a:lnTo>
                      <a:pt x="55" y="70"/>
                    </a:lnTo>
                    <a:lnTo>
                      <a:pt x="57" y="63"/>
                    </a:lnTo>
                    <a:lnTo>
                      <a:pt x="58" y="56"/>
                    </a:lnTo>
                    <a:lnTo>
                      <a:pt x="57" y="56"/>
                    </a:lnTo>
                    <a:lnTo>
                      <a:pt x="57" y="51"/>
                    </a:lnTo>
                    <a:lnTo>
                      <a:pt x="51" y="51"/>
                    </a:lnTo>
                    <a:lnTo>
                      <a:pt x="51" y="44"/>
                    </a:lnTo>
                    <a:lnTo>
                      <a:pt x="72" y="44"/>
                    </a:lnTo>
                    <a:lnTo>
                      <a:pt x="72" y="51"/>
                    </a:lnTo>
                    <a:lnTo>
                      <a:pt x="67" y="51"/>
                    </a:lnTo>
                    <a:lnTo>
                      <a:pt x="66" y="63"/>
                    </a:lnTo>
                    <a:lnTo>
                      <a:pt x="63" y="71"/>
                    </a:lnTo>
                    <a:lnTo>
                      <a:pt x="57" y="80"/>
                    </a:lnTo>
                    <a:lnTo>
                      <a:pt x="64" y="88"/>
                    </a:lnTo>
                    <a:lnTo>
                      <a:pt x="72" y="88"/>
                    </a:lnTo>
                    <a:lnTo>
                      <a:pt x="72" y="95"/>
                    </a:lnTo>
                    <a:lnTo>
                      <a:pt x="55" y="95"/>
                    </a:lnTo>
                    <a:lnTo>
                      <a:pt x="49" y="88"/>
                    </a:lnTo>
                    <a:lnTo>
                      <a:pt x="43" y="92"/>
                    </a:lnTo>
                    <a:lnTo>
                      <a:pt x="37" y="95"/>
                    </a:lnTo>
                    <a:lnTo>
                      <a:pt x="33" y="97"/>
                    </a:lnTo>
                    <a:lnTo>
                      <a:pt x="27" y="98"/>
                    </a:lnTo>
                    <a:lnTo>
                      <a:pt x="13" y="94"/>
                    </a:lnTo>
                    <a:lnTo>
                      <a:pt x="4" y="85"/>
                    </a:lnTo>
                    <a:lnTo>
                      <a:pt x="0" y="70"/>
                    </a:lnTo>
                    <a:lnTo>
                      <a:pt x="3" y="57"/>
                    </a:lnTo>
                    <a:lnTo>
                      <a:pt x="7" y="48"/>
                    </a:lnTo>
                    <a:lnTo>
                      <a:pt x="18" y="39"/>
                    </a:lnTo>
                    <a:lnTo>
                      <a:pt x="16" y="32"/>
                    </a:lnTo>
                    <a:lnTo>
                      <a:pt x="13" y="20"/>
                    </a:lnTo>
                    <a:lnTo>
                      <a:pt x="15" y="14"/>
                    </a:lnTo>
                    <a:lnTo>
                      <a:pt x="16" y="9"/>
                    </a:lnTo>
                    <a:lnTo>
                      <a:pt x="19" y="4"/>
                    </a:lnTo>
                    <a:lnTo>
                      <a:pt x="24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23" name="Freeform 331"/>
              <p:cNvSpPr>
                <a:spLocks noEditPoints="1"/>
              </p:cNvSpPr>
              <p:nvPr/>
            </p:nvSpPr>
            <p:spPr bwMode="auto">
              <a:xfrm>
                <a:off x="1535" y="1557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4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4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6" y="5"/>
                  </a:cxn>
                  <a:cxn ang="0">
                    <a:pos x="11" y="12"/>
                  </a:cxn>
                  <a:cxn ang="0">
                    <a:pos x="8" y="26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2"/>
                  </a:cxn>
                  <a:cxn ang="0">
                    <a:pos x="31" y="17"/>
                  </a:cxn>
                  <a:cxn ang="0">
                    <a:pos x="25" y="5"/>
                  </a:cxn>
                  <a:cxn ang="0">
                    <a:pos x="73" y="2"/>
                  </a:cxn>
                  <a:cxn ang="0">
                    <a:pos x="26" y="80"/>
                  </a:cxn>
                  <a:cxn ang="0">
                    <a:pos x="73" y="2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8" y="70"/>
                    </a:lnTo>
                    <a:lnTo>
                      <a:pt x="89" y="64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5"/>
                    </a:moveTo>
                    <a:lnTo>
                      <a:pt x="12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1" y="17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16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24" name="Freeform 332"/>
              <p:cNvSpPr>
                <a:spLocks/>
              </p:cNvSpPr>
              <p:nvPr/>
            </p:nvSpPr>
            <p:spPr bwMode="auto">
              <a:xfrm>
                <a:off x="1642" y="1557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2"/>
                  </a:cxn>
                  <a:cxn ang="0">
                    <a:pos x="49" y="5"/>
                  </a:cxn>
                  <a:cxn ang="0">
                    <a:pos x="52" y="8"/>
                  </a:cxn>
                  <a:cxn ang="0">
                    <a:pos x="55" y="12"/>
                  </a:cxn>
                  <a:cxn ang="0">
                    <a:pos x="56" y="17"/>
                  </a:cxn>
                  <a:cxn ang="0">
                    <a:pos x="58" y="23"/>
                  </a:cxn>
                  <a:cxn ang="0">
                    <a:pos x="52" y="38"/>
                  </a:cxn>
                  <a:cxn ang="0">
                    <a:pos x="37" y="55"/>
                  </a:cxn>
                  <a:cxn ang="0">
                    <a:pos x="32" y="58"/>
                  </a:cxn>
                  <a:cxn ang="0">
                    <a:pos x="20" y="67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70"/>
                  </a:cxn>
                  <a:cxn ang="0">
                    <a:pos x="49" y="70"/>
                  </a:cxn>
                  <a:cxn ang="0">
                    <a:pos x="52" y="67"/>
                  </a:cxn>
                  <a:cxn ang="0">
                    <a:pos x="55" y="65"/>
                  </a:cxn>
                  <a:cxn ang="0">
                    <a:pos x="56" y="61"/>
                  </a:cxn>
                  <a:cxn ang="0">
                    <a:pos x="58" y="58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3"/>
                  </a:cxn>
                  <a:cxn ang="0">
                    <a:pos x="25" y="55"/>
                  </a:cxn>
                  <a:cxn ang="0">
                    <a:pos x="40" y="38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1"/>
                  </a:cxn>
                  <a:cxn ang="0">
                    <a:pos x="38" y="8"/>
                  </a:cxn>
                  <a:cxn ang="0">
                    <a:pos x="34" y="6"/>
                  </a:cxn>
                  <a:cxn ang="0">
                    <a:pos x="28" y="5"/>
                  </a:cxn>
                  <a:cxn ang="0">
                    <a:pos x="23" y="6"/>
                  </a:cxn>
                  <a:cxn ang="0">
                    <a:pos x="17" y="8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3"/>
                  </a:cxn>
                  <a:cxn ang="0">
                    <a:pos x="15" y="24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5" y="30"/>
                  </a:cxn>
                  <a:cxn ang="0">
                    <a:pos x="3" y="29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2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2"/>
                    </a:lnTo>
                    <a:lnTo>
                      <a:pt x="49" y="5"/>
                    </a:lnTo>
                    <a:lnTo>
                      <a:pt x="52" y="8"/>
                    </a:lnTo>
                    <a:lnTo>
                      <a:pt x="55" y="12"/>
                    </a:lnTo>
                    <a:lnTo>
                      <a:pt x="56" y="17"/>
                    </a:lnTo>
                    <a:lnTo>
                      <a:pt x="58" y="23"/>
                    </a:lnTo>
                    <a:lnTo>
                      <a:pt x="52" y="38"/>
                    </a:lnTo>
                    <a:lnTo>
                      <a:pt x="37" y="55"/>
                    </a:lnTo>
                    <a:lnTo>
                      <a:pt x="32" y="58"/>
                    </a:lnTo>
                    <a:lnTo>
                      <a:pt x="20" y="67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70"/>
                    </a:lnTo>
                    <a:lnTo>
                      <a:pt x="49" y="70"/>
                    </a:lnTo>
                    <a:lnTo>
                      <a:pt x="52" y="67"/>
                    </a:lnTo>
                    <a:lnTo>
                      <a:pt x="55" y="65"/>
                    </a:lnTo>
                    <a:lnTo>
                      <a:pt x="56" y="61"/>
                    </a:lnTo>
                    <a:lnTo>
                      <a:pt x="58" y="58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25" y="55"/>
                    </a:lnTo>
                    <a:lnTo>
                      <a:pt x="40" y="38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1"/>
                    </a:lnTo>
                    <a:lnTo>
                      <a:pt x="38" y="8"/>
                    </a:lnTo>
                    <a:lnTo>
                      <a:pt x="34" y="6"/>
                    </a:lnTo>
                    <a:lnTo>
                      <a:pt x="28" y="5"/>
                    </a:lnTo>
                    <a:lnTo>
                      <a:pt x="23" y="6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3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25" name="Freeform 333"/>
              <p:cNvSpPr>
                <a:spLocks noEditPoints="1"/>
              </p:cNvSpPr>
              <p:nvPr/>
            </p:nvSpPr>
            <p:spPr bwMode="auto">
              <a:xfrm>
                <a:off x="1715" y="1557"/>
                <a:ext cx="63" cy="82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2" y="38"/>
                  </a:cxn>
                  <a:cxn ang="0">
                    <a:pos x="19" y="42"/>
                  </a:cxn>
                  <a:cxn ang="0">
                    <a:pos x="16" y="45"/>
                  </a:cxn>
                  <a:cxn ang="0">
                    <a:pos x="13" y="58"/>
                  </a:cxn>
                  <a:cxn ang="0">
                    <a:pos x="15" y="64"/>
                  </a:cxn>
                  <a:cxn ang="0">
                    <a:pos x="16" y="68"/>
                  </a:cxn>
                  <a:cxn ang="0">
                    <a:pos x="21" y="73"/>
                  </a:cxn>
                  <a:cxn ang="0">
                    <a:pos x="25" y="76"/>
                  </a:cxn>
                  <a:cxn ang="0">
                    <a:pos x="37" y="76"/>
                  </a:cxn>
                  <a:cxn ang="0">
                    <a:pos x="42" y="74"/>
                  </a:cxn>
                  <a:cxn ang="0">
                    <a:pos x="46" y="71"/>
                  </a:cxn>
                  <a:cxn ang="0">
                    <a:pos x="49" y="62"/>
                  </a:cxn>
                  <a:cxn ang="0">
                    <a:pos x="51" y="56"/>
                  </a:cxn>
                  <a:cxn ang="0">
                    <a:pos x="49" y="50"/>
                  </a:cxn>
                  <a:cxn ang="0">
                    <a:pos x="46" y="41"/>
                  </a:cxn>
                  <a:cxn ang="0">
                    <a:pos x="42" y="38"/>
                  </a:cxn>
                  <a:cxn ang="0">
                    <a:pos x="37" y="36"/>
                  </a:cxn>
                  <a:cxn ang="0">
                    <a:pos x="27" y="36"/>
                  </a:cxn>
                  <a:cxn ang="0">
                    <a:pos x="30" y="0"/>
                  </a:cxn>
                  <a:cxn ang="0">
                    <a:pos x="43" y="0"/>
                  </a:cxn>
                  <a:cxn ang="0">
                    <a:pos x="51" y="3"/>
                  </a:cxn>
                  <a:cxn ang="0">
                    <a:pos x="55" y="5"/>
                  </a:cxn>
                  <a:cxn ang="0">
                    <a:pos x="57" y="8"/>
                  </a:cxn>
                  <a:cxn ang="0">
                    <a:pos x="60" y="11"/>
                  </a:cxn>
                  <a:cxn ang="0">
                    <a:pos x="60" y="17"/>
                  </a:cxn>
                  <a:cxn ang="0">
                    <a:pos x="57" y="20"/>
                  </a:cxn>
                  <a:cxn ang="0">
                    <a:pos x="51" y="20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6" y="9"/>
                  </a:cxn>
                  <a:cxn ang="0">
                    <a:pos x="43" y="6"/>
                  </a:cxn>
                  <a:cxn ang="0">
                    <a:pos x="39" y="5"/>
                  </a:cxn>
                  <a:cxn ang="0">
                    <a:pos x="34" y="5"/>
                  </a:cxn>
                  <a:cxn ang="0">
                    <a:pos x="25" y="6"/>
                  </a:cxn>
                  <a:cxn ang="0">
                    <a:pos x="18" y="14"/>
                  </a:cxn>
                  <a:cxn ang="0">
                    <a:pos x="15" y="24"/>
                  </a:cxn>
                  <a:cxn ang="0">
                    <a:pos x="13" y="41"/>
                  </a:cxn>
                  <a:cxn ang="0">
                    <a:pos x="18" y="36"/>
                  </a:cxn>
                  <a:cxn ang="0">
                    <a:pos x="22" y="33"/>
                  </a:cxn>
                  <a:cxn ang="0">
                    <a:pos x="28" y="30"/>
                  </a:cxn>
                  <a:cxn ang="0">
                    <a:pos x="36" y="30"/>
                  </a:cxn>
                  <a:cxn ang="0">
                    <a:pos x="49" y="33"/>
                  </a:cxn>
                  <a:cxn ang="0">
                    <a:pos x="60" y="41"/>
                  </a:cxn>
                  <a:cxn ang="0">
                    <a:pos x="63" y="55"/>
                  </a:cxn>
                  <a:cxn ang="0">
                    <a:pos x="63" y="61"/>
                  </a:cxn>
                  <a:cxn ang="0">
                    <a:pos x="61" y="67"/>
                  </a:cxn>
                  <a:cxn ang="0">
                    <a:pos x="58" y="71"/>
                  </a:cxn>
                  <a:cxn ang="0">
                    <a:pos x="54" y="74"/>
                  </a:cxn>
                  <a:cxn ang="0">
                    <a:pos x="48" y="79"/>
                  </a:cxn>
                  <a:cxn ang="0">
                    <a:pos x="33" y="82"/>
                  </a:cxn>
                  <a:cxn ang="0">
                    <a:pos x="18" y="79"/>
                  </a:cxn>
                  <a:cxn ang="0">
                    <a:pos x="9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3" y="26"/>
                  </a:cxn>
                  <a:cxn ang="0">
                    <a:pos x="9" y="14"/>
                  </a:cxn>
                  <a:cxn ang="0">
                    <a:pos x="18" y="5"/>
                  </a:cxn>
                  <a:cxn ang="0">
                    <a:pos x="24" y="2"/>
                  </a:cxn>
                  <a:cxn ang="0">
                    <a:pos x="30" y="0"/>
                  </a:cxn>
                </a:cxnLst>
                <a:rect l="0" t="0" r="r" b="b"/>
                <a:pathLst>
                  <a:path w="63" h="82">
                    <a:moveTo>
                      <a:pt x="27" y="36"/>
                    </a:moveTo>
                    <a:lnTo>
                      <a:pt x="22" y="38"/>
                    </a:lnTo>
                    <a:lnTo>
                      <a:pt x="19" y="42"/>
                    </a:lnTo>
                    <a:lnTo>
                      <a:pt x="16" y="45"/>
                    </a:lnTo>
                    <a:lnTo>
                      <a:pt x="13" y="58"/>
                    </a:lnTo>
                    <a:lnTo>
                      <a:pt x="15" y="64"/>
                    </a:lnTo>
                    <a:lnTo>
                      <a:pt x="16" y="68"/>
                    </a:lnTo>
                    <a:lnTo>
                      <a:pt x="21" y="73"/>
                    </a:lnTo>
                    <a:lnTo>
                      <a:pt x="25" y="76"/>
                    </a:lnTo>
                    <a:lnTo>
                      <a:pt x="37" y="76"/>
                    </a:lnTo>
                    <a:lnTo>
                      <a:pt x="42" y="74"/>
                    </a:lnTo>
                    <a:lnTo>
                      <a:pt x="46" y="71"/>
                    </a:lnTo>
                    <a:lnTo>
                      <a:pt x="49" y="62"/>
                    </a:lnTo>
                    <a:lnTo>
                      <a:pt x="51" y="56"/>
                    </a:lnTo>
                    <a:lnTo>
                      <a:pt x="49" y="50"/>
                    </a:lnTo>
                    <a:lnTo>
                      <a:pt x="46" y="41"/>
                    </a:lnTo>
                    <a:lnTo>
                      <a:pt x="42" y="38"/>
                    </a:lnTo>
                    <a:lnTo>
                      <a:pt x="37" y="36"/>
                    </a:lnTo>
                    <a:lnTo>
                      <a:pt x="27" y="36"/>
                    </a:lnTo>
                    <a:close/>
                    <a:moveTo>
                      <a:pt x="30" y="0"/>
                    </a:moveTo>
                    <a:lnTo>
                      <a:pt x="43" y="0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7" y="8"/>
                    </a:lnTo>
                    <a:lnTo>
                      <a:pt x="60" y="11"/>
                    </a:lnTo>
                    <a:lnTo>
                      <a:pt x="60" y="17"/>
                    </a:lnTo>
                    <a:lnTo>
                      <a:pt x="57" y="20"/>
                    </a:lnTo>
                    <a:lnTo>
                      <a:pt x="51" y="20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6" y="9"/>
                    </a:lnTo>
                    <a:lnTo>
                      <a:pt x="43" y="6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25" y="6"/>
                    </a:lnTo>
                    <a:lnTo>
                      <a:pt x="18" y="14"/>
                    </a:lnTo>
                    <a:lnTo>
                      <a:pt x="15" y="24"/>
                    </a:lnTo>
                    <a:lnTo>
                      <a:pt x="13" y="41"/>
                    </a:lnTo>
                    <a:lnTo>
                      <a:pt x="18" y="36"/>
                    </a:lnTo>
                    <a:lnTo>
                      <a:pt x="22" y="33"/>
                    </a:lnTo>
                    <a:lnTo>
                      <a:pt x="28" y="30"/>
                    </a:lnTo>
                    <a:lnTo>
                      <a:pt x="36" y="30"/>
                    </a:lnTo>
                    <a:lnTo>
                      <a:pt x="49" y="33"/>
                    </a:lnTo>
                    <a:lnTo>
                      <a:pt x="60" y="41"/>
                    </a:lnTo>
                    <a:lnTo>
                      <a:pt x="63" y="55"/>
                    </a:lnTo>
                    <a:lnTo>
                      <a:pt x="63" y="61"/>
                    </a:lnTo>
                    <a:lnTo>
                      <a:pt x="61" y="67"/>
                    </a:lnTo>
                    <a:lnTo>
                      <a:pt x="58" y="71"/>
                    </a:lnTo>
                    <a:lnTo>
                      <a:pt x="54" y="74"/>
                    </a:lnTo>
                    <a:lnTo>
                      <a:pt x="48" y="79"/>
                    </a:lnTo>
                    <a:lnTo>
                      <a:pt x="33" y="82"/>
                    </a:lnTo>
                    <a:lnTo>
                      <a:pt x="18" y="79"/>
                    </a:lnTo>
                    <a:lnTo>
                      <a:pt x="9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3" y="26"/>
                    </a:lnTo>
                    <a:lnTo>
                      <a:pt x="9" y="14"/>
                    </a:lnTo>
                    <a:lnTo>
                      <a:pt x="18" y="5"/>
                    </a:lnTo>
                    <a:lnTo>
                      <a:pt x="24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26" name="Picture 334"/>
              <p:cNvPicPr>
                <a:picLocks noChangeAspect="1" noChangeArrowheads="1"/>
              </p:cNvPicPr>
              <p:nvPr/>
            </p:nvPicPr>
            <p:blipFill>
              <a:blip r:embed="rId116" cstate="print"/>
              <a:srcRect/>
              <a:stretch>
                <a:fillRect/>
              </a:stretch>
            </p:blipFill>
            <p:spPr bwMode="auto">
              <a:xfrm>
                <a:off x="1873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27" name="Picture 335"/>
              <p:cNvPicPr>
                <a:picLocks noChangeAspect="1" noChangeArrowheads="1"/>
              </p:cNvPicPr>
              <p:nvPr/>
            </p:nvPicPr>
            <p:blipFill>
              <a:blip r:embed="rId117" cstate="print"/>
              <a:srcRect/>
              <a:stretch>
                <a:fillRect/>
              </a:stretch>
            </p:blipFill>
            <p:spPr bwMode="auto">
              <a:xfrm>
                <a:off x="1873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28" name="Picture 336"/>
              <p:cNvPicPr>
                <a:picLocks noChangeAspect="1" noChangeArrowheads="1"/>
              </p:cNvPicPr>
              <p:nvPr/>
            </p:nvPicPr>
            <p:blipFill>
              <a:blip r:embed="rId118" cstate="print"/>
              <a:srcRect/>
              <a:stretch>
                <a:fillRect/>
              </a:stretch>
            </p:blipFill>
            <p:spPr bwMode="auto">
              <a:xfrm>
                <a:off x="1902" y="1525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29" name="Picture 337"/>
              <p:cNvPicPr>
                <a:picLocks noChangeAspect="1" noChangeArrowheads="1"/>
              </p:cNvPicPr>
              <p:nvPr/>
            </p:nvPicPr>
            <p:blipFill>
              <a:blip r:embed="rId119" cstate="print"/>
              <a:srcRect/>
              <a:stretch>
                <a:fillRect/>
              </a:stretch>
            </p:blipFill>
            <p:spPr bwMode="auto">
              <a:xfrm>
                <a:off x="1902" y="1525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30" name="Freeform 338"/>
              <p:cNvSpPr>
                <a:spLocks/>
              </p:cNvSpPr>
              <p:nvPr/>
            </p:nvSpPr>
            <p:spPr bwMode="auto">
              <a:xfrm>
                <a:off x="2149" y="1559"/>
                <a:ext cx="72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2" y="19"/>
                  </a:cxn>
                  <a:cxn ang="0">
                    <a:pos x="69" y="21"/>
                  </a:cxn>
                  <a:cxn ang="0">
                    <a:pos x="64" y="16"/>
                  </a:cxn>
                  <a:cxn ang="0">
                    <a:pos x="58" y="12"/>
                  </a:cxn>
                  <a:cxn ang="0">
                    <a:pos x="54" y="9"/>
                  </a:cxn>
                  <a:cxn ang="0">
                    <a:pos x="48" y="6"/>
                  </a:cxn>
                  <a:cxn ang="0">
                    <a:pos x="42" y="4"/>
                  </a:cxn>
                  <a:cxn ang="0">
                    <a:pos x="30" y="4"/>
                  </a:cxn>
                  <a:cxn ang="0">
                    <a:pos x="24" y="7"/>
                  </a:cxn>
                  <a:cxn ang="0">
                    <a:pos x="22" y="10"/>
                  </a:cxn>
                  <a:cxn ang="0">
                    <a:pos x="22" y="33"/>
                  </a:cxn>
                  <a:cxn ang="0">
                    <a:pos x="37" y="33"/>
                  </a:cxn>
                  <a:cxn ang="0">
                    <a:pos x="40" y="31"/>
                  </a:cxn>
                  <a:cxn ang="0">
                    <a:pos x="43" y="28"/>
                  </a:cxn>
                  <a:cxn ang="0">
                    <a:pos x="45" y="24"/>
                  </a:cxn>
                  <a:cxn ang="0">
                    <a:pos x="45" y="19"/>
                  </a:cxn>
                  <a:cxn ang="0">
                    <a:pos x="48" y="19"/>
                  </a:cxn>
                  <a:cxn ang="0">
                    <a:pos x="48" y="54"/>
                  </a:cxn>
                  <a:cxn ang="0">
                    <a:pos x="45" y="54"/>
                  </a:cxn>
                  <a:cxn ang="0">
                    <a:pos x="43" y="48"/>
                  </a:cxn>
                  <a:cxn ang="0">
                    <a:pos x="43" y="45"/>
                  </a:cxn>
                  <a:cxn ang="0">
                    <a:pos x="42" y="42"/>
                  </a:cxn>
                  <a:cxn ang="0">
                    <a:pos x="39" y="40"/>
                  </a:cxn>
                  <a:cxn ang="0">
                    <a:pos x="34" y="39"/>
                  </a:cxn>
                  <a:cxn ang="0">
                    <a:pos x="22" y="39"/>
                  </a:cxn>
                  <a:cxn ang="0">
                    <a:pos x="22" y="66"/>
                  </a:cxn>
                  <a:cxn ang="0">
                    <a:pos x="24" y="69"/>
                  </a:cxn>
                  <a:cxn ang="0">
                    <a:pos x="24" y="72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4" y="75"/>
                  </a:cxn>
                  <a:cxn ang="0">
                    <a:pos x="34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10" y="71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2" h="78">
                    <a:moveTo>
                      <a:pt x="0" y="0"/>
                    </a:moveTo>
                    <a:lnTo>
                      <a:pt x="64" y="0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4" y="16"/>
                    </a:lnTo>
                    <a:lnTo>
                      <a:pt x="58" y="12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22" y="10"/>
                    </a:lnTo>
                    <a:lnTo>
                      <a:pt x="22" y="33"/>
                    </a:lnTo>
                    <a:lnTo>
                      <a:pt x="37" y="33"/>
                    </a:lnTo>
                    <a:lnTo>
                      <a:pt x="40" y="31"/>
                    </a:lnTo>
                    <a:lnTo>
                      <a:pt x="43" y="28"/>
                    </a:lnTo>
                    <a:lnTo>
                      <a:pt x="45" y="24"/>
                    </a:lnTo>
                    <a:lnTo>
                      <a:pt x="45" y="19"/>
                    </a:lnTo>
                    <a:lnTo>
                      <a:pt x="48" y="19"/>
                    </a:lnTo>
                    <a:lnTo>
                      <a:pt x="48" y="54"/>
                    </a:lnTo>
                    <a:lnTo>
                      <a:pt x="45" y="54"/>
                    </a:lnTo>
                    <a:lnTo>
                      <a:pt x="43" y="48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39" y="40"/>
                    </a:lnTo>
                    <a:lnTo>
                      <a:pt x="34" y="39"/>
                    </a:lnTo>
                    <a:lnTo>
                      <a:pt x="22" y="39"/>
                    </a:lnTo>
                    <a:lnTo>
                      <a:pt x="22" y="66"/>
                    </a:lnTo>
                    <a:lnTo>
                      <a:pt x="24" y="69"/>
                    </a:lnTo>
                    <a:lnTo>
                      <a:pt x="24" y="72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4" y="75"/>
                    </a:lnTo>
                    <a:lnTo>
                      <a:pt x="34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10" y="7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31" name="Freeform 339"/>
              <p:cNvSpPr>
                <a:spLocks noEditPoints="1"/>
              </p:cNvSpPr>
              <p:nvPr/>
            </p:nvSpPr>
            <p:spPr bwMode="auto">
              <a:xfrm>
                <a:off x="2560" y="1557"/>
                <a:ext cx="99" cy="82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5"/>
                  </a:cxn>
                  <a:cxn ang="0">
                    <a:pos x="99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5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3" y="42"/>
                  </a:cxn>
                  <a:cxn ang="0">
                    <a:pos x="21" y="45"/>
                  </a:cxn>
                  <a:cxn ang="0">
                    <a:pos x="30" y="38"/>
                  </a:cxn>
                  <a:cxn ang="0">
                    <a:pos x="32" y="17"/>
                  </a:cxn>
                  <a:cxn ang="0">
                    <a:pos x="26" y="5"/>
                  </a:cxn>
                  <a:cxn ang="0">
                    <a:pos x="74" y="2"/>
                  </a:cxn>
                  <a:cxn ang="0">
                    <a:pos x="26" y="80"/>
                  </a:cxn>
                  <a:cxn ang="0">
                    <a:pos x="74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2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2">
                    <a:moveTo>
                      <a:pt x="75" y="36"/>
                    </a:moveTo>
                    <a:lnTo>
                      <a:pt x="72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80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7" y="5"/>
                    </a:moveTo>
                    <a:lnTo>
                      <a:pt x="13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2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2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32" name="Freeform 340"/>
              <p:cNvSpPr>
                <a:spLocks noEditPoints="1"/>
              </p:cNvSpPr>
              <p:nvPr/>
            </p:nvSpPr>
            <p:spPr bwMode="auto">
              <a:xfrm>
                <a:off x="2665" y="1559"/>
                <a:ext cx="68" cy="78"/>
              </a:xfrm>
              <a:custGeom>
                <a:avLst/>
                <a:gdLst/>
                <a:ahLst/>
                <a:cxnLst>
                  <a:cxn ang="0">
                    <a:pos x="40" y="9"/>
                  </a:cxn>
                  <a:cxn ang="0">
                    <a:pos x="9" y="50"/>
                  </a:cxn>
                  <a:cxn ang="0">
                    <a:pos x="40" y="50"/>
                  </a:cxn>
                  <a:cxn ang="0">
                    <a:pos x="40" y="9"/>
                  </a:cxn>
                  <a:cxn ang="0">
                    <a:pos x="40" y="0"/>
                  </a:cxn>
                  <a:cxn ang="0">
                    <a:pos x="50" y="0"/>
                  </a:cxn>
                  <a:cxn ang="0">
                    <a:pos x="50" y="50"/>
                  </a:cxn>
                  <a:cxn ang="0">
                    <a:pos x="68" y="50"/>
                  </a:cxn>
                  <a:cxn ang="0">
                    <a:pos x="65" y="57"/>
                  </a:cxn>
                  <a:cxn ang="0">
                    <a:pos x="50" y="57"/>
                  </a:cxn>
                  <a:cxn ang="0">
                    <a:pos x="50" y="69"/>
                  </a:cxn>
                  <a:cxn ang="0">
                    <a:pos x="52" y="72"/>
                  </a:cxn>
                  <a:cxn ang="0">
                    <a:pos x="58" y="75"/>
                  </a:cxn>
                  <a:cxn ang="0">
                    <a:pos x="61" y="75"/>
                  </a:cxn>
                  <a:cxn ang="0">
                    <a:pos x="61" y="78"/>
                  </a:cxn>
                  <a:cxn ang="0">
                    <a:pos x="28" y="78"/>
                  </a:cxn>
                  <a:cxn ang="0">
                    <a:pos x="28" y="75"/>
                  </a:cxn>
                  <a:cxn ang="0">
                    <a:pos x="32" y="75"/>
                  </a:cxn>
                  <a:cxn ang="0">
                    <a:pos x="35" y="74"/>
                  </a:cxn>
                  <a:cxn ang="0">
                    <a:pos x="38" y="71"/>
                  </a:cxn>
                  <a:cxn ang="0">
                    <a:pos x="38" y="68"/>
                  </a:cxn>
                  <a:cxn ang="0">
                    <a:pos x="40" y="62"/>
                  </a:cxn>
                  <a:cxn ang="0">
                    <a:pos x="40" y="57"/>
                  </a:cxn>
                  <a:cxn ang="0">
                    <a:pos x="2" y="57"/>
                  </a:cxn>
                  <a:cxn ang="0">
                    <a:pos x="0" y="53"/>
                  </a:cxn>
                  <a:cxn ang="0">
                    <a:pos x="20" y="25"/>
                  </a:cxn>
                  <a:cxn ang="0">
                    <a:pos x="40" y="0"/>
                  </a:cxn>
                </a:cxnLst>
                <a:rect l="0" t="0" r="r" b="b"/>
                <a:pathLst>
                  <a:path w="68" h="78">
                    <a:moveTo>
                      <a:pt x="40" y="9"/>
                    </a:moveTo>
                    <a:lnTo>
                      <a:pt x="9" y="50"/>
                    </a:lnTo>
                    <a:lnTo>
                      <a:pt x="40" y="50"/>
                    </a:lnTo>
                    <a:lnTo>
                      <a:pt x="40" y="9"/>
                    </a:lnTo>
                    <a:close/>
                    <a:moveTo>
                      <a:pt x="40" y="0"/>
                    </a:moveTo>
                    <a:lnTo>
                      <a:pt x="50" y="0"/>
                    </a:lnTo>
                    <a:lnTo>
                      <a:pt x="50" y="50"/>
                    </a:lnTo>
                    <a:lnTo>
                      <a:pt x="68" y="50"/>
                    </a:lnTo>
                    <a:lnTo>
                      <a:pt x="65" y="57"/>
                    </a:lnTo>
                    <a:lnTo>
                      <a:pt x="50" y="57"/>
                    </a:lnTo>
                    <a:lnTo>
                      <a:pt x="50" y="69"/>
                    </a:lnTo>
                    <a:lnTo>
                      <a:pt x="52" y="72"/>
                    </a:lnTo>
                    <a:lnTo>
                      <a:pt x="58" y="75"/>
                    </a:lnTo>
                    <a:lnTo>
                      <a:pt x="61" y="75"/>
                    </a:lnTo>
                    <a:lnTo>
                      <a:pt x="61" y="78"/>
                    </a:lnTo>
                    <a:lnTo>
                      <a:pt x="28" y="78"/>
                    </a:lnTo>
                    <a:lnTo>
                      <a:pt x="28" y="75"/>
                    </a:lnTo>
                    <a:lnTo>
                      <a:pt x="32" y="75"/>
                    </a:lnTo>
                    <a:lnTo>
                      <a:pt x="35" y="74"/>
                    </a:lnTo>
                    <a:lnTo>
                      <a:pt x="38" y="71"/>
                    </a:lnTo>
                    <a:lnTo>
                      <a:pt x="38" y="68"/>
                    </a:lnTo>
                    <a:lnTo>
                      <a:pt x="40" y="62"/>
                    </a:lnTo>
                    <a:lnTo>
                      <a:pt x="40" y="57"/>
                    </a:lnTo>
                    <a:lnTo>
                      <a:pt x="2" y="57"/>
                    </a:lnTo>
                    <a:lnTo>
                      <a:pt x="0" y="53"/>
                    </a:lnTo>
                    <a:lnTo>
                      <a:pt x="20" y="2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33" name="Freeform 341"/>
              <p:cNvSpPr>
                <a:spLocks noEditPoints="1"/>
              </p:cNvSpPr>
              <p:nvPr/>
            </p:nvSpPr>
            <p:spPr bwMode="auto">
              <a:xfrm>
                <a:off x="2741" y="1557"/>
                <a:ext cx="63" cy="82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2" y="38"/>
                  </a:cxn>
                  <a:cxn ang="0">
                    <a:pos x="15" y="45"/>
                  </a:cxn>
                  <a:cxn ang="0">
                    <a:pos x="13" y="52"/>
                  </a:cxn>
                  <a:cxn ang="0">
                    <a:pos x="13" y="62"/>
                  </a:cxn>
                  <a:cxn ang="0">
                    <a:pos x="15" y="67"/>
                  </a:cxn>
                  <a:cxn ang="0">
                    <a:pos x="18" y="71"/>
                  </a:cxn>
                  <a:cxn ang="0">
                    <a:pos x="22" y="74"/>
                  </a:cxn>
                  <a:cxn ang="0">
                    <a:pos x="27" y="76"/>
                  </a:cxn>
                  <a:cxn ang="0">
                    <a:pos x="37" y="76"/>
                  </a:cxn>
                  <a:cxn ang="0">
                    <a:pos x="42" y="74"/>
                  </a:cxn>
                  <a:cxn ang="0">
                    <a:pos x="45" y="71"/>
                  </a:cxn>
                  <a:cxn ang="0">
                    <a:pos x="48" y="67"/>
                  </a:cxn>
                  <a:cxn ang="0">
                    <a:pos x="49" y="62"/>
                  </a:cxn>
                  <a:cxn ang="0">
                    <a:pos x="49" y="50"/>
                  </a:cxn>
                  <a:cxn ang="0">
                    <a:pos x="48" y="45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7" y="36"/>
                  </a:cxn>
                  <a:cxn ang="0">
                    <a:pos x="27" y="36"/>
                  </a:cxn>
                  <a:cxn ang="0">
                    <a:pos x="28" y="0"/>
                  </a:cxn>
                  <a:cxn ang="0">
                    <a:pos x="42" y="0"/>
                  </a:cxn>
                  <a:cxn ang="0">
                    <a:pos x="49" y="3"/>
                  </a:cxn>
                  <a:cxn ang="0">
                    <a:pos x="55" y="6"/>
                  </a:cxn>
                  <a:cxn ang="0">
                    <a:pos x="58" y="11"/>
                  </a:cxn>
                  <a:cxn ang="0">
                    <a:pos x="60" y="15"/>
                  </a:cxn>
                  <a:cxn ang="0">
                    <a:pos x="58" y="17"/>
                  </a:cxn>
                  <a:cxn ang="0">
                    <a:pos x="57" y="20"/>
                  </a:cxn>
                  <a:cxn ang="0">
                    <a:pos x="51" y="20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6" y="9"/>
                  </a:cxn>
                  <a:cxn ang="0">
                    <a:pos x="45" y="8"/>
                  </a:cxn>
                  <a:cxn ang="0">
                    <a:pos x="39" y="5"/>
                  </a:cxn>
                  <a:cxn ang="0">
                    <a:pos x="34" y="5"/>
                  </a:cxn>
                  <a:cxn ang="0">
                    <a:pos x="24" y="6"/>
                  </a:cxn>
                  <a:cxn ang="0">
                    <a:pos x="18" y="14"/>
                  </a:cxn>
                  <a:cxn ang="0">
                    <a:pos x="13" y="24"/>
                  </a:cxn>
                  <a:cxn ang="0">
                    <a:pos x="12" y="41"/>
                  </a:cxn>
                  <a:cxn ang="0">
                    <a:pos x="16" y="36"/>
                  </a:cxn>
                  <a:cxn ang="0">
                    <a:pos x="28" y="30"/>
                  </a:cxn>
                  <a:cxn ang="0">
                    <a:pos x="34" y="30"/>
                  </a:cxn>
                  <a:cxn ang="0">
                    <a:pos x="49" y="33"/>
                  </a:cxn>
                  <a:cxn ang="0">
                    <a:pos x="58" y="41"/>
                  </a:cxn>
                  <a:cxn ang="0">
                    <a:pos x="63" y="55"/>
                  </a:cxn>
                  <a:cxn ang="0">
                    <a:pos x="60" y="67"/>
                  </a:cxn>
                  <a:cxn ang="0">
                    <a:pos x="57" y="71"/>
                  </a:cxn>
                  <a:cxn ang="0">
                    <a:pos x="52" y="74"/>
                  </a:cxn>
                  <a:cxn ang="0">
                    <a:pos x="46" y="79"/>
                  </a:cxn>
                  <a:cxn ang="0">
                    <a:pos x="31" y="82"/>
                  </a:cxn>
                  <a:cxn ang="0">
                    <a:pos x="18" y="79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6"/>
                  </a:cxn>
                  <a:cxn ang="0">
                    <a:pos x="7" y="14"/>
                  </a:cxn>
                  <a:cxn ang="0">
                    <a:pos x="18" y="5"/>
                  </a:cxn>
                  <a:cxn ang="0">
                    <a:pos x="22" y="2"/>
                  </a:cxn>
                  <a:cxn ang="0">
                    <a:pos x="28" y="0"/>
                  </a:cxn>
                </a:cxnLst>
                <a:rect l="0" t="0" r="r" b="b"/>
                <a:pathLst>
                  <a:path w="63" h="82">
                    <a:moveTo>
                      <a:pt x="27" y="36"/>
                    </a:moveTo>
                    <a:lnTo>
                      <a:pt x="22" y="38"/>
                    </a:lnTo>
                    <a:lnTo>
                      <a:pt x="15" y="45"/>
                    </a:lnTo>
                    <a:lnTo>
                      <a:pt x="13" y="52"/>
                    </a:lnTo>
                    <a:lnTo>
                      <a:pt x="13" y="62"/>
                    </a:lnTo>
                    <a:lnTo>
                      <a:pt x="15" y="67"/>
                    </a:lnTo>
                    <a:lnTo>
                      <a:pt x="18" y="71"/>
                    </a:lnTo>
                    <a:lnTo>
                      <a:pt x="22" y="74"/>
                    </a:lnTo>
                    <a:lnTo>
                      <a:pt x="27" y="76"/>
                    </a:lnTo>
                    <a:lnTo>
                      <a:pt x="37" y="76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8" y="67"/>
                    </a:lnTo>
                    <a:lnTo>
                      <a:pt x="49" y="62"/>
                    </a:lnTo>
                    <a:lnTo>
                      <a:pt x="49" y="50"/>
                    </a:lnTo>
                    <a:lnTo>
                      <a:pt x="48" y="45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7" y="36"/>
                    </a:lnTo>
                    <a:lnTo>
                      <a:pt x="27" y="36"/>
                    </a:lnTo>
                    <a:close/>
                    <a:moveTo>
                      <a:pt x="28" y="0"/>
                    </a:moveTo>
                    <a:lnTo>
                      <a:pt x="42" y="0"/>
                    </a:lnTo>
                    <a:lnTo>
                      <a:pt x="49" y="3"/>
                    </a:lnTo>
                    <a:lnTo>
                      <a:pt x="55" y="6"/>
                    </a:lnTo>
                    <a:lnTo>
                      <a:pt x="58" y="11"/>
                    </a:lnTo>
                    <a:lnTo>
                      <a:pt x="60" y="15"/>
                    </a:lnTo>
                    <a:lnTo>
                      <a:pt x="58" y="17"/>
                    </a:lnTo>
                    <a:lnTo>
                      <a:pt x="57" y="20"/>
                    </a:lnTo>
                    <a:lnTo>
                      <a:pt x="51" y="20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24" y="6"/>
                    </a:lnTo>
                    <a:lnTo>
                      <a:pt x="18" y="14"/>
                    </a:lnTo>
                    <a:lnTo>
                      <a:pt x="13" y="24"/>
                    </a:lnTo>
                    <a:lnTo>
                      <a:pt x="12" y="41"/>
                    </a:lnTo>
                    <a:lnTo>
                      <a:pt x="16" y="36"/>
                    </a:lnTo>
                    <a:lnTo>
                      <a:pt x="28" y="30"/>
                    </a:lnTo>
                    <a:lnTo>
                      <a:pt x="34" y="30"/>
                    </a:lnTo>
                    <a:lnTo>
                      <a:pt x="49" y="33"/>
                    </a:lnTo>
                    <a:lnTo>
                      <a:pt x="58" y="41"/>
                    </a:lnTo>
                    <a:lnTo>
                      <a:pt x="63" y="55"/>
                    </a:lnTo>
                    <a:lnTo>
                      <a:pt x="60" y="67"/>
                    </a:lnTo>
                    <a:lnTo>
                      <a:pt x="57" y="71"/>
                    </a:lnTo>
                    <a:lnTo>
                      <a:pt x="52" y="74"/>
                    </a:lnTo>
                    <a:lnTo>
                      <a:pt x="46" y="79"/>
                    </a:lnTo>
                    <a:lnTo>
                      <a:pt x="31" y="82"/>
                    </a:lnTo>
                    <a:lnTo>
                      <a:pt x="18" y="79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6"/>
                    </a:lnTo>
                    <a:lnTo>
                      <a:pt x="7" y="14"/>
                    </a:lnTo>
                    <a:lnTo>
                      <a:pt x="18" y="5"/>
                    </a:lnTo>
                    <a:lnTo>
                      <a:pt x="22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34" name="Picture 342"/>
              <p:cNvPicPr>
                <a:picLocks noChangeAspect="1" noChangeArrowheads="1"/>
              </p:cNvPicPr>
              <p:nvPr/>
            </p:nvPicPr>
            <p:blipFill>
              <a:blip r:embed="rId120" cstate="print"/>
              <a:srcRect/>
              <a:stretch>
                <a:fillRect/>
              </a:stretch>
            </p:blipFill>
            <p:spPr bwMode="auto">
              <a:xfrm>
                <a:off x="2899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35" name="Picture 343"/>
              <p:cNvPicPr>
                <a:picLocks noChangeAspect="1" noChangeArrowheads="1"/>
              </p:cNvPicPr>
              <p:nvPr/>
            </p:nvPicPr>
            <p:blipFill>
              <a:blip r:embed="rId121" cstate="print"/>
              <a:srcRect/>
              <a:stretch>
                <a:fillRect/>
              </a:stretch>
            </p:blipFill>
            <p:spPr bwMode="auto">
              <a:xfrm>
                <a:off x="2899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36" name="Picture 344"/>
              <p:cNvPicPr>
                <a:picLocks noChangeAspect="1" noChangeArrowheads="1"/>
              </p:cNvPicPr>
              <p:nvPr/>
            </p:nvPicPr>
            <p:blipFill>
              <a:blip r:embed="rId122" cstate="print"/>
              <a:srcRect/>
              <a:stretch>
                <a:fillRect/>
              </a:stretch>
            </p:blipFill>
            <p:spPr bwMode="auto">
              <a:xfrm>
                <a:off x="2929" y="1525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37" name="Picture 345"/>
              <p:cNvPicPr>
                <a:picLocks noChangeAspect="1" noChangeArrowheads="1"/>
              </p:cNvPicPr>
              <p:nvPr/>
            </p:nvPicPr>
            <p:blipFill>
              <a:blip r:embed="rId123" cstate="print"/>
              <a:srcRect/>
              <a:stretch>
                <a:fillRect/>
              </a:stretch>
            </p:blipFill>
            <p:spPr bwMode="auto">
              <a:xfrm>
                <a:off x="2929" y="1525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38" name="Freeform 346"/>
              <p:cNvSpPr>
                <a:spLocks/>
              </p:cNvSpPr>
              <p:nvPr/>
            </p:nvSpPr>
            <p:spPr bwMode="auto">
              <a:xfrm>
                <a:off x="3051" y="1553"/>
                <a:ext cx="45" cy="8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9" y="0"/>
                  </a:cxn>
                  <a:cxn ang="0">
                    <a:pos x="42" y="1"/>
                  </a:cxn>
                  <a:cxn ang="0">
                    <a:pos x="44" y="3"/>
                  </a:cxn>
                  <a:cxn ang="0">
                    <a:pos x="45" y="6"/>
                  </a:cxn>
                  <a:cxn ang="0">
                    <a:pos x="44" y="9"/>
                  </a:cxn>
                  <a:cxn ang="0">
                    <a:pos x="42" y="10"/>
                  </a:cxn>
                  <a:cxn ang="0">
                    <a:pos x="38" y="10"/>
                  </a:cxn>
                  <a:cxn ang="0">
                    <a:pos x="35" y="7"/>
                  </a:cxn>
                  <a:cxn ang="0">
                    <a:pos x="32" y="6"/>
                  </a:cxn>
                  <a:cxn ang="0">
                    <a:pos x="30" y="4"/>
                  </a:cxn>
                  <a:cxn ang="0">
                    <a:pos x="26" y="4"/>
                  </a:cxn>
                  <a:cxn ang="0">
                    <a:pos x="24" y="6"/>
                  </a:cxn>
                  <a:cxn ang="0">
                    <a:pos x="21" y="12"/>
                  </a:cxn>
                  <a:cxn ang="0">
                    <a:pos x="21" y="28"/>
                  </a:cxn>
                  <a:cxn ang="0">
                    <a:pos x="32" y="28"/>
                  </a:cxn>
                  <a:cxn ang="0">
                    <a:pos x="32" y="31"/>
                  </a:cxn>
                  <a:cxn ang="0">
                    <a:pos x="21" y="31"/>
                  </a:cxn>
                  <a:cxn ang="0">
                    <a:pos x="21" y="75"/>
                  </a:cxn>
                  <a:cxn ang="0">
                    <a:pos x="23" y="78"/>
                  </a:cxn>
                  <a:cxn ang="0">
                    <a:pos x="24" y="80"/>
                  </a:cxn>
                  <a:cxn ang="0">
                    <a:pos x="27" y="81"/>
                  </a:cxn>
                  <a:cxn ang="0">
                    <a:pos x="30" y="81"/>
                  </a:cxn>
                  <a:cxn ang="0">
                    <a:pos x="30" y="84"/>
                  </a:cxn>
                  <a:cxn ang="0">
                    <a:pos x="0" y="84"/>
                  </a:cxn>
                  <a:cxn ang="0">
                    <a:pos x="0" y="81"/>
                  </a:cxn>
                  <a:cxn ang="0">
                    <a:pos x="2" y="81"/>
                  </a:cxn>
                  <a:cxn ang="0">
                    <a:pos x="6" y="80"/>
                  </a:cxn>
                  <a:cxn ang="0">
                    <a:pos x="8" y="78"/>
                  </a:cxn>
                  <a:cxn ang="0">
                    <a:pos x="9" y="75"/>
                  </a:cxn>
                  <a:cxn ang="0">
                    <a:pos x="9" y="31"/>
                  </a:cxn>
                  <a:cxn ang="0">
                    <a:pos x="0" y="31"/>
                  </a:cxn>
                  <a:cxn ang="0">
                    <a:pos x="0" y="28"/>
                  </a:cxn>
                  <a:cxn ang="0">
                    <a:pos x="9" y="28"/>
                  </a:cxn>
                  <a:cxn ang="0">
                    <a:pos x="9" y="22"/>
                  </a:cxn>
                  <a:cxn ang="0">
                    <a:pos x="11" y="16"/>
                  </a:cxn>
                  <a:cxn ang="0">
                    <a:pos x="11" y="12"/>
                  </a:cxn>
                  <a:cxn ang="0">
                    <a:pos x="17" y="6"/>
                  </a:cxn>
                  <a:cxn ang="0">
                    <a:pos x="2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84">
                    <a:moveTo>
                      <a:pt x="29" y="0"/>
                    </a:moveTo>
                    <a:lnTo>
                      <a:pt x="39" y="0"/>
                    </a:lnTo>
                    <a:lnTo>
                      <a:pt x="42" y="1"/>
                    </a:lnTo>
                    <a:lnTo>
                      <a:pt x="44" y="3"/>
                    </a:lnTo>
                    <a:lnTo>
                      <a:pt x="45" y="6"/>
                    </a:lnTo>
                    <a:lnTo>
                      <a:pt x="44" y="9"/>
                    </a:lnTo>
                    <a:lnTo>
                      <a:pt x="42" y="10"/>
                    </a:lnTo>
                    <a:lnTo>
                      <a:pt x="38" y="10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6"/>
                    </a:lnTo>
                    <a:lnTo>
                      <a:pt x="21" y="12"/>
                    </a:lnTo>
                    <a:lnTo>
                      <a:pt x="21" y="28"/>
                    </a:lnTo>
                    <a:lnTo>
                      <a:pt x="32" y="28"/>
                    </a:lnTo>
                    <a:lnTo>
                      <a:pt x="32" y="31"/>
                    </a:lnTo>
                    <a:lnTo>
                      <a:pt x="21" y="31"/>
                    </a:lnTo>
                    <a:lnTo>
                      <a:pt x="21" y="75"/>
                    </a:lnTo>
                    <a:lnTo>
                      <a:pt x="23" y="78"/>
                    </a:lnTo>
                    <a:lnTo>
                      <a:pt x="24" y="80"/>
                    </a:lnTo>
                    <a:lnTo>
                      <a:pt x="27" y="81"/>
                    </a:lnTo>
                    <a:lnTo>
                      <a:pt x="30" y="81"/>
                    </a:lnTo>
                    <a:lnTo>
                      <a:pt x="30" y="84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6" y="80"/>
                    </a:lnTo>
                    <a:lnTo>
                      <a:pt x="8" y="78"/>
                    </a:lnTo>
                    <a:lnTo>
                      <a:pt x="9" y="75"/>
                    </a:lnTo>
                    <a:lnTo>
                      <a:pt x="9" y="31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9" y="28"/>
                    </a:lnTo>
                    <a:lnTo>
                      <a:pt x="9" y="22"/>
                    </a:lnTo>
                    <a:lnTo>
                      <a:pt x="11" y="16"/>
                    </a:lnTo>
                    <a:lnTo>
                      <a:pt x="11" y="12"/>
                    </a:lnTo>
                    <a:lnTo>
                      <a:pt x="17" y="6"/>
                    </a:lnTo>
                    <a:lnTo>
                      <a:pt x="2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39" name="Freeform 347"/>
              <p:cNvSpPr>
                <a:spLocks noEditPoints="1"/>
              </p:cNvSpPr>
              <p:nvPr/>
            </p:nvSpPr>
            <p:spPr bwMode="auto">
              <a:xfrm>
                <a:off x="3312" y="1557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8" y="70"/>
                  </a:cxn>
                  <a:cxn ang="0">
                    <a:pos x="74" y="76"/>
                  </a:cxn>
                  <a:cxn ang="0">
                    <a:pos x="84" y="74"/>
                  </a:cxn>
                  <a:cxn ang="0">
                    <a:pos x="89" y="64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6" y="77"/>
                  </a:cxn>
                  <a:cxn ang="0">
                    <a:pos x="57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9" y="12"/>
                  </a:cxn>
                  <a:cxn ang="0">
                    <a:pos x="7" y="26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0" y="32"/>
                  </a:cxn>
                  <a:cxn ang="0">
                    <a:pos x="27" y="8"/>
                  </a:cxn>
                  <a:cxn ang="0">
                    <a:pos x="15" y="5"/>
                  </a:cxn>
                  <a:cxn ang="0">
                    <a:pos x="78" y="2"/>
                  </a:cxn>
                  <a:cxn ang="0">
                    <a:pos x="18" y="80"/>
                  </a:cxn>
                  <a:cxn ang="0">
                    <a:pos x="19" y="0"/>
                  </a:cxn>
                  <a:cxn ang="0">
                    <a:pos x="37" y="12"/>
                  </a:cxn>
                  <a:cxn ang="0">
                    <a:pos x="37" y="38"/>
                  </a:cxn>
                  <a:cxn ang="0">
                    <a:pos x="19" y="50"/>
                  </a:cxn>
                  <a:cxn ang="0">
                    <a:pos x="1" y="36"/>
                  </a:cxn>
                  <a:cxn ang="0">
                    <a:pos x="1" y="12"/>
                  </a:cxn>
                  <a:cxn ang="0">
                    <a:pos x="19" y="0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4" y="74"/>
                    </a:lnTo>
                    <a:lnTo>
                      <a:pt x="87" y="70"/>
                    </a:lnTo>
                    <a:lnTo>
                      <a:pt x="89" y="64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5" y="44"/>
                    </a:lnTo>
                    <a:lnTo>
                      <a:pt x="98" y="58"/>
                    </a:lnTo>
                    <a:lnTo>
                      <a:pt x="95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6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9" y="12"/>
                    </a:lnTo>
                    <a:lnTo>
                      <a:pt x="7" y="18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8" y="38"/>
                    </a:lnTo>
                    <a:lnTo>
                      <a:pt x="30" y="32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78" y="2"/>
                    </a:lnTo>
                    <a:lnTo>
                      <a:pt x="25" y="80"/>
                    </a:lnTo>
                    <a:lnTo>
                      <a:pt x="18" y="80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2"/>
                    </a:lnTo>
                    <a:lnTo>
                      <a:pt x="39" y="26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40" name="Freeform 348"/>
              <p:cNvSpPr>
                <a:spLocks noEditPoints="1"/>
              </p:cNvSpPr>
              <p:nvPr/>
            </p:nvSpPr>
            <p:spPr bwMode="auto">
              <a:xfrm>
                <a:off x="3419" y="1557"/>
                <a:ext cx="63" cy="82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2" y="38"/>
                  </a:cxn>
                  <a:cxn ang="0">
                    <a:pos x="18" y="42"/>
                  </a:cxn>
                  <a:cxn ang="0">
                    <a:pos x="13" y="52"/>
                  </a:cxn>
                  <a:cxn ang="0">
                    <a:pos x="13" y="58"/>
                  </a:cxn>
                  <a:cxn ang="0">
                    <a:pos x="15" y="64"/>
                  </a:cxn>
                  <a:cxn ang="0">
                    <a:pos x="16" y="68"/>
                  </a:cxn>
                  <a:cxn ang="0">
                    <a:pos x="21" y="73"/>
                  </a:cxn>
                  <a:cxn ang="0">
                    <a:pos x="25" y="76"/>
                  </a:cxn>
                  <a:cxn ang="0">
                    <a:pos x="37" y="76"/>
                  </a:cxn>
                  <a:cxn ang="0">
                    <a:pos x="42" y="74"/>
                  </a:cxn>
                  <a:cxn ang="0">
                    <a:pos x="45" y="71"/>
                  </a:cxn>
                  <a:cxn ang="0">
                    <a:pos x="48" y="67"/>
                  </a:cxn>
                  <a:cxn ang="0">
                    <a:pos x="49" y="62"/>
                  </a:cxn>
                  <a:cxn ang="0">
                    <a:pos x="49" y="50"/>
                  </a:cxn>
                  <a:cxn ang="0">
                    <a:pos x="48" y="45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7" y="36"/>
                  </a:cxn>
                  <a:cxn ang="0">
                    <a:pos x="27" y="36"/>
                  </a:cxn>
                  <a:cxn ang="0">
                    <a:pos x="28" y="0"/>
                  </a:cxn>
                  <a:cxn ang="0">
                    <a:pos x="43" y="0"/>
                  </a:cxn>
                  <a:cxn ang="0">
                    <a:pos x="51" y="3"/>
                  </a:cxn>
                  <a:cxn ang="0">
                    <a:pos x="55" y="6"/>
                  </a:cxn>
                  <a:cxn ang="0">
                    <a:pos x="58" y="11"/>
                  </a:cxn>
                  <a:cxn ang="0">
                    <a:pos x="60" y="15"/>
                  </a:cxn>
                  <a:cxn ang="0">
                    <a:pos x="58" y="17"/>
                  </a:cxn>
                  <a:cxn ang="0">
                    <a:pos x="57" y="20"/>
                  </a:cxn>
                  <a:cxn ang="0">
                    <a:pos x="51" y="20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6" y="9"/>
                  </a:cxn>
                  <a:cxn ang="0">
                    <a:pos x="45" y="8"/>
                  </a:cxn>
                  <a:cxn ang="0">
                    <a:pos x="39" y="5"/>
                  </a:cxn>
                  <a:cxn ang="0">
                    <a:pos x="34" y="5"/>
                  </a:cxn>
                  <a:cxn ang="0">
                    <a:pos x="25" y="6"/>
                  </a:cxn>
                  <a:cxn ang="0">
                    <a:pos x="18" y="14"/>
                  </a:cxn>
                  <a:cxn ang="0">
                    <a:pos x="13" y="24"/>
                  </a:cxn>
                  <a:cxn ang="0">
                    <a:pos x="12" y="41"/>
                  </a:cxn>
                  <a:cxn ang="0">
                    <a:pos x="18" y="36"/>
                  </a:cxn>
                  <a:cxn ang="0">
                    <a:pos x="22" y="33"/>
                  </a:cxn>
                  <a:cxn ang="0">
                    <a:pos x="28" y="30"/>
                  </a:cxn>
                  <a:cxn ang="0">
                    <a:pos x="34" y="30"/>
                  </a:cxn>
                  <a:cxn ang="0">
                    <a:pos x="49" y="33"/>
                  </a:cxn>
                  <a:cxn ang="0">
                    <a:pos x="60" y="41"/>
                  </a:cxn>
                  <a:cxn ang="0">
                    <a:pos x="63" y="55"/>
                  </a:cxn>
                  <a:cxn ang="0">
                    <a:pos x="63" y="61"/>
                  </a:cxn>
                  <a:cxn ang="0">
                    <a:pos x="60" y="67"/>
                  </a:cxn>
                  <a:cxn ang="0">
                    <a:pos x="58" y="71"/>
                  </a:cxn>
                  <a:cxn ang="0">
                    <a:pos x="54" y="74"/>
                  </a:cxn>
                  <a:cxn ang="0">
                    <a:pos x="46" y="79"/>
                  </a:cxn>
                  <a:cxn ang="0">
                    <a:pos x="40" y="80"/>
                  </a:cxn>
                  <a:cxn ang="0">
                    <a:pos x="31" y="82"/>
                  </a:cxn>
                  <a:cxn ang="0">
                    <a:pos x="18" y="79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6"/>
                  </a:cxn>
                  <a:cxn ang="0">
                    <a:pos x="7" y="14"/>
                  </a:cxn>
                  <a:cxn ang="0">
                    <a:pos x="18" y="5"/>
                  </a:cxn>
                  <a:cxn ang="0">
                    <a:pos x="24" y="2"/>
                  </a:cxn>
                  <a:cxn ang="0">
                    <a:pos x="28" y="0"/>
                  </a:cxn>
                </a:cxnLst>
                <a:rect l="0" t="0" r="r" b="b"/>
                <a:pathLst>
                  <a:path w="63" h="82">
                    <a:moveTo>
                      <a:pt x="27" y="36"/>
                    </a:moveTo>
                    <a:lnTo>
                      <a:pt x="22" y="38"/>
                    </a:lnTo>
                    <a:lnTo>
                      <a:pt x="18" y="42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5" y="64"/>
                    </a:lnTo>
                    <a:lnTo>
                      <a:pt x="16" y="68"/>
                    </a:lnTo>
                    <a:lnTo>
                      <a:pt x="21" y="73"/>
                    </a:lnTo>
                    <a:lnTo>
                      <a:pt x="25" y="76"/>
                    </a:lnTo>
                    <a:lnTo>
                      <a:pt x="37" y="76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8" y="67"/>
                    </a:lnTo>
                    <a:lnTo>
                      <a:pt x="49" y="62"/>
                    </a:lnTo>
                    <a:lnTo>
                      <a:pt x="49" y="50"/>
                    </a:lnTo>
                    <a:lnTo>
                      <a:pt x="48" y="45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7" y="36"/>
                    </a:lnTo>
                    <a:lnTo>
                      <a:pt x="27" y="36"/>
                    </a:lnTo>
                    <a:close/>
                    <a:moveTo>
                      <a:pt x="28" y="0"/>
                    </a:moveTo>
                    <a:lnTo>
                      <a:pt x="43" y="0"/>
                    </a:lnTo>
                    <a:lnTo>
                      <a:pt x="51" y="3"/>
                    </a:lnTo>
                    <a:lnTo>
                      <a:pt x="55" y="6"/>
                    </a:lnTo>
                    <a:lnTo>
                      <a:pt x="58" y="11"/>
                    </a:lnTo>
                    <a:lnTo>
                      <a:pt x="60" y="15"/>
                    </a:lnTo>
                    <a:lnTo>
                      <a:pt x="58" y="17"/>
                    </a:lnTo>
                    <a:lnTo>
                      <a:pt x="57" y="20"/>
                    </a:lnTo>
                    <a:lnTo>
                      <a:pt x="51" y="20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25" y="6"/>
                    </a:lnTo>
                    <a:lnTo>
                      <a:pt x="18" y="14"/>
                    </a:lnTo>
                    <a:lnTo>
                      <a:pt x="13" y="24"/>
                    </a:lnTo>
                    <a:lnTo>
                      <a:pt x="12" y="41"/>
                    </a:lnTo>
                    <a:lnTo>
                      <a:pt x="18" y="36"/>
                    </a:lnTo>
                    <a:lnTo>
                      <a:pt x="22" y="33"/>
                    </a:lnTo>
                    <a:lnTo>
                      <a:pt x="28" y="30"/>
                    </a:lnTo>
                    <a:lnTo>
                      <a:pt x="34" y="30"/>
                    </a:lnTo>
                    <a:lnTo>
                      <a:pt x="49" y="33"/>
                    </a:lnTo>
                    <a:lnTo>
                      <a:pt x="60" y="41"/>
                    </a:lnTo>
                    <a:lnTo>
                      <a:pt x="63" y="55"/>
                    </a:lnTo>
                    <a:lnTo>
                      <a:pt x="63" y="61"/>
                    </a:lnTo>
                    <a:lnTo>
                      <a:pt x="60" y="67"/>
                    </a:lnTo>
                    <a:lnTo>
                      <a:pt x="58" y="71"/>
                    </a:lnTo>
                    <a:lnTo>
                      <a:pt x="54" y="74"/>
                    </a:lnTo>
                    <a:lnTo>
                      <a:pt x="46" y="79"/>
                    </a:lnTo>
                    <a:lnTo>
                      <a:pt x="40" y="80"/>
                    </a:lnTo>
                    <a:lnTo>
                      <a:pt x="31" y="82"/>
                    </a:lnTo>
                    <a:lnTo>
                      <a:pt x="18" y="79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6"/>
                    </a:lnTo>
                    <a:lnTo>
                      <a:pt x="7" y="14"/>
                    </a:lnTo>
                    <a:lnTo>
                      <a:pt x="18" y="5"/>
                    </a:lnTo>
                    <a:lnTo>
                      <a:pt x="24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41" name="Freeform 349"/>
              <p:cNvSpPr>
                <a:spLocks noEditPoints="1"/>
              </p:cNvSpPr>
              <p:nvPr/>
            </p:nvSpPr>
            <p:spPr bwMode="auto">
              <a:xfrm>
                <a:off x="3491" y="1557"/>
                <a:ext cx="63" cy="82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3" y="38"/>
                  </a:cxn>
                  <a:cxn ang="0">
                    <a:pos x="18" y="42"/>
                  </a:cxn>
                  <a:cxn ang="0">
                    <a:pos x="14" y="52"/>
                  </a:cxn>
                  <a:cxn ang="0">
                    <a:pos x="14" y="58"/>
                  </a:cxn>
                  <a:cxn ang="0">
                    <a:pos x="15" y="64"/>
                  </a:cxn>
                  <a:cxn ang="0">
                    <a:pos x="17" y="68"/>
                  </a:cxn>
                  <a:cxn ang="0">
                    <a:pos x="21" y="73"/>
                  </a:cxn>
                  <a:cxn ang="0">
                    <a:pos x="26" y="76"/>
                  </a:cxn>
                  <a:cxn ang="0">
                    <a:pos x="38" y="76"/>
                  </a:cxn>
                  <a:cxn ang="0">
                    <a:pos x="42" y="74"/>
                  </a:cxn>
                  <a:cxn ang="0">
                    <a:pos x="45" y="71"/>
                  </a:cxn>
                  <a:cxn ang="0">
                    <a:pos x="48" y="67"/>
                  </a:cxn>
                  <a:cxn ang="0">
                    <a:pos x="50" y="62"/>
                  </a:cxn>
                  <a:cxn ang="0">
                    <a:pos x="50" y="50"/>
                  </a:cxn>
                  <a:cxn ang="0">
                    <a:pos x="48" y="45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8" y="36"/>
                  </a:cxn>
                  <a:cxn ang="0">
                    <a:pos x="27" y="36"/>
                  </a:cxn>
                  <a:cxn ang="0">
                    <a:pos x="29" y="0"/>
                  </a:cxn>
                  <a:cxn ang="0">
                    <a:pos x="44" y="0"/>
                  </a:cxn>
                  <a:cxn ang="0">
                    <a:pos x="51" y="3"/>
                  </a:cxn>
                  <a:cxn ang="0">
                    <a:pos x="54" y="5"/>
                  </a:cxn>
                  <a:cxn ang="0">
                    <a:pos x="60" y="11"/>
                  </a:cxn>
                  <a:cxn ang="0">
                    <a:pos x="60" y="15"/>
                  </a:cxn>
                  <a:cxn ang="0">
                    <a:pos x="59" y="17"/>
                  </a:cxn>
                  <a:cxn ang="0">
                    <a:pos x="57" y="20"/>
                  </a:cxn>
                  <a:cxn ang="0">
                    <a:pos x="51" y="20"/>
                  </a:cxn>
                  <a:cxn ang="0">
                    <a:pos x="48" y="18"/>
                  </a:cxn>
                  <a:cxn ang="0">
                    <a:pos x="47" y="15"/>
                  </a:cxn>
                  <a:cxn ang="0">
                    <a:pos x="47" y="9"/>
                  </a:cxn>
                  <a:cxn ang="0">
                    <a:pos x="45" y="8"/>
                  </a:cxn>
                  <a:cxn ang="0">
                    <a:pos x="39" y="5"/>
                  </a:cxn>
                  <a:cxn ang="0">
                    <a:pos x="35" y="5"/>
                  </a:cxn>
                  <a:cxn ang="0">
                    <a:pos x="26" y="6"/>
                  </a:cxn>
                  <a:cxn ang="0">
                    <a:pos x="18" y="14"/>
                  </a:cxn>
                  <a:cxn ang="0">
                    <a:pos x="15" y="24"/>
                  </a:cxn>
                  <a:cxn ang="0">
                    <a:pos x="14" y="41"/>
                  </a:cxn>
                  <a:cxn ang="0">
                    <a:pos x="18" y="36"/>
                  </a:cxn>
                  <a:cxn ang="0">
                    <a:pos x="23" y="33"/>
                  </a:cxn>
                  <a:cxn ang="0">
                    <a:pos x="29" y="30"/>
                  </a:cxn>
                  <a:cxn ang="0">
                    <a:pos x="36" y="30"/>
                  </a:cxn>
                  <a:cxn ang="0">
                    <a:pos x="50" y="33"/>
                  </a:cxn>
                  <a:cxn ang="0">
                    <a:pos x="60" y="41"/>
                  </a:cxn>
                  <a:cxn ang="0">
                    <a:pos x="63" y="55"/>
                  </a:cxn>
                  <a:cxn ang="0">
                    <a:pos x="63" y="61"/>
                  </a:cxn>
                  <a:cxn ang="0">
                    <a:pos x="62" y="67"/>
                  </a:cxn>
                  <a:cxn ang="0">
                    <a:pos x="59" y="71"/>
                  </a:cxn>
                  <a:cxn ang="0">
                    <a:pos x="54" y="74"/>
                  </a:cxn>
                  <a:cxn ang="0">
                    <a:pos x="47" y="79"/>
                  </a:cxn>
                  <a:cxn ang="0">
                    <a:pos x="41" y="80"/>
                  </a:cxn>
                  <a:cxn ang="0">
                    <a:pos x="32" y="82"/>
                  </a:cxn>
                  <a:cxn ang="0">
                    <a:pos x="18" y="79"/>
                  </a:cxn>
                  <a:cxn ang="0">
                    <a:pos x="8" y="71"/>
                  </a:cxn>
                  <a:cxn ang="0">
                    <a:pos x="2" y="59"/>
                  </a:cxn>
                  <a:cxn ang="0">
                    <a:pos x="0" y="44"/>
                  </a:cxn>
                  <a:cxn ang="0">
                    <a:pos x="2" y="26"/>
                  </a:cxn>
                  <a:cxn ang="0">
                    <a:pos x="8" y="14"/>
                  </a:cxn>
                  <a:cxn ang="0">
                    <a:pos x="18" y="5"/>
                  </a:cxn>
                  <a:cxn ang="0">
                    <a:pos x="24" y="2"/>
                  </a:cxn>
                  <a:cxn ang="0">
                    <a:pos x="29" y="0"/>
                  </a:cxn>
                </a:cxnLst>
                <a:rect l="0" t="0" r="r" b="b"/>
                <a:pathLst>
                  <a:path w="63" h="82">
                    <a:moveTo>
                      <a:pt x="27" y="36"/>
                    </a:moveTo>
                    <a:lnTo>
                      <a:pt x="23" y="38"/>
                    </a:lnTo>
                    <a:lnTo>
                      <a:pt x="18" y="42"/>
                    </a:lnTo>
                    <a:lnTo>
                      <a:pt x="14" y="52"/>
                    </a:lnTo>
                    <a:lnTo>
                      <a:pt x="14" y="58"/>
                    </a:lnTo>
                    <a:lnTo>
                      <a:pt x="15" y="64"/>
                    </a:lnTo>
                    <a:lnTo>
                      <a:pt x="17" y="68"/>
                    </a:lnTo>
                    <a:lnTo>
                      <a:pt x="21" y="73"/>
                    </a:lnTo>
                    <a:lnTo>
                      <a:pt x="26" y="76"/>
                    </a:lnTo>
                    <a:lnTo>
                      <a:pt x="38" y="76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8" y="67"/>
                    </a:lnTo>
                    <a:lnTo>
                      <a:pt x="50" y="62"/>
                    </a:lnTo>
                    <a:lnTo>
                      <a:pt x="50" y="50"/>
                    </a:lnTo>
                    <a:lnTo>
                      <a:pt x="48" y="45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8" y="36"/>
                    </a:lnTo>
                    <a:lnTo>
                      <a:pt x="27" y="36"/>
                    </a:lnTo>
                    <a:close/>
                    <a:moveTo>
                      <a:pt x="29" y="0"/>
                    </a:moveTo>
                    <a:lnTo>
                      <a:pt x="44" y="0"/>
                    </a:lnTo>
                    <a:lnTo>
                      <a:pt x="51" y="3"/>
                    </a:lnTo>
                    <a:lnTo>
                      <a:pt x="54" y="5"/>
                    </a:lnTo>
                    <a:lnTo>
                      <a:pt x="60" y="11"/>
                    </a:lnTo>
                    <a:lnTo>
                      <a:pt x="60" y="15"/>
                    </a:lnTo>
                    <a:lnTo>
                      <a:pt x="59" y="17"/>
                    </a:lnTo>
                    <a:lnTo>
                      <a:pt x="57" y="20"/>
                    </a:lnTo>
                    <a:lnTo>
                      <a:pt x="51" y="20"/>
                    </a:lnTo>
                    <a:lnTo>
                      <a:pt x="48" y="18"/>
                    </a:lnTo>
                    <a:lnTo>
                      <a:pt x="47" y="15"/>
                    </a:lnTo>
                    <a:lnTo>
                      <a:pt x="47" y="9"/>
                    </a:lnTo>
                    <a:lnTo>
                      <a:pt x="45" y="8"/>
                    </a:lnTo>
                    <a:lnTo>
                      <a:pt x="39" y="5"/>
                    </a:lnTo>
                    <a:lnTo>
                      <a:pt x="35" y="5"/>
                    </a:lnTo>
                    <a:lnTo>
                      <a:pt x="26" y="6"/>
                    </a:lnTo>
                    <a:lnTo>
                      <a:pt x="18" y="14"/>
                    </a:lnTo>
                    <a:lnTo>
                      <a:pt x="15" y="24"/>
                    </a:lnTo>
                    <a:lnTo>
                      <a:pt x="14" y="41"/>
                    </a:lnTo>
                    <a:lnTo>
                      <a:pt x="18" y="36"/>
                    </a:lnTo>
                    <a:lnTo>
                      <a:pt x="23" y="33"/>
                    </a:lnTo>
                    <a:lnTo>
                      <a:pt x="29" y="30"/>
                    </a:lnTo>
                    <a:lnTo>
                      <a:pt x="36" y="30"/>
                    </a:lnTo>
                    <a:lnTo>
                      <a:pt x="50" y="33"/>
                    </a:lnTo>
                    <a:lnTo>
                      <a:pt x="60" y="41"/>
                    </a:lnTo>
                    <a:lnTo>
                      <a:pt x="63" y="55"/>
                    </a:lnTo>
                    <a:lnTo>
                      <a:pt x="63" y="61"/>
                    </a:lnTo>
                    <a:lnTo>
                      <a:pt x="62" y="67"/>
                    </a:lnTo>
                    <a:lnTo>
                      <a:pt x="59" y="71"/>
                    </a:lnTo>
                    <a:lnTo>
                      <a:pt x="54" y="74"/>
                    </a:lnTo>
                    <a:lnTo>
                      <a:pt x="47" y="79"/>
                    </a:lnTo>
                    <a:lnTo>
                      <a:pt x="41" y="80"/>
                    </a:lnTo>
                    <a:lnTo>
                      <a:pt x="32" y="82"/>
                    </a:lnTo>
                    <a:lnTo>
                      <a:pt x="18" y="79"/>
                    </a:lnTo>
                    <a:lnTo>
                      <a:pt x="8" y="71"/>
                    </a:lnTo>
                    <a:lnTo>
                      <a:pt x="2" y="59"/>
                    </a:lnTo>
                    <a:lnTo>
                      <a:pt x="0" y="44"/>
                    </a:lnTo>
                    <a:lnTo>
                      <a:pt x="2" y="26"/>
                    </a:lnTo>
                    <a:lnTo>
                      <a:pt x="8" y="14"/>
                    </a:lnTo>
                    <a:lnTo>
                      <a:pt x="18" y="5"/>
                    </a:lnTo>
                    <a:lnTo>
                      <a:pt x="24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42" name="Picture 350"/>
              <p:cNvPicPr>
                <a:picLocks noChangeAspect="1" noChangeArrowheads="1"/>
              </p:cNvPicPr>
              <p:nvPr/>
            </p:nvPicPr>
            <p:blipFill>
              <a:blip r:embed="rId124" cstate="print"/>
              <a:srcRect/>
              <a:stretch>
                <a:fillRect/>
              </a:stretch>
            </p:blipFill>
            <p:spPr bwMode="auto">
              <a:xfrm>
                <a:off x="3651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43" name="Picture 351"/>
              <p:cNvPicPr>
                <a:picLocks noChangeAspect="1" noChangeArrowheads="1"/>
              </p:cNvPicPr>
              <p:nvPr/>
            </p:nvPicPr>
            <p:blipFill>
              <a:blip r:embed="rId125" cstate="print"/>
              <a:srcRect/>
              <a:stretch>
                <a:fillRect/>
              </a:stretch>
            </p:blipFill>
            <p:spPr bwMode="auto">
              <a:xfrm>
                <a:off x="3651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44" name="Picture 352"/>
              <p:cNvPicPr>
                <a:picLocks noChangeAspect="1" noChangeArrowheads="1"/>
              </p:cNvPicPr>
              <p:nvPr/>
            </p:nvPicPr>
            <p:blipFill>
              <a:blip r:embed="rId126" cstate="print"/>
              <a:srcRect/>
              <a:stretch>
                <a:fillRect/>
              </a:stretch>
            </p:blipFill>
            <p:spPr bwMode="auto">
              <a:xfrm>
                <a:off x="3679" y="1525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45" name="Picture 353"/>
              <p:cNvPicPr>
                <a:picLocks noChangeAspect="1" noChangeArrowheads="1"/>
              </p:cNvPicPr>
              <p:nvPr/>
            </p:nvPicPr>
            <p:blipFill>
              <a:blip r:embed="rId127" cstate="print"/>
              <a:srcRect/>
              <a:stretch>
                <a:fillRect/>
              </a:stretch>
            </p:blipFill>
            <p:spPr bwMode="auto">
              <a:xfrm>
                <a:off x="3679" y="1525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46" name="Freeform 354"/>
              <p:cNvSpPr>
                <a:spLocks/>
              </p:cNvSpPr>
              <p:nvPr/>
            </p:nvSpPr>
            <p:spPr bwMode="auto">
              <a:xfrm>
                <a:off x="3788" y="1559"/>
                <a:ext cx="74" cy="7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9" y="0"/>
                  </a:cxn>
                  <a:cxn ang="0">
                    <a:pos x="71" y="3"/>
                  </a:cxn>
                  <a:cxn ang="0">
                    <a:pos x="16" y="72"/>
                  </a:cxn>
                  <a:cxn ang="0">
                    <a:pos x="22" y="72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50" y="71"/>
                  </a:cxn>
                  <a:cxn ang="0">
                    <a:pos x="62" y="65"/>
                  </a:cxn>
                  <a:cxn ang="0">
                    <a:pos x="71" y="53"/>
                  </a:cxn>
                  <a:cxn ang="0">
                    <a:pos x="74" y="54"/>
                  </a:cxn>
                  <a:cxn ang="0">
                    <a:pos x="66" y="78"/>
                  </a:cxn>
                  <a:cxn ang="0">
                    <a:pos x="1" y="78"/>
                  </a:cxn>
                  <a:cxn ang="0">
                    <a:pos x="0" y="75"/>
                  </a:cxn>
                  <a:cxn ang="0">
                    <a:pos x="54" y="6"/>
                  </a:cxn>
                  <a:cxn ang="0">
                    <a:pos x="47" y="4"/>
                  </a:cxn>
                  <a:cxn ang="0">
                    <a:pos x="33" y="4"/>
                  </a:cxn>
                  <a:cxn ang="0">
                    <a:pos x="21" y="7"/>
                  </a:cxn>
                  <a:cxn ang="0">
                    <a:pos x="16" y="12"/>
                  </a:cxn>
                  <a:cxn ang="0">
                    <a:pos x="12" y="15"/>
                  </a:cxn>
                  <a:cxn ang="0">
                    <a:pos x="7" y="21"/>
                  </a:cxn>
                  <a:cxn ang="0">
                    <a:pos x="3" y="21"/>
                  </a:cxn>
                  <a:cxn ang="0">
                    <a:pos x="12" y="0"/>
                  </a:cxn>
                </a:cxnLst>
                <a:rect l="0" t="0" r="r" b="b"/>
                <a:pathLst>
                  <a:path w="74" h="78">
                    <a:moveTo>
                      <a:pt x="12" y="0"/>
                    </a:moveTo>
                    <a:lnTo>
                      <a:pt x="69" y="0"/>
                    </a:lnTo>
                    <a:lnTo>
                      <a:pt x="71" y="3"/>
                    </a:lnTo>
                    <a:lnTo>
                      <a:pt x="16" y="72"/>
                    </a:lnTo>
                    <a:lnTo>
                      <a:pt x="22" y="72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50" y="71"/>
                    </a:lnTo>
                    <a:lnTo>
                      <a:pt x="62" y="65"/>
                    </a:lnTo>
                    <a:lnTo>
                      <a:pt x="71" y="53"/>
                    </a:lnTo>
                    <a:lnTo>
                      <a:pt x="74" y="54"/>
                    </a:lnTo>
                    <a:lnTo>
                      <a:pt x="66" y="78"/>
                    </a:lnTo>
                    <a:lnTo>
                      <a:pt x="1" y="78"/>
                    </a:lnTo>
                    <a:lnTo>
                      <a:pt x="0" y="75"/>
                    </a:lnTo>
                    <a:lnTo>
                      <a:pt x="54" y="6"/>
                    </a:lnTo>
                    <a:lnTo>
                      <a:pt x="47" y="4"/>
                    </a:lnTo>
                    <a:lnTo>
                      <a:pt x="33" y="4"/>
                    </a:lnTo>
                    <a:lnTo>
                      <a:pt x="21" y="7"/>
                    </a:lnTo>
                    <a:lnTo>
                      <a:pt x="16" y="12"/>
                    </a:lnTo>
                    <a:lnTo>
                      <a:pt x="12" y="15"/>
                    </a:lnTo>
                    <a:lnTo>
                      <a:pt x="7" y="21"/>
                    </a:lnTo>
                    <a:lnTo>
                      <a:pt x="3" y="2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47" name="Freeform 355"/>
              <p:cNvSpPr>
                <a:spLocks noEditPoints="1"/>
              </p:cNvSpPr>
              <p:nvPr/>
            </p:nvSpPr>
            <p:spPr bwMode="auto">
              <a:xfrm>
                <a:off x="4064" y="1557"/>
                <a:ext cx="97" cy="82"/>
              </a:xfrm>
              <a:custGeom>
                <a:avLst/>
                <a:gdLst/>
                <a:ahLst/>
                <a:cxnLst>
                  <a:cxn ang="0">
                    <a:pos x="70" y="39"/>
                  </a:cxn>
                  <a:cxn ang="0">
                    <a:pos x="66" y="50"/>
                  </a:cxn>
                  <a:cxn ang="0">
                    <a:pos x="67" y="64"/>
                  </a:cxn>
                  <a:cxn ang="0">
                    <a:pos x="70" y="74"/>
                  </a:cxn>
                  <a:cxn ang="0">
                    <a:pos x="78" y="77"/>
                  </a:cxn>
                  <a:cxn ang="0">
                    <a:pos x="85" y="74"/>
                  </a:cxn>
                  <a:cxn ang="0">
                    <a:pos x="88" y="64"/>
                  </a:cxn>
                  <a:cxn ang="0">
                    <a:pos x="85" y="39"/>
                  </a:cxn>
                  <a:cxn ang="0">
                    <a:pos x="73" y="36"/>
                  </a:cxn>
                  <a:cxn ang="0">
                    <a:pos x="88" y="35"/>
                  </a:cxn>
                  <a:cxn ang="0">
                    <a:pos x="97" y="58"/>
                  </a:cxn>
                  <a:cxn ang="0">
                    <a:pos x="88" y="79"/>
                  </a:cxn>
                  <a:cxn ang="0">
                    <a:pos x="67" y="77"/>
                  </a:cxn>
                  <a:cxn ang="0">
                    <a:pos x="57" y="56"/>
                  </a:cxn>
                  <a:cxn ang="0">
                    <a:pos x="67" y="35"/>
                  </a:cxn>
                  <a:cxn ang="0">
                    <a:pos x="15" y="5"/>
                  </a:cxn>
                  <a:cxn ang="0">
                    <a:pos x="10" y="12"/>
                  </a:cxn>
                  <a:cxn ang="0">
                    <a:pos x="7" y="26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5" y="80"/>
                  </a:cxn>
                  <a:cxn ang="0">
                    <a:pos x="72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7" h="82">
                    <a:moveTo>
                      <a:pt x="73" y="36"/>
                    </a:moveTo>
                    <a:lnTo>
                      <a:pt x="70" y="39"/>
                    </a:lnTo>
                    <a:lnTo>
                      <a:pt x="67" y="44"/>
                    </a:lnTo>
                    <a:lnTo>
                      <a:pt x="66" y="50"/>
                    </a:lnTo>
                    <a:lnTo>
                      <a:pt x="66" y="58"/>
                    </a:lnTo>
                    <a:lnTo>
                      <a:pt x="67" y="64"/>
                    </a:lnTo>
                    <a:lnTo>
                      <a:pt x="67" y="70"/>
                    </a:lnTo>
                    <a:lnTo>
                      <a:pt x="70" y="74"/>
                    </a:lnTo>
                    <a:lnTo>
                      <a:pt x="73" y="76"/>
                    </a:lnTo>
                    <a:lnTo>
                      <a:pt x="78" y="77"/>
                    </a:lnTo>
                    <a:lnTo>
                      <a:pt x="82" y="76"/>
                    </a:lnTo>
                    <a:lnTo>
                      <a:pt x="85" y="74"/>
                    </a:lnTo>
                    <a:lnTo>
                      <a:pt x="87" y="70"/>
                    </a:lnTo>
                    <a:lnTo>
                      <a:pt x="88" y="64"/>
                    </a:lnTo>
                    <a:lnTo>
                      <a:pt x="88" y="48"/>
                    </a:lnTo>
                    <a:lnTo>
                      <a:pt x="85" y="39"/>
                    </a:lnTo>
                    <a:lnTo>
                      <a:pt x="82" y="36"/>
                    </a:lnTo>
                    <a:lnTo>
                      <a:pt x="73" y="36"/>
                    </a:lnTo>
                    <a:close/>
                    <a:moveTo>
                      <a:pt x="78" y="32"/>
                    </a:moveTo>
                    <a:lnTo>
                      <a:pt x="88" y="35"/>
                    </a:lnTo>
                    <a:lnTo>
                      <a:pt x="96" y="44"/>
                    </a:lnTo>
                    <a:lnTo>
                      <a:pt x="97" y="58"/>
                    </a:lnTo>
                    <a:lnTo>
                      <a:pt x="96" y="70"/>
                    </a:lnTo>
                    <a:lnTo>
                      <a:pt x="88" y="79"/>
                    </a:lnTo>
                    <a:lnTo>
                      <a:pt x="78" y="82"/>
                    </a:lnTo>
                    <a:lnTo>
                      <a:pt x="67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7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8" y="38"/>
                    </a:lnTo>
                    <a:lnTo>
                      <a:pt x="31" y="32"/>
                    </a:lnTo>
                    <a:lnTo>
                      <a:pt x="31" y="24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79" y="2"/>
                    </a:lnTo>
                    <a:lnTo>
                      <a:pt x="25" y="80"/>
                    </a:lnTo>
                    <a:lnTo>
                      <a:pt x="18" y="80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2"/>
                    </a:lnTo>
                    <a:lnTo>
                      <a:pt x="39" y="26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48" name="Freeform 356"/>
              <p:cNvSpPr>
                <a:spLocks/>
              </p:cNvSpPr>
              <p:nvPr/>
            </p:nvSpPr>
            <p:spPr bwMode="auto">
              <a:xfrm>
                <a:off x="4171" y="1557"/>
                <a:ext cx="76" cy="8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45" y="0"/>
                  </a:cxn>
                  <a:cxn ang="0">
                    <a:pos x="51" y="2"/>
                  </a:cxn>
                  <a:cxn ang="0">
                    <a:pos x="57" y="5"/>
                  </a:cxn>
                  <a:cxn ang="0">
                    <a:pos x="61" y="8"/>
                  </a:cxn>
                  <a:cxn ang="0">
                    <a:pos x="64" y="2"/>
                  </a:cxn>
                  <a:cxn ang="0">
                    <a:pos x="69" y="2"/>
                  </a:cxn>
                  <a:cxn ang="0">
                    <a:pos x="73" y="30"/>
                  </a:cxn>
                  <a:cxn ang="0">
                    <a:pos x="70" y="30"/>
                  </a:cxn>
                  <a:cxn ang="0">
                    <a:pos x="67" y="24"/>
                  </a:cxn>
                  <a:cxn ang="0">
                    <a:pos x="64" y="21"/>
                  </a:cxn>
                  <a:cxn ang="0">
                    <a:pos x="63" y="18"/>
                  </a:cxn>
                  <a:cxn ang="0">
                    <a:pos x="58" y="12"/>
                  </a:cxn>
                  <a:cxn ang="0">
                    <a:pos x="52" y="8"/>
                  </a:cxn>
                  <a:cxn ang="0">
                    <a:pos x="40" y="5"/>
                  </a:cxn>
                  <a:cxn ang="0">
                    <a:pos x="28" y="8"/>
                  </a:cxn>
                  <a:cxn ang="0">
                    <a:pos x="19" y="17"/>
                  </a:cxn>
                  <a:cxn ang="0">
                    <a:pos x="16" y="24"/>
                  </a:cxn>
                  <a:cxn ang="0">
                    <a:pos x="15" y="32"/>
                  </a:cxn>
                  <a:cxn ang="0">
                    <a:pos x="13" y="41"/>
                  </a:cxn>
                  <a:cxn ang="0">
                    <a:pos x="16" y="56"/>
                  </a:cxn>
                  <a:cxn ang="0">
                    <a:pos x="21" y="67"/>
                  </a:cxn>
                  <a:cxn ang="0">
                    <a:pos x="31" y="74"/>
                  </a:cxn>
                  <a:cxn ang="0">
                    <a:pos x="36" y="76"/>
                  </a:cxn>
                  <a:cxn ang="0">
                    <a:pos x="43" y="76"/>
                  </a:cxn>
                  <a:cxn ang="0">
                    <a:pos x="58" y="71"/>
                  </a:cxn>
                  <a:cxn ang="0">
                    <a:pos x="72" y="59"/>
                  </a:cxn>
                  <a:cxn ang="0">
                    <a:pos x="76" y="62"/>
                  </a:cxn>
                  <a:cxn ang="0">
                    <a:pos x="66" y="73"/>
                  </a:cxn>
                  <a:cxn ang="0">
                    <a:pos x="54" y="80"/>
                  </a:cxn>
                  <a:cxn ang="0">
                    <a:pos x="40" y="82"/>
                  </a:cxn>
                  <a:cxn ang="0">
                    <a:pos x="25" y="79"/>
                  </a:cxn>
                  <a:cxn ang="0">
                    <a:pos x="12" y="70"/>
                  </a:cxn>
                  <a:cxn ang="0">
                    <a:pos x="3" y="58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28" y="2"/>
                  </a:cxn>
                  <a:cxn ang="0">
                    <a:pos x="34" y="0"/>
                  </a:cxn>
                </a:cxnLst>
                <a:rect l="0" t="0" r="r" b="b"/>
                <a:pathLst>
                  <a:path w="76" h="82">
                    <a:moveTo>
                      <a:pt x="34" y="0"/>
                    </a:moveTo>
                    <a:lnTo>
                      <a:pt x="45" y="0"/>
                    </a:lnTo>
                    <a:lnTo>
                      <a:pt x="51" y="2"/>
                    </a:lnTo>
                    <a:lnTo>
                      <a:pt x="57" y="5"/>
                    </a:lnTo>
                    <a:lnTo>
                      <a:pt x="61" y="8"/>
                    </a:lnTo>
                    <a:lnTo>
                      <a:pt x="64" y="2"/>
                    </a:lnTo>
                    <a:lnTo>
                      <a:pt x="69" y="2"/>
                    </a:lnTo>
                    <a:lnTo>
                      <a:pt x="73" y="30"/>
                    </a:lnTo>
                    <a:lnTo>
                      <a:pt x="70" y="30"/>
                    </a:lnTo>
                    <a:lnTo>
                      <a:pt x="67" y="24"/>
                    </a:lnTo>
                    <a:lnTo>
                      <a:pt x="64" y="21"/>
                    </a:lnTo>
                    <a:lnTo>
                      <a:pt x="63" y="18"/>
                    </a:lnTo>
                    <a:lnTo>
                      <a:pt x="58" y="12"/>
                    </a:lnTo>
                    <a:lnTo>
                      <a:pt x="52" y="8"/>
                    </a:lnTo>
                    <a:lnTo>
                      <a:pt x="40" y="5"/>
                    </a:lnTo>
                    <a:lnTo>
                      <a:pt x="28" y="8"/>
                    </a:lnTo>
                    <a:lnTo>
                      <a:pt x="19" y="17"/>
                    </a:lnTo>
                    <a:lnTo>
                      <a:pt x="16" y="24"/>
                    </a:lnTo>
                    <a:lnTo>
                      <a:pt x="15" y="32"/>
                    </a:lnTo>
                    <a:lnTo>
                      <a:pt x="13" y="41"/>
                    </a:lnTo>
                    <a:lnTo>
                      <a:pt x="16" y="56"/>
                    </a:lnTo>
                    <a:lnTo>
                      <a:pt x="21" y="67"/>
                    </a:lnTo>
                    <a:lnTo>
                      <a:pt x="31" y="74"/>
                    </a:lnTo>
                    <a:lnTo>
                      <a:pt x="36" y="76"/>
                    </a:lnTo>
                    <a:lnTo>
                      <a:pt x="43" y="76"/>
                    </a:lnTo>
                    <a:lnTo>
                      <a:pt x="58" y="71"/>
                    </a:lnTo>
                    <a:lnTo>
                      <a:pt x="72" y="59"/>
                    </a:lnTo>
                    <a:lnTo>
                      <a:pt x="76" y="62"/>
                    </a:lnTo>
                    <a:lnTo>
                      <a:pt x="66" y="73"/>
                    </a:lnTo>
                    <a:lnTo>
                      <a:pt x="54" y="80"/>
                    </a:lnTo>
                    <a:lnTo>
                      <a:pt x="40" y="82"/>
                    </a:lnTo>
                    <a:lnTo>
                      <a:pt x="25" y="79"/>
                    </a:lnTo>
                    <a:lnTo>
                      <a:pt x="12" y="70"/>
                    </a:lnTo>
                    <a:lnTo>
                      <a:pt x="3" y="58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49" name="Freeform 357"/>
              <p:cNvSpPr>
                <a:spLocks noEditPoints="1"/>
              </p:cNvSpPr>
              <p:nvPr/>
            </p:nvSpPr>
            <p:spPr bwMode="auto">
              <a:xfrm>
                <a:off x="4256" y="1557"/>
                <a:ext cx="64" cy="82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23" y="38"/>
                  </a:cxn>
                  <a:cxn ang="0">
                    <a:pos x="20" y="42"/>
                  </a:cxn>
                  <a:cxn ang="0">
                    <a:pos x="17" y="45"/>
                  </a:cxn>
                  <a:cxn ang="0">
                    <a:pos x="15" y="52"/>
                  </a:cxn>
                  <a:cxn ang="0">
                    <a:pos x="15" y="62"/>
                  </a:cxn>
                  <a:cxn ang="0">
                    <a:pos x="17" y="67"/>
                  </a:cxn>
                  <a:cxn ang="0">
                    <a:pos x="20" y="71"/>
                  </a:cxn>
                  <a:cxn ang="0">
                    <a:pos x="23" y="74"/>
                  </a:cxn>
                  <a:cxn ang="0">
                    <a:pos x="28" y="76"/>
                  </a:cxn>
                  <a:cxn ang="0">
                    <a:pos x="38" y="76"/>
                  </a:cxn>
                  <a:cxn ang="0">
                    <a:pos x="43" y="74"/>
                  </a:cxn>
                  <a:cxn ang="0">
                    <a:pos x="47" y="71"/>
                  </a:cxn>
                  <a:cxn ang="0">
                    <a:pos x="49" y="67"/>
                  </a:cxn>
                  <a:cxn ang="0">
                    <a:pos x="52" y="62"/>
                  </a:cxn>
                  <a:cxn ang="0">
                    <a:pos x="52" y="56"/>
                  </a:cxn>
                  <a:cxn ang="0">
                    <a:pos x="50" y="50"/>
                  </a:cxn>
                  <a:cxn ang="0">
                    <a:pos x="47" y="41"/>
                  </a:cxn>
                  <a:cxn ang="0">
                    <a:pos x="43" y="38"/>
                  </a:cxn>
                  <a:cxn ang="0">
                    <a:pos x="38" y="36"/>
                  </a:cxn>
                  <a:cxn ang="0">
                    <a:pos x="28" y="36"/>
                  </a:cxn>
                  <a:cxn ang="0">
                    <a:pos x="31" y="0"/>
                  </a:cxn>
                  <a:cxn ang="0">
                    <a:pos x="44" y="0"/>
                  </a:cxn>
                  <a:cxn ang="0">
                    <a:pos x="52" y="3"/>
                  </a:cxn>
                  <a:cxn ang="0">
                    <a:pos x="56" y="5"/>
                  </a:cxn>
                  <a:cxn ang="0">
                    <a:pos x="59" y="8"/>
                  </a:cxn>
                  <a:cxn ang="0">
                    <a:pos x="61" y="11"/>
                  </a:cxn>
                  <a:cxn ang="0">
                    <a:pos x="61" y="17"/>
                  </a:cxn>
                  <a:cxn ang="0">
                    <a:pos x="58" y="20"/>
                  </a:cxn>
                  <a:cxn ang="0">
                    <a:pos x="52" y="20"/>
                  </a:cxn>
                  <a:cxn ang="0">
                    <a:pos x="50" y="18"/>
                  </a:cxn>
                  <a:cxn ang="0">
                    <a:pos x="49" y="15"/>
                  </a:cxn>
                  <a:cxn ang="0">
                    <a:pos x="47" y="11"/>
                  </a:cxn>
                  <a:cxn ang="0">
                    <a:pos x="47" y="8"/>
                  </a:cxn>
                  <a:cxn ang="0">
                    <a:pos x="44" y="6"/>
                  </a:cxn>
                  <a:cxn ang="0">
                    <a:pos x="40" y="5"/>
                  </a:cxn>
                  <a:cxn ang="0">
                    <a:pos x="35" y="5"/>
                  </a:cxn>
                  <a:cxn ang="0">
                    <a:pos x="26" y="6"/>
                  </a:cxn>
                  <a:cxn ang="0">
                    <a:pos x="20" y="14"/>
                  </a:cxn>
                  <a:cxn ang="0">
                    <a:pos x="15" y="24"/>
                  </a:cxn>
                  <a:cxn ang="0">
                    <a:pos x="14" y="41"/>
                  </a:cxn>
                  <a:cxn ang="0">
                    <a:pos x="18" y="36"/>
                  </a:cxn>
                  <a:cxn ang="0">
                    <a:pos x="23" y="33"/>
                  </a:cxn>
                  <a:cxn ang="0">
                    <a:pos x="29" y="30"/>
                  </a:cxn>
                  <a:cxn ang="0">
                    <a:pos x="37" y="30"/>
                  </a:cxn>
                  <a:cxn ang="0">
                    <a:pos x="50" y="33"/>
                  </a:cxn>
                  <a:cxn ang="0">
                    <a:pos x="61" y="41"/>
                  </a:cxn>
                  <a:cxn ang="0">
                    <a:pos x="64" y="55"/>
                  </a:cxn>
                  <a:cxn ang="0">
                    <a:pos x="64" y="61"/>
                  </a:cxn>
                  <a:cxn ang="0">
                    <a:pos x="62" y="67"/>
                  </a:cxn>
                  <a:cxn ang="0">
                    <a:pos x="59" y="71"/>
                  </a:cxn>
                  <a:cxn ang="0">
                    <a:pos x="55" y="74"/>
                  </a:cxn>
                  <a:cxn ang="0">
                    <a:pos x="49" y="79"/>
                  </a:cxn>
                  <a:cxn ang="0">
                    <a:pos x="34" y="82"/>
                  </a:cxn>
                  <a:cxn ang="0">
                    <a:pos x="18" y="79"/>
                  </a:cxn>
                  <a:cxn ang="0">
                    <a:pos x="9" y="71"/>
                  </a:cxn>
                  <a:cxn ang="0">
                    <a:pos x="3" y="59"/>
                  </a:cxn>
                  <a:cxn ang="0">
                    <a:pos x="0" y="44"/>
                  </a:cxn>
                  <a:cxn ang="0">
                    <a:pos x="3" y="26"/>
                  </a:cxn>
                  <a:cxn ang="0">
                    <a:pos x="9" y="14"/>
                  </a:cxn>
                  <a:cxn ang="0">
                    <a:pos x="18" y="5"/>
                  </a:cxn>
                  <a:cxn ang="0">
                    <a:pos x="24" y="2"/>
                  </a:cxn>
                  <a:cxn ang="0">
                    <a:pos x="31" y="0"/>
                  </a:cxn>
                </a:cxnLst>
                <a:rect l="0" t="0" r="r" b="b"/>
                <a:pathLst>
                  <a:path w="64" h="82">
                    <a:moveTo>
                      <a:pt x="28" y="36"/>
                    </a:moveTo>
                    <a:lnTo>
                      <a:pt x="23" y="38"/>
                    </a:lnTo>
                    <a:lnTo>
                      <a:pt x="20" y="42"/>
                    </a:lnTo>
                    <a:lnTo>
                      <a:pt x="17" y="45"/>
                    </a:lnTo>
                    <a:lnTo>
                      <a:pt x="15" y="52"/>
                    </a:lnTo>
                    <a:lnTo>
                      <a:pt x="15" y="62"/>
                    </a:lnTo>
                    <a:lnTo>
                      <a:pt x="17" y="67"/>
                    </a:lnTo>
                    <a:lnTo>
                      <a:pt x="20" y="71"/>
                    </a:lnTo>
                    <a:lnTo>
                      <a:pt x="23" y="74"/>
                    </a:lnTo>
                    <a:lnTo>
                      <a:pt x="28" y="76"/>
                    </a:lnTo>
                    <a:lnTo>
                      <a:pt x="38" y="76"/>
                    </a:lnTo>
                    <a:lnTo>
                      <a:pt x="43" y="74"/>
                    </a:lnTo>
                    <a:lnTo>
                      <a:pt x="47" y="71"/>
                    </a:lnTo>
                    <a:lnTo>
                      <a:pt x="49" y="67"/>
                    </a:lnTo>
                    <a:lnTo>
                      <a:pt x="52" y="62"/>
                    </a:lnTo>
                    <a:lnTo>
                      <a:pt x="52" y="56"/>
                    </a:lnTo>
                    <a:lnTo>
                      <a:pt x="50" y="50"/>
                    </a:lnTo>
                    <a:lnTo>
                      <a:pt x="47" y="41"/>
                    </a:lnTo>
                    <a:lnTo>
                      <a:pt x="43" y="38"/>
                    </a:lnTo>
                    <a:lnTo>
                      <a:pt x="38" y="36"/>
                    </a:lnTo>
                    <a:lnTo>
                      <a:pt x="28" y="36"/>
                    </a:lnTo>
                    <a:close/>
                    <a:moveTo>
                      <a:pt x="31" y="0"/>
                    </a:moveTo>
                    <a:lnTo>
                      <a:pt x="44" y="0"/>
                    </a:lnTo>
                    <a:lnTo>
                      <a:pt x="52" y="3"/>
                    </a:lnTo>
                    <a:lnTo>
                      <a:pt x="56" y="5"/>
                    </a:lnTo>
                    <a:lnTo>
                      <a:pt x="59" y="8"/>
                    </a:lnTo>
                    <a:lnTo>
                      <a:pt x="61" y="11"/>
                    </a:lnTo>
                    <a:lnTo>
                      <a:pt x="61" y="17"/>
                    </a:lnTo>
                    <a:lnTo>
                      <a:pt x="58" y="20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5"/>
                    </a:lnTo>
                    <a:lnTo>
                      <a:pt x="47" y="11"/>
                    </a:lnTo>
                    <a:lnTo>
                      <a:pt x="47" y="8"/>
                    </a:lnTo>
                    <a:lnTo>
                      <a:pt x="44" y="6"/>
                    </a:lnTo>
                    <a:lnTo>
                      <a:pt x="40" y="5"/>
                    </a:lnTo>
                    <a:lnTo>
                      <a:pt x="35" y="5"/>
                    </a:lnTo>
                    <a:lnTo>
                      <a:pt x="26" y="6"/>
                    </a:lnTo>
                    <a:lnTo>
                      <a:pt x="20" y="14"/>
                    </a:lnTo>
                    <a:lnTo>
                      <a:pt x="15" y="24"/>
                    </a:lnTo>
                    <a:lnTo>
                      <a:pt x="14" y="41"/>
                    </a:lnTo>
                    <a:lnTo>
                      <a:pt x="18" y="36"/>
                    </a:lnTo>
                    <a:lnTo>
                      <a:pt x="23" y="33"/>
                    </a:lnTo>
                    <a:lnTo>
                      <a:pt x="29" y="30"/>
                    </a:lnTo>
                    <a:lnTo>
                      <a:pt x="37" y="30"/>
                    </a:lnTo>
                    <a:lnTo>
                      <a:pt x="50" y="33"/>
                    </a:lnTo>
                    <a:lnTo>
                      <a:pt x="61" y="41"/>
                    </a:lnTo>
                    <a:lnTo>
                      <a:pt x="64" y="55"/>
                    </a:lnTo>
                    <a:lnTo>
                      <a:pt x="64" y="61"/>
                    </a:lnTo>
                    <a:lnTo>
                      <a:pt x="62" y="67"/>
                    </a:lnTo>
                    <a:lnTo>
                      <a:pt x="59" y="71"/>
                    </a:lnTo>
                    <a:lnTo>
                      <a:pt x="55" y="74"/>
                    </a:lnTo>
                    <a:lnTo>
                      <a:pt x="49" y="79"/>
                    </a:lnTo>
                    <a:lnTo>
                      <a:pt x="34" y="82"/>
                    </a:lnTo>
                    <a:lnTo>
                      <a:pt x="18" y="79"/>
                    </a:lnTo>
                    <a:lnTo>
                      <a:pt x="9" y="71"/>
                    </a:lnTo>
                    <a:lnTo>
                      <a:pt x="3" y="59"/>
                    </a:lnTo>
                    <a:lnTo>
                      <a:pt x="0" y="44"/>
                    </a:lnTo>
                    <a:lnTo>
                      <a:pt x="3" y="26"/>
                    </a:lnTo>
                    <a:lnTo>
                      <a:pt x="9" y="14"/>
                    </a:lnTo>
                    <a:lnTo>
                      <a:pt x="18" y="5"/>
                    </a:lnTo>
                    <a:lnTo>
                      <a:pt x="24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50" name="Picture 358"/>
              <p:cNvPicPr>
                <a:picLocks noChangeAspect="1" noChangeArrowheads="1"/>
              </p:cNvPicPr>
              <p:nvPr/>
            </p:nvPicPr>
            <p:blipFill>
              <a:blip r:embed="rId128" cstate="print"/>
              <a:srcRect/>
              <a:stretch>
                <a:fillRect/>
              </a:stretch>
            </p:blipFill>
            <p:spPr bwMode="auto">
              <a:xfrm>
                <a:off x="4415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51" name="Picture 359"/>
              <p:cNvPicPr>
                <a:picLocks noChangeAspect="1" noChangeArrowheads="1"/>
              </p:cNvPicPr>
              <p:nvPr/>
            </p:nvPicPr>
            <p:blipFill>
              <a:blip r:embed="rId129" cstate="print"/>
              <a:srcRect/>
              <a:stretch>
                <a:fillRect/>
              </a:stretch>
            </p:blipFill>
            <p:spPr bwMode="auto">
              <a:xfrm>
                <a:off x="4415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52" name="Picture 360"/>
              <p:cNvPicPr>
                <a:picLocks noChangeAspect="1" noChangeArrowheads="1"/>
              </p:cNvPicPr>
              <p:nvPr/>
            </p:nvPicPr>
            <p:blipFill>
              <a:blip r:embed="rId130" cstate="print"/>
              <a:srcRect/>
              <a:stretch>
                <a:fillRect/>
              </a:stretch>
            </p:blipFill>
            <p:spPr bwMode="auto">
              <a:xfrm>
                <a:off x="4445" y="1525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53" name="Picture 361"/>
              <p:cNvPicPr>
                <a:picLocks noChangeAspect="1" noChangeArrowheads="1"/>
              </p:cNvPicPr>
              <p:nvPr/>
            </p:nvPicPr>
            <p:blipFill>
              <a:blip r:embed="rId131" cstate="print"/>
              <a:srcRect/>
              <a:stretch>
                <a:fillRect/>
              </a:stretch>
            </p:blipFill>
            <p:spPr bwMode="auto">
              <a:xfrm>
                <a:off x="4445" y="1525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54" name="Freeform 362"/>
              <p:cNvSpPr>
                <a:spLocks/>
              </p:cNvSpPr>
              <p:nvPr/>
            </p:nvSpPr>
            <p:spPr bwMode="auto">
              <a:xfrm>
                <a:off x="4558" y="1554"/>
                <a:ext cx="45" cy="1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0" y="0"/>
                  </a:cxn>
                  <a:cxn ang="0">
                    <a:pos x="13" y="3"/>
                  </a:cxn>
                  <a:cxn ang="0">
                    <a:pos x="18" y="5"/>
                  </a:cxn>
                  <a:cxn ang="0">
                    <a:pos x="24" y="6"/>
                  </a:cxn>
                  <a:cxn ang="0">
                    <a:pos x="30" y="5"/>
                  </a:cxn>
                  <a:cxn ang="0">
                    <a:pos x="45" y="2"/>
                  </a:cxn>
                  <a:cxn ang="0">
                    <a:pos x="45" y="3"/>
                  </a:cxn>
                  <a:cxn ang="0">
                    <a:pos x="43" y="6"/>
                  </a:cxn>
                  <a:cxn ang="0">
                    <a:pos x="34" y="12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3" y="42"/>
                  </a:cxn>
                  <a:cxn ang="0">
                    <a:pos x="12" y="56"/>
                  </a:cxn>
                  <a:cxn ang="0">
                    <a:pos x="12" y="61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1" y="68"/>
                  </a:cxn>
                  <a:cxn ang="0">
                    <a:pos x="25" y="71"/>
                  </a:cxn>
                  <a:cxn ang="0">
                    <a:pos x="34" y="76"/>
                  </a:cxn>
                  <a:cxn ang="0">
                    <a:pos x="39" y="79"/>
                  </a:cxn>
                  <a:cxn ang="0">
                    <a:pos x="42" y="82"/>
                  </a:cxn>
                  <a:cxn ang="0">
                    <a:pos x="43" y="85"/>
                  </a:cxn>
                  <a:cxn ang="0">
                    <a:pos x="45" y="89"/>
                  </a:cxn>
                  <a:cxn ang="0">
                    <a:pos x="43" y="95"/>
                  </a:cxn>
                  <a:cxn ang="0">
                    <a:pos x="42" y="100"/>
                  </a:cxn>
                  <a:cxn ang="0">
                    <a:pos x="37" y="104"/>
                  </a:cxn>
                  <a:cxn ang="0">
                    <a:pos x="33" y="107"/>
                  </a:cxn>
                  <a:cxn ang="0">
                    <a:pos x="21" y="111"/>
                  </a:cxn>
                  <a:cxn ang="0">
                    <a:pos x="18" y="109"/>
                  </a:cxn>
                  <a:cxn ang="0">
                    <a:pos x="13" y="109"/>
                  </a:cxn>
                  <a:cxn ang="0">
                    <a:pos x="7" y="106"/>
                  </a:cxn>
                  <a:cxn ang="0">
                    <a:pos x="6" y="104"/>
                  </a:cxn>
                  <a:cxn ang="0">
                    <a:pos x="4" y="101"/>
                  </a:cxn>
                  <a:cxn ang="0">
                    <a:pos x="7" y="98"/>
                  </a:cxn>
                  <a:cxn ang="0">
                    <a:pos x="10" y="97"/>
                  </a:cxn>
                  <a:cxn ang="0">
                    <a:pos x="10" y="98"/>
                  </a:cxn>
                  <a:cxn ang="0">
                    <a:pos x="12" y="98"/>
                  </a:cxn>
                  <a:cxn ang="0">
                    <a:pos x="15" y="100"/>
                  </a:cxn>
                  <a:cxn ang="0">
                    <a:pos x="18" y="103"/>
                  </a:cxn>
                  <a:cxn ang="0">
                    <a:pos x="27" y="103"/>
                  </a:cxn>
                  <a:cxn ang="0">
                    <a:pos x="31" y="100"/>
                  </a:cxn>
                  <a:cxn ang="0">
                    <a:pos x="33" y="97"/>
                  </a:cxn>
                  <a:cxn ang="0">
                    <a:pos x="34" y="92"/>
                  </a:cxn>
                  <a:cxn ang="0">
                    <a:pos x="31" y="86"/>
                  </a:cxn>
                  <a:cxn ang="0">
                    <a:pos x="28" y="83"/>
                  </a:cxn>
                  <a:cxn ang="0">
                    <a:pos x="22" y="82"/>
                  </a:cxn>
                  <a:cxn ang="0">
                    <a:pos x="10" y="76"/>
                  </a:cxn>
                  <a:cxn ang="0">
                    <a:pos x="6" y="71"/>
                  </a:cxn>
                  <a:cxn ang="0">
                    <a:pos x="0" y="62"/>
                  </a:cxn>
                  <a:cxn ang="0">
                    <a:pos x="0" y="58"/>
                  </a:cxn>
                  <a:cxn ang="0">
                    <a:pos x="3" y="44"/>
                  </a:cxn>
                  <a:cxn ang="0">
                    <a:pos x="13" y="27"/>
                  </a:cxn>
                  <a:cxn ang="0">
                    <a:pos x="28" y="11"/>
                  </a:cxn>
                  <a:cxn ang="0">
                    <a:pos x="24" y="12"/>
                  </a:cxn>
                  <a:cxn ang="0">
                    <a:pos x="12" y="12"/>
                  </a:cxn>
                  <a:cxn ang="0">
                    <a:pos x="3" y="9"/>
                  </a:cxn>
                  <a:cxn ang="0">
                    <a:pos x="1" y="8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45" h="111">
                    <a:moveTo>
                      <a:pt x="3" y="0"/>
                    </a:moveTo>
                    <a:lnTo>
                      <a:pt x="10" y="0"/>
                    </a:lnTo>
                    <a:lnTo>
                      <a:pt x="13" y="3"/>
                    </a:lnTo>
                    <a:lnTo>
                      <a:pt x="18" y="5"/>
                    </a:lnTo>
                    <a:lnTo>
                      <a:pt x="24" y="6"/>
                    </a:lnTo>
                    <a:lnTo>
                      <a:pt x="30" y="5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3" y="6"/>
                    </a:lnTo>
                    <a:lnTo>
                      <a:pt x="34" y="12"/>
                    </a:lnTo>
                    <a:lnTo>
                      <a:pt x="28" y="20"/>
                    </a:lnTo>
                    <a:lnTo>
                      <a:pt x="21" y="27"/>
                    </a:lnTo>
                    <a:lnTo>
                      <a:pt x="13" y="42"/>
                    </a:lnTo>
                    <a:lnTo>
                      <a:pt x="12" y="56"/>
                    </a:lnTo>
                    <a:lnTo>
                      <a:pt x="12" y="61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34" y="76"/>
                    </a:lnTo>
                    <a:lnTo>
                      <a:pt x="39" y="79"/>
                    </a:lnTo>
                    <a:lnTo>
                      <a:pt x="42" y="82"/>
                    </a:lnTo>
                    <a:lnTo>
                      <a:pt x="43" y="85"/>
                    </a:lnTo>
                    <a:lnTo>
                      <a:pt x="45" y="89"/>
                    </a:lnTo>
                    <a:lnTo>
                      <a:pt x="43" y="95"/>
                    </a:lnTo>
                    <a:lnTo>
                      <a:pt x="42" y="100"/>
                    </a:lnTo>
                    <a:lnTo>
                      <a:pt x="37" y="104"/>
                    </a:lnTo>
                    <a:lnTo>
                      <a:pt x="33" y="107"/>
                    </a:lnTo>
                    <a:lnTo>
                      <a:pt x="21" y="111"/>
                    </a:lnTo>
                    <a:lnTo>
                      <a:pt x="18" y="109"/>
                    </a:lnTo>
                    <a:lnTo>
                      <a:pt x="13" y="109"/>
                    </a:lnTo>
                    <a:lnTo>
                      <a:pt x="7" y="106"/>
                    </a:lnTo>
                    <a:lnTo>
                      <a:pt x="6" y="104"/>
                    </a:lnTo>
                    <a:lnTo>
                      <a:pt x="4" y="101"/>
                    </a:lnTo>
                    <a:lnTo>
                      <a:pt x="7" y="98"/>
                    </a:lnTo>
                    <a:lnTo>
                      <a:pt x="10" y="97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5" y="100"/>
                    </a:lnTo>
                    <a:lnTo>
                      <a:pt x="18" y="103"/>
                    </a:lnTo>
                    <a:lnTo>
                      <a:pt x="27" y="103"/>
                    </a:lnTo>
                    <a:lnTo>
                      <a:pt x="31" y="100"/>
                    </a:lnTo>
                    <a:lnTo>
                      <a:pt x="33" y="97"/>
                    </a:lnTo>
                    <a:lnTo>
                      <a:pt x="34" y="92"/>
                    </a:lnTo>
                    <a:lnTo>
                      <a:pt x="31" y="86"/>
                    </a:lnTo>
                    <a:lnTo>
                      <a:pt x="28" y="83"/>
                    </a:lnTo>
                    <a:lnTo>
                      <a:pt x="22" y="82"/>
                    </a:lnTo>
                    <a:lnTo>
                      <a:pt x="10" y="76"/>
                    </a:lnTo>
                    <a:lnTo>
                      <a:pt x="6" y="71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3" y="44"/>
                    </a:lnTo>
                    <a:lnTo>
                      <a:pt x="13" y="27"/>
                    </a:lnTo>
                    <a:lnTo>
                      <a:pt x="28" y="11"/>
                    </a:lnTo>
                    <a:lnTo>
                      <a:pt x="24" y="12"/>
                    </a:lnTo>
                    <a:lnTo>
                      <a:pt x="12" y="12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55" name="Freeform 363"/>
              <p:cNvSpPr>
                <a:spLocks noEditPoints="1"/>
              </p:cNvSpPr>
              <p:nvPr/>
            </p:nvSpPr>
            <p:spPr bwMode="auto">
              <a:xfrm>
                <a:off x="4811" y="1557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6" y="5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2"/>
                  </a:cxn>
                  <a:cxn ang="0">
                    <a:pos x="30" y="12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5" y="80"/>
                  </a:cxn>
                  <a:cxn ang="0">
                    <a:pos x="72" y="2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6" y="58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6" y="5"/>
                    </a:moveTo>
                    <a:lnTo>
                      <a:pt x="12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6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6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56" name="Freeform 364"/>
              <p:cNvSpPr>
                <a:spLocks/>
              </p:cNvSpPr>
              <p:nvPr/>
            </p:nvSpPr>
            <p:spPr bwMode="auto">
              <a:xfrm>
                <a:off x="4916" y="1559"/>
                <a:ext cx="79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6" y="19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2" y="6"/>
                  </a:cxn>
                  <a:cxn ang="0">
                    <a:pos x="36" y="4"/>
                  </a:cxn>
                  <a:cxn ang="0">
                    <a:pos x="32" y="4"/>
                  </a:cxn>
                  <a:cxn ang="0">
                    <a:pos x="27" y="6"/>
                  </a:cxn>
                  <a:cxn ang="0">
                    <a:pos x="24" y="7"/>
                  </a:cxn>
                  <a:cxn ang="0">
                    <a:pos x="23" y="9"/>
                  </a:cxn>
                  <a:cxn ang="0">
                    <a:pos x="23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5" y="24"/>
                  </a:cxn>
                  <a:cxn ang="0">
                    <a:pos x="45" y="19"/>
                  </a:cxn>
                  <a:cxn ang="0">
                    <a:pos x="50" y="19"/>
                  </a:cxn>
                  <a:cxn ang="0">
                    <a:pos x="50" y="54"/>
                  </a:cxn>
                  <a:cxn ang="0">
                    <a:pos x="45" y="54"/>
                  </a:cxn>
                  <a:cxn ang="0">
                    <a:pos x="45" y="48"/>
                  </a:cxn>
                  <a:cxn ang="0">
                    <a:pos x="42" y="43"/>
                  </a:cxn>
                  <a:cxn ang="0">
                    <a:pos x="41" y="40"/>
                  </a:cxn>
                  <a:cxn ang="0">
                    <a:pos x="36" y="39"/>
                  </a:cxn>
                  <a:cxn ang="0">
                    <a:pos x="23" y="39"/>
                  </a:cxn>
                  <a:cxn ang="0">
                    <a:pos x="23" y="68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2" y="71"/>
                  </a:cxn>
                  <a:cxn ang="0">
                    <a:pos x="59" y="68"/>
                  </a:cxn>
                  <a:cxn ang="0">
                    <a:pos x="64" y="65"/>
                  </a:cxn>
                  <a:cxn ang="0">
                    <a:pos x="76" y="53"/>
                  </a:cxn>
                  <a:cxn ang="0">
                    <a:pos x="79" y="54"/>
                  </a:cxn>
                  <a:cxn ang="0">
                    <a:pos x="68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8">
                    <a:moveTo>
                      <a:pt x="0" y="0"/>
                    </a:moveTo>
                    <a:lnTo>
                      <a:pt x="67" y="0"/>
                    </a:lnTo>
                    <a:lnTo>
                      <a:pt x="76" y="19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2" y="6"/>
                    </a:lnTo>
                    <a:lnTo>
                      <a:pt x="36" y="4"/>
                    </a:lnTo>
                    <a:lnTo>
                      <a:pt x="32" y="4"/>
                    </a:lnTo>
                    <a:lnTo>
                      <a:pt x="27" y="6"/>
                    </a:lnTo>
                    <a:lnTo>
                      <a:pt x="24" y="7"/>
                    </a:lnTo>
                    <a:lnTo>
                      <a:pt x="23" y="9"/>
                    </a:lnTo>
                    <a:lnTo>
                      <a:pt x="23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5" y="24"/>
                    </a:lnTo>
                    <a:lnTo>
                      <a:pt x="45" y="19"/>
                    </a:lnTo>
                    <a:lnTo>
                      <a:pt x="50" y="19"/>
                    </a:lnTo>
                    <a:lnTo>
                      <a:pt x="50" y="54"/>
                    </a:lnTo>
                    <a:lnTo>
                      <a:pt x="45" y="54"/>
                    </a:lnTo>
                    <a:lnTo>
                      <a:pt x="45" y="48"/>
                    </a:lnTo>
                    <a:lnTo>
                      <a:pt x="42" y="43"/>
                    </a:lnTo>
                    <a:lnTo>
                      <a:pt x="41" y="40"/>
                    </a:lnTo>
                    <a:lnTo>
                      <a:pt x="36" y="39"/>
                    </a:lnTo>
                    <a:lnTo>
                      <a:pt x="23" y="39"/>
                    </a:lnTo>
                    <a:lnTo>
                      <a:pt x="23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2" y="71"/>
                    </a:lnTo>
                    <a:lnTo>
                      <a:pt x="59" y="68"/>
                    </a:lnTo>
                    <a:lnTo>
                      <a:pt x="64" y="65"/>
                    </a:lnTo>
                    <a:lnTo>
                      <a:pt x="76" y="53"/>
                    </a:lnTo>
                    <a:lnTo>
                      <a:pt x="79" y="54"/>
                    </a:lnTo>
                    <a:lnTo>
                      <a:pt x="68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57" name="Freeform 365"/>
              <p:cNvSpPr>
                <a:spLocks noEditPoints="1"/>
              </p:cNvSpPr>
              <p:nvPr/>
            </p:nvSpPr>
            <p:spPr bwMode="auto">
              <a:xfrm>
                <a:off x="5001" y="1557"/>
                <a:ext cx="63" cy="82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2" y="38"/>
                  </a:cxn>
                  <a:cxn ang="0">
                    <a:pos x="19" y="42"/>
                  </a:cxn>
                  <a:cxn ang="0">
                    <a:pos x="16" y="45"/>
                  </a:cxn>
                  <a:cxn ang="0">
                    <a:pos x="15" y="52"/>
                  </a:cxn>
                  <a:cxn ang="0">
                    <a:pos x="15" y="62"/>
                  </a:cxn>
                  <a:cxn ang="0">
                    <a:pos x="16" y="67"/>
                  </a:cxn>
                  <a:cxn ang="0">
                    <a:pos x="19" y="71"/>
                  </a:cxn>
                  <a:cxn ang="0">
                    <a:pos x="22" y="74"/>
                  </a:cxn>
                  <a:cxn ang="0">
                    <a:pos x="27" y="76"/>
                  </a:cxn>
                  <a:cxn ang="0">
                    <a:pos x="37" y="76"/>
                  </a:cxn>
                  <a:cxn ang="0">
                    <a:pos x="42" y="74"/>
                  </a:cxn>
                  <a:cxn ang="0">
                    <a:pos x="46" y="71"/>
                  </a:cxn>
                  <a:cxn ang="0">
                    <a:pos x="48" y="67"/>
                  </a:cxn>
                  <a:cxn ang="0">
                    <a:pos x="51" y="62"/>
                  </a:cxn>
                  <a:cxn ang="0">
                    <a:pos x="51" y="56"/>
                  </a:cxn>
                  <a:cxn ang="0">
                    <a:pos x="49" y="50"/>
                  </a:cxn>
                  <a:cxn ang="0">
                    <a:pos x="46" y="41"/>
                  </a:cxn>
                  <a:cxn ang="0">
                    <a:pos x="42" y="38"/>
                  </a:cxn>
                  <a:cxn ang="0">
                    <a:pos x="37" y="36"/>
                  </a:cxn>
                  <a:cxn ang="0">
                    <a:pos x="27" y="36"/>
                  </a:cxn>
                  <a:cxn ang="0">
                    <a:pos x="30" y="0"/>
                  </a:cxn>
                  <a:cxn ang="0">
                    <a:pos x="43" y="0"/>
                  </a:cxn>
                  <a:cxn ang="0">
                    <a:pos x="51" y="3"/>
                  </a:cxn>
                  <a:cxn ang="0">
                    <a:pos x="55" y="5"/>
                  </a:cxn>
                  <a:cxn ang="0">
                    <a:pos x="58" y="8"/>
                  </a:cxn>
                  <a:cxn ang="0">
                    <a:pos x="60" y="11"/>
                  </a:cxn>
                  <a:cxn ang="0">
                    <a:pos x="60" y="17"/>
                  </a:cxn>
                  <a:cxn ang="0">
                    <a:pos x="57" y="20"/>
                  </a:cxn>
                  <a:cxn ang="0">
                    <a:pos x="51" y="20"/>
                  </a:cxn>
                  <a:cxn ang="0">
                    <a:pos x="49" y="18"/>
                  </a:cxn>
                  <a:cxn ang="0">
                    <a:pos x="48" y="15"/>
                  </a:cxn>
                  <a:cxn ang="0">
                    <a:pos x="46" y="11"/>
                  </a:cxn>
                  <a:cxn ang="0">
                    <a:pos x="46" y="8"/>
                  </a:cxn>
                  <a:cxn ang="0">
                    <a:pos x="43" y="6"/>
                  </a:cxn>
                  <a:cxn ang="0">
                    <a:pos x="39" y="5"/>
                  </a:cxn>
                  <a:cxn ang="0">
                    <a:pos x="34" y="5"/>
                  </a:cxn>
                  <a:cxn ang="0">
                    <a:pos x="25" y="6"/>
                  </a:cxn>
                  <a:cxn ang="0">
                    <a:pos x="18" y="14"/>
                  </a:cxn>
                  <a:cxn ang="0">
                    <a:pos x="15" y="24"/>
                  </a:cxn>
                  <a:cxn ang="0">
                    <a:pos x="13" y="41"/>
                  </a:cxn>
                  <a:cxn ang="0">
                    <a:pos x="18" y="36"/>
                  </a:cxn>
                  <a:cxn ang="0">
                    <a:pos x="22" y="33"/>
                  </a:cxn>
                  <a:cxn ang="0">
                    <a:pos x="28" y="30"/>
                  </a:cxn>
                  <a:cxn ang="0">
                    <a:pos x="36" y="30"/>
                  </a:cxn>
                  <a:cxn ang="0">
                    <a:pos x="49" y="33"/>
                  </a:cxn>
                  <a:cxn ang="0">
                    <a:pos x="60" y="41"/>
                  </a:cxn>
                  <a:cxn ang="0">
                    <a:pos x="63" y="55"/>
                  </a:cxn>
                  <a:cxn ang="0">
                    <a:pos x="63" y="61"/>
                  </a:cxn>
                  <a:cxn ang="0">
                    <a:pos x="61" y="67"/>
                  </a:cxn>
                  <a:cxn ang="0">
                    <a:pos x="58" y="71"/>
                  </a:cxn>
                  <a:cxn ang="0">
                    <a:pos x="54" y="74"/>
                  </a:cxn>
                  <a:cxn ang="0">
                    <a:pos x="48" y="79"/>
                  </a:cxn>
                  <a:cxn ang="0">
                    <a:pos x="33" y="82"/>
                  </a:cxn>
                  <a:cxn ang="0">
                    <a:pos x="18" y="79"/>
                  </a:cxn>
                  <a:cxn ang="0">
                    <a:pos x="9" y="71"/>
                  </a:cxn>
                  <a:cxn ang="0">
                    <a:pos x="3" y="59"/>
                  </a:cxn>
                  <a:cxn ang="0">
                    <a:pos x="0" y="44"/>
                  </a:cxn>
                  <a:cxn ang="0">
                    <a:pos x="3" y="26"/>
                  </a:cxn>
                  <a:cxn ang="0">
                    <a:pos x="9" y="14"/>
                  </a:cxn>
                  <a:cxn ang="0">
                    <a:pos x="18" y="5"/>
                  </a:cxn>
                  <a:cxn ang="0">
                    <a:pos x="24" y="2"/>
                  </a:cxn>
                  <a:cxn ang="0">
                    <a:pos x="30" y="0"/>
                  </a:cxn>
                </a:cxnLst>
                <a:rect l="0" t="0" r="r" b="b"/>
                <a:pathLst>
                  <a:path w="63" h="82">
                    <a:moveTo>
                      <a:pt x="27" y="36"/>
                    </a:moveTo>
                    <a:lnTo>
                      <a:pt x="22" y="38"/>
                    </a:lnTo>
                    <a:lnTo>
                      <a:pt x="19" y="42"/>
                    </a:lnTo>
                    <a:lnTo>
                      <a:pt x="16" y="45"/>
                    </a:lnTo>
                    <a:lnTo>
                      <a:pt x="15" y="52"/>
                    </a:lnTo>
                    <a:lnTo>
                      <a:pt x="15" y="62"/>
                    </a:lnTo>
                    <a:lnTo>
                      <a:pt x="16" y="67"/>
                    </a:lnTo>
                    <a:lnTo>
                      <a:pt x="19" y="71"/>
                    </a:lnTo>
                    <a:lnTo>
                      <a:pt x="22" y="74"/>
                    </a:lnTo>
                    <a:lnTo>
                      <a:pt x="27" y="76"/>
                    </a:lnTo>
                    <a:lnTo>
                      <a:pt x="37" y="76"/>
                    </a:lnTo>
                    <a:lnTo>
                      <a:pt x="42" y="74"/>
                    </a:lnTo>
                    <a:lnTo>
                      <a:pt x="46" y="71"/>
                    </a:lnTo>
                    <a:lnTo>
                      <a:pt x="48" y="67"/>
                    </a:lnTo>
                    <a:lnTo>
                      <a:pt x="51" y="62"/>
                    </a:lnTo>
                    <a:lnTo>
                      <a:pt x="51" y="56"/>
                    </a:lnTo>
                    <a:lnTo>
                      <a:pt x="49" y="50"/>
                    </a:lnTo>
                    <a:lnTo>
                      <a:pt x="46" y="41"/>
                    </a:lnTo>
                    <a:lnTo>
                      <a:pt x="42" y="38"/>
                    </a:lnTo>
                    <a:lnTo>
                      <a:pt x="37" y="36"/>
                    </a:lnTo>
                    <a:lnTo>
                      <a:pt x="27" y="36"/>
                    </a:lnTo>
                    <a:close/>
                    <a:moveTo>
                      <a:pt x="30" y="0"/>
                    </a:moveTo>
                    <a:lnTo>
                      <a:pt x="43" y="0"/>
                    </a:lnTo>
                    <a:lnTo>
                      <a:pt x="51" y="3"/>
                    </a:lnTo>
                    <a:lnTo>
                      <a:pt x="55" y="5"/>
                    </a:lnTo>
                    <a:lnTo>
                      <a:pt x="58" y="8"/>
                    </a:lnTo>
                    <a:lnTo>
                      <a:pt x="60" y="11"/>
                    </a:lnTo>
                    <a:lnTo>
                      <a:pt x="60" y="17"/>
                    </a:lnTo>
                    <a:lnTo>
                      <a:pt x="57" y="20"/>
                    </a:lnTo>
                    <a:lnTo>
                      <a:pt x="51" y="20"/>
                    </a:lnTo>
                    <a:lnTo>
                      <a:pt x="49" y="18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6" y="8"/>
                    </a:lnTo>
                    <a:lnTo>
                      <a:pt x="43" y="6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25" y="6"/>
                    </a:lnTo>
                    <a:lnTo>
                      <a:pt x="18" y="14"/>
                    </a:lnTo>
                    <a:lnTo>
                      <a:pt x="15" y="24"/>
                    </a:lnTo>
                    <a:lnTo>
                      <a:pt x="13" y="41"/>
                    </a:lnTo>
                    <a:lnTo>
                      <a:pt x="18" y="36"/>
                    </a:lnTo>
                    <a:lnTo>
                      <a:pt x="22" y="33"/>
                    </a:lnTo>
                    <a:lnTo>
                      <a:pt x="28" y="30"/>
                    </a:lnTo>
                    <a:lnTo>
                      <a:pt x="36" y="30"/>
                    </a:lnTo>
                    <a:lnTo>
                      <a:pt x="49" y="33"/>
                    </a:lnTo>
                    <a:lnTo>
                      <a:pt x="60" y="41"/>
                    </a:lnTo>
                    <a:lnTo>
                      <a:pt x="63" y="55"/>
                    </a:lnTo>
                    <a:lnTo>
                      <a:pt x="63" y="61"/>
                    </a:lnTo>
                    <a:lnTo>
                      <a:pt x="61" y="67"/>
                    </a:lnTo>
                    <a:lnTo>
                      <a:pt x="58" y="71"/>
                    </a:lnTo>
                    <a:lnTo>
                      <a:pt x="54" y="74"/>
                    </a:lnTo>
                    <a:lnTo>
                      <a:pt x="48" y="79"/>
                    </a:lnTo>
                    <a:lnTo>
                      <a:pt x="33" y="82"/>
                    </a:lnTo>
                    <a:lnTo>
                      <a:pt x="18" y="79"/>
                    </a:lnTo>
                    <a:lnTo>
                      <a:pt x="9" y="71"/>
                    </a:lnTo>
                    <a:lnTo>
                      <a:pt x="3" y="59"/>
                    </a:lnTo>
                    <a:lnTo>
                      <a:pt x="0" y="44"/>
                    </a:lnTo>
                    <a:lnTo>
                      <a:pt x="3" y="26"/>
                    </a:lnTo>
                    <a:lnTo>
                      <a:pt x="9" y="14"/>
                    </a:lnTo>
                    <a:lnTo>
                      <a:pt x="18" y="5"/>
                    </a:lnTo>
                    <a:lnTo>
                      <a:pt x="24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58" name="Picture 366"/>
              <p:cNvPicPr>
                <a:picLocks noChangeAspect="1" noChangeArrowheads="1"/>
              </p:cNvPicPr>
              <p:nvPr/>
            </p:nvPicPr>
            <p:blipFill>
              <a:blip r:embed="rId132" cstate="print"/>
              <a:srcRect/>
              <a:stretch>
                <a:fillRect/>
              </a:stretch>
            </p:blipFill>
            <p:spPr bwMode="auto">
              <a:xfrm>
                <a:off x="5166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59" name="Picture 367"/>
              <p:cNvPicPr>
                <a:picLocks noChangeAspect="1" noChangeArrowheads="1"/>
              </p:cNvPicPr>
              <p:nvPr/>
            </p:nvPicPr>
            <p:blipFill>
              <a:blip r:embed="rId133" cstate="print"/>
              <a:srcRect/>
              <a:stretch>
                <a:fillRect/>
              </a:stretch>
            </p:blipFill>
            <p:spPr bwMode="auto">
              <a:xfrm>
                <a:off x="5166" y="1525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60" name="Picture 368"/>
              <p:cNvPicPr>
                <a:picLocks noChangeAspect="1" noChangeArrowheads="1"/>
              </p:cNvPicPr>
              <p:nvPr/>
            </p:nvPicPr>
            <p:blipFill>
              <a:blip r:embed="rId134" cstate="print"/>
              <a:srcRect/>
              <a:stretch>
                <a:fillRect/>
              </a:stretch>
            </p:blipFill>
            <p:spPr bwMode="auto">
              <a:xfrm>
                <a:off x="1088" y="1684"/>
                <a:ext cx="4081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61" name="Picture 369"/>
              <p:cNvPicPr>
                <a:picLocks noChangeAspect="1" noChangeArrowheads="1"/>
              </p:cNvPicPr>
              <p:nvPr/>
            </p:nvPicPr>
            <p:blipFill>
              <a:blip r:embed="rId135" cstate="print"/>
              <a:srcRect/>
              <a:stretch>
                <a:fillRect/>
              </a:stretch>
            </p:blipFill>
            <p:spPr bwMode="auto">
              <a:xfrm>
                <a:off x="1088" y="1684"/>
                <a:ext cx="4081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62" name="Picture 370"/>
              <p:cNvPicPr>
                <a:picLocks noChangeAspect="1" noChangeArrowheads="1"/>
              </p:cNvPicPr>
              <p:nvPr/>
            </p:nvPicPr>
            <p:blipFill>
              <a:blip r:embed="rId136" cstate="print"/>
              <a:srcRect/>
              <a:stretch>
                <a:fillRect/>
              </a:stretch>
            </p:blipFill>
            <p:spPr bwMode="auto">
              <a:xfrm>
                <a:off x="1085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63" name="Picture 371"/>
              <p:cNvPicPr>
                <a:picLocks noChangeAspect="1" noChangeArrowheads="1"/>
              </p:cNvPicPr>
              <p:nvPr/>
            </p:nvPicPr>
            <p:blipFill>
              <a:blip r:embed="rId137" cstate="print"/>
              <a:srcRect/>
              <a:stretch>
                <a:fillRect/>
              </a:stretch>
            </p:blipFill>
            <p:spPr bwMode="auto">
              <a:xfrm>
                <a:off x="1085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64" name="Freeform 372"/>
              <p:cNvSpPr>
                <a:spLocks/>
              </p:cNvSpPr>
              <p:nvPr/>
            </p:nvSpPr>
            <p:spPr bwMode="auto">
              <a:xfrm>
                <a:off x="1252" y="1701"/>
                <a:ext cx="20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0"/>
                  </a:cxn>
                  <a:cxn ang="0">
                    <a:pos x="15" y="39"/>
                  </a:cxn>
                  <a:cxn ang="0">
                    <a:pos x="6" y="39"/>
                  </a:cxn>
                  <a:cxn ang="0">
                    <a:pos x="0" y="0"/>
                  </a:cxn>
                </a:cxnLst>
                <a:rect l="0" t="0" r="r" b="b"/>
                <a:pathLst>
                  <a:path w="20" h="39">
                    <a:moveTo>
                      <a:pt x="0" y="0"/>
                    </a:moveTo>
                    <a:lnTo>
                      <a:pt x="20" y="0"/>
                    </a:lnTo>
                    <a:lnTo>
                      <a:pt x="15" y="39"/>
                    </a:lnTo>
                    <a:lnTo>
                      <a:pt x="6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65" name="Freeform 373"/>
              <p:cNvSpPr>
                <a:spLocks noEditPoints="1"/>
              </p:cNvSpPr>
              <p:nvPr/>
            </p:nvSpPr>
            <p:spPr bwMode="auto">
              <a:xfrm>
                <a:off x="1535" y="1721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49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5"/>
                  </a:cxn>
                  <a:cxn ang="0">
                    <a:pos x="68" y="34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1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6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3"/>
                    </a:lnTo>
                    <a:lnTo>
                      <a:pt x="67" y="49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1"/>
                    </a:moveTo>
                    <a:lnTo>
                      <a:pt x="89" y="34"/>
                    </a:lnTo>
                    <a:lnTo>
                      <a:pt x="97" y="43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5"/>
                    </a:lnTo>
                    <a:lnTo>
                      <a:pt x="61" y="43"/>
                    </a:lnTo>
                    <a:lnTo>
                      <a:pt x="68" y="34"/>
                    </a:lnTo>
                    <a:lnTo>
                      <a:pt x="79" y="31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7"/>
                    </a:lnTo>
                    <a:lnTo>
                      <a:pt x="12" y="42"/>
                    </a:lnTo>
                    <a:lnTo>
                      <a:pt x="16" y="43"/>
                    </a:lnTo>
                    <a:lnTo>
                      <a:pt x="20" y="45"/>
                    </a:lnTo>
                    <a:lnTo>
                      <a:pt x="25" y="43"/>
                    </a:lnTo>
                    <a:lnTo>
                      <a:pt x="28" y="42"/>
                    </a:lnTo>
                    <a:lnTo>
                      <a:pt x="29" y="37"/>
                    </a:lnTo>
                    <a:lnTo>
                      <a:pt x="32" y="31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5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0" y="49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66" name="Freeform 374"/>
              <p:cNvSpPr>
                <a:spLocks/>
              </p:cNvSpPr>
              <p:nvPr/>
            </p:nvSpPr>
            <p:spPr bwMode="auto">
              <a:xfrm>
                <a:off x="1642" y="1721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1"/>
                  </a:cxn>
                  <a:cxn ang="0">
                    <a:pos x="49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6" y="16"/>
                  </a:cxn>
                  <a:cxn ang="0">
                    <a:pos x="58" y="22"/>
                  </a:cxn>
                  <a:cxn ang="0">
                    <a:pos x="52" y="37"/>
                  </a:cxn>
                  <a:cxn ang="0">
                    <a:pos x="37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69"/>
                  </a:cxn>
                  <a:cxn ang="0">
                    <a:pos x="49" y="69"/>
                  </a:cxn>
                  <a:cxn ang="0">
                    <a:pos x="52" y="66"/>
                  </a:cxn>
                  <a:cxn ang="0">
                    <a:pos x="55" y="65"/>
                  </a:cxn>
                  <a:cxn ang="0">
                    <a:pos x="56" y="60"/>
                  </a:cxn>
                  <a:cxn ang="0">
                    <a:pos x="58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5" y="54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4" y="6"/>
                  </a:cxn>
                  <a:cxn ang="0">
                    <a:pos x="28" y="4"/>
                  </a:cxn>
                  <a:cxn ang="0">
                    <a:pos x="23" y="6"/>
                  </a:cxn>
                  <a:cxn ang="0">
                    <a:pos x="17" y="7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4" y="28"/>
                  </a:cxn>
                  <a:cxn ang="0">
                    <a:pos x="8" y="31"/>
                  </a:cxn>
                  <a:cxn ang="0">
                    <a:pos x="5" y="30"/>
                  </a:cxn>
                  <a:cxn ang="0">
                    <a:pos x="3" y="28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1"/>
                    </a:lnTo>
                    <a:lnTo>
                      <a:pt x="49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6" y="16"/>
                    </a:lnTo>
                    <a:lnTo>
                      <a:pt x="58" y="22"/>
                    </a:lnTo>
                    <a:lnTo>
                      <a:pt x="52" y="37"/>
                    </a:lnTo>
                    <a:lnTo>
                      <a:pt x="37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69"/>
                    </a:lnTo>
                    <a:lnTo>
                      <a:pt x="49" y="69"/>
                    </a:lnTo>
                    <a:lnTo>
                      <a:pt x="52" y="66"/>
                    </a:lnTo>
                    <a:lnTo>
                      <a:pt x="55" y="65"/>
                    </a:lnTo>
                    <a:lnTo>
                      <a:pt x="56" y="60"/>
                    </a:lnTo>
                    <a:lnTo>
                      <a:pt x="58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5" y="54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4" y="28"/>
                    </a:lnTo>
                    <a:lnTo>
                      <a:pt x="8" y="31"/>
                    </a:lnTo>
                    <a:lnTo>
                      <a:pt x="5" y="30"/>
                    </a:lnTo>
                    <a:lnTo>
                      <a:pt x="3" y="28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67" name="Freeform 375"/>
              <p:cNvSpPr>
                <a:spLocks/>
              </p:cNvSpPr>
              <p:nvPr/>
            </p:nvSpPr>
            <p:spPr bwMode="auto">
              <a:xfrm>
                <a:off x="1716" y="1722"/>
                <a:ext cx="62" cy="7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0" y="0"/>
                  </a:cxn>
                  <a:cxn ang="0">
                    <a:pos x="62" y="6"/>
                  </a:cxn>
                  <a:cxn ang="0">
                    <a:pos x="45" y="29"/>
                  </a:cxn>
                  <a:cxn ang="0">
                    <a:pos x="35" y="53"/>
                  </a:cxn>
                  <a:cxn ang="0">
                    <a:pos x="30" y="79"/>
                  </a:cxn>
                  <a:cxn ang="0">
                    <a:pos x="15" y="79"/>
                  </a:cxn>
                  <a:cxn ang="0">
                    <a:pos x="21" y="54"/>
                  </a:cxn>
                  <a:cxn ang="0">
                    <a:pos x="35" y="32"/>
                  </a:cxn>
                  <a:cxn ang="0">
                    <a:pos x="53" y="9"/>
                  </a:cxn>
                  <a:cxn ang="0">
                    <a:pos x="15" y="9"/>
                  </a:cxn>
                  <a:cxn ang="0">
                    <a:pos x="12" y="11"/>
                  </a:cxn>
                  <a:cxn ang="0">
                    <a:pos x="6" y="17"/>
                  </a:cxn>
                  <a:cxn ang="0">
                    <a:pos x="5" y="20"/>
                  </a:cxn>
                  <a:cxn ang="0">
                    <a:pos x="0" y="20"/>
                  </a:cxn>
                  <a:cxn ang="0">
                    <a:pos x="5" y="0"/>
                  </a:cxn>
                </a:cxnLst>
                <a:rect l="0" t="0" r="r" b="b"/>
                <a:pathLst>
                  <a:path w="62" h="79">
                    <a:moveTo>
                      <a:pt x="5" y="0"/>
                    </a:moveTo>
                    <a:lnTo>
                      <a:pt x="60" y="0"/>
                    </a:lnTo>
                    <a:lnTo>
                      <a:pt x="62" y="6"/>
                    </a:lnTo>
                    <a:lnTo>
                      <a:pt x="45" y="29"/>
                    </a:lnTo>
                    <a:lnTo>
                      <a:pt x="35" y="53"/>
                    </a:lnTo>
                    <a:lnTo>
                      <a:pt x="30" y="79"/>
                    </a:lnTo>
                    <a:lnTo>
                      <a:pt x="15" y="79"/>
                    </a:lnTo>
                    <a:lnTo>
                      <a:pt x="21" y="54"/>
                    </a:lnTo>
                    <a:lnTo>
                      <a:pt x="35" y="32"/>
                    </a:lnTo>
                    <a:lnTo>
                      <a:pt x="53" y="9"/>
                    </a:lnTo>
                    <a:lnTo>
                      <a:pt x="15" y="9"/>
                    </a:lnTo>
                    <a:lnTo>
                      <a:pt x="12" y="11"/>
                    </a:lnTo>
                    <a:lnTo>
                      <a:pt x="6" y="17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68" name="Picture 376"/>
              <p:cNvPicPr>
                <a:picLocks noChangeAspect="1" noChangeArrowheads="1"/>
              </p:cNvPicPr>
              <p:nvPr/>
            </p:nvPicPr>
            <p:blipFill>
              <a:blip r:embed="rId138" cstate="print"/>
              <a:srcRect/>
              <a:stretch>
                <a:fillRect/>
              </a:stretch>
            </p:blipFill>
            <p:spPr bwMode="auto">
              <a:xfrm>
                <a:off x="1873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69" name="Picture 377"/>
              <p:cNvPicPr>
                <a:picLocks noChangeAspect="1" noChangeArrowheads="1"/>
              </p:cNvPicPr>
              <p:nvPr/>
            </p:nvPicPr>
            <p:blipFill>
              <a:blip r:embed="rId139" cstate="print"/>
              <a:srcRect/>
              <a:stretch>
                <a:fillRect/>
              </a:stretch>
            </p:blipFill>
            <p:spPr bwMode="auto">
              <a:xfrm>
                <a:off x="1873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70" name="Picture 378"/>
              <p:cNvPicPr>
                <a:picLocks noChangeAspect="1" noChangeArrowheads="1"/>
              </p:cNvPicPr>
              <p:nvPr/>
            </p:nvPicPr>
            <p:blipFill>
              <a:blip r:embed="rId140" cstate="print"/>
              <a:srcRect/>
              <a:stretch>
                <a:fillRect/>
              </a:stretch>
            </p:blipFill>
            <p:spPr bwMode="auto">
              <a:xfrm>
                <a:off x="1902" y="1689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71" name="Picture 379"/>
              <p:cNvPicPr>
                <a:picLocks noChangeAspect="1" noChangeArrowheads="1"/>
              </p:cNvPicPr>
              <p:nvPr/>
            </p:nvPicPr>
            <p:blipFill>
              <a:blip r:embed="rId141" cstate="print"/>
              <a:srcRect/>
              <a:stretch>
                <a:fillRect/>
              </a:stretch>
            </p:blipFill>
            <p:spPr bwMode="auto">
              <a:xfrm>
                <a:off x="1902" y="1689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72" name="Freeform 380"/>
              <p:cNvSpPr>
                <a:spLocks/>
              </p:cNvSpPr>
              <p:nvPr/>
            </p:nvSpPr>
            <p:spPr bwMode="auto">
              <a:xfrm>
                <a:off x="2141" y="1721"/>
                <a:ext cx="86" cy="81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7" y="0"/>
                  </a:cxn>
                  <a:cxn ang="0">
                    <a:pos x="62" y="6"/>
                  </a:cxn>
                  <a:cxn ang="0">
                    <a:pos x="65" y="1"/>
                  </a:cxn>
                  <a:cxn ang="0">
                    <a:pos x="68" y="1"/>
                  </a:cxn>
                  <a:cxn ang="0">
                    <a:pos x="75" y="25"/>
                  </a:cxn>
                  <a:cxn ang="0">
                    <a:pos x="71" y="27"/>
                  </a:cxn>
                  <a:cxn ang="0">
                    <a:pos x="66" y="19"/>
                  </a:cxn>
                  <a:cxn ang="0">
                    <a:pos x="62" y="15"/>
                  </a:cxn>
                  <a:cxn ang="0">
                    <a:pos x="57" y="12"/>
                  </a:cxn>
                  <a:cxn ang="0">
                    <a:pos x="51" y="7"/>
                  </a:cxn>
                  <a:cxn ang="0">
                    <a:pos x="47" y="6"/>
                  </a:cxn>
                  <a:cxn ang="0">
                    <a:pos x="41" y="4"/>
                  </a:cxn>
                  <a:cxn ang="0">
                    <a:pos x="29" y="7"/>
                  </a:cxn>
                  <a:cxn ang="0">
                    <a:pos x="20" y="16"/>
                  </a:cxn>
                  <a:cxn ang="0">
                    <a:pos x="17" y="24"/>
                  </a:cxn>
                  <a:cxn ang="0">
                    <a:pos x="15" y="31"/>
                  </a:cxn>
                  <a:cxn ang="0">
                    <a:pos x="14" y="40"/>
                  </a:cxn>
                  <a:cxn ang="0">
                    <a:pos x="17" y="54"/>
                  </a:cxn>
                  <a:cxn ang="0">
                    <a:pos x="21" y="65"/>
                  </a:cxn>
                  <a:cxn ang="0">
                    <a:pos x="30" y="72"/>
                  </a:cxn>
                  <a:cxn ang="0">
                    <a:pos x="42" y="75"/>
                  </a:cxn>
                  <a:cxn ang="0">
                    <a:pos x="48" y="75"/>
                  </a:cxn>
                  <a:cxn ang="0">
                    <a:pos x="54" y="74"/>
                  </a:cxn>
                  <a:cxn ang="0">
                    <a:pos x="59" y="71"/>
                  </a:cxn>
                  <a:cxn ang="0">
                    <a:pos x="62" y="68"/>
                  </a:cxn>
                  <a:cxn ang="0">
                    <a:pos x="65" y="63"/>
                  </a:cxn>
                  <a:cxn ang="0">
                    <a:pos x="65" y="52"/>
                  </a:cxn>
                  <a:cxn ang="0">
                    <a:pos x="63" y="49"/>
                  </a:cxn>
                  <a:cxn ang="0">
                    <a:pos x="62" y="48"/>
                  </a:cxn>
                  <a:cxn ang="0">
                    <a:pos x="59" y="46"/>
                  </a:cxn>
                  <a:cxn ang="0">
                    <a:pos x="54" y="45"/>
                  </a:cxn>
                  <a:cxn ang="0">
                    <a:pos x="54" y="42"/>
                  </a:cxn>
                  <a:cxn ang="0">
                    <a:pos x="86" y="42"/>
                  </a:cxn>
                  <a:cxn ang="0">
                    <a:pos x="86" y="45"/>
                  </a:cxn>
                  <a:cxn ang="0">
                    <a:pos x="81" y="46"/>
                  </a:cxn>
                  <a:cxn ang="0">
                    <a:pos x="78" y="48"/>
                  </a:cxn>
                  <a:cxn ang="0">
                    <a:pos x="77" y="49"/>
                  </a:cxn>
                  <a:cxn ang="0">
                    <a:pos x="75" y="54"/>
                  </a:cxn>
                  <a:cxn ang="0">
                    <a:pos x="75" y="80"/>
                  </a:cxn>
                  <a:cxn ang="0">
                    <a:pos x="71" y="80"/>
                  </a:cxn>
                  <a:cxn ang="0">
                    <a:pos x="66" y="72"/>
                  </a:cxn>
                  <a:cxn ang="0">
                    <a:pos x="54" y="78"/>
                  </a:cxn>
                  <a:cxn ang="0">
                    <a:pos x="41" y="81"/>
                  </a:cxn>
                  <a:cxn ang="0">
                    <a:pos x="24" y="78"/>
                  </a:cxn>
                  <a:cxn ang="0">
                    <a:pos x="12" y="69"/>
                  </a:cxn>
                  <a:cxn ang="0">
                    <a:pos x="3" y="55"/>
                  </a:cxn>
                  <a:cxn ang="0">
                    <a:pos x="0" y="40"/>
                  </a:cxn>
                  <a:cxn ang="0">
                    <a:pos x="3" y="24"/>
                  </a:cxn>
                  <a:cxn ang="0">
                    <a:pos x="12" y="10"/>
                  </a:cxn>
                  <a:cxn ang="0">
                    <a:pos x="24" y="3"/>
                  </a:cxn>
                  <a:cxn ang="0">
                    <a:pos x="39" y="0"/>
                  </a:cxn>
                </a:cxnLst>
                <a:rect l="0" t="0" r="r" b="b"/>
                <a:pathLst>
                  <a:path w="86" h="81">
                    <a:moveTo>
                      <a:pt x="39" y="0"/>
                    </a:moveTo>
                    <a:lnTo>
                      <a:pt x="47" y="0"/>
                    </a:lnTo>
                    <a:lnTo>
                      <a:pt x="62" y="6"/>
                    </a:lnTo>
                    <a:lnTo>
                      <a:pt x="65" y="1"/>
                    </a:lnTo>
                    <a:lnTo>
                      <a:pt x="68" y="1"/>
                    </a:lnTo>
                    <a:lnTo>
                      <a:pt x="75" y="25"/>
                    </a:lnTo>
                    <a:lnTo>
                      <a:pt x="71" y="27"/>
                    </a:lnTo>
                    <a:lnTo>
                      <a:pt x="66" y="19"/>
                    </a:lnTo>
                    <a:lnTo>
                      <a:pt x="62" y="15"/>
                    </a:lnTo>
                    <a:lnTo>
                      <a:pt x="57" y="12"/>
                    </a:lnTo>
                    <a:lnTo>
                      <a:pt x="51" y="7"/>
                    </a:lnTo>
                    <a:lnTo>
                      <a:pt x="47" y="6"/>
                    </a:lnTo>
                    <a:lnTo>
                      <a:pt x="41" y="4"/>
                    </a:lnTo>
                    <a:lnTo>
                      <a:pt x="29" y="7"/>
                    </a:lnTo>
                    <a:lnTo>
                      <a:pt x="20" y="16"/>
                    </a:lnTo>
                    <a:lnTo>
                      <a:pt x="17" y="24"/>
                    </a:lnTo>
                    <a:lnTo>
                      <a:pt x="15" y="31"/>
                    </a:lnTo>
                    <a:lnTo>
                      <a:pt x="14" y="40"/>
                    </a:lnTo>
                    <a:lnTo>
                      <a:pt x="17" y="54"/>
                    </a:lnTo>
                    <a:lnTo>
                      <a:pt x="21" y="65"/>
                    </a:lnTo>
                    <a:lnTo>
                      <a:pt x="30" y="72"/>
                    </a:lnTo>
                    <a:lnTo>
                      <a:pt x="42" y="75"/>
                    </a:lnTo>
                    <a:lnTo>
                      <a:pt x="48" y="75"/>
                    </a:lnTo>
                    <a:lnTo>
                      <a:pt x="54" y="74"/>
                    </a:lnTo>
                    <a:lnTo>
                      <a:pt x="59" y="71"/>
                    </a:lnTo>
                    <a:lnTo>
                      <a:pt x="62" y="68"/>
                    </a:lnTo>
                    <a:lnTo>
                      <a:pt x="65" y="63"/>
                    </a:lnTo>
                    <a:lnTo>
                      <a:pt x="65" y="52"/>
                    </a:lnTo>
                    <a:lnTo>
                      <a:pt x="63" y="49"/>
                    </a:lnTo>
                    <a:lnTo>
                      <a:pt x="62" y="48"/>
                    </a:lnTo>
                    <a:lnTo>
                      <a:pt x="59" y="46"/>
                    </a:lnTo>
                    <a:lnTo>
                      <a:pt x="54" y="45"/>
                    </a:lnTo>
                    <a:lnTo>
                      <a:pt x="54" y="42"/>
                    </a:lnTo>
                    <a:lnTo>
                      <a:pt x="86" y="42"/>
                    </a:lnTo>
                    <a:lnTo>
                      <a:pt x="86" y="45"/>
                    </a:lnTo>
                    <a:lnTo>
                      <a:pt x="81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5" y="54"/>
                    </a:lnTo>
                    <a:lnTo>
                      <a:pt x="75" y="80"/>
                    </a:lnTo>
                    <a:lnTo>
                      <a:pt x="71" y="80"/>
                    </a:lnTo>
                    <a:lnTo>
                      <a:pt x="66" y="72"/>
                    </a:lnTo>
                    <a:lnTo>
                      <a:pt x="54" y="78"/>
                    </a:lnTo>
                    <a:lnTo>
                      <a:pt x="41" y="81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5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2" y="10"/>
                    </a:lnTo>
                    <a:lnTo>
                      <a:pt x="24" y="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73" name="Freeform 381"/>
              <p:cNvSpPr>
                <a:spLocks noEditPoints="1"/>
              </p:cNvSpPr>
              <p:nvPr/>
            </p:nvSpPr>
            <p:spPr bwMode="auto">
              <a:xfrm>
                <a:off x="2560" y="1721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49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0" y="55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5"/>
                  </a:cxn>
                  <a:cxn ang="0">
                    <a:pos x="68" y="34"/>
                  </a:cxn>
                  <a:cxn ang="0">
                    <a:pos x="17" y="4"/>
                  </a:cxn>
                  <a:cxn ang="0">
                    <a:pos x="10" y="12"/>
                  </a:cxn>
                  <a:cxn ang="0">
                    <a:pos x="9" y="31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1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2" y="1"/>
                  </a:cxn>
                  <a:cxn ang="0">
                    <a:pos x="26" y="80"/>
                  </a:cxn>
                  <a:cxn ang="0">
                    <a:pos x="72" y="1"/>
                  </a:cxn>
                  <a:cxn ang="0">
                    <a:pos x="32" y="3"/>
                  </a:cxn>
                  <a:cxn ang="0">
                    <a:pos x="41" y="25"/>
                  </a:cxn>
                  <a:cxn ang="0">
                    <a:pos x="30" y="46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9" y="43"/>
                    </a:lnTo>
                    <a:lnTo>
                      <a:pt x="68" y="49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55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1"/>
                    </a:moveTo>
                    <a:lnTo>
                      <a:pt x="89" y="34"/>
                    </a:lnTo>
                    <a:lnTo>
                      <a:pt x="96" y="43"/>
                    </a:lnTo>
                    <a:lnTo>
                      <a:pt x="98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5"/>
                    </a:lnTo>
                    <a:lnTo>
                      <a:pt x="60" y="43"/>
                    </a:lnTo>
                    <a:lnTo>
                      <a:pt x="68" y="34"/>
                    </a:lnTo>
                    <a:lnTo>
                      <a:pt x="78" y="31"/>
                    </a:lnTo>
                    <a:close/>
                    <a:moveTo>
                      <a:pt x="17" y="4"/>
                    </a:moveTo>
                    <a:lnTo>
                      <a:pt x="12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0" y="37"/>
                    </a:lnTo>
                    <a:lnTo>
                      <a:pt x="12" y="42"/>
                    </a:lnTo>
                    <a:lnTo>
                      <a:pt x="15" y="43"/>
                    </a:lnTo>
                    <a:lnTo>
                      <a:pt x="20" y="45"/>
                    </a:lnTo>
                    <a:lnTo>
                      <a:pt x="24" y="43"/>
                    </a:lnTo>
                    <a:lnTo>
                      <a:pt x="27" y="42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7" y="4"/>
                    </a:lnTo>
                    <a:close/>
                    <a:moveTo>
                      <a:pt x="72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2" y="1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5"/>
                    </a:lnTo>
                    <a:lnTo>
                      <a:pt x="38" y="37"/>
                    </a:lnTo>
                    <a:lnTo>
                      <a:pt x="30" y="46"/>
                    </a:lnTo>
                    <a:lnTo>
                      <a:pt x="20" y="49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74" name="Freeform 382"/>
              <p:cNvSpPr>
                <a:spLocks noEditPoints="1"/>
              </p:cNvSpPr>
              <p:nvPr/>
            </p:nvSpPr>
            <p:spPr bwMode="auto">
              <a:xfrm>
                <a:off x="2665" y="1722"/>
                <a:ext cx="67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8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50" y="0"/>
                  </a:cxn>
                  <a:cxn ang="0">
                    <a:pos x="50" y="50"/>
                  </a:cxn>
                  <a:cxn ang="0">
                    <a:pos x="67" y="50"/>
                  </a:cxn>
                  <a:cxn ang="0">
                    <a:pos x="65" y="58"/>
                  </a:cxn>
                  <a:cxn ang="0">
                    <a:pos x="50" y="58"/>
                  </a:cxn>
                  <a:cxn ang="0">
                    <a:pos x="50" y="70"/>
                  </a:cxn>
                  <a:cxn ang="0">
                    <a:pos x="52" y="73"/>
                  </a:cxn>
                  <a:cxn ang="0">
                    <a:pos x="53" y="74"/>
                  </a:cxn>
                  <a:cxn ang="0">
                    <a:pos x="56" y="76"/>
                  </a:cxn>
                  <a:cxn ang="0">
                    <a:pos x="61" y="76"/>
                  </a:cxn>
                  <a:cxn ang="0">
                    <a:pos x="61" y="79"/>
                  </a:cxn>
                  <a:cxn ang="0">
                    <a:pos x="28" y="79"/>
                  </a:cxn>
                  <a:cxn ang="0">
                    <a:pos x="28" y="76"/>
                  </a:cxn>
                  <a:cxn ang="0">
                    <a:pos x="31" y="76"/>
                  </a:cxn>
                  <a:cxn ang="0">
                    <a:pos x="37" y="73"/>
                  </a:cxn>
                  <a:cxn ang="0">
                    <a:pos x="38" y="71"/>
                  </a:cxn>
                  <a:cxn ang="0">
                    <a:pos x="38" y="58"/>
                  </a:cxn>
                  <a:cxn ang="0">
                    <a:pos x="2" y="58"/>
                  </a:cxn>
                  <a:cxn ang="0">
                    <a:pos x="0" y="53"/>
                  </a:cxn>
                  <a:cxn ang="0">
                    <a:pos x="20" y="26"/>
                  </a:cxn>
                  <a:cxn ang="0">
                    <a:pos x="38" y="0"/>
                  </a:cxn>
                </a:cxnLst>
                <a:rect l="0" t="0" r="r" b="b"/>
                <a:pathLst>
                  <a:path w="67" h="79">
                    <a:moveTo>
                      <a:pt x="38" y="9"/>
                    </a:moveTo>
                    <a:lnTo>
                      <a:pt x="8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50" y="0"/>
                    </a:lnTo>
                    <a:lnTo>
                      <a:pt x="50" y="50"/>
                    </a:lnTo>
                    <a:lnTo>
                      <a:pt x="67" y="50"/>
                    </a:lnTo>
                    <a:lnTo>
                      <a:pt x="65" y="58"/>
                    </a:lnTo>
                    <a:lnTo>
                      <a:pt x="50" y="58"/>
                    </a:lnTo>
                    <a:lnTo>
                      <a:pt x="50" y="70"/>
                    </a:lnTo>
                    <a:lnTo>
                      <a:pt x="52" y="73"/>
                    </a:lnTo>
                    <a:lnTo>
                      <a:pt x="53" y="74"/>
                    </a:lnTo>
                    <a:lnTo>
                      <a:pt x="56" y="76"/>
                    </a:lnTo>
                    <a:lnTo>
                      <a:pt x="61" y="76"/>
                    </a:lnTo>
                    <a:lnTo>
                      <a:pt x="61" y="79"/>
                    </a:lnTo>
                    <a:lnTo>
                      <a:pt x="28" y="79"/>
                    </a:lnTo>
                    <a:lnTo>
                      <a:pt x="28" y="76"/>
                    </a:lnTo>
                    <a:lnTo>
                      <a:pt x="31" y="76"/>
                    </a:lnTo>
                    <a:lnTo>
                      <a:pt x="37" y="73"/>
                    </a:lnTo>
                    <a:lnTo>
                      <a:pt x="38" y="71"/>
                    </a:lnTo>
                    <a:lnTo>
                      <a:pt x="38" y="58"/>
                    </a:lnTo>
                    <a:lnTo>
                      <a:pt x="2" y="58"/>
                    </a:lnTo>
                    <a:lnTo>
                      <a:pt x="0" y="53"/>
                    </a:lnTo>
                    <a:lnTo>
                      <a:pt x="20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75" name="Freeform 383"/>
              <p:cNvSpPr>
                <a:spLocks/>
              </p:cNvSpPr>
              <p:nvPr/>
            </p:nvSpPr>
            <p:spPr bwMode="auto">
              <a:xfrm>
                <a:off x="2742" y="1722"/>
                <a:ext cx="61" cy="7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1" y="0"/>
                  </a:cxn>
                  <a:cxn ang="0">
                    <a:pos x="61" y="6"/>
                  </a:cxn>
                  <a:cxn ang="0">
                    <a:pos x="44" y="29"/>
                  </a:cxn>
                  <a:cxn ang="0">
                    <a:pos x="33" y="53"/>
                  </a:cxn>
                  <a:cxn ang="0">
                    <a:pos x="29" y="79"/>
                  </a:cxn>
                  <a:cxn ang="0">
                    <a:pos x="14" y="79"/>
                  </a:cxn>
                  <a:cxn ang="0">
                    <a:pos x="21" y="54"/>
                  </a:cxn>
                  <a:cxn ang="0">
                    <a:pos x="33" y="32"/>
                  </a:cxn>
                  <a:cxn ang="0">
                    <a:pos x="53" y="9"/>
                  </a:cxn>
                  <a:cxn ang="0">
                    <a:pos x="14" y="9"/>
                  </a:cxn>
                  <a:cxn ang="0">
                    <a:pos x="11" y="11"/>
                  </a:cxn>
                  <a:cxn ang="0">
                    <a:pos x="5" y="17"/>
                  </a:cxn>
                  <a:cxn ang="0">
                    <a:pos x="3" y="20"/>
                  </a:cxn>
                  <a:cxn ang="0">
                    <a:pos x="0" y="20"/>
                  </a:cxn>
                  <a:cxn ang="0">
                    <a:pos x="3" y="0"/>
                  </a:cxn>
                </a:cxnLst>
                <a:rect l="0" t="0" r="r" b="b"/>
                <a:pathLst>
                  <a:path w="61" h="79">
                    <a:moveTo>
                      <a:pt x="3" y="0"/>
                    </a:moveTo>
                    <a:lnTo>
                      <a:pt x="61" y="0"/>
                    </a:lnTo>
                    <a:lnTo>
                      <a:pt x="61" y="6"/>
                    </a:lnTo>
                    <a:lnTo>
                      <a:pt x="44" y="29"/>
                    </a:lnTo>
                    <a:lnTo>
                      <a:pt x="33" y="53"/>
                    </a:lnTo>
                    <a:lnTo>
                      <a:pt x="29" y="79"/>
                    </a:lnTo>
                    <a:lnTo>
                      <a:pt x="14" y="79"/>
                    </a:lnTo>
                    <a:lnTo>
                      <a:pt x="21" y="54"/>
                    </a:lnTo>
                    <a:lnTo>
                      <a:pt x="33" y="32"/>
                    </a:lnTo>
                    <a:lnTo>
                      <a:pt x="53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76" name="Picture 384"/>
              <p:cNvPicPr>
                <a:picLocks noChangeAspect="1" noChangeArrowheads="1"/>
              </p:cNvPicPr>
              <p:nvPr/>
            </p:nvPicPr>
            <p:blipFill>
              <a:blip r:embed="rId142" cstate="print"/>
              <a:srcRect/>
              <a:stretch>
                <a:fillRect/>
              </a:stretch>
            </p:blipFill>
            <p:spPr bwMode="auto">
              <a:xfrm>
                <a:off x="2899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77" name="Picture 385"/>
              <p:cNvPicPr>
                <a:picLocks noChangeAspect="1" noChangeArrowheads="1"/>
              </p:cNvPicPr>
              <p:nvPr/>
            </p:nvPicPr>
            <p:blipFill>
              <a:blip r:embed="rId143" cstate="print"/>
              <a:srcRect/>
              <a:stretch>
                <a:fillRect/>
              </a:stretch>
            </p:blipFill>
            <p:spPr bwMode="auto">
              <a:xfrm>
                <a:off x="2899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78" name="Picture 386"/>
              <p:cNvPicPr>
                <a:picLocks noChangeAspect="1" noChangeArrowheads="1"/>
              </p:cNvPicPr>
              <p:nvPr/>
            </p:nvPicPr>
            <p:blipFill>
              <a:blip r:embed="rId144" cstate="print"/>
              <a:srcRect/>
              <a:stretch>
                <a:fillRect/>
              </a:stretch>
            </p:blipFill>
            <p:spPr bwMode="auto">
              <a:xfrm>
                <a:off x="2929" y="1689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79" name="Picture 387"/>
              <p:cNvPicPr>
                <a:picLocks noChangeAspect="1" noChangeArrowheads="1"/>
              </p:cNvPicPr>
              <p:nvPr/>
            </p:nvPicPr>
            <p:blipFill>
              <a:blip r:embed="rId145" cstate="print"/>
              <a:srcRect/>
              <a:stretch>
                <a:fillRect/>
              </a:stretch>
            </p:blipFill>
            <p:spPr bwMode="auto">
              <a:xfrm>
                <a:off x="2929" y="1689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80" name="Freeform 388"/>
              <p:cNvSpPr>
                <a:spLocks noEditPoints="1"/>
              </p:cNvSpPr>
              <p:nvPr/>
            </p:nvSpPr>
            <p:spPr bwMode="auto">
              <a:xfrm>
                <a:off x="3042" y="1736"/>
                <a:ext cx="62" cy="93"/>
              </a:xfrm>
              <a:custGeom>
                <a:avLst/>
                <a:gdLst/>
                <a:ahLst/>
                <a:cxnLst>
                  <a:cxn ang="0">
                    <a:pos x="12" y="69"/>
                  </a:cxn>
                  <a:cxn ang="0">
                    <a:pos x="8" y="77"/>
                  </a:cxn>
                  <a:cxn ang="0">
                    <a:pos x="9" y="83"/>
                  </a:cxn>
                  <a:cxn ang="0">
                    <a:pos x="17" y="86"/>
                  </a:cxn>
                  <a:cxn ang="0">
                    <a:pos x="30" y="89"/>
                  </a:cxn>
                  <a:cxn ang="0">
                    <a:pos x="39" y="87"/>
                  </a:cxn>
                  <a:cxn ang="0">
                    <a:pos x="47" y="84"/>
                  </a:cxn>
                  <a:cxn ang="0">
                    <a:pos x="53" y="80"/>
                  </a:cxn>
                  <a:cxn ang="0">
                    <a:pos x="50" y="72"/>
                  </a:cxn>
                  <a:cxn ang="0">
                    <a:pos x="41" y="69"/>
                  </a:cxn>
                  <a:cxn ang="0">
                    <a:pos x="30" y="10"/>
                  </a:cxn>
                  <a:cxn ang="0">
                    <a:pos x="20" y="18"/>
                  </a:cxn>
                  <a:cxn ang="0">
                    <a:pos x="18" y="33"/>
                  </a:cxn>
                  <a:cxn ang="0">
                    <a:pos x="26" y="44"/>
                  </a:cxn>
                  <a:cxn ang="0">
                    <a:pos x="41" y="37"/>
                  </a:cxn>
                  <a:cxn ang="0">
                    <a:pos x="42" y="21"/>
                  </a:cxn>
                  <a:cxn ang="0">
                    <a:pos x="38" y="13"/>
                  </a:cxn>
                  <a:cxn ang="0">
                    <a:pos x="30" y="10"/>
                  </a:cxn>
                  <a:cxn ang="0">
                    <a:pos x="59" y="0"/>
                  </a:cxn>
                  <a:cxn ang="0">
                    <a:pos x="62" y="4"/>
                  </a:cxn>
                  <a:cxn ang="0">
                    <a:pos x="59" y="9"/>
                  </a:cxn>
                  <a:cxn ang="0">
                    <a:pos x="53" y="7"/>
                  </a:cxn>
                  <a:cxn ang="0">
                    <a:pos x="51" y="6"/>
                  </a:cxn>
                  <a:cxn ang="0">
                    <a:pos x="47" y="9"/>
                  </a:cxn>
                  <a:cxn ang="0">
                    <a:pos x="48" y="15"/>
                  </a:cxn>
                  <a:cxn ang="0">
                    <a:pos x="54" y="28"/>
                  </a:cxn>
                  <a:cxn ang="0">
                    <a:pos x="42" y="45"/>
                  </a:cxn>
                  <a:cxn ang="0">
                    <a:pos x="26" y="47"/>
                  </a:cxn>
                  <a:cxn ang="0">
                    <a:pos x="20" y="45"/>
                  </a:cxn>
                  <a:cxn ang="0">
                    <a:pos x="14" y="50"/>
                  </a:cxn>
                  <a:cxn ang="0">
                    <a:pos x="15" y="54"/>
                  </a:cxn>
                  <a:cxn ang="0">
                    <a:pos x="21" y="57"/>
                  </a:cxn>
                  <a:cxn ang="0">
                    <a:pos x="48" y="60"/>
                  </a:cxn>
                  <a:cxn ang="0">
                    <a:pos x="56" y="63"/>
                  </a:cxn>
                  <a:cxn ang="0">
                    <a:pos x="60" y="69"/>
                  </a:cxn>
                  <a:cxn ang="0">
                    <a:pos x="59" y="83"/>
                  </a:cxn>
                  <a:cxn ang="0">
                    <a:pos x="38" y="92"/>
                  </a:cxn>
                  <a:cxn ang="0">
                    <a:pos x="12" y="90"/>
                  </a:cxn>
                  <a:cxn ang="0">
                    <a:pos x="3" y="86"/>
                  </a:cxn>
                  <a:cxn ang="0">
                    <a:pos x="0" y="78"/>
                  </a:cxn>
                  <a:cxn ang="0">
                    <a:pos x="3" y="71"/>
                  </a:cxn>
                  <a:cxn ang="0">
                    <a:pos x="12" y="66"/>
                  </a:cxn>
                  <a:cxn ang="0">
                    <a:pos x="6" y="62"/>
                  </a:cxn>
                  <a:cxn ang="0">
                    <a:pos x="5" y="53"/>
                  </a:cxn>
                  <a:cxn ang="0">
                    <a:pos x="15" y="45"/>
                  </a:cxn>
                  <a:cxn ang="0">
                    <a:pos x="8" y="34"/>
                  </a:cxn>
                  <a:cxn ang="0">
                    <a:pos x="8" y="22"/>
                  </a:cxn>
                  <a:cxn ang="0">
                    <a:pos x="14" y="13"/>
                  </a:cxn>
                  <a:cxn ang="0">
                    <a:pos x="24" y="7"/>
                  </a:cxn>
                  <a:cxn ang="0">
                    <a:pos x="36" y="9"/>
                  </a:cxn>
                  <a:cxn ang="0">
                    <a:pos x="47" y="1"/>
                  </a:cxn>
                </a:cxnLst>
                <a:rect l="0" t="0" r="r" b="b"/>
                <a:pathLst>
                  <a:path w="62" h="93">
                    <a:moveTo>
                      <a:pt x="17" y="66"/>
                    </a:moveTo>
                    <a:lnTo>
                      <a:pt x="12" y="69"/>
                    </a:lnTo>
                    <a:lnTo>
                      <a:pt x="9" y="74"/>
                    </a:lnTo>
                    <a:lnTo>
                      <a:pt x="8" y="77"/>
                    </a:lnTo>
                    <a:lnTo>
                      <a:pt x="8" y="80"/>
                    </a:lnTo>
                    <a:lnTo>
                      <a:pt x="9" y="83"/>
                    </a:lnTo>
                    <a:lnTo>
                      <a:pt x="12" y="84"/>
                    </a:lnTo>
                    <a:lnTo>
                      <a:pt x="17" y="86"/>
                    </a:lnTo>
                    <a:lnTo>
                      <a:pt x="23" y="87"/>
                    </a:lnTo>
                    <a:lnTo>
                      <a:pt x="30" y="89"/>
                    </a:lnTo>
                    <a:lnTo>
                      <a:pt x="35" y="89"/>
                    </a:lnTo>
                    <a:lnTo>
                      <a:pt x="39" y="87"/>
                    </a:lnTo>
                    <a:lnTo>
                      <a:pt x="44" y="87"/>
                    </a:lnTo>
                    <a:lnTo>
                      <a:pt x="47" y="84"/>
                    </a:lnTo>
                    <a:lnTo>
                      <a:pt x="50" y="83"/>
                    </a:lnTo>
                    <a:lnTo>
                      <a:pt x="53" y="80"/>
                    </a:lnTo>
                    <a:lnTo>
                      <a:pt x="53" y="75"/>
                    </a:lnTo>
                    <a:lnTo>
                      <a:pt x="50" y="72"/>
                    </a:lnTo>
                    <a:lnTo>
                      <a:pt x="47" y="71"/>
                    </a:lnTo>
                    <a:lnTo>
                      <a:pt x="41" y="69"/>
                    </a:lnTo>
                    <a:lnTo>
                      <a:pt x="17" y="66"/>
                    </a:lnTo>
                    <a:close/>
                    <a:moveTo>
                      <a:pt x="30" y="10"/>
                    </a:moveTo>
                    <a:lnTo>
                      <a:pt x="26" y="12"/>
                    </a:lnTo>
                    <a:lnTo>
                      <a:pt x="20" y="18"/>
                    </a:lnTo>
                    <a:lnTo>
                      <a:pt x="18" y="22"/>
                    </a:lnTo>
                    <a:lnTo>
                      <a:pt x="18" y="33"/>
                    </a:lnTo>
                    <a:lnTo>
                      <a:pt x="20" y="37"/>
                    </a:lnTo>
                    <a:lnTo>
                      <a:pt x="26" y="44"/>
                    </a:lnTo>
                    <a:lnTo>
                      <a:pt x="35" y="44"/>
                    </a:lnTo>
                    <a:lnTo>
                      <a:pt x="41" y="37"/>
                    </a:lnTo>
                    <a:lnTo>
                      <a:pt x="42" y="33"/>
                    </a:lnTo>
                    <a:lnTo>
                      <a:pt x="42" y="21"/>
                    </a:lnTo>
                    <a:lnTo>
                      <a:pt x="41" y="16"/>
                    </a:lnTo>
                    <a:lnTo>
                      <a:pt x="38" y="13"/>
                    </a:lnTo>
                    <a:lnTo>
                      <a:pt x="35" y="12"/>
                    </a:lnTo>
                    <a:lnTo>
                      <a:pt x="30" y="10"/>
                    </a:lnTo>
                    <a:close/>
                    <a:moveTo>
                      <a:pt x="51" y="0"/>
                    </a:moveTo>
                    <a:lnTo>
                      <a:pt x="59" y="0"/>
                    </a:lnTo>
                    <a:lnTo>
                      <a:pt x="60" y="1"/>
                    </a:lnTo>
                    <a:lnTo>
                      <a:pt x="62" y="4"/>
                    </a:lnTo>
                    <a:lnTo>
                      <a:pt x="60" y="7"/>
                    </a:lnTo>
                    <a:lnTo>
                      <a:pt x="59" y="9"/>
                    </a:lnTo>
                    <a:lnTo>
                      <a:pt x="56" y="9"/>
                    </a:lnTo>
                    <a:lnTo>
                      <a:pt x="53" y="7"/>
                    </a:lnTo>
                    <a:lnTo>
                      <a:pt x="51" y="7"/>
                    </a:lnTo>
                    <a:lnTo>
                      <a:pt x="51" y="6"/>
                    </a:lnTo>
                    <a:lnTo>
                      <a:pt x="48" y="7"/>
                    </a:lnTo>
                    <a:lnTo>
                      <a:pt x="47" y="9"/>
                    </a:lnTo>
                    <a:lnTo>
                      <a:pt x="45" y="12"/>
                    </a:lnTo>
                    <a:lnTo>
                      <a:pt x="48" y="15"/>
                    </a:lnTo>
                    <a:lnTo>
                      <a:pt x="54" y="24"/>
                    </a:lnTo>
                    <a:lnTo>
                      <a:pt x="54" y="28"/>
                    </a:lnTo>
                    <a:lnTo>
                      <a:pt x="51" y="39"/>
                    </a:lnTo>
                    <a:lnTo>
                      <a:pt x="42" y="45"/>
                    </a:lnTo>
                    <a:lnTo>
                      <a:pt x="30" y="48"/>
                    </a:lnTo>
                    <a:lnTo>
                      <a:pt x="26" y="47"/>
                    </a:lnTo>
                    <a:lnTo>
                      <a:pt x="23" y="47"/>
                    </a:lnTo>
                    <a:lnTo>
                      <a:pt x="20" y="45"/>
                    </a:lnTo>
                    <a:lnTo>
                      <a:pt x="17" y="48"/>
                    </a:lnTo>
                    <a:lnTo>
                      <a:pt x="14" y="50"/>
                    </a:lnTo>
                    <a:lnTo>
                      <a:pt x="14" y="51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7"/>
                    </a:lnTo>
                    <a:lnTo>
                      <a:pt x="44" y="60"/>
                    </a:lnTo>
                    <a:lnTo>
                      <a:pt x="48" y="60"/>
                    </a:lnTo>
                    <a:lnTo>
                      <a:pt x="53" y="62"/>
                    </a:lnTo>
                    <a:lnTo>
                      <a:pt x="56" y="63"/>
                    </a:lnTo>
                    <a:lnTo>
                      <a:pt x="59" y="66"/>
                    </a:lnTo>
                    <a:lnTo>
                      <a:pt x="60" y="69"/>
                    </a:lnTo>
                    <a:lnTo>
                      <a:pt x="60" y="78"/>
                    </a:lnTo>
                    <a:lnTo>
                      <a:pt x="59" y="83"/>
                    </a:lnTo>
                    <a:lnTo>
                      <a:pt x="50" y="89"/>
                    </a:lnTo>
                    <a:lnTo>
                      <a:pt x="38" y="92"/>
                    </a:lnTo>
                    <a:lnTo>
                      <a:pt x="30" y="93"/>
                    </a:lnTo>
                    <a:lnTo>
                      <a:pt x="12" y="90"/>
                    </a:lnTo>
                    <a:lnTo>
                      <a:pt x="8" y="87"/>
                    </a:lnTo>
                    <a:lnTo>
                      <a:pt x="3" y="86"/>
                    </a:lnTo>
                    <a:lnTo>
                      <a:pt x="2" y="81"/>
                    </a:lnTo>
                    <a:lnTo>
                      <a:pt x="0" y="78"/>
                    </a:lnTo>
                    <a:lnTo>
                      <a:pt x="2" y="75"/>
                    </a:lnTo>
                    <a:lnTo>
                      <a:pt x="3" y="71"/>
                    </a:lnTo>
                    <a:lnTo>
                      <a:pt x="8" y="69"/>
                    </a:lnTo>
                    <a:lnTo>
                      <a:pt x="12" y="66"/>
                    </a:lnTo>
                    <a:lnTo>
                      <a:pt x="9" y="65"/>
                    </a:lnTo>
                    <a:lnTo>
                      <a:pt x="6" y="62"/>
                    </a:lnTo>
                    <a:lnTo>
                      <a:pt x="5" y="59"/>
                    </a:lnTo>
                    <a:lnTo>
                      <a:pt x="5" y="53"/>
                    </a:lnTo>
                    <a:lnTo>
                      <a:pt x="11" y="47"/>
                    </a:lnTo>
                    <a:lnTo>
                      <a:pt x="15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8"/>
                    </a:lnTo>
                    <a:lnTo>
                      <a:pt x="8" y="22"/>
                    </a:lnTo>
                    <a:lnTo>
                      <a:pt x="9" y="18"/>
                    </a:lnTo>
                    <a:lnTo>
                      <a:pt x="14" y="13"/>
                    </a:lnTo>
                    <a:lnTo>
                      <a:pt x="18" y="10"/>
                    </a:lnTo>
                    <a:lnTo>
                      <a:pt x="24" y="7"/>
                    </a:lnTo>
                    <a:lnTo>
                      <a:pt x="33" y="7"/>
                    </a:lnTo>
                    <a:lnTo>
                      <a:pt x="36" y="9"/>
                    </a:lnTo>
                    <a:lnTo>
                      <a:pt x="41" y="10"/>
                    </a:lnTo>
                    <a:lnTo>
                      <a:pt x="47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81" name="Freeform 389"/>
              <p:cNvSpPr>
                <a:spLocks noEditPoints="1"/>
              </p:cNvSpPr>
              <p:nvPr/>
            </p:nvSpPr>
            <p:spPr bwMode="auto">
              <a:xfrm>
                <a:off x="3310" y="1721"/>
                <a:ext cx="100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49"/>
                  </a:cxn>
                  <a:cxn ang="0">
                    <a:pos x="70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1" y="48"/>
                  </a:cxn>
                  <a:cxn ang="0">
                    <a:pos x="86" y="39"/>
                  </a:cxn>
                  <a:cxn ang="0">
                    <a:pos x="76" y="36"/>
                  </a:cxn>
                  <a:cxn ang="0">
                    <a:pos x="91" y="34"/>
                  </a:cxn>
                  <a:cxn ang="0">
                    <a:pos x="100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5"/>
                  </a:cxn>
                  <a:cxn ang="0">
                    <a:pos x="68" y="34"/>
                  </a:cxn>
                  <a:cxn ang="0">
                    <a:pos x="17" y="4"/>
                  </a:cxn>
                  <a:cxn ang="0">
                    <a:pos x="11" y="12"/>
                  </a:cxn>
                  <a:cxn ang="0">
                    <a:pos x="9" y="31"/>
                  </a:cxn>
                  <a:cxn ang="0">
                    <a:pos x="14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1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4" y="1"/>
                  </a:cxn>
                  <a:cxn ang="0">
                    <a:pos x="26" y="80"/>
                  </a:cxn>
                  <a:cxn ang="0">
                    <a:pos x="74" y="1"/>
                  </a:cxn>
                  <a:cxn ang="0">
                    <a:pos x="32" y="3"/>
                  </a:cxn>
                  <a:cxn ang="0">
                    <a:pos x="41" y="25"/>
                  </a:cxn>
                  <a:cxn ang="0">
                    <a:pos x="30" y="46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100" h="81">
                    <a:moveTo>
                      <a:pt x="76" y="36"/>
                    </a:moveTo>
                    <a:lnTo>
                      <a:pt x="71" y="39"/>
                    </a:lnTo>
                    <a:lnTo>
                      <a:pt x="70" y="43"/>
                    </a:lnTo>
                    <a:lnTo>
                      <a:pt x="68" y="49"/>
                    </a:lnTo>
                    <a:lnTo>
                      <a:pt x="68" y="63"/>
                    </a:lnTo>
                    <a:lnTo>
                      <a:pt x="70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1" y="63"/>
                    </a:lnTo>
                    <a:lnTo>
                      <a:pt x="91" y="48"/>
                    </a:lnTo>
                    <a:lnTo>
                      <a:pt x="89" y="43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6" y="36"/>
                    </a:lnTo>
                    <a:close/>
                    <a:moveTo>
                      <a:pt x="79" y="31"/>
                    </a:moveTo>
                    <a:lnTo>
                      <a:pt x="91" y="34"/>
                    </a:lnTo>
                    <a:lnTo>
                      <a:pt x="97" y="43"/>
                    </a:lnTo>
                    <a:lnTo>
                      <a:pt x="100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5"/>
                    </a:lnTo>
                    <a:lnTo>
                      <a:pt x="60" y="43"/>
                    </a:lnTo>
                    <a:lnTo>
                      <a:pt x="68" y="34"/>
                    </a:lnTo>
                    <a:lnTo>
                      <a:pt x="79" y="31"/>
                    </a:lnTo>
                    <a:close/>
                    <a:moveTo>
                      <a:pt x="17" y="4"/>
                    </a:moveTo>
                    <a:lnTo>
                      <a:pt x="14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1" y="37"/>
                    </a:lnTo>
                    <a:lnTo>
                      <a:pt x="14" y="42"/>
                    </a:lnTo>
                    <a:lnTo>
                      <a:pt x="15" y="43"/>
                    </a:lnTo>
                    <a:lnTo>
                      <a:pt x="20" y="45"/>
                    </a:lnTo>
                    <a:lnTo>
                      <a:pt x="24" y="43"/>
                    </a:lnTo>
                    <a:lnTo>
                      <a:pt x="27" y="42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7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5"/>
                    </a:lnTo>
                    <a:lnTo>
                      <a:pt x="38" y="37"/>
                    </a:lnTo>
                    <a:lnTo>
                      <a:pt x="30" y="46"/>
                    </a:lnTo>
                    <a:lnTo>
                      <a:pt x="20" y="49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82" name="Freeform 390"/>
              <p:cNvSpPr>
                <a:spLocks noEditPoints="1"/>
              </p:cNvSpPr>
              <p:nvPr/>
            </p:nvSpPr>
            <p:spPr bwMode="auto">
              <a:xfrm>
                <a:off x="3419" y="1721"/>
                <a:ext cx="63" cy="81"/>
              </a:xfrm>
              <a:custGeom>
                <a:avLst/>
                <a:gdLst/>
                <a:ahLst/>
                <a:cxnLst>
                  <a:cxn ang="0">
                    <a:pos x="25" y="36"/>
                  </a:cxn>
                  <a:cxn ang="0">
                    <a:pos x="21" y="37"/>
                  </a:cxn>
                  <a:cxn ang="0">
                    <a:pos x="18" y="42"/>
                  </a:cxn>
                  <a:cxn ang="0">
                    <a:pos x="15" y="45"/>
                  </a:cxn>
                  <a:cxn ang="0">
                    <a:pos x="13" y="51"/>
                  </a:cxn>
                  <a:cxn ang="0">
                    <a:pos x="13" y="62"/>
                  </a:cxn>
                  <a:cxn ang="0">
                    <a:pos x="15" y="66"/>
                  </a:cxn>
                  <a:cxn ang="0">
                    <a:pos x="18" y="71"/>
                  </a:cxn>
                  <a:cxn ang="0">
                    <a:pos x="21" y="74"/>
                  </a:cxn>
                  <a:cxn ang="0">
                    <a:pos x="25" y="75"/>
                  </a:cxn>
                  <a:cxn ang="0">
                    <a:pos x="36" y="75"/>
                  </a:cxn>
                  <a:cxn ang="0">
                    <a:pos x="40" y="74"/>
                  </a:cxn>
                  <a:cxn ang="0">
                    <a:pos x="45" y="71"/>
                  </a:cxn>
                  <a:cxn ang="0">
                    <a:pos x="48" y="66"/>
                  </a:cxn>
                  <a:cxn ang="0">
                    <a:pos x="49" y="62"/>
                  </a:cxn>
                  <a:cxn ang="0">
                    <a:pos x="49" y="49"/>
                  </a:cxn>
                  <a:cxn ang="0">
                    <a:pos x="48" y="45"/>
                  </a:cxn>
                  <a:cxn ang="0">
                    <a:pos x="45" y="40"/>
                  </a:cxn>
                  <a:cxn ang="0">
                    <a:pos x="42" y="37"/>
                  </a:cxn>
                  <a:cxn ang="0">
                    <a:pos x="37" y="36"/>
                  </a:cxn>
                  <a:cxn ang="0">
                    <a:pos x="25" y="36"/>
                  </a:cxn>
                  <a:cxn ang="0">
                    <a:pos x="28" y="0"/>
                  </a:cxn>
                  <a:cxn ang="0">
                    <a:pos x="42" y="0"/>
                  </a:cxn>
                  <a:cxn ang="0">
                    <a:pos x="49" y="3"/>
                  </a:cxn>
                  <a:cxn ang="0">
                    <a:pos x="54" y="4"/>
                  </a:cxn>
                  <a:cxn ang="0">
                    <a:pos x="57" y="7"/>
                  </a:cxn>
                  <a:cxn ang="0">
                    <a:pos x="58" y="10"/>
                  </a:cxn>
                  <a:cxn ang="0">
                    <a:pos x="58" y="16"/>
                  </a:cxn>
                  <a:cxn ang="0">
                    <a:pos x="55" y="19"/>
                  </a:cxn>
                  <a:cxn ang="0">
                    <a:pos x="49" y="19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6" y="10"/>
                  </a:cxn>
                  <a:cxn ang="0">
                    <a:pos x="45" y="9"/>
                  </a:cxn>
                  <a:cxn ang="0">
                    <a:pos x="45" y="7"/>
                  </a:cxn>
                  <a:cxn ang="0">
                    <a:pos x="39" y="4"/>
                  </a:cxn>
                  <a:cxn ang="0">
                    <a:pos x="34" y="4"/>
                  </a:cxn>
                  <a:cxn ang="0">
                    <a:pos x="24" y="6"/>
                  </a:cxn>
                  <a:cxn ang="0">
                    <a:pos x="18" y="13"/>
                  </a:cxn>
                  <a:cxn ang="0">
                    <a:pos x="13" y="24"/>
                  </a:cxn>
                  <a:cxn ang="0">
                    <a:pos x="12" y="40"/>
                  </a:cxn>
                  <a:cxn ang="0">
                    <a:pos x="16" y="36"/>
                  </a:cxn>
                  <a:cxn ang="0">
                    <a:pos x="28" y="30"/>
                  </a:cxn>
                  <a:cxn ang="0">
                    <a:pos x="34" y="30"/>
                  </a:cxn>
                  <a:cxn ang="0">
                    <a:pos x="49" y="33"/>
                  </a:cxn>
                  <a:cxn ang="0">
                    <a:pos x="58" y="40"/>
                  </a:cxn>
                  <a:cxn ang="0">
                    <a:pos x="63" y="54"/>
                  </a:cxn>
                  <a:cxn ang="0">
                    <a:pos x="60" y="66"/>
                  </a:cxn>
                  <a:cxn ang="0">
                    <a:pos x="57" y="71"/>
                  </a:cxn>
                  <a:cxn ang="0">
                    <a:pos x="52" y="74"/>
                  </a:cxn>
                  <a:cxn ang="0">
                    <a:pos x="46" y="78"/>
                  </a:cxn>
                  <a:cxn ang="0">
                    <a:pos x="31" y="81"/>
                  </a:cxn>
                  <a:cxn ang="0">
                    <a:pos x="18" y="78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3"/>
                  </a:cxn>
                  <a:cxn ang="0">
                    <a:pos x="1" y="25"/>
                  </a:cxn>
                  <a:cxn ang="0">
                    <a:pos x="7" y="13"/>
                  </a:cxn>
                  <a:cxn ang="0">
                    <a:pos x="18" y="4"/>
                  </a:cxn>
                  <a:cxn ang="0">
                    <a:pos x="22" y="1"/>
                  </a:cxn>
                  <a:cxn ang="0">
                    <a:pos x="28" y="0"/>
                  </a:cxn>
                </a:cxnLst>
                <a:rect l="0" t="0" r="r" b="b"/>
                <a:pathLst>
                  <a:path w="63" h="81">
                    <a:moveTo>
                      <a:pt x="25" y="36"/>
                    </a:moveTo>
                    <a:lnTo>
                      <a:pt x="21" y="37"/>
                    </a:lnTo>
                    <a:lnTo>
                      <a:pt x="18" y="42"/>
                    </a:lnTo>
                    <a:lnTo>
                      <a:pt x="15" y="45"/>
                    </a:lnTo>
                    <a:lnTo>
                      <a:pt x="13" y="51"/>
                    </a:lnTo>
                    <a:lnTo>
                      <a:pt x="13" y="62"/>
                    </a:lnTo>
                    <a:lnTo>
                      <a:pt x="15" y="66"/>
                    </a:lnTo>
                    <a:lnTo>
                      <a:pt x="18" y="71"/>
                    </a:lnTo>
                    <a:lnTo>
                      <a:pt x="21" y="74"/>
                    </a:lnTo>
                    <a:lnTo>
                      <a:pt x="25" y="75"/>
                    </a:lnTo>
                    <a:lnTo>
                      <a:pt x="36" y="75"/>
                    </a:lnTo>
                    <a:lnTo>
                      <a:pt x="40" y="74"/>
                    </a:lnTo>
                    <a:lnTo>
                      <a:pt x="45" y="71"/>
                    </a:lnTo>
                    <a:lnTo>
                      <a:pt x="48" y="66"/>
                    </a:lnTo>
                    <a:lnTo>
                      <a:pt x="49" y="62"/>
                    </a:lnTo>
                    <a:lnTo>
                      <a:pt x="49" y="49"/>
                    </a:lnTo>
                    <a:lnTo>
                      <a:pt x="48" y="45"/>
                    </a:lnTo>
                    <a:lnTo>
                      <a:pt x="45" y="40"/>
                    </a:lnTo>
                    <a:lnTo>
                      <a:pt x="42" y="37"/>
                    </a:lnTo>
                    <a:lnTo>
                      <a:pt x="37" y="36"/>
                    </a:lnTo>
                    <a:lnTo>
                      <a:pt x="25" y="36"/>
                    </a:lnTo>
                    <a:close/>
                    <a:moveTo>
                      <a:pt x="28" y="0"/>
                    </a:moveTo>
                    <a:lnTo>
                      <a:pt x="42" y="0"/>
                    </a:lnTo>
                    <a:lnTo>
                      <a:pt x="49" y="3"/>
                    </a:lnTo>
                    <a:lnTo>
                      <a:pt x="54" y="4"/>
                    </a:lnTo>
                    <a:lnTo>
                      <a:pt x="57" y="7"/>
                    </a:lnTo>
                    <a:lnTo>
                      <a:pt x="58" y="10"/>
                    </a:lnTo>
                    <a:lnTo>
                      <a:pt x="58" y="16"/>
                    </a:lnTo>
                    <a:lnTo>
                      <a:pt x="55" y="19"/>
                    </a:lnTo>
                    <a:lnTo>
                      <a:pt x="49" y="19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39" y="4"/>
                    </a:lnTo>
                    <a:lnTo>
                      <a:pt x="34" y="4"/>
                    </a:lnTo>
                    <a:lnTo>
                      <a:pt x="24" y="6"/>
                    </a:lnTo>
                    <a:lnTo>
                      <a:pt x="18" y="13"/>
                    </a:lnTo>
                    <a:lnTo>
                      <a:pt x="13" y="24"/>
                    </a:lnTo>
                    <a:lnTo>
                      <a:pt x="12" y="40"/>
                    </a:lnTo>
                    <a:lnTo>
                      <a:pt x="16" y="36"/>
                    </a:lnTo>
                    <a:lnTo>
                      <a:pt x="28" y="30"/>
                    </a:lnTo>
                    <a:lnTo>
                      <a:pt x="34" y="30"/>
                    </a:lnTo>
                    <a:lnTo>
                      <a:pt x="49" y="33"/>
                    </a:lnTo>
                    <a:lnTo>
                      <a:pt x="58" y="40"/>
                    </a:lnTo>
                    <a:lnTo>
                      <a:pt x="63" y="54"/>
                    </a:lnTo>
                    <a:lnTo>
                      <a:pt x="60" y="66"/>
                    </a:lnTo>
                    <a:lnTo>
                      <a:pt x="57" y="71"/>
                    </a:lnTo>
                    <a:lnTo>
                      <a:pt x="52" y="74"/>
                    </a:lnTo>
                    <a:lnTo>
                      <a:pt x="46" y="78"/>
                    </a:lnTo>
                    <a:lnTo>
                      <a:pt x="31" y="81"/>
                    </a:lnTo>
                    <a:lnTo>
                      <a:pt x="18" y="78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3"/>
                    </a:lnTo>
                    <a:lnTo>
                      <a:pt x="1" y="25"/>
                    </a:lnTo>
                    <a:lnTo>
                      <a:pt x="7" y="13"/>
                    </a:lnTo>
                    <a:lnTo>
                      <a:pt x="18" y="4"/>
                    </a:lnTo>
                    <a:lnTo>
                      <a:pt x="22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83" name="Freeform 391"/>
              <p:cNvSpPr>
                <a:spLocks/>
              </p:cNvSpPr>
              <p:nvPr/>
            </p:nvSpPr>
            <p:spPr bwMode="auto">
              <a:xfrm>
                <a:off x="3493" y="1722"/>
                <a:ext cx="60" cy="7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0" y="0"/>
                  </a:cxn>
                  <a:cxn ang="0">
                    <a:pos x="60" y="6"/>
                  </a:cxn>
                  <a:cxn ang="0">
                    <a:pos x="45" y="29"/>
                  </a:cxn>
                  <a:cxn ang="0">
                    <a:pos x="33" y="53"/>
                  </a:cxn>
                  <a:cxn ang="0">
                    <a:pos x="28" y="79"/>
                  </a:cxn>
                  <a:cxn ang="0">
                    <a:pos x="13" y="79"/>
                  </a:cxn>
                  <a:cxn ang="0">
                    <a:pos x="21" y="54"/>
                  </a:cxn>
                  <a:cxn ang="0">
                    <a:pos x="33" y="32"/>
                  </a:cxn>
                  <a:cxn ang="0">
                    <a:pos x="52" y="9"/>
                  </a:cxn>
                  <a:cxn ang="0">
                    <a:pos x="13" y="9"/>
                  </a:cxn>
                  <a:cxn ang="0">
                    <a:pos x="10" y="11"/>
                  </a:cxn>
                  <a:cxn ang="0">
                    <a:pos x="4" y="17"/>
                  </a:cxn>
                  <a:cxn ang="0">
                    <a:pos x="3" y="20"/>
                  </a:cxn>
                  <a:cxn ang="0">
                    <a:pos x="0" y="20"/>
                  </a:cxn>
                  <a:cxn ang="0">
                    <a:pos x="3" y="0"/>
                  </a:cxn>
                </a:cxnLst>
                <a:rect l="0" t="0" r="r" b="b"/>
                <a:pathLst>
                  <a:path w="60" h="79">
                    <a:moveTo>
                      <a:pt x="3" y="0"/>
                    </a:moveTo>
                    <a:lnTo>
                      <a:pt x="60" y="0"/>
                    </a:lnTo>
                    <a:lnTo>
                      <a:pt x="60" y="6"/>
                    </a:lnTo>
                    <a:lnTo>
                      <a:pt x="45" y="29"/>
                    </a:lnTo>
                    <a:lnTo>
                      <a:pt x="33" y="53"/>
                    </a:lnTo>
                    <a:lnTo>
                      <a:pt x="28" y="79"/>
                    </a:lnTo>
                    <a:lnTo>
                      <a:pt x="13" y="79"/>
                    </a:lnTo>
                    <a:lnTo>
                      <a:pt x="21" y="54"/>
                    </a:lnTo>
                    <a:lnTo>
                      <a:pt x="33" y="32"/>
                    </a:lnTo>
                    <a:lnTo>
                      <a:pt x="52" y="9"/>
                    </a:lnTo>
                    <a:lnTo>
                      <a:pt x="13" y="9"/>
                    </a:lnTo>
                    <a:lnTo>
                      <a:pt x="10" y="11"/>
                    </a:lnTo>
                    <a:lnTo>
                      <a:pt x="4" y="17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84" name="Picture 392"/>
              <p:cNvPicPr>
                <a:picLocks noChangeAspect="1" noChangeArrowheads="1"/>
              </p:cNvPicPr>
              <p:nvPr/>
            </p:nvPicPr>
            <p:blipFill>
              <a:blip r:embed="rId146" cstate="print"/>
              <a:srcRect/>
              <a:stretch>
                <a:fillRect/>
              </a:stretch>
            </p:blipFill>
            <p:spPr bwMode="auto">
              <a:xfrm>
                <a:off x="3651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85" name="Picture 393"/>
              <p:cNvPicPr>
                <a:picLocks noChangeAspect="1" noChangeArrowheads="1"/>
              </p:cNvPicPr>
              <p:nvPr/>
            </p:nvPicPr>
            <p:blipFill>
              <a:blip r:embed="rId147" cstate="print"/>
              <a:srcRect/>
              <a:stretch>
                <a:fillRect/>
              </a:stretch>
            </p:blipFill>
            <p:spPr bwMode="auto">
              <a:xfrm>
                <a:off x="3651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86" name="Picture 394"/>
              <p:cNvPicPr>
                <a:picLocks noChangeAspect="1" noChangeArrowheads="1"/>
              </p:cNvPicPr>
              <p:nvPr/>
            </p:nvPicPr>
            <p:blipFill>
              <a:blip r:embed="rId148" cstate="print"/>
              <a:srcRect/>
              <a:stretch>
                <a:fillRect/>
              </a:stretch>
            </p:blipFill>
            <p:spPr bwMode="auto">
              <a:xfrm>
                <a:off x="3679" y="1689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87" name="Picture 395"/>
              <p:cNvPicPr>
                <a:picLocks noChangeAspect="1" noChangeArrowheads="1"/>
              </p:cNvPicPr>
              <p:nvPr/>
            </p:nvPicPr>
            <p:blipFill>
              <a:blip r:embed="rId149" cstate="print"/>
              <a:srcRect/>
              <a:stretch>
                <a:fillRect/>
              </a:stretch>
            </p:blipFill>
            <p:spPr bwMode="auto">
              <a:xfrm>
                <a:off x="3679" y="1689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88" name="Freeform 396"/>
              <p:cNvSpPr>
                <a:spLocks/>
              </p:cNvSpPr>
              <p:nvPr/>
            </p:nvSpPr>
            <p:spPr bwMode="auto">
              <a:xfrm>
                <a:off x="3780" y="1722"/>
                <a:ext cx="86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29" y="3"/>
                  </a:cxn>
                  <a:cxn ang="0">
                    <a:pos x="26" y="5"/>
                  </a:cxn>
                  <a:cxn ang="0">
                    <a:pos x="23" y="11"/>
                  </a:cxn>
                  <a:cxn ang="0">
                    <a:pos x="23" y="33"/>
                  </a:cxn>
                  <a:cxn ang="0">
                    <a:pos x="65" y="33"/>
                  </a:cxn>
                  <a:cxn ang="0">
                    <a:pos x="65" y="17"/>
                  </a:cxn>
                  <a:cxn ang="0">
                    <a:pos x="64" y="11"/>
                  </a:cxn>
                  <a:cxn ang="0">
                    <a:pos x="64" y="8"/>
                  </a:cxn>
                  <a:cxn ang="0">
                    <a:pos x="61" y="5"/>
                  </a:cxn>
                  <a:cxn ang="0">
                    <a:pos x="58" y="3"/>
                  </a:cxn>
                  <a:cxn ang="0">
                    <a:pos x="55" y="3"/>
                  </a:cxn>
                  <a:cxn ang="0">
                    <a:pos x="55" y="0"/>
                  </a:cxn>
                  <a:cxn ang="0">
                    <a:pos x="86" y="0"/>
                  </a:cxn>
                  <a:cxn ang="0">
                    <a:pos x="86" y="3"/>
                  </a:cxn>
                  <a:cxn ang="0">
                    <a:pos x="82" y="3"/>
                  </a:cxn>
                  <a:cxn ang="0">
                    <a:pos x="79" y="5"/>
                  </a:cxn>
                  <a:cxn ang="0">
                    <a:pos x="76" y="11"/>
                  </a:cxn>
                  <a:cxn ang="0">
                    <a:pos x="76" y="67"/>
                  </a:cxn>
                  <a:cxn ang="0">
                    <a:pos x="79" y="73"/>
                  </a:cxn>
                  <a:cxn ang="0">
                    <a:pos x="80" y="74"/>
                  </a:cxn>
                  <a:cxn ang="0">
                    <a:pos x="83" y="74"/>
                  </a:cxn>
                  <a:cxn ang="0">
                    <a:pos x="86" y="76"/>
                  </a:cxn>
                  <a:cxn ang="0">
                    <a:pos x="86" y="79"/>
                  </a:cxn>
                  <a:cxn ang="0">
                    <a:pos x="55" y="79"/>
                  </a:cxn>
                  <a:cxn ang="0">
                    <a:pos x="55" y="76"/>
                  </a:cxn>
                  <a:cxn ang="0">
                    <a:pos x="59" y="74"/>
                  </a:cxn>
                  <a:cxn ang="0">
                    <a:pos x="62" y="73"/>
                  </a:cxn>
                  <a:cxn ang="0">
                    <a:pos x="64" y="71"/>
                  </a:cxn>
                  <a:cxn ang="0">
                    <a:pos x="65" y="67"/>
                  </a:cxn>
                  <a:cxn ang="0">
                    <a:pos x="65" y="38"/>
                  </a:cxn>
                  <a:cxn ang="0">
                    <a:pos x="23" y="38"/>
                  </a:cxn>
                  <a:cxn ang="0">
                    <a:pos x="23" y="67"/>
                  </a:cxn>
                  <a:cxn ang="0">
                    <a:pos x="24" y="70"/>
                  </a:cxn>
                  <a:cxn ang="0">
                    <a:pos x="24" y="73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3" y="76"/>
                  </a:cxn>
                  <a:cxn ang="0">
                    <a:pos x="33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79">
                    <a:moveTo>
                      <a:pt x="0" y="0"/>
                    </a:moveTo>
                    <a:lnTo>
                      <a:pt x="33" y="0"/>
                    </a:lnTo>
                    <a:lnTo>
                      <a:pt x="33" y="3"/>
                    </a:lnTo>
                    <a:lnTo>
                      <a:pt x="29" y="3"/>
                    </a:lnTo>
                    <a:lnTo>
                      <a:pt x="26" y="5"/>
                    </a:lnTo>
                    <a:lnTo>
                      <a:pt x="23" y="11"/>
                    </a:lnTo>
                    <a:lnTo>
                      <a:pt x="23" y="33"/>
                    </a:lnTo>
                    <a:lnTo>
                      <a:pt x="65" y="33"/>
                    </a:lnTo>
                    <a:lnTo>
                      <a:pt x="65" y="17"/>
                    </a:lnTo>
                    <a:lnTo>
                      <a:pt x="64" y="11"/>
                    </a:lnTo>
                    <a:lnTo>
                      <a:pt x="64" y="8"/>
                    </a:lnTo>
                    <a:lnTo>
                      <a:pt x="61" y="5"/>
                    </a:lnTo>
                    <a:lnTo>
                      <a:pt x="58" y="3"/>
                    </a:lnTo>
                    <a:lnTo>
                      <a:pt x="55" y="3"/>
                    </a:lnTo>
                    <a:lnTo>
                      <a:pt x="55" y="0"/>
                    </a:lnTo>
                    <a:lnTo>
                      <a:pt x="86" y="0"/>
                    </a:lnTo>
                    <a:lnTo>
                      <a:pt x="86" y="3"/>
                    </a:lnTo>
                    <a:lnTo>
                      <a:pt x="82" y="3"/>
                    </a:lnTo>
                    <a:lnTo>
                      <a:pt x="79" y="5"/>
                    </a:lnTo>
                    <a:lnTo>
                      <a:pt x="76" y="11"/>
                    </a:lnTo>
                    <a:lnTo>
                      <a:pt x="76" y="67"/>
                    </a:lnTo>
                    <a:lnTo>
                      <a:pt x="79" y="73"/>
                    </a:lnTo>
                    <a:lnTo>
                      <a:pt x="80" y="74"/>
                    </a:lnTo>
                    <a:lnTo>
                      <a:pt x="83" y="74"/>
                    </a:lnTo>
                    <a:lnTo>
                      <a:pt x="86" y="76"/>
                    </a:lnTo>
                    <a:lnTo>
                      <a:pt x="86" y="79"/>
                    </a:lnTo>
                    <a:lnTo>
                      <a:pt x="55" y="79"/>
                    </a:lnTo>
                    <a:lnTo>
                      <a:pt x="55" y="76"/>
                    </a:lnTo>
                    <a:lnTo>
                      <a:pt x="59" y="74"/>
                    </a:lnTo>
                    <a:lnTo>
                      <a:pt x="62" y="73"/>
                    </a:lnTo>
                    <a:lnTo>
                      <a:pt x="64" y="71"/>
                    </a:lnTo>
                    <a:lnTo>
                      <a:pt x="65" y="67"/>
                    </a:lnTo>
                    <a:lnTo>
                      <a:pt x="65" y="38"/>
                    </a:lnTo>
                    <a:lnTo>
                      <a:pt x="23" y="38"/>
                    </a:lnTo>
                    <a:lnTo>
                      <a:pt x="23" y="67"/>
                    </a:lnTo>
                    <a:lnTo>
                      <a:pt x="24" y="70"/>
                    </a:lnTo>
                    <a:lnTo>
                      <a:pt x="24" y="73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3" y="76"/>
                    </a:lnTo>
                    <a:lnTo>
                      <a:pt x="33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89" name="Freeform 397"/>
              <p:cNvSpPr>
                <a:spLocks noEditPoints="1"/>
              </p:cNvSpPr>
              <p:nvPr/>
            </p:nvSpPr>
            <p:spPr bwMode="auto">
              <a:xfrm>
                <a:off x="4062" y="1721"/>
                <a:ext cx="99" cy="81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8" y="49"/>
                  </a:cxn>
                  <a:cxn ang="0">
                    <a:pos x="69" y="69"/>
                  </a:cxn>
                  <a:cxn ang="0">
                    <a:pos x="75" y="75"/>
                  </a:cxn>
                  <a:cxn ang="0">
                    <a:pos x="86" y="74"/>
                  </a:cxn>
                  <a:cxn ang="0">
                    <a:pos x="90" y="63"/>
                  </a:cxn>
                  <a:cxn ang="0">
                    <a:pos x="89" y="43"/>
                  </a:cxn>
                  <a:cxn ang="0">
                    <a:pos x="83" y="36"/>
                  </a:cxn>
                  <a:cxn ang="0">
                    <a:pos x="80" y="31"/>
                  </a:cxn>
                  <a:cxn ang="0">
                    <a:pos x="96" y="43"/>
                  </a:cxn>
                  <a:cxn ang="0">
                    <a:pos x="96" y="69"/>
                  </a:cxn>
                  <a:cxn ang="0">
                    <a:pos x="78" y="81"/>
                  </a:cxn>
                  <a:cxn ang="0">
                    <a:pos x="62" y="68"/>
                  </a:cxn>
                  <a:cxn ang="0">
                    <a:pos x="62" y="43"/>
                  </a:cxn>
                  <a:cxn ang="0">
                    <a:pos x="80" y="31"/>
                  </a:cxn>
                  <a:cxn ang="0">
                    <a:pos x="14" y="7"/>
                  </a:cxn>
                  <a:cxn ang="0">
                    <a:pos x="9" y="18"/>
                  </a:cxn>
                  <a:cxn ang="0">
                    <a:pos x="11" y="37"/>
                  </a:cxn>
                  <a:cxn ang="0">
                    <a:pos x="17" y="43"/>
                  </a:cxn>
                  <a:cxn ang="0">
                    <a:pos x="24" y="43"/>
                  </a:cxn>
                  <a:cxn ang="0">
                    <a:pos x="30" y="37"/>
                  </a:cxn>
                  <a:cxn ang="0">
                    <a:pos x="32" y="16"/>
                  </a:cxn>
                  <a:cxn ang="0">
                    <a:pos x="26" y="4"/>
                  </a:cxn>
                  <a:cxn ang="0">
                    <a:pos x="74" y="1"/>
                  </a:cxn>
                  <a:cxn ang="0">
                    <a:pos x="27" y="80"/>
                  </a:cxn>
                  <a:cxn ang="0">
                    <a:pos x="74" y="1"/>
                  </a:cxn>
                  <a:cxn ang="0">
                    <a:pos x="32" y="3"/>
                  </a:cxn>
                  <a:cxn ang="0">
                    <a:pos x="41" y="25"/>
                  </a:cxn>
                  <a:cxn ang="0">
                    <a:pos x="32" y="46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11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2" y="39"/>
                    </a:lnTo>
                    <a:lnTo>
                      <a:pt x="69" y="43"/>
                    </a:lnTo>
                    <a:lnTo>
                      <a:pt x="68" y="49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2" y="74"/>
                    </a:lnTo>
                    <a:lnTo>
                      <a:pt x="75" y="75"/>
                    </a:lnTo>
                    <a:lnTo>
                      <a:pt x="80" y="77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3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80" y="31"/>
                    </a:moveTo>
                    <a:lnTo>
                      <a:pt x="90" y="34"/>
                    </a:lnTo>
                    <a:lnTo>
                      <a:pt x="96" y="43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90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5"/>
                    </a:lnTo>
                    <a:lnTo>
                      <a:pt x="62" y="43"/>
                    </a:lnTo>
                    <a:lnTo>
                      <a:pt x="68" y="34"/>
                    </a:lnTo>
                    <a:lnTo>
                      <a:pt x="80" y="31"/>
                    </a:lnTo>
                    <a:close/>
                    <a:moveTo>
                      <a:pt x="17" y="4"/>
                    </a:moveTo>
                    <a:lnTo>
                      <a:pt x="14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1" y="37"/>
                    </a:lnTo>
                    <a:lnTo>
                      <a:pt x="14" y="42"/>
                    </a:lnTo>
                    <a:lnTo>
                      <a:pt x="17" y="43"/>
                    </a:lnTo>
                    <a:lnTo>
                      <a:pt x="21" y="45"/>
                    </a:lnTo>
                    <a:lnTo>
                      <a:pt x="24" y="43"/>
                    </a:lnTo>
                    <a:lnTo>
                      <a:pt x="29" y="42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2" y="16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17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7" y="80"/>
                    </a:lnTo>
                    <a:lnTo>
                      <a:pt x="20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9" y="12"/>
                    </a:lnTo>
                    <a:lnTo>
                      <a:pt x="41" y="25"/>
                    </a:lnTo>
                    <a:lnTo>
                      <a:pt x="38" y="37"/>
                    </a:lnTo>
                    <a:lnTo>
                      <a:pt x="32" y="46"/>
                    </a:lnTo>
                    <a:lnTo>
                      <a:pt x="21" y="49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90" name="Freeform 398"/>
              <p:cNvSpPr>
                <a:spLocks/>
              </p:cNvSpPr>
              <p:nvPr/>
            </p:nvSpPr>
            <p:spPr bwMode="auto">
              <a:xfrm>
                <a:off x="4171" y="1721"/>
                <a:ext cx="76" cy="81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1" y="7"/>
                  </a:cxn>
                  <a:cxn ang="0">
                    <a:pos x="64" y="1"/>
                  </a:cxn>
                  <a:cxn ang="0">
                    <a:pos x="67" y="1"/>
                  </a:cxn>
                  <a:cxn ang="0">
                    <a:pos x="73" y="30"/>
                  </a:cxn>
                  <a:cxn ang="0">
                    <a:pos x="69" y="30"/>
                  </a:cxn>
                  <a:cxn ang="0">
                    <a:pos x="67" y="24"/>
                  </a:cxn>
                  <a:cxn ang="0">
                    <a:pos x="64" y="21"/>
                  </a:cxn>
                  <a:cxn ang="0">
                    <a:pos x="63" y="18"/>
                  </a:cxn>
                  <a:cxn ang="0">
                    <a:pos x="52" y="7"/>
                  </a:cxn>
                  <a:cxn ang="0">
                    <a:pos x="40" y="4"/>
                  </a:cxn>
                  <a:cxn ang="0">
                    <a:pos x="28" y="7"/>
                  </a:cxn>
                  <a:cxn ang="0">
                    <a:pos x="19" y="16"/>
                  </a:cxn>
                  <a:cxn ang="0">
                    <a:pos x="13" y="31"/>
                  </a:cxn>
                  <a:cxn ang="0">
                    <a:pos x="13" y="40"/>
                  </a:cxn>
                  <a:cxn ang="0">
                    <a:pos x="15" y="55"/>
                  </a:cxn>
                  <a:cxn ang="0">
                    <a:pos x="21" y="66"/>
                  </a:cxn>
                  <a:cxn ang="0">
                    <a:pos x="31" y="74"/>
                  </a:cxn>
                  <a:cxn ang="0">
                    <a:pos x="36" y="75"/>
                  </a:cxn>
                  <a:cxn ang="0">
                    <a:pos x="42" y="75"/>
                  </a:cxn>
                  <a:cxn ang="0">
                    <a:pos x="58" y="71"/>
                  </a:cxn>
                  <a:cxn ang="0">
                    <a:pos x="70" y="59"/>
                  </a:cxn>
                  <a:cxn ang="0">
                    <a:pos x="76" y="62"/>
                  </a:cxn>
                  <a:cxn ang="0">
                    <a:pos x="66" y="72"/>
                  </a:cxn>
                  <a:cxn ang="0">
                    <a:pos x="54" y="80"/>
                  </a:cxn>
                  <a:cxn ang="0">
                    <a:pos x="40" y="81"/>
                  </a:cxn>
                  <a:cxn ang="0">
                    <a:pos x="24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0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33" y="0"/>
                  </a:cxn>
                </a:cxnLst>
                <a:rect l="0" t="0" r="r" b="b"/>
                <a:pathLst>
                  <a:path w="76" h="81">
                    <a:moveTo>
                      <a:pt x="33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1" y="7"/>
                    </a:lnTo>
                    <a:lnTo>
                      <a:pt x="64" y="1"/>
                    </a:lnTo>
                    <a:lnTo>
                      <a:pt x="67" y="1"/>
                    </a:lnTo>
                    <a:lnTo>
                      <a:pt x="73" y="30"/>
                    </a:lnTo>
                    <a:lnTo>
                      <a:pt x="69" y="30"/>
                    </a:lnTo>
                    <a:lnTo>
                      <a:pt x="67" y="24"/>
                    </a:lnTo>
                    <a:lnTo>
                      <a:pt x="64" y="21"/>
                    </a:lnTo>
                    <a:lnTo>
                      <a:pt x="63" y="18"/>
                    </a:lnTo>
                    <a:lnTo>
                      <a:pt x="52" y="7"/>
                    </a:lnTo>
                    <a:lnTo>
                      <a:pt x="40" y="4"/>
                    </a:lnTo>
                    <a:lnTo>
                      <a:pt x="28" y="7"/>
                    </a:lnTo>
                    <a:lnTo>
                      <a:pt x="19" y="16"/>
                    </a:lnTo>
                    <a:lnTo>
                      <a:pt x="13" y="31"/>
                    </a:lnTo>
                    <a:lnTo>
                      <a:pt x="13" y="40"/>
                    </a:lnTo>
                    <a:lnTo>
                      <a:pt x="15" y="55"/>
                    </a:lnTo>
                    <a:lnTo>
                      <a:pt x="21" y="66"/>
                    </a:lnTo>
                    <a:lnTo>
                      <a:pt x="31" y="74"/>
                    </a:lnTo>
                    <a:lnTo>
                      <a:pt x="36" y="75"/>
                    </a:lnTo>
                    <a:lnTo>
                      <a:pt x="42" y="75"/>
                    </a:lnTo>
                    <a:lnTo>
                      <a:pt x="58" y="71"/>
                    </a:lnTo>
                    <a:lnTo>
                      <a:pt x="70" y="59"/>
                    </a:lnTo>
                    <a:lnTo>
                      <a:pt x="76" y="62"/>
                    </a:lnTo>
                    <a:lnTo>
                      <a:pt x="66" y="72"/>
                    </a:lnTo>
                    <a:lnTo>
                      <a:pt x="54" y="80"/>
                    </a:lnTo>
                    <a:lnTo>
                      <a:pt x="40" y="81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91" name="Freeform 399"/>
              <p:cNvSpPr>
                <a:spLocks/>
              </p:cNvSpPr>
              <p:nvPr/>
            </p:nvSpPr>
            <p:spPr bwMode="auto">
              <a:xfrm>
                <a:off x="4258" y="1722"/>
                <a:ext cx="62" cy="7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0" y="0"/>
                  </a:cxn>
                  <a:cxn ang="0">
                    <a:pos x="62" y="6"/>
                  </a:cxn>
                  <a:cxn ang="0">
                    <a:pos x="45" y="29"/>
                  </a:cxn>
                  <a:cxn ang="0">
                    <a:pos x="35" y="53"/>
                  </a:cxn>
                  <a:cxn ang="0">
                    <a:pos x="29" y="79"/>
                  </a:cxn>
                  <a:cxn ang="0">
                    <a:pos x="13" y="79"/>
                  </a:cxn>
                  <a:cxn ang="0">
                    <a:pos x="21" y="54"/>
                  </a:cxn>
                  <a:cxn ang="0">
                    <a:pos x="35" y="32"/>
                  </a:cxn>
                  <a:cxn ang="0">
                    <a:pos x="53" y="9"/>
                  </a:cxn>
                  <a:cxn ang="0">
                    <a:pos x="15" y="9"/>
                  </a:cxn>
                  <a:cxn ang="0">
                    <a:pos x="10" y="11"/>
                  </a:cxn>
                  <a:cxn ang="0">
                    <a:pos x="9" y="14"/>
                  </a:cxn>
                  <a:cxn ang="0">
                    <a:pos x="6" y="17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4" y="0"/>
                  </a:cxn>
                </a:cxnLst>
                <a:rect l="0" t="0" r="r" b="b"/>
                <a:pathLst>
                  <a:path w="62" h="79">
                    <a:moveTo>
                      <a:pt x="4" y="0"/>
                    </a:moveTo>
                    <a:lnTo>
                      <a:pt x="60" y="0"/>
                    </a:lnTo>
                    <a:lnTo>
                      <a:pt x="62" y="6"/>
                    </a:lnTo>
                    <a:lnTo>
                      <a:pt x="45" y="29"/>
                    </a:lnTo>
                    <a:lnTo>
                      <a:pt x="35" y="53"/>
                    </a:lnTo>
                    <a:lnTo>
                      <a:pt x="29" y="79"/>
                    </a:lnTo>
                    <a:lnTo>
                      <a:pt x="13" y="79"/>
                    </a:lnTo>
                    <a:lnTo>
                      <a:pt x="21" y="54"/>
                    </a:lnTo>
                    <a:lnTo>
                      <a:pt x="35" y="32"/>
                    </a:lnTo>
                    <a:lnTo>
                      <a:pt x="53" y="9"/>
                    </a:lnTo>
                    <a:lnTo>
                      <a:pt x="15" y="9"/>
                    </a:lnTo>
                    <a:lnTo>
                      <a:pt x="10" y="11"/>
                    </a:lnTo>
                    <a:lnTo>
                      <a:pt x="9" y="14"/>
                    </a:lnTo>
                    <a:lnTo>
                      <a:pt x="6" y="17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592" name="Picture 400"/>
              <p:cNvPicPr>
                <a:picLocks noChangeAspect="1" noChangeArrowheads="1"/>
              </p:cNvPicPr>
              <p:nvPr/>
            </p:nvPicPr>
            <p:blipFill>
              <a:blip r:embed="rId150" cstate="print"/>
              <a:srcRect/>
              <a:stretch>
                <a:fillRect/>
              </a:stretch>
            </p:blipFill>
            <p:spPr bwMode="auto">
              <a:xfrm>
                <a:off x="4415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93" name="Picture 401"/>
              <p:cNvPicPr>
                <a:picLocks noChangeAspect="1" noChangeArrowheads="1"/>
              </p:cNvPicPr>
              <p:nvPr/>
            </p:nvPicPr>
            <p:blipFill>
              <a:blip r:embed="rId151" cstate="print"/>
              <a:srcRect/>
              <a:stretch>
                <a:fillRect/>
              </a:stretch>
            </p:blipFill>
            <p:spPr bwMode="auto">
              <a:xfrm>
                <a:off x="4415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94" name="Picture 402"/>
              <p:cNvPicPr>
                <a:picLocks noChangeAspect="1" noChangeArrowheads="1"/>
              </p:cNvPicPr>
              <p:nvPr/>
            </p:nvPicPr>
            <p:blipFill>
              <a:blip r:embed="rId152" cstate="print"/>
              <a:srcRect/>
              <a:stretch>
                <a:fillRect/>
              </a:stretch>
            </p:blipFill>
            <p:spPr bwMode="auto">
              <a:xfrm>
                <a:off x="4445" y="1689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595" name="Picture 403"/>
              <p:cNvPicPr>
                <a:picLocks noChangeAspect="1" noChangeArrowheads="1"/>
              </p:cNvPicPr>
              <p:nvPr/>
            </p:nvPicPr>
            <p:blipFill>
              <a:blip r:embed="rId153" cstate="print"/>
              <a:srcRect/>
              <a:stretch>
                <a:fillRect/>
              </a:stretch>
            </p:blipFill>
            <p:spPr bwMode="auto">
              <a:xfrm>
                <a:off x="4445" y="1689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596" name="Freeform 404"/>
              <p:cNvSpPr>
                <a:spLocks/>
              </p:cNvSpPr>
              <p:nvPr/>
            </p:nvSpPr>
            <p:spPr bwMode="auto">
              <a:xfrm>
                <a:off x="4546" y="1745"/>
                <a:ext cx="58" cy="81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8" y="0"/>
                  </a:cxn>
                  <a:cxn ang="0">
                    <a:pos x="18" y="10"/>
                  </a:cxn>
                  <a:cxn ang="0">
                    <a:pos x="27" y="4"/>
                  </a:cxn>
                  <a:cxn ang="0">
                    <a:pos x="34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1" y="1"/>
                  </a:cxn>
                  <a:cxn ang="0">
                    <a:pos x="55" y="4"/>
                  </a:cxn>
                  <a:cxn ang="0">
                    <a:pos x="57" y="9"/>
                  </a:cxn>
                  <a:cxn ang="0">
                    <a:pos x="58" y="10"/>
                  </a:cxn>
                  <a:cxn ang="0">
                    <a:pos x="58" y="81"/>
                  </a:cxn>
                  <a:cxn ang="0">
                    <a:pos x="49" y="81"/>
                  </a:cxn>
                  <a:cxn ang="0">
                    <a:pos x="49" y="13"/>
                  </a:cxn>
                  <a:cxn ang="0">
                    <a:pos x="48" y="10"/>
                  </a:cxn>
                  <a:cxn ang="0">
                    <a:pos x="42" y="7"/>
                  </a:cxn>
                  <a:cxn ang="0">
                    <a:pos x="31" y="7"/>
                  </a:cxn>
                  <a:cxn ang="0">
                    <a:pos x="25" y="10"/>
                  </a:cxn>
                  <a:cxn ang="0">
                    <a:pos x="19" y="16"/>
                  </a:cxn>
                  <a:cxn ang="0">
                    <a:pos x="19" y="48"/>
                  </a:cxn>
                  <a:cxn ang="0">
                    <a:pos x="21" y="50"/>
                  </a:cxn>
                  <a:cxn ang="0">
                    <a:pos x="24" y="51"/>
                  </a:cxn>
                  <a:cxn ang="0">
                    <a:pos x="28" y="51"/>
                  </a:cxn>
                  <a:cxn ang="0">
                    <a:pos x="28" y="56"/>
                  </a:cxn>
                  <a:cxn ang="0">
                    <a:pos x="0" y="56"/>
                  </a:cxn>
                  <a:cxn ang="0">
                    <a:pos x="0" y="51"/>
                  </a:cxn>
                  <a:cxn ang="0">
                    <a:pos x="4" y="51"/>
                  </a:cxn>
                  <a:cxn ang="0">
                    <a:pos x="7" y="50"/>
                  </a:cxn>
                  <a:cxn ang="0">
                    <a:pos x="9" y="48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58" h="81">
                    <a:moveTo>
                      <a:pt x="15" y="0"/>
                    </a:moveTo>
                    <a:lnTo>
                      <a:pt x="18" y="0"/>
                    </a:lnTo>
                    <a:lnTo>
                      <a:pt x="18" y="10"/>
                    </a:lnTo>
                    <a:lnTo>
                      <a:pt x="27" y="4"/>
                    </a:lnTo>
                    <a:lnTo>
                      <a:pt x="34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1" y="1"/>
                    </a:lnTo>
                    <a:lnTo>
                      <a:pt x="55" y="4"/>
                    </a:lnTo>
                    <a:lnTo>
                      <a:pt x="57" y="9"/>
                    </a:lnTo>
                    <a:lnTo>
                      <a:pt x="58" y="10"/>
                    </a:lnTo>
                    <a:lnTo>
                      <a:pt x="58" y="81"/>
                    </a:lnTo>
                    <a:lnTo>
                      <a:pt x="49" y="81"/>
                    </a:lnTo>
                    <a:lnTo>
                      <a:pt x="49" y="13"/>
                    </a:lnTo>
                    <a:lnTo>
                      <a:pt x="48" y="10"/>
                    </a:lnTo>
                    <a:lnTo>
                      <a:pt x="42" y="7"/>
                    </a:lnTo>
                    <a:lnTo>
                      <a:pt x="31" y="7"/>
                    </a:lnTo>
                    <a:lnTo>
                      <a:pt x="25" y="10"/>
                    </a:lnTo>
                    <a:lnTo>
                      <a:pt x="19" y="16"/>
                    </a:lnTo>
                    <a:lnTo>
                      <a:pt x="19" y="48"/>
                    </a:lnTo>
                    <a:lnTo>
                      <a:pt x="21" y="50"/>
                    </a:lnTo>
                    <a:lnTo>
                      <a:pt x="24" y="51"/>
                    </a:lnTo>
                    <a:lnTo>
                      <a:pt x="28" y="51"/>
                    </a:lnTo>
                    <a:lnTo>
                      <a:pt x="28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4" y="51"/>
                    </a:lnTo>
                    <a:lnTo>
                      <a:pt x="7" y="50"/>
                    </a:lnTo>
                    <a:lnTo>
                      <a:pt x="9" y="48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597" name="Freeform 405"/>
              <p:cNvSpPr>
                <a:spLocks noEditPoints="1"/>
              </p:cNvSpPr>
              <p:nvPr/>
            </p:nvSpPr>
            <p:spPr bwMode="auto">
              <a:xfrm>
                <a:off x="4811" y="1721"/>
                <a:ext cx="99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49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4"/>
                  </a:cxn>
                  <a:cxn ang="0">
                    <a:pos x="99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5"/>
                  </a:cxn>
                  <a:cxn ang="0">
                    <a:pos x="68" y="34"/>
                  </a:cxn>
                  <a:cxn ang="0">
                    <a:pos x="16" y="4"/>
                  </a:cxn>
                  <a:cxn ang="0">
                    <a:pos x="10" y="12"/>
                  </a:cxn>
                  <a:cxn ang="0">
                    <a:pos x="9" y="31"/>
                  </a:cxn>
                  <a:cxn ang="0">
                    <a:pos x="13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1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4" y="1"/>
                  </a:cxn>
                  <a:cxn ang="0">
                    <a:pos x="25" y="80"/>
                  </a:cxn>
                  <a:cxn ang="0">
                    <a:pos x="74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0" y="46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1" y="39"/>
                    </a:lnTo>
                    <a:lnTo>
                      <a:pt x="69" y="43"/>
                    </a:lnTo>
                    <a:lnTo>
                      <a:pt x="68" y="49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3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78" y="31"/>
                    </a:moveTo>
                    <a:lnTo>
                      <a:pt x="90" y="34"/>
                    </a:lnTo>
                    <a:lnTo>
                      <a:pt x="96" y="43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5"/>
                    </a:lnTo>
                    <a:lnTo>
                      <a:pt x="60" y="43"/>
                    </a:lnTo>
                    <a:lnTo>
                      <a:pt x="68" y="34"/>
                    </a:lnTo>
                    <a:lnTo>
                      <a:pt x="78" y="31"/>
                    </a:lnTo>
                    <a:close/>
                    <a:moveTo>
                      <a:pt x="16" y="4"/>
                    </a:moveTo>
                    <a:lnTo>
                      <a:pt x="13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0" y="37"/>
                    </a:lnTo>
                    <a:lnTo>
                      <a:pt x="13" y="42"/>
                    </a:lnTo>
                    <a:lnTo>
                      <a:pt x="15" y="43"/>
                    </a:lnTo>
                    <a:lnTo>
                      <a:pt x="19" y="45"/>
                    </a:lnTo>
                    <a:lnTo>
                      <a:pt x="24" y="43"/>
                    </a:lnTo>
                    <a:lnTo>
                      <a:pt x="27" y="42"/>
                    </a:lnTo>
                    <a:lnTo>
                      <a:pt x="30" y="37"/>
                    </a:lnTo>
                    <a:lnTo>
                      <a:pt x="31" y="31"/>
                    </a:lnTo>
                    <a:lnTo>
                      <a:pt x="31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6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5"/>
                    </a:lnTo>
                    <a:lnTo>
                      <a:pt x="37" y="37"/>
                    </a:lnTo>
                    <a:lnTo>
                      <a:pt x="30" y="46"/>
                    </a:lnTo>
                    <a:lnTo>
                      <a:pt x="19" y="49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8799" name="Group 607"/>
            <p:cNvGrpSpPr>
              <a:grpSpLocks/>
            </p:cNvGrpSpPr>
            <p:nvPr/>
          </p:nvGrpSpPr>
          <p:grpSpPr bwMode="auto">
            <a:xfrm>
              <a:off x="1085" y="1689"/>
              <a:ext cx="4090" cy="982"/>
              <a:chOff x="1085" y="1689"/>
              <a:chExt cx="4090" cy="982"/>
            </a:xfrm>
          </p:grpSpPr>
          <p:sp>
            <p:nvSpPr>
              <p:cNvPr id="8599" name="Freeform 407"/>
              <p:cNvSpPr>
                <a:spLocks/>
              </p:cNvSpPr>
              <p:nvPr/>
            </p:nvSpPr>
            <p:spPr bwMode="auto">
              <a:xfrm>
                <a:off x="4918" y="1722"/>
                <a:ext cx="7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20"/>
                  </a:cxn>
                  <a:cxn ang="0">
                    <a:pos x="69" y="21"/>
                  </a:cxn>
                  <a:cxn ang="0">
                    <a:pos x="60" y="12"/>
                  </a:cxn>
                  <a:cxn ang="0">
                    <a:pos x="50" y="6"/>
                  </a:cxn>
                  <a:cxn ang="0">
                    <a:pos x="34" y="5"/>
                  </a:cxn>
                  <a:cxn ang="0">
                    <a:pos x="30" y="5"/>
                  </a:cxn>
                  <a:cxn ang="0">
                    <a:pos x="25" y="6"/>
                  </a:cxn>
                  <a:cxn ang="0">
                    <a:pos x="24" y="8"/>
                  </a:cxn>
                  <a:cxn ang="0">
                    <a:pos x="21" y="9"/>
                  </a:cxn>
                  <a:cxn ang="0">
                    <a:pos x="21" y="33"/>
                  </a:cxn>
                  <a:cxn ang="0">
                    <a:pos x="34" y="33"/>
                  </a:cxn>
                  <a:cxn ang="0">
                    <a:pos x="40" y="30"/>
                  </a:cxn>
                  <a:cxn ang="0">
                    <a:pos x="43" y="24"/>
                  </a:cxn>
                  <a:cxn ang="0">
                    <a:pos x="43" y="20"/>
                  </a:cxn>
                  <a:cxn ang="0">
                    <a:pos x="48" y="20"/>
                  </a:cxn>
                  <a:cxn ang="0">
                    <a:pos x="48" y="54"/>
                  </a:cxn>
                  <a:cxn ang="0">
                    <a:pos x="43" y="54"/>
                  </a:cxn>
                  <a:cxn ang="0">
                    <a:pos x="43" y="48"/>
                  </a:cxn>
                  <a:cxn ang="0">
                    <a:pos x="42" y="44"/>
                  </a:cxn>
                  <a:cxn ang="0">
                    <a:pos x="39" y="41"/>
                  </a:cxn>
                  <a:cxn ang="0">
                    <a:pos x="34" y="39"/>
                  </a:cxn>
                  <a:cxn ang="0">
                    <a:pos x="21" y="39"/>
                  </a:cxn>
                  <a:cxn ang="0">
                    <a:pos x="21" y="68"/>
                  </a:cxn>
                  <a:cxn ang="0">
                    <a:pos x="22" y="71"/>
                  </a:cxn>
                  <a:cxn ang="0">
                    <a:pos x="28" y="74"/>
                  </a:cxn>
                  <a:cxn ang="0">
                    <a:pos x="34" y="74"/>
                  </a:cxn>
                  <a:cxn ang="0">
                    <a:pos x="43" y="73"/>
                  </a:cxn>
                  <a:cxn ang="0">
                    <a:pos x="51" y="71"/>
                  </a:cxn>
                  <a:cxn ang="0">
                    <a:pos x="57" y="68"/>
                  </a:cxn>
                  <a:cxn ang="0">
                    <a:pos x="62" y="65"/>
                  </a:cxn>
                  <a:cxn ang="0">
                    <a:pos x="74" y="53"/>
                  </a:cxn>
                  <a:cxn ang="0">
                    <a:pos x="77" y="54"/>
                  </a:cxn>
                  <a:cxn ang="0">
                    <a:pos x="66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7" y="73"/>
                  </a:cxn>
                  <a:cxn ang="0">
                    <a:pos x="9" y="71"/>
                  </a:cxn>
                  <a:cxn ang="0">
                    <a:pos x="10" y="67"/>
                  </a:cxn>
                  <a:cxn ang="0">
                    <a:pos x="10" y="17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6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7" h="79">
                    <a:moveTo>
                      <a:pt x="0" y="0"/>
                    </a:moveTo>
                    <a:lnTo>
                      <a:pt x="66" y="0"/>
                    </a:lnTo>
                    <a:lnTo>
                      <a:pt x="74" y="20"/>
                    </a:lnTo>
                    <a:lnTo>
                      <a:pt x="69" y="21"/>
                    </a:lnTo>
                    <a:lnTo>
                      <a:pt x="60" y="12"/>
                    </a:lnTo>
                    <a:lnTo>
                      <a:pt x="50" y="6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24" y="8"/>
                    </a:lnTo>
                    <a:lnTo>
                      <a:pt x="21" y="9"/>
                    </a:lnTo>
                    <a:lnTo>
                      <a:pt x="21" y="33"/>
                    </a:lnTo>
                    <a:lnTo>
                      <a:pt x="34" y="33"/>
                    </a:lnTo>
                    <a:lnTo>
                      <a:pt x="40" y="30"/>
                    </a:lnTo>
                    <a:lnTo>
                      <a:pt x="43" y="24"/>
                    </a:lnTo>
                    <a:lnTo>
                      <a:pt x="43" y="20"/>
                    </a:lnTo>
                    <a:lnTo>
                      <a:pt x="48" y="20"/>
                    </a:lnTo>
                    <a:lnTo>
                      <a:pt x="48" y="54"/>
                    </a:lnTo>
                    <a:lnTo>
                      <a:pt x="43" y="54"/>
                    </a:lnTo>
                    <a:lnTo>
                      <a:pt x="43" y="48"/>
                    </a:lnTo>
                    <a:lnTo>
                      <a:pt x="42" y="44"/>
                    </a:lnTo>
                    <a:lnTo>
                      <a:pt x="39" y="41"/>
                    </a:lnTo>
                    <a:lnTo>
                      <a:pt x="34" y="39"/>
                    </a:lnTo>
                    <a:lnTo>
                      <a:pt x="21" y="39"/>
                    </a:lnTo>
                    <a:lnTo>
                      <a:pt x="21" y="68"/>
                    </a:lnTo>
                    <a:lnTo>
                      <a:pt x="22" y="71"/>
                    </a:lnTo>
                    <a:lnTo>
                      <a:pt x="28" y="74"/>
                    </a:lnTo>
                    <a:lnTo>
                      <a:pt x="34" y="74"/>
                    </a:lnTo>
                    <a:lnTo>
                      <a:pt x="43" y="73"/>
                    </a:lnTo>
                    <a:lnTo>
                      <a:pt x="51" y="71"/>
                    </a:lnTo>
                    <a:lnTo>
                      <a:pt x="57" y="68"/>
                    </a:lnTo>
                    <a:lnTo>
                      <a:pt x="62" y="65"/>
                    </a:lnTo>
                    <a:lnTo>
                      <a:pt x="74" y="53"/>
                    </a:lnTo>
                    <a:lnTo>
                      <a:pt x="77" y="54"/>
                    </a:lnTo>
                    <a:lnTo>
                      <a:pt x="66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0" y="67"/>
                    </a:lnTo>
                    <a:lnTo>
                      <a:pt x="10" y="17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00" name="Freeform 408"/>
              <p:cNvSpPr>
                <a:spLocks/>
              </p:cNvSpPr>
              <p:nvPr/>
            </p:nvSpPr>
            <p:spPr bwMode="auto">
              <a:xfrm>
                <a:off x="5004" y="1722"/>
                <a:ext cx="60" cy="7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0" y="0"/>
                  </a:cxn>
                  <a:cxn ang="0">
                    <a:pos x="60" y="6"/>
                  </a:cxn>
                  <a:cxn ang="0">
                    <a:pos x="43" y="29"/>
                  </a:cxn>
                  <a:cxn ang="0">
                    <a:pos x="33" y="53"/>
                  </a:cxn>
                  <a:cxn ang="0">
                    <a:pos x="28" y="79"/>
                  </a:cxn>
                  <a:cxn ang="0">
                    <a:pos x="13" y="79"/>
                  </a:cxn>
                  <a:cxn ang="0">
                    <a:pos x="21" y="54"/>
                  </a:cxn>
                  <a:cxn ang="0">
                    <a:pos x="33" y="32"/>
                  </a:cxn>
                  <a:cxn ang="0">
                    <a:pos x="52" y="9"/>
                  </a:cxn>
                  <a:cxn ang="0">
                    <a:pos x="13" y="9"/>
                  </a:cxn>
                  <a:cxn ang="0">
                    <a:pos x="10" y="11"/>
                  </a:cxn>
                  <a:cxn ang="0">
                    <a:pos x="4" y="17"/>
                  </a:cxn>
                  <a:cxn ang="0">
                    <a:pos x="3" y="20"/>
                  </a:cxn>
                  <a:cxn ang="0">
                    <a:pos x="0" y="20"/>
                  </a:cxn>
                  <a:cxn ang="0">
                    <a:pos x="3" y="0"/>
                  </a:cxn>
                </a:cxnLst>
                <a:rect l="0" t="0" r="r" b="b"/>
                <a:pathLst>
                  <a:path w="60" h="79">
                    <a:moveTo>
                      <a:pt x="3" y="0"/>
                    </a:moveTo>
                    <a:lnTo>
                      <a:pt x="60" y="0"/>
                    </a:lnTo>
                    <a:lnTo>
                      <a:pt x="60" y="6"/>
                    </a:lnTo>
                    <a:lnTo>
                      <a:pt x="43" y="29"/>
                    </a:lnTo>
                    <a:lnTo>
                      <a:pt x="33" y="53"/>
                    </a:lnTo>
                    <a:lnTo>
                      <a:pt x="28" y="79"/>
                    </a:lnTo>
                    <a:lnTo>
                      <a:pt x="13" y="79"/>
                    </a:lnTo>
                    <a:lnTo>
                      <a:pt x="21" y="54"/>
                    </a:lnTo>
                    <a:lnTo>
                      <a:pt x="33" y="32"/>
                    </a:lnTo>
                    <a:lnTo>
                      <a:pt x="52" y="9"/>
                    </a:lnTo>
                    <a:lnTo>
                      <a:pt x="13" y="9"/>
                    </a:lnTo>
                    <a:lnTo>
                      <a:pt x="10" y="11"/>
                    </a:lnTo>
                    <a:lnTo>
                      <a:pt x="4" y="17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01" name="Picture 409"/>
              <p:cNvPicPr>
                <a:picLocks noChangeAspect="1" noChangeArrowheads="1"/>
              </p:cNvPicPr>
              <p:nvPr/>
            </p:nvPicPr>
            <p:blipFill>
              <a:blip r:embed="rId154" cstate="print"/>
              <a:srcRect/>
              <a:stretch>
                <a:fillRect/>
              </a:stretch>
            </p:blipFill>
            <p:spPr bwMode="auto">
              <a:xfrm>
                <a:off x="5166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02" name="Picture 410"/>
              <p:cNvPicPr>
                <a:picLocks noChangeAspect="1" noChangeArrowheads="1"/>
              </p:cNvPicPr>
              <p:nvPr/>
            </p:nvPicPr>
            <p:blipFill>
              <a:blip r:embed="rId155" cstate="print"/>
              <a:srcRect/>
              <a:stretch>
                <a:fillRect/>
              </a:stretch>
            </p:blipFill>
            <p:spPr bwMode="auto">
              <a:xfrm>
                <a:off x="5166" y="168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03" name="Picture 411"/>
              <p:cNvPicPr>
                <a:picLocks noChangeAspect="1" noChangeArrowheads="1"/>
              </p:cNvPicPr>
              <p:nvPr/>
            </p:nvPicPr>
            <p:blipFill>
              <a:blip r:embed="rId156" cstate="print"/>
              <a:srcRect/>
              <a:stretch>
                <a:fillRect/>
              </a:stretch>
            </p:blipFill>
            <p:spPr bwMode="auto">
              <a:xfrm>
                <a:off x="1088" y="1848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04" name="Picture 412"/>
              <p:cNvPicPr>
                <a:picLocks noChangeAspect="1" noChangeArrowheads="1"/>
              </p:cNvPicPr>
              <p:nvPr/>
            </p:nvPicPr>
            <p:blipFill>
              <a:blip r:embed="rId157" cstate="print"/>
              <a:srcRect/>
              <a:stretch>
                <a:fillRect/>
              </a:stretch>
            </p:blipFill>
            <p:spPr bwMode="auto">
              <a:xfrm>
                <a:off x="1088" y="1848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05" name="Picture 413"/>
              <p:cNvPicPr>
                <a:picLocks noChangeAspect="1" noChangeArrowheads="1"/>
              </p:cNvPicPr>
              <p:nvPr/>
            </p:nvPicPr>
            <p:blipFill>
              <a:blip r:embed="rId158" cstate="print"/>
              <a:srcRect/>
              <a:stretch>
                <a:fillRect/>
              </a:stretch>
            </p:blipFill>
            <p:spPr bwMode="auto">
              <a:xfrm>
                <a:off x="1085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06" name="Picture 414"/>
              <p:cNvPicPr>
                <a:picLocks noChangeAspect="1" noChangeArrowheads="1"/>
              </p:cNvPicPr>
              <p:nvPr/>
            </p:nvPicPr>
            <p:blipFill>
              <a:blip r:embed="rId159" cstate="print"/>
              <a:srcRect/>
              <a:stretch>
                <a:fillRect/>
              </a:stretch>
            </p:blipFill>
            <p:spPr bwMode="auto">
              <a:xfrm>
                <a:off x="1085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07" name="Freeform 415"/>
              <p:cNvSpPr>
                <a:spLocks/>
              </p:cNvSpPr>
              <p:nvPr/>
            </p:nvSpPr>
            <p:spPr bwMode="auto">
              <a:xfrm>
                <a:off x="1243" y="1866"/>
                <a:ext cx="42" cy="118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2" y="7"/>
                  </a:cxn>
                  <a:cxn ang="0">
                    <a:pos x="36" y="10"/>
                  </a:cxn>
                  <a:cxn ang="0">
                    <a:pos x="32" y="13"/>
                  </a:cxn>
                  <a:cxn ang="0">
                    <a:pos x="23" y="22"/>
                  </a:cxn>
                  <a:cxn ang="0">
                    <a:pos x="17" y="39"/>
                  </a:cxn>
                  <a:cxn ang="0">
                    <a:pos x="14" y="59"/>
                  </a:cxn>
                  <a:cxn ang="0">
                    <a:pos x="17" y="80"/>
                  </a:cxn>
                  <a:cxn ang="0">
                    <a:pos x="24" y="97"/>
                  </a:cxn>
                  <a:cxn ang="0">
                    <a:pos x="29" y="103"/>
                  </a:cxn>
                  <a:cxn ang="0">
                    <a:pos x="35" y="107"/>
                  </a:cxn>
                  <a:cxn ang="0">
                    <a:pos x="42" y="110"/>
                  </a:cxn>
                  <a:cxn ang="0">
                    <a:pos x="42" y="118"/>
                  </a:cxn>
                  <a:cxn ang="0">
                    <a:pos x="27" y="113"/>
                  </a:cxn>
                  <a:cxn ang="0">
                    <a:pos x="15" y="103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3" y="42"/>
                  </a:cxn>
                  <a:cxn ang="0">
                    <a:pos x="8" y="27"/>
                  </a:cxn>
                  <a:cxn ang="0">
                    <a:pos x="17" y="15"/>
                  </a:cxn>
                  <a:cxn ang="0">
                    <a:pos x="27" y="4"/>
                  </a:cxn>
                  <a:cxn ang="0">
                    <a:pos x="42" y="0"/>
                  </a:cxn>
                </a:cxnLst>
                <a:rect l="0" t="0" r="r" b="b"/>
                <a:pathLst>
                  <a:path w="42" h="118">
                    <a:moveTo>
                      <a:pt x="42" y="0"/>
                    </a:moveTo>
                    <a:lnTo>
                      <a:pt x="42" y="7"/>
                    </a:lnTo>
                    <a:lnTo>
                      <a:pt x="36" y="10"/>
                    </a:lnTo>
                    <a:lnTo>
                      <a:pt x="32" y="13"/>
                    </a:lnTo>
                    <a:lnTo>
                      <a:pt x="23" y="22"/>
                    </a:lnTo>
                    <a:lnTo>
                      <a:pt x="17" y="39"/>
                    </a:lnTo>
                    <a:lnTo>
                      <a:pt x="14" y="59"/>
                    </a:lnTo>
                    <a:lnTo>
                      <a:pt x="17" y="80"/>
                    </a:lnTo>
                    <a:lnTo>
                      <a:pt x="24" y="97"/>
                    </a:lnTo>
                    <a:lnTo>
                      <a:pt x="29" y="103"/>
                    </a:lnTo>
                    <a:lnTo>
                      <a:pt x="35" y="107"/>
                    </a:lnTo>
                    <a:lnTo>
                      <a:pt x="42" y="110"/>
                    </a:lnTo>
                    <a:lnTo>
                      <a:pt x="42" y="118"/>
                    </a:lnTo>
                    <a:lnTo>
                      <a:pt x="27" y="113"/>
                    </a:lnTo>
                    <a:lnTo>
                      <a:pt x="15" y="103"/>
                    </a:lnTo>
                    <a:lnTo>
                      <a:pt x="5" y="83"/>
                    </a:lnTo>
                    <a:lnTo>
                      <a:pt x="0" y="59"/>
                    </a:lnTo>
                    <a:lnTo>
                      <a:pt x="3" y="42"/>
                    </a:lnTo>
                    <a:lnTo>
                      <a:pt x="8" y="27"/>
                    </a:lnTo>
                    <a:lnTo>
                      <a:pt x="17" y="15"/>
                    </a:lnTo>
                    <a:lnTo>
                      <a:pt x="27" y="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08" name="Freeform 416"/>
              <p:cNvSpPr>
                <a:spLocks noEditPoints="1"/>
              </p:cNvSpPr>
              <p:nvPr/>
            </p:nvSpPr>
            <p:spPr bwMode="auto">
              <a:xfrm>
                <a:off x="1535" y="1885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7" y="50"/>
                  </a:cxn>
                  <a:cxn ang="0">
                    <a:pos x="68" y="64"/>
                  </a:cxn>
                  <a:cxn ang="0">
                    <a:pos x="71" y="75"/>
                  </a:cxn>
                  <a:cxn ang="0">
                    <a:pos x="79" y="78"/>
                  </a:cxn>
                  <a:cxn ang="0">
                    <a:pos x="86" y="75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8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6" y="5"/>
                  </a:cxn>
                  <a:cxn ang="0">
                    <a:pos x="11" y="13"/>
                  </a:cxn>
                  <a:cxn ang="0">
                    <a:pos x="8" y="26"/>
                  </a:cxn>
                  <a:cxn ang="0">
                    <a:pos x="12" y="43"/>
                  </a:cxn>
                  <a:cxn ang="0">
                    <a:pos x="20" y="46"/>
                  </a:cxn>
                  <a:cxn ang="0">
                    <a:pos x="28" y="43"/>
                  </a:cxn>
                  <a:cxn ang="0">
                    <a:pos x="32" y="32"/>
                  </a:cxn>
                  <a:cxn ang="0">
                    <a:pos x="31" y="17"/>
                  </a:cxn>
                  <a:cxn ang="0">
                    <a:pos x="25" y="5"/>
                  </a:cxn>
                  <a:cxn ang="0">
                    <a:pos x="73" y="2"/>
                  </a:cxn>
                  <a:cxn ang="0">
                    <a:pos x="26" y="81"/>
                  </a:cxn>
                  <a:cxn ang="0">
                    <a:pos x="73" y="2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1" y="46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5"/>
                    </a:lnTo>
                    <a:lnTo>
                      <a:pt x="74" y="76"/>
                    </a:lnTo>
                    <a:lnTo>
                      <a:pt x="79" y="78"/>
                    </a:lnTo>
                    <a:lnTo>
                      <a:pt x="83" y="76"/>
                    </a:lnTo>
                    <a:lnTo>
                      <a:pt x="86" y="75"/>
                    </a:lnTo>
                    <a:lnTo>
                      <a:pt x="88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8"/>
                    </a:lnTo>
                    <a:lnTo>
                      <a:pt x="61" y="69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5"/>
                    </a:moveTo>
                    <a:lnTo>
                      <a:pt x="12" y="8"/>
                    </a:lnTo>
                    <a:lnTo>
                      <a:pt x="11" y="13"/>
                    </a:lnTo>
                    <a:lnTo>
                      <a:pt x="9" y="19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3"/>
                    </a:lnTo>
                    <a:lnTo>
                      <a:pt x="16" y="44"/>
                    </a:lnTo>
                    <a:lnTo>
                      <a:pt x="20" y="46"/>
                    </a:lnTo>
                    <a:lnTo>
                      <a:pt x="25" y="44"/>
                    </a:lnTo>
                    <a:lnTo>
                      <a:pt x="28" y="43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5"/>
                    </a:lnTo>
                    <a:lnTo>
                      <a:pt x="31" y="17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16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1"/>
                    </a:lnTo>
                    <a:lnTo>
                      <a:pt x="19" y="81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3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6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2" y="13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09" name="Freeform 417"/>
              <p:cNvSpPr>
                <a:spLocks/>
              </p:cNvSpPr>
              <p:nvPr/>
            </p:nvSpPr>
            <p:spPr bwMode="auto">
              <a:xfrm>
                <a:off x="1642" y="1885"/>
                <a:ext cx="62" cy="81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2"/>
                  </a:cxn>
                  <a:cxn ang="0">
                    <a:pos x="49" y="5"/>
                  </a:cxn>
                  <a:cxn ang="0">
                    <a:pos x="52" y="8"/>
                  </a:cxn>
                  <a:cxn ang="0">
                    <a:pos x="55" y="13"/>
                  </a:cxn>
                  <a:cxn ang="0">
                    <a:pos x="56" y="17"/>
                  </a:cxn>
                  <a:cxn ang="0">
                    <a:pos x="58" y="23"/>
                  </a:cxn>
                  <a:cxn ang="0">
                    <a:pos x="52" y="38"/>
                  </a:cxn>
                  <a:cxn ang="0">
                    <a:pos x="37" y="55"/>
                  </a:cxn>
                  <a:cxn ang="0">
                    <a:pos x="32" y="58"/>
                  </a:cxn>
                  <a:cxn ang="0">
                    <a:pos x="20" y="67"/>
                  </a:cxn>
                  <a:cxn ang="0">
                    <a:pos x="12" y="72"/>
                  </a:cxn>
                  <a:cxn ang="0">
                    <a:pos x="40" y="72"/>
                  </a:cxn>
                  <a:cxn ang="0">
                    <a:pos x="46" y="70"/>
                  </a:cxn>
                  <a:cxn ang="0">
                    <a:pos x="49" y="70"/>
                  </a:cxn>
                  <a:cxn ang="0">
                    <a:pos x="52" y="67"/>
                  </a:cxn>
                  <a:cxn ang="0">
                    <a:pos x="55" y="66"/>
                  </a:cxn>
                  <a:cxn ang="0">
                    <a:pos x="56" y="61"/>
                  </a:cxn>
                  <a:cxn ang="0">
                    <a:pos x="58" y="58"/>
                  </a:cxn>
                  <a:cxn ang="0">
                    <a:pos x="62" y="59"/>
                  </a:cxn>
                  <a:cxn ang="0">
                    <a:pos x="56" y="81"/>
                  </a:cxn>
                  <a:cxn ang="0">
                    <a:pos x="0" y="81"/>
                  </a:cxn>
                  <a:cxn ang="0">
                    <a:pos x="0" y="73"/>
                  </a:cxn>
                  <a:cxn ang="0">
                    <a:pos x="25" y="55"/>
                  </a:cxn>
                  <a:cxn ang="0">
                    <a:pos x="40" y="38"/>
                  </a:cxn>
                  <a:cxn ang="0">
                    <a:pos x="44" y="22"/>
                  </a:cxn>
                  <a:cxn ang="0">
                    <a:pos x="43" y="16"/>
                  </a:cxn>
                  <a:cxn ang="0">
                    <a:pos x="41" y="11"/>
                  </a:cxn>
                  <a:cxn ang="0">
                    <a:pos x="38" y="8"/>
                  </a:cxn>
                  <a:cxn ang="0">
                    <a:pos x="34" y="7"/>
                  </a:cxn>
                  <a:cxn ang="0">
                    <a:pos x="28" y="5"/>
                  </a:cxn>
                  <a:cxn ang="0">
                    <a:pos x="23" y="7"/>
                  </a:cxn>
                  <a:cxn ang="0">
                    <a:pos x="17" y="8"/>
                  </a:cxn>
                  <a:cxn ang="0">
                    <a:pos x="12" y="13"/>
                  </a:cxn>
                  <a:cxn ang="0">
                    <a:pos x="11" y="16"/>
                  </a:cxn>
                  <a:cxn ang="0">
                    <a:pos x="14" y="22"/>
                  </a:cxn>
                  <a:cxn ang="0">
                    <a:pos x="15" y="23"/>
                  </a:cxn>
                  <a:cxn ang="0">
                    <a:pos x="15" y="25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5" y="31"/>
                  </a:cxn>
                  <a:cxn ang="0">
                    <a:pos x="3" y="29"/>
                  </a:cxn>
                  <a:cxn ang="0">
                    <a:pos x="2" y="25"/>
                  </a:cxn>
                  <a:cxn ang="0">
                    <a:pos x="0" y="22"/>
                  </a:cxn>
                  <a:cxn ang="0">
                    <a:pos x="3" y="13"/>
                  </a:cxn>
                  <a:cxn ang="0">
                    <a:pos x="9" y="7"/>
                  </a:cxn>
                  <a:cxn ang="0">
                    <a:pos x="18" y="2"/>
                  </a:cxn>
                  <a:cxn ang="0">
                    <a:pos x="29" y="0"/>
                  </a:cxn>
                </a:cxnLst>
                <a:rect l="0" t="0" r="r" b="b"/>
                <a:pathLst>
                  <a:path w="62" h="81">
                    <a:moveTo>
                      <a:pt x="29" y="0"/>
                    </a:moveTo>
                    <a:lnTo>
                      <a:pt x="37" y="0"/>
                    </a:lnTo>
                    <a:lnTo>
                      <a:pt x="43" y="2"/>
                    </a:lnTo>
                    <a:lnTo>
                      <a:pt x="49" y="5"/>
                    </a:lnTo>
                    <a:lnTo>
                      <a:pt x="52" y="8"/>
                    </a:lnTo>
                    <a:lnTo>
                      <a:pt x="55" y="13"/>
                    </a:lnTo>
                    <a:lnTo>
                      <a:pt x="56" y="17"/>
                    </a:lnTo>
                    <a:lnTo>
                      <a:pt x="58" y="23"/>
                    </a:lnTo>
                    <a:lnTo>
                      <a:pt x="52" y="38"/>
                    </a:lnTo>
                    <a:lnTo>
                      <a:pt x="37" y="55"/>
                    </a:lnTo>
                    <a:lnTo>
                      <a:pt x="32" y="58"/>
                    </a:lnTo>
                    <a:lnTo>
                      <a:pt x="20" y="67"/>
                    </a:lnTo>
                    <a:lnTo>
                      <a:pt x="12" y="72"/>
                    </a:lnTo>
                    <a:lnTo>
                      <a:pt x="40" y="72"/>
                    </a:lnTo>
                    <a:lnTo>
                      <a:pt x="46" y="70"/>
                    </a:lnTo>
                    <a:lnTo>
                      <a:pt x="49" y="70"/>
                    </a:lnTo>
                    <a:lnTo>
                      <a:pt x="52" y="67"/>
                    </a:lnTo>
                    <a:lnTo>
                      <a:pt x="55" y="66"/>
                    </a:lnTo>
                    <a:lnTo>
                      <a:pt x="56" y="61"/>
                    </a:lnTo>
                    <a:lnTo>
                      <a:pt x="58" y="58"/>
                    </a:lnTo>
                    <a:lnTo>
                      <a:pt x="62" y="59"/>
                    </a:lnTo>
                    <a:lnTo>
                      <a:pt x="56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5" y="55"/>
                    </a:lnTo>
                    <a:lnTo>
                      <a:pt x="40" y="38"/>
                    </a:lnTo>
                    <a:lnTo>
                      <a:pt x="44" y="22"/>
                    </a:lnTo>
                    <a:lnTo>
                      <a:pt x="43" y="16"/>
                    </a:lnTo>
                    <a:lnTo>
                      <a:pt x="41" y="11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28" y="5"/>
                    </a:lnTo>
                    <a:lnTo>
                      <a:pt x="23" y="7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11" y="16"/>
                    </a:lnTo>
                    <a:lnTo>
                      <a:pt x="14" y="22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5" y="31"/>
                    </a:lnTo>
                    <a:lnTo>
                      <a:pt x="3" y="29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8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10" name="Freeform 418"/>
              <p:cNvSpPr>
                <a:spLocks noEditPoints="1"/>
              </p:cNvSpPr>
              <p:nvPr/>
            </p:nvSpPr>
            <p:spPr bwMode="auto">
              <a:xfrm>
                <a:off x="1715" y="1885"/>
                <a:ext cx="63" cy="82"/>
              </a:xfrm>
              <a:custGeom>
                <a:avLst/>
                <a:gdLst/>
                <a:ahLst/>
                <a:cxnLst>
                  <a:cxn ang="0">
                    <a:pos x="19" y="46"/>
                  </a:cxn>
                  <a:cxn ang="0">
                    <a:pos x="12" y="55"/>
                  </a:cxn>
                  <a:cxn ang="0">
                    <a:pos x="13" y="70"/>
                  </a:cxn>
                  <a:cxn ang="0">
                    <a:pos x="21" y="76"/>
                  </a:cxn>
                  <a:cxn ang="0">
                    <a:pos x="37" y="78"/>
                  </a:cxn>
                  <a:cxn ang="0">
                    <a:pos x="46" y="73"/>
                  </a:cxn>
                  <a:cxn ang="0">
                    <a:pos x="52" y="61"/>
                  </a:cxn>
                  <a:cxn ang="0">
                    <a:pos x="45" y="49"/>
                  </a:cxn>
                  <a:cxn ang="0">
                    <a:pos x="25" y="41"/>
                  </a:cxn>
                  <a:cxn ang="0">
                    <a:pos x="24" y="7"/>
                  </a:cxn>
                  <a:cxn ang="0">
                    <a:pos x="15" y="14"/>
                  </a:cxn>
                  <a:cxn ang="0">
                    <a:pos x="21" y="29"/>
                  </a:cxn>
                  <a:cxn ang="0">
                    <a:pos x="36" y="34"/>
                  </a:cxn>
                  <a:cxn ang="0">
                    <a:pos x="45" y="29"/>
                  </a:cxn>
                  <a:cxn ang="0">
                    <a:pos x="49" y="23"/>
                  </a:cxn>
                  <a:cxn ang="0">
                    <a:pos x="46" y="10"/>
                  </a:cxn>
                  <a:cxn ang="0">
                    <a:pos x="39" y="5"/>
                  </a:cxn>
                  <a:cxn ang="0">
                    <a:pos x="31" y="0"/>
                  </a:cxn>
                  <a:cxn ang="0">
                    <a:pos x="45" y="2"/>
                  </a:cxn>
                  <a:cxn ang="0">
                    <a:pos x="54" y="7"/>
                  </a:cxn>
                  <a:cxn ang="0">
                    <a:pos x="60" y="19"/>
                  </a:cxn>
                  <a:cxn ang="0">
                    <a:pos x="48" y="34"/>
                  </a:cxn>
                  <a:cxn ang="0">
                    <a:pos x="46" y="38"/>
                  </a:cxn>
                  <a:cxn ang="0">
                    <a:pos x="57" y="43"/>
                  </a:cxn>
                  <a:cxn ang="0">
                    <a:pos x="61" y="50"/>
                  </a:cxn>
                  <a:cxn ang="0">
                    <a:pos x="60" y="67"/>
                  </a:cxn>
                  <a:cxn ang="0">
                    <a:pos x="42" y="81"/>
                  </a:cxn>
                  <a:cxn ang="0">
                    <a:pos x="24" y="82"/>
                  </a:cxn>
                  <a:cxn ang="0">
                    <a:pos x="10" y="78"/>
                  </a:cxn>
                  <a:cxn ang="0">
                    <a:pos x="0" y="61"/>
                  </a:cxn>
                  <a:cxn ang="0">
                    <a:pos x="3" y="50"/>
                  </a:cxn>
                  <a:cxn ang="0">
                    <a:pos x="12" y="43"/>
                  </a:cxn>
                  <a:cxn ang="0">
                    <a:pos x="13" y="37"/>
                  </a:cxn>
                  <a:cxn ang="0">
                    <a:pos x="6" y="28"/>
                  </a:cxn>
                  <a:cxn ang="0">
                    <a:pos x="6" y="13"/>
                  </a:cxn>
                  <a:cxn ang="0">
                    <a:pos x="21" y="2"/>
                  </a:cxn>
                </a:cxnLst>
                <a:rect l="0" t="0" r="r" b="b"/>
                <a:pathLst>
                  <a:path w="63" h="82">
                    <a:moveTo>
                      <a:pt x="25" y="41"/>
                    </a:moveTo>
                    <a:lnTo>
                      <a:pt x="19" y="46"/>
                    </a:lnTo>
                    <a:lnTo>
                      <a:pt x="15" y="49"/>
                    </a:lnTo>
                    <a:lnTo>
                      <a:pt x="12" y="55"/>
                    </a:lnTo>
                    <a:lnTo>
                      <a:pt x="10" y="61"/>
                    </a:lnTo>
                    <a:lnTo>
                      <a:pt x="13" y="70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5" y="78"/>
                    </a:lnTo>
                    <a:lnTo>
                      <a:pt x="37" y="78"/>
                    </a:lnTo>
                    <a:lnTo>
                      <a:pt x="42" y="76"/>
                    </a:lnTo>
                    <a:lnTo>
                      <a:pt x="46" y="73"/>
                    </a:lnTo>
                    <a:lnTo>
                      <a:pt x="49" y="70"/>
                    </a:lnTo>
                    <a:lnTo>
                      <a:pt x="52" y="61"/>
                    </a:lnTo>
                    <a:lnTo>
                      <a:pt x="49" y="52"/>
                    </a:lnTo>
                    <a:lnTo>
                      <a:pt x="45" y="49"/>
                    </a:lnTo>
                    <a:lnTo>
                      <a:pt x="39" y="46"/>
                    </a:lnTo>
                    <a:lnTo>
                      <a:pt x="25" y="41"/>
                    </a:lnTo>
                    <a:close/>
                    <a:moveTo>
                      <a:pt x="28" y="5"/>
                    </a:moveTo>
                    <a:lnTo>
                      <a:pt x="24" y="7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15" y="23"/>
                    </a:lnTo>
                    <a:lnTo>
                      <a:pt x="21" y="29"/>
                    </a:lnTo>
                    <a:lnTo>
                      <a:pt x="27" y="31"/>
                    </a:lnTo>
                    <a:lnTo>
                      <a:pt x="36" y="34"/>
                    </a:lnTo>
                    <a:lnTo>
                      <a:pt x="40" y="32"/>
                    </a:lnTo>
                    <a:lnTo>
                      <a:pt x="45" y="29"/>
                    </a:lnTo>
                    <a:lnTo>
                      <a:pt x="48" y="26"/>
                    </a:lnTo>
                    <a:lnTo>
                      <a:pt x="49" y="23"/>
                    </a:lnTo>
                    <a:lnTo>
                      <a:pt x="49" y="14"/>
                    </a:lnTo>
                    <a:lnTo>
                      <a:pt x="46" y="10"/>
                    </a:lnTo>
                    <a:lnTo>
                      <a:pt x="43" y="7"/>
                    </a:lnTo>
                    <a:lnTo>
                      <a:pt x="39" y="5"/>
                    </a:lnTo>
                    <a:lnTo>
                      <a:pt x="28" y="5"/>
                    </a:lnTo>
                    <a:close/>
                    <a:moveTo>
                      <a:pt x="31" y="0"/>
                    </a:moveTo>
                    <a:lnTo>
                      <a:pt x="39" y="0"/>
                    </a:lnTo>
                    <a:lnTo>
                      <a:pt x="45" y="2"/>
                    </a:lnTo>
                    <a:lnTo>
                      <a:pt x="49" y="3"/>
                    </a:lnTo>
                    <a:lnTo>
                      <a:pt x="54" y="7"/>
                    </a:lnTo>
                    <a:lnTo>
                      <a:pt x="57" y="10"/>
                    </a:lnTo>
                    <a:lnTo>
                      <a:pt x="60" y="19"/>
                    </a:lnTo>
                    <a:lnTo>
                      <a:pt x="57" y="28"/>
                    </a:lnTo>
                    <a:lnTo>
                      <a:pt x="48" y="34"/>
                    </a:lnTo>
                    <a:lnTo>
                      <a:pt x="42" y="35"/>
                    </a:lnTo>
                    <a:lnTo>
                      <a:pt x="46" y="38"/>
                    </a:lnTo>
                    <a:lnTo>
                      <a:pt x="52" y="40"/>
                    </a:lnTo>
                    <a:lnTo>
                      <a:pt x="57" y="43"/>
                    </a:lnTo>
                    <a:lnTo>
                      <a:pt x="60" y="46"/>
                    </a:lnTo>
                    <a:lnTo>
                      <a:pt x="61" y="50"/>
                    </a:lnTo>
                    <a:lnTo>
                      <a:pt x="63" y="56"/>
                    </a:lnTo>
                    <a:lnTo>
                      <a:pt x="60" y="67"/>
                    </a:lnTo>
                    <a:lnTo>
                      <a:pt x="52" y="76"/>
                    </a:lnTo>
                    <a:lnTo>
                      <a:pt x="42" y="81"/>
                    </a:lnTo>
                    <a:lnTo>
                      <a:pt x="30" y="82"/>
                    </a:lnTo>
                    <a:lnTo>
                      <a:pt x="24" y="82"/>
                    </a:lnTo>
                    <a:lnTo>
                      <a:pt x="16" y="81"/>
                    </a:lnTo>
                    <a:lnTo>
                      <a:pt x="10" y="78"/>
                    </a:lnTo>
                    <a:lnTo>
                      <a:pt x="3" y="70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3" y="50"/>
                    </a:lnTo>
                    <a:lnTo>
                      <a:pt x="7" y="46"/>
                    </a:lnTo>
                    <a:lnTo>
                      <a:pt x="12" y="43"/>
                    </a:lnTo>
                    <a:lnTo>
                      <a:pt x="19" y="40"/>
                    </a:lnTo>
                    <a:lnTo>
                      <a:pt x="13" y="37"/>
                    </a:lnTo>
                    <a:lnTo>
                      <a:pt x="9" y="32"/>
                    </a:lnTo>
                    <a:lnTo>
                      <a:pt x="6" y="28"/>
                    </a:lnTo>
                    <a:lnTo>
                      <a:pt x="4" y="22"/>
                    </a:lnTo>
                    <a:lnTo>
                      <a:pt x="6" y="13"/>
                    </a:lnTo>
                    <a:lnTo>
                      <a:pt x="12" y="5"/>
                    </a:lnTo>
                    <a:lnTo>
                      <a:pt x="2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11" name="Picture 419"/>
              <p:cNvPicPr>
                <a:picLocks noChangeAspect="1" noChangeArrowheads="1"/>
              </p:cNvPicPr>
              <p:nvPr/>
            </p:nvPicPr>
            <p:blipFill>
              <a:blip r:embed="rId160" cstate="print"/>
              <a:srcRect/>
              <a:stretch>
                <a:fillRect/>
              </a:stretch>
            </p:blipFill>
            <p:spPr bwMode="auto">
              <a:xfrm>
                <a:off x="1873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12" name="Picture 420"/>
              <p:cNvPicPr>
                <a:picLocks noChangeAspect="1" noChangeArrowheads="1"/>
              </p:cNvPicPr>
              <p:nvPr/>
            </p:nvPicPr>
            <p:blipFill>
              <a:blip r:embed="rId161" cstate="print"/>
              <a:srcRect/>
              <a:stretch>
                <a:fillRect/>
              </a:stretch>
            </p:blipFill>
            <p:spPr bwMode="auto">
              <a:xfrm>
                <a:off x="1873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13" name="Picture 421"/>
              <p:cNvPicPr>
                <a:picLocks noChangeAspect="1" noChangeArrowheads="1"/>
              </p:cNvPicPr>
              <p:nvPr/>
            </p:nvPicPr>
            <p:blipFill>
              <a:blip r:embed="rId162" cstate="print"/>
              <a:srcRect/>
              <a:stretch>
                <a:fillRect/>
              </a:stretch>
            </p:blipFill>
            <p:spPr bwMode="auto">
              <a:xfrm>
                <a:off x="1902" y="1854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14" name="Picture 422"/>
              <p:cNvPicPr>
                <a:picLocks noChangeAspect="1" noChangeArrowheads="1"/>
              </p:cNvPicPr>
              <p:nvPr/>
            </p:nvPicPr>
            <p:blipFill>
              <a:blip r:embed="rId163" cstate="print"/>
              <a:srcRect/>
              <a:stretch>
                <a:fillRect/>
              </a:stretch>
            </p:blipFill>
            <p:spPr bwMode="auto">
              <a:xfrm>
                <a:off x="1902" y="1854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15" name="Freeform 423"/>
              <p:cNvSpPr>
                <a:spLocks/>
              </p:cNvSpPr>
              <p:nvPr/>
            </p:nvSpPr>
            <p:spPr bwMode="auto">
              <a:xfrm>
                <a:off x="2140" y="1887"/>
                <a:ext cx="85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28" y="3"/>
                  </a:cxn>
                  <a:cxn ang="0">
                    <a:pos x="25" y="5"/>
                  </a:cxn>
                  <a:cxn ang="0">
                    <a:pos x="22" y="11"/>
                  </a:cxn>
                  <a:cxn ang="0">
                    <a:pos x="22" y="33"/>
                  </a:cxn>
                  <a:cxn ang="0">
                    <a:pos x="64" y="33"/>
                  </a:cxn>
                  <a:cxn ang="0">
                    <a:pos x="64" y="17"/>
                  </a:cxn>
                  <a:cxn ang="0">
                    <a:pos x="63" y="11"/>
                  </a:cxn>
                  <a:cxn ang="0">
                    <a:pos x="63" y="8"/>
                  </a:cxn>
                  <a:cxn ang="0">
                    <a:pos x="60" y="5"/>
                  </a:cxn>
                  <a:cxn ang="0">
                    <a:pos x="57" y="3"/>
                  </a:cxn>
                  <a:cxn ang="0">
                    <a:pos x="54" y="3"/>
                  </a:cxn>
                  <a:cxn ang="0">
                    <a:pos x="54" y="0"/>
                  </a:cxn>
                  <a:cxn ang="0">
                    <a:pos x="85" y="0"/>
                  </a:cxn>
                  <a:cxn ang="0">
                    <a:pos x="85" y="3"/>
                  </a:cxn>
                  <a:cxn ang="0">
                    <a:pos x="81" y="3"/>
                  </a:cxn>
                  <a:cxn ang="0">
                    <a:pos x="78" y="5"/>
                  </a:cxn>
                  <a:cxn ang="0">
                    <a:pos x="75" y="11"/>
                  </a:cxn>
                  <a:cxn ang="0">
                    <a:pos x="75" y="67"/>
                  </a:cxn>
                  <a:cxn ang="0">
                    <a:pos x="78" y="73"/>
                  </a:cxn>
                  <a:cxn ang="0">
                    <a:pos x="79" y="74"/>
                  </a:cxn>
                  <a:cxn ang="0">
                    <a:pos x="82" y="74"/>
                  </a:cxn>
                  <a:cxn ang="0">
                    <a:pos x="85" y="76"/>
                  </a:cxn>
                  <a:cxn ang="0">
                    <a:pos x="85" y="79"/>
                  </a:cxn>
                  <a:cxn ang="0">
                    <a:pos x="54" y="79"/>
                  </a:cxn>
                  <a:cxn ang="0">
                    <a:pos x="54" y="76"/>
                  </a:cxn>
                  <a:cxn ang="0">
                    <a:pos x="58" y="74"/>
                  </a:cxn>
                  <a:cxn ang="0">
                    <a:pos x="61" y="73"/>
                  </a:cxn>
                  <a:cxn ang="0">
                    <a:pos x="63" y="71"/>
                  </a:cxn>
                  <a:cxn ang="0">
                    <a:pos x="64" y="67"/>
                  </a:cxn>
                  <a:cxn ang="0">
                    <a:pos x="64" y="38"/>
                  </a:cxn>
                  <a:cxn ang="0">
                    <a:pos x="22" y="38"/>
                  </a:cxn>
                  <a:cxn ang="0">
                    <a:pos x="22" y="67"/>
                  </a:cxn>
                  <a:cxn ang="0">
                    <a:pos x="24" y="70"/>
                  </a:cxn>
                  <a:cxn ang="0">
                    <a:pos x="24" y="73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3" y="76"/>
                  </a:cxn>
                  <a:cxn ang="0">
                    <a:pos x="33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10" y="71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5" h="79">
                    <a:moveTo>
                      <a:pt x="0" y="0"/>
                    </a:moveTo>
                    <a:lnTo>
                      <a:pt x="33" y="0"/>
                    </a:lnTo>
                    <a:lnTo>
                      <a:pt x="33" y="3"/>
                    </a:lnTo>
                    <a:lnTo>
                      <a:pt x="28" y="3"/>
                    </a:lnTo>
                    <a:lnTo>
                      <a:pt x="25" y="5"/>
                    </a:lnTo>
                    <a:lnTo>
                      <a:pt x="22" y="11"/>
                    </a:lnTo>
                    <a:lnTo>
                      <a:pt x="22" y="33"/>
                    </a:lnTo>
                    <a:lnTo>
                      <a:pt x="64" y="33"/>
                    </a:lnTo>
                    <a:lnTo>
                      <a:pt x="64" y="17"/>
                    </a:lnTo>
                    <a:lnTo>
                      <a:pt x="63" y="11"/>
                    </a:lnTo>
                    <a:lnTo>
                      <a:pt x="63" y="8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4" y="3"/>
                    </a:lnTo>
                    <a:lnTo>
                      <a:pt x="54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1" y="3"/>
                    </a:lnTo>
                    <a:lnTo>
                      <a:pt x="78" y="5"/>
                    </a:lnTo>
                    <a:lnTo>
                      <a:pt x="75" y="11"/>
                    </a:lnTo>
                    <a:lnTo>
                      <a:pt x="75" y="67"/>
                    </a:lnTo>
                    <a:lnTo>
                      <a:pt x="78" y="73"/>
                    </a:lnTo>
                    <a:lnTo>
                      <a:pt x="79" y="74"/>
                    </a:lnTo>
                    <a:lnTo>
                      <a:pt x="82" y="74"/>
                    </a:lnTo>
                    <a:lnTo>
                      <a:pt x="85" y="76"/>
                    </a:lnTo>
                    <a:lnTo>
                      <a:pt x="85" y="79"/>
                    </a:lnTo>
                    <a:lnTo>
                      <a:pt x="54" y="79"/>
                    </a:lnTo>
                    <a:lnTo>
                      <a:pt x="54" y="76"/>
                    </a:lnTo>
                    <a:lnTo>
                      <a:pt x="58" y="74"/>
                    </a:lnTo>
                    <a:lnTo>
                      <a:pt x="61" y="73"/>
                    </a:lnTo>
                    <a:lnTo>
                      <a:pt x="63" y="71"/>
                    </a:lnTo>
                    <a:lnTo>
                      <a:pt x="64" y="67"/>
                    </a:lnTo>
                    <a:lnTo>
                      <a:pt x="64" y="38"/>
                    </a:lnTo>
                    <a:lnTo>
                      <a:pt x="22" y="38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4" y="73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3" y="76"/>
                    </a:lnTo>
                    <a:lnTo>
                      <a:pt x="33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10" y="7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16" name="Freeform 424"/>
              <p:cNvSpPr>
                <a:spLocks noEditPoints="1"/>
              </p:cNvSpPr>
              <p:nvPr/>
            </p:nvSpPr>
            <p:spPr bwMode="auto">
              <a:xfrm>
                <a:off x="2560" y="1885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56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8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5"/>
                  </a:cxn>
                  <a:cxn ang="0">
                    <a:pos x="10" y="13"/>
                  </a:cxn>
                  <a:cxn ang="0">
                    <a:pos x="9" y="32"/>
                  </a:cxn>
                  <a:cxn ang="0">
                    <a:pos x="12" y="43"/>
                  </a:cxn>
                  <a:cxn ang="0">
                    <a:pos x="20" y="46"/>
                  </a:cxn>
                  <a:cxn ang="0">
                    <a:pos x="27" y="43"/>
                  </a:cxn>
                  <a:cxn ang="0">
                    <a:pos x="32" y="32"/>
                  </a:cxn>
                  <a:cxn ang="0">
                    <a:pos x="30" y="13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6" y="81"/>
                  </a:cxn>
                  <a:cxn ang="0">
                    <a:pos x="72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0" y="46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69" y="70"/>
                    </a:lnTo>
                    <a:lnTo>
                      <a:pt x="71" y="75"/>
                    </a:lnTo>
                    <a:lnTo>
                      <a:pt x="74" y="76"/>
                    </a:lnTo>
                    <a:lnTo>
                      <a:pt x="78" y="78"/>
                    </a:lnTo>
                    <a:lnTo>
                      <a:pt x="83" y="76"/>
                    </a:lnTo>
                    <a:lnTo>
                      <a:pt x="86" y="75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56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8"/>
                    </a:lnTo>
                    <a:lnTo>
                      <a:pt x="60" y="69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7" y="5"/>
                    </a:moveTo>
                    <a:lnTo>
                      <a:pt x="12" y="8"/>
                    </a:lnTo>
                    <a:lnTo>
                      <a:pt x="10" y="13"/>
                    </a:lnTo>
                    <a:lnTo>
                      <a:pt x="9" y="19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30" y="13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7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6" y="81"/>
                    </a:lnTo>
                    <a:lnTo>
                      <a:pt x="20" y="81"/>
                    </a:lnTo>
                    <a:lnTo>
                      <a:pt x="72" y="2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3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0" y="46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17" name="Freeform 425"/>
              <p:cNvSpPr>
                <a:spLocks noEditPoints="1"/>
              </p:cNvSpPr>
              <p:nvPr/>
            </p:nvSpPr>
            <p:spPr bwMode="auto">
              <a:xfrm>
                <a:off x="2665" y="1887"/>
                <a:ext cx="67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8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50" y="0"/>
                  </a:cxn>
                  <a:cxn ang="0">
                    <a:pos x="50" y="50"/>
                  </a:cxn>
                  <a:cxn ang="0">
                    <a:pos x="67" y="50"/>
                  </a:cxn>
                  <a:cxn ang="0">
                    <a:pos x="65" y="57"/>
                  </a:cxn>
                  <a:cxn ang="0">
                    <a:pos x="50" y="57"/>
                  </a:cxn>
                  <a:cxn ang="0">
                    <a:pos x="50" y="70"/>
                  </a:cxn>
                  <a:cxn ang="0">
                    <a:pos x="52" y="73"/>
                  </a:cxn>
                  <a:cxn ang="0">
                    <a:pos x="53" y="74"/>
                  </a:cxn>
                  <a:cxn ang="0">
                    <a:pos x="56" y="76"/>
                  </a:cxn>
                  <a:cxn ang="0">
                    <a:pos x="61" y="76"/>
                  </a:cxn>
                  <a:cxn ang="0">
                    <a:pos x="61" y="79"/>
                  </a:cxn>
                  <a:cxn ang="0">
                    <a:pos x="28" y="79"/>
                  </a:cxn>
                  <a:cxn ang="0">
                    <a:pos x="28" y="76"/>
                  </a:cxn>
                  <a:cxn ang="0">
                    <a:pos x="31" y="76"/>
                  </a:cxn>
                  <a:cxn ang="0">
                    <a:pos x="37" y="73"/>
                  </a:cxn>
                  <a:cxn ang="0">
                    <a:pos x="38" y="71"/>
                  </a:cxn>
                  <a:cxn ang="0">
                    <a:pos x="38" y="57"/>
                  </a:cxn>
                  <a:cxn ang="0">
                    <a:pos x="2" y="57"/>
                  </a:cxn>
                  <a:cxn ang="0">
                    <a:pos x="0" y="53"/>
                  </a:cxn>
                  <a:cxn ang="0">
                    <a:pos x="20" y="26"/>
                  </a:cxn>
                  <a:cxn ang="0">
                    <a:pos x="38" y="0"/>
                  </a:cxn>
                </a:cxnLst>
                <a:rect l="0" t="0" r="r" b="b"/>
                <a:pathLst>
                  <a:path w="67" h="79">
                    <a:moveTo>
                      <a:pt x="38" y="9"/>
                    </a:moveTo>
                    <a:lnTo>
                      <a:pt x="8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50" y="0"/>
                    </a:lnTo>
                    <a:lnTo>
                      <a:pt x="50" y="50"/>
                    </a:lnTo>
                    <a:lnTo>
                      <a:pt x="67" y="50"/>
                    </a:lnTo>
                    <a:lnTo>
                      <a:pt x="65" y="57"/>
                    </a:lnTo>
                    <a:lnTo>
                      <a:pt x="50" y="57"/>
                    </a:lnTo>
                    <a:lnTo>
                      <a:pt x="50" y="70"/>
                    </a:lnTo>
                    <a:lnTo>
                      <a:pt x="52" y="73"/>
                    </a:lnTo>
                    <a:lnTo>
                      <a:pt x="53" y="74"/>
                    </a:lnTo>
                    <a:lnTo>
                      <a:pt x="56" y="76"/>
                    </a:lnTo>
                    <a:lnTo>
                      <a:pt x="61" y="76"/>
                    </a:lnTo>
                    <a:lnTo>
                      <a:pt x="61" y="79"/>
                    </a:lnTo>
                    <a:lnTo>
                      <a:pt x="28" y="79"/>
                    </a:lnTo>
                    <a:lnTo>
                      <a:pt x="28" y="76"/>
                    </a:lnTo>
                    <a:lnTo>
                      <a:pt x="31" y="76"/>
                    </a:lnTo>
                    <a:lnTo>
                      <a:pt x="37" y="73"/>
                    </a:lnTo>
                    <a:lnTo>
                      <a:pt x="38" y="71"/>
                    </a:lnTo>
                    <a:lnTo>
                      <a:pt x="38" y="57"/>
                    </a:lnTo>
                    <a:lnTo>
                      <a:pt x="2" y="57"/>
                    </a:lnTo>
                    <a:lnTo>
                      <a:pt x="0" y="53"/>
                    </a:lnTo>
                    <a:lnTo>
                      <a:pt x="20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18" name="Freeform 426"/>
              <p:cNvSpPr>
                <a:spLocks noEditPoints="1"/>
              </p:cNvSpPr>
              <p:nvPr/>
            </p:nvSpPr>
            <p:spPr bwMode="auto">
              <a:xfrm>
                <a:off x="2741" y="1885"/>
                <a:ext cx="62" cy="82"/>
              </a:xfrm>
              <a:custGeom>
                <a:avLst/>
                <a:gdLst/>
                <a:ahLst/>
                <a:cxnLst>
                  <a:cxn ang="0">
                    <a:pos x="18" y="46"/>
                  </a:cxn>
                  <a:cxn ang="0">
                    <a:pos x="10" y="55"/>
                  </a:cxn>
                  <a:cxn ang="0">
                    <a:pos x="12" y="70"/>
                  </a:cxn>
                  <a:cxn ang="0">
                    <a:pos x="19" y="76"/>
                  </a:cxn>
                  <a:cxn ang="0">
                    <a:pos x="36" y="78"/>
                  </a:cxn>
                  <a:cxn ang="0">
                    <a:pos x="45" y="73"/>
                  </a:cxn>
                  <a:cxn ang="0">
                    <a:pos x="51" y="66"/>
                  </a:cxn>
                  <a:cxn ang="0">
                    <a:pos x="48" y="52"/>
                  </a:cxn>
                  <a:cxn ang="0">
                    <a:pos x="37" y="46"/>
                  </a:cxn>
                  <a:cxn ang="0">
                    <a:pos x="27" y="5"/>
                  </a:cxn>
                  <a:cxn ang="0">
                    <a:pos x="19" y="8"/>
                  </a:cxn>
                  <a:cxn ang="0">
                    <a:pos x="15" y="14"/>
                  </a:cxn>
                  <a:cxn ang="0">
                    <a:pos x="15" y="23"/>
                  </a:cxn>
                  <a:cxn ang="0">
                    <a:pos x="21" y="29"/>
                  </a:cxn>
                  <a:cxn ang="0">
                    <a:pos x="34" y="34"/>
                  </a:cxn>
                  <a:cxn ang="0">
                    <a:pos x="48" y="25"/>
                  </a:cxn>
                  <a:cxn ang="0">
                    <a:pos x="48" y="14"/>
                  </a:cxn>
                  <a:cxn ang="0">
                    <a:pos x="42" y="7"/>
                  </a:cxn>
                  <a:cxn ang="0">
                    <a:pos x="27" y="5"/>
                  </a:cxn>
                  <a:cxn ang="0">
                    <a:pos x="37" y="0"/>
                  </a:cxn>
                  <a:cxn ang="0">
                    <a:pos x="48" y="3"/>
                  </a:cxn>
                  <a:cxn ang="0">
                    <a:pos x="55" y="10"/>
                  </a:cxn>
                  <a:cxn ang="0">
                    <a:pos x="58" y="19"/>
                  </a:cxn>
                  <a:cxn ang="0">
                    <a:pos x="52" y="31"/>
                  </a:cxn>
                  <a:cxn ang="0">
                    <a:pos x="40" y="35"/>
                  </a:cxn>
                  <a:cxn ang="0">
                    <a:pos x="51" y="40"/>
                  </a:cxn>
                  <a:cxn ang="0">
                    <a:pos x="58" y="46"/>
                  </a:cxn>
                  <a:cxn ang="0">
                    <a:pos x="62" y="56"/>
                  </a:cxn>
                  <a:cxn ang="0">
                    <a:pos x="52" y="76"/>
                  </a:cxn>
                  <a:cxn ang="0">
                    <a:pos x="30" y="82"/>
                  </a:cxn>
                  <a:cxn ang="0">
                    <a:pos x="15" y="81"/>
                  </a:cxn>
                  <a:cxn ang="0">
                    <a:pos x="1" y="70"/>
                  </a:cxn>
                  <a:cxn ang="0">
                    <a:pos x="0" y="55"/>
                  </a:cxn>
                  <a:cxn ang="0">
                    <a:pos x="18" y="40"/>
                  </a:cxn>
                  <a:cxn ang="0">
                    <a:pos x="7" y="32"/>
                  </a:cxn>
                  <a:cxn ang="0">
                    <a:pos x="3" y="22"/>
                  </a:cxn>
                  <a:cxn ang="0">
                    <a:pos x="12" y="5"/>
                  </a:cxn>
                  <a:cxn ang="0">
                    <a:pos x="31" y="0"/>
                  </a:cxn>
                </a:cxnLst>
                <a:rect l="0" t="0" r="r" b="b"/>
                <a:pathLst>
                  <a:path w="62" h="82">
                    <a:moveTo>
                      <a:pt x="24" y="41"/>
                    </a:moveTo>
                    <a:lnTo>
                      <a:pt x="18" y="46"/>
                    </a:lnTo>
                    <a:lnTo>
                      <a:pt x="13" y="49"/>
                    </a:lnTo>
                    <a:lnTo>
                      <a:pt x="10" y="55"/>
                    </a:lnTo>
                    <a:lnTo>
                      <a:pt x="9" y="61"/>
                    </a:lnTo>
                    <a:lnTo>
                      <a:pt x="12" y="70"/>
                    </a:lnTo>
                    <a:lnTo>
                      <a:pt x="15" y="73"/>
                    </a:lnTo>
                    <a:lnTo>
                      <a:pt x="19" y="76"/>
                    </a:lnTo>
                    <a:lnTo>
                      <a:pt x="24" y="78"/>
                    </a:lnTo>
                    <a:lnTo>
                      <a:pt x="36" y="78"/>
                    </a:lnTo>
                    <a:lnTo>
                      <a:pt x="40" y="76"/>
                    </a:lnTo>
                    <a:lnTo>
                      <a:pt x="45" y="73"/>
                    </a:lnTo>
                    <a:lnTo>
                      <a:pt x="48" y="70"/>
                    </a:lnTo>
                    <a:lnTo>
                      <a:pt x="51" y="66"/>
                    </a:lnTo>
                    <a:lnTo>
                      <a:pt x="51" y="56"/>
                    </a:lnTo>
                    <a:lnTo>
                      <a:pt x="48" y="52"/>
                    </a:lnTo>
                    <a:lnTo>
                      <a:pt x="43" y="49"/>
                    </a:lnTo>
                    <a:lnTo>
                      <a:pt x="37" y="46"/>
                    </a:lnTo>
                    <a:lnTo>
                      <a:pt x="24" y="41"/>
                    </a:lnTo>
                    <a:close/>
                    <a:moveTo>
                      <a:pt x="27" y="5"/>
                    </a:moveTo>
                    <a:lnTo>
                      <a:pt x="22" y="7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5" y="14"/>
                    </a:lnTo>
                    <a:lnTo>
                      <a:pt x="13" y="19"/>
                    </a:lnTo>
                    <a:lnTo>
                      <a:pt x="15" y="23"/>
                    </a:lnTo>
                    <a:lnTo>
                      <a:pt x="16" y="26"/>
                    </a:lnTo>
                    <a:lnTo>
                      <a:pt x="21" y="29"/>
                    </a:lnTo>
                    <a:lnTo>
                      <a:pt x="27" y="31"/>
                    </a:lnTo>
                    <a:lnTo>
                      <a:pt x="34" y="34"/>
                    </a:lnTo>
                    <a:lnTo>
                      <a:pt x="40" y="32"/>
                    </a:lnTo>
                    <a:lnTo>
                      <a:pt x="48" y="25"/>
                    </a:lnTo>
                    <a:lnTo>
                      <a:pt x="49" y="19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7" y="5"/>
                    </a:lnTo>
                    <a:lnTo>
                      <a:pt x="27" y="5"/>
                    </a:lnTo>
                    <a:close/>
                    <a:moveTo>
                      <a:pt x="31" y="0"/>
                    </a:moveTo>
                    <a:lnTo>
                      <a:pt x="37" y="0"/>
                    </a:lnTo>
                    <a:lnTo>
                      <a:pt x="43" y="2"/>
                    </a:lnTo>
                    <a:lnTo>
                      <a:pt x="48" y="3"/>
                    </a:lnTo>
                    <a:lnTo>
                      <a:pt x="52" y="7"/>
                    </a:lnTo>
                    <a:lnTo>
                      <a:pt x="55" y="10"/>
                    </a:lnTo>
                    <a:lnTo>
                      <a:pt x="58" y="14"/>
                    </a:lnTo>
                    <a:lnTo>
                      <a:pt x="58" y="19"/>
                    </a:lnTo>
                    <a:lnTo>
                      <a:pt x="55" y="28"/>
                    </a:lnTo>
                    <a:lnTo>
                      <a:pt x="52" y="31"/>
                    </a:lnTo>
                    <a:lnTo>
                      <a:pt x="46" y="34"/>
                    </a:lnTo>
                    <a:lnTo>
                      <a:pt x="40" y="35"/>
                    </a:lnTo>
                    <a:lnTo>
                      <a:pt x="46" y="38"/>
                    </a:lnTo>
                    <a:lnTo>
                      <a:pt x="51" y="40"/>
                    </a:lnTo>
                    <a:lnTo>
                      <a:pt x="55" y="43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6"/>
                    </a:lnTo>
                    <a:lnTo>
                      <a:pt x="58" y="67"/>
                    </a:lnTo>
                    <a:lnTo>
                      <a:pt x="52" y="76"/>
                    </a:lnTo>
                    <a:lnTo>
                      <a:pt x="42" y="81"/>
                    </a:lnTo>
                    <a:lnTo>
                      <a:pt x="30" y="82"/>
                    </a:lnTo>
                    <a:lnTo>
                      <a:pt x="22" y="82"/>
                    </a:lnTo>
                    <a:lnTo>
                      <a:pt x="15" y="81"/>
                    </a:lnTo>
                    <a:lnTo>
                      <a:pt x="9" y="78"/>
                    </a:lnTo>
                    <a:lnTo>
                      <a:pt x="1" y="70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6" y="46"/>
                    </a:lnTo>
                    <a:lnTo>
                      <a:pt x="18" y="40"/>
                    </a:lnTo>
                    <a:lnTo>
                      <a:pt x="12" y="37"/>
                    </a:lnTo>
                    <a:lnTo>
                      <a:pt x="7" y="32"/>
                    </a:lnTo>
                    <a:lnTo>
                      <a:pt x="4" y="28"/>
                    </a:lnTo>
                    <a:lnTo>
                      <a:pt x="3" y="22"/>
                    </a:lnTo>
                    <a:lnTo>
                      <a:pt x="6" y="13"/>
                    </a:lnTo>
                    <a:lnTo>
                      <a:pt x="12" y="5"/>
                    </a:lnTo>
                    <a:lnTo>
                      <a:pt x="2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19" name="Picture 427"/>
              <p:cNvPicPr>
                <a:picLocks noChangeAspect="1" noChangeArrowheads="1"/>
              </p:cNvPicPr>
              <p:nvPr/>
            </p:nvPicPr>
            <p:blipFill>
              <a:blip r:embed="rId164" cstate="print"/>
              <a:srcRect/>
              <a:stretch>
                <a:fillRect/>
              </a:stretch>
            </p:blipFill>
            <p:spPr bwMode="auto">
              <a:xfrm>
                <a:off x="2899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20" name="Picture 428"/>
              <p:cNvPicPr>
                <a:picLocks noChangeAspect="1" noChangeArrowheads="1"/>
              </p:cNvPicPr>
              <p:nvPr/>
            </p:nvPicPr>
            <p:blipFill>
              <a:blip r:embed="rId165" cstate="print"/>
              <a:srcRect/>
              <a:stretch>
                <a:fillRect/>
              </a:stretch>
            </p:blipFill>
            <p:spPr bwMode="auto">
              <a:xfrm>
                <a:off x="2899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21" name="Picture 429"/>
              <p:cNvPicPr>
                <a:picLocks noChangeAspect="1" noChangeArrowheads="1"/>
              </p:cNvPicPr>
              <p:nvPr/>
            </p:nvPicPr>
            <p:blipFill>
              <a:blip r:embed="rId166" cstate="print"/>
              <a:srcRect/>
              <a:stretch>
                <a:fillRect/>
              </a:stretch>
            </p:blipFill>
            <p:spPr bwMode="auto">
              <a:xfrm>
                <a:off x="2929" y="1854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22" name="Picture 430"/>
              <p:cNvPicPr>
                <a:picLocks noChangeAspect="1" noChangeArrowheads="1"/>
              </p:cNvPicPr>
              <p:nvPr/>
            </p:nvPicPr>
            <p:blipFill>
              <a:blip r:embed="rId167" cstate="print"/>
              <a:srcRect/>
              <a:stretch>
                <a:fillRect/>
              </a:stretch>
            </p:blipFill>
            <p:spPr bwMode="auto">
              <a:xfrm>
                <a:off x="2929" y="1854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23" name="Freeform 431"/>
              <p:cNvSpPr>
                <a:spLocks/>
              </p:cNvSpPr>
              <p:nvPr/>
            </p:nvSpPr>
            <p:spPr bwMode="auto">
              <a:xfrm>
                <a:off x="3038" y="1882"/>
                <a:ext cx="70" cy="8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1" y="0"/>
                  </a:cxn>
                  <a:cxn ang="0">
                    <a:pos x="21" y="35"/>
                  </a:cxn>
                  <a:cxn ang="0">
                    <a:pos x="28" y="31"/>
                  </a:cxn>
                  <a:cxn ang="0">
                    <a:pos x="36" y="28"/>
                  </a:cxn>
                  <a:cxn ang="0">
                    <a:pos x="43" y="26"/>
                  </a:cxn>
                  <a:cxn ang="0">
                    <a:pos x="49" y="26"/>
                  </a:cxn>
                  <a:cxn ang="0">
                    <a:pos x="58" y="32"/>
                  </a:cxn>
                  <a:cxn ang="0">
                    <a:pos x="60" y="37"/>
                  </a:cxn>
                  <a:cxn ang="0">
                    <a:pos x="61" y="43"/>
                  </a:cxn>
                  <a:cxn ang="0">
                    <a:pos x="61" y="75"/>
                  </a:cxn>
                  <a:cxn ang="0">
                    <a:pos x="63" y="78"/>
                  </a:cxn>
                  <a:cxn ang="0">
                    <a:pos x="69" y="81"/>
                  </a:cxn>
                  <a:cxn ang="0">
                    <a:pos x="70" y="81"/>
                  </a:cxn>
                  <a:cxn ang="0">
                    <a:pos x="70" y="84"/>
                  </a:cxn>
                  <a:cxn ang="0">
                    <a:pos x="40" y="84"/>
                  </a:cxn>
                  <a:cxn ang="0">
                    <a:pos x="40" y="81"/>
                  </a:cxn>
                  <a:cxn ang="0">
                    <a:pos x="43" y="81"/>
                  </a:cxn>
                  <a:cxn ang="0">
                    <a:pos x="46" y="79"/>
                  </a:cxn>
                  <a:cxn ang="0">
                    <a:pos x="48" y="78"/>
                  </a:cxn>
                  <a:cxn ang="0">
                    <a:pos x="49" y="75"/>
                  </a:cxn>
                  <a:cxn ang="0">
                    <a:pos x="49" y="38"/>
                  </a:cxn>
                  <a:cxn ang="0">
                    <a:pos x="48" y="35"/>
                  </a:cxn>
                  <a:cxn ang="0">
                    <a:pos x="45" y="32"/>
                  </a:cxn>
                  <a:cxn ang="0">
                    <a:pos x="33" y="32"/>
                  </a:cxn>
                  <a:cxn ang="0">
                    <a:pos x="27" y="35"/>
                  </a:cxn>
                  <a:cxn ang="0">
                    <a:pos x="21" y="41"/>
                  </a:cxn>
                  <a:cxn ang="0">
                    <a:pos x="21" y="75"/>
                  </a:cxn>
                  <a:cxn ang="0">
                    <a:pos x="22" y="78"/>
                  </a:cxn>
                  <a:cxn ang="0">
                    <a:pos x="24" y="79"/>
                  </a:cxn>
                  <a:cxn ang="0">
                    <a:pos x="27" y="81"/>
                  </a:cxn>
                  <a:cxn ang="0">
                    <a:pos x="30" y="81"/>
                  </a:cxn>
                  <a:cxn ang="0">
                    <a:pos x="30" y="84"/>
                  </a:cxn>
                  <a:cxn ang="0">
                    <a:pos x="0" y="84"/>
                  </a:cxn>
                  <a:cxn ang="0">
                    <a:pos x="0" y="81"/>
                  </a:cxn>
                  <a:cxn ang="0">
                    <a:pos x="1" y="81"/>
                  </a:cxn>
                  <a:cxn ang="0">
                    <a:pos x="6" y="79"/>
                  </a:cxn>
                  <a:cxn ang="0">
                    <a:pos x="7" y="78"/>
                  </a:cxn>
                  <a:cxn ang="0">
                    <a:pos x="9" y="75"/>
                  </a:cxn>
                  <a:cxn ang="0">
                    <a:pos x="9" y="13"/>
                  </a:cxn>
                  <a:cxn ang="0">
                    <a:pos x="7" y="11"/>
                  </a:cxn>
                  <a:cxn ang="0">
                    <a:pos x="1" y="8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6" y="3"/>
                  </a:cxn>
                  <a:cxn ang="0">
                    <a:pos x="15" y="0"/>
                  </a:cxn>
                </a:cxnLst>
                <a:rect l="0" t="0" r="r" b="b"/>
                <a:pathLst>
                  <a:path w="70" h="84">
                    <a:moveTo>
                      <a:pt x="15" y="0"/>
                    </a:moveTo>
                    <a:lnTo>
                      <a:pt x="21" y="0"/>
                    </a:lnTo>
                    <a:lnTo>
                      <a:pt x="21" y="35"/>
                    </a:lnTo>
                    <a:lnTo>
                      <a:pt x="28" y="31"/>
                    </a:lnTo>
                    <a:lnTo>
                      <a:pt x="36" y="28"/>
                    </a:lnTo>
                    <a:lnTo>
                      <a:pt x="43" y="26"/>
                    </a:lnTo>
                    <a:lnTo>
                      <a:pt x="49" y="26"/>
                    </a:lnTo>
                    <a:lnTo>
                      <a:pt x="58" y="32"/>
                    </a:lnTo>
                    <a:lnTo>
                      <a:pt x="60" y="37"/>
                    </a:lnTo>
                    <a:lnTo>
                      <a:pt x="61" y="43"/>
                    </a:lnTo>
                    <a:lnTo>
                      <a:pt x="61" y="75"/>
                    </a:lnTo>
                    <a:lnTo>
                      <a:pt x="63" y="78"/>
                    </a:lnTo>
                    <a:lnTo>
                      <a:pt x="69" y="81"/>
                    </a:lnTo>
                    <a:lnTo>
                      <a:pt x="70" y="81"/>
                    </a:lnTo>
                    <a:lnTo>
                      <a:pt x="70" y="84"/>
                    </a:lnTo>
                    <a:lnTo>
                      <a:pt x="40" y="84"/>
                    </a:lnTo>
                    <a:lnTo>
                      <a:pt x="40" y="81"/>
                    </a:lnTo>
                    <a:lnTo>
                      <a:pt x="43" y="81"/>
                    </a:lnTo>
                    <a:lnTo>
                      <a:pt x="46" y="79"/>
                    </a:lnTo>
                    <a:lnTo>
                      <a:pt x="48" y="78"/>
                    </a:lnTo>
                    <a:lnTo>
                      <a:pt x="49" y="75"/>
                    </a:lnTo>
                    <a:lnTo>
                      <a:pt x="49" y="38"/>
                    </a:lnTo>
                    <a:lnTo>
                      <a:pt x="48" y="35"/>
                    </a:lnTo>
                    <a:lnTo>
                      <a:pt x="45" y="32"/>
                    </a:lnTo>
                    <a:lnTo>
                      <a:pt x="33" y="32"/>
                    </a:lnTo>
                    <a:lnTo>
                      <a:pt x="27" y="35"/>
                    </a:lnTo>
                    <a:lnTo>
                      <a:pt x="21" y="41"/>
                    </a:lnTo>
                    <a:lnTo>
                      <a:pt x="21" y="75"/>
                    </a:lnTo>
                    <a:lnTo>
                      <a:pt x="22" y="78"/>
                    </a:lnTo>
                    <a:lnTo>
                      <a:pt x="24" y="79"/>
                    </a:lnTo>
                    <a:lnTo>
                      <a:pt x="27" y="81"/>
                    </a:lnTo>
                    <a:lnTo>
                      <a:pt x="30" y="81"/>
                    </a:lnTo>
                    <a:lnTo>
                      <a:pt x="30" y="84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1" y="81"/>
                    </a:lnTo>
                    <a:lnTo>
                      <a:pt x="6" y="79"/>
                    </a:lnTo>
                    <a:lnTo>
                      <a:pt x="7" y="78"/>
                    </a:lnTo>
                    <a:lnTo>
                      <a:pt x="9" y="75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6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24" name="Freeform 432"/>
              <p:cNvSpPr>
                <a:spLocks noEditPoints="1"/>
              </p:cNvSpPr>
              <p:nvPr/>
            </p:nvSpPr>
            <p:spPr bwMode="auto">
              <a:xfrm>
                <a:off x="3312" y="1885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6" y="50"/>
                  </a:cxn>
                  <a:cxn ang="0">
                    <a:pos x="68" y="64"/>
                  </a:cxn>
                  <a:cxn ang="0">
                    <a:pos x="71" y="75"/>
                  </a:cxn>
                  <a:cxn ang="0">
                    <a:pos x="78" y="78"/>
                  </a:cxn>
                  <a:cxn ang="0">
                    <a:pos x="86" y="75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8"/>
                  </a:cxn>
                  <a:cxn ang="0">
                    <a:pos x="57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0" y="13"/>
                  </a:cxn>
                  <a:cxn ang="0">
                    <a:pos x="7" y="26"/>
                  </a:cxn>
                  <a:cxn ang="0">
                    <a:pos x="12" y="43"/>
                  </a:cxn>
                  <a:cxn ang="0">
                    <a:pos x="19" y="46"/>
                  </a:cxn>
                  <a:cxn ang="0">
                    <a:pos x="27" y="43"/>
                  </a:cxn>
                  <a:cxn ang="0">
                    <a:pos x="31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5" y="81"/>
                  </a:cxn>
                  <a:cxn ang="0">
                    <a:pos x="72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6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5"/>
                    </a:lnTo>
                    <a:lnTo>
                      <a:pt x="74" y="76"/>
                    </a:lnTo>
                    <a:lnTo>
                      <a:pt x="78" y="78"/>
                    </a:lnTo>
                    <a:lnTo>
                      <a:pt x="83" y="76"/>
                    </a:lnTo>
                    <a:lnTo>
                      <a:pt x="86" y="75"/>
                    </a:lnTo>
                    <a:lnTo>
                      <a:pt x="87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8"/>
                    </a:lnTo>
                    <a:lnTo>
                      <a:pt x="60" y="69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0" y="13"/>
                    </a:lnTo>
                    <a:lnTo>
                      <a:pt x="9" y="19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8" y="38"/>
                    </a:lnTo>
                    <a:lnTo>
                      <a:pt x="31" y="32"/>
                    </a:lnTo>
                    <a:lnTo>
                      <a:pt x="31" y="25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5" y="81"/>
                    </a:lnTo>
                    <a:lnTo>
                      <a:pt x="18" y="81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3"/>
                    </a:lnTo>
                    <a:lnTo>
                      <a:pt x="39" y="26"/>
                    </a:lnTo>
                    <a:lnTo>
                      <a:pt x="37" y="38"/>
                    </a:lnTo>
                    <a:lnTo>
                      <a:pt x="30" y="46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1" y="13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25" name="Freeform 433"/>
              <p:cNvSpPr>
                <a:spLocks noEditPoints="1"/>
              </p:cNvSpPr>
              <p:nvPr/>
            </p:nvSpPr>
            <p:spPr bwMode="auto">
              <a:xfrm>
                <a:off x="3419" y="1885"/>
                <a:ext cx="63" cy="82"/>
              </a:xfrm>
              <a:custGeom>
                <a:avLst/>
                <a:gdLst/>
                <a:ahLst/>
                <a:cxnLst>
                  <a:cxn ang="0">
                    <a:pos x="27" y="37"/>
                  </a:cxn>
                  <a:cxn ang="0">
                    <a:pos x="22" y="38"/>
                  </a:cxn>
                  <a:cxn ang="0">
                    <a:pos x="18" y="43"/>
                  </a:cxn>
                  <a:cxn ang="0">
                    <a:pos x="16" y="46"/>
                  </a:cxn>
                  <a:cxn ang="0">
                    <a:pos x="13" y="58"/>
                  </a:cxn>
                  <a:cxn ang="0">
                    <a:pos x="15" y="64"/>
                  </a:cxn>
                  <a:cxn ang="0">
                    <a:pos x="16" y="69"/>
                  </a:cxn>
                  <a:cxn ang="0">
                    <a:pos x="21" y="73"/>
                  </a:cxn>
                  <a:cxn ang="0">
                    <a:pos x="25" y="76"/>
                  </a:cxn>
                  <a:cxn ang="0">
                    <a:pos x="37" y="76"/>
                  </a:cxn>
                  <a:cxn ang="0">
                    <a:pos x="42" y="75"/>
                  </a:cxn>
                  <a:cxn ang="0">
                    <a:pos x="45" y="72"/>
                  </a:cxn>
                  <a:cxn ang="0">
                    <a:pos x="48" y="67"/>
                  </a:cxn>
                  <a:cxn ang="0">
                    <a:pos x="49" y="63"/>
                  </a:cxn>
                  <a:cxn ang="0">
                    <a:pos x="51" y="56"/>
                  </a:cxn>
                  <a:cxn ang="0">
                    <a:pos x="49" y="50"/>
                  </a:cxn>
                  <a:cxn ang="0">
                    <a:pos x="48" y="46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7" y="37"/>
                  </a:cxn>
                  <a:cxn ang="0">
                    <a:pos x="27" y="37"/>
                  </a:cxn>
                  <a:cxn ang="0">
                    <a:pos x="28" y="0"/>
                  </a:cxn>
                  <a:cxn ang="0">
                    <a:pos x="43" y="0"/>
                  </a:cxn>
                  <a:cxn ang="0">
                    <a:pos x="51" y="3"/>
                  </a:cxn>
                  <a:cxn ang="0">
                    <a:pos x="54" y="5"/>
                  </a:cxn>
                  <a:cxn ang="0">
                    <a:pos x="60" y="11"/>
                  </a:cxn>
                  <a:cxn ang="0">
                    <a:pos x="60" y="16"/>
                  </a:cxn>
                  <a:cxn ang="0">
                    <a:pos x="58" y="17"/>
                  </a:cxn>
                  <a:cxn ang="0">
                    <a:pos x="57" y="20"/>
                  </a:cxn>
                  <a:cxn ang="0">
                    <a:pos x="51" y="20"/>
                  </a:cxn>
                  <a:cxn ang="0">
                    <a:pos x="48" y="19"/>
                  </a:cxn>
                  <a:cxn ang="0">
                    <a:pos x="46" y="16"/>
                  </a:cxn>
                  <a:cxn ang="0">
                    <a:pos x="46" y="10"/>
                  </a:cxn>
                  <a:cxn ang="0">
                    <a:pos x="45" y="8"/>
                  </a:cxn>
                  <a:cxn ang="0">
                    <a:pos x="39" y="5"/>
                  </a:cxn>
                  <a:cxn ang="0">
                    <a:pos x="34" y="5"/>
                  </a:cxn>
                  <a:cxn ang="0">
                    <a:pos x="25" y="7"/>
                  </a:cxn>
                  <a:cxn ang="0">
                    <a:pos x="18" y="14"/>
                  </a:cxn>
                  <a:cxn ang="0">
                    <a:pos x="15" y="25"/>
                  </a:cxn>
                  <a:cxn ang="0">
                    <a:pos x="13" y="41"/>
                  </a:cxn>
                  <a:cxn ang="0">
                    <a:pos x="18" y="37"/>
                  </a:cxn>
                  <a:cxn ang="0">
                    <a:pos x="22" y="34"/>
                  </a:cxn>
                  <a:cxn ang="0">
                    <a:pos x="28" y="31"/>
                  </a:cxn>
                  <a:cxn ang="0">
                    <a:pos x="36" y="31"/>
                  </a:cxn>
                  <a:cxn ang="0">
                    <a:pos x="49" y="34"/>
                  </a:cxn>
                  <a:cxn ang="0">
                    <a:pos x="60" y="41"/>
                  </a:cxn>
                  <a:cxn ang="0">
                    <a:pos x="63" y="55"/>
                  </a:cxn>
                  <a:cxn ang="0">
                    <a:pos x="63" y="61"/>
                  </a:cxn>
                  <a:cxn ang="0">
                    <a:pos x="61" y="67"/>
                  </a:cxn>
                  <a:cxn ang="0">
                    <a:pos x="58" y="72"/>
                  </a:cxn>
                  <a:cxn ang="0">
                    <a:pos x="54" y="75"/>
                  </a:cxn>
                  <a:cxn ang="0">
                    <a:pos x="48" y="79"/>
                  </a:cxn>
                  <a:cxn ang="0">
                    <a:pos x="33" y="82"/>
                  </a:cxn>
                  <a:cxn ang="0">
                    <a:pos x="18" y="79"/>
                  </a:cxn>
                  <a:cxn ang="0">
                    <a:pos x="7" y="72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3" y="26"/>
                  </a:cxn>
                  <a:cxn ang="0">
                    <a:pos x="9" y="14"/>
                  </a:cxn>
                  <a:cxn ang="0">
                    <a:pos x="18" y="5"/>
                  </a:cxn>
                  <a:cxn ang="0">
                    <a:pos x="24" y="2"/>
                  </a:cxn>
                  <a:cxn ang="0">
                    <a:pos x="28" y="0"/>
                  </a:cxn>
                </a:cxnLst>
                <a:rect l="0" t="0" r="r" b="b"/>
                <a:pathLst>
                  <a:path w="63" h="82">
                    <a:moveTo>
                      <a:pt x="27" y="37"/>
                    </a:moveTo>
                    <a:lnTo>
                      <a:pt x="22" y="38"/>
                    </a:lnTo>
                    <a:lnTo>
                      <a:pt x="18" y="43"/>
                    </a:lnTo>
                    <a:lnTo>
                      <a:pt x="16" y="46"/>
                    </a:lnTo>
                    <a:lnTo>
                      <a:pt x="13" y="58"/>
                    </a:lnTo>
                    <a:lnTo>
                      <a:pt x="15" y="64"/>
                    </a:lnTo>
                    <a:lnTo>
                      <a:pt x="16" y="69"/>
                    </a:lnTo>
                    <a:lnTo>
                      <a:pt x="21" y="73"/>
                    </a:lnTo>
                    <a:lnTo>
                      <a:pt x="25" y="76"/>
                    </a:lnTo>
                    <a:lnTo>
                      <a:pt x="37" y="76"/>
                    </a:lnTo>
                    <a:lnTo>
                      <a:pt x="42" y="75"/>
                    </a:lnTo>
                    <a:lnTo>
                      <a:pt x="45" y="72"/>
                    </a:lnTo>
                    <a:lnTo>
                      <a:pt x="48" y="67"/>
                    </a:lnTo>
                    <a:lnTo>
                      <a:pt x="49" y="63"/>
                    </a:lnTo>
                    <a:lnTo>
                      <a:pt x="51" y="56"/>
                    </a:lnTo>
                    <a:lnTo>
                      <a:pt x="49" y="50"/>
                    </a:lnTo>
                    <a:lnTo>
                      <a:pt x="48" y="46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7" y="37"/>
                    </a:lnTo>
                    <a:lnTo>
                      <a:pt x="27" y="37"/>
                    </a:lnTo>
                    <a:close/>
                    <a:moveTo>
                      <a:pt x="28" y="0"/>
                    </a:moveTo>
                    <a:lnTo>
                      <a:pt x="43" y="0"/>
                    </a:lnTo>
                    <a:lnTo>
                      <a:pt x="51" y="3"/>
                    </a:lnTo>
                    <a:lnTo>
                      <a:pt x="54" y="5"/>
                    </a:lnTo>
                    <a:lnTo>
                      <a:pt x="60" y="11"/>
                    </a:lnTo>
                    <a:lnTo>
                      <a:pt x="60" y="16"/>
                    </a:lnTo>
                    <a:lnTo>
                      <a:pt x="58" y="17"/>
                    </a:lnTo>
                    <a:lnTo>
                      <a:pt x="57" y="20"/>
                    </a:lnTo>
                    <a:lnTo>
                      <a:pt x="51" y="20"/>
                    </a:lnTo>
                    <a:lnTo>
                      <a:pt x="48" y="19"/>
                    </a:lnTo>
                    <a:lnTo>
                      <a:pt x="46" y="16"/>
                    </a:lnTo>
                    <a:lnTo>
                      <a:pt x="46" y="10"/>
                    </a:lnTo>
                    <a:lnTo>
                      <a:pt x="45" y="8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25" y="7"/>
                    </a:lnTo>
                    <a:lnTo>
                      <a:pt x="18" y="14"/>
                    </a:lnTo>
                    <a:lnTo>
                      <a:pt x="15" y="25"/>
                    </a:lnTo>
                    <a:lnTo>
                      <a:pt x="13" y="41"/>
                    </a:lnTo>
                    <a:lnTo>
                      <a:pt x="18" y="37"/>
                    </a:lnTo>
                    <a:lnTo>
                      <a:pt x="22" y="34"/>
                    </a:lnTo>
                    <a:lnTo>
                      <a:pt x="28" y="31"/>
                    </a:lnTo>
                    <a:lnTo>
                      <a:pt x="36" y="31"/>
                    </a:lnTo>
                    <a:lnTo>
                      <a:pt x="49" y="34"/>
                    </a:lnTo>
                    <a:lnTo>
                      <a:pt x="60" y="41"/>
                    </a:lnTo>
                    <a:lnTo>
                      <a:pt x="63" y="55"/>
                    </a:lnTo>
                    <a:lnTo>
                      <a:pt x="63" y="61"/>
                    </a:lnTo>
                    <a:lnTo>
                      <a:pt x="61" y="67"/>
                    </a:lnTo>
                    <a:lnTo>
                      <a:pt x="58" y="72"/>
                    </a:lnTo>
                    <a:lnTo>
                      <a:pt x="54" y="75"/>
                    </a:lnTo>
                    <a:lnTo>
                      <a:pt x="48" y="79"/>
                    </a:lnTo>
                    <a:lnTo>
                      <a:pt x="33" y="82"/>
                    </a:lnTo>
                    <a:lnTo>
                      <a:pt x="18" y="79"/>
                    </a:lnTo>
                    <a:lnTo>
                      <a:pt x="7" y="72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3" y="26"/>
                    </a:lnTo>
                    <a:lnTo>
                      <a:pt x="9" y="14"/>
                    </a:lnTo>
                    <a:lnTo>
                      <a:pt x="18" y="5"/>
                    </a:lnTo>
                    <a:lnTo>
                      <a:pt x="24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26" name="Freeform 434"/>
              <p:cNvSpPr>
                <a:spLocks noEditPoints="1"/>
              </p:cNvSpPr>
              <p:nvPr/>
            </p:nvSpPr>
            <p:spPr bwMode="auto">
              <a:xfrm>
                <a:off x="3491" y="1885"/>
                <a:ext cx="63" cy="82"/>
              </a:xfrm>
              <a:custGeom>
                <a:avLst/>
                <a:gdLst/>
                <a:ahLst/>
                <a:cxnLst>
                  <a:cxn ang="0">
                    <a:pos x="20" y="46"/>
                  </a:cxn>
                  <a:cxn ang="0">
                    <a:pos x="11" y="61"/>
                  </a:cxn>
                  <a:cxn ang="0">
                    <a:pos x="17" y="73"/>
                  </a:cxn>
                  <a:cxn ang="0">
                    <a:pos x="26" y="78"/>
                  </a:cxn>
                  <a:cxn ang="0">
                    <a:pos x="42" y="76"/>
                  </a:cxn>
                  <a:cxn ang="0">
                    <a:pos x="50" y="70"/>
                  </a:cxn>
                  <a:cxn ang="0">
                    <a:pos x="50" y="52"/>
                  </a:cxn>
                  <a:cxn ang="0">
                    <a:pos x="39" y="46"/>
                  </a:cxn>
                  <a:cxn ang="0">
                    <a:pos x="29" y="5"/>
                  </a:cxn>
                  <a:cxn ang="0">
                    <a:pos x="21" y="8"/>
                  </a:cxn>
                  <a:cxn ang="0">
                    <a:pos x="15" y="23"/>
                  </a:cxn>
                  <a:cxn ang="0">
                    <a:pos x="27" y="31"/>
                  </a:cxn>
                  <a:cxn ang="0">
                    <a:pos x="42" y="32"/>
                  </a:cxn>
                  <a:cxn ang="0">
                    <a:pos x="50" y="14"/>
                  </a:cxn>
                  <a:cxn ang="0">
                    <a:pos x="44" y="7"/>
                  </a:cxn>
                  <a:cxn ang="0">
                    <a:pos x="29" y="5"/>
                  </a:cxn>
                  <a:cxn ang="0">
                    <a:pos x="39" y="0"/>
                  </a:cxn>
                  <a:cxn ang="0">
                    <a:pos x="50" y="3"/>
                  </a:cxn>
                  <a:cxn ang="0">
                    <a:pos x="57" y="10"/>
                  </a:cxn>
                  <a:cxn ang="0">
                    <a:pos x="57" y="28"/>
                  </a:cxn>
                  <a:cxn ang="0">
                    <a:pos x="42" y="35"/>
                  </a:cxn>
                  <a:cxn ang="0">
                    <a:pos x="53" y="40"/>
                  </a:cxn>
                  <a:cxn ang="0">
                    <a:pos x="60" y="46"/>
                  </a:cxn>
                  <a:cxn ang="0">
                    <a:pos x="63" y="56"/>
                  </a:cxn>
                  <a:cxn ang="0">
                    <a:pos x="53" y="76"/>
                  </a:cxn>
                  <a:cxn ang="0">
                    <a:pos x="30" y="82"/>
                  </a:cxn>
                  <a:cxn ang="0">
                    <a:pos x="17" y="81"/>
                  </a:cxn>
                  <a:cxn ang="0">
                    <a:pos x="3" y="70"/>
                  </a:cxn>
                  <a:cxn ang="0">
                    <a:pos x="2" y="55"/>
                  </a:cxn>
                  <a:cxn ang="0">
                    <a:pos x="8" y="46"/>
                  </a:cxn>
                  <a:cxn ang="0">
                    <a:pos x="20" y="40"/>
                  </a:cxn>
                  <a:cxn ang="0">
                    <a:pos x="9" y="32"/>
                  </a:cxn>
                  <a:cxn ang="0">
                    <a:pos x="5" y="22"/>
                  </a:cxn>
                  <a:cxn ang="0">
                    <a:pos x="12" y="5"/>
                  </a:cxn>
                  <a:cxn ang="0">
                    <a:pos x="32" y="0"/>
                  </a:cxn>
                </a:cxnLst>
                <a:rect l="0" t="0" r="r" b="b"/>
                <a:pathLst>
                  <a:path w="63" h="82">
                    <a:moveTo>
                      <a:pt x="26" y="41"/>
                    </a:moveTo>
                    <a:lnTo>
                      <a:pt x="20" y="46"/>
                    </a:lnTo>
                    <a:lnTo>
                      <a:pt x="14" y="49"/>
                    </a:lnTo>
                    <a:lnTo>
                      <a:pt x="11" y="61"/>
                    </a:lnTo>
                    <a:lnTo>
                      <a:pt x="14" y="70"/>
                    </a:lnTo>
                    <a:lnTo>
                      <a:pt x="17" y="73"/>
                    </a:lnTo>
                    <a:lnTo>
                      <a:pt x="21" y="76"/>
                    </a:lnTo>
                    <a:lnTo>
                      <a:pt x="26" y="78"/>
                    </a:lnTo>
                    <a:lnTo>
                      <a:pt x="38" y="78"/>
                    </a:lnTo>
                    <a:lnTo>
                      <a:pt x="42" y="76"/>
                    </a:lnTo>
                    <a:lnTo>
                      <a:pt x="47" y="73"/>
                    </a:lnTo>
                    <a:lnTo>
                      <a:pt x="50" y="70"/>
                    </a:lnTo>
                    <a:lnTo>
                      <a:pt x="53" y="61"/>
                    </a:lnTo>
                    <a:lnTo>
                      <a:pt x="50" y="52"/>
                    </a:lnTo>
                    <a:lnTo>
                      <a:pt x="45" y="49"/>
                    </a:lnTo>
                    <a:lnTo>
                      <a:pt x="39" y="46"/>
                    </a:lnTo>
                    <a:lnTo>
                      <a:pt x="26" y="41"/>
                    </a:lnTo>
                    <a:close/>
                    <a:moveTo>
                      <a:pt x="29" y="5"/>
                    </a:moveTo>
                    <a:lnTo>
                      <a:pt x="24" y="7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15" y="23"/>
                    </a:lnTo>
                    <a:lnTo>
                      <a:pt x="21" y="29"/>
                    </a:lnTo>
                    <a:lnTo>
                      <a:pt x="27" y="31"/>
                    </a:lnTo>
                    <a:lnTo>
                      <a:pt x="36" y="34"/>
                    </a:lnTo>
                    <a:lnTo>
                      <a:pt x="42" y="32"/>
                    </a:lnTo>
                    <a:lnTo>
                      <a:pt x="50" y="25"/>
                    </a:lnTo>
                    <a:lnTo>
                      <a:pt x="50" y="14"/>
                    </a:lnTo>
                    <a:lnTo>
                      <a:pt x="47" y="10"/>
                    </a:lnTo>
                    <a:lnTo>
                      <a:pt x="44" y="7"/>
                    </a:lnTo>
                    <a:lnTo>
                      <a:pt x="39" y="5"/>
                    </a:lnTo>
                    <a:lnTo>
                      <a:pt x="29" y="5"/>
                    </a:lnTo>
                    <a:close/>
                    <a:moveTo>
                      <a:pt x="32" y="0"/>
                    </a:moveTo>
                    <a:lnTo>
                      <a:pt x="39" y="0"/>
                    </a:lnTo>
                    <a:lnTo>
                      <a:pt x="45" y="2"/>
                    </a:lnTo>
                    <a:lnTo>
                      <a:pt x="50" y="3"/>
                    </a:lnTo>
                    <a:lnTo>
                      <a:pt x="54" y="7"/>
                    </a:lnTo>
                    <a:lnTo>
                      <a:pt x="57" y="10"/>
                    </a:lnTo>
                    <a:lnTo>
                      <a:pt x="60" y="19"/>
                    </a:lnTo>
                    <a:lnTo>
                      <a:pt x="57" y="28"/>
                    </a:lnTo>
                    <a:lnTo>
                      <a:pt x="48" y="34"/>
                    </a:lnTo>
                    <a:lnTo>
                      <a:pt x="42" y="35"/>
                    </a:lnTo>
                    <a:lnTo>
                      <a:pt x="47" y="38"/>
                    </a:lnTo>
                    <a:lnTo>
                      <a:pt x="53" y="40"/>
                    </a:lnTo>
                    <a:lnTo>
                      <a:pt x="57" y="43"/>
                    </a:lnTo>
                    <a:lnTo>
                      <a:pt x="60" y="46"/>
                    </a:lnTo>
                    <a:lnTo>
                      <a:pt x="62" y="50"/>
                    </a:lnTo>
                    <a:lnTo>
                      <a:pt x="63" y="56"/>
                    </a:lnTo>
                    <a:lnTo>
                      <a:pt x="60" y="67"/>
                    </a:lnTo>
                    <a:lnTo>
                      <a:pt x="53" y="76"/>
                    </a:lnTo>
                    <a:lnTo>
                      <a:pt x="42" y="81"/>
                    </a:lnTo>
                    <a:lnTo>
                      <a:pt x="30" y="82"/>
                    </a:lnTo>
                    <a:lnTo>
                      <a:pt x="24" y="82"/>
                    </a:lnTo>
                    <a:lnTo>
                      <a:pt x="17" y="81"/>
                    </a:lnTo>
                    <a:lnTo>
                      <a:pt x="11" y="78"/>
                    </a:lnTo>
                    <a:lnTo>
                      <a:pt x="3" y="70"/>
                    </a:lnTo>
                    <a:lnTo>
                      <a:pt x="0" y="61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8" y="46"/>
                    </a:lnTo>
                    <a:lnTo>
                      <a:pt x="12" y="43"/>
                    </a:lnTo>
                    <a:lnTo>
                      <a:pt x="20" y="40"/>
                    </a:lnTo>
                    <a:lnTo>
                      <a:pt x="14" y="37"/>
                    </a:lnTo>
                    <a:lnTo>
                      <a:pt x="9" y="32"/>
                    </a:lnTo>
                    <a:lnTo>
                      <a:pt x="6" y="28"/>
                    </a:lnTo>
                    <a:lnTo>
                      <a:pt x="5" y="22"/>
                    </a:lnTo>
                    <a:lnTo>
                      <a:pt x="6" y="13"/>
                    </a:lnTo>
                    <a:lnTo>
                      <a:pt x="12" y="5"/>
                    </a:lnTo>
                    <a:lnTo>
                      <a:pt x="21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27" name="Picture 435"/>
              <p:cNvPicPr>
                <a:picLocks noChangeAspect="1" noChangeArrowheads="1"/>
              </p:cNvPicPr>
              <p:nvPr/>
            </p:nvPicPr>
            <p:blipFill>
              <a:blip r:embed="rId168" cstate="print"/>
              <a:srcRect/>
              <a:stretch>
                <a:fillRect/>
              </a:stretch>
            </p:blipFill>
            <p:spPr bwMode="auto">
              <a:xfrm>
                <a:off x="3651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28" name="Picture 436"/>
              <p:cNvPicPr>
                <a:picLocks noChangeAspect="1" noChangeArrowheads="1"/>
              </p:cNvPicPr>
              <p:nvPr/>
            </p:nvPicPr>
            <p:blipFill>
              <a:blip r:embed="rId169" cstate="print"/>
              <a:srcRect/>
              <a:stretch>
                <a:fillRect/>
              </a:stretch>
            </p:blipFill>
            <p:spPr bwMode="auto">
              <a:xfrm>
                <a:off x="3651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29" name="Picture 437"/>
              <p:cNvPicPr>
                <a:picLocks noChangeAspect="1" noChangeArrowheads="1"/>
              </p:cNvPicPr>
              <p:nvPr/>
            </p:nvPicPr>
            <p:blipFill>
              <a:blip r:embed="rId170" cstate="print"/>
              <a:srcRect/>
              <a:stretch>
                <a:fillRect/>
              </a:stretch>
            </p:blipFill>
            <p:spPr bwMode="auto">
              <a:xfrm>
                <a:off x="3679" y="1854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30" name="Picture 438"/>
              <p:cNvPicPr>
                <a:picLocks noChangeAspect="1" noChangeArrowheads="1"/>
              </p:cNvPicPr>
              <p:nvPr/>
            </p:nvPicPr>
            <p:blipFill>
              <a:blip r:embed="rId171" cstate="print"/>
              <a:srcRect/>
              <a:stretch>
                <a:fillRect/>
              </a:stretch>
            </p:blipFill>
            <p:spPr bwMode="auto">
              <a:xfrm>
                <a:off x="3679" y="1854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31" name="Freeform 439"/>
              <p:cNvSpPr>
                <a:spLocks noEditPoints="1"/>
              </p:cNvSpPr>
              <p:nvPr/>
            </p:nvSpPr>
            <p:spPr bwMode="auto">
              <a:xfrm>
                <a:off x="3783" y="1885"/>
                <a:ext cx="80" cy="82"/>
              </a:xfrm>
              <a:custGeom>
                <a:avLst/>
                <a:gdLst/>
                <a:ahLst/>
                <a:cxnLst>
                  <a:cxn ang="0">
                    <a:pos x="23" y="23"/>
                  </a:cxn>
                  <a:cxn ang="0">
                    <a:pos x="27" y="23"/>
                  </a:cxn>
                  <a:cxn ang="0">
                    <a:pos x="27" y="26"/>
                  </a:cxn>
                  <a:cxn ang="0">
                    <a:pos x="30" y="32"/>
                  </a:cxn>
                  <a:cxn ang="0">
                    <a:pos x="33" y="35"/>
                  </a:cxn>
                  <a:cxn ang="0">
                    <a:pos x="47" y="35"/>
                  </a:cxn>
                  <a:cxn ang="0">
                    <a:pos x="50" y="32"/>
                  </a:cxn>
                  <a:cxn ang="0">
                    <a:pos x="53" y="31"/>
                  </a:cxn>
                  <a:cxn ang="0">
                    <a:pos x="53" y="23"/>
                  </a:cxn>
                  <a:cxn ang="0">
                    <a:pos x="59" y="23"/>
                  </a:cxn>
                  <a:cxn ang="0">
                    <a:pos x="59" y="55"/>
                  </a:cxn>
                  <a:cxn ang="0">
                    <a:pos x="53" y="55"/>
                  </a:cxn>
                  <a:cxn ang="0">
                    <a:pos x="53" y="47"/>
                  </a:cxn>
                  <a:cxn ang="0">
                    <a:pos x="50" y="46"/>
                  </a:cxn>
                  <a:cxn ang="0">
                    <a:pos x="49" y="44"/>
                  </a:cxn>
                  <a:cxn ang="0">
                    <a:pos x="33" y="44"/>
                  </a:cxn>
                  <a:cxn ang="0">
                    <a:pos x="30" y="46"/>
                  </a:cxn>
                  <a:cxn ang="0">
                    <a:pos x="29" y="49"/>
                  </a:cxn>
                  <a:cxn ang="0">
                    <a:pos x="27" y="53"/>
                  </a:cxn>
                  <a:cxn ang="0">
                    <a:pos x="27" y="55"/>
                  </a:cxn>
                  <a:cxn ang="0">
                    <a:pos x="23" y="55"/>
                  </a:cxn>
                  <a:cxn ang="0">
                    <a:pos x="23" y="23"/>
                  </a:cxn>
                  <a:cxn ang="0">
                    <a:pos x="42" y="7"/>
                  </a:cxn>
                  <a:cxn ang="0">
                    <a:pos x="29" y="10"/>
                  </a:cxn>
                  <a:cxn ang="0">
                    <a:pos x="20" y="16"/>
                  </a:cxn>
                  <a:cxn ang="0">
                    <a:pos x="14" y="28"/>
                  </a:cxn>
                  <a:cxn ang="0">
                    <a:pos x="12" y="41"/>
                  </a:cxn>
                  <a:cxn ang="0">
                    <a:pos x="14" y="50"/>
                  </a:cxn>
                  <a:cxn ang="0">
                    <a:pos x="15" y="58"/>
                  </a:cxn>
                  <a:cxn ang="0">
                    <a:pos x="20" y="66"/>
                  </a:cxn>
                  <a:cxn ang="0">
                    <a:pos x="23" y="70"/>
                  </a:cxn>
                  <a:cxn ang="0">
                    <a:pos x="35" y="76"/>
                  </a:cxn>
                  <a:cxn ang="0">
                    <a:pos x="41" y="76"/>
                  </a:cxn>
                  <a:cxn ang="0">
                    <a:pos x="53" y="73"/>
                  </a:cxn>
                  <a:cxn ang="0">
                    <a:pos x="62" y="66"/>
                  </a:cxn>
                  <a:cxn ang="0">
                    <a:pos x="67" y="55"/>
                  </a:cxn>
                  <a:cxn ang="0">
                    <a:pos x="68" y="41"/>
                  </a:cxn>
                  <a:cxn ang="0">
                    <a:pos x="67" y="28"/>
                  </a:cxn>
                  <a:cxn ang="0">
                    <a:pos x="62" y="16"/>
                  </a:cxn>
                  <a:cxn ang="0">
                    <a:pos x="55" y="10"/>
                  </a:cxn>
                  <a:cxn ang="0">
                    <a:pos x="42" y="7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58" y="3"/>
                  </a:cxn>
                  <a:cxn ang="0">
                    <a:pos x="71" y="11"/>
                  </a:cxn>
                  <a:cxn ang="0">
                    <a:pos x="79" y="25"/>
                  </a:cxn>
                  <a:cxn ang="0">
                    <a:pos x="80" y="41"/>
                  </a:cxn>
                  <a:cxn ang="0">
                    <a:pos x="79" y="58"/>
                  </a:cxn>
                  <a:cxn ang="0">
                    <a:pos x="70" y="72"/>
                  </a:cxn>
                  <a:cxn ang="0">
                    <a:pos x="58" y="79"/>
                  </a:cxn>
                  <a:cxn ang="0">
                    <a:pos x="41" y="82"/>
                  </a:cxn>
                  <a:cxn ang="0">
                    <a:pos x="24" y="79"/>
                  </a:cxn>
                  <a:cxn ang="0">
                    <a:pos x="11" y="70"/>
                  </a:cxn>
                  <a:cxn ang="0">
                    <a:pos x="3" y="58"/>
                  </a:cxn>
                  <a:cxn ang="0">
                    <a:pos x="0" y="41"/>
                  </a:cxn>
                  <a:cxn ang="0">
                    <a:pos x="3" y="26"/>
                  </a:cxn>
                  <a:cxn ang="0">
                    <a:pos x="11" y="14"/>
                  </a:cxn>
                  <a:cxn ang="0">
                    <a:pos x="21" y="5"/>
                  </a:cxn>
                  <a:cxn ang="0">
                    <a:pos x="27" y="2"/>
                  </a:cxn>
                  <a:cxn ang="0">
                    <a:pos x="35" y="0"/>
                  </a:cxn>
                </a:cxnLst>
                <a:rect l="0" t="0" r="r" b="b"/>
                <a:pathLst>
                  <a:path w="80" h="82">
                    <a:moveTo>
                      <a:pt x="23" y="23"/>
                    </a:moveTo>
                    <a:lnTo>
                      <a:pt x="27" y="23"/>
                    </a:lnTo>
                    <a:lnTo>
                      <a:pt x="27" y="26"/>
                    </a:lnTo>
                    <a:lnTo>
                      <a:pt x="30" y="32"/>
                    </a:lnTo>
                    <a:lnTo>
                      <a:pt x="33" y="35"/>
                    </a:lnTo>
                    <a:lnTo>
                      <a:pt x="47" y="35"/>
                    </a:lnTo>
                    <a:lnTo>
                      <a:pt x="50" y="32"/>
                    </a:lnTo>
                    <a:lnTo>
                      <a:pt x="53" y="31"/>
                    </a:lnTo>
                    <a:lnTo>
                      <a:pt x="53" y="23"/>
                    </a:lnTo>
                    <a:lnTo>
                      <a:pt x="59" y="23"/>
                    </a:lnTo>
                    <a:lnTo>
                      <a:pt x="59" y="55"/>
                    </a:lnTo>
                    <a:lnTo>
                      <a:pt x="53" y="55"/>
                    </a:lnTo>
                    <a:lnTo>
                      <a:pt x="53" y="47"/>
                    </a:lnTo>
                    <a:lnTo>
                      <a:pt x="50" y="46"/>
                    </a:lnTo>
                    <a:lnTo>
                      <a:pt x="49" y="44"/>
                    </a:lnTo>
                    <a:lnTo>
                      <a:pt x="33" y="44"/>
                    </a:lnTo>
                    <a:lnTo>
                      <a:pt x="30" y="46"/>
                    </a:lnTo>
                    <a:lnTo>
                      <a:pt x="29" y="49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23" y="55"/>
                    </a:lnTo>
                    <a:lnTo>
                      <a:pt x="23" y="23"/>
                    </a:lnTo>
                    <a:close/>
                    <a:moveTo>
                      <a:pt x="42" y="7"/>
                    </a:moveTo>
                    <a:lnTo>
                      <a:pt x="29" y="10"/>
                    </a:lnTo>
                    <a:lnTo>
                      <a:pt x="20" y="16"/>
                    </a:lnTo>
                    <a:lnTo>
                      <a:pt x="14" y="28"/>
                    </a:lnTo>
                    <a:lnTo>
                      <a:pt x="12" y="41"/>
                    </a:lnTo>
                    <a:lnTo>
                      <a:pt x="14" y="50"/>
                    </a:lnTo>
                    <a:lnTo>
                      <a:pt x="15" y="58"/>
                    </a:lnTo>
                    <a:lnTo>
                      <a:pt x="20" y="66"/>
                    </a:lnTo>
                    <a:lnTo>
                      <a:pt x="23" y="70"/>
                    </a:lnTo>
                    <a:lnTo>
                      <a:pt x="35" y="76"/>
                    </a:lnTo>
                    <a:lnTo>
                      <a:pt x="41" y="76"/>
                    </a:lnTo>
                    <a:lnTo>
                      <a:pt x="53" y="73"/>
                    </a:lnTo>
                    <a:lnTo>
                      <a:pt x="62" y="66"/>
                    </a:lnTo>
                    <a:lnTo>
                      <a:pt x="67" y="55"/>
                    </a:lnTo>
                    <a:lnTo>
                      <a:pt x="68" y="41"/>
                    </a:lnTo>
                    <a:lnTo>
                      <a:pt x="67" y="28"/>
                    </a:lnTo>
                    <a:lnTo>
                      <a:pt x="62" y="16"/>
                    </a:lnTo>
                    <a:lnTo>
                      <a:pt x="55" y="10"/>
                    </a:lnTo>
                    <a:lnTo>
                      <a:pt x="42" y="7"/>
                    </a:lnTo>
                    <a:close/>
                    <a:moveTo>
                      <a:pt x="35" y="0"/>
                    </a:moveTo>
                    <a:lnTo>
                      <a:pt x="41" y="0"/>
                    </a:lnTo>
                    <a:lnTo>
                      <a:pt x="58" y="3"/>
                    </a:lnTo>
                    <a:lnTo>
                      <a:pt x="71" y="11"/>
                    </a:lnTo>
                    <a:lnTo>
                      <a:pt x="79" y="25"/>
                    </a:lnTo>
                    <a:lnTo>
                      <a:pt x="80" y="41"/>
                    </a:lnTo>
                    <a:lnTo>
                      <a:pt x="79" y="58"/>
                    </a:lnTo>
                    <a:lnTo>
                      <a:pt x="70" y="72"/>
                    </a:lnTo>
                    <a:lnTo>
                      <a:pt x="58" y="79"/>
                    </a:lnTo>
                    <a:lnTo>
                      <a:pt x="41" y="82"/>
                    </a:lnTo>
                    <a:lnTo>
                      <a:pt x="24" y="79"/>
                    </a:lnTo>
                    <a:lnTo>
                      <a:pt x="11" y="70"/>
                    </a:lnTo>
                    <a:lnTo>
                      <a:pt x="3" y="58"/>
                    </a:lnTo>
                    <a:lnTo>
                      <a:pt x="0" y="41"/>
                    </a:lnTo>
                    <a:lnTo>
                      <a:pt x="3" y="26"/>
                    </a:lnTo>
                    <a:lnTo>
                      <a:pt x="11" y="14"/>
                    </a:lnTo>
                    <a:lnTo>
                      <a:pt x="21" y="5"/>
                    </a:lnTo>
                    <a:lnTo>
                      <a:pt x="27" y="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32" name="Freeform 440"/>
              <p:cNvSpPr>
                <a:spLocks noEditPoints="1"/>
              </p:cNvSpPr>
              <p:nvPr/>
            </p:nvSpPr>
            <p:spPr bwMode="auto">
              <a:xfrm>
                <a:off x="4062" y="1885"/>
                <a:ext cx="99" cy="82"/>
              </a:xfrm>
              <a:custGeom>
                <a:avLst/>
                <a:gdLst/>
                <a:ahLst/>
                <a:cxnLst>
                  <a:cxn ang="0">
                    <a:pos x="72" y="40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5" y="76"/>
                  </a:cxn>
                  <a:cxn ang="0">
                    <a:pos x="86" y="75"/>
                  </a:cxn>
                  <a:cxn ang="0">
                    <a:pos x="90" y="64"/>
                  </a:cxn>
                  <a:cxn ang="0">
                    <a:pos x="89" y="44"/>
                  </a:cxn>
                  <a:cxn ang="0">
                    <a:pos x="83" y="37"/>
                  </a:cxn>
                  <a:cxn ang="0">
                    <a:pos x="80" y="32"/>
                  </a:cxn>
                  <a:cxn ang="0">
                    <a:pos x="96" y="44"/>
                  </a:cxn>
                  <a:cxn ang="0">
                    <a:pos x="96" y="70"/>
                  </a:cxn>
                  <a:cxn ang="0">
                    <a:pos x="78" y="82"/>
                  </a:cxn>
                  <a:cxn ang="0">
                    <a:pos x="62" y="69"/>
                  </a:cxn>
                  <a:cxn ang="0">
                    <a:pos x="62" y="44"/>
                  </a:cxn>
                  <a:cxn ang="0">
                    <a:pos x="80" y="32"/>
                  </a:cxn>
                  <a:cxn ang="0">
                    <a:pos x="14" y="8"/>
                  </a:cxn>
                  <a:cxn ang="0">
                    <a:pos x="9" y="19"/>
                  </a:cxn>
                  <a:cxn ang="0">
                    <a:pos x="11" y="38"/>
                  </a:cxn>
                  <a:cxn ang="0">
                    <a:pos x="17" y="44"/>
                  </a:cxn>
                  <a:cxn ang="0">
                    <a:pos x="24" y="44"/>
                  </a:cxn>
                  <a:cxn ang="0">
                    <a:pos x="30" y="38"/>
                  </a:cxn>
                  <a:cxn ang="0">
                    <a:pos x="32" y="17"/>
                  </a:cxn>
                  <a:cxn ang="0">
                    <a:pos x="26" y="5"/>
                  </a:cxn>
                  <a:cxn ang="0">
                    <a:pos x="74" y="2"/>
                  </a:cxn>
                  <a:cxn ang="0">
                    <a:pos x="27" y="81"/>
                  </a:cxn>
                  <a:cxn ang="0">
                    <a:pos x="74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2" y="46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11" y="3"/>
                  </a:cxn>
                </a:cxnLst>
                <a:rect l="0" t="0" r="r" b="b"/>
                <a:pathLst>
                  <a:path w="99" h="82">
                    <a:moveTo>
                      <a:pt x="75" y="37"/>
                    </a:moveTo>
                    <a:lnTo>
                      <a:pt x="72" y="40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69" y="70"/>
                    </a:lnTo>
                    <a:lnTo>
                      <a:pt x="72" y="75"/>
                    </a:lnTo>
                    <a:lnTo>
                      <a:pt x="75" y="76"/>
                    </a:lnTo>
                    <a:lnTo>
                      <a:pt x="80" y="78"/>
                    </a:lnTo>
                    <a:lnTo>
                      <a:pt x="86" y="75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49"/>
                    </a:lnTo>
                    <a:lnTo>
                      <a:pt x="89" y="44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5" y="37"/>
                    </a:lnTo>
                    <a:close/>
                    <a:moveTo>
                      <a:pt x="80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8"/>
                    </a:lnTo>
                    <a:lnTo>
                      <a:pt x="96" y="70"/>
                    </a:lnTo>
                    <a:lnTo>
                      <a:pt x="90" y="79"/>
                    </a:lnTo>
                    <a:lnTo>
                      <a:pt x="78" y="82"/>
                    </a:lnTo>
                    <a:lnTo>
                      <a:pt x="68" y="78"/>
                    </a:lnTo>
                    <a:lnTo>
                      <a:pt x="62" y="69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7" y="5"/>
                    </a:moveTo>
                    <a:lnTo>
                      <a:pt x="14" y="8"/>
                    </a:lnTo>
                    <a:lnTo>
                      <a:pt x="11" y="13"/>
                    </a:lnTo>
                    <a:lnTo>
                      <a:pt x="9" y="19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3"/>
                    </a:lnTo>
                    <a:lnTo>
                      <a:pt x="17" y="44"/>
                    </a:lnTo>
                    <a:lnTo>
                      <a:pt x="21" y="46"/>
                    </a:lnTo>
                    <a:lnTo>
                      <a:pt x="24" y="44"/>
                    </a:lnTo>
                    <a:lnTo>
                      <a:pt x="29" y="43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7" y="81"/>
                    </a:lnTo>
                    <a:lnTo>
                      <a:pt x="20" y="81"/>
                    </a:lnTo>
                    <a:lnTo>
                      <a:pt x="74" y="2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9" y="13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2" y="46"/>
                    </a:lnTo>
                    <a:lnTo>
                      <a:pt x="21" y="50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33" name="Freeform 441"/>
              <p:cNvSpPr>
                <a:spLocks/>
              </p:cNvSpPr>
              <p:nvPr/>
            </p:nvSpPr>
            <p:spPr bwMode="auto">
              <a:xfrm>
                <a:off x="4171" y="1885"/>
                <a:ext cx="76" cy="8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2"/>
                  </a:cxn>
                  <a:cxn ang="0">
                    <a:pos x="57" y="5"/>
                  </a:cxn>
                  <a:cxn ang="0">
                    <a:pos x="61" y="8"/>
                  </a:cxn>
                  <a:cxn ang="0">
                    <a:pos x="64" y="2"/>
                  </a:cxn>
                  <a:cxn ang="0">
                    <a:pos x="67" y="2"/>
                  </a:cxn>
                  <a:cxn ang="0">
                    <a:pos x="73" y="31"/>
                  </a:cxn>
                  <a:cxn ang="0">
                    <a:pos x="69" y="31"/>
                  </a:cxn>
                  <a:cxn ang="0">
                    <a:pos x="67" y="25"/>
                  </a:cxn>
                  <a:cxn ang="0">
                    <a:pos x="64" y="22"/>
                  </a:cxn>
                  <a:cxn ang="0">
                    <a:pos x="63" y="19"/>
                  </a:cxn>
                  <a:cxn ang="0">
                    <a:pos x="52" y="8"/>
                  </a:cxn>
                  <a:cxn ang="0">
                    <a:pos x="40" y="5"/>
                  </a:cxn>
                  <a:cxn ang="0">
                    <a:pos x="28" y="8"/>
                  </a:cxn>
                  <a:cxn ang="0">
                    <a:pos x="19" y="17"/>
                  </a:cxn>
                  <a:cxn ang="0">
                    <a:pos x="13" y="32"/>
                  </a:cxn>
                  <a:cxn ang="0">
                    <a:pos x="13" y="41"/>
                  </a:cxn>
                  <a:cxn ang="0">
                    <a:pos x="15" y="56"/>
                  </a:cxn>
                  <a:cxn ang="0">
                    <a:pos x="21" y="67"/>
                  </a:cxn>
                  <a:cxn ang="0">
                    <a:pos x="31" y="75"/>
                  </a:cxn>
                  <a:cxn ang="0">
                    <a:pos x="36" y="76"/>
                  </a:cxn>
                  <a:cxn ang="0">
                    <a:pos x="42" y="76"/>
                  </a:cxn>
                  <a:cxn ang="0">
                    <a:pos x="58" y="72"/>
                  </a:cxn>
                  <a:cxn ang="0">
                    <a:pos x="70" y="59"/>
                  </a:cxn>
                  <a:cxn ang="0">
                    <a:pos x="76" y="63"/>
                  </a:cxn>
                  <a:cxn ang="0">
                    <a:pos x="66" y="73"/>
                  </a:cxn>
                  <a:cxn ang="0">
                    <a:pos x="54" y="81"/>
                  </a:cxn>
                  <a:cxn ang="0">
                    <a:pos x="40" y="82"/>
                  </a:cxn>
                  <a:cxn ang="0">
                    <a:pos x="24" y="79"/>
                  </a:cxn>
                  <a:cxn ang="0">
                    <a:pos x="12" y="70"/>
                  </a:cxn>
                  <a:cxn ang="0">
                    <a:pos x="3" y="58"/>
                  </a:cxn>
                  <a:cxn ang="0">
                    <a:pos x="0" y="41"/>
                  </a:cxn>
                  <a:cxn ang="0">
                    <a:pos x="3" y="25"/>
                  </a:cxn>
                  <a:cxn ang="0">
                    <a:pos x="12" y="13"/>
                  </a:cxn>
                  <a:cxn ang="0">
                    <a:pos x="24" y="3"/>
                  </a:cxn>
                  <a:cxn ang="0">
                    <a:pos x="33" y="0"/>
                  </a:cxn>
                </a:cxnLst>
                <a:rect l="0" t="0" r="r" b="b"/>
                <a:pathLst>
                  <a:path w="76" h="82">
                    <a:moveTo>
                      <a:pt x="33" y="0"/>
                    </a:moveTo>
                    <a:lnTo>
                      <a:pt x="45" y="0"/>
                    </a:lnTo>
                    <a:lnTo>
                      <a:pt x="51" y="2"/>
                    </a:lnTo>
                    <a:lnTo>
                      <a:pt x="57" y="5"/>
                    </a:lnTo>
                    <a:lnTo>
                      <a:pt x="61" y="8"/>
                    </a:lnTo>
                    <a:lnTo>
                      <a:pt x="64" y="2"/>
                    </a:lnTo>
                    <a:lnTo>
                      <a:pt x="67" y="2"/>
                    </a:lnTo>
                    <a:lnTo>
                      <a:pt x="73" y="31"/>
                    </a:lnTo>
                    <a:lnTo>
                      <a:pt x="69" y="31"/>
                    </a:lnTo>
                    <a:lnTo>
                      <a:pt x="67" y="25"/>
                    </a:lnTo>
                    <a:lnTo>
                      <a:pt x="64" y="22"/>
                    </a:lnTo>
                    <a:lnTo>
                      <a:pt x="63" y="19"/>
                    </a:lnTo>
                    <a:lnTo>
                      <a:pt x="52" y="8"/>
                    </a:lnTo>
                    <a:lnTo>
                      <a:pt x="40" y="5"/>
                    </a:lnTo>
                    <a:lnTo>
                      <a:pt x="28" y="8"/>
                    </a:lnTo>
                    <a:lnTo>
                      <a:pt x="19" y="17"/>
                    </a:lnTo>
                    <a:lnTo>
                      <a:pt x="13" y="32"/>
                    </a:lnTo>
                    <a:lnTo>
                      <a:pt x="13" y="41"/>
                    </a:lnTo>
                    <a:lnTo>
                      <a:pt x="15" y="56"/>
                    </a:lnTo>
                    <a:lnTo>
                      <a:pt x="21" y="67"/>
                    </a:lnTo>
                    <a:lnTo>
                      <a:pt x="31" y="75"/>
                    </a:lnTo>
                    <a:lnTo>
                      <a:pt x="36" y="76"/>
                    </a:lnTo>
                    <a:lnTo>
                      <a:pt x="42" y="76"/>
                    </a:lnTo>
                    <a:lnTo>
                      <a:pt x="58" y="72"/>
                    </a:lnTo>
                    <a:lnTo>
                      <a:pt x="70" y="59"/>
                    </a:lnTo>
                    <a:lnTo>
                      <a:pt x="76" y="63"/>
                    </a:lnTo>
                    <a:lnTo>
                      <a:pt x="66" y="73"/>
                    </a:lnTo>
                    <a:lnTo>
                      <a:pt x="54" y="81"/>
                    </a:lnTo>
                    <a:lnTo>
                      <a:pt x="40" y="82"/>
                    </a:lnTo>
                    <a:lnTo>
                      <a:pt x="24" y="79"/>
                    </a:lnTo>
                    <a:lnTo>
                      <a:pt x="12" y="70"/>
                    </a:lnTo>
                    <a:lnTo>
                      <a:pt x="3" y="58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3"/>
                    </a:lnTo>
                    <a:lnTo>
                      <a:pt x="2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34" name="Freeform 442"/>
              <p:cNvSpPr>
                <a:spLocks noEditPoints="1"/>
              </p:cNvSpPr>
              <p:nvPr/>
            </p:nvSpPr>
            <p:spPr bwMode="auto">
              <a:xfrm>
                <a:off x="4256" y="1885"/>
                <a:ext cx="64" cy="82"/>
              </a:xfrm>
              <a:custGeom>
                <a:avLst/>
                <a:gdLst/>
                <a:ahLst/>
                <a:cxnLst>
                  <a:cxn ang="0">
                    <a:pos x="20" y="44"/>
                  </a:cxn>
                  <a:cxn ang="0">
                    <a:pos x="14" y="52"/>
                  </a:cxn>
                  <a:cxn ang="0">
                    <a:pos x="11" y="66"/>
                  </a:cxn>
                  <a:cxn ang="0">
                    <a:pos x="17" y="73"/>
                  </a:cxn>
                  <a:cxn ang="0">
                    <a:pos x="26" y="78"/>
                  </a:cxn>
                  <a:cxn ang="0">
                    <a:pos x="43" y="76"/>
                  </a:cxn>
                  <a:cxn ang="0">
                    <a:pos x="50" y="70"/>
                  </a:cxn>
                  <a:cxn ang="0">
                    <a:pos x="50" y="52"/>
                  </a:cxn>
                  <a:cxn ang="0">
                    <a:pos x="40" y="46"/>
                  </a:cxn>
                  <a:cxn ang="0">
                    <a:pos x="29" y="5"/>
                  </a:cxn>
                  <a:cxn ang="0">
                    <a:pos x="18" y="11"/>
                  </a:cxn>
                  <a:cxn ang="0">
                    <a:pos x="15" y="23"/>
                  </a:cxn>
                  <a:cxn ang="0">
                    <a:pos x="28" y="31"/>
                  </a:cxn>
                  <a:cxn ang="0">
                    <a:pos x="43" y="32"/>
                  </a:cxn>
                  <a:cxn ang="0">
                    <a:pos x="50" y="14"/>
                  </a:cxn>
                  <a:cxn ang="0">
                    <a:pos x="44" y="7"/>
                  </a:cxn>
                  <a:cxn ang="0">
                    <a:pos x="29" y="5"/>
                  </a:cxn>
                  <a:cxn ang="0">
                    <a:pos x="38" y="0"/>
                  </a:cxn>
                  <a:cxn ang="0">
                    <a:pos x="55" y="7"/>
                  </a:cxn>
                  <a:cxn ang="0">
                    <a:pos x="59" y="14"/>
                  </a:cxn>
                  <a:cxn ang="0">
                    <a:pos x="58" y="28"/>
                  </a:cxn>
                  <a:cxn ang="0">
                    <a:pos x="43" y="35"/>
                  </a:cxn>
                  <a:cxn ang="0">
                    <a:pos x="53" y="40"/>
                  </a:cxn>
                  <a:cxn ang="0">
                    <a:pos x="61" y="46"/>
                  </a:cxn>
                  <a:cxn ang="0">
                    <a:pos x="64" y="56"/>
                  </a:cxn>
                  <a:cxn ang="0">
                    <a:pos x="53" y="76"/>
                  </a:cxn>
                  <a:cxn ang="0">
                    <a:pos x="31" y="82"/>
                  </a:cxn>
                  <a:cxn ang="0">
                    <a:pos x="17" y="81"/>
                  </a:cxn>
                  <a:cxn ang="0">
                    <a:pos x="3" y="70"/>
                  </a:cxn>
                  <a:cxn ang="0">
                    <a:pos x="2" y="55"/>
                  </a:cxn>
                  <a:cxn ang="0">
                    <a:pos x="8" y="46"/>
                  </a:cxn>
                  <a:cxn ang="0">
                    <a:pos x="20" y="40"/>
                  </a:cxn>
                  <a:cxn ang="0">
                    <a:pos x="8" y="32"/>
                  </a:cxn>
                  <a:cxn ang="0">
                    <a:pos x="5" y="22"/>
                  </a:cxn>
                  <a:cxn ang="0">
                    <a:pos x="12" y="5"/>
                  </a:cxn>
                  <a:cxn ang="0">
                    <a:pos x="32" y="0"/>
                  </a:cxn>
                </a:cxnLst>
                <a:rect l="0" t="0" r="r" b="b"/>
                <a:pathLst>
                  <a:path w="64" h="82">
                    <a:moveTo>
                      <a:pt x="26" y="41"/>
                    </a:moveTo>
                    <a:lnTo>
                      <a:pt x="20" y="44"/>
                    </a:lnTo>
                    <a:lnTo>
                      <a:pt x="15" y="47"/>
                    </a:lnTo>
                    <a:lnTo>
                      <a:pt x="14" y="52"/>
                    </a:lnTo>
                    <a:lnTo>
                      <a:pt x="11" y="56"/>
                    </a:lnTo>
                    <a:lnTo>
                      <a:pt x="11" y="66"/>
                    </a:lnTo>
                    <a:lnTo>
                      <a:pt x="14" y="70"/>
                    </a:lnTo>
                    <a:lnTo>
                      <a:pt x="17" y="73"/>
                    </a:lnTo>
                    <a:lnTo>
                      <a:pt x="21" y="76"/>
                    </a:lnTo>
                    <a:lnTo>
                      <a:pt x="26" y="78"/>
                    </a:lnTo>
                    <a:lnTo>
                      <a:pt x="37" y="78"/>
                    </a:lnTo>
                    <a:lnTo>
                      <a:pt x="43" y="76"/>
                    </a:lnTo>
                    <a:lnTo>
                      <a:pt x="47" y="73"/>
                    </a:lnTo>
                    <a:lnTo>
                      <a:pt x="50" y="70"/>
                    </a:lnTo>
                    <a:lnTo>
                      <a:pt x="53" y="61"/>
                    </a:lnTo>
                    <a:lnTo>
                      <a:pt x="50" y="52"/>
                    </a:lnTo>
                    <a:lnTo>
                      <a:pt x="46" y="49"/>
                    </a:lnTo>
                    <a:lnTo>
                      <a:pt x="40" y="46"/>
                    </a:lnTo>
                    <a:lnTo>
                      <a:pt x="26" y="41"/>
                    </a:lnTo>
                    <a:close/>
                    <a:moveTo>
                      <a:pt x="29" y="5"/>
                    </a:moveTo>
                    <a:lnTo>
                      <a:pt x="20" y="8"/>
                    </a:lnTo>
                    <a:lnTo>
                      <a:pt x="18" y="11"/>
                    </a:lnTo>
                    <a:lnTo>
                      <a:pt x="15" y="14"/>
                    </a:lnTo>
                    <a:lnTo>
                      <a:pt x="15" y="23"/>
                    </a:lnTo>
                    <a:lnTo>
                      <a:pt x="21" y="29"/>
                    </a:lnTo>
                    <a:lnTo>
                      <a:pt x="28" y="31"/>
                    </a:lnTo>
                    <a:lnTo>
                      <a:pt x="37" y="34"/>
                    </a:lnTo>
                    <a:lnTo>
                      <a:pt x="43" y="32"/>
                    </a:lnTo>
                    <a:lnTo>
                      <a:pt x="50" y="25"/>
                    </a:lnTo>
                    <a:lnTo>
                      <a:pt x="50" y="14"/>
                    </a:lnTo>
                    <a:lnTo>
                      <a:pt x="47" y="10"/>
                    </a:lnTo>
                    <a:lnTo>
                      <a:pt x="44" y="7"/>
                    </a:lnTo>
                    <a:lnTo>
                      <a:pt x="38" y="5"/>
                    </a:lnTo>
                    <a:lnTo>
                      <a:pt x="29" y="5"/>
                    </a:lnTo>
                    <a:close/>
                    <a:moveTo>
                      <a:pt x="32" y="0"/>
                    </a:moveTo>
                    <a:lnTo>
                      <a:pt x="38" y="0"/>
                    </a:lnTo>
                    <a:lnTo>
                      <a:pt x="50" y="3"/>
                    </a:lnTo>
                    <a:lnTo>
                      <a:pt x="55" y="7"/>
                    </a:lnTo>
                    <a:lnTo>
                      <a:pt x="58" y="10"/>
                    </a:lnTo>
                    <a:lnTo>
                      <a:pt x="59" y="14"/>
                    </a:lnTo>
                    <a:lnTo>
                      <a:pt x="59" y="23"/>
                    </a:lnTo>
                    <a:lnTo>
                      <a:pt x="58" y="28"/>
                    </a:lnTo>
                    <a:lnTo>
                      <a:pt x="49" y="34"/>
                    </a:lnTo>
                    <a:lnTo>
                      <a:pt x="43" y="35"/>
                    </a:lnTo>
                    <a:lnTo>
                      <a:pt x="47" y="38"/>
                    </a:lnTo>
                    <a:lnTo>
                      <a:pt x="53" y="40"/>
                    </a:lnTo>
                    <a:lnTo>
                      <a:pt x="56" y="43"/>
                    </a:lnTo>
                    <a:lnTo>
                      <a:pt x="61" y="46"/>
                    </a:lnTo>
                    <a:lnTo>
                      <a:pt x="62" y="50"/>
                    </a:lnTo>
                    <a:lnTo>
                      <a:pt x="64" y="56"/>
                    </a:lnTo>
                    <a:lnTo>
                      <a:pt x="61" y="67"/>
                    </a:lnTo>
                    <a:lnTo>
                      <a:pt x="53" y="76"/>
                    </a:lnTo>
                    <a:lnTo>
                      <a:pt x="43" y="81"/>
                    </a:lnTo>
                    <a:lnTo>
                      <a:pt x="31" y="82"/>
                    </a:lnTo>
                    <a:lnTo>
                      <a:pt x="23" y="82"/>
                    </a:lnTo>
                    <a:lnTo>
                      <a:pt x="17" y="81"/>
                    </a:lnTo>
                    <a:lnTo>
                      <a:pt x="11" y="78"/>
                    </a:lnTo>
                    <a:lnTo>
                      <a:pt x="3" y="70"/>
                    </a:lnTo>
                    <a:lnTo>
                      <a:pt x="0" y="61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8" y="46"/>
                    </a:lnTo>
                    <a:lnTo>
                      <a:pt x="12" y="43"/>
                    </a:lnTo>
                    <a:lnTo>
                      <a:pt x="20" y="40"/>
                    </a:lnTo>
                    <a:lnTo>
                      <a:pt x="14" y="37"/>
                    </a:lnTo>
                    <a:lnTo>
                      <a:pt x="8" y="32"/>
                    </a:lnTo>
                    <a:lnTo>
                      <a:pt x="6" y="28"/>
                    </a:lnTo>
                    <a:lnTo>
                      <a:pt x="5" y="22"/>
                    </a:lnTo>
                    <a:lnTo>
                      <a:pt x="6" y="13"/>
                    </a:lnTo>
                    <a:lnTo>
                      <a:pt x="12" y="5"/>
                    </a:lnTo>
                    <a:lnTo>
                      <a:pt x="21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35" name="Picture 443"/>
              <p:cNvPicPr>
                <a:picLocks noChangeAspect="1" noChangeArrowheads="1"/>
              </p:cNvPicPr>
              <p:nvPr/>
            </p:nvPicPr>
            <p:blipFill>
              <a:blip r:embed="rId172" cstate="print"/>
              <a:srcRect/>
              <a:stretch>
                <a:fillRect/>
              </a:stretch>
            </p:blipFill>
            <p:spPr bwMode="auto">
              <a:xfrm>
                <a:off x="4415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36" name="Picture 444"/>
              <p:cNvPicPr>
                <a:picLocks noChangeAspect="1" noChangeArrowheads="1"/>
              </p:cNvPicPr>
              <p:nvPr/>
            </p:nvPicPr>
            <p:blipFill>
              <a:blip r:embed="rId173" cstate="print"/>
              <a:srcRect/>
              <a:stretch>
                <a:fillRect/>
              </a:stretch>
            </p:blipFill>
            <p:spPr bwMode="auto">
              <a:xfrm>
                <a:off x="4415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37" name="Picture 445"/>
              <p:cNvPicPr>
                <a:picLocks noChangeAspect="1" noChangeArrowheads="1"/>
              </p:cNvPicPr>
              <p:nvPr/>
            </p:nvPicPr>
            <p:blipFill>
              <a:blip r:embed="rId174" cstate="print"/>
              <a:srcRect/>
              <a:stretch>
                <a:fillRect/>
              </a:stretch>
            </p:blipFill>
            <p:spPr bwMode="auto">
              <a:xfrm>
                <a:off x="4445" y="1854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38" name="Picture 446"/>
              <p:cNvPicPr>
                <a:picLocks noChangeAspect="1" noChangeArrowheads="1"/>
              </p:cNvPicPr>
              <p:nvPr/>
            </p:nvPicPr>
            <p:blipFill>
              <a:blip r:embed="rId175" cstate="print"/>
              <a:srcRect/>
              <a:stretch>
                <a:fillRect/>
              </a:stretch>
            </p:blipFill>
            <p:spPr bwMode="auto">
              <a:xfrm>
                <a:off x="4445" y="1854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39" name="Freeform 447"/>
              <p:cNvSpPr>
                <a:spLocks noEditPoints="1"/>
              </p:cNvSpPr>
              <p:nvPr/>
            </p:nvSpPr>
            <p:spPr bwMode="auto">
              <a:xfrm>
                <a:off x="4546" y="1882"/>
                <a:ext cx="63" cy="85"/>
              </a:xfrm>
              <a:custGeom>
                <a:avLst/>
                <a:gdLst/>
                <a:ahLst/>
                <a:cxnLst>
                  <a:cxn ang="0">
                    <a:pos x="27" y="8"/>
                  </a:cxn>
                  <a:cxn ang="0">
                    <a:pos x="21" y="13"/>
                  </a:cxn>
                  <a:cxn ang="0">
                    <a:pos x="18" y="23"/>
                  </a:cxn>
                  <a:cxn ang="0">
                    <a:pos x="21" y="31"/>
                  </a:cxn>
                  <a:cxn ang="0">
                    <a:pos x="30" y="35"/>
                  </a:cxn>
                  <a:cxn ang="0">
                    <a:pos x="49" y="40"/>
                  </a:cxn>
                  <a:cxn ang="0">
                    <a:pos x="48" y="25"/>
                  </a:cxn>
                  <a:cxn ang="0">
                    <a:pos x="40" y="10"/>
                  </a:cxn>
                  <a:cxn ang="0">
                    <a:pos x="33" y="6"/>
                  </a:cxn>
                  <a:cxn ang="0">
                    <a:pos x="33" y="0"/>
                  </a:cxn>
                  <a:cxn ang="0">
                    <a:pos x="46" y="3"/>
                  </a:cxn>
                  <a:cxn ang="0">
                    <a:pos x="58" y="26"/>
                  </a:cxn>
                  <a:cxn ang="0">
                    <a:pos x="63" y="38"/>
                  </a:cxn>
                  <a:cxn ang="0">
                    <a:pos x="61" y="46"/>
                  </a:cxn>
                  <a:cxn ang="0">
                    <a:pos x="51" y="78"/>
                  </a:cxn>
                  <a:cxn ang="0">
                    <a:pos x="39" y="84"/>
                  </a:cxn>
                  <a:cxn ang="0">
                    <a:pos x="25" y="85"/>
                  </a:cxn>
                  <a:cxn ang="0">
                    <a:pos x="15" y="79"/>
                  </a:cxn>
                  <a:cxn ang="0">
                    <a:pos x="9" y="69"/>
                  </a:cxn>
                  <a:cxn ang="0">
                    <a:pos x="7" y="61"/>
                  </a:cxn>
                  <a:cxn ang="0">
                    <a:pos x="6" y="53"/>
                  </a:cxn>
                  <a:cxn ang="0">
                    <a:pos x="0" y="52"/>
                  </a:cxn>
                  <a:cxn ang="0">
                    <a:pos x="4" y="46"/>
                  </a:cxn>
                  <a:cxn ang="0">
                    <a:pos x="10" y="47"/>
                  </a:cxn>
                  <a:cxn ang="0">
                    <a:pos x="15" y="49"/>
                  </a:cxn>
                  <a:cxn ang="0">
                    <a:pos x="19" y="61"/>
                  </a:cxn>
                  <a:cxn ang="0">
                    <a:pos x="21" y="73"/>
                  </a:cxn>
                  <a:cxn ang="0">
                    <a:pos x="28" y="79"/>
                  </a:cxn>
                  <a:cxn ang="0">
                    <a:pos x="42" y="76"/>
                  </a:cxn>
                  <a:cxn ang="0">
                    <a:pos x="49" y="46"/>
                  </a:cxn>
                  <a:cxn ang="0">
                    <a:pos x="18" y="38"/>
                  </a:cxn>
                  <a:cxn ang="0">
                    <a:pos x="9" y="26"/>
                  </a:cxn>
                  <a:cxn ang="0">
                    <a:pos x="12" y="10"/>
                  </a:cxn>
                  <a:cxn ang="0">
                    <a:pos x="19" y="3"/>
                  </a:cxn>
                </a:cxnLst>
                <a:rect l="0" t="0" r="r" b="b"/>
                <a:pathLst>
                  <a:path w="63" h="85">
                    <a:moveTo>
                      <a:pt x="33" y="6"/>
                    </a:moveTo>
                    <a:lnTo>
                      <a:pt x="27" y="8"/>
                    </a:lnTo>
                    <a:lnTo>
                      <a:pt x="24" y="10"/>
                    </a:lnTo>
                    <a:lnTo>
                      <a:pt x="21" y="13"/>
                    </a:lnTo>
                    <a:lnTo>
                      <a:pt x="18" y="17"/>
                    </a:lnTo>
                    <a:lnTo>
                      <a:pt x="18" y="23"/>
                    </a:lnTo>
                    <a:lnTo>
                      <a:pt x="19" y="26"/>
                    </a:lnTo>
                    <a:lnTo>
                      <a:pt x="21" y="31"/>
                    </a:lnTo>
                    <a:lnTo>
                      <a:pt x="24" y="34"/>
                    </a:lnTo>
                    <a:lnTo>
                      <a:pt x="30" y="35"/>
                    </a:lnTo>
                    <a:lnTo>
                      <a:pt x="39" y="38"/>
                    </a:lnTo>
                    <a:lnTo>
                      <a:pt x="49" y="40"/>
                    </a:lnTo>
                    <a:lnTo>
                      <a:pt x="49" y="32"/>
                    </a:lnTo>
                    <a:lnTo>
                      <a:pt x="48" y="25"/>
                    </a:lnTo>
                    <a:lnTo>
                      <a:pt x="46" y="19"/>
                    </a:lnTo>
                    <a:lnTo>
                      <a:pt x="40" y="10"/>
                    </a:lnTo>
                    <a:lnTo>
                      <a:pt x="37" y="8"/>
                    </a:lnTo>
                    <a:lnTo>
                      <a:pt x="33" y="6"/>
                    </a:lnTo>
                    <a:close/>
                    <a:moveTo>
                      <a:pt x="25" y="0"/>
                    </a:moveTo>
                    <a:lnTo>
                      <a:pt x="33" y="0"/>
                    </a:lnTo>
                    <a:lnTo>
                      <a:pt x="40" y="2"/>
                    </a:lnTo>
                    <a:lnTo>
                      <a:pt x="46" y="3"/>
                    </a:lnTo>
                    <a:lnTo>
                      <a:pt x="55" y="16"/>
                    </a:lnTo>
                    <a:lnTo>
                      <a:pt x="58" y="26"/>
                    </a:lnTo>
                    <a:lnTo>
                      <a:pt x="61" y="40"/>
                    </a:lnTo>
                    <a:lnTo>
                      <a:pt x="63" y="38"/>
                    </a:lnTo>
                    <a:lnTo>
                      <a:pt x="63" y="46"/>
                    </a:lnTo>
                    <a:lnTo>
                      <a:pt x="61" y="46"/>
                    </a:lnTo>
                    <a:lnTo>
                      <a:pt x="60" y="59"/>
                    </a:lnTo>
                    <a:lnTo>
                      <a:pt x="51" y="78"/>
                    </a:lnTo>
                    <a:lnTo>
                      <a:pt x="45" y="82"/>
                    </a:lnTo>
                    <a:lnTo>
                      <a:pt x="39" y="84"/>
                    </a:lnTo>
                    <a:lnTo>
                      <a:pt x="31" y="85"/>
                    </a:lnTo>
                    <a:lnTo>
                      <a:pt x="25" y="85"/>
                    </a:lnTo>
                    <a:lnTo>
                      <a:pt x="19" y="82"/>
                    </a:lnTo>
                    <a:lnTo>
                      <a:pt x="15" y="79"/>
                    </a:lnTo>
                    <a:lnTo>
                      <a:pt x="12" y="75"/>
                    </a:lnTo>
                    <a:lnTo>
                      <a:pt x="9" y="69"/>
                    </a:lnTo>
                    <a:lnTo>
                      <a:pt x="9" y="64"/>
                    </a:lnTo>
                    <a:lnTo>
                      <a:pt x="7" y="61"/>
                    </a:lnTo>
                    <a:lnTo>
                      <a:pt x="7" y="56"/>
                    </a:lnTo>
                    <a:lnTo>
                      <a:pt x="6" y="53"/>
                    </a:lnTo>
                    <a:lnTo>
                      <a:pt x="4" y="52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4" y="46"/>
                    </a:lnTo>
                    <a:lnTo>
                      <a:pt x="7" y="47"/>
                    </a:lnTo>
                    <a:lnTo>
                      <a:pt x="10" y="47"/>
                    </a:lnTo>
                    <a:lnTo>
                      <a:pt x="12" y="49"/>
                    </a:lnTo>
                    <a:lnTo>
                      <a:pt x="15" y="49"/>
                    </a:lnTo>
                    <a:lnTo>
                      <a:pt x="16" y="52"/>
                    </a:lnTo>
                    <a:lnTo>
                      <a:pt x="19" y="61"/>
                    </a:lnTo>
                    <a:lnTo>
                      <a:pt x="19" y="69"/>
                    </a:lnTo>
                    <a:lnTo>
                      <a:pt x="21" y="73"/>
                    </a:lnTo>
                    <a:lnTo>
                      <a:pt x="22" y="76"/>
                    </a:lnTo>
                    <a:lnTo>
                      <a:pt x="28" y="79"/>
                    </a:lnTo>
                    <a:lnTo>
                      <a:pt x="31" y="79"/>
                    </a:lnTo>
                    <a:lnTo>
                      <a:pt x="42" y="76"/>
                    </a:lnTo>
                    <a:lnTo>
                      <a:pt x="48" y="64"/>
                    </a:lnTo>
                    <a:lnTo>
                      <a:pt x="49" y="46"/>
                    </a:lnTo>
                    <a:lnTo>
                      <a:pt x="31" y="44"/>
                    </a:lnTo>
                    <a:lnTo>
                      <a:pt x="18" y="38"/>
                    </a:lnTo>
                    <a:lnTo>
                      <a:pt x="10" y="29"/>
                    </a:lnTo>
                    <a:lnTo>
                      <a:pt x="9" y="26"/>
                    </a:lnTo>
                    <a:lnTo>
                      <a:pt x="9" y="16"/>
                    </a:lnTo>
                    <a:lnTo>
                      <a:pt x="12" y="10"/>
                    </a:lnTo>
                    <a:lnTo>
                      <a:pt x="15" y="6"/>
                    </a:lnTo>
                    <a:lnTo>
                      <a:pt x="19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40" name="Freeform 448"/>
              <p:cNvSpPr>
                <a:spLocks noEditPoints="1"/>
              </p:cNvSpPr>
              <p:nvPr/>
            </p:nvSpPr>
            <p:spPr bwMode="auto">
              <a:xfrm>
                <a:off x="4811" y="1885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56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8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6" y="5"/>
                  </a:cxn>
                  <a:cxn ang="0">
                    <a:pos x="10" y="13"/>
                  </a:cxn>
                  <a:cxn ang="0">
                    <a:pos x="9" y="32"/>
                  </a:cxn>
                  <a:cxn ang="0">
                    <a:pos x="12" y="43"/>
                  </a:cxn>
                  <a:cxn ang="0">
                    <a:pos x="19" y="46"/>
                  </a:cxn>
                  <a:cxn ang="0">
                    <a:pos x="27" y="43"/>
                  </a:cxn>
                  <a:cxn ang="0">
                    <a:pos x="31" y="32"/>
                  </a:cxn>
                  <a:cxn ang="0">
                    <a:pos x="30" y="13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5" y="81"/>
                  </a:cxn>
                  <a:cxn ang="0">
                    <a:pos x="72" y="2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0" y="46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69" y="70"/>
                    </a:lnTo>
                    <a:lnTo>
                      <a:pt x="71" y="75"/>
                    </a:lnTo>
                    <a:lnTo>
                      <a:pt x="74" y="76"/>
                    </a:lnTo>
                    <a:lnTo>
                      <a:pt x="78" y="78"/>
                    </a:lnTo>
                    <a:lnTo>
                      <a:pt x="83" y="76"/>
                    </a:lnTo>
                    <a:lnTo>
                      <a:pt x="86" y="75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56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8"/>
                    </a:lnTo>
                    <a:lnTo>
                      <a:pt x="60" y="69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6" y="5"/>
                    </a:moveTo>
                    <a:lnTo>
                      <a:pt x="12" y="8"/>
                    </a:lnTo>
                    <a:lnTo>
                      <a:pt x="10" y="13"/>
                    </a:lnTo>
                    <a:lnTo>
                      <a:pt x="9" y="19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17"/>
                    </a:lnTo>
                    <a:lnTo>
                      <a:pt x="30" y="13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6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5" y="81"/>
                    </a:lnTo>
                    <a:lnTo>
                      <a:pt x="19" y="81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1" y="3"/>
                    </a:lnTo>
                    <a:lnTo>
                      <a:pt x="37" y="13"/>
                    </a:lnTo>
                    <a:lnTo>
                      <a:pt x="40" y="26"/>
                    </a:lnTo>
                    <a:lnTo>
                      <a:pt x="37" y="38"/>
                    </a:lnTo>
                    <a:lnTo>
                      <a:pt x="30" y="46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41" name="Freeform 449"/>
              <p:cNvSpPr>
                <a:spLocks/>
              </p:cNvSpPr>
              <p:nvPr/>
            </p:nvSpPr>
            <p:spPr bwMode="auto">
              <a:xfrm>
                <a:off x="4916" y="1887"/>
                <a:ext cx="79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6" y="20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2" y="6"/>
                  </a:cxn>
                  <a:cxn ang="0">
                    <a:pos x="36" y="5"/>
                  </a:cxn>
                  <a:cxn ang="0">
                    <a:pos x="32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23" y="9"/>
                  </a:cxn>
                  <a:cxn ang="0">
                    <a:pos x="23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5" y="24"/>
                  </a:cxn>
                  <a:cxn ang="0">
                    <a:pos x="45" y="20"/>
                  </a:cxn>
                  <a:cxn ang="0">
                    <a:pos x="50" y="20"/>
                  </a:cxn>
                  <a:cxn ang="0">
                    <a:pos x="50" y="54"/>
                  </a:cxn>
                  <a:cxn ang="0">
                    <a:pos x="45" y="54"/>
                  </a:cxn>
                  <a:cxn ang="0">
                    <a:pos x="45" y="48"/>
                  </a:cxn>
                  <a:cxn ang="0">
                    <a:pos x="44" y="44"/>
                  </a:cxn>
                  <a:cxn ang="0">
                    <a:pos x="41" y="41"/>
                  </a:cxn>
                  <a:cxn ang="0">
                    <a:pos x="36" y="39"/>
                  </a:cxn>
                  <a:cxn ang="0">
                    <a:pos x="23" y="39"/>
                  </a:cxn>
                  <a:cxn ang="0">
                    <a:pos x="23" y="68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2" y="71"/>
                  </a:cxn>
                  <a:cxn ang="0">
                    <a:pos x="59" y="68"/>
                  </a:cxn>
                  <a:cxn ang="0">
                    <a:pos x="64" y="65"/>
                  </a:cxn>
                  <a:cxn ang="0">
                    <a:pos x="76" y="53"/>
                  </a:cxn>
                  <a:cxn ang="0">
                    <a:pos x="79" y="54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9">
                    <a:moveTo>
                      <a:pt x="0" y="0"/>
                    </a:moveTo>
                    <a:lnTo>
                      <a:pt x="67" y="0"/>
                    </a:lnTo>
                    <a:lnTo>
                      <a:pt x="76" y="20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2" y="6"/>
                    </a:lnTo>
                    <a:lnTo>
                      <a:pt x="36" y="5"/>
                    </a:lnTo>
                    <a:lnTo>
                      <a:pt x="32" y="5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5" y="24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50" y="54"/>
                    </a:lnTo>
                    <a:lnTo>
                      <a:pt x="45" y="54"/>
                    </a:lnTo>
                    <a:lnTo>
                      <a:pt x="45" y="48"/>
                    </a:lnTo>
                    <a:lnTo>
                      <a:pt x="44" y="44"/>
                    </a:lnTo>
                    <a:lnTo>
                      <a:pt x="41" y="41"/>
                    </a:lnTo>
                    <a:lnTo>
                      <a:pt x="36" y="39"/>
                    </a:lnTo>
                    <a:lnTo>
                      <a:pt x="23" y="39"/>
                    </a:lnTo>
                    <a:lnTo>
                      <a:pt x="23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2" y="71"/>
                    </a:lnTo>
                    <a:lnTo>
                      <a:pt x="59" y="68"/>
                    </a:lnTo>
                    <a:lnTo>
                      <a:pt x="64" y="65"/>
                    </a:lnTo>
                    <a:lnTo>
                      <a:pt x="76" y="53"/>
                    </a:lnTo>
                    <a:lnTo>
                      <a:pt x="79" y="54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42" name="Freeform 450"/>
              <p:cNvSpPr>
                <a:spLocks noEditPoints="1"/>
              </p:cNvSpPr>
              <p:nvPr/>
            </p:nvSpPr>
            <p:spPr bwMode="auto">
              <a:xfrm>
                <a:off x="5001" y="1885"/>
                <a:ext cx="63" cy="82"/>
              </a:xfrm>
              <a:custGeom>
                <a:avLst/>
                <a:gdLst/>
                <a:ahLst/>
                <a:cxnLst>
                  <a:cxn ang="0">
                    <a:pos x="19" y="46"/>
                  </a:cxn>
                  <a:cxn ang="0">
                    <a:pos x="12" y="55"/>
                  </a:cxn>
                  <a:cxn ang="0">
                    <a:pos x="13" y="70"/>
                  </a:cxn>
                  <a:cxn ang="0">
                    <a:pos x="21" y="76"/>
                  </a:cxn>
                  <a:cxn ang="0">
                    <a:pos x="37" y="78"/>
                  </a:cxn>
                  <a:cxn ang="0">
                    <a:pos x="46" y="73"/>
                  </a:cxn>
                  <a:cxn ang="0">
                    <a:pos x="52" y="66"/>
                  </a:cxn>
                  <a:cxn ang="0">
                    <a:pos x="49" y="52"/>
                  </a:cxn>
                  <a:cxn ang="0">
                    <a:pos x="39" y="46"/>
                  </a:cxn>
                  <a:cxn ang="0">
                    <a:pos x="28" y="5"/>
                  </a:cxn>
                  <a:cxn ang="0">
                    <a:pos x="21" y="8"/>
                  </a:cxn>
                  <a:cxn ang="0">
                    <a:pos x="15" y="23"/>
                  </a:cxn>
                  <a:cxn ang="0">
                    <a:pos x="22" y="29"/>
                  </a:cxn>
                  <a:cxn ang="0">
                    <a:pos x="40" y="32"/>
                  </a:cxn>
                  <a:cxn ang="0">
                    <a:pos x="48" y="26"/>
                  </a:cxn>
                  <a:cxn ang="0">
                    <a:pos x="49" y="14"/>
                  </a:cxn>
                  <a:cxn ang="0">
                    <a:pos x="43" y="7"/>
                  </a:cxn>
                  <a:cxn ang="0">
                    <a:pos x="28" y="5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7" y="10"/>
                  </a:cxn>
                  <a:cxn ang="0">
                    <a:pos x="57" y="28"/>
                  </a:cxn>
                  <a:cxn ang="0">
                    <a:pos x="48" y="34"/>
                  </a:cxn>
                  <a:cxn ang="0">
                    <a:pos x="48" y="38"/>
                  </a:cxn>
                  <a:cxn ang="0">
                    <a:pos x="57" y="43"/>
                  </a:cxn>
                  <a:cxn ang="0">
                    <a:pos x="61" y="50"/>
                  </a:cxn>
                  <a:cxn ang="0">
                    <a:pos x="60" y="67"/>
                  </a:cxn>
                  <a:cxn ang="0">
                    <a:pos x="43" y="81"/>
                  </a:cxn>
                  <a:cxn ang="0">
                    <a:pos x="24" y="82"/>
                  </a:cxn>
                  <a:cxn ang="0">
                    <a:pos x="10" y="78"/>
                  </a:cxn>
                  <a:cxn ang="0">
                    <a:pos x="0" y="61"/>
                  </a:cxn>
                  <a:cxn ang="0">
                    <a:pos x="3" y="50"/>
                  </a:cxn>
                  <a:cxn ang="0">
                    <a:pos x="19" y="40"/>
                  </a:cxn>
                  <a:cxn ang="0">
                    <a:pos x="9" y="32"/>
                  </a:cxn>
                  <a:cxn ang="0">
                    <a:pos x="4" y="22"/>
                  </a:cxn>
                  <a:cxn ang="0">
                    <a:pos x="13" y="5"/>
                  </a:cxn>
                  <a:cxn ang="0">
                    <a:pos x="31" y="0"/>
                  </a:cxn>
                </a:cxnLst>
                <a:rect l="0" t="0" r="r" b="b"/>
                <a:pathLst>
                  <a:path w="63" h="82">
                    <a:moveTo>
                      <a:pt x="25" y="41"/>
                    </a:moveTo>
                    <a:lnTo>
                      <a:pt x="19" y="46"/>
                    </a:lnTo>
                    <a:lnTo>
                      <a:pt x="15" y="49"/>
                    </a:lnTo>
                    <a:lnTo>
                      <a:pt x="12" y="55"/>
                    </a:lnTo>
                    <a:lnTo>
                      <a:pt x="10" y="61"/>
                    </a:lnTo>
                    <a:lnTo>
                      <a:pt x="13" y="70"/>
                    </a:lnTo>
                    <a:lnTo>
                      <a:pt x="16" y="73"/>
                    </a:lnTo>
                    <a:lnTo>
                      <a:pt x="21" y="76"/>
                    </a:lnTo>
                    <a:lnTo>
                      <a:pt x="25" y="78"/>
                    </a:lnTo>
                    <a:lnTo>
                      <a:pt x="37" y="78"/>
                    </a:lnTo>
                    <a:lnTo>
                      <a:pt x="42" y="76"/>
                    </a:lnTo>
                    <a:lnTo>
                      <a:pt x="46" y="73"/>
                    </a:lnTo>
                    <a:lnTo>
                      <a:pt x="49" y="70"/>
                    </a:lnTo>
                    <a:lnTo>
                      <a:pt x="52" y="66"/>
                    </a:lnTo>
                    <a:lnTo>
                      <a:pt x="52" y="56"/>
                    </a:lnTo>
                    <a:lnTo>
                      <a:pt x="49" y="52"/>
                    </a:lnTo>
                    <a:lnTo>
                      <a:pt x="45" y="49"/>
                    </a:lnTo>
                    <a:lnTo>
                      <a:pt x="39" y="46"/>
                    </a:lnTo>
                    <a:lnTo>
                      <a:pt x="25" y="41"/>
                    </a:lnTo>
                    <a:close/>
                    <a:moveTo>
                      <a:pt x="28" y="5"/>
                    </a:moveTo>
                    <a:lnTo>
                      <a:pt x="24" y="7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15" y="23"/>
                    </a:lnTo>
                    <a:lnTo>
                      <a:pt x="18" y="26"/>
                    </a:lnTo>
                    <a:lnTo>
                      <a:pt x="22" y="29"/>
                    </a:lnTo>
                    <a:lnTo>
                      <a:pt x="36" y="34"/>
                    </a:lnTo>
                    <a:lnTo>
                      <a:pt x="40" y="32"/>
                    </a:lnTo>
                    <a:lnTo>
                      <a:pt x="45" y="29"/>
                    </a:lnTo>
                    <a:lnTo>
                      <a:pt x="48" y="26"/>
                    </a:lnTo>
                    <a:lnTo>
                      <a:pt x="49" y="23"/>
                    </a:lnTo>
                    <a:lnTo>
                      <a:pt x="49" y="14"/>
                    </a:lnTo>
                    <a:lnTo>
                      <a:pt x="46" y="10"/>
                    </a:lnTo>
                    <a:lnTo>
                      <a:pt x="43" y="7"/>
                    </a:lnTo>
                    <a:lnTo>
                      <a:pt x="39" y="5"/>
                    </a:lnTo>
                    <a:lnTo>
                      <a:pt x="28" y="5"/>
                    </a:lnTo>
                    <a:close/>
                    <a:moveTo>
                      <a:pt x="31" y="0"/>
                    </a:moveTo>
                    <a:lnTo>
                      <a:pt x="39" y="0"/>
                    </a:lnTo>
                    <a:lnTo>
                      <a:pt x="45" y="2"/>
                    </a:lnTo>
                    <a:lnTo>
                      <a:pt x="49" y="3"/>
                    </a:lnTo>
                    <a:lnTo>
                      <a:pt x="54" y="7"/>
                    </a:lnTo>
                    <a:lnTo>
                      <a:pt x="57" y="10"/>
                    </a:lnTo>
                    <a:lnTo>
                      <a:pt x="60" y="19"/>
                    </a:lnTo>
                    <a:lnTo>
                      <a:pt x="57" y="28"/>
                    </a:lnTo>
                    <a:lnTo>
                      <a:pt x="54" y="31"/>
                    </a:lnTo>
                    <a:lnTo>
                      <a:pt x="48" y="34"/>
                    </a:lnTo>
                    <a:lnTo>
                      <a:pt x="42" y="35"/>
                    </a:lnTo>
                    <a:lnTo>
                      <a:pt x="48" y="38"/>
                    </a:lnTo>
                    <a:lnTo>
                      <a:pt x="52" y="40"/>
                    </a:lnTo>
                    <a:lnTo>
                      <a:pt x="57" y="43"/>
                    </a:lnTo>
                    <a:lnTo>
                      <a:pt x="60" y="46"/>
                    </a:lnTo>
                    <a:lnTo>
                      <a:pt x="61" y="50"/>
                    </a:lnTo>
                    <a:lnTo>
                      <a:pt x="63" y="56"/>
                    </a:lnTo>
                    <a:lnTo>
                      <a:pt x="60" y="67"/>
                    </a:lnTo>
                    <a:lnTo>
                      <a:pt x="52" y="76"/>
                    </a:lnTo>
                    <a:lnTo>
                      <a:pt x="43" y="81"/>
                    </a:lnTo>
                    <a:lnTo>
                      <a:pt x="31" y="82"/>
                    </a:lnTo>
                    <a:lnTo>
                      <a:pt x="24" y="82"/>
                    </a:lnTo>
                    <a:lnTo>
                      <a:pt x="16" y="81"/>
                    </a:lnTo>
                    <a:lnTo>
                      <a:pt x="10" y="78"/>
                    </a:lnTo>
                    <a:lnTo>
                      <a:pt x="3" y="70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3" y="50"/>
                    </a:lnTo>
                    <a:lnTo>
                      <a:pt x="7" y="46"/>
                    </a:lnTo>
                    <a:lnTo>
                      <a:pt x="19" y="40"/>
                    </a:lnTo>
                    <a:lnTo>
                      <a:pt x="13" y="37"/>
                    </a:lnTo>
                    <a:lnTo>
                      <a:pt x="9" y="32"/>
                    </a:lnTo>
                    <a:lnTo>
                      <a:pt x="6" y="28"/>
                    </a:lnTo>
                    <a:lnTo>
                      <a:pt x="4" y="22"/>
                    </a:lnTo>
                    <a:lnTo>
                      <a:pt x="7" y="13"/>
                    </a:lnTo>
                    <a:lnTo>
                      <a:pt x="13" y="5"/>
                    </a:lnTo>
                    <a:lnTo>
                      <a:pt x="2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43" name="Picture 451"/>
              <p:cNvPicPr>
                <a:picLocks noChangeAspect="1" noChangeArrowheads="1"/>
              </p:cNvPicPr>
              <p:nvPr/>
            </p:nvPicPr>
            <p:blipFill>
              <a:blip r:embed="rId176" cstate="print"/>
              <a:srcRect/>
              <a:stretch>
                <a:fillRect/>
              </a:stretch>
            </p:blipFill>
            <p:spPr bwMode="auto">
              <a:xfrm>
                <a:off x="5166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44" name="Picture 452"/>
              <p:cNvPicPr>
                <a:picLocks noChangeAspect="1" noChangeArrowheads="1"/>
              </p:cNvPicPr>
              <p:nvPr/>
            </p:nvPicPr>
            <p:blipFill>
              <a:blip r:embed="rId177" cstate="print"/>
              <a:srcRect/>
              <a:stretch>
                <a:fillRect/>
              </a:stretch>
            </p:blipFill>
            <p:spPr bwMode="auto">
              <a:xfrm>
                <a:off x="5166" y="1854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45" name="Picture 453"/>
              <p:cNvPicPr>
                <a:picLocks noChangeAspect="1" noChangeArrowheads="1"/>
              </p:cNvPicPr>
              <p:nvPr/>
            </p:nvPicPr>
            <p:blipFill>
              <a:blip r:embed="rId178" cstate="print"/>
              <a:srcRect/>
              <a:stretch>
                <a:fillRect/>
              </a:stretch>
            </p:blipFill>
            <p:spPr bwMode="auto">
              <a:xfrm>
                <a:off x="1088" y="2011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46" name="Picture 454"/>
              <p:cNvPicPr>
                <a:picLocks noChangeAspect="1" noChangeArrowheads="1"/>
              </p:cNvPicPr>
              <p:nvPr/>
            </p:nvPicPr>
            <p:blipFill>
              <a:blip r:embed="rId179" cstate="print"/>
              <a:srcRect/>
              <a:stretch>
                <a:fillRect/>
              </a:stretch>
            </p:blipFill>
            <p:spPr bwMode="auto">
              <a:xfrm>
                <a:off x="1088" y="2011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47" name="Picture 455"/>
              <p:cNvPicPr>
                <a:picLocks noChangeAspect="1" noChangeArrowheads="1"/>
              </p:cNvPicPr>
              <p:nvPr/>
            </p:nvPicPr>
            <p:blipFill>
              <a:blip r:embed="rId180" cstate="print"/>
              <a:srcRect/>
              <a:stretch>
                <a:fillRect/>
              </a:stretch>
            </p:blipFill>
            <p:spPr bwMode="auto">
              <a:xfrm>
                <a:off x="1085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48" name="Picture 456"/>
              <p:cNvPicPr>
                <a:picLocks noChangeAspect="1" noChangeArrowheads="1"/>
              </p:cNvPicPr>
              <p:nvPr/>
            </p:nvPicPr>
            <p:blipFill>
              <a:blip r:embed="rId181" cstate="print"/>
              <a:srcRect/>
              <a:stretch>
                <a:fillRect/>
              </a:stretch>
            </p:blipFill>
            <p:spPr bwMode="auto">
              <a:xfrm>
                <a:off x="1085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49" name="Freeform 457"/>
              <p:cNvSpPr>
                <a:spLocks/>
              </p:cNvSpPr>
              <p:nvPr/>
            </p:nvSpPr>
            <p:spPr bwMode="auto">
              <a:xfrm>
                <a:off x="1239" y="2029"/>
                <a:ext cx="42" cy="1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6"/>
                  </a:cxn>
                  <a:cxn ang="0">
                    <a:pos x="28" y="17"/>
                  </a:cxn>
                  <a:cxn ang="0">
                    <a:pos x="39" y="37"/>
                  </a:cxn>
                  <a:cxn ang="0">
                    <a:pos x="42" y="59"/>
                  </a:cxn>
                  <a:cxn ang="0">
                    <a:pos x="37" y="83"/>
                  </a:cxn>
                  <a:cxn ang="0">
                    <a:pos x="27" y="105"/>
                  </a:cxn>
                  <a:cxn ang="0">
                    <a:pos x="15" y="114"/>
                  </a:cxn>
                  <a:cxn ang="0">
                    <a:pos x="0" y="118"/>
                  </a:cxn>
                  <a:cxn ang="0">
                    <a:pos x="0" y="111"/>
                  </a:cxn>
                  <a:cxn ang="0">
                    <a:pos x="6" y="109"/>
                  </a:cxn>
                  <a:cxn ang="0">
                    <a:pos x="12" y="106"/>
                  </a:cxn>
                  <a:cxn ang="0">
                    <a:pos x="15" y="102"/>
                  </a:cxn>
                  <a:cxn ang="0">
                    <a:pos x="19" y="97"/>
                  </a:cxn>
                  <a:cxn ang="0">
                    <a:pos x="27" y="80"/>
                  </a:cxn>
                  <a:cxn ang="0">
                    <a:pos x="28" y="59"/>
                  </a:cxn>
                  <a:cxn ang="0">
                    <a:pos x="25" y="38"/>
                  </a:cxn>
                  <a:cxn ang="0">
                    <a:pos x="18" y="21"/>
                  </a:cxn>
                  <a:cxn ang="0">
                    <a:pos x="13" y="15"/>
                  </a:cxn>
                  <a:cxn ang="0">
                    <a:pos x="7" y="11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42" h="118">
                    <a:moveTo>
                      <a:pt x="0" y="0"/>
                    </a:moveTo>
                    <a:lnTo>
                      <a:pt x="16" y="6"/>
                    </a:lnTo>
                    <a:lnTo>
                      <a:pt x="28" y="17"/>
                    </a:lnTo>
                    <a:lnTo>
                      <a:pt x="39" y="37"/>
                    </a:lnTo>
                    <a:lnTo>
                      <a:pt x="42" y="59"/>
                    </a:lnTo>
                    <a:lnTo>
                      <a:pt x="37" y="83"/>
                    </a:lnTo>
                    <a:lnTo>
                      <a:pt x="27" y="105"/>
                    </a:lnTo>
                    <a:lnTo>
                      <a:pt x="15" y="114"/>
                    </a:lnTo>
                    <a:lnTo>
                      <a:pt x="0" y="118"/>
                    </a:lnTo>
                    <a:lnTo>
                      <a:pt x="0" y="111"/>
                    </a:lnTo>
                    <a:lnTo>
                      <a:pt x="6" y="109"/>
                    </a:lnTo>
                    <a:lnTo>
                      <a:pt x="12" y="106"/>
                    </a:lnTo>
                    <a:lnTo>
                      <a:pt x="15" y="102"/>
                    </a:lnTo>
                    <a:lnTo>
                      <a:pt x="19" y="97"/>
                    </a:lnTo>
                    <a:lnTo>
                      <a:pt x="27" y="80"/>
                    </a:lnTo>
                    <a:lnTo>
                      <a:pt x="28" y="59"/>
                    </a:lnTo>
                    <a:lnTo>
                      <a:pt x="25" y="38"/>
                    </a:lnTo>
                    <a:lnTo>
                      <a:pt x="18" y="21"/>
                    </a:lnTo>
                    <a:lnTo>
                      <a:pt x="13" y="15"/>
                    </a:lnTo>
                    <a:lnTo>
                      <a:pt x="7" y="11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50" name="Freeform 458"/>
              <p:cNvSpPr>
                <a:spLocks noEditPoints="1"/>
              </p:cNvSpPr>
              <p:nvPr/>
            </p:nvSpPr>
            <p:spPr bwMode="auto">
              <a:xfrm>
                <a:off x="1535" y="2049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8" y="26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2"/>
                  </a:cxn>
                  <a:cxn ang="0">
                    <a:pos x="31" y="17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8" y="70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1" y="17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51" name="Freeform 459"/>
              <p:cNvSpPr>
                <a:spLocks/>
              </p:cNvSpPr>
              <p:nvPr/>
            </p:nvSpPr>
            <p:spPr bwMode="auto">
              <a:xfrm>
                <a:off x="1642" y="2049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1"/>
                  </a:cxn>
                  <a:cxn ang="0">
                    <a:pos x="49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6" y="17"/>
                  </a:cxn>
                  <a:cxn ang="0">
                    <a:pos x="58" y="23"/>
                  </a:cxn>
                  <a:cxn ang="0">
                    <a:pos x="52" y="38"/>
                  </a:cxn>
                  <a:cxn ang="0">
                    <a:pos x="37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70"/>
                  </a:cxn>
                  <a:cxn ang="0">
                    <a:pos x="49" y="70"/>
                  </a:cxn>
                  <a:cxn ang="0">
                    <a:pos x="52" y="66"/>
                  </a:cxn>
                  <a:cxn ang="0">
                    <a:pos x="55" y="65"/>
                  </a:cxn>
                  <a:cxn ang="0">
                    <a:pos x="56" y="60"/>
                  </a:cxn>
                  <a:cxn ang="0">
                    <a:pos x="58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3"/>
                  </a:cxn>
                  <a:cxn ang="0">
                    <a:pos x="25" y="54"/>
                  </a:cxn>
                  <a:cxn ang="0">
                    <a:pos x="40" y="38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4" y="6"/>
                  </a:cxn>
                  <a:cxn ang="0">
                    <a:pos x="28" y="4"/>
                  </a:cxn>
                  <a:cxn ang="0">
                    <a:pos x="23" y="6"/>
                  </a:cxn>
                  <a:cxn ang="0">
                    <a:pos x="17" y="7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3"/>
                  </a:cxn>
                  <a:cxn ang="0">
                    <a:pos x="15" y="24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5" y="30"/>
                  </a:cxn>
                  <a:cxn ang="0">
                    <a:pos x="3" y="29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1"/>
                    </a:lnTo>
                    <a:lnTo>
                      <a:pt x="49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6" y="17"/>
                    </a:lnTo>
                    <a:lnTo>
                      <a:pt x="58" y="23"/>
                    </a:lnTo>
                    <a:lnTo>
                      <a:pt x="52" y="38"/>
                    </a:lnTo>
                    <a:lnTo>
                      <a:pt x="37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70"/>
                    </a:lnTo>
                    <a:lnTo>
                      <a:pt x="49" y="70"/>
                    </a:lnTo>
                    <a:lnTo>
                      <a:pt x="52" y="66"/>
                    </a:lnTo>
                    <a:lnTo>
                      <a:pt x="55" y="65"/>
                    </a:lnTo>
                    <a:lnTo>
                      <a:pt x="56" y="60"/>
                    </a:lnTo>
                    <a:lnTo>
                      <a:pt x="58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25" y="54"/>
                    </a:lnTo>
                    <a:lnTo>
                      <a:pt x="40" y="38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3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52" name="Freeform 460"/>
              <p:cNvSpPr>
                <a:spLocks noEditPoints="1"/>
              </p:cNvSpPr>
              <p:nvPr/>
            </p:nvSpPr>
            <p:spPr bwMode="auto">
              <a:xfrm>
                <a:off x="1715" y="2049"/>
                <a:ext cx="61" cy="82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1" y="7"/>
                  </a:cxn>
                  <a:cxn ang="0">
                    <a:pos x="16" y="10"/>
                  </a:cxn>
                  <a:cxn ang="0">
                    <a:pos x="13" y="15"/>
                  </a:cxn>
                  <a:cxn ang="0">
                    <a:pos x="12" y="20"/>
                  </a:cxn>
                  <a:cxn ang="0">
                    <a:pos x="12" y="32"/>
                  </a:cxn>
                  <a:cxn ang="0">
                    <a:pos x="13" y="36"/>
                  </a:cxn>
                  <a:cxn ang="0">
                    <a:pos x="16" y="41"/>
                  </a:cxn>
                  <a:cxn ang="0">
                    <a:pos x="21" y="42"/>
                  </a:cxn>
                  <a:cxn ang="0">
                    <a:pos x="25" y="45"/>
                  </a:cxn>
                  <a:cxn ang="0">
                    <a:pos x="36" y="45"/>
                  </a:cxn>
                  <a:cxn ang="0">
                    <a:pos x="40" y="44"/>
                  </a:cxn>
                  <a:cxn ang="0">
                    <a:pos x="46" y="35"/>
                  </a:cxn>
                  <a:cxn ang="0">
                    <a:pos x="48" y="30"/>
                  </a:cxn>
                  <a:cxn ang="0">
                    <a:pos x="48" y="20"/>
                  </a:cxn>
                  <a:cxn ang="0">
                    <a:pos x="46" y="14"/>
                  </a:cxn>
                  <a:cxn ang="0">
                    <a:pos x="40" y="7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30" y="0"/>
                  </a:cxn>
                  <a:cxn ang="0">
                    <a:pos x="42" y="1"/>
                  </a:cxn>
                  <a:cxn ang="0">
                    <a:pos x="51" y="7"/>
                  </a:cxn>
                  <a:cxn ang="0">
                    <a:pos x="57" y="15"/>
                  </a:cxn>
                  <a:cxn ang="0">
                    <a:pos x="60" y="26"/>
                  </a:cxn>
                  <a:cxn ang="0">
                    <a:pos x="61" y="39"/>
                  </a:cxn>
                  <a:cxn ang="0">
                    <a:pos x="60" y="56"/>
                  </a:cxn>
                  <a:cxn ang="0">
                    <a:pos x="54" y="70"/>
                  </a:cxn>
                  <a:cxn ang="0">
                    <a:pos x="42" y="79"/>
                  </a:cxn>
                  <a:cxn ang="0">
                    <a:pos x="27" y="82"/>
                  </a:cxn>
                  <a:cxn ang="0">
                    <a:pos x="12" y="79"/>
                  </a:cxn>
                  <a:cxn ang="0">
                    <a:pos x="7" y="76"/>
                  </a:cxn>
                  <a:cxn ang="0">
                    <a:pos x="4" y="71"/>
                  </a:cxn>
                  <a:cxn ang="0">
                    <a:pos x="3" y="68"/>
                  </a:cxn>
                  <a:cxn ang="0">
                    <a:pos x="3" y="65"/>
                  </a:cxn>
                  <a:cxn ang="0">
                    <a:pos x="6" y="62"/>
                  </a:cxn>
                  <a:cxn ang="0">
                    <a:pos x="12" y="62"/>
                  </a:cxn>
                  <a:cxn ang="0">
                    <a:pos x="13" y="63"/>
                  </a:cxn>
                  <a:cxn ang="0">
                    <a:pos x="16" y="70"/>
                  </a:cxn>
                  <a:cxn ang="0">
                    <a:pos x="16" y="73"/>
                  </a:cxn>
                  <a:cxn ang="0">
                    <a:pos x="18" y="74"/>
                  </a:cxn>
                  <a:cxn ang="0">
                    <a:pos x="22" y="76"/>
                  </a:cxn>
                  <a:cxn ang="0">
                    <a:pos x="28" y="77"/>
                  </a:cxn>
                  <a:cxn ang="0">
                    <a:pos x="34" y="76"/>
                  </a:cxn>
                  <a:cxn ang="0">
                    <a:pos x="43" y="70"/>
                  </a:cxn>
                  <a:cxn ang="0">
                    <a:pos x="46" y="63"/>
                  </a:cxn>
                  <a:cxn ang="0">
                    <a:pos x="49" y="53"/>
                  </a:cxn>
                  <a:cxn ang="0">
                    <a:pos x="49" y="38"/>
                  </a:cxn>
                  <a:cxn ang="0">
                    <a:pos x="45" y="44"/>
                  </a:cxn>
                  <a:cxn ang="0">
                    <a:pos x="40" y="48"/>
                  </a:cxn>
                  <a:cxn ang="0">
                    <a:pos x="34" y="50"/>
                  </a:cxn>
                  <a:cxn ang="0">
                    <a:pos x="27" y="51"/>
                  </a:cxn>
                  <a:cxn ang="0">
                    <a:pos x="19" y="51"/>
                  </a:cxn>
                  <a:cxn ang="0">
                    <a:pos x="7" y="45"/>
                  </a:cxn>
                  <a:cxn ang="0">
                    <a:pos x="1" y="36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1" y="15"/>
                  </a:cxn>
                  <a:cxn ang="0">
                    <a:pos x="9" y="7"/>
                  </a:cxn>
                  <a:cxn ang="0">
                    <a:pos x="18" y="1"/>
                  </a:cxn>
                  <a:cxn ang="0">
                    <a:pos x="30" y="0"/>
                  </a:cxn>
                </a:cxnLst>
                <a:rect l="0" t="0" r="r" b="b"/>
                <a:pathLst>
                  <a:path w="61" h="82">
                    <a:moveTo>
                      <a:pt x="30" y="4"/>
                    </a:moveTo>
                    <a:lnTo>
                      <a:pt x="21" y="7"/>
                    </a:lnTo>
                    <a:lnTo>
                      <a:pt x="16" y="10"/>
                    </a:lnTo>
                    <a:lnTo>
                      <a:pt x="13" y="15"/>
                    </a:lnTo>
                    <a:lnTo>
                      <a:pt x="12" y="20"/>
                    </a:lnTo>
                    <a:lnTo>
                      <a:pt x="12" y="32"/>
                    </a:lnTo>
                    <a:lnTo>
                      <a:pt x="13" y="36"/>
                    </a:lnTo>
                    <a:lnTo>
                      <a:pt x="16" y="41"/>
                    </a:lnTo>
                    <a:lnTo>
                      <a:pt x="21" y="42"/>
                    </a:lnTo>
                    <a:lnTo>
                      <a:pt x="25" y="45"/>
                    </a:lnTo>
                    <a:lnTo>
                      <a:pt x="36" y="45"/>
                    </a:lnTo>
                    <a:lnTo>
                      <a:pt x="40" y="44"/>
                    </a:lnTo>
                    <a:lnTo>
                      <a:pt x="46" y="35"/>
                    </a:lnTo>
                    <a:lnTo>
                      <a:pt x="48" y="30"/>
                    </a:lnTo>
                    <a:lnTo>
                      <a:pt x="48" y="20"/>
                    </a:lnTo>
                    <a:lnTo>
                      <a:pt x="46" y="14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0" y="4"/>
                    </a:lnTo>
                    <a:close/>
                    <a:moveTo>
                      <a:pt x="30" y="0"/>
                    </a:moveTo>
                    <a:lnTo>
                      <a:pt x="42" y="1"/>
                    </a:lnTo>
                    <a:lnTo>
                      <a:pt x="51" y="7"/>
                    </a:lnTo>
                    <a:lnTo>
                      <a:pt x="57" y="15"/>
                    </a:lnTo>
                    <a:lnTo>
                      <a:pt x="60" y="26"/>
                    </a:lnTo>
                    <a:lnTo>
                      <a:pt x="61" y="39"/>
                    </a:lnTo>
                    <a:lnTo>
                      <a:pt x="60" y="56"/>
                    </a:lnTo>
                    <a:lnTo>
                      <a:pt x="54" y="70"/>
                    </a:lnTo>
                    <a:lnTo>
                      <a:pt x="42" y="79"/>
                    </a:lnTo>
                    <a:lnTo>
                      <a:pt x="27" y="82"/>
                    </a:lnTo>
                    <a:lnTo>
                      <a:pt x="12" y="79"/>
                    </a:lnTo>
                    <a:lnTo>
                      <a:pt x="7" y="76"/>
                    </a:lnTo>
                    <a:lnTo>
                      <a:pt x="4" y="71"/>
                    </a:lnTo>
                    <a:lnTo>
                      <a:pt x="3" y="68"/>
                    </a:lnTo>
                    <a:lnTo>
                      <a:pt x="3" y="65"/>
                    </a:lnTo>
                    <a:lnTo>
                      <a:pt x="6" y="62"/>
                    </a:lnTo>
                    <a:lnTo>
                      <a:pt x="12" y="62"/>
                    </a:lnTo>
                    <a:lnTo>
                      <a:pt x="13" y="63"/>
                    </a:lnTo>
                    <a:lnTo>
                      <a:pt x="16" y="70"/>
                    </a:lnTo>
                    <a:lnTo>
                      <a:pt x="16" y="73"/>
                    </a:lnTo>
                    <a:lnTo>
                      <a:pt x="18" y="74"/>
                    </a:lnTo>
                    <a:lnTo>
                      <a:pt x="22" y="76"/>
                    </a:lnTo>
                    <a:lnTo>
                      <a:pt x="28" y="77"/>
                    </a:lnTo>
                    <a:lnTo>
                      <a:pt x="34" y="76"/>
                    </a:lnTo>
                    <a:lnTo>
                      <a:pt x="43" y="70"/>
                    </a:lnTo>
                    <a:lnTo>
                      <a:pt x="46" y="63"/>
                    </a:lnTo>
                    <a:lnTo>
                      <a:pt x="49" y="53"/>
                    </a:lnTo>
                    <a:lnTo>
                      <a:pt x="49" y="38"/>
                    </a:lnTo>
                    <a:lnTo>
                      <a:pt x="45" y="44"/>
                    </a:lnTo>
                    <a:lnTo>
                      <a:pt x="40" y="48"/>
                    </a:lnTo>
                    <a:lnTo>
                      <a:pt x="34" y="50"/>
                    </a:lnTo>
                    <a:lnTo>
                      <a:pt x="27" y="51"/>
                    </a:lnTo>
                    <a:lnTo>
                      <a:pt x="19" y="51"/>
                    </a:lnTo>
                    <a:lnTo>
                      <a:pt x="7" y="45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1" y="15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53" name="Picture 461"/>
              <p:cNvPicPr>
                <a:picLocks noChangeAspect="1" noChangeArrowheads="1"/>
              </p:cNvPicPr>
              <p:nvPr/>
            </p:nvPicPr>
            <p:blipFill>
              <a:blip r:embed="rId182" cstate="print"/>
              <a:srcRect/>
              <a:stretch>
                <a:fillRect/>
              </a:stretch>
            </p:blipFill>
            <p:spPr bwMode="auto">
              <a:xfrm>
                <a:off x="1873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54" name="Picture 462"/>
              <p:cNvPicPr>
                <a:picLocks noChangeAspect="1" noChangeArrowheads="1"/>
              </p:cNvPicPr>
              <p:nvPr/>
            </p:nvPicPr>
            <p:blipFill>
              <a:blip r:embed="rId183" cstate="print"/>
              <a:srcRect/>
              <a:stretch>
                <a:fillRect/>
              </a:stretch>
            </p:blipFill>
            <p:spPr bwMode="auto">
              <a:xfrm>
                <a:off x="1873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55" name="Picture 463"/>
              <p:cNvPicPr>
                <a:picLocks noChangeAspect="1" noChangeArrowheads="1"/>
              </p:cNvPicPr>
              <p:nvPr/>
            </p:nvPicPr>
            <p:blipFill>
              <a:blip r:embed="rId184" cstate="print"/>
              <a:srcRect/>
              <a:stretch>
                <a:fillRect/>
              </a:stretch>
            </p:blipFill>
            <p:spPr bwMode="auto">
              <a:xfrm>
                <a:off x="1902" y="2019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56" name="Picture 464"/>
              <p:cNvPicPr>
                <a:picLocks noChangeAspect="1" noChangeArrowheads="1"/>
              </p:cNvPicPr>
              <p:nvPr/>
            </p:nvPicPr>
            <p:blipFill>
              <a:blip r:embed="rId185" cstate="print"/>
              <a:srcRect/>
              <a:stretch>
                <a:fillRect/>
              </a:stretch>
            </p:blipFill>
            <p:spPr bwMode="auto">
              <a:xfrm>
                <a:off x="1902" y="2019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57" name="Freeform 465"/>
              <p:cNvSpPr>
                <a:spLocks/>
              </p:cNvSpPr>
              <p:nvPr/>
            </p:nvSpPr>
            <p:spPr bwMode="auto">
              <a:xfrm>
                <a:off x="2167" y="2050"/>
                <a:ext cx="31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30" y="3"/>
                  </a:cxn>
                  <a:cxn ang="0">
                    <a:pos x="24" y="6"/>
                  </a:cxn>
                  <a:cxn ang="0">
                    <a:pos x="22" y="8"/>
                  </a:cxn>
                  <a:cxn ang="0">
                    <a:pos x="22" y="69"/>
                  </a:cxn>
                  <a:cxn ang="0">
                    <a:pos x="25" y="75"/>
                  </a:cxn>
                  <a:cxn ang="0">
                    <a:pos x="28" y="75"/>
                  </a:cxn>
                  <a:cxn ang="0">
                    <a:pos x="31" y="76"/>
                  </a:cxn>
                  <a:cxn ang="0">
                    <a:pos x="31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5"/>
                  </a:cxn>
                  <a:cxn ang="0">
                    <a:pos x="7" y="73"/>
                  </a:cxn>
                  <a:cxn ang="0">
                    <a:pos x="9" y="72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9" y="8"/>
                  </a:cxn>
                  <a:cxn ang="0">
                    <a:pos x="6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1" h="79">
                    <a:moveTo>
                      <a:pt x="0" y="0"/>
                    </a:moveTo>
                    <a:lnTo>
                      <a:pt x="31" y="0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2" y="69"/>
                    </a:lnTo>
                    <a:lnTo>
                      <a:pt x="25" y="75"/>
                    </a:lnTo>
                    <a:lnTo>
                      <a:pt x="28" y="75"/>
                    </a:lnTo>
                    <a:lnTo>
                      <a:pt x="31" y="76"/>
                    </a:lnTo>
                    <a:lnTo>
                      <a:pt x="31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5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58" name="Freeform 466"/>
              <p:cNvSpPr>
                <a:spLocks noEditPoints="1"/>
              </p:cNvSpPr>
              <p:nvPr/>
            </p:nvSpPr>
            <p:spPr bwMode="auto">
              <a:xfrm>
                <a:off x="2561" y="2049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70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8" y="70"/>
                  </a:cxn>
                  <a:cxn ang="0">
                    <a:pos x="91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6" y="4"/>
                  </a:cxn>
                  <a:cxn ang="0">
                    <a:pos x="11" y="12"/>
                  </a:cxn>
                  <a:cxn ang="0">
                    <a:pos x="9" y="32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2"/>
                  </a:cxn>
                  <a:cxn ang="0">
                    <a:pos x="31" y="17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2" y="3"/>
                  </a:cxn>
                  <a:cxn ang="0">
                    <a:pos x="40" y="26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8" y="70"/>
                    </a:lnTo>
                    <a:lnTo>
                      <a:pt x="89" y="63"/>
                    </a:lnTo>
                    <a:lnTo>
                      <a:pt x="91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9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6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31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1" y="17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59" name="Freeform 467"/>
              <p:cNvSpPr>
                <a:spLocks noEditPoints="1"/>
              </p:cNvSpPr>
              <p:nvPr/>
            </p:nvSpPr>
            <p:spPr bwMode="auto">
              <a:xfrm>
                <a:off x="2667" y="2050"/>
                <a:ext cx="66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7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51" y="73"/>
                  </a:cxn>
                  <a:cxn ang="0">
                    <a:pos x="53" y="75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7" y="79"/>
                  </a:cxn>
                  <a:cxn ang="0">
                    <a:pos x="27" y="76"/>
                  </a:cxn>
                  <a:cxn ang="0">
                    <a:pos x="30" y="76"/>
                  </a:cxn>
                  <a:cxn ang="0">
                    <a:pos x="33" y="75"/>
                  </a:cxn>
                  <a:cxn ang="0">
                    <a:pos x="36" y="72"/>
                  </a:cxn>
                  <a:cxn ang="0">
                    <a:pos x="38" y="69"/>
                  </a:cxn>
                  <a:cxn ang="0">
                    <a:pos x="38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6"/>
                  </a:cxn>
                  <a:cxn ang="0">
                    <a:pos x="38" y="0"/>
                  </a:cxn>
                </a:cxnLst>
                <a:rect l="0" t="0" r="r" b="b"/>
                <a:pathLst>
                  <a:path w="66" h="79">
                    <a:moveTo>
                      <a:pt x="38" y="9"/>
                    </a:moveTo>
                    <a:lnTo>
                      <a:pt x="7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51" y="73"/>
                    </a:lnTo>
                    <a:lnTo>
                      <a:pt x="53" y="75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7" y="79"/>
                    </a:lnTo>
                    <a:lnTo>
                      <a:pt x="27" y="76"/>
                    </a:lnTo>
                    <a:lnTo>
                      <a:pt x="30" y="76"/>
                    </a:lnTo>
                    <a:lnTo>
                      <a:pt x="33" y="75"/>
                    </a:lnTo>
                    <a:lnTo>
                      <a:pt x="36" y="72"/>
                    </a:lnTo>
                    <a:lnTo>
                      <a:pt x="38" y="69"/>
                    </a:lnTo>
                    <a:lnTo>
                      <a:pt x="38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60" name="Freeform 468"/>
              <p:cNvSpPr>
                <a:spLocks noEditPoints="1"/>
              </p:cNvSpPr>
              <p:nvPr/>
            </p:nvSpPr>
            <p:spPr bwMode="auto">
              <a:xfrm>
                <a:off x="2741" y="2049"/>
                <a:ext cx="62" cy="82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1" y="7"/>
                  </a:cxn>
                  <a:cxn ang="0">
                    <a:pos x="16" y="10"/>
                  </a:cxn>
                  <a:cxn ang="0">
                    <a:pos x="15" y="15"/>
                  </a:cxn>
                  <a:cxn ang="0">
                    <a:pos x="12" y="20"/>
                  </a:cxn>
                  <a:cxn ang="0">
                    <a:pos x="12" y="32"/>
                  </a:cxn>
                  <a:cxn ang="0">
                    <a:pos x="15" y="36"/>
                  </a:cxn>
                  <a:cxn ang="0">
                    <a:pos x="16" y="41"/>
                  </a:cxn>
                  <a:cxn ang="0">
                    <a:pos x="21" y="42"/>
                  </a:cxn>
                  <a:cxn ang="0">
                    <a:pos x="25" y="45"/>
                  </a:cxn>
                  <a:cxn ang="0">
                    <a:pos x="36" y="45"/>
                  </a:cxn>
                  <a:cxn ang="0">
                    <a:pos x="40" y="44"/>
                  </a:cxn>
                  <a:cxn ang="0">
                    <a:pos x="46" y="35"/>
                  </a:cxn>
                  <a:cxn ang="0">
                    <a:pos x="48" y="30"/>
                  </a:cxn>
                  <a:cxn ang="0">
                    <a:pos x="48" y="20"/>
                  </a:cxn>
                  <a:cxn ang="0">
                    <a:pos x="46" y="14"/>
                  </a:cxn>
                  <a:cxn ang="0">
                    <a:pos x="40" y="7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30" y="0"/>
                  </a:cxn>
                  <a:cxn ang="0">
                    <a:pos x="42" y="1"/>
                  </a:cxn>
                  <a:cxn ang="0">
                    <a:pos x="51" y="7"/>
                  </a:cxn>
                  <a:cxn ang="0">
                    <a:pos x="57" y="15"/>
                  </a:cxn>
                  <a:cxn ang="0">
                    <a:pos x="62" y="26"/>
                  </a:cxn>
                  <a:cxn ang="0">
                    <a:pos x="62" y="39"/>
                  </a:cxn>
                  <a:cxn ang="0">
                    <a:pos x="60" y="56"/>
                  </a:cxn>
                  <a:cxn ang="0">
                    <a:pos x="54" y="70"/>
                  </a:cxn>
                  <a:cxn ang="0">
                    <a:pos x="42" y="79"/>
                  </a:cxn>
                  <a:cxn ang="0">
                    <a:pos x="27" y="82"/>
                  </a:cxn>
                  <a:cxn ang="0">
                    <a:pos x="12" y="79"/>
                  </a:cxn>
                  <a:cxn ang="0">
                    <a:pos x="7" y="76"/>
                  </a:cxn>
                  <a:cxn ang="0">
                    <a:pos x="4" y="71"/>
                  </a:cxn>
                  <a:cxn ang="0">
                    <a:pos x="3" y="68"/>
                  </a:cxn>
                  <a:cxn ang="0">
                    <a:pos x="6" y="62"/>
                  </a:cxn>
                  <a:cxn ang="0">
                    <a:pos x="12" y="62"/>
                  </a:cxn>
                  <a:cxn ang="0">
                    <a:pos x="13" y="63"/>
                  </a:cxn>
                  <a:cxn ang="0">
                    <a:pos x="15" y="66"/>
                  </a:cxn>
                  <a:cxn ang="0">
                    <a:pos x="16" y="71"/>
                  </a:cxn>
                  <a:cxn ang="0">
                    <a:pos x="18" y="74"/>
                  </a:cxn>
                  <a:cxn ang="0">
                    <a:pos x="22" y="76"/>
                  </a:cxn>
                  <a:cxn ang="0">
                    <a:pos x="28" y="77"/>
                  </a:cxn>
                  <a:cxn ang="0">
                    <a:pos x="34" y="76"/>
                  </a:cxn>
                  <a:cxn ang="0">
                    <a:pos x="43" y="70"/>
                  </a:cxn>
                  <a:cxn ang="0">
                    <a:pos x="46" y="63"/>
                  </a:cxn>
                  <a:cxn ang="0">
                    <a:pos x="49" y="53"/>
                  </a:cxn>
                  <a:cxn ang="0">
                    <a:pos x="49" y="38"/>
                  </a:cxn>
                  <a:cxn ang="0">
                    <a:pos x="45" y="44"/>
                  </a:cxn>
                  <a:cxn ang="0">
                    <a:pos x="40" y="48"/>
                  </a:cxn>
                  <a:cxn ang="0">
                    <a:pos x="34" y="50"/>
                  </a:cxn>
                  <a:cxn ang="0">
                    <a:pos x="27" y="51"/>
                  </a:cxn>
                  <a:cxn ang="0">
                    <a:pos x="19" y="51"/>
                  </a:cxn>
                  <a:cxn ang="0">
                    <a:pos x="7" y="45"/>
                  </a:cxn>
                  <a:cxn ang="0">
                    <a:pos x="1" y="36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1" y="15"/>
                  </a:cxn>
                  <a:cxn ang="0">
                    <a:pos x="9" y="7"/>
                  </a:cxn>
                  <a:cxn ang="0">
                    <a:pos x="18" y="1"/>
                  </a:cxn>
                  <a:cxn ang="0">
                    <a:pos x="30" y="0"/>
                  </a:cxn>
                </a:cxnLst>
                <a:rect l="0" t="0" r="r" b="b"/>
                <a:pathLst>
                  <a:path w="62" h="82">
                    <a:moveTo>
                      <a:pt x="30" y="4"/>
                    </a:moveTo>
                    <a:lnTo>
                      <a:pt x="21" y="7"/>
                    </a:lnTo>
                    <a:lnTo>
                      <a:pt x="16" y="10"/>
                    </a:lnTo>
                    <a:lnTo>
                      <a:pt x="15" y="15"/>
                    </a:lnTo>
                    <a:lnTo>
                      <a:pt x="12" y="20"/>
                    </a:lnTo>
                    <a:lnTo>
                      <a:pt x="12" y="32"/>
                    </a:lnTo>
                    <a:lnTo>
                      <a:pt x="15" y="36"/>
                    </a:lnTo>
                    <a:lnTo>
                      <a:pt x="16" y="41"/>
                    </a:lnTo>
                    <a:lnTo>
                      <a:pt x="21" y="42"/>
                    </a:lnTo>
                    <a:lnTo>
                      <a:pt x="25" y="45"/>
                    </a:lnTo>
                    <a:lnTo>
                      <a:pt x="36" y="45"/>
                    </a:lnTo>
                    <a:lnTo>
                      <a:pt x="40" y="44"/>
                    </a:lnTo>
                    <a:lnTo>
                      <a:pt x="46" y="35"/>
                    </a:lnTo>
                    <a:lnTo>
                      <a:pt x="48" y="30"/>
                    </a:lnTo>
                    <a:lnTo>
                      <a:pt x="48" y="20"/>
                    </a:lnTo>
                    <a:lnTo>
                      <a:pt x="46" y="14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0" y="4"/>
                    </a:lnTo>
                    <a:close/>
                    <a:moveTo>
                      <a:pt x="30" y="0"/>
                    </a:moveTo>
                    <a:lnTo>
                      <a:pt x="42" y="1"/>
                    </a:lnTo>
                    <a:lnTo>
                      <a:pt x="51" y="7"/>
                    </a:lnTo>
                    <a:lnTo>
                      <a:pt x="57" y="15"/>
                    </a:lnTo>
                    <a:lnTo>
                      <a:pt x="62" y="26"/>
                    </a:lnTo>
                    <a:lnTo>
                      <a:pt x="62" y="39"/>
                    </a:lnTo>
                    <a:lnTo>
                      <a:pt x="60" y="56"/>
                    </a:lnTo>
                    <a:lnTo>
                      <a:pt x="54" y="70"/>
                    </a:lnTo>
                    <a:lnTo>
                      <a:pt x="42" y="79"/>
                    </a:lnTo>
                    <a:lnTo>
                      <a:pt x="27" y="82"/>
                    </a:lnTo>
                    <a:lnTo>
                      <a:pt x="12" y="79"/>
                    </a:lnTo>
                    <a:lnTo>
                      <a:pt x="7" y="76"/>
                    </a:lnTo>
                    <a:lnTo>
                      <a:pt x="4" y="71"/>
                    </a:lnTo>
                    <a:lnTo>
                      <a:pt x="3" y="68"/>
                    </a:lnTo>
                    <a:lnTo>
                      <a:pt x="6" y="62"/>
                    </a:lnTo>
                    <a:lnTo>
                      <a:pt x="12" y="62"/>
                    </a:lnTo>
                    <a:lnTo>
                      <a:pt x="13" y="63"/>
                    </a:lnTo>
                    <a:lnTo>
                      <a:pt x="15" y="66"/>
                    </a:lnTo>
                    <a:lnTo>
                      <a:pt x="16" y="71"/>
                    </a:lnTo>
                    <a:lnTo>
                      <a:pt x="18" y="74"/>
                    </a:lnTo>
                    <a:lnTo>
                      <a:pt x="22" y="76"/>
                    </a:lnTo>
                    <a:lnTo>
                      <a:pt x="28" y="77"/>
                    </a:lnTo>
                    <a:lnTo>
                      <a:pt x="34" y="76"/>
                    </a:lnTo>
                    <a:lnTo>
                      <a:pt x="43" y="70"/>
                    </a:lnTo>
                    <a:lnTo>
                      <a:pt x="46" y="63"/>
                    </a:lnTo>
                    <a:lnTo>
                      <a:pt x="49" y="53"/>
                    </a:lnTo>
                    <a:lnTo>
                      <a:pt x="49" y="38"/>
                    </a:lnTo>
                    <a:lnTo>
                      <a:pt x="45" y="44"/>
                    </a:lnTo>
                    <a:lnTo>
                      <a:pt x="40" y="48"/>
                    </a:lnTo>
                    <a:lnTo>
                      <a:pt x="34" y="50"/>
                    </a:lnTo>
                    <a:lnTo>
                      <a:pt x="27" y="51"/>
                    </a:lnTo>
                    <a:lnTo>
                      <a:pt x="19" y="51"/>
                    </a:lnTo>
                    <a:lnTo>
                      <a:pt x="7" y="45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1" y="15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61" name="Picture 469"/>
              <p:cNvPicPr>
                <a:picLocks noChangeAspect="1" noChangeArrowheads="1"/>
              </p:cNvPicPr>
              <p:nvPr/>
            </p:nvPicPr>
            <p:blipFill>
              <a:blip r:embed="rId186" cstate="print"/>
              <a:srcRect/>
              <a:stretch>
                <a:fillRect/>
              </a:stretch>
            </p:blipFill>
            <p:spPr bwMode="auto">
              <a:xfrm>
                <a:off x="2899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62" name="Picture 470"/>
              <p:cNvPicPr>
                <a:picLocks noChangeAspect="1" noChangeArrowheads="1"/>
              </p:cNvPicPr>
              <p:nvPr/>
            </p:nvPicPr>
            <p:blipFill>
              <a:blip r:embed="rId187" cstate="print"/>
              <a:srcRect/>
              <a:stretch>
                <a:fillRect/>
              </a:stretch>
            </p:blipFill>
            <p:spPr bwMode="auto">
              <a:xfrm>
                <a:off x="2899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63" name="Picture 471"/>
              <p:cNvPicPr>
                <a:picLocks noChangeAspect="1" noChangeArrowheads="1"/>
              </p:cNvPicPr>
              <p:nvPr/>
            </p:nvPicPr>
            <p:blipFill>
              <a:blip r:embed="rId188" cstate="print"/>
              <a:srcRect/>
              <a:stretch>
                <a:fillRect/>
              </a:stretch>
            </p:blipFill>
            <p:spPr bwMode="auto">
              <a:xfrm>
                <a:off x="2929" y="2019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64" name="Picture 472"/>
              <p:cNvPicPr>
                <a:picLocks noChangeAspect="1" noChangeArrowheads="1"/>
              </p:cNvPicPr>
              <p:nvPr/>
            </p:nvPicPr>
            <p:blipFill>
              <a:blip r:embed="rId189" cstate="print"/>
              <a:srcRect/>
              <a:stretch>
                <a:fillRect/>
              </a:stretch>
            </p:blipFill>
            <p:spPr bwMode="auto">
              <a:xfrm>
                <a:off x="2929" y="2019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65" name="Freeform 473"/>
              <p:cNvSpPr>
                <a:spLocks noEditPoints="1"/>
              </p:cNvSpPr>
              <p:nvPr/>
            </p:nvSpPr>
            <p:spPr bwMode="auto">
              <a:xfrm>
                <a:off x="3057" y="2053"/>
                <a:ext cx="30" cy="76"/>
              </a:xfrm>
              <a:custGeom>
                <a:avLst/>
                <a:gdLst/>
                <a:ahLst/>
                <a:cxnLst>
                  <a:cxn ang="0">
                    <a:pos x="17" y="20"/>
                  </a:cxn>
                  <a:cxn ang="0">
                    <a:pos x="21" y="20"/>
                  </a:cxn>
                  <a:cxn ang="0">
                    <a:pos x="21" y="67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27" y="73"/>
                  </a:cxn>
                  <a:cxn ang="0">
                    <a:pos x="30" y="73"/>
                  </a:cxn>
                  <a:cxn ang="0">
                    <a:pos x="30" y="76"/>
                  </a:cxn>
                  <a:cxn ang="0">
                    <a:pos x="0" y="76"/>
                  </a:cxn>
                  <a:cxn ang="0">
                    <a:pos x="0" y="73"/>
                  </a:cxn>
                  <a:cxn ang="0">
                    <a:pos x="2" y="73"/>
                  </a:cxn>
                  <a:cxn ang="0">
                    <a:pos x="6" y="72"/>
                  </a:cxn>
                  <a:cxn ang="0">
                    <a:pos x="8" y="70"/>
                  </a:cxn>
                  <a:cxn ang="0">
                    <a:pos x="9" y="67"/>
                  </a:cxn>
                  <a:cxn ang="0">
                    <a:pos x="9" y="31"/>
                  </a:cxn>
                  <a:cxn ang="0">
                    <a:pos x="8" y="28"/>
                  </a:cxn>
                  <a:cxn ang="0">
                    <a:pos x="6" y="26"/>
                  </a:cxn>
                  <a:cxn ang="0">
                    <a:pos x="0" y="26"/>
                  </a:cxn>
                  <a:cxn ang="0">
                    <a:pos x="0" y="22"/>
                  </a:cxn>
                  <a:cxn ang="0">
                    <a:pos x="8" y="22"/>
                  </a:cxn>
                  <a:cxn ang="0">
                    <a:pos x="17" y="20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21" y="3"/>
                  </a:cxn>
                  <a:cxn ang="0">
                    <a:pos x="23" y="6"/>
                  </a:cxn>
                  <a:cxn ang="0">
                    <a:pos x="21" y="11"/>
                  </a:cxn>
                  <a:cxn ang="0">
                    <a:pos x="15" y="14"/>
                  </a:cxn>
                  <a:cxn ang="0">
                    <a:pos x="9" y="11"/>
                  </a:cxn>
                  <a:cxn ang="0">
                    <a:pos x="8" y="6"/>
                  </a:cxn>
                  <a:cxn ang="0">
                    <a:pos x="9" y="3"/>
                  </a:cxn>
                  <a:cxn ang="0">
                    <a:pos x="12" y="0"/>
                  </a:cxn>
                </a:cxnLst>
                <a:rect l="0" t="0" r="r" b="b"/>
                <a:pathLst>
                  <a:path w="30" h="76">
                    <a:moveTo>
                      <a:pt x="17" y="20"/>
                    </a:moveTo>
                    <a:lnTo>
                      <a:pt x="21" y="20"/>
                    </a:lnTo>
                    <a:lnTo>
                      <a:pt x="21" y="67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27" y="73"/>
                    </a:lnTo>
                    <a:lnTo>
                      <a:pt x="30" y="73"/>
                    </a:lnTo>
                    <a:lnTo>
                      <a:pt x="30" y="76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6" y="72"/>
                    </a:lnTo>
                    <a:lnTo>
                      <a:pt x="8" y="70"/>
                    </a:lnTo>
                    <a:lnTo>
                      <a:pt x="9" y="67"/>
                    </a:lnTo>
                    <a:lnTo>
                      <a:pt x="9" y="31"/>
                    </a:lnTo>
                    <a:lnTo>
                      <a:pt x="8" y="28"/>
                    </a:lnTo>
                    <a:lnTo>
                      <a:pt x="6" y="26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17" y="20"/>
                    </a:lnTo>
                    <a:close/>
                    <a:moveTo>
                      <a:pt x="12" y="0"/>
                    </a:moveTo>
                    <a:lnTo>
                      <a:pt x="18" y="0"/>
                    </a:lnTo>
                    <a:lnTo>
                      <a:pt x="21" y="3"/>
                    </a:lnTo>
                    <a:lnTo>
                      <a:pt x="23" y="6"/>
                    </a:lnTo>
                    <a:lnTo>
                      <a:pt x="21" y="11"/>
                    </a:lnTo>
                    <a:lnTo>
                      <a:pt x="15" y="14"/>
                    </a:lnTo>
                    <a:lnTo>
                      <a:pt x="9" y="11"/>
                    </a:lnTo>
                    <a:lnTo>
                      <a:pt x="8" y="6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66" name="Freeform 474"/>
              <p:cNvSpPr>
                <a:spLocks noEditPoints="1"/>
              </p:cNvSpPr>
              <p:nvPr/>
            </p:nvSpPr>
            <p:spPr bwMode="auto">
              <a:xfrm>
                <a:off x="3310" y="2049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70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1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4"/>
                  </a:cxn>
                  <a:cxn ang="0">
                    <a:pos x="11" y="12"/>
                  </a:cxn>
                  <a:cxn ang="0">
                    <a:pos x="9" y="32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1" y="63"/>
                    </a:lnTo>
                    <a:lnTo>
                      <a:pt x="91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7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7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67" name="Freeform 475"/>
              <p:cNvSpPr>
                <a:spLocks noEditPoints="1"/>
              </p:cNvSpPr>
              <p:nvPr/>
            </p:nvSpPr>
            <p:spPr bwMode="auto">
              <a:xfrm>
                <a:off x="3419" y="2049"/>
                <a:ext cx="61" cy="82"/>
              </a:xfrm>
              <a:custGeom>
                <a:avLst/>
                <a:gdLst/>
                <a:ahLst/>
                <a:cxnLst>
                  <a:cxn ang="0">
                    <a:pos x="25" y="36"/>
                  </a:cxn>
                  <a:cxn ang="0">
                    <a:pos x="21" y="38"/>
                  </a:cxn>
                  <a:cxn ang="0">
                    <a:pos x="18" y="42"/>
                  </a:cxn>
                  <a:cxn ang="0">
                    <a:pos x="15" y="45"/>
                  </a:cxn>
                  <a:cxn ang="0">
                    <a:pos x="13" y="51"/>
                  </a:cxn>
                  <a:cxn ang="0">
                    <a:pos x="13" y="62"/>
                  </a:cxn>
                  <a:cxn ang="0">
                    <a:pos x="15" y="66"/>
                  </a:cxn>
                  <a:cxn ang="0">
                    <a:pos x="18" y="71"/>
                  </a:cxn>
                  <a:cxn ang="0">
                    <a:pos x="21" y="74"/>
                  </a:cxn>
                  <a:cxn ang="0">
                    <a:pos x="25" y="76"/>
                  </a:cxn>
                  <a:cxn ang="0">
                    <a:pos x="36" y="76"/>
                  </a:cxn>
                  <a:cxn ang="0">
                    <a:pos x="40" y="74"/>
                  </a:cxn>
                  <a:cxn ang="0">
                    <a:pos x="45" y="71"/>
                  </a:cxn>
                  <a:cxn ang="0">
                    <a:pos x="46" y="66"/>
                  </a:cxn>
                  <a:cxn ang="0">
                    <a:pos x="49" y="62"/>
                  </a:cxn>
                  <a:cxn ang="0">
                    <a:pos x="49" y="56"/>
                  </a:cxn>
                  <a:cxn ang="0">
                    <a:pos x="48" y="50"/>
                  </a:cxn>
                  <a:cxn ang="0">
                    <a:pos x="45" y="41"/>
                  </a:cxn>
                  <a:cxn ang="0">
                    <a:pos x="40" y="38"/>
                  </a:cxn>
                  <a:cxn ang="0">
                    <a:pos x="36" y="36"/>
                  </a:cxn>
                  <a:cxn ang="0">
                    <a:pos x="25" y="36"/>
                  </a:cxn>
                  <a:cxn ang="0">
                    <a:pos x="28" y="0"/>
                  </a:cxn>
                  <a:cxn ang="0">
                    <a:pos x="42" y="0"/>
                  </a:cxn>
                  <a:cxn ang="0">
                    <a:pos x="49" y="3"/>
                  </a:cxn>
                  <a:cxn ang="0">
                    <a:pos x="54" y="4"/>
                  </a:cxn>
                  <a:cxn ang="0">
                    <a:pos x="57" y="7"/>
                  </a:cxn>
                  <a:cxn ang="0">
                    <a:pos x="58" y="10"/>
                  </a:cxn>
                  <a:cxn ang="0">
                    <a:pos x="58" y="17"/>
                  </a:cxn>
                  <a:cxn ang="0">
                    <a:pos x="55" y="20"/>
                  </a:cxn>
                  <a:cxn ang="0">
                    <a:pos x="49" y="20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5" y="10"/>
                  </a:cxn>
                  <a:cxn ang="0">
                    <a:pos x="45" y="7"/>
                  </a:cxn>
                  <a:cxn ang="0">
                    <a:pos x="42" y="6"/>
                  </a:cxn>
                  <a:cxn ang="0">
                    <a:pos x="37" y="4"/>
                  </a:cxn>
                  <a:cxn ang="0">
                    <a:pos x="33" y="4"/>
                  </a:cxn>
                  <a:cxn ang="0">
                    <a:pos x="24" y="6"/>
                  </a:cxn>
                  <a:cxn ang="0">
                    <a:pos x="18" y="14"/>
                  </a:cxn>
                  <a:cxn ang="0">
                    <a:pos x="13" y="24"/>
                  </a:cxn>
                  <a:cxn ang="0">
                    <a:pos x="12" y="41"/>
                  </a:cxn>
                  <a:cxn ang="0">
                    <a:pos x="16" y="36"/>
                  </a:cxn>
                  <a:cxn ang="0">
                    <a:pos x="28" y="30"/>
                  </a:cxn>
                  <a:cxn ang="0">
                    <a:pos x="34" y="30"/>
                  </a:cxn>
                  <a:cxn ang="0">
                    <a:pos x="48" y="33"/>
                  </a:cxn>
                  <a:cxn ang="0">
                    <a:pos x="58" y="41"/>
                  </a:cxn>
                  <a:cxn ang="0">
                    <a:pos x="61" y="54"/>
                  </a:cxn>
                  <a:cxn ang="0">
                    <a:pos x="61" y="60"/>
                  </a:cxn>
                  <a:cxn ang="0">
                    <a:pos x="60" y="66"/>
                  </a:cxn>
                  <a:cxn ang="0">
                    <a:pos x="57" y="71"/>
                  </a:cxn>
                  <a:cxn ang="0">
                    <a:pos x="52" y="74"/>
                  </a:cxn>
                  <a:cxn ang="0">
                    <a:pos x="46" y="79"/>
                  </a:cxn>
                  <a:cxn ang="0">
                    <a:pos x="31" y="82"/>
                  </a:cxn>
                  <a:cxn ang="0">
                    <a:pos x="16" y="79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6"/>
                  </a:cxn>
                  <a:cxn ang="0">
                    <a:pos x="7" y="14"/>
                  </a:cxn>
                  <a:cxn ang="0">
                    <a:pos x="16" y="4"/>
                  </a:cxn>
                  <a:cxn ang="0">
                    <a:pos x="22" y="1"/>
                  </a:cxn>
                  <a:cxn ang="0">
                    <a:pos x="28" y="0"/>
                  </a:cxn>
                </a:cxnLst>
                <a:rect l="0" t="0" r="r" b="b"/>
                <a:pathLst>
                  <a:path w="61" h="82">
                    <a:moveTo>
                      <a:pt x="25" y="36"/>
                    </a:moveTo>
                    <a:lnTo>
                      <a:pt x="21" y="38"/>
                    </a:lnTo>
                    <a:lnTo>
                      <a:pt x="18" y="42"/>
                    </a:lnTo>
                    <a:lnTo>
                      <a:pt x="15" y="45"/>
                    </a:lnTo>
                    <a:lnTo>
                      <a:pt x="13" y="51"/>
                    </a:lnTo>
                    <a:lnTo>
                      <a:pt x="13" y="62"/>
                    </a:lnTo>
                    <a:lnTo>
                      <a:pt x="15" y="66"/>
                    </a:lnTo>
                    <a:lnTo>
                      <a:pt x="18" y="71"/>
                    </a:lnTo>
                    <a:lnTo>
                      <a:pt x="21" y="74"/>
                    </a:lnTo>
                    <a:lnTo>
                      <a:pt x="25" y="76"/>
                    </a:lnTo>
                    <a:lnTo>
                      <a:pt x="36" y="76"/>
                    </a:lnTo>
                    <a:lnTo>
                      <a:pt x="40" y="74"/>
                    </a:lnTo>
                    <a:lnTo>
                      <a:pt x="45" y="71"/>
                    </a:lnTo>
                    <a:lnTo>
                      <a:pt x="46" y="66"/>
                    </a:lnTo>
                    <a:lnTo>
                      <a:pt x="49" y="62"/>
                    </a:lnTo>
                    <a:lnTo>
                      <a:pt x="49" y="56"/>
                    </a:lnTo>
                    <a:lnTo>
                      <a:pt x="48" y="50"/>
                    </a:lnTo>
                    <a:lnTo>
                      <a:pt x="45" y="41"/>
                    </a:lnTo>
                    <a:lnTo>
                      <a:pt x="40" y="38"/>
                    </a:lnTo>
                    <a:lnTo>
                      <a:pt x="36" y="36"/>
                    </a:lnTo>
                    <a:lnTo>
                      <a:pt x="25" y="36"/>
                    </a:lnTo>
                    <a:close/>
                    <a:moveTo>
                      <a:pt x="28" y="0"/>
                    </a:moveTo>
                    <a:lnTo>
                      <a:pt x="42" y="0"/>
                    </a:lnTo>
                    <a:lnTo>
                      <a:pt x="49" y="3"/>
                    </a:lnTo>
                    <a:lnTo>
                      <a:pt x="54" y="4"/>
                    </a:lnTo>
                    <a:lnTo>
                      <a:pt x="57" y="7"/>
                    </a:lnTo>
                    <a:lnTo>
                      <a:pt x="58" y="10"/>
                    </a:lnTo>
                    <a:lnTo>
                      <a:pt x="58" y="17"/>
                    </a:lnTo>
                    <a:lnTo>
                      <a:pt x="55" y="20"/>
                    </a:lnTo>
                    <a:lnTo>
                      <a:pt x="49" y="20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5" y="10"/>
                    </a:lnTo>
                    <a:lnTo>
                      <a:pt x="45" y="7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4"/>
                    </a:lnTo>
                    <a:lnTo>
                      <a:pt x="24" y="6"/>
                    </a:lnTo>
                    <a:lnTo>
                      <a:pt x="18" y="14"/>
                    </a:lnTo>
                    <a:lnTo>
                      <a:pt x="13" y="24"/>
                    </a:lnTo>
                    <a:lnTo>
                      <a:pt x="12" y="41"/>
                    </a:lnTo>
                    <a:lnTo>
                      <a:pt x="16" y="36"/>
                    </a:lnTo>
                    <a:lnTo>
                      <a:pt x="28" y="30"/>
                    </a:lnTo>
                    <a:lnTo>
                      <a:pt x="34" y="30"/>
                    </a:lnTo>
                    <a:lnTo>
                      <a:pt x="48" y="33"/>
                    </a:lnTo>
                    <a:lnTo>
                      <a:pt x="58" y="41"/>
                    </a:lnTo>
                    <a:lnTo>
                      <a:pt x="61" y="54"/>
                    </a:lnTo>
                    <a:lnTo>
                      <a:pt x="61" y="60"/>
                    </a:lnTo>
                    <a:lnTo>
                      <a:pt x="60" y="66"/>
                    </a:lnTo>
                    <a:lnTo>
                      <a:pt x="57" y="71"/>
                    </a:lnTo>
                    <a:lnTo>
                      <a:pt x="52" y="74"/>
                    </a:lnTo>
                    <a:lnTo>
                      <a:pt x="46" y="79"/>
                    </a:lnTo>
                    <a:lnTo>
                      <a:pt x="31" y="82"/>
                    </a:lnTo>
                    <a:lnTo>
                      <a:pt x="16" y="79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6"/>
                    </a:lnTo>
                    <a:lnTo>
                      <a:pt x="7" y="14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68" name="Freeform 476"/>
              <p:cNvSpPr>
                <a:spLocks noEditPoints="1"/>
              </p:cNvSpPr>
              <p:nvPr/>
            </p:nvSpPr>
            <p:spPr bwMode="auto">
              <a:xfrm>
                <a:off x="3490" y="2049"/>
                <a:ext cx="61" cy="82"/>
              </a:xfrm>
              <a:custGeom>
                <a:avLst/>
                <a:gdLst/>
                <a:ahLst/>
                <a:cxnLst>
                  <a:cxn ang="0">
                    <a:pos x="31" y="4"/>
                  </a:cxn>
                  <a:cxn ang="0">
                    <a:pos x="25" y="6"/>
                  </a:cxn>
                  <a:cxn ang="0">
                    <a:pos x="21" y="7"/>
                  </a:cxn>
                  <a:cxn ang="0">
                    <a:pos x="16" y="10"/>
                  </a:cxn>
                  <a:cxn ang="0">
                    <a:pos x="15" y="15"/>
                  </a:cxn>
                  <a:cxn ang="0">
                    <a:pos x="12" y="20"/>
                  </a:cxn>
                  <a:cxn ang="0">
                    <a:pos x="12" y="26"/>
                  </a:cxn>
                  <a:cxn ang="0">
                    <a:pos x="13" y="32"/>
                  </a:cxn>
                  <a:cxn ang="0">
                    <a:pos x="16" y="41"/>
                  </a:cxn>
                  <a:cxn ang="0">
                    <a:pos x="21" y="42"/>
                  </a:cxn>
                  <a:cxn ang="0">
                    <a:pos x="25" y="45"/>
                  </a:cxn>
                  <a:cxn ang="0">
                    <a:pos x="36" y="45"/>
                  </a:cxn>
                  <a:cxn ang="0">
                    <a:pos x="40" y="44"/>
                  </a:cxn>
                  <a:cxn ang="0">
                    <a:pos x="46" y="35"/>
                  </a:cxn>
                  <a:cxn ang="0">
                    <a:pos x="48" y="30"/>
                  </a:cxn>
                  <a:cxn ang="0">
                    <a:pos x="49" y="24"/>
                  </a:cxn>
                  <a:cxn ang="0">
                    <a:pos x="48" y="20"/>
                  </a:cxn>
                  <a:cxn ang="0">
                    <a:pos x="46" y="14"/>
                  </a:cxn>
                  <a:cxn ang="0">
                    <a:pos x="45" y="10"/>
                  </a:cxn>
                  <a:cxn ang="0">
                    <a:pos x="36" y="4"/>
                  </a:cxn>
                  <a:cxn ang="0">
                    <a:pos x="31" y="4"/>
                  </a:cxn>
                  <a:cxn ang="0">
                    <a:pos x="31" y="0"/>
                  </a:cxn>
                  <a:cxn ang="0">
                    <a:pos x="42" y="1"/>
                  </a:cxn>
                  <a:cxn ang="0">
                    <a:pos x="52" y="7"/>
                  </a:cxn>
                  <a:cxn ang="0">
                    <a:pos x="58" y="15"/>
                  </a:cxn>
                  <a:cxn ang="0">
                    <a:pos x="61" y="26"/>
                  </a:cxn>
                  <a:cxn ang="0">
                    <a:pos x="61" y="39"/>
                  </a:cxn>
                  <a:cxn ang="0">
                    <a:pos x="60" y="56"/>
                  </a:cxn>
                  <a:cxn ang="0">
                    <a:pos x="54" y="70"/>
                  </a:cxn>
                  <a:cxn ang="0">
                    <a:pos x="43" y="79"/>
                  </a:cxn>
                  <a:cxn ang="0">
                    <a:pos x="27" y="82"/>
                  </a:cxn>
                  <a:cxn ang="0">
                    <a:pos x="12" y="79"/>
                  </a:cxn>
                  <a:cxn ang="0">
                    <a:pos x="7" y="76"/>
                  </a:cxn>
                  <a:cxn ang="0">
                    <a:pos x="4" y="71"/>
                  </a:cxn>
                  <a:cxn ang="0">
                    <a:pos x="3" y="68"/>
                  </a:cxn>
                  <a:cxn ang="0">
                    <a:pos x="6" y="62"/>
                  </a:cxn>
                  <a:cxn ang="0">
                    <a:pos x="12" y="62"/>
                  </a:cxn>
                  <a:cxn ang="0">
                    <a:pos x="15" y="63"/>
                  </a:cxn>
                  <a:cxn ang="0">
                    <a:pos x="16" y="66"/>
                  </a:cxn>
                  <a:cxn ang="0">
                    <a:pos x="16" y="71"/>
                  </a:cxn>
                  <a:cxn ang="0">
                    <a:pos x="18" y="74"/>
                  </a:cxn>
                  <a:cxn ang="0">
                    <a:pos x="22" y="76"/>
                  </a:cxn>
                  <a:cxn ang="0">
                    <a:pos x="28" y="77"/>
                  </a:cxn>
                  <a:cxn ang="0">
                    <a:pos x="34" y="76"/>
                  </a:cxn>
                  <a:cxn ang="0">
                    <a:pos x="43" y="70"/>
                  </a:cxn>
                  <a:cxn ang="0">
                    <a:pos x="46" y="63"/>
                  </a:cxn>
                  <a:cxn ang="0">
                    <a:pos x="49" y="53"/>
                  </a:cxn>
                  <a:cxn ang="0">
                    <a:pos x="49" y="38"/>
                  </a:cxn>
                  <a:cxn ang="0">
                    <a:pos x="46" y="44"/>
                  </a:cxn>
                  <a:cxn ang="0">
                    <a:pos x="40" y="48"/>
                  </a:cxn>
                  <a:cxn ang="0">
                    <a:pos x="34" y="50"/>
                  </a:cxn>
                  <a:cxn ang="0">
                    <a:pos x="27" y="51"/>
                  </a:cxn>
                  <a:cxn ang="0">
                    <a:pos x="19" y="51"/>
                  </a:cxn>
                  <a:cxn ang="0">
                    <a:pos x="7" y="45"/>
                  </a:cxn>
                  <a:cxn ang="0">
                    <a:pos x="1" y="36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3" y="15"/>
                  </a:cxn>
                  <a:cxn ang="0">
                    <a:pos x="9" y="7"/>
                  </a:cxn>
                  <a:cxn ang="0">
                    <a:pos x="19" y="1"/>
                  </a:cxn>
                  <a:cxn ang="0">
                    <a:pos x="31" y="0"/>
                  </a:cxn>
                </a:cxnLst>
                <a:rect l="0" t="0" r="r" b="b"/>
                <a:pathLst>
                  <a:path w="61" h="82">
                    <a:moveTo>
                      <a:pt x="31" y="4"/>
                    </a:moveTo>
                    <a:lnTo>
                      <a:pt x="25" y="6"/>
                    </a:lnTo>
                    <a:lnTo>
                      <a:pt x="21" y="7"/>
                    </a:lnTo>
                    <a:lnTo>
                      <a:pt x="16" y="10"/>
                    </a:lnTo>
                    <a:lnTo>
                      <a:pt x="15" y="15"/>
                    </a:lnTo>
                    <a:lnTo>
                      <a:pt x="12" y="20"/>
                    </a:lnTo>
                    <a:lnTo>
                      <a:pt x="12" y="26"/>
                    </a:lnTo>
                    <a:lnTo>
                      <a:pt x="13" y="32"/>
                    </a:lnTo>
                    <a:lnTo>
                      <a:pt x="16" y="41"/>
                    </a:lnTo>
                    <a:lnTo>
                      <a:pt x="21" y="42"/>
                    </a:lnTo>
                    <a:lnTo>
                      <a:pt x="25" y="45"/>
                    </a:lnTo>
                    <a:lnTo>
                      <a:pt x="36" y="45"/>
                    </a:lnTo>
                    <a:lnTo>
                      <a:pt x="40" y="44"/>
                    </a:lnTo>
                    <a:lnTo>
                      <a:pt x="46" y="35"/>
                    </a:lnTo>
                    <a:lnTo>
                      <a:pt x="48" y="30"/>
                    </a:lnTo>
                    <a:lnTo>
                      <a:pt x="49" y="24"/>
                    </a:lnTo>
                    <a:lnTo>
                      <a:pt x="48" y="20"/>
                    </a:lnTo>
                    <a:lnTo>
                      <a:pt x="46" y="14"/>
                    </a:lnTo>
                    <a:lnTo>
                      <a:pt x="45" y="10"/>
                    </a:lnTo>
                    <a:lnTo>
                      <a:pt x="36" y="4"/>
                    </a:lnTo>
                    <a:lnTo>
                      <a:pt x="31" y="4"/>
                    </a:lnTo>
                    <a:close/>
                    <a:moveTo>
                      <a:pt x="31" y="0"/>
                    </a:moveTo>
                    <a:lnTo>
                      <a:pt x="42" y="1"/>
                    </a:lnTo>
                    <a:lnTo>
                      <a:pt x="52" y="7"/>
                    </a:lnTo>
                    <a:lnTo>
                      <a:pt x="58" y="15"/>
                    </a:lnTo>
                    <a:lnTo>
                      <a:pt x="61" y="26"/>
                    </a:lnTo>
                    <a:lnTo>
                      <a:pt x="61" y="39"/>
                    </a:lnTo>
                    <a:lnTo>
                      <a:pt x="60" y="56"/>
                    </a:lnTo>
                    <a:lnTo>
                      <a:pt x="54" y="70"/>
                    </a:lnTo>
                    <a:lnTo>
                      <a:pt x="43" y="79"/>
                    </a:lnTo>
                    <a:lnTo>
                      <a:pt x="27" y="82"/>
                    </a:lnTo>
                    <a:lnTo>
                      <a:pt x="12" y="79"/>
                    </a:lnTo>
                    <a:lnTo>
                      <a:pt x="7" y="76"/>
                    </a:lnTo>
                    <a:lnTo>
                      <a:pt x="4" y="71"/>
                    </a:lnTo>
                    <a:lnTo>
                      <a:pt x="3" y="68"/>
                    </a:lnTo>
                    <a:lnTo>
                      <a:pt x="6" y="62"/>
                    </a:lnTo>
                    <a:lnTo>
                      <a:pt x="12" y="62"/>
                    </a:lnTo>
                    <a:lnTo>
                      <a:pt x="15" y="63"/>
                    </a:lnTo>
                    <a:lnTo>
                      <a:pt x="16" y="66"/>
                    </a:lnTo>
                    <a:lnTo>
                      <a:pt x="16" y="71"/>
                    </a:lnTo>
                    <a:lnTo>
                      <a:pt x="18" y="74"/>
                    </a:lnTo>
                    <a:lnTo>
                      <a:pt x="22" y="76"/>
                    </a:lnTo>
                    <a:lnTo>
                      <a:pt x="28" y="77"/>
                    </a:lnTo>
                    <a:lnTo>
                      <a:pt x="34" y="76"/>
                    </a:lnTo>
                    <a:lnTo>
                      <a:pt x="43" y="70"/>
                    </a:lnTo>
                    <a:lnTo>
                      <a:pt x="46" y="63"/>
                    </a:lnTo>
                    <a:lnTo>
                      <a:pt x="49" y="53"/>
                    </a:lnTo>
                    <a:lnTo>
                      <a:pt x="49" y="38"/>
                    </a:lnTo>
                    <a:lnTo>
                      <a:pt x="46" y="44"/>
                    </a:lnTo>
                    <a:lnTo>
                      <a:pt x="40" y="48"/>
                    </a:lnTo>
                    <a:lnTo>
                      <a:pt x="34" y="50"/>
                    </a:lnTo>
                    <a:lnTo>
                      <a:pt x="27" y="51"/>
                    </a:lnTo>
                    <a:lnTo>
                      <a:pt x="19" y="51"/>
                    </a:lnTo>
                    <a:lnTo>
                      <a:pt x="7" y="45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3" y="15"/>
                    </a:lnTo>
                    <a:lnTo>
                      <a:pt x="9" y="7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69" name="Picture 477"/>
              <p:cNvPicPr>
                <a:picLocks noChangeAspect="1" noChangeArrowheads="1"/>
              </p:cNvPicPr>
              <p:nvPr/>
            </p:nvPicPr>
            <p:blipFill>
              <a:blip r:embed="rId190" cstate="print"/>
              <a:srcRect/>
              <a:stretch>
                <a:fillRect/>
              </a:stretch>
            </p:blipFill>
            <p:spPr bwMode="auto">
              <a:xfrm>
                <a:off x="3651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70" name="Picture 478"/>
              <p:cNvPicPr>
                <a:picLocks noChangeAspect="1" noChangeArrowheads="1"/>
              </p:cNvPicPr>
              <p:nvPr/>
            </p:nvPicPr>
            <p:blipFill>
              <a:blip r:embed="rId191" cstate="print"/>
              <a:srcRect/>
              <a:stretch>
                <a:fillRect/>
              </a:stretch>
            </p:blipFill>
            <p:spPr bwMode="auto">
              <a:xfrm>
                <a:off x="3651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71" name="Picture 479"/>
              <p:cNvPicPr>
                <a:picLocks noChangeAspect="1" noChangeArrowheads="1"/>
              </p:cNvPicPr>
              <p:nvPr/>
            </p:nvPicPr>
            <p:blipFill>
              <a:blip r:embed="rId192" cstate="print"/>
              <a:srcRect/>
              <a:stretch>
                <a:fillRect/>
              </a:stretch>
            </p:blipFill>
            <p:spPr bwMode="auto">
              <a:xfrm>
                <a:off x="3679" y="2019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72" name="Picture 480"/>
              <p:cNvPicPr>
                <a:picLocks noChangeAspect="1" noChangeArrowheads="1"/>
              </p:cNvPicPr>
              <p:nvPr/>
            </p:nvPicPr>
            <p:blipFill>
              <a:blip r:embed="rId193" cstate="print"/>
              <a:srcRect/>
              <a:stretch>
                <a:fillRect/>
              </a:stretch>
            </p:blipFill>
            <p:spPr bwMode="auto">
              <a:xfrm>
                <a:off x="3679" y="2019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73" name="Freeform 481"/>
              <p:cNvSpPr>
                <a:spLocks/>
              </p:cNvSpPr>
              <p:nvPr/>
            </p:nvSpPr>
            <p:spPr bwMode="auto">
              <a:xfrm>
                <a:off x="3806" y="2050"/>
                <a:ext cx="32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0"/>
                  </a:cxn>
                  <a:cxn ang="0">
                    <a:pos x="32" y="3"/>
                  </a:cxn>
                  <a:cxn ang="0">
                    <a:pos x="30" y="3"/>
                  </a:cxn>
                  <a:cxn ang="0">
                    <a:pos x="24" y="6"/>
                  </a:cxn>
                  <a:cxn ang="0">
                    <a:pos x="23" y="8"/>
                  </a:cxn>
                  <a:cxn ang="0">
                    <a:pos x="23" y="69"/>
                  </a:cxn>
                  <a:cxn ang="0">
                    <a:pos x="26" y="75"/>
                  </a:cxn>
                  <a:cxn ang="0">
                    <a:pos x="29" y="75"/>
                  </a:cxn>
                  <a:cxn ang="0">
                    <a:pos x="32" y="76"/>
                  </a:cxn>
                  <a:cxn ang="0">
                    <a:pos x="32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5"/>
                  </a:cxn>
                  <a:cxn ang="0">
                    <a:pos x="7" y="73"/>
                  </a:cxn>
                  <a:cxn ang="0">
                    <a:pos x="9" y="72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9" y="8"/>
                  </a:cxn>
                  <a:cxn ang="0">
                    <a:pos x="6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2" h="79">
                    <a:moveTo>
                      <a:pt x="0" y="0"/>
                    </a:moveTo>
                    <a:lnTo>
                      <a:pt x="32" y="0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4" y="6"/>
                    </a:lnTo>
                    <a:lnTo>
                      <a:pt x="23" y="8"/>
                    </a:lnTo>
                    <a:lnTo>
                      <a:pt x="23" y="69"/>
                    </a:lnTo>
                    <a:lnTo>
                      <a:pt x="26" y="75"/>
                    </a:lnTo>
                    <a:lnTo>
                      <a:pt x="29" y="75"/>
                    </a:lnTo>
                    <a:lnTo>
                      <a:pt x="32" y="76"/>
                    </a:lnTo>
                    <a:lnTo>
                      <a:pt x="32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5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74" name="Freeform 482"/>
              <p:cNvSpPr>
                <a:spLocks noEditPoints="1"/>
              </p:cNvSpPr>
              <p:nvPr/>
            </p:nvSpPr>
            <p:spPr bwMode="auto">
              <a:xfrm>
                <a:off x="4062" y="2049"/>
                <a:ext cx="99" cy="82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5"/>
                  </a:cxn>
                  <a:cxn ang="0">
                    <a:pos x="99" y="57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4"/>
                  </a:cxn>
                  <a:cxn ang="0">
                    <a:pos x="11" y="12"/>
                  </a:cxn>
                  <a:cxn ang="0">
                    <a:pos x="9" y="32"/>
                  </a:cxn>
                  <a:cxn ang="0">
                    <a:pos x="14" y="42"/>
                  </a:cxn>
                  <a:cxn ang="0">
                    <a:pos x="21" y="45"/>
                  </a:cxn>
                  <a:cxn ang="0">
                    <a:pos x="30" y="38"/>
                  </a:cxn>
                  <a:cxn ang="0">
                    <a:pos x="32" y="17"/>
                  </a:cxn>
                  <a:cxn ang="0">
                    <a:pos x="26" y="4"/>
                  </a:cxn>
                  <a:cxn ang="0">
                    <a:pos x="74" y="1"/>
                  </a:cxn>
                  <a:cxn ang="0">
                    <a:pos x="26" y="80"/>
                  </a:cxn>
                  <a:cxn ang="0">
                    <a:pos x="74" y="1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2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2">
                    <a:moveTo>
                      <a:pt x="75" y="36"/>
                    </a:moveTo>
                    <a:lnTo>
                      <a:pt x="72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80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7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7" y="4"/>
                    </a:moveTo>
                    <a:lnTo>
                      <a:pt x="14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2"/>
                    </a:lnTo>
                    <a:lnTo>
                      <a:pt x="17" y="44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17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2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75" name="Freeform 483"/>
              <p:cNvSpPr>
                <a:spLocks/>
              </p:cNvSpPr>
              <p:nvPr/>
            </p:nvSpPr>
            <p:spPr bwMode="auto">
              <a:xfrm>
                <a:off x="4171" y="2049"/>
                <a:ext cx="75" cy="8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1" y="7"/>
                  </a:cxn>
                  <a:cxn ang="0">
                    <a:pos x="64" y="1"/>
                  </a:cxn>
                  <a:cxn ang="0">
                    <a:pos x="67" y="1"/>
                  </a:cxn>
                  <a:cxn ang="0">
                    <a:pos x="73" y="30"/>
                  </a:cxn>
                  <a:cxn ang="0">
                    <a:pos x="69" y="30"/>
                  </a:cxn>
                  <a:cxn ang="0">
                    <a:pos x="63" y="18"/>
                  </a:cxn>
                  <a:cxn ang="0">
                    <a:pos x="52" y="7"/>
                  </a:cxn>
                  <a:cxn ang="0">
                    <a:pos x="40" y="4"/>
                  </a:cxn>
                  <a:cxn ang="0">
                    <a:pos x="33" y="6"/>
                  </a:cxn>
                  <a:cxn ang="0">
                    <a:pos x="28" y="7"/>
                  </a:cxn>
                  <a:cxn ang="0">
                    <a:pos x="19" y="17"/>
                  </a:cxn>
                  <a:cxn ang="0">
                    <a:pos x="13" y="32"/>
                  </a:cxn>
                  <a:cxn ang="0">
                    <a:pos x="13" y="41"/>
                  </a:cxn>
                  <a:cxn ang="0">
                    <a:pos x="15" y="56"/>
                  </a:cxn>
                  <a:cxn ang="0">
                    <a:pos x="21" y="66"/>
                  </a:cxn>
                  <a:cxn ang="0">
                    <a:pos x="31" y="74"/>
                  </a:cxn>
                  <a:cxn ang="0">
                    <a:pos x="36" y="76"/>
                  </a:cxn>
                  <a:cxn ang="0">
                    <a:pos x="42" y="76"/>
                  </a:cxn>
                  <a:cxn ang="0">
                    <a:pos x="57" y="71"/>
                  </a:cxn>
                  <a:cxn ang="0">
                    <a:pos x="70" y="59"/>
                  </a:cxn>
                  <a:cxn ang="0">
                    <a:pos x="75" y="62"/>
                  </a:cxn>
                  <a:cxn ang="0">
                    <a:pos x="66" y="73"/>
                  </a:cxn>
                  <a:cxn ang="0">
                    <a:pos x="54" y="80"/>
                  </a:cxn>
                  <a:cxn ang="0">
                    <a:pos x="40" y="82"/>
                  </a:cxn>
                  <a:cxn ang="0">
                    <a:pos x="24" y="79"/>
                  </a:cxn>
                  <a:cxn ang="0">
                    <a:pos x="10" y="70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0" y="12"/>
                  </a:cxn>
                  <a:cxn ang="0">
                    <a:pos x="22" y="3"/>
                  </a:cxn>
                  <a:cxn ang="0">
                    <a:pos x="28" y="1"/>
                  </a:cxn>
                  <a:cxn ang="0">
                    <a:pos x="33" y="0"/>
                  </a:cxn>
                </a:cxnLst>
                <a:rect l="0" t="0" r="r" b="b"/>
                <a:pathLst>
                  <a:path w="75" h="82">
                    <a:moveTo>
                      <a:pt x="33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1" y="7"/>
                    </a:lnTo>
                    <a:lnTo>
                      <a:pt x="64" y="1"/>
                    </a:lnTo>
                    <a:lnTo>
                      <a:pt x="67" y="1"/>
                    </a:lnTo>
                    <a:lnTo>
                      <a:pt x="73" y="30"/>
                    </a:lnTo>
                    <a:lnTo>
                      <a:pt x="69" y="30"/>
                    </a:lnTo>
                    <a:lnTo>
                      <a:pt x="63" y="18"/>
                    </a:lnTo>
                    <a:lnTo>
                      <a:pt x="52" y="7"/>
                    </a:lnTo>
                    <a:lnTo>
                      <a:pt x="40" y="4"/>
                    </a:lnTo>
                    <a:lnTo>
                      <a:pt x="33" y="6"/>
                    </a:lnTo>
                    <a:lnTo>
                      <a:pt x="28" y="7"/>
                    </a:lnTo>
                    <a:lnTo>
                      <a:pt x="19" y="17"/>
                    </a:lnTo>
                    <a:lnTo>
                      <a:pt x="13" y="32"/>
                    </a:lnTo>
                    <a:lnTo>
                      <a:pt x="13" y="41"/>
                    </a:lnTo>
                    <a:lnTo>
                      <a:pt x="15" y="56"/>
                    </a:lnTo>
                    <a:lnTo>
                      <a:pt x="21" y="66"/>
                    </a:lnTo>
                    <a:lnTo>
                      <a:pt x="31" y="74"/>
                    </a:lnTo>
                    <a:lnTo>
                      <a:pt x="36" y="76"/>
                    </a:lnTo>
                    <a:lnTo>
                      <a:pt x="42" y="76"/>
                    </a:lnTo>
                    <a:lnTo>
                      <a:pt x="57" y="71"/>
                    </a:lnTo>
                    <a:lnTo>
                      <a:pt x="70" y="59"/>
                    </a:lnTo>
                    <a:lnTo>
                      <a:pt x="75" y="62"/>
                    </a:lnTo>
                    <a:lnTo>
                      <a:pt x="66" y="73"/>
                    </a:lnTo>
                    <a:lnTo>
                      <a:pt x="54" y="80"/>
                    </a:lnTo>
                    <a:lnTo>
                      <a:pt x="40" y="82"/>
                    </a:lnTo>
                    <a:lnTo>
                      <a:pt x="24" y="79"/>
                    </a:lnTo>
                    <a:lnTo>
                      <a:pt x="10" y="70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0" y="12"/>
                    </a:lnTo>
                    <a:lnTo>
                      <a:pt x="22" y="3"/>
                    </a:lnTo>
                    <a:lnTo>
                      <a:pt x="28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76" name="Freeform 484"/>
              <p:cNvSpPr>
                <a:spLocks noEditPoints="1"/>
              </p:cNvSpPr>
              <p:nvPr/>
            </p:nvSpPr>
            <p:spPr bwMode="auto">
              <a:xfrm>
                <a:off x="4255" y="2049"/>
                <a:ext cx="63" cy="8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5" y="6"/>
                  </a:cxn>
                  <a:cxn ang="0">
                    <a:pos x="21" y="7"/>
                  </a:cxn>
                  <a:cxn ang="0">
                    <a:pos x="18" y="10"/>
                  </a:cxn>
                  <a:cxn ang="0">
                    <a:pos x="15" y="15"/>
                  </a:cxn>
                  <a:cxn ang="0">
                    <a:pos x="13" y="20"/>
                  </a:cxn>
                  <a:cxn ang="0">
                    <a:pos x="13" y="32"/>
                  </a:cxn>
                  <a:cxn ang="0">
                    <a:pos x="15" y="36"/>
                  </a:cxn>
                  <a:cxn ang="0">
                    <a:pos x="18" y="41"/>
                  </a:cxn>
                  <a:cxn ang="0">
                    <a:pos x="21" y="42"/>
                  </a:cxn>
                  <a:cxn ang="0">
                    <a:pos x="25" y="45"/>
                  </a:cxn>
                  <a:cxn ang="0">
                    <a:pos x="36" y="45"/>
                  </a:cxn>
                  <a:cxn ang="0">
                    <a:pos x="41" y="44"/>
                  </a:cxn>
                  <a:cxn ang="0">
                    <a:pos x="45" y="39"/>
                  </a:cxn>
                  <a:cxn ang="0">
                    <a:pos x="48" y="35"/>
                  </a:cxn>
                  <a:cxn ang="0">
                    <a:pos x="50" y="30"/>
                  </a:cxn>
                  <a:cxn ang="0">
                    <a:pos x="50" y="20"/>
                  </a:cxn>
                  <a:cxn ang="0">
                    <a:pos x="48" y="14"/>
                  </a:cxn>
                  <a:cxn ang="0">
                    <a:pos x="42" y="7"/>
                  </a:cxn>
                  <a:cxn ang="0">
                    <a:pos x="38" y="4"/>
                  </a:cxn>
                  <a:cxn ang="0">
                    <a:pos x="32" y="4"/>
                  </a:cxn>
                  <a:cxn ang="0">
                    <a:pos x="32" y="0"/>
                  </a:cxn>
                  <a:cxn ang="0">
                    <a:pos x="44" y="1"/>
                  </a:cxn>
                  <a:cxn ang="0">
                    <a:pos x="53" y="7"/>
                  </a:cxn>
                  <a:cxn ang="0">
                    <a:pos x="59" y="15"/>
                  </a:cxn>
                  <a:cxn ang="0">
                    <a:pos x="62" y="26"/>
                  </a:cxn>
                  <a:cxn ang="0">
                    <a:pos x="63" y="39"/>
                  </a:cxn>
                  <a:cxn ang="0">
                    <a:pos x="62" y="56"/>
                  </a:cxn>
                  <a:cxn ang="0">
                    <a:pos x="54" y="70"/>
                  </a:cxn>
                  <a:cxn ang="0">
                    <a:pos x="44" y="79"/>
                  </a:cxn>
                  <a:cxn ang="0">
                    <a:pos x="29" y="82"/>
                  </a:cxn>
                  <a:cxn ang="0">
                    <a:pos x="13" y="79"/>
                  </a:cxn>
                  <a:cxn ang="0">
                    <a:pos x="7" y="76"/>
                  </a:cxn>
                  <a:cxn ang="0">
                    <a:pos x="4" y="71"/>
                  </a:cxn>
                  <a:cxn ang="0">
                    <a:pos x="4" y="65"/>
                  </a:cxn>
                  <a:cxn ang="0">
                    <a:pos x="6" y="62"/>
                  </a:cxn>
                  <a:cxn ang="0">
                    <a:pos x="13" y="62"/>
                  </a:cxn>
                  <a:cxn ang="0">
                    <a:pos x="15" y="63"/>
                  </a:cxn>
                  <a:cxn ang="0">
                    <a:pos x="16" y="66"/>
                  </a:cxn>
                  <a:cxn ang="0">
                    <a:pos x="16" y="70"/>
                  </a:cxn>
                  <a:cxn ang="0">
                    <a:pos x="18" y="73"/>
                  </a:cxn>
                  <a:cxn ang="0">
                    <a:pos x="19" y="74"/>
                  </a:cxn>
                  <a:cxn ang="0">
                    <a:pos x="29" y="77"/>
                  </a:cxn>
                  <a:cxn ang="0">
                    <a:pos x="35" y="76"/>
                  </a:cxn>
                  <a:cxn ang="0">
                    <a:pos x="41" y="73"/>
                  </a:cxn>
                  <a:cxn ang="0">
                    <a:pos x="45" y="70"/>
                  </a:cxn>
                  <a:cxn ang="0">
                    <a:pos x="48" y="63"/>
                  </a:cxn>
                  <a:cxn ang="0">
                    <a:pos x="50" y="53"/>
                  </a:cxn>
                  <a:cxn ang="0">
                    <a:pos x="51" y="38"/>
                  </a:cxn>
                  <a:cxn ang="0">
                    <a:pos x="47" y="44"/>
                  </a:cxn>
                  <a:cxn ang="0">
                    <a:pos x="42" y="48"/>
                  </a:cxn>
                  <a:cxn ang="0">
                    <a:pos x="36" y="50"/>
                  </a:cxn>
                  <a:cxn ang="0">
                    <a:pos x="29" y="51"/>
                  </a:cxn>
                  <a:cxn ang="0">
                    <a:pos x="21" y="51"/>
                  </a:cxn>
                  <a:cxn ang="0">
                    <a:pos x="9" y="45"/>
                  </a:cxn>
                  <a:cxn ang="0">
                    <a:pos x="4" y="39"/>
                  </a:cxn>
                  <a:cxn ang="0">
                    <a:pos x="1" y="33"/>
                  </a:cxn>
                  <a:cxn ang="0">
                    <a:pos x="0" y="26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9" y="1"/>
                  </a:cxn>
                  <a:cxn ang="0">
                    <a:pos x="32" y="0"/>
                  </a:cxn>
                </a:cxnLst>
                <a:rect l="0" t="0" r="r" b="b"/>
                <a:pathLst>
                  <a:path w="63" h="82">
                    <a:moveTo>
                      <a:pt x="32" y="4"/>
                    </a:moveTo>
                    <a:lnTo>
                      <a:pt x="25" y="6"/>
                    </a:lnTo>
                    <a:lnTo>
                      <a:pt x="21" y="7"/>
                    </a:lnTo>
                    <a:lnTo>
                      <a:pt x="18" y="10"/>
                    </a:lnTo>
                    <a:lnTo>
                      <a:pt x="15" y="15"/>
                    </a:lnTo>
                    <a:lnTo>
                      <a:pt x="13" y="20"/>
                    </a:lnTo>
                    <a:lnTo>
                      <a:pt x="13" y="32"/>
                    </a:lnTo>
                    <a:lnTo>
                      <a:pt x="15" y="36"/>
                    </a:lnTo>
                    <a:lnTo>
                      <a:pt x="18" y="41"/>
                    </a:lnTo>
                    <a:lnTo>
                      <a:pt x="21" y="42"/>
                    </a:lnTo>
                    <a:lnTo>
                      <a:pt x="25" y="45"/>
                    </a:lnTo>
                    <a:lnTo>
                      <a:pt x="36" y="45"/>
                    </a:lnTo>
                    <a:lnTo>
                      <a:pt x="41" y="44"/>
                    </a:lnTo>
                    <a:lnTo>
                      <a:pt x="45" y="39"/>
                    </a:lnTo>
                    <a:lnTo>
                      <a:pt x="48" y="35"/>
                    </a:lnTo>
                    <a:lnTo>
                      <a:pt x="50" y="30"/>
                    </a:lnTo>
                    <a:lnTo>
                      <a:pt x="50" y="20"/>
                    </a:lnTo>
                    <a:lnTo>
                      <a:pt x="48" y="14"/>
                    </a:lnTo>
                    <a:lnTo>
                      <a:pt x="42" y="7"/>
                    </a:lnTo>
                    <a:lnTo>
                      <a:pt x="38" y="4"/>
                    </a:lnTo>
                    <a:lnTo>
                      <a:pt x="32" y="4"/>
                    </a:lnTo>
                    <a:close/>
                    <a:moveTo>
                      <a:pt x="32" y="0"/>
                    </a:moveTo>
                    <a:lnTo>
                      <a:pt x="44" y="1"/>
                    </a:lnTo>
                    <a:lnTo>
                      <a:pt x="53" y="7"/>
                    </a:lnTo>
                    <a:lnTo>
                      <a:pt x="59" y="15"/>
                    </a:lnTo>
                    <a:lnTo>
                      <a:pt x="62" y="26"/>
                    </a:lnTo>
                    <a:lnTo>
                      <a:pt x="63" y="39"/>
                    </a:lnTo>
                    <a:lnTo>
                      <a:pt x="62" y="56"/>
                    </a:lnTo>
                    <a:lnTo>
                      <a:pt x="54" y="70"/>
                    </a:lnTo>
                    <a:lnTo>
                      <a:pt x="44" y="79"/>
                    </a:lnTo>
                    <a:lnTo>
                      <a:pt x="29" y="82"/>
                    </a:lnTo>
                    <a:lnTo>
                      <a:pt x="13" y="79"/>
                    </a:lnTo>
                    <a:lnTo>
                      <a:pt x="7" y="76"/>
                    </a:lnTo>
                    <a:lnTo>
                      <a:pt x="4" y="71"/>
                    </a:lnTo>
                    <a:lnTo>
                      <a:pt x="4" y="65"/>
                    </a:lnTo>
                    <a:lnTo>
                      <a:pt x="6" y="62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6"/>
                    </a:lnTo>
                    <a:lnTo>
                      <a:pt x="16" y="70"/>
                    </a:lnTo>
                    <a:lnTo>
                      <a:pt x="18" y="73"/>
                    </a:lnTo>
                    <a:lnTo>
                      <a:pt x="19" y="74"/>
                    </a:lnTo>
                    <a:lnTo>
                      <a:pt x="29" y="77"/>
                    </a:lnTo>
                    <a:lnTo>
                      <a:pt x="35" y="76"/>
                    </a:lnTo>
                    <a:lnTo>
                      <a:pt x="41" y="73"/>
                    </a:lnTo>
                    <a:lnTo>
                      <a:pt x="45" y="70"/>
                    </a:lnTo>
                    <a:lnTo>
                      <a:pt x="48" y="63"/>
                    </a:lnTo>
                    <a:lnTo>
                      <a:pt x="50" y="53"/>
                    </a:lnTo>
                    <a:lnTo>
                      <a:pt x="51" y="38"/>
                    </a:lnTo>
                    <a:lnTo>
                      <a:pt x="47" y="44"/>
                    </a:lnTo>
                    <a:lnTo>
                      <a:pt x="42" y="48"/>
                    </a:lnTo>
                    <a:lnTo>
                      <a:pt x="36" y="50"/>
                    </a:lnTo>
                    <a:lnTo>
                      <a:pt x="29" y="51"/>
                    </a:lnTo>
                    <a:lnTo>
                      <a:pt x="21" y="51"/>
                    </a:lnTo>
                    <a:lnTo>
                      <a:pt x="9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3" y="15"/>
                    </a:lnTo>
                    <a:lnTo>
                      <a:pt x="10" y="7"/>
                    </a:lnTo>
                    <a:lnTo>
                      <a:pt x="19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77" name="Picture 485"/>
              <p:cNvPicPr>
                <a:picLocks noChangeAspect="1" noChangeArrowheads="1"/>
              </p:cNvPicPr>
              <p:nvPr/>
            </p:nvPicPr>
            <p:blipFill>
              <a:blip r:embed="rId194" cstate="print"/>
              <a:srcRect/>
              <a:stretch>
                <a:fillRect/>
              </a:stretch>
            </p:blipFill>
            <p:spPr bwMode="auto">
              <a:xfrm>
                <a:off x="4415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78" name="Picture 486"/>
              <p:cNvPicPr>
                <a:picLocks noChangeAspect="1" noChangeArrowheads="1"/>
              </p:cNvPicPr>
              <p:nvPr/>
            </p:nvPicPr>
            <p:blipFill>
              <a:blip r:embed="rId195" cstate="print"/>
              <a:srcRect/>
              <a:stretch>
                <a:fillRect/>
              </a:stretch>
            </p:blipFill>
            <p:spPr bwMode="auto">
              <a:xfrm>
                <a:off x="4415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79" name="Picture 487"/>
              <p:cNvPicPr>
                <a:picLocks noChangeAspect="1" noChangeArrowheads="1"/>
              </p:cNvPicPr>
              <p:nvPr/>
            </p:nvPicPr>
            <p:blipFill>
              <a:blip r:embed="rId196" cstate="print"/>
              <a:srcRect/>
              <a:stretch>
                <a:fillRect/>
              </a:stretch>
            </p:blipFill>
            <p:spPr bwMode="auto">
              <a:xfrm>
                <a:off x="4445" y="2019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80" name="Picture 488"/>
              <p:cNvPicPr>
                <a:picLocks noChangeAspect="1" noChangeArrowheads="1"/>
              </p:cNvPicPr>
              <p:nvPr/>
            </p:nvPicPr>
            <p:blipFill>
              <a:blip r:embed="rId197" cstate="print"/>
              <a:srcRect/>
              <a:stretch>
                <a:fillRect/>
              </a:stretch>
            </p:blipFill>
            <p:spPr bwMode="auto">
              <a:xfrm>
                <a:off x="4445" y="2019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81" name="Freeform 489"/>
              <p:cNvSpPr>
                <a:spLocks/>
              </p:cNvSpPr>
              <p:nvPr/>
            </p:nvSpPr>
            <p:spPr bwMode="auto">
              <a:xfrm>
                <a:off x="4562" y="2073"/>
                <a:ext cx="30" cy="5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49"/>
                  </a:cxn>
                  <a:cxn ang="0">
                    <a:pos x="23" y="52"/>
                  </a:cxn>
                  <a:cxn ang="0">
                    <a:pos x="27" y="52"/>
                  </a:cxn>
                  <a:cxn ang="0">
                    <a:pos x="30" y="50"/>
                  </a:cxn>
                  <a:cxn ang="0">
                    <a:pos x="30" y="55"/>
                  </a:cxn>
                  <a:cxn ang="0">
                    <a:pos x="27" y="58"/>
                  </a:cxn>
                  <a:cxn ang="0">
                    <a:pos x="18" y="58"/>
                  </a:cxn>
                  <a:cxn ang="0">
                    <a:pos x="12" y="55"/>
                  </a:cxn>
                  <a:cxn ang="0">
                    <a:pos x="11" y="52"/>
                  </a:cxn>
                  <a:cxn ang="0">
                    <a:pos x="11" y="47"/>
                  </a:cxn>
                  <a:cxn ang="0">
                    <a:pos x="9" y="42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8" y="3"/>
                  </a:cxn>
                  <a:cxn ang="0">
                    <a:pos x="15" y="0"/>
                  </a:cxn>
                </a:cxnLst>
                <a:rect l="0" t="0" r="r" b="b"/>
                <a:pathLst>
                  <a:path w="30" h="58">
                    <a:moveTo>
                      <a:pt x="15" y="0"/>
                    </a:moveTo>
                    <a:lnTo>
                      <a:pt x="20" y="0"/>
                    </a:lnTo>
                    <a:lnTo>
                      <a:pt x="20" y="49"/>
                    </a:lnTo>
                    <a:lnTo>
                      <a:pt x="23" y="52"/>
                    </a:lnTo>
                    <a:lnTo>
                      <a:pt x="27" y="52"/>
                    </a:lnTo>
                    <a:lnTo>
                      <a:pt x="30" y="50"/>
                    </a:lnTo>
                    <a:lnTo>
                      <a:pt x="30" y="55"/>
                    </a:lnTo>
                    <a:lnTo>
                      <a:pt x="27" y="58"/>
                    </a:lnTo>
                    <a:lnTo>
                      <a:pt x="18" y="58"/>
                    </a:lnTo>
                    <a:lnTo>
                      <a:pt x="12" y="55"/>
                    </a:lnTo>
                    <a:lnTo>
                      <a:pt x="11" y="52"/>
                    </a:lnTo>
                    <a:lnTo>
                      <a:pt x="11" y="47"/>
                    </a:lnTo>
                    <a:lnTo>
                      <a:pt x="9" y="42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8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82" name="Freeform 490"/>
              <p:cNvSpPr>
                <a:spLocks noEditPoints="1"/>
              </p:cNvSpPr>
              <p:nvPr/>
            </p:nvSpPr>
            <p:spPr bwMode="auto">
              <a:xfrm>
                <a:off x="4811" y="2049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8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7" y="56"/>
                  </a:cxn>
                  <a:cxn ang="0">
                    <a:pos x="68" y="35"/>
                  </a:cxn>
                  <a:cxn ang="0">
                    <a:pos x="15" y="4"/>
                  </a:cxn>
                  <a:cxn ang="0">
                    <a:pos x="10" y="12"/>
                  </a:cxn>
                  <a:cxn ang="0">
                    <a:pos x="7" y="26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0" y="32"/>
                  </a:cxn>
                  <a:cxn ang="0">
                    <a:pos x="30" y="17"/>
                  </a:cxn>
                  <a:cxn ang="0">
                    <a:pos x="24" y="4"/>
                  </a:cxn>
                  <a:cxn ang="0">
                    <a:pos x="72" y="1"/>
                  </a:cxn>
                  <a:cxn ang="0">
                    <a:pos x="25" y="80"/>
                  </a:cxn>
                  <a:cxn ang="0">
                    <a:pos x="72" y="1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57"/>
                    </a:lnTo>
                    <a:lnTo>
                      <a:pt x="68" y="63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7" y="70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7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8" y="38"/>
                    </a:lnTo>
                    <a:lnTo>
                      <a:pt x="30" y="32"/>
                    </a:lnTo>
                    <a:lnTo>
                      <a:pt x="31" y="24"/>
                    </a:lnTo>
                    <a:lnTo>
                      <a:pt x="30" y="17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80" y="1"/>
                    </a:lnTo>
                    <a:lnTo>
                      <a:pt x="25" y="80"/>
                    </a:lnTo>
                    <a:lnTo>
                      <a:pt x="18" y="80"/>
                    </a:lnTo>
                    <a:lnTo>
                      <a:pt x="72" y="1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2"/>
                    </a:lnTo>
                    <a:lnTo>
                      <a:pt x="39" y="26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83" name="Freeform 491"/>
              <p:cNvSpPr>
                <a:spLocks/>
              </p:cNvSpPr>
              <p:nvPr/>
            </p:nvSpPr>
            <p:spPr bwMode="auto">
              <a:xfrm>
                <a:off x="4916" y="2050"/>
                <a:ext cx="79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4" y="20"/>
                  </a:cxn>
                  <a:cxn ang="0">
                    <a:pos x="71" y="22"/>
                  </a:cxn>
                  <a:cxn ang="0">
                    <a:pos x="62" y="13"/>
                  </a:cxn>
                  <a:cxn ang="0">
                    <a:pos x="52" y="6"/>
                  </a:cxn>
                  <a:cxn ang="0">
                    <a:pos x="36" y="5"/>
                  </a:cxn>
                  <a:cxn ang="0">
                    <a:pos x="30" y="5"/>
                  </a:cxn>
                  <a:cxn ang="0">
                    <a:pos x="24" y="8"/>
                  </a:cxn>
                  <a:cxn ang="0">
                    <a:pos x="23" y="9"/>
                  </a:cxn>
                  <a:cxn ang="0">
                    <a:pos x="23" y="34"/>
                  </a:cxn>
                  <a:cxn ang="0">
                    <a:pos x="36" y="34"/>
                  </a:cxn>
                  <a:cxn ang="0">
                    <a:pos x="42" y="31"/>
                  </a:cxn>
                  <a:cxn ang="0">
                    <a:pos x="44" y="28"/>
                  </a:cxn>
                  <a:cxn ang="0">
                    <a:pos x="44" y="25"/>
                  </a:cxn>
                  <a:cxn ang="0">
                    <a:pos x="45" y="20"/>
                  </a:cxn>
                  <a:cxn ang="0">
                    <a:pos x="50" y="20"/>
                  </a:cxn>
                  <a:cxn ang="0">
                    <a:pos x="50" y="55"/>
                  </a:cxn>
                  <a:cxn ang="0">
                    <a:pos x="45" y="55"/>
                  </a:cxn>
                  <a:cxn ang="0">
                    <a:pos x="44" y="50"/>
                  </a:cxn>
                  <a:cxn ang="0">
                    <a:pos x="44" y="46"/>
                  </a:cxn>
                  <a:cxn ang="0">
                    <a:pos x="39" y="41"/>
                  </a:cxn>
                  <a:cxn ang="0">
                    <a:pos x="35" y="40"/>
                  </a:cxn>
                  <a:cxn ang="0">
                    <a:pos x="23" y="40"/>
                  </a:cxn>
                  <a:cxn ang="0">
                    <a:pos x="23" y="69"/>
                  </a:cxn>
                  <a:cxn ang="0">
                    <a:pos x="24" y="72"/>
                  </a:cxn>
                  <a:cxn ang="0">
                    <a:pos x="26" y="73"/>
                  </a:cxn>
                  <a:cxn ang="0">
                    <a:pos x="30" y="75"/>
                  </a:cxn>
                  <a:cxn ang="0">
                    <a:pos x="35" y="75"/>
                  </a:cxn>
                  <a:cxn ang="0">
                    <a:pos x="44" y="73"/>
                  </a:cxn>
                  <a:cxn ang="0">
                    <a:pos x="52" y="72"/>
                  </a:cxn>
                  <a:cxn ang="0">
                    <a:pos x="64" y="65"/>
                  </a:cxn>
                  <a:cxn ang="0">
                    <a:pos x="76" y="53"/>
                  </a:cxn>
                  <a:cxn ang="0">
                    <a:pos x="79" y="55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5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11" y="67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9">
                    <a:moveTo>
                      <a:pt x="0" y="0"/>
                    </a:moveTo>
                    <a:lnTo>
                      <a:pt x="67" y="0"/>
                    </a:lnTo>
                    <a:lnTo>
                      <a:pt x="74" y="20"/>
                    </a:lnTo>
                    <a:lnTo>
                      <a:pt x="71" y="22"/>
                    </a:lnTo>
                    <a:lnTo>
                      <a:pt x="62" y="13"/>
                    </a:lnTo>
                    <a:lnTo>
                      <a:pt x="52" y="6"/>
                    </a:lnTo>
                    <a:lnTo>
                      <a:pt x="36" y="5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34"/>
                    </a:lnTo>
                    <a:lnTo>
                      <a:pt x="36" y="34"/>
                    </a:lnTo>
                    <a:lnTo>
                      <a:pt x="42" y="31"/>
                    </a:lnTo>
                    <a:lnTo>
                      <a:pt x="44" y="28"/>
                    </a:lnTo>
                    <a:lnTo>
                      <a:pt x="44" y="25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50" y="55"/>
                    </a:lnTo>
                    <a:lnTo>
                      <a:pt x="45" y="55"/>
                    </a:lnTo>
                    <a:lnTo>
                      <a:pt x="44" y="50"/>
                    </a:lnTo>
                    <a:lnTo>
                      <a:pt x="44" y="46"/>
                    </a:lnTo>
                    <a:lnTo>
                      <a:pt x="39" y="41"/>
                    </a:lnTo>
                    <a:lnTo>
                      <a:pt x="35" y="40"/>
                    </a:lnTo>
                    <a:lnTo>
                      <a:pt x="23" y="40"/>
                    </a:lnTo>
                    <a:lnTo>
                      <a:pt x="23" y="69"/>
                    </a:lnTo>
                    <a:lnTo>
                      <a:pt x="24" y="72"/>
                    </a:lnTo>
                    <a:lnTo>
                      <a:pt x="26" y="73"/>
                    </a:lnTo>
                    <a:lnTo>
                      <a:pt x="30" y="75"/>
                    </a:lnTo>
                    <a:lnTo>
                      <a:pt x="35" y="75"/>
                    </a:lnTo>
                    <a:lnTo>
                      <a:pt x="44" y="73"/>
                    </a:lnTo>
                    <a:lnTo>
                      <a:pt x="52" y="72"/>
                    </a:lnTo>
                    <a:lnTo>
                      <a:pt x="64" y="65"/>
                    </a:lnTo>
                    <a:lnTo>
                      <a:pt x="76" y="53"/>
                    </a:lnTo>
                    <a:lnTo>
                      <a:pt x="79" y="55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5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11" y="67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84" name="Freeform 492"/>
              <p:cNvSpPr>
                <a:spLocks noEditPoints="1"/>
              </p:cNvSpPr>
              <p:nvPr/>
            </p:nvSpPr>
            <p:spPr bwMode="auto">
              <a:xfrm>
                <a:off x="5001" y="2049"/>
                <a:ext cx="61" cy="82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5" y="6"/>
                  </a:cxn>
                  <a:cxn ang="0">
                    <a:pos x="19" y="7"/>
                  </a:cxn>
                  <a:cxn ang="0">
                    <a:pos x="16" y="10"/>
                  </a:cxn>
                  <a:cxn ang="0">
                    <a:pos x="13" y="15"/>
                  </a:cxn>
                  <a:cxn ang="0">
                    <a:pos x="12" y="20"/>
                  </a:cxn>
                  <a:cxn ang="0">
                    <a:pos x="12" y="32"/>
                  </a:cxn>
                  <a:cxn ang="0">
                    <a:pos x="13" y="36"/>
                  </a:cxn>
                  <a:cxn ang="0">
                    <a:pos x="16" y="41"/>
                  </a:cxn>
                  <a:cxn ang="0">
                    <a:pos x="19" y="42"/>
                  </a:cxn>
                  <a:cxn ang="0">
                    <a:pos x="24" y="45"/>
                  </a:cxn>
                  <a:cxn ang="0">
                    <a:pos x="36" y="45"/>
                  </a:cxn>
                  <a:cxn ang="0">
                    <a:pos x="40" y="44"/>
                  </a:cxn>
                  <a:cxn ang="0">
                    <a:pos x="46" y="35"/>
                  </a:cxn>
                  <a:cxn ang="0">
                    <a:pos x="48" y="30"/>
                  </a:cxn>
                  <a:cxn ang="0">
                    <a:pos x="48" y="20"/>
                  </a:cxn>
                  <a:cxn ang="0">
                    <a:pos x="46" y="14"/>
                  </a:cxn>
                  <a:cxn ang="0">
                    <a:pos x="40" y="7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30" y="0"/>
                  </a:cxn>
                  <a:cxn ang="0">
                    <a:pos x="42" y="1"/>
                  </a:cxn>
                  <a:cxn ang="0">
                    <a:pos x="51" y="7"/>
                  </a:cxn>
                  <a:cxn ang="0">
                    <a:pos x="57" y="15"/>
                  </a:cxn>
                  <a:cxn ang="0">
                    <a:pos x="60" y="26"/>
                  </a:cxn>
                  <a:cxn ang="0">
                    <a:pos x="61" y="39"/>
                  </a:cxn>
                  <a:cxn ang="0">
                    <a:pos x="60" y="56"/>
                  </a:cxn>
                  <a:cxn ang="0">
                    <a:pos x="52" y="70"/>
                  </a:cxn>
                  <a:cxn ang="0">
                    <a:pos x="42" y="79"/>
                  </a:cxn>
                  <a:cxn ang="0">
                    <a:pos x="27" y="82"/>
                  </a:cxn>
                  <a:cxn ang="0">
                    <a:pos x="12" y="79"/>
                  </a:cxn>
                  <a:cxn ang="0">
                    <a:pos x="7" y="76"/>
                  </a:cxn>
                  <a:cxn ang="0">
                    <a:pos x="4" y="71"/>
                  </a:cxn>
                  <a:cxn ang="0">
                    <a:pos x="3" y="68"/>
                  </a:cxn>
                  <a:cxn ang="0">
                    <a:pos x="3" y="65"/>
                  </a:cxn>
                  <a:cxn ang="0">
                    <a:pos x="6" y="62"/>
                  </a:cxn>
                  <a:cxn ang="0">
                    <a:pos x="12" y="62"/>
                  </a:cxn>
                  <a:cxn ang="0">
                    <a:pos x="13" y="63"/>
                  </a:cxn>
                  <a:cxn ang="0">
                    <a:pos x="16" y="70"/>
                  </a:cxn>
                  <a:cxn ang="0">
                    <a:pos x="16" y="73"/>
                  </a:cxn>
                  <a:cxn ang="0">
                    <a:pos x="18" y="74"/>
                  </a:cxn>
                  <a:cxn ang="0">
                    <a:pos x="27" y="77"/>
                  </a:cxn>
                  <a:cxn ang="0">
                    <a:pos x="34" y="76"/>
                  </a:cxn>
                  <a:cxn ang="0">
                    <a:pos x="43" y="70"/>
                  </a:cxn>
                  <a:cxn ang="0">
                    <a:pos x="46" y="63"/>
                  </a:cxn>
                  <a:cxn ang="0">
                    <a:pos x="48" y="53"/>
                  </a:cxn>
                  <a:cxn ang="0">
                    <a:pos x="49" y="38"/>
                  </a:cxn>
                  <a:cxn ang="0">
                    <a:pos x="45" y="44"/>
                  </a:cxn>
                  <a:cxn ang="0">
                    <a:pos x="40" y="48"/>
                  </a:cxn>
                  <a:cxn ang="0">
                    <a:pos x="34" y="50"/>
                  </a:cxn>
                  <a:cxn ang="0">
                    <a:pos x="27" y="51"/>
                  </a:cxn>
                  <a:cxn ang="0">
                    <a:pos x="19" y="51"/>
                  </a:cxn>
                  <a:cxn ang="0">
                    <a:pos x="7" y="45"/>
                  </a:cxn>
                  <a:cxn ang="0">
                    <a:pos x="1" y="36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1" y="15"/>
                  </a:cxn>
                  <a:cxn ang="0">
                    <a:pos x="9" y="7"/>
                  </a:cxn>
                  <a:cxn ang="0">
                    <a:pos x="18" y="1"/>
                  </a:cxn>
                  <a:cxn ang="0">
                    <a:pos x="30" y="0"/>
                  </a:cxn>
                </a:cxnLst>
                <a:rect l="0" t="0" r="r" b="b"/>
                <a:pathLst>
                  <a:path w="61" h="82">
                    <a:moveTo>
                      <a:pt x="30" y="4"/>
                    </a:moveTo>
                    <a:lnTo>
                      <a:pt x="25" y="6"/>
                    </a:lnTo>
                    <a:lnTo>
                      <a:pt x="19" y="7"/>
                    </a:lnTo>
                    <a:lnTo>
                      <a:pt x="16" y="10"/>
                    </a:lnTo>
                    <a:lnTo>
                      <a:pt x="13" y="15"/>
                    </a:lnTo>
                    <a:lnTo>
                      <a:pt x="12" y="20"/>
                    </a:lnTo>
                    <a:lnTo>
                      <a:pt x="12" y="32"/>
                    </a:lnTo>
                    <a:lnTo>
                      <a:pt x="13" y="36"/>
                    </a:lnTo>
                    <a:lnTo>
                      <a:pt x="16" y="41"/>
                    </a:lnTo>
                    <a:lnTo>
                      <a:pt x="19" y="42"/>
                    </a:lnTo>
                    <a:lnTo>
                      <a:pt x="24" y="45"/>
                    </a:lnTo>
                    <a:lnTo>
                      <a:pt x="36" y="45"/>
                    </a:lnTo>
                    <a:lnTo>
                      <a:pt x="40" y="44"/>
                    </a:lnTo>
                    <a:lnTo>
                      <a:pt x="46" y="35"/>
                    </a:lnTo>
                    <a:lnTo>
                      <a:pt x="48" y="30"/>
                    </a:lnTo>
                    <a:lnTo>
                      <a:pt x="48" y="20"/>
                    </a:lnTo>
                    <a:lnTo>
                      <a:pt x="46" y="14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0" y="4"/>
                    </a:lnTo>
                    <a:close/>
                    <a:moveTo>
                      <a:pt x="30" y="0"/>
                    </a:moveTo>
                    <a:lnTo>
                      <a:pt x="42" y="1"/>
                    </a:lnTo>
                    <a:lnTo>
                      <a:pt x="51" y="7"/>
                    </a:lnTo>
                    <a:lnTo>
                      <a:pt x="57" y="15"/>
                    </a:lnTo>
                    <a:lnTo>
                      <a:pt x="60" y="26"/>
                    </a:lnTo>
                    <a:lnTo>
                      <a:pt x="61" y="39"/>
                    </a:lnTo>
                    <a:lnTo>
                      <a:pt x="60" y="56"/>
                    </a:lnTo>
                    <a:lnTo>
                      <a:pt x="52" y="70"/>
                    </a:lnTo>
                    <a:lnTo>
                      <a:pt x="42" y="79"/>
                    </a:lnTo>
                    <a:lnTo>
                      <a:pt x="27" y="82"/>
                    </a:lnTo>
                    <a:lnTo>
                      <a:pt x="12" y="79"/>
                    </a:lnTo>
                    <a:lnTo>
                      <a:pt x="7" y="76"/>
                    </a:lnTo>
                    <a:lnTo>
                      <a:pt x="4" y="71"/>
                    </a:lnTo>
                    <a:lnTo>
                      <a:pt x="3" y="68"/>
                    </a:lnTo>
                    <a:lnTo>
                      <a:pt x="3" y="65"/>
                    </a:lnTo>
                    <a:lnTo>
                      <a:pt x="6" y="62"/>
                    </a:lnTo>
                    <a:lnTo>
                      <a:pt x="12" y="62"/>
                    </a:lnTo>
                    <a:lnTo>
                      <a:pt x="13" y="63"/>
                    </a:lnTo>
                    <a:lnTo>
                      <a:pt x="16" y="70"/>
                    </a:lnTo>
                    <a:lnTo>
                      <a:pt x="16" y="73"/>
                    </a:lnTo>
                    <a:lnTo>
                      <a:pt x="18" y="74"/>
                    </a:lnTo>
                    <a:lnTo>
                      <a:pt x="27" y="77"/>
                    </a:lnTo>
                    <a:lnTo>
                      <a:pt x="34" y="76"/>
                    </a:lnTo>
                    <a:lnTo>
                      <a:pt x="43" y="70"/>
                    </a:lnTo>
                    <a:lnTo>
                      <a:pt x="46" y="63"/>
                    </a:lnTo>
                    <a:lnTo>
                      <a:pt x="48" y="53"/>
                    </a:lnTo>
                    <a:lnTo>
                      <a:pt x="49" y="38"/>
                    </a:lnTo>
                    <a:lnTo>
                      <a:pt x="45" y="44"/>
                    </a:lnTo>
                    <a:lnTo>
                      <a:pt x="40" y="48"/>
                    </a:lnTo>
                    <a:lnTo>
                      <a:pt x="34" y="50"/>
                    </a:lnTo>
                    <a:lnTo>
                      <a:pt x="27" y="51"/>
                    </a:lnTo>
                    <a:lnTo>
                      <a:pt x="19" y="51"/>
                    </a:lnTo>
                    <a:lnTo>
                      <a:pt x="7" y="45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1" y="15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85" name="Picture 493"/>
              <p:cNvPicPr>
                <a:picLocks noChangeAspect="1" noChangeArrowheads="1"/>
              </p:cNvPicPr>
              <p:nvPr/>
            </p:nvPicPr>
            <p:blipFill>
              <a:blip r:embed="rId198" cstate="print"/>
              <a:srcRect/>
              <a:stretch>
                <a:fillRect/>
              </a:stretch>
            </p:blipFill>
            <p:spPr bwMode="auto">
              <a:xfrm>
                <a:off x="5166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86" name="Picture 494"/>
              <p:cNvPicPr>
                <a:picLocks noChangeAspect="1" noChangeArrowheads="1"/>
              </p:cNvPicPr>
              <p:nvPr/>
            </p:nvPicPr>
            <p:blipFill>
              <a:blip r:embed="rId199" cstate="print"/>
              <a:srcRect/>
              <a:stretch>
                <a:fillRect/>
              </a:stretch>
            </p:blipFill>
            <p:spPr bwMode="auto">
              <a:xfrm>
                <a:off x="5166" y="2019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87" name="Picture 495"/>
              <p:cNvPicPr>
                <a:picLocks noChangeAspect="1" noChangeArrowheads="1"/>
              </p:cNvPicPr>
              <p:nvPr/>
            </p:nvPicPr>
            <p:blipFill>
              <a:blip r:embed="rId200" cstate="print"/>
              <a:srcRect/>
              <a:stretch>
                <a:fillRect/>
              </a:stretch>
            </p:blipFill>
            <p:spPr bwMode="auto">
              <a:xfrm>
                <a:off x="1088" y="2176"/>
                <a:ext cx="4081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88" name="Picture 496"/>
              <p:cNvPicPr>
                <a:picLocks noChangeAspect="1" noChangeArrowheads="1"/>
              </p:cNvPicPr>
              <p:nvPr/>
            </p:nvPicPr>
            <p:blipFill>
              <a:blip r:embed="rId201" cstate="print"/>
              <a:srcRect/>
              <a:stretch>
                <a:fillRect/>
              </a:stretch>
            </p:blipFill>
            <p:spPr bwMode="auto">
              <a:xfrm>
                <a:off x="1088" y="2176"/>
                <a:ext cx="4081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89" name="Picture 497"/>
              <p:cNvPicPr>
                <a:picLocks noChangeAspect="1" noChangeArrowheads="1"/>
              </p:cNvPicPr>
              <p:nvPr/>
            </p:nvPicPr>
            <p:blipFill>
              <a:blip r:embed="rId202" cstate="print"/>
              <a:srcRect/>
              <a:stretch>
                <a:fillRect/>
              </a:stretch>
            </p:blipFill>
            <p:spPr bwMode="auto">
              <a:xfrm>
                <a:off x="1085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90" name="Picture 498"/>
              <p:cNvPicPr>
                <a:picLocks noChangeAspect="1" noChangeArrowheads="1"/>
              </p:cNvPicPr>
              <p:nvPr/>
            </p:nvPicPr>
            <p:blipFill>
              <a:blip r:embed="rId203" cstate="print"/>
              <a:srcRect/>
              <a:stretch>
                <a:fillRect/>
              </a:stretch>
            </p:blipFill>
            <p:spPr bwMode="auto">
              <a:xfrm>
                <a:off x="1085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91" name="Freeform 499"/>
              <p:cNvSpPr>
                <a:spLocks noEditPoints="1"/>
              </p:cNvSpPr>
              <p:nvPr/>
            </p:nvSpPr>
            <p:spPr bwMode="auto">
              <a:xfrm>
                <a:off x="1234" y="2226"/>
                <a:ext cx="57" cy="54"/>
              </a:xfrm>
              <a:custGeom>
                <a:avLst/>
                <a:gdLst/>
                <a:ahLst/>
                <a:cxnLst>
                  <a:cxn ang="0">
                    <a:pos x="33" y="32"/>
                  </a:cxn>
                  <a:cxn ang="0">
                    <a:pos x="50" y="48"/>
                  </a:cxn>
                  <a:cxn ang="0">
                    <a:pos x="39" y="54"/>
                  </a:cxn>
                  <a:cxn ang="0">
                    <a:pos x="29" y="35"/>
                  </a:cxn>
                  <a:cxn ang="0">
                    <a:pos x="32" y="33"/>
                  </a:cxn>
                  <a:cxn ang="0">
                    <a:pos x="33" y="32"/>
                  </a:cxn>
                  <a:cxn ang="0">
                    <a:pos x="23" y="32"/>
                  </a:cxn>
                  <a:cxn ang="0">
                    <a:pos x="24" y="33"/>
                  </a:cxn>
                  <a:cxn ang="0">
                    <a:pos x="27" y="35"/>
                  </a:cxn>
                  <a:cxn ang="0">
                    <a:pos x="18" y="54"/>
                  </a:cxn>
                  <a:cxn ang="0">
                    <a:pos x="8" y="48"/>
                  </a:cxn>
                  <a:cxn ang="0">
                    <a:pos x="23" y="32"/>
                  </a:cxn>
                  <a:cxn ang="0">
                    <a:pos x="53" y="14"/>
                  </a:cxn>
                  <a:cxn ang="0">
                    <a:pos x="57" y="26"/>
                  </a:cxn>
                  <a:cxn ang="0">
                    <a:pos x="35" y="29"/>
                  </a:cxn>
                  <a:cxn ang="0">
                    <a:pos x="35" y="26"/>
                  </a:cxn>
                  <a:cxn ang="0">
                    <a:pos x="33" y="24"/>
                  </a:cxn>
                  <a:cxn ang="0">
                    <a:pos x="53" y="14"/>
                  </a:cxn>
                  <a:cxn ang="0">
                    <a:pos x="3" y="14"/>
                  </a:cxn>
                  <a:cxn ang="0">
                    <a:pos x="24" y="24"/>
                  </a:cxn>
                  <a:cxn ang="0">
                    <a:pos x="21" y="27"/>
                  </a:cxn>
                  <a:cxn ang="0">
                    <a:pos x="21" y="29"/>
                  </a:cxn>
                  <a:cxn ang="0">
                    <a:pos x="0" y="26"/>
                  </a:cxn>
                  <a:cxn ang="0">
                    <a:pos x="3" y="14"/>
                  </a:cxn>
                  <a:cxn ang="0">
                    <a:pos x="23" y="0"/>
                  </a:cxn>
                  <a:cxn ang="0">
                    <a:pos x="35" y="0"/>
                  </a:cxn>
                  <a:cxn ang="0">
                    <a:pos x="32" y="23"/>
                  </a:cxn>
                  <a:cxn ang="0">
                    <a:pos x="30" y="21"/>
                  </a:cxn>
                  <a:cxn ang="0">
                    <a:pos x="27" y="21"/>
                  </a:cxn>
                  <a:cxn ang="0">
                    <a:pos x="26" y="23"/>
                  </a:cxn>
                  <a:cxn ang="0">
                    <a:pos x="23" y="0"/>
                  </a:cxn>
                </a:cxnLst>
                <a:rect l="0" t="0" r="r" b="b"/>
                <a:pathLst>
                  <a:path w="57" h="54">
                    <a:moveTo>
                      <a:pt x="33" y="32"/>
                    </a:moveTo>
                    <a:lnTo>
                      <a:pt x="50" y="48"/>
                    </a:lnTo>
                    <a:lnTo>
                      <a:pt x="39" y="54"/>
                    </a:lnTo>
                    <a:lnTo>
                      <a:pt x="29" y="35"/>
                    </a:lnTo>
                    <a:lnTo>
                      <a:pt x="32" y="33"/>
                    </a:lnTo>
                    <a:lnTo>
                      <a:pt x="33" y="32"/>
                    </a:lnTo>
                    <a:close/>
                    <a:moveTo>
                      <a:pt x="23" y="32"/>
                    </a:moveTo>
                    <a:lnTo>
                      <a:pt x="24" y="33"/>
                    </a:lnTo>
                    <a:lnTo>
                      <a:pt x="27" y="35"/>
                    </a:lnTo>
                    <a:lnTo>
                      <a:pt x="18" y="54"/>
                    </a:lnTo>
                    <a:lnTo>
                      <a:pt x="8" y="48"/>
                    </a:lnTo>
                    <a:lnTo>
                      <a:pt x="23" y="32"/>
                    </a:lnTo>
                    <a:close/>
                    <a:moveTo>
                      <a:pt x="53" y="14"/>
                    </a:moveTo>
                    <a:lnTo>
                      <a:pt x="57" y="26"/>
                    </a:lnTo>
                    <a:lnTo>
                      <a:pt x="35" y="29"/>
                    </a:lnTo>
                    <a:lnTo>
                      <a:pt x="35" y="26"/>
                    </a:lnTo>
                    <a:lnTo>
                      <a:pt x="33" y="24"/>
                    </a:lnTo>
                    <a:lnTo>
                      <a:pt x="53" y="14"/>
                    </a:lnTo>
                    <a:close/>
                    <a:moveTo>
                      <a:pt x="3" y="14"/>
                    </a:moveTo>
                    <a:lnTo>
                      <a:pt x="24" y="24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0" y="26"/>
                    </a:lnTo>
                    <a:lnTo>
                      <a:pt x="3" y="14"/>
                    </a:lnTo>
                    <a:close/>
                    <a:moveTo>
                      <a:pt x="23" y="0"/>
                    </a:moveTo>
                    <a:lnTo>
                      <a:pt x="35" y="0"/>
                    </a:lnTo>
                    <a:lnTo>
                      <a:pt x="32" y="23"/>
                    </a:lnTo>
                    <a:lnTo>
                      <a:pt x="30" y="21"/>
                    </a:lnTo>
                    <a:lnTo>
                      <a:pt x="27" y="21"/>
                    </a:lnTo>
                    <a:lnTo>
                      <a:pt x="26" y="2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92" name="Freeform 500"/>
              <p:cNvSpPr>
                <a:spLocks noEditPoints="1"/>
              </p:cNvSpPr>
              <p:nvPr/>
            </p:nvSpPr>
            <p:spPr bwMode="auto">
              <a:xfrm>
                <a:off x="1528" y="2212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6" y="50"/>
                  </a:cxn>
                  <a:cxn ang="0">
                    <a:pos x="68" y="64"/>
                  </a:cxn>
                  <a:cxn ang="0">
                    <a:pos x="71" y="75"/>
                  </a:cxn>
                  <a:cxn ang="0">
                    <a:pos x="78" y="78"/>
                  </a:cxn>
                  <a:cxn ang="0">
                    <a:pos x="86" y="75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8"/>
                  </a:cxn>
                  <a:cxn ang="0">
                    <a:pos x="57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0" y="12"/>
                  </a:cxn>
                  <a:cxn ang="0">
                    <a:pos x="7" y="26"/>
                  </a:cxn>
                  <a:cxn ang="0">
                    <a:pos x="12" y="43"/>
                  </a:cxn>
                  <a:cxn ang="0">
                    <a:pos x="19" y="46"/>
                  </a:cxn>
                  <a:cxn ang="0">
                    <a:pos x="27" y="43"/>
                  </a:cxn>
                  <a:cxn ang="0">
                    <a:pos x="32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6" y="81"/>
                  </a:cxn>
                  <a:cxn ang="0">
                    <a:pos x="72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5"/>
                    </a:lnTo>
                    <a:lnTo>
                      <a:pt x="74" y="76"/>
                    </a:lnTo>
                    <a:lnTo>
                      <a:pt x="78" y="78"/>
                    </a:lnTo>
                    <a:lnTo>
                      <a:pt x="83" y="76"/>
                    </a:lnTo>
                    <a:lnTo>
                      <a:pt x="86" y="75"/>
                    </a:lnTo>
                    <a:lnTo>
                      <a:pt x="87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8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0" y="12"/>
                    </a:lnTo>
                    <a:lnTo>
                      <a:pt x="9" y="19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5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6" y="81"/>
                    </a:lnTo>
                    <a:lnTo>
                      <a:pt x="18" y="81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93" name="Freeform 501"/>
              <p:cNvSpPr>
                <a:spLocks/>
              </p:cNvSpPr>
              <p:nvPr/>
            </p:nvSpPr>
            <p:spPr bwMode="auto">
              <a:xfrm>
                <a:off x="1635" y="2212"/>
                <a:ext cx="62" cy="81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8" y="5"/>
                  </a:cxn>
                  <a:cxn ang="0">
                    <a:pos x="51" y="8"/>
                  </a:cxn>
                  <a:cxn ang="0">
                    <a:pos x="54" y="12"/>
                  </a:cxn>
                  <a:cxn ang="0">
                    <a:pos x="56" y="17"/>
                  </a:cxn>
                  <a:cxn ang="0">
                    <a:pos x="57" y="23"/>
                  </a:cxn>
                  <a:cxn ang="0">
                    <a:pos x="51" y="38"/>
                  </a:cxn>
                  <a:cxn ang="0">
                    <a:pos x="36" y="55"/>
                  </a:cxn>
                  <a:cxn ang="0">
                    <a:pos x="32" y="58"/>
                  </a:cxn>
                  <a:cxn ang="0">
                    <a:pos x="19" y="67"/>
                  </a:cxn>
                  <a:cxn ang="0">
                    <a:pos x="12" y="71"/>
                  </a:cxn>
                  <a:cxn ang="0">
                    <a:pos x="39" y="71"/>
                  </a:cxn>
                  <a:cxn ang="0">
                    <a:pos x="45" y="70"/>
                  </a:cxn>
                  <a:cxn ang="0">
                    <a:pos x="48" y="70"/>
                  </a:cxn>
                  <a:cxn ang="0">
                    <a:pos x="51" y="67"/>
                  </a:cxn>
                  <a:cxn ang="0">
                    <a:pos x="54" y="65"/>
                  </a:cxn>
                  <a:cxn ang="0">
                    <a:pos x="56" y="61"/>
                  </a:cxn>
                  <a:cxn ang="0">
                    <a:pos x="57" y="58"/>
                  </a:cxn>
                  <a:cxn ang="0">
                    <a:pos x="62" y="59"/>
                  </a:cxn>
                  <a:cxn ang="0">
                    <a:pos x="56" y="81"/>
                  </a:cxn>
                  <a:cxn ang="0">
                    <a:pos x="0" y="81"/>
                  </a:cxn>
                  <a:cxn ang="0">
                    <a:pos x="0" y="73"/>
                  </a:cxn>
                  <a:cxn ang="0">
                    <a:pos x="24" y="55"/>
                  </a:cxn>
                  <a:cxn ang="0">
                    <a:pos x="39" y="38"/>
                  </a:cxn>
                  <a:cxn ang="0">
                    <a:pos x="44" y="22"/>
                  </a:cxn>
                  <a:cxn ang="0">
                    <a:pos x="42" y="15"/>
                  </a:cxn>
                  <a:cxn ang="0">
                    <a:pos x="41" y="11"/>
                  </a:cxn>
                  <a:cxn ang="0">
                    <a:pos x="38" y="8"/>
                  </a:cxn>
                  <a:cxn ang="0">
                    <a:pos x="33" y="6"/>
                  </a:cxn>
                  <a:cxn ang="0">
                    <a:pos x="27" y="5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2" y="12"/>
                  </a:cxn>
                  <a:cxn ang="0">
                    <a:pos x="10" y="15"/>
                  </a:cxn>
                  <a:cxn ang="0">
                    <a:pos x="13" y="22"/>
                  </a:cxn>
                  <a:cxn ang="0">
                    <a:pos x="15" y="23"/>
                  </a:cxn>
                  <a:cxn ang="0">
                    <a:pos x="15" y="25"/>
                  </a:cxn>
                  <a:cxn ang="0">
                    <a:pos x="13" y="29"/>
                  </a:cxn>
                  <a:cxn ang="0">
                    <a:pos x="7" y="32"/>
                  </a:cxn>
                  <a:cxn ang="0">
                    <a:pos x="4" y="31"/>
                  </a:cxn>
                  <a:cxn ang="0">
                    <a:pos x="3" y="29"/>
                  </a:cxn>
                  <a:cxn ang="0">
                    <a:pos x="1" y="25"/>
                  </a:cxn>
                  <a:cxn ang="0">
                    <a:pos x="0" y="22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2"/>
                  </a:cxn>
                  <a:cxn ang="0">
                    <a:pos x="29" y="0"/>
                  </a:cxn>
                </a:cxnLst>
                <a:rect l="0" t="0" r="r" b="b"/>
                <a:pathLst>
                  <a:path w="62" h="81">
                    <a:moveTo>
                      <a:pt x="29" y="0"/>
                    </a:moveTo>
                    <a:lnTo>
                      <a:pt x="36" y="0"/>
                    </a:lnTo>
                    <a:lnTo>
                      <a:pt x="42" y="2"/>
                    </a:lnTo>
                    <a:lnTo>
                      <a:pt x="48" y="5"/>
                    </a:lnTo>
                    <a:lnTo>
                      <a:pt x="51" y="8"/>
                    </a:lnTo>
                    <a:lnTo>
                      <a:pt x="54" y="12"/>
                    </a:lnTo>
                    <a:lnTo>
                      <a:pt x="56" y="17"/>
                    </a:lnTo>
                    <a:lnTo>
                      <a:pt x="57" y="23"/>
                    </a:lnTo>
                    <a:lnTo>
                      <a:pt x="51" y="38"/>
                    </a:lnTo>
                    <a:lnTo>
                      <a:pt x="36" y="55"/>
                    </a:lnTo>
                    <a:lnTo>
                      <a:pt x="32" y="58"/>
                    </a:lnTo>
                    <a:lnTo>
                      <a:pt x="19" y="67"/>
                    </a:lnTo>
                    <a:lnTo>
                      <a:pt x="12" y="71"/>
                    </a:lnTo>
                    <a:lnTo>
                      <a:pt x="39" y="71"/>
                    </a:lnTo>
                    <a:lnTo>
                      <a:pt x="45" y="70"/>
                    </a:lnTo>
                    <a:lnTo>
                      <a:pt x="48" y="70"/>
                    </a:lnTo>
                    <a:lnTo>
                      <a:pt x="51" y="67"/>
                    </a:lnTo>
                    <a:lnTo>
                      <a:pt x="54" y="65"/>
                    </a:lnTo>
                    <a:lnTo>
                      <a:pt x="56" y="61"/>
                    </a:lnTo>
                    <a:lnTo>
                      <a:pt x="57" y="58"/>
                    </a:lnTo>
                    <a:lnTo>
                      <a:pt x="62" y="59"/>
                    </a:lnTo>
                    <a:lnTo>
                      <a:pt x="56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4" y="55"/>
                    </a:lnTo>
                    <a:lnTo>
                      <a:pt x="39" y="38"/>
                    </a:lnTo>
                    <a:lnTo>
                      <a:pt x="44" y="22"/>
                    </a:lnTo>
                    <a:lnTo>
                      <a:pt x="42" y="15"/>
                    </a:lnTo>
                    <a:lnTo>
                      <a:pt x="41" y="11"/>
                    </a:lnTo>
                    <a:lnTo>
                      <a:pt x="38" y="8"/>
                    </a:lnTo>
                    <a:lnTo>
                      <a:pt x="33" y="6"/>
                    </a:lnTo>
                    <a:lnTo>
                      <a:pt x="27" y="5"/>
                    </a:lnTo>
                    <a:lnTo>
                      <a:pt x="22" y="6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3" y="29"/>
                    </a:lnTo>
                    <a:lnTo>
                      <a:pt x="7" y="32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694" name="Freeform 502"/>
              <p:cNvSpPr>
                <a:spLocks noEditPoints="1"/>
              </p:cNvSpPr>
              <p:nvPr/>
            </p:nvSpPr>
            <p:spPr bwMode="auto">
              <a:xfrm>
                <a:off x="1698" y="2214"/>
                <a:ext cx="88" cy="79"/>
              </a:xfrm>
              <a:custGeom>
                <a:avLst/>
                <a:gdLst/>
                <a:ahLst/>
                <a:cxnLst>
                  <a:cxn ang="0">
                    <a:pos x="41" y="9"/>
                  </a:cxn>
                  <a:cxn ang="0">
                    <a:pos x="29" y="44"/>
                  </a:cxn>
                  <a:cxn ang="0">
                    <a:pos x="54" y="44"/>
                  </a:cxn>
                  <a:cxn ang="0">
                    <a:pos x="41" y="9"/>
                  </a:cxn>
                  <a:cxn ang="0">
                    <a:pos x="39" y="0"/>
                  </a:cxn>
                  <a:cxn ang="0">
                    <a:pos x="50" y="0"/>
                  </a:cxn>
                  <a:cxn ang="0">
                    <a:pos x="74" y="62"/>
                  </a:cxn>
                  <a:cxn ang="0">
                    <a:pos x="75" y="66"/>
                  </a:cxn>
                  <a:cxn ang="0">
                    <a:pos x="77" y="69"/>
                  </a:cxn>
                  <a:cxn ang="0">
                    <a:pos x="82" y="74"/>
                  </a:cxn>
                  <a:cxn ang="0">
                    <a:pos x="88" y="76"/>
                  </a:cxn>
                  <a:cxn ang="0">
                    <a:pos x="88" y="79"/>
                  </a:cxn>
                  <a:cxn ang="0">
                    <a:pos x="54" y="79"/>
                  </a:cxn>
                  <a:cxn ang="0">
                    <a:pos x="54" y="76"/>
                  </a:cxn>
                  <a:cxn ang="0">
                    <a:pos x="59" y="74"/>
                  </a:cxn>
                  <a:cxn ang="0">
                    <a:pos x="62" y="73"/>
                  </a:cxn>
                  <a:cxn ang="0">
                    <a:pos x="63" y="71"/>
                  </a:cxn>
                  <a:cxn ang="0">
                    <a:pos x="63" y="66"/>
                  </a:cxn>
                  <a:cxn ang="0">
                    <a:pos x="62" y="63"/>
                  </a:cxn>
                  <a:cxn ang="0">
                    <a:pos x="57" y="50"/>
                  </a:cxn>
                  <a:cxn ang="0">
                    <a:pos x="27" y="50"/>
                  </a:cxn>
                  <a:cxn ang="0">
                    <a:pos x="26" y="51"/>
                  </a:cxn>
                  <a:cxn ang="0">
                    <a:pos x="21" y="65"/>
                  </a:cxn>
                  <a:cxn ang="0">
                    <a:pos x="21" y="71"/>
                  </a:cxn>
                  <a:cxn ang="0">
                    <a:pos x="24" y="74"/>
                  </a:cxn>
                  <a:cxn ang="0">
                    <a:pos x="29" y="74"/>
                  </a:cxn>
                  <a:cxn ang="0">
                    <a:pos x="32" y="76"/>
                  </a:cxn>
                  <a:cxn ang="0">
                    <a:pos x="32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8" y="73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5" y="62"/>
                  </a:cxn>
                  <a:cxn ang="0">
                    <a:pos x="18" y="53"/>
                  </a:cxn>
                  <a:cxn ang="0">
                    <a:pos x="23" y="41"/>
                  </a:cxn>
                  <a:cxn ang="0">
                    <a:pos x="29" y="27"/>
                  </a:cxn>
                  <a:cxn ang="0">
                    <a:pos x="33" y="15"/>
                  </a:cxn>
                  <a:cxn ang="0">
                    <a:pos x="36" y="6"/>
                  </a:cxn>
                  <a:cxn ang="0">
                    <a:pos x="39" y="0"/>
                  </a:cxn>
                </a:cxnLst>
                <a:rect l="0" t="0" r="r" b="b"/>
                <a:pathLst>
                  <a:path w="88" h="79">
                    <a:moveTo>
                      <a:pt x="41" y="9"/>
                    </a:moveTo>
                    <a:lnTo>
                      <a:pt x="29" y="44"/>
                    </a:lnTo>
                    <a:lnTo>
                      <a:pt x="54" y="44"/>
                    </a:lnTo>
                    <a:lnTo>
                      <a:pt x="41" y="9"/>
                    </a:lnTo>
                    <a:close/>
                    <a:moveTo>
                      <a:pt x="39" y="0"/>
                    </a:moveTo>
                    <a:lnTo>
                      <a:pt x="50" y="0"/>
                    </a:lnTo>
                    <a:lnTo>
                      <a:pt x="74" y="62"/>
                    </a:lnTo>
                    <a:lnTo>
                      <a:pt x="75" y="66"/>
                    </a:lnTo>
                    <a:lnTo>
                      <a:pt x="77" y="69"/>
                    </a:lnTo>
                    <a:lnTo>
                      <a:pt x="82" y="74"/>
                    </a:lnTo>
                    <a:lnTo>
                      <a:pt x="88" y="76"/>
                    </a:lnTo>
                    <a:lnTo>
                      <a:pt x="88" y="79"/>
                    </a:lnTo>
                    <a:lnTo>
                      <a:pt x="54" y="79"/>
                    </a:lnTo>
                    <a:lnTo>
                      <a:pt x="54" y="76"/>
                    </a:lnTo>
                    <a:lnTo>
                      <a:pt x="59" y="74"/>
                    </a:lnTo>
                    <a:lnTo>
                      <a:pt x="62" y="73"/>
                    </a:lnTo>
                    <a:lnTo>
                      <a:pt x="63" y="71"/>
                    </a:lnTo>
                    <a:lnTo>
                      <a:pt x="63" y="66"/>
                    </a:lnTo>
                    <a:lnTo>
                      <a:pt x="62" y="63"/>
                    </a:lnTo>
                    <a:lnTo>
                      <a:pt x="57" y="50"/>
                    </a:lnTo>
                    <a:lnTo>
                      <a:pt x="27" y="50"/>
                    </a:lnTo>
                    <a:lnTo>
                      <a:pt x="26" y="51"/>
                    </a:lnTo>
                    <a:lnTo>
                      <a:pt x="21" y="65"/>
                    </a:lnTo>
                    <a:lnTo>
                      <a:pt x="21" y="71"/>
                    </a:lnTo>
                    <a:lnTo>
                      <a:pt x="24" y="74"/>
                    </a:lnTo>
                    <a:lnTo>
                      <a:pt x="29" y="74"/>
                    </a:lnTo>
                    <a:lnTo>
                      <a:pt x="32" y="76"/>
                    </a:lnTo>
                    <a:lnTo>
                      <a:pt x="32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5" y="62"/>
                    </a:lnTo>
                    <a:lnTo>
                      <a:pt x="18" y="53"/>
                    </a:lnTo>
                    <a:lnTo>
                      <a:pt x="23" y="41"/>
                    </a:lnTo>
                    <a:lnTo>
                      <a:pt x="29" y="27"/>
                    </a:lnTo>
                    <a:lnTo>
                      <a:pt x="33" y="15"/>
                    </a:lnTo>
                    <a:lnTo>
                      <a:pt x="36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695" name="Picture 503"/>
              <p:cNvPicPr>
                <a:picLocks noChangeAspect="1" noChangeArrowheads="1"/>
              </p:cNvPicPr>
              <p:nvPr/>
            </p:nvPicPr>
            <p:blipFill>
              <a:blip r:embed="rId204" cstate="print"/>
              <a:srcRect/>
              <a:stretch>
                <a:fillRect/>
              </a:stretch>
            </p:blipFill>
            <p:spPr bwMode="auto">
              <a:xfrm>
                <a:off x="1873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96" name="Picture 504"/>
              <p:cNvPicPr>
                <a:picLocks noChangeAspect="1" noChangeArrowheads="1"/>
              </p:cNvPicPr>
              <p:nvPr/>
            </p:nvPicPr>
            <p:blipFill>
              <a:blip r:embed="rId205" cstate="print"/>
              <a:srcRect/>
              <a:stretch>
                <a:fillRect/>
              </a:stretch>
            </p:blipFill>
            <p:spPr bwMode="auto">
              <a:xfrm>
                <a:off x="1873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97" name="Picture 505"/>
              <p:cNvPicPr>
                <a:picLocks noChangeAspect="1" noChangeArrowheads="1"/>
              </p:cNvPicPr>
              <p:nvPr/>
            </p:nvPicPr>
            <p:blipFill>
              <a:blip r:embed="rId206" cstate="print"/>
              <a:srcRect/>
              <a:stretch>
                <a:fillRect/>
              </a:stretch>
            </p:blipFill>
            <p:spPr bwMode="auto">
              <a:xfrm>
                <a:off x="1902" y="2181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698" name="Picture 506"/>
              <p:cNvPicPr>
                <a:picLocks noChangeAspect="1" noChangeArrowheads="1"/>
              </p:cNvPicPr>
              <p:nvPr/>
            </p:nvPicPr>
            <p:blipFill>
              <a:blip r:embed="rId207" cstate="print"/>
              <a:srcRect/>
              <a:stretch>
                <a:fillRect/>
              </a:stretch>
            </p:blipFill>
            <p:spPr bwMode="auto">
              <a:xfrm>
                <a:off x="1902" y="2181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699" name="Freeform 507"/>
              <p:cNvSpPr>
                <a:spLocks/>
              </p:cNvSpPr>
              <p:nvPr/>
            </p:nvSpPr>
            <p:spPr bwMode="auto">
              <a:xfrm>
                <a:off x="2146" y="2214"/>
                <a:ext cx="69" cy="8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69" y="0"/>
                  </a:cxn>
                  <a:cxn ang="0">
                    <a:pos x="69" y="3"/>
                  </a:cxn>
                  <a:cxn ang="0">
                    <a:pos x="64" y="3"/>
                  </a:cxn>
                  <a:cxn ang="0">
                    <a:pos x="61" y="4"/>
                  </a:cxn>
                  <a:cxn ang="0">
                    <a:pos x="58" y="10"/>
                  </a:cxn>
                  <a:cxn ang="0">
                    <a:pos x="58" y="53"/>
                  </a:cxn>
                  <a:cxn ang="0">
                    <a:pos x="57" y="57"/>
                  </a:cxn>
                  <a:cxn ang="0">
                    <a:pos x="57" y="65"/>
                  </a:cxn>
                  <a:cxn ang="0">
                    <a:pos x="54" y="69"/>
                  </a:cxn>
                  <a:cxn ang="0">
                    <a:pos x="49" y="74"/>
                  </a:cxn>
                  <a:cxn ang="0">
                    <a:pos x="37" y="80"/>
                  </a:cxn>
                  <a:cxn ang="0">
                    <a:pos x="30" y="80"/>
                  </a:cxn>
                  <a:cxn ang="0">
                    <a:pos x="18" y="79"/>
                  </a:cxn>
                  <a:cxn ang="0">
                    <a:pos x="9" y="74"/>
                  </a:cxn>
                  <a:cxn ang="0">
                    <a:pos x="3" y="66"/>
                  </a:cxn>
                  <a:cxn ang="0">
                    <a:pos x="0" y="57"/>
                  </a:cxn>
                  <a:cxn ang="0">
                    <a:pos x="1" y="53"/>
                  </a:cxn>
                  <a:cxn ang="0">
                    <a:pos x="3" y="50"/>
                  </a:cxn>
                  <a:cxn ang="0">
                    <a:pos x="6" y="47"/>
                  </a:cxn>
                  <a:cxn ang="0">
                    <a:pos x="12" y="47"/>
                  </a:cxn>
                  <a:cxn ang="0">
                    <a:pos x="15" y="50"/>
                  </a:cxn>
                  <a:cxn ang="0">
                    <a:pos x="15" y="56"/>
                  </a:cxn>
                  <a:cxn ang="0">
                    <a:pos x="13" y="59"/>
                  </a:cxn>
                  <a:cxn ang="0">
                    <a:pos x="10" y="60"/>
                  </a:cxn>
                  <a:cxn ang="0">
                    <a:pos x="10" y="63"/>
                  </a:cxn>
                  <a:cxn ang="0">
                    <a:pos x="13" y="69"/>
                  </a:cxn>
                  <a:cxn ang="0">
                    <a:pos x="18" y="73"/>
                  </a:cxn>
                  <a:cxn ang="0">
                    <a:pos x="22" y="74"/>
                  </a:cxn>
                  <a:cxn ang="0">
                    <a:pos x="33" y="74"/>
                  </a:cxn>
                  <a:cxn ang="0">
                    <a:pos x="37" y="73"/>
                  </a:cxn>
                  <a:cxn ang="0">
                    <a:pos x="43" y="66"/>
                  </a:cxn>
                  <a:cxn ang="0">
                    <a:pos x="45" y="62"/>
                  </a:cxn>
                  <a:cxn ang="0">
                    <a:pos x="46" y="56"/>
                  </a:cxn>
                  <a:cxn ang="0">
                    <a:pos x="46" y="9"/>
                  </a:cxn>
                  <a:cxn ang="0">
                    <a:pos x="45" y="6"/>
                  </a:cxn>
                  <a:cxn ang="0">
                    <a:pos x="39" y="3"/>
                  </a:cxn>
                  <a:cxn ang="0">
                    <a:pos x="36" y="3"/>
                  </a:cxn>
                  <a:cxn ang="0">
                    <a:pos x="36" y="0"/>
                  </a:cxn>
                </a:cxnLst>
                <a:rect l="0" t="0" r="r" b="b"/>
                <a:pathLst>
                  <a:path w="69" h="80">
                    <a:moveTo>
                      <a:pt x="36" y="0"/>
                    </a:moveTo>
                    <a:lnTo>
                      <a:pt x="69" y="0"/>
                    </a:lnTo>
                    <a:lnTo>
                      <a:pt x="69" y="3"/>
                    </a:lnTo>
                    <a:lnTo>
                      <a:pt x="64" y="3"/>
                    </a:lnTo>
                    <a:lnTo>
                      <a:pt x="61" y="4"/>
                    </a:lnTo>
                    <a:lnTo>
                      <a:pt x="58" y="10"/>
                    </a:lnTo>
                    <a:lnTo>
                      <a:pt x="58" y="53"/>
                    </a:lnTo>
                    <a:lnTo>
                      <a:pt x="57" y="57"/>
                    </a:lnTo>
                    <a:lnTo>
                      <a:pt x="57" y="65"/>
                    </a:lnTo>
                    <a:lnTo>
                      <a:pt x="54" y="69"/>
                    </a:lnTo>
                    <a:lnTo>
                      <a:pt x="49" y="74"/>
                    </a:lnTo>
                    <a:lnTo>
                      <a:pt x="37" y="80"/>
                    </a:lnTo>
                    <a:lnTo>
                      <a:pt x="30" y="80"/>
                    </a:lnTo>
                    <a:lnTo>
                      <a:pt x="18" y="79"/>
                    </a:lnTo>
                    <a:lnTo>
                      <a:pt x="9" y="74"/>
                    </a:lnTo>
                    <a:lnTo>
                      <a:pt x="3" y="66"/>
                    </a:lnTo>
                    <a:lnTo>
                      <a:pt x="0" y="57"/>
                    </a:lnTo>
                    <a:lnTo>
                      <a:pt x="1" y="53"/>
                    </a:lnTo>
                    <a:lnTo>
                      <a:pt x="3" y="50"/>
                    </a:lnTo>
                    <a:lnTo>
                      <a:pt x="6" y="47"/>
                    </a:lnTo>
                    <a:lnTo>
                      <a:pt x="12" y="47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3" y="59"/>
                    </a:lnTo>
                    <a:lnTo>
                      <a:pt x="10" y="60"/>
                    </a:lnTo>
                    <a:lnTo>
                      <a:pt x="10" y="63"/>
                    </a:lnTo>
                    <a:lnTo>
                      <a:pt x="13" y="69"/>
                    </a:lnTo>
                    <a:lnTo>
                      <a:pt x="18" y="73"/>
                    </a:lnTo>
                    <a:lnTo>
                      <a:pt x="22" y="74"/>
                    </a:lnTo>
                    <a:lnTo>
                      <a:pt x="33" y="74"/>
                    </a:lnTo>
                    <a:lnTo>
                      <a:pt x="37" y="73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6" y="56"/>
                    </a:lnTo>
                    <a:lnTo>
                      <a:pt x="46" y="9"/>
                    </a:lnTo>
                    <a:lnTo>
                      <a:pt x="45" y="6"/>
                    </a:lnTo>
                    <a:lnTo>
                      <a:pt x="39" y="3"/>
                    </a:lnTo>
                    <a:lnTo>
                      <a:pt x="36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00" name="Freeform 508"/>
              <p:cNvSpPr>
                <a:spLocks noEditPoints="1"/>
              </p:cNvSpPr>
              <p:nvPr/>
            </p:nvSpPr>
            <p:spPr bwMode="auto">
              <a:xfrm>
                <a:off x="2555" y="2212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7" y="50"/>
                  </a:cxn>
                  <a:cxn ang="0">
                    <a:pos x="68" y="70"/>
                  </a:cxn>
                  <a:cxn ang="0">
                    <a:pos x="74" y="76"/>
                  </a:cxn>
                  <a:cxn ang="0">
                    <a:pos x="85" y="75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7" y="78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9" y="12"/>
                  </a:cxn>
                  <a:cxn ang="0">
                    <a:pos x="8" y="26"/>
                  </a:cxn>
                  <a:cxn ang="0">
                    <a:pos x="12" y="43"/>
                  </a:cxn>
                  <a:cxn ang="0">
                    <a:pos x="20" y="46"/>
                  </a:cxn>
                  <a:cxn ang="0">
                    <a:pos x="28" y="43"/>
                  </a:cxn>
                  <a:cxn ang="0">
                    <a:pos x="31" y="32"/>
                  </a:cxn>
                  <a:cxn ang="0">
                    <a:pos x="28" y="8"/>
                  </a:cxn>
                  <a:cxn ang="0">
                    <a:pos x="15" y="5"/>
                  </a:cxn>
                  <a:cxn ang="0">
                    <a:pos x="79" y="2"/>
                  </a:cxn>
                  <a:cxn ang="0">
                    <a:pos x="18" y="81"/>
                  </a:cxn>
                  <a:cxn ang="0">
                    <a:pos x="20" y="0"/>
                  </a:cxn>
                  <a:cxn ang="0">
                    <a:pos x="38" y="12"/>
                  </a:cxn>
                  <a:cxn ang="0">
                    <a:pos x="38" y="38"/>
                  </a:cxn>
                  <a:cxn ang="0">
                    <a:pos x="20" y="50"/>
                  </a:cxn>
                  <a:cxn ang="0">
                    <a:pos x="2" y="37"/>
                  </a:cxn>
                  <a:cxn ang="0">
                    <a:pos x="2" y="12"/>
                  </a:cxn>
                  <a:cxn ang="0">
                    <a:pos x="20" y="0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64"/>
                    </a:lnTo>
                    <a:lnTo>
                      <a:pt x="68" y="70"/>
                    </a:lnTo>
                    <a:lnTo>
                      <a:pt x="71" y="75"/>
                    </a:lnTo>
                    <a:lnTo>
                      <a:pt x="74" y="76"/>
                    </a:lnTo>
                    <a:lnTo>
                      <a:pt x="79" y="78"/>
                    </a:lnTo>
                    <a:lnTo>
                      <a:pt x="85" y="75"/>
                    </a:lnTo>
                    <a:lnTo>
                      <a:pt x="88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5" y="44"/>
                    </a:lnTo>
                    <a:lnTo>
                      <a:pt x="98" y="58"/>
                    </a:lnTo>
                    <a:lnTo>
                      <a:pt x="95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7" y="78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9" y="12"/>
                    </a:lnTo>
                    <a:lnTo>
                      <a:pt x="8" y="19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20" y="46"/>
                    </a:lnTo>
                    <a:lnTo>
                      <a:pt x="25" y="44"/>
                    </a:lnTo>
                    <a:lnTo>
                      <a:pt x="28" y="43"/>
                    </a:lnTo>
                    <a:lnTo>
                      <a:pt x="29" y="38"/>
                    </a:lnTo>
                    <a:lnTo>
                      <a:pt x="31" y="32"/>
                    </a:lnTo>
                    <a:lnTo>
                      <a:pt x="31" y="17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15" y="5"/>
                    </a:lnTo>
                    <a:close/>
                    <a:moveTo>
                      <a:pt x="73" y="2"/>
                    </a:moveTo>
                    <a:lnTo>
                      <a:pt x="79" y="2"/>
                    </a:lnTo>
                    <a:lnTo>
                      <a:pt x="26" y="81"/>
                    </a:lnTo>
                    <a:lnTo>
                      <a:pt x="18" y="81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01" name="Freeform 509"/>
              <p:cNvSpPr>
                <a:spLocks noEditPoints="1"/>
              </p:cNvSpPr>
              <p:nvPr/>
            </p:nvSpPr>
            <p:spPr bwMode="auto">
              <a:xfrm>
                <a:off x="2661" y="2214"/>
                <a:ext cx="66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7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7"/>
                  </a:cxn>
                  <a:cxn ang="0">
                    <a:pos x="48" y="57"/>
                  </a:cxn>
                  <a:cxn ang="0">
                    <a:pos x="48" y="66"/>
                  </a:cxn>
                  <a:cxn ang="0">
                    <a:pos x="50" y="69"/>
                  </a:cxn>
                  <a:cxn ang="0">
                    <a:pos x="50" y="73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5" y="79"/>
                  </a:cxn>
                  <a:cxn ang="0">
                    <a:pos x="25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8" y="68"/>
                  </a:cxn>
                  <a:cxn ang="0">
                    <a:pos x="38" y="57"/>
                  </a:cxn>
                  <a:cxn ang="0">
                    <a:pos x="1" y="57"/>
                  </a:cxn>
                  <a:cxn ang="0">
                    <a:pos x="0" y="53"/>
                  </a:cxn>
                  <a:cxn ang="0">
                    <a:pos x="18" y="26"/>
                  </a:cxn>
                  <a:cxn ang="0">
                    <a:pos x="38" y="0"/>
                  </a:cxn>
                </a:cxnLst>
                <a:rect l="0" t="0" r="r" b="b"/>
                <a:pathLst>
                  <a:path w="66" h="79">
                    <a:moveTo>
                      <a:pt x="38" y="9"/>
                    </a:moveTo>
                    <a:lnTo>
                      <a:pt x="7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7"/>
                    </a:lnTo>
                    <a:lnTo>
                      <a:pt x="48" y="57"/>
                    </a:lnTo>
                    <a:lnTo>
                      <a:pt x="48" y="66"/>
                    </a:lnTo>
                    <a:lnTo>
                      <a:pt x="50" y="69"/>
                    </a:lnTo>
                    <a:lnTo>
                      <a:pt x="50" y="73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5" y="79"/>
                    </a:lnTo>
                    <a:lnTo>
                      <a:pt x="25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8" y="68"/>
                    </a:lnTo>
                    <a:lnTo>
                      <a:pt x="38" y="57"/>
                    </a:lnTo>
                    <a:lnTo>
                      <a:pt x="1" y="57"/>
                    </a:lnTo>
                    <a:lnTo>
                      <a:pt x="0" y="53"/>
                    </a:lnTo>
                    <a:lnTo>
                      <a:pt x="18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02" name="Freeform 510"/>
              <p:cNvSpPr>
                <a:spLocks noEditPoints="1"/>
              </p:cNvSpPr>
              <p:nvPr/>
            </p:nvSpPr>
            <p:spPr bwMode="auto">
              <a:xfrm>
                <a:off x="2726" y="2214"/>
                <a:ext cx="87" cy="79"/>
              </a:xfrm>
              <a:custGeom>
                <a:avLst/>
                <a:gdLst/>
                <a:ahLst/>
                <a:cxnLst>
                  <a:cxn ang="0">
                    <a:pos x="40" y="9"/>
                  </a:cxn>
                  <a:cxn ang="0">
                    <a:pos x="28" y="44"/>
                  </a:cxn>
                  <a:cxn ang="0">
                    <a:pos x="54" y="44"/>
                  </a:cxn>
                  <a:cxn ang="0">
                    <a:pos x="40" y="9"/>
                  </a:cxn>
                  <a:cxn ang="0">
                    <a:pos x="37" y="0"/>
                  </a:cxn>
                  <a:cxn ang="0">
                    <a:pos x="49" y="0"/>
                  </a:cxn>
                  <a:cxn ang="0">
                    <a:pos x="73" y="62"/>
                  </a:cxn>
                  <a:cxn ang="0">
                    <a:pos x="75" y="66"/>
                  </a:cxn>
                  <a:cxn ang="0">
                    <a:pos x="77" y="69"/>
                  </a:cxn>
                  <a:cxn ang="0">
                    <a:pos x="80" y="73"/>
                  </a:cxn>
                  <a:cxn ang="0">
                    <a:pos x="83" y="74"/>
                  </a:cxn>
                  <a:cxn ang="0">
                    <a:pos x="87" y="76"/>
                  </a:cxn>
                  <a:cxn ang="0">
                    <a:pos x="87" y="79"/>
                  </a:cxn>
                  <a:cxn ang="0">
                    <a:pos x="54" y="79"/>
                  </a:cxn>
                  <a:cxn ang="0">
                    <a:pos x="54" y="76"/>
                  </a:cxn>
                  <a:cxn ang="0">
                    <a:pos x="58" y="74"/>
                  </a:cxn>
                  <a:cxn ang="0">
                    <a:pos x="60" y="73"/>
                  </a:cxn>
                  <a:cxn ang="0">
                    <a:pos x="63" y="71"/>
                  </a:cxn>
                  <a:cxn ang="0">
                    <a:pos x="63" y="66"/>
                  </a:cxn>
                  <a:cxn ang="0">
                    <a:pos x="61" y="63"/>
                  </a:cxn>
                  <a:cxn ang="0">
                    <a:pos x="55" y="50"/>
                  </a:cxn>
                  <a:cxn ang="0">
                    <a:pos x="27" y="50"/>
                  </a:cxn>
                  <a:cxn ang="0">
                    <a:pos x="25" y="51"/>
                  </a:cxn>
                  <a:cxn ang="0">
                    <a:pos x="21" y="65"/>
                  </a:cxn>
                  <a:cxn ang="0">
                    <a:pos x="21" y="71"/>
                  </a:cxn>
                  <a:cxn ang="0">
                    <a:pos x="24" y="74"/>
                  </a:cxn>
                  <a:cxn ang="0">
                    <a:pos x="27" y="74"/>
                  </a:cxn>
                  <a:cxn ang="0">
                    <a:pos x="30" y="76"/>
                  </a:cxn>
                  <a:cxn ang="0">
                    <a:pos x="30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3" y="74"/>
                  </a:cxn>
                  <a:cxn ang="0">
                    <a:pos x="7" y="73"/>
                  </a:cxn>
                  <a:cxn ang="0">
                    <a:pos x="9" y="69"/>
                  </a:cxn>
                  <a:cxn ang="0">
                    <a:pos x="12" y="65"/>
                  </a:cxn>
                  <a:cxn ang="0">
                    <a:pos x="18" y="53"/>
                  </a:cxn>
                  <a:cxn ang="0">
                    <a:pos x="22" y="41"/>
                  </a:cxn>
                  <a:cxn ang="0">
                    <a:pos x="27" y="27"/>
                  </a:cxn>
                  <a:cxn ang="0">
                    <a:pos x="31" y="15"/>
                  </a:cxn>
                  <a:cxn ang="0">
                    <a:pos x="36" y="6"/>
                  </a:cxn>
                  <a:cxn ang="0">
                    <a:pos x="37" y="0"/>
                  </a:cxn>
                </a:cxnLst>
                <a:rect l="0" t="0" r="r" b="b"/>
                <a:pathLst>
                  <a:path w="87" h="79">
                    <a:moveTo>
                      <a:pt x="40" y="9"/>
                    </a:moveTo>
                    <a:lnTo>
                      <a:pt x="28" y="44"/>
                    </a:lnTo>
                    <a:lnTo>
                      <a:pt x="54" y="44"/>
                    </a:lnTo>
                    <a:lnTo>
                      <a:pt x="40" y="9"/>
                    </a:lnTo>
                    <a:close/>
                    <a:moveTo>
                      <a:pt x="37" y="0"/>
                    </a:moveTo>
                    <a:lnTo>
                      <a:pt x="49" y="0"/>
                    </a:lnTo>
                    <a:lnTo>
                      <a:pt x="73" y="62"/>
                    </a:lnTo>
                    <a:lnTo>
                      <a:pt x="75" y="66"/>
                    </a:lnTo>
                    <a:lnTo>
                      <a:pt x="77" y="69"/>
                    </a:lnTo>
                    <a:lnTo>
                      <a:pt x="80" y="73"/>
                    </a:lnTo>
                    <a:lnTo>
                      <a:pt x="83" y="74"/>
                    </a:lnTo>
                    <a:lnTo>
                      <a:pt x="87" y="76"/>
                    </a:lnTo>
                    <a:lnTo>
                      <a:pt x="87" y="79"/>
                    </a:lnTo>
                    <a:lnTo>
                      <a:pt x="54" y="79"/>
                    </a:lnTo>
                    <a:lnTo>
                      <a:pt x="54" y="76"/>
                    </a:lnTo>
                    <a:lnTo>
                      <a:pt x="58" y="74"/>
                    </a:lnTo>
                    <a:lnTo>
                      <a:pt x="60" y="73"/>
                    </a:lnTo>
                    <a:lnTo>
                      <a:pt x="63" y="71"/>
                    </a:lnTo>
                    <a:lnTo>
                      <a:pt x="63" y="66"/>
                    </a:lnTo>
                    <a:lnTo>
                      <a:pt x="61" y="63"/>
                    </a:lnTo>
                    <a:lnTo>
                      <a:pt x="55" y="50"/>
                    </a:lnTo>
                    <a:lnTo>
                      <a:pt x="27" y="50"/>
                    </a:lnTo>
                    <a:lnTo>
                      <a:pt x="25" y="51"/>
                    </a:lnTo>
                    <a:lnTo>
                      <a:pt x="21" y="65"/>
                    </a:lnTo>
                    <a:lnTo>
                      <a:pt x="21" y="71"/>
                    </a:lnTo>
                    <a:lnTo>
                      <a:pt x="24" y="74"/>
                    </a:lnTo>
                    <a:lnTo>
                      <a:pt x="27" y="74"/>
                    </a:lnTo>
                    <a:lnTo>
                      <a:pt x="30" y="76"/>
                    </a:lnTo>
                    <a:lnTo>
                      <a:pt x="30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3" y="74"/>
                    </a:lnTo>
                    <a:lnTo>
                      <a:pt x="7" y="73"/>
                    </a:lnTo>
                    <a:lnTo>
                      <a:pt x="9" y="69"/>
                    </a:lnTo>
                    <a:lnTo>
                      <a:pt x="12" y="65"/>
                    </a:lnTo>
                    <a:lnTo>
                      <a:pt x="18" y="53"/>
                    </a:lnTo>
                    <a:lnTo>
                      <a:pt x="22" y="41"/>
                    </a:lnTo>
                    <a:lnTo>
                      <a:pt x="27" y="27"/>
                    </a:lnTo>
                    <a:lnTo>
                      <a:pt x="31" y="15"/>
                    </a:lnTo>
                    <a:lnTo>
                      <a:pt x="36" y="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03" name="Picture 511"/>
              <p:cNvPicPr>
                <a:picLocks noChangeAspect="1" noChangeArrowheads="1"/>
              </p:cNvPicPr>
              <p:nvPr/>
            </p:nvPicPr>
            <p:blipFill>
              <a:blip r:embed="rId208" cstate="print"/>
              <a:srcRect/>
              <a:stretch>
                <a:fillRect/>
              </a:stretch>
            </p:blipFill>
            <p:spPr bwMode="auto">
              <a:xfrm>
                <a:off x="2899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04" name="Picture 512"/>
              <p:cNvPicPr>
                <a:picLocks noChangeAspect="1" noChangeArrowheads="1"/>
              </p:cNvPicPr>
              <p:nvPr/>
            </p:nvPicPr>
            <p:blipFill>
              <a:blip r:embed="rId209" cstate="print"/>
              <a:srcRect/>
              <a:stretch>
                <a:fillRect/>
              </a:stretch>
            </p:blipFill>
            <p:spPr bwMode="auto">
              <a:xfrm>
                <a:off x="2899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05" name="Picture 513"/>
              <p:cNvPicPr>
                <a:picLocks noChangeAspect="1" noChangeArrowheads="1"/>
              </p:cNvPicPr>
              <p:nvPr/>
            </p:nvPicPr>
            <p:blipFill>
              <a:blip r:embed="rId210" cstate="print"/>
              <a:srcRect/>
              <a:stretch>
                <a:fillRect/>
              </a:stretch>
            </p:blipFill>
            <p:spPr bwMode="auto">
              <a:xfrm>
                <a:off x="2929" y="2181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06" name="Picture 514"/>
              <p:cNvPicPr>
                <a:picLocks noChangeAspect="1" noChangeArrowheads="1"/>
              </p:cNvPicPr>
              <p:nvPr/>
            </p:nvPicPr>
            <p:blipFill>
              <a:blip r:embed="rId211" cstate="print"/>
              <a:srcRect/>
              <a:stretch>
                <a:fillRect/>
              </a:stretch>
            </p:blipFill>
            <p:spPr bwMode="auto">
              <a:xfrm>
                <a:off x="2929" y="2181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07" name="Freeform 515"/>
              <p:cNvSpPr>
                <a:spLocks noEditPoints="1"/>
              </p:cNvSpPr>
              <p:nvPr/>
            </p:nvSpPr>
            <p:spPr bwMode="auto">
              <a:xfrm>
                <a:off x="3042" y="2217"/>
                <a:ext cx="36" cy="104"/>
              </a:xfrm>
              <a:custGeom>
                <a:avLst/>
                <a:gdLst/>
                <a:ahLst/>
                <a:cxnLst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82"/>
                  </a:cxn>
                  <a:cxn ang="0">
                    <a:pos x="35" y="86"/>
                  </a:cxn>
                  <a:cxn ang="0">
                    <a:pos x="35" y="91"/>
                  </a:cxn>
                  <a:cxn ang="0">
                    <a:pos x="32" y="95"/>
                  </a:cxn>
                  <a:cxn ang="0">
                    <a:pos x="29" y="98"/>
                  </a:cxn>
                  <a:cxn ang="0">
                    <a:pos x="24" y="101"/>
                  </a:cxn>
                  <a:cxn ang="0">
                    <a:pos x="12" y="104"/>
                  </a:cxn>
                  <a:cxn ang="0">
                    <a:pos x="8" y="103"/>
                  </a:cxn>
                  <a:cxn ang="0">
                    <a:pos x="5" y="103"/>
                  </a:cxn>
                  <a:cxn ang="0">
                    <a:pos x="2" y="101"/>
                  </a:cxn>
                  <a:cxn ang="0">
                    <a:pos x="0" y="100"/>
                  </a:cxn>
                  <a:cxn ang="0">
                    <a:pos x="0" y="94"/>
                  </a:cxn>
                  <a:cxn ang="0">
                    <a:pos x="2" y="92"/>
                  </a:cxn>
                  <a:cxn ang="0">
                    <a:pos x="6" y="92"/>
                  </a:cxn>
                  <a:cxn ang="0">
                    <a:pos x="9" y="94"/>
                  </a:cxn>
                  <a:cxn ang="0">
                    <a:pos x="11" y="95"/>
                  </a:cxn>
                  <a:cxn ang="0">
                    <a:pos x="17" y="98"/>
                  </a:cxn>
                  <a:cxn ang="0">
                    <a:pos x="20" y="98"/>
                  </a:cxn>
                  <a:cxn ang="0">
                    <a:pos x="23" y="95"/>
                  </a:cxn>
                  <a:cxn ang="0">
                    <a:pos x="24" y="92"/>
                  </a:cxn>
                  <a:cxn ang="0">
                    <a:pos x="24" y="30"/>
                  </a:cxn>
                  <a:cxn ang="0">
                    <a:pos x="23" y="27"/>
                  </a:cxn>
                  <a:cxn ang="0">
                    <a:pos x="21" y="26"/>
                  </a:cxn>
                  <a:cxn ang="0">
                    <a:pos x="14" y="26"/>
                  </a:cxn>
                  <a:cxn ang="0">
                    <a:pos x="14" y="21"/>
                  </a:cxn>
                  <a:cxn ang="0">
                    <a:pos x="23" y="21"/>
                  </a:cxn>
                  <a:cxn ang="0">
                    <a:pos x="32" y="2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6" y="3"/>
                  </a:cxn>
                  <a:cxn ang="0">
                    <a:pos x="36" y="10"/>
                  </a:cxn>
                  <a:cxn ang="0">
                    <a:pos x="30" y="14"/>
                  </a:cxn>
                  <a:cxn ang="0">
                    <a:pos x="26" y="12"/>
                  </a:cxn>
                  <a:cxn ang="0">
                    <a:pos x="24" y="10"/>
                  </a:cxn>
                  <a:cxn ang="0">
                    <a:pos x="23" y="6"/>
                  </a:cxn>
                  <a:cxn ang="0">
                    <a:pos x="24" y="3"/>
                  </a:cxn>
                  <a:cxn ang="0">
                    <a:pos x="27" y="0"/>
                  </a:cxn>
                </a:cxnLst>
                <a:rect l="0" t="0" r="r" b="b"/>
                <a:pathLst>
                  <a:path w="36" h="104">
                    <a:moveTo>
                      <a:pt x="32" y="20"/>
                    </a:moveTo>
                    <a:lnTo>
                      <a:pt x="36" y="20"/>
                    </a:lnTo>
                    <a:lnTo>
                      <a:pt x="36" y="82"/>
                    </a:lnTo>
                    <a:lnTo>
                      <a:pt x="35" y="86"/>
                    </a:lnTo>
                    <a:lnTo>
                      <a:pt x="35" y="91"/>
                    </a:lnTo>
                    <a:lnTo>
                      <a:pt x="32" y="95"/>
                    </a:lnTo>
                    <a:lnTo>
                      <a:pt x="29" y="98"/>
                    </a:lnTo>
                    <a:lnTo>
                      <a:pt x="24" y="101"/>
                    </a:lnTo>
                    <a:lnTo>
                      <a:pt x="12" y="104"/>
                    </a:lnTo>
                    <a:lnTo>
                      <a:pt x="8" y="103"/>
                    </a:lnTo>
                    <a:lnTo>
                      <a:pt x="5" y="103"/>
                    </a:lnTo>
                    <a:lnTo>
                      <a:pt x="2" y="101"/>
                    </a:lnTo>
                    <a:lnTo>
                      <a:pt x="0" y="100"/>
                    </a:lnTo>
                    <a:lnTo>
                      <a:pt x="0" y="94"/>
                    </a:lnTo>
                    <a:lnTo>
                      <a:pt x="2" y="92"/>
                    </a:lnTo>
                    <a:lnTo>
                      <a:pt x="6" y="92"/>
                    </a:lnTo>
                    <a:lnTo>
                      <a:pt x="9" y="94"/>
                    </a:lnTo>
                    <a:lnTo>
                      <a:pt x="11" y="95"/>
                    </a:lnTo>
                    <a:lnTo>
                      <a:pt x="17" y="98"/>
                    </a:lnTo>
                    <a:lnTo>
                      <a:pt x="20" y="98"/>
                    </a:lnTo>
                    <a:lnTo>
                      <a:pt x="23" y="95"/>
                    </a:lnTo>
                    <a:lnTo>
                      <a:pt x="24" y="92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1" y="26"/>
                    </a:lnTo>
                    <a:lnTo>
                      <a:pt x="14" y="26"/>
                    </a:lnTo>
                    <a:lnTo>
                      <a:pt x="14" y="21"/>
                    </a:lnTo>
                    <a:lnTo>
                      <a:pt x="23" y="21"/>
                    </a:lnTo>
                    <a:lnTo>
                      <a:pt x="32" y="20"/>
                    </a:lnTo>
                    <a:close/>
                    <a:moveTo>
                      <a:pt x="27" y="0"/>
                    </a:moveTo>
                    <a:lnTo>
                      <a:pt x="33" y="0"/>
                    </a:lnTo>
                    <a:lnTo>
                      <a:pt x="36" y="3"/>
                    </a:lnTo>
                    <a:lnTo>
                      <a:pt x="36" y="10"/>
                    </a:lnTo>
                    <a:lnTo>
                      <a:pt x="30" y="14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3" y="6"/>
                    </a:lnTo>
                    <a:lnTo>
                      <a:pt x="24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08" name="Freeform 516"/>
              <p:cNvSpPr>
                <a:spLocks noEditPoints="1"/>
              </p:cNvSpPr>
              <p:nvPr/>
            </p:nvSpPr>
            <p:spPr bwMode="auto">
              <a:xfrm>
                <a:off x="3304" y="2212"/>
                <a:ext cx="100" cy="82"/>
              </a:xfrm>
              <a:custGeom>
                <a:avLst/>
                <a:gdLst/>
                <a:ahLst/>
                <a:cxnLst>
                  <a:cxn ang="0">
                    <a:pos x="73" y="40"/>
                  </a:cxn>
                  <a:cxn ang="0">
                    <a:pos x="68" y="50"/>
                  </a:cxn>
                  <a:cxn ang="0">
                    <a:pos x="70" y="70"/>
                  </a:cxn>
                  <a:cxn ang="0">
                    <a:pos x="76" y="76"/>
                  </a:cxn>
                  <a:cxn ang="0">
                    <a:pos x="86" y="75"/>
                  </a:cxn>
                  <a:cxn ang="0">
                    <a:pos x="91" y="64"/>
                  </a:cxn>
                  <a:cxn ang="0">
                    <a:pos x="88" y="40"/>
                  </a:cxn>
                  <a:cxn ang="0">
                    <a:pos x="76" y="37"/>
                  </a:cxn>
                  <a:cxn ang="0">
                    <a:pos x="91" y="35"/>
                  </a:cxn>
                  <a:cxn ang="0">
                    <a:pos x="100" y="58"/>
                  </a:cxn>
                  <a:cxn ang="0">
                    <a:pos x="91" y="79"/>
                  </a:cxn>
                  <a:cxn ang="0">
                    <a:pos x="68" y="78"/>
                  </a:cxn>
                  <a:cxn ang="0">
                    <a:pos x="59" y="56"/>
                  </a:cxn>
                  <a:cxn ang="0">
                    <a:pos x="70" y="35"/>
                  </a:cxn>
                  <a:cxn ang="0">
                    <a:pos x="17" y="5"/>
                  </a:cxn>
                  <a:cxn ang="0">
                    <a:pos x="11" y="12"/>
                  </a:cxn>
                  <a:cxn ang="0">
                    <a:pos x="9" y="26"/>
                  </a:cxn>
                  <a:cxn ang="0">
                    <a:pos x="11" y="38"/>
                  </a:cxn>
                  <a:cxn ang="0">
                    <a:pos x="17" y="44"/>
                  </a:cxn>
                  <a:cxn ang="0">
                    <a:pos x="26" y="44"/>
                  </a:cxn>
                  <a:cxn ang="0">
                    <a:pos x="30" y="38"/>
                  </a:cxn>
                  <a:cxn ang="0">
                    <a:pos x="32" y="17"/>
                  </a:cxn>
                  <a:cxn ang="0">
                    <a:pos x="26" y="5"/>
                  </a:cxn>
                  <a:cxn ang="0">
                    <a:pos x="74" y="2"/>
                  </a:cxn>
                  <a:cxn ang="0">
                    <a:pos x="27" y="81"/>
                  </a:cxn>
                  <a:cxn ang="0">
                    <a:pos x="74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2" y="47"/>
                  </a:cxn>
                  <a:cxn ang="0">
                    <a:pos x="11" y="46"/>
                  </a:cxn>
                  <a:cxn ang="0">
                    <a:pos x="0" y="25"/>
                  </a:cxn>
                  <a:cxn ang="0">
                    <a:pos x="11" y="3"/>
                  </a:cxn>
                </a:cxnLst>
                <a:rect l="0" t="0" r="r" b="b"/>
                <a:pathLst>
                  <a:path w="100" h="82">
                    <a:moveTo>
                      <a:pt x="76" y="37"/>
                    </a:moveTo>
                    <a:lnTo>
                      <a:pt x="73" y="40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70" y="70"/>
                    </a:lnTo>
                    <a:lnTo>
                      <a:pt x="73" y="75"/>
                    </a:lnTo>
                    <a:lnTo>
                      <a:pt x="76" y="76"/>
                    </a:lnTo>
                    <a:lnTo>
                      <a:pt x="80" y="78"/>
                    </a:lnTo>
                    <a:lnTo>
                      <a:pt x="86" y="75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1" y="49"/>
                    </a:lnTo>
                    <a:lnTo>
                      <a:pt x="88" y="40"/>
                    </a:lnTo>
                    <a:lnTo>
                      <a:pt x="85" y="37"/>
                    </a:lnTo>
                    <a:lnTo>
                      <a:pt x="76" y="37"/>
                    </a:lnTo>
                    <a:close/>
                    <a:moveTo>
                      <a:pt x="80" y="32"/>
                    </a:moveTo>
                    <a:lnTo>
                      <a:pt x="91" y="35"/>
                    </a:lnTo>
                    <a:lnTo>
                      <a:pt x="97" y="44"/>
                    </a:lnTo>
                    <a:lnTo>
                      <a:pt x="100" y="58"/>
                    </a:lnTo>
                    <a:lnTo>
                      <a:pt x="97" y="70"/>
                    </a:lnTo>
                    <a:lnTo>
                      <a:pt x="91" y="79"/>
                    </a:lnTo>
                    <a:lnTo>
                      <a:pt x="80" y="82"/>
                    </a:lnTo>
                    <a:lnTo>
                      <a:pt x="68" y="78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70" y="35"/>
                    </a:lnTo>
                    <a:lnTo>
                      <a:pt x="80" y="32"/>
                    </a:lnTo>
                    <a:close/>
                    <a:moveTo>
                      <a:pt x="17" y="5"/>
                    </a:moveTo>
                    <a:lnTo>
                      <a:pt x="14" y="8"/>
                    </a:lnTo>
                    <a:lnTo>
                      <a:pt x="11" y="12"/>
                    </a:lnTo>
                    <a:lnTo>
                      <a:pt x="9" y="19"/>
                    </a:lnTo>
                    <a:lnTo>
                      <a:pt x="9" y="26"/>
                    </a:lnTo>
                    <a:lnTo>
                      <a:pt x="11" y="32"/>
                    </a:lnTo>
                    <a:lnTo>
                      <a:pt x="11" y="38"/>
                    </a:lnTo>
                    <a:lnTo>
                      <a:pt x="14" y="43"/>
                    </a:lnTo>
                    <a:lnTo>
                      <a:pt x="17" y="44"/>
                    </a:lnTo>
                    <a:lnTo>
                      <a:pt x="21" y="46"/>
                    </a:lnTo>
                    <a:lnTo>
                      <a:pt x="26" y="44"/>
                    </a:lnTo>
                    <a:lnTo>
                      <a:pt x="29" y="43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7" y="81"/>
                    </a:lnTo>
                    <a:lnTo>
                      <a:pt x="20" y="81"/>
                    </a:lnTo>
                    <a:lnTo>
                      <a:pt x="74" y="2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9" y="12"/>
                    </a:lnTo>
                    <a:lnTo>
                      <a:pt x="41" y="26"/>
                    </a:lnTo>
                    <a:lnTo>
                      <a:pt x="39" y="38"/>
                    </a:lnTo>
                    <a:lnTo>
                      <a:pt x="32" y="47"/>
                    </a:lnTo>
                    <a:lnTo>
                      <a:pt x="21" y="50"/>
                    </a:lnTo>
                    <a:lnTo>
                      <a:pt x="11" y="46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09" name="Freeform 517"/>
              <p:cNvSpPr>
                <a:spLocks noEditPoints="1"/>
              </p:cNvSpPr>
              <p:nvPr/>
            </p:nvSpPr>
            <p:spPr bwMode="auto">
              <a:xfrm>
                <a:off x="3413" y="2212"/>
                <a:ext cx="63" cy="82"/>
              </a:xfrm>
              <a:custGeom>
                <a:avLst/>
                <a:gdLst/>
                <a:ahLst/>
                <a:cxnLst>
                  <a:cxn ang="0">
                    <a:pos x="27" y="37"/>
                  </a:cxn>
                  <a:cxn ang="0">
                    <a:pos x="22" y="38"/>
                  </a:cxn>
                  <a:cxn ang="0">
                    <a:pos x="18" y="43"/>
                  </a:cxn>
                  <a:cxn ang="0">
                    <a:pos x="13" y="52"/>
                  </a:cxn>
                  <a:cxn ang="0">
                    <a:pos x="13" y="58"/>
                  </a:cxn>
                  <a:cxn ang="0">
                    <a:pos x="15" y="64"/>
                  </a:cxn>
                  <a:cxn ang="0">
                    <a:pos x="16" y="68"/>
                  </a:cxn>
                  <a:cxn ang="0">
                    <a:pos x="21" y="73"/>
                  </a:cxn>
                  <a:cxn ang="0">
                    <a:pos x="25" y="76"/>
                  </a:cxn>
                  <a:cxn ang="0">
                    <a:pos x="37" y="76"/>
                  </a:cxn>
                  <a:cxn ang="0">
                    <a:pos x="42" y="75"/>
                  </a:cxn>
                  <a:cxn ang="0">
                    <a:pos x="45" y="71"/>
                  </a:cxn>
                  <a:cxn ang="0">
                    <a:pos x="48" y="67"/>
                  </a:cxn>
                  <a:cxn ang="0">
                    <a:pos x="49" y="62"/>
                  </a:cxn>
                  <a:cxn ang="0">
                    <a:pos x="49" y="50"/>
                  </a:cxn>
                  <a:cxn ang="0">
                    <a:pos x="48" y="46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7" y="37"/>
                  </a:cxn>
                  <a:cxn ang="0">
                    <a:pos x="27" y="37"/>
                  </a:cxn>
                  <a:cxn ang="0">
                    <a:pos x="28" y="0"/>
                  </a:cxn>
                  <a:cxn ang="0">
                    <a:pos x="43" y="0"/>
                  </a:cxn>
                  <a:cxn ang="0">
                    <a:pos x="51" y="3"/>
                  </a:cxn>
                  <a:cxn ang="0">
                    <a:pos x="55" y="6"/>
                  </a:cxn>
                  <a:cxn ang="0">
                    <a:pos x="58" y="11"/>
                  </a:cxn>
                  <a:cxn ang="0">
                    <a:pos x="60" y="15"/>
                  </a:cxn>
                  <a:cxn ang="0">
                    <a:pos x="58" y="17"/>
                  </a:cxn>
                  <a:cxn ang="0">
                    <a:pos x="57" y="20"/>
                  </a:cxn>
                  <a:cxn ang="0">
                    <a:pos x="51" y="20"/>
                  </a:cxn>
                  <a:cxn ang="0">
                    <a:pos x="48" y="19"/>
                  </a:cxn>
                  <a:cxn ang="0">
                    <a:pos x="46" y="15"/>
                  </a:cxn>
                  <a:cxn ang="0">
                    <a:pos x="46" y="9"/>
                  </a:cxn>
                  <a:cxn ang="0">
                    <a:pos x="45" y="8"/>
                  </a:cxn>
                  <a:cxn ang="0">
                    <a:pos x="39" y="5"/>
                  </a:cxn>
                  <a:cxn ang="0">
                    <a:pos x="34" y="5"/>
                  </a:cxn>
                  <a:cxn ang="0">
                    <a:pos x="25" y="6"/>
                  </a:cxn>
                  <a:cxn ang="0">
                    <a:pos x="18" y="14"/>
                  </a:cxn>
                  <a:cxn ang="0">
                    <a:pos x="13" y="25"/>
                  </a:cxn>
                  <a:cxn ang="0">
                    <a:pos x="12" y="41"/>
                  </a:cxn>
                  <a:cxn ang="0">
                    <a:pos x="18" y="37"/>
                  </a:cxn>
                  <a:cxn ang="0">
                    <a:pos x="22" y="34"/>
                  </a:cxn>
                  <a:cxn ang="0">
                    <a:pos x="28" y="31"/>
                  </a:cxn>
                  <a:cxn ang="0">
                    <a:pos x="34" y="31"/>
                  </a:cxn>
                  <a:cxn ang="0">
                    <a:pos x="49" y="34"/>
                  </a:cxn>
                  <a:cxn ang="0">
                    <a:pos x="60" y="41"/>
                  </a:cxn>
                  <a:cxn ang="0">
                    <a:pos x="63" y="55"/>
                  </a:cxn>
                  <a:cxn ang="0">
                    <a:pos x="63" y="61"/>
                  </a:cxn>
                  <a:cxn ang="0">
                    <a:pos x="60" y="67"/>
                  </a:cxn>
                  <a:cxn ang="0">
                    <a:pos x="58" y="71"/>
                  </a:cxn>
                  <a:cxn ang="0">
                    <a:pos x="54" y="75"/>
                  </a:cxn>
                  <a:cxn ang="0">
                    <a:pos x="46" y="79"/>
                  </a:cxn>
                  <a:cxn ang="0">
                    <a:pos x="40" y="81"/>
                  </a:cxn>
                  <a:cxn ang="0">
                    <a:pos x="31" y="82"/>
                  </a:cxn>
                  <a:cxn ang="0">
                    <a:pos x="18" y="79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6"/>
                  </a:cxn>
                  <a:cxn ang="0">
                    <a:pos x="7" y="14"/>
                  </a:cxn>
                  <a:cxn ang="0">
                    <a:pos x="18" y="5"/>
                  </a:cxn>
                  <a:cxn ang="0">
                    <a:pos x="24" y="2"/>
                  </a:cxn>
                  <a:cxn ang="0">
                    <a:pos x="28" y="0"/>
                  </a:cxn>
                </a:cxnLst>
                <a:rect l="0" t="0" r="r" b="b"/>
                <a:pathLst>
                  <a:path w="63" h="82">
                    <a:moveTo>
                      <a:pt x="27" y="37"/>
                    </a:moveTo>
                    <a:lnTo>
                      <a:pt x="22" y="38"/>
                    </a:lnTo>
                    <a:lnTo>
                      <a:pt x="18" y="43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5" y="64"/>
                    </a:lnTo>
                    <a:lnTo>
                      <a:pt x="16" y="68"/>
                    </a:lnTo>
                    <a:lnTo>
                      <a:pt x="21" y="73"/>
                    </a:lnTo>
                    <a:lnTo>
                      <a:pt x="25" y="76"/>
                    </a:lnTo>
                    <a:lnTo>
                      <a:pt x="37" y="76"/>
                    </a:lnTo>
                    <a:lnTo>
                      <a:pt x="42" y="75"/>
                    </a:lnTo>
                    <a:lnTo>
                      <a:pt x="45" y="71"/>
                    </a:lnTo>
                    <a:lnTo>
                      <a:pt x="48" y="67"/>
                    </a:lnTo>
                    <a:lnTo>
                      <a:pt x="49" y="62"/>
                    </a:lnTo>
                    <a:lnTo>
                      <a:pt x="49" y="50"/>
                    </a:lnTo>
                    <a:lnTo>
                      <a:pt x="48" y="46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7" y="37"/>
                    </a:lnTo>
                    <a:lnTo>
                      <a:pt x="27" y="37"/>
                    </a:lnTo>
                    <a:close/>
                    <a:moveTo>
                      <a:pt x="28" y="0"/>
                    </a:moveTo>
                    <a:lnTo>
                      <a:pt x="43" y="0"/>
                    </a:lnTo>
                    <a:lnTo>
                      <a:pt x="51" y="3"/>
                    </a:lnTo>
                    <a:lnTo>
                      <a:pt x="55" y="6"/>
                    </a:lnTo>
                    <a:lnTo>
                      <a:pt x="58" y="11"/>
                    </a:lnTo>
                    <a:lnTo>
                      <a:pt x="60" y="15"/>
                    </a:lnTo>
                    <a:lnTo>
                      <a:pt x="58" y="17"/>
                    </a:lnTo>
                    <a:lnTo>
                      <a:pt x="57" y="20"/>
                    </a:lnTo>
                    <a:lnTo>
                      <a:pt x="51" y="20"/>
                    </a:lnTo>
                    <a:lnTo>
                      <a:pt x="48" y="19"/>
                    </a:lnTo>
                    <a:lnTo>
                      <a:pt x="46" y="15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25" y="6"/>
                    </a:lnTo>
                    <a:lnTo>
                      <a:pt x="18" y="14"/>
                    </a:lnTo>
                    <a:lnTo>
                      <a:pt x="13" y="25"/>
                    </a:lnTo>
                    <a:lnTo>
                      <a:pt x="12" y="41"/>
                    </a:lnTo>
                    <a:lnTo>
                      <a:pt x="18" y="37"/>
                    </a:lnTo>
                    <a:lnTo>
                      <a:pt x="22" y="34"/>
                    </a:lnTo>
                    <a:lnTo>
                      <a:pt x="28" y="31"/>
                    </a:lnTo>
                    <a:lnTo>
                      <a:pt x="34" y="31"/>
                    </a:lnTo>
                    <a:lnTo>
                      <a:pt x="49" y="34"/>
                    </a:lnTo>
                    <a:lnTo>
                      <a:pt x="60" y="41"/>
                    </a:lnTo>
                    <a:lnTo>
                      <a:pt x="63" y="55"/>
                    </a:lnTo>
                    <a:lnTo>
                      <a:pt x="63" y="61"/>
                    </a:lnTo>
                    <a:lnTo>
                      <a:pt x="60" y="67"/>
                    </a:lnTo>
                    <a:lnTo>
                      <a:pt x="58" y="71"/>
                    </a:lnTo>
                    <a:lnTo>
                      <a:pt x="54" y="75"/>
                    </a:lnTo>
                    <a:lnTo>
                      <a:pt x="46" y="79"/>
                    </a:lnTo>
                    <a:lnTo>
                      <a:pt x="40" y="81"/>
                    </a:lnTo>
                    <a:lnTo>
                      <a:pt x="31" y="82"/>
                    </a:lnTo>
                    <a:lnTo>
                      <a:pt x="18" y="79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6"/>
                    </a:lnTo>
                    <a:lnTo>
                      <a:pt x="7" y="14"/>
                    </a:lnTo>
                    <a:lnTo>
                      <a:pt x="18" y="5"/>
                    </a:lnTo>
                    <a:lnTo>
                      <a:pt x="24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10" name="Freeform 518"/>
              <p:cNvSpPr>
                <a:spLocks noEditPoints="1"/>
              </p:cNvSpPr>
              <p:nvPr/>
            </p:nvSpPr>
            <p:spPr bwMode="auto">
              <a:xfrm>
                <a:off x="3476" y="2214"/>
                <a:ext cx="87" cy="79"/>
              </a:xfrm>
              <a:custGeom>
                <a:avLst/>
                <a:gdLst/>
                <a:ahLst/>
                <a:cxnLst>
                  <a:cxn ang="0">
                    <a:pos x="41" y="9"/>
                  </a:cxn>
                  <a:cxn ang="0">
                    <a:pos x="29" y="44"/>
                  </a:cxn>
                  <a:cxn ang="0">
                    <a:pos x="54" y="44"/>
                  </a:cxn>
                  <a:cxn ang="0">
                    <a:pos x="41" y="9"/>
                  </a:cxn>
                  <a:cxn ang="0">
                    <a:pos x="38" y="0"/>
                  </a:cxn>
                  <a:cxn ang="0">
                    <a:pos x="50" y="0"/>
                  </a:cxn>
                  <a:cxn ang="0">
                    <a:pos x="74" y="62"/>
                  </a:cxn>
                  <a:cxn ang="0">
                    <a:pos x="75" y="66"/>
                  </a:cxn>
                  <a:cxn ang="0">
                    <a:pos x="77" y="69"/>
                  </a:cxn>
                  <a:cxn ang="0">
                    <a:pos x="80" y="73"/>
                  </a:cxn>
                  <a:cxn ang="0">
                    <a:pos x="83" y="74"/>
                  </a:cxn>
                  <a:cxn ang="0">
                    <a:pos x="87" y="76"/>
                  </a:cxn>
                  <a:cxn ang="0">
                    <a:pos x="87" y="79"/>
                  </a:cxn>
                  <a:cxn ang="0">
                    <a:pos x="54" y="79"/>
                  </a:cxn>
                  <a:cxn ang="0">
                    <a:pos x="54" y="76"/>
                  </a:cxn>
                  <a:cxn ang="0">
                    <a:pos x="59" y="74"/>
                  </a:cxn>
                  <a:cxn ang="0">
                    <a:pos x="60" y="73"/>
                  </a:cxn>
                  <a:cxn ang="0">
                    <a:pos x="63" y="71"/>
                  </a:cxn>
                  <a:cxn ang="0">
                    <a:pos x="63" y="66"/>
                  </a:cxn>
                  <a:cxn ang="0">
                    <a:pos x="62" y="63"/>
                  </a:cxn>
                  <a:cxn ang="0">
                    <a:pos x="56" y="50"/>
                  </a:cxn>
                  <a:cxn ang="0">
                    <a:pos x="27" y="50"/>
                  </a:cxn>
                  <a:cxn ang="0">
                    <a:pos x="26" y="51"/>
                  </a:cxn>
                  <a:cxn ang="0">
                    <a:pos x="21" y="65"/>
                  </a:cxn>
                  <a:cxn ang="0">
                    <a:pos x="21" y="71"/>
                  </a:cxn>
                  <a:cxn ang="0">
                    <a:pos x="24" y="74"/>
                  </a:cxn>
                  <a:cxn ang="0">
                    <a:pos x="27" y="74"/>
                  </a:cxn>
                  <a:cxn ang="0">
                    <a:pos x="30" y="76"/>
                  </a:cxn>
                  <a:cxn ang="0">
                    <a:pos x="30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3" y="74"/>
                  </a:cxn>
                  <a:cxn ang="0">
                    <a:pos x="7" y="73"/>
                  </a:cxn>
                  <a:cxn ang="0">
                    <a:pos x="9" y="69"/>
                  </a:cxn>
                  <a:cxn ang="0">
                    <a:pos x="12" y="65"/>
                  </a:cxn>
                  <a:cxn ang="0">
                    <a:pos x="18" y="53"/>
                  </a:cxn>
                  <a:cxn ang="0">
                    <a:pos x="23" y="41"/>
                  </a:cxn>
                  <a:cxn ang="0">
                    <a:pos x="27" y="27"/>
                  </a:cxn>
                  <a:cxn ang="0">
                    <a:pos x="32" y="15"/>
                  </a:cxn>
                  <a:cxn ang="0">
                    <a:pos x="36" y="6"/>
                  </a:cxn>
                  <a:cxn ang="0">
                    <a:pos x="38" y="0"/>
                  </a:cxn>
                </a:cxnLst>
                <a:rect l="0" t="0" r="r" b="b"/>
                <a:pathLst>
                  <a:path w="87" h="79">
                    <a:moveTo>
                      <a:pt x="41" y="9"/>
                    </a:moveTo>
                    <a:lnTo>
                      <a:pt x="29" y="44"/>
                    </a:lnTo>
                    <a:lnTo>
                      <a:pt x="54" y="44"/>
                    </a:lnTo>
                    <a:lnTo>
                      <a:pt x="41" y="9"/>
                    </a:lnTo>
                    <a:close/>
                    <a:moveTo>
                      <a:pt x="38" y="0"/>
                    </a:moveTo>
                    <a:lnTo>
                      <a:pt x="50" y="0"/>
                    </a:lnTo>
                    <a:lnTo>
                      <a:pt x="74" y="62"/>
                    </a:lnTo>
                    <a:lnTo>
                      <a:pt x="75" y="66"/>
                    </a:lnTo>
                    <a:lnTo>
                      <a:pt x="77" y="69"/>
                    </a:lnTo>
                    <a:lnTo>
                      <a:pt x="80" y="73"/>
                    </a:lnTo>
                    <a:lnTo>
                      <a:pt x="83" y="74"/>
                    </a:lnTo>
                    <a:lnTo>
                      <a:pt x="87" y="76"/>
                    </a:lnTo>
                    <a:lnTo>
                      <a:pt x="87" y="79"/>
                    </a:lnTo>
                    <a:lnTo>
                      <a:pt x="54" y="79"/>
                    </a:lnTo>
                    <a:lnTo>
                      <a:pt x="54" y="76"/>
                    </a:lnTo>
                    <a:lnTo>
                      <a:pt x="59" y="74"/>
                    </a:lnTo>
                    <a:lnTo>
                      <a:pt x="60" y="73"/>
                    </a:lnTo>
                    <a:lnTo>
                      <a:pt x="63" y="71"/>
                    </a:lnTo>
                    <a:lnTo>
                      <a:pt x="63" y="66"/>
                    </a:lnTo>
                    <a:lnTo>
                      <a:pt x="62" y="63"/>
                    </a:lnTo>
                    <a:lnTo>
                      <a:pt x="56" y="50"/>
                    </a:lnTo>
                    <a:lnTo>
                      <a:pt x="27" y="50"/>
                    </a:lnTo>
                    <a:lnTo>
                      <a:pt x="26" y="51"/>
                    </a:lnTo>
                    <a:lnTo>
                      <a:pt x="21" y="65"/>
                    </a:lnTo>
                    <a:lnTo>
                      <a:pt x="21" y="71"/>
                    </a:lnTo>
                    <a:lnTo>
                      <a:pt x="24" y="74"/>
                    </a:lnTo>
                    <a:lnTo>
                      <a:pt x="27" y="74"/>
                    </a:lnTo>
                    <a:lnTo>
                      <a:pt x="30" y="76"/>
                    </a:lnTo>
                    <a:lnTo>
                      <a:pt x="30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3" y="74"/>
                    </a:lnTo>
                    <a:lnTo>
                      <a:pt x="7" y="73"/>
                    </a:lnTo>
                    <a:lnTo>
                      <a:pt x="9" y="69"/>
                    </a:lnTo>
                    <a:lnTo>
                      <a:pt x="12" y="65"/>
                    </a:lnTo>
                    <a:lnTo>
                      <a:pt x="18" y="53"/>
                    </a:lnTo>
                    <a:lnTo>
                      <a:pt x="23" y="41"/>
                    </a:lnTo>
                    <a:lnTo>
                      <a:pt x="27" y="27"/>
                    </a:lnTo>
                    <a:lnTo>
                      <a:pt x="32" y="15"/>
                    </a:lnTo>
                    <a:lnTo>
                      <a:pt x="36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11" name="Picture 519"/>
              <p:cNvPicPr>
                <a:picLocks noChangeAspect="1" noChangeArrowheads="1"/>
              </p:cNvPicPr>
              <p:nvPr/>
            </p:nvPicPr>
            <p:blipFill>
              <a:blip r:embed="rId212" cstate="print"/>
              <a:srcRect/>
              <a:stretch>
                <a:fillRect/>
              </a:stretch>
            </p:blipFill>
            <p:spPr bwMode="auto">
              <a:xfrm>
                <a:off x="3651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12" name="Picture 520"/>
              <p:cNvPicPr>
                <a:picLocks noChangeAspect="1" noChangeArrowheads="1"/>
              </p:cNvPicPr>
              <p:nvPr/>
            </p:nvPicPr>
            <p:blipFill>
              <a:blip r:embed="rId213" cstate="print"/>
              <a:srcRect/>
              <a:stretch>
                <a:fillRect/>
              </a:stretch>
            </p:blipFill>
            <p:spPr bwMode="auto">
              <a:xfrm>
                <a:off x="3651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13" name="Picture 521"/>
              <p:cNvPicPr>
                <a:picLocks noChangeAspect="1" noChangeArrowheads="1"/>
              </p:cNvPicPr>
              <p:nvPr/>
            </p:nvPicPr>
            <p:blipFill>
              <a:blip r:embed="rId214" cstate="print"/>
              <a:srcRect/>
              <a:stretch>
                <a:fillRect/>
              </a:stretch>
            </p:blipFill>
            <p:spPr bwMode="auto">
              <a:xfrm>
                <a:off x="3679" y="2181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14" name="Picture 522"/>
              <p:cNvPicPr>
                <a:picLocks noChangeAspect="1" noChangeArrowheads="1"/>
              </p:cNvPicPr>
              <p:nvPr/>
            </p:nvPicPr>
            <p:blipFill>
              <a:blip r:embed="rId215" cstate="print"/>
              <a:srcRect/>
              <a:stretch>
                <a:fillRect/>
              </a:stretch>
            </p:blipFill>
            <p:spPr bwMode="auto">
              <a:xfrm>
                <a:off x="3679" y="2181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15" name="Freeform 523"/>
              <p:cNvSpPr>
                <a:spLocks/>
              </p:cNvSpPr>
              <p:nvPr/>
            </p:nvSpPr>
            <p:spPr bwMode="auto">
              <a:xfrm>
                <a:off x="3783" y="2214"/>
                <a:ext cx="85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" y="0"/>
                  </a:cxn>
                  <a:cxn ang="0">
                    <a:pos x="35" y="3"/>
                  </a:cxn>
                  <a:cxn ang="0">
                    <a:pos x="30" y="3"/>
                  </a:cxn>
                  <a:cxn ang="0">
                    <a:pos x="24" y="6"/>
                  </a:cxn>
                  <a:cxn ang="0">
                    <a:pos x="24" y="9"/>
                  </a:cxn>
                  <a:cxn ang="0">
                    <a:pos x="23" y="12"/>
                  </a:cxn>
                  <a:cxn ang="0">
                    <a:pos x="23" y="38"/>
                  </a:cxn>
                  <a:cxn ang="0">
                    <a:pos x="52" y="13"/>
                  </a:cxn>
                  <a:cxn ang="0">
                    <a:pos x="53" y="10"/>
                  </a:cxn>
                  <a:cxn ang="0">
                    <a:pos x="53" y="6"/>
                  </a:cxn>
                  <a:cxn ang="0">
                    <a:pos x="52" y="4"/>
                  </a:cxn>
                  <a:cxn ang="0">
                    <a:pos x="49" y="3"/>
                  </a:cxn>
                  <a:cxn ang="0">
                    <a:pos x="46" y="3"/>
                  </a:cxn>
                  <a:cxn ang="0">
                    <a:pos x="46" y="0"/>
                  </a:cxn>
                  <a:cxn ang="0">
                    <a:pos x="79" y="0"/>
                  </a:cxn>
                  <a:cxn ang="0">
                    <a:pos x="79" y="3"/>
                  </a:cxn>
                  <a:cxn ang="0">
                    <a:pos x="73" y="6"/>
                  </a:cxn>
                  <a:cxn ang="0">
                    <a:pos x="65" y="9"/>
                  </a:cxn>
                  <a:cxn ang="0">
                    <a:pos x="59" y="13"/>
                  </a:cxn>
                  <a:cxn ang="0">
                    <a:pos x="46" y="26"/>
                  </a:cxn>
                  <a:cxn ang="0">
                    <a:pos x="68" y="62"/>
                  </a:cxn>
                  <a:cxn ang="0">
                    <a:pos x="74" y="71"/>
                  </a:cxn>
                  <a:cxn ang="0">
                    <a:pos x="79" y="74"/>
                  </a:cxn>
                  <a:cxn ang="0">
                    <a:pos x="85" y="76"/>
                  </a:cxn>
                  <a:cxn ang="0">
                    <a:pos x="85" y="79"/>
                  </a:cxn>
                  <a:cxn ang="0">
                    <a:pos x="49" y="79"/>
                  </a:cxn>
                  <a:cxn ang="0">
                    <a:pos x="49" y="76"/>
                  </a:cxn>
                  <a:cxn ang="0">
                    <a:pos x="52" y="74"/>
                  </a:cxn>
                  <a:cxn ang="0">
                    <a:pos x="55" y="74"/>
                  </a:cxn>
                  <a:cxn ang="0">
                    <a:pos x="58" y="73"/>
                  </a:cxn>
                  <a:cxn ang="0">
                    <a:pos x="58" y="68"/>
                  </a:cxn>
                  <a:cxn ang="0">
                    <a:pos x="56" y="66"/>
                  </a:cxn>
                  <a:cxn ang="0">
                    <a:pos x="55" y="63"/>
                  </a:cxn>
                  <a:cxn ang="0">
                    <a:pos x="36" y="33"/>
                  </a:cxn>
                  <a:cxn ang="0">
                    <a:pos x="23" y="45"/>
                  </a:cxn>
                  <a:cxn ang="0">
                    <a:pos x="23" y="66"/>
                  </a:cxn>
                  <a:cxn ang="0">
                    <a:pos x="24" y="69"/>
                  </a:cxn>
                  <a:cxn ang="0">
                    <a:pos x="24" y="73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5" y="76"/>
                  </a:cxn>
                  <a:cxn ang="0">
                    <a:pos x="35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5" h="79">
                    <a:moveTo>
                      <a:pt x="0" y="0"/>
                    </a:moveTo>
                    <a:lnTo>
                      <a:pt x="35" y="0"/>
                    </a:lnTo>
                    <a:lnTo>
                      <a:pt x="35" y="3"/>
                    </a:lnTo>
                    <a:lnTo>
                      <a:pt x="30" y="3"/>
                    </a:lnTo>
                    <a:lnTo>
                      <a:pt x="24" y="6"/>
                    </a:lnTo>
                    <a:lnTo>
                      <a:pt x="24" y="9"/>
                    </a:lnTo>
                    <a:lnTo>
                      <a:pt x="23" y="12"/>
                    </a:lnTo>
                    <a:lnTo>
                      <a:pt x="23" y="38"/>
                    </a:lnTo>
                    <a:lnTo>
                      <a:pt x="52" y="13"/>
                    </a:lnTo>
                    <a:lnTo>
                      <a:pt x="53" y="10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49" y="3"/>
                    </a:lnTo>
                    <a:lnTo>
                      <a:pt x="46" y="3"/>
                    </a:lnTo>
                    <a:lnTo>
                      <a:pt x="46" y="0"/>
                    </a:lnTo>
                    <a:lnTo>
                      <a:pt x="79" y="0"/>
                    </a:lnTo>
                    <a:lnTo>
                      <a:pt x="79" y="3"/>
                    </a:lnTo>
                    <a:lnTo>
                      <a:pt x="73" y="6"/>
                    </a:lnTo>
                    <a:lnTo>
                      <a:pt x="65" y="9"/>
                    </a:lnTo>
                    <a:lnTo>
                      <a:pt x="59" y="13"/>
                    </a:lnTo>
                    <a:lnTo>
                      <a:pt x="46" y="26"/>
                    </a:lnTo>
                    <a:lnTo>
                      <a:pt x="68" y="62"/>
                    </a:lnTo>
                    <a:lnTo>
                      <a:pt x="74" y="71"/>
                    </a:lnTo>
                    <a:lnTo>
                      <a:pt x="79" y="74"/>
                    </a:lnTo>
                    <a:lnTo>
                      <a:pt x="85" y="76"/>
                    </a:lnTo>
                    <a:lnTo>
                      <a:pt x="85" y="79"/>
                    </a:lnTo>
                    <a:lnTo>
                      <a:pt x="49" y="79"/>
                    </a:lnTo>
                    <a:lnTo>
                      <a:pt x="49" y="76"/>
                    </a:lnTo>
                    <a:lnTo>
                      <a:pt x="52" y="74"/>
                    </a:lnTo>
                    <a:lnTo>
                      <a:pt x="55" y="74"/>
                    </a:lnTo>
                    <a:lnTo>
                      <a:pt x="58" y="73"/>
                    </a:lnTo>
                    <a:lnTo>
                      <a:pt x="58" y="68"/>
                    </a:lnTo>
                    <a:lnTo>
                      <a:pt x="56" y="66"/>
                    </a:lnTo>
                    <a:lnTo>
                      <a:pt x="55" y="63"/>
                    </a:lnTo>
                    <a:lnTo>
                      <a:pt x="36" y="33"/>
                    </a:lnTo>
                    <a:lnTo>
                      <a:pt x="23" y="45"/>
                    </a:lnTo>
                    <a:lnTo>
                      <a:pt x="23" y="66"/>
                    </a:lnTo>
                    <a:lnTo>
                      <a:pt x="24" y="69"/>
                    </a:lnTo>
                    <a:lnTo>
                      <a:pt x="24" y="73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5" y="76"/>
                    </a:lnTo>
                    <a:lnTo>
                      <a:pt x="35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16" name="Freeform 524"/>
              <p:cNvSpPr>
                <a:spLocks noEditPoints="1"/>
              </p:cNvSpPr>
              <p:nvPr/>
            </p:nvSpPr>
            <p:spPr bwMode="auto">
              <a:xfrm>
                <a:off x="4058" y="2212"/>
                <a:ext cx="97" cy="82"/>
              </a:xfrm>
              <a:custGeom>
                <a:avLst/>
                <a:gdLst/>
                <a:ahLst/>
                <a:cxnLst>
                  <a:cxn ang="0">
                    <a:pos x="70" y="40"/>
                  </a:cxn>
                  <a:cxn ang="0">
                    <a:pos x="66" y="50"/>
                  </a:cxn>
                  <a:cxn ang="0">
                    <a:pos x="67" y="64"/>
                  </a:cxn>
                  <a:cxn ang="0">
                    <a:pos x="70" y="75"/>
                  </a:cxn>
                  <a:cxn ang="0">
                    <a:pos x="78" y="78"/>
                  </a:cxn>
                  <a:cxn ang="0">
                    <a:pos x="85" y="75"/>
                  </a:cxn>
                  <a:cxn ang="0">
                    <a:pos x="88" y="64"/>
                  </a:cxn>
                  <a:cxn ang="0">
                    <a:pos x="85" y="40"/>
                  </a:cxn>
                  <a:cxn ang="0">
                    <a:pos x="73" y="37"/>
                  </a:cxn>
                  <a:cxn ang="0">
                    <a:pos x="88" y="35"/>
                  </a:cxn>
                  <a:cxn ang="0">
                    <a:pos x="97" y="58"/>
                  </a:cxn>
                  <a:cxn ang="0">
                    <a:pos x="88" y="79"/>
                  </a:cxn>
                  <a:cxn ang="0">
                    <a:pos x="67" y="78"/>
                  </a:cxn>
                  <a:cxn ang="0">
                    <a:pos x="57" y="56"/>
                  </a:cxn>
                  <a:cxn ang="0">
                    <a:pos x="67" y="35"/>
                  </a:cxn>
                  <a:cxn ang="0">
                    <a:pos x="15" y="5"/>
                  </a:cxn>
                  <a:cxn ang="0">
                    <a:pos x="10" y="12"/>
                  </a:cxn>
                  <a:cxn ang="0">
                    <a:pos x="7" y="26"/>
                  </a:cxn>
                  <a:cxn ang="0">
                    <a:pos x="12" y="43"/>
                  </a:cxn>
                  <a:cxn ang="0">
                    <a:pos x="19" y="46"/>
                  </a:cxn>
                  <a:cxn ang="0">
                    <a:pos x="27" y="43"/>
                  </a:cxn>
                  <a:cxn ang="0">
                    <a:pos x="31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5" y="81"/>
                  </a:cxn>
                  <a:cxn ang="0">
                    <a:pos x="72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7" h="82">
                    <a:moveTo>
                      <a:pt x="73" y="37"/>
                    </a:moveTo>
                    <a:lnTo>
                      <a:pt x="70" y="40"/>
                    </a:lnTo>
                    <a:lnTo>
                      <a:pt x="67" y="44"/>
                    </a:lnTo>
                    <a:lnTo>
                      <a:pt x="66" y="50"/>
                    </a:lnTo>
                    <a:lnTo>
                      <a:pt x="66" y="58"/>
                    </a:lnTo>
                    <a:lnTo>
                      <a:pt x="67" y="64"/>
                    </a:lnTo>
                    <a:lnTo>
                      <a:pt x="67" y="70"/>
                    </a:lnTo>
                    <a:lnTo>
                      <a:pt x="70" y="75"/>
                    </a:lnTo>
                    <a:lnTo>
                      <a:pt x="73" y="76"/>
                    </a:lnTo>
                    <a:lnTo>
                      <a:pt x="78" y="78"/>
                    </a:lnTo>
                    <a:lnTo>
                      <a:pt x="82" y="76"/>
                    </a:lnTo>
                    <a:lnTo>
                      <a:pt x="85" y="75"/>
                    </a:lnTo>
                    <a:lnTo>
                      <a:pt x="87" y="70"/>
                    </a:lnTo>
                    <a:lnTo>
                      <a:pt x="88" y="64"/>
                    </a:lnTo>
                    <a:lnTo>
                      <a:pt x="88" y="49"/>
                    </a:lnTo>
                    <a:lnTo>
                      <a:pt x="85" y="40"/>
                    </a:lnTo>
                    <a:lnTo>
                      <a:pt x="82" y="37"/>
                    </a:lnTo>
                    <a:lnTo>
                      <a:pt x="73" y="37"/>
                    </a:lnTo>
                    <a:close/>
                    <a:moveTo>
                      <a:pt x="78" y="32"/>
                    </a:moveTo>
                    <a:lnTo>
                      <a:pt x="88" y="35"/>
                    </a:lnTo>
                    <a:lnTo>
                      <a:pt x="96" y="44"/>
                    </a:lnTo>
                    <a:lnTo>
                      <a:pt x="97" y="58"/>
                    </a:lnTo>
                    <a:lnTo>
                      <a:pt x="96" y="70"/>
                    </a:lnTo>
                    <a:lnTo>
                      <a:pt x="88" y="79"/>
                    </a:lnTo>
                    <a:lnTo>
                      <a:pt x="78" y="82"/>
                    </a:lnTo>
                    <a:lnTo>
                      <a:pt x="67" y="78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7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0" y="12"/>
                    </a:lnTo>
                    <a:lnTo>
                      <a:pt x="9" y="19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8" y="38"/>
                    </a:lnTo>
                    <a:lnTo>
                      <a:pt x="31" y="32"/>
                    </a:lnTo>
                    <a:lnTo>
                      <a:pt x="31" y="25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79" y="2"/>
                    </a:lnTo>
                    <a:lnTo>
                      <a:pt x="25" y="81"/>
                    </a:lnTo>
                    <a:lnTo>
                      <a:pt x="18" y="81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2"/>
                    </a:lnTo>
                    <a:lnTo>
                      <a:pt x="39" y="26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1" y="37"/>
                    </a:lnTo>
                    <a:lnTo>
                      <a:pt x="0" y="25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17" name="Freeform 525"/>
              <p:cNvSpPr>
                <a:spLocks/>
              </p:cNvSpPr>
              <p:nvPr/>
            </p:nvSpPr>
            <p:spPr bwMode="auto">
              <a:xfrm>
                <a:off x="4164" y="2212"/>
                <a:ext cx="77" cy="8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6" y="0"/>
                  </a:cxn>
                  <a:cxn ang="0">
                    <a:pos x="52" y="2"/>
                  </a:cxn>
                  <a:cxn ang="0">
                    <a:pos x="58" y="5"/>
                  </a:cxn>
                  <a:cxn ang="0">
                    <a:pos x="62" y="8"/>
                  </a:cxn>
                  <a:cxn ang="0">
                    <a:pos x="65" y="2"/>
                  </a:cxn>
                  <a:cxn ang="0">
                    <a:pos x="70" y="2"/>
                  </a:cxn>
                  <a:cxn ang="0">
                    <a:pos x="74" y="31"/>
                  </a:cxn>
                  <a:cxn ang="0">
                    <a:pos x="71" y="31"/>
                  </a:cxn>
                  <a:cxn ang="0">
                    <a:pos x="68" y="25"/>
                  </a:cxn>
                  <a:cxn ang="0">
                    <a:pos x="65" y="22"/>
                  </a:cxn>
                  <a:cxn ang="0">
                    <a:pos x="64" y="19"/>
                  </a:cxn>
                  <a:cxn ang="0">
                    <a:pos x="59" y="12"/>
                  </a:cxn>
                  <a:cxn ang="0">
                    <a:pos x="53" y="8"/>
                  </a:cxn>
                  <a:cxn ang="0">
                    <a:pos x="41" y="5"/>
                  </a:cxn>
                  <a:cxn ang="0">
                    <a:pos x="29" y="8"/>
                  </a:cxn>
                  <a:cxn ang="0">
                    <a:pos x="20" y="17"/>
                  </a:cxn>
                  <a:cxn ang="0">
                    <a:pos x="17" y="25"/>
                  </a:cxn>
                  <a:cxn ang="0">
                    <a:pos x="16" y="32"/>
                  </a:cxn>
                  <a:cxn ang="0">
                    <a:pos x="14" y="41"/>
                  </a:cxn>
                  <a:cxn ang="0">
                    <a:pos x="17" y="56"/>
                  </a:cxn>
                  <a:cxn ang="0">
                    <a:pos x="22" y="67"/>
                  </a:cxn>
                  <a:cxn ang="0">
                    <a:pos x="32" y="75"/>
                  </a:cxn>
                  <a:cxn ang="0">
                    <a:pos x="37" y="76"/>
                  </a:cxn>
                  <a:cxn ang="0">
                    <a:pos x="44" y="76"/>
                  </a:cxn>
                  <a:cxn ang="0">
                    <a:pos x="59" y="71"/>
                  </a:cxn>
                  <a:cxn ang="0">
                    <a:pos x="73" y="59"/>
                  </a:cxn>
                  <a:cxn ang="0">
                    <a:pos x="77" y="62"/>
                  </a:cxn>
                  <a:cxn ang="0">
                    <a:pos x="67" y="73"/>
                  </a:cxn>
                  <a:cxn ang="0">
                    <a:pos x="55" y="81"/>
                  </a:cxn>
                  <a:cxn ang="0">
                    <a:pos x="41" y="82"/>
                  </a:cxn>
                  <a:cxn ang="0">
                    <a:pos x="26" y="79"/>
                  </a:cxn>
                  <a:cxn ang="0">
                    <a:pos x="13" y="70"/>
                  </a:cxn>
                  <a:cxn ang="0">
                    <a:pos x="3" y="58"/>
                  </a:cxn>
                  <a:cxn ang="0">
                    <a:pos x="0" y="41"/>
                  </a:cxn>
                  <a:cxn ang="0">
                    <a:pos x="3" y="25"/>
                  </a:cxn>
                  <a:cxn ang="0">
                    <a:pos x="13" y="12"/>
                  </a:cxn>
                  <a:cxn ang="0">
                    <a:pos x="25" y="3"/>
                  </a:cxn>
                  <a:cxn ang="0">
                    <a:pos x="29" y="2"/>
                  </a:cxn>
                  <a:cxn ang="0">
                    <a:pos x="35" y="0"/>
                  </a:cxn>
                </a:cxnLst>
                <a:rect l="0" t="0" r="r" b="b"/>
                <a:pathLst>
                  <a:path w="77" h="82">
                    <a:moveTo>
                      <a:pt x="35" y="0"/>
                    </a:moveTo>
                    <a:lnTo>
                      <a:pt x="46" y="0"/>
                    </a:lnTo>
                    <a:lnTo>
                      <a:pt x="52" y="2"/>
                    </a:lnTo>
                    <a:lnTo>
                      <a:pt x="58" y="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70" y="2"/>
                    </a:lnTo>
                    <a:lnTo>
                      <a:pt x="74" y="31"/>
                    </a:lnTo>
                    <a:lnTo>
                      <a:pt x="71" y="31"/>
                    </a:lnTo>
                    <a:lnTo>
                      <a:pt x="68" y="25"/>
                    </a:lnTo>
                    <a:lnTo>
                      <a:pt x="65" y="22"/>
                    </a:lnTo>
                    <a:lnTo>
                      <a:pt x="64" y="19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1" y="5"/>
                    </a:lnTo>
                    <a:lnTo>
                      <a:pt x="29" y="8"/>
                    </a:lnTo>
                    <a:lnTo>
                      <a:pt x="20" y="17"/>
                    </a:lnTo>
                    <a:lnTo>
                      <a:pt x="17" y="25"/>
                    </a:lnTo>
                    <a:lnTo>
                      <a:pt x="16" y="32"/>
                    </a:lnTo>
                    <a:lnTo>
                      <a:pt x="14" y="41"/>
                    </a:lnTo>
                    <a:lnTo>
                      <a:pt x="17" y="56"/>
                    </a:lnTo>
                    <a:lnTo>
                      <a:pt x="22" y="67"/>
                    </a:lnTo>
                    <a:lnTo>
                      <a:pt x="32" y="75"/>
                    </a:lnTo>
                    <a:lnTo>
                      <a:pt x="37" y="76"/>
                    </a:lnTo>
                    <a:lnTo>
                      <a:pt x="44" y="76"/>
                    </a:lnTo>
                    <a:lnTo>
                      <a:pt x="59" y="71"/>
                    </a:lnTo>
                    <a:lnTo>
                      <a:pt x="73" y="59"/>
                    </a:lnTo>
                    <a:lnTo>
                      <a:pt x="77" y="62"/>
                    </a:lnTo>
                    <a:lnTo>
                      <a:pt x="67" y="73"/>
                    </a:lnTo>
                    <a:lnTo>
                      <a:pt x="55" y="81"/>
                    </a:lnTo>
                    <a:lnTo>
                      <a:pt x="41" y="82"/>
                    </a:lnTo>
                    <a:lnTo>
                      <a:pt x="26" y="79"/>
                    </a:lnTo>
                    <a:lnTo>
                      <a:pt x="13" y="70"/>
                    </a:lnTo>
                    <a:lnTo>
                      <a:pt x="3" y="58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3" y="12"/>
                    </a:lnTo>
                    <a:lnTo>
                      <a:pt x="25" y="3"/>
                    </a:lnTo>
                    <a:lnTo>
                      <a:pt x="29" y="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18" name="Freeform 526"/>
              <p:cNvSpPr>
                <a:spLocks noEditPoints="1"/>
              </p:cNvSpPr>
              <p:nvPr/>
            </p:nvSpPr>
            <p:spPr bwMode="auto">
              <a:xfrm>
                <a:off x="4241" y="2214"/>
                <a:ext cx="88" cy="79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29" y="44"/>
                  </a:cxn>
                  <a:cxn ang="0">
                    <a:pos x="55" y="44"/>
                  </a:cxn>
                  <a:cxn ang="0">
                    <a:pos x="43" y="9"/>
                  </a:cxn>
                  <a:cxn ang="0">
                    <a:pos x="39" y="0"/>
                  </a:cxn>
                  <a:cxn ang="0">
                    <a:pos x="50" y="0"/>
                  </a:cxn>
                  <a:cxn ang="0">
                    <a:pos x="74" y="62"/>
                  </a:cxn>
                  <a:cxn ang="0">
                    <a:pos x="76" y="66"/>
                  </a:cxn>
                  <a:cxn ang="0">
                    <a:pos x="77" y="69"/>
                  </a:cxn>
                  <a:cxn ang="0">
                    <a:pos x="82" y="74"/>
                  </a:cxn>
                  <a:cxn ang="0">
                    <a:pos x="88" y="76"/>
                  </a:cxn>
                  <a:cxn ang="0">
                    <a:pos x="88" y="79"/>
                  </a:cxn>
                  <a:cxn ang="0">
                    <a:pos x="55" y="79"/>
                  </a:cxn>
                  <a:cxn ang="0">
                    <a:pos x="55" y="76"/>
                  </a:cxn>
                  <a:cxn ang="0">
                    <a:pos x="59" y="74"/>
                  </a:cxn>
                  <a:cxn ang="0">
                    <a:pos x="62" y="73"/>
                  </a:cxn>
                  <a:cxn ang="0">
                    <a:pos x="64" y="71"/>
                  </a:cxn>
                  <a:cxn ang="0">
                    <a:pos x="64" y="63"/>
                  </a:cxn>
                  <a:cxn ang="0">
                    <a:pos x="58" y="50"/>
                  </a:cxn>
                  <a:cxn ang="0">
                    <a:pos x="27" y="50"/>
                  </a:cxn>
                  <a:cxn ang="0">
                    <a:pos x="26" y="51"/>
                  </a:cxn>
                  <a:cxn ang="0">
                    <a:pos x="21" y="65"/>
                  </a:cxn>
                  <a:cxn ang="0">
                    <a:pos x="21" y="71"/>
                  </a:cxn>
                  <a:cxn ang="0">
                    <a:pos x="24" y="74"/>
                  </a:cxn>
                  <a:cxn ang="0">
                    <a:pos x="27" y="74"/>
                  </a:cxn>
                  <a:cxn ang="0">
                    <a:pos x="32" y="76"/>
                  </a:cxn>
                  <a:cxn ang="0">
                    <a:pos x="32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6" y="74"/>
                  </a:cxn>
                  <a:cxn ang="0">
                    <a:pos x="9" y="69"/>
                  </a:cxn>
                  <a:cxn ang="0">
                    <a:pos x="14" y="65"/>
                  </a:cxn>
                  <a:cxn ang="0">
                    <a:pos x="15" y="62"/>
                  </a:cxn>
                  <a:cxn ang="0">
                    <a:pos x="18" y="53"/>
                  </a:cxn>
                  <a:cxn ang="0">
                    <a:pos x="23" y="41"/>
                  </a:cxn>
                  <a:cxn ang="0">
                    <a:pos x="29" y="27"/>
                  </a:cxn>
                  <a:cxn ang="0">
                    <a:pos x="33" y="15"/>
                  </a:cxn>
                  <a:cxn ang="0">
                    <a:pos x="36" y="6"/>
                  </a:cxn>
                  <a:cxn ang="0">
                    <a:pos x="39" y="0"/>
                  </a:cxn>
                </a:cxnLst>
                <a:rect l="0" t="0" r="r" b="b"/>
                <a:pathLst>
                  <a:path w="88" h="79">
                    <a:moveTo>
                      <a:pt x="43" y="9"/>
                    </a:moveTo>
                    <a:lnTo>
                      <a:pt x="29" y="44"/>
                    </a:lnTo>
                    <a:lnTo>
                      <a:pt x="55" y="44"/>
                    </a:lnTo>
                    <a:lnTo>
                      <a:pt x="43" y="9"/>
                    </a:lnTo>
                    <a:close/>
                    <a:moveTo>
                      <a:pt x="39" y="0"/>
                    </a:moveTo>
                    <a:lnTo>
                      <a:pt x="50" y="0"/>
                    </a:lnTo>
                    <a:lnTo>
                      <a:pt x="74" y="62"/>
                    </a:lnTo>
                    <a:lnTo>
                      <a:pt x="76" y="66"/>
                    </a:lnTo>
                    <a:lnTo>
                      <a:pt x="77" y="69"/>
                    </a:lnTo>
                    <a:lnTo>
                      <a:pt x="82" y="74"/>
                    </a:lnTo>
                    <a:lnTo>
                      <a:pt x="88" y="76"/>
                    </a:lnTo>
                    <a:lnTo>
                      <a:pt x="88" y="79"/>
                    </a:lnTo>
                    <a:lnTo>
                      <a:pt x="55" y="79"/>
                    </a:lnTo>
                    <a:lnTo>
                      <a:pt x="55" y="76"/>
                    </a:lnTo>
                    <a:lnTo>
                      <a:pt x="59" y="74"/>
                    </a:lnTo>
                    <a:lnTo>
                      <a:pt x="62" y="73"/>
                    </a:lnTo>
                    <a:lnTo>
                      <a:pt x="64" y="71"/>
                    </a:lnTo>
                    <a:lnTo>
                      <a:pt x="64" y="63"/>
                    </a:lnTo>
                    <a:lnTo>
                      <a:pt x="58" y="50"/>
                    </a:lnTo>
                    <a:lnTo>
                      <a:pt x="27" y="50"/>
                    </a:lnTo>
                    <a:lnTo>
                      <a:pt x="26" y="51"/>
                    </a:lnTo>
                    <a:lnTo>
                      <a:pt x="21" y="65"/>
                    </a:lnTo>
                    <a:lnTo>
                      <a:pt x="21" y="71"/>
                    </a:lnTo>
                    <a:lnTo>
                      <a:pt x="24" y="74"/>
                    </a:lnTo>
                    <a:lnTo>
                      <a:pt x="27" y="74"/>
                    </a:lnTo>
                    <a:lnTo>
                      <a:pt x="32" y="76"/>
                    </a:lnTo>
                    <a:lnTo>
                      <a:pt x="32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6" y="74"/>
                    </a:lnTo>
                    <a:lnTo>
                      <a:pt x="9" y="69"/>
                    </a:lnTo>
                    <a:lnTo>
                      <a:pt x="14" y="65"/>
                    </a:lnTo>
                    <a:lnTo>
                      <a:pt x="15" y="62"/>
                    </a:lnTo>
                    <a:lnTo>
                      <a:pt x="18" y="53"/>
                    </a:lnTo>
                    <a:lnTo>
                      <a:pt x="23" y="41"/>
                    </a:lnTo>
                    <a:lnTo>
                      <a:pt x="29" y="27"/>
                    </a:lnTo>
                    <a:lnTo>
                      <a:pt x="33" y="15"/>
                    </a:lnTo>
                    <a:lnTo>
                      <a:pt x="36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19" name="Picture 527"/>
              <p:cNvPicPr>
                <a:picLocks noChangeAspect="1" noChangeArrowheads="1"/>
              </p:cNvPicPr>
              <p:nvPr/>
            </p:nvPicPr>
            <p:blipFill>
              <a:blip r:embed="rId216" cstate="print"/>
              <a:srcRect/>
              <a:stretch>
                <a:fillRect/>
              </a:stretch>
            </p:blipFill>
            <p:spPr bwMode="auto">
              <a:xfrm>
                <a:off x="4415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20" name="Picture 528"/>
              <p:cNvPicPr>
                <a:picLocks noChangeAspect="1" noChangeArrowheads="1"/>
              </p:cNvPicPr>
              <p:nvPr/>
            </p:nvPicPr>
            <p:blipFill>
              <a:blip r:embed="rId217" cstate="print"/>
              <a:srcRect/>
              <a:stretch>
                <a:fillRect/>
              </a:stretch>
            </p:blipFill>
            <p:spPr bwMode="auto">
              <a:xfrm>
                <a:off x="4415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21" name="Picture 529"/>
              <p:cNvPicPr>
                <a:picLocks noChangeAspect="1" noChangeArrowheads="1"/>
              </p:cNvPicPr>
              <p:nvPr/>
            </p:nvPicPr>
            <p:blipFill>
              <a:blip r:embed="rId218" cstate="print"/>
              <a:srcRect/>
              <a:stretch>
                <a:fillRect/>
              </a:stretch>
            </p:blipFill>
            <p:spPr bwMode="auto">
              <a:xfrm>
                <a:off x="4445" y="2181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22" name="Picture 530"/>
              <p:cNvPicPr>
                <a:picLocks noChangeAspect="1" noChangeArrowheads="1"/>
              </p:cNvPicPr>
              <p:nvPr/>
            </p:nvPicPr>
            <p:blipFill>
              <a:blip r:embed="rId219" cstate="print"/>
              <a:srcRect/>
              <a:stretch>
                <a:fillRect/>
              </a:stretch>
            </p:blipFill>
            <p:spPr bwMode="auto">
              <a:xfrm>
                <a:off x="4445" y="2181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23" name="Freeform 531"/>
              <p:cNvSpPr>
                <a:spLocks/>
              </p:cNvSpPr>
              <p:nvPr/>
            </p:nvSpPr>
            <p:spPr bwMode="auto">
              <a:xfrm>
                <a:off x="4544" y="2237"/>
                <a:ext cx="69" cy="5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28"/>
                  </a:cxn>
                  <a:cxn ang="0">
                    <a:pos x="41" y="12"/>
                  </a:cxn>
                  <a:cxn ang="0">
                    <a:pos x="44" y="10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38" y="6"/>
                  </a:cxn>
                  <a:cxn ang="0">
                    <a:pos x="38" y="1"/>
                  </a:cxn>
                  <a:cxn ang="0">
                    <a:pos x="66" y="1"/>
                  </a:cxn>
                  <a:cxn ang="0">
                    <a:pos x="66" y="6"/>
                  </a:cxn>
                  <a:cxn ang="0">
                    <a:pos x="62" y="6"/>
                  </a:cxn>
                  <a:cxn ang="0">
                    <a:pos x="57" y="7"/>
                  </a:cxn>
                  <a:cxn ang="0">
                    <a:pos x="53" y="10"/>
                  </a:cxn>
                  <a:cxn ang="0">
                    <a:pos x="36" y="22"/>
                  </a:cxn>
                  <a:cxn ang="0">
                    <a:pos x="56" y="43"/>
                  </a:cxn>
                  <a:cxn ang="0">
                    <a:pos x="59" y="48"/>
                  </a:cxn>
                  <a:cxn ang="0">
                    <a:pos x="65" y="51"/>
                  </a:cxn>
                  <a:cxn ang="0">
                    <a:pos x="69" y="51"/>
                  </a:cxn>
                  <a:cxn ang="0">
                    <a:pos x="69" y="56"/>
                  </a:cxn>
                  <a:cxn ang="0">
                    <a:pos x="53" y="56"/>
                  </a:cxn>
                  <a:cxn ang="0">
                    <a:pos x="29" y="28"/>
                  </a:cxn>
                  <a:cxn ang="0">
                    <a:pos x="20" y="36"/>
                  </a:cxn>
                  <a:cxn ang="0">
                    <a:pos x="20" y="46"/>
                  </a:cxn>
                  <a:cxn ang="0">
                    <a:pos x="21" y="50"/>
                  </a:cxn>
                  <a:cxn ang="0">
                    <a:pos x="24" y="51"/>
                  </a:cxn>
                  <a:cxn ang="0">
                    <a:pos x="30" y="51"/>
                  </a:cxn>
                  <a:cxn ang="0">
                    <a:pos x="30" y="56"/>
                  </a:cxn>
                  <a:cxn ang="0">
                    <a:pos x="0" y="56"/>
                  </a:cxn>
                  <a:cxn ang="0">
                    <a:pos x="0" y="51"/>
                  </a:cxn>
                  <a:cxn ang="0">
                    <a:pos x="6" y="51"/>
                  </a:cxn>
                  <a:cxn ang="0">
                    <a:pos x="9" y="48"/>
                  </a:cxn>
                  <a:cxn ang="0">
                    <a:pos x="11" y="45"/>
                  </a:cxn>
                  <a:cxn ang="0">
                    <a:pos x="11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5" y="4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69" h="56">
                    <a:moveTo>
                      <a:pt x="15" y="0"/>
                    </a:moveTo>
                    <a:lnTo>
                      <a:pt x="20" y="0"/>
                    </a:lnTo>
                    <a:lnTo>
                      <a:pt x="20" y="28"/>
                    </a:lnTo>
                    <a:lnTo>
                      <a:pt x="41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38" y="6"/>
                    </a:lnTo>
                    <a:lnTo>
                      <a:pt x="38" y="1"/>
                    </a:lnTo>
                    <a:lnTo>
                      <a:pt x="66" y="1"/>
                    </a:lnTo>
                    <a:lnTo>
                      <a:pt x="66" y="6"/>
                    </a:lnTo>
                    <a:lnTo>
                      <a:pt x="62" y="6"/>
                    </a:lnTo>
                    <a:lnTo>
                      <a:pt x="57" y="7"/>
                    </a:lnTo>
                    <a:lnTo>
                      <a:pt x="53" y="10"/>
                    </a:lnTo>
                    <a:lnTo>
                      <a:pt x="36" y="22"/>
                    </a:lnTo>
                    <a:lnTo>
                      <a:pt x="56" y="43"/>
                    </a:lnTo>
                    <a:lnTo>
                      <a:pt x="59" y="48"/>
                    </a:lnTo>
                    <a:lnTo>
                      <a:pt x="65" y="51"/>
                    </a:lnTo>
                    <a:lnTo>
                      <a:pt x="69" y="51"/>
                    </a:lnTo>
                    <a:lnTo>
                      <a:pt x="69" y="56"/>
                    </a:lnTo>
                    <a:lnTo>
                      <a:pt x="53" y="56"/>
                    </a:lnTo>
                    <a:lnTo>
                      <a:pt x="29" y="28"/>
                    </a:lnTo>
                    <a:lnTo>
                      <a:pt x="20" y="36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4" y="51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6" y="51"/>
                    </a:lnTo>
                    <a:lnTo>
                      <a:pt x="9" y="48"/>
                    </a:lnTo>
                    <a:lnTo>
                      <a:pt x="11" y="45"/>
                    </a:lnTo>
                    <a:lnTo>
                      <a:pt x="11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24" name="Freeform 532"/>
              <p:cNvSpPr>
                <a:spLocks noEditPoints="1"/>
              </p:cNvSpPr>
              <p:nvPr/>
            </p:nvSpPr>
            <p:spPr bwMode="auto">
              <a:xfrm>
                <a:off x="4806" y="2212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7" y="50"/>
                  </a:cxn>
                  <a:cxn ang="0">
                    <a:pos x="68" y="64"/>
                  </a:cxn>
                  <a:cxn ang="0">
                    <a:pos x="71" y="75"/>
                  </a:cxn>
                  <a:cxn ang="0">
                    <a:pos x="79" y="78"/>
                  </a:cxn>
                  <a:cxn ang="0">
                    <a:pos x="86" y="75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8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1" y="12"/>
                  </a:cxn>
                  <a:cxn ang="0">
                    <a:pos x="8" y="26"/>
                  </a:cxn>
                  <a:cxn ang="0">
                    <a:pos x="12" y="43"/>
                  </a:cxn>
                  <a:cxn ang="0">
                    <a:pos x="20" y="46"/>
                  </a:cxn>
                  <a:cxn ang="0">
                    <a:pos x="27" y="43"/>
                  </a:cxn>
                  <a:cxn ang="0">
                    <a:pos x="30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3" y="2"/>
                  </a:cxn>
                  <a:cxn ang="0">
                    <a:pos x="26" y="81"/>
                  </a:cxn>
                  <a:cxn ang="0">
                    <a:pos x="73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5"/>
                    </a:lnTo>
                    <a:lnTo>
                      <a:pt x="74" y="76"/>
                    </a:lnTo>
                    <a:lnTo>
                      <a:pt x="79" y="78"/>
                    </a:lnTo>
                    <a:lnTo>
                      <a:pt x="83" y="76"/>
                    </a:lnTo>
                    <a:lnTo>
                      <a:pt x="86" y="75"/>
                    </a:lnTo>
                    <a:lnTo>
                      <a:pt x="88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8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1" y="12"/>
                    </a:lnTo>
                    <a:lnTo>
                      <a:pt x="9" y="19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9" y="38"/>
                    </a:lnTo>
                    <a:lnTo>
                      <a:pt x="30" y="32"/>
                    </a:lnTo>
                    <a:lnTo>
                      <a:pt x="32" y="25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1"/>
                    </a:lnTo>
                    <a:lnTo>
                      <a:pt x="18" y="81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25" name="Freeform 533"/>
              <p:cNvSpPr>
                <a:spLocks/>
              </p:cNvSpPr>
              <p:nvPr/>
            </p:nvSpPr>
            <p:spPr bwMode="auto">
              <a:xfrm>
                <a:off x="4912" y="2214"/>
                <a:ext cx="78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20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1" y="6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22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3" y="27"/>
                  </a:cxn>
                  <a:cxn ang="0">
                    <a:pos x="43" y="24"/>
                  </a:cxn>
                  <a:cxn ang="0">
                    <a:pos x="45" y="20"/>
                  </a:cxn>
                  <a:cxn ang="0">
                    <a:pos x="49" y="20"/>
                  </a:cxn>
                  <a:cxn ang="0">
                    <a:pos x="49" y="54"/>
                  </a:cxn>
                  <a:cxn ang="0">
                    <a:pos x="45" y="54"/>
                  </a:cxn>
                  <a:cxn ang="0">
                    <a:pos x="43" y="50"/>
                  </a:cxn>
                  <a:cxn ang="0">
                    <a:pos x="43" y="45"/>
                  </a:cxn>
                  <a:cxn ang="0">
                    <a:pos x="39" y="41"/>
                  </a:cxn>
                  <a:cxn ang="0">
                    <a:pos x="34" y="39"/>
                  </a:cxn>
                  <a:cxn ang="0">
                    <a:pos x="22" y="39"/>
                  </a:cxn>
                  <a:cxn ang="0">
                    <a:pos x="22" y="68"/>
                  </a:cxn>
                  <a:cxn ang="0">
                    <a:pos x="24" y="71"/>
                  </a:cxn>
                  <a:cxn ang="0">
                    <a:pos x="25" y="73"/>
                  </a:cxn>
                  <a:cxn ang="0">
                    <a:pos x="30" y="74"/>
                  </a:cxn>
                  <a:cxn ang="0">
                    <a:pos x="34" y="74"/>
                  </a:cxn>
                  <a:cxn ang="0">
                    <a:pos x="43" y="73"/>
                  </a:cxn>
                  <a:cxn ang="0">
                    <a:pos x="51" y="71"/>
                  </a:cxn>
                  <a:cxn ang="0">
                    <a:pos x="63" y="65"/>
                  </a:cxn>
                  <a:cxn ang="0">
                    <a:pos x="75" y="53"/>
                  </a:cxn>
                  <a:cxn ang="0">
                    <a:pos x="78" y="54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7" y="73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66" y="0"/>
                    </a:lnTo>
                    <a:lnTo>
                      <a:pt x="74" y="20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1" y="6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2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3" y="27"/>
                    </a:lnTo>
                    <a:lnTo>
                      <a:pt x="43" y="24"/>
                    </a:lnTo>
                    <a:lnTo>
                      <a:pt x="45" y="20"/>
                    </a:lnTo>
                    <a:lnTo>
                      <a:pt x="49" y="20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50"/>
                    </a:lnTo>
                    <a:lnTo>
                      <a:pt x="43" y="45"/>
                    </a:lnTo>
                    <a:lnTo>
                      <a:pt x="39" y="41"/>
                    </a:lnTo>
                    <a:lnTo>
                      <a:pt x="34" y="39"/>
                    </a:lnTo>
                    <a:lnTo>
                      <a:pt x="22" y="39"/>
                    </a:lnTo>
                    <a:lnTo>
                      <a:pt x="22" y="68"/>
                    </a:lnTo>
                    <a:lnTo>
                      <a:pt x="24" y="71"/>
                    </a:lnTo>
                    <a:lnTo>
                      <a:pt x="25" y="73"/>
                    </a:lnTo>
                    <a:lnTo>
                      <a:pt x="30" y="74"/>
                    </a:lnTo>
                    <a:lnTo>
                      <a:pt x="34" y="74"/>
                    </a:lnTo>
                    <a:lnTo>
                      <a:pt x="43" y="73"/>
                    </a:lnTo>
                    <a:lnTo>
                      <a:pt x="51" y="71"/>
                    </a:lnTo>
                    <a:lnTo>
                      <a:pt x="63" y="65"/>
                    </a:lnTo>
                    <a:lnTo>
                      <a:pt x="75" y="53"/>
                    </a:lnTo>
                    <a:lnTo>
                      <a:pt x="78" y="54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26" name="Freeform 534"/>
              <p:cNvSpPr>
                <a:spLocks noEditPoints="1"/>
              </p:cNvSpPr>
              <p:nvPr/>
            </p:nvSpPr>
            <p:spPr bwMode="auto">
              <a:xfrm>
                <a:off x="4987" y="2214"/>
                <a:ext cx="87" cy="79"/>
              </a:xfrm>
              <a:custGeom>
                <a:avLst/>
                <a:gdLst/>
                <a:ahLst/>
                <a:cxnLst>
                  <a:cxn ang="0">
                    <a:pos x="41" y="9"/>
                  </a:cxn>
                  <a:cxn ang="0">
                    <a:pos x="29" y="44"/>
                  </a:cxn>
                  <a:cxn ang="0">
                    <a:pos x="54" y="44"/>
                  </a:cxn>
                  <a:cxn ang="0">
                    <a:pos x="41" y="9"/>
                  </a:cxn>
                  <a:cxn ang="0">
                    <a:pos x="38" y="0"/>
                  </a:cxn>
                  <a:cxn ang="0">
                    <a:pos x="50" y="0"/>
                  </a:cxn>
                  <a:cxn ang="0">
                    <a:pos x="74" y="62"/>
                  </a:cxn>
                  <a:cxn ang="0">
                    <a:pos x="75" y="66"/>
                  </a:cxn>
                  <a:cxn ang="0">
                    <a:pos x="77" y="69"/>
                  </a:cxn>
                  <a:cxn ang="0">
                    <a:pos x="81" y="74"/>
                  </a:cxn>
                  <a:cxn ang="0">
                    <a:pos x="87" y="76"/>
                  </a:cxn>
                  <a:cxn ang="0">
                    <a:pos x="87" y="79"/>
                  </a:cxn>
                  <a:cxn ang="0">
                    <a:pos x="54" y="79"/>
                  </a:cxn>
                  <a:cxn ang="0">
                    <a:pos x="54" y="76"/>
                  </a:cxn>
                  <a:cxn ang="0">
                    <a:pos x="59" y="74"/>
                  </a:cxn>
                  <a:cxn ang="0">
                    <a:pos x="60" y="73"/>
                  </a:cxn>
                  <a:cxn ang="0">
                    <a:pos x="63" y="71"/>
                  </a:cxn>
                  <a:cxn ang="0">
                    <a:pos x="63" y="66"/>
                  </a:cxn>
                  <a:cxn ang="0">
                    <a:pos x="62" y="63"/>
                  </a:cxn>
                  <a:cxn ang="0">
                    <a:pos x="56" y="50"/>
                  </a:cxn>
                  <a:cxn ang="0">
                    <a:pos x="27" y="50"/>
                  </a:cxn>
                  <a:cxn ang="0">
                    <a:pos x="26" y="51"/>
                  </a:cxn>
                  <a:cxn ang="0">
                    <a:pos x="21" y="65"/>
                  </a:cxn>
                  <a:cxn ang="0">
                    <a:pos x="21" y="71"/>
                  </a:cxn>
                  <a:cxn ang="0">
                    <a:pos x="24" y="74"/>
                  </a:cxn>
                  <a:cxn ang="0">
                    <a:pos x="27" y="74"/>
                  </a:cxn>
                  <a:cxn ang="0">
                    <a:pos x="30" y="76"/>
                  </a:cxn>
                  <a:cxn ang="0">
                    <a:pos x="30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8" y="73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8" y="53"/>
                  </a:cxn>
                  <a:cxn ang="0">
                    <a:pos x="23" y="41"/>
                  </a:cxn>
                  <a:cxn ang="0">
                    <a:pos x="27" y="27"/>
                  </a:cxn>
                  <a:cxn ang="0">
                    <a:pos x="32" y="15"/>
                  </a:cxn>
                  <a:cxn ang="0">
                    <a:pos x="36" y="6"/>
                  </a:cxn>
                  <a:cxn ang="0">
                    <a:pos x="38" y="0"/>
                  </a:cxn>
                </a:cxnLst>
                <a:rect l="0" t="0" r="r" b="b"/>
                <a:pathLst>
                  <a:path w="87" h="79">
                    <a:moveTo>
                      <a:pt x="41" y="9"/>
                    </a:moveTo>
                    <a:lnTo>
                      <a:pt x="29" y="44"/>
                    </a:lnTo>
                    <a:lnTo>
                      <a:pt x="54" y="44"/>
                    </a:lnTo>
                    <a:lnTo>
                      <a:pt x="41" y="9"/>
                    </a:lnTo>
                    <a:close/>
                    <a:moveTo>
                      <a:pt x="38" y="0"/>
                    </a:moveTo>
                    <a:lnTo>
                      <a:pt x="50" y="0"/>
                    </a:lnTo>
                    <a:lnTo>
                      <a:pt x="74" y="62"/>
                    </a:lnTo>
                    <a:lnTo>
                      <a:pt x="75" y="66"/>
                    </a:lnTo>
                    <a:lnTo>
                      <a:pt x="77" y="69"/>
                    </a:lnTo>
                    <a:lnTo>
                      <a:pt x="81" y="74"/>
                    </a:lnTo>
                    <a:lnTo>
                      <a:pt x="87" y="76"/>
                    </a:lnTo>
                    <a:lnTo>
                      <a:pt x="87" y="79"/>
                    </a:lnTo>
                    <a:lnTo>
                      <a:pt x="54" y="79"/>
                    </a:lnTo>
                    <a:lnTo>
                      <a:pt x="54" y="76"/>
                    </a:lnTo>
                    <a:lnTo>
                      <a:pt x="59" y="74"/>
                    </a:lnTo>
                    <a:lnTo>
                      <a:pt x="60" y="73"/>
                    </a:lnTo>
                    <a:lnTo>
                      <a:pt x="63" y="71"/>
                    </a:lnTo>
                    <a:lnTo>
                      <a:pt x="63" y="66"/>
                    </a:lnTo>
                    <a:lnTo>
                      <a:pt x="62" y="63"/>
                    </a:lnTo>
                    <a:lnTo>
                      <a:pt x="56" y="50"/>
                    </a:lnTo>
                    <a:lnTo>
                      <a:pt x="27" y="50"/>
                    </a:lnTo>
                    <a:lnTo>
                      <a:pt x="26" y="51"/>
                    </a:lnTo>
                    <a:lnTo>
                      <a:pt x="21" y="65"/>
                    </a:lnTo>
                    <a:lnTo>
                      <a:pt x="21" y="71"/>
                    </a:lnTo>
                    <a:lnTo>
                      <a:pt x="24" y="74"/>
                    </a:lnTo>
                    <a:lnTo>
                      <a:pt x="27" y="74"/>
                    </a:lnTo>
                    <a:lnTo>
                      <a:pt x="30" y="76"/>
                    </a:lnTo>
                    <a:lnTo>
                      <a:pt x="30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8" y="53"/>
                    </a:lnTo>
                    <a:lnTo>
                      <a:pt x="23" y="41"/>
                    </a:lnTo>
                    <a:lnTo>
                      <a:pt x="27" y="27"/>
                    </a:lnTo>
                    <a:lnTo>
                      <a:pt x="32" y="15"/>
                    </a:lnTo>
                    <a:lnTo>
                      <a:pt x="36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27" name="Picture 535"/>
              <p:cNvPicPr>
                <a:picLocks noChangeAspect="1" noChangeArrowheads="1"/>
              </p:cNvPicPr>
              <p:nvPr/>
            </p:nvPicPr>
            <p:blipFill>
              <a:blip r:embed="rId220" cstate="print"/>
              <a:srcRect/>
              <a:stretch>
                <a:fillRect/>
              </a:stretch>
            </p:blipFill>
            <p:spPr bwMode="auto">
              <a:xfrm>
                <a:off x="5166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28" name="Picture 536"/>
              <p:cNvPicPr>
                <a:picLocks noChangeAspect="1" noChangeArrowheads="1"/>
              </p:cNvPicPr>
              <p:nvPr/>
            </p:nvPicPr>
            <p:blipFill>
              <a:blip r:embed="rId221" cstate="print"/>
              <a:srcRect/>
              <a:stretch>
                <a:fillRect/>
              </a:stretch>
            </p:blipFill>
            <p:spPr bwMode="auto">
              <a:xfrm>
                <a:off x="5166" y="2181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29" name="Picture 537"/>
              <p:cNvPicPr>
                <a:picLocks noChangeAspect="1" noChangeArrowheads="1"/>
              </p:cNvPicPr>
              <p:nvPr/>
            </p:nvPicPr>
            <p:blipFill>
              <a:blip r:embed="rId222" cstate="print"/>
              <a:srcRect/>
              <a:stretch>
                <a:fillRect/>
              </a:stretch>
            </p:blipFill>
            <p:spPr bwMode="auto">
              <a:xfrm>
                <a:off x="1088" y="2339"/>
                <a:ext cx="4081" cy="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30" name="Picture 538"/>
              <p:cNvPicPr>
                <a:picLocks noChangeAspect="1" noChangeArrowheads="1"/>
              </p:cNvPicPr>
              <p:nvPr/>
            </p:nvPicPr>
            <p:blipFill>
              <a:blip r:embed="rId223" cstate="print"/>
              <a:srcRect/>
              <a:stretch>
                <a:fillRect/>
              </a:stretch>
            </p:blipFill>
            <p:spPr bwMode="auto">
              <a:xfrm>
                <a:off x="1088" y="2339"/>
                <a:ext cx="4081" cy="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31" name="Picture 539"/>
              <p:cNvPicPr>
                <a:picLocks noChangeAspect="1" noChangeArrowheads="1"/>
              </p:cNvPicPr>
              <p:nvPr/>
            </p:nvPicPr>
            <p:blipFill>
              <a:blip r:embed="rId224" cstate="print"/>
              <a:srcRect/>
              <a:stretch>
                <a:fillRect/>
              </a:stretch>
            </p:blipFill>
            <p:spPr bwMode="auto">
              <a:xfrm>
                <a:off x="1085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32" name="Picture 540"/>
              <p:cNvPicPr>
                <a:picLocks noChangeAspect="1" noChangeArrowheads="1"/>
              </p:cNvPicPr>
              <p:nvPr/>
            </p:nvPicPr>
            <p:blipFill>
              <a:blip r:embed="rId225" cstate="print"/>
              <a:srcRect/>
              <a:stretch>
                <a:fillRect/>
              </a:stretch>
            </p:blipFill>
            <p:spPr bwMode="auto">
              <a:xfrm>
                <a:off x="1085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33" name="Freeform 541"/>
              <p:cNvSpPr>
                <a:spLocks/>
              </p:cNvSpPr>
              <p:nvPr/>
            </p:nvSpPr>
            <p:spPr bwMode="auto">
              <a:xfrm>
                <a:off x="1230" y="2386"/>
                <a:ext cx="64" cy="6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7" y="0"/>
                  </a:cxn>
                  <a:cxn ang="0">
                    <a:pos x="37" y="28"/>
                  </a:cxn>
                  <a:cxn ang="0">
                    <a:pos x="64" y="28"/>
                  </a:cxn>
                  <a:cxn ang="0">
                    <a:pos x="64" y="37"/>
                  </a:cxn>
                  <a:cxn ang="0">
                    <a:pos x="37" y="37"/>
                  </a:cxn>
                  <a:cxn ang="0">
                    <a:pos x="37" y="65"/>
                  </a:cxn>
                  <a:cxn ang="0">
                    <a:pos x="28" y="65"/>
                  </a:cxn>
                  <a:cxn ang="0">
                    <a:pos x="28" y="37"/>
                  </a:cxn>
                  <a:cxn ang="0">
                    <a:pos x="0" y="37"/>
                  </a:cxn>
                  <a:cxn ang="0">
                    <a:pos x="0" y="28"/>
                  </a:cxn>
                  <a:cxn ang="0">
                    <a:pos x="28" y="28"/>
                  </a:cxn>
                  <a:cxn ang="0">
                    <a:pos x="28" y="0"/>
                  </a:cxn>
                </a:cxnLst>
                <a:rect l="0" t="0" r="r" b="b"/>
                <a:pathLst>
                  <a:path w="64" h="65">
                    <a:moveTo>
                      <a:pt x="28" y="0"/>
                    </a:moveTo>
                    <a:lnTo>
                      <a:pt x="37" y="0"/>
                    </a:lnTo>
                    <a:lnTo>
                      <a:pt x="37" y="28"/>
                    </a:lnTo>
                    <a:lnTo>
                      <a:pt x="64" y="28"/>
                    </a:lnTo>
                    <a:lnTo>
                      <a:pt x="64" y="37"/>
                    </a:lnTo>
                    <a:lnTo>
                      <a:pt x="37" y="37"/>
                    </a:lnTo>
                    <a:lnTo>
                      <a:pt x="37" y="65"/>
                    </a:lnTo>
                    <a:lnTo>
                      <a:pt x="28" y="65"/>
                    </a:lnTo>
                    <a:lnTo>
                      <a:pt x="28" y="37"/>
                    </a:lnTo>
                    <a:lnTo>
                      <a:pt x="0" y="37"/>
                    </a:lnTo>
                    <a:lnTo>
                      <a:pt x="0" y="28"/>
                    </a:lnTo>
                    <a:lnTo>
                      <a:pt x="28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34" name="Freeform 542"/>
              <p:cNvSpPr>
                <a:spLocks noEditPoints="1"/>
              </p:cNvSpPr>
              <p:nvPr/>
            </p:nvSpPr>
            <p:spPr bwMode="auto">
              <a:xfrm>
                <a:off x="1526" y="2377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7" y="50"/>
                  </a:cxn>
                  <a:cxn ang="0">
                    <a:pos x="68" y="64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1" y="12"/>
                  </a:cxn>
                  <a:cxn ang="0">
                    <a:pos x="8" y="26"/>
                  </a:cxn>
                  <a:cxn ang="0">
                    <a:pos x="12" y="43"/>
                  </a:cxn>
                  <a:cxn ang="0">
                    <a:pos x="20" y="46"/>
                  </a:cxn>
                  <a:cxn ang="0">
                    <a:pos x="28" y="43"/>
                  </a:cxn>
                  <a:cxn ang="0">
                    <a:pos x="32" y="32"/>
                  </a:cxn>
                  <a:cxn ang="0">
                    <a:pos x="31" y="17"/>
                  </a:cxn>
                  <a:cxn ang="0">
                    <a:pos x="25" y="5"/>
                  </a:cxn>
                  <a:cxn ang="0">
                    <a:pos x="73" y="2"/>
                  </a:cxn>
                  <a:cxn ang="0">
                    <a:pos x="26" y="81"/>
                  </a:cxn>
                  <a:cxn ang="0">
                    <a:pos x="73" y="2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1" y="47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8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20" y="46"/>
                    </a:lnTo>
                    <a:lnTo>
                      <a:pt x="25" y="44"/>
                    </a:lnTo>
                    <a:lnTo>
                      <a:pt x="28" y="43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5"/>
                    </a:lnTo>
                    <a:lnTo>
                      <a:pt x="31" y="17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15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1"/>
                    </a:lnTo>
                    <a:lnTo>
                      <a:pt x="18" y="81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35" name="Freeform 543"/>
              <p:cNvSpPr>
                <a:spLocks/>
              </p:cNvSpPr>
              <p:nvPr/>
            </p:nvSpPr>
            <p:spPr bwMode="auto">
              <a:xfrm>
                <a:off x="1633" y="2377"/>
                <a:ext cx="62" cy="81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2"/>
                  </a:cxn>
                  <a:cxn ang="0">
                    <a:pos x="49" y="5"/>
                  </a:cxn>
                  <a:cxn ang="0">
                    <a:pos x="52" y="8"/>
                  </a:cxn>
                  <a:cxn ang="0">
                    <a:pos x="55" y="12"/>
                  </a:cxn>
                  <a:cxn ang="0">
                    <a:pos x="56" y="17"/>
                  </a:cxn>
                  <a:cxn ang="0">
                    <a:pos x="58" y="23"/>
                  </a:cxn>
                  <a:cxn ang="0">
                    <a:pos x="52" y="38"/>
                  </a:cxn>
                  <a:cxn ang="0">
                    <a:pos x="37" y="55"/>
                  </a:cxn>
                  <a:cxn ang="0">
                    <a:pos x="32" y="58"/>
                  </a:cxn>
                  <a:cxn ang="0">
                    <a:pos x="20" y="67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70"/>
                  </a:cxn>
                  <a:cxn ang="0">
                    <a:pos x="49" y="70"/>
                  </a:cxn>
                  <a:cxn ang="0">
                    <a:pos x="52" y="67"/>
                  </a:cxn>
                  <a:cxn ang="0">
                    <a:pos x="55" y="65"/>
                  </a:cxn>
                  <a:cxn ang="0">
                    <a:pos x="56" y="61"/>
                  </a:cxn>
                  <a:cxn ang="0">
                    <a:pos x="58" y="58"/>
                  </a:cxn>
                  <a:cxn ang="0">
                    <a:pos x="62" y="59"/>
                  </a:cxn>
                  <a:cxn ang="0">
                    <a:pos x="56" y="81"/>
                  </a:cxn>
                  <a:cxn ang="0">
                    <a:pos x="0" y="81"/>
                  </a:cxn>
                  <a:cxn ang="0">
                    <a:pos x="0" y="73"/>
                  </a:cxn>
                  <a:cxn ang="0">
                    <a:pos x="24" y="55"/>
                  </a:cxn>
                  <a:cxn ang="0">
                    <a:pos x="40" y="38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1"/>
                  </a:cxn>
                  <a:cxn ang="0">
                    <a:pos x="38" y="8"/>
                  </a:cxn>
                  <a:cxn ang="0">
                    <a:pos x="34" y="6"/>
                  </a:cxn>
                  <a:cxn ang="0">
                    <a:pos x="27" y="5"/>
                  </a:cxn>
                  <a:cxn ang="0">
                    <a:pos x="23" y="6"/>
                  </a:cxn>
                  <a:cxn ang="0">
                    <a:pos x="17" y="8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3"/>
                  </a:cxn>
                  <a:cxn ang="0">
                    <a:pos x="15" y="25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5" y="31"/>
                  </a:cxn>
                  <a:cxn ang="0">
                    <a:pos x="3" y="29"/>
                  </a:cxn>
                  <a:cxn ang="0">
                    <a:pos x="2" y="25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2"/>
                  </a:cxn>
                  <a:cxn ang="0">
                    <a:pos x="29" y="0"/>
                  </a:cxn>
                </a:cxnLst>
                <a:rect l="0" t="0" r="r" b="b"/>
                <a:pathLst>
                  <a:path w="62" h="81">
                    <a:moveTo>
                      <a:pt x="29" y="0"/>
                    </a:moveTo>
                    <a:lnTo>
                      <a:pt x="37" y="0"/>
                    </a:lnTo>
                    <a:lnTo>
                      <a:pt x="43" y="2"/>
                    </a:lnTo>
                    <a:lnTo>
                      <a:pt x="49" y="5"/>
                    </a:lnTo>
                    <a:lnTo>
                      <a:pt x="52" y="8"/>
                    </a:lnTo>
                    <a:lnTo>
                      <a:pt x="55" y="12"/>
                    </a:lnTo>
                    <a:lnTo>
                      <a:pt x="56" y="17"/>
                    </a:lnTo>
                    <a:lnTo>
                      <a:pt x="58" y="23"/>
                    </a:lnTo>
                    <a:lnTo>
                      <a:pt x="52" y="38"/>
                    </a:lnTo>
                    <a:lnTo>
                      <a:pt x="37" y="55"/>
                    </a:lnTo>
                    <a:lnTo>
                      <a:pt x="32" y="58"/>
                    </a:lnTo>
                    <a:lnTo>
                      <a:pt x="20" y="67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70"/>
                    </a:lnTo>
                    <a:lnTo>
                      <a:pt x="49" y="70"/>
                    </a:lnTo>
                    <a:lnTo>
                      <a:pt x="52" y="67"/>
                    </a:lnTo>
                    <a:lnTo>
                      <a:pt x="55" y="65"/>
                    </a:lnTo>
                    <a:lnTo>
                      <a:pt x="56" y="61"/>
                    </a:lnTo>
                    <a:lnTo>
                      <a:pt x="58" y="58"/>
                    </a:lnTo>
                    <a:lnTo>
                      <a:pt x="62" y="59"/>
                    </a:lnTo>
                    <a:lnTo>
                      <a:pt x="56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4" y="55"/>
                    </a:lnTo>
                    <a:lnTo>
                      <a:pt x="40" y="38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1"/>
                    </a:lnTo>
                    <a:lnTo>
                      <a:pt x="38" y="8"/>
                    </a:lnTo>
                    <a:lnTo>
                      <a:pt x="34" y="6"/>
                    </a:lnTo>
                    <a:lnTo>
                      <a:pt x="27" y="5"/>
                    </a:lnTo>
                    <a:lnTo>
                      <a:pt x="23" y="6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5" y="31"/>
                    </a:lnTo>
                    <a:lnTo>
                      <a:pt x="3" y="29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36" name="Freeform 544"/>
              <p:cNvSpPr>
                <a:spLocks noEditPoints="1"/>
              </p:cNvSpPr>
              <p:nvPr/>
            </p:nvSpPr>
            <p:spPr bwMode="auto">
              <a:xfrm>
                <a:off x="1704" y="2379"/>
                <a:ext cx="79" cy="79"/>
              </a:xfrm>
              <a:custGeom>
                <a:avLst/>
                <a:gdLst/>
                <a:ahLst/>
                <a:cxnLst>
                  <a:cxn ang="0">
                    <a:pos x="23" y="38"/>
                  </a:cxn>
                  <a:cxn ang="0">
                    <a:pos x="23" y="68"/>
                  </a:cxn>
                  <a:cxn ang="0">
                    <a:pos x="27" y="72"/>
                  </a:cxn>
                  <a:cxn ang="0">
                    <a:pos x="32" y="74"/>
                  </a:cxn>
                  <a:cxn ang="0">
                    <a:pos x="38" y="74"/>
                  </a:cxn>
                  <a:cxn ang="0">
                    <a:pos x="53" y="71"/>
                  </a:cxn>
                  <a:cxn ang="0">
                    <a:pos x="62" y="65"/>
                  </a:cxn>
                  <a:cxn ang="0">
                    <a:pos x="65" y="54"/>
                  </a:cxn>
                  <a:cxn ang="0">
                    <a:pos x="65" y="48"/>
                  </a:cxn>
                  <a:cxn ang="0">
                    <a:pos x="62" y="44"/>
                  </a:cxn>
                  <a:cxn ang="0">
                    <a:pos x="59" y="41"/>
                  </a:cxn>
                  <a:cxn ang="0">
                    <a:pos x="50" y="38"/>
                  </a:cxn>
                  <a:cxn ang="0">
                    <a:pos x="23" y="38"/>
                  </a:cxn>
                  <a:cxn ang="0">
                    <a:pos x="27" y="4"/>
                  </a:cxn>
                  <a:cxn ang="0">
                    <a:pos x="24" y="6"/>
                  </a:cxn>
                  <a:cxn ang="0">
                    <a:pos x="23" y="9"/>
                  </a:cxn>
                  <a:cxn ang="0">
                    <a:pos x="23" y="33"/>
                  </a:cxn>
                  <a:cxn ang="0">
                    <a:pos x="36" y="33"/>
                  </a:cxn>
                  <a:cxn ang="0">
                    <a:pos x="54" y="30"/>
                  </a:cxn>
                  <a:cxn ang="0">
                    <a:pos x="60" y="26"/>
                  </a:cxn>
                  <a:cxn ang="0">
                    <a:pos x="62" y="18"/>
                  </a:cxn>
                  <a:cxn ang="0">
                    <a:pos x="59" y="10"/>
                  </a:cxn>
                  <a:cxn ang="0">
                    <a:pos x="51" y="6"/>
                  </a:cxn>
                  <a:cxn ang="0">
                    <a:pos x="38" y="4"/>
                  </a:cxn>
                  <a:cxn ang="0">
                    <a:pos x="27" y="4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9" y="1"/>
                  </a:cxn>
                  <a:cxn ang="0">
                    <a:pos x="71" y="7"/>
                  </a:cxn>
                  <a:cxn ang="0">
                    <a:pos x="74" y="18"/>
                  </a:cxn>
                  <a:cxn ang="0">
                    <a:pos x="74" y="23"/>
                  </a:cxn>
                  <a:cxn ang="0">
                    <a:pos x="71" y="27"/>
                  </a:cxn>
                  <a:cxn ang="0">
                    <a:pos x="68" y="30"/>
                  </a:cxn>
                  <a:cxn ang="0">
                    <a:pos x="63" y="33"/>
                  </a:cxn>
                  <a:cxn ang="0">
                    <a:pos x="57" y="35"/>
                  </a:cxn>
                  <a:cxn ang="0">
                    <a:pos x="65" y="36"/>
                  </a:cxn>
                  <a:cxn ang="0">
                    <a:pos x="71" y="41"/>
                  </a:cxn>
                  <a:cxn ang="0">
                    <a:pos x="76" y="44"/>
                  </a:cxn>
                  <a:cxn ang="0">
                    <a:pos x="79" y="56"/>
                  </a:cxn>
                  <a:cxn ang="0">
                    <a:pos x="76" y="65"/>
                  </a:cxn>
                  <a:cxn ang="0">
                    <a:pos x="69" y="72"/>
                  </a:cxn>
                  <a:cxn ang="0">
                    <a:pos x="59" y="77"/>
                  </a:cxn>
                  <a:cxn ang="0">
                    <a:pos x="42" y="79"/>
                  </a:cxn>
                  <a:cxn ang="0">
                    <a:pos x="0" y="79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9">
                    <a:moveTo>
                      <a:pt x="23" y="38"/>
                    </a:moveTo>
                    <a:lnTo>
                      <a:pt x="23" y="68"/>
                    </a:lnTo>
                    <a:lnTo>
                      <a:pt x="27" y="72"/>
                    </a:lnTo>
                    <a:lnTo>
                      <a:pt x="32" y="74"/>
                    </a:lnTo>
                    <a:lnTo>
                      <a:pt x="38" y="74"/>
                    </a:lnTo>
                    <a:lnTo>
                      <a:pt x="53" y="71"/>
                    </a:lnTo>
                    <a:lnTo>
                      <a:pt x="62" y="65"/>
                    </a:lnTo>
                    <a:lnTo>
                      <a:pt x="65" y="54"/>
                    </a:lnTo>
                    <a:lnTo>
                      <a:pt x="65" y="48"/>
                    </a:lnTo>
                    <a:lnTo>
                      <a:pt x="62" y="44"/>
                    </a:lnTo>
                    <a:lnTo>
                      <a:pt x="59" y="41"/>
                    </a:lnTo>
                    <a:lnTo>
                      <a:pt x="50" y="38"/>
                    </a:lnTo>
                    <a:lnTo>
                      <a:pt x="23" y="38"/>
                    </a:lnTo>
                    <a:close/>
                    <a:moveTo>
                      <a:pt x="27" y="4"/>
                    </a:moveTo>
                    <a:lnTo>
                      <a:pt x="24" y="6"/>
                    </a:lnTo>
                    <a:lnTo>
                      <a:pt x="23" y="9"/>
                    </a:lnTo>
                    <a:lnTo>
                      <a:pt x="23" y="33"/>
                    </a:lnTo>
                    <a:lnTo>
                      <a:pt x="36" y="33"/>
                    </a:lnTo>
                    <a:lnTo>
                      <a:pt x="54" y="30"/>
                    </a:lnTo>
                    <a:lnTo>
                      <a:pt x="60" y="26"/>
                    </a:lnTo>
                    <a:lnTo>
                      <a:pt x="62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38" y="4"/>
                    </a:lnTo>
                    <a:lnTo>
                      <a:pt x="27" y="4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9" y="1"/>
                    </a:lnTo>
                    <a:lnTo>
                      <a:pt x="71" y="7"/>
                    </a:lnTo>
                    <a:lnTo>
                      <a:pt x="74" y="18"/>
                    </a:lnTo>
                    <a:lnTo>
                      <a:pt x="74" y="23"/>
                    </a:lnTo>
                    <a:lnTo>
                      <a:pt x="71" y="27"/>
                    </a:lnTo>
                    <a:lnTo>
                      <a:pt x="68" y="30"/>
                    </a:lnTo>
                    <a:lnTo>
                      <a:pt x="63" y="33"/>
                    </a:lnTo>
                    <a:lnTo>
                      <a:pt x="57" y="35"/>
                    </a:lnTo>
                    <a:lnTo>
                      <a:pt x="65" y="36"/>
                    </a:lnTo>
                    <a:lnTo>
                      <a:pt x="71" y="41"/>
                    </a:lnTo>
                    <a:lnTo>
                      <a:pt x="76" y="44"/>
                    </a:lnTo>
                    <a:lnTo>
                      <a:pt x="79" y="56"/>
                    </a:lnTo>
                    <a:lnTo>
                      <a:pt x="76" y="65"/>
                    </a:lnTo>
                    <a:lnTo>
                      <a:pt x="69" y="72"/>
                    </a:lnTo>
                    <a:lnTo>
                      <a:pt x="59" y="77"/>
                    </a:lnTo>
                    <a:lnTo>
                      <a:pt x="42" y="79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37" name="Picture 545"/>
              <p:cNvPicPr>
                <a:picLocks noChangeAspect="1" noChangeArrowheads="1"/>
              </p:cNvPicPr>
              <p:nvPr/>
            </p:nvPicPr>
            <p:blipFill>
              <a:blip r:embed="rId226" cstate="print"/>
              <a:srcRect/>
              <a:stretch>
                <a:fillRect/>
              </a:stretch>
            </p:blipFill>
            <p:spPr bwMode="auto">
              <a:xfrm>
                <a:off x="1873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38" name="Picture 546"/>
              <p:cNvPicPr>
                <a:picLocks noChangeAspect="1" noChangeArrowheads="1"/>
              </p:cNvPicPr>
              <p:nvPr/>
            </p:nvPicPr>
            <p:blipFill>
              <a:blip r:embed="rId227" cstate="print"/>
              <a:srcRect/>
              <a:stretch>
                <a:fillRect/>
              </a:stretch>
            </p:blipFill>
            <p:spPr bwMode="auto">
              <a:xfrm>
                <a:off x="1873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39" name="Picture 547"/>
              <p:cNvPicPr>
                <a:picLocks noChangeAspect="1" noChangeArrowheads="1"/>
              </p:cNvPicPr>
              <p:nvPr/>
            </p:nvPicPr>
            <p:blipFill>
              <a:blip r:embed="rId228" cstate="print"/>
              <a:srcRect/>
              <a:stretch>
                <a:fillRect/>
              </a:stretch>
            </p:blipFill>
            <p:spPr bwMode="auto">
              <a:xfrm>
                <a:off x="1902" y="2346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40" name="Picture 548"/>
              <p:cNvPicPr>
                <a:picLocks noChangeAspect="1" noChangeArrowheads="1"/>
              </p:cNvPicPr>
              <p:nvPr/>
            </p:nvPicPr>
            <p:blipFill>
              <a:blip r:embed="rId229" cstate="print"/>
              <a:srcRect/>
              <a:stretch>
                <a:fillRect/>
              </a:stretch>
            </p:blipFill>
            <p:spPr bwMode="auto">
              <a:xfrm>
                <a:off x="1902" y="2346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41" name="Freeform 549"/>
              <p:cNvSpPr>
                <a:spLocks/>
              </p:cNvSpPr>
              <p:nvPr/>
            </p:nvSpPr>
            <p:spPr bwMode="auto">
              <a:xfrm>
                <a:off x="2143" y="2379"/>
                <a:ext cx="84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" y="0"/>
                  </a:cxn>
                  <a:cxn ang="0">
                    <a:pos x="34" y="3"/>
                  </a:cxn>
                  <a:cxn ang="0">
                    <a:pos x="30" y="3"/>
                  </a:cxn>
                  <a:cxn ang="0">
                    <a:pos x="24" y="6"/>
                  </a:cxn>
                  <a:cxn ang="0">
                    <a:pos x="24" y="9"/>
                  </a:cxn>
                  <a:cxn ang="0">
                    <a:pos x="22" y="12"/>
                  </a:cxn>
                  <a:cxn ang="0">
                    <a:pos x="22" y="38"/>
                  </a:cxn>
                  <a:cxn ang="0">
                    <a:pos x="51" y="13"/>
                  </a:cxn>
                  <a:cxn ang="0">
                    <a:pos x="52" y="10"/>
                  </a:cxn>
                  <a:cxn ang="0">
                    <a:pos x="52" y="6"/>
                  </a:cxn>
                  <a:cxn ang="0">
                    <a:pos x="51" y="4"/>
                  </a:cxn>
                  <a:cxn ang="0">
                    <a:pos x="48" y="3"/>
                  </a:cxn>
                  <a:cxn ang="0">
                    <a:pos x="45" y="3"/>
                  </a:cxn>
                  <a:cxn ang="0">
                    <a:pos x="45" y="0"/>
                  </a:cxn>
                  <a:cxn ang="0">
                    <a:pos x="78" y="0"/>
                  </a:cxn>
                  <a:cxn ang="0">
                    <a:pos x="78" y="3"/>
                  </a:cxn>
                  <a:cxn ang="0">
                    <a:pos x="72" y="6"/>
                  </a:cxn>
                  <a:cxn ang="0">
                    <a:pos x="64" y="9"/>
                  </a:cxn>
                  <a:cxn ang="0">
                    <a:pos x="58" y="13"/>
                  </a:cxn>
                  <a:cxn ang="0">
                    <a:pos x="45" y="26"/>
                  </a:cxn>
                  <a:cxn ang="0">
                    <a:pos x="67" y="62"/>
                  </a:cxn>
                  <a:cxn ang="0">
                    <a:pos x="73" y="71"/>
                  </a:cxn>
                  <a:cxn ang="0">
                    <a:pos x="78" y="74"/>
                  </a:cxn>
                  <a:cxn ang="0">
                    <a:pos x="84" y="75"/>
                  </a:cxn>
                  <a:cxn ang="0">
                    <a:pos x="84" y="79"/>
                  </a:cxn>
                  <a:cxn ang="0">
                    <a:pos x="48" y="79"/>
                  </a:cxn>
                  <a:cxn ang="0">
                    <a:pos x="48" y="75"/>
                  </a:cxn>
                  <a:cxn ang="0">
                    <a:pos x="51" y="74"/>
                  </a:cxn>
                  <a:cxn ang="0">
                    <a:pos x="54" y="74"/>
                  </a:cxn>
                  <a:cxn ang="0">
                    <a:pos x="57" y="72"/>
                  </a:cxn>
                  <a:cxn ang="0">
                    <a:pos x="57" y="68"/>
                  </a:cxn>
                  <a:cxn ang="0">
                    <a:pos x="55" y="66"/>
                  </a:cxn>
                  <a:cxn ang="0">
                    <a:pos x="54" y="63"/>
                  </a:cxn>
                  <a:cxn ang="0">
                    <a:pos x="36" y="33"/>
                  </a:cxn>
                  <a:cxn ang="0">
                    <a:pos x="22" y="45"/>
                  </a:cxn>
                  <a:cxn ang="0">
                    <a:pos x="22" y="66"/>
                  </a:cxn>
                  <a:cxn ang="0">
                    <a:pos x="24" y="69"/>
                  </a:cxn>
                  <a:cxn ang="0">
                    <a:pos x="24" y="72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4" y="75"/>
                  </a:cxn>
                  <a:cxn ang="0">
                    <a:pos x="34" y="79"/>
                  </a:cxn>
                  <a:cxn ang="0">
                    <a:pos x="0" y="79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10" y="71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4" h="79">
                    <a:moveTo>
                      <a:pt x="0" y="0"/>
                    </a:moveTo>
                    <a:lnTo>
                      <a:pt x="34" y="0"/>
                    </a:lnTo>
                    <a:lnTo>
                      <a:pt x="34" y="3"/>
                    </a:lnTo>
                    <a:lnTo>
                      <a:pt x="30" y="3"/>
                    </a:lnTo>
                    <a:lnTo>
                      <a:pt x="24" y="6"/>
                    </a:lnTo>
                    <a:lnTo>
                      <a:pt x="24" y="9"/>
                    </a:lnTo>
                    <a:lnTo>
                      <a:pt x="22" y="12"/>
                    </a:lnTo>
                    <a:lnTo>
                      <a:pt x="22" y="38"/>
                    </a:lnTo>
                    <a:lnTo>
                      <a:pt x="51" y="13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51" y="4"/>
                    </a:lnTo>
                    <a:lnTo>
                      <a:pt x="48" y="3"/>
                    </a:lnTo>
                    <a:lnTo>
                      <a:pt x="45" y="3"/>
                    </a:lnTo>
                    <a:lnTo>
                      <a:pt x="45" y="0"/>
                    </a:lnTo>
                    <a:lnTo>
                      <a:pt x="78" y="0"/>
                    </a:lnTo>
                    <a:lnTo>
                      <a:pt x="78" y="3"/>
                    </a:lnTo>
                    <a:lnTo>
                      <a:pt x="72" y="6"/>
                    </a:lnTo>
                    <a:lnTo>
                      <a:pt x="64" y="9"/>
                    </a:lnTo>
                    <a:lnTo>
                      <a:pt x="58" y="13"/>
                    </a:lnTo>
                    <a:lnTo>
                      <a:pt x="45" y="26"/>
                    </a:lnTo>
                    <a:lnTo>
                      <a:pt x="67" y="62"/>
                    </a:lnTo>
                    <a:lnTo>
                      <a:pt x="73" y="71"/>
                    </a:lnTo>
                    <a:lnTo>
                      <a:pt x="78" y="74"/>
                    </a:lnTo>
                    <a:lnTo>
                      <a:pt x="84" y="75"/>
                    </a:lnTo>
                    <a:lnTo>
                      <a:pt x="84" y="79"/>
                    </a:lnTo>
                    <a:lnTo>
                      <a:pt x="48" y="79"/>
                    </a:lnTo>
                    <a:lnTo>
                      <a:pt x="48" y="75"/>
                    </a:lnTo>
                    <a:lnTo>
                      <a:pt x="51" y="74"/>
                    </a:lnTo>
                    <a:lnTo>
                      <a:pt x="54" y="74"/>
                    </a:lnTo>
                    <a:lnTo>
                      <a:pt x="57" y="72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4" y="63"/>
                    </a:lnTo>
                    <a:lnTo>
                      <a:pt x="36" y="33"/>
                    </a:lnTo>
                    <a:lnTo>
                      <a:pt x="22" y="45"/>
                    </a:lnTo>
                    <a:lnTo>
                      <a:pt x="22" y="66"/>
                    </a:lnTo>
                    <a:lnTo>
                      <a:pt x="24" y="69"/>
                    </a:lnTo>
                    <a:lnTo>
                      <a:pt x="24" y="72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4" y="75"/>
                    </a:lnTo>
                    <a:lnTo>
                      <a:pt x="34" y="79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10" y="7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42" name="Freeform 550"/>
              <p:cNvSpPr>
                <a:spLocks noEditPoints="1"/>
              </p:cNvSpPr>
              <p:nvPr/>
            </p:nvSpPr>
            <p:spPr bwMode="auto">
              <a:xfrm>
                <a:off x="2554" y="2377"/>
                <a:ext cx="99" cy="82"/>
              </a:xfrm>
              <a:custGeom>
                <a:avLst/>
                <a:gdLst/>
                <a:ahLst/>
                <a:cxnLst>
                  <a:cxn ang="0">
                    <a:pos x="72" y="40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49"/>
                  </a:cxn>
                  <a:cxn ang="0">
                    <a:pos x="86" y="40"/>
                  </a:cxn>
                  <a:cxn ang="0">
                    <a:pos x="75" y="37"/>
                  </a:cxn>
                  <a:cxn ang="0">
                    <a:pos x="90" y="35"/>
                  </a:cxn>
                  <a:cxn ang="0">
                    <a:pos x="99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6" y="5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3" y="43"/>
                  </a:cxn>
                  <a:cxn ang="0">
                    <a:pos x="21" y="46"/>
                  </a:cxn>
                  <a:cxn ang="0">
                    <a:pos x="30" y="38"/>
                  </a:cxn>
                  <a:cxn ang="0">
                    <a:pos x="32" y="17"/>
                  </a:cxn>
                  <a:cxn ang="0">
                    <a:pos x="26" y="5"/>
                  </a:cxn>
                  <a:cxn ang="0">
                    <a:pos x="74" y="2"/>
                  </a:cxn>
                  <a:cxn ang="0">
                    <a:pos x="26" y="81"/>
                  </a:cxn>
                  <a:cxn ang="0">
                    <a:pos x="74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2" y="47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9" h="82">
                    <a:moveTo>
                      <a:pt x="75" y="37"/>
                    </a:moveTo>
                    <a:lnTo>
                      <a:pt x="72" y="40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49"/>
                    </a:lnTo>
                    <a:lnTo>
                      <a:pt x="89" y="44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5" y="37"/>
                    </a:lnTo>
                    <a:close/>
                    <a:moveTo>
                      <a:pt x="80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6" y="5"/>
                    </a:moveTo>
                    <a:lnTo>
                      <a:pt x="13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3" y="43"/>
                    </a:lnTo>
                    <a:lnTo>
                      <a:pt x="16" y="44"/>
                    </a:lnTo>
                    <a:lnTo>
                      <a:pt x="21" y="46"/>
                    </a:lnTo>
                    <a:lnTo>
                      <a:pt x="27" y="43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6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6" y="81"/>
                    </a:lnTo>
                    <a:lnTo>
                      <a:pt x="19" y="81"/>
                    </a:lnTo>
                    <a:lnTo>
                      <a:pt x="74" y="2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2" y="47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43" name="Freeform 551"/>
              <p:cNvSpPr>
                <a:spLocks noEditPoints="1"/>
              </p:cNvSpPr>
              <p:nvPr/>
            </p:nvSpPr>
            <p:spPr bwMode="auto">
              <a:xfrm>
                <a:off x="2659" y="2379"/>
                <a:ext cx="68" cy="79"/>
              </a:xfrm>
              <a:custGeom>
                <a:avLst/>
                <a:gdLst/>
                <a:ahLst/>
                <a:cxnLst>
                  <a:cxn ang="0">
                    <a:pos x="40" y="9"/>
                  </a:cxn>
                  <a:cxn ang="0">
                    <a:pos x="9" y="50"/>
                  </a:cxn>
                  <a:cxn ang="0">
                    <a:pos x="40" y="50"/>
                  </a:cxn>
                  <a:cxn ang="0">
                    <a:pos x="40" y="9"/>
                  </a:cxn>
                  <a:cxn ang="0">
                    <a:pos x="40" y="0"/>
                  </a:cxn>
                  <a:cxn ang="0">
                    <a:pos x="50" y="0"/>
                  </a:cxn>
                  <a:cxn ang="0">
                    <a:pos x="50" y="50"/>
                  </a:cxn>
                  <a:cxn ang="0">
                    <a:pos x="68" y="50"/>
                  </a:cxn>
                  <a:cxn ang="0">
                    <a:pos x="65" y="57"/>
                  </a:cxn>
                  <a:cxn ang="0">
                    <a:pos x="50" y="57"/>
                  </a:cxn>
                  <a:cxn ang="0">
                    <a:pos x="50" y="69"/>
                  </a:cxn>
                  <a:cxn ang="0">
                    <a:pos x="52" y="72"/>
                  </a:cxn>
                  <a:cxn ang="0">
                    <a:pos x="58" y="75"/>
                  </a:cxn>
                  <a:cxn ang="0">
                    <a:pos x="61" y="75"/>
                  </a:cxn>
                  <a:cxn ang="0">
                    <a:pos x="61" y="79"/>
                  </a:cxn>
                  <a:cxn ang="0">
                    <a:pos x="27" y="79"/>
                  </a:cxn>
                  <a:cxn ang="0">
                    <a:pos x="27" y="75"/>
                  </a:cxn>
                  <a:cxn ang="0">
                    <a:pos x="32" y="75"/>
                  </a:cxn>
                  <a:cxn ang="0">
                    <a:pos x="35" y="74"/>
                  </a:cxn>
                  <a:cxn ang="0">
                    <a:pos x="38" y="71"/>
                  </a:cxn>
                  <a:cxn ang="0">
                    <a:pos x="38" y="68"/>
                  </a:cxn>
                  <a:cxn ang="0">
                    <a:pos x="40" y="62"/>
                  </a:cxn>
                  <a:cxn ang="0">
                    <a:pos x="40" y="57"/>
                  </a:cxn>
                  <a:cxn ang="0">
                    <a:pos x="2" y="57"/>
                  </a:cxn>
                  <a:cxn ang="0">
                    <a:pos x="0" y="53"/>
                  </a:cxn>
                  <a:cxn ang="0">
                    <a:pos x="20" y="26"/>
                  </a:cxn>
                  <a:cxn ang="0">
                    <a:pos x="40" y="0"/>
                  </a:cxn>
                </a:cxnLst>
                <a:rect l="0" t="0" r="r" b="b"/>
                <a:pathLst>
                  <a:path w="68" h="79">
                    <a:moveTo>
                      <a:pt x="40" y="9"/>
                    </a:moveTo>
                    <a:lnTo>
                      <a:pt x="9" y="50"/>
                    </a:lnTo>
                    <a:lnTo>
                      <a:pt x="40" y="50"/>
                    </a:lnTo>
                    <a:lnTo>
                      <a:pt x="40" y="9"/>
                    </a:lnTo>
                    <a:close/>
                    <a:moveTo>
                      <a:pt x="40" y="0"/>
                    </a:moveTo>
                    <a:lnTo>
                      <a:pt x="50" y="0"/>
                    </a:lnTo>
                    <a:lnTo>
                      <a:pt x="50" y="50"/>
                    </a:lnTo>
                    <a:lnTo>
                      <a:pt x="68" y="50"/>
                    </a:lnTo>
                    <a:lnTo>
                      <a:pt x="65" y="57"/>
                    </a:lnTo>
                    <a:lnTo>
                      <a:pt x="50" y="57"/>
                    </a:lnTo>
                    <a:lnTo>
                      <a:pt x="50" y="69"/>
                    </a:lnTo>
                    <a:lnTo>
                      <a:pt x="52" y="72"/>
                    </a:lnTo>
                    <a:lnTo>
                      <a:pt x="58" y="75"/>
                    </a:lnTo>
                    <a:lnTo>
                      <a:pt x="61" y="75"/>
                    </a:lnTo>
                    <a:lnTo>
                      <a:pt x="61" y="79"/>
                    </a:lnTo>
                    <a:lnTo>
                      <a:pt x="27" y="79"/>
                    </a:lnTo>
                    <a:lnTo>
                      <a:pt x="27" y="75"/>
                    </a:lnTo>
                    <a:lnTo>
                      <a:pt x="32" y="75"/>
                    </a:lnTo>
                    <a:lnTo>
                      <a:pt x="35" y="74"/>
                    </a:lnTo>
                    <a:lnTo>
                      <a:pt x="38" y="71"/>
                    </a:lnTo>
                    <a:lnTo>
                      <a:pt x="38" y="68"/>
                    </a:lnTo>
                    <a:lnTo>
                      <a:pt x="40" y="62"/>
                    </a:lnTo>
                    <a:lnTo>
                      <a:pt x="40" y="57"/>
                    </a:lnTo>
                    <a:lnTo>
                      <a:pt x="2" y="57"/>
                    </a:lnTo>
                    <a:lnTo>
                      <a:pt x="0" y="53"/>
                    </a:lnTo>
                    <a:lnTo>
                      <a:pt x="20" y="2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44" name="Freeform 552"/>
              <p:cNvSpPr>
                <a:spLocks noEditPoints="1"/>
              </p:cNvSpPr>
              <p:nvPr/>
            </p:nvSpPr>
            <p:spPr bwMode="auto">
              <a:xfrm>
                <a:off x="2733" y="2379"/>
                <a:ext cx="77" cy="79"/>
              </a:xfrm>
              <a:custGeom>
                <a:avLst/>
                <a:gdLst/>
                <a:ahLst/>
                <a:cxnLst>
                  <a:cxn ang="0">
                    <a:pos x="21" y="38"/>
                  </a:cxn>
                  <a:cxn ang="0">
                    <a:pos x="21" y="60"/>
                  </a:cxn>
                  <a:cxn ang="0">
                    <a:pos x="23" y="65"/>
                  </a:cxn>
                  <a:cxn ang="0">
                    <a:pos x="23" y="69"/>
                  </a:cxn>
                  <a:cxn ang="0">
                    <a:pos x="26" y="72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3" y="71"/>
                  </a:cxn>
                  <a:cxn ang="0">
                    <a:pos x="62" y="65"/>
                  </a:cxn>
                  <a:cxn ang="0">
                    <a:pos x="65" y="54"/>
                  </a:cxn>
                  <a:cxn ang="0">
                    <a:pos x="63" y="48"/>
                  </a:cxn>
                  <a:cxn ang="0">
                    <a:pos x="62" y="44"/>
                  </a:cxn>
                  <a:cxn ang="0">
                    <a:pos x="59" y="41"/>
                  </a:cxn>
                  <a:cxn ang="0">
                    <a:pos x="50" y="38"/>
                  </a:cxn>
                  <a:cxn ang="0">
                    <a:pos x="21" y="38"/>
                  </a:cxn>
                  <a:cxn ang="0">
                    <a:pos x="27" y="4"/>
                  </a:cxn>
                  <a:cxn ang="0">
                    <a:pos x="24" y="6"/>
                  </a:cxn>
                  <a:cxn ang="0">
                    <a:pos x="23" y="9"/>
                  </a:cxn>
                  <a:cxn ang="0">
                    <a:pos x="21" y="13"/>
                  </a:cxn>
                  <a:cxn ang="0">
                    <a:pos x="21" y="33"/>
                  </a:cxn>
                  <a:cxn ang="0">
                    <a:pos x="35" y="33"/>
                  </a:cxn>
                  <a:cxn ang="0">
                    <a:pos x="45" y="32"/>
                  </a:cxn>
                  <a:cxn ang="0">
                    <a:pos x="54" y="30"/>
                  </a:cxn>
                  <a:cxn ang="0">
                    <a:pos x="59" y="26"/>
                  </a:cxn>
                  <a:cxn ang="0">
                    <a:pos x="62" y="18"/>
                  </a:cxn>
                  <a:cxn ang="0">
                    <a:pos x="60" y="13"/>
                  </a:cxn>
                  <a:cxn ang="0">
                    <a:pos x="59" y="10"/>
                  </a:cxn>
                  <a:cxn ang="0">
                    <a:pos x="56" y="7"/>
                  </a:cxn>
                  <a:cxn ang="0">
                    <a:pos x="51" y="6"/>
                  </a:cxn>
                  <a:cxn ang="0">
                    <a:pos x="45" y="4"/>
                  </a:cxn>
                  <a:cxn ang="0">
                    <a:pos x="27" y="4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9" y="1"/>
                  </a:cxn>
                  <a:cxn ang="0">
                    <a:pos x="70" y="7"/>
                  </a:cxn>
                  <a:cxn ang="0">
                    <a:pos x="74" y="18"/>
                  </a:cxn>
                  <a:cxn ang="0">
                    <a:pos x="71" y="27"/>
                  </a:cxn>
                  <a:cxn ang="0">
                    <a:pos x="62" y="33"/>
                  </a:cxn>
                  <a:cxn ang="0">
                    <a:pos x="56" y="35"/>
                  </a:cxn>
                  <a:cxn ang="0">
                    <a:pos x="63" y="36"/>
                  </a:cxn>
                  <a:cxn ang="0">
                    <a:pos x="70" y="41"/>
                  </a:cxn>
                  <a:cxn ang="0">
                    <a:pos x="74" y="44"/>
                  </a:cxn>
                  <a:cxn ang="0">
                    <a:pos x="77" y="50"/>
                  </a:cxn>
                  <a:cxn ang="0">
                    <a:pos x="77" y="56"/>
                  </a:cxn>
                  <a:cxn ang="0">
                    <a:pos x="76" y="65"/>
                  </a:cxn>
                  <a:cxn ang="0">
                    <a:pos x="70" y="72"/>
                  </a:cxn>
                  <a:cxn ang="0">
                    <a:pos x="57" y="77"/>
                  </a:cxn>
                  <a:cxn ang="0">
                    <a:pos x="42" y="79"/>
                  </a:cxn>
                  <a:cxn ang="0">
                    <a:pos x="0" y="79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10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7" h="79">
                    <a:moveTo>
                      <a:pt x="21" y="38"/>
                    </a:moveTo>
                    <a:lnTo>
                      <a:pt x="21" y="60"/>
                    </a:lnTo>
                    <a:lnTo>
                      <a:pt x="23" y="65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3" y="71"/>
                    </a:lnTo>
                    <a:lnTo>
                      <a:pt x="62" y="65"/>
                    </a:lnTo>
                    <a:lnTo>
                      <a:pt x="65" y="54"/>
                    </a:lnTo>
                    <a:lnTo>
                      <a:pt x="63" y="48"/>
                    </a:lnTo>
                    <a:lnTo>
                      <a:pt x="62" y="44"/>
                    </a:lnTo>
                    <a:lnTo>
                      <a:pt x="59" y="41"/>
                    </a:lnTo>
                    <a:lnTo>
                      <a:pt x="50" y="38"/>
                    </a:lnTo>
                    <a:lnTo>
                      <a:pt x="21" y="38"/>
                    </a:lnTo>
                    <a:close/>
                    <a:moveTo>
                      <a:pt x="27" y="4"/>
                    </a:moveTo>
                    <a:lnTo>
                      <a:pt x="24" y="6"/>
                    </a:lnTo>
                    <a:lnTo>
                      <a:pt x="23" y="9"/>
                    </a:lnTo>
                    <a:lnTo>
                      <a:pt x="21" y="13"/>
                    </a:lnTo>
                    <a:lnTo>
                      <a:pt x="21" y="33"/>
                    </a:lnTo>
                    <a:lnTo>
                      <a:pt x="35" y="33"/>
                    </a:lnTo>
                    <a:lnTo>
                      <a:pt x="45" y="32"/>
                    </a:lnTo>
                    <a:lnTo>
                      <a:pt x="54" y="30"/>
                    </a:lnTo>
                    <a:lnTo>
                      <a:pt x="59" y="26"/>
                    </a:lnTo>
                    <a:lnTo>
                      <a:pt x="62" y="18"/>
                    </a:lnTo>
                    <a:lnTo>
                      <a:pt x="60" y="13"/>
                    </a:lnTo>
                    <a:lnTo>
                      <a:pt x="59" y="10"/>
                    </a:lnTo>
                    <a:lnTo>
                      <a:pt x="56" y="7"/>
                    </a:lnTo>
                    <a:lnTo>
                      <a:pt x="51" y="6"/>
                    </a:lnTo>
                    <a:lnTo>
                      <a:pt x="45" y="4"/>
                    </a:lnTo>
                    <a:lnTo>
                      <a:pt x="27" y="4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9" y="1"/>
                    </a:lnTo>
                    <a:lnTo>
                      <a:pt x="70" y="7"/>
                    </a:lnTo>
                    <a:lnTo>
                      <a:pt x="74" y="18"/>
                    </a:lnTo>
                    <a:lnTo>
                      <a:pt x="71" y="27"/>
                    </a:lnTo>
                    <a:lnTo>
                      <a:pt x="62" y="33"/>
                    </a:lnTo>
                    <a:lnTo>
                      <a:pt x="56" y="35"/>
                    </a:lnTo>
                    <a:lnTo>
                      <a:pt x="63" y="36"/>
                    </a:lnTo>
                    <a:lnTo>
                      <a:pt x="70" y="41"/>
                    </a:lnTo>
                    <a:lnTo>
                      <a:pt x="74" y="44"/>
                    </a:lnTo>
                    <a:lnTo>
                      <a:pt x="77" y="50"/>
                    </a:lnTo>
                    <a:lnTo>
                      <a:pt x="77" y="56"/>
                    </a:lnTo>
                    <a:lnTo>
                      <a:pt x="76" y="65"/>
                    </a:lnTo>
                    <a:lnTo>
                      <a:pt x="70" y="72"/>
                    </a:lnTo>
                    <a:lnTo>
                      <a:pt x="57" y="77"/>
                    </a:lnTo>
                    <a:lnTo>
                      <a:pt x="42" y="79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10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45" name="Picture 553"/>
              <p:cNvPicPr>
                <a:picLocks noChangeAspect="1" noChangeArrowheads="1"/>
              </p:cNvPicPr>
              <p:nvPr/>
            </p:nvPicPr>
            <p:blipFill>
              <a:blip r:embed="rId230" cstate="print"/>
              <a:srcRect/>
              <a:stretch>
                <a:fillRect/>
              </a:stretch>
            </p:blipFill>
            <p:spPr bwMode="auto">
              <a:xfrm>
                <a:off x="2899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46" name="Picture 554"/>
              <p:cNvPicPr>
                <a:picLocks noChangeAspect="1" noChangeArrowheads="1"/>
              </p:cNvPicPr>
              <p:nvPr/>
            </p:nvPicPr>
            <p:blipFill>
              <a:blip r:embed="rId231" cstate="print"/>
              <a:srcRect/>
              <a:stretch>
                <a:fillRect/>
              </a:stretch>
            </p:blipFill>
            <p:spPr bwMode="auto">
              <a:xfrm>
                <a:off x="2899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47" name="Picture 555"/>
              <p:cNvPicPr>
                <a:picLocks noChangeAspect="1" noChangeArrowheads="1"/>
              </p:cNvPicPr>
              <p:nvPr/>
            </p:nvPicPr>
            <p:blipFill>
              <a:blip r:embed="rId232" cstate="print"/>
              <a:srcRect/>
              <a:stretch>
                <a:fillRect/>
              </a:stretch>
            </p:blipFill>
            <p:spPr bwMode="auto">
              <a:xfrm>
                <a:off x="2929" y="2346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48" name="Picture 556"/>
              <p:cNvPicPr>
                <a:picLocks noChangeAspect="1" noChangeArrowheads="1"/>
              </p:cNvPicPr>
              <p:nvPr/>
            </p:nvPicPr>
            <p:blipFill>
              <a:blip r:embed="rId233" cstate="print"/>
              <a:srcRect/>
              <a:stretch>
                <a:fillRect/>
              </a:stretch>
            </p:blipFill>
            <p:spPr bwMode="auto">
              <a:xfrm>
                <a:off x="2929" y="2346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49" name="Freeform 557"/>
              <p:cNvSpPr>
                <a:spLocks/>
              </p:cNvSpPr>
              <p:nvPr/>
            </p:nvSpPr>
            <p:spPr bwMode="auto">
              <a:xfrm>
                <a:off x="3039" y="2374"/>
                <a:ext cx="69" cy="8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1" y="0"/>
                  </a:cxn>
                  <a:cxn ang="0">
                    <a:pos x="21" y="55"/>
                  </a:cxn>
                  <a:cxn ang="0">
                    <a:pos x="39" y="38"/>
                  </a:cxn>
                  <a:cxn ang="0">
                    <a:pos x="41" y="37"/>
                  </a:cxn>
                  <a:cxn ang="0">
                    <a:pos x="42" y="34"/>
                  </a:cxn>
                  <a:cxn ang="0">
                    <a:pos x="39" y="31"/>
                  </a:cxn>
                  <a:cxn ang="0">
                    <a:pos x="35" y="31"/>
                  </a:cxn>
                  <a:cxn ang="0">
                    <a:pos x="35" y="28"/>
                  </a:cxn>
                  <a:cxn ang="0">
                    <a:pos x="66" y="28"/>
                  </a:cxn>
                  <a:cxn ang="0">
                    <a:pos x="66" y="31"/>
                  </a:cxn>
                  <a:cxn ang="0">
                    <a:pos x="59" y="32"/>
                  </a:cxn>
                  <a:cxn ang="0">
                    <a:pos x="53" y="34"/>
                  </a:cxn>
                  <a:cxn ang="0">
                    <a:pos x="48" y="37"/>
                  </a:cxn>
                  <a:cxn ang="0">
                    <a:pos x="39" y="46"/>
                  </a:cxn>
                  <a:cxn ang="0">
                    <a:pos x="56" y="70"/>
                  </a:cxn>
                  <a:cxn ang="0">
                    <a:pos x="65" y="79"/>
                  </a:cxn>
                  <a:cxn ang="0">
                    <a:pos x="69" y="80"/>
                  </a:cxn>
                  <a:cxn ang="0">
                    <a:pos x="69" y="84"/>
                  </a:cxn>
                  <a:cxn ang="0">
                    <a:pos x="39" y="84"/>
                  </a:cxn>
                  <a:cxn ang="0">
                    <a:pos x="39" y="80"/>
                  </a:cxn>
                  <a:cxn ang="0">
                    <a:pos x="41" y="80"/>
                  </a:cxn>
                  <a:cxn ang="0">
                    <a:pos x="42" y="79"/>
                  </a:cxn>
                  <a:cxn ang="0">
                    <a:pos x="45" y="79"/>
                  </a:cxn>
                  <a:cxn ang="0">
                    <a:pos x="45" y="77"/>
                  </a:cxn>
                  <a:cxn ang="0">
                    <a:pos x="44" y="74"/>
                  </a:cxn>
                  <a:cxn ang="0">
                    <a:pos x="42" y="70"/>
                  </a:cxn>
                  <a:cxn ang="0">
                    <a:pos x="30" y="52"/>
                  </a:cxn>
                  <a:cxn ang="0">
                    <a:pos x="21" y="61"/>
                  </a:cxn>
                  <a:cxn ang="0">
                    <a:pos x="21" y="74"/>
                  </a:cxn>
                  <a:cxn ang="0">
                    <a:pos x="23" y="77"/>
                  </a:cxn>
                  <a:cxn ang="0">
                    <a:pos x="24" y="79"/>
                  </a:cxn>
                  <a:cxn ang="0">
                    <a:pos x="27" y="80"/>
                  </a:cxn>
                  <a:cxn ang="0">
                    <a:pos x="30" y="80"/>
                  </a:cxn>
                  <a:cxn ang="0">
                    <a:pos x="30" y="84"/>
                  </a:cxn>
                  <a:cxn ang="0">
                    <a:pos x="0" y="84"/>
                  </a:cxn>
                  <a:cxn ang="0">
                    <a:pos x="0" y="80"/>
                  </a:cxn>
                  <a:cxn ang="0">
                    <a:pos x="2" y="80"/>
                  </a:cxn>
                  <a:cxn ang="0">
                    <a:pos x="6" y="79"/>
                  </a:cxn>
                  <a:cxn ang="0">
                    <a:pos x="8" y="77"/>
                  </a:cxn>
                  <a:cxn ang="0">
                    <a:pos x="9" y="74"/>
                  </a:cxn>
                  <a:cxn ang="0">
                    <a:pos x="9" y="12"/>
                  </a:cxn>
                  <a:cxn ang="0">
                    <a:pos x="8" y="11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6" y="3"/>
                  </a:cxn>
                  <a:cxn ang="0">
                    <a:pos x="15" y="0"/>
                  </a:cxn>
                </a:cxnLst>
                <a:rect l="0" t="0" r="r" b="b"/>
                <a:pathLst>
                  <a:path w="69" h="84">
                    <a:moveTo>
                      <a:pt x="15" y="0"/>
                    </a:moveTo>
                    <a:lnTo>
                      <a:pt x="21" y="0"/>
                    </a:lnTo>
                    <a:lnTo>
                      <a:pt x="21" y="55"/>
                    </a:lnTo>
                    <a:lnTo>
                      <a:pt x="39" y="38"/>
                    </a:lnTo>
                    <a:lnTo>
                      <a:pt x="41" y="37"/>
                    </a:lnTo>
                    <a:lnTo>
                      <a:pt x="42" y="34"/>
                    </a:lnTo>
                    <a:lnTo>
                      <a:pt x="39" y="31"/>
                    </a:lnTo>
                    <a:lnTo>
                      <a:pt x="35" y="31"/>
                    </a:lnTo>
                    <a:lnTo>
                      <a:pt x="35" y="28"/>
                    </a:lnTo>
                    <a:lnTo>
                      <a:pt x="66" y="28"/>
                    </a:lnTo>
                    <a:lnTo>
                      <a:pt x="66" y="31"/>
                    </a:lnTo>
                    <a:lnTo>
                      <a:pt x="59" y="32"/>
                    </a:lnTo>
                    <a:lnTo>
                      <a:pt x="53" y="34"/>
                    </a:lnTo>
                    <a:lnTo>
                      <a:pt x="48" y="37"/>
                    </a:lnTo>
                    <a:lnTo>
                      <a:pt x="39" y="46"/>
                    </a:lnTo>
                    <a:lnTo>
                      <a:pt x="56" y="70"/>
                    </a:lnTo>
                    <a:lnTo>
                      <a:pt x="65" y="79"/>
                    </a:lnTo>
                    <a:lnTo>
                      <a:pt x="69" y="80"/>
                    </a:lnTo>
                    <a:lnTo>
                      <a:pt x="69" y="84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41" y="80"/>
                    </a:lnTo>
                    <a:lnTo>
                      <a:pt x="42" y="79"/>
                    </a:lnTo>
                    <a:lnTo>
                      <a:pt x="45" y="79"/>
                    </a:lnTo>
                    <a:lnTo>
                      <a:pt x="45" y="77"/>
                    </a:lnTo>
                    <a:lnTo>
                      <a:pt x="44" y="74"/>
                    </a:lnTo>
                    <a:lnTo>
                      <a:pt x="42" y="70"/>
                    </a:lnTo>
                    <a:lnTo>
                      <a:pt x="30" y="52"/>
                    </a:lnTo>
                    <a:lnTo>
                      <a:pt x="21" y="61"/>
                    </a:lnTo>
                    <a:lnTo>
                      <a:pt x="21" y="74"/>
                    </a:lnTo>
                    <a:lnTo>
                      <a:pt x="23" y="77"/>
                    </a:lnTo>
                    <a:lnTo>
                      <a:pt x="24" y="79"/>
                    </a:lnTo>
                    <a:lnTo>
                      <a:pt x="27" y="80"/>
                    </a:lnTo>
                    <a:lnTo>
                      <a:pt x="30" y="80"/>
                    </a:lnTo>
                    <a:lnTo>
                      <a:pt x="30" y="84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2" y="80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9" y="74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6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50" name="Freeform 558"/>
              <p:cNvSpPr>
                <a:spLocks noEditPoints="1"/>
              </p:cNvSpPr>
              <p:nvPr/>
            </p:nvSpPr>
            <p:spPr bwMode="auto">
              <a:xfrm>
                <a:off x="3304" y="2377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8" y="50"/>
                  </a:cxn>
                  <a:cxn ang="0">
                    <a:pos x="70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1" y="56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5"/>
                  </a:cxn>
                  <a:cxn ang="0">
                    <a:pos x="11" y="12"/>
                  </a:cxn>
                  <a:cxn ang="0">
                    <a:pos x="9" y="32"/>
                  </a:cxn>
                  <a:cxn ang="0">
                    <a:pos x="12" y="43"/>
                  </a:cxn>
                  <a:cxn ang="0">
                    <a:pos x="20" y="46"/>
                  </a:cxn>
                  <a:cxn ang="0">
                    <a:pos x="27" y="43"/>
                  </a:cxn>
                  <a:cxn ang="0">
                    <a:pos x="32" y="32"/>
                  </a:cxn>
                  <a:cxn ang="0">
                    <a:pos x="30" y="12"/>
                  </a:cxn>
                  <a:cxn ang="0">
                    <a:pos x="24" y="5"/>
                  </a:cxn>
                  <a:cxn ang="0">
                    <a:pos x="73" y="2"/>
                  </a:cxn>
                  <a:cxn ang="0">
                    <a:pos x="26" y="81"/>
                  </a:cxn>
                  <a:cxn ang="0">
                    <a:pos x="73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5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1" y="56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7" y="5"/>
                    </a:moveTo>
                    <a:lnTo>
                      <a:pt x="12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7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1"/>
                    </a:lnTo>
                    <a:lnTo>
                      <a:pt x="20" y="81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51" name="Freeform 559"/>
              <p:cNvSpPr>
                <a:spLocks noEditPoints="1"/>
              </p:cNvSpPr>
              <p:nvPr/>
            </p:nvSpPr>
            <p:spPr bwMode="auto">
              <a:xfrm>
                <a:off x="3413" y="2377"/>
                <a:ext cx="61" cy="82"/>
              </a:xfrm>
              <a:custGeom>
                <a:avLst/>
                <a:gdLst/>
                <a:ahLst/>
                <a:cxnLst>
                  <a:cxn ang="0">
                    <a:pos x="25" y="37"/>
                  </a:cxn>
                  <a:cxn ang="0">
                    <a:pos x="21" y="38"/>
                  </a:cxn>
                  <a:cxn ang="0">
                    <a:pos x="18" y="43"/>
                  </a:cxn>
                  <a:cxn ang="0">
                    <a:pos x="15" y="46"/>
                  </a:cxn>
                  <a:cxn ang="0">
                    <a:pos x="13" y="52"/>
                  </a:cxn>
                  <a:cxn ang="0">
                    <a:pos x="13" y="62"/>
                  </a:cxn>
                  <a:cxn ang="0">
                    <a:pos x="15" y="67"/>
                  </a:cxn>
                  <a:cxn ang="0">
                    <a:pos x="18" y="71"/>
                  </a:cxn>
                  <a:cxn ang="0">
                    <a:pos x="21" y="74"/>
                  </a:cxn>
                  <a:cxn ang="0">
                    <a:pos x="25" y="76"/>
                  </a:cxn>
                  <a:cxn ang="0">
                    <a:pos x="36" y="76"/>
                  </a:cxn>
                  <a:cxn ang="0">
                    <a:pos x="40" y="74"/>
                  </a:cxn>
                  <a:cxn ang="0">
                    <a:pos x="45" y="71"/>
                  </a:cxn>
                  <a:cxn ang="0">
                    <a:pos x="46" y="67"/>
                  </a:cxn>
                  <a:cxn ang="0">
                    <a:pos x="49" y="62"/>
                  </a:cxn>
                  <a:cxn ang="0">
                    <a:pos x="49" y="56"/>
                  </a:cxn>
                  <a:cxn ang="0">
                    <a:pos x="48" y="50"/>
                  </a:cxn>
                  <a:cxn ang="0">
                    <a:pos x="45" y="41"/>
                  </a:cxn>
                  <a:cxn ang="0">
                    <a:pos x="40" y="38"/>
                  </a:cxn>
                  <a:cxn ang="0">
                    <a:pos x="36" y="37"/>
                  </a:cxn>
                  <a:cxn ang="0">
                    <a:pos x="25" y="37"/>
                  </a:cxn>
                  <a:cxn ang="0">
                    <a:pos x="28" y="0"/>
                  </a:cxn>
                  <a:cxn ang="0">
                    <a:pos x="42" y="0"/>
                  </a:cxn>
                  <a:cxn ang="0">
                    <a:pos x="49" y="3"/>
                  </a:cxn>
                  <a:cxn ang="0">
                    <a:pos x="54" y="5"/>
                  </a:cxn>
                  <a:cxn ang="0">
                    <a:pos x="57" y="8"/>
                  </a:cxn>
                  <a:cxn ang="0">
                    <a:pos x="58" y="11"/>
                  </a:cxn>
                  <a:cxn ang="0">
                    <a:pos x="58" y="17"/>
                  </a:cxn>
                  <a:cxn ang="0">
                    <a:pos x="55" y="20"/>
                  </a:cxn>
                  <a:cxn ang="0">
                    <a:pos x="49" y="20"/>
                  </a:cxn>
                  <a:cxn ang="0">
                    <a:pos x="48" y="18"/>
                  </a:cxn>
                  <a:cxn ang="0">
                    <a:pos x="46" y="15"/>
                  </a:cxn>
                  <a:cxn ang="0">
                    <a:pos x="45" y="11"/>
                  </a:cxn>
                  <a:cxn ang="0">
                    <a:pos x="45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3" y="5"/>
                  </a:cxn>
                  <a:cxn ang="0">
                    <a:pos x="24" y="6"/>
                  </a:cxn>
                  <a:cxn ang="0">
                    <a:pos x="18" y="14"/>
                  </a:cxn>
                  <a:cxn ang="0">
                    <a:pos x="13" y="25"/>
                  </a:cxn>
                  <a:cxn ang="0">
                    <a:pos x="12" y="41"/>
                  </a:cxn>
                  <a:cxn ang="0">
                    <a:pos x="16" y="37"/>
                  </a:cxn>
                  <a:cxn ang="0">
                    <a:pos x="28" y="31"/>
                  </a:cxn>
                  <a:cxn ang="0">
                    <a:pos x="34" y="31"/>
                  </a:cxn>
                  <a:cxn ang="0">
                    <a:pos x="48" y="34"/>
                  </a:cxn>
                  <a:cxn ang="0">
                    <a:pos x="58" y="41"/>
                  </a:cxn>
                  <a:cxn ang="0">
                    <a:pos x="61" y="55"/>
                  </a:cxn>
                  <a:cxn ang="0">
                    <a:pos x="61" y="61"/>
                  </a:cxn>
                  <a:cxn ang="0">
                    <a:pos x="60" y="67"/>
                  </a:cxn>
                  <a:cxn ang="0">
                    <a:pos x="57" y="71"/>
                  </a:cxn>
                  <a:cxn ang="0">
                    <a:pos x="52" y="74"/>
                  </a:cxn>
                  <a:cxn ang="0">
                    <a:pos x="46" y="79"/>
                  </a:cxn>
                  <a:cxn ang="0">
                    <a:pos x="31" y="82"/>
                  </a:cxn>
                  <a:cxn ang="0">
                    <a:pos x="16" y="79"/>
                  </a:cxn>
                  <a:cxn ang="0">
                    <a:pos x="7" y="71"/>
                  </a:cxn>
                  <a:cxn ang="0">
                    <a:pos x="1" y="59"/>
                  </a:cxn>
                  <a:cxn ang="0">
                    <a:pos x="0" y="44"/>
                  </a:cxn>
                  <a:cxn ang="0">
                    <a:pos x="1" y="26"/>
                  </a:cxn>
                  <a:cxn ang="0">
                    <a:pos x="7" y="14"/>
                  </a:cxn>
                  <a:cxn ang="0">
                    <a:pos x="16" y="5"/>
                  </a:cxn>
                  <a:cxn ang="0">
                    <a:pos x="22" y="2"/>
                  </a:cxn>
                  <a:cxn ang="0">
                    <a:pos x="28" y="0"/>
                  </a:cxn>
                </a:cxnLst>
                <a:rect l="0" t="0" r="r" b="b"/>
                <a:pathLst>
                  <a:path w="61" h="82">
                    <a:moveTo>
                      <a:pt x="25" y="37"/>
                    </a:moveTo>
                    <a:lnTo>
                      <a:pt x="21" y="38"/>
                    </a:lnTo>
                    <a:lnTo>
                      <a:pt x="18" y="43"/>
                    </a:lnTo>
                    <a:lnTo>
                      <a:pt x="15" y="46"/>
                    </a:lnTo>
                    <a:lnTo>
                      <a:pt x="13" y="52"/>
                    </a:lnTo>
                    <a:lnTo>
                      <a:pt x="13" y="62"/>
                    </a:lnTo>
                    <a:lnTo>
                      <a:pt x="15" y="67"/>
                    </a:lnTo>
                    <a:lnTo>
                      <a:pt x="18" y="71"/>
                    </a:lnTo>
                    <a:lnTo>
                      <a:pt x="21" y="74"/>
                    </a:lnTo>
                    <a:lnTo>
                      <a:pt x="25" y="76"/>
                    </a:lnTo>
                    <a:lnTo>
                      <a:pt x="36" y="76"/>
                    </a:lnTo>
                    <a:lnTo>
                      <a:pt x="40" y="74"/>
                    </a:lnTo>
                    <a:lnTo>
                      <a:pt x="45" y="71"/>
                    </a:lnTo>
                    <a:lnTo>
                      <a:pt x="46" y="67"/>
                    </a:lnTo>
                    <a:lnTo>
                      <a:pt x="49" y="62"/>
                    </a:lnTo>
                    <a:lnTo>
                      <a:pt x="49" y="56"/>
                    </a:lnTo>
                    <a:lnTo>
                      <a:pt x="48" y="50"/>
                    </a:lnTo>
                    <a:lnTo>
                      <a:pt x="45" y="41"/>
                    </a:lnTo>
                    <a:lnTo>
                      <a:pt x="40" y="38"/>
                    </a:lnTo>
                    <a:lnTo>
                      <a:pt x="36" y="37"/>
                    </a:lnTo>
                    <a:lnTo>
                      <a:pt x="25" y="37"/>
                    </a:lnTo>
                    <a:close/>
                    <a:moveTo>
                      <a:pt x="28" y="0"/>
                    </a:moveTo>
                    <a:lnTo>
                      <a:pt x="42" y="0"/>
                    </a:lnTo>
                    <a:lnTo>
                      <a:pt x="49" y="3"/>
                    </a:lnTo>
                    <a:lnTo>
                      <a:pt x="54" y="5"/>
                    </a:lnTo>
                    <a:lnTo>
                      <a:pt x="57" y="8"/>
                    </a:lnTo>
                    <a:lnTo>
                      <a:pt x="58" y="11"/>
                    </a:lnTo>
                    <a:lnTo>
                      <a:pt x="58" y="17"/>
                    </a:lnTo>
                    <a:lnTo>
                      <a:pt x="55" y="20"/>
                    </a:lnTo>
                    <a:lnTo>
                      <a:pt x="49" y="20"/>
                    </a:lnTo>
                    <a:lnTo>
                      <a:pt x="48" y="18"/>
                    </a:lnTo>
                    <a:lnTo>
                      <a:pt x="46" y="15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3" y="5"/>
                    </a:lnTo>
                    <a:lnTo>
                      <a:pt x="24" y="6"/>
                    </a:lnTo>
                    <a:lnTo>
                      <a:pt x="18" y="14"/>
                    </a:lnTo>
                    <a:lnTo>
                      <a:pt x="13" y="25"/>
                    </a:lnTo>
                    <a:lnTo>
                      <a:pt x="12" y="41"/>
                    </a:lnTo>
                    <a:lnTo>
                      <a:pt x="16" y="37"/>
                    </a:lnTo>
                    <a:lnTo>
                      <a:pt x="28" y="31"/>
                    </a:lnTo>
                    <a:lnTo>
                      <a:pt x="34" y="31"/>
                    </a:lnTo>
                    <a:lnTo>
                      <a:pt x="48" y="34"/>
                    </a:lnTo>
                    <a:lnTo>
                      <a:pt x="58" y="41"/>
                    </a:lnTo>
                    <a:lnTo>
                      <a:pt x="61" y="55"/>
                    </a:lnTo>
                    <a:lnTo>
                      <a:pt x="61" y="61"/>
                    </a:lnTo>
                    <a:lnTo>
                      <a:pt x="60" y="67"/>
                    </a:lnTo>
                    <a:lnTo>
                      <a:pt x="57" y="71"/>
                    </a:lnTo>
                    <a:lnTo>
                      <a:pt x="52" y="74"/>
                    </a:lnTo>
                    <a:lnTo>
                      <a:pt x="46" y="79"/>
                    </a:lnTo>
                    <a:lnTo>
                      <a:pt x="31" y="82"/>
                    </a:lnTo>
                    <a:lnTo>
                      <a:pt x="16" y="79"/>
                    </a:lnTo>
                    <a:lnTo>
                      <a:pt x="7" y="71"/>
                    </a:lnTo>
                    <a:lnTo>
                      <a:pt x="1" y="59"/>
                    </a:lnTo>
                    <a:lnTo>
                      <a:pt x="0" y="44"/>
                    </a:lnTo>
                    <a:lnTo>
                      <a:pt x="1" y="26"/>
                    </a:lnTo>
                    <a:lnTo>
                      <a:pt x="7" y="14"/>
                    </a:lnTo>
                    <a:lnTo>
                      <a:pt x="16" y="5"/>
                    </a:lnTo>
                    <a:lnTo>
                      <a:pt x="22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52" name="Freeform 560"/>
              <p:cNvSpPr>
                <a:spLocks noEditPoints="1"/>
              </p:cNvSpPr>
              <p:nvPr/>
            </p:nvSpPr>
            <p:spPr bwMode="auto">
              <a:xfrm>
                <a:off x="3483" y="2379"/>
                <a:ext cx="77" cy="79"/>
              </a:xfrm>
              <a:custGeom>
                <a:avLst/>
                <a:gdLst/>
                <a:ahLst/>
                <a:cxnLst>
                  <a:cxn ang="0">
                    <a:pos x="22" y="38"/>
                  </a:cxn>
                  <a:cxn ang="0">
                    <a:pos x="22" y="65"/>
                  </a:cxn>
                  <a:cxn ang="0">
                    <a:pos x="23" y="68"/>
                  </a:cxn>
                  <a:cxn ang="0">
                    <a:pos x="23" y="69"/>
                  </a:cxn>
                  <a:cxn ang="0">
                    <a:pos x="26" y="72"/>
                  </a:cxn>
                  <a:cxn ang="0">
                    <a:pos x="31" y="74"/>
                  </a:cxn>
                  <a:cxn ang="0">
                    <a:pos x="37" y="74"/>
                  </a:cxn>
                  <a:cxn ang="0">
                    <a:pos x="52" y="71"/>
                  </a:cxn>
                  <a:cxn ang="0">
                    <a:pos x="61" y="65"/>
                  </a:cxn>
                  <a:cxn ang="0">
                    <a:pos x="64" y="54"/>
                  </a:cxn>
                  <a:cxn ang="0">
                    <a:pos x="64" y="48"/>
                  </a:cxn>
                  <a:cxn ang="0">
                    <a:pos x="62" y="44"/>
                  </a:cxn>
                  <a:cxn ang="0">
                    <a:pos x="58" y="41"/>
                  </a:cxn>
                  <a:cxn ang="0">
                    <a:pos x="49" y="38"/>
                  </a:cxn>
                  <a:cxn ang="0">
                    <a:pos x="22" y="38"/>
                  </a:cxn>
                  <a:cxn ang="0">
                    <a:pos x="26" y="4"/>
                  </a:cxn>
                  <a:cxn ang="0">
                    <a:pos x="23" y="6"/>
                  </a:cxn>
                  <a:cxn ang="0">
                    <a:pos x="22" y="9"/>
                  </a:cxn>
                  <a:cxn ang="0">
                    <a:pos x="22" y="33"/>
                  </a:cxn>
                  <a:cxn ang="0">
                    <a:pos x="35" y="33"/>
                  </a:cxn>
                  <a:cxn ang="0">
                    <a:pos x="46" y="32"/>
                  </a:cxn>
                  <a:cxn ang="0">
                    <a:pos x="53" y="30"/>
                  </a:cxn>
                  <a:cxn ang="0">
                    <a:pos x="59" y="26"/>
                  </a:cxn>
                  <a:cxn ang="0">
                    <a:pos x="61" y="18"/>
                  </a:cxn>
                  <a:cxn ang="0">
                    <a:pos x="61" y="13"/>
                  </a:cxn>
                  <a:cxn ang="0">
                    <a:pos x="59" y="10"/>
                  </a:cxn>
                  <a:cxn ang="0">
                    <a:pos x="55" y="7"/>
                  </a:cxn>
                  <a:cxn ang="0">
                    <a:pos x="46" y="4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9" y="1"/>
                  </a:cxn>
                  <a:cxn ang="0">
                    <a:pos x="70" y="7"/>
                  </a:cxn>
                  <a:cxn ang="0">
                    <a:pos x="73" y="18"/>
                  </a:cxn>
                  <a:cxn ang="0">
                    <a:pos x="73" y="23"/>
                  </a:cxn>
                  <a:cxn ang="0">
                    <a:pos x="70" y="27"/>
                  </a:cxn>
                  <a:cxn ang="0">
                    <a:pos x="67" y="30"/>
                  </a:cxn>
                  <a:cxn ang="0">
                    <a:pos x="62" y="33"/>
                  </a:cxn>
                  <a:cxn ang="0">
                    <a:pos x="56" y="35"/>
                  </a:cxn>
                  <a:cxn ang="0">
                    <a:pos x="64" y="36"/>
                  </a:cxn>
                  <a:cxn ang="0">
                    <a:pos x="70" y="41"/>
                  </a:cxn>
                  <a:cxn ang="0">
                    <a:pos x="74" y="44"/>
                  </a:cxn>
                  <a:cxn ang="0">
                    <a:pos x="77" y="50"/>
                  </a:cxn>
                  <a:cxn ang="0">
                    <a:pos x="77" y="56"/>
                  </a:cxn>
                  <a:cxn ang="0">
                    <a:pos x="76" y="65"/>
                  </a:cxn>
                  <a:cxn ang="0">
                    <a:pos x="68" y="72"/>
                  </a:cxn>
                  <a:cxn ang="0">
                    <a:pos x="58" y="77"/>
                  </a:cxn>
                  <a:cxn ang="0">
                    <a:pos x="43" y="79"/>
                  </a:cxn>
                  <a:cxn ang="0">
                    <a:pos x="0" y="79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7" y="72"/>
                  </a:cxn>
                  <a:cxn ang="0">
                    <a:pos x="10" y="71"/>
                  </a:cxn>
                  <a:cxn ang="0">
                    <a:pos x="10" y="9"/>
                  </a:cxn>
                  <a:cxn ang="0">
                    <a:pos x="8" y="6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7" h="79">
                    <a:moveTo>
                      <a:pt x="22" y="38"/>
                    </a:moveTo>
                    <a:lnTo>
                      <a:pt x="22" y="65"/>
                    </a:lnTo>
                    <a:lnTo>
                      <a:pt x="23" y="68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31" y="74"/>
                    </a:lnTo>
                    <a:lnTo>
                      <a:pt x="37" y="74"/>
                    </a:lnTo>
                    <a:lnTo>
                      <a:pt x="52" y="71"/>
                    </a:lnTo>
                    <a:lnTo>
                      <a:pt x="61" y="65"/>
                    </a:lnTo>
                    <a:lnTo>
                      <a:pt x="64" y="54"/>
                    </a:lnTo>
                    <a:lnTo>
                      <a:pt x="64" y="48"/>
                    </a:lnTo>
                    <a:lnTo>
                      <a:pt x="62" y="44"/>
                    </a:lnTo>
                    <a:lnTo>
                      <a:pt x="58" y="41"/>
                    </a:lnTo>
                    <a:lnTo>
                      <a:pt x="49" y="38"/>
                    </a:lnTo>
                    <a:lnTo>
                      <a:pt x="22" y="38"/>
                    </a:lnTo>
                    <a:close/>
                    <a:moveTo>
                      <a:pt x="26" y="4"/>
                    </a:moveTo>
                    <a:lnTo>
                      <a:pt x="23" y="6"/>
                    </a:lnTo>
                    <a:lnTo>
                      <a:pt x="22" y="9"/>
                    </a:lnTo>
                    <a:lnTo>
                      <a:pt x="22" y="33"/>
                    </a:lnTo>
                    <a:lnTo>
                      <a:pt x="35" y="33"/>
                    </a:lnTo>
                    <a:lnTo>
                      <a:pt x="46" y="32"/>
                    </a:lnTo>
                    <a:lnTo>
                      <a:pt x="53" y="30"/>
                    </a:lnTo>
                    <a:lnTo>
                      <a:pt x="59" y="26"/>
                    </a:lnTo>
                    <a:lnTo>
                      <a:pt x="61" y="18"/>
                    </a:lnTo>
                    <a:lnTo>
                      <a:pt x="61" y="13"/>
                    </a:lnTo>
                    <a:lnTo>
                      <a:pt x="59" y="10"/>
                    </a:lnTo>
                    <a:lnTo>
                      <a:pt x="55" y="7"/>
                    </a:lnTo>
                    <a:lnTo>
                      <a:pt x="46" y="4"/>
                    </a:lnTo>
                    <a:lnTo>
                      <a:pt x="26" y="4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9" y="1"/>
                    </a:lnTo>
                    <a:lnTo>
                      <a:pt x="70" y="7"/>
                    </a:lnTo>
                    <a:lnTo>
                      <a:pt x="73" y="18"/>
                    </a:lnTo>
                    <a:lnTo>
                      <a:pt x="73" y="23"/>
                    </a:lnTo>
                    <a:lnTo>
                      <a:pt x="70" y="27"/>
                    </a:lnTo>
                    <a:lnTo>
                      <a:pt x="67" y="30"/>
                    </a:lnTo>
                    <a:lnTo>
                      <a:pt x="62" y="33"/>
                    </a:lnTo>
                    <a:lnTo>
                      <a:pt x="56" y="35"/>
                    </a:lnTo>
                    <a:lnTo>
                      <a:pt x="64" y="36"/>
                    </a:lnTo>
                    <a:lnTo>
                      <a:pt x="70" y="41"/>
                    </a:lnTo>
                    <a:lnTo>
                      <a:pt x="74" y="44"/>
                    </a:lnTo>
                    <a:lnTo>
                      <a:pt x="77" y="50"/>
                    </a:lnTo>
                    <a:lnTo>
                      <a:pt x="77" y="56"/>
                    </a:lnTo>
                    <a:lnTo>
                      <a:pt x="76" y="65"/>
                    </a:lnTo>
                    <a:lnTo>
                      <a:pt x="68" y="72"/>
                    </a:lnTo>
                    <a:lnTo>
                      <a:pt x="58" y="77"/>
                    </a:lnTo>
                    <a:lnTo>
                      <a:pt x="43" y="79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7" y="72"/>
                    </a:lnTo>
                    <a:lnTo>
                      <a:pt x="10" y="71"/>
                    </a:lnTo>
                    <a:lnTo>
                      <a:pt x="10" y="9"/>
                    </a:lnTo>
                    <a:lnTo>
                      <a:pt x="8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53" name="Picture 561"/>
              <p:cNvPicPr>
                <a:picLocks noChangeAspect="1" noChangeArrowheads="1"/>
              </p:cNvPicPr>
              <p:nvPr/>
            </p:nvPicPr>
            <p:blipFill>
              <a:blip r:embed="rId234" cstate="print"/>
              <a:srcRect/>
              <a:stretch>
                <a:fillRect/>
              </a:stretch>
            </p:blipFill>
            <p:spPr bwMode="auto">
              <a:xfrm>
                <a:off x="3651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54" name="Picture 562"/>
              <p:cNvPicPr>
                <a:picLocks noChangeAspect="1" noChangeArrowheads="1"/>
              </p:cNvPicPr>
              <p:nvPr/>
            </p:nvPicPr>
            <p:blipFill>
              <a:blip r:embed="rId235" cstate="print"/>
              <a:srcRect/>
              <a:stretch>
                <a:fillRect/>
              </a:stretch>
            </p:blipFill>
            <p:spPr bwMode="auto">
              <a:xfrm>
                <a:off x="3651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55" name="Picture 563"/>
              <p:cNvPicPr>
                <a:picLocks noChangeAspect="1" noChangeArrowheads="1"/>
              </p:cNvPicPr>
              <p:nvPr/>
            </p:nvPicPr>
            <p:blipFill>
              <a:blip r:embed="rId236" cstate="print"/>
              <a:srcRect/>
              <a:stretch>
                <a:fillRect/>
              </a:stretch>
            </p:blipFill>
            <p:spPr bwMode="auto">
              <a:xfrm>
                <a:off x="3679" y="2346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56" name="Picture 564"/>
              <p:cNvPicPr>
                <a:picLocks noChangeAspect="1" noChangeArrowheads="1"/>
              </p:cNvPicPr>
              <p:nvPr/>
            </p:nvPicPr>
            <p:blipFill>
              <a:blip r:embed="rId237" cstate="print"/>
              <a:srcRect/>
              <a:stretch>
                <a:fillRect/>
              </a:stretch>
            </p:blipFill>
            <p:spPr bwMode="auto">
              <a:xfrm>
                <a:off x="3679" y="2346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57" name="Freeform 565"/>
              <p:cNvSpPr>
                <a:spLocks/>
              </p:cNvSpPr>
              <p:nvPr/>
            </p:nvSpPr>
            <p:spPr bwMode="auto">
              <a:xfrm>
                <a:off x="3783" y="2379"/>
                <a:ext cx="79" cy="79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4" y="0"/>
                  </a:cxn>
                  <a:cxn ang="0">
                    <a:pos x="70" y="65"/>
                  </a:cxn>
                  <a:cxn ang="0">
                    <a:pos x="70" y="69"/>
                  </a:cxn>
                  <a:cxn ang="0">
                    <a:pos x="73" y="71"/>
                  </a:cxn>
                  <a:cxn ang="0">
                    <a:pos x="74" y="72"/>
                  </a:cxn>
                  <a:cxn ang="0">
                    <a:pos x="77" y="74"/>
                  </a:cxn>
                  <a:cxn ang="0">
                    <a:pos x="79" y="74"/>
                  </a:cxn>
                  <a:cxn ang="0">
                    <a:pos x="79" y="79"/>
                  </a:cxn>
                  <a:cxn ang="0">
                    <a:pos x="52" y="79"/>
                  </a:cxn>
                  <a:cxn ang="0">
                    <a:pos x="52" y="74"/>
                  </a:cxn>
                  <a:cxn ang="0">
                    <a:pos x="56" y="74"/>
                  </a:cxn>
                  <a:cxn ang="0">
                    <a:pos x="59" y="71"/>
                  </a:cxn>
                  <a:cxn ang="0">
                    <a:pos x="59" y="68"/>
                  </a:cxn>
                  <a:cxn ang="0">
                    <a:pos x="58" y="65"/>
                  </a:cxn>
                  <a:cxn ang="0">
                    <a:pos x="38" y="9"/>
                  </a:cxn>
                  <a:cxn ang="0">
                    <a:pos x="17" y="66"/>
                  </a:cxn>
                  <a:cxn ang="0">
                    <a:pos x="17" y="72"/>
                  </a:cxn>
                  <a:cxn ang="0">
                    <a:pos x="18" y="74"/>
                  </a:cxn>
                  <a:cxn ang="0">
                    <a:pos x="24" y="74"/>
                  </a:cxn>
                  <a:cxn ang="0">
                    <a:pos x="24" y="79"/>
                  </a:cxn>
                  <a:cxn ang="0">
                    <a:pos x="0" y="79"/>
                  </a:cxn>
                  <a:cxn ang="0">
                    <a:pos x="0" y="74"/>
                  </a:cxn>
                  <a:cxn ang="0">
                    <a:pos x="5" y="74"/>
                  </a:cxn>
                  <a:cxn ang="0">
                    <a:pos x="8" y="71"/>
                  </a:cxn>
                  <a:cxn ang="0">
                    <a:pos x="11" y="65"/>
                  </a:cxn>
                  <a:cxn ang="0">
                    <a:pos x="35" y="0"/>
                  </a:cxn>
                </a:cxnLst>
                <a:rect l="0" t="0" r="r" b="b"/>
                <a:pathLst>
                  <a:path w="79" h="79">
                    <a:moveTo>
                      <a:pt x="35" y="0"/>
                    </a:moveTo>
                    <a:lnTo>
                      <a:pt x="44" y="0"/>
                    </a:lnTo>
                    <a:lnTo>
                      <a:pt x="70" y="65"/>
                    </a:lnTo>
                    <a:lnTo>
                      <a:pt x="70" y="69"/>
                    </a:lnTo>
                    <a:lnTo>
                      <a:pt x="73" y="71"/>
                    </a:lnTo>
                    <a:lnTo>
                      <a:pt x="74" y="72"/>
                    </a:lnTo>
                    <a:lnTo>
                      <a:pt x="77" y="74"/>
                    </a:lnTo>
                    <a:lnTo>
                      <a:pt x="79" y="74"/>
                    </a:lnTo>
                    <a:lnTo>
                      <a:pt x="79" y="79"/>
                    </a:lnTo>
                    <a:lnTo>
                      <a:pt x="52" y="79"/>
                    </a:lnTo>
                    <a:lnTo>
                      <a:pt x="52" y="74"/>
                    </a:lnTo>
                    <a:lnTo>
                      <a:pt x="56" y="74"/>
                    </a:lnTo>
                    <a:lnTo>
                      <a:pt x="59" y="71"/>
                    </a:lnTo>
                    <a:lnTo>
                      <a:pt x="59" y="68"/>
                    </a:lnTo>
                    <a:lnTo>
                      <a:pt x="58" y="65"/>
                    </a:lnTo>
                    <a:lnTo>
                      <a:pt x="38" y="9"/>
                    </a:lnTo>
                    <a:lnTo>
                      <a:pt x="17" y="66"/>
                    </a:lnTo>
                    <a:lnTo>
                      <a:pt x="17" y="72"/>
                    </a:lnTo>
                    <a:lnTo>
                      <a:pt x="18" y="74"/>
                    </a:lnTo>
                    <a:lnTo>
                      <a:pt x="24" y="74"/>
                    </a:lnTo>
                    <a:lnTo>
                      <a:pt x="24" y="79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5" y="74"/>
                    </a:lnTo>
                    <a:lnTo>
                      <a:pt x="8" y="71"/>
                    </a:lnTo>
                    <a:lnTo>
                      <a:pt x="11" y="6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58" name="Freeform 566"/>
              <p:cNvSpPr>
                <a:spLocks noEditPoints="1"/>
              </p:cNvSpPr>
              <p:nvPr/>
            </p:nvSpPr>
            <p:spPr bwMode="auto">
              <a:xfrm>
                <a:off x="4054" y="2377"/>
                <a:ext cx="100" cy="82"/>
              </a:xfrm>
              <a:custGeom>
                <a:avLst/>
                <a:gdLst/>
                <a:ahLst/>
                <a:cxnLst>
                  <a:cxn ang="0">
                    <a:pos x="73" y="40"/>
                  </a:cxn>
                  <a:cxn ang="0">
                    <a:pos x="68" y="50"/>
                  </a:cxn>
                  <a:cxn ang="0">
                    <a:pos x="70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1" y="49"/>
                  </a:cxn>
                  <a:cxn ang="0">
                    <a:pos x="86" y="40"/>
                  </a:cxn>
                  <a:cxn ang="0">
                    <a:pos x="76" y="37"/>
                  </a:cxn>
                  <a:cxn ang="0">
                    <a:pos x="91" y="35"/>
                  </a:cxn>
                  <a:cxn ang="0">
                    <a:pos x="100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5"/>
                  </a:cxn>
                  <a:cxn ang="0">
                    <a:pos x="11" y="12"/>
                  </a:cxn>
                  <a:cxn ang="0">
                    <a:pos x="10" y="32"/>
                  </a:cxn>
                  <a:cxn ang="0">
                    <a:pos x="14" y="43"/>
                  </a:cxn>
                  <a:cxn ang="0">
                    <a:pos x="22" y="46"/>
                  </a:cxn>
                  <a:cxn ang="0">
                    <a:pos x="31" y="38"/>
                  </a:cxn>
                  <a:cxn ang="0">
                    <a:pos x="32" y="17"/>
                  </a:cxn>
                  <a:cxn ang="0">
                    <a:pos x="26" y="5"/>
                  </a:cxn>
                  <a:cxn ang="0">
                    <a:pos x="74" y="2"/>
                  </a:cxn>
                  <a:cxn ang="0">
                    <a:pos x="26" y="81"/>
                  </a:cxn>
                  <a:cxn ang="0">
                    <a:pos x="74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2" y="47"/>
                  </a:cxn>
                  <a:cxn ang="0">
                    <a:pos x="10" y="46"/>
                  </a:cxn>
                  <a:cxn ang="0">
                    <a:pos x="0" y="25"/>
                  </a:cxn>
                  <a:cxn ang="0">
                    <a:pos x="11" y="3"/>
                  </a:cxn>
                </a:cxnLst>
                <a:rect l="0" t="0" r="r" b="b"/>
                <a:pathLst>
                  <a:path w="100" h="82">
                    <a:moveTo>
                      <a:pt x="76" y="37"/>
                    </a:moveTo>
                    <a:lnTo>
                      <a:pt x="73" y="40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1" y="49"/>
                    </a:lnTo>
                    <a:lnTo>
                      <a:pt x="89" y="44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6" y="37"/>
                    </a:lnTo>
                    <a:close/>
                    <a:moveTo>
                      <a:pt x="80" y="32"/>
                    </a:moveTo>
                    <a:lnTo>
                      <a:pt x="91" y="35"/>
                    </a:lnTo>
                    <a:lnTo>
                      <a:pt x="97" y="44"/>
                    </a:lnTo>
                    <a:lnTo>
                      <a:pt x="100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7" y="5"/>
                    </a:moveTo>
                    <a:lnTo>
                      <a:pt x="14" y="8"/>
                    </a:lnTo>
                    <a:lnTo>
                      <a:pt x="11" y="12"/>
                    </a:lnTo>
                    <a:lnTo>
                      <a:pt x="10" y="18"/>
                    </a:lnTo>
                    <a:lnTo>
                      <a:pt x="10" y="32"/>
                    </a:lnTo>
                    <a:lnTo>
                      <a:pt x="11" y="38"/>
                    </a:lnTo>
                    <a:lnTo>
                      <a:pt x="14" y="43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8" y="43"/>
                    </a:lnTo>
                    <a:lnTo>
                      <a:pt x="31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6" y="81"/>
                    </a:lnTo>
                    <a:lnTo>
                      <a:pt x="20" y="81"/>
                    </a:lnTo>
                    <a:lnTo>
                      <a:pt x="74" y="2"/>
                    </a:lnTo>
                    <a:close/>
                    <a:moveTo>
                      <a:pt x="22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2" y="47"/>
                    </a:lnTo>
                    <a:lnTo>
                      <a:pt x="20" y="50"/>
                    </a:lnTo>
                    <a:lnTo>
                      <a:pt x="10" y="46"/>
                    </a:lnTo>
                    <a:lnTo>
                      <a:pt x="4" y="37"/>
                    </a:lnTo>
                    <a:lnTo>
                      <a:pt x="0" y="25"/>
                    </a:lnTo>
                    <a:lnTo>
                      <a:pt x="4" y="12"/>
                    </a:lnTo>
                    <a:lnTo>
                      <a:pt x="11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59" name="Freeform 567"/>
              <p:cNvSpPr>
                <a:spLocks/>
              </p:cNvSpPr>
              <p:nvPr/>
            </p:nvSpPr>
            <p:spPr bwMode="auto">
              <a:xfrm>
                <a:off x="4163" y="2377"/>
                <a:ext cx="75" cy="8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2"/>
                  </a:cxn>
                  <a:cxn ang="0">
                    <a:pos x="57" y="5"/>
                  </a:cxn>
                  <a:cxn ang="0">
                    <a:pos x="62" y="8"/>
                  </a:cxn>
                  <a:cxn ang="0">
                    <a:pos x="65" y="2"/>
                  </a:cxn>
                  <a:cxn ang="0">
                    <a:pos x="68" y="2"/>
                  </a:cxn>
                  <a:cxn ang="0">
                    <a:pos x="74" y="31"/>
                  </a:cxn>
                  <a:cxn ang="0">
                    <a:pos x="69" y="31"/>
                  </a:cxn>
                  <a:cxn ang="0">
                    <a:pos x="68" y="25"/>
                  </a:cxn>
                  <a:cxn ang="0">
                    <a:pos x="65" y="21"/>
                  </a:cxn>
                  <a:cxn ang="0">
                    <a:pos x="63" y="18"/>
                  </a:cxn>
                  <a:cxn ang="0">
                    <a:pos x="53" y="8"/>
                  </a:cxn>
                  <a:cxn ang="0">
                    <a:pos x="41" y="5"/>
                  </a:cxn>
                  <a:cxn ang="0">
                    <a:pos x="33" y="6"/>
                  </a:cxn>
                  <a:cxn ang="0">
                    <a:pos x="29" y="8"/>
                  </a:cxn>
                  <a:cxn ang="0">
                    <a:pos x="20" y="17"/>
                  </a:cxn>
                  <a:cxn ang="0">
                    <a:pos x="14" y="32"/>
                  </a:cxn>
                  <a:cxn ang="0">
                    <a:pos x="14" y="41"/>
                  </a:cxn>
                  <a:cxn ang="0">
                    <a:pos x="15" y="56"/>
                  </a:cxn>
                  <a:cxn ang="0">
                    <a:pos x="21" y="67"/>
                  </a:cxn>
                  <a:cxn ang="0">
                    <a:pos x="32" y="74"/>
                  </a:cxn>
                  <a:cxn ang="0">
                    <a:pos x="36" y="76"/>
                  </a:cxn>
                  <a:cxn ang="0">
                    <a:pos x="42" y="76"/>
                  </a:cxn>
                  <a:cxn ang="0">
                    <a:pos x="57" y="71"/>
                  </a:cxn>
                  <a:cxn ang="0">
                    <a:pos x="71" y="59"/>
                  </a:cxn>
                  <a:cxn ang="0">
                    <a:pos x="75" y="62"/>
                  </a:cxn>
                  <a:cxn ang="0">
                    <a:pos x="66" y="73"/>
                  </a:cxn>
                  <a:cxn ang="0">
                    <a:pos x="54" y="81"/>
                  </a:cxn>
                  <a:cxn ang="0">
                    <a:pos x="41" y="82"/>
                  </a:cxn>
                  <a:cxn ang="0">
                    <a:pos x="24" y="79"/>
                  </a:cxn>
                  <a:cxn ang="0">
                    <a:pos x="11" y="70"/>
                  </a:cxn>
                  <a:cxn ang="0">
                    <a:pos x="3" y="58"/>
                  </a:cxn>
                  <a:cxn ang="0">
                    <a:pos x="0" y="41"/>
                  </a:cxn>
                  <a:cxn ang="0">
                    <a:pos x="3" y="25"/>
                  </a:cxn>
                  <a:cxn ang="0">
                    <a:pos x="11" y="12"/>
                  </a:cxn>
                  <a:cxn ang="0">
                    <a:pos x="23" y="3"/>
                  </a:cxn>
                  <a:cxn ang="0">
                    <a:pos x="29" y="2"/>
                  </a:cxn>
                  <a:cxn ang="0">
                    <a:pos x="33" y="0"/>
                  </a:cxn>
                </a:cxnLst>
                <a:rect l="0" t="0" r="r" b="b"/>
                <a:pathLst>
                  <a:path w="75" h="82">
                    <a:moveTo>
                      <a:pt x="33" y="0"/>
                    </a:moveTo>
                    <a:lnTo>
                      <a:pt x="45" y="0"/>
                    </a:lnTo>
                    <a:lnTo>
                      <a:pt x="51" y="2"/>
                    </a:lnTo>
                    <a:lnTo>
                      <a:pt x="57" y="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68" y="2"/>
                    </a:lnTo>
                    <a:lnTo>
                      <a:pt x="74" y="31"/>
                    </a:lnTo>
                    <a:lnTo>
                      <a:pt x="69" y="31"/>
                    </a:lnTo>
                    <a:lnTo>
                      <a:pt x="68" y="25"/>
                    </a:lnTo>
                    <a:lnTo>
                      <a:pt x="65" y="21"/>
                    </a:lnTo>
                    <a:lnTo>
                      <a:pt x="63" y="18"/>
                    </a:lnTo>
                    <a:lnTo>
                      <a:pt x="53" y="8"/>
                    </a:lnTo>
                    <a:lnTo>
                      <a:pt x="41" y="5"/>
                    </a:lnTo>
                    <a:lnTo>
                      <a:pt x="33" y="6"/>
                    </a:lnTo>
                    <a:lnTo>
                      <a:pt x="29" y="8"/>
                    </a:lnTo>
                    <a:lnTo>
                      <a:pt x="20" y="17"/>
                    </a:lnTo>
                    <a:lnTo>
                      <a:pt x="14" y="32"/>
                    </a:lnTo>
                    <a:lnTo>
                      <a:pt x="14" y="41"/>
                    </a:lnTo>
                    <a:lnTo>
                      <a:pt x="15" y="56"/>
                    </a:lnTo>
                    <a:lnTo>
                      <a:pt x="21" y="67"/>
                    </a:lnTo>
                    <a:lnTo>
                      <a:pt x="32" y="74"/>
                    </a:lnTo>
                    <a:lnTo>
                      <a:pt x="36" y="76"/>
                    </a:lnTo>
                    <a:lnTo>
                      <a:pt x="42" y="76"/>
                    </a:lnTo>
                    <a:lnTo>
                      <a:pt x="57" y="71"/>
                    </a:lnTo>
                    <a:lnTo>
                      <a:pt x="71" y="59"/>
                    </a:lnTo>
                    <a:lnTo>
                      <a:pt x="75" y="62"/>
                    </a:lnTo>
                    <a:lnTo>
                      <a:pt x="66" y="73"/>
                    </a:lnTo>
                    <a:lnTo>
                      <a:pt x="54" y="81"/>
                    </a:lnTo>
                    <a:lnTo>
                      <a:pt x="41" y="82"/>
                    </a:lnTo>
                    <a:lnTo>
                      <a:pt x="24" y="79"/>
                    </a:lnTo>
                    <a:lnTo>
                      <a:pt x="11" y="70"/>
                    </a:lnTo>
                    <a:lnTo>
                      <a:pt x="3" y="58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1" y="12"/>
                    </a:lnTo>
                    <a:lnTo>
                      <a:pt x="23" y="3"/>
                    </a:lnTo>
                    <a:lnTo>
                      <a:pt x="29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60" name="Freeform 568"/>
              <p:cNvSpPr>
                <a:spLocks noEditPoints="1"/>
              </p:cNvSpPr>
              <p:nvPr/>
            </p:nvSpPr>
            <p:spPr bwMode="auto">
              <a:xfrm>
                <a:off x="4247" y="2379"/>
                <a:ext cx="79" cy="79"/>
              </a:xfrm>
              <a:custGeom>
                <a:avLst/>
                <a:gdLst/>
                <a:ahLst/>
                <a:cxnLst>
                  <a:cxn ang="0">
                    <a:pos x="23" y="38"/>
                  </a:cxn>
                  <a:cxn ang="0">
                    <a:pos x="23" y="68"/>
                  </a:cxn>
                  <a:cxn ang="0">
                    <a:pos x="24" y="69"/>
                  </a:cxn>
                  <a:cxn ang="0">
                    <a:pos x="26" y="72"/>
                  </a:cxn>
                  <a:cxn ang="0">
                    <a:pos x="30" y="74"/>
                  </a:cxn>
                  <a:cxn ang="0">
                    <a:pos x="38" y="74"/>
                  </a:cxn>
                  <a:cxn ang="0">
                    <a:pos x="53" y="71"/>
                  </a:cxn>
                  <a:cxn ang="0">
                    <a:pos x="62" y="65"/>
                  </a:cxn>
                  <a:cxn ang="0">
                    <a:pos x="65" y="54"/>
                  </a:cxn>
                  <a:cxn ang="0">
                    <a:pos x="64" y="48"/>
                  </a:cxn>
                  <a:cxn ang="0">
                    <a:pos x="62" y="44"/>
                  </a:cxn>
                  <a:cxn ang="0">
                    <a:pos x="59" y="41"/>
                  </a:cxn>
                  <a:cxn ang="0">
                    <a:pos x="50" y="38"/>
                  </a:cxn>
                  <a:cxn ang="0">
                    <a:pos x="23" y="38"/>
                  </a:cxn>
                  <a:cxn ang="0">
                    <a:pos x="27" y="4"/>
                  </a:cxn>
                  <a:cxn ang="0">
                    <a:pos x="24" y="6"/>
                  </a:cxn>
                  <a:cxn ang="0">
                    <a:pos x="23" y="9"/>
                  </a:cxn>
                  <a:cxn ang="0">
                    <a:pos x="23" y="33"/>
                  </a:cxn>
                  <a:cxn ang="0">
                    <a:pos x="37" y="33"/>
                  </a:cxn>
                  <a:cxn ang="0">
                    <a:pos x="55" y="30"/>
                  </a:cxn>
                  <a:cxn ang="0">
                    <a:pos x="61" y="26"/>
                  </a:cxn>
                  <a:cxn ang="0">
                    <a:pos x="62" y="18"/>
                  </a:cxn>
                  <a:cxn ang="0">
                    <a:pos x="61" y="13"/>
                  </a:cxn>
                  <a:cxn ang="0">
                    <a:pos x="59" y="10"/>
                  </a:cxn>
                  <a:cxn ang="0">
                    <a:pos x="56" y="7"/>
                  </a:cxn>
                  <a:cxn ang="0">
                    <a:pos x="52" y="6"/>
                  </a:cxn>
                  <a:cxn ang="0">
                    <a:pos x="46" y="4"/>
                  </a:cxn>
                  <a:cxn ang="0">
                    <a:pos x="27" y="4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9" y="1"/>
                  </a:cxn>
                  <a:cxn ang="0">
                    <a:pos x="70" y="7"/>
                  </a:cxn>
                  <a:cxn ang="0">
                    <a:pos x="74" y="18"/>
                  </a:cxn>
                  <a:cxn ang="0">
                    <a:pos x="71" y="27"/>
                  </a:cxn>
                  <a:cxn ang="0">
                    <a:pos x="68" y="30"/>
                  </a:cxn>
                  <a:cxn ang="0">
                    <a:pos x="64" y="33"/>
                  </a:cxn>
                  <a:cxn ang="0">
                    <a:pos x="58" y="35"/>
                  </a:cxn>
                  <a:cxn ang="0">
                    <a:pos x="65" y="36"/>
                  </a:cxn>
                  <a:cxn ang="0">
                    <a:pos x="71" y="41"/>
                  </a:cxn>
                  <a:cxn ang="0">
                    <a:pos x="74" y="44"/>
                  </a:cxn>
                  <a:cxn ang="0">
                    <a:pos x="77" y="50"/>
                  </a:cxn>
                  <a:cxn ang="0">
                    <a:pos x="79" y="56"/>
                  </a:cxn>
                  <a:cxn ang="0">
                    <a:pos x="76" y="65"/>
                  </a:cxn>
                  <a:cxn ang="0">
                    <a:pos x="70" y="72"/>
                  </a:cxn>
                  <a:cxn ang="0">
                    <a:pos x="58" y="77"/>
                  </a:cxn>
                  <a:cxn ang="0">
                    <a:pos x="43" y="79"/>
                  </a:cxn>
                  <a:cxn ang="0">
                    <a:pos x="0" y="79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10"/>
                  </a:cxn>
                  <a:cxn ang="0">
                    <a:pos x="8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9">
                    <a:moveTo>
                      <a:pt x="23" y="38"/>
                    </a:moveTo>
                    <a:lnTo>
                      <a:pt x="23" y="68"/>
                    </a:lnTo>
                    <a:lnTo>
                      <a:pt x="24" y="69"/>
                    </a:lnTo>
                    <a:lnTo>
                      <a:pt x="26" y="72"/>
                    </a:lnTo>
                    <a:lnTo>
                      <a:pt x="30" y="74"/>
                    </a:lnTo>
                    <a:lnTo>
                      <a:pt x="38" y="74"/>
                    </a:lnTo>
                    <a:lnTo>
                      <a:pt x="53" y="71"/>
                    </a:lnTo>
                    <a:lnTo>
                      <a:pt x="62" y="65"/>
                    </a:lnTo>
                    <a:lnTo>
                      <a:pt x="65" y="54"/>
                    </a:lnTo>
                    <a:lnTo>
                      <a:pt x="64" y="48"/>
                    </a:lnTo>
                    <a:lnTo>
                      <a:pt x="62" y="44"/>
                    </a:lnTo>
                    <a:lnTo>
                      <a:pt x="59" y="41"/>
                    </a:lnTo>
                    <a:lnTo>
                      <a:pt x="50" y="38"/>
                    </a:lnTo>
                    <a:lnTo>
                      <a:pt x="23" y="38"/>
                    </a:lnTo>
                    <a:close/>
                    <a:moveTo>
                      <a:pt x="27" y="4"/>
                    </a:moveTo>
                    <a:lnTo>
                      <a:pt x="24" y="6"/>
                    </a:lnTo>
                    <a:lnTo>
                      <a:pt x="23" y="9"/>
                    </a:lnTo>
                    <a:lnTo>
                      <a:pt x="23" y="33"/>
                    </a:lnTo>
                    <a:lnTo>
                      <a:pt x="37" y="33"/>
                    </a:lnTo>
                    <a:lnTo>
                      <a:pt x="55" y="30"/>
                    </a:lnTo>
                    <a:lnTo>
                      <a:pt x="61" y="26"/>
                    </a:lnTo>
                    <a:lnTo>
                      <a:pt x="62" y="18"/>
                    </a:lnTo>
                    <a:lnTo>
                      <a:pt x="61" y="13"/>
                    </a:lnTo>
                    <a:lnTo>
                      <a:pt x="59" y="10"/>
                    </a:lnTo>
                    <a:lnTo>
                      <a:pt x="56" y="7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27" y="4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9" y="1"/>
                    </a:lnTo>
                    <a:lnTo>
                      <a:pt x="70" y="7"/>
                    </a:lnTo>
                    <a:lnTo>
                      <a:pt x="74" y="18"/>
                    </a:lnTo>
                    <a:lnTo>
                      <a:pt x="71" y="27"/>
                    </a:lnTo>
                    <a:lnTo>
                      <a:pt x="68" y="30"/>
                    </a:lnTo>
                    <a:lnTo>
                      <a:pt x="64" y="33"/>
                    </a:lnTo>
                    <a:lnTo>
                      <a:pt x="58" y="35"/>
                    </a:lnTo>
                    <a:lnTo>
                      <a:pt x="65" y="36"/>
                    </a:lnTo>
                    <a:lnTo>
                      <a:pt x="71" y="41"/>
                    </a:lnTo>
                    <a:lnTo>
                      <a:pt x="74" y="44"/>
                    </a:lnTo>
                    <a:lnTo>
                      <a:pt x="77" y="50"/>
                    </a:lnTo>
                    <a:lnTo>
                      <a:pt x="79" y="56"/>
                    </a:lnTo>
                    <a:lnTo>
                      <a:pt x="76" y="65"/>
                    </a:lnTo>
                    <a:lnTo>
                      <a:pt x="70" y="72"/>
                    </a:lnTo>
                    <a:lnTo>
                      <a:pt x="58" y="77"/>
                    </a:lnTo>
                    <a:lnTo>
                      <a:pt x="43" y="79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10"/>
                    </a:lnTo>
                    <a:lnTo>
                      <a:pt x="8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61" name="Picture 569"/>
              <p:cNvPicPr>
                <a:picLocks noChangeAspect="1" noChangeArrowheads="1"/>
              </p:cNvPicPr>
              <p:nvPr/>
            </p:nvPicPr>
            <p:blipFill>
              <a:blip r:embed="rId238" cstate="print"/>
              <a:srcRect/>
              <a:stretch>
                <a:fillRect/>
              </a:stretch>
            </p:blipFill>
            <p:spPr bwMode="auto">
              <a:xfrm>
                <a:off x="4415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62" name="Picture 570"/>
              <p:cNvPicPr>
                <a:picLocks noChangeAspect="1" noChangeArrowheads="1"/>
              </p:cNvPicPr>
              <p:nvPr/>
            </p:nvPicPr>
            <p:blipFill>
              <a:blip r:embed="rId239" cstate="print"/>
              <a:srcRect/>
              <a:stretch>
                <a:fillRect/>
              </a:stretch>
            </p:blipFill>
            <p:spPr bwMode="auto">
              <a:xfrm>
                <a:off x="4415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63" name="Picture 571"/>
              <p:cNvPicPr>
                <a:picLocks noChangeAspect="1" noChangeArrowheads="1"/>
              </p:cNvPicPr>
              <p:nvPr/>
            </p:nvPicPr>
            <p:blipFill>
              <a:blip r:embed="rId240" cstate="print"/>
              <a:srcRect/>
              <a:stretch>
                <a:fillRect/>
              </a:stretch>
            </p:blipFill>
            <p:spPr bwMode="auto">
              <a:xfrm>
                <a:off x="4445" y="2346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64" name="Picture 572"/>
              <p:cNvPicPr>
                <a:picLocks noChangeAspect="1" noChangeArrowheads="1"/>
              </p:cNvPicPr>
              <p:nvPr/>
            </p:nvPicPr>
            <p:blipFill>
              <a:blip r:embed="rId241" cstate="print"/>
              <a:srcRect/>
              <a:stretch>
                <a:fillRect/>
              </a:stretch>
            </p:blipFill>
            <p:spPr bwMode="auto">
              <a:xfrm>
                <a:off x="4445" y="2346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65" name="Freeform 573"/>
              <p:cNvSpPr>
                <a:spLocks/>
              </p:cNvSpPr>
              <p:nvPr/>
            </p:nvSpPr>
            <p:spPr bwMode="auto">
              <a:xfrm>
                <a:off x="4546" y="2374"/>
                <a:ext cx="60" cy="84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5" y="0"/>
                  </a:cxn>
                  <a:cxn ang="0">
                    <a:pos x="51" y="70"/>
                  </a:cxn>
                  <a:cxn ang="0">
                    <a:pos x="54" y="76"/>
                  </a:cxn>
                  <a:cxn ang="0">
                    <a:pos x="60" y="79"/>
                  </a:cxn>
                  <a:cxn ang="0">
                    <a:pos x="60" y="84"/>
                  </a:cxn>
                  <a:cxn ang="0">
                    <a:pos x="34" y="84"/>
                  </a:cxn>
                  <a:cxn ang="0">
                    <a:pos x="34" y="79"/>
                  </a:cxn>
                  <a:cxn ang="0">
                    <a:pos x="39" y="79"/>
                  </a:cxn>
                  <a:cxn ang="0">
                    <a:pos x="42" y="76"/>
                  </a:cxn>
                  <a:cxn ang="0">
                    <a:pos x="42" y="74"/>
                  </a:cxn>
                  <a:cxn ang="0">
                    <a:pos x="40" y="71"/>
                  </a:cxn>
                  <a:cxn ang="0">
                    <a:pos x="28" y="40"/>
                  </a:cxn>
                  <a:cxn ang="0">
                    <a:pos x="16" y="70"/>
                  </a:cxn>
                  <a:cxn ang="0">
                    <a:pos x="13" y="76"/>
                  </a:cxn>
                  <a:cxn ang="0">
                    <a:pos x="16" y="79"/>
                  </a:cxn>
                  <a:cxn ang="0">
                    <a:pos x="22" y="79"/>
                  </a:cxn>
                  <a:cxn ang="0">
                    <a:pos x="22" y="84"/>
                  </a:cxn>
                  <a:cxn ang="0">
                    <a:pos x="0" y="84"/>
                  </a:cxn>
                  <a:cxn ang="0">
                    <a:pos x="0" y="79"/>
                  </a:cxn>
                  <a:cxn ang="0">
                    <a:pos x="3" y="79"/>
                  </a:cxn>
                  <a:cxn ang="0">
                    <a:pos x="6" y="76"/>
                  </a:cxn>
                  <a:cxn ang="0">
                    <a:pos x="27" y="34"/>
                  </a:cxn>
                  <a:cxn ang="0">
                    <a:pos x="19" y="9"/>
                  </a:cxn>
                  <a:cxn ang="0">
                    <a:pos x="7" y="9"/>
                  </a:cxn>
                  <a:cxn ang="0">
                    <a:pos x="7" y="5"/>
                  </a:cxn>
                  <a:cxn ang="0">
                    <a:pos x="12" y="3"/>
                  </a:cxn>
                  <a:cxn ang="0">
                    <a:pos x="18" y="2"/>
                  </a:cxn>
                  <a:cxn ang="0">
                    <a:pos x="21" y="0"/>
                  </a:cxn>
                </a:cxnLst>
                <a:rect l="0" t="0" r="r" b="b"/>
                <a:pathLst>
                  <a:path w="60" h="84">
                    <a:moveTo>
                      <a:pt x="21" y="0"/>
                    </a:moveTo>
                    <a:lnTo>
                      <a:pt x="25" y="0"/>
                    </a:lnTo>
                    <a:lnTo>
                      <a:pt x="51" y="70"/>
                    </a:lnTo>
                    <a:lnTo>
                      <a:pt x="54" y="76"/>
                    </a:lnTo>
                    <a:lnTo>
                      <a:pt x="60" y="79"/>
                    </a:lnTo>
                    <a:lnTo>
                      <a:pt x="60" y="84"/>
                    </a:lnTo>
                    <a:lnTo>
                      <a:pt x="34" y="84"/>
                    </a:lnTo>
                    <a:lnTo>
                      <a:pt x="34" y="79"/>
                    </a:lnTo>
                    <a:lnTo>
                      <a:pt x="39" y="79"/>
                    </a:lnTo>
                    <a:lnTo>
                      <a:pt x="42" y="76"/>
                    </a:lnTo>
                    <a:lnTo>
                      <a:pt x="42" y="74"/>
                    </a:lnTo>
                    <a:lnTo>
                      <a:pt x="40" y="71"/>
                    </a:lnTo>
                    <a:lnTo>
                      <a:pt x="28" y="40"/>
                    </a:lnTo>
                    <a:lnTo>
                      <a:pt x="16" y="70"/>
                    </a:lnTo>
                    <a:lnTo>
                      <a:pt x="13" y="76"/>
                    </a:lnTo>
                    <a:lnTo>
                      <a:pt x="16" y="79"/>
                    </a:lnTo>
                    <a:lnTo>
                      <a:pt x="22" y="79"/>
                    </a:lnTo>
                    <a:lnTo>
                      <a:pt x="22" y="84"/>
                    </a:lnTo>
                    <a:lnTo>
                      <a:pt x="0" y="84"/>
                    </a:lnTo>
                    <a:lnTo>
                      <a:pt x="0" y="79"/>
                    </a:lnTo>
                    <a:lnTo>
                      <a:pt x="3" y="79"/>
                    </a:lnTo>
                    <a:lnTo>
                      <a:pt x="6" y="76"/>
                    </a:lnTo>
                    <a:lnTo>
                      <a:pt x="27" y="34"/>
                    </a:lnTo>
                    <a:lnTo>
                      <a:pt x="19" y="9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12" y="3"/>
                    </a:lnTo>
                    <a:lnTo>
                      <a:pt x="18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66" name="Freeform 574"/>
              <p:cNvSpPr>
                <a:spLocks noEditPoints="1"/>
              </p:cNvSpPr>
              <p:nvPr/>
            </p:nvSpPr>
            <p:spPr bwMode="auto">
              <a:xfrm>
                <a:off x="4803" y="2377"/>
                <a:ext cx="100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8" y="50"/>
                  </a:cxn>
                  <a:cxn ang="0">
                    <a:pos x="70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1" y="56"/>
                  </a:cxn>
                  <a:cxn ang="0">
                    <a:pos x="89" y="44"/>
                  </a:cxn>
                  <a:cxn ang="0">
                    <a:pos x="83" y="37"/>
                  </a:cxn>
                  <a:cxn ang="0">
                    <a:pos x="79" y="32"/>
                  </a:cxn>
                  <a:cxn ang="0">
                    <a:pos x="97" y="44"/>
                  </a:cxn>
                  <a:cxn ang="0">
                    <a:pos x="97" y="70"/>
                  </a:cxn>
                  <a:cxn ang="0">
                    <a:pos x="79" y="82"/>
                  </a:cxn>
                  <a:cxn ang="0">
                    <a:pos x="61" y="68"/>
                  </a:cxn>
                  <a:cxn ang="0">
                    <a:pos x="61" y="44"/>
                  </a:cxn>
                  <a:cxn ang="0">
                    <a:pos x="79" y="32"/>
                  </a:cxn>
                  <a:cxn ang="0">
                    <a:pos x="14" y="8"/>
                  </a:cxn>
                  <a:cxn ang="0">
                    <a:pos x="9" y="18"/>
                  </a:cxn>
                  <a:cxn ang="0">
                    <a:pos x="11" y="38"/>
                  </a:cxn>
                  <a:cxn ang="0">
                    <a:pos x="15" y="44"/>
                  </a:cxn>
                  <a:cxn ang="0">
                    <a:pos x="24" y="44"/>
                  </a:cxn>
                  <a:cxn ang="0">
                    <a:pos x="30" y="38"/>
                  </a:cxn>
                  <a:cxn ang="0">
                    <a:pos x="32" y="17"/>
                  </a:cxn>
                  <a:cxn ang="0">
                    <a:pos x="27" y="8"/>
                  </a:cxn>
                  <a:cxn ang="0">
                    <a:pos x="17" y="5"/>
                  </a:cxn>
                  <a:cxn ang="0">
                    <a:pos x="80" y="2"/>
                  </a:cxn>
                  <a:cxn ang="0">
                    <a:pos x="20" y="81"/>
                  </a:cxn>
                  <a:cxn ang="0">
                    <a:pos x="21" y="0"/>
                  </a:cxn>
                  <a:cxn ang="0">
                    <a:pos x="38" y="12"/>
                  </a:cxn>
                  <a:cxn ang="0">
                    <a:pos x="38" y="38"/>
                  </a:cxn>
                  <a:cxn ang="0">
                    <a:pos x="20" y="50"/>
                  </a:cxn>
                  <a:cxn ang="0">
                    <a:pos x="3" y="37"/>
                  </a:cxn>
                  <a:cxn ang="0">
                    <a:pos x="3" y="12"/>
                  </a:cxn>
                  <a:cxn ang="0">
                    <a:pos x="21" y="0"/>
                  </a:cxn>
                </a:cxnLst>
                <a:rect l="0" t="0" r="r" b="b"/>
                <a:pathLst>
                  <a:path w="100" h="82">
                    <a:moveTo>
                      <a:pt x="76" y="37"/>
                    </a:moveTo>
                    <a:lnTo>
                      <a:pt x="71" y="40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1" y="56"/>
                    </a:lnTo>
                    <a:lnTo>
                      <a:pt x="89" y="49"/>
                    </a:lnTo>
                    <a:lnTo>
                      <a:pt x="89" y="44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6" y="37"/>
                    </a:lnTo>
                    <a:close/>
                    <a:moveTo>
                      <a:pt x="79" y="32"/>
                    </a:moveTo>
                    <a:lnTo>
                      <a:pt x="91" y="35"/>
                    </a:lnTo>
                    <a:lnTo>
                      <a:pt x="97" y="44"/>
                    </a:lnTo>
                    <a:lnTo>
                      <a:pt x="100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9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7" y="5"/>
                    </a:moveTo>
                    <a:lnTo>
                      <a:pt x="14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7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1"/>
                    </a:lnTo>
                    <a:lnTo>
                      <a:pt x="20" y="81"/>
                    </a:lnTo>
                    <a:lnTo>
                      <a:pt x="73" y="2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67" name="Freeform 575"/>
              <p:cNvSpPr>
                <a:spLocks/>
              </p:cNvSpPr>
              <p:nvPr/>
            </p:nvSpPr>
            <p:spPr bwMode="auto">
              <a:xfrm>
                <a:off x="4910" y="2379"/>
                <a:ext cx="7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4" y="19"/>
                  </a:cxn>
                  <a:cxn ang="0">
                    <a:pos x="70" y="21"/>
                  </a:cxn>
                  <a:cxn ang="0">
                    <a:pos x="61" y="12"/>
                  </a:cxn>
                  <a:cxn ang="0">
                    <a:pos x="50" y="6"/>
                  </a:cxn>
                  <a:cxn ang="0">
                    <a:pos x="35" y="4"/>
                  </a:cxn>
                  <a:cxn ang="0">
                    <a:pos x="30" y="4"/>
                  </a:cxn>
                  <a:cxn ang="0">
                    <a:pos x="26" y="6"/>
                  </a:cxn>
                  <a:cxn ang="0">
                    <a:pos x="24" y="7"/>
                  </a:cxn>
                  <a:cxn ang="0">
                    <a:pos x="21" y="9"/>
                  </a:cxn>
                  <a:cxn ang="0">
                    <a:pos x="21" y="33"/>
                  </a:cxn>
                  <a:cxn ang="0">
                    <a:pos x="35" y="33"/>
                  </a:cxn>
                  <a:cxn ang="0">
                    <a:pos x="41" y="30"/>
                  </a:cxn>
                  <a:cxn ang="0">
                    <a:pos x="44" y="24"/>
                  </a:cxn>
                  <a:cxn ang="0">
                    <a:pos x="44" y="19"/>
                  </a:cxn>
                  <a:cxn ang="0">
                    <a:pos x="48" y="19"/>
                  </a:cxn>
                  <a:cxn ang="0">
                    <a:pos x="48" y="54"/>
                  </a:cxn>
                  <a:cxn ang="0">
                    <a:pos x="44" y="54"/>
                  </a:cxn>
                  <a:cxn ang="0">
                    <a:pos x="44" y="48"/>
                  </a:cxn>
                  <a:cxn ang="0">
                    <a:pos x="42" y="44"/>
                  </a:cxn>
                  <a:cxn ang="0">
                    <a:pos x="39" y="41"/>
                  </a:cxn>
                  <a:cxn ang="0">
                    <a:pos x="35" y="39"/>
                  </a:cxn>
                  <a:cxn ang="0">
                    <a:pos x="21" y="39"/>
                  </a:cxn>
                  <a:cxn ang="0">
                    <a:pos x="21" y="68"/>
                  </a:cxn>
                  <a:cxn ang="0">
                    <a:pos x="23" y="71"/>
                  </a:cxn>
                  <a:cxn ang="0">
                    <a:pos x="29" y="74"/>
                  </a:cxn>
                  <a:cxn ang="0">
                    <a:pos x="35" y="74"/>
                  </a:cxn>
                  <a:cxn ang="0">
                    <a:pos x="44" y="72"/>
                  </a:cxn>
                  <a:cxn ang="0">
                    <a:pos x="51" y="71"/>
                  </a:cxn>
                  <a:cxn ang="0">
                    <a:pos x="58" y="68"/>
                  </a:cxn>
                  <a:cxn ang="0">
                    <a:pos x="62" y="65"/>
                  </a:cxn>
                  <a:cxn ang="0">
                    <a:pos x="74" y="53"/>
                  </a:cxn>
                  <a:cxn ang="0">
                    <a:pos x="77" y="54"/>
                  </a:cxn>
                  <a:cxn ang="0">
                    <a:pos x="67" y="79"/>
                  </a:cxn>
                  <a:cxn ang="0">
                    <a:pos x="0" y="79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16"/>
                  </a:cxn>
                  <a:cxn ang="0">
                    <a:pos x="9" y="10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7" h="79">
                    <a:moveTo>
                      <a:pt x="0" y="0"/>
                    </a:moveTo>
                    <a:lnTo>
                      <a:pt x="67" y="0"/>
                    </a:lnTo>
                    <a:lnTo>
                      <a:pt x="74" y="19"/>
                    </a:lnTo>
                    <a:lnTo>
                      <a:pt x="70" y="21"/>
                    </a:lnTo>
                    <a:lnTo>
                      <a:pt x="61" y="12"/>
                    </a:lnTo>
                    <a:lnTo>
                      <a:pt x="50" y="6"/>
                    </a:lnTo>
                    <a:lnTo>
                      <a:pt x="35" y="4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4" y="7"/>
                    </a:lnTo>
                    <a:lnTo>
                      <a:pt x="21" y="9"/>
                    </a:lnTo>
                    <a:lnTo>
                      <a:pt x="21" y="33"/>
                    </a:lnTo>
                    <a:lnTo>
                      <a:pt x="35" y="33"/>
                    </a:lnTo>
                    <a:lnTo>
                      <a:pt x="41" y="30"/>
                    </a:lnTo>
                    <a:lnTo>
                      <a:pt x="44" y="24"/>
                    </a:lnTo>
                    <a:lnTo>
                      <a:pt x="44" y="19"/>
                    </a:lnTo>
                    <a:lnTo>
                      <a:pt x="48" y="19"/>
                    </a:lnTo>
                    <a:lnTo>
                      <a:pt x="48" y="54"/>
                    </a:lnTo>
                    <a:lnTo>
                      <a:pt x="44" y="54"/>
                    </a:lnTo>
                    <a:lnTo>
                      <a:pt x="44" y="48"/>
                    </a:lnTo>
                    <a:lnTo>
                      <a:pt x="42" y="44"/>
                    </a:lnTo>
                    <a:lnTo>
                      <a:pt x="39" y="41"/>
                    </a:lnTo>
                    <a:lnTo>
                      <a:pt x="35" y="39"/>
                    </a:lnTo>
                    <a:lnTo>
                      <a:pt x="21" y="39"/>
                    </a:lnTo>
                    <a:lnTo>
                      <a:pt x="21" y="68"/>
                    </a:lnTo>
                    <a:lnTo>
                      <a:pt x="23" y="71"/>
                    </a:lnTo>
                    <a:lnTo>
                      <a:pt x="29" y="74"/>
                    </a:lnTo>
                    <a:lnTo>
                      <a:pt x="35" y="74"/>
                    </a:lnTo>
                    <a:lnTo>
                      <a:pt x="44" y="72"/>
                    </a:lnTo>
                    <a:lnTo>
                      <a:pt x="51" y="71"/>
                    </a:lnTo>
                    <a:lnTo>
                      <a:pt x="58" y="68"/>
                    </a:lnTo>
                    <a:lnTo>
                      <a:pt x="62" y="65"/>
                    </a:lnTo>
                    <a:lnTo>
                      <a:pt x="74" y="53"/>
                    </a:lnTo>
                    <a:lnTo>
                      <a:pt x="77" y="54"/>
                    </a:lnTo>
                    <a:lnTo>
                      <a:pt x="67" y="79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16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68" name="Freeform 576"/>
              <p:cNvSpPr>
                <a:spLocks noEditPoints="1"/>
              </p:cNvSpPr>
              <p:nvPr/>
            </p:nvSpPr>
            <p:spPr bwMode="auto">
              <a:xfrm>
                <a:off x="4993" y="2379"/>
                <a:ext cx="77" cy="79"/>
              </a:xfrm>
              <a:custGeom>
                <a:avLst/>
                <a:gdLst/>
                <a:ahLst/>
                <a:cxnLst>
                  <a:cxn ang="0">
                    <a:pos x="21" y="38"/>
                  </a:cxn>
                  <a:cxn ang="0">
                    <a:pos x="21" y="65"/>
                  </a:cxn>
                  <a:cxn ang="0">
                    <a:pos x="23" y="68"/>
                  </a:cxn>
                  <a:cxn ang="0">
                    <a:pos x="23" y="69"/>
                  </a:cxn>
                  <a:cxn ang="0">
                    <a:pos x="26" y="72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1" y="71"/>
                  </a:cxn>
                  <a:cxn ang="0">
                    <a:pos x="60" y="65"/>
                  </a:cxn>
                  <a:cxn ang="0">
                    <a:pos x="63" y="54"/>
                  </a:cxn>
                  <a:cxn ang="0">
                    <a:pos x="63" y="48"/>
                  </a:cxn>
                  <a:cxn ang="0">
                    <a:pos x="62" y="44"/>
                  </a:cxn>
                  <a:cxn ang="0">
                    <a:pos x="57" y="41"/>
                  </a:cxn>
                  <a:cxn ang="0">
                    <a:pos x="48" y="38"/>
                  </a:cxn>
                  <a:cxn ang="0">
                    <a:pos x="21" y="38"/>
                  </a:cxn>
                  <a:cxn ang="0">
                    <a:pos x="26" y="4"/>
                  </a:cxn>
                  <a:cxn ang="0">
                    <a:pos x="23" y="6"/>
                  </a:cxn>
                  <a:cxn ang="0">
                    <a:pos x="21" y="9"/>
                  </a:cxn>
                  <a:cxn ang="0">
                    <a:pos x="21" y="33"/>
                  </a:cxn>
                  <a:cxn ang="0">
                    <a:pos x="35" y="33"/>
                  </a:cxn>
                  <a:cxn ang="0">
                    <a:pos x="45" y="32"/>
                  </a:cxn>
                  <a:cxn ang="0">
                    <a:pos x="53" y="30"/>
                  </a:cxn>
                  <a:cxn ang="0">
                    <a:pos x="59" y="26"/>
                  </a:cxn>
                  <a:cxn ang="0">
                    <a:pos x="60" y="18"/>
                  </a:cxn>
                  <a:cxn ang="0">
                    <a:pos x="60" y="13"/>
                  </a:cxn>
                  <a:cxn ang="0">
                    <a:pos x="59" y="10"/>
                  </a:cxn>
                  <a:cxn ang="0">
                    <a:pos x="56" y="7"/>
                  </a:cxn>
                  <a:cxn ang="0">
                    <a:pos x="51" y="6"/>
                  </a:cxn>
                  <a:cxn ang="0">
                    <a:pos x="45" y="4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9" y="1"/>
                  </a:cxn>
                  <a:cxn ang="0">
                    <a:pos x="69" y="7"/>
                  </a:cxn>
                  <a:cxn ang="0">
                    <a:pos x="72" y="18"/>
                  </a:cxn>
                  <a:cxn ang="0">
                    <a:pos x="72" y="23"/>
                  </a:cxn>
                  <a:cxn ang="0">
                    <a:pos x="69" y="27"/>
                  </a:cxn>
                  <a:cxn ang="0">
                    <a:pos x="66" y="30"/>
                  </a:cxn>
                  <a:cxn ang="0">
                    <a:pos x="62" y="33"/>
                  </a:cxn>
                  <a:cxn ang="0">
                    <a:pos x="56" y="35"/>
                  </a:cxn>
                  <a:cxn ang="0">
                    <a:pos x="63" y="36"/>
                  </a:cxn>
                  <a:cxn ang="0">
                    <a:pos x="69" y="41"/>
                  </a:cxn>
                  <a:cxn ang="0">
                    <a:pos x="74" y="44"/>
                  </a:cxn>
                  <a:cxn ang="0">
                    <a:pos x="77" y="50"/>
                  </a:cxn>
                  <a:cxn ang="0">
                    <a:pos x="77" y="56"/>
                  </a:cxn>
                  <a:cxn ang="0">
                    <a:pos x="75" y="65"/>
                  </a:cxn>
                  <a:cxn ang="0">
                    <a:pos x="68" y="72"/>
                  </a:cxn>
                  <a:cxn ang="0">
                    <a:pos x="57" y="77"/>
                  </a:cxn>
                  <a:cxn ang="0">
                    <a:pos x="42" y="79"/>
                  </a:cxn>
                  <a:cxn ang="0">
                    <a:pos x="0" y="79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6" y="72"/>
                  </a:cxn>
                  <a:cxn ang="0">
                    <a:pos x="9" y="71"/>
                  </a:cxn>
                  <a:cxn ang="0">
                    <a:pos x="9" y="9"/>
                  </a:cxn>
                  <a:cxn ang="0">
                    <a:pos x="8" y="6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7" h="79">
                    <a:moveTo>
                      <a:pt x="21" y="38"/>
                    </a:moveTo>
                    <a:lnTo>
                      <a:pt x="21" y="65"/>
                    </a:lnTo>
                    <a:lnTo>
                      <a:pt x="23" y="68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1" y="71"/>
                    </a:lnTo>
                    <a:lnTo>
                      <a:pt x="60" y="65"/>
                    </a:lnTo>
                    <a:lnTo>
                      <a:pt x="63" y="54"/>
                    </a:lnTo>
                    <a:lnTo>
                      <a:pt x="63" y="48"/>
                    </a:lnTo>
                    <a:lnTo>
                      <a:pt x="62" y="44"/>
                    </a:lnTo>
                    <a:lnTo>
                      <a:pt x="57" y="41"/>
                    </a:lnTo>
                    <a:lnTo>
                      <a:pt x="48" y="38"/>
                    </a:lnTo>
                    <a:lnTo>
                      <a:pt x="21" y="38"/>
                    </a:lnTo>
                    <a:close/>
                    <a:moveTo>
                      <a:pt x="26" y="4"/>
                    </a:moveTo>
                    <a:lnTo>
                      <a:pt x="23" y="6"/>
                    </a:lnTo>
                    <a:lnTo>
                      <a:pt x="21" y="9"/>
                    </a:lnTo>
                    <a:lnTo>
                      <a:pt x="21" y="33"/>
                    </a:lnTo>
                    <a:lnTo>
                      <a:pt x="35" y="33"/>
                    </a:lnTo>
                    <a:lnTo>
                      <a:pt x="45" y="32"/>
                    </a:lnTo>
                    <a:lnTo>
                      <a:pt x="53" y="30"/>
                    </a:lnTo>
                    <a:lnTo>
                      <a:pt x="59" y="26"/>
                    </a:lnTo>
                    <a:lnTo>
                      <a:pt x="60" y="18"/>
                    </a:lnTo>
                    <a:lnTo>
                      <a:pt x="60" y="13"/>
                    </a:lnTo>
                    <a:lnTo>
                      <a:pt x="59" y="10"/>
                    </a:lnTo>
                    <a:lnTo>
                      <a:pt x="56" y="7"/>
                    </a:lnTo>
                    <a:lnTo>
                      <a:pt x="51" y="6"/>
                    </a:lnTo>
                    <a:lnTo>
                      <a:pt x="45" y="4"/>
                    </a:lnTo>
                    <a:lnTo>
                      <a:pt x="26" y="4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9" y="1"/>
                    </a:lnTo>
                    <a:lnTo>
                      <a:pt x="69" y="7"/>
                    </a:lnTo>
                    <a:lnTo>
                      <a:pt x="72" y="18"/>
                    </a:lnTo>
                    <a:lnTo>
                      <a:pt x="72" y="23"/>
                    </a:lnTo>
                    <a:lnTo>
                      <a:pt x="69" y="27"/>
                    </a:lnTo>
                    <a:lnTo>
                      <a:pt x="66" y="30"/>
                    </a:lnTo>
                    <a:lnTo>
                      <a:pt x="62" y="33"/>
                    </a:lnTo>
                    <a:lnTo>
                      <a:pt x="56" y="35"/>
                    </a:lnTo>
                    <a:lnTo>
                      <a:pt x="63" y="36"/>
                    </a:lnTo>
                    <a:lnTo>
                      <a:pt x="69" y="41"/>
                    </a:lnTo>
                    <a:lnTo>
                      <a:pt x="74" y="44"/>
                    </a:lnTo>
                    <a:lnTo>
                      <a:pt x="77" y="50"/>
                    </a:lnTo>
                    <a:lnTo>
                      <a:pt x="77" y="56"/>
                    </a:lnTo>
                    <a:lnTo>
                      <a:pt x="75" y="65"/>
                    </a:lnTo>
                    <a:lnTo>
                      <a:pt x="68" y="72"/>
                    </a:lnTo>
                    <a:lnTo>
                      <a:pt x="57" y="77"/>
                    </a:lnTo>
                    <a:lnTo>
                      <a:pt x="42" y="79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6" y="72"/>
                    </a:lnTo>
                    <a:lnTo>
                      <a:pt x="9" y="71"/>
                    </a:lnTo>
                    <a:lnTo>
                      <a:pt x="9" y="9"/>
                    </a:lnTo>
                    <a:lnTo>
                      <a:pt x="8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69" name="Picture 577"/>
              <p:cNvPicPr>
                <a:picLocks noChangeAspect="1" noChangeArrowheads="1"/>
              </p:cNvPicPr>
              <p:nvPr/>
            </p:nvPicPr>
            <p:blipFill>
              <a:blip r:embed="rId242" cstate="print"/>
              <a:srcRect/>
              <a:stretch>
                <a:fillRect/>
              </a:stretch>
            </p:blipFill>
            <p:spPr bwMode="auto">
              <a:xfrm>
                <a:off x="5166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70" name="Picture 578"/>
              <p:cNvPicPr>
                <a:picLocks noChangeAspect="1" noChangeArrowheads="1"/>
              </p:cNvPicPr>
              <p:nvPr/>
            </p:nvPicPr>
            <p:blipFill>
              <a:blip r:embed="rId243" cstate="print"/>
              <a:srcRect/>
              <a:stretch>
                <a:fillRect/>
              </a:stretch>
            </p:blipFill>
            <p:spPr bwMode="auto">
              <a:xfrm>
                <a:off x="5166" y="2346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71" name="Picture 579"/>
              <p:cNvPicPr>
                <a:picLocks noChangeAspect="1" noChangeArrowheads="1"/>
              </p:cNvPicPr>
              <p:nvPr/>
            </p:nvPicPr>
            <p:blipFill>
              <a:blip r:embed="rId244" cstate="print"/>
              <a:srcRect/>
              <a:stretch>
                <a:fillRect/>
              </a:stretch>
            </p:blipFill>
            <p:spPr bwMode="auto">
              <a:xfrm>
                <a:off x="1088" y="2503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72" name="Picture 580"/>
              <p:cNvPicPr>
                <a:picLocks noChangeAspect="1" noChangeArrowheads="1"/>
              </p:cNvPicPr>
              <p:nvPr/>
            </p:nvPicPr>
            <p:blipFill>
              <a:blip r:embed="rId245" cstate="print"/>
              <a:srcRect/>
              <a:stretch>
                <a:fillRect/>
              </a:stretch>
            </p:blipFill>
            <p:spPr bwMode="auto">
              <a:xfrm>
                <a:off x="1088" y="2503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73" name="Picture 581"/>
              <p:cNvPicPr>
                <a:picLocks noChangeAspect="1" noChangeArrowheads="1"/>
              </p:cNvPicPr>
              <p:nvPr/>
            </p:nvPicPr>
            <p:blipFill>
              <a:blip r:embed="rId246" cstate="print"/>
              <a:srcRect/>
              <a:stretch>
                <a:fillRect/>
              </a:stretch>
            </p:blipFill>
            <p:spPr bwMode="auto">
              <a:xfrm>
                <a:off x="1085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74" name="Picture 582"/>
              <p:cNvPicPr>
                <a:picLocks noChangeAspect="1" noChangeArrowheads="1"/>
              </p:cNvPicPr>
              <p:nvPr/>
            </p:nvPicPr>
            <p:blipFill>
              <a:blip r:embed="rId247" cstate="print"/>
              <a:srcRect/>
              <a:stretch>
                <a:fillRect/>
              </a:stretch>
            </p:blipFill>
            <p:spPr bwMode="auto">
              <a:xfrm>
                <a:off x="1085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75" name="Freeform 583"/>
              <p:cNvSpPr>
                <a:spLocks/>
              </p:cNvSpPr>
              <p:nvPr/>
            </p:nvSpPr>
            <p:spPr bwMode="auto">
              <a:xfrm>
                <a:off x="1252" y="2603"/>
                <a:ext cx="20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0"/>
                  </a:cxn>
                  <a:cxn ang="0">
                    <a:pos x="20" y="18"/>
                  </a:cxn>
                  <a:cxn ang="0">
                    <a:pos x="18" y="24"/>
                  </a:cxn>
                  <a:cxn ang="0">
                    <a:pos x="12" y="33"/>
                  </a:cxn>
                  <a:cxn ang="0">
                    <a:pos x="11" y="35"/>
                  </a:cxn>
                  <a:cxn ang="0">
                    <a:pos x="5" y="38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5" y="30"/>
                  </a:cxn>
                  <a:cxn ang="0">
                    <a:pos x="6" y="29"/>
                  </a:cxn>
                  <a:cxn ang="0">
                    <a:pos x="8" y="24"/>
                  </a:cxn>
                  <a:cxn ang="0">
                    <a:pos x="9" y="18"/>
                  </a:cxn>
                  <a:cxn ang="0">
                    <a:pos x="0" y="18"/>
                  </a:cxn>
                  <a:cxn ang="0">
                    <a:pos x="0" y="0"/>
                  </a:cxn>
                </a:cxnLst>
                <a:rect l="0" t="0" r="r" b="b"/>
                <a:pathLst>
                  <a:path w="20" h="38">
                    <a:moveTo>
                      <a:pt x="0" y="0"/>
                    </a:moveTo>
                    <a:lnTo>
                      <a:pt x="20" y="0"/>
                    </a:lnTo>
                    <a:lnTo>
                      <a:pt x="20" y="18"/>
                    </a:lnTo>
                    <a:lnTo>
                      <a:pt x="18" y="24"/>
                    </a:lnTo>
                    <a:lnTo>
                      <a:pt x="12" y="33"/>
                    </a:lnTo>
                    <a:lnTo>
                      <a:pt x="11" y="35"/>
                    </a:lnTo>
                    <a:lnTo>
                      <a:pt x="5" y="38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8" y="24"/>
                    </a:lnTo>
                    <a:lnTo>
                      <a:pt x="9" y="18"/>
                    </a:lnTo>
                    <a:lnTo>
                      <a:pt x="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76" name="Freeform 584"/>
              <p:cNvSpPr>
                <a:spLocks noEditPoints="1"/>
              </p:cNvSpPr>
              <p:nvPr/>
            </p:nvSpPr>
            <p:spPr bwMode="auto">
              <a:xfrm>
                <a:off x="1526" y="2541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5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2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5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5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77" name="Freeform 585"/>
              <p:cNvSpPr>
                <a:spLocks/>
              </p:cNvSpPr>
              <p:nvPr/>
            </p:nvSpPr>
            <p:spPr bwMode="auto">
              <a:xfrm>
                <a:off x="1633" y="2541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1"/>
                  </a:cxn>
                  <a:cxn ang="0">
                    <a:pos x="49" y="4"/>
                  </a:cxn>
                  <a:cxn ang="0">
                    <a:pos x="52" y="7"/>
                  </a:cxn>
                  <a:cxn ang="0">
                    <a:pos x="55" y="12"/>
                  </a:cxn>
                  <a:cxn ang="0">
                    <a:pos x="56" y="16"/>
                  </a:cxn>
                  <a:cxn ang="0">
                    <a:pos x="58" y="22"/>
                  </a:cxn>
                  <a:cxn ang="0">
                    <a:pos x="52" y="38"/>
                  </a:cxn>
                  <a:cxn ang="0">
                    <a:pos x="37" y="54"/>
                  </a:cxn>
                  <a:cxn ang="0">
                    <a:pos x="32" y="57"/>
                  </a:cxn>
                  <a:cxn ang="0">
                    <a:pos x="20" y="66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69"/>
                  </a:cxn>
                  <a:cxn ang="0">
                    <a:pos x="49" y="69"/>
                  </a:cxn>
                  <a:cxn ang="0">
                    <a:pos x="52" y="66"/>
                  </a:cxn>
                  <a:cxn ang="0">
                    <a:pos x="55" y="65"/>
                  </a:cxn>
                  <a:cxn ang="0">
                    <a:pos x="56" y="60"/>
                  </a:cxn>
                  <a:cxn ang="0">
                    <a:pos x="58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4" y="54"/>
                  </a:cxn>
                  <a:cxn ang="0">
                    <a:pos x="40" y="38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4" y="6"/>
                  </a:cxn>
                  <a:cxn ang="0">
                    <a:pos x="27" y="4"/>
                  </a:cxn>
                  <a:cxn ang="0">
                    <a:pos x="23" y="6"/>
                  </a:cxn>
                  <a:cxn ang="0">
                    <a:pos x="17" y="7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5" y="30"/>
                  </a:cxn>
                  <a:cxn ang="0">
                    <a:pos x="3" y="29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1"/>
                    </a:lnTo>
                    <a:lnTo>
                      <a:pt x="49" y="4"/>
                    </a:lnTo>
                    <a:lnTo>
                      <a:pt x="52" y="7"/>
                    </a:lnTo>
                    <a:lnTo>
                      <a:pt x="55" y="12"/>
                    </a:lnTo>
                    <a:lnTo>
                      <a:pt x="56" y="16"/>
                    </a:lnTo>
                    <a:lnTo>
                      <a:pt x="58" y="22"/>
                    </a:lnTo>
                    <a:lnTo>
                      <a:pt x="52" y="38"/>
                    </a:lnTo>
                    <a:lnTo>
                      <a:pt x="37" y="54"/>
                    </a:lnTo>
                    <a:lnTo>
                      <a:pt x="32" y="57"/>
                    </a:lnTo>
                    <a:lnTo>
                      <a:pt x="20" y="66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69"/>
                    </a:lnTo>
                    <a:lnTo>
                      <a:pt x="49" y="69"/>
                    </a:lnTo>
                    <a:lnTo>
                      <a:pt x="52" y="66"/>
                    </a:lnTo>
                    <a:lnTo>
                      <a:pt x="55" y="65"/>
                    </a:lnTo>
                    <a:lnTo>
                      <a:pt x="56" y="60"/>
                    </a:lnTo>
                    <a:lnTo>
                      <a:pt x="58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4" y="54"/>
                    </a:lnTo>
                    <a:lnTo>
                      <a:pt x="40" y="38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7" y="4"/>
                    </a:lnTo>
                    <a:lnTo>
                      <a:pt x="23" y="6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3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78" name="Freeform 586"/>
              <p:cNvSpPr>
                <a:spLocks/>
              </p:cNvSpPr>
              <p:nvPr/>
            </p:nvSpPr>
            <p:spPr bwMode="auto">
              <a:xfrm>
                <a:off x="1706" y="2541"/>
                <a:ext cx="77" cy="8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1" y="7"/>
                  </a:cxn>
                  <a:cxn ang="0">
                    <a:pos x="64" y="1"/>
                  </a:cxn>
                  <a:cxn ang="0">
                    <a:pos x="69" y="1"/>
                  </a:cxn>
                  <a:cxn ang="0">
                    <a:pos x="74" y="30"/>
                  </a:cxn>
                  <a:cxn ang="0">
                    <a:pos x="70" y="30"/>
                  </a:cxn>
                  <a:cxn ang="0">
                    <a:pos x="67" y="24"/>
                  </a:cxn>
                  <a:cxn ang="0">
                    <a:pos x="64" y="21"/>
                  </a:cxn>
                  <a:cxn ang="0">
                    <a:pos x="63" y="18"/>
                  </a:cxn>
                  <a:cxn ang="0">
                    <a:pos x="58" y="12"/>
                  </a:cxn>
                  <a:cxn ang="0">
                    <a:pos x="52" y="7"/>
                  </a:cxn>
                  <a:cxn ang="0">
                    <a:pos x="40" y="4"/>
                  </a:cxn>
                  <a:cxn ang="0">
                    <a:pos x="28" y="7"/>
                  </a:cxn>
                  <a:cxn ang="0">
                    <a:pos x="24" y="12"/>
                  </a:cxn>
                  <a:cxn ang="0">
                    <a:pos x="21" y="16"/>
                  </a:cxn>
                  <a:cxn ang="0">
                    <a:pos x="16" y="24"/>
                  </a:cxn>
                  <a:cxn ang="0">
                    <a:pos x="15" y="32"/>
                  </a:cxn>
                  <a:cxn ang="0">
                    <a:pos x="13" y="41"/>
                  </a:cxn>
                  <a:cxn ang="0">
                    <a:pos x="16" y="56"/>
                  </a:cxn>
                  <a:cxn ang="0">
                    <a:pos x="22" y="66"/>
                  </a:cxn>
                  <a:cxn ang="0">
                    <a:pos x="31" y="74"/>
                  </a:cxn>
                  <a:cxn ang="0">
                    <a:pos x="37" y="75"/>
                  </a:cxn>
                  <a:cxn ang="0">
                    <a:pos x="43" y="75"/>
                  </a:cxn>
                  <a:cxn ang="0">
                    <a:pos x="58" y="71"/>
                  </a:cxn>
                  <a:cxn ang="0">
                    <a:pos x="72" y="59"/>
                  </a:cxn>
                  <a:cxn ang="0">
                    <a:pos x="77" y="62"/>
                  </a:cxn>
                  <a:cxn ang="0">
                    <a:pos x="66" y="72"/>
                  </a:cxn>
                  <a:cxn ang="0">
                    <a:pos x="55" y="80"/>
                  </a:cxn>
                  <a:cxn ang="0">
                    <a:pos x="40" y="81"/>
                  </a:cxn>
                  <a:cxn ang="0">
                    <a:pos x="25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28" y="1"/>
                  </a:cxn>
                  <a:cxn ang="0">
                    <a:pos x="34" y="0"/>
                  </a:cxn>
                </a:cxnLst>
                <a:rect l="0" t="0" r="r" b="b"/>
                <a:pathLst>
                  <a:path w="77" h="81">
                    <a:moveTo>
                      <a:pt x="34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1" y="7"/>
                    </a:lnTo>
                    <a:lnTo>
                      <a:pt x="64" y="1"/>
                    </a:lnTo>
                    <a:lnTo>
                      <a:pt x="69" y="1"/>
                    </a:lnTo>
                    <a:lnTo>
                      <a:pt x="74" y="30"/>
                    </a:lnTo>
                    <a:lnTo>
                      <a:pt x="70" y="30"/>
                    </a:lnTo>
                    <a:lnTo>
                      <a:pt x="67" y="24"/>
                    </a:lnTo>
                    <a:lnTo>
                      <a:pt x="64" y="21"/>
                    </a:lnTo>
                    <a:lnTo>
                      <a:pt x="63" y="18"/>
                    </a:lnTo>
                    <a:lnTo>
                      <a:pt x="58" y="12"/>
                    </a:lnTo>
                    <a:lnTo>
                      <a:pt x="52" y="7"/>
                    </a:lnTo>
                    <a:lnTo>
                      <a:pt x="40" y="4"/>
                    </a:lnTo>
                    <a:lnTo>
                      <a:pt x="28" y="7"/>
                    </a:lnTo>
                    <a:lnTo>
                      <a:pt x="24" y="12"/>
                    </a:lnTo>
                    <a:lnTo>
                      <a:pt x="21" y="16"/>
                    </a:lnTo>
                    <a:lnTo>
                      <a:pt x="16" y="24"/>
                    </a:lnTo>
                    <a:lnTo>
                      <a:pt x="15" y="32"/>
                    </a:lnTo>
                    <a:lnTo>
                      <a:pt x="13" y="41"/>
                    </a:lnTo>
                    <a:lnTo>
                      <a:pt x="16" y="56"/>
                    </a:lnTo>
                    <a:lnTo>
                      <a:pt x="22" y="66"/>
                    </a:lnTo>
                    <a:lnTo>
                      <a:pt x="31" y="74"/>
                    </a:lnTo>
                    <a:lnTo>
                      <a:pt x="37" y="75"/>
                    </a:lnTo>
                    <a:lnTo>
                      <a:pt x="43" y="75"/>
                    </a:lnTo>
                    <a:lnTo>
                      <a:pt x="58" y="71"/>
                    </a:lnTo>
                    <a:lnTo>
                      <a:pt x="72" y="59"/>
                    </a:lnTo>
                    <a:lnTo>
                      <a:pt x="77" y="62"/>
                    </a:lnTo>
                    <a:lnTo>
                      <a:pt x="66" y="72"/>
                    </a:lnTo>
                    <a:lnTo>
                      <a:pt x="55" y="80"/>
                    </a:lnTo>
                    <a:lnTo>
                      <a:pt x="40" y="81"/>
                    </a:lnTo>
                    <a:lnTo>
                      <a:pt x="25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79" name="Picture 587"/>
              <p:cNvPicPr>
                <a:picLocks noChangeAspect="1" noChangeArrowheads="1"/>
              </p:cNvPicPr>
              <p:nvPr/>
            </p:nvPicPr>
            <p:blipFill>
              <a:blip r:embed="rId248" cstate="print"/>
              <a:srcRect/>
              <a:stretch>
                <a:fillRect/>
              </a:stretch>
            </p:blipFill>
            <p:spPr bwMode="auto">
              <a:xfrm>
                <a:off x="1873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80" name="Picture 588"/>
              <p:cNvPicPr>
                <a:picLocks noChangeAspect="1" noChangeArrowheads="1"/>
              </p:cNvPicPr>
              <p:nvPr/>
            </p:nvPicPr>
            <p:blipFill>
              <a:blip r:embed="rId249" cstate="print"/>
              <a:srcRect/>
              <a:stretch>
                <a:fillRect/>
              </a:stretch>
            </p:blipFill>
            <p:spPr bwMode="auto">
              <a:xfrm>
                <a:off x="1873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81" name="Picture 589"/>
              <p:cNvPicPr>
                <a:picLocks noChangeAspect="1" noChangeArrowheads="1"/>
              </p:cNvPicPr>
              <p:nvPr/>
            </p:nvPicPr>
            <p:blipFill>
              <a:blip r:embed="rId250" cstate="print"/>
              <a:srcRect/>
              <a:stretch>
                <a:fillRect/>
              </a:stretch>
            </p:blipFill>
            <p:spPr bwMode="auto">
              <a:xfrm>
                <a:off x="1902" y="2510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82" name="Picture 590"/>
              <p:cNvPicPr>
                <a:picLocks noChangeAspect="1" noChangeArrowheads="1"/>
              </p:cNvPicPr>
              <p:nvPr/>
            </p:nvPicPr>
            <p:blipFill>
              <a:blip r:embed="rId251" cstate="print"/>
              <a:srcRect/>
              <a:stretch>
                <a:fillRect/>
              </a:stretch>
            </p:blipFill>
            <p:spPr bwMode="auto">
              <a:xfrm>
                <a:off x="1902" y="2510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83" name="Freeform 591"/>
              <p:cNvSpPr>
                <a:spLocks/>
              </p:cNvSpPr>
              <p:nvPr/>
            </p:nvSpPr>
            <p:spPr bwMode="auto">
              <a:xfrm>
                <a:off x="2150" y="2542"/>
                <a:ext cx="69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30" y="3"/>
                  </a:cxn>
                  <a:cxn ang="0">
                    <a:pos x="24" y="6"/>
                  </a:cxn>
                  <a:cxn ang="0">
                    <a:pos x="24" y="9"/>
                  </a:cxn>
                  <a:cxn ang="0">
                    <a:pos x="23" y="12"/>
                  </a:cxn>
                  <a:cxn ang="0">
                    <a:pos x="23" y="68"/>
                  </a:cxn>
                  <a:cxn ang="0">
                    <a:pos x="24" y="71"/>
                  </a:cxn>
                  <a:cxn ang="0">
                    <a:pos x="26" y="73"/>
                  </a:cxn>
                  <a:cxn ang="0">
                    <a:pos x="29" y="74"/>
                  </a:cxn>
                  <a:cxn ang="0">
                    <a:pos x="33" y="74"/>
                  </a:cxn>
                  <a:cxn ang="0">
                    <a:pos x="41" y="73"/>
                  </a:cxn>
                  <a:cxn ang="0">
                    <a:pos x="47" y="71"/>
                  </a:cxn>
                  <a:cxn ang="0">
                    <a:pos x="54" y="67"/>
                  </a:cxn>
                  <a:cxn ang="0">
                    <a:pos x="60" y="61"/>
                  </a:cxn>
                  <a:cxn ang="0">
                    <a:pos x="66" y="53"/>
                  </a:cxn>
                  <a:cxn ang="0">
                    <a:pos x="69" y="55"/>
                  </a:cxn>
                  <a:cxn ang="0">
                    <a:pos x="60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9" h="79">
                    <a:moveTo>
                      <a:pt x="0" y="0"/>
                    </a:moveTo>
                    <a:lnTo>
                      <a:pt x="33" y="0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4" y="6"/>
                    </a:lnTo>
                    <a:lnTo>
                      <a:pt x="24" y="9"/>
                    </a:lnTo>
                    <a:lnTo>
                      <a:pt x="23" y="12"/>
                    </a:lnTo>
                    <a:lnTo>
                      <a:pt x="23" y="68"/>
                    </a:lnTo>
                    <a:lnTo>
                      <a:pt x="24" y="71"/>
                    </a:lnTo>
                    <a:lnTo>
                      <a:pt x="26" y="73"/>
                    </a:lnTo>
                    <a:lnTo>
                      <a:pt x="29" y="74"/>
                    </a:lnTo>
                    <a:lnTo>
                      <a:pt x="33" y="74"/>
                    </a:lnTo>
                    <a:lnTo>
                      <a:pt x="41" y="73"/>
                    </a:lnTo>
                    <a:lnTo>
                      <a:pt x="47" y="71"/>
                    </a:lnTo>
                    <a:lnTo>
                      <a:pt x="54" y="67"/>
                    </a:lnTo>
                    <a:lnTo>
                      <a:pt x="60" y="61"/>
                    </a:lnTo>
                    <a:lnTo>
                      <a:pt x="66" y="53"/>
                    </a:lnTo>
                    <a:lnTo>
                      <a:pt x="69" y="55"/>
                    </a:lnTo>
                    <a:lnTo>
                      <a:pt x="60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84" name="Freeform 592"/>
              <p:cNvSpPr>
                <a:spLocks noEditPoints="1"/>
              </p:cNvSpPr>
              <p:nvPr/>
            </p:nvSpPr>
            <p:spPr bwMode="auto">
              <a:xfrm>
                <a:off x="2554" y="2541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8" y="69"/>
                  </a:cxn>
                  <a:cxn ang="0">
                    <a:pos x="74" y="75"/>
                  </a:cxn>
                  <a:cxn ang="0">
                    <a:pos x="84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6" y="77"/>
                  </a:cxn>
                  <a:cxn ang="0">
                    <a:pos x="57" y="56"/>
                  </a:cxn>
                  <a:cxn ang="0">
                    <a:pos x="68" y="35"/>
                  </a:cxn>
                  <a:cxn ang="0">
                    <a:pos x="15" y="4"/>
                  </a:cxn>
                  <a:cxn ang="0">
                    <a:pos x="9" y="12"/>
                  </a:cxn>
                  <a:cxn ang="0">
                    <a:pos x="7" y="25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0" y="32"/>
                  </a:cxn>
                  <a:cxn ang="0">
                    <a:pos x="27" y="7"/>
                  </a:cxn>
                  <a:cxn ang="0">
                    <a:pos x="15" y="4"/>
                  </a:cxn>
                  <a:cxn ang="0">
                    <a:pos x="78" y="1"/>
                  </a:cxn>
                  <a:cxn ang="0">
                    <a:pos x="18" y="80"/>
                  </a:cxn>
                  <a:cxn ang="0">
                    <a:pos x="19" y="0"/>
                  </a:cxn>
                  <a:cxn ang="0">
                    <a:pos x="38" y="12"/>
                  </a:cxn>
                  <a:cxn ang="0">
                    <a:pos x="38" y="38"/>
                  </a:cxn>
                  <a:cxn ang="0">
                    <a:pos x="19" y="50"/>
                  </a:cxn>
                  <a:cxn ang="0">
                    <a:pos x="1" y="36"/>
                  </a:cxn>
                  <a:cxn ang="0">
                    <a:pos x="1" y="12"/>
                  </a:cxn>
                  <a:cxn ang="0">
                    <a:pos x="19" y="0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4" y="74"/>
                    </a:lnTo>
                    <a:lnTo>
                      <a:pt x="87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5" y="44"/>
                    </a:lnTo>
                    <a:lnTo>
                      <a:pt x="98" y="57"/>
                    </a:lnTo>
                    <a:lnTo>
                      <a:pt x="95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6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9" y="12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9" y="38"/>
                    </a:lnTo>
                    <a:lnTo>
                      <a:pt x="30" y="32"/>
                    </a:lnTo>
                    <a:lnTo>
                      <a:pt x="30" y="16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78" y="1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2" y="1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5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85" name="Freeform 593"/>
              <p:cNvSpPr>
                <a:spLocks noEditPoints="1"/>
              </p:cNvSpPr>
              <p:nvPr/>
            </p:nvSpPr>
            <p:spPr bwMode="auto">
              <a:xfrm>
                <a:off x="2659" y="2542"/>
                <a:ext cx="67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8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9" y="0"/>
                  </a:cxn>
                  <a:cxn ang="0">
                    <a:pos x="49" y="50"/>
                  </a:cxn>
                  <a:cxn ang="0">
                    <a:pos x="67" y="50"/>
                  </a:cxn>
                  <a:cxn ang="0">
                    <a:pos x="64" y="58"/>
                  </a:cxn>
                  <a:cxn ang="0">
                    <a:pos x="49" y="58"/>
                  </a:cxn>
                  <a:cxn ang="0">
                    <a:pos x="49" y="67"/>
                  </a:cxn>
                  <a:cxn ang="0">
                    <a:pos x="50" y="70"/>
                  </a:cxn>
                  <a:cxn ang="0">
                    <a:pos x="50" y="73"/>
                  </a:cxn>
                  <a:cxn ang="0">
                    <a:pos x="56" y="76"/>
                  </a:cxn>
                  <a:cxn ang="0">
                    <a:pos x="61" y="76"/>
                  </a:cxn>
                  <a:cxn ang="0">
                    <a:pos x="61" y="79"/>
                  </a:cxn>
                  <a:cxn ang="0">
                    <a:pos x="26" y="79"/>
                  </a:cxn>
                  <a:cxn ang="0">
                    <a:pos x="26" y="76"/>
                  </a:cxn>
                  <a:cxn ang="0">
                    <a:pos x="31" y="76"/>
                  </a:cxn>
                  <a:cxn ang="0">
                    <a:pos x="34" y="74"/>
                  </a:cxn>
                  <a:cxn ang="0">
                    <a:pos x="37" y="71"/>
                  </a:cxn>
                  <a:cxn ang="0">
                    <a:pos x="38" y="68"/>
                  </a:cxn>
                  <a:cxn ang="0">
                    <a:pos x="38" y="58"/>
                  </a:cxn>
                  <a:cxn ang="0">
                    <a:pos x="2" y="58"/>
                  </a:cxn>
                  <a:cxn ang="0">
                    <a:pos x="0" y="53"/>
                  </a:cxn>
                  <a:cxn ang="0">
                    <a:pos x="18" y="26"/>
                  </a:cxn>
                  <a:cxn ang="0">
                    <a:pos x="38" y="0"/>
                  </a:cxn>
                </a:cxnLst>
                <a:rect l="0" t="0" r="r" b="b"/>
                <a:pathLst>
                  <a:path w="67" h="79">
                    <a:moveTo>
                      <a:pt x="38" y="9"/>
                    </a:moveTo>
                    <a:lnTo>
                      <a:pt x="8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9" y="0"/>
                    </a:lnTo>
                    <a:lnTo>
                      <a:pt x="49" y="50"/>
                    </a:lnTo>
                    <a:lnTo>
                      <a:pt x="67" y="50"/>
                    </a:lnTo>
                    <a:lnTo>
                      <a:pt x="64" y="58"/>
                    </a:lnTo>
                    <a:lnTo>
                      <a:pt x="49" y="58"/>
                    </a:lnTo>
                    <a:lnTo>
                      <a:pt x="49" y="67"/>
                    </a:lnTo>
                    <a:lnTo>
                      <a:pt x="50" y="70"/>
                    </a:lnTo>
                    <a:lnTo>
                      <a:pt x="50" y="73"/>
                    </a:lnTo>
                    <a:lnTo>
                      <a:pt x="56" y="76"/>
                    </a:lnTo>
                    <a:lnTo>
                      <a:pt x="61" y="76"/>
                    </a:lnTo>
                    <a:lnTo>
                      <a:pt x="61" y="79"/>
                    </a:lnTo>
                    <a:lnTo>
                      <a:pt x="26" y="79"/>
                    </a:lnTo>
                    <a:lnTo>
                      <a:pt x="26" y="76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7" y="71"/>
                    </a:lnTo>
                    <a:lnTo>
                      <a:pt x="38" y="68"/>
                    </a:lnTo>
                    <a:lnTo>
                      <a:pt x="38" y="58"/>
                    </a:lnTo>
                    <a:lnTo>
                      <a:pt x="2" y="58"/>
                    </a:lnTo>
                    <a:lnTo>
                      <a:pt x="0" y="53"/>
                    </a:lnTo>
                    <a:lnTo>
                      <a:pt x="18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86" name="Freeform 594"/>
              <p:cNvSpPr>
                <a:spLocks/>
              </p:cNvSpPr>
              <p:nvPr/>
            </p:nvSpPr>
            <p:spPr bwMode="auto">
              <a:xfrm>
                <a:off x="2733" y="2541"/>
                <a:ext cx="77" cy="81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2" y="7"/>
                  </a:cxn>
                  <a:cxn ang="0">
                    <a:pos x="65" y="1"/>
                  </a:cxn>
                  <a:cxn ang="0">
                    <a:pos x="68" y="1"/>
                  </a:cxn>
                  <a:cxn ang="0">
                    <a:pos x="74" y="30"/>
                  </a:cxn>
                  <a:cxn ang="0">
                    <a:pos x="71" y="30"/>
                  </a:cxn>
                  <a:cxn ang="0">
                    <a:pos x="68" y="24"/>
                  </a:cxn>
                  <a:cxn ang="0">
                    <a:pos x="65" y="21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1" y="4"/>
                  </a:cxn>
                  <a:cxn ang="0">
                    <a:pos x="29" y="7"/>
                  </a:cxn>
                  <a:cxn ang="0">
                    <a:pos x="20" y="16"/>
                  </a:cxn>
                  <a:cxn ang="0">
                    <a:pos x="17" y="24"/>
                  </a:cxn>
                  <a:cxn ang="0">
                    <a:pos x="15" y="32"/>
                  </a:cxn>
                  <a:cxn ang="0">
                    <a:pos x="14" y="41"/>
                  </a:cxn>
                  <a:cxn ang="0">
                    <a:pos x="15" y="56"/>
                  </a:cxn>
                  <a:cxn ang="0">
                    <a:pos x="21" y="66"/>
                  </a:cxn>
                  <a:cxn ang="0">
                    <a:pos x="32" y="74"/>
                  </a:cxn>
                  <a:cxn ang="0">
                    <a:pos x="38" y="75"/>
                  </a:cxn>
                  <a:cxn ang="0">
                    <a:pos x="42" y="75"/>
                  </a:cxn>
                  <a:cxn ang="0">
                    <a:pos x="54" y="74"/>
                  </a:cxn>
                  <a:cxn ang="0">
                    <a:pos x="63" y="68"/>
                  </a:cxn>
                  <a:cxn ang="0">
                    <a:pos x="71" y="59"/>
                  </a:cxn>
                  <a:cxn ang="0">
                    <a:pos x="77" y="62"/>
                  </a:cxn>
                  <a:cxn ang="0">
                    <a:pos x="66" y="72"/>
                  </a:cxn>
                  <a:cxn ang="0">
                    <a:pos x="54" y="80"/>
                  </a:cxn>
                  <a:cxn ang="0">
                    <a:pos x="41" y="81"/>
                  </a:cxn>
                  <a:cxn ang="0">
                    <a:pos x="24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33" y="0"/>
                  </a:cxn>
                </a:cxnLst>
                <a:rect l="0" t="0" r="r" b="b"/>
                <a:pathLst>
                  <a:path w="77" h="81">
                    <a:moveTo>
                      <a:pt x="33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2" y="7"/>
                    </a:lnTo>
                    <a:lnTo>
                      <a:pt x="65" y="1"/>
                    </a:lnTo>
                    <a:lnTo>
                      <a:pt x="68" y="1"/>
                    </a:lnTo>
                    <a:lnTo>
                      <a:pt x="74" y="30"/>
                    </a:lnTo>
                    <a:lnTo>
                      <a:pt x="71" y="30"/>
                    </a:lnTo>
                    <a:lnTo>
                      <a:pt x="68" y="24"/>
                    </a:lnTo>
                    <a:lnTo>
                      <a:pt x="65" y="21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1" y="4"/>
                    </a:lnTo>
                    <a:lnTo>
                      <a:pt x="29" y="7"/>
                    </a:lnTo>
                    <a:lnTo>
                      <a:pt x="20" y="16"/>
                    </a:lnTo>
                    <a:lnTo>
                      <a:pt x="17" y="24"/>
                    </a:lnTo>
                    <a:lnTo>
                      <a:pt x="15" y="32"/>
                    </a:lnTo>
                    <a:lnTo>
                      <a:pt x="14" y="41"/>
                    </a:lnTo>
                    <a:lnTo>
                      <a:pt x="15" y="56"/>
                    </a:lnTo>
                    <a:lnTo>
                      <a:pt x="21" y="66"/>
                    </a:lnTo>
                    <a:lnTo>
                      <a:pt x="32" y="74"/>
                    </a:lnTo>
                    <a:lnTo>
                      <a:pt x="38" y="75"/>
                    </a:lnTo>
                    <a:lnTo>
                      <a:pt x="42" y="75"/>
                    </a:lnTo>
                    <a:lnTo>
                      <a:pt x="54" y="74"/>
                    </a:lnTo>
                    <a:lnTo>
                      <a:pt x="63" y="68"/>
                    </a:lnTo>
                    <a:lnTo>
                      <a:pt x="71" y="59"/>
                    </a:lnTo>
                    <a:lnTo>
                      <a:pt x="77" y="62"/>
                    </a:lnTo>
                    <a:lnTo>
                      <a:pt x="66" y="72"/>
                    </a:lnTo>
                    <a:lnTo>
                      <a:pt x="54" y="80"/>
                    </a:lnTo>
                    <a:lnTo>
                      <a:pt x="41" y="81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87" name="Picture 595"/>
              <p:cNvPicPr>
                <a:picLocks noChangeAspect="1" noChangeArrowheads="1"/>
              </p:cNvPicPr>
              <p:nvPr/>
            </p:nvPicPr>
            <p:blipFill>
              <a:blip r:embed="rId252" cstate="print"/>
              <a:srcRect/>
              <a:stretch>
                <a:fillRect/>
              </a:stretch>
            </p:blipFill>
            <p:spPr bwMode="auto">
              <a:xfrm>
                <a:off x="2899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88" name="Picture 596"/>
              <p:cNvPicPr>
                <a:picLocks noChangeAspect="1" noChangeArrowheads="1"/>
              </p:cNvPicPr>
              <p:nvPr/>
            </p:nvPicPr>
            <p:blipFill>
              <a:blip r:embed="rId253" cstate="print"/>
              <a:srcRect/>
              <a:stretch>
                <a:fillRect/>
              </a:stretch>
            </p:blipFill>
            <p:spPr bwMode="auto">
              <a:xfrm>
                <a:off x="2899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89" name="Picture 597"/>
              <p:cNvPicPr>
                <a:picLocks noChangeAspect="1" noChangeArrowheads="1"/>
              </p:cNvPicPr>
              <p:nvPr/>
            </p:nvPicPr>
            <p:blipFill>
              <a:blip r:embed="rId254" cstate="print"/>
              <a:srcRect/>
              <a:stretch>
                <a:fillRect/>
              </a:stretch>
            </p:blipFill>
            <p:spPr bwMode="auto">
              <a:xfrm>
                <a:off x="2929" y="251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90" name="Picture 598"/>
              <p:cNvPicPr>
                <a:picLocks noChangeAspect="1" noChangeArrowheads="1"/>
              </p:cNvPicPr>
              <p:nvPr/>
            </p:nvPicPr>
            <p:blipFill>
              <a:blip r:embed="rId255" cstate="print"/>
              <a:srcRect/>
              <a:stretch>
                <a:fillRect/>
              </a:stretch>
            </p:blipFill>
            <p:spPr bwMode="auto">
              <a:xfrm>
                <a:off x="2929" y="251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791" name="Freeform 599"/>
              <p:cNvSpPr>
                <a:spLocks/>
              </p:cNvSpPr>
              <p:nvPr/>
            </p:nvSpPr>
            <p:spPr bwMode="auto">
              <a:xfrm>
                <a:off x="3057" y="2538"/>
                <a:ext cx="30" cy="8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0" y="69"/>
                  </a:cxn>
                  <a:cxn ang="0">
                    <a:pos x="21" y="74"/>
                  </a:cxn>
                  <a:cxn ang="0">
                    <a:pos x="23" y="77"/>
                  </a:cxn>
                  <a:cxn ang="0">
                    <a:pos x="24" y="78"/>
                  </a:cxn>
                  <a:cxn ang="0">
                    <a:pos x="27" y="80"/>
                  </a:cxn>
                  <a:cxn ang="0">
                    <a:pos x="30" y="80"/>
                  </a:cxn>
                  <a:cxn ang="0">
                    <a:pos x="30" y="83"/>
                  </a:cxn>
                  <a:cxn ang="0">
                    <a:pos x="0" y="83"/>
                  </a:cxn>
                  <a:cxn ang="0">
                    <a:pos x="0" y="80"/>
                  </a:cxn>
                  <a:cxn ang="0">
                    <a:pos x="2" y="80"/>
                  </a:cxn>
                  <a:cxn ang="0">
                    <a:pos x="8" y="77"/>
                  </a:cxn>
                  <a:cxn ang="0">
                    <a:pos x="9" y="74"/>
                  </a:cxn>
                  <a:cxn ang="0">
                    <a:pos x="9" y="12"/>
                  </a:cxn>
                  <a:cxn ang="0">
                    <a:pos x="8" y="10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6" y="3"/>
                  </a:cxn>
                  <a:cxn ang="0">
                    <a:pos x="15" y="0"/>
                  </a:cxn>
                </a:cxnLst>
                <a:rect l="0" t="0" r="r" b="b"/>
                <a:pathLst>
                  <a:path w="30" h="83">
                    <a:moveTo>
                      <a:pt x="15" y="0"/>
                    </a:moveTo>
                    <a:lnTo>
                      <a:pt x="20" y="0"/>
                    </a:lnTo>
                    <a:lnTo>
                      <a:pt x="20" y="69"/>
                    </a:lnTo>
                    <a:lnTo>
                      <a:pt x="21" y="74"/>
                    </a:lnTo>
                    <a:lnTo>
                      <a:pt x="23" y="77"/>
                    </a:lnTo>
                    <a:lnTo>
                      <a:pt x="24" y="78"/>
                    </a:lnTo>
                    <a:lnTo>
                      <a:pt x="27" y="80"/>
                    </a:lnTo>
                    <a:lnTo>
                      <a:pt x="30" y="80"/>
                    </a:lnTo>
                    <a:lnTo>
                      <a:pt x="30" y="83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2" y="80"/>
                    </a:lnTo>
                    <a:lnTo>
                      <a:pt x="8" y="77"/>
                    </a:lnTo>
                    <a:lnTo>
                      <a:pt x="9" y="74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6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92" name="Freeform 600"/>
              <p:cNvSpPr>
                <a:spLocks noEditPoints="1"/>
              </p:cNvSpPr>
              <p:nvPr/>
            </p:nvSpPr>
            <p:spPr bwMode="auto">
              <a:xfrm>
                <a:off x="3303" y="2541"/>
                <a:ext cx="99" cy="81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7" y="50"/>
                  </a:cxn>
                  <a:cxn ang="0">
                    <a:pos x="69" y="69"/>
                  </a:cxn>
                  <a:cxn ang="0">
                    <a:pos x="75" y="75"/>
                  </a:cxn>
                  <a:cxn ang="0">
                    <a:pos x="86" y="74"/>
                  </a:cxn>
                  <a:cxn ang="0">
                    <a:pos x="90" y="63"/>
                  </a:cxn>
                  <a:cxn ang="0">
                    <a:pos x="89" y="44"/>
                  </a:cxn>
                  <a:cxn ang="0">
                    <a:pos x="83" y="36"/>
                  </a:cxn>
                  <a:cxn ang="0">
                    <a:pos x="80" y="32"/>
                  </a:cxn>
                  <a:cxn ang="0">
                    <a:pos x="96" y="44"/>
                  </a:cxn>
                  <a:cxn ang="0">
                    <a:pos x="96" y="69"/>
                  </a:cxn>
                  <a:cxn ang="0">
                    <a:pos x="78" y="81"/>
                  </a:cxn>
                  <a:cxn ang="0">
                    <a:pos x="61" y="68"/>
                  </a:cxn>
                  <a:cxn ang="0">
                    <a:pos x="61" y="44"/>
                  </a:cxn>
                  <a:cxn ang="0">
                    <a:pos x="80" y="32"/>
                  </a:cxn>
                  <a:cxn ang="0">
                    <a:pos x="13" y="7"/>
                  </a:cxn>
                  <a:cxn ang="0">
                    <a:pos x="9" y="18"/>
                  </a:cxn>
                  <a:cxn ang="0">
                    <a:pos x="10" y="38"/>
                  </a:cxn>
                  <a:cxn ang="0">
                    <a:pos x="16" y="44"/>
                  </a:cxn>
                  <a:cxn ang="0">
                    <a:pos x="24" y="44"/>
                  </a:cxn>
                  <a:cxn ang="0">
                    <a:pos x="30" y="38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4" y="1"/>
                  </a:cxn>
                  <a:cxn ang="0">
                    <a:pos x="27" y="80"/>
                  </a:cxn>
                  <a:cxn ang="0">
                    <a:pos x="74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10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2" y="39"/>
                    </a:lnTo>
                    <a:lnTo>
                      <a:pt x="69" y="44"/>
                    </a:lnTo>
                    <a:lnTo>
                      <a:pt x="67" y="50"/>
                    </a:lnTo>
                    <a:lnTo>
                      <a:pt x="67" y="63"/>
                    </a:lnTo>
                    <a:lnTo>
                      <a:pt x="69" y="69"/>
                    </a:lnTo>
                    <a:lnTo>
                      <a:pt x="72" y="74"/>
                    </a:lnTo>
                    <a:lnTo>
                      <a:pt x="75" y="75"/>
                    </a:lnTo>
                    <a:lnTo>
                      <a:pt x="80" y="77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80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7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7" y="35"/>
                    </a:lnTo>
                    <a:lnTo>
                      <a:pt x="80" y="32"/>
                    </a:lnTo>
                    <a:close/>
                    <a:moveTo>
                      <a:pt x="16" y="4"/>
                    </a:moveTo>
                    <a:lnTo>
                      <a:pt x="13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6" y="44"/>
                    </a:lnTo>
                    <a:lnTo>
                      <a:pt x="21" y="45"/>
                    </a:lnTo>
                    <a:lnTo>
                      <a:pt x="24" y="44"/>
                    </a:lnTo>
                    <a:lnTo>
                      <a:pt x="28" y="42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1" y="3"/>
                    </a:lnTo>
                    <a:lnTo>
                      <a:pt x="39" y="12"/>
                    </a:lnTo>
                    <a:lnTo>
                      <a:pt x="40" y="25"/>
                    </a:lnTo>
                    <a:lnTo>
                      <a:pt x="37" y="38"/>
                    </a:lnTo>
                    <a:lnTo>
                      <a:pt x="31" y="47"/>
                    </a:lnTo>
                    <a:lnTo>
                      <a:pt x="21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93" name="Freeform 601"/>
              <p:cNvSpPr>
                <a:spLocks noEditPoints="1"/>
              </p:cNvSpPr>
              <p:nvPr/>
            </p:nvSpPr>
            <p:spPr bwMode="auto">
              <a:xfrm>
                <a:off x="3411" y="2541"/>
                <a:ext cx="63" cy="81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3" y="38"/>
                  </a:cxn>
                  <a:cxn ang="0">
                    <a:pos x="15" y="45"/>
                  </a:cxn>
                  <a:cxn ang="0">
                    <a:pos x="14" y="51"/>
                  </a:cxn>
                  <a:cxn ang="0">
                    <a:pos x="14" y="57"/>
                  </a:cxn>
                  <a:cxn ang="0">
                    <a:pos x="15" y="63"/>
                  </a:cxn>
                  <a:cxn ang="0">
                    <a:pos x="17" y="68"/>
                  </a:cxn>
                  <a:cxn ang="0">
                    <a:pos x="21" y="72"/>
                  </a:cxn>
                  <a:cxn ang="0">
                    <a:pos x="26" y="75"/>
                  </a:cxn>
                  <a:cxn ang="0">
                    <a:pos x="38" y="75"/>
                  </a:cxn>
                  <a:cxn ang="0">
                    <a:pos x="42" y="74"/>
                  </a:cxn>
                  <a:cxn ang="0">
                    <a:pos x="45" y="71"/>
                  </a:cxn>
                  <a:cxn ang="0">
                    <a:pos x="48" y="66"/>
                  </a:cxn>
                  <a:cxn ang="0">
                    <a:pos x="50" y="62"/>
                  </a:cxn>
                  <a:cxn ang="0">
                    <a:pos x="50" y="50"/>
                  </a:cxn>
                  <a:cxn ang="0">
                    <a:pos x="48" y="45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8" y="36"/>
                  </a:cxn>
                  <a:cxn ang="0">
                    <a:pos x="27" y="36"/>
                  </a:cxn>
                  <a:cxn ang="0">
                    <a:pos x="29" y="0"/>
                  </a:cxn>
                  <a:cxn ang="0">
                    <a:pos x="41" y="0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59" y="10"/>
                  </a:cxn>
                  <a:cxn ang="0">
                    <a:pos x="60" y="15"/>
                  </a:cxn>
                  <a:cxn ang="0">
                    <a:pos x="59" y="16"/>
                  </a:cxn>
                  <a:cxn ang="0">
                    <a:pos x="57" y="19"/>
                  </a:cxn>
                  <a:cxn ang="0">
                    <a:pos x="51" y="19"/>
                  </a:cxn>
                  <a:cxn ang="0">
                    <a:pos x="48" y="18"/>
                  </a:cxn>
                  <a:cxn ang="0">
                    <a:pos x="47" y="15"/>
                  </a:cxn>
                  <a:cxn ang="0">
                    <a:pos x="47" y="9"/>
                  </a:cxn>
                  <a:cxn ang="0">
                    <a:pos x="45" y="7"/>
                  </a:cxn>
                  <a:cxn ang="0">
                    <a:pos x="39" y="4"/>
                  </a:cxn>
                  <a:cxn ang="0">
                    <a:pos x="35" y="4"/>
                  </a:cxn>
                  <a:cxn ang="0">
                    <a:pos x="26" y="6"/>
                  </a:cxn>
                  <a:cxn ang="0">
                    <a:pos x="18" y="13"/>
                  </a:cxn>
                  <a:cxn ang="0">
                    <a:pos x="14" y="24"/>
                  </a:cxn>
                  <a:cxn ang="0">
                    <a:pos x="12" y="41"/>
                  </a:cxn>
                  <a:cxn ang="0">
                    <a:pos x="17" y="36"/>
                  </a:cxn>
                  <a:cxn ang="0">
                    <a:pos x="29" y="30"/>
                  </a:cxn>
                  <a:cxn ang="0">
                    <a:pos x="35" y="30"/>
                  </a:cxn>
                  <a:cxn ang="0">
                    <a:pos x="50" y="33"/>
                  </a:cxn>
                  <a:cxn ang="0">
                    <a:pos x="59" y="41"/>
                  </a:cxn>
                  <a:cxn ang="0">
                    <a:pos x="63" y="54"/>
                  </a:cxn>
                  <a:cxn ang="0">
                    <a:pos x="60" y="66"/>
                  </a:cxn>
                  <a:cxn ang="0">
                    <a:pos x="57" y="71"/>
                  </a:cxn>
                  <a:cxn ang="0">
                    <a:pos x="53" y="74"/>
                  </a:cxn>
                  <a:cxn ang="0">
                    <a:pos x="47" y="78"/>
                  </a:cxn>
                  <a:cxn ang="0">
                    <a:pos x="32" y="81"/>
                  </a:cxn>
                  <a:cxn ang="0">
                    <a:pos x="18" y="78"/>
                  </a:cxn>
                  <a:cxn ang="0">
                    <a:pos x="8" y="71"/>
                  </a:cxn>
                  <a:cxn ang="0">
                    <a:pos x="2" y="59"/>
                  </a:cxn>
                  <a:cxn ang="0">
                    <a:pos x="0" y="44"/>
                  </a:cxn>
                  <a:cxn ang="0">
                    <a:pos x="2" y="25"/>
                  </a:cxn>
                  <a:cxn ang="0">
                    <a:pos x="8" y="13"/>
                  </a:cxn>
                  <a:cxn ang="0">
                    <a:pos x="18" y="4"/>
                  </a:cxn>
                  <a:cxn ang="0">
                    <a:pos x="23" y="1"/>
                  </a:cxn>
                  <a:cxn ang="0">
                    <a:pos x="29" y="0"/>
                  </a:cxn>
                </a:cxnLst>
                <a:rect l="0" t="0" r="r" b="b"/>
                <a:pathLst>
                  <a:path w="63" h="81">
                    <a:moveTo>
                      <a:pt x="27" y="36"/>
                    </a:moveTo>
                    <a:lnTo>
                      <a:pt x="23" y="38"/>
                    </a:lnTo>
                    <a:lnTo>
                      <a:pt x="15" y="45"/>
                    </a:lnTo>
                    <a:lnTo>
                      <a:pt x="14" y="51"/>
                    </a:lnTo>
                    <a:lnTo>
                      <a:pt x="14" y="57"/>
                    </a:lnTo>
                    <a:lnTo>
                      <a:pt x="15" y="63"/>
                    </a:lnTo>
                    <a:lnTo>
                      <a:pt x="17" y="68"/>
                    </a:lnTo>
                    <a:lnTo>
                      <a:pt x="21" y="72"/>
                    </a:lnTo>
                    <a:lnTo>
                      <a:pt x="26" y="75"/>
                    </a:lnTo>
                    <a:lnTo>
                      <a:pt x="38" y="75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8" y="66"/>
                    </a:lnTo>
                    <a:lnTo>
                      <a:pt x="50" y="62"/>
                    </a:lnTo>
                    <a:lnTo>
                      <a:pt x="50" y="50"/>
                    </a:lnTo>
                    <a:lnTo>
                      <a:pt x="48" y="45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8" y="36"/>
                    </a:lnTo>
                    <a:lnTo>
                      <a:pt x="27" y="36"/>
                    </a:lnTo>
                    <a:close/>
                    <a:moveTo>
                      <a:pt x="29" y="0"/>
                    </a:moveTo>
                    <a:lnTo>
                      <a:pt x="41" y="0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59" y="10"/>
                    </a:lnTo>
                    <a:lnTo>
                      <a:pt x="60" y="15"/>
                    </a:lnTo>
                    <a:lnTo>
                      <a:pt x="59" y="16"/>
                    </a:lnTo>
                    <a:lnTo>
                      <a:pt x="57" y="19"/>
                    </a:lnTo>
                    <a:lnTo>
                      <a:pt x="51" y="19"/>
                    </a:lnTo>
                    <a:lnTo>
                      <a:pt x="48" y="18"/>
                    </a:lnTo>
                    <a:lnTo>
                      <a:pt x="47" y="15"/>
                    </a:lnTo>
                    <a:lnTo>
                      <a:pt x="47" y="9"/>
                    </a:lnTo>
                    <a:lnTo>
                      <a:pt x="45" y="7"/>
                    </a:lnTo>
                    <a:lnTo>
                      <a:pt x="39" y="4"/>
                    </a:lnTo>
                    <a:lnTo>
                      <a:pt x="35" y="4"/>
                    </a:lnTo>
                    <a:lnTo>
                      <a:pt x="26" y="6"/>
                    </a:lnTo>
                    <a:lnTo>
                      <a:pt x="18" y="13"/>
                    </a:lnTo>
                    <a:lnTo>
                      <a:pt x="14" y="24"/>
                    </a:lnTo>
                    <a:lnTo>
                      <a:pt x="12" y="41"/>
                    </a:lnTo>
                    <a:lnTo>
                      <a:pt x="17" y="36"/>
                    </a:lnTo>
                    <a:lnTo>
                      <a:pt x="29" y="30"/>
                    </a:lnTo>
                    <a:lnTo>
                      <a:pt x="35" y="30"/>
                    </a:lnTo>
                    <a:lnTo>
                      <a:pt x="50" y="33"/>
                    </a:lnTo>
                    <a:lnTo>
                      <a:pt x="59" y="41"/>
                    </a:lnTo>
                    <a:lnTo>
                      <a:pt x="63" y="54"/>
                    </a:lnTo>
                    <a:lnTo>
                      <a:pt x="60" y="66"/>
                    </a:lnTo>
                    <a:lnTo>
                      <a:pt x="57" y="71"/>
                    </a:lnTo>
                    <a:lnTo>
                      <a:pt x="53" y="74"/>
                    </a:lnTo>
                    <a:lnTo>
                      <a:pt x="47" y="78"/>
                    </a:lnTo>
                    <a:lnTo>
                      <a:pt x="32" y="81"/>
                    </a:lnTo>
                    <a:lnTo>
                      <a:pt x="18" y="78"/>
                    </a:lnTo>
                    <a:lnTo>
                      <a:pt x="8" y="71"/>
                    </a:lnTo>
                    <a:lnTo>
                      <a:pt x="2" y="59"/>
                    </a:lnTo>
                    <a:lnTo>
                      <a:pt x="0" y="44"/>
                    </a:lnTo>
                    <a:lnTo>
                      <a:pt x="2" y="25"/>
                    </a:lnTo>
                    <a:lnTo>
                      <a:pt x="8" y="13"/>
                    </a:lnTo>
                    <a:lnTo>
                      <a:pt x="18" y="4"/>
                    </a:lnTo>
                    <a:lnTo>
                      <a:pt x="2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794" name="Freeform 602"/>
              <p:cNvSpPr>
                <a:spLocks/>
              </p:cNvSpPr>
              <p:nvPr/>
            </p:nvSpPr>
            <p:spPr bwMode="auto">
              <a:xfrm>
                <a:off x="3483" y="2541"/>
                <a:ext cx="77" cy="8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58" y="4"/>
                  </a:cxn>
                  <a:cxn ang="0">
                    <a:pos x="62" y="7"/>
                  </a:cxn>
                  <a:cxn ang="0">
                    <a:pos x="65" y="1"/>
                  </a:cxn>
                  <a:cxn ang="0">
                    <a:pos x="68" y="1"/>
                  </a:cxn>
                  <a:cxn ang="0">
                    <a:pos x="74" y="30"/>
                  </a:cxn>
                  <a:cxn ang="0">
                    <a:pos x="70" y="30"/>
                  </a:cxn>
                  <a:cxn ang="0">
                    <a:pos x="68" y="24"/>
                  </a:cxn>
                  <a:cxn ang="0">
                    <a:pos x="65" y="21"/>
                  </a:cxn>
                  <a:cxn ang="0">
                    <a:pos x="64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1" y="4"/>
                  </a:cxn>
                  <a:cxn ang="0">
                    <a:pos x="29" y="7"/>
                  </a:cxn>
                  <a:cxn ang="0">
                    <a:pos x="20" y="16"/>
                  </a:cxn>
                  <a:cxn ang="0">
                    <a:pos x="14" y="32"/>
                  </a:cxn>
                  <a:cxn ang="0">
                    <a:pos x="14" y="41"/>
                  </a:cxn>
                  <a:cxn ang="0">
                    <a:pos x="16" y="56"/>
                  </a:cxn>
                  <a:cxn ang="0">
                    <a:pos x="22" y="66"/>
                  </a:cxn>
                  <a:cxn ang="0">
                    <a:pos x="32" y="74"/>
                  </a:cxn>
                  <a:cxn ang="0">
                    <a:pos x="38" y="75"/>
                  </a:cxn>
                  <a:cxn ang="0">
                    <a:pos x="43" y="75"/>
                  </a:cxn>
                  <a:cxn ang="0">
                    <a:pos x="59" y="71"/>
                  </a:cxn>
                  <a:cxn ang="0">
                    <a:pos x="71" y="59"/>
                  </a:cxn>
                  <a:cxn ang="0">
                    <a:pos x="77" y="62"/>
                  </a:cxn>
                  <a:cxn ang="0">
                    <a:pos x="67" y="72"/>
                  </a:cxn>
                  <a:cxn ang="0">
                    <a:pos x="55" y="80"/>
                  </a:cxn>
                  <a:cxn ang="0">
                    <a:pos x="41" y="81"/>
                  </a:cxn>
                  <a:cxn ang="0">
                    <a:pos x="25" y="78"/>
                  </a:cxn>
                  <a:cxn ang="0">
                    <a:pos x="13" y="69"/>
                  </a:cxn>
                  <a:cxn ang="0">
                    <a:pos x="4" y="57"/>
                  </a:cxn>
                  <a:cxn ang="0">
                    <a:pos x="0" y="41"/>
                  </a:cxn>
                  <a:cxn ang="0">
                    <a:pos x="4" y="24"/>
                  </a:cxn>
                  <a:cxn ang="0">
                    <a:pos x="13" y="12"/>
                  </a:cxn>
                  <a:cxn ang="0">
                    <a:pos x="25" y="3"/>
                  </a:cxn>
                  <a:cxn ang="0">
                    <a:pos x="34" y="0"/>
                  </a:cxn>
                </a:cxnLst>
                <a:rect l="0" t="0" r="r" b="b"/>
                <a:pathLst>
                  <a:path w="77" h="81">
                    <a:moveTo>
                      <a:pt x="34" y="0"/>
                    </a:moveTo>
                    <a:lnTo>
                      <a:pt x="46" y="0"/>
                    </a:lnTo>
                    <a:lnTo>
                      <a:pt x="52" y="1"/>
                    </a:lnTo>
                    <a:lnTo>
                      <a:pt x="58" y="4"/>
                    </a:lnTo>
                    <a:lnTo>
                      <a:pt x="62" y="7"/>
                    </a:lnTo>
                    <a:lnTo>
                      <a:pt x="65" y="1"/>
                    </a:lnTo>
                    <a:lnTo>
                      <a:pt x="68" y="1"/>
                    </a:lnTo>
                    <a:lnTo>
                      <a:pt x="74" y="30"/>
                    </a:lnTo>
                    <a:lnTo>
                      <a:pt x="70" y="30"/>
                    </a:lnTo>
                    <a:lnTo>
                      <a:pt x="68" y="24"/>
                    </a:lnTo>
                    <a:lnTo>
                      <a:pt x="65" y="21"/>
                    </a:lnTo>
                    <a:lnTo>
                      <a:pt x="64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1" y="4"/>
                    </a:lnTo>
                    <a:lnTo>
                      <a:pt x="29" y="7"/>
                    </a:lnTo>
                    <a:lnTo>
                      <a:pt x="20" y="16"/>
                    </a:lnTo>
                    <a:lnTo>
                      <a:pt x="14" y="32"/>
                    </a:lnTo>
                    <a:lnTo>
                      <a:pt x="14" y="41"/>
                    </a:lnTo>
                    <a:lnTo>
                      <a:pt x="16" y="56"/>
                    </a:lnTo>
                    <a:lnTo>
                      <a:pt x="22" y="66"/>
                    </a:lnTo>
                    <a:lnTo>
                      <a:pt x="32" y="74"/>
                    </a:lnTo>
                    <a:lnTo>
                      <a:pt x="38" y="75"/>
                    </a:lnTo>
                    <a:lnTo>
                      <a:pt x="43" y="75"/>
                    </a:lnTo>
                    <a:lnTo>
                      <a:pt x="59" y="71"/>
                    </a:lnTo>
                    <a:lnTo>
                      <a:pt x="71" y="59"/>
                    </a:lnTo>
                    <a:lnTo>
                      <a:pt x="77" y="62"/>
                    </a:lnTo>
                    <a:lnTo>
                      <a:pt x="67" y="72"/>
                    </a:lnTo>
                    <a:lnTo>
                      <a:pt x="55" y="80"/>
                    </a:lnTo>
                    <a:lnTo>
                      <a:pt x="41" y="81"/>
                    </a:lnTo>
                    <a:lnTo>
                      <a:pt x="25" y="78"/>
                    </a:lnTo>
                    <a:lnTo>
                      <a:pt x="13" y="69"/>
                    </a:lnTo>
                    <a:lnTo>
                      <a:pt x="4" y="57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5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795" name="Picture 603"/>
              <p:cNvPicPr>
                <a:picLocks noChangeAspect="1" noChangeArrowheads="1"/>
              </p:cNvPicPr>
              <p:nvPr/>
            </p:nvPicPr>
            <p:blipFill>
              <a:blip r:embed="rId256" cstate="print"/>
              <a:srcRect/>
              <a:stretch>
                <a:fillRect/>
              </a:stretch>
            </p:blipFill>
            <p:spPr bwMode="auto">
              <a:xfrm>
                <a:off x="3651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96" name="Picture 604"/>
              <p:cNvPicPr>
                <a:picLocks noChangeAspect="1" noChangeArrowheads="1"/>
              </p:cNvPicPr>
              <p:nvPr/>
            </p:nvPicPr>
            <p:blipFill>
              <a:blip r:embed="rId257" cstate="print"/>
              <a:srcRect/>
              <a:stretch>
                <a:fillRect/>
              </a:stretch>
            </p:blipFill>
            <p:spPr bwMode="auto">
              <a:xfrm>
                <a:off x="3651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97" name="Picture 605"/>
              <p:cNvPicPr>
                <a:picLocks noChangeAspect="1" noChangeArrowheads="1"/>
              </p:cNvPicPr>
              <p:nvPr/>
            </p:nvPicPr>
            <p:blipFill>
              <a:blip r:embed="rId258" cstate="print"/>
              <a:srcRect/>
              <a:stretch>
                <a:fillRect/>
              </a:stretch>
            </p:blipFill>
            <p:spPr bwMode="auto">
              <a:xfrm>
                <a:off x="3679" y="251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798" name="Picture 606"/>
              <p:cNvPicPr>
                <a:picLocks noChangeAspect="1" noChangeArrowheads="1"/>
              </p:cNvPicPr>
              <p:nvPr/>
            </p:nvPicPr>
            <p:blipFill>
              <a:blip r:embed="rId259" cstate="print"/>
              <a:srcRect/>
              <a:stretch>
                <a:fillRect/>
              </a:stretch>
            </p:blipFill>
            <p:spPr bwMode="auto">
              <a:xfrm>
                <a:off x="3679" y="251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9000" name="Group 808"/>
            <p:cNvGrpSpPr>
              <a:grpSpLocks/>
            </p:cNvGrpSpPr>
            <p:nvPr/>
          </p:nvGrpSpPr>
          <p:grpSpPr bwMode="auto">
            <a:xfrm>
              <a:off x="1085" y="2510"/>
              <a:ext cx="4090" cy="980"/>
              <a:chOff x="1085" y="2510"/>
              <a:chExt cx="4090" cy="980"/>
            </a:xfrm>
          </p:grpSpPr>
          <p:sp>
            <p:nvSpPr>
              <p:cNvPr id="8800" name="Freeform 608"/>
              <p:cNvSpPr>
                <a:spLocks/>
              </p:cNvSpPr>
              <p:nvPr/>
            </p:nvSpPr>
            <p:spPr bwMode="auto">
              <a:xfrm>
                <a:off x="3771" y="2542"/>
                <a:ext cx="101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0"/>
                  </a:cxn>
                  <a:cxn ang="0">
                    <a:pos x="50" y="59"/>
                  </a:cxn>
                  <a:cxn ang="0">
                    <a:pos x="74" y="0"/>
                  </a:cxn>
                  <a:cxn ang="0">
                    <a:pos x="101" y="0"/>
                  </a:cxn>
                  <a:cxn ang="0">
                    <a:pos x="101" y="3"/>
                  </a:cxn>
                  <a:cxn ang="0">
                    <a:pos x="97" y="3"/>
                  </a:cxn>
                  <a:cxn ang="0">
                    <a:pos x="94" y="5"/>
                  </a:cxn>
                  <a:cxn ang="0">
                    <a:pos x="91" y="11"/>
                  </a:cxn>
                  <a:cxn ang="0">
                    <a:pos x="91" y="70"/>
                  </a:cxn>
                  <a:cxn ang="0">
                    <a:pos x="92" y="73"/>
                  </a:cxn>
                  <a:cxn ang="0">
                    <a:pos x="95" y="74"/>
                  </a:cxn>
                  <a:cxn ang="0">
                    <a:pos x="98" y="74"/>
                  </a:cxn>
                  <a:cxn ang="0">
                    <a:pos x="101" y="76"/>
                  </a:cxn>
                  <a:cxn ang="0">
                    <a:pos x="101" y="79"/>
                  </a:cxn>
                  <a:cxn ang="0">
                    <a:pos x="68" y="79"/>
                  </a:cxn>
                  <a:cxn ang="0">
                    <a:pos x="68" y="76"/>
                  </a:cxn>
                  <a:cxn ang="0">
                    <a:pos x="73" y="74"/>
                  </a:cxn>
                  <a:cxn ang="0">
                    <a:pos x="76" y="73"/>
                  </a:cxn>
                  <a:cxn ang="0">
                    <a:pos x="77" y="71"/>
                  </a:cxn>
                  <a:cxn ang="0">
                    <a:pos x="79" y="67"/>
                  </a:cxn>
                  <a:cxn ang="0">
                    <a:pos x="79" y="8"/>
                  </a:cxn>
                  <a:cxn ang="0">
                    <a:pos x="50" y="79"/>
                  </a:cxn>
                  <a:cxn ang="0">
                    <a:pos x="44" y="79"/>
                  </a:cxn>
                  <a:cxn ang="0">
                    <a:pos x="18" y="6"/>
                  </a:cxn>
                  <a:cxn ang="0">
                    <a:pos x="18" y="70"/>
                  </a:cxn>
                  <a:cxn ang="0">
                    <a:pos x="20" y="73"/>
                  </a:cxn>
                  <a:cxn ang="0">
                    <a:pos x="23" y="74"/>
                  </a:cxn>
                  <a:cxn ang="0">
                    <a:pos x="26" y="74"/>
                  </a:cxn>
                  <a:cxn ang="0">
                    <a:pos x="29" y="76"/>
                  </a:cxn>
                  <a:cxn ang="0">
                    <a:pos x="29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3" y="74"/>
                  </a:cxn>
                  <a:cxn ang="0">
                    <a:pos x="6" y="74"/>
                  </a:cxn>
                  <a:cxn ang="0">
                    <a:pos x="9" y="73"/>
                  </a:cxn>
                  <a:cxn ang="0">
                    <a:pos x="11" y="70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01" h="79">
                    <a:moveTo>
                      <a:pt x="0" y="0"/>
                    </a:moveTo>
                    <a:lnTo>
                      <a:pt x="27" y="0"/>
                    </a:lnTo>
                    <a:lnTo>
                      <a:pt x="50" y="59"/>
                    </a:lnTo>
                    <a:lnTo>
                      <a:pt x="74" y="0"/>
                    </a:lnTo>
                    <a:lnTo>
                      <a:pt x="101" y="0"/>
                    </a:lnTo>
                    <a:lnTo>
                      <a:pt x="101" y="3"/>
                    </a:lnTo>
                    <a:lnTo>
                      <a:pt x="97" y="3"/>
                    </a:lnTo>
                    <a:lnTo>
                      <a:pt x="94" y="5"/>
                    </a:lnTo>
                    <a:lnTo>
                      <a:pt x="91" y="11"/>
                    </a:lnTo>
                    <a:lnTo>
                      <a:pt x="91" y="70"/>
                    </a:lnTo>
                    <a:lnTo>
                      <a:pt x="92" y="73"/>
                    </a:lnTo>
                    <a:lnTo>
                      <a:pt x="95" y="74"/>
                    </a:lnTo>
                    <a:lnTo>
                      <a:pt x="98" y="74"/>
                    </a:lnTo>
                    <a:lnTo>
                      <a:pt x="101" y="76"/>
                    </a:lnTo>
                    <a:lnTo>
                      <a:pt x="101" y="79"/>
                    </a:lnTo>
                    <a:lnTo>
                      <a:pt x="68" y="79"/>
                    </a:lnTo>
                    <a:lnTo>
                      <a:pt x="68" y="76"/>
                    </a:lnTo>
                    <a:lnTo>
                      <a:pt x="73" y="74"/>
                    </a:lnTo>
                    <a:lnTo>
                      <a:pt x="76" y="73"/>
                    </a:lnTo>
                    <a:lnTo>
                      <a:pt x="77" y="71"/>
                    </a:lnTo>
                    <a:lnTo>
                      <a:pt x="79" y="67"/>
                    </a:lnTo>
                    <a:lnTo>
                      <a:pt x="79" y="8"/>
                    </a:lnTo>
                    <a:lnTo>
                      <a:pt x="50" y="79"/>
                    </a:lnTo>
                    <a:lnTo>
                      <a:pt x="44" y="79"/>
                    </a:lnTo>
                    <a:lnTo>
                      <a:pt x="18" y="6"/>
                    </a:lnTo>
                    <a:lnTo>
                      <a:pt x="18" y="70"/>
                    </a:lnTo>
                    <a:lnTo>
                      <a:pt x="20" y="73"/>
                    </a:lnTo>
                    <a:lnTo>
                      <a:pt x="23" y="74"/>
                    </a:lnTo>
                    <a:lnTo>
                      <a:pt x="26" y="74"/>
                    </a:lnTo>
                    <a:lnTo>
                      <a:pt x="29" y="76"/>
                    </a:lnTo>
                    <a:lnTo>
                      <a:pt x="29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3" y="74"/>
                    </a:lnTo>
                    <a:lnTo>
                      <a:pt x="6" y="74"/>
                    </a:lnTo>
                    <a:lnTo>
                      <a:pt x="9" y="73"/>
                    </a:lnTo>
                    <a:lnTo>
                      <a:pt x="11" y="70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01" name="Freeform 609"/>
              <p:cNvSpPr>
                <a:spLocks noEditPoints="1"/>
              </p:cNvSpPr>
              <p:nvPr/>
            </p:nvSpPr>
            <p:spPr bwMode="auto">
              <a:xfrm>
                <a:off x="4056" y="2541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8" y="69"/>
                  </a:cxn>
                  <a:cxn ang="0">
                    <a:pos x="74" y="75"/>
                  </a:cxn>
                  <a:cxn ang="0">
                    <a:pos x="81" y="75"/>
                  </a:cxn>
                  <a:cxn ang="0">
                    <a:pos x="87" y="69"/>
                  </a:cxn>
                  <a:cxn ang="0">
                    <a:pos x="89" y="48"/>
                  </a:cxn>
                  <a:cxn ang="0">
                    <a:pos x="83" y="36"/>
                  </a:cxn>
                  <a:cxn ang="0">
                    <a:pos x="78" y="32"/>
                  </a:cxn>
                  <a:cxn ang="0">
                    <a:pos x="96" y="44"/>
                  </a:cxn>
                  <a:cxn ang="0">
                    <a:pos x="95" y="69"/>
                  </a:cxn>
                  <a:cxn ang="0">
                    <a:pos x="78" y="81"/>
                  </a:cxn>
                  <a:cxn ang="0">
                    <a:pos x="60" y="68"/>
                  </a:cxn>
                  <a:cxn ang="0">
                    <a:pos x="60" y="44"/>
                  </a:cxn>
                  <a:cxn ang="0">
                    <a:pos x="78" y="32"/>
                  </a:cxn>
                  <a:cxn ang="0">
                    <a:pos x="12" y="7"/>
                  </a:cxn>
                  <a:cxn ang="0">
                    <a:pos x="8" y="18"/>
                  </a:cxn>
                  <a:cxn ang="0">
                    <a:pos x="11" y="38"/>
                  </a:cxn>
                  <a:cxn ang="0">
                    <a:pos x="15" y="44"/>
                  </a:cxn>
                  <a:cxn ang="0">
                    <a:pos x="24" y="44"/>
                  </a:cxn>
                  <a:cxn ang="0">
                    <a:pos x="29" y="38"/>
                  </a:cxn>
                  <a:cxn ang="0">
                    <a:pos x="30" y="16"/>
                  </a:cxn>
                  <a:cxn ang="0">
                    <a:pos x="24" y="4"/>
                  </a:cxn>
                  <a:cxn ang="0">
                    <a:pos x="72" y="1"/>
                  </a:cxn>
                  <a:cxn ang="0">
                    <a:pos x="26" y="80"/>
                  </a:cxn>
                  <a:cxn ang="0">
                    <a:pos x="72" y="1"/>
                  </a:cxn>
                  <a:cxn ang="0">
                    <a:pos x="30" y="3"/>
                  </a:cxn>
                  <a:cxn ang="0">
                    <a:pos x="39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1" y="75"/>
                    </a:lnTo>
                    <a:lnTo>
                      <a:pt x="86" y="74"/>
                    </a:lnTo>
                    <a:lnTo>
                      <a:pt x="87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7"/>
                    </a:lnTo>
                    <a:lnTo>
                      <a:pt x="95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6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9" y="12"/>
                    </a:lnTo>
                    <a:lnTo>
                      <a:pt x="8" y="18"/>
                    </a:lnTo>
                    <a:lnTo>
                      <a:pt x="8" y="25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9" y="38"/>
                    </a:lnTo>
                    <a:lnTo>
                      <a:pt x="30" y="32"/>
                    </a:lnTo>
                    <a:lnTo>
                      <a:pt x="30" y="16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78" y="1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2" y="1"/>
                    </a:lnTo>
                    <a:close/>
                    <a:moveTo>
                      <a:pt x="20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5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02" name="Freeform 610"/>
              <p:cNvSpPr>
                <a:spLocks/>
              </p:cNvSpPr>
              <p:nvPr/>
            </p:nvSpPr>
            <p:spPr bwMode="auto">
              <a:xfrm>
                <a:off x="4163" y="2541"/>
                <a:ext cx="77" cy="81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2" y="7"/>
                  </a:cxn>
                  <a:cxn ang="0">
                    <a:pos x="65" y="1"/>
                  </a:cxn>
                  <a:cxn ang="0">
                    <a:pos x="68" y="1"/>
                  </a:cxn>
                  <a:cxn ang="0">
                    <a:pos x="74" y="30"/>
                  </a:cxn>
                  <a:cxn ang="0">
                    <a:pos x="71" y="30"/>
                  </a:cxn>
                  <a:cxn ang="0">
                    <a:pos x="68" y="24"/>
                  </a:cxn>
                  <a:cxn ang="0">
                    <a:pos x="65" y="21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1" y="4"/>
                  </a:cxn>
                  <a:cxn ang="0">
                    <a:pos x="29" y="7"/>
                  </a:cxn>
                  <a:cxn ang="0">
                    <a:pos x="20" y="16"/>
                  </a:cxn>
                  <a:cxn ang="0">
                    <a:pos x="17" y="24"/>
                  </a:cxn>
                  <a:cxn ang="0">
                    <a:pos x="15" y="32"/>
                  </a:cxn>
                  <a:cxn ang="0">
                    <a:pos x="14" y="41"/>
                  </a:cxn>
                  <a:cxn ang="0">
                    <a:pos x="15" y="56"/>
                  </a:cxn>
                  <a:cxn ang="0">
                    <a:pos x="21" y="66"/>
                  </a:cxn>
                  <a:cxn ang="0">
                    <a:pos x="32" y="74"/>
                  </a:cxn>
                  <a:cxn ang="0">
                    <a:pos x="38" y="75"/>
                  </a:cxn>
                  <a:cxn ang="0">
                    <a:pos x="42" y="75"/>
                  </a:cxn>
                  <a:cxn ang="0">
                    <a:pos x="59" y="71"/>
                  </a:cxn>
                  <a:cxn ang="0">
                    <a:pos x="71" y="59"/>
                  </a:cxn>
                  <a:cxn ang="0">
                    <a:pos x="77" y="62"/>
                  </a:cxn>
                  <a:cxn ang="0">
                    <a:pos x="66" y="72"/>
                  </a:cxn>
                  <a:cxn ang="0">
                    <a:pos x="54" y="80"/>
                  </a:cxn>
                  <a:cxn ang="0">
                    <a:pos x="41" y="81"/>
                  </a:cxn>
                  <a:cxn ang="0">
                    <a:pos x="24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33" y="0"/>
                  </a:cxn>
                </a:cxnLst>
                <a:rect l="0" t="0" r="r" b="b"/>
                <a:pathLst>
                  <a:path w="77" h="81">
                    <a:moveTo>
                      <a:pt x="33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2" y="7"/>
                    </a:lnTo>
                    <a:lnTo>
                      <a:pt x="65" y="1"/>
                    </a:lnTo>
                    <a:lnTo>
                      <a:pt x="68" y="1"/>
                    </a:lnTo>
                    <a:lnTo>
                      <a:pt x="74" y="30"/>
                    </a:lnTo>
                    <a:lnTo>
                      <a:pt x="71" y="30"/>
                    </a:lnTo>
                    <a:lnTo>
                      <a:pt x="68" y="24"/>
                    </a:lnTo>
                    <a:lnTo>
                      <a:pt x="65" y="21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1" y="4"/>
                    </a:lnTo>
                    <a:lnTo>
                      <a:pt x="29" y="7"/>
                    </a:lnTo>
                    <a:lnTo>
                      <a:pt x="20" y="16"/>
                    </a:lnTo>
                    <a:lnTo>
                      <a:pt x="17" y="24"/>
                    </a:lnTo>
                    <a:lnTo>
                      <a:pt x="15" y="32"/>
                    </a:lnTo>
                    <a:lnTo>
                      <a:pt x="14" y="41"/>
                    </a:lnTo>
                    <a:lnTo>
                      <a:pt x="15" y="56"/>
                    </a:lnTo>
                    <a:lnTo>
                      <a:pt x="21" y="66"/>
                    </a:lnTo>
                    <a:lnTo>
                      <a:pt x="32" y="74"/>
                    </a:lnTo>
                    <a:lnTo>
                      <a:pt x="38" y="75"/>
                    </a:lnTo>
                    <a:lnTo>
                      <a:pt x="42" y="75"/>
                    </a:lnTo>
                    <a:lnTo>
                      <a:pt x="59" y="71"/>
                    </a:lnTo>
                    <a:lnTo>
                      <a:pt x="71" y="59"/>
                    </a:lnTo>
                    <a:lnTo>
                      <a:pt x="77" y="62"/>
                    </a:lnTo>
                    <a:lnTo>
                      <a:pt x="66" y="72"/>
                    </a:lnTo>
                    <a:lnTo>
                      <a:pt x="54" y="80"/>
                    </a:lnTo>
                    <a:lnTo>
                      <a:pt x="41" y="81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03" name="Freeform 611"/>
              <p:cNvSpPr>
                <a:spLocks/>
              </p:cNvSpPr>
              <p:nvPr/>
            </p:nvSpPr>
            <p:spPr bwMode="auto">
              <a:xfrm>
                <a:off x="4249" y="2541"/>
                <a:ext cx="77" cy="81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2" y="7"/>
                  </a:cxn>
                  <a:cxn ang="0">
                    <a:pos x="65" y="1"/>
                  </a:cxn>
                  <a:cxn ang="0">
                    <a:pos x="69" y="1"/>
                  </a:cxn>
                  <a:cxn ang="0">
                    <a:pos x="74" y="30"/>
                  </a:cxn>
                  <a:cxn ang="0">
                    <a:pos x="71" y="30"/>
                  </a:cxn>
                  <a:cxn ang="0">
                    <a:pos x="68" y="24"/>
                  </a:cxn>
                  <a:cxn ang="0">
                    <a:pos x="65" y="21"/>
                  </a:cxn>
                  <a:cxn ang="0">
                    <a:pos x="63" y="18"/>
                  </a:cxn>
                  <a:cxn ang="0">
                    <a:pos x="59" y="12"/>
                  </a:cxn>
                  <a:cxn ang="0">
                    <a:pos x="53" y="7"/>
                  </a:cxn>
                  <a:cxn ang="0">
                    <a:pos x="41" y="4"/>
                  </a:cxn>
                  <a:cxn ang="0">
                    <a:pos x="28" y="7"/>
                  </a:cxn>
                  <a:cxn ang="0">
                    <a:pos x="24" y="12"/>
                  </a:cxn>
                  <a:cxn ang="0">
                    <a:pos x="21" y="16"/>
                  </a:cxn>
                  <a:cxn ang="0">
                    <a:pos x="16" y="24"/>
                  </a:cxn>
                  <a:cxn ang="0">
                    <a:pos x="15" y="32"/>
                  </a:cxn>
                  <a:cxn ang="0">
                    <a:pos x="13" y="41"/>
                  </a:cxn>
                  <a:cxn ang="0">
                    <a:pos x="16" y="56"/>
                  </a:cxn>
                  <a:cxn ang="0">
                    <a:pos x="22" y="66"/>
                  </a:cxn>
                  <a:cxn ang="0">
                    <a:pos x="31" y="74"/>
                  </a:cxn>
                  <a:cxn ang="0">
                    <a:pos x="38" y="75"/>
                  </a:cxn>
                  <a:cxn ang="0">
                    <a:pos x="44" y="75"/>
                  </a:cxn>
                  <a:cxn ang="0">
                    <a:pos x="59" y="71"/>
                  </a:cxn>
                  <a:cxn ang="0">
                    <a:pos x="72" y="59"/>
                  </a:cxn>
                  <a:cxn ang="0">
                    <a:pos x="77" y="62"/>
                  </a:cxn>
                  <a:cxn ang="0">
                    <a:pos x="66" y="72"/>
                  </a:cxn>
                  <a:cxn ang="0">
                    <a:pos x="56" y="80"/>
                  </a:cxn>
                  <a:cxn ang="0">
                    <a:pos x="41" y="81"/>
                  </a:cxn>
                  <a:cxn ang="0">
                    <a:pos x="25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28" y="1"/>
                  </a:cxn>
                  <a:cxn ang="0">
                    <a:pos x="35" y="0"/>
                  </a:cxn>
                </a:cxnLst>
                <a:rect l="0" t="0" r="r" b="b"/>
                <a:pathLst>
                  <a:path w="77" h="81">
                    <a:moveTo>
                      <a:pt x="35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2" y="7"/>
                    </a:lnTo>
                    <a:lnTo>
                      <a:pt x="65" y="1"/>
                    </a:lnTo>
                    <a:lnTo>
                      <a:pt x="69" y="1"/>
                    </a:lnTo>
                    <a:lnTo>
                      <a:pt x="74" y="30"/>
                    </a:lnTo>
                    <a:lnTo>
                      <a:pt x="71" y="30"/>
                    </a:lnTo>
                    <a:lnTo>
                      <a:pt x="68" y="24"/>
                    </a:lnTo>
                    <a:lnTo>
                      <a:pt x="65" y="21"/>
                    </a:lnTo>
                    <a:lnTo>
                      <a:pt x="63" y="18"/>
                    </a:lnTo>
                    <a:lnTo>
                      <a:pt x="59" y="12"/>
                    </a:lnTo>
                    <a:lnTo>
                      <a:pt x="53" y="7"/>
                    </a:lnTo>
                    <a:lnTo>
                      <a:pt x="41" y="4"/>
                    </a:lnTo>
                    <a:lnTo>
                      <a:pt x="28" y="7"/>
                    </a:lnTo>
                    <a:lnTo>
                      <a:pt x="24" y="12"/>
                    </a:lnTo>
                    <a:lnTo>
                      <a:pt x="21" y="16"/>
                    </a:lnTo>
                    <a:lnTo>
                      <a:pt x="16" y="24"/>
                    </a:lnTo>
                    <a:lnTo>
                      <a:pt x="15" y="32"/>
                    </a:lnTo>
                    <a:lnTo>
                      <a:pt x="13" y="41"/>
                    </a:lnTo>
                    <a:lnTo>
                      <a:pt x="16" y="56"/>
                    </a:lnTo>
                    <a:lnTo>
                      <a:pt x="22" y="66"/>
                    </a:lnTo>
                    <a:lnTo>
                      <a:pt x="31" y="74"/>
                    </a:lnTo>
                    <a:lnTo>
                      <a:pt x="38" y="75"/>
                    </a:lnTo>
                    <a:lnTo>
                      <a:pt x="44" y="75"/>
                    </a:lnTo>
                    <a:lnTo>
                      <a:pt x="59" y="71"/>
                    </a:lnTo>
                    <a:lnTo>
                      <a:pt x="72" y="59"/>
                    </a:lnTo>
                    <a:lnTo>
                      <a:pt x="77" y="62"/>
                    </a:lnTo>
                    <a:lnTo>
                      <a:pt x="66" y="72"/>
                    </a:lnTo>
                    <a:lnTo>
                      <a:pt x="56" y="80"/>
                    </a:lnTo>
                    <a:lnTo>
                      <a:pt x="41" y="81"/>
                    </a:lnTo>
                    <a:lnTo>
                      <a:pt x="25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28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04" name="Picture 612"/>
              <p:cNvPicPr>
                <a:picLocks noChangeAspect="1" noChangeArrowheads="1"/>
              </p:cNvPicPr>
              <p:nvPr/>
            </p:nvPicPr>
            <p:blipFill>
              <a:blip r:embed="rId260" cstate="print"/>
              <a:srcRect/>
              <a:stretch>
                <a:fillRect/>
              </a:stretch>
            </p:blipFill>
            <p:spPr bwMode="auto">
              <a:xfrm>
                <a:off x="4415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05" name="Picture 613"/>
              <p:cNvPicPr>
                <a:picLocks noChangeAspect="1" noChangeArrowheads="1"/>
              </p:cNvPicPr>
              <p:nvPr/>
            </p:nvPicPr>
            <p:blipFill>
              <a:blip r:embed="rId261" cstate="print"/>
              <a:srcRect/>
              <a:stretch>
                <a:fillRect/>
              </a:stretch>
            </p:blipFill>
            <p:spPr bwMode="auto">
              <a:xfrm>
                <a:off x="4415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06" name="Picture 614"/>
              <p:cNvPicPr>
                <a:picLocks noChangeAspect="1" noChangeArrowheads="1"/>
              </p:cNvPicPr>
              <p:nvPr/>
            </p:nvPicPr>
            <p:blipFill>
              <a:blip r:embed="rId262" cstate="print"/>
              <a:srcRect/>
              <a:stretch>
                <a:fillRect/>
              </a:stretch>
            </p:blipFill>
            <p:spPr bwMode="auto">
              <a:xfrm>
                <a:off x="4445" y="2510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07" name="Picture 615"/>
              <p:cNvPicPr>
                <a:picLocks noChangeAspect="1" noChangeArrowheads="1"/>
              </p:cNvPicPr>
              <p:nvPr/>
            </p:nvPicPr>
            <p:blipFill>
              <a:blip r:embed="rId263" cstate="print"/>
              <a:srcRect/>
              <a:stretch>
                <a:fillRect/>
              </a:stretch>
            </p:blipFill>
            <p:spPr bwMode="auto">
              <a:xfrm>
                <a:off x="4445" y="2510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08" name="Freeform 616"/>
              <p:cNvSpPr>
                <a:spLocks/>
              </p:cNvSpPr>
              <p:nvPr/>
            </p:nvSpPr>
            <p:spPr bwMode="auto">
              <a:xfrm>
                <a:off x="4540" y="2565"/>
                <a:ext cx="73" cy="82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42"/>
                  </a:cxn>
                  <a:cxn ang="0">
                    <a:pos x="22" y="45"/>
                  </a:cxn>
                  <a:cxn ang="0">
                    <a:pos x="25" y="48"/>
                  </a:cxn>
                  <a:cxn ang="0">
                    <a:pos x="28" y="50"/>
                  </a:cxn>
                  <a:cxn ang="0">
                    <a:pos x="39" y="50"/>
                  </a:cxn>
                  <a:cxn ang="0">
                    <a:pos x="46" y="47"/>
                  </a:cxn>
                  <a:cxn ang="0">
                    <a:pos x="54" y="41"/>
                  </a:cxn>
                  <a:cxn ang="0">
                    <a:pos x="54" y="11"/>
                  </a:cxn>
                  <a:cxn ang="0">
                    <a:pos x="52" y="8"/>
                  </a:cxn>
                  <a:cxn ang="0">
                    <a:pos x="51" y="6"/>
                  </a:cxn>
                  <a:cxn ang="0">
                    <a:pos x="42" y="6"/>
                  </a:cxn>
                  <a:cxn ang="0">
                    <a:pos x="42" y="1"/>
                  </a:cxn>
                  <a:cxn ang="0">
                    <a:pos x="64" y="0"/>
                  </a:cxn>
                  <a:cxn ang="0">
                    <a:pos x="64" y="47"/>
                  </a:cxn>
                  <a:cxn ang="0">
                    <a:pos x="66" y="50"/>
                  </a:cxn>
                  <a:cxn ang="0">
                    <a:pos x="67" y="51"/>
                  </a:cxn>
                  <a:cxn ang="0">
                    <a:pos x="73" y="51"/>
                  </a:cxn>
                  <a:cxn ang="0">
                    <a:pos x="73" y="56"/>
                  </a:cxn>
                  <a:cxn ang="0">
                    <a:pos x="55" y="57"/>
                  </a:cxn>
                  <a:cxn ang="0">
                    <a:pos x="55" y="47"/>
                  </a:cxn>
                  <a:cxn ang="0">
                    <a:pos x="42" y="54"/>
                  </a:cxn>
                  <a:cxn ang="0">
                    <a:pos x="30" y="57"/>
                  </a:cxn>
                  <a:cxn ang="0">
                    <a:pos x="21" y="54"/>
                  </a:cxn>
                  <a:cxn ang="0">
                    <a:pos x="21" y="82"/>
                  </a:cxn>
                  <a:cxn ang="0">
                    <a:pos x="12" y="82"/>
                  </a:cxn>
                  <a:cxn ang="0">
                    <a:pos x="12" y="14"/>
                  </a:cxn>
                  <a:cxn ang="0">
                    <a:pos x="9" y="8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21" y="0"/>
                  </a:cxn>
                </a:cxnLst>
                <a:rect l="0" t="0" r="r" b="b"/>
                <a:pathLst>
                  <a:path w="73" h="82">
                    <a:moveTo>
                      <a:pt x="21" y="0"/>
                    </a:moveTo>
                    <a:lnTo>
                      <a:pt x="21" y="42"/>
                    </a:lnTo>
                    <a:lnTo>
                      <a:pt x="22" y="45"/>
                    </a:lnTo>
                    <a:lnTo>
                      <a:pt x="25" y="48"/>
                    </a:lnTo>
                    <a:lnTo>
                      <a:pt x="28" y="50"/>
                    </a:lnTo>
                    <a:lnTo>
                      <a:pt x="39" y="50"/>
                    </a:lnTo>
                    <a:lnTo>
                      <a:pt x="46" y="47"/>
                    </a:lnTo>
                    <a:lnTo>
                      <a:pt x="54" y="41"/>
                    </a:lnTo>
                    <a:lnTo>
                      <a:pt x="54" y="11"/>
                    </a:lnTo>
                    <a:lnTo>
                      <a:pt x="52" y="8"/>
                    </a:lnTo>
                    <a:lnTo>
                      <a:pt x="51" y="6"/>
                    </a:lnTo>
                    <a:lnTo>
                      <a:pt x="42" y="6"/>
                    </a:lnTo>
                    <a:lnTo>
                      <a:pt x="42" y="1"/>
                    </a:lnTo>
                    <a:lnTo>
                      <a:pt x="64" y="0"/>
                    </a:lnTo>
                    <a:lnTo>
                      <a:pt x="64" y="47"/>
                    </a:lnTo>
                    <a:lnTo>
                      <a:pt x="66" y="50"/>
                    </a:lnTo>
                    <a:lnTo>
                      <a:pt x="67" y="51"/>
                    </a:lnTo>
                    <a:lnTo>
                      <a:pt x="73" y="51"/>
                    </a:lnTo>
                    <a:lnTo>
                      <a:pt x="73" y="56"/>
                    </a:lnTo>
                    <a:lnTo>
                      <a:pt x="55" y="57"/>
                    </a:lnTo>
                    <a:lnTo>
                      <a:pt x="55" y="47"/>
                    </a:lnTo>
                    <a:lnTo>
                      <a:pt x="42" y="54"/>
                    </a:lnTo>
                    <a:lnTo>
                      <a:pt x="30" y="57"/>
                    </a:lnTo>
                    <a:lnTo>
                      <a:pt x="21" y="54"/>
                    </a:lnTo>
                    <a:lnTo>
                      <a:pt x="21" y="82"/>
                    </a:lnTo>
                    <a:lnTo>
                      <a:pt x="12" y="82"/>
                    </a:lnTo>
                    <a:lnTo>
                      <a:pt x="12" y="14"/>
                    </a:lnTo>
                    <a:lnTo>
                      <a:pt x="9" y="8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09" name="Freeform 617"/>
              <p:cNvSpPr>
                <a:spLocks noEditPoints="1"/>
              </p:cNvSpPr>
              <p:nvPr/>
            </p:nvSpPr>
            <p:spPr bwMode="auto">
              <a:xfrm>
                <a:off x="4805" y="2541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7" y="69"/>
                  </a:cxn>
                  <a:cxn ang="0">
                    <a:pos x="90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5" y="4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2"/>
                  </a:cxn>
                  <a:cxn ang="0">
                    <a:pos x="30" y="16"/>
                  </a:cxn>
                  <a:cxn ang="0">
                    <a:pos x="27" y="7"/>
                  </a:cxn>
                  <a:cxn ang="0">
                    <a:pos x="15" y="4"/>
                  </a:cxn>
                  <a:cxn ang="0">
                    <a:pos x="80" y="1"/>
                  </a:cxn>
                  <a:cxn ang="0">
                    <a:pos x="19" y="80"/>
                  </a:cxn>
                  <a:cxn ang="0">
                    <a:pos x="19" y="0"/>
                  </a:cxn>
                  <a:cxn ang="0">
                    <a:pos x="37" y="12"/>
                  </a:cxn>
                  <a:cxn ang="0">
                    <a:pos x="37" y="38"/>
                  </a:cxn>
                  <a:cxn ang="0">
                    <a:pos x="19" y="50"/>
                  </a:cxn>
                  <a:cxn ang="0">
                    <a:pos x="1" y="36"/>
                  </a:cxn>
                  <a:cxn ang="0">
                    <a:pos x="1" y="12"/>
                  </a:cxn>
                  <a:cxn ang="0">
                    <a:pos x="19" y="0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6" y="50"/>
                    </a:lnTo>
                    <a:lnTo>
                      <a:pt x="66" y="57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7" y="69"/>
                    </a:lnTo>
                    <a:lnTo>
                      <a:pt x="89" y="63"/>
                    </a:lnTo>
                    <a:lnTo>
                      <a:pt x="90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24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80" y="1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2" y="1"/>
                    </a:lnTo>
                    <a:close/>
                    <a:moveTo>
                      <a:pt x="19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5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10" name="Freeform 618"/>
              <p:cNvSpPr>
                <a:spLocks/>
              </p:cNvSpPr>
              <p:nvPr/>
            </p:nvSpPr>
            <p:spPr bwMode="auto">
              <a:xfrm>
                <a:off x="4910" y="2542"/>
                <a:ext cx="79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6" y="20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1" y="6"/>
                  </a:cxn>
                  <a:cxn ang="0">
                    <a:pos x="36" y="5"/>
                  </a:cxn>
                  <a:cxn ang="0">
                    <a:pos x="32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23" y="9"/>
                  </a:cxn>
                  <a:cxn ang="0">
                    <a:pos x="23" y="34"/>
                  </a:cxn>
                  <a:cxn ang="0">
                    <a:pos x="36" y="34"/>
                  </a:cxn>
                  <a:cxn ang="0">
                    <a:pos x="42" y="31"/>
                  </a:cxn>
                  <a:cxn ang="0">
                    <a:pos x="44" y="28"/>
                  </a:cxn>
                  <a:cxn ang="0">
                    <a:pos x="44" y="24"/>
                  </a:cxn>
                  <a:cxn ang="0">
                    <a:pos x="45" y="20"/>
                  </a:cxn>
                  <a:cxn ang="0">
                    <a:pos x="50" y="20"/>
                  </a:cxn>
                  <a:cxn ang="0">
                    <a:pos x="50" y="55"/>
                  </a:cxn>
                  <a:cxn ang="0">
                    <a:pos x="45" y="55"/>
                  </a:cxn>
                  <a:cxn ang="0">
                    <a:pos x="44" y="49"/>
                  </a:cxn>
                  <a:cxn ang="0">
                    <a:pos x="42" y="44"/>
                  </a:cxn>
                  <a:cxn ang="0">
                    <a:pos x="41" y="41"/>
                  </a:cxn>
                  <a:cxn ang="0">
                    <a:pos x="36" y="40"/>
                  </a:cxn>
                  <a:cxn ang="0">
                    <a:pos x="23" y="40"/>
                  </a:cxn>
                  <a:cxn ang="0">
                    <a:pos x="23" y="68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1" y="71"/>
                  </a:cxn>
                  <a:cxn ang="0">
                    <a:pos x="59" y="68"/>
                  </a:cxn>
                  <a:cxn ang="0">
                    <a:pos x="64" y="65"/>
                  </a:cxn>
                  <a:cxn ang="0">
                    <a:pos x="76" y="53"/>
                  </a:cxn>
                  <a:cxn ang="0">
                    <a:pos x="79" y="55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11" y="67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9">
                    <a:moveTo>
                      <a:pt x="0" y="0"/>
                    </a:moveTo>
                    <a:lnTo>
                      <a:pt x="67" y="0"/>
                    </a:lnTo>
                    <a:lnTo>
                      <a:pt x="76" y="20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1" y="6"/>
                    </a:lnTo>
                    <a:lnTo>
                      <a:pt x="36" y="5"/>
                    </a:lnTo>
                    <a:lnTo>
                      <a:pt x="32" y="5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34"/>
                    </a:lnTo>
                    <a:lnTo>
                      <a:pt x="36" y="34"/>
                    </a:lnTo>
                    <a:lnTo>
                      <a:pt x="42" y="31"/>
                    </a:lnTo>
                    <a:lnTo>
                      <a:pt x="44" y="28"/>
                    </a:lnTo>
                    <a:lnTo>
                      <a:pt x="44" y="24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50" y="55"/>
                    </a:lnTo>
                    <a:lnTo>
                      <a:pt x="45" y="55"/>
                    </a:lnTo>
                    <a:lnTo>
                      <a:pt x="44" y="49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36" y="40"/>
                    </a:lnTo>
                    <a:lnTo>
                      <a:pt x="23" y="40"/>
                    </a:lnTo>
                    <a:lnTo>
                      <a:pt x="23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1" y="71"/>
                    </a:lnTo>
                    <a:lnTo>
                      <a:pt x="59" y="68"/>
                    </a:lnTo>
                    <a:lnTo>
                      <a:pt x="64" y="65"/>
                    </a:lnTo>
                    <a:lnTo>
                      <a:pt x="76" y="53"/>
                    </a:lnTo>
                    <a:lnTo>
                      <a:pt x="79" y="55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11" y="67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11" name="Freeform 619"/>
              <p:cNvSpPr>
                <a:spLocks/>
              </p:cNvSpPr>
              <p:nvPr/>
            </p:nvSpPr>
            <p:spPr bwMode="auto">
              <a:xfrm>
                <a:off x="4995" y="2541"/>
                <a:ext cx="76" cy="8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1" y="7"/>
                  </a:cxn>
                  <a:cxn ang="0">
                    <a:pos x="64" y="1"/>
                  </a:cxn>
                  <a:cxn ang="0">
                    <a:pos x="69" y="1"/>
                  </a:cxn>
                  <a:cxn ang="0">
                    <a:pos x="73" y="30"/>
                  </a:cxn>
                  <a:cxn ang="0">
                    <a:pos x="70" y="30"/>
                  </a:cxn>
                  <a:cxn ang="0">
                    <a:pos x="67" y="24"/>
                  </a:cxn>
                  <a:cxn ang="0">
                    <a:pos x="64" y="21"/>
                  </a:cxn>
                  <a:cxn ang="0">
                    <a:pos x="63" y="18"/>
                  </a:cxn>
                  <a:cxn ang="0">
                    <a:pos x="58" y="12"/>
                  </a:cxn>
                  <a:cxn ang="0">
                    <a:pos x="52" y="7"/>
                  </a:cxn>
                  <a:cxn ang="0">
                    <a:pos x="40" y="4"/>
                  </a:cxn>
                  <a:cxn ang="0">
                    <a:pos x="28" y="7"/>
                  </a:cxn>
                  <a:cxn ang="0">
                    <a:pos x="24" y="12"/>
                  </a:cxn>
                  <a:cxn ang="0">
                    <a:pos x="21" y="16"/>
                  </a:cxn>
                  <a:cxn ang="0">
                    <a:pos x="16" y="24"/>
                  </a:cxn>
                  <a:cxn ang="0">
                    <a:pos x="15" y="32"/>
                  </a:cxn>
                  <a:cxn ang="0">
                    <a:pos x="13" y="41"/>
                  </a:cxn>
                  <a:cxn ang="0">
                    <a:pos x="16" y="56"/>
                  </a:cxn>
                  <a:cxn ang="0">
                    <a:pos x="22" y="66"/>
                  </a:cxn>
                  <a:cxn ang="0">
                    <a:pos x="31" y="74"/>
                  </a:cxn>
                  <a:cxn ang="0">
                    <a:pos x="37" y="75"/>
                  </a:cxn>
                  <a:cxn ang="0">
                    <a:pos x="43" y="75"/>
                  </a:cxn>
                  <a:cxn ang="0">
                    <a:pos x="58" y="71"/>
                  </a:cxn>
                  <a:cxn ang="0">
                    <a:pos x="72" y="59"/>
                  </a:cxn>
                  <a:cxn ang="0">
                    <a:pos x="76" y="62"/>
                  </a:cxn>
                  <a:cxn ang="0">
                    <a:pos x="66" y="72"/>
                  </a:cxn>
                  <a:cxn ang="0">
                    <a:pos x="55" y="80"/>
                  </a:cxn>
                  <a:cxn ang="0">
                    <a:pos x="40" y="81"/>
                  </a:cxn>
                  <a:cxn ang="0">
                    <a:pos x="25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2" y="12"/>
                  </a:cxn>
                  <a:cxn ang="0">
                    <a:pos x="24" y="3"/>
                  </a:cxn>
                  <a:cxn ang="0">
                    <a:pos x="28" y="1"/>
                  </a:cxn>
                  <a:cxn ang="0">
                    <a:pos x="34" y="0"/>
                  </a:cxn>
                </a:cxnLst>
                <a:rect l="0" t="0" r="r" b="b"/>
                <a:pathLst>
                  <a:path w="76" h="81">
                    <a:moveTo>
                      <a:pt x="34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1" y="7"/>
                    </a:lnTo>
                    <a:lnTo>
                      <a:pt x="64" y="1"/>
                    </a:lnTo>
                    <a:lnTo>
                      <a:pt x="69" y="1"/>
                    </a:lnTo>
                    <a:lnTo>
                      <a:pt x="73" y="30"/>
                    </a:lnTo>
                    <a:lnTo>
                      <a:pt x="70" y="30"/>
                    </a:lnTo>
                    <a:lnTo>
                      <a:pt x="67" y="24"/>
                    </a:lnTo>
                    <a:lnTo>
                      <a:pt x="64" y="21"/>
                    </a:lnTo>
                    <a:lnTo>
                      <a:pt x="63" y="18"/>
                    </a:lnTo>
                    <a:lnTo>
                      <a:pt x="58" y="12"/>
                    </a:lnTo>
                    <a:lnTo>
                      <a:pt x="52" y="7"/>
                    </a:lnTo>
                    <a:lnTo>
                      <a:pt x="40" y="4"/>
                    </a:lnTo>
                    <a:lnTo>
                      <a:pt x="28" y="7"/>
                    </a:lnTo>
                    <a:lnTo>
                      <a:pt x="24" y="12"/>
                    </a:lnTo>
                    <a:lnTo>
                      <a:pt x="21" y="16"/>
                    </a:lnTo>
                    <a:lnTo>
                      <a:pt x="16" y="24"/>
                    </a:lnTo>
                    <a:lnTo>
                      <a:pt x="15" y="32"/>
                    </a:lnTo>
                    <a:lnTo>
                      <a:pt x="13" y="41"/>
                    </a:lnTo>
                    <a:lnTo>
                      <a:pt x="16" y="56"/>
                    </a:lnTo>
                    <a:lnTo>
                      <a:pt x="22" y="66"/>
                    </a:lnTo>
                    <a:lnTo>
                      <a:pt x="31" y="74"/>
                    </a:lnTo>
                    <a:lnTo>
                      <a:pt x="37" y="75"/>
                    </a:lnTo>
                    <a:lnTo>
                      <a:pt x="43" y="75"/>
                    </a:lnTo>
                    <a:lnTo>
                      <a:pt x="58" y="71"/>
                    </a:lnTo>
                    <a:lnTo>
                      <a:pt x="72" y="59"/>
                    </a:lnTo>
                    <a:lnTo>
                      <a:pt x="76" y="62"/>
                    </a:lnTo>
                    <a:lnTo>
                      <a:pt x="66" y="72"/>
                    </a:lnTo>
                    <a:lnTo>
                      <a:pt x="55" y="80"/>
                    </a:lnTo>
                    <a:lnTo>
                      <a:pt x="40" y="81"/>
                    </a:lnTo>
                    <a:lnTo>
                      <a:pt x="25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28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12" name="Picture 620"/>
              <p:cNvPicPr>
                <a:picLocks noChangeAspect="1" noChangeArrowheads="1"/>
              </p:cNvPicPr>
              <p:nvPr/>
            </p:nvPicPr>
            <p:blipFill>
              <a:blip r:embed="rId264" cstate="print"/>
              <a:srcRect/>
              <a:stretch>
                <a:fillRect/>
              </a:stretch>
            </p:blipFill>
            <p:spPr bwMode="auto">
              <a:xfrm>
                <a:off x="5166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13" name="Picture 621"/>
              <p:cNvPicPr>
                <a:picLocks noChangeAspect="1" noChangeArrowheads="1"/>
              </p:cNvPicPr>
              <p:nvPr/>
            </p:nvPicPr>
            <p:blipFill>
              <a:blip r:embed="rId265" cstate="print"/>
              <a:srcRect/>
              <a:stretch>
                <a:fillRect/>
              </a:stretch>
            </p:blipFill>
            <p:spPr bwMode="auto">
              <a:xfrm>
                <a:off x="5166" y="251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14" name="Picture 622"/>
              <p:cNvPicPr>
                <a:picLocks noChangeAspect="1" noChangeArrowheads="1"/>
              </p:cNvPicPr>
              <p:nvPr/>
            </p:nvPicPr>
            <p:blipFill>
              <a:blip r:embed="rId266" cstate="print"/>
              <a:srcRect/>
              <a:stretch>
                <a:fillRect/>
              </a:stretch>
            </p:blipFill>
            <p:spPr bwMode="auto">
              <a:xfrm>
                <a:off x="1088" y="2668"/>
                <a:ext cx="4081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15" name="Picture 623"/>
              <p:cNvPicPr>
                <a:picLocks noChangeAspect="1" noChangeArrowheads="1"/>
              </p:cNvPicPr>
              <p:nvPr/>
            </p:nvPicPr>
            <p:blipFill>
              <a:blip r:embed="rId267" cstate="print"/>
              <a:srcRect/>
              <a:stretch>
                <a:fillRect/>
              </a:stretch>
            </p:blipFill>
            <p:spPr bwMode="auto">
              <a:xfrm>
                <a:off x="1088" y="2668"/>
                <a:ext cx="4081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16" name="Picture 624"/>
              <p:cNvPicPr>
                <a:picLocks noChangeAspect="1" noChangeArrowheads="1"/>
              </p:cNvPicPr>
              <p:nvPr/>
            </p:nvPicPr>
            <p:blipFill>
              <a:blip r:embed="rId268" cstate="print"/>
              <a:srcRect/>
              <a:stretch>
                <a:fillRect/>
              </a:stretch>
            </p:blipFill>
            <p:spPr bwMode="auto">
              <a:xfrm>
                <a:off x="1085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17" name="Picture 625"/>
              <p:cNvPicPr>
                <a:picLocks noChangeAspect="1" noChangeArrowheads="1"/>
              </p:cNvPicPr>
              <p:nvPr/>
            </p:nvPicPr>
            <p:blipFill>
              <a:blip r:embed="rId269" cstate="print"/>
              <a:srcRect/>
              <a:stretch>
                <a:fillRect/>
              </a:stretch>
            </p:blipFill>
            <p:spPr bwMode="auto">
              <a:xfrm>
                <a:off x="1085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18" name="Rectangle 626"/>
              <p:cNvSpPr>
                <a:spLocks noChangeArrowheads="1"/>
              </p:cNvSpPr>
              <p:nvPr/>
            </p:nvSpPr>
            <p:spPr bwMode="auto">
              <a:xfrm>
                <a:off x="1233" y="2741"/>
                <a:ext cx="58" cy="9"/>
              </a:xfrm>
              <a:prstGeom prst="rect">
                <a:avLst/>
              </a:pr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19" name="Freeform 627"/>
              <p:cNvSpPr>
                <a:spLocks noEditPoints="1"/>
              </p:cNvSpPr>
              <p:nvPr/>
            </p:nvSpPr>
            <p:spPr bwMode="auto">
              <a:xfrm>
                <a:off x="1523" y="2704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7" y="50"/>
                  </a:cxn>
                  <a:cxn ang="0">
                    <a:pos x="68" y="64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1" y="12"/>
                  </a:cxn>
                  <a:cxn ang="0">
                    <a:pos x="8" y="26"/>
                  </a:cxn>
                  <a:cxn ang="0">
                    <a:pos x="12" y="43"/>
                  </a:cxn>
                  <a:cxn ang="0">
                    <a:pos x="20" y="46"/>
                  </a:cxn>
                  <a:cxn ang="0">
                    <a:pos x="28" y="43"/>
                  </a:cxn>
                  <a:cxn ang="0">
                    <a:pos x="32" y="32"/>
                  </a:cxn>
                  <a:cxn ang="0">
                    <a:pos x="31" y="17"/>
                  </a:cxn>
                  <a:cxn ang="0">
                    <a:pos x="24" y="5"/>
                  </a:cxn>
                  <a:cxn ang="0">
                    <a:pos x="73" y="2"/>
                  </a:cxn>
                  <a:cxn ang="0">
                    <a:pos x="26" y="80"/>
                  </a:cxn>
                  <a:cxn ang="0">
                    <a:pos x="73" y="2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1" y="47"/>
                  </a:cxn>
                  <a:cxn ang="0">
                    <a:pos x="9" y="46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8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28" y="43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1" y="17"/>
                    </a:lnTo>
                    <a:lnTo>
                      <a:pt x="28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2" y="37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20" name="Freeform 628"/>
              <p:cNvSpPr>
                <a:spLocks/>
              </p:cNvSpPr>
              <p:nvPr/>
            </p:nvSpPr>
            <p:spPr bwMode="auto">
              <a:xfrm>
                <a:off x="1630" y="2704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2"/>
                  </a:cxn>
                  <a:cxn ang="0">
                    <a:pos x="49" y="5"/>
                  </a:cxn>
                  <a:cxn ang="0">
                    <a:pos x="52" y="8"/>
                  </a:cxn>
                  <a:cxn ang="0">
                    <a:pos x="55" y="12"/>
                  </a:cxn>
                  <a:cxn ang="0">
                    <a:pos x="56" y="17"/>
                  </a:cxn>
                  <a:cxn ang="0">
                    <a:pos x="58" y="23"/>
                  </a:cxn>
                  <a:cxn ang="0">
                    <a:pos x="52" y="38"/>
                  </a:cxn>
                  <a:cxn ang="0">
                    <a:pos x="37" y="55"/>
                  </a:cxn>
                  <a:cxn ang="0">
                    <a:pos x="32" y="58"/>
                  </a:cxn>
                  <a:cxn ang="0">
                    <a:pos x="20" y="67"/>
                  </a:cxn>
                  <a:cxn ang="0">
                    <a:pos x="12" y="71"/>
                  </a:cxn>
                  <a:cxn ang="0">
                    <a:pos x="40" y="71"/>
                  </a:cxn>
                  <a:cxn ang="0">
                    <a:pos x="46" y="70"/>
                  </a:cxn>
                  <a:cxn ang="0">
                    <a:pos x="49" y="70"/>
                  </a:cxn>
                  <a:cxn ang="0">
                    <a:pos x="52" y="67"/>
                  </a:cxn>
                  <a:cxn ang="0">
                    <a:pos x="55" y="65"/>
                  </a:cxn>
                  <a:cxn ang="0">
                    <a:pos x="56" y="61"/>
                  </a:cxn>
                  <a:cxn ang="0">
                    <a:pos x="58" y="58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3"/>
                  </a:cxn>
                  <a:cxn ang="0">
                    <a:pos x="24" y="55"/>
                  </a:cxn>
                  <a:cxn ang="0">
                    <a:pos x="40" y="38"/>
                  </a:cxn>
                  <a:cxn ang="0">
                    <a:pos x="44" y="21"/>
                  </a:cxn>
                  <a:cxn ang="0">
                    <a:pos x="43" y="15"/>
                  </a:cxn>
                  <a:cxn ang="0">
                    <a:pos x="41" y="11"/>
                  </a:cxn>
                  <a:cxn ang="0">
                    <a:pos x="38" y="8"/>
                  </a:cxn>
                  <a:cxn ang="0">
                    <a:pos x="34" y="6"/>
                  </a:cxn>
                  <a:cxn ang="0">
                    <a:pos x="27" y="5"/>
                  </a:cxn>
                  <a:cxn ang="0">
                    <a:pos x="23" y="6"/>
                  </a:cxn>
                  <a:cxn ang="0">
                    <a:pos x="17" y="8"/>
                  </a:cxn>
                  <a:cxn ang="0">
                    <a:pos x="12" y="12"/>
                  </a:cxn>
                  <a:cxn ang="0">
                    <a:pos x="11" y="15"/>
                  </a:cxn>
                  <a:cxn ang="0">
                    <a:pos x="14" y="21"/>
                  </a:cxn>
                  <a:cxn ang="0">
                    <a:pos x="15" y="23"/>
                  </a:cxn>
                  <a:cxn ang="0">
                    <a:pos x="15" y="24"/>
                  </a:cxn>
                  <a:cxn ang="0">
                    <a:pos x="14" y="29"/>
                  </a:cxn>
                  <a:cxn ang="0">
                    <a:pos x="8" y="32"/>
                  </a:cxn>
                  <a:cxn ang="0">
                    <a:pos x="5" y="30"/>
                  </a:cxn>
                  <a:cxn ang="0">
                    <a:pos x="3" y="29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2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7" y="0"/>
                    </a:lnTo>
                    <a:lnTo>
                      <a:pt x="43" y="2"/>
                    </a:lnTo>
                    <a:lnTo>
                      <a:pt x="49" y="5"/>
                    </a:lnTo>
                    <a:lnTo>
                      <a:pt x="52" y="8"/>
                    </a:lnTo>
                    <a:lnTo>
                      <a:pt x="55" y="12"/>
                    </a:lnTo>
                    <a:lnTo>
                      <a:pt x="56" y="17"/>
                    </a:lnTo>
                    <a:lnTo>
                      <a:pt x="58" y="23"/>
                    </a:lnTo>
                    <a:lnTo>
                      <a:pt x="52" y="38"/>
                    </a:lnTo>
                    <a:lnTo>
                      <a:pt x="37" y="55"/>
                    </a:lnTo>
                    <a:lnTo>
                      <a:pt x="32" y="58"/>
                    </a:lnTo>
                    <a:lnTo>
                      <a:pt x="20" y="67"/>
                    </a:lnTo>
                    <a:lnTo>
                      <a:pt x="12" y="71"/>
                    </a:lnTo>
                    <a:lnTo>
                      <a:pt x="40" y="71"/>
                    </a:lnTo>
                    <a:lnTo>
                      <a:pt x="46" y="70"/>
                    </a:lnTo>
                    <a:lnTo>
                      <a:pt x="49" y="70"/>
                    </a:lnTo>
                    <a:lnTo>
                      <a:pt x="52" y="67"/>
                    </a:lnTo>
                    <a:lnTo>
                      <a:pt x="55" y="65"/>
                    </a:lnTo>
                    <a:lnTo>
                      <a:pt x="56" y="61"/>
                    </a:lnTo>
                    <a:lnTo>
                      <a:pt x="58" y="58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24" y="55"/>
                    </a:lnTo>
                    <a:lnTo>
                      <a:pt x="40" y="38"/>
                    </a:lnTo>
                    <a:lnTo>
                      <a:pt x="44" y="21"/>
                    </a:lnTo>
                    <a:lnTo>
                      <a:pt x="43" y="15"/>
                    </a:lnTo>
                    <a:lnTo>
                      <a:pt x="41" y="11"/>
                    </a:lnTo>
                    <a:lnTo>
                      <a:pt x="38" y="8"/>
                    </a:lnTo>
                    <a:lnTo>
                      <a:pt x="34" y="6"/>
                    </a:lnTo>
                    <a:lnTo>
                      <a:pt x="27" y="5"/>
                    </a:lnTo>
                    <a:lnTo>
                      <a:pt x="23" y="6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4" y="21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4" y="29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3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21" name="Freeform 629"/>
              <p:cNvSpPr>
                <a:spLocks noEditPoints="1"/>
              </p:cNvSpPr>
              <p:nvPr/>
            </p:nvSpPr>
            <p:spPr bwMode="auto">
              <a:xfrm>
                <a:off x="1701" y="2706"/>
                <a:ext cx="85" cy="7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4" y="7"/>
                  </a:cxn>
                  <a:cxn ang="0">
                    <a:pos x="23" y="9"/>
                  </a:cxn>
                  <a:cxn ang="0">
                    <a:pos x="23" y="69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1" y="71"/>
                  </a:cxn>
                  <a:cxn ang="0">
                    <a:pos x="62" y="65"/>
                  </a:cxn>
                  <a:cxn ang="0">
                    <a:pos x="68" y="54"/>
                  </a:cxn>
                  <a:cxn ang="0">
                    <a:pos x="71" y="39"/>
                  </a:cxn>
                  <a:cxn ang="0">
                    <a:pos x="68" y="24"/>
                  </a:cxn>
                  <a:cxn ang="0">
                    <a:pos x="62" y="13"/>
                  </a:cxn>
                  <a:cxn ang="0">
                    <a:pos x="51" y="6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57" y="1"/>
                  </a:cxn>
                  <a:cxn ang="0">
                    <a:pos x="72" y="9"/>
                  </a:cxn>
                  <a:cxn ang="0">
                    <a:pos x="82" y="22"/>
                  </a:cxn>
                  <a:cxn ang="0">
                    <a:pos x="83" y="31"/>
                  </a:cxn>
                  <a:cxn ang="0">
                    <a:pos x="85" y="39"/>
                  </a:cxn>
                  <a:cxn ang="0">
                    <a:pos x="82" y="54"/>
                  </a:cxn>
                  <a:cxn ang="0">
                    <a:pos x="75" y="65"/>
                  </a:cxn>
                  <a:cxn ang="0">
                    <a:pos x="65" y="72"/>
                  </a:cxn>
                  <a:cxn ang="0">
                    <a:pos x="53" y="77"/>
                  </a:cxn>
                  <a:cxn ang="0">
                    <a:pos x="36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5" h="78">
                    <a:moveTo>
                      <a:pt x="30" y="4"/>
                    </a:moveTo>
                    <a:lnTo>
                      <a:pt x="24" y="7"/>
                    </a:lnTo>
                    <a:lnTo>
                      <a:pt x="23" y="9"/>
                    </a:lnTo>
                    <a:lnTo>
                      <a:pt x="23" y="69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1" y="71"/>
                    </a:lnTo>
                    <a:lnTo>
                      <a:pt x="62" y="65"/>
                    </a:lnTo>
                    <a:lnTo>
                      <a:pt x="68" y="54"/>
                    </a:lnTo>
                    <a:lnTo>
                      <a:pt x="71" y="39"/>
                    </a:lnTo>
                    <a:lnTo>
                      <a:pt x="68" y="24"/>
                    </a:lnTo>
                    <a:lnTo>
                      <a:pt x="62" y="13"/>
                    </a:lnTo>
                    <a:lnTo>
                      <a:pt x="51" y="6"/>
                    </a:lnTo>
                    <a:lnTo>
                      <a:pt x="36" y="4"/>
                    </a:lnTo>
                    <a:lnTo>
                      <a:pt x="30" y="4"/>
                    </a:lnTo>
                    <a:close/>
                    <a:moveTo>
                      <a:pt x="0" y="0"/>
                    </a:moveTo>
                    <a:lnTo>
                      <a:pt x="36" y="0"/>
                    </a:lnTo>
                    <a:lnTo>
                      <a:pt x="57" y="1"/>
                    </a:lnTo>
                    <a:lnTo>
                      <a:pt x="72" y="9"/>
                    </a:lnTo>
                    <a:lnTo>
                      <a:pt x="82" y="22"/>
                    </a:lnTo>
                    <a:lnTo>
                      <a:pt x="83" y="31"/>
                    </a:lnTo>
                    <a:lnTo>
                      <a:pt x="85" y="39"/>
                    </a:lnTo>
                    <a:lnTo>
                      <a:pt x="82" y="54"/>
                    </a:lnTo>
                    <a:lnTo>
                      <a:pt x="75" y="65"/>
                    </a:lnTo>
                    <a:lnTo>
                      <a:pt x="65" y="72"/>
                    </a:lnTo>
                    <a:lnTo>
                      <a:pt x="53" y="77"/>
                    </a:lnTo>
                    <a:lnTo>
                      <a:pt x="36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22" name="Picture 630"/>
              <p:cNvPicPr>
                <a:picLocks noChangeAspect="1" noChangeArrowheads="1"/>
              </p:cNvPicPr>
              <p:nvPr/>
            </p:nvPicPr>
            <p:blipFill>
              <a:blip r:embed="rId270" cstate="print"/>
              <a:srcRect/>
              <a:stretch>
                <a:fillRect/>
              </a:stretch>
            </p:blipFill>
            <p:spPr bwMode="auto">
              <a:xfrm>
                <a:off x="1873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23" name="Picture 631"/>
              <p:cNvPicPr>
                <a:picLocks noChangeAspect="1" noChangeArrowheads="1"/>
              </p:cNvPicPr>
              <p:nvPr/>
            </p:nvPicPr>
            <p:blipFill>
              <a:blip r:embed="rId271" cstate="print"/>
              <a:srcRect/>
              <a:stretch>
                <a:fillRect/>
              </a:stretch>
            </p:blipFill>
            <p:spPr bwMode="auto">
              <a:xfrm>
                <a:off x="1873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24" name="Picture 632"/>
              <p:cNvPicPr>
                <a:picLocks noChangeAspect="1" noChangeArrowheads="1"/>
              </p:cNvPicPr>
              <p:nvPr/>
            </p:nvPicPr>
            <p:blipFill>
              <a:blip r:embed="rId272" cstate="print"/>
              <a:srcRect/>
              <a:stretch>
                <a:fillRect/>
              </a:stretch>
            </p:blipFill>
            <p:spPr bwMode="auto">
              <a:xfrm>
                <a:off x="1902" y="2672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25" name="Picture 633"/>
              <p:cNvPicPr>
                <a:picLocks noChangeAspect="1" noChangeArrowheads="1"/>
              </p:cNvPicPr>
              <p:nvPr/>
            </p:nvPicPr>
            <p:blipFill>
              <a:blip r:embed="rId273" cstate="print"/>
              <a:srcRect/>
              <a:stretch>
                <a:fillRect/>
              </a:stretch>
            </p:blipFill>
            <p:spPr bwMode="auto">
              <a:xfrm>
                <a:off x="1902" y="2672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26" name="Freeform 634"/>
              <p:cNvSpPr>
                <a:spLocks/>
              </p:cNvSpPr>
              <p:nvPr/>
            </p:nvSpPr>
            <p:spPr bwMode="auto">
              <a:xfrm>
                <a:off x="2134" y="2706"/>
                <a:ext cx="101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0"/>
                  </a:cxn>
                  <a:cxn ang="0">
                    <a:pos x="49" y="59"/>
                  </a:cxn>
                  <a:cxn ang="0">
                    <a:pos x="73" y="0"/>
                  </a:cxn>
                  <a:cxn ang="0">
                    <a:pos x="101" y="0"/>
                  </a:cxn>
                  <a:cxn ang="0">
                    <a:pos x="101" y="3"/>
                  </a:cxn>
                  <a:cxn ang="0">
                    <a:pos x="96" y="3"/>
                  </a:cxn>
                  <a:cxn ang="0">
                    <a:pos x="93" y="4"/>
                  </a:cxn>
                  <a:cxn ang="0">
                    <a:pos x="90" y="10"/>
                  </a:cxn>
                  <a:cxn ang="0">
                    <a:pos x="90" y="69"/>
                  </a:cxn>
                  <a:cxn ang="0">
                    <a:pos x="91" y="72"/>
                  </a:cxn>
                  <a:cxn ang="0">
                    <a:pos x="94" y="74"/>
                  </a:cxn>
                  <a:cxn ang="0">
                    <a:pos x="97" y="74"/>
                  </a:cxn>
                  <a:cxn ang="0">
                    <a:pos x="101" y="75"/>
                  </a:cxn>
                  <a:cxn ang="0">
                    <a:pos x="101" y="78"/>
                  </a:cxn>
                  <a:cxn ang="0">
                    <a:pos x="67" y="78"/>
                  </a:cxn>
                  <a:cxn ang="0">
                    <a:pos x="67" y="75"/>
                  </a:cxn>
                  <a:cxn ang="0">
                    <a:pos x="72" y="74"/>
                  </a:cxn>
                  <a:cxn ang="0">
                    <a:pos x="75" y="72"/>
                  </a:cxn>
                  <a:cxn ang="0">
                    <a:pos x="76" y="71"/>
                  </a:cxn>
                  <a:cxn ang="0">
                    <a:pos x="78" y="66"/>
                  </a:cxn>
                  <a:cxn ang="0">
                    <a:pos x="78" y="7"/>
                  </a:cxn>
                  <a:cxn ang="0">
                    <a:pos x="49" y="78"/>
                  </a:cxn>
                  <a:cxn ang="0">
                    <a:pos x="43" y="78"/>
                  </a:cxn>
                  <a:cxn ang="0">
                    <a:pos x="18" y="6"/>
                  </a:cxn>
                  <a:cxn ang="0">
                    <a:pos x="18" y="69"/>
                  </a:cxn>
                  <a:cxn ang="0">
                    <a:pos x="19" y="72"/>
                  </a:cxn>
                  <a:cxn ang="0">
                    <a:pos x="22" y="74"/>
                  </a:cxn>
                  <a:cxn ang="0">
                    <a:pos x="25" y="74"/>
                  </a:cxn>
                  <a:cxn ang="0">
                    <a:pos x="28" y="75"/>
                  </a:cxn>
                  <a:cxn ang="0">
                    <a:pos x="28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3" y="74"/>
                  </a:cxn>
                  <a:cxn ang="0">
                    <a:pos x="6" y="74"/>
                  </a:cxn>
                  <a:cxn ang="0">
                    <a:pos x="9" y="72"/>
                  </a:cxn>
                  <a:cxn ang="0">
                    <a:pos x="10" y="69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01" h="78">
                    <a:moveTo>
                      <a:pt x="0" y="0"/>
                    </a:moveTo>
                    <a:lnTo>
                      <a:pt x="27" y="0"/>
                    </a:lnTo>
                    <a:lnTo>
                      <a:pt x="49" y="59"/>
                    </a:lnTo>
                    <a:lnTo>
                      <a:pt x="73" y="0"/>
                    </a:lnTo>
                    <a:lnTo>
                      <a:pt x="101" y="0"/>
                    </a:lnTo>
                    <a:lnTo>
                      <a:pt x="101" y="3"/>
                    </a:lnTo>
                    <a:lnTo>
                      <a:pt x="96" y="3"/>
                    </a:lnTo>
                    <a:lnTo>
                      <a:pt x="93" y="4"/>
                    </a:lnTo>
                    <a:lnTo>
                      <a:pt x="90" y="10"/>
                    </a:lnTo>
                    <a:lnTo>
                      <a:pt x="90" y="69"/>
                    </a:lnTo>
                    <a:lnTo>
                      <a:pt x="91" y="72"/>
                    </a:lnTo>
                    <a:lnTo>
                      <a:pt x="94" y="74"/>
                    </a:lnTo>
                    <a:lnTo>
                      <a:pt x="97" y="74"/>
                    </a:lnTo>
                    <a:lnTo>
                      <a:pt x="101" y="75"/>
                    </a:lnTo>
                    <a:lnTo>
                      <a:pt x="101" y="78"/>
                    </a:lnTo>
                    <a:lnTo>
                      <a:pt x="67" y="78"/>
                    </a:lnTo>
                    <a:lnTo>
                      <a:pt x="67" y="75"/>
                    </a:lnTo>
                    <a:lnTo>
                      <a:pt x="72" y="74"/>
                    </a:lnTo>
                    <a:lnTo>
                      <a:pt x="75" y="72"/>
                    </a:lnTo>
                    <a:lnTo>
                      <a:pt x="76" y="71"/>
                    </a:lnTo>
                    <a:lnTo>
                      <a:pt x="78" y="66"/>
                    </a:lnTo>
                    <a:lnTo>
                      <a:pt x="78" y="7"/>
                    </a:lnTo>
                    <a:lnTo>
                      <a:pt x="49" y="78"/>
                    </a:lnTo>
                    <a:lnTo>
                      <a:pt x="43" y="78"/>
                    </a:lnTo>
                    <a:lnTo>
                      <a:pt x="18" y="6"/>
                    </a:lnTo>
                    <a:lnTo>
                      <a:pt x="18" y="69"/>
                    </a:lnTo>
                    <a:lnTo>
                      <a:pt x="19" y="72"/>
                    </a:lnTo>
                    <a:lnTo>
                      <a:pt x="22" y="74"/>
                    </a:lnTo>
                    <a:lnTo>
                      <a:pt x="25" y="74"/>
                    </a:lnTo>
                    <a:lnTo>
                      <a:pt x="28" y="75"/>
                    </a:lnTo>
                    <a:lnTo>
                      <a:pt x="28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3" y="74"/>
                    </a:lnTo>
                    <a:lnTo>
                      <a:pt x="6" y="74"/>
                    </a:lnTo>
                    <a:lnTo>
                      <a:pt x="9" y="72"/>
                    </a:lnTo>
                    <a:lnTo>
                      <a:pt x="10" y="69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27" name="Freeform 635"/>
              <p:cNvSpPr>
                <a:spLocks noEditPoints="1"/>
              </p:cNvSpPr>
              <p:nvPr/>
            </p:nvSpPr>
            <p:spPr bwMode="auto">
              <a:xfrm>
                <a:off x="2551" y="2704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6" y="50"/>
                  </a:cxn>
                  <a:cxn ang="0">
                    <a:pos x="68" y="64"/>
                  </a:cxn>
                  <a:cxn ang="0">
                    <a:pos x="71" y="74"/>
                  </a:cxn>
                  <a:cxn ang="0">
                    <a:pos x="78" y="77"/>
                  </a:cxn>
                  <a:cxn ang="0">
                    <a:pos x="86" y="74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7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0" y="12"/>
                  </a:cxn>
                  <a:cxn ang="0">
                    <a:pos x="7" y="26"/>
                  </a:cxn>
                  <a:cxn ang="0">
                    <a:pos x="12" y="43"/>
                  </a:cxn>
                  <a:cxn ang="0">
                    <a:pos x="19" y="46"/>
                  </a:cxn>
                  <a:cxn ang="0">
                    <a:pos x="27" y="43"/>
                  </a:cxn>
                  <a:cxn ang="0">
                    <a:pos x="30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6" y="80"/>
                  </a:cxn>
                  <a:cxn ang="0">
                    <a:pos x="72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7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9" y="38"/>
                    </a:lnTo>
                    <a:lnTo>
                      <a:pt x="30" y="32"/>
                    </a:lnTo>
                    <a:lnTo>
                      <a:pt x="32" y="24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1" y="37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28" name="Freeform 636"/>
              <p:cNvSpPr>
                <a:spLocks noEditPoints="1"/>
              </p:cNvSpPr>
              <p:nvPr/>
            </p:nvSpPr>
            <p:spPr bwMode="auto">
              <a:xfrm>
                <a:off x="2656" y="2706"/>
                <a:ext cx="67" cy="78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8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9" y="0"/>
                  </a:cxn>
                  <a:cxn ang="0">
                    <a:pos x="49" y="50"/>
                  </a:cxn>
                  <a:cxn ang="0">
                    <a:pos x="67" y="50"/>
                  </a:cxn>
                  <a:cxn ang="0">
                    <a:pos x="64" y="57"/>
                  </a:cxn>
                  <a:cxn ang="0">
                    <a:pos x="49" y="57"/>
                  </a:cxn>
                  <a:cxn ang="0">
                    <a:pos x="49" y="66"/>
                  </a:cxn>
                  <a:cxn ang="0">
                    <a:pos x="50" y="69"/>
                  </a:cxn>
                  <a:cxn ang="0">
                    <a:pos x="50" y="72"/>
                  </a:cxn>
                  <a:cxn ang="0">
                    <a:pos x="56" y="75"/>
                  </a:cxn>
                  <a:cxn ang="0">
                    <a:pos x="61" y="75"/>
                  </a:cxn>
                  <a:cxn ang="0">
                    <a:pos x="61" y="78"/>
                  </a:cxn>
                  <a:cxn ang="0">
                    <a:pos x="26" y="78"/>
                  </a:cxn>
                  <a:cxn ang="0">
                    <a:pos x="26" y="75"/>
                  </a:cxn>
                  <a:cxn ang="0">
                    <a:pos x="30" y="75"/>
                  </a:cxn>
                  <a:cxn ang="0">
                    <a:pos x="34" y="74"/>
                  </a:cxn>
                  <a:cxn ang="0">
                    <a:pos x="37" y="71"/>
                  </a:cxn>
                  <a:cxn ang="0">
                    <a:pos x="38" y="68"/>
                  </a:cxn>
                  <a:cxn ang="0">
                    <a:pos x="38" y="57"/>
                  </a:cxn>
                  <a:cxn ang="0">
                    <a:pos x="2" y="57"/>
                  </a:cxn>
                  <a:cxn ang="0">
                    <a:pos x="0" y="53"/>
                  </a:cxn>
                  <a:cxn ang="0">
                    <a:pos x="20" y="25"/>
                  </a:cxn>
                  <a:cxn ang="0">
                    <a:pos x="38" y="0"/>
                  </a:cxn>
                </a:cxnLst>
                <a:rect l="0" t="0" r="r" b="b"/>
                <a:pathLst>
                  <a:path w="67" h="78">
                    <a:moveTo>
                      <a:pt x="38" y="9"/>
                    </a:moveTo>
                    <a:lnTo>
                      <a:pt x="8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9" y="0"/>
                    </a:lnTo>
                    <a:lnTo>
                      <a:pt x="49" y="50"/>
                    </a:lnTo>
                    <a:lnTo>
                      <a:pt x="67" y="50"/>
                    </a:lnTo>
                    <a:lnTo>
                      <a:pt x="64" y="57"/>
                    </a:lnTo>
                    <a:lnTo>
                      <a:pt x="49" y="57"/>
                    </a:lnTo>
                    <a:lnTo>
                      <a:pt x="49" y="66"/>
                    </a:lnTo>
                    <a:lnTo>
                      <a:pt x="50" y="69"/>
                    </a:lnTo>
                    <a:lnTo>
                      <a:pt x="50" y="72"/>
                    </a:lnTo>
                    <a:lnTo>
                      <a:pt x="56" y="75"/>
                    </a:lnTo>
                    <a:lnTo>
                      <a:pt x="61" y="75"/>
                    </a:lnTo>
                    <a:lnTo>
                      <a:pt x="61" y="78"/>
                    </a:lnTo>
                    <a:lnTo>
                      <a:pt x="26" y="78"/>
                    </a:lnTo>
                    <a:lnTo>
                      <a:pt x="26" y="75"/>
                    </a:lnTo>
                    <a:lnTo>
                      <a:pt x="30" y="75"/>
                    </a:lnTo>
                    <a:lnTo>
                      <a:pt x="34" y="74"/>
                    </a:lnTo>
                    <a:lnTo>
                      <a:pt x="37" y="71"/>
                    </a:lnTo>
                    <a:lnTo>
                      <a:pt x="38" y="68"/>
                    </a:lnTo>
                    <a:lnTo>
                      <a:pt x="38" y="57"/>
                    </a:lnTo>
                    <a:lnTo>
                      <a:pt x="2" y="57"/>
                    </a:lnTo>
                    <a:lnTo>
                      <a:pt x="0" y="53"/>
                    </a:lnTo>
                    <a:lnTo>
                      <a:pt x="20" y="2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29" name="Freeform 637"/>
              <p:cNvSpPr>
                <a:spLocks noEditPoints="1"/>
              </p:cNvSpPr>
              <p:nvPr/>
            </p:nvSpPr>
            <p:spPr bwMode="auto">
              <a:xfrm>
                <a:off x="2729" y="2706"/>
                <a:ext cx="84" cy="7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5" y="6"/>
                  </a:cxn>
                  <a:cxn ang="0">
                    <a:pos x="22" y="9"/>
                  </a:cxn>
                  <a:cxn ang="0">
                    <a:pos x="22" y="69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1" y="71"/>
                  </a:cxn>
                  <a:cxn ang="0">
                    <a:pos x="61" y="65"/>
                  </a:cxn>
                  <a:cxn ang="0">
                    <a:pos x="67" y="54"/>
                  </a:cxn>
                  <a:cxn ang="0">
                    <a:pos x="70" y="39"/>
                  </a:cxn>
                  <a:cxn ang="0">
                    <a:pos x="67" y="24"/>
                  </a:cxn>
                  <a:cxn ang="0">
                    <a:pos x="61" y="13"/>
                  </a:cxn>
                  <a:cxn ang="0">
                    <a:pos x="51" y="6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57" y="1"/>
                  </a:cxn>
                  <a:cxn ang="0">
                    <a:pos x="72" y="9"/>
                  </a:cxn>
                  <a:cxn ang="0">
                    <a:pos x="81" y="22"/>
                  </a:cxn>
                  <a:cxn ang="0">
                    <a:pos x="83" y="31"/>
                  </a:cxn>
                  <a:cxn ang="0">
                    <a:pos x="84" y="39"/>
                  </a:cxn>
                  <a:cxn ang="0">
                    <a:pos x="81" y="54"/>
                  </a:cxn>
                  <a:cxn ang="0">
                    <a:pos x="75" y="65"/>
                  </a:cxn>
                  <a:cxn ang="0">
                    <a:pos x="64" y="72"/>
                  </a:cxn>
                  <a:cxn ang="0">
                    <a:pos x="52" y="77"/>
                  </a:cxn>
                  <a:cxn ang="0">
                    <a:pos x="36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4" h="78">
                    <a:moveTo>
                      <a:pt x="30" y="4"/>
                    </a:moveTo>
                    <a:lnTo>
                      <a:pt x="25" y="6"/>
                    </a:lnTo>
                    <a:lnTo>
                      <a:pt x="22" y="9"/>
                    </a:lnTo>
                    <a:lnTo>
                      <a:pt x="22" y="69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1" y="71"/>
                    </a:lnTo>
                    <a:lnTo>
                      <a:pt x="61" y="65"/>
                    </a:lnTo>
                    <a:lnTo>
                      <a:pt x="67" y="54"/>
                    </a:lnTo>
                    <a:lnTo>
                      <a:pt x="70" y="39"/>
                    </a:lnTo>
                    <a:lnTo>
                      <a:pt x="67" y="24"/>
                    </a:lnTo>
                    <a:lnTo>
                      <a:pt x="61" y="13"/>
                    </a:lnTo>
                    <a:lnTo>
                      <a:pt x="51" y="6"/>
                    </a:lnTo>
                    <a:lnTo>
                      <a:pt x="36" y="4"/>
                    </a:lnTo>
                    <a:lnTo>
                      <a:pt x="30" y="4"/>
                    </a:lnTo>
                    <a:close/>
                    <a:moveTo>
                      <a:pt x="0" y="0"/>
                    </a:moveTo>
                    <a:lnTo>
                      <a:pt x="36" y="0"/>
                    </a:lnTo>
                    <a:lnTo>
                      <a:pt x="57" y="1"/>
                    </a:lnTo>
                    <a:lnTo>
                      <a:pt x="72" y="9"/>
                    </a:lnTo>
                    <a:lnTo>
                      <a:pt x="81" y="22"/>
                    </a:lnTo>
                    <a:lnTo>
                      <a:pt x="83" y="31"/>
                    </a:lnTo>
                    <a:lnTo>
                      <a:pt x="84" y="39"/>
                    </a:lnTo>
                    <a:lnTo>
                      <a:pt x="81" y="54"/>
                    </a:lnTo>
                    <a:lnTo>
                      <a:pt x="75" y="65"/>
                    </a:lnTo>
                    <a:lnTo>
                      <a:pt x="64" y="72"/>
                    </a:lnTo>
                    <a:lnTo>
                      <a:pt x="52" y="77"/>
                    </a:lnTo>
                    <a:lnTo>
                      <a:pt x="36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30" name="Picture 638"/>
              <p:cNvPicPr>
                <a:picLocks noChangeAspect="1" noChangeArrowheads="1"/>
              </p:cNvPicPr>
              <p:nvPr/>
            </p:nvPicPr>
            <p:blipFill>
              <a:blip r:embed="rId274" cstate="print"/>
              <a:srcRect/>
              <a:stretch>
                <a:fillRect/>
              </a:stretch>
            </p:blipFill>
            <p:spPr bwMode="auto">
              <a:xfrm>
                <a:off x="2899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31" name="Picture 639"/>
              <p:cNvPicPr>
                <a:picLocks noChangeAspect="1" noChangeArrowheads="1"/>
              </p:cNvPicPr>
              <p:nvPr/>
            </p:nvPicPr>
            <p:blipFill>
              <a:blip r:embed="rId275" cstate="print"/>
              <a:srcRect/>
              <a:stretch>
                <a:fillRect/>
              </a:stretch>
            </p:blipFill>
            <p:spPr bwMode="auto">
              <a:xfrm>
                <a:off x="2899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32" name="Picture 640"/>
              <p:cNvPicPr>
                <a:picLocks noChangeAspect="1" noChangeArrowheads="1"/>
              </p:cNvPicPr>
              <p:nvPr/>
            </p:nvPicPr>
            <p:blipFill>
              <a:blip r:embed="rId276" cstate="print"/>
              <a:srcRect/>
              <a:stretch>
                <a:fillRect/>
              </a:stretch>
            </p:blipFill>
            <p:spPr bwMode="auto">
              <a:xfrm>
                <a:off x="2929" y="2672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33" name="Picture 641"/>
              <p:cNvPicPr>
                <a:picLocks noChangeAspect="1" noChangeArrowheads="1"/>
              </p:cNvPicPr>
              <p:nvPr/>
            </p:nvPicPr>
            <p:blipFill>
              <a:blip r:embed="rId277" cstate="print"/>
              <a:srcRect/>
              <a:stretch>
                <a:fillRect/>
              </a:stretch>
            </p:blipFill>
            <p:spPr bwMode="auto">
              <a:xfrm>
                <a:off x="2929" y="2672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34" name="Freeform 642"/>
              <p:cNvSpPr>
                <a:spLocks/>
              </p:cNvSpPr>
              <p:nvPr/>
            </p:nvSpPr>
            <p:spPr bwMode="auto">
              <a:xfrm>
                <a:off x="3019" y="2727"/>
                <a:ext cx="106" cy="57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6" y="4"/>
                  </a:cxn>
                  <a:cxn ang="0">
                    <a:pos x="67" y="4"/>
                  </a:cxn>
                  <a:cxn ang="0">
                    <a:pos x="80" y="0"/>
                  </a:cxn>
                  <a:cxn ang="0">
                    <a:pos x="91" y="3"/>
                  </a:cxn>
                  <a:cxn ang="0">
                    <a:pos x="95" y="9"/>
                  </a:cxn>
                  <a:cxn ang="0">
                    <a:pos x="97" y="48"/>
                  </a:cxn>
                  <a:cxn ang="0">
                    <a:pos x="100" y="53"/>
                  </a:cxn>
                  <a:cxn ang="0">
                    <a:pos x="106" y="54"/>
                  </a:cxn>
                  <a:cxn ang="0">
                    <a:pos x="76" y="57"/>
                  </a:cxn>
                  <a:cxn ang="0">
                    <a:pos x="79" y="54"/>
                  </a:cxn>
                  <a:cxn ang="0">
                    <a:pos x="83" y="51"/>
                  </a:cxn>
                  <a:cxn ang="0">
                    <a:pos x="85" y="14"/>
                  </a:cxn>
                  <a:cxn ang="0">
                    <a:pos x="80" y="7"/>
                  </a:cxn>
                  <a:cxn ang="0">
                    <a:pos x="71" y="7"/>
                  </a:cxn>
                  <a:cxn ang="0">
                    <a:pos x="59" y="14"/>
                  </a:cxn>
                  <a:cxn ang="0">
                    <a:pos x="61" y="51"/>
                  </a:cxn>
                  <a:cxn ang="0">
                    <a:pos x="68" y="54"/>
                  </a:cxn>
                  <a:cxn ang="0">
                    <a:pos x="38" y="57"/>
                  </a:cxn>
                  <a:cxn ang="0">
                    <a:pos x="41" y="54"/>
                  </a:cxn>
                  <a:cxn ang="0">
                    <a:pos x="49" y="48"/>
                  </a:cxn>
                  <a:cxn ang="0">
                    <a:pos x="46" y="9"/>
                  </a:cxn>
                  <a:cxn ang="0">
                    <a:pos x="38" y="6"/>
                  </a:cxn>
                  <a:cxn ang="0">
                    <a:pos x="28" y="9"/>
                  </a:cxn>
                  <a:cxn ang="0">
                    <a:pos x="22" y="44"/>
                  </a:cxn>
                  <a:cxn ang="0">
                    <a:pos x="25" y="51"/>
                  </a:cxn>
                  <a:cxn ang="0">
                    <a:pos x="29" y="54"/>
                  </a:cxn>
                  <a:cxn ang="0">
                    <a:pos x="31" y="57"/>
                  </a:cxn>
                  <a:cxn ang="0">
                    <a:pos x="0" y="54"/>
                  </a:cxn>
                  <a:cxn ang="0">
                    <a:pos x="9" y="51"/>
                  </a:cxn>
                  <a:cxn ang="0">
                    <a:pos x="11" y="12"/>
                  </a:cxn>
                  <a:cxn ang="0">
                    <a:pos x="8" y="7"/>
                  </a:cxn>
                  <a:cxn ang="0">
                    <a:pos x="0" y="3"/>
                  </a:cxn>
                  <a:cxn ang="0">
                    <a:pos x="19" y="1"/>
                  </a:cxn>
                  <a:cxn ang="0">
                    <a:pos x="22" y="9"/>
                  </a:cxn>
                  <a:cxn ang="0">
                    <a:pos x="35" y="1"/>
                  </a:cxn>
                </a:cxnLst>
                <a:rect l="0" t="0" r="r" b="b"/>
                <a:pathLst>
                  <a:path w="106" h="57">
                    <a:moveTo>
                      <a:pt x="43" y="0"/>
                    </a:moveTo>
                    <a:lnTo>
                      <a:pt x="49" y="0"/>
                    </a:lnTo>
                    <a:lnTo>
                      <a:pt x="53" y="3"/>
                    </a:lnTo>
                    <a:lnTo>
                      <a:pt x="56" y="4"/>
                    </a:lnTo>
                    <a:lnTo>
                      <a:pt x="59" y="9"/>
                    </a:lnTo>
                    <a:lnTo>
                      <a:pt x="67" y="4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6" y="0"/>
                    </a:lnTo>
                    <a:lnTo>
                      <a:pt x="91" y="3"/>
                    </a:lnTo>
                    <a:lnTo>
                      <a:pt x="94" y="6"/>
                    </a:lnTo>
                    <a:lnTo>
                      <a:pt x="95" y="9"/>
                    </a:lnTo>
                    <a:lnTo>
                      <a:pt x="97" y="15"/>
                    </a:lnTo>
                    <a:lnTo>
                      <a:pt x="97" y="48"/>
                    </a:lnTo>
                    <a:lnTo>
                      <a:pt x="98" y="51"/>
                    </a:lnTo>
                    <a:lnTo>
                      <a:pt x="100" y="53"/>
                    </a:lnTo>
                    <a:lnTo>
                      <a:pt x="103" y="54"/>
                    </a:lnTo>
                    <a:lnTo>
                      <a:pt x="106" y="54"/>
                    </a:lnTo>
                    <a:lnTo>
                      <a:pt x="106" y="57"/>
                    </a:lnTo>
                    <a:lnTo>
                      <a:pt x="76" y="57"/>
                    </a:lnTo>
                    <a:lnTo>
                      <a:pt x="76" y="54"/>
                    </a:lnTo>
                    <a:lnTo>
                      <a:pt x="79" y="54"/>
                    </a:lnTo>
                    <a:lnTo>
                      <a:pt x="82" y="53"/>
                    </a:lnTo>
                    <a:lnTo>
                      <a:pt x="83" y="51"/>
                    </a:lnTo>
                    <a:lnTo>
                      <a:pt x="85" y="48"/>
                    </a:lnTo>
                    <a:lnTo>
                      <a:pt x="85" y="14"/>
                    </a:lnTo>
                    <a:lnTo>
                      <a:pt x="83" y="9"/>
                    </a:lnTo>
                    <a:lnTo>
                      <a:pt x="80" y="7"/>
                    </a:lnTo>
                    <a:lnTo>
                      <a:pt x="76" y="6"/>
                    </a:lnTo>
                    <a:lnTo>
                      <a:pt x="71" y="7"/>
                    </a:lnTo>
                    <a:lnTo>
                      <a:pt x="65" y="9"/>
                    </a:lnTo>
                    <a:lnTo>
                      <a:pt x="59" y="14"/>
                    </a:lnTo>
                    <a:lnTo>
                      <a:pt x="59" y="48"/>
                    </a:lnTo>
                    <a:lnTo>
                      <a:pt x="61" y="51"/>
                    </a:lnTo>
                    <a:lnTo>
                      <a:pt x="67" y="54"/>
                    </a:lnTo>
                    <a:lnTo>
                      <a:pt x="68" y="54"/>
                    </a:lnTo>
                    <a:lnTo>
                      <a:pt x="68" y="57"/>
                    </a:lnTo>
                    <a:lnTo>
                      <a:pt x="38" y="57"/>
                    </a:lnTo>
                    <a:lnTo>
                      <a:pt x="38" y="54"/>
                    </a:lnTo>
                    <a:lnTo>
                      <a:pt x="41" y="54"/>
                    </a:lnTo>
                    <a:lnTo>
                      <a:pt x="47" y="51"/>
                    </a:lnTo>
                    <a:lnTo>
                      <a:pt x="49" y="48"/>
                    </a:lnTo>
                    <a:lnTo>
                      <a:pt x="49" y="18"/>
                    </a:lnTo>
                    <a:lnTo>
                      <a:pt x="46" y="9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4" y="7"/>
                    </a:lnTo>
                    <a:lnTo>
                      <a:pt x="28" y="9"/>
                    </a:lnTo>
                    <a:lnTo>
                      <a:pt x="22" y="14"/>
                    </a:lnTo>
                    <a:lnTo>
                      <a:pt x="22" y="44"/>
                    </a:lnTo>
                    <a:lnTo>
                      <a:pt x="23" y="48"/>
                    </a:lnTo>
                    <a:lnTo>
                      <a:pt x="25" y="51"/>
                    </a:lnTo>
                    <a:lnTo>
                      <a:pt x="26" y="53"/>
                    </a:lnTo>
                    <a:lnTo>
                      <a:pt x="29" y="54"/>
                    </a:lnTo>
                    <a:lnTo>
                      <a:pt x="31" y="54"/>
                    </a:lnTo>
                    <a:lnTo>
                      <a:pt x="31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9" y="51"/>
                    </a:lnTo>
                    <a:lnTo>
                      <a:pt x="11" y="48"/>
                    </a:lnTo>
                    <a:lnTo>
                      <a:pt x="11" y="12"/>
                    </a:lnTo>
                    <a:lnTo>
                      <a:pt x="9" y="9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9" y="1"/>
                    </a:lnTo>
                    <a:lnTo>
                      <a:pt x="22" y="1"/>
                    </a:lnTo>
                    <a:lnTo>
                      <a:pt x="22" y="9"/>
                    </a:lnTo>
                    <a:lnTo>
                      <a:pt x="29" y="4"/>
                    </a:lnTo>
                    <a:lnTo>
                      <a:pt x="35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35" name="Freeform 643"/>
              <p:cNvSpPr>
                <a:spLocks noEditPoints="1"/>
              </p:cNvSpPr>
              <p:nvPr/>
            </p:nvSpPr>
            <p:spPr bwMode="auto">
              <a:xfrm>
                <a:off x="3300" y="2704"/>
                <a:ext cx="99" cy="82"/>
              </a:xfrm>
              <a:custGeom>
                <a:avLst/>
                <a:gdLst/>
                <a:ahLst/>
                <a:cxnLst>
                  <a:cxn ang="0">
                    <a:pos x="70" y="40"/>
                  </a:cxn>
                  <a:cxn ang="0">
                    <a:pos x="67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49"/>
                  </a:cxn>
                  <a:cxn ang="0">
                    <a:pos x="86" y="40"/>
                  </a:cxn>
                  <a:cxn ang="0">
                    <a:pos x="75" y="37"/>
                  </a:cxn>
                  <a:cxn ang="0">
                    <a:pos x="90" y="35"/>
                  </a:cxn>
                  <a:cxn ang="0">
                    <a:pos x="99" y="58"/>
                  </a:cxn>
                  <a:cxn ang="0">
                    <a:pos x="89" y="79"/>
                  </a:cxn>
                  <a:cxn ang="0">
                    <a:pos x="67" y="77"/>
                  </a:cxn>
                  <a:cxn ang="0">
                    <a:pos x="58" y="56"/>
                  </a:cxn>
                  <a:cxn ang="0">
                    <a:pos x="67" y="35"/>
                  </a:cxn>
                  <a:cxn ang="0">
                    <a:pos x="16" y="5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3" y="43"/>
                  </a:cxn>
                  <a:cxn ang="0">
                    <a:pos x="19" y="46"/>
                  </a:cxn>
                  <a:cxn ang="0">
                    <a:pos x="27" y="43"/>
                  </a:cxn>
                  <a:cxn ang="0">
                    <a:pos x="31" y="32"/>
                  </a:cxn>
                  <a:cxn ang="0">
                    <a:pos x="30" y="12"/>
                  </a:cxn>
                  <a:cxn ang="0">
                    <a:pos x="24" y="5"/>
                  </a:cxn>
                  <a:cxn ang="0">
                    <a:pos x="74" y="2"/>
                  </a:cxn>
                  <a:cxn ang="0">
                    <a:pos x="25" y="80"/>
                  </a:cxn>
                  <a:cxn ang="0">
                    <a:pos x="74" y="2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2">
                    <a:moveTo>
                      <a:pt x="75" y="37"/>
                    </a:moveTo>
                    <a:lnTo>
                      <a:pt x="70" y="40"/>
                    </a:lnTo>
                    <a:lnTo>
                      <a:pt x="69" y="44"/>
                    </a:lnTo>
                    <a:lnTo>
                      <a:pt x="67" y="50"/>
                    </a:lnTo>
                    <a:lnTo>
                      <a:pt x="67" y="64"/>
                    </a:lnTo>
                    <a:lnTo>
                      <a:pt x="69" y="70"/>
                    </a:lnTo>
                    <a:lnTo>
                      <a:pt x="70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49"/>
                    </a:lnTo>
                    <a:lnTo>
                      <a:pt x="89" y="44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5" y="37"/>
                    </a:lnTo>
                    <a:close/>
                    <a:moveTo>
                      <a:pt x="78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7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0" y="44"/>
                    </a:lnTo>
                    <a:lnTo>
                      <a:pt x="67" y="35"/>
                    </a:lnTo>
                    <a:lnTo>
                      <a:pt x="78" y="32"/>
                    </a:lnTo>
                    <a:close/>
                    <a:moveTo>
                      <a:pt x="16" y="5"/>
                    </a:moveTo>
                    <a:lnTo>
                      <a:pt x="13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6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4" y="2"/>
                    </a:lnTo>
                    <a:close/>
                    <a:moveTo>
                      <a:pt x="21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6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36" name="Freeform 644"/>
              <p:cNvSpPr>
                <a:spLocks noEditPoints="1"/>
              </p:cNvSpPr>
              <p:nvPr/>
            </p:nvSpPr>
            <p:spPr bwMode="auto">
              <a:xfrm>
                <a:off x="3408" y="2704"/>
                <a:ext cx="63" cy="82"/>
              </a:xfrm>
              <a:custGeom>
                <a:avLst/>
                <a:gdLst/>
                <a:ahLst/>
                <a:cxnLst>
                  <a:cxn ang="0">
                    <a:pos x="26" y="37"/>
                  </a:cxn>
                  <a:cxn ang="0">
                    <a:pos x="21" y="38"/>
                  </a:cxn>
                  <a:cxn ang="0">
                    <a:pos x="18" y="43"/>
                  </a:cxn>
                  <a:cxn ang="0">
                    <a:pos x="15" y="46"/>
                  </a:cxn>
                  <a:cxn ang="0">
                    <a:pos x="14" y="52"/>
                  </a:cxn>
                  <a:cxn ang="0">
                    <a:pos x="14" y="62"/>
                  </a:cxn>
                  <a:cxn ang="0">
                    <a:pos x="15" y="67"/>
                  </a:cxn>
                  <a:cxn ang="0">
                    <a:pos x="18" y="71"/>
                  </a:cxn>
                  <a:cxn ang="0">
                    <a:pos x="21" y="74"/>
                  </a:cxn>
                  <a:cxn ang="0">
                    <a:pos x="26" y="76"/>
                  </a:cxn>
                  <a:cxn ang="0">
                    <a:pos x="36" y="76"/>
                  </a:cxn>
                  <a:cxn ang="0">
                    <a:pos x="41" y="74"/>
                  </a:cxn>
                  <a:cxn ang="0">
                    <a:pos x="45" y="71"/>
                  </a:cxn>
                  <a:cxn ang="0">
                    <a:pos x="48" y="67"/>
                  </a:cxn>
                  <a:cxn ang="0">
                    <a:pos x="50" y="62"/>
                  </a:cxn>
                  <a:cxn ang="0">
                    <a:pos x="50" y="50"/>
                  </a:cxn>
                  <a:cxn ang="0">
                    <a:pos x="48" y="46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8" y="37"/>
                  </a:cxn>
                  <a:cxn ang="0">
                    <a:pos x="26" y="37"/>
                  </a:cxn>
                  <a:cxn ang="0">
                    <a:pos x="29" y="0"/>
                  </a:cxn>
                  <a:cxn ang="0">
                    <a:pos x="42" y="0"/>
                  </a:cxn>
                  <a:cxn ang="0">
                    <a:pos x="50" y="3"/>
                  </a:cxn>
                  <a:cxn ang="0">
                    <a:pos x="54" y="5"/>
                  </a:cxn>
                  <a:cxn ang="0">
                    <a:pos x="57" y="8"/>
                  </a:cxn>
                  <a:cxn ang="0">
                    <a:pos x="59" y="11"/>
                  </a:cxn>
                  <a:cxn ang="0">
                    <a:pos x="59" y="17"/>
                  </a:cxn>
                  <a:cxn ang="0">
                    <a:pos x="56" y="20"/>
                  </a:cxn>
                  <a:cxn ang="0">
                    <a:pos x="50" y="20"/>
                  </a:cxn>
                  <a:cxn ang="0">
                    <a:pos x="48" y="18"/>
                  </a:cxn>
                  <a:cxn ang="0">
                    <a:pos x="47" y="15"/>
                  </a:cxn>
                  <a:cxn ang="0">
                    <a:pos x="47" y="11"/>
                  </a:cxn>
                  <a:cxn ang="0">
                    <a:pos x="45" y="9"/>
                  </a:cxn>
                  <a:cxn ang="0">
                    <a:pos x="45" y="8"/>
                  </a:cxn>
                  <a:cxn ang="0">
                    <a:pos x="39" y="5"/>
                  </a:cxn>
                  <a:cxn ang="0">
                    <a:pos x="35" y="5"/>
                  </a:cxn>
                  <a:cxn ang="0">
                    <a:pos x="24" y="6"/>
                  </a:cxn>
                  <a:cxn ang="0">
                    <a:pos x="18" y="14"/>
                  </a:cxn>
                  <a:cxn ang="0">
                    <a:pos x="14" y="24"/>
                  </a:cxn>
                  <a:cxn ang="0">
                    <a:pos x="12" y="41"/>
                  </a:cxn>
                  <a:cxn ang="0">
                    <a:pos x="17" y="37"/>
                  </a:cxn>
                  <a:cxn ang="0">
                    <a:pos x="29" y="30"/>
                  </a:cxn>
                  <a:cxn ang="0">
                    <a:pos x="35" y="30"/>
                  </a:cxn>
                  <a:cxn ang="0">
                    <a:pos x="50" y="33"/>
                  </a:cxn>
                  <a:cxn ang="0">
                    <a:pos x="59" y="41"/>
                  </a:cxn>
                  <a:cxn ang="0">
                    <a:pos x="63" y="55"/>
                  </a:cxn>
                  <a:cxn ang="0">
                    <a:pos x="60" y="67"/>
                  </a:cxn>
                  <a:cxn ang="0">
                    <a:pos x="57" y="71"/>
                  </a:cxn>
                  <a:cxn ang="0">
                    <a:pos x="53" y="74"/>
                  </a:cxn>
                  <a:cxn ang="0">
                    <a:pos x="47" y="79"/>
                  </a:cxn>
                  <a:cxn ang="0">
                    <a:pos x="32" y="82"/>
                  </a:cxn>
                  <a:cxn ang="0">
                    <a:pos x="18" y="79"/>
                  </a:cxn>
                  <a:cxn ang="0">
                    <a:pos x="8" y="71"/>
                  </a:cxn>
                  <a:cxn ang="0">
                    <a:pos x="2" y="59"/>
                  </a:cxn>
                  <a:cxn ang="0">
                    <a:pos x="0" y="44"/>
                  </a:cxn>
                  <a:cxn ang="0">
                    <a:pos x="2" y="26"/>
                  </a:cxn>
                  <a:cxn ang="0">
                    <a:pos x="8" y="14"/>
                  </a:cxn>
                  <a:cxn ang="0">
                    <a:pos x="18" y="5"/>
                  </a:cxn>
                  <a:cxn ang="0">
                    <a:pos x="23" y="2"/>
                  </a:cxn>
                  <a:cxn ang="0">
                    <a:pos x="29" y="0"/>
                  </a:cxn>
                </a:cxnLst>
                <a:rect l="0" t="0" r="r" b="b"/>
                <a:pathLst>
                  <a:path w="63" h="82">
                    <a:moveTo>
                      <a:pt x="26" y="37"/>
                    </a:moveTo>
                    <a:lnTo>
                      <a:pt x="21" y="38"/>
                    </a:lnTo>
                    <a:lnTo>
                      <a:pt x="18" y="43"/>
                    </a:lnTo>
                    <a:lnTo>
                      <a:pt x="15" y="46"/>
                    </a:lnTo>
                    <a:lnTo>
                      <a:pt x="14" y="52"/>
                    </a:lnTo>
                    <a:lnTo>
                      <a:pt x="14" y="62"/>
                    </a:lnTo>
                    <a:lnTo>
                      <a:pt x="15" y="67"/>
                    </a:lnTo>
                    <a:lnTo>
                      <a:pt x="18" y="71"/>
                    </a:lnTo>
                    <a:lnTo>
                      <a:pt x="21" y="74"/>
                    </a:lnTo>
                    <a:lnTo>
                      <a:pt x="26" y="76"/>
                    </a:lnTo>
                    <a:lnTo>
                      <a:pt x="36" y="76"/>
                    </a:lnTo>
                    <a:lnTo>
                      <a:pt x="41" y="74"/>
                    </a:lnTo>
                    <a:lnTo>
                      <a:pt x="45" y="71"/>
                    </a:lnTo>
                    <a:lnTo>
                      <a:pt x="48" y="67"/>
                    </a:lnTo>
                    <a:lnTo>
                      <a:pt x="50" y="62"/>
                    </a:lnTo>
                    <a:lnTo>
                      <a:pt x="50" y="50"/>
                    </a:lnTo>
                    <a:lnTo>
                      <a:pt x="48" y="46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8" y="37"/>
                    </a:lnTo>
                    <a:lnTo>
                      <a:pt x="26" y="37"/>
                    </a:lnTo>
                    <a:close/>
                    <a:moveTo>
                      <a:pt x="29" y="0"/>
                    </a:moveTo>
                    <a:lnTo>
                      <a:pt x="42" y="0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7" y="8"/>
                    </a:lnTo>
                    <a:lnTo>
                      <a:pt x="59" y="11"/>
                    </a:lnTo>
                    <a:lnTo>
                      <a:pt x="59" y="17"/>
                    </a:lnTo>
                    <a:lnTo>
                      <a:pt x="56" y="20"/>
                    </a:lnTo>
                    <a:lnTo>
                      <a:pt x="50" y="20"/>
                    </a:lnTo>
                    <a:lnTo>
                      <a:pt x="48" y="18"/>
                    </a:lnTo>
                    <a:lnTo>
                      <a:pt x="47" y="15"/>
                    </a:lnTo>
                    <a:lnTo>
                      <a:pt x="47" y="11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39" y="5"/>
                    </a:lnTo>
                    <a:lnTo>
                      <a:pt x="35" y="5"/>
                    </a:lnTo>
                    <a:lnTo>
                      <a:pt x="24" y="6"/>
                    </a:lnTo>
                    <a:lnTo>
                      <a:pt x="18" y="14"/>
                    </a:lnTo>
                    <a:lnTo>
                      <a:pt x="14" y="24"/>
                    </a:lnTo>
                    <a:lnTo>
                      <a:pt x="12" y="41"/>
                    </a:lnTo>
                    <a:lnTo>
                      <a:pt x="17" y="37"/>
                    </a:lnTo>
                    <a:lnTo>
                      <a:pt x="29" y="30"/>
                    </a:lnTo>
                    <a:lnTo>
                      <a:pt x="35" y="30"/>
                    </a:lnTo>
                    <a:lnTo>
                      <a:pt x="50" y="33"/>
                    </a:lnTo>
                    <a:lnTo>
                      <a:pt x="59" y="41"/>
                    </a:lnTo>
                    <a:lnTo>
                      <a:pt x="63" y="55"/>
                    </a:lnTo>
                    <a:lnTo>
                      <a:pt x="60" y="67"/>
                    </a:lnTo>
                    <a:lnTo>
                      <a:pt x="57" y="71"/>
                    </a:lnTo>
                    <a:lnTo>
                      <a:pt x="53" y="74"/>
                    </a:lnTo>
                    <a:lnTo>
                      <a:pt x="47" y="79"/>
                    </a:lnTo>
                    <a:lnTo>
                      <a:pt x="32" y="82"/>
                    </a:lnTo>
                    <a:lnTo>
                      <a:pt x="18" y="79"/>
                    </a:lnTo>
                    <a:lnTo>
                      <a:pt x="8" y="71"/>
                    </a:lnTo>
                    <a:lnTo>
                      <a:pt x="2" y="59"/>
                    </a:lnTo>
                    <a:lnTo>
                      <a:pt x="0" y="44"/>
                    </a:lnTo>
                    <a:lnTo>
                      <a:pt x="2" y="26"/>
                    </a:lnTo>
                    <a:lnTo>
                      <a:pt x="8" y="14"/>
                    </a:lnTo>
                    <a:lnTo>
                      <a:pt x="18" y="5"/>
                    </a:lnTo>
                    <a:lnTo>
                      <a:pt x="23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37" name="Freeform 645"/>
              <p:cNvSpPr>
                <a:spLocks noEditPoints="1"/>
              </p:cNvSpPr>
              <p:nvPr/>
            </p:nvSpPr>
            <p:spPr bwMode="auto">
              <a:xfrm>
                <a:off x="3479" y="2706"/>
                <a:ext cx="83" cy="7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6" y="6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1" y="10"/>
                  </a:cxn>
                  <a:cxn ang="0">
                    <a:pos x="21" y="66"/>
                  </a:cxn>
                  <a:cxn ang="0">
                    <a:pos x="23" y="69"/>
                  </a:cxn>
                  <a:cxn ang="0">
                    <a:pos x="23" y="71"/>
                  </a:cxn>
                  <a:cxn ang="0">
                    <a:pos x="26" y="72"/>
                  </a:cxn>
                  <a:cxn ang="0">
                    <a:pos x="30" y="74"/>
                  </a:cxn>
                  <a:cxn ang="0">
                    <a:pos x="35" y="74"/>
                  </a:cxn>
                  <a:cxn ang="0">
                    <a:pos x="50" y="71"/>
                  </a:cxn>
                  <a:cxn ang="0">
                    <a:pos x="60" y="65"/>
                  </a:cxn>
                  <a:cxn ang="0">
                    <a:pos x="68" y="54"/>
                  </a:cxn>
                  <a:cxn ang="0">
                    <a:pos x="69" y="39"/>
                  </a:cxn>
                  <a:cxn ang="0">
                    <a:pos x="68" y="24"/>
                  </a:cxn>
                  <a:cxn ang="0">
                    <a:pos x="60" y="13"/>
                  </a:cxn>
                  <a:cxn ang="0">
                    <a:pos x="50" y="6"/>
                  </a:cxn>
                  <a:cxn ang="0">
                    <a:pos x="35" y="4"/>
                  </a:cxn>
                  <a:cxn ang="0">
                    <a:pos x="30" y="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6" y="1"/>
                  </a:cxn>
                  <a:cxn ang="0">
                    <a:pos x="71" y="9"/>
                  </a:cxn>
                  <a:cxn ang="0">
                    <a:pos x="80" y="22"/>
                  </a:cxn>
                  <a:cxn ang="0">
                    <a:pos x="83" y="31"/>
                  </a:cxn>
                  <a:cxn ang="0">
                    <a:pos x="83" y="39"/>
                  </a:cxn>
                  <a:cxn ang="0">
                    <a:pos x="81" y="54"/>
                  </a:cxn>
                  <a:cxn ang="0">
                    <a:pos x="74" y="65"/>
                  </a:cxn>
                  <a:cxn ang="0">
                    <a:pos x="65" y="72"/>
                  </a:cxn>
                  <a:cxn ang="0">
                    <a:pos x="51" y="77"/>
                  </a:cxn>
                  <a:cxn ang="0">
                    <a:pos x="35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16"/>
                  </a:cxn>
                  <a:cxn ang="0">
                    <a:pos x="9" y="10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3" h="78">
                    <a:moveTo>
                      <a:pt x="30" y="4"/>
                    </a:moveTo>
                    <a:lnTo>
                      <a:pt x="26" y="6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1" y="10"/>
                    </a:lnTo>
                    <a:lnTo>
                      <a:pt x="21" y="66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6" y="72"/>
                    </a:lnTo>
                    <a:lnTo>
                      <a:pt x="30" y="74"/>
                    </a:lnTo>
                    <a:lnTo>
                      <a:pt x="35" y="74"/>
                    </a:lnTo>
                    <a:lnTo>
                      <a:pt x="50" y="71"/>
                    </a:lnTo>
                    <a:lnTo>
                      <a:pt x="60" y="65"/>
                    </a:lnTo>
                    <a:lnTo>
                      <a:pt x="68" y="54"/>
                    </a:lnTo>
                    <a:lnTo>
                      <a:pt x="69" y="39"/>
                    </a:lnTo>
                    <a:lnTo>
                      <a:pt x="68" y="24"/>
                    </a:lnTo>
                    <a:lnTo>
                      <a:pt x="60" y="13"/>
                    </a:lnTo>
                    <a:lnTo>
                      <a:pt x="50" y="6"/>
                    </a:lnTo>
                    <a:lnTo>
                      <a:pt x="35" y="4"/>
                    </a:lnTo>
                    <a:lnTo>
                      <a:pt x="30" y="4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71" y="9"/>
                    </a:lnTo>
                    <a:lnTo>
                      <a:pt x="80" y="22"/>
                    </a:lnTo>
                    <a:lnTo>
                      <a:pt x="83" y="31"/>
                    </a:lnTo>
                    <a:lnTo>
                      <a:pt x="83" y="39"/>
                    </a:lnTo>
                    <a:lnTo>
                      <a:pt x="81" y="54"/>
                    </a:lnTo>
                    <a:lnTo>
                      <a:pt x="74" y="65"/>
                    </a:lnTo>
                    <a:lnTo>
                      <a:pt x="65" y="72"/>
                    </a:lnTo>
                    <a:lnTo>
                      <a:pt x="51" y="77"/>
                    </a:lnTo>
                    <a:lnTo>
                      <a:pt x="35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16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38" name="Picture 646"/>
              <p:cNvPicPr>
                <a:picLocks noChangeAspect="1" noChangeArrowheads="1"/>
              </p:cNvPicPr>
              <p:nvPr/>
            </p:nvPicPr>
            <p:blipFill>
              <a:blip r:embed="rId278" cstate="print"/>
              <a:srcRect/>
              <a:stretch>
                <a:fillRect/>
              </a:stretch>
            </p:blipFill>
            <p:spPr bwMode="auto">
              <a:xfrm>
                <a:off x="3651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39" name="Picture 647"/>
              <p:cNvPicPr>
                <a:picLocks noChangeAspect="1" noChangeArrowheads="1"/>
              </p:cNvPicPr>
              <p:nvPr/>
            </p:nvPicPr>
            <p:blipFill>
              <a:blip r:embed="rId279" cstate="print"/>
              <a:srcRect/>
              <a:stretch>
                <a:fillRect/>
              </a:stretch>
            </p:blipFill>
            <p:spPr bwMode="auto">
              <a:xfrm>
                <a:off x="3651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40" name="Picture 648"/>
              <p:cNvPicPr>
                <a:picLocks noChangeAspect="1" noChangeArrowheads="1"/>
              </p:cNvPicPr>
              <p:nvPr/>
            </p:nvPicPr>
            <p:blipFill>
              <a:blip r:embed="rId280" cstate="print"/>
              <a:srcRect/>
              <a:stretch>
                <a:fillRect/>
              </a:stretch>
            </p:blipFill>
            <p:spPr bwMode="auto">
              <a:xfrm>
                <a:off x="3679" y="2672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41" name="Picture 649"/>
              <p:cNvPicPr>
                <a:picLocks noChangeAspect="1" noChangeArrowheads="1"/>
              </p:cNvPicPr>
              <p:nvPr/>
            </p:nvPicPr>
            <p:blipFill>
              <a:blip r:embed="rId281" cstate="print"/>
              <a:srcRect/>
              <a:stretch>
                <a:fillRect/>
              </a:stretch>
            </p:blipFill>
            <p:spPr bwMode="auto">
              <a:xfrm>
                <a:off x="3679" y="2672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42" name="Freeform 650"/>
              <p:cNvSpPr>
                <a:spLocks/>
              </p:cNvSpPr>
              <p:nvPr/>
            </p:nvSpPr>
            <p:spPr bwMode="auto">
              <a:xfrm>
                <a:off x="3783" y="2706"/>
                <a:ext cx="82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0"/>
                  </a:cxn>
                  <a:cxn ang="0">
                    <a:pos x="64" y="62"/>
                  </a:cxn>
                  <a:cxn ang="0">
                    <a:pos x="64" y="9"/>
                  </a:cxn>
                  <a:cxn ang="0">
                    <a:pos x="62" y="6"/>
                  </a:cxn>
                  <a:cxn ang="0">
                    <a:pos x="56" y="3"/>
                  </a:cxn>
                  <a:cxn ang="0">
                    <a:pos x="53" y="3"/>
                  </a:cxn>
                  <a:cxn ang="0">
                    <a:pos x="53" y="0"/>
                  </a:cxn>
                  <a:cxn ang="0">
                    <a:pos x="82" y="0"/>
                  </a:cxn>
                  <a:cxn ang="0">
                    <a:pos x="82" y="3"/>
                  </a:cxn>
                  <a:cxn ang="0">
                    <a:pos x="77" y="3"/>
                  </a:cxn>
                  <a:cxn ang="0">
                    <a:pos x="74" y="4"/>
                  </a:cxn>
                  <a:cxn ang="0">
                    <a:pos x="71" y="7"/>
                  </a:cxn>
                  <a:cxn ang="0">
                    <a:pos x="71" y="78"/>
                  </a:cxn>
                  <a:cxn ang="0">
                    <a:pos x="61" y="78"/>
                  </a:cxn>
                  <a:cxn ang="0">
                    <a:pos x="17" y="7"/>
                  </a:cxn>
                  <a:cxn ang="0">
                    <a:pos x="17" y="66"/>
                  </a:cxn>
                  <a:cxn ang="0">
                    <a:pos x="20" y="72"/>
                  </a:cxn>
                  <a:cxn ang="0">
                    <a:pos x="21" y="74"/>
                  </a:cxn>
                  <a:cxn ang="0">
                    <a:pos x="24" y="74"/>
                  </a:cxn>
                  <a:cxn ang="0">
                    <a:pos x="29" y="75"/>
                  </a:cxn>
                  <a:cxn ang="0">
                    <a:pos x="29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12"/>
                  </a:cxn>
                  <a:cxn ang="0">
                    <a:pos x="9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2" h="78">
                    <a:moveTo>
                      <a:pt x="0" y="0"/>
                    </a:moveTo>
                    <a:lnTo>
                      <a:pt x="26" y="0"/>
                    </a:lnTo>
                    <a:lnTo>
                      <a:pt x="64" y="62"/>
                    </a:lnTo>
                    <a:lnTo>
                      <a:pt x="64" y="9"/>
                    </a:lnTo>
                    <a:lnTo>
                      <a:pt x="62" y="6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53" y="0"/>
                    </a:lnTo>
                    <a:lnTo>
                      <a:pt x="82" y="0"/>
                    </a:lnTo>
                    <a:lnTo>
                      <a:pt x="82" y="3"/>
                    </a:lnTo>
                    <a:lnTo>
                      <a:pt x="77" y="3"/>
                    </a:lnTo>
                    <a:lnTo>
                      <a:pt x="74" y="4"/>
                    </a:lnTo>
                    <a:lnTo>
                      <a:pt x="71" y="7"/>
                    </a:lnTo>
                    <a:lnTo>
                      <a:pt x="71" y="78"/>
                    </a:lnTo>
                    <a:lnTo>
                      <a:pt x="61" y="78"/>
                    </a:lnTo>
                    <a:lnTo>
                      <a:pt x="17" y="7"/>
                    </a:lnTo>
                    <a:lnTo>
                      <a:pt x="17" y="66"/>
                    </a:lnTo>
                    <a:lnTo>
                      <a:pt x="20" y="72"/>
                    </a:lnTo>
                    <a:lnTo>
                      <a:pt x="21" y="74"/>
                    </a:lnTo>
                    <a:lnTo>
                      <a:pt x="24" y="74"/>
                    </a:lnTo>
                    <a:lnTo>
                      <a:pt x="29" y="75"/>
                    </a:lnTo>
                    <a:lnTo>
                      <a:pt x="29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12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43" name="Freeform 651"/>
              <p:cNvSpPr>
                <a:spLocks noEditPoints="1"/>
              </p:cNvSpPr>
              <p:nvPr/>
            </p:nvSpPr>
            <p:spPr bwMode="auto">
              <a:xfrm>
                <a:off x="4051" y="2704"/>
                <a:ext cx="100" cy="82"/>
              </a:xfrm>
              <a:custGeom>
                <a:avLst/>
                <a:gdLst/>
                <a:ahLst/>
                <a:cxnLst>
                  <a:cxn ang="0">
                    <a:pos x="73" y="40"/>
                  </a:cxn>
                  <a:cxn ang="0">
                    <a:pos x="68" y="50"/>
                  </a:cxn>
                  <a:cxn ang="0">
                    <a:pos x="70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1" y="49"/>
                  </a:cxn>
                  <a:cxn ang="0">
                    <a:pos x="86" y="40"/>
                  </a:cxn>
                  <a:cxn ang="0">
                    <a:pos x="76" y="37"/>
                  </a:cxn>
                  <a:cxn ang="0">
                    <a:pos x="91" y="35"/>
                  </a:cxn>
                  <a:cxn ang="0">
                    <a:pos x="100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5"/>
                  </a:cxn>
                  <a:cxn ang="0">
                    <a:pos x="11" y="12"/>
                  </a:cxn>
                  <a:cxn ang="0">
                    <a:pos x="10" y="32"/>
                  </a:cxn>
                  <a:cxn ang="0">
                    <a:pos x="14" y="43"/>
                  </a:cxn>
                  <a:cxn ang="0">
                    <a:pos x="22" y="46"/>
                  </a:cxn>
                  <a:cxn ang="0">
                    <a:pos x="31" y="38"/>
                  </a:cxn>
                  <a:cxn ang="0">
                    <a:pos x="32" y="17"/>
                  </a:cxn>
                  <a:cxn ang="0">
                    <a:pos x="26" y="5"/>
                  </a:cxn>
                  <a:cxn ang="0">
                    <a:pos x="74" y="2"/>
                  </a:cxn>
                  <a:cxn ang="0">
                    <a:pos x="26" y="80"/>
                  </a:cxn>
                  <a:cxn ang="0">
                    <a:pos x="74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2" y="47"/>
                  </a:cxn>
                  <a:cxn ang="0">
                    <a:pos x="10" y="46"/>
                  </a:cxn>
                  <a:cxn ang="0">
                    <a:pos x="0" y="24"/>
                  </a:cxn>
                  <a:cxn ang="0">
                    <a:pos x="11" y="3"/>
                  </a:cxn>
                </a:cxnLst>
                <a:rect l="0" t="0" r="r" b="b"/>
                <a:pathLst>
                  <a:path w="100" h="82">
                    <a:moveTo>
                      <a:pt x="76" y="37"/>
                    </a:moveTo>
                    <a:lnTo>
                      <a:pt x="73" y="40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1" y="49"/>
                    </a:lnTo>
                    <a:lnTo>
                      <a:pt x="89" y="44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6" y="37"/>
                    </a:lnTo>
                    <a:close/>
                    <a:moveTo>
                      <a:pt x="80" y="32"/>
                    </a:moveTo>
                    <a:lnTo>
                      <a:pt x="91" y="35"/>
                    </a:lnTo>
                    <a:lnTo>
                      <a:pt x="97" y="44"/>
                    </a:lnTo>
                    <a:lnTo>
                      <a:pt x="100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7" y="5"/>
                    </a:moveTo>
                    <a:lnTo>
                      <a:pt x="14" y="8"/>
                    </a:lnTo>
                    <a:lnTo>
                      <a:pt x="11" y="12"/>
                    </a:lnTo>
                    <a:lnTo>
                      <a:pt x="10" y="18"/>
                    </a:lnTo>
                    <a:lnTo>
                      <a:pt x="10" y="32"/>
                    </a:lnTo>
                    <a:lnTo>
                      <a:pt x="11" y="38"/>
                    </a:lnTo>
                    <a:lnTo>
                      <a:pt x="14" y="43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8" y="43"/>
                    </a:lnTo>
                    <a:lnTo>
                      <a:pt x="31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2"/>
                    </a:lnTo>
                    <a:close/>
                    <a:moveTo>
                      <a:pt x="22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2" y="47"/>
                    </a:lnTo>
                    <a:lnTo>
                      <a:pt x="20" y="50"/>
                    </a:lnTo>
                    <a:lnTo>
                      <a:pt x="10" y="46"/>
                    </a:lnTo>
                    <a:lnTo>
                      <a:pt x="3" y="37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44" name="Freeform 652"/>
              <p:cNvSpPr>
                <a:spLocks/>
              </p:cNvSpPr>
              <p:nvPr/>
            </p:nvSpPr>
            <p:spPr bwMode="auto">
              <a:xfrm>
                <a:off x="4160" y="2704"/>
                <a:ext cx="75" cy="8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2"/>
                  </a:cxn>
                  <a:cxn ang="0">
                    <a:pos x="57" y="5"/>
                  </a:cxn>
                  <a:cxn ang="0">
                    <a:pos x="62" y="8"/>
                  </a:cxn>
                  <a:cxn ang="0">
                    <a:pos x="65" y="2"/>
                  </a:cxn>
                  <a:cxn ang="0">
                    <a:pos x="68" y="2"/>
                  </a:cxn>
                  <a:cxn ang="0">
                    <a:pos x="74" y="30"/>
                  </a:cxn>
                  <a:cxn ang="0">
                    <a:pos x="69" y="30"/>
                  </a:cxn>
                  <a:cxn ang="0">
                    <a:pos x="68" y="24"/>
                  </a:cxn>
                  <a:cxn ang="0">
                    <a:pos x="65" y="21"/>
                  </a:cxn>
                  <a:cxn ang="0">
                    <a:pos x="63" y="18"/>
                  </a:cxn>
                  <a:cxn ang="0">
                    <a:pos x="53" y="8"/>
                  </a:cxn>
                  <a:cxn ang="0">
                    <a:pos x="41" y="5"/>
                  </a:cxn>
                  <a:cxn ang="0">
                    <a:pos x="33" y="6"/>
                  </a:cxn>
                  <a:cxn ang="0">
                    <a:pos x="29" y="8"/>
                  </a:cxn>
                  <a:cxn ang="0">
                    <a:pos x="20" y="17"/>
                  </a:cxn>
                  <a:cxn ang="0">
                    <a:pos x="14" y="32"/>
                  </a:cxn>
                  <a:cxn ang="0">
                    <a:pos x="14" y="41"/>
                  </a:cxn>
                  <a:cxn ang="0">
                    <a:pos x="15" y="56"/>
                  </a:cxn>
                  <a:cxn ang="0">
                    <a:pos x="21" y="67"/>
                  </a:cxn>
                  <a:cxn ang="0">
                    <a:pos x="32" y="74"/>
                  </a:cxn>
                  <a:cxn ang="0">
                    <a:pos x="36" y="76"/>
                  </a:cxn>
                  <a:cxn ang="0">
                    <a:pos x="42" y="76"/>
                  </a:cxn>
                  <a:cxn ang="0">
                    <a:pos x="57" y="71"/>
                  </a:cxn>
                  <a:cxn ang="0">
                    <a:pos x="71" y="59"/>
                  </a:cxn>
                  <a:cxn ang="0">
                    <a:pos x="75" y="62"/>
                  </a:cxn>
                  <a:cxn ang="0">
                    <a:pos x="66" y="73"/>
                  </a:cxn>
                  <a:cxn ang="0">
                    <a:pos x="54" y="80"/>
                  </a:cxn>
                  <a:cxn ang="0">
                    <a:pos x="41" y="82"/>
                  </a:cxn>
                  <a:cxn ang="0">
                    <a:pos x="24" y="79"/>
                  </a:cxn>
                  <a:cxn ang="0">
                    <a:pos x="11" y="70"/>
                  </a:cxn>
                  <a:cxn ang="0">
                    <a:pos x="3" y="58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1" y="12"/>
                  </a:cxn>
                  <a:cxn ang="0">
                    <a:pos x="23" y="3"/>
                  </a:cxn>
                  <a:cxn ang="0">
                    <a:pos x="29" y="2"/>
                  </a:cxn>
                  <a:cxn ang="0">
                    <a:pos x="33" y="0"/>
                  </a:cxn>
                </a:cxnLst>
                <a:rect l="0" t="0" r="r" b="b"/>
                <a:pathLst>
                  <a:path w="75" h="82">
                    <a:moveTo>
                      <a:pt x="33" y="0"/>
                    </a:moveTo>
                    <a:lnTo>
                      <a:pt x="45" y="0"/>
                    </a:lnTo>
                    <a:lnTo>
                      <a:pt x="51" y="2"/>
                    </a:lnTo>
                    <a:lnTo>
                      <a:pt x="57" y="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68" y="2"/>
                    </a:lnTo>
                    <a:lnTo>
                      <a:pt x="74" y="30"/>
                    </a:lnTo>
                    <a:lnTo>
                      <a:pt x="69" y="30"/>
                    </a:lnTo>
                    <a:lnTo>
                      <a:pt x="68" y="24"/>
                    </a:lnTo>
                    <a:lnTo>
                      <a:pt x="65" y="21"/>
                    </a:lnTo>
                    <a:lnTo>
                      <a:pt x="63" y="18"/>
                    </a:lnTo>
                    <a:lnTo>
                      <a:pt x="53" y="8"/>
                    </a:lnTo>
                    <a:lnTo>
                      <a:pt x="41" y="5"/>
                    </a:lnTo>
                    <a:lnTo>
                      <a:pt x="33" y="6"/>
                    </a:lnTo>
                    <a:lnTo>
                      <a:pt x="29" y="8"/>
                    </a:lnTo>
                    <a:lnTo>
                      <a:pt x="20" y="17"/>
                    </a:lnTo>
                    <a:lnTo>
                      <a:pt x="14" y="32"/>
                    </a:lnTo>
                    <a:lnTo>
                      <a:pt x="14" y="41"/>
                    </a:lnTo>
                    <a:lnTo>
                      <a:pt x="15" y="56"/>
                    </a:lnTo>
                    <a:lnTo>
                      <a:pt x="21" y="67"/>
                    </a:lnTo>
                    <a:lnTo>
                      <a:pt x="32" y="74"/>
                    </a:lnTo>
                    <a:lnTo>
                      <a:pt x="36" y="76"/>
                    </a:lnTo>
                    <a:lnTo>
                      <a:pt x="42" y="76"/>
                    </a:lnTo>
                    <a:lnTo>
                      <a:pt x="57" y="71"/>
                    </a:lnTo>
                    <a:lnTo>
                      <a:pt x="71" y="59"/>
                    </a:lnTo>
                    <a:lnTo>
                      <a:pt x="75" y="62"/>
                    </a:lnTo>
                    <a:lnTo>
                      <a:pt x="66" y="73"/>
                    </a:lnTo>
                    <a:lnTo>
                      <a:pt x="54" y="80"/>
                    </a:lnTo>
                    <a:lnTo>
                      <a:pt x="41" y="82"/>
                    </a:lnTo>
                    <a:lnTo>
                      <a:pt x="24" y="79"/>
                    </a:lnTo>
                    <a:lnTo>
                      <a:pt x="11" y="70"/>
                    </a:lnTo>
                    <a:lnTo>
                      <a:pt x="3" y="58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1" y="12"/>
                    </a:lnTo>
                    <a:lnTo>
                      <a:pt x="23" y="3"/>
                    </a:lnTo>
                    <a:lnTo>
                      <a:pt x="29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45" name="Freeform 653"/>
              <p:cNvSpPr>
                <a:spLocks noEditPoints="1"/>
              </p:cNvSpPr>
              <p:nvPr/>
            </p:nvSpPr>
            <p:spPr bwMode="auto">
              <a:xfrm>
                <a:off x="4244" y="2706"/>
                <a:ext cx="83" cy="78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3" y="9"/>
                  </a:cxn>
                  <a:cxn ang="0">
                    <a:pos x="23" y="69"/>
                  </a:cxn>
                  <a:cxn ang="0">
                    <a:pos x="26" y="72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0" y="71"/>
                  </a:cxn>
                  <a:cxn ang="0">
                    <a:pos x="61" y="65"/>
                  </a:cxn>
                  <a:cxn ang="0">
                    <a:pos x="68" y="54"/>
                  </a:cxn>
                  <a:cxn ang="0">
                    <a:pos x="70" y="39"/>
                  </a:cxn>
                  <a:cxn ang="0">
                    <a:pos x="68" y="24"/>
                  </a:cxn>
                  <a:cxn ang="0">
                    <a:pos x="61" y="13"/>
                  </a:cxn>
                  <a:cxn ang="0">
                    <a:pos x="50" y="6"/>
                  </a:cxn>
                  <a:cxn ang="0">
                    <a:pos x="36" y="4"/>
                  </a:cxn>
                  <a:cxn ang="0">
                    <a:pos x="27" y="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6" y="1"/>
                  </a:cxn>
                  <a:cxn ang="0">
                    <a:pos x="71" y="9"/>
                  </a:cxn>
                  <a:cxn ang="0">
                    <a:pos x="80" y="22"/>
                  </a:cxn>
                  <a:cxn ang="0">
                    <a:pos x="83" y="31"/>
                  </a:cxn>
                  <a:cxn ang="0">
                    <a:pos x="83" y="39"/>
                  </a:cxn>
                  <a:cxn ang="0">
                    <a:pos x="82" y="54"/>
                  </a:cxn>
                  <a:cxn ang="0">
                    <a:pos x="76" y="65"/>
                  </a:cxn>
                  <a:cxn ang="0">
                    <a:pos x="65" y="72"/>
                  </a:cxn>
                  <a:cxn ang="0">
                    <a:pos x="52" y="77"/>
                  </a:cxn>
                  <a:cxn ang="0">
                    <a:pos x="35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10"/>
                  </a:cxn>
                  <a:cxn ang="0">
                    <a:pos x="8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3" h="78">
                    <a:moveTo>
                      <a:pt x="27" y="4"/>
                    </a:moveTo>
                    <a:lnTo>
                      <a:pt x="23" y="9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0" y="71"/>
                    </a:lnTo>
                    <a:lnTo>
                      <a:pt x="61" y="65"/>
                    </a:lnTo>
                    <a:lnTo>
                      <a:pt x="68" y="54"/>
                    </a:lnTo>
                    <a:lnTo>
                      <a:pt x="70" y="39"/>
                    </a:lnTo>
                    <a:lnTo>
                      <a:pt x="68" y="24"/>
                    </a:lnTo>
                    <a:lnTo>
                      <a:pt x="61" y="13"/>
                    </a:lnTo>
                    <a:lnTo>
                      <a:pt x="50" y="6"/>
                    </a:lnTo>
                    <a:lnTo>
                      <a:pt x="36" y="4"/>
                    </a:lnTo>
                    <a:lnTo>
                      <a:pt x="27" y="4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71" y="9"/>
                    </a:lnTo>
                    <a:lnTo>
                      <a:pt x="80" y="22"/>
                    </a:lnTo>
                    <a:lnTo>
                      <a:pt x="83" y="31"/>
                    </a:lnTo>
                    <a:lnTo>
                      <a:pt x="83" y="39"/>
                    </a:lnTo>
                    <a:lnTo>
                      <a:pt x="82" y="54"/>
                    </a:lnTo>
                    <a:lnTo>
                      <a:pt x="76" y="65"/>
                    </a:lnTo>
                    <a:lnTo>
                      <a:pt x="65" y="72"/>
                    </a:lnTo>
                    <a:lnTo>
                      <a:pt x="52" y="77"/>
                    </a:lnTo>
                    <a:lnTo>
                      <a:pt x="35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10"/>
                    </a:lnTo>
                    <a:lnTo>
                      <a:pt x="8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46" name="Picture 654"/>
              <p:cNvPicPr>
                <a:picLocks noChangeAspect="1" noChangeArrowheads="1"/>
              </p:cNvPicPr>
              <p:nvPr/>
            </p:nvPicPr>
            <p:blipFill>
              <a:blip r:embed="rId282" cstate="print"/>
              <a:srcRect/>
              <a:stretch>
                <a:fillRect/>
              </a:stretch>
            </p:blipFill>
            <p:spPr bwMode="auto">
              <a:xfrm>
                <a:off x="4415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47" name="Picture 655"/>
              <p:cNvPicPr>
                <a:picLocks noChangeAspect="1" noChangeArrowheads="1"/>
              </p:cNvPicPr>
              <p:nvPr/>
            </p:nvPicPr>
            <p:blipFill>
              <a:blip r:embed="rId283" cstate="print"/>
              <a:srcRect/>
              <a:stretch>
                <a:fillRect/>
              </a:stretch>
            </p:blipFill>
            <p:spPr bwMode="auto">
              <a:xfrm>
                <a:off x="4415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48" name="Picture 656"/>
              <p:cNvPicPr>
                <a:picLocks noChangeAspect="1" noChangeArrowheads="1"/>
              </p:cNvPicPr>
              <p:nvPr/>
            </p:nvPicPr>
            <p:blipFill>
              <a:blip r:embed="rId284" cstate="print"/>
              <a:srcRect/>
              <a:stretch>
                <a:fillRect/>
              </a:stretch>
            </p:blipFill>
            <p:spPr bwMode="auto">
              <a:xfrm>
                <a:off x="4445" y="2672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49" name="Picture 657"/>
              <p:cNvPicPr>
                <a:picLocks noChangeAspect="1" noChangeArrowheads="1"/>
              </p:cNvPicPr>
              <p:nvPr/>
            </p:nvPicPr>
            <p:blipFill>
              <a:blip r:embed="rId285" cstate="print"/>
              <a:srcRect/>
              <a:stretch>
                <a:fillRect/>
              </a:stretch>
            </p:blipFill>
            <p:spPr bwMode="auto">
              <a:xfrm>
                <a:off x="4445" y="2672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50" name="Freeform 658"/>
              <p:cNvSpPr>
                <a:spLocks/>
              </p:cNvSpPr>
              <p:nvPr/>
            </p:nvSpPr>
            <p:spPr bwMode="auto">
              <a:xfrm>
                <a:off x="4547" y="2728"/>
                <a:ext cx="56" cy="5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33" y="46"/>
                  </a:cxn>
                  <a:cxn ang="0">
                    <a:pos x="42" y="26"/>
                  </a:cxn>
                  <a:cxn ang="0">
                    <a:pos x="44" y="22"/>
                  </a:cxn>
                  <a:cxn ang="0">
                    <a:pos x="45" y="19"/>
                  </a:cxn>
                  <a:cxn ang="0">
                    <a:pos x="45" y="13"/>
                  </a:cxn>
                  <a:cxn ang="0">
                    <a:pos x="42" y="9"/>
                  </a:cxn>
                  <a:cxn ang="0">
                    <a:pos x="42" y="3"/>
                  </a:cxn>
                  <a:cxn ang="0">
                    <a:pos x="45" y="0"/>
                  </a:cxn>
                  <a:cxn ang="0">
                    <a:pos x="51" y="0"/>
                  </a:cxn>
                  <a:cxn ang="0">
                    <a:pos x="54" y="2"/>
                  </a:cxn>
                  <a:cxn ang="0">
                    <a:pos x="56" y="5"/>
                  </a:cxn>
                  <a:cxn ang="0">
                    <a:pos x="56" y="13"/>
                  </a:cxn>
                  <a:cxn ang="0">
                    <a:pos x="54" y="19"/>
                  </a:cxn>
                  <a:cxn ang="0">
                    <a:pos x="51" y="23"/>
                  </a:cxn>
                  <a:cxn ang="0">
                    <a:pos x="35" y="56"/>
                  </a:cxn>
                  <a:cxn ang="0">
                    <a:pos x="27" y="56"/>
                  </a:cxn>
                  <a:cxn ang="0">
                    <a:pos x="9" y="13"/>
                  </a:cxn>
                  <a:cxn ang="0">
                    <a:pos x="8" y="9"/>
                  </a:cxn>
                  <a:cxn ang="0">
                    <a:pos x="6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7" y="0"/>
                  </a:cxn>
                </a:cxnLst>
                <a:rect l="0" t="0" r="r" b="b"/>
                <a:pathLst>
                  <a:path w="56" h="56">
                    <a:moveTo>
                      <a:pt x="17" y="0"/>
                    </a:moveTo>
                    <a:lnTo>
                      <a:pt x="33" y="46"/>
                    </a:lnTo>
                    <a:lnTo>
                      <a:pt x="42" y="26"/>
                    </a:lnTo>
                    <a:lnTo>
                      <a:pt x="44" y="22"/>
                    </a:lnTo>
                    <a:lnTo>
                      <a:pt x="45" y="19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42" y="3"/>
                    </a:lnTo>
                    <a:lnTo>
                      <a:pt x="45" y="0"/>
                    </a:lnTo>
                    <a:lnTo>
                      <a:pt x="51" y="0"/>
                    </a:lnTo>
                    <a:lnTo>
                      <a:pt x="54" y="2"/>
                    </a:lnTo>
                    <a:lnTo>
                      <a:pt x="56" y="5"/>
                    </a:lnTo>
                    <a:lnTo>
                      <a:pt x="56" y="13"/>
                    </a:lnTo>
                    <a:lnTo>
                      <a:pt x="54" y="19"/>
                    </a:lnTo>
                    <a:lnTo>
                      <a:pt x="51" y="23"/>
                    </a:lnTo>
                    <a:lnTo>
                      <a:pt x="35" y="56"/>
                    </a:lnTo>
                    <a:lnTo>
                      <a:pt x="27" y="56"/>
                    </a:lnTo>
                    <a:lnTo>
                      <a:pt x="9" y="13"/>
                    </a:lnTo>
                    <a:lnTo>
                      <a:pt x="8" y="9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51" name="Freeform 659"/>
              <p:cNvSpPr>
                <a:spLocks noEditPoints="1"/>
              </p:cNvSpPr>
              <p:nvPr/>
            </p:nvSpPr>
            <p:spPr bwMode="auto">
              <a:xfrm>
                <a:off x="4800" y="2704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7" y="50"/>
                  </a:cxn>
                  <a:cxn ang="0">
                    <a:pos x="68" y="64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7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1" y="12"/>
                  </a:cxn>
                  <a:cxn ang="0">
                    <a:pos x="8" y="26"/>
                  </a:cxn>
                  <a:cxn ang="0">
                    <a:pos x="12" y="43"/>
                  </a:cxn>
                  <a:cxn ang="0">
                    <a:pos x="20" y="46"/>
                  </a:cxn>
                  <a:cxn ang="0">
                    <a:pos x="27" y="43"/>
                  </a:cxn>
                  <a:cxn ang="0">
                    <a:pos x="30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3" y="2"/>
                  </a:cxn>
                  <a:cxn ang="0">
                    <a:pos x="26" y="80"/>
                  </a:cxn>
                  <a:cxn ang="0">
                    <a:pos x="73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7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8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7"/>
                    </a:lnTo>
                    <a:lnTo>
                      <a:pt x="74" y="37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9" y="38"/>
                    </a:lnTo>
                    <a:lnTo>
                      <a:pt x="30" y="32"/>
                    </a:lnTo>
                    <a:lnTo>
                      <a:pt x="32" y="24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2" y="37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52" name="Freeform 660"/>
              <p:cNvSpPr>
                <a:spLocks/>
              </p:cNvSpPr>
              <p:nvPr/>
            </p:nvSpPr>
            <p:spPr bwMode="auto">
              <a:xfrm>
                <a:off x="4906" y="2706"/>
                <a:ext cx="78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19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1" y="6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22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3" y="27"/>
                  </a:cxn>
                  <a:cxn ang="0">
                    <a:pos x="43" y="24"/>
                  </a:cxn>
                  <a:cxn ang="0">
                    <a:pos x="45" y="19"/>
                  </a:cxn>
                  <a:cxn ang="0">
                    <a:pos x="49" y="19"/>
                  </a:cxn>
                  <a:cxn ang="0">
                    <a:pos x="49" y="54"/>
                  </a:cxn>
                  <a:cxn ang="0">
                    <a:pos x="45" y="54"/>
                  </a:cxn>
                  <a:cxn ang="0">
                    <a:pos x="43" y="50"/>
                  </a:cxn>
                  <a:cxn ang="0">
                    <a:pos x="43" y="45"/>
                  </a:cxn>
                  <a:cxn ang="0">
                    <a:pos x="39" y="41"/>
                  </a:cxn>
                  <a:cxn ang="0">
                    <a:pos x="34" y="39"/>
                  </a:cxn>
                  <a:cxn ang="0">
                    <a:pos x="22" y="39"/>
                  </a:cxn>
                  <a:cxn ang="0">
                    <a:pos x="22" y="68"/>
                  </a:cxn>
                  <a:cxn ang="0">
                    <a:pos x="24" y="71"/>
                  </a:cxn>
                  <a:cxn ang="0">
                    <a:pos x="25" y="72"/>
                  </a:cxn>
                  <a:cxn ang="0">
                    <a:pos x="30" y="74"/>
                  </a:cxn>
                  <a:cxn ang="0">
                    <a:pos x="34" y="74"/>
                  </a:cxn>
                  <a:cxn ang="0">
                    <a:pos x="43" y="72"/>
                  </a:cxn>
                  <a:cxn ang="0">
                    <a:pos x="51" y="71"/>
                  </a:cxn>
                  <a:cxn ang="0">
                    <a:pos x="63" y="65"/>
                  </a:cxn>
                  <a:cxn ang="0">
                    <a:pos x="75" y="53"/>
                  </a:cxn>
                  <a:cxn ang="0">
                    <a:pos x="78" y="54"/>
                  </a:cxn>
                  <a:cxn ang="0">
                    <a:pos x="68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8">
                    <a:moveTo>
                      <a:pt x="0" y="0"/>
                    </a:moveTo>
                    <a:lnTo>
                      <a:pt x="66" y="0"/>
                    </a:lnTo>
                    <a:lnTo>
                      <a:pt x="74" y="19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1" y="6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2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3" y="27"/>
                    </a:lnTo>
                    <a:lnTo>
                      <a:pt x="43" y="24"/>
                    </a:lnTo>
                    <a:lnTo>
                      <a:pt x="45" y="19"/>
                    </a:lnTo>
                    <a:lnTo>
                      <a:pt x="49" y="19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50"/>
                    </a:lnTo>
                    <a:lnTo>
                      <a:pt x="43" y="45"/>
                    </a:lnTo>
                    <a:lnTo>
                      <a:pt x="39" y="41"/>
                    </a:lnTo>
                    <a:lnTo>
                      <a:pt x="34" y="39"/>
                    </a:lnTo>
                    <a:lnTo>
                      <a:pt x="22" y="39"/>
                    </a:lnTo>
                    <a:lnTo>
                      <a:pt x="22" y="68"/>
                    </a:lnTo>
                    <a:lnTo>
                      <a:pt x="24" y="71"/>
                    </a:lnTo>
                    <a:lnTo>
                      <a:pt x="25" y="72"/>
                    </a:lnTo>
                    <a:lnTo>
                      <a:pt x="30" y="74"/>
                    </a:lnTo>
                    <a:lnTo>
                      <a:pt x="34" y="74"/>
                    </a:lnTo>
                    <a:lnTo>
                      <a:pt x="43" y="72"/>
                    </a:lnTo>
                    <a:lnTo>
                      <a:pt x="51" y="71"/>
                    </a:lnTo>
                    <a:lnTo>
                      <a:pt x="63" y="65"/>
                    </a:lnTo>
                    <a:lnTo>
                      <a:pt x="75" y="53"/>
                    </a:lnTo>
                    <a:lnTo>
                      <a:pt x="78" y="54"/>
                    </a:lnTo>
                    <a:lnTo>
                      <a:pt x="68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53" name="Freeform 661"/>
              <p:cNvSpPr>
                <a:spLocks noEditPoints="1"/>
              </p:cNvSpPr>
              <p:nvPr/>
            </p:nvSpPr>
            <p:spPr bwMode="auto">
              <a:xfrm>
                <a:off x="4989" y="2706"/>
                <a:ext cx="84" cy="78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5" y="6"/>
                  </a:cxn>
                  <a:cxn ang="0">
                    <a:pos x="22" y="9"/>
                  </a:cxn>
                  <a:cxn ang="0">
                    <a:pos x="22" y="69"/>
                  </a:cxn>
                  <a:cxn ang="0">
                    <a:pos x="25" y="72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1" y="71"/>
                  </a:cxn>
                  <a:cxn ang="0">
                    <a:pos x="61" y="65"/>
                  </a:cxn>
                  <a:cxn ang="0">
                    <a:pos x="67" y="54"/>
                  </a:cxn>
                  <a:cxn ang="0">
                    <a:pos x="70" y="39"/>
                  </a:cxn>
                  <a:cxn ang="0">
                    <a:pos x="67" y="24"/>
                  </a:cxn>
                  <a:cxn ang="0">
                    <a:pos x="61" y="13"/>
                  </a:cxn>
                  <a:cxn ang="0">
                    <a:pos x="51" y="6"/>
                  </a:cxn>
                  <a:cxn ang="0">
                    <a:pos x="36" y="4"/>
                  </a:cxn>
                  <a:cxn ang="0">
                    <a:pos x="28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55" y="1"/>
                  </a:cxn>
                  <a:cxn ang="0">
                    <a:pos x="70" y="9"/>
                  </a:cxn>
                  <a:cxn ang="0">
                    <a:pos x="81" y="22"/>
                  </a:cxn>
                  <a:cxn ang="0">
                    <a:pos x="82" y="31"/>
                  </a:cxn>
                  <a:cxn ang="0">
                    <a:pos x="84" y="39"/>
                  </a:cxn>
                  <a:cxn ang="0">
                    <a:pos x="81" y="54"/>
                  </a:cxn>
                  <a:cxn ang="0">
                    <a:pos x="75" y="65"/>
                  </a:cxn>
                  <a:cxn ang="0">
                    <a:pos x="64" y="72"/>
                  </a:cxn>
                  <a:cxn ang="0">
                    <a:pos x="52" y="77"/>
                  </a:cxn>
                  <a:cxn ang="0">
                    <a:pos x="36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4" h="78">
                    <a:moveTo>
                      <a:pt x="28" y="4"/>
                    </a:moveTo>
                    <a:lnTo>
                      <a:pt x="25" y="6"/>
                    </a:lnTo>
                    <a:lnTo>
                      <a:pt x="22" y="9"/>
                    </a:lnTo>
                    <a:lnTo>
                      <a:pt x="22" y="69"/>
                    </a:lnTo>
                    <a:lnTo>
                      <a:pt x="25" y="72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1" y="71"/>
                    </a:lnTo>
                    <a:lnTo>
                      <a:pt x="61" y="65"/>
                    </a:lnTo>
                    <a:lnTo>
                      <a:pt x="67" y="54"/>
                    </a:lnTo>
                    <a:lnTo>
                      <a:pt x="70" y="39"/>
                    </a:lnTo>
                    <a:lnTo>
                      <a:pt x="67" y="24"/>
                    </a:lnTo>
                    <a:lnTo>
                      <a:pt x="61" y="13"/>
                    </a:lnTo>
                    <a:lnTo>
                      <a:pt x="51" y="6"/>
                    </a:lnTo>
                    <a:lnTo>
                      <a:pt x="36" y="4"/>
                    </a:lnTo>
                    <a:lnTo>
                      <a:pt x="28" y="4"/>
                    </a:lnTo>
                    <a:close/>
                    <a:moveTo>
                      <a:pt x="0" y="0"/>
                    </a:moveTo>
                    <a:lnTo>
                      <a:pt x="36" y="0"/>
                    </a:lnTo>
                    <a:lnTo>
                      <a:pt x="55" y="1"/>
                    </a:lnTo>
                    <a:lnTo>
                      <a:pt x="70" y="9"/>
                    </a:lnTo>
                    <a:lnTo>
                      <a:pt x="81" y="22"/>
                    </a:lnTo>
                    <a:lnTo>
                      <a:pt x="82" y="31"/>
                    </a:lnTo>
                    <a:lnTo>
                      <a:pt x="84" y="39"/>
                    </a:lnTo>
                    <a:lnTo>
                      <a:pt x="81" y="54"/>
                    </a:lnTo>
                    <a:lnTo>
                      <a:pt x="75" y="65"/>
                    </a:lnTo>
                    <a:lnTo>
                      <a:pt x="64" y="72"/>
                    </a:lnTo>
                    <a:lnTo>
                      <a:pt x="52" y="77"/>
                    </a:lnTo>
                    <a:lnTo>
                      <a:pt x="36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54" name="Picture 662"/>
              <p:cNvPicPr>
                <a:picLocks noChangeAspect="1" noChangeArrowheads="1"/>
              </p:cNvPicPr>
              <p:nvPr/>
            </p:nvPicPr>
            <p:blipFill>
              <a:blip r:embed="rId286" cstate="print"/>
              <a:srcRect/>
              <a:stretch>
                <a:fillRect/>
              </a:stretch>
            </p:blipFill>
            <p:spPr bwMode="auto">
              <a:xfrm>
                <a:off x="5166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55" name="Picture 663"/>
              <p:cNvPicPr>
                <a:picLocks noChangeAspect="1" noChangeArrowheads="1"/>
              </p:cNvPicPr>
              <p:nvPr/>
            </p:nvPicPr>
            <p:blipFill>
              <a:blip r:embed="rId287" cstate="print"/>
              <a:srcRect/>
              <a:stretch>
                <a:fillRect/>
              </a:stretch>
            </p:blipFill>
            <p:spPr bwMode="auto">
              <a:xfrm>
                <a:off x="5166" y="267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56" name="Picture 664"/>
              <p:cNvPicPr>
                <a:picLocks noChangeAspect="1" noChangeArrowheads="1"/>
              </p:cNvPicPr>
              <p:nvPr/>
            </p:nvPicPr>
            <p:blipFill>
              <a:blip r:embed="rId288" cstate="print"/>
              <a:srcRect/>
              <a:stretch>
                <a:fillRect/>
              </a:stretch>
            </p:blipFill>
            <p:spPr bwMode="auto">
              <a:xfrm>
                <a:off x="1088" y="2831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57" name="Picture 665"/>
              <p:cNvPicPr>
                <a:picLocks noChangeAspect="1" noChangeArrowheads="1"/>
              </p:cNvPicPr>
              <p:nvPr/>
            </p:nvPicPr>
            <p:blipFill>
              <a:blip r:embed="rId289" cstate="print"/>
              <a:srcRect/>
              <a:stretch>
                <a:fillRect/>
              </a:stretch>
            </p:blipFill>
            <p:spPr bwMode="auto">
              <a:xfrm>
                <a:off x="1088" y="2831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58" name="Picture 666"/>
              <p:cNvPicPr>
                <a:picLocks noChangeAspect="1" noChangeArrowheads="1"/>
              </p:cNvPicPr>
              <p:nvPr/>
            </p:nvPicPr>
            <p:blipFill>
              <a:blip r:embed="rId290" cstate="print"/>
              <a:srcRect/>
              <a:stretch>
                <a:fillRect/>
              </a:stretch>
            </p:blipFill>
            <p:spPr bwMode="auto">
              <a:xfrm>
                <a:off x="1085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59" name="Picture 667"/>
              <p:cNvPicPr>
                <a:picLocks noChangeAspect="1" noChangeArrowheads="1"/>
              </p:cNvPicPr>
              <p:nvPr/>
            </p:nvPicPr>
            <p:blipFill>
              <a:blip r:embed="rId291" cstate="print"/>
              <a:srcRect/>
              <a:stretch>
                <a:fillRect/>
              </a:stretch>
            </p:blipFill>
            <p:spPr bwMode="auto">
              <a:xfrm>
                <a:off x="1085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60" name="Rectangle 668"/>
              <p:cNvSpPr>
                <a:spLocks noChangeArrowheads="1"/>
              </p:cNvSpPr>
              <p:nvPr/>
            </p:nvSpPr>
            <p:spPr bwMode="auto">
              <a:xfrm>
                <a:off x="1252" y="2931"/>
                <a:ext cx="20" cy="18"/>
              </a:xfrm>
              <a:prstGeom prst="rect">
                <a:avLst/>
              </a:pr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61" name="Freeform 669"/>
              <p:cNvSpPr>
                <a:spLocks noEditPoints="1"/>
              </p:cNvSpPr>
              <p:nvPr/>
            </p:nvSpPr>
            <p:spPr bwMode="auto">
              <a:xfrm>
                <a:off x="1528" y="2869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6" y="50"/>
                  </a:cxn>
                  <a:cxn ang="0">
                    <a:pos x="68" y="64"/>
                  </a:cxn>
                  <a:cxn ang="0">
                    <a:pos x="71" y="74"/>
                  </a:cxn>
                  <a:cxn ang="0">
                    <a:pos x="78" y="77"/>
                  </a:cxn>
                  <a:cxn ang="0">
                    <a:pos x="86" y="74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7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0" y="12"/>
                  </a:cxn>
                  <a:cxn ang="0">
                    <a:pos x="7" y="26"/>
                  </a:cxn>
                  <a:cxn ang="0">
                    <a:pos x="12" y="43"/>
                  </a:cxn>
                  <a:cxn ang="0">
                    <a:pos x="19" y="46"/>
                  </a:cxn>
                  <a:cxn ang="0">
                    <a:pos x="27" y="43"/>
                  </a:cxn>
                  <a:cxn ang="0">
                    <a:pos x="32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6" y="80"/>
                  </a:cxn>
                  <a:cxn ang="0">
                    <a:pos x="72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7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62" name="Freeform 670"/>
              <p:cNvSpPr>
                <a:spLocks/>
              </p:cNvSpPr>
              <p:nvPr/>
            </p:nvSpPr>
            <p:spPr bwMode="auto">
              <a:xfrm>
                <a:off x="1635" y="2869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" y="0"/>
                  </a:cxn>
                  <a:cxn ang="0">
                    <a:pos x="42" y="2"/>
                  </a:cxn>
                  <a:cxn ang="0">
                    <a:pos x="48" y="5"/>
                  </a:cxn>
                  <a:cxn ang="0">
                    <a:pos x="51" y="8"/>
                  </a:cxn>
                  <a:cxn ang="0">
                    <a:pos x="54" y="12"/>
                  </a:cxn>
                  <a:cxn ang="0">
                    <a:pos x="56" y="17"/>
                  </a:cxn>
                  <a:cxn ang="0">
                    <a:pos x="57" y="23"/>
                  </a:cxn>
                  <a:cxn ang="0">
                    <a:pos x="51" y="38"/>
                  </a:cxn>
                  <a:cxn ang="0">
                    <a:pos x="36" y="55"/>
                  </a:cxn>
                  <a:cxn ang="0">
                    <a:pos x="32" y="58"/>
                  </a:cxn>
                  <a:cxn ang="0">
                    <a:pos x="19" y="67"/>
                  </a:cxn>
                  <a:cxn ang="0">
                    <a:pos x="12" y="71"/>
                  </a:cxn>
                  <a:cxn ang="0">
                    <a:pos x="39" y="71"/>
                  </a:cxn>
                  <a:cxn ang="0">
                    <a:pos x="45" y="70"/>
                  </a:cxn>
                  <a:cxn ang="0">
                    <a:pos x="48" y="70"/>
                  </a:cxn>
                  <a:cxn ang="0">
                    <a:pos x="51" y="67"/>
                  </a:cxn>
                  <a:cxn ang="0">
                    <a:pos x="54" y="65"/>
                  </a:cxn>
                  <a:cxn ang="0">
                    <a:pos x="56" y="61"/>
                  </a:cxn>
                  <a:cxn ang="0">
                    <a:pos x="57" y="58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3"/>
                  </a:cxn>
                  <a:cxn ang="0">
                    <a:pos x="24" y="55"/>
                  </a:cxn>
                  <a:cxn ang="0">
                    <a:pos x="39" y="38"/>
                  </a:cxn>
                  <a:cxn ang="0">
                    <a:pos x="44" y="21"/>
                  </a:cxn>
                  <a:cxn ang="0">
                    <a:pos x="42" y="15"/>
                  </a:cxn>
                  <a:cxn ang="0">
                    <a:pos x="41" y="11"/>
                  </a:cxn>
                  <a:cxn ang="0">
                    <a:pos x="38" y="8"/>
                  </a:cxn>
                  <a:cxn ang="0">
                    <a:pos x="33" y="6"/>
                  </a:cxn>
                  <a:cxn ang="0">
                    <a:pos x="27" y="5"/>
                  </a:cxn>
                  <a:cxn ang="0">
                    <a:pos x="22" y="6"/>
                  </a:cxn>
                  <a:cxn ang="0">
                    <a:pos x="16" y="8"/>
                  </a:cxn>
                  <a:cxn ang="0">
                    <a:pos x="12" y="12"/>
                  </a:cxn>
                  <a:cxn ang="0">
                    <a:pos x="10" y="15"/>
                  </a:cxn>
                  <a:cxn ang="0">
                    <a:pos x="13" y="21"/>
                  </a:cxn>
                  <a:cxn ang="0">
                    <a:pos x="15" y="23"/>
                  </a:cxn>
                  <a:cxn ang="0">
                    <a:pos x="15" y="24"/>
                  </a:cxn>
                  <a:cxn ang="0">
                    <a:pos x="13" y="29"/>
                  </a:cxn>
                  <a:cxn ang="0">
                    <a:pos x="7" y="32"/>
                  </a:cxn>
                  <a:cxn ang="0">
                    <a:pos x="4" y="30"/>
                  </a:cxn>
                  <a:cxn ang="0">
                    <a:pos x="3" y="29"/>
                  </a:cxn>
                  <a:cxn ang="0">
                    <a:pos x="1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2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6" y="0"/>
                    </a:lnTo>
                    <a:lnTo>
                      <a:pt x="42" y="2"/>
                    </a:lnTo>
                    <a:lnTo>
                      <a:pt x="48" y="5"/>
                    </a:lnTo>
                    <a:lnTo>
                      <a:pt x="51" y="8"/>
                    </a:lnTo>
                    <a:lnTo>
                      <a:pt x="54" y="12"/>
                    </a:lnTo>
                    <a:lnTo>
                      <a:pt x="56" y="17"/>
                    </a:lnTo>
                    <a:lnTo>
                      <a:pt x="57" y="23"/>
                    </a:lnTo>
                    <a:lnTo>
                      <a:pt x="51" y="38"/>
                    </a:lnTo>
                    <a:lnTo>
                      <a:pt x="36" y="55"/>
                    </a:lnTo>
                    <a:lnTo>
                      <a:pt x="32" y="58"/>
                    </a:lnTo>
                    <a:lnTo>
                      <a:pt x="19" y="67"/>
                    </a:lnTo>
                    <a:lnTo>
                      <a:pt x="12" y="71"/>
                    </a:lnTo>
                    <a:lnTo>
                      <a:pt x="39" y="71"/>
                    </a:lnTo>
                    <a:lnTo>
                      <a:pt x="45" y="70"/>
                    </a:lnTo>
                    <a:lnTo>
                      <a:pt x="48" y="70"/>
                    </a:lnTo>
                    <a:lnTo>
                      <a:pt x="51" y="67"/>
                    </a:lnTo>
                    <a:lnTo>
                      <a:pt x="54" y="65"/>
                    </a:lnTo>
                    <a:lnTo>
                      <a:pt x="56" y="61"/>
                    </a:lnTo>
                    <a:lnTo>
                      <a:pt x="57" y="58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24" y="55"/>
                    </a:lnTo>
                    <a:lnTo>
                      <a:pt x="39" y="38"/>
                    </a:lnTo>
                    <a:lnTo>
                      <a:pt x="44" y="21"/>
                    </a:lnTo>
                    <a:lnTo>
                      <a:pt x="42" y="15"/>
                    </a:lnTo>
                    <a:lnTo>
                      <a:pt x="41" y="11"/>
                    </a:lnTo>
                    <a:lnTo>
                      <a:pt x="38" y="8"/>
                    </a:lnTo>
                    <a:lnTo>
                      <a:pt x="33" y="6"/>
                    </a:lnTo>
                    <a:lnTo>
                      <a:pt x="27" y="5"/>
                    </a:lnTo>
                    <a:lnTo>
                      <a:pt x="22" y="6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3" y="29"/>
                    </a:lnTo>
                    <a:lnTo>
                      <a:pt x="7" y="32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63" name="Freeform 671"/>
              <p:cNvSpPr>
                <a:spLocks/>
              </p:cNvSpPr>
              <p:nvPr/>
            </p:nvSpPr>
            <p:spPr bwMode="auto">
              <a:xfrm>
                <a:off x="1706" y="2871"/>
                <a:ext cx="78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5" y="19"/>
                  </a:cxn>
                  <a:cxn ang="0">
                    <a:pos x="70" y="21"/>
                  </a:cxn>
                  <a:cxn ang="0">
                    <a:pos x="61" y="12"/>
                  </a:cxn>
                  <a:cxn ang="0">
                    <a:pos x="51" y="6"/>
                  </a:cxn>
                  <a:cxn ang="0">
                    <a:pos x="36" y="4"/>
                  </a:cxn>
                  <a:cxn ang="0">
                    <a:pos x="31" y="4"/>
                  </a:cxn>
                  <a:cxn ang="0">
                    <a:pos x="27" y="6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22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3" y="27"/>
                  </a:cxn>
                  <a:cxn ang="0">
                    <a:pos x="43" y="24"/>
                  </a:cxn>
                  <a:cxn ang="0">
                    <a:pos x="45" y="19"/>
                  </a:cxn>
                  <a:cxn ang="0">
                    <a:pos x="49" y="19"/>
                  </a:cxn>
                  <a:cxn ang="0">
                    <a:pos x="49" y="54"/>
                  </a:cxn>
                  <a:cxn ang="0">
                    <a:pos x="45" y="54"/>
                  </a:cxn>
                  <a:cxn ang="0">
                    <a:pos x="43" y="48"/>
                  </a:cxn>
                  <a:cxn ang="0">
                    <a:pos x="42" y="44"/>
                  </a:cxn>
                  <a:cxn ang="0">
                    <a:pos x="40" y="41"/>
                  </a:cxn>
                  <a:cxn ang="0">
                    <a:pos x="36" y="39"/>
                  </a:cxn>
                  <a:cxn ang="0">
                    <a:pos x="22" y="39"/>
                  </a:cxn>
                  <a:cxn ang="0">
                    <a:pos x="22" y="68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1" y="71"/>
                  </a:cxn>
                  <a:cxn ang="0">
                    <a:pos x="58" y="68"/>
                  </a:cxn>
                  <a:cxn ang="0">
                    <a:pos x="63" y="65"/>
                  </a:cxn>
                  <a:cxn ang="0">
                    <a:pos x="75" y="53"/>
                  </a:cxn>
                  <a:cxn ang="0">
                    <a:pos x="78" y="54"/>
                  </a:cxn>
                  <a:cxn ang="0">
                    <a:pos x="67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8">
                    <a:moveTo>
                      <a:pt x="0" y="0"/>
                    </a:moveTo>
                    <a:lnTo>
                      <a:pt x="66" y="0"/>
                    </a:lnTo>
                    <a:lnTo>
                      <a:pt x="75" y="19"/>
                    </a:lnTo>
                    <a:lnTo>
                      <a:pt x="70" y="21"/>
                    </a:lnTo>
                    <a:lnTo>
                      <a:pt x="61" y="12"/>
                    </a:lnTo>
                    <a:lnTo>
                      <a:pt x="51" y="6"/>
                    </a:lnTo>
                    <a:lnTo>
                      <a:pt x="36" y="4"/>
                    </a:lnTo>
                    <a:lnTo>
                      <a:pt x="31" y="4"/>
                    </a:lnTo>
                    <a:lnTo>
                      <a:pt x="27" y="6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2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3" y="27"/>
                    </a:lnTo>
                    <a:lnTo>
                      <a:pt x="43" y="24"/>
                    </a:lnTo>
                    <a:lnTo>
                      <a:pt x="45" y="19"/>
                    </a:lnTo>
                    <a:lnTo>
                      <a:pt x="49" y="19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48"/>
                    </a:lnTo>
                    <a:lnTo>
                      <a:pt x="42" y="44"/>
                    </a:lnTo>
                    <a:lnTo>
                      <a:pt x="40" y="41"/>
                    </a:lnTo>
                    <a:lnTo>
                      <a:pt x="36" y="39"/>
                    </a:lnTo>
                    <a:lnTo>
                      <a:pt x="22" y="39"/>
                    </a:lnTo>
                    <a:lnTo>
                      <a:pt x="22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1" y="71"/>
                    </a:lnTo>
                    <a:lnTo>
                      <a:pt x="58" y="68"/>
                    </a:lnTo>
                    <a:lnTo>
                      <a:pt x="63" y="65"/>
                    </a:lnTo>
                    <a:lnTo>
                      <a:pt x="75" y="53"/>
                    </a:lnTo>
                    <a:lnTo>
                      <a:pt x="78" y="54"/>
                    </a:lnTo>
                    <a:lnTo>
                      <a:pt x="67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64" name="Picture 672"/>
              <p:cNvPicPr>
                <a:picLocks noChangeAspect="1" noChangeArrowheads="1"/>
              </p:cNvPicPr>
              <p:nvPr/>
            </p:nvPicPr>
            <p:blipFill>
              <a:blip r:embed="rId292" cstate="print"/>
              <a:srcRect/>
              <a:stretch>
                <a:fillRect/>
              </a:stretch>
            </p:blipFill>
            <p:spPr bwMode="auto">
              <a:xfrm>
                <a:off x="1873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65" name="Picture 673"/>
              <p:cNvPicPr>
                <a:picLocks noChangeAspect="1" noChangeArrowheads="1"/>
              </p:cNvPicPr>
              <p:nvPr/>
            </p:nvPicPr>
            <p:blipFill>
              <a:blip r:embed="rId293" cstate="print"/>
              <a:srcRect/>
              <a:stretch>
                <a:fillRect/>
              </a:stretch>
            </p:blipFill>
            <p:spPr bwMode="auto">
              <a:xfrm>
                <a:off x="1873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66" name="Picture 674"/>
              <p:cNvPicPr>
                <a:picLocks noChangeAspect="1" noChangeArrowheads="1"/>
              </p:cNvPicPr>
              <p:nvPr/>
            </p:nvPicPr>
            <p:blipFill>
              <a:blip r:embed="rId294" cstate="print"/>
              <a:srcRect/>
              <a:stretch>
                <a:fillRect/>
              </a:stretch>
            </p:blipFill>
            <p:spPr bwMode="auto">
              <a:xfrm>
                <a:off x="1902" y="2837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67" name="Picture 675"/>
              <p:cNvPicPr>
                <a:picLocks noChangeAspect="1" noChangeArrowheads="1"/>
              </p:cNvPicPr>
              <p:nvPr/>
            </p:nvPicPr>
            <p:blipFill>
              <a:blip r:embed="rId295" cstate="print"/>
              <a:srcRect/>
              <a:stretch>
                <a:fillRect/>
              </a:stretch>
            </p:blipFill>
            <p:spPr bwMode="auto">
              <a:xfrm>
                <a:off x="1902" y="2837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68" name="Freeform 676"/>
              <p:cNvSpPr>
                <a:spLocks/>
              </p:cNvSpPr>
              <p:nvPr/>
            </p:nvSpPr>
            <p:spPr bwMode="auto">
              <a:xfrm>
                <a:off x="2144" y="2871"/>
                <a:ext cx="81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0"/>
                  </a:cxn>
                  <a:cxn ang="0">
                    <a:pos x="63" y="62"/>
                  </a:cxn>
                  <a:cxn ang="0">
                    <a:pos x="63" y="9"/>
                  </a:cxn>
                  <a:cxn ang="0">
                    <a:pos x="62" y="6"/>
                  </a:cxn>
                  <a:cxn ang="0">
                    <a:pos x="56" y="3"/>
                  </a:cxn>
                  <a:cxn ang="0">
                    <a:pos x="53" y="3"/>
                  </a:cxn>
                  <a:cxn ang="0">
                    <a:pos x="53" y="0"/>
                  </a:cxn>
                  <a:cxn ang="0">
                    <a:pos x="81" y="0"/>
                  </a:cxn>
                  <a:cxn ang="0">
                    <a:pos x="81" y="3"/>
                  </a:cxn>
                  <a:cxn ang="0">
                    <a:pos x="77" y="3"/>
                  </a:cxn>
                  <a:cxn ang="0">
                    <a:pos x="74" y="4"/>
                  </a:cxn>
                  <a:cxn ang="0">
                    <a:pos x="71" y="7"/>
                  </a:cxn>
                  <a:cxn ang="0">
                    <a:pos x="71" y="78"/>
                  </a:cxn>
                  <a:cxn ang="0">
                    <a:pos x="60" y="78"/>
                  </a:cxn>
                  <a:cxn ang="0">
                    <a:pos x="17" y="7"/>
                  </a:cxn>
                  <a:cxn ang="0">
                    <a:pos x="17" y="66"/>
                  </a:cxn>
                  <a:cxn ang="0">
                    <a:pos x="20" y="72"/>
                  </a:cxn>
                  <a:cxn ang="0">
                    <a:pos x="21" y="74"/>
                  </a:cxn>
                  <a:cxn ang="0">
                    <a:pos x="24" y="74"/>
                  </a:cxn>
                  <a:cxn ang="0">
                    <a:pos x="29" y="75"/>
                  </a:cxn>
                  <a:cxn ang="0">
                    <a:pos x="29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12"/>
                  </a:cxn>
                  <a:cxn ang="0">
                    <a:pos x="9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1" h="78">
                    <a:moveTo>
                      <a:pt x="0" y="0"/>
                    </a:moveTo>
                    <a:lnTo>
                      <a:pt x="26" y="0"/>
                    </a:lnTo>
                    <a:lnTo>
                      <a:pt x="63" y="62"/>
                    </a:lnTo>
                    <a:lnTo>
                      <a:pt x="63" y="9"/>
                    </a:lnTo>
                    <a:lnTo>
                      <a:pt x="62" y="6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53" y="0"/>
                    </a:lnTo>
                    <a:lnTo>
                      <a:pt x="81" y="0"/>
                    </a:lnTo>
                    <a:lnTo>
                      <a:pt x="81" y="3"/>
                    </a:lnTo>
                    <a:lnTo>
                      <a:pt x="77" y="3"/>
                    </a:lnTo>
                    <a:lnTo>
                      <a:pt x="74" y="4"/>
                    </a:lnTo>
                    <a:lnTo>
                      <a:pt x="71" y="7"/>
                    </a:lnTo>
                    <a:lnTo>
                      <a:pt x="71" y="78"/>
                    </a:lnTo>
                    <a:lnTo>
                      <a:pt x="60" y="78"/>
                    </a:lnTo>
                    <a:lnTo>
                      <a:pt x="17" y="7"/>
                    </a:lnTo>
                    <a:lnTo>
                      <a:pt x="17" y="66"/>
                    </a:lnTo>
                    <a:lnTo>
                      <a:pt x="20" y="72"/>
                    </a:lnTo>
                    <a:lnTo>
                      <a:pt x="21" y="74"/>
                    </a:lnTo>
                    <a:lnTo>
                      <a:pt x="24" y="74"/>
                    </a:lnTo>
                    <a:lnTo>
                      <a:pt x="29" y="75"/>
                    </a:lnTo>
                    <a:lnTo>
                      <a:pt x="29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12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69" name="Freeform 677"/>
              <p:cNvSpPr>
                <a:spLocks noEditPoints="1"/>
              </p:cNvSpPr>
              <p:nvPr/>
            </p:nvSpPr>
            <p:spPr bwMode="auto">
              <a:xfrm>
                <a:off x="2555" y="2869"/>
                <a:ext cx="100" cy="82"/>
              </a:xfrm>
              <a:custGeom>
                <a:avLst/>
                <a:gdLst/>
                <a:ahLst/>
                <a:cxnLst>
                  <a:cxn ang="0">
                    <a:pos x="73" y="40"/>
                  </a:cxn>
                  <a:cxn ang="0">
                    <a:pos x="68" y="50"/>
                  </a:cxn>
                  <a:cxn ang="0">
                    <a:pos x="70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1" y="49"/>
                  </a:cxn>
                  <a:cxn ang="0">
                    <a:pos x="86" y="40"/>
                  </a:cxn>
                  <a:cxn ang="0">
                    <a:pos x="76" y="36"/>
                  </a:cxn>
                  <a:cxn ang="0">
                    <a:pos x="91" y="35"/>
                  </a:cxn>
                  <a:cxn ang="0">
                    <a:pos x="100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5"/>
                  </a:cxn>
                  <a:cxn ang="0">
                    <a:pos x="11" y="12"/>
                  </a:cxn>
                  <a:cxn ang="0">
                    <a:pos x="9" y="32"/>
                  </a:cxn>
                  <a:cxn ang="0">
                    <a:pos x="14" y="43"/>
                  </a:cxn>
                  <a:cxn ang="0">
                    <a:pos x="22" y="46"/>
                  </a:cxn>
                  <a:cxn ang="0">
                    <a:pos x="31" y="38"/>
                  </a:cxn>
                  <a:cxn ang="0">
                    <a:pos x="32" y="17"/>
                  </a:cxn>
                  <a:cxn ang="0">
                    <a:pos x="26" y="5"/>
                  </a:cxn>
                  <a:cxn ang="0">
                    <a:pos x="74" y="2"/>
                  </a:cxn>
                  <a:cxn ang="0">
                    <a:pos x="26" y="80"/>
                  </a:cxn>
                  <a:cxn ang="0">
                    <a:pos x="74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2" y="47"/>
                  </a:cxn>
                  <a:cxn ang="0">
                    <a:pos x="9" y="46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100" h="82">
                    <a:moveTo>
                      <a:pt x="76" y="36"/>
                    </a:moveTo>
                    <a:lnTo>
                      <a:pt x="73" y="40"/>
                    </a:lnTo>
                    <a:lnTo>
                      <a:pt x="70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1" y="49"/>
                    </a:lnTo>
                    <a:lnTo>
                      <a:pt x="89" y="44"/>
                    </a:lnTo>
                    <a:lnTo>
                      <a:pt x="86" y="40"/>
                    </a:lnTo>
                    <a:lnTo>
                      <a:pt x="83" y="36"/>
                    </a:lnTo>
                    <a:lnTo>
                      <a:pt x="76" y="36"/>
                    </a:lnTo>
                    <a:close/>
                    <a:moveTo>
                      <a:pt x="80" y="32"/>
                    </a:moveTo>
                    <a:lnTo>
                      <a:pt x="91" y="35"/>
                    </a:lnTo>
                    <a:lnTo>
                      <a:pt x="97" y="44"/>
                    </a:lnTo>
                    <a:lnTo>
                      <a:pt x="100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2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7" y="5"/>
                    </a:moveTo>
                    <a:lnTo>
                      <a:pt x="14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3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8" y="43"/>
                    </a:lnTo>
                    <a:lnTo>
                      <a:pt x="31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2"/>
                    </a:lnTo>
                    <a:close/>
                    <a:moveTo>
                      <a:pt x="22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2" y="47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70" name="Freeform 678"/>
              <p:cNvSpPr>
                <a:spLocks noEditPoints="1"/>
              </p:cNvSpPr>
              <p:nvPr/>
            </p:nvSpPr>
            <p:spPr bwMode="auto">
              <a:xfrm>
                <a:off x="2661" y="2871"/>
                <a:ext cx="68" cy="78"/>
              </a:xfrm>
              <a:custGeom>
                <a:avLst/>
                <a:gdLst/>
                <a:ahLst/>
                <a:cxnLst>
                  <a:cxn ang="0">
                    <a:pos x="39" y="9"/>
                  </a:cxn>
                  <a:cxn ang="0">
                    <a:pos x="9" y="50"/>
                  </a:cxn>
                  <a:cxn ang="0">
                    <a:pos x="39" y="50"/>
                  </a:cxn>
                  <a:cxn ang="0">
                    <a:pos x="39" y="9"/>
                  </a:cxn>
                  <a:cxn ang="0">
                    <a:pos x="39" y="0"/>
                  </a:cxn>
                  <a:cxn ang="0">
                    <a:pos x="50" y="0"/>
                  </a:cxn>
                  <a:cxn ang="0">
                    <a:pos x="50" y="50"/>
                  </a:cxn>
                  <a:cxn ang="0">
                    <a:pos x="68" y="50"/>
                  </a:cxn>
                  <a:cxn ang="0">
                    <a:pos x="65" y="57"/>
                  </a:cxn>
                  <a:cxn ang="0">
                    <a:pos x="50" y="57"/>
                  </a:cxn>
                  <a:cxn ang="0">
                    <a:pos x="50" y="69"/>
                  </a:cxn>
                  <a:cxn ang="0">
                    <a:pos x="51" y="72"/>
                  </a:cxn>
                  <a:cxn ang="0">
                    <a:pos x="57" y="75"/>
                  </a:cxn>
                  <a:cxn ang="0">
                    <a:pos x="60" y="75"/>
                  </a:cxn>
                  <a:cxn ang="0">
                    <a:pos x="60" y="78"/>
                  </a:cxn>
                  <a:cxn ang="0">
                    <a:pos x="27" y="78"/>
                  </a:cxn>
                  <a:cxn ang="0">
                    <a:pos x="27" y="75"/>
                  </a:cxn>
                  <a:cxn ang="0">
                    <a:pos x="32" y="75"/>
                  </a:cxn>
                  <a:cxn ang="0">
                    <a:pos x="35" y="74"/>
                  </a:cxn>
                  <a:cxn ang="0">
                    <a:pos x="38" y="71"/>
                  </a:cxn>
                  <a:cxn ang="0">
                    <a:pos x="38" y="68"/>
                  </a:cxn>
                  <a:cxn ang="0">
                    <a:pos x="39" y="62"/>
                  </a:cxn>
                  <a:cxn ang="0">
                    <a:pos x="39" y="57"/>
                  </a:cxn>
                  <a:cxn ang="0">
                    <a:pos x="1" y="57"/>
                  </a:cxn>
                  <a:cxn ang="0">
                    <a:pos x="0" y="53"/>
                  </a:cxn>
                  <a:cxn ang="0">
                    <a:pos x="19" y="25"/>
                  </a:cxn>
                  <a:cxn ang="0">
                    <a:pos x="39" y="0"/>
                  </a:cxn>
                </a:cxnLst>
                <a:rect l="0" t="0" r="r" b="b"/>
                <a:pathLst>
                  <a:path w="68" h="78">
                    <a:moveTo>
                      <a:pt x="39" y="9"/>
                    </a:moveTo>
                    <a:lnTo>
                      <a:pt x="9" y="50"/>
                    </a:lnTo>
                    <a:lnTo>
                      <a:pt x="39" y="50"/>
                    </a:lnTo>
                    <a:lnTo>
                      <a:pt x="39" y="9"/>
                    </a:lnTo>
                    <a:close/>
                    <a:moveTo>
                      <a:pt x="39" y="0"/>
                    </a:moveTo>
                    <a:lnTo>
                      <a:pt x="50" y="0"/>
                    </a:lnTo>
                    <a:lnTo>
                      <a:pt x="50" y="50"/>
                    </a:lnTo>
                    <a:lnTo>
                      <a:pt x="68" y="50"/>
                    </a:lnTo>
                    <a:lnTo>
                      <a:pt x="65" y="57"/>
                    </a:lnTo>
                    <a:lnTo>
                      <a:pt x="50" y="57"/>
                    </a:lnTo>
                    <a:lnTo>
                      <a:pt x="50" y="69"/>
                    </a:lnTo>
                    <a:lnTo>
                      <a:pt x="51" y="72"/>
                    </a:lnTo>
                    <a:lnTo>
                      <a:pt x="57" y="75"/>
                    </a:lnTo>
                    <a:lnTo>
                      <a:pt x="60" y="75"/>
                    </a:lnTo>
                    <a:lnTo>
                      <a:pt x="60" y="78"/>
                    </a:lnTo>
                    <a:lnTo>
                      <a:pt x="27" y="78"/>
                    </a:lnTo>
                    <a:lnTo>
                      <a:pt x="27" y="75"/>
                    </a:lnTo>
                    <a:lnTo>
                      <a:pt x="32" y="75"/>
                    </a:lnTo>
                    <a:lnTo>
                      <a:pt x="35" y="74"/>
                    </a:lnTo>
                    <a:lnTo>
                      <a:pt x="38" y="71"/>
                    </a:lnTo>
                    <a:lnTo>
                      <a:pt x="38" y="68"/>
                    </a:lnTo>
                    <a:lnTo>
                      <a:pt x="39" y="62"/>
                    </a:lnTo>
                    <a:lnTo>
                      <a:pt x="39" y="57"/>
                    </a:lnTo>
                    <a:lnTo>
                      <a:pt x="1" y="57"/>
                    </a:lnTo>
                    <a:lnTo>
                      <a:pt x="0" y="53"/>
                    </a:lnTo>
                    <a:lnTo>
                      <a:pt x="19" y="2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71" name="Freeform 679"/>
              <p:cNvSpPr>
                <a:spLocks/>
              </p:cNvSpPr>
              <p:nvPr/>
            </p:nvSpPr>
            <p:spPr bwMode="auto">
              <a:xfrm>
                <a:off x="2735" y="2871"/>
                <a:ext cx="78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19"/>
                  </a:cxn>
                  <a:cxn ang="0">
                    <a:pos x="71" y="21"/>
                  </a:cxn>
                  <a:cxn ang="0">
                    <a:pos x="61" y="12"/>
                  </a:cxn>
                  <a:cxn ang="0">
                    <a:pos x="49" y="6"/>
                  </a:cxn>
                  <a:cxn ang="0">
                    <a:pos x="34" y="4"/>
                  </a:cxn>
                  <a:cxn ang="0">
                    <a:pos x="30" y="4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21" y="13"/>
                  </a:cxn>
                  <a:cxn ang="0">
                    <a:pos x="21" y="33"/>
                  </a:cxn>
                  <a:cxn ang="0">
                    <a:pos x="34" y="33"/>
                  </a:cxn>
                  <a:cxn ang="0">
                    <a:pos x="39" y="31"/>
                  </a:cxn>
                  <a:cxn ang="0">
                    <a:pos x="40" y="30"/>
                  </a:cxn>
                  <a:cxn ang="0">
                    <a:pos x="43" y="24"/>
                  </a:cxn>
                  <a:cxn ang="0">
                    <a:pos x="45" y="19"/>
                  </a:cxn>
                  <a:cxn ang="0">
                    <a:pos x="48" y="19"/>
                  </a:cxn>
                  <a:cxn ang="0">
                    <a:pos x="48" y="54"/>
                  </a:cxn>
                  <a:cxn ang="0">
                    <a:pos x="45" y="54"/>
                  </a:cxn>
                  <a:cxn ang="0">
                    <a:pos x="42" y="45"/>
                  </a:cxn>
                  <a:cxn ang="0">
                    <a:pos x="40" y="42"/>
                  </a:cxn>
                  <a:cxn ang="0">
                    <a:pos x="34" y="39"/>
                  </a:cxn>
                  <a:cxn ang="0">
                    <a:pos x="21" y="39"/>
                  </a:cxn>
                  <a:cxn ang="0">
                    <a:pos x="21" y="63"/>
                  </a:cxn>
                  <a:cxn ang="0">
                    <a:pos x="22" y="68"/>
                  </a:cxn>
                  <a:cxn ang="0">
                    <a:pos x="22" y="71"/>
                  </a:cxn>
                  <a:cxn ang="0">
                    <a:pos x="25" y="72"/>
                  </a:cxn>
                  <a:cxn ang="0">
                    <a:pos x="30" y="74"/>
                  </a:cxn>
                  <a:cxn ang="0">
                    <a:pos x="34" y="74"/>
                  </a:cxn>
                  <a:cxn ang="0">
                    <a:pos x="43" y="72"/>
                  </a:cxn>
                  <a:cxn ang="0">
                    <a:pos x="51" y="71"/>
                  </a:cxn>
                  <a:cxn ang="0">
                    <a:pos x="63" y="65"/>
                  </a:cxn>
                  <a:cxn ang="0">
                    <a:pos x="68" y="59"/>
                  </a:cxn>
                  <a:cxn ang="0">
                    <a:pos x="74" y="53"/>
                  </a:cxn>
                  <a:cxn ang="0">
                    <a:pos x="78" y="54"/>
                  </a:cxn>
                  <a:cxn ang="0">
                    <a:pos x="68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10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8">
                    <a:moveTo>
                      <a:pt x="0" y="0"/>
                    </a:moveTo>
                    <a:lnTo>
                      <a:pt x="66" y="0"/>
                    </a:lnTo>
                    <a:lnTo>
                      <a:pt x="74" y="19"/>
                    </a:lnTo>
                    <a:lnTo>
                      <a:pt x="71" y="21"/>
                    </a:lnTo>
                    <a:lnTo>
                      <a:pt x="61" y="12"/>
                    </a:lnTo>
                    <a:lnTo>
                      <a:pt x="49" y="6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1" y="13"/>
                    </a:lnTo>
                    <a:lnTo>
                      <a:pt x="21" y="33"/>
                    </a:lnTo>
                    <a:lnTo>
                      <a:pt x="34" y="33"/>
                    </a:lnTo>
                    <a:lnTo>
                      <a:pt x="39" y="31"/>
                    </a:lnTo>
                    <a:lnTo>
                      <a:pt x="40" y="30"/>
                    </a:lnTo>
                    <a:lnTo>
                      <a:pt x="43" y="24"/>
                    </a:lnTo>
                    <a:lnTo>
                      <a:pt x="45" y="19"/>
                    </a:lnTo>
                    <a:lnTo>
                      <a:pt x="48" y="19"/>
                    </a:lnTo>
                    <a:lnTo>
                      <a:pt x="48" y="54"/>
                    </a:lnTo>
                    <a:lnTo>
                      <a:pt x="45" y="54"/>
                    </a:lnTo>
                    <a:lnTo>
                      <a:pt x="42" y="45"/>
                    </a:lnTo>
                    <a:lnTo>
                      <a:pt x="40" y="42"/>
                    </a:lnTo>
                    <a:lnTo>
                      <a:pt x="34" y="39"/>
                    </a:lnTo>
                    <a:lnTo>
                      <a:pt x="21" y="39"/>
                    </a:lnTo>
                    <a:lnTo>
                      <a:pt x="21" y="63"/>
                    </a:lnTo>
                    <a:lnTo>
                      <a:pt x="22" y="68"/>
                    </a:lnTo>
                    <a:lnTo>
                      <a:pt x="22" y="71"/>
                    </a:lnTo>
                    <a:lnTo>
                      <a:pt x="25" y="72"/>
                    </a:lnTo>
                    <a:lnTo>
                      <a:pt x="30" y="74"/>
                    </a:lnTo>
                    <a:lnTo>
                      <a:pt x="34" y="74"/>
                    </a:lnTo>
                    <a:lnTo>
                      <a:pt x="43" y="72"/>
                    </a:lnTo>
                    <a:lnTo>
                      <a:pt x="51" y="71"/>
                    </a:lnTo>
                    <a:lnTo>
                      <a:pt x="63" y="65"/>
                    </a:lnTo>
                    <a:lnTo>
                      <a:pt x="68" y="59"/>
                    </a:lnTo>
                    <a:lnTo>
                      <a:pt x="74" y="53"/>
                    </a:lnTo>
                    <a:lnTo>
                      <a:pt x="78" y="54"/>
                    </a:lnTo>
                    <a:lnTo>
                      <a:pt x="68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72" name="Picture 680"/>
              <p:cNvPicPr>
                <a:picLocks noChangeAspect="1" noChangeArrowheads="1"/>
              </p:cNvPicPr>
              <p:nvPr/>
            </p:nvPicPr>
            <p:blipFill>
              <a:blip r:embed="rId296" cstate="print"/>
              <a:srcRect/>
              <a:stretch>
                <a:fillRect/>
              </a:stretch>
            </p:blipFill>
            <p:spPr bwMode="auto">
              <a:xfrm>
                <a:off x="2899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73" name="Picture 681"/>
              <p:cNvPicPr>
                <a:picLocks noChangeAspect="1" noChangeArrowheads="1"/>
              </p:cNvPicPr>
              <p:nvPr/>
            </p:nvPicPr>
            <p:blipFill>
              <a:blip r:embed="rId297" cstate="print"/>
              <a:srcRect/>
              <a:stretch>
                <a:fillRect/>
              </a:stretch>
            </p:blipFill>
            <p:spPr bwMode="auto">
              <a:xfrm>
                <a:off x="2899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74" name="Picture 682"/>
              <p:cNvPicPr>
                <a:picLocks noChangeAspect="1" noChangeArrowheads="1"/>
              </p:cNvPicPr>
              <p:nvPr/>
            </p:nvPicPr>
            <p:blipFill>
              <a:blip r:embed="rId298" cstate="print"/>
              <a:srcRect/>
              <a:stretch>
                <a:fillRect/>
              </a:stretch>
            </p:blipFill>
            <p:spPr bwMode="auto">
              <a:xfrm>
                <a:off x="2929" y="28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75" name="Picture 683"/>
              <p:cNvPicPr>
                <a:picLocks noChangeAspect="1" noChangeArrowheads="1"/>
              </p:cNvPicPr>
              <p:nvPr/>
            </p:nvPicPr>
            <p:blipFill>
              <a:blip r:embed="rId299" cstate="print"/>
              <a:srcRect/>
              <a:stretch>
                <a:fillRect/>
              </a:stretch>
            </p:blipFill>
            <p:spPr bwMode="auto">
              <a:xfrm>
                <a:off x="2929" y="28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76" name="Freeform 684"/>
              <p:cNvSpPr>
                <a:spLocks/>
              </p:cNvSpPr>
              <p:nvPr/>
            </p:nvSpPr>
            <p:spPr bwMode="auto">
              <a:xfrm>
                <a:off x="3038" y="2892"/>
                <a:ext cx="72" cy="57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1" y="0"/>
                  </a:cxn>
                  <a:cxn ang="0">
                    <a:pos x="55" y="3"/>
                  </a:cxn>
                  <a:cxn ang="0">
                    <a:pos x="61" y="9"/>
                  </a:cxn>
                  <a:cxn ang="0">
                    <a:pos x="61" y="44"/>
                  </a:cxn>
                  <a:cxn ang="0">
                    <a:pos x="63" y="48"/>
                  </a:cxn>
                  <a:cxn ang="0">
                    <a:pos x="63" y="51"/>
                  </a:cxn>
                  <a:cxn ang="0">
                    <a:pos x="69" y="54"/>
                  </a:cxn>
                  <a:cxn ang="0">
                    <a:pos x="72" y="54"/>
                  </a:cxn>
                  <a:cxn ang="0">
                    <a:pos x="72" y="57"/>
                  </a:cxn>
                  <a:cxn ang="0">
                    <a:pos x="40" y="57"/>
                  </a:cxn>
                  <a:cxn ang="0">
                    <a:pos x="40" y="54"/>
                  </a:cxn>
                  <a:cxn ang="0">
                    <a:pos x="43" y="54"/>
                  </a:cxn>
                  <a:cxn ang="0">
                    <a:pos x="49" y="51"/>
                  </a:cxn>
                  <a:cxn ang="0">
                    <a:pos x="51" y="48"/>
                  </a:cxn>
                  <a:cxn ang="0">
                    <a:pos x="51" y="13"/>
                  </a:cxn>
                  <a:cxn ang="0">
                    <a:pos x="49" y="9"/>
                  </a:cxn>
                  <a:cxn ang="0">
                    <a:pos x="48" y="7"/>
                  </a:cxn>
                  <a:cxn ang="0">
                    <a:pos x="45" y="6"/>
                  </a:cxn>
                  <a:cxn ang="0">
                    <a:pos x="34" y="6"/>
                  </a:cxn>
                  <a:cxn ang="0">
                    <a:pos x="28" y="10"/>
                  </a:cxn>
                  <a:cxn ang="0">
                    <a:pos x="21" y="15"/>
                  </a:cxn>
                  <a:cxn ang="0">
                    <a:pos x="21" y="48"/>
                  </a:cxn>
                  <a:cxn ang="0">
                    <a:pos x="22" y="51"/>
                  </a:cxn>
                  <a:cxn ang="0">
                    <a:pos x="28" y="54"/>
                  </a:cxn>
                  <a:cxn ang="0">
                    <a:pos x="30" y="54"/>
                  </a:cxn>
                  <a:cxn ang="0">
                    <a:pos x="30" y="57"/>
                  </a:cxn>
                  <a:cxn ang="0">
                    <a:pos x="0" y="57"/>
                  </a:cxn>
                  <a:cxn ang="0">
                    <a:pos x="0" y="54"/>
                  </a:cxn>
                  <a:cxn ang="0">
                    <a:pos x="3" y="54"/>
                  </a:cxn>
                  <a:cxn ang="0">
                    <a:pos x="6" y="53"/>
                  </a:cxn>
                  <a:cxn ang="0">
                    <a:pos x="7" y="51"/>
                  </a:cxn>
                  <a:cxn ang="0">
                    <a:pos x="9" y="48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1"/>
                  </a:cxn>
                  <a:cxn ang="0">
                    <a:pos x="21" y="1"/>
                  </a:cxn>
                  <a:cxn ang="0">
                    <a:pos x="21" y="10"/>
                  </a:cxn>
                  <a:cxn ang="0">
                    <a:pos x="33" y="3"/>
                  </a:cxn>
                  <a:cxn ang="0">
                    <a:pos x="45" y="0"/>
                  </a:cxn>
                </a:cxnLst>
                <a:rect l="0" t="0" r="r" b="b"/>
                <a:pathLst>
                  <a:path w="72" h="57">
                    <a:moveTo>
                      <a:pt x="45" y="0"/>
                    </a:moveTo>
                    <a:lnTo>
                      <a:pt x="51" y="0"/>
                    </a:lnTo>
                    <a:lnTo>
                      <a:pt x="55" y="3"/>
                    </a:lnTo>
                    <a:lnTo>
                      <a:pt x="61" y="9"/>
                    </a:lnTo>
                    <a:lnTo>
                      <a:pt x="61" y="44"/>
                    </a:lnTo>
                    <a:lnTo>
                      <a:pt x="63" y="48"/>
                    </a:lnTo>
                    <a:lnTo>
                      <a:pt x="63" y="51"/>
                    </a:lnTo>
                    <a:lnTo>
                      <a:pt x="69" y="54"/>
                    </a:lnTo>
                    <a:lnTo>
                      <a:pt x="72" y="54"/>
                    </a:lnTo>
                    <a:lnTo>
                      <a:pt x="72" y="57"/>
                    </a:lnTo>
                    <a:lnTo>
                      <a:pt x="40" y="57"/>
                    </a:lnTo>
                    <a:lnTo>
                      <a:pt x="40" y="54"/>
                    </a:lnTo>
                    <a:lnTo>
                      <a:pt x="43" y="54"/>
                    </a:lnTo>
                    <a:lnTo>
                      <a:pt x="49" y="51"/>
                    </a:lnTo>
                    <a:lnTo>
                      <a:pt x="51" y="48"/>
                    </a:lnTo>
                    <a:lnTo>
                      <a:pt x="51" y="13"/>
                    </a:lnTo>
                    <a:lnTo>
                      <a:pt x="49" y="9"/>
                    </a:lnTo>
                    <a:lnTo>
                      <a:pt x="48" y="7"/>
                    </a:lnTo>
                    <a:lnTo>
                      <a:pt x="45" y="6"/>
                    </a:lnTo>
                    <a:lnTo>
                      <a:pt x="34" y="6"/>
                    </a:lnTo>
                    <a:lnTo>
                      <a:pt x="28" y="10"/>
                    </a:lnTo>
                    <a:lnTo>
                      <a:pt x="21" y="15"/>
                    </a:lnTo>
                    <a:lnTo>
                      <a:pt x="21" y="48"/>
                    </a:lnTo>
                    <a:lnTo>
                      <a:pt x="22" y="51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0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6" y="53"/>
                    </a:lnTo>
                    <a:lnTo>
                      <a:pt x="7" y="51"/>
                    </a:lnTo>
                    <a:lnTo>
                      <a:pt x="9" y="48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1"/>
                    </a:lnTo>
                    <a:lnTo>
                      <a:pt x="21" y="1"/>
                    </a:lnTo>
                    <a:lnTo>
                      <a:pt x="21" y="10"/>
                    </a:lnTo>
                    <a:lnTo>
                      <a:pt x="33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77" name="Freeform 685"/>
              <p:cNvSpPr>
                <a:spLocks noEditPoints="1"/>
              </p:cNvSpPr>
              <p:nvPr/>
            </p:nvSpPr>
            <p:spPr bwMode="auto">
              <a:xfrm>
                <a:off x="3306" y="2869"/>
                <a:ext cx="99" cy="82"/>
              </a:xfrm>
              <a:custGeom>
                <a:avLst/>
                <a:gdLst/>
                <a:ahLst/>
                <a:cxnLst>
                  <a:cxn ang="0">
                    <a:pos x="72" y="40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49"/>
                  </a:cxn>
                  <a:cxn ang="0">
                    <a:pos x="86" y="40"/>
                  </a:cxn>
                  <a:cxn ang="0">
                    <a:pos x="75" y="36"/>
                  </a:cxn>
                  <a:cxn ang="0">
                    <a:pos x="90" y="35"/>
                  </a:cxn>
                  <a:cxn ang="0">
                    <a:pos x="99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6" y="5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3" y="43"/>
                  </a:cxn>
                  <a:cxn ang="0">
                    <a:pos x="21" y="46"/>
                  </a:cxn>
                  <a:cxn ang="0">
                    <a:pos x="30" y="38"/>
                  </a:cxn>
                  <a:cxn ang="0">
                    <a:pos x="31" y="17"/>
                  </a:cxn>
                  <a:cxn ang="0">
                    <a:pos x="25" y="5"/>
                  </a:cxn>
                  <a:cxn ang="0">
                    <a:pos x="74" y="2"/>
                  </a:cxn>
                  <a:cxn ang="0">
                    <a:pos x="25" y="80"/>
                  </a:cxn>
                  <a:cxn ang="0">
                    <a:pos x="74" y="2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1" y="47"/>
                  </a:cxn>
                  <a:cxn ang="0">
                    <a:pos x="9" y="46"/>
                  </a:cxn>
                  <a:cxn ang="0">
                    <a:pos x="0" y="24"/>
                  </a:cxn>
                  <a:cxn ang="0">
                    <a:pos x="10" y="3"/>
                  </a:cxn>
                </a:cxnLst>
                <a:rect l="0" t="0" r="r" b="b"/>
                <a:pathLst>
                  <a:path w="99" h="82">
                    <a:moveTo>
                      <a:pt x="75" y="36"/>
                    </a:moveTo>
                    <a:lnTo>
                      <a:pt x="72" y="40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49"/>
                    </a:lnTo>
                    <a:lnTo>
                      <a:pt x="89" y="44"/>
                    </a:lnTo>
                    <a:lnTo>
                      <a:pt x="86" y="40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80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80" y="32"/>
                    </a:lnTo>
                    <a:close/>
                    <a:moveTo>
                      <a:pt x="16" y="5"/>
                    </a:moveTo>
                    <a:lnTo>
                      <a:pt x="13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3" y="43"/>
                    </a:lnTo>
                    <a:lnTo>
                      <a:pt x="16" y="44"/>
                    </a:lnTo>
                    <a:lnTo>
                      <a:pt x="21" y="46"/>
                    </a:lnTo>
                    <a:lnTo>
                      <a:pt x="27" y="43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17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16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4" y="2"/>
                    </a:lnTo>
                    <a:close/>
                    <a:moveTo>
                      <a:pt x="21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6"/>
                    </a:lnTo>
                    <a:lnTo>
                      <a:pt x="37" y="38"/>
                    </a:lnTo>
                    <a:lnTo>
                      <a:pt x="31" y="47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78" name="Freeform 686"/>
              <p:cNvSpPr>
                <a:spLocks noEditPoints="1"/>
              </p:cNvSpPr>
              <p:nvPr/>
            </p:nvSpPr>
            <p:spPr bwMode="auto">
              <a:xfrm>
                <a:off x="3414" y="2869"/>
                <a:ext cx="63" cy="82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23" y="38"/>
                  </a:cxn>
                  <a:cxn ang="0">
                    <a:pos x="15" y="46"/>
                  </a:cxn>
                  <a:cxn ang="0">
                    <a:pos x="14" y="52"/>
                  </a:cxn>
                  <a:cxn ang="0">
                    <a:pos x="14" y="62"/>
                  </a:cxn>
                  <a:cxn ang="0">
                    <a:pos x="15" y="67"/>
                  </a:cxn>
                  <a:cxn ang="0">
                    <a:pos x="18" y="71"/>
                  </a:cxn>
                  <a:cxn ang="0">
                    <a:pos x="23" y="74"/>
                  </a:cxn>
                  <a:cxn ang="0">
                    <a:pos x="26" y="76"/>
                  </a:cxn>
                  <a:cxn ang="0">
                    <a:pos x="38" y="76"/>
                  </a:cxn>
                  <a:cxn ang="0">
                    <a:pos x="42" y="74"/>
                  </a:cxn>
                  <a:cxn ang="0">
                    <a:pos x="45" y="71"/>
                  </a:cxn>
                  <a:cxn ang="0">
                    <a:pos x="48" y="67"/>
                  </a:cxn>
                  <a:cxn ang="0">
                    <a:pos x="50" y="62"/>
                  </a:cxn>
                  <a:cxn ang="0">
                    <a:pos x="50" y="50"/>
                  </a:cxn>
                  <a:cxn ang="0">
                    <a:pos x="48" y="46"/>
                  </a:cxn>
                  <a:cxn ang="0">
                    <a:pos x="45" y="41"/>
                  </a:cxn>
                  <a:cxn ang="0">
                    <a:pos x="42" y="38"/>
                  </a:cxn>
                  <a:cxn ang="0">
                    <a:pos x="38" y="36"/>
                  </a:cxn>
                  <a:cxn ang="0">
                    <a:pos x="27" y="36"/>
                  </a:cxn>
                  <a:cxn ang="0">
                    <a:pos x="29" y="0"/>
                  </a:cxn>
                  <a:cxn ang="0">
                    <a:pos x="42" y="0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59" y="11"/>
                  </a:cxn>
                  <a:cxn ang="0">
                    <a:pos x="60" y="15"/>
                  </a:cxn>
                  <a:cxn ang="0">
                    <a:pos x="59" y="17"/>
                  </a:cxn>
                  <a:cxn ang="0">
                    <a:pos x="57" y="20"/>
                  </a:cxn>
                  <a:cxn ang="0">
                    <a:pos x="50" y="20"/>
                  </a:cxn>
                  <a:cxn ang="0">
                    <a:pos x="48" y="18"/>
                  </a:cxn>
                  <a:cxn ang="0">
                    <a:pos x="47" y="15"/>
                  </a:cxn>
                  <a:cxn ang="0">
                    <a:pos x="47" y="9"/>
                  </a:cxn>
                  <a:cxn ang="0">
                    <a:pos x="45" y="8"/>
                  </a:cxn>
                  <a:cxn ang="0">
                    <a:pos x="39" y="5"/>
                  </a:cxn>
                  <a:cxn ang="0">
                    <a:pos x="35" y="5"/>
                  </a:cxn>
                  <a:cxn ang="0">
                    <a:pos x="24" y="6"/>
                  </a:cxn>
                  <a:cxn ang="0">
                    <a:pos x="18" y="14"/>
                  </a:cxn>
                  <a:cxn ang="0">
                    <a:pos x="14" y="24"/>
                  </a:cxn>
                  <a:cxn ang="0">
                    <a:pos x="12" y="41"/>
                  </a:cxn>
                  <a:cxn ang="0">
                    <a:pos x="17" y="36"/>
                  </a:cxn>
                  <a:cxn ang="0">
                    <a:pos x="29" y="30"/>
                  </a:cxn>
                  <a:cxn ang="0">
                    <a:pos x="35" y="30"/>
                  </a:cxn>
                  <a:cxn ang="0">
                    <a:pos x="50" y="33"/>
                  </a:cxn>
                  <a:cxn ang="0">
                    <a:pos x="59" y="41"/>
                  </a:cxn>
                  <a:cxn ang="0">
                    <a:pos x="63" y="55"/>
                  </a:cxn>
                  <a:cxn ang="0">
                    <a:pos x="60" y="67"/>
                  </a:cxn>
                  <a:cxn ang="0">
                    <a:pos x="57" y="71"/>
                  </a:cxn>
                  <a:cxn ang="0">
                    <a:pos x="53" y="74"/>
                  </a:cxn>
                  <a:cxn ang="0">
                    <a:pos x="47" y="79"/>
                  </a:cxn>
                  <a:cxn ang="0">
                    <a:pos x="32" y="82"/>
                  </a:cxn>
                  <a:cxn ang="0">
                    <a:pos x="18" y="79"/>
                  </a:cxn>
                  <a:cxn ang="0">
                    <a:pos x="8" y="71"/>
                  </a:cxn>
                  <a:cxn ang="0">
                    <a:pos x="2" y="59"/>
                  </a:cxn>
                  <a:cxn ang="0">
                    <a:pos x="0" y="44"/>
                  </a:cxn>
                  <a:cxn ang="0">
                    <a:pos x="2" y="26"/>
                  </a:cxn>
                  <a:cxn ang="0">
                    <a:pos x="8" y="14"/>
                  </a:cxn>
                  <a:cxn ang="0">
                    <a:pos x="18" y="5"/>
                  </a:cxn>
                  <a:cxn ang="0">
                    <a:pos x="23" y="2"/>
                  </a:cxn>
                  <a:cxn ang="0">
                    <a:pos x="29" y="0"/>
                  </a:cxn>
                </a:cxnLst>
                <a:rect l="0" t="0" r="r" b="b"/>
                <a:pathLst>
                  <a:path w="63" h="82">
                    <a:moveTo>
                      <a:pt x="27" y="36"/>
                    </a:moveTo>
                    <a:lnTo>
                      <a:pt x="23" y="38"/>
                    </a:lnTo>
                    <a:lnTo>
                      <a:pt x="15" y="46"/>
                    </a:lnTo>
                    <a:lnTo>
                      <a:pt x="14" y="52"/>
                    </a:lnTo>
                    <a:lnTo>
                      <a:pt x="14" y="62"/>
                    </a:lnTo>
                    <a:lnTo>
                      <a:pt x="15" y="67"/>
                    </a:lnTo>
                    <a:lnTo>
                      <a:pt x="18" y="71"/>
                    </a:lnTo>
                    <a:lnTo>
                      <a:pt x="23" y="74"/>
                    </a:lnTo>
                    <a:lnTo>
                      <a:pt x="26" y="76"/>
                    </a:lnTo>
                    <a:lnTo>
                      <a:pt x="38" y="76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8" y="67"/>
                    </a:lnTo>
                    <a:lnTo>
                      <a:pt x="50" y="62"/>
                    </a:lnTo>
                    <a:lnTo>
                      <a:pt x="50" y="50"/>
                    </a:lnTo>
                    <a:lnTo>
                      <a:pt x="48" y="46"/>
                    </a:lnTo>
                    <a:lnTo>
                      <a:pt x="45" y="41"/>
                    </a:lnTo>
                    <a:lnTo>
                      <a:pt x="42" y="38"/>
                    </a:lnTo>
                    <a:lnTo>
                      <a:pt x="38" y="36"/>
                    </a:lnTo>
                    <a:lnTo>
                      <a:pt x="27" y="36"/>
                    </a:lnTo>
                    <a:close/>
                    <a:moveTo>
                      <a:pt x="29" y="0"/>
                    </a:moveTo>
                    <a:lnTo>
                      <a:pt x="42" y="0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59" y="11"/>
                    </a:lnTo>
                    <a:lnTo>
                      <a:pt x="60" y="15"/>
                    </a:lnTo>
                    <a:lnTo>
                      <a:pt x="59" y="17"/>
                    </a:lnTo>
                    <a:lnTo>
                      <a:pt x="57" y="20"/>
                    </a:lnTo>
                    <a:lnTo>
                      <a:pt x="50" y="20"/>
                    </a:lnTo>
                    <a:lnTo>
                      <a:pt x="48" y="18"/>
                    </a:lnTo>
                    <a:lnTo>
                      <a:pt x="47" y="15"/>
                    </a:lnTo>
                    <a:lnTo>
                      <a:pt x="47" y="9"/>
                    </a:lnTo>
                    <a:lnTo>
                      <a:pt x="45" y="8"/>
                    </a:lnTo>
                    <a:lnTo>
                      <a:pt x="39" y="5"/>
                    </a:lnTo>
                    <a:lnTo>
                      <a:pt x="35" y="5"/>
                    </a:lnTo>
                    <a:lnTo>
                      <a:pt x="24" y="6"/>
                    </a:lnTo>
                    <a:lnTo>
                      <a:pt x="18" y="14"/>
                    </a:lnTo>
                    <a:lnTo>
                      <a:pt x="14" y="24"/>
                    </a:lnTo>
                    <a:lnTo>
                      <a:pt x="12" y="41"/>
                    </a:lnTo>
                    <a:lnTo>
                      <a:pt x="17" y="36"/>
                    </a:lnTo>
                    <a:lnTo>
                      <a:pt x="29" y="30"/>
                    </a:lnTo>
                    <a:lnTo>
                      <a:pt x="35" y="30"/>
                    </a:lnTo>
                    <a:lnTo>
                      <a:pt x="50" y="33"/>
                    </a:lnTo>
                    <a:lnTo>
                      <a:pt x="59" y="41"/>
                    </a:lnTo>
                    <a:lnTo>
                      <a:pt x="63" y="55"/>
                    </a:lnTo>
                    <a:lnTo>
                      <a:pt x="60" y="67"/>
                    </a:lnTo>
                    <a:lnTo>
                      <a:pt x="57" y="71"/>
                    </a:lnTo>
                    <a:lnTo>
                      <a:pt x="53" y="74"/>
                    </a:lnTo>
                    <a:lnTo>
                      <a:pt x="47" y="79"/>
                    </a:lnTo>
                    <a:lnTo>
                      <a:pt x="32" y="82"/>
                    </a:lnTo>
                    <a:lnTo>
                      <a:pt x="18" y="79"/>
                    </a:lnTo>
                    <a:lnTo>
                      <a:pt x="8" y="71"/>
                    </a:lnTo>
                    <a:lnTo>
                      <a:pt x="2" y="59"/>
                    </a:lnTo>
                    <a:lnTo>
                      <a:pt x="0" y="44"/>
                    </a:lnTo>
                    <a:lnTo>
                      <a:pt x="2" y="26"/>
                    </a:lnTo>
                    <a:lnTo>
                      <a:pt x="8" y="14"/>
                    </a:lnTo>
                    <a:lnTo>
                      <a:pt x="18" y="5"/>
                    </a:lnTo>
                    <a:lnTo>
                      <a:pt x="23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79" name="Freeform 687"/>
              <p:cNvSpPr>
                <a:spLocks/>
              </p:cNvSpPr>
              <p:nvPr/>
            </p:nvSpPr>
            <p:spPr bwMode="auto">
              <a:xfrm>
                <a:off x="3485" y="2871"/>
                <a:ext cx="78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19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0" y="6"/>
                  </a:cxn>
                  <a:cxn ang="0">
                    <a:pos x="35" y="4"/>
                  </a:cxn>
                  <a:cxn ang="0">
                    <a:pos x="30" y="4"/>
                  </a:cxn>
                  <a:cxn ang="0">
                    <a:pos x="24" y="7"/>
                  </a:cxn>
                  <a:cxn ang="0">
                    <a:pos x="23" y="9"/>
                  </a:cxn>
                  <a:cxn ang="0">
                    <a:pos x="21" y="13"/>
                  </a:cxn>
                  <a:cxn ang="0">
                    <a:pos x="21" y="33"/>
                  </a:cxn>
                  <a:cxn ang="0">
                    <a:pos x="35" y="33"/>
                  </a:cxn>
                  <a:cxn ang="0">
                    <a:pos x="39" y="31"/>
                  </a:cxn>
                  <a:cxn ang="0">
                    <a:pos x="41" y="30"/>
                  </a:cxn>
                  <a:cxn ang="0">
                    <a:pos x="44" y="24"/>
                  </a:cxn>
                  <a:cxn ang="0">
                    <a:pos x="45" y="19"/>
                  </a:cxn>
                  <a:cxn ang="0">
                    <a:pos x="48" y="19"/>
                  </a:cxn>
                  <a:cxn ang="0">
                    <a:pos x="48" y="54"/>
                  </a:cxn>
                  <a:cxn ang="0">
                    <a:pos x="45" y="54"/>
                  </a:cxn>
                  <a:cxn ang="0">
                    <a:pos x="42" y="45"/>
                  </a:cxn>
                  <a:cxn ang="0">
                    <a:pos x="41" y="42"/>
                  </a:cxn>
                  <a:cxn ang="0">
                    <a:pos x="35" y="39"/>
                  </a:cxn>
                  <a:cxn ang="0">
                    <a:pos x="21" y="39"/>
                  </a:cxn>
                  <a:cxn ang="0">
                    <a:pos x="21" y="63"/>
                  </a:cxn>
                  <a:cxn ang="0">
                    <a:pos x="23" y="68"/>
                  </a:cxn>
                  <a:cxn ang="0">
                    <a:pos x="23" y="71"/>
                  </a:cxn>
                  <a:cxn ang="0">
                    <a:pos x="26" y="72"/>
                  </a:cxn>
                  <a:cxn ang="0">
                    <a:pos x="30" y="74"/>
                  </a:cxn>
                  <a:cxn ang="0">
                    <a:pos x="35" y="74"/>
                  </a:cxn>
                  <a:cxn ang="0">
                    <a:pos x="44" y="72"/>
                  </a:cxn>
                  <a:cxn ang="0">
                    <a:pos x="51" y="71"/>
                  </a:cxn>
                  <a:cxn ang="0">
                    <a:pos x="63" y="65"/>
                  </a:cxn>
                  <a:cxn ang="0">
                    <a:pos x="68" y="59"/>
                  </a:cxn>
                  <a:cxn ang="0">
                    <a:pos x="74" y="53"/>
                  </a:cxn>
                  <a:cxn ang="0">
                    <a:pos x="78" y="54"/>
                  </a:cxn>
                  <a:cxn ang="0">
                    <a:pos x="68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10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8">
                    <a:moveTo>
                      <a:pt x="0" y="0"/>
                    </a:moveTo>
                    <a:lnTo>
                      <a:pt x="66" y="0"/>
                    </a:lnTo>
                    <a:lnTo>
                      <a:pt x="74" y="19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0" y="6"/>
                    </a:lnTo>
                    <a:lnTo>
                      <a:pt x="35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23" y="9"/>
                    </a:lnTo>
                    <a:lnTo>
                      <a:pt x="21" y="13"/>
                    </a:lnTo>
                    <a:lnTo>
                      <a:pt x="21" y="33"/>
                    </a:lnTo>
                    <a:lnTo>
                      <a:pt x="35" y="33"/>
                    </a:lnTo>
                    <a:lnTo>
                      <a:pt x="39" y="31"/>
                    </a:lnTo>
                    <a:lnTo>
                      <a:pt x="41" y="30"/>
                    </a:lnTo>
                    <a:lnTo>
                      <a:pt x="44" y="24"/>
                    </a:lnTo>
                    <a:lnTo>
                      <a:pt x="45" y="19"/>
                    </a:lnTo>
                    <a:lnTo>
                      <a:pt x="48" y="19"/>
                    </a:lnTo>
                    <a:lnTo>
                      <a:pt x="48" y="54"/>
                    </a:lnTo>
                    <a:lnTo>
                      <a:pt x="45" y="54"/>
                    </a:lnTo>
                    <a:lnTo>
                      <a:pt x="42" y="45"/>
                    </a:lnTo>
                    <a:lnTo>
                      <a:pt x="41" y="42"/>
                    </a:lnTo>
                    <a:lnTo>
                      <a:pt x="35" y="39"/>
                    </a:lnTo>
                    <a:lnTo>
                      <a:pt x="21" y="39"/>
                    </a:lnTo>
                    <a:lnTo>
                      <a:pt x="21" y="63"/>
                    </a:lnTo>
                    <a:lnTo>
                      <a:pt x="23" y="68"/>
                    </a:lnTo>
                    <a:lnTo>
                      <a:pt x="23" y="71"/>
                    </a:lnTo>
                    <a:lnTo>
                      <a:pt x="26" y="72"/>
                    </a:lnTo>
                    <a:lnTo>
                      <a:pt x="30" y="74"/>
                    </a:lnTo>
                    <a:lnTo>
                      <a:pt x="35" y="74"/>
                    </a:lnTo>
                    <a:lnTo>
                      <a:pt x="44" y="72"/>
                    </a:lnTo>
                    <a:lnTo>
                      <a:pt x="51" y="71"/>
                    </a:lnTo>
                    <a:lnTo>
                      <a:pt x="63" y="65"/>
                    </a:lnTo>
                    <a:lnTo>
                      <a:pt x="68" y="59"/>
                    </a:lnTo>
                    <a:lnTo>
                      <a:pt x="74" y="53"/>
                    </a:lnTo>
                    <a:lnTo>
                      <a:pt x="78" y="54"/>
                    </a:lnTo>
                    <a:lnTo>
                      <a:pt x="68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10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80" name="Picture 688"/>
              <p:cNvPicPr>
                <a:picLocks noChangeAspect="1" noChangeArrowheads="1"/>
              </p:cNvPicPr>
              <p:nvPr/>
            </p:nvPicPr>
            <p:blipFill>
              <a:blip r:embed="rId300" cstate="print"/>
              <a:srcRect/>
              <a:stretch>
                <a:fillRect/>
              </a:stretch>
            </p:blipFill>
            <p:spPr bwMode="auto">
              <a:xfrm>
                <a:off x="3651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81" name="Picture 689"/>
              <p:cNvPicPr>
                <a:picLocks noChangeAspect="1" noChangeArrowheads="1"/>
              </p:cNvPicPr>
              <p:nvPr/>
            </p:nvPicPr>
            <p:blipFill>
              <a:blip r:embed="rId301" cstate="print"/>
              <a:srcRect/>
              <a:stretch>
                <a:fillRect/>
              </a:stretch>
            </p:blipFill>
            <p:spPr bwMode="auto">
              <a:xfrm>
                <a:off x="3651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82" name="Picture 690"/>
              <p:cNvPicPr>
                <a:picLocks noChangeAspect="1" noChangeArrowheads="1"/>
              </p:cNvPicPr>
              <p:nvPr/>
            </p:nvPicPr>
            <p:blipFill>
              <a:blip r:embed="rId302" cstate="print"/>
              <a:srcRect/>
              <a:stretch>
                <a:fillRect/>
              </a:stretch>
            </p:blipFill>
            <p:spPr bwMode="auto">
              <a:xfrm>
                <a:off x="3679" y="28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83" name="Picture 691"/>
              <p:cNvPicPr>
                <a:picLocks noChangeAspect="1" noChangeArrowheads="1"/>
              </p:cNvPicPr>
              <p:nvPr/>
            </p:nvPicPr>
            <p:blipFill>
              <a:blip r:embed="rId303" cstate="print"/>
              <a:srcRect/>
              <a:stretch>
                <a:fillRect/>
              </a:stretch>
            </p:blipFill>
            <p:spPr bwMode="auto">
              <a:xfrm>
                <a:off x="3679" y="28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84" name="Freeform 692"/>
              <p:cNvSpPr>
                <a:spLocks noEditPoints="1"/>
              </p:cNvSpPr>
              <p:nvPr/>
            </p:nvSpPr>
            <p:spPr bwMode="auto">
              <a:xfrm>
                <a:off x="3783" y="2871"/>
                <a:ext cx="79" cy="78"/>
              </a:xfrm>
              <a:custGeom>
                <a:avLst/>
                <a:gdLst/>
                <a:ahLst/>
                <a:cxnLst>
                  <a:cxn ang="0">
                    <a:pos x="5" y="50"/>
                  </a:cxn>
                  <a:cxn ang="0">
                    <a:pos x="9" y="57"/>
                  </a:cxn>
                  <a:cxn ang="0">
                    <a:pos x="14" y="63"/>
                  </a:cxn>
                  <a:cxn ang="0">
                    <a:pos x="20" y="68"/>
                  </a:cxn>
                  <a:cxn ang="0">
                    <a:pos x="23" y="69"/>
                  </a:cxn>
                  <a:cxn ang="0">
                    <a:pos x="55" y="69"/>
                  </a:cxn>
                  <a:cxn ang="0">
                    <a:pos x="61" y="66"/>
                  </a:cxn>
                  <a:cxn ang="0">
                    <a:pos x="70" y="57"/>
                  </a:cxn>
                  <a:cxn ang="0">
                    <a:pos x="73" y="50"/>
                  </a:cxn>
                  <a:cxn ang="0">
                    <a:pos x="79" y="51"/>
                  </a:cxn>
                  <a:cxn ang="0">
                    <a:pos x="71" y="78"/>
                  </a:cxn>
                  <a:cxn ang="0">
                    <a:pos x="6" y="78"/>
                  </a:cxn>
                  <a:cxn ang="0">
                    <a:pos x="0" y="51"/>
                  </a:cxn>
                  <a:cxn ang="0">
                    <a:pos x="5" y="50"/>
                  </a:cxn>
                  <a:cxn ang="0">
                    <a:pos x="20" y="19"/>
                  </a:cxn>
                  <a:cxn ang="0">
                    <a:pos x="24" y="19"/>
                  </a:cxn>
                  <a:cxn ang="0">
                    <a:pos x="24" y="21"/>
                  </a:cxn>
                  <a:cxn ang="0">
                    <a:pos x="26" y="25"/>
                  </a:cxn>
                  <a:cxn ang="0">
                    <a:pos x="26" y="28"/>
                  </a:cxn>
                  <a:cxn ang="0">
                    <a:pos x="29" y="31"/>
                  </a:cxn>
                  <a:cxn ang="0">
                    <a:pos x="32" y="33"/>
                  </a:cxn>
                  <a:cxn ang="0">
                    <a:pos x="46" y="33"/>
                  </a:cxn>
                  <a:cxn ang="0">
                    <a:pos x="49" y="31"/>
                  </a:cxn>
                  <a:cxn ang="0">
                    <a:pos x="50" y="30"/>
                  </a:cxn>
                  <a:cxn ang="0">
                    <a:pos x="52" y="27"/>
                  </a:cxn>
                  <a:cxn ang="0">
                    <a:pos x="53" y="25"/>
                  </a:cxn>
                  <a:cxn ang="0">
                    <a:pos x="53" y="19"/>
                  </a:cxn>
                  <a:cxn ang="0">
                    <a:pos x="58" y="19"/>
                  </a:cxn>
                  <a:cxn ang="0">
                    <a:pos x="58" y="54"/>
                  </a:cxn>
                  <a:cxn ang="0">
                    <a:pos x="53" y="54"/>
                  </a:cxn>
                  <a:cxn ang="0">
                    <a:pos x="53" y="48"/>
                  </a:cxn>
                  <a:cxn ang="0">
                    <a:pos x="52" y="45"/>
                  </a:cxn>
                  <a:cxn ang="0">
                    <a:pos x="46" y="42"/>
                  </a:cxn>
                  <a:cxn ang="0">
                    <a:pos x="32" y="42"/>
                  </a:cxn>
                  <a:cxn ang="0">
                    <a:pos x="27" y="45"/>
                  </a:cxn>
                  <a:cxn ang="0">
                    <a:pos x="26" y="48"/>
                  </a:cxn>
                  <a:cxn ang="0">
                    <a:pos x="24" y="53"/>
                  </a:cxn>
                  <a:cxn ang="0">
                    <a:pos x="24" y="54"/>
                  </a:cxn>
                  <a:cxn ang="0">
                    <a:pos x="20" y="54"/>
                  </a:cxn>
                  <a:cxn ang="0">
                    <a:pos x="20" y="19"/>
                  </a:cxn>
                  <a:cxn ang="0">
                    <a:pos x="9" y="0"/>
                  </a:cxn>
                  <a:cxn ang="0">
                    <a:pos x="70" y="0"/>
                  </a:cxn>
                  <a:cxn ang="0">
                    <a:pos x="74" y="21"/>
                  </a:cxn>
                  <a:cxn ang="0">
                    <a:pos x="70" y="24"/>
                  </a:cxn>
                  <a:cxn ang="0">
                    <a:pos x="67" y="18"/>
                  </a:cxn>
                  <a:cxn ang="0">
                    <a:pos x="64" y="13"/>
                  </a:cxn>
                  <a:cxn ang="0">
                    <a:pos x="61" y="10"/>
                  </a:cxn>
                  <a:cxn ang="0">
                    <a:pos x="56" y="9"/>
                  </a:cxn>
                  <a:cxn ang="0">
                    <a:pos x="53" y="7"/>
                  </a:cxn>
                  <a:cxn ang="0">
                    <a:pos x="29" y="7"/>
                  </a:cxn>
                  <a:cxn ang="0">
                    <a:pos x="26" y="9"/>
                  </a:cxn>
                  <a:cxn ang="0">
                    <a:pos x="23" y="9"/>
                  </a:cxn>
                  <a:cxn ang="0">
                    <a:pos x="18" y="10"/>
                  </a:cxn>
                  <a:cxn ang="0">
                    <a:pos x="14" y="13"/>
                  </a:cxn>
                  <a:cxn ang="0">
                    <a:pos x="11" y="18"/>
                  </a:cxn>
                  <a:cxn ang="0">
                    <a:pos x="8" y="24"/>
                  </a:cxn>
                  <a:cxn ang="0">
                    <a:pos x="3" y="21"/>
                  </a:cxn>
                  <a:cxn ang="0">
                    <a:pos x="9" y="0"/>
                  </a:cxn>
                </a:cxnLst>
                <a:rect l="0" t="0" r="r" b="b"/>
                <a:pathLst>
                  <a:path w="79" h="78">
                    <a:moveTo>
                      <a:pt x="5" y="50"/>
                    </a:moveTo>
                    <a:lnTo>
                      <a:pt x="9" y="57"/>
                    </a:lnTo>
                    <a:lnTo>
                      <a:pt x="14" y="63"/>
                    </a:lnTo>
                    <a:lnTo>
                      <a:pt x="20" y="68"/>
                    </a:lnTo>
                    <a:lnTo>
                      <a:pt x="23" y="69"/>
                    </a:lnTo>
                    <a:lnTo>
                      <a:pt x="55" y="69"/>
                    </a:lnTo>
                    <a:lnTo>
                      <a:pt x="61" y="66"/>
                    </a:lnTo>
                    <a:lnTo>
                      <a:pt x="70" y="57"/>
                    </a:lnTo>
                    <a:lnTo>
                      <a:pt x="73" y="50"/>
                    </a:lnTo>
                    <a:lnTo>
                      <a:pt x="79" y="51"/>
                    </a:lnTo>
                    <a:lnTo>
                      <a:pt x="71" y="78"/>
                    </a:lnTo>
                    <a:lnTo>
                      <a:pt x="6" y="78"/>
                    </a:lnTo>
                    <a:lnTo>
                      <a:pt x="0" y="51"/>
                    </a:lnTo>
                    <a:lnTo>
                      <a:pt x="5" y="50"/>
                    </a:lnTo>
                    <a:close/>
                    <a:moveTo>
                      <a:pt x="20" y="19"/>
                    </a:moveTo>
                    <a:lnTo>
                      <a:pt x="24" y="19"/>
                    </a:lnTo>
                    <a:lnTo>
                      <a:pt x="24" y="21"/>
                    </a:lnTo>
                    <a:lnTo>
                      <a:pt x="26" y="25"/>
                    </a:lnTo>
                    <a:lnTo>
                      <a:pt x="26" y="28"/>
                    </a:lnTo>
                    <a:lnTo>
                      <a:pt x="29" y="31"/>
                    </a:lnTo>
                    <a:lnTo>
                      <a:pt x="32" y="33"/>
                    </a:lnTo>
                    <a:lnTo>
                      <a:pt x="46" y="33"/>
                    </a:lnTo>
                    <a:lnTo>
                      <a:pt x="49" y="31"/>
                    </a:lnTo>
                    <a:lnTo>
                      <a:pt x="50" y="30"/>
                    </a:lnTo>
                    <a:lnTo>
                      <a:pt x="52" y="27"/>
                    </a:lnTo>
                    <a:lnTo>
                      <a:pt x="53" y="25"/>
                    </a:lnTo>
                    <a:lnTo>
                      <a:pt x="53" y="19"/>
                    </a:lnTo>
                    <a:lnTo>
                      <a:pt x="58" y="19"/>
                    </a:lnTo>
                    <a:lnTo>
                      <a:pt x="58" y="54"/>
                    </a:lnTo>
                    <a:lnTo>
                      <a:pt x="53" y="54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6" y="42"/>
                    </a:lnTo>
                    <a:lnTo>
                      <a:pt x="32" y="42"/>
                    </a:lnTo>
                    <a:lnTo>
                      <a:pt x="27" y="45"/>
                    </a:lnTo>
                    <a:lnTo>
                      <a:pt x="26" y="48"/>
                    </a:lnTo>
                    <a:lnTo>
                      <a:pt x="24" y="53"/>
                    </a:lnTo>
                    <a:lnTo>
                      <a:pt x="24" y="54"/>
                    </a:lnTo>
                    <a:lnTo>
                      <a:pt x="20" y="54"/>
                    </a:lnTo>
                    <a:lnTo>
                      <a:pt x="20" y="19"/>
                    </a:lnTo>
                    <a:close/>
                    <a:moveTo>
                      <a:pt x="9" y="0"/>
                    </a:moveTo>
                    <a:lnTo>
                      <a:pt x="70" y="0"/>
                    </a:lnTo>
                    <a:lnTo>
                      <a:pt x="74" y="21"/>
                    </a:lnTo>
                    <a:lnTo>
                      <a:pt x="70" y="24"/>
                    </a:lnTo>
                    <a:lnTo>
                      <a:pt x="67" y="18"/>
                    </a:lnTo>
                    <a:lnTo>
                      <a:pt x="64" y="13"/>
                    </a:lnTo>
                    <a:lnTo>
                      <a:pt x="61" y="10"/>
                    </a:lnTo>
                    <a:lnTo>
                      <a:pt x="56" y="9"/>
                    </a:lnTo>
                    <a:lnTo>
                      <a:pt x="53" y="7"/>
                    </a:lnTo>
                    <a:lnTo>
                      <a:pt x="29" y="7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18" y="10"/>
                    </a:lnTo>
                    <a:lnTo>
                      <a:pt x="14" y="13"/>
                    </a:lnTo>
                    <a:lnTo>
                      <a:pt x="11" y="18"/>
                    </a:lnTo>
                    <a:lnTo>
                      <a:pt x="8" y="24"/>
                    </a:lnTo>
                    <a:lnTo>
                      <a:pt x="3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85" name="Freeform 693"/>
              <p:cNvSpPr>
                <a:spLocks noEditPoints="1"/>
              </p:cNvSpPr>
              <p:nvPr/>
            </p:nvSpPr>
            <p:spPr bwMode="auto">
              <a:xfrm>
                <a:off x="4058" y="2869"/>
                <a:ext cx="97" cy="82"/>
              </a:xfrm>
              <a:custGeom>
                <a:avLst/>
                <a:gdLst/>
                <a:ahLst/>
                <a:cxnLst>
                  <a:cxn ang="0">
                    <a:pos x="70" y="40"/>
                  </a:cxn>
                  <a:cxn ang="0">
                    <a:pos x="66" y="50"/>
                  </a:cxn>
                  <a:cxn ang="0">
                    <a:pos x="67" y="64"/>
                  </a:cxn>
                  <a:cxn ang="0">
                    <a:pos x="70" y="74"/>
                  </a:cxn>
                  <a:cxn ang="0">
                    <a:pos x="78" y="77"/>
                  </a:cxn>
                  <a:cxn ang="0">
                    <a:pos x="85" y="74"/>
                  </a:cxn>
                  <a:cxn ang="0">
                    <a:pos x="88" y="64"/>
                  </a:cxn>
                  <a:cxn ang="0">
                    <a:pos x="85" y="40"/>
                  </a:cxn>
                  <a:cxn ang="0">
                    <a:pos x="73" y="36"/>
                  </a:cxn>
                  <a:cxn ang="0">
                    <a:pos x="88" y="35"/>
                  </a:cxn>
                  <a:cxn ang="0">
                    <a:pos x="97" y="58"/>
                  </a:cxn>
                  <a:cxn ang="0">
                    <a:pos x="88" y="79"/>
                  </a:cxn>
                  <a:cxn ang="0">
                    <a:pos x="67" y="77"/>
                  </a:cxn>
                  <a:cxn ang="0">
                    <a:pos x="57" y="56"/>
                  </a:cxn>
                  <a:cxn ang="0">
                    <a:pos x="67" y="35"/>
                  </a:cxn>
                  <a:cxn ang="0">
                    <a:pos x="15" y="5"/>
                  </a:cxn>
                  <a:cxn ang="0">
                    <a:pos x="10" y="12"/>
                  </a:cxn>
                  <a:cxn ang="0">
                    <a:pos x="7" y="26"/>
                  </a:cxn>
                  <a:cxn ang="0">
                    <a:pos x="12" y="43"/>
                  </a:cxn>
                  <a:cxn ang="0">
                    <a:pos x="19" y="46"/>
                  </a:cxn>
                  <a:cxn ang="0">
                    <a:pos x="27" y="43"/>
                  </a:cxn>
                  <a:cxn ang="0">
                    <a:pos x="31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5" y="80"/>
                  </a:cxn>
                  <a:cxn ang="0">
                    <a:pos x="72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7" h="82">
                    <a:moveTo>
                      <a:pt x="73" y="36"/>
                    </a:moveTo>
                    <a:lnTo>
                      <a:pt x="70" y="40"/>
                    </a:lnTo>
                    <a:lnTo>
                      <a:pt x="67" y="44"/>
                    </a:lnTo>
                    <a:lnTo>
                      <a:pt x="66" y="50"/>
                    </a:lnTo>
                    <a:lnTo>
                      <a:pt x="66" y="58"/>
                    </a:lnTo>
                    <a:lnTo>
                      <a:pt x="67" y="64"/>
                    </a:lnTo>
                    <a:lnTo>
                      <a:pt x="67" y="70"/>
                    </a:lnTo>
                    <a:lnTo>
                      <a:pt x="70" y="74"/>
                    </a:lnTo>
                    <a:lnTo>
                      <a:pt x="73" y="76"/>
                    </a:lnTo>
                    <a:lnTo>
                      <a:pt x="78" y="77"/>
                    </a:lnTo>
                    <a:lnTo>
                      <a:pt x="82" y="76"/>
                    </a:lnTo>
                    <a:lnTo>
                      <a:pt x="85" y="74"/>
                    </a:lnTo>
                    <a:lnTo>
                      <a:pt x="87" y="70"/>
                    </a:lnTo>
                    <a:lnTo>
                      <a:pt x="88" y="64"/>
                    </a:lnTo>
                    <a:lnTo>
                      <a:pt x="88" y="49"/>
                    </a:lnTo>
                    <a:lnTo>
                      <a:pt x="85" y="40"/>
                    </a:lnTo>
                    <a:lnTo>
                      <a:pt x="82" y="36"/>
                    </a:lnTo>
                    <a:lnTo>
                      <a:pt x="73" y="36"/>
                    </a:lnTo>
                    <a:close/>
                    <a:moveTo>
                      <a:pt x="78" y="32"/>
                    </a:moveTo>
                    <a:lnTo>
                      <a:pt x="88" y="35"/>
                    </a:lnTo>
                    <a:lnTo>
                      <a:pt x="96" y="44"/>
                    </a:lnTo>
                    <a:lnTo>
                      <a:pt x="97" y="58"/>
                    </a:lnTo>
                    <a:lnTo>
                      <a:pt x="96" y="70"/>
                    </a:lnTo>
                    <a:lnTo>
                      <a:pt x="88" y="79"/>
                    </a:lnTo>
                    <a:lnTo>
                      <a:pt x="78" y="82"/>
                    </a:lnTo>
                    <a:lnTo>
                      <a:pt x="67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7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8" y="38"/>
                    </a:lnTo>
                    <a:lnTo>
                      <a:pt x="31" y="32"/>
                    </a:lnTo>
                    <a:lnTo>
                      <a:pt x="31" y="24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79" y="2"/>
                    </a:lnTo>
                    <a:lnTo>
                      <a:pt x="25" y="80"/>
                    </a:lnTo>
                    <a:lnTo>
                      <a:pt x="18" y="80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2"/>
                    </a:lnTo>
                    <a:lnTo>
                      <a:pt x="39" y="26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6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86" name="Freeform 694"/>
              <p:cNvSpPr>
                <a:spLocks/>
              </p:cNvSpPr>
              <p:nvPr/>
            </p:nvSpPr>
            <p:spPr bwMode="auto">
              <a:xfrm>
                <a:off x="4164" y="2869"/>
                <a:ext cx="77" cy="8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6" y="0"/>
                  </a:cxn>
                  <a:cxn ang="0">
                    <a:pos x="52" y="2"/>
                  </a:cxn>
                  <a:cxn ang="0">
                    <a:pos x="58" y="5"/>
                  </a:cxn>
                  <a:cxn ang="0">
                    <a:pos x="62" y="8"/>
                  </a:cxn>
                  <a:cxn ang="0">
                    <a:pos x="65" y="2"/>
                  </a:cxn>
                  <a:cxn ang="0">
                    <a:pos x="70" y="2"/>
                  </a:cxn>
                  <a:cxn ang="0">
                    <a:pos x="74" y="30"/>
                  </a:cxn>
                  <a:cxn ang="0">
                    <a:pos x="71" y="30"/>
                  </a:cxn>
                  <a:cxn ang="0">
                    <a:pos x="68" y="24"/>
                  </a:cxn>
                  <a:cxn ang="0">
                    <a:pos x="65" y="21"/>
                  </a:cxn>
                  <a:cxn ang="0">
                    <a:pos x="64" y="18"/>
                  </a:cxn>
                  <a:cxn ang="0">
                    <a:pos x="59" y="12"/>
                  </a:cxn>
                  <a:cxn ang="0">
                    <a:pos x="53" y="8"/>
                  </a:cxn>
                  <a:cxn ang="0">
                    <a:pos x="41" y="5"/>
                  </a:cxn>
                  <a:cxn ang="0">
                    <a:pos x="29" y="8"/>
                  </a:cxn>
                  <a:cxn ang="0">
                    <a:pos x="20" y="17"/>
                  </a:cxn>
                  <a:cxn ang="0">
                    <a:pos x="17" y="24"/>
                  </a:cxn>
                  <a:cxn ang="0">
                    <a:pos x="16" y="32"/>
                  </a:cxn>
                  <a:cxn ang="0">
                    <a:pos x="14" y="41"/>
                  </a:cxn>
                  <a:cxn ang="0">
                    <a:pos x="17" y="56"/>
                  </a:cxn>
                  <a:cxn ang="0">
                    <a:pos x="22" y="67"/>
                  </a:cxn>
                  <a:cxn ang="0">
                    <a:pos x="32" y="74"/>
                  </a:cxn>
                  <a:cxn ang="0">
                    <a:pos x="37" y="76"/>
                  </a:cxn>
                  <a:cxn ang="0">
                    <a:pos x="44" y="76"/>
                  </a:cxn>
                  <a:cxn ang="0">
                    <a:pos x="59" y="71"/>
                  </a:cxn>
                  <a:cxn ang="0">
                    <a:pos x="73" y="59"/>
                  </a:cxn>
                  <a:cxn ang="0">
                    <a:pos x="77" y="62"/>
                  </a:cxn>
                  <a:cxn ang="0">
                    <a:pos x="67" y="73"/>
                  </a:cxn>
                  <a:cxn ang="0">
                    <a:pos x="55" y="80"/>
                  </a:cxn>
                  <a:cxn ang="0">
                    <a:pos x="41" y="82"/>
                  </a:cxn>
                  <a:cxn ang="0">
                    <a:pos x="26" y="79"/>
                  </a:cxn>
                  <a:cxn ang="0">
                    <a:pos x="13" y="70"/>
                  </a:cxn>
                  <a:cxn ang="0">
                    <a:pos x="3" y="58"/>
                  </a:cxn>
                  <a:cxn ang="0">
                    <a:pos x="0" y="41"/>
                  </a:cxn>
                  <a:cxn ang="0">
                    <a:pos x="3" y="24"/>
                  </a:cxn>
                  <a:cxn ang="0">
                    <a:pos x="13" y="12"/>
                  </a:cxn>
                  <a:cxn ang="0">
                    <a:pos x="25" y="3"/>
                  </a:cxn>
                  <a:cxn ang="0">
                    <a:pos x="29" y="2"/>
                  </a:cxn>
                  <a:cxn ang="0">
                    <a:pos x="35" y="0"/>
                  </a:cxn>
                </a:cxnLst>
                <a:rect l="0" t="0" r="r" b="b"/>
                <a:pathLst>
                  <a:path w="77" h="82">
                    <a:moveTo>
                      <a:pt x="35" y="0"/>
                    </a:moveTo>
                    <a:lnTo>
                      <a:pt x="46" y="0"/>
                    </a:lnTo>
                    <a:lnTo>
                      <a:pt x="52" y="2"/>
                    </a:lnTo>
                    <a:lnTo>
                      <a:pt x="58" y="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70" y="2"/>
                    </a:lnTo>
                    <a:lnTo>
                      <a:pt x="74" y="30"/>
                    </a:lnTo>
                    <a:lnTo>
                      <a:pt x="71" y="30"/>
                    </a:lnTo>
                    <a:lnTo>
                      <a:pt x="68" y="24"/>
                    </a:lnTo>
                    <a:lnTo>
                      <a:pt x="65" y="21"/>
                    </a:lnTo>
                    <a:lnTo>
                      <a:pt x="64" y="18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1" y="5"/>
                    </a:lnTo>
                    <a:lnTo>
                      <a:pt x="29" y="8"/>
                    </a:lnTo>
                    <a:lnTo>
                      <a:pt x="20" y="17"/>
                    </a:lnTo>
                    <a:lnTo>
                      <a:pt x="17" y="24"/>
                    </a:lnTo>
                    <a:lnTo>
                      <a:pt x="16" y="32"/>
                    </a:lnTo>
                    <a:lnTo>
                      <a:pt x="14" y="41"/>
                    </a:lnTo>
                    <a:lnTo>
                      <a:pt x="17" y="56"/>
                    </a:lnTo>
                    <a:lnTo>
                      <a:pt x="22" y="67"/>
                    </a:lnTo>
                    <a:lnTo>
                      <a:pt x="32" y="74"/>
                    </a:lnTo>
                    <a:lnTo>
                      <a:pt x="37" y="76"/>
                    </a:lnTo>
                    <a:lnTo>
                      <a:pt x="44" y="76"/>
                    </a:lnTo>
                    <a:lnTo>
                      <a:pt x="59" y="71"/>
                    </a:lnTo>
                    <a:lnTo>
                      <a:pt x="73" y="59"/>
                    </a:lnTo>
                    <a:lnTo>
                      <a:pt x="77" y="62"/>
                    </a:lnTo>
                    <a:lnTo>
                      <a:pt x="67" y="73"/>
                    </a:lnTo>
                    <a:lnTo>
                      <a:pt x="55" y="80"/>
                    </a:lnTo>
                    <a:lnTo>
                      <a:pt x="41" y="82"/>
                    </a:lnTo>
                    <a:lnTo>
                      <a:pt x="26" y="79"/>
                    </a:lnTo>
                    <a:lnTo>
                      <a:pt x="13" y="70"/>
                    </a:lnTo>
                    <a:lnTo>
                      <a:pt x="3" y="58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3" y="12"/>
                    </a:lnTo>
                    <a:lnTo>
                      <a:pt x="25" y="3"/>
                    </a:lnTo>
                    <a:lnTo>
                      <a:pt x="29" y="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87" name="Freeform 695"/>
              <p:cNvSpPr>
                <a:spLocks/>
              </p:cNvSpPr>
              <p:nvPr/>
            </p:nvSpPr>
            <p:spPr bwMode="auto">
              <a:xfrm>
                <a:off x="4249" y="2871"/>
                <a:ext cx="78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5" y="19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1" y="6"/>
                  </a:cxn>
                  <a:cxn ang="0">
                    <a:pos x="36" y="4"/>
                  </a:cxn>
                  <a:cxn ang="0">
                    <a:pos x="31" y="4"/>
                  </a:cxn>
                  <a:cxn ang="0">
                    <a:pos x="27" y="6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22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5" y="24"/>
                  </a:cxn>
                  <a:cxn ang="0">
                    <a:pos x="45" y="19"/>
                  </a:cxn>
                  <a:cxn ang="0">
                    <a:pos x="50" y="19"/>
                  </a:cxn>
                  <a:cxn ang="0">
                    <a:pos x="50" y="54"/>
                  </a:cxn>
                  <a:cxn ang="0">
                    <a:pos x="45" y="54"/>
                  </a:cxn>
                  <a:cxn ang="0">
                    <a:pos x="45" y="48"/>
                  </a:cxn>
                  <a:cxn ang="0">
                    <a:pos x="42" y="44"/>
                  </a:cxn>
                  <a:cxn ang="0">
                    <a:pos x="41" y="41"/>
                  </a:cxn>
                  <a:cxn ang="0">
                    <a:pos x="36" y="39"/>
                  </a:cxn>
                  <a:cxn ang="0">
                    <a:pos x="22" y="39"/>
                  </a:cxn>
                  <a:cxn ang="0">
                    <a:pos x="22" y="68"/>
                  </a:cxn>
                  <a:cxn ang="0">
                    <a:pos x="24" y="71"/>
                  </a:cxn>
                  <a:cxn ang="0">
                    <a:pos x="30" y="74"/>
                  </a:cxn>
                  <a:cxn ang="0">
                    <a:pos x="36" y="74"/>
                  </a:cxn>
                  <a:cxn ang="0">
                    <a:pos x="51" y="71"/>
                  </a:cxn>
                  <a:cxn ang="0">
                    <a:pos x="59" y="68"/>
                  </a:cxn>
                  <a:cxn ang="0">
                    <a:pos x="63" y="65"/>
                  </a:cxn>
                  <a:cxn ang="0">
                    <a:pos x="75" y="53"/>
                  </a:cxn>
                  <a:cxn ang="0">
                    <a:pos x="78" y="54"/>
                  </a:cxn>
                  <a:cxn ang="0">
                    <a:pos x="68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10" y="71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8">
                    <a:moveTo>
                      <a:pt x="0" y="0"/>
                    </a:moveTo>
                    <a:lnTo>
                      <a:pt x="66" y="0"/>
                    </a:lnTo>
                    <a:lnTo>
                      <a:pt x="75" y="19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1" y="6"/>
                    </a:lnTo>
                    <a:lnTo>
                      <a:pt x="36" y="4"/>
                    </a:lnTo>
                    <a:lnTo>
                      <a:pt x="31" y="4"/>
                    </a:lnTo>
                    <a:lnTo>
                      <a:pt x="27" y="6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2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5" y="24"/>
                    </a:lnTo>
                    <a:lnTo>
                      <a:pt x="45" y="19"/>
                    </a:lnTo>
                    <a:lnTo>
                      <a:pt x="50" y="19"/>
                    </a:lnTo>
                    <a:lnTo>
                      <a:pt x="50" y="54"/>
                    </a:lnTo>
                    <a:lnTo>
                      <a:pt x="45" y="54"/>
                    </a:lnTo>
                    <a:lnTo>
                      <a:pt x="45" y="48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36" y="39"/>
                    </a:lnTo>
                    <a:lnTo>
                      <a:pt x="22" y="39"/>
                    </a:lnTo>
                    <a:lnTo>
                      <a:pt x="22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51" y="71"/>
                    </a:lnTo>
                    <a:lnTo>
                      <a:pt x="59" y="68"/>
                    </a:lnTo>
                    <a:lnTo>
                      <a:pt x="63" y="65"/>
                    </a:lnTo>
                    <a:lnTo>
                      <a:pt x="75" y="53"/>
                    </a:lnTo>
                    <a:lnTo>
                      <a:pt x="78" y="54"/>
                    </a:lnTo>
                    <a:lnTo>
                      <a:pt x="68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10" y="7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88" name="Picture 696"/>
              <p:cNvPicPr>
                <a:picLocks noChangeAspect="1" noChangeArrowheads="1"/>
              </p:cNvPicPr>
              <p:nvPr/>
            </p:nvPicPr>
            <p:blipFill>
              <a:blip r:embed="rId304" cstate="print"/>
              <a:srcRect/>
              <a:stretch>
                <a:fillRect/>
              </a:stretch>
            </p:blipFill>
            <p:spPr bwMode="auto">
              <a:xfrm>
                <a:off x="4415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89" name="Picture 697"/>
              <p:cNvPicPr>
                <a:picLocks noChangeAspect="1" noChangeArrowheads="1"/>
              </p:cNvPicPr>
              <p:nvPr/>
            </p:nvPicPr>
            <p:blipFill>
              <a:blip r:embed="rId305" cstate="print"/>
              <a:srcRect/>
              <a:stretch>
                <a:fillRect/>
              </a:stretch>
            </p:blipFill>
            <p:spPr bwMode="auto">
              <a:xfrm>
                <a:off x="4415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90" name="Picture 698"/>
              <p:cNvPicPr>
                <a:picLocks noChangeAspect="1" noChangeArrowheads="1"/>
              </p:cNvPicPr>
              <p:nvPr/>
            </p:nvPicPr>
            <p:blipFill>
              <a:blip r:embed="rId306" cstate="print"/>
              <a:srcRect/>
              <a:stretch>
                <a:fillRect/>
              </a:stretch>
            </p:blipFill>
            <p:spPr bwMode="auto">
              <a:xfrm>
                <a:off x="4445" y="2837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91" name="Picture 699"/>
              <p:cNvPicPr>
                <a:picLocks noChangeAspect="1" noChangeArrowheads="1"/>
              </p:cNvPicPr>
              <p:nvPr/>
            </p:nvPicPr>
            <p:blipFill>
              <a:blip r:embed="rId307" cstate="print"/>
              <a:srcRect/>
              <a:stretch>
                <a:fillRect/>
              </a:stretch>
            </p:blipFill>
            <p:spPr bwMode="auto">
              <a:xfrm>
                <a:off x="4445" y="2837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92" name="Freeform 700"/>
              <p:cNvSpPr>
                <a:spLocks/>
              </p:cNvSpPr>
              <p:nvPr/>
            </p:nvSpPr>
            <p:spPr bwMode="auto">
              <a:xfrm>
                <a:off x="4556" y="2860"/>
                <a:ext cx="45" cy="11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8" y="5"/>
                  </a:cxn>
                  <a:cxn ang="0">
                    <a:pos x="33" y="5"/>
                  </a:cxn>
                  <a:cxn ang="0">
                    <a:pos x="44" y="5"/>
                  </a:cxn>
                  <a:cxn ang="0">
                    <a:pos x="36" y="11"/>
                  </a:cxn>
                  <a:cxn ang="0">
                    <a:pos x="32" y="12"/>
                  </a:cxn>
                  <a:cxn ang="0">
                    <a:pos x="21" y="17"/>
                  </a:cxn>
                  <a:cxn ang="0">
                    <a:pos x="15" y="21"/>
                  </a:cxn>
                  <a:cxn ang="0">
                    <a:pos x="21" y="32"/>
                  </a:cxn>
                  <a:cxn ang="0">
                    <a:pos x="33" y="36"/>
                  </a:cxn>
                  <a:cxn ang="0">
                    <a:pos x="42" y="38"/>
                  </a:cxn>
                  <a:cxn ang="0">
                    <a:pos x="44" y="44"/>
                  </a:cxn>
                  <a:cxn ang="0">
                    <a:pos x="38" y="45"/>
                  </a:cxn>
                  <a:cxn ang="0">
                    <a:pos x="32" y="42"/>
                  </a:cxn>
                  <a:cxn ang="0">
                    <a:pos x="18" y="45"/>
                  </a:cxn>
                  <a:cxn ang="0">
                    <a:pos x="12" y="65"/>
                  </a:cxn>
                  <a:cxn ang="0">
                    <a:pos x="17" y="73"/>
                  </a:cxn>
                  <a:cxn ang="0">
                    <a:pos x="30" y="80"/>
                  </a:cxn>
                  <a:cxn ang="0">
                    <a:pos x="36" y="83"/>
                  </a:cxn>
                  <a:cxn ang="0">
                    <a:pos x="42" y="88"/>
                  </a:cxn>
                  <a:cxn ang="0">
                    <a:pos x="45" y="95"/>
                  </a:cxn>
                  <a:cxn ang="0">
                    <a:pos x="42" y="106"/>
                  </a:cxn>
                  <a:cxn ang="0">
                    <a:pos x="33" y="114"/>
                  </a:cxn>
                  <a:cxn ang="0">
                    <a:pos x="18" y="115"/>
                  </a:cxn>
                  <a:cxn ang="0">
                    <a:pos x="8" y="112"/>
                  </a:cxn>
                  <a:cxn ang="0">
                    <a:pos x="5" y="108"/>
                  </a:cxn>
                  <a:cxn ang="0">
                    <a:pos x="11" y="103"/>
                  </a:cxn>
                  <a:cxn ang="0">
                    <a:pos x="12" y="104"/>
                  </a:cxn>
                  <a:cxn ang="0">
                    <a:pos x="18" y="109"/>
                  </a:cxn>
                  <a:cxn ang="0">
                    <a:pos x="32" y="106"/>
                  </a:cxn>
                  <a:cxn ang="0">
                    <a:pos x="35" y="98"/>
                  </a:cxn>
                  <a:cxn ang="0">
                    <a:pos x="30" y="91"/>
                  </a:cxn>
                  <a:cxn ang="0">
                    <a:pos x="23" y="88"/>
                  </a:cxn>
                  <a:cxn ang="0">
                    <a:pos x="17" y="85"/>
                  </a:cxn>
                  <a:cxn ang="0">
                    <a:pos x="6" y="77"/>
                  </a:cxn>
                  <a:cxn ang="0">
                    <a:pos x="0" y="68"/>
                  </a:cxn>
                  <a:cxn ang="0">
                    <a:pos x="3" y="50"/>
                  </a:cxn>
                  <a:cxn ang="0">
                    <a:pos x="24" y="38"/>
                  </a:cxn>
                  <a:cxn ang="0">
                    <a:pos x="8" y="30"/>
                  </a:cxn>
                  <a:cxn ang="0">
                    <a:pos x="5" y="23"/>
                  </a:cxn>
                  <a:cxn ang="0">
                    <a:pos x="15" y="15"/>
                  </a:cxn>
                  <a:cxn ang="0">
                    <a:pos x="24" y="14"/>
                  </a:cxn>
                  <a:cxn ang="0">
                    <a:pos x="11" y="12"/>
                  </a:cxn>
                  <a:cxn ang="0">
                    <a:pos x="0" y="8"/>
                  </a:cxn>
                  <a:cxn ang="0">
                    <a:pos x="3" y="0"/>
                  </a:cxn>
                </a:cxnLst>
                <a:rect l="0" t="0" r="r" b="b"/>
                <a:pathLst>
                  <a:path w="45" h="117">
                    <a:moveTo>
                      <a:pt x="3" y="0"/>
                    </a:moveTo>
                    <a:lnTo>
                      <a:pt x="9" y="0"/>
                    </a:lnTo>
                    <a:lnTo>
                      <a:pt x="12" y="3"/>
                    </a:lnTo>
                    <a:lnTo>
                      <a:pt x="18" y="5"/>
                    </a:lnTo>
                    <a:lnTo>
                      <a:pt x="23" y="6"/>
                    </a:lnTo>
                    <a:lnTo>
                      <a:pt x="33" y="5"/>
                    </a:lnTo>
                    <a:lnTo>
                      <a:pt x="44" y="2"/>
                    </a:lnTo>
                    <a:lnTo>
                      <a:pt x="44" y="5"/>
                    </a:lnTo>
                    <a:lnTo>
                      <a:pt x="42" y="5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2" y="12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5" y="21"/>
                    </a:lnTo>
                    <a:lnTo>
                      <a:pt x="15" y="26"/>
                    </a:lnTo>
                    <a:lnTo>
                      <a:pt x="21" y="32"/>
                    </a:lnTo>
                    <a:lnTo>
                      <a:pt x="27" y="35"/>
                    </a:lnTo>
                    <a:lnTo>
                      <a:pt x="33" y="36"/>
                    </a:lnTo>
                    <a:lnTo>
                      <a:pt x="41" y="38"/>
                    </a:lnTo>
                    <a:lnTo>
                      <a:pt x="42" y="38"/>
                    </a:lnTo>
                    <a:lnTo>
                      <a:pt x="44" y="39"/>
                    </a:lnTo>
                    <a:lnTo>
                      <a:pt x="44" y="44"/>
                    </a:lnTo>
                    <a:lnTo>
                      <a:pt x="42" y="45"/>
                    </a:lnTo>
                    <a:lnTo>
                      <a:pt x="38" y="45"/>
                    </a:lnTo>
                    <a:lnTo>
                      <a:pt x="36" y="44"/>
                    </a:lnTo>
                    <a:lnTo>
                      <a:pt x="32" y="42"/>
                    </a:lnTo>
                    <a:lnTo>
                      <a:pt x="27" y="42"/>
                    </a:lnTo>
                    <a:lnTo>
                      <a:pt x="18" y="45"/>
                    </a:lnTo>
                    <a:lnTo>
                      <a:pt x="12" y="55"/>
                    </a:lnTo>
                    <a:lnTo>
                      <a:pt x="12" y="65"/>
                    </a:lnTo>
                    <a:lnTo>
                      <a:pt x="14" y="70"/>
                    </a:lnTo>
                    <a:lnTo>
                      <a:pt x="17" y="73"/>
                    </a:lnTo>
                    <a:lnTo>
                      <a:pt x="21" y="74"/>
                    </a:lnTo>
                    <a:lnTo>
                      <a:pt x="30" y="80"/>
                    </a:lnTo>
                    <a:lnTo>
                      <a:pt x="35" y="82"/>
                    </a:lnTo>
                    <a:lnTo>
                      <a:pt x="36" y="83"/>
                    </a:lnTo>
                    <a:lnTo>
                      <a:pt x="38" y="83"/>
                    </a:lnTo>
                    <a:lnTo>
                      <a:pt x="42" y="88"/>
                    </a:lnTo>
                    <a:lnTo>
                      <a:pt x="44" y="91"/>
                    </a:lnTo>
                    <a:lnTo>
                      <a:pt x="45" y="95"/>
                    </a:lnTo>
                    <a:lnTo>
                      <a:pt x="44" y="101"/>
                    </a:lnTo>
                    <a:lnTo>
                      <a:pt x="42" y="106"/>
                    </a:lnTo>
                    <a:lnTo>
                      <a:pt x="38" y="111"/>
                    </a:lnTo>
                    <a:lnTo>
                      <a:pt x="33" y="114"/>
                    </a:lnTo>
                    <a:lnTo>
                      <a:pt x="21" y="117"/>
                    </a:lnTo>
                    <a:lnTo>
                      <a:pt x="18" y="115"/>
                    </a:lnTo>
                    <a:lnTo>
                      <a:pt x="14" y="115"/>
                    </a:lnTo>
                    <a:lnTo>
                      <a:pt x="8" y="112"/>
                    </a:lnTo>
                    <a:lnTo>
                      <a:pt x="6" y="111"/>
                    </a:lnTo>
                    <a:lnTo>
                      <a:pt x="5" y="108"/>
                    </a:lnTo>
                    <a:lnTo>
                      <a:pt x="8" y="104"/>
                    </a:lnTo>
                    <a:lnTo>
                      <a:pt x="11" y="103"/>
                    </a:lnTo>
                    <a:lnTo>
                      <a:pt x="11" y="104"/>
                    </a:lnTo>
                    <a:lnTo>
                      <a:pt x="12" y="104"/>
                    </a:lnTo>
                    <a:lnTo>
                      <a:pt x="15" y="106"/>
                    </a:lnTo>
                    <a:lnTo>
                      <a:pt x="18" y="109"/>
                    </a:lnTo>
                    <a:lnTo>
                      <a:pt x="27" y="109"/>
                    </a:lnTo>
                    <a:lnTo>
                      <a:pt x="32" y="106"/>
                    </a:lnTo>
                    <a:lnTo>
                      <a:pt x="33" y="103"/>
                    </a:lnTo>
                    <a:lnTo>
                      <a:pt x="35" y="98"/>
                    </a:lnTo>
                    <a:lnTo>
                      <a:pt x="33" y="94"/>
                    </a:lnTo>
                    <a:lnTo>
                      <a:pt x="30" y="91"/>
                    </a:lnTo>
                    <a:lnTo>
                      <a:pt x="27" y="89"/>
                    </a:lnTo>
                    <a:lnTo>
                      <a:pt x="23" y="88"/>
                    </a:lnTo>
                    <a:lnTo>
                      <a:pt x="21" y="86"/>
                    </a:lnTo>
                    <a:lnTo>
                      <a:pt x="17" y="85"/>
                    </a:lnTo>
                    <a:lnTo>
                      <a:pt x="12" y="82"/>
                    </a:lnTo>
                    <a:lnTo>
                      <a:pt x="6" y="77"/>
                    </a:lnTo>
                    <a:lnTo>
                      <a:pt x="3" y="74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3" y="50"/>
                    </a:lnTo>
                    <a:lnTo>
                      <a:pt x="12" y="42"/>
                    </a:lnTo>
                    <a:lnTo>
                      <a:pt x="24" y="38"/>
                    </a:lnTo>
                    <a:lnTo>
                      <a:pt x="11" y="33"/>
                    </a:lnTo>
                    <a:lnTo>
                      <a:pt x="8" y="30"/>
                    </a:lnTo>
                    <a:lnTo>
                      <a:pt x="6" y="27"/>
                    </a:lnTo>
                    <a:lnTo>
                      <a:pt x="5" y="23"/>
                    </a:lnTo>
                    <a:lnTo>
                      <a:pt x="9" y="18"/>
                    </a:lnTo>
                    <a:lnTo>
                      <a:pt x="15" y="15"/>
                    </a:lnTo>
                    <a:lnTo>
                      <a:pt x="20" y="14"/>
                    </a:lnTo>
                    <a:lnTo>
                      <a:pt x="24" y="14"/>
                    </a:lnTo>
                    <a:lnTo>
                      <a:pt x="27" y="12"/>
                    </a:lnTo>
                    <a:lnTo>
                      <a:pt x="11" y="12"/>
                    </a:lnTo>
                    <a:lnTo>
                      <a:pt x="6" y="11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93" name="Freeform 701"/>
              <p:cNvSpPr>
                <a:spLocks noEditPoints="1"/>
              </p:cNvSpPr>
              <p:nvPr/>
            </p:nvSpPr>
            <p:spPr bwMode="auto">
              <a:xfrm>
                <a:off x="4806" y="2869"/>
                <a:ext cx="98" cy="82"/>
              </a:xfrm>
              <a:custGeom>
                <a:avLst/>
                <a:gdLst/>
                <a:ahLst/>
                <a:cxnLst>
                  <a:cxn ang="0">
                    <a:pos x="71" y="40"/>
                  </a:cxn>
                  <a:cxn ang="0">
                    <a:pos x="67" y="50"/>
                  </a:cxn>
                  <a:cxn ang="0">
                    <a:pos x="68" y="64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4"/>
                  </a:cxn>
                  <a:cxn ang="0">
                    <a:pos x="86" y="40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1" y="12"/>
                  </a:cxn>
                  <a:cxn ang="0">
                    <a:pos x="8" y="26"/>
                  </a:cxn>
                  <a:cxn ang="0">
                    <a:pos x="12" y="43"/>
                  </a:cxn>
                  <a:cxn ang="0">
                    <a:pos x="20" y="46"/>
                  </a:cxn>
                  <a:cxn ang="0">
                    <a:pos x="27" y="43"/>
                  </a:cxn>
                  <a:cxn ang="0">
                    <a:pos x="30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3" y="2"/>
                  </a:cxn>
                  <a:cxn ang="0">
                    <a:pos x="26" y="80"/>
                  </a:cxn>
                  <a:cxn ang="0">
                    <a:pos x="73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6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40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8" y="70"/>
                    </a:lnTo>
                    <a:lnTo>
                      <a:pt x="89" y="64"/>
                    </a:lnTo>
                    <a:lnTo>
                      <a:pt x="89" y="49"/>
                    </a:lnTo>
                    <a:lnTo>
                      <a:pt x="86" y="40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3"/>
                    </a:lnTo>
                    <a:lnTo>
                      <a:pt x="15" y="44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9" y="38"/>
                    </a:lnTo>
                    <a:lnTo>
                      <a:pt x="30" y="32"/>
                    </a:lnTo>
                    <a:lnTo>
                      <a:pt x="32" y="24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6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94" name="Freeform 702"/>
              <p:cNvSpPr>
                <a:spLocks/>
              </p:cNvSpPr>
              <p:nvPr/>
            </p:nvSpPr>
            <p:spPr bwMode="auto">
              <a:xfrm>
                <a:off x="4912" y="2871"/>
                <a:ext cx="78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19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1" y="6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22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3" y="27"/>
                  </a:cxn>
                  <a:cxn ang="0">
                    <a:pos x="43" y="24"/>
                  </a:cxn>
                  <a:cxn ang="0">
                    <a:pos x="45" y="19"/>
                  </a:cxn>
                  <a:cxn ang="0">
                    <a:pos x="49" y="19"/>
                  </a:cxn>
                  <a:cxn ang="0">
                    <a:pos x="49" y="54"/>
                  </a:cxn>
                  <a:cxn ang="0">
                    <a:pos x="45" y="54"/>
                  </a:cxn>
                  <a:cxn ang="0">
                    <a:pos x="43" y="50"/>
                  </a:cxn>
                  <a:cxn ang="0">
                    <a:pos x="43" y="45"/>
                  </a:cxn>
                  <a:cxn ang="0">
                    <a:pos x="39" y="41"/>
                  </a:cxn>
                  <a:cxn ang="0">
                    <a:pos x="34" y="39"/>
                  </a:cxn>
                  <a:cxn ang="0">
                    <a:pos x="22" y="39"/>
                  </a:cxn>
                  <a:cxn ang="0">
                    <a:pos x="22" y="68"/>
                  </a:cxn>
                  <a:cxn ang="0">
                    <a:pos x="24" y="71"/>
                  </a:cxn>
                  <a:cxn ang="0">
                    <a:pos x="25" y="72"/>
                  </a:cxn>
                  <a:cxn ang="0">
                    <a:pos x="30" y="74"/>
                  </a:cxn>
                  <a:cxn ang="0">
                    <a:pos x="34" y="74"/>
                  </a:cxn>
                  <a:cxn ang="0">
                    <a:pos x="43" y="72"/>
                  </a:cxn>
                  <a:cxn ang="0">
                    <a:pos x="51" y="71"/>
                  </a:cxn>
                  <a:cxn ang="0">
                    <a:pos x="63" y="65"/>
                  </a:cxn>
                  <a:cxn ang="0">
                    <a:pos x="75" y="53"/>
                  </a:cxn>
                  <a:cxn ang="0">
                    <a:pos x="78" y="54"/>
                  </a:cxn>
                  <a:cxn ang="0">
                    <a:pos x="68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8">
                    <a:moveTo>
                      <a:pt x="0" y="0"/>
                    </a:moveTo>
                    <a:lnTo>
                      <a:pt x="66" y="0"/>
                    </a:lnTo>
                    <a:lnTo>
                      <a:pt x="74" y="19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1" y="6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2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3" y="27"/>
                    </a:lnTo>
                    <a:lnTo>
                      <a:pt x="43" y="24"/>
                    </a:lnTo>
                    <a:lnTo>
                      <a:pt x="45" y="19"/>
                    </a:lnTo>
                    <a:lnTo>
                      <a:pt x="49" y="19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50"/>
                    </a:lnTo>
                    <a:lnTo>
                      <a:pt x="43" y="45"/>
                    </a:lnTo>
                    <a:lnTo>
                      <a:pt x="39" y="41"/>
                    </a:lnTo>
                    <a:lnTo>
                      <a:pt x="34" y="39"/>
                    </a:lnTo>
                    <a:lnTo>
                      <a:pt x="22" y="39"/>
                    </a:lnTo>
                    <a:lnTo>
                      <a:pt x="22" y="68"/>
                    </a:lnTo>
                    <a:lnTo>
                      <a:pt x="24" y="71"/>
                    </a:lnTo>
                    <a:lnTo>
                      <a:pt x="25" y="72"/>
                    </a:lnTo>
                    <a:lnTo>
                      <a:pt x="30" y="74"/>
                    </a:lnTo>
                    <a:lnTo>
                      <a:pt x="34" y="74"/>
                    </a:lnTo>
                    <a:lnTo>
                      <a:pt x="43" y="72"/>
                    </a:lnTo>
                    <a:lnTo>
                      <a:pt x="51" y="71"/>
                    </a:lnTo>
                    <a:lnTo>
                      <a:pt x="63" y="65"/>
                    </a:lnTo>
                    <a:lnTo>
                      <a:pt x="75" y="53"/>
                    </a:lnTo>
                    <a:lnTo>
                      <a:pt x="78" y="54"/>
                    </a:lnTo>
                    <a:lnTo>
                      <a:pt x="68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895" name="Freeform 703"/>
              <p:cNvSpPr>
                <a:spLocks/>
              </p:cNvSpPr>
              <p:nvPr/>
            </p:nvSpPr>
            <p:spPr bwMode="auto">
              <a:xfrm>
                <a:off x="4995" y="2871"/>
                <a:ext cx="78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3" y="19"/>
                  </a:cxn>
                  <a:cxn ang="0">
                    <a:pos x="70" y="21"/>
                  </a:cxn>
                  <a:cxn ang="0">
                    <a:pos x="61" y="12"/>
                  </a:cxn>
                  <a:cxn ang="0">
                    <a:pos x="49" y="6"/>
                  </a:cxn>
                  <a:cxn ang="0">
                    <a:pos x="34" y="4"/>
                  </a:cxn>
                  <a:cxn ang="0">
                    <a:pos x="30" y="4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22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3" y="27"/>
                  </a:cxn>
                  <a:cxn ang="0">
                    <a:pos x="43" y="24"/>
                  </a:cxn>
                  <a:cxn ang="0">
                    <a:pos x="45" y="19"/>
                  </a:cxn>
                  <a:cxn ang="0">
                    <a:pos x="48" y="19"/>
                  </a:cxn>
                  <a:cxn ang="0">
                    <a:pos x="48" y="54"/>
                  </a:cxn>
                  <a:cxn ang="0">
                    <a:pos x="45" y="54"/>
                  </a:cxn>
                  <a:cxn ang="0">
                    <a:pos x="43" y="50"/>
                  </a:cxn>
                  <a:cxn ang="0">
                    <a:pos x="43" y="45"/>
                  </a:cxn>
                  <a:cxn ang="0">
                    <a:pos x="40" y="42"/>
                  </a:cxn>
                  <a:cxn ang="0">
                    <a:pos x="34" y="39"/>
                  </a:cxn>
                  <a:cxn ang="0">
                    <a:pos x="22" y="39"/>
                  </a:cxn>
                  <a:cxn ang="0">
                    <a:pos x="22" y="68"/>
                  </a:cxn>
                  <a:cxn ang="0">
                    <a:pos x="24" y="71"/>
                  </a:cxn>
                  <a:cxn ang="0">
                    <a:pos x="25" y="72"/>
                  </a:cxn>
                  <a:cxn ang="0">
                    <a:pos x="30" y="74"/>
                  </a:cxn>
                  <a:cxn ang="0">
                    <a:pos x="34" y="74"/>
                  </a:cxn>
                  <a:cxn ang="0">
                    <a:pos x="43" y="72"/>
                  </a:cxn>
                  <a:cxn ang="0">
                    <a:pos x="51" y="71"/>
                  </a:cxn>
                  <a:cxn ang="0">
                    <a:pos x="63" y="65"/>
                  </a:cxn>
                  <a:cxn ang="0">
                    <a:pos x="75" y="53"/>
                  </a:cxn>
                  <a:cxn ang="0">
                    <a:pos x="78" y="54"/>
                  </a:cxn>
                  <a:cxn ang="0">
                    <a:pos x="67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4" y="74"/>
                  </a:cxn>
                  <a:cxn ang="0">
                    <a:pos x="7" y="72"/>
                  </a:cxn>
                  <a:cxn ang="0">
                    <a:pos x="9" y="71"/>
                  </a:cxn>
                  <a:cxn ang="0">
                    <a:pos x="10" y="66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8">
                    <a:moveTo>
                      <a:pt x="0" y="0"/>
                    </a:moveTo>
                    <a:lnTo>
                      <a:pt x="66" y="0"/>
                    </a:lnTo>
                    <a:lnTo>
                      <a:pt x="73" y="19"/>
                    </a:lnTo>
                    <a:lnTo>
                      <a:pt x="70" y="21"/>
                    </a:lnTo>
                    <a:lnTo>
                      <a:pt x="61" y="12"/>
                    </a:lnTo>
                    <a:lnTo>
                      <a:pt x="49" y="6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2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3" y="27"/>
                    </a:lnTo>
                    <a:lnTo>
                      <a:pt x="43" y="24"/>
                    </a:lnTo>
                    <a:lnTo>
                      <a:pt x="45" y="19"/>
                    </a:lnTo>
                    <a:lnTo>
                      <a:pt x="48" y="19"/>
                    </a:lnTo>
                    <a:lnTo>
                      <a:pt x="48" y="54"/>
                    </a:lnTo>
                    <a:lnTo>
                      <a:pt x="45" y="54"/>
                    </a:lnTo>
                    <a:lnTo>
                      <a:pt x="43" y="50"/>
                    </a:lnTo>
                    <a:lnTo>
                      <a:pt x="43" y="45"/>
                    </a:lnTo>
                    <a:lnTo>
                      <a:pt x="40" y="42"/>
                    </a:lnTo>
                    <a:lnTo>
                      <a:pt x="34" y="39"/>
                    </a:lnTo>
                    <a:lnTo>
                      <a:pt x="22" y="39"/>
                    </a:lnTo>
                    <a:lnTo>
                      <a:pt x="22" y="68"/>
                    </a:lnTo>
                    <a:lnTo>
                      <a:pt x="24" y="71"/>
                    </a:lnTo>
                    <a:lnTo>
                      <a:pt x="25" y="72"/>
                    </a:lnTo>
                    <a:lnTo>
                      <a:pt x="30" y="74"/>
                    </a:lnTo>
                    <a:lnTo>
                      <a:pt x="34" y="74"/>
                    </a:lnTo>
                    <a:lnTo>
                      <a:pt x="43" y="72"/>
                    </a:lnTo>
                    <a:lnTo>
                      <a:pt x="51" y="71"/>
                    </a:lnTo>
                    <a:lnTo>
                      <a:pt x="63" y="65"/>
                    </a:lnTo>
                    <a:lnTo>
                      <a:pt x="75" y="53"/>
                    </a:lnTo>
                    <a:lnTo>
                      <a:pt x="78" y="54"/>
                    </a:lnTo>
                    <a:lnTo>
                      <a:pt x="67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4" y="74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66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896" name="Picture 704"/>
              <p:cNvPicPr>
                <a:picLocks noChangeAspect="1" noChangeArrowheads="1"/>
              </p:cNvPicPr>
              <p:nvPr/>
            </p:nvPicPr>
            <p:blipFill>
              <a:blip r:embed="rId308" cstate="print"/>
              <a:srcRect/>
              <a:stretch>
                <a:fillRect/>
              </a:stretch>
            </p:blipFill>
            <p:spPr bwMode="auto">
              <a:xfrm>
                <a:off x="5166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97" name="Picture 705"/>
              <p:cNvPicPr>
                <a:picLocks noChangeAspect="1" noChangeArrowheads="1"/>
              </p:cNvPicPr>
              <p:nvPr/>
            </p:nvPicPr>
            <p:blipFill>
              <a:blip r:embed="rId309" cstate="print"/>
              <a:srcRect/>
              <a:stretch>
                <a:fillRect/>
              </a:stretch>
            </p:blipFill>
            <p:spPr bwMode="auto">
              <a:xfrm>
                <a:off x="5166" y="28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98" name="Picture 706"/>
              <p:cNvPicPr>
                <a:picLocks noChangeAspect="1" noChangeArrowheads="1"/>
              </p:cNvPicPr>
              <p:nvPr/>
            </p:nvPicPr>
            <p:blipFill>
              <a:blip r:embed="rId310" cstate="print"/>
              <a:srcRect/>
              <a:stretch>
                <a:fillRect/>
              </a:stretch>
            </p:blipFill>
            <p:spPr bwMode="auto">
              <a:xfrm>
                <a:off x="1088" y="2995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899" name="Picture 707"/>
              <p:cNvPicPr>
                <a:picLocks noChangeAspect="1" noChangeArrowheads="1"/>
              </p:cNvPicPr>
              <p:nvPr/>
            </p:nvPicPr>
            <p:blipFill>
              <a:blip r:embed="rId311" cstate="print"/>
              <a:srcRect/>
              <a:stretch>
                <a:fillRect/>
              </a:stretch>
            </p:blipFill>
            <p:spPr bwMode="auto">
              <a:xfrm>
                <a:off x="1088" y="2995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00" name="Picture 708"/>
              <p:cNvPicPr>
                <a:picLocks noChangeAspect="1" noChangeArrowheads="1"/>
              </p:cNvPicPr>
              <p:nvPr/>
            </p:nvPicPr>
            <p:blipFill>
              <a:blip r:embed="rId312" cstate="print"/>
              <a:srcRect/>
              <a:stretch>
                <a:fillRect/>
              </a:stretch>
            </p:blipFill>
            <p:spPr bwMode="auto">
              <a:xfrm>
                <a:off x="1085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01" name="Picture 709"/>
              <p:cNvPicPr>
                <a:picLocks noChangeAspect="1" noChangeArrowheads="1"/>
              </p:cNvPicPr>
              <p:nvPr/>
            </p:nvPicPr>
            <p:blipFill>
              <a:blip r:embed="rId313" cstate="print"/>
              <a:srcRect/>
              <a:stretch>
                <a:fillRect/>
              </a:stretch>
            </p:blipFill>
            <p:spPr bwMode="auto">
              <a:xfrm>
                <a:off x="1085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02" name="Freeform 710"/>
              <p:cNvSpPr>
                <a:spLocks/>
              </p:cNvSpPr>
              <p:nvPr/>
            </p:nvSpPr>
            <p:spPr bwMode="auto">
              <a:xfrm>
                <a:off x="1230" y="3013"/>
                <a:ext cx="64" cy="118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64" y="0"/>
                  </a:cxn>
                  <a:cxn ang="0">
                    <a:pos x="10" y="118"/>
                  </a:cxn>
                  <a:cxn ang="0">
                    <a:pos x="0" y="118"/>
                  </a:cxn>
                  <a:cxn ang="0">
                    <a:pos x="54" y="0"/>
                  </a:cxn>
                </a:cxnLst>
                <a:rect l="0" t="0" r="r" b="b"/>
                <a:pathLst>
                  <a:path w="64" h="118">
                    <a:moveTo>
                      <a:pt x="54" y="0"/>
                    </a:moveTo>
                    <a:lnTo>
                      <a:pt x="64" y="0"/>
                    </a:lnTo>
                    <a:lnTo>
                      <a:pt x="10" y="118"/>
                    </a:lnTo>
                    <a:lnTo>
                      <a:pt x="0" y="11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03" name="Freeform 711"/>
              <p:cNvSpPr>
                <a:spLocks noEditPoints="1"/>
              </p:cNvSpPr>
              <p:nvPr/>
            </p:nvSpPr>
            <p:spPr bwMode="auto">
              <a:xfrm>
                <a:off x="1531" y="3033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8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7" y="56"/>
                  </a:cxn>
                  <a:cxn ang="0">
                    <a:pos x="68" y="34"/>
                  </a:cxn>
                  <a:cxn ang="0">
                    <a:pos x="15" y="4"/>
                  </a:cxn>
                  <a:cxn ang="0">
                    <a:pos x="10" y="12"/>
                  </a:cxn>
                  <a:cxn ang="0">
                    <a:pos x="7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1"/>
                  </a:cxn>
                  <a:cxn ang="0">
                    <a:pos x="30" y="16"/>
                  </a:cxn>
                  <a:cxn ang="0">
                    <a:pos x="24" y="4"/>
                  </a:cxn>
                  <a:cxn ang="0">
                    <a:pos x="72" y="1"/>
                  </a:cxn>
                  <a:cxn ang="0">
                    <a:pos x="26" y="80"/>
                  </a:cxn>
                  <a:cxn ang="0">
                    <a:pos x="72" y="1"/>
                  </a:cxn>
                  <a:cxn ang="0">
                    <a:pos x="30" y="3"/>
                  </a:cxn>
                  <a:cxn ang="0">
                    <a:pos x="39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3"/>
                    </a:lnTo>
                    <a:lnTo>
                      <a:pt x="66" y="50"/>
                    </a:lnTo>
                    <a:lnTo>
                      <a:pt x="66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7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1"/>
                    </a:moveTo>
                    <a:lnTo>
                      <a:pt x="89" y="34"/>
                    </a:lnTo>
                    <a:lnTo>
                      <a:pt x="96" y="43"/>
                    </a:lnTo>
                    <a:lnTo>
                      <a:pt x="98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3"/>
                    </a:lnTo>
                    <a:lnTo>
                      <a:pt x="68" y="34"/>
                    </a:lnTo>
                    <a:lnTo>
                      <a:pt x="78" y="31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7" y="25"/>
                    </a:lnTo>
                    <a:lnTo>
                      <a:pt x="10" y="37"/>
                    </a:lnTo>
                    <a:lnTo>
                      <a:pt x="12" y="42"/>
                    </a:lnTo>
                    <a:lnTo>
                      <a:pt x="15" y="43"/>
                    </a:lnTo>
                    <a:lnTo>
                      <a:pt x="20" y="45"/>
                    </a:lnTo>
                    <a:lnTo>
                      <a:pt x="24" y="43"/>
                    </a:lnTo>
                    <a:lnTo>
                      <a:pt x="27" y="42"/>
                    </a:lnTo>
                    <a:lnTo>
                      <a:pt x="29" y="37"/>
                    </a:lnTo>
                    <a:lnTo>
                      <a:pt x="32" y="31"/>
                    </a:lnTo>
                    <a:lnTo>
                      <a:pt x="32" y="24"/>
                    </a:lnTo>
                    <a:lnTo>
                      <a:pt x="30" y="16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2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2" y="1"/>
                    </a:lnTo>
                    <a:close/>
                    <a:moveTo>
                      <a:pt x="20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5"/>
                    </a:lnTo>
                    <a:lnTo>
                      <a:pt x="38" y="37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04" name="Freeform 712"/>
              <p:cNvSpPr>
                <a:spLocks/>
              </p:cNvSpPr>
              <p:nvPr/>
            </p:nvSpPr>
            <p:spPr bwMode="auto">
              <a:xfrm>
                <a:off x="1638" y="3033"/>
                <a:ext cx="62" cy="8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" y="0"/>
                  </a:cxn>
                  <a:cxn ang="0">
                    <a:pos x="42" y="1"/>
                  </a:cxn>
                  <a:cxn ang="0">
                    <a:pos x="48" y="4"/>
                  </a:cxn>
                  <a:cxn ang="0">
                    <a:pos x="51" y="7"/>
                  </a:cxn>
                  <a:cxn ang="0">
                    <a:pos x="54" y="12"/>
                  </a:cxn>
                  <a:cxn ang="0">
                    <a:pos x="56" y="16"/>
                  </a:cxn>
                  <a:cxn ang="0">
                    <a:pos x="57" y="22"/>
                  </a:cxn>
                  <a:cxn ang="0">
                    <a:pos x="51" y="37"/>
                  </a:cxn>
                  <a:cxn ang="0">
                    <a:pos x="36" y="54"/>
                  </a:cxn>
                  <a:cxn ang="0">
                    <a:pos x="32" y="57"/>
                  </a:cxn>
                  <a:cxn ang="0">
                    <a:pos x="19" y="66"/>
                  </a:cxn>
                  <a:cxn ang="0">
                    <a:pos x="12" y="71"/>
                  </a:cxn>
                  <a:cxn ang="0">
                    <a:pos x="39" y="71"/>
                  </a:cxn>
                  <a:cxn ang="0">
                    <a:pos x="45" y="69"/>
                  </a:cxn>
                  <a:cxn ang="0">
                    <a:pos x="48" y="69"/>
                  </a:cxn>
                  <a:cxn ang="0">
                    <a:pos x="51" y="66"/>
                  </a:cxn>
                  <a:cxn ang="0">
                    <a:pos x="54" y="65"/>
                  </a:cxn>
                  <a:cxn ang="0">
                    <a:pos x="56" y="60"/>
                  </a:cxn>
                  <a:cxn ang="0">
                    <a:pos x="57" y="57"/>
                  </a:cxn>
                  <a:cxn ang="0">
                    <a:pos x="62" y="59"/>
                  </a:cxn>
                  <a:cxn ang="0">
                    <a:pos x="56" y="80"/>
                  </a:cxn>
                  <a:cxn ang="0">
                    <a:pos x="0" y="80"/>
                  </a:cxn>
                  <a:cxn ang="0">
                    <a:pos x="0" y="72"/>
                  </a:cxn>
                  <a:cxn ang="0">
                    <a:pos x="24" y="54"/>
                  </a:cxn>
                  <a:cxn ang="0">
                    <a:pos x="39" y="37"/>
                  </a:cxn>
                  <a:cxn ang="0">
                    <a:pos x="44" y="21"/>
                  </a:cxn>
                  <a:cxn ang="0">
                    <a:pos x="42" y="15"/>
                  </a:cxn>
                  <a:cxn ang="0">
                    <a:pos x="41" y="10"/>
                  </a:cxn>
                  <a:cxn ang="0">
                    <a:pos x="38" y="7"/>
                  </a:cxn>
                  <a:cxn ang="0">
                    <a:pos x="33" y="6"/>
                  </a:cxn>
                  <a:cxn ang="0">
                    <a:pos x="27" y="4"/>
                  </a:cxn>
                  <a:cxn ang="0">
                    <a:pos x="22" y="6"/>
                  </a:cxn>
                  <a:cxn ang="0">
                    <a:pos x="16" y="7"/>
                  </a:cxn>
                  <a:cxn ang="0">
                    <a:pos x="12" y="12"/>
                  </a:cxn>
                  <a:cxn ang="0">
                    <a:pos x="10" y="15"/>
                  </a:cxn>
                  <a:cxn ang="0">
                    <a:pos x="13" y="21"/>
                  </a:cxn>
                  <a:cxn ang="0">
                    <a:pos x="15" y="22"/>
                  </a:cxn>
                  <a:cxn ang="0">
                    <a:pos x="15" y="24"/>
                  </a:cxn>
                  <a:cxn ang="0">
                    <a:pos x="13" y="28"/>
                  </a:cxn>
                  <a:cxn ang="0">
                    <a:pos x="7" y="31"/>
                  </a:cxn>
                  <a:cxn ang="0">
                    <a:pos x="4" y="30"/>
                  </a:cxn>
                  <a:cxn ang="0">
                    <a:pos x="3" y="28"/>
                  </a:cxn>
                  <a:cxn ang="0">
                    <a:pos x="1" y="24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0">
                    <a:moveTo>
                      <a:pt x="29" y="0"/>
                    </a:moveTo>
                    <a:lnTo>
                      <a:pt x="36" y="0"/>
                    </a:lnTo>
                    <a:lnTo>
                      <a:pt x="42" y="1"/>
                    </a:lnTo>
                    <a:lnTo>
                      <a:pt x="48" y="4"/>
                    </a:lnTo>
                    <a:lnTo>
                      <a:pt x="51" y="7"/>
                    </a:lnTo>
                    <a:lnTo>
                      <a:pt x="54" y="12"/>
                    </a:lnTo>
                    <a:lnTo>
                      <a:pt x="56" y="16"/>
                    </a:lnTo>
                    <a:lnTo>
                      <a:pt x="57" y="22"/>
                    </a:lnTo>
                    <a:lnTo>
                      <a:pt x="51" y="37"/>
                    </a:lnTo>
                    <a:lnTo>
                      <a:pt x="36" y="54"/>
                    </a:lnTo>
                    <a:lnTo>
                      <a:pt x="32" y="57"/>
                    </a:lnTo>
                    <a:lnTo>
                      <a:pt x="19" y="66"/>
                    </a:lnTo>
                    <a:lnTo>
                      <a:pt x="12" y="71"/>
                    </a:lnTo>
                    <a:lnTo>
                      <a:pt x="39" y="71"/>
                    </a:lnTo>
                    <a:lnTo>
                      <a:pt x="45" y="69"/>
                    </a:lnTo>
                    <a:lnTo>
                      <a:pt x="48" y="69"/>
                    </a:lnTo>
                    <a:lnTo>
                      <a:pt x="51" y="66"/>
                    </a:lnTo>
                    <a:lnTo>
                      <a:pt x="54" y="65"/>
                    </a:lnTo>
                    <a:lnTo>
                      <a:pt x="56" y="60"/>
                    </a:lnTo>
                    <a:lnTo>
                      <a:pt x="57" y="57"/>
                    </a:lnTo>
                    <a:lnTo>
                      <a:pt x="62" y="59"/>
                    </a:lnTo>
                    <a:lnTo>
                      <a:pt x="56" y="80"/>
                    </a:lnTo>
                    <a:lnTo>
                      <a:pt x="0" y="80"/>
                    </a:lnTo>
                    <a:lnTo>
                      <a:pt x="0" y="72"/>
                    </a:lnTo>
                    <a:lnTo>
                      <a:pt x="24" y="54"/>
                    </a:lnTo>
                    <a:lnTo>
                      <a:pt x="39" y="37"/>
                    </a:lnTo>
                    <a:lnTo>
                      <a:pt x="44" y="21"/>
                    </a:lnTo>
                    <a:lnTo>
                      <a:pt x="42" y="15"/>
                    </a:lnTo>
                    <a:lnTo>
                      <a:pt x="41" y="10"/>
                    </a:lnTo>
                    <a:lnTo>
                      <a:pt x="38" y="7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2" y="6"/>
                    </a:lnTo>
                    <a:lnTo>
                      <a:pt x="16" y="7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13" y="21"/>
                    </a:lnTo>
                    <a:lnTo>
                      <a:pt x="15" y="22"/>
                    </a:lnTo>
                    <a:lnTo>
                      <a:pt x="15" y="24"/>
                    </a:lnTo>
                    <a:lnTo>
                      <a:pt x="13" y="28"/>
                    </a:lnTo>
                    <a:lnTo>
                      <a:pt x="7" y="31"/>
                    </a:lnTo>
                    <a:lnTo>
                      <a:pt x="4" y="30"/>
                    </a:lnTo>
                    <a:lnTo>
                      <a:pt x="3" y="28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3" y="12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05" name="Freeform 713"/>
              <p:cNvSpPr>
                <a:spLocks/>
              </p:cNvSpPr>
              <p:nvPr/>
            </p:nvSpPr>
            <p:spPr bwMode="auto">
              <a:xfrm>
                <a:off x="1709" y="3034"/>
                <a:ext cx="72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2" y="20"/>
                  </a:cxn>
                  <a:cxn ang="0">
                    <a:pos x="69" y="21"/>
                  </a:cxn>
                  <a:cxn ang="0">
                    <a:pos x="64" y="17"/>
                  </a:cxn>
                  <a:cxn ang="0">
                    <a:pos x="58" y="12"/>
                  </a:cxn>
                  <a:cxn ang="0">
                    <a:pos x="54" y="9"/>
                  </a:cxn>
                  <a:cxn ang="0">
                    <a:pos x="48" y="6"/>
                  </a:cxn>
                  <a:cxn ang="0">
                    <a:pos x="42" y="5"/>
                  </a:cxn>
                  <a:cxn ang="0">
                    <a:pos x="30" y="5"/>
                  </a:cxn>
                  <a:cxn ang="0">
                    <a:pos x="24" y="8"/>
                  </a:cxn>
                  <a:cxn ang="0">
                    <a:pos x="22" y="11"/>
                  </a:cxn>
                  <a:cxn ang="0">
                    <a:pos x="22" y="33"/>
                  </a:cxn>
                  <a:cxn ang="0">
                    <a:pos x="37" y="33"/>
                  </a:cxn>
                  <a:cxn ang="0">
                    <a:pos x="40" y="32"/>
                  </a:cxn>
                  <a:cxn ang="0">
                    <a:pos x="43" y="29"/>
                  </a:cxn>
                  <a:cxn ang="0">
                    <a:pos x="43" y="24"/>
                  </a:cxn>
                  <a:cxn ang="0">
                    <a:pos x="45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5" y="55"/>
                  </a:cxn>
                  <a:cxn ang="0">
                    <a:pos x="43" y="49"/>
                  </a:cxn>
                  <a:cxn ang="0">
                    <a:pos x="43" y="46"/>
                  </a:cxn>
                  <a:cxn ang="0">
                    <a:pos x="42" y="42"/>
                  </a:cxn>
                  <a:cxn ang="0">
                    <a:pos x="39" y="41"/>
                  </a:cxn>
                  <a:cxn ang="0">
                    <a:pos x="34" y="39"/>
                  </a:cxn>
                  <a:cxn ang="0">
                    <a:pos x="22" y="39"/>
                  </a:cxn>
                  <a:cxn ang="0">
                    <a:pos x="22" y="70"/>
                  </a:cxn>
                  <a:cxn ang="0">
                    <a:pos x="24" y="73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3" y="76"/>
                  </a:cxn>
                  <a:cxn ang="0">
                    <a:pos x="33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7" y="73"/>
                  </a:cxn>
                  <a:cxn ang="0">
                    <a:pos x="9" y="71"/>
                  </a:cxn>
                  <a:cxn ang="0">
                    <a:pos x="10" y="67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2" h="79">
                    <a:moveTo>
                      <a:pt x="0" y="0"/>
                    </a:moveTo>
                    <a:lnTo>
                      <a:pt x="64" y="0"/>
                    </a:lnTo>
                    <a:lnTo>
                      <a:pt x="72" y="20"/>
                    </a:lnTo>
                    <a:lnTo>
                      <a:pt x="69" y="21"/>
                    </a:lnTo>
                    <a:lnTo>
                      <a:pt x="64" y="17"/>
                    </a:lnTo>
                    <a:lnTo>
                      <a:pt x="58" y="12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5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2" y="11"/>
                    </a:lnTo>
                    <a:lnTo>
                      <a:pt x="22" y="33"/>
                    </a:lnTo>
                    <a:lnTo>
                      <a:pt x="37" y="33"/>
                    </a:lnTo>
                    <a:lnTo>
                      <a:pt x="40" y="32"/>
                    </a:lnTo>
                    <a:lnTo>
                      <a:pt x="43" y="29"/>
                    </a:lnTo>
                    <a:lnTo>
                      <a:pt x="43" y="24"/>
                    </a:lnTo>
                    <a:lnTo>
                      <a:pt x="45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5" y="55"/>
                    </a:lnTo>
                    <a:lnTo>
                      <a:pt x="43" y="49"/>
                    </a:lnTo>
                    <a:lnTo>
                      <a:pt x="43" y="46"/>
                    </a:lnTo>
                    <a:lnTo>
                      <a:pt x="42" y="42"/>
                    </a:lnTo>
                    <a:lnTo>
                      <a:pt x="39" y="41"/>
                    </a:lnTo>
                    <a:lnTo>
                      <a:pt x="34" y="39"/>
                    </a:lnTo>
                    <a:lnTo>
                      <a:pt x="22" y="39"/>
                    </a:lnTo>
                    <a:lnTo>
                      <a:pt x="22" y="70"/>
                    </a:lnTo>
                    <a:lnTo>
                      <a:pt x="24" y="73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3" y="76"/>
                    </a:lnTo>
                    <a:lnTo>
                      <a:pt x="33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0" y="67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06" name="Picture 714"/>
              <p:cNvPicPr>
                <a:picLocks noChangeAspect="1" noChangeArrowheads="1"/>
              </p:cNvPicPr>
              <p:nvPr/>
            </p:nvPicPr>
            <p:blipFill>
              <a:blip r:embed="rId314" cstate="print"/>
              <a:srcRect/>
              <a:stretch>
                <a:fillRect/>
              </a:stretch>
            </p:blipFill>
            <p:spPr bwMode="auto">
              <a:xfrm>
                <a:off x="1873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07" name="Picture 715"/>
              <p:cNvPicPr>
                <a:picLocks noChangeAspect="1" noChangeArrowheads="1"/>
              </p:cNvPicPr>
              <p:nvPr/>
            </p:nvPicPr>
            <p:blipFill>
              <a:blip r:embed="rId315" cstate="print"/>
              <a:srcRect/>
              <a:stretch>
                <a:fillRect/>
              </a:stretch>
            </p:blipFill>
            <p:spPr bwMode="auto">
              <a:xfrm>
                <a:off x="1873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08" name="Picture 716"/>
              <p:cNvPicPr>
                <a:picLocks noChangeAspect="1" noChangeArrowheads="1"/>
              </p:cNvPicPr>
              <p:nvPr/>
            </p:nvPicPr>
            <p:blipFill>
              <a:blip r:embed="rId316" cstate="print"/>
              <a:srcRect/>
              <a:stretch>
                <a:fillRect/>
              </a:stretch>
            </p:blipFill>
            <p:spPr bwMode="auto">
              <a:xfrm>
                <a:off x="1902" y="3002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09" name="Picture 717"/>
              <p:cNvPicPr>
                <a:picLocks noChangeAspect="1" noChangeArrowheads="1"/>
              </p:cNvPicPr>
              <p:nvPr/>
            </p:nvPicPr>
            <p:blipFill>
              <a:blip r:embed="rId317" cstate="print"/>
              <a:srcRect/>
              <a:stretch>
                <a:fillRect/>
              </a:stretch>
            </p:blipFill>
            <p:spPr bwMode="auto">
              <a:xfrm>
                <a:off x="1902" y="3002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10" name="Freeform 718"/>
              <p:cNvSpPr>
                <a:spLocks noEditPoints="1"/>
              </p:cNvSpPr>
              <p:nvPr/>
            </p:nvSpPr>
            <p:spPr bwMode="auto">
              <a:xfrm>
                <a:off x="2141" y="3033"/>
                <a:ext cx="83" cy="81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0" y="7"/>
                  </a:cxn>
                  <a:cxn ang="0">
                    <a:pos x="21" y="15"/>
                  </a:cxn>
                  <a:cxn ang="0">
                    <a:pos x="15" y="27"/>
                  </a:cxn>
                  <a:cxn ang="0">
                    <a:pos x="14" y="40"/>
                  </a:cxn>
                  <a:cxn ang="0">
                    <a:pos x="15" y="50"/>
                  </a:cxn>
                  <a:cxn ang="0">
                    <a:pos x="17" y="57"/>
                  </a:cxn>
                  <a:cxn ang="0">
                    <a:pos x="21" y="65"/>
                  </a:cxn>
                  <a:cxn ang="0">
                    <a:pos x="24" y="69"/>
                  </a:cxn>
                  <a:cxn ang="0">
                    <a:pos x="36" y="75"/>
                  </a:cxn>
                  <a:cxn ang="0">
                    <a:pos x="42" y="75"/>
                  </a:cxn>
                  <a:cxn ang="0">
                    <a:pos x="54" y="74"/>
                  </a:cxn>
                  <a:cxn ang="0">
                    <a:pos x="63" y="66"/>
                  </a:cxn>
                  <a:cxn ang="0">
                    <a:pos x="68" y="56"/>
                  </a:cxn>
                  <a:cxn ang="0">
                    <a:pos x="69" y="42"/>
                  </a:cxn>
                  <a:cxn ang="0">
                    <a:pos x="68" y="27"/>
                  </a:cxn>
                  <a:cxn ang="0">
                    <a:pos x="63" y="15"/>
                  </a:cxn>
                  <a:cxn ang="0">
                    <a:pos x="54" y="7"/>
                  </a:cxn>
                  <a:cxn ang="0">
                    <a:pos x="42" y="4"/>
                  </a:cxn>
                  <a:cxn ang="0">
                    <a:pos x="42" y="0"/>
                  </a:cxn>
                  <a:cxn ang="0">
                    <a:pos x="59" y="1"/>
                  </a:cxn>
                  <a:cxn ang="0">
                    <a:pos x="72" y="10"/>
                  </a:cxn>
                  <a:cxn ang="0">
                    <a:pos x="80" y="24"/>
                  </a:cxn>
                  <a:cxn ang="0">
                    <a:pos x="83" y="40"/>
                  </a:cxn>
                  <a:cxn ang="0">
                    <a:pos x="80" y="57"/>
                  </a:cxn>
                  <a:cxn ang="0">
                    <a:pos x="72" y="69"/>
                  </a:cxn>
                  <a:cxn ang="0">
                    <a:pos x="60" y="77"/>
                  </a:cxn>
                  <a:cxn ang="0">
                    <a:pos x="51" y="80"/>
                  </a:cxn>
                  <a:cxn ang="0">
                    <a:pos x="42" y="81"/>
                  </a:cxn>
                  <a:cxn ang="0">
                    <a:pos x="26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0"/>
                  </a:cxn>
                  <a:cxn ang="0">
                    <a:pos x="3" y="24"/>
                  </a:cxn>
                  <a:cxn ang="0">
                    <a:pos x="12" y="10"/>
                  </a:cxn>
                  <a:cxn ang="0">
                    <a:pos x="26" y="3"/>
                  </a:cxn>
                  <a:cxn ang="0">
                    <a:pos x="42" y="0"/>
                  </a:cxn>
                </a:cxnLst>
                <a:rect l="0" t="0" r="r" b="b"/>
                <a:pathLst>
                  <a:path w="83" h="81">
                    <a:moveTo>
                      <a:pt x="42" y="4"/>
                    </a:moveTo>
                    <a:lnTo>
                      <a:pt x="30" y="7"/>
                    </a:lnTo>
                    <a:lnTo>
                      <a:pt x="21" y="15"/>
                    </a:lnTo>
                    <a:lnTo>
                      <a:pt x="15" y="27"/>
                    </a:lnTo>
                    <a:lnTo>
                      <a:pt x="14" y="40"/>
                    </a:lnTo>
                    <a:lnTo>
                      <a:pt x="15" y="50"/>
                    </a:lnTo>
                    <a:lnTo>
                      <a:pt x="17" y="57"/>
                    </a:lnTo>
                    <a:lnTo>
                      <a:pt x="21" y="65"/>
                    </a:lnTo>
                    <a:lnTo>
                      <a:pt x="24" y="69"/>
                    </a:lnTo>
                    <a:lnTo>
                      <a:pt x="36" y="75"/>
                    </a:lnTo>
                    <a:lnTo>
                      <a:pt x="42" y="75"/>
                    </a:lnTo>
                    <a:lnTo>
                      <a:pt x="54" y="74"/>
                    </a:lnTo>
                    <a:lnTo>
                      <a:pt x="63" y="66"/>
                    </a:lnTo>
                    <a:lnTo>
                      <a:pt x="68" y="56"/>
                    </a:lnTo>
                    <a:lnTo>
                      <a:pt x="69" y="42"/>
                    </a:lnTo>
                    <a:lnTo>
                      <a:pt x="68" y="27"/>
                    </a:lnTo>
                    <a:lnTo>
                      <a:pt x="63" y="15"/>
                    </a:lnTo>
                    <a:lnTo>
                      <a:pt x="54" y="7"/>
                    </a:lnTo>
                    <a:lnTo>
                      <a:pt x="42" y="4"/>
                    </a:lnTo>
                    <a:close/>
                    <a:moveTo>
                      <a:pt x="42" y="0"/>
                    </a:moveTo>
                    <a:lnTo>
                      <a:pt x="59" y="1"/>
                    </a:lnTo>
                    <a:lnTo>
                      <a:pt x="72" y="10"/>
                    </a:lnTo>
                    <a:lnTo>
                      <a:pt x="80" y="24"/>
                    </a:lnTo>
                    <a:lnTo>
                      <a:pt x="83" y="40"/>
                    </a:lnTo>
                    <a:lnTo>
                      <a:pt x="80" y="57"/>
                    </a:lnTo>
                    <a:lnTo>
                      <a:pt x="72" y="69"/>
                    </a:lnTo>
                    <a:lnTo>
                      <a:pt x="60" y="77"/>
                    </a:lnTo>
                    <a:lnTo>
                      <a:pt x="51" y="80"/>
                    </a:lnTo>
                    <a:lnTo>
                      <a:pt x="42" y="81"/>
                    </a:lnTo>
                    <a:lnTo>
                      <a:pt x="26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2" y="10"/>
                    </a:lnTo>
                    <a:lnTo>
                      <a:pt x="26" y="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11" name="Freeform 719"/>
              <p:cNvSpPr>
                <a:spLocks noEditPoints="1"/>
              </p:cNvSpPr>
              <p:nvPr/>
            </p:nvSpPr>
            <p:spPr bwMode="auto">
              <a:xfrm>
                <a:off x="2558" y="3033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70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8" y="69"/>
                  </a:cxn>
                  <a:cxn ang="0">
                    <a:pos x="91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4"/>
                  </a:cxn>
                  <a:cxn ang="0">
                    <a:pos x="15" y="4"/>
                  </a:cxn>
                  <a:cxn ang="0">
                    <a:pos x="11" y="12"/>
                  </a:cxn>
                  <a:cxn ang="0">
                    <a:pos x="9" y="31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1"/>
                  </a:cxn>
                  <a:cxn ang="0">
                    <a:pos x="31" y="16"/>
                  </a:cxn>
                  <a:cxn ang="0">
                    <a:pos x="28" y="7"/>
                  </a:cxn>
                  <a:cxn ang="0">
                    <a:pos x="15" y="4"/>
                  </a:cxn>
                  <a:cxn ang="0">
                    <a:pos x="80" y="1"/>
                  </a:cxn>
                  <a:cxn ang="0">
                    <a:pos x="20" y="80"/>
                  </a:cxn>
                  <a:cxn ang="0">
                    <a:pos x="20" y="0"/>
                  </a:cxn>
                  <a:cxn ang="0">
                    <a:pos x="38" y="12"/>
                  </a:cxn>
                  <a:cxn ang="0">
                    <a:pos x="38" y="37"/>
                  </a:cxn>
                  <a:cxn ang="0">
                    <a:pos x="20" y="50"/>
                  </a:cxn>
                  <a:cxn ang="0">
                    <a:pos x="2" y="36"/>
                  </a:cxn>
                  <a:cxn ang="0">
                    <a:pos x="2" y="12"/>
                  </a:cxn>
                  <a:cxn ang="0">
                    <a:pos x="20" y="0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70" y="43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70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91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1"/>
                    </a:moveTo>
                    <a:lnTo>
                      <a:pt x="89" y="34"/>
                    </a:lnTo>
                    <a:lnTo>
                      <a:pt x="97" y="43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9" y="56"/>
                    </a:lnTo>
                    <a:lnTo>
                      <a:pt x="61" y="43"/>
                    </a:lnTo>
                    <a:lnTo>
                      <a:pt x="68" y="34"/>
                    </a:lnTo>
                    <a:lnTo>
                      <a:pt x="79" y="31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1" y="37"/>
                    </a:lnTo>
                    <a:lnTo>
                      <a:pt x="12" y="42"/>
                    </a:lnTo>
                    <a:lnTo>
                      <a:pt x="15" y="43"/>
                    </a:lnTo>
                    <a:lnTo>
                      <a:pt x="20" y="45"/>
                    </a:lnTo>
                    <a:lnTo>
                      <a:pt x="25" y="43"/>
                    </a:lnTo>
                    <a:lnTo>
                      <a:pt x="28" y="42"/>
                    </a:lnTo>
                    <a:lnTo>
                      <a:pt x="31" y="37"/>
                    </a:lnTo>
                    <a:lnTo>
                      <a:pt x="32" y="31"/>
                    </a:lnTo>
                    <a:lnTo>
                      <a:pt x="32" y="24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5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5"/>
                    </a:lnTo>
                    <a:lnTo>
                      <a:pt x="38" y="37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12" name="Freeform 720"/>
              <p:cNvSpPr>
                <a:spLocks noEditPoints="1"/>
              </p:cNvSpPr>
              <p:nvPr/>
            </p:nvSpPr>
            <p:spPr bwMode="auto">
              <a:xfrm>
                <a:off x="2664" y="3034"/>
                <a:ext cx="66" cy="7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7" y="50"/>
                  </a:cxn>
                  <a:cxn ang="0">
                    <a:pos x="38" y="50"/>
                  </a:cxn>
                  <a:cxn ang="0">
                    <a:pos x="38" y="9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48" y="50"/>
                  </a:cxn>
                  <a:cxn ang="0">
                    <a:pos x="66" y="50"/>
                  </a:cxn>
                  <a:cxn ang="0">
                    <a:pos x="63" y="58"/>
                  </a:cxn>
                  <a:cxn ang="0">
                    <a:pos x="48" y="58"/>
                  </a:cxn>
                  <a:cxn ang="0">
                    <a:pos x="48" y="67"/>
                  </a:cxn>
                  <a:cxn ang="0">
                    <a:pos x="51" y="73"/>
                  </a:cxn>
                  <a:cxn ang="0">
                    <a:pos x="53" y="74"/>
                  </a:cxn>
                  <a:cxn ang="0">
                    <a:pos x="56" y="76"/>
                  </a:cxn>
                  <a:cxn ang="0">
                    <a:pos x="60" y="76"/>
                  </a:cxn>
                  <a:cxn ang="0">
                    <a:pos x="60" y="79"/>
                  </a:cxn>
                  <a:cxn ang="0">
                    <a:pos x="27" y="79"/>
                  </a:cxn>
                  <a:cxn ang="0">
                    <a:pos x="27" y="76"/>
                  </a:cxn>
                  <a:cxn ang="0">
                    <a:pos x="30" y="76"/>
                  </a:cxn>
                  <a:cxn ang="0">
                    <a:pos x="33" y="74"/>
                  </a:cxn>
                  <a:cxn ang="0">
                    <a:pos x="36" y="71"/>
                  </a:cxn>
                  <a:cxn ang="0">
                    <a:pos x="38" y="68"/>
                  </a:cxn>
                  <a:cxn ang="0">
                    <a:pos x="38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6"/>
                  </a:cxn>
                  <a:cxn ang="0">
                    <a:pos x="38" y="0"/>
                  </a:cxn>
                </a:cxnLst>
                <a:rect l="0" t="0" r="r" b="b"/>
                <a:pathLst>
                  <a:path w="66" h="79">
                    <a:moveTo>
                      <a:pt x="38" y="9"/>
                    </a:moveTo>
                    <a:lnTo>
                      <a:pt x="7" y="50"/>
                    </a:lnTo>
                    <a:lnTo>
                      <a:pt x="38" y="50"/>
                    </a:lnTo>
                    <a:lnTo>
                      <a:pt x="38" y="9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50"/>
                    </a:lnTo>
                    <a:lnTo>
                      <a:pt x="66" y="50"/>
                    </a:lnTo>
                    <a:lnTo>
                      <a:pt x="63" y="58"/>
                    </a:lnTo>
                    <a:lnTo>
                      <a:pt x="48" y="58"/>
                    </a:lnTo>
                    <a:lnTo>
                      <a:pt x="48" y="67"/>
                    </a:lnTo>
                    <a:lnTo>
                      <a:pt x="51" y="73"/>
                    </a:lnTo>
                    <a:lnTo>
                      <a:pt x="53" y="74"/>
                    </a:lnTo>
                    <a:lnTo>
                      <a:pt x="56" y="76"/>
                    </a:lnTo>
                    <a:lnTo>
                      <a:pt x="60" y="76"/>
                    </a:lnTo>
                    <a:lnTo>
                      <a:pt x="60" y="79"/>
                    </a:lnTo>
                    <a:lnTo>
                      <a:pt x="27" y="79"/>
                    </a:lnTo>
                    <a:lnTo>
                      <a:pt x="27" y="76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6" y="71"/>
                    </a:lnTo>
                    <a:lnTo>
                      <a:pt x="38" y="68"/>
                    </a:lnTo>
                    <a:lnTo>
                      <a:pt x="38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13" name="Freeform 721"/>
              <p:cNvSpPr>
                <a:spLocks/>
              </p:cNvSpPr>
              <p:nvPr/>
            </p:nvSpPr>
            <p:spPr bwMode="auto">
              <a:xfrm>
                <a:off x="2736" y="3034"/>
                <a:ext cx="73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0"/>
                  </a:cxn>
                  <a:cxn ang="0">
                    <a:pos x="73" y="20"/>
                  </a:cxn>
                  <a:cxn ang="0">
                    <a:pos x="70" y="21"/>
                  </a:cxn>
                  <a:cxn ang="0">
                    <a:pos x="65" y="17"/>
                  </a:cxn>
                  <a:cxn ang="0">
                    <a:pos x="59" y="12"/>
                  </a:cxn>
                  <a:cxn ang="0">
                    <a:pos x="54" y="9"/>
                  </a:cxn>
                  <a:cxn ang="0">
                    <a:pos x="48" y="6"/>
                  </a:cxn>
                  <a:cxn ang="0">
                    <a:pos x="42" y="5"/>
                  </a:cxn>
                  <a:cxn ang="0">
                    <a:pos x="30" y="5"/>
                  </a:cxn>
                  <a:cxn ang="0">
                    <a:pos x="24" y="8"/>
                  </a:cxn>
                  <a:cxn ang="0">
                    <a:pos x="23" y="11"/>
                  </a:cxn>
                  <a:cxn ang="0">
                    <a:pos x="23" y="33"/>
                  </a:cxn>
                  <a:cxn ang="0">
                    <a:pos x="38" y="33"/>
                  </a:cxn>
                  <a:cxn ang="0">
                    <a:pos x="41" y="32"/>
                  </a:cxn>
                  <a:cxn ang="0">
                    <a:pos x="44" y="29"/>
                  </a:cxn>
                  <a:cxn ang="0">
                    <a:pos x="45" y="24"/>
                  </a:cxn>
                  <a:cxn ang="0">
                    <a:pos x="45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5" y="55"/>
                  </a:cxn>
                  <a:cxn ang="0">
                    <a:pos x="44" y="49"/>
                  </a:cxn>
                  <a:cxn ang="0">
                    <a:pos x="44" y="46"/>
                  </a:cxn>
                  <a:cxn ang="0">
                    <a:pos x="42" y="42"/>
                  </a:cxn>
                  <a:cxn ang="0">
                    <a:pos x="39" y="41"/>
                  </a:cxn>
                  <a:cxn ang="0">
                    <a:pos x="35" y="39"/>
                  </a:cxn>
                  <a:cxn ang="0">
                    <a:pos x="23" y="39"/>
                  </a:cxn>
                  <a:cxn ang="0">
                    <a:pos x="23" y="67"/>
                  </a:cxn>
                  <a:cxn ang="0">
                    <a:pos x="24" y="70"/>
                  </a:cxn>
                  <a:cxn ang="0">
                    <a:pos x="24" y="73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5" y="76"/>
                  </a:cxn>
                  <a:cxn ang="0">
                    <a:pos x="35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3" h="79">
                    <a:moveTo>
                      <a:pt x="0" y="0"/>
                    </a:moveTo>
                    <a:lnTo>
                      <a:pt x="65" y="0"/>
                    </a:lnTo>
                    <a:lnTo>
                      <a:pt x="73" y="20"/>
                    </a:lnTo>
                    <a:lnTo>
                      <a:pt x="70" y="21"/>
                    </a:lnTo>
                    <a:lnTo>
                      <a:pt x="65" y="17"/>
                    </a:lnTo>
                    <a:lnTo>
                      <a:pt x="59" y="12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5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3" y="11"/>
                    </a:lnTo>
                    <a:lnTo>
                      <a:pt x="23" y="33"/>
                    </a:lnTo>
                    <a:lnTo>
                      <a:pt x="38" y="33"/>
                    </a:lnTo>
                    <a:lnTo>
                      <a:pt x="41" y="32"/>
                    </a:lnTo>
                    <a:lnTo>
                      <a:pt x="44" y="29"/>
                    </a:lnTo>
                    <a:lnTo>
                      <a:pt x="45" y="24"/>
                    </a:lnTo>
                    <a:lnTo>
                      <a:pt x="45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5" y="55"/>
                    </a:lnTo>
                    <a:lnTo>
                      <a:pt x="44" y="49"/>
                    </a:lnTo>
                    <a:lnTo>
                      <a:pt x="44" y="46"/>
                    </a:lnTo>
                    <a:lnTo>
                      <a:pt x="42" y="42"/>
                    </a:lnTo>
                    <a:lnTo>
                      <a:pt x="39" y="41"/>
                    </a:lnTo>
                    <a:lnTo>
                      <a:pt x="35" y="39"/>
                    </a:lnTo>
                    <a:lnTo>
                      <a:pt x="23" y="39"/>
                    </a:lnTo>
                    <a:lnTo>
                      <a:pt x="23" y="67"/>
                    </a:lnTo>
                    <a:lnTo>
                      <a:pt x="24" y="70"/>
                    </a:lnTo>
                    <a:lnTo>
                      <a:pt x="24" y="73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5" y="76"/>
                    </a:lnTo>
                    <a:lnTo>
                      <a:pt x="35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14" name="Picture 722"/>
              <p:cNvPicPr>
                <a:picLocks noChangeAspect="1" noChangeArrowheads="1"/>
              </p:cNvPicPr>
              <p:nvPr/>
            </p:nvPicPr>
            <p:blipFill>
              <a:blip r:embed="rId318" cstate="print"/>
              <a:srcRect/>
              <a:stretch>
                <a:fillRect/>
              </a:stretch>
            </p:blipFill>
            <p:spPr bwMode="auto">
              <a:xfrm>
                <a:off x="2899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15" name="Picture 723"/>
              <p:cNvPicPr>
                <a:picLocks noChangeAspect="1" noChangeArrowheads="1"/>
              </p:cNvPicPr>
              <p:nvPr/>
            </p:nvPicPr>
            <p:blipFill>
              <a:blip r:embed="rId319" cstate="print"/>
              <a:srcRect/>
              <a:stretch>
                <a:fillRect/>
              </a:stretch>
            </p:blipFill>
            <p:spPr bwMode="auto">
              <a:xfrm>
                <a:off x="2899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16" name="Picture 724"/>
              <p:cNvPicPr>
                <a:picLocks noChangeAspect="1" noChangeArrowheads="1"/>
              </p:cNvPicPr>
              <p:nvPr/>
            </p:nvPicPr>
            <p:blipFill>
              <a:blip r:embed="rId320" cstate="print"/>
              <a:srcRect/>
              <a:stretch>
                <a:fillRect/>
              </a:stretch>
            </p:blipFill>
            <p:spPr bwMode="auto">
              <a:xfrm>
                <a:off x="2929" y="3002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17" name="Picture 725"/>
              <p:cNvPicPr>
                <a:picLocks noChangeAspect="1" noChangeArrowheads="1"/>
              </p:cNvPicPr>
              <p:nvPr/>
            </p:nvPicPr>
            <p:blipFill>
              <a:blip r:embed="rId321" cstate="print"/>
              <a:srcRect/>
              <a:stretch>
                <a:fillRect/>
              </a:stretch>
            </p:blipFill>
            <p:spPr bwMode="auto">
              <a:xfrm>
                <a:off x="2929" y="3002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18" name="Freeform 726"/>
              <p:cNvSpPr>
                <a:spLocks noEditPoints="1"/>
              </p:cNvSpPr>
              <p:nvPr/>
            </p:nvSpPr>
            <p:spPr bwMode="auto">
              <a:xfrm>
                <a:off x="3044" y="3055"/>
                <a:ext cx="55" cy="59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1" y="6"/>
                  </a:cxn>
                  <a:cxn ang="0">
                    <a:pos x="15" y="12"/>
                  </a:cxn>
                  <a:cxn ang="0">
                    <a:pos x="12" y="21"/>
                  </a:cxn>
                  <a:cxn ang="0">
                    <a:pos x="12" y="31"/>
                  </a:cxn>
                  <a:cxn ang="0">
                    <a:pos x="13" y="43"/>
                  </a:cxn>
                  <a:cxn ang="0">
                    <a:pos x="18" y="52"/>
                  </a:cxn>
                  <a:cxn ang="0">
                    <a:pos x="28" y="55"/>
                  </a:cxn>
                  <a:cxn ang="0">
                    <a:pos x="33" y="53"/>
                  </a:cxn>
                  <a:cxn ang="0">
                    <a:pos x="37" y="50"/>
                  </a:cxn>
                  <a:cxn ang="0">
                    <a:pos x="40" y="47"/>
                  </a:cxn>
                  <a:cxn ang="0">
                    <a:pos x="43" y="43"/>
                  </a:cxn>
                  <a:cxn ang="0">
                    <a:pos x="45" y="37"/>
                  </a:cxn>
                  <a:cxn ang="0">
                    <a:pos x="45" y="31"/>
                  </a:cxn>
                  <a:cxn ang="0">
                    <a:pos x="43" y="21"/>
                  </a:cxn>
                  <a:cxn ang="0">
                    <a:pos x="40" y="12"/>
                  </a:cxn>
                  <a:cxn ang="0">
                    <a:pos x="34" y="6"/>
                  </a:cxn>
                  <a:cxn ang="0">
                    <a:pos x="27" y="5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5" y="5"/>
                  </a:cxn>
                  <a:cxn ang="0">
                    <a:pos x="52" y="12"/>
                  </a:cxn>
                  <a:cxn ang="0">
                    <a:pos x="55" y="25"/>
                  </a:cxn>
                  <a:cxn ang="0">
                    <a:pos x="55" y="31"/>
                  </a:cxn>
                  <a:cxn ang="0">
                    <a:pos x="52" y="46"/>
                  </a:cxn>
                  <a:cxn ang="0">
                    <a:pos x="43" y="55"/>
                  </a:cxn>
                  <a:cxn ang="0">
                    <a:pos x="28" y="59"/>
                  </a:cxn>
                  <a:cxn ang="0">
                    <a:pos x="13" y="55"/>
                  </a:cxn>
                  <a:cxn ang="0">
                    <a:pos x="3" y="46"/>
                  </a:cxn>
                  <a:cxn ang="0">
                    <a:pos x="0" y="31"/>
                  </a:cxn>
                  <a:cxn ang="0">
                    <a:pos x="1" y="18"/>
                  </a:cxn>
                  <a:cxn ang="0">
                    <a:pos x="7" y="8"/>
                  </a:cxn>
                  <a:cxn ang="0">
                    <a:pos x="16" y="2"/>
                  </a:cxn>
                  <a:cxn ang="0">
                    <a:pos x="28" y="0"/>
                  </a:cxn>
                </a:cxnLst>
                <a:rect l="0" t="0" r="r" b="b"/>
                <a:pathLst>
                  <a:path w="55" h="59">
                    <a:moveTo>
                      <a:pt x="27" y="5"/>
                    </a:moveTo>
                    <a:lnTo>
                      <a:pt x="21" y="6"/>
                    </a:lnTo>
                    <a:lnTo>
                      <a:pt x="15" y="12"/>
                    </a:lnTo>
                    <a:lnTo>
                      <a:pt x="12" y="21"/>
                    </a:lnTo>
                    <a:lnTo>
                      <a:pt x="12" y="31"/>
                    </a:lnTo>
                    <a:lnTo>
                      <a:pt x="13" y="43"/>
                    </a:lnTo>
                    <a:lnTo>
                      <a:pt x="18" y="52"/>
                    </a:lnTo>
                    <a:lnTo>
                      <a:pt x="28" y="55"/>
                    </a:lnTo>
                    <a:lnTo>
                      <a:pt x="33" y="53"/>
                    </a:lnTo>
                    <a:lnTo>
                      <a:pt x="37" y="50"/>
                    </a:lnTo>
                    <a:lnTo>
                      <a:pt x="40" y="47"/>
                    </a:lnTo>
                    <a:lnTo>
                      <a:pt x="43" y="43"/>
                    </a:lnTo>
                    <a:lnTo>
                      <a:pt x="45" y="37"/>
                    </a:lnTo>
                    <a:lnTo>
                      <a:pt x="45" y="31"/>
                    </a:lnTo>
                    <a:lnTo>
                      <a:pt x="43" y="21"/>
                    </a:lnTo>
                    <a:lnTo>
                      <a:pt x="40" y="12"/>
                    </a:lnTo>
                    <a:lnTo>
                      <a:pt x="34" y="6"/>
                    </a:lnTo>
                    <a:lnTo>
                      <a:pt x="27" y="5"/>
                    </a:lnTo>
                    <a:close/>
                    <a:moveTo>
                      <a:pt x="28" y="0"/>
                    </a:moveTo>
                    <a:lnTo>
                      <a:pt x="34" y="0"/>
                    </a:lnTo>
                    <a:lnTo>
                      <a:pt x="39" y="2"/>
                    </a:lnTo>
                    <a:lnTo>
                      <a:pt x="45" y="5"/>
                    </a:lnTo>
                    <a:lnTo>
                      <a:pt x="52" y="12"/>
                    </a:lnTo>
                    <a:lnTo>
                      <a:pt x="55" y="25"/>
                    </a:lnTo>
                    <a:lnTo>
                      <a:pt x="55" y="31"/>
                    </a:lnTo>
                    <a:lnTo>
                      <a:pt x="52" y="46"/>
                    </a:lnTo>
                    <a:lnTo>
                      <a:pt x="43" y="55"/>
                    </a:lnTo>
                    <a:lnTo>
                      <a:pt x="28" y="59"/>
                    </a:lnTo>
                    <a:lnTo>
                      <a:pt x="13" y="55"/>
                    </a:lnTo>
                    <a:lnTo>
                      <a:pt x="3" y="46"/>
                    </a:lnTo>
                    <a:lnTo>
                      <a:pt x="0" y="31"/>
                    </a:lnTo>
                    <a:lnTo>
                      <a:pt x="1" y="18"/>
                    </a:lnTo>
                    <a:lnTo>
                      <a:pt x="7" y="8"/>
                    </a:lnTo>
                    <a:lnTo>
                      <a:pt x="16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19" name="Freeform 727"/>
              <p:cNvSpPr>
                <a:spLocks noEditPoints="1"/>
              </p:cNvSpPr>
              <p:nvPr/>
            </p:nvSpPr>
            <p:spPr bwMode="auto">
              <a:xfrm>
                <a:off x="3309" y="3033"/>
                <a:ext cx="99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69"/>
                  </a:cxn>
                  <a:cxn ang="0">
                    <a:pos x="74" y="75"/>
                  </a:cxn>
                  <a:cxn ang="0">
                    <a:pos x="83" y="75"/>
                  </a:cxn>
                  <a:cxn ang="0">
                    <a:pos x="89" y="69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4"/>
                  </a:cxn>
                  <a:cxn ang="0">
                    <a:pos x="99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4"/>
                  </a:cxn>
                  <a:cxn ang="0">
                    <a:pos x="16" y="4"/>
                  </a:cxn>
                  <a:cxn ang="0">
                    <a:pos x="10" y="12"/>
                  </a:cxn>
                  <a:cxn ang="0">
                    <a:pos x="9" y="31"/>
                  </a:cxn>
                  <a:cxn ang="0">
                    <a:pos x="13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1"/>
                  </a:cxn>
                  <a:cxn ang="0">
                    <a:pos x="30" y="12"/>
                  </a:cxn>
                  <a:cxn ang="0">
                    <a:pos x="24" y="4"/>
                  </a:cxn>
                  <a:cxn ang="0">
                    <a:pos x="74" y="1"/>
                  </a:cxn>
                  <a:cxn ang="0">
                    <a:pos x="25" y="80"/>
                  </a:cxn>
                  <a:cxn ang="0">
                    <a:pos x="74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1" y="39"/>
                    </a:lnTo>
                    <a:lnTo>
                      <a:pt x="69" y="43"/>
                    </a:lnTo>
                    <a:lnTo>
                      <a:pt x="68" y="50"/>
                    </a:lnTo>
                    <a:lnTo>
                      <a:pt x="68" y="63"/>
                    </a:lnTo>
                    <a:lnTo>
                      <a:pt x="69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8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9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9" y="43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78" y="31"/>
                    </a:moveTo>
                    <a:lnTo>
                      <a:pt x="90" y="34"/>
                    </a:lnTo>
                    <a:lnTo>
                      <a:pt x="96" y="43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8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0" y="43"/>
                    </a:lnTo>
                    <a:lnTo>
                      <a:pt x="68" y="34"/>
                    </a:lnTo>
                    <a:lnTo>
                      <a:pt x="78" y="31"/>
                    </a:lnTo>
                    <a:close/>
                    <a:moveTo>
                      <a:pt x="16" y="4"/>
                    </a:moveTo>
                    <a:lnTo>
                      <a:pt x="13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0" y="37"/>
                    </a:lnTo>
                    <a:lnTo>
                      <a:pt x="13" y="42"/>
                    </a:lnTo>
                    <a:lnTo>
                      <a:pt x="15" y="43"/>
                    </a:lnTo>
                    <a:lnTo>
                      <a:pt x="19" y="45"/>
                    </a:lnTo>
                    <a:lnTo>
                      <a:pt x="24" y="43"/>
                    </a:lnTo>
                    <a:lnTo>
                      <a:pt x="27" y="42"/>
                    </a:lnTo>
                    <a:lnTo>
                      <a:pt x="30" y="37"/>
                    </a:lnTo>
                    <a:lnTo>
                      <a:pt x="31" y="31"/>
                    </a:lnTo>
                    <a:lnTo>
                      <a:pt x="31" y="16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6" y="4"/>
                    </a:lnTo>
                    <a:close/>
                    <a:moveTo>
                      <a:pt x="74" y="1"/>
                    </a:moveTo>
                    <a:lnTo>
                      <a:pt x="80" y="1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4" y="1"/>
                    </a:lnTo>
                    <a:close/>
                    <a:moveTo>
                      <a:pt x="21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5"/>
                    </a:lnTo>
                    <a:lnTo>
                      <a:pt x="37" y="37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20" name="Freeform 728"/>
              <p:cNvSpPr>
                <a:spLocks noEditPoints="1"/>
              </p:cNvSpPr>
              <p:nvPr/>
            </p:nvSpPr>
            <p:spPr bwMode="auto">
              <a:xfrm>
                <a:off x="3417" y="3033"/>
                <a:ext cx="63" cy="81"/>
              </a:xfrm>
              <a:custGeom>
                <a:avLst/>
                <a:gdLst/>
                <a:ahLst/>
                <a:cxnLst>
                  <a:cxn ang="0">
                    <a:pos x="26" y="36"/>
                  </a:cxn>
                  <a:cxn ang="0">
                    <a:pos x="21" y="37"/>
                  </a:cxn>
                  <a:cxn ang="0">
                    <a:pos x="18" y="42"/>
                  </a:cxn>
                  <a:cxn ang="0">
                    <a:pos x="15" y="45"/>
                  </a:cxn>
                  <a:cxn ang="0">
                    <a:pos x="14" y="51"/>
                  </a:cxn>
                  <a:cxn ang="0">
                    <a:pos x="14" y="62"/>
                  </a:cxn>
                  <a:cxn ang="0">
                    <a:pos x="15" y="66"/>
                  </a:cxn>
                  <a:cxn ang="0">
                    <a:pos x="18" y="71"/>
                  </a:cxn>
                  <a:cxn ang="0">
                    <a:pos x="21" y="74"/>
                  </a:cxn>
                  <a:cxn ang="0">
                    <a:pos x="26" y="75"/>
                  </a:cxn>
                  <a:cxn ang="0">
                    <a:pos x="36" y="75"/>
                  </a:cxn>
                  <a:cxn ang="0">
                    <a:pos x="41" y="74"/>
                  </a:cxn>
                  <a:cxn ang="0">
                    <a:pos x="45" y="71"/>
                  </a:cxn>
                  <a:cxn ang="0">
                    <a:pos x="48" y="66"/>
                  </a:cxn>
                  <a:cxn ang="0">
                    <a:pos x="50" y="62"/>
                  </a:cxn>
                  <a:cxn ang="0">
                    <a:pos x="50" y="50"/>
                  </a:cxn>
                  <a:cxn ang="0">
                    <a:pos x="48" y="45"/>
                  </a:cxn>
                  <a:cxn ang="0">
                    <a:pos x="45" y="40"/>
                  </a:cxn>
                  <a:cxn ang="0">
                    <a:pos x="42" y="37"/>
                  </a:cxn>
                  <a:cxn ang="0">
                    <a:pos x="38" y="36"/>
                  </a:cxn>
                  <a:cxn ang="0">
                    <a:pos x="26" y="36"/>
                  </a:cxn>
                  <a:cxn ang="0">
                    <a:pos x="29" y="0"/>
                  </a:cxn>
                  <a:cxn ang="0">
                    <a:pos x="42" y="0"/>
                  </a:cxn>
                  <a:cxn ang="0">
                    <a:pos x="50" y="3"/>
                  </a:cxn>
                  <a:cxn ang="0">
                    <a:pos x="54" y="4"/>
                  </a:cxn>
                  <a:cxn ang="0">
                    <a:pos x="57" y="7"/>
                  </a:cxn>
                  <a:cxn ang="0">
                    <a:pos x="59" y="10"/>
                  </a:cxn>
                  <a:cxn ang="0">
                    <a:pos x="59" y="16"/>
                  </a:cxn>
                  <a:cxn ang="0">
                    <a:pos x="56" y="19"/>
                  </a:cxn>
                  <a:cxn ang="0">
                    <a:pos x="50" y="19"/>
                  </a:cxn>
                  <a:cxn ang="0">
                    <a:pos x="48" y="18"/>
                  </a:cxn>
                  <a:cxn ang="0">
                    <a:pos x="47" y="15"/>
                  </a:cxn>
                  <a:cxn ang="0">
                    <a:pos x="47" y="10"/>
                  </a:cxn>
                  <a:cxn ang="0">
                    <a:pos x="45" y="9"/>
                  </a:cxn>
                  <a:cxn ang="0">
                    <a:pos x="45" y="7"/>
                  </a:cxn>
                  <a:cxn ang="0">
                    <a:pos x="39" y="4"/>
                  </a:cxn>
                  <a:cxn ang="0">
                    <a:pos x="35" y="4"/>
                  </a:cxn>
                  <a:cxn ang="0">
                    <a:pos x="24" y="6"/>
                  </a:cxn>
                  <a:cxn ang="0">
                    <a:pos x="18" y="13"/>
                  </a:cxn>
                  <a:cxn ang="0">
                    <a:pos x="14" y="24"/>
                  </a:cxn>
                  <a:cxn ang="0">
                    <a:pos x="12" y="40"/>
                  </a:cxn>
                  <a:cxn ang="0">
                    <a:pos x="17" y="36"/>
                  </a:cxn>
                  <a:cxn ang="0">
                    <a:pos x="29" y="30"/>
                  </a:cxn>
                  <a:cxn ang="0">
                    <a:pos x="35" y="30"/>
                  </a:cxn>
                  <a:cxn ang="0">
                    <a:pos x="50" y="33"/>
                  </a:cxn>
                  <a:cxn ang="0">
                    <a:pos x="59" y="40"/>
                  </a:cxn>
                  <a:cxn ang="0">
                    <a:pos x="63" y="54"/>
                  </a:cxn>
                  <a:cxn ang="0">
                    <a:pos x="60" y="66"/>
                  </a:cxn>
                  <a:cxn ang="0">
                    <a:pos x="57" y="71"/>
                  </a:cxn>
                  <a:cxn ang="0">
                    <a:pos x="53" y="74"/>
                  </a:cxn>
                  <a:cxn ang="0">
                    <a:pos x="47" y="78"/>
                  </a:cxn>
                  <a:cxn ang="0">
                    <a:pos x="32" y="81"/>
                  </a:cxn>
                  <a:cxn ang="0">
                    <a:pos x="18" y="78"/>
                  </a:cxn>
                  <a:cxn ang="0">
                    <a:pos x="8" y="71"/>
                  </a:cxn>
                  <a:cxn ang="0">
                    <a:pos x="2" y="59"/>
                  </a:cxn>
                  <a:cxn ang="0">
                    <a:pos x="0" y="43"/>
                  </a:cxn>
                  <a:cxn ang="0">
                    <a:pos x="2" y="25"/>
                  </a:cxn>
                  <a:cxn ang="0">
                    <a:pos x="8" y="13"/>
                  </a:cxn>
                  <a:cxn ang="0">
                    <a:pos x="18" y="4"/>
                  </a:cxn>
                  <a:cxn ang="0">
                    <a:pos x="23" y="1"/>
                  </a:cxn>
                  <a:cxn ang="0">
                    <a:pos x="29" y="0"/>
                  </a:cxn>
                </a:cxnLst>
                <a:rect l="0" t="0" r="r" b="b"/>
                <a:pathLst>
                  <a:path w="63" h="81">
                    <a:moveTo>
                      <a:pt x="26" y="36"/>
                    </a:moveTo>
                    <a:lnTo>
                      <a:pt x="21" y="37"/>
                    </a:lnTo>
                    <a:lnTo>
                      <a:pt x="18" y="42"/>
                    </a:lnTo>
                    <a:lnTo>
                      <a:pt x="15" y="45"/>
                    </a:lnTo>
                    <a:lnTo>
                      <a:pt x="14" y="51"/>
                    </a:lnTo>
                    <a:lnTo>
                      <a:pt x="14" y="62"/>
                    </a:lnTo>
                    <a:lnTo>
                      <a:pt x="15" y="66"/>
                    </a:lnTo>
                    <a:lnTo>
                      <a:pt x="18" y="71"/>
                    </a:lnTo>
                    <a:lnTo>
                      <a:pt x="21" y="74"/>
                    </a:lnTo>
                    <a:lnTo>
                      <a:pt x="26" y="75"/>
                    </a:lnTo>
                    <a:lnTo>
                      <a:pt x="36" y="75"/>
                    </a:lnTo>
                    <a:lnTo>
                      <a:pt x="41" y="74"/>
                    </a:lnTo>
                    <a:lnTo>
                      <a:pt x="45" y="71"/>
                    </a:lnTo>
                    <a:lnTo>
                      <a:pt x="48" y="66"/>
                    </a:lnTo>
                    <a:lnTo>
                      <a:pt x="50" y="62"/>
                    </a:lnTo>
                    <a:lnTo>
                      <a:pt x="50" y="50"/>
                    </a:lnTo>
                    <a:lnTo>
                      <a:pt x="48" y="45"/>
                    </a:lnTo>
                    <a:lnTo>
                      <a:pt x="45" y="40"/>
                    </a:lnTo>
                    <a:lnTo>
                      <a:pt x="42" y="37"/>
                    </a:lnTo>
                    <a:lnTo>
                      <a:pt x="38" y="36"/>
                    </a:lnTo>
                    <a:lnTo>
                      <a:pt x="26" y="36"/>
                    </a:lnTo>
                    <a:close/>
                    <a:moveTo>
                      <a:pt x="29" y="0"/>
                    </a:moveTo>
                    <a:lnTo>
                      <a:pt x="42" y="0"/>
                    </a:lnTo>
                    <a:lnTo>
                      <a:pt x="50" y="3"/>
                    </a:lnTo>
                    <a:lnTo>
                      <a:pt x="54" y="4"/>
                    </a:lnTo>
                    <a:lnTo>
                      <a:pt x="57" y="7"/>
                    </a:lnTo>
                    <a:lnTo>
                      <a:pt x="59" y="10"/>
                    </a:lnTo>
                    <a:lnTo>
                      <a:pt x="59" y="16"/>
                    </a:lnTo>
                    <a:lnTo>
                      <a:pt x="56" y="19"/>
                    </a:lnTo>
                    <a:lnTo>
                      <a:pt x="50" y="19"/>
                    </a:lnTo>
                    <a:lnTo>
                      <a:pt x="48" y="18"/>
                    </a:lnTo>
                    <a:lnTo>
                      <a:pt x="47" y="15"/>
                    </a:lnTo>
                    <a:lnTo>
                      <a:pt x="47" y="10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39" y="4"/>
                    </a:lnTo>
                    <a:lnTo>
                      <a:pt x="35" y="4"/>
                    </a:lnTo>
                    <a:lnTo>
                      <a:pt x="24" y="6"/>
                    </a:lnTo>
                    <a:lnTo>
                      <a:pt x="18" y="13"/>
                    </a:lnTo>
                    <a:lnTo>
                      <a:pt x="14" y="24"/>
                    </a:lnTo>
                    <a:lnTo>
                      <a:pt x="12" y="40"/>
                    </a:lnTo>
                    <a:lnTo>
                      <a:pt x="17" y="36"/>
                    </a:lnTo>
                    <a:lnTo>
                      <a:pt x="29" y="30"/>
                    </a:lnTo>
                    <a:lnTo>
                      <a:pt x="35" y="30"/>
                    </a:lnTo>
                    <a:lnTo>
                      <a:pt x="50" y="33"/>
                    </a:lnTo>
                    <a:lnTo>
                      <a:pt x="59" y="40"/>
                    </a:lnTo>
                    <a:lnTo>
                      <a:pt x="63" y="54"/>
                    </a:lnTo>
                    <a:lnTo>
                      <a:pt x="60" y="66"/>
                    </a:lnTo>
                    <a:lnTo>
                      <a:pt x="57" y="71"/>
                    </a:lnTo>
                    <a:lnTo>
                      <a:pt x="53" y="74"/>
                    </a:lnTo>
                    <a:lnTo>
                      <a:pt x="47" y="78"/>
                    </a:lnTo>
                    <a:lnTo>
                      <a:pt x="32" y="81"/>
                    </a:lnTo>
                    <a:lnTo>
                      <a:pt x="18" y="78"/>
                    </a:lnTo>
                    <a:lnTo>
                      <a:pt x="8" y="71"/>
                    </a:lnTo>
                    <a:lnTo>
                      <a:pt x="2" y="59"/>
                    </a:lnTo>
                    <a:lnTo>
                      <a:pt x="0" y="43"/>
                    </a:lnTo>
                    <a:lnTo>
                      <a:pt x="2" y="25"/>
                    </a:lnTo>
                    <a:lnTo>
                      <a:pt x="8" y="13"/>
                    </a:lnTo>
                    <a:lnTo>
                      <a:pt x="18" y="4"/>
                    </a:lnTo>
                    <a:lnTo>
                      <a:pt x="2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21" name="Freeform 729"/>
              <p:cNvSpPr>
                <a:spLocks/>
              </p:cNvSpPr>
              <p:nvPr/>
            </p:nvSpPr>
            <p:spPr bwMode="auto">
              <a:xfrm>
                <a:off x="3488" y="3034"/>
                <a:ext cx="72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72" y="20"/>
                  </a:cxn>
                  <a:cxn ang="0">
                    <a:pos x="68" y="21"/>
                  </a:cxn>
                  <a:cxn ang="0">
                    <a:pos x="59" y="12"/>
                  </a:cxn>
                  <a:cxn ang="0">
                    <a:pos x="53" y="9"/>
                  </a:cxn>
                  <a:cxn ang="0">
                    <a:pos x="48" y="6"/>
                  </a:cxn>
                  <a:cxn ang="0">
                    <a:pos x="42" y="5"/>
                  </a:cxn>
                  <a:cxn ang="0">
                    <a:pos x="30" y="5"/>
                  </a:cxn>
                  <a:cxn ang="0">
                    <a:pos x="26" y="6"/>
                  </a:cxn>
                  <a:cxn ang="0">
                    <a:pos x="23" y="8"/>
                  </a:cxn>
                  <a:cxn ang="0">
                    <a:pos x="21" y="11"/>
                  </a:cxn>
                  <a:cxn ang="0">
                    <a:pos x="21" y="33"/>
                  </a:cxn>
                  <a:cxn ang="0">
                    <a:pos x="36" y="33"/>
                  </a:cxn>
                  <a:cxn ang="0">
                    <a:pos x="39" y="32"/>
                  </a:cxn>
                  <a:cxn ang="0">
                    <a:pos x="42" y="29"/>
                  </a:cxn>
                  <a:cxn ang="0">
                    <a:pos x="44" y="24"/>
                  </a:cxn>
                  <a:cxn ang="0">
                    <a:pos x="44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4" y="55"/>
                  </a:cxn>
                  <a:cxn ang="0">
                    <a:pos x="44" y="49"/>
                  </a:cxn>
                  <a:cxn ang="0">
                    <a:pos x="41" y="42"/>
                  </a:cxn>
                  <a:cxn ang="0">
                    <a:pos x="38" y="41"/>
                  </a:cxn>
                  <a:cxn ang="0">
                    <a:pos x="33" y="39"/>
                  </a:cxn>
                  <a:cxn ang="0">
                    <a:pos x="21" y="39"/>
                  </a:cxn>
                  <a:cxn ang="0">
                    <a:pos x="21" y="67"/>
                  </a:cxn>
                  <a:cxn ang="0">
                    <a:pos x="24" y="73"/>
                  </a:cxn>
                  <a:cxn ang="0">
                    <a:pos x="26" y="74"/>
                  </a:cxn>
                  <a:cxn ang="0">
                    <a:pos x="29" y="74"/>
                  </a:cxn>
                  <a:cxn ang="0">
                    <a:pos x="33" y="76"/>
                  </a:cxn>
                  <a:cxn ang="0">
                    <a:pos x="33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11" y="67"/>
                  </a:cxn>
                  <a:cxn ang="0">
                    <a:pos x="11" y="17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6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2" h="79">
                    <a:moveTo>
                      <a:pt x="0" y="0"/>
                    </a:moveTo>
                    <a:lnTo>
                      <a:pt x="63" y="0"/>
                    </a:lnTo>
                    <a:lnTo>
                      <a:pt x="72" y="20"/>
                    </a:lnTo>
                    <a:lnTo>
                      <a:pt x="68" y="21"/>
                    </a:lnTo>
                    <a:lnTo>
                      <a:pt x="59" y="12"/>
                    </a:lnTo>
                    <a:lnTo>
                      <a:pt x="53" y="9"/>
                    </a:lnTo>
                    <a:lnTo>
                      <a:pt x="48" y="6"/>
                    </a:lnTo>
                    <a:lnTo>
                      <a:pt x="42" y="5"/>
                    </a:lnTo>
                    <a:lnTo>
                      <a:pt x="30" y="5"/>
                    </a:lnTo>
                    <a:lnTo>
                      <a:pt x="26" y="6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21" y="33"/>
                    </a:lnTo>
                    <a:lnTo>
                      <a:pt x="36" y="33"/>
                    </a:lnTo>
                    <a:lnTo>
                      <a:pt x="39" y="32"/>
                    </a:lnTo>
                    <a:lnTo>
                      <a:pt x="42" y="29"/>
                    </a:lnTo>
                    <a:lnTo>
                      <a:pt x="44" y="24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4" y="55"/>
                    </a:lnTo>
                    <a:lnTo>
                      <a:pt x="44" y="49"/>
                    </a:lnTo>
                    <a:lnTo>
                      <a:pt x="41" y="42"/>
                    </a:lnTo>
                    <a:lnTo>
                      <a:pt x="38" y="41"/>
                    </a:lnTo>
                    <a:lnTo>
                      <a:pt x="33" y="39"/>
                    </a:lnTo>
                    <a:lnTo>
                      <a:pt x="21" y="39"/>
                    </a:lnTo>
                    <a:lnTo>
                      <a:pt x="21" y="67"/>
                    </a:lnTo>
                    <a:lnTo>
                      <a:pt x="24" y="73"/>
                    </a:lnTo>
                    <a:lnTo>
                      <a:pt x="26" y="74"/>
                    </a:lnTo>
                    <a:lnTo>
                      <a:pt x="29" y="74"/>
                    </a:lnTo>
                    <a:lnTo>
                      <a:pt x="33" y="76"/>
                    </a:lnTo>
                    <a:lnTo>
                      <a:pt x="33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11" y="67"/>
                    </a:lnTo>
                    <a:lnTo>
                      <a:pt x="11" y="17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22" name="Picture 730"/>
              <p:cNvPicPr>
                <a:picLocks noChangeAspect="1" noChangeArrowheads="1"/>
              </p:cNvPicPr>
              <p:nvPr/>
            </p:nvPicPr>
            <p:blipFill>
              <a:blip r:embed="rId322" cstate="print"/>
              <a:srcRect/>
              <a:stretch>
                <a:fillRect/>
              </a:stretch>
            </p:blipFill>
            <p:spPr bwMode="auto">
              <a:xfrm>
                <a:off x="3651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23" name="Picture 731"/>
              <p:cNvPicPr>
                <a:picLocks noChangeAspect="1" noChangeArrowheads="1"/>
              </p:cNvPicPr>
              <p:nvPr/>
            </p:nvPicPr>
            <p:blipFill>
              <a:blip r:embed="rId323" cstate="print"/>
              <a:srcRect/>
              <a:stretch>
                <a:fillRect/>
              </a:stretch>
            </p:blipFill>
            <p:spPr bwMode="auto">
              <a:xfrm>
                <a:off x="3651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24" name="Picture 732"/>
              <p:cNvPicPr>
                <a:picLocks noChangeAspect="1" noChangeArrowheads="1"/>
              </p:cNvPicPr>
              <p:nvPr/>
            </p:nvPicPr>
            <p:blipFill>
              <a:blip r:embed="rId324" cstate="print"/>
              <a:srcRect/>
              <a:stretch>
                <a:fillRect/>
              </a:stretch>
            </p:blipFill>
            <p:spPr bwMode="auto">
              <a:xfrm>
                <a:off x="3679" y="3002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25" name="Picture 733"/>
              <p:cNvPicPr>
                <a:picLocks noChangeAspect="1" noChangeArrowheads="1"/>
              </p:cNvPicPr>
              <p:nvPr/>
            </p:nvPicPr>
            <p:blipFill>
              <a:blip r:embed="rId325" cstate="print"/>
              <a:srcRect/>
              <a:stretch>
                <a:fillRect/>
              </a:stretch>
            </p:blipFill>
            <p:spPr bwMode="auto">
              <a:xfrm>
                <a:off x="3679" y="3002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26" name="Freeform 734"/>
              <p:cNvSpPr>
                <a:spLocks noEditPoints="1"/>
              </p:cNvSpPr>
              <p:nvPr/>
            </p:nvSpPr>
            <p:spPr bwMode="auto">
              <a:xfrm>
                <a:off x="3782" y="3033"/>
                <a:ext cx="83" cy="81"/>
              </a:xfrm>
              <a:custGeom>
                <a:avLst/>
                <a:gdLst/>
                <a:ahLst/>
                <a:cxnLst>
                  <a:cxn ang="0">
                    <a:pos x="42" y="4"/>
                  </a:cxn>
                  <a:cxn ang="0">
                    <a:pos x="30" y="7"/>
                  </a:cxn>
                  <a:cxn ang="0">
                    <a:pos x="21" y="15"/>
                  </a:cxn>
                  <a:cxn ang="0">
                    <a:pos x="15" y="27"/>
                  </a:cxn>
                  <a:cxn ang="0">
                    <a:pos x="13" y="40"/>
                  </a:cxn>
                  <a:cxn ang="0">
                    <a:pos x="15" y="50"/>
                  </a:cxn>
                  <a:cxn ang="0">
                    <a:pos x="16" y="57"/>
                  </a:cxn>
                  <a:cxn ang="0">
                    <a:pos x="21" y="65"/>
                  </a:cxn>
                  <a:cxn ang="0">
                    <a:pos x="24" y="69"/>
                  </a:cxn>
                  <a:cxn ang="0">
                    <a:pos x="36" y="75"/>
                  </a:cxn>
                  <a:cxn ang="0">
                    <a:pos x="42" y="75"/>
                  </a:cxn>
                  <a:cxn ang="0">
                    <a:pos x="54" y="74"/>
                  </a:cxn>
                  <a:cxn ang="0">
                    <a:pos x="63" y="66"/>
                  </a:cxn>
                  <a:cxn ang="0">
                    <a:pos x="68" y="56"/>
                  </a:cxn>
                  <a:cxn ang="0">
                    <a:pos x="69" y="42"/>
                  </a:cxn>
                  <a:cxn ang="0">
                    <a:pos x="68" y="27"/>
                  </a:cxn>
                  <a:cxn ang="0">
                    <a:pos x="63" y="15"/>
                  </a:cxn>
                  <a:cxn ang="0">
                    <a:pos x="54" y="7"/>
                  </a:cxn>
                  <a:cxn ang="0">
                    <a:pos x="42" y="4"/>
                  </a:cxn>
                  <a:cxn ang="0">
                    <a:pos x="42" y="0"/>
                  </a:cxn>
                  <a:cxn ang="0">
                    <a:pos x="59" y="1"/>
                  </a:cxn>
                  <a:cxn ang="0">
                    <a:pos x="72" y="10"/>
                  </a:cxn>
                  <a:cxn ang="0">
                    <a:pos x="80" y="24"/>
                  </a:cxn>
                  <a:cxn ang="0">
                    <a:pos x="83" y="40"/>
                  </a:cxn>
                  <a:cxn ang="0">
                    <a:pos x="80" y="57"/>
                  </a:cxn>
                  <a:cxn ang="0">
                    <a:pos x="72" y="69"/>
                  </a:cxn>
                  <a:cxn ang="0">
                    <a:pos x="60" y="77"/>
                  </a:cxn>
                  <a:cxn ang="0">
                    <a:pos x="51" y="80"/>
                  </a:cxn>
                  <a:cxn ang="0">
                    <a:pos x="42" y="81"/>
                  </a:cxn>
                  <a:cxn ang="0">
                    <a:pos x="25" y="78"/>
                  </a:cxn>
                  <a:cxn ang="0">
                    <a:pos x="12" y="69"/>
                  </a:cxn>
                  <a:cxn ang="0">
                    <a:pos x="3" y="57"/>
                  </a:cxn>
                  <a:cxn ang="0">
                    <a:pos x="0" y="40"/>
                  </a:cxn>
                  <a:cxn ang="0">
                    <a:pos x="3" y="24"/>
                  </a:cxn>
                  <a:cxn ang="0">
                    <a:pos x="12" y="10"/>
                  </a:cxn>
                  <a:cxn ang="0">
                    <a:pos x="25" y="3"/>
                  </a:cxn>
                  <a:cxn ang="0">
                    <a:pos x="42" y="0"/>
                  </a:cxn>
                </a:cxnLst>
                <a:rect l="0" t="0" r="r" b="b"/>
                <a:pathLst>
                  <a:path w="83" h="81">
                    <a:moveTo>
                      <a:pt x="42" y="4"/>
                    </a:moveTo>
                    <a:lnTo>
                      <a:pt x="30" y="7"/>
                    </a:lnTo>
                    <a:lnTo>
                      <a:pt x="21" y="15"/>
                    </a:lnTo>
                    <a:lnTo>
                      <a:pt x="15" y="27"/>
                    </a:lnTo>
                    <a:lnTo>
                      <a:pt x="13" y="40"/>
                    </a:lnTo>
                    <a:lnTo>
                      <a:pt x="15" y="50"/>
                    </a:lnTo>
                    <a:lnTo>
                      <a:pt x="16" y="57"/>
                    </a:lnTo>
                    <a:lnTo>
                      <a:pt x="21" y="65"/>
                    </a:lnTo>
                    <a:lnTo>
                      <a:pt x="24" y="69"/>
                    </a:lnTo>
                    <a:lnTo>
                      <a:pt x="36" y="75"/>
                    </a:lnTo>
                    <a:lnTo>
                      <a:pt x="42" y="75"/>
                    </a:lnTo>
                    <a:lnTo>
                      <a:pt x="54" y="74"/>
                    </a:lnTo>
                    <a:lnTo>
                      <a:pt x="63" y="66"/>
                    </a:lnTo>
                    <a:lnTo>
                      <a:pt x="68" y="56"/>
                    </a:lnTo>
                    <a:lnTo>
                      <a:pt x="69" y="42"/>
                    </a:lnTo>
                    <a:lnTo>
                      <a:pt x="68" y="27"/>
                    </a:lnTo>
                    <a:lnTo>
                      <a:pt x="63" y="15"/>
                    </a:lnTo>
                    <a:lnTo>
                      <a:pt x="54" y="7"/>
                    </a:lnTo>
                    <a:lnTo>
                      <a:pt x="42" y="4"/>
                    </a:lnTo>
                    <a:close/>
                    <a:moveTo>
                      <a:pt x="42" y="0"/>
                    </a:moveTo>
                    <a:lnTo>
                      <a:pt x="59" y="1"/>
                    </a:lnTo>
                    <a:lnTo>
                      <a:pt x="72" y="10"/>
                    </a:lnTo>
                    <a:lnTo>
                      <a:pt x="80" y="24"/>
                    </a:lnTo>
                    <a:lnTo>
                      <a:pt x="83" y="40"/>
                    </a:lnTo>
                    <a:lnTo>
                      <a:pt x="80" y="57"/>
                    </a:lnTo>
                    <a:lnTo>
                      <a:pt x="72" y="69"/>
                    </a:lnTo>
                    <a:lnTo>
                      <a:pt x="60" y="77"/>
                    </a:lnTo>
                    <a:lnTo>
                      <a:pt x="51" y="80"/>
                    </a:lnTo>
                    <a:lnTo>
                      <a:pt x="42" y="81"/>
                    </a:lnTo>
                    <a:lnTo>
                      <a:pt x="25" y="78"/>
                    </a:lnTo>
                    <a:lnTo>
                      <a:pt x="12" y="69"/>
                    </a:lnTo>
                    <a:lnTo>
                      <a:pt x="3" y="57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2" y="10"/>
                    </a:lnTo>
                    <a:lnTo>
                      <a:pt x="25" y="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27" name="Freeform 735"/>
              <p:cNvSpPr>
                <a:spLocks noEditPoints="1"/>
              </p:cNvSpPr>
              <p:nvPr/>
            </p:nvSpPr>
            <p:spPr bwMode="auto">
              <a:xfrm>
                <a:off x="4061" y="3033"/>
                <a:ext cx="99" cy="81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7" y="50"/>
                  </a:cxn>
                  <a:cxn ang="0">
                    <a:pos x="69" y="69"/>
                  </a:cxn>
                  <a:cxn ang="0">
                    <a:pos x="73" y="75"/>
                  </a:cxn>
                  <a:cxn ang="0">
                    <a:pos x="82" y="75"/>
                  </a:cxn>
                  <a:cxn ang="0">
                    <a:pos x="88" y="69"/>
                  </a:cxn>
                  <a:cxn ang="0">
                    <a:pos x="90" y="48"/>
                  </a:cxn>
                  <a:cxn ang="0">
                    <a:pos x="85" y="39"/>
                  </a:cxn>
                  <a:cxn ang="0">
                    <a:pos x="75" y="36"/>
                  </a:cxn>
                  <a:cxn ang="0">
                    <a:pos x="90" y="34"/>
                  </a:cxn>
                  <a:cxn ang="0">
                    <a:pos x="99" y="57"/>
                  </a:cxn>
                  <a:cxn ang="0">
                    <a:pos x="88" y="78"/>
                  </a:cxn>
                  <a:cxn ang="0">
                    <a:pos x="67" y="77"/>
                  </a:cxn>
                  <a:cxn ang="0">
                    <a:pos x="58" y="56"/>
                  </a:cxn>
                  <a:cxn ang="0">
                    <a:pos x="67" y="34"/>
                  </a:cxn>
                  <a:cxn ang="0">
                    <a:pos x="16" y="4"/>
                  </a:cxn>
                  <a:cxn ang="0">
                    <a:pos x="10" y="12"/>
                  </a:cxn>
                  <a:cxn ang="0">
                    <a:pos x="9" y="31"/>
                  </a:cxn>
                  <a:cxn ang="0">
                    <a:pos x="13" y="42"/>
                  </a:cxn>
                  <a:cxn ang="0">
                    <a:pos x="21" y="45"/>
                  </a:cxn>
                  <a:cxn ang="0">
                    <a:pos x="30" y="37"/>
                  </a:cxn>
                  <a:cxn ang="0">
                    <a:pos x="31" y="16"/>
                  </a:cxn>
                  <a:cxn ang="0">
                    <a:pos x="25" y="4"/>
                  </a:cxn>
                  <a:cxn ang="0">
                    <a:pos x="73" y="1"/>
                  </a:cxn>
                  <a:cxn ang="0">
                    <a:pos x="25" y="80"/>
                  </a:cxn>
                  <a:cxn ang="0">
                    <a:pos x="73" y="1"/>
                  </a:cxn>
                  <a:cxn ang="0">
                    <a:pos x="31" y="3"/>
                  </a:cxn>
                  <a:cxn ang="0">
                    <a:pos x="40" y="25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10" y="3"/>
                  </a:cxn>
                </a:cxnLst>
                <a:rect l="0" t="0" r="r" b="b"/>
                <a:pathLst>
                  <a:path w="99" h="81">
                    <a:moveTo>
                      <a:pt x="75" y="36"/>
                    </a:moveTo>
                    <a:lnTo>
                      <a:pt x="72" y="39"/>
                    </a:lnTo>
                    <a:lnTo>
                      <a:pt x="69" y="43"/>
                    </a:lnTo>
                    <a:lnTo>
                      <a:pt x="67" y="50"/>
                    </a:lnTo>
                    <a:lnTo>
                      <a:pt x="67" y="63"/>
                    </a:lnTo>
                    <a:lnTo>
                      <a:pt x="69" y="69"/>
                    </a:lnTo>
                    <a:lnTo>
                      <a:pt x="70" y="74"/>
                    </a:lnTo>
                    <a:lnTo>
                      <a:pt x="73" y="75"/>
                    </a:lnTo>
                    <a:lnTo>
                      <a:pt x="78" y="77"/>
                    </a:lnTo>
                    <a:lnTo>
                      <a:pt x="82" y="75"/>
                    </a:lnTo>
                    <a:lnTo>
                      <a:pt x="85" y="74"/>
                    </a:lnTo>
                    <a:lnTo>
                      <a:pt x="88" y="69"/>
                    </a:lnTo>
                    <a:lnTo>
                      <a:pt x="90" y="63"/>
                    </a:lnTo>
                    <a:lnTo>
                      <a:pt x="90" y="48"/>
                    </a:lnTo>
                    <a:lnTo>
                      <a:pt x="88" y="43"/>
                    </a:lnTo>
                    <a:lnTo>
                      <a:pt x="85" y="39"/>
                    </a:lnTo>
                    <a:lnTo>
                      <a:pt x="82" y="36"/>
                    </a:lnTo>
                    <a:lnTo>
                      <a:pt x="75" y="36"/>
                    </a:lnTo>
                    <a:close/>
                    <a:moveTo>
                      <a:pt x="79" y="31"/>
                    </a:moveTo>
                    <a:lnTo>
                      <a:pt x="90" y="34"/>
                    </a:lnTo>
                    <a:lnTo>
                      <a:pt x="96" y="43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88" y="78"/>
                    </a:lnTo>
                    <a:lnTo>
                      <a:pt x="78" y="81"/>
                    </a:lnTo>
                    <a:lnTo>
                      <a:pt x="67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3"/>
                    </a:lnTo>
                    <a:lnTo>
                      <a:pt x="67" y="34"/>
                    </a:lnTo>
                    <a:lnTo>
                      <a:pt x="79" y="31"/>
                    </a:lnTo>
                    <a:close/>
                    <a:moveTo>
                      <a:pt x="16" y="4"/>
                    </a:moveTo>
                    <a:lnTo>
                      <a:pt x="13" y="7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1"/>
                    </a:lnTo>
                    <a:lnTo>
                      <a:pt x="10" y="37"/>
                    </a:lnTo>
                    <a:lnTo>
                      <a:pt x="13" y="42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0" y="37"/>
                    </a:lnTo>
                    <a:lnTo>
                      <a:pt x="31" y="31"/>
                    </a:lnTo>
                    <a:lnTo>
                      <a:pt x="31" y="16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6" y="4"/>
                    </a:lnTo>
                    <a:close/>
                    <a:moveTo>
                      <a:pt x="73" y="1"/>
                    </a:moveTo>
                    <a:lnTo>
                      <a:pt x="79" y="1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3" y="1"/>
                    </a:lnTo>
                    <a:close/>
                    <a:moveTo>
                      <a:pt x="21" y="0"/>
                    </a:moveTo>
                    <a:lnTo>
                      <a:pt x="31" y="3"/>
                    </a:lnTo>
                    <a:lnTo>
                      <a:pt x="37" y="12"/>
                    </a:lnTo>
                    <a:lnTo>
                      <a:pt x="40" y="25"/>
                    </a:lnTo>
                    <a:lnTo>
                      <a:pt x="37" y="37"/>
                    </a:lnTo>
                    <a:lnTo>
                      <a:pt x="31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28" name="Freeform 736"/>
              <p:cNvSpPr>
                <a:spLocks/>
              </p:cNvSpPr>
              <p:nvPr/>
            </p:nvSpPr>
            <p:spPr bwMode="auto">
              <a:xfrm>
                <a:off x="4169" y="3033"/>
                <a:ext cx="75" cy="81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45" y="0"/>
                  </a:cxn>
                  <a:cxn ang="0">
                    <a:pos x="51" y="1"/>
                  </a:cxn>
                  <a:cxn ang="0">
                    <a:pos x="57" y="4"/>
                  </a:cxn>
                  <a:cxn ang="0">
                    <a:pos x="62" y="7"/>
                  </a:cxn>
                  <a:cxn ang="0">
                    <a:pos x="65" y="1"/>
                  </a:cxn>
                  <a:cxn ang="0">
                    <a:pos x="68" y="1"/>
                  </a:cxn>
                  <a:cxn ang="0">
                    <a:pos x="74" y="30"/>
                  </a:cxn>
                  <a:cxn ang="0">
                    <a:pos x="69" y="30"/>
                  </a:cxn>
                  <a:cxn ang="0">
                    <a:pos x="68" y="24"/>
                  </a:cxn>
                  <a:cxn ang="0">
                    <a:pos x="65" y="21"/>
                  </a:cxn>
                  <a:cxn ang="0">
                    <a:pos x="63" y="18"/>
                  </a:cxn>
                  <a:cxn ang="0">
                    <a:pos x="53" y="7"/>
                  </a:cxn>
                  <a:cxn ang="0">
                    <a:pos x="41" y="4"/>
                  </a:cxn>
                  <a:cxn ang="0">
                    <a:pos x="33" y="6"/>
                  </a:cxn>
                  <a:cxn ang="0">
                    <a:pos x="29" y="7"/>
                  </a:cxn>
                  <a:cxn ang="0">
                    <a:pos x="20" y="16"/>
                  </a:cxn>
                  <a:cxn ang="0">
                    <a:pos x="14" y="31"/>
                  </a:cxn>
                  <a:cxn ang="0">
                    <a:pos x="14" y="40"/>
                  </a:cxn>
                  <a:cxn ang="0">
                    <a:pos x="15" y="56"/>
                  </a:cxn>
                  <a:cxn ang="0">
                    <a:pos x="21" y="66"/>
                  </a:cxn>
                  <a:cxn ang="0">
                    <a:pos x="32" y="74"/>
                  </a:cxn>
                  <a:cxn ang="0">
                    <a:pos x="36" y="75"/>
                  </a:cxn>
                  <a:cxn ang="0">
                    <a:pos x="42" y="75"/>
                  </a:cxn>
                  <a:cxn ang="0">
                    <a:pos x="57" y="71"/>
                  </a:cxn>
                  <a:cxn ang="0">
                    <a:pos x="71" y="59"/>
                  </a:cxn>
                  <a:cxn ang="0">
                    <a:pos x="75" y="62"/>
                  </a:cxn>
                  <a:cxn ang="0">
                    <a:pos x="66" y="72"/>
                  </a:cxn>
                  <a:cxn ang="0">
                    <a:pos x="54" y="80"/>
                  </a:cxn>
                  <a:cxn ang="0">
                    <a:pos x="41" y="81"/>
                  </a:cxn>
                  <a:cxn ang="0">
                    <a:pos x="24" y="78"/>
                  </a:cxn>
                  <a:cxn ang="0">
                    <a:pos x="11" y="69"/>
                  </a:cxn>
                  <a:cxn ang="0">
                    <a:pos x="3" y="57"/>
                  </a:cxn>
                  <a:cxn ang="0">
                    <a:pos x="0" y="40"/>
                  </a:cxn>
                  <a:cxn ang="0">
                    <a:pos x="3" y="24"/>
                  </a:cxn>
                  <a:cxn ang="0">
                    <a:pos x="11" y="12"/>
                  </a:cxn>
                  <a:cxn ang="0">
                    <a:pos x="23" y="3"/>
                  </a:cxn>
                  <a:cxn ang="0">
                    <a:pos x="29" y="1"/>
                  </a:cxn>
                  <a:cxn ang="0">
                    <a:pos x="33" y="0"/>
                  </a:cxn>
                </a:cxnLst>
                <a:rect l="0" t="0" r="r" b="b"/>
                <a:pathLst>
                  <a:path w="75" h="81">
                    <a:moveTo>
                      <a:pt x="33" y="0"/>
                    </a:moveTo>
                    <a:lnTo>
                      <a:pt x="45" y="0"/>
                    </a:lnTo>
                    <a:lnTo>
                      <a:pt x="51" y="1"/>
                    </a:lnTo>
                    <a:lnTo>
                      <a:pt x="57" y="4"/>
                    </a:lnTo>
                    <a:lnTo>
                      <a:pt x="62" y="7"/>
                    </a:lnTo>
                    <a:lnTo>
                      <a:pt x="65" y="1"/>
                    </a:lnTo>
                    <a:lnTo>
                      <a:pt x="68" y="1"/>
                    </a:lnTo>
                    <a:lnTo>
                      <a:pt x="74" y="30"/>
                    </a:lnTo>
                    <a:lnTo>
                      <a:pt x="69" y="30"/>
                    </a:lnTo>
                    <a:lnTo>
                      <a:pt x="68" y="24"/>
                    </a:lnTo>
                    <a:lnTo>
                      <a:pt x="65" y="21"/>
                    </a:lnTo>
                    <a:lnTo>
                      <a:pt x="63" y="18"/>
                    </a:lnTo>
                    <a:lnTo>
                      <a:pt x="53" y="7"/>
                    </a:lnTo>
                    <a:lnTo>
                      <a:pt x="41" y="4"/>
                    </a:lnTo>
                    <a:lnTo>
                      <a:pt x="33" y="6"/>
                    </a:lnTo>
                    <a:lnTo>
                      <a:pt x="29" y="7"/>
                    </a:lnTo>
                    <a:lnTo>
                      <a:pt x="20" y="16"/>
                    </a:lnTo>
                    <a:lnTo>
                      <a:pt x="14" y="31"/>
                    </a:lnTo>
                    <a:lnTo>
                      <a:pt x="14" y="40"/>
                    </a:lnTo>
                    <a:lnTo>
                      <a:pt x="15" y="56"/>
                    </a:lnTo>
                    <a:lnTo>
                      <a:pt x="21" y="66"/>
                    </a:lnTo>
                    <a:lnTo>
                      <a:pt x="32" y="74"/>
                    </a:lnTo>
                    <a:lnTo>
                      <a:pt x="36" y="75"/>
                    </a:lnTo>
                    <a:lnTo>
                      <a:pt x="42" y="75"/>
                    </a:lnTo>
                    <a:lnTo>
                      <a:pt x="57" y="71"/>
                    </a:lnTo>
                    <a:lnTo>
                      <a:pt x="71" y="59"/>
                    </a:lnTo>
                    <a:lnTo>
                      <a:pt x="75" y="62"/>
                    </a:lnTo>
                    <a:lnTo>
                      <a:pt x="66" y="72"/>
                    </a:lnTo>
                    <a:lnTo>
                      <a:pt x="54" y="80"/>
                    </a:lnTo>
                    <a:lnTo>
                      <a:pt x="41" y="81"/>
                    </a:lnTo>
                    <a:lnTo>
                      <a:pt x="24" y="78"/>
                    </a:lnTo>
                    <a:lnTo>
                      <a:pt x="11" y="69"/>
                    </a:lnTo>
                    <a:lnTo>
                      <a:pt x="3" y="57"/>
                    </a:lnTo>
                    <a:lnTo>
                      <a:pt x="0" y="40"/>
                    </a:lnTo>
                    <a:lnTo>
                      <a:pt x="3" y="24"/>
                    </a:lnTo>
                    <a:lnTo>
                      <a:pt x="11" y="12"/>
                    </a:lnTo>
                    <a:lnTo>
                      <a:pt x="23" y="3"/>
                    </a:lnTo>
                    <a:lnTo>
                      <a:pt x="29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29" name="Freeform 737"/>
              <p:cNvSpPr>
                <a:spLocks/>
              </p:cNvSpPr>
              <p:nvPr/>
            </p:nvSpPr>
            <p:spPr bwMode="auto">
              <a:xfrm>
                <a:off x="4253" y="3034"/>
                <a:ext cx="73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3" y="20"/>
                  </a:cxn>
                  <a:cxn ang="0">
                    <a:pos x="68" y="21"/>
                  </a:cxn>
                  <a:cxn ang="0">
                    <a:pos x="59" y="12"/>
                  </a:cxn>
                  <a:cxn ang="0">
                    <a:pos x="55" y="9"/>
                  </a:cxn>
                  <a:cxn ang="0">
                    <a:pos x="49" y="6"/>
                  </a:cxn>
                  <a:cxn ang="0">
                    <a:pos x="43" y="5"/>
                  </a:cxn>
                  <a:cxn ang="0">
                    <a:pos x="31" y="5"/>
                  </a:cxn>
                  <a:cxn ang="0">
                    <a:pos x="26" y="6"/>
                  </a:cxn>
                  <a:cxn ang="0">
                    <a:pos x="24" y="8"/>
                  </a:cxn>
                  <a:cxn ang="0">
                    <a:pos x="23" y="11"/>
                  </a:cxn>
                  <a:cxn ang="0">
                    <a:pos x="23" y="33"/>
                  </a:cxn>
                  <a:cxn ang="0">
                    <a:pos x="38" y="33"/>
                  </a:cxn>
                  <a:cxn ang="0">
                    <a:pos x="41" y="32"/>
                  </a:cxn>
                  <a:cxn ang="0">
                    <a:pos x="43" y="29"/>
                  </a:cxn>
                  <a:cxn ang="0">
                    <a:pos x="46" y="20"/>
                  </a:cxn>
                  <a:cxn ang="0">
                    <a:pos x="49" y="20"/>
                  </a:cxn>
                  <a:cxn ang="0">
                    <a:pos x="49" y="55"/>
                  </a:cxn>
                  <a:cxn ang="0">
                    <a:pos x="46" y="55"/>
                  </a:cxn>
                  <a:cxn ang="0">
                    <a:pos x="44" y="49"/>
                  </a:cxn>
                  <a:cxn ang="0">
                    <a:pos x="41" y="42"/>
                  </a:cxn>
                  <a:cxn ang="0">
                    <a:pos x="35" y="39"/>
                  </a:cxn>
                  <a:cxn ang="0">
                    <a:pos x="23" y="39"/>
                  </a:cxn>
                  <a:cxn ang="0">
                    <a:pos x="23" y="70"/>
                  </a:cxn>
                  <a:cxn ang="0">
                    <a:pos x="24" y="73"/>
                  </a:cxn>
                  <a:cxn ang="0">
                    <a:pos x="27" y="74"/>
                  </a:cxn>
                  <a:cxn ang="0">
                    <a:pos x="31" y="74"/>
                  </a:cxn>
                  <a:cxn ang="0">
                    <a:pos x="34" y="76"/>
                  </a:cxn>
                  <a:cxn ang="0">
                    <a:pos x="34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5" y="74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11" y="67"/>
                  </a:cxn>
                  <a:cxn ang="0">
                    <a:pos x="11" y="11"/>
                  </a:cxn>
                  <a:cxn ang="0">
                    <a:pos x="8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3" h="79">
                    <a:moveTo>
                      <a:pt x="0" y="0"/>
                    </a:moveTo>
                    <a:lnTo>
                      <a:pt x="64" y="0"/>
                    </a:lnTo>
                    <a:lnTo>
                      <a:pt x="73" y="20"/>
                    </a:lnTo>
                    <a:lnTo>
                      <a:pt x="68" y="21"/>
                    </a:lnTo>
                    <a:lnTo>
                      <a:pt x="59" y="12"/>
                    </a:lnTo>
                    <a:lnTo>
                      <a:pt x="55" y="9"/>
                    </a:lnTo>
                    <a:lnTo>
                      <a:pt x="49" y="6"/>
                    </a:lnTo>
                    <a:lnTo>
                      <a:pt x="43" y="5"/>
                    </a:lnTo>
                    <a:lnTo>
                      <a:pt x="31" y="5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3" y="11"/>
                    </a:lnTo>
                    <a:lnTo>
                      <a:pt x="23" y="33"/>
                    </a:lnTo>
                    <a:lnTo>
                      <a:pt x="38" y="33"/>
                    </a:lnTo>
                    <a:lnTo>
                      <a:pt x="41" y="32"/>
                    </a:lnTo>
                    <a:lnTo>
                      <a:pt x="43" y="29"/>
                    </a:lnTo>
                    <a:lnTo>
                      <a:pt x="46" y="20"/>
                    </a:lnTo>
                    <a:lnTo>
                      <a:pt x="49" y="20"/>
                    </a:lnTo>
                    <a:lnTo>
                      <a:pt x="49" y="55"/>
                    </a:lnTo>
                    <a:lnTo>
                      <a:pt x="46" y="55"/>
                    </a:lnTo>
                    <a:lnTo>
                      <a:pt x="44" y="49"/>
                    </a:lnTo>
                    <a:lnTo>
                      <a:pt x="41" y="42"/>
                    </a:lnTo>
                    <a:lnTo>
                      <a:pt x="35" y="39"/>
                    </a:lnTo>
                    <a:lnTo>
                      <a:pt x="23" y="39"/>
                    </a:lnTo>
                    <a:lnTo>
                      <a:pt x="23" y="70"/>
                    </a:lnTo>
                    <a:lnTo>
                      <a:pt x="24" y="73"/>
                    </a:lnTo>
                    <a:lnTo>
                      <a:pt x="27" y="74"/>
                    </a:lnTo>
                    <a:lnTo>
                      <a:pt x="31" y="74"/>
                    </a:lnTo>
                    <a:lnTo>
                      <a:pt x="34" y="76"/>
                    </a:lnTo>
                    <a:lnTo>
                      <a:pt x="34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11" y="67"/>
                    </a:lnTo>
                    <a:lnTo>
                      <a:pt x="11" y="11"/>
                    </a:lnTo>
                    <a:lnTo>
                      <a:pt x="8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30" name="Picture 738"/>
              <p:cNvPicPr>
                <a:picLocks noChangeAspect="1" noChangeArrowheads="1"/>
              </p:cNvPicPr>
              <p:nvPr/>
            </p:nvPicPr>
            <p:blipFill>
              <a:blip r:embed="rId326" cstate="print"/>
              <a:srcRect/>
              <a:stretch>
                <a:fillRect/>
              </a:stretch>
            </p:blipFill>
            <p:spPr bwMode="auto">
              <a:xfrm>
                <a:off x="4415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31" name="Picture 739"/>
              <p:cNvPicPr>
                <a:picLocks noChangeAspect="1" noChangeArrowheads="1"/>
              </p:cNvPicPr>
              <p:nvPr/>
            </p:nvPicPr>
            <p:blipFill>
              <a:blip r:embed="rId327" cstate="print"/>
              <a:srcRect/>
              <a:stretch>
                <a:fillRect/>
              </a:stretch>
            </p:blipFill>
            <p:spPr bwMode="auto">
              <a:xfrm>
                <a:off x="4415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32" name="Picture 740"/>
              <p:cNvPicPr>
                <a:picLocks noChangeAspect="1" noChangeArrowheads="1"/>
              </p:cNvPicPr>
              <p:nvPr/>
            </p:nvPicPr>
            <p:blipFill>
              <a:blip r:embed="rId328" cstate="print"/>
              <a:srcRect/>
              <a:stretch>
                <a:fillRect/>
              </a:stretch>
            </p:blipFill>
            <p:spPr bwMode="auto">
              <a:xfrm>
                <a:off x="4445" y="3002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33" name="Picture 741"/>
              <p:cNvPicPr>
                <a:picLocks noChangeAspect="1" noChangeArrowheads="1"/>
              </p:cNvPicPr>
              <p:nvPr/>
            </p:nvPicPr>
            <p:blipFill>
              <a:blip r:embed="rId329" cstate="print"/>
              <a:srcRect/>
              <a:stretch>
                <a:fillRect/>
              </a:stretch>
            </p:blipFill>
            <p:spPr bwMode="auto">
              <a:xfrm>
                <a:off x="4445" y="3002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34" name="Freeform 742"/>
              <p:cNvSpPr>
                <a:spLocks noEditPoints="1"/>
              </p:cNvSpPr>
              <p:nvPr/>
            </p:nvSpPr>
            <p:spPr bwMode="auto">
              <a:xfrm>
                <a:off x="4549" y="3055"/>
                <a:ext cx="55" cy="59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1" y="6"/>
                  </a:cxn>
                  <a:cxn ang="0">
                    <a:pos x="15" y="12"/>
                  </a:cxn>
                  <a:cxn ang="0">
                    <a:pos x="12" y="21"/>
                  </a:cxn>
                  <a:cxn ang="0">
                    <a:pos x="12" y="31"/>
                  </a:cxn>
                  <a:cxn ang="0">
                    <a:pos x="13" y="43"/>
                  </a:cxn>
                  <a:cxn ang="0">
                    <a:pos x="18" y="52"/>
                  </a:cxn>
                  <a:cxn ang="0">
                    <a:pos x="28" y="55"/>
                  </a:cxn>
                  <a:cxn ang="0">
                    <a:pos x="33" y="53"/>
                  </a:cxn>
                  <a:cxn ang="0">
                    <a:pos x="37" y="50"/>
                  </a:cxn>
                  <a:cxn ang="0">
                    <a:pos x="40" y="47"/>
                  </a:cxn>
                  <a:cxn ang="0">
                    <a:pos x="43" y="43"/>
                  </a:cxn>
                  <a:cxn ang="0">
                    <a:pos x="45" y="37"/>
                  </a:cxn>
                  <a:cxn ang="0">
                    <a:pos x="45" y="31"/>
                  </a:cxn>
                  <a:cxn ang="0">
                    <a:pos x="43" y="21"/>
                  </a:cxn>
                  <a:cxn ang="0">
                    <a:pos x="40" y="12"/>
                  </a:cxn>
                  <a:cxn ang="0">
                    <a:pos x="34" y="6"/>
                  </a:cxn>
                  <a:cxn ang="0">
                    <a:pos x="27" y="5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5" y="5"/>
                  </a:cxn>
                  <a:cxn ang="0">
                    <a:pos x="52" y="12"/>
                  </a:cxn>
                  <a:cxn ang="0">
                    <a:pos x="55" y="25"/>
                  </a:cxn>
                  <a:cxn ang="0">
                    <a:pos x="55" y="31"/>
                  </a:cxn>
                  <a:cxn ang="0">
                    <a:pos x="52" y="46"/>
                  </a:cxn>
                  <a:cxn ang="0">
                    <a:pos x="43" y="55"/>
                  </a:cxn>
                  <a:cxn ang="0">
                    <a:pos x="28" y="59"/>
                  </a:cxn>
                  <a:cxn ang="0">
                    <a:pos x="13" y="55"/>
                  </a:cxn>
                  <a:cxn ang="0">
                    <a:pos x="3" y="46"/>
                  </a:cxn>
                  <a:cxn ang="0">
                    <a:pos x="0" y="31"/>
                  </a:cxn>
                  <a:cxn ang="0">
                    <a:pos x="1" y="18"/>
                  </a:cxn>
                  <a:cxn ang="0">
                    <a:pos x="7" y="8"/>
                  </a:cxn>
                  <a:cxn ang="0">
                    <a:pos x="16" y="2"/>
                  </a:cxn>
                  <a:cxn ang="0">
                    <a:pos x="28" y="0"/>
                  </a:cxn>
                </a:cxnLst>
                <a:rect l="0" t="0" r="r" b="b"/>
                <a:pathLst>
                  <a:path w="55" h="59">
                    <a:moveTo>
                      <a:pt x="27" y="5"/>
                    </a:moveTo>
                    <a:lnTo>
                      <a:pt x="21" y="6"/>
                    </a:lnTo>
                    <a:lnTo>
                      <a:pt x="15" y="12"/>
                    </a:lnTo>
                    <a:lnTo>
                      <a:pt x="12" y="21"/>
                    </a:lnTo>
                    <a:lnTo>
                      <a:pt x="12" y="31"/>
                    </a:lnTo>
                    <a:lnTo>
                      <a:pt x="13" y="43"/>
                    </a:lnTo>
                    <a:lnTo>
                      <a:pt x="18" y="52"/>
                    </a:lnTo>
                    <a:lnTo>
                      <a:pt x="28" y="55"/>
                    </a:lnTo>
                    <a:lnTo>
                      <a:pt x="33" y="53"/>
                    </a:lnTo>
                    <a:lnTo>
                      <a:pt x="37" y="50"/>
                    </a:lnTo>
                    <a:lnTo>
                      <a:pt x="40" y="47"/>
                    </a:lnTo>
                    <a:lnTo>
                      <a:pt x="43" y="43"/>
                    </a:lnTo>
                    <a:lnTo>
                      <a:pt x="45" y="37"/>
                    </a:lnTo>
                    <a:lnTo>
                      <a:pt x="45" y="31"/>
                    </a:lnTo>
                    <a:lnTo>
                      <a:pt x="43" y="21"/>
                    </a:lnTo>
                    <a:lnTo>
                      <a:pt x="40" y="12"/>
                    </a:lnTo>
                    <a:lnTo>
                      <a:pt x="34" y="6"/>
                    </a:lnTo>
                    <a:lnTo>
                      <a:pt x="27" y="5"/>
                    </a:lnTo>
                    <a:close/>
                    <a:moveTo>
                      <a:pt x="28" y="0"/>
                    </a:moveTo>
                    <a:lnTo>
                      <a:pt x="34" y="0"/>
                    </a:lnTo>
                    <a:lnTo>
                      <a:pt x="39" y="2"/>
                    </a:lnTo>
                    <a:lnTo>
                      <a:pt x="45" y="5"/>
                    </a:lnTo>
                    <a:lnTo>
                      <a:pt x="52" y="12"/>
                    </a:lnTo>
                    <a:lnTo>
                      <a:pt x="55" y="25"/>
                    </a:lnTo>
                    <a:lnTo>
                      <a:pt x="55" y="31"/>
                    </a:lnTo>
                    <a:lnTo>
                      <a:pt x="52" y="46"/>
                    </a:lnTo>
                    <a:lnTo>
                      <a:pt x="43" y="55"/>
                    </a:lnTo>
                    <a:lnTo>
                      <a:pt x="28" y="59"/>
                    </a:lnTo>
                    <a:lnTo>
                      <a:pt x="13" y="55"/>
                    </a:lnTo>
                    <a:lnTo>
                      <a:pt x="3" y="46"/>
                    </a:lnTo>
                    <a:lnTo>
                      <a:pt x="0" y="31"/>
                    </a:lnTo>
                    <a:lnTo>
                      <a:pt x="1" y="18"/>
                    </a:lnTo>
                    <a:lnTo>
                      <a:pt x="7" y="8"/>
                    </a:lnTo>
                    <a:lnTo>
                      <a:pt x="16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35" name="Freeform 743"/>
              <p:cNvSpPr>
                <a:spLocks noEditPoints="1"/>
              </p:cNvSpPr>
              <p:nvPr/>
            </p:nvSpPr>
            <p:spPr bwMode="auto">
              <a:xfrm>
                <a:off x="4809" y="3033"/>
                <a:ext cx="98" cy="81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3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3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4"/>
                  </a:cxn>
                  <a:cxn ang="0">
                    <a:pos x="98" y="57"/>
                  </a:cxn>
                  <a:cxn ang="0">
                    <a:pos x="89" y="78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4"/>
                  </a:cxn>
                  <a:cxn ang="0">
                    <a:pos x="15" y="4"/>
                  </a:cxn>
                  <a:cxn ang="0">
                    <a:pos x="11" y="12"/>
                  </a:cxn>
                  <a:cxn ang="0">
                    <a:pos x="8" y="25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0" y="31"/>
                  </a:cxn>
                  <a:cxn ang="0">
                    <a:pos x="30" y="16"/>
                  </a:cxn>
                  <a:cxn ang="0">
                    <a:pos x="24" y="4"/>
                  </a:cxn>
                  <a:cxn ang="0">
                    <a:pos x="73" y="1"/>
                  </a:cxn>
                  <a:cxn ang="0">
                    <a:pos x="26" y="80"/>
                  </a:cxn>
                  <a:cxn ang="0">
                    <a:pos x="73" y="1"/>
                  </a:cxn>
                  <a:cxn ang="0">
                    <a:pos x="30" y="3"/>
                  </a:cxn>
                  <a:cxn ang="0">
                    <a:pos x="39" y="25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1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3"/>
                    </a:lnTo>
                    <a:lnTo>
                      <a:pt x="67" y="50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68" y="69"/>
                    </a:lnTo>
                    <a:lnTo>
                      <a:pt x="71" y="74"/>
                    </a:lnTo>
                    <a:lnTo>
                      <a:pt x="74" y="75"/>
                    </a:lnTo>
                    <a:lnTo>
                      <a:pt x="79" y="77"/>
                    </a:lnTo>
                    <a:lnTo>
                      <a:pt x="83" y="75"/>
                    </a:lnTo>
                    <a:lnTo>
                      <a:pt x="86" y="74"/>
                    </a:lnTo>
                    <a:lnTo>
                      <a:pt x="88" y="69"/>
                    </a:lnTo>
                    <a:lnTo>
                      <a:pt x="89" y="63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1"/>
                    </a:moveTo>
                    <a:lnTo>
                      <a:pt x="89" y="34"/>
                    </a:lnTo>
                    <a:lnTo>
                      <a:pt x="97" y="43"/>
                    </a:lnTo>
                    <a:lnTo>
                      <a:pt x="98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3"/>
                    </a:lnTo>
                    <a:lnTo>
                      <a:pt x="68" y="34"/>
                    </a:lnTo>
                    <a:lnTo>
                      <a:pt x="79" y="31"/>
                    </a:lnTo>
                    <a:close/>
                    <a:moveTo>
                      <a:pt x="15" y="4"/>
                    </a:moveTo>
                    <a:lnTo>
                      <a:pt x="12" y="7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5"/>
                    </a:lnTo>
                    <a:lnTo>
                      <a:pt x="11" y="37"/>
                    </a:lnTo>
                    <a:lnTo>
                      <a:pt x="12" y="42"/>
                    </a:lnTo>
                    <a:lnTo>
                      <a:pt x="15" y="43"/>
                    </a:lnTo>
                    <a:lnTo>
                      <a:pt x="20" y="45"/>
                    </a:lnTo>
                    <a:lnTo>
                      <a:pt x="24" y="43"/>
                    </a:lnTo>
                    <a:lnTo>
                      <a:pt x="27" y="42"/>
                    </a:lnTo>
                    <a:lnTo>
                      <a:pt x="29" y="37"/>
                    </a:lnTo>
                    <a:lnTo>
                      <a:pt x="30" y="31"/>
                    </a:lnTo>
                    <a:lnTo>
                      <a:pt x="32" y="24"/>
                    </a:lnTo>
                    <a:lnTo>
                      <a:pt x="30" y="16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5" y="4"/>
                    </a:lnTo>
                    <a:close/>
                    <a:moveTo>
                      <a:pt x="73" y="1"/>
                    </a:moveTo>
                    <a:lnTo>
                      <a:pt x="80" y="1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3" y="1"/>
                    </a:lnTo>
                    <a:close/>
                    <a:moveTo>
                      <a:pt x="20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5"/>
                    </a:lnTo>
                    <a:lnTo>
                      <a:pt x="38" y="37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36" name="Freeform 744"/>
              <p:cNvSpPr>
                <a:spLocks/>
              </p:cNvSpPr>
              <p:nvPr/>
            </p:nvSpPr>
            <p:spPr bwMode="auto">
              <a:xfrm>
                <a:off x="4915" y="3034"/>
                <a:ext cx="78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20"/>
                  </a:cxn>
                  <a:cxn ang="0">
                    <a:pos x="71" y="21"/>
                  </a:cxn>
                  <a:cxn ang="0">
                    <a:pos x="62" y="12"/>
                  </a:cxn>
                  <a:cxn ang="0">
                    <a:pos x="51" y="6"/>
                  </a:cxn>
                  <a:cxn ang="0">
                    <a:pos x="36" y="5"/>
                  </a:cxn>
                  <a:cxn ang="0">
                    <a:pos x="30" y="5"/>
                  </a:cxn>
                  <a:cxn ang="0">
                    <a:pos x="24" y="8"/>
                  </a:cxn>
                  <a:cxn ang="0">
                    <a:pos x="22" y="9"/>
                  </a:cxn>
                  <a:cxn ang="0">
                    <a:pos x="22" y="33"/>
                  </a:cxn>
                  <a:cxn ang="0">
                    <a:pos x="36" y="33"/>
                  </a:cxn>
                  <a:cxn ang="0">
                    <a:pos x="42" y="30"/>
                  </a:cxn>
                  <a:cxn ang="0">
                    <a:pos x="43" y="27"/>
                  </a:cxn>
                  <a:cxn ang="0">
                    <a:pos x="43" y="24"/>
                  </a:cxn>
                  <a:cxn ang="0">
                    <a:pos x="45" y="20"/>
                  </a:cxn>
                  <a:cxn ang="0">
                    <a:pos x="49" y="20"/>
                  </a:cxn>
                  <a:cxn ang="0">
                    <a:pos x="49" y="55"/>
                  </a:cxn>
                  <a:cxn ang="0">
                    <a:pos x="45" y="55"/>
                  </a:cxn>
                  <a:cxn ang="0">
                    <a:pos x="43" y="50"/>
                  </a:cxn>
                  <a:cxn ang="0">
                    <a:pos x="43" y="46"/>
                  </a:cxn>
                  <a:cxn ang="0">
                    <a:pos x="39" y="41"/>
                  </a:cxn>
                  <a:cxn ang="0">
                    <a:pos x="34" y="39"/>
                  </a:cxn>
                  <a:cxn ang="0">
                    <a:pos x="22" y="39"/>
                  </a:cxn>
                  <a:cxn ang="0">
                    <a:pos x="22" y="68"/>
                  </a:cxn>
                  <a:cxn ang="0">
                    <a:pos x="24" y="71"/>
                  </a:cxn>
                  <a:cxn ang="0">
                    <a:pos x="25" y="73"/>
                  </a:cxn>
                  <a:cxn ang="0">
                    <a:pos x="30" y="74"/>
                  </a:cxn>
                  <a:cxn ang="0">
                    <a:pos x="34" y="74"/>
                  </a:cxn>
                  <a:cxn ang="0">
                    <a:pos x="43" y="73"/>
                  </a:cxn>
                  <a:cxn ang="0">
                    <a:pos x="51" y="71"/>
                  </a:cxn>
                  <a:cxn ang="0">
                    <a:pos x="63" y="65"/>
                  </a:cxn>
                  <a:cxn ang="0">
                    <a:pos x="75" y="53"/>
                  </a:cxn>
                  <a:cxn ang="0">
                    <a:pos x="78" y="55"/>
                  </a:cxn>
                  <a:cxn ang="0">
                    <a:pos x="68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7" y="73"/>
                  </a:cxn>
                  <a:cxn ang="0">
                    <a:pos x="9" y="71"/>
                  </a:cxn>
                  <a:cxn ang="0">
                    <a:pos x="10" y="67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66" y="0"/>
                    </a:lnTo>
                    <a:lnTo>
                      <a:pt x="74" y="20"/>
                    </a:lnTo>
                    <a:lnTo>
                      <a:pt x="71" y="21"/>
                    </a:lnTo>
                    <a:lnTo>
                      <a:pt x="62" y="12"/>
                    </a:lnTo>
                    <a:lnTo>
                      <a:pt x="51" y="6"/>
                    </a:lnTo>
                    <a:lnTo>
                      <a:pt x="36" y="5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2" y="9"/>
                    </a:lnTo>
                    <a:lnTo>
                      <a:pt x="22" y="33"/>
                    </a:lnTo>
                    <a:lnTo>
                      <a:pt x="36" y="33"/>
                    </a:lnTo>
                    <a:lnTo>
                      <a:pt x="42" y="30"/>
                    </a:lnTo>
                    <a:lnTo>
                      <a:pt x="43" y="27"/>
                    </a:lnTo>
                    <a:lnTo>
                      <a:pt x="43" y="24"/>
                    </a:lnTo>
                    <a:lnTo>
                      <a:pt x="45" y="20"/>
                    </a:lnTo>
                    <a:lnTo>
                      <a:pt x="49" y="20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43" y="50"/>
                    </a:lnTo>
                    <a:lnTo>
                      <a:pt x="43" y="46"/>
                    </a:lnTo>
                    <a:lnTo>
                      <a:pt x="39" y="41"/>
                    </a:lnTo>
                    <a:lnTo>
                      <a:pt x="34" y="39"/>
                    </a:lnTo>
                    <a:lnTo>
                      <a:pt x="22" y="39"/>
                    </a:lnTo>
                    <a:lnTo>
                      <a:pt x="22" y="68"/>
                    </a:lnTo>
                    <a:lnTo>
                      <a:pt x="24" y="71"/>
                    </a:lnTo>
                    <a:lnTo>
                      <a:pt x="25" y="73"/>
                    </a:lnTo>
                    <a:lnTo>
                      <a:pt x="30" y="74"/>
                    </a:lnTo>
                    <a:lnTo>
                      <a:pt x="34" y="74"/>
                    </a:lnTo>
                    <a:lnTo>
                      <a:pt x="43" y="73"/>
                    </a:lnTo>
                    <a:lnTo>
                      <a:pt x="51" y="71"/>
                    </a:lnTo>
                    <a:lnTo>
                      <a:pt x="63" y="65"/>
                    </a:lnTo>
                    <a:lnTo>
                      <a:pt x="75" y="53"/>
                    </a:lnTo>
                    <a:lnTo>
                      <a:pt x="78" y="55"/>
                    </a:lnTo>
                    <a:lnTo>
                      <a:pt x="68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0" y="67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37" name="Freeform 745"/>
              <p:cNvSpPr>
                <a:spLocks/>
              </p:cNvSpPr>
              <p:nvPr/>
            </p:nvSpPr>
            <p:spPr bwMode="auto">
              <a:xfrm>
                <a:off x="4998" y="3034"/>
                <a:ext cx="72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2" y="20"/>
                  </a:cxn>
                  <a:cxn ang="0">
                    <a:pos x="69" y="21"/>
                  </a:cxn>
                  <a:cxn ang="0">
                    <a:pos x="63" y="17"/>
                  </a:cxn>
                  <a:cxn ang="0">
                    <a:pos x="58" y="12"/>
                  </a:cxn>
                  <a:cxn ang="0">
                    <a:pos x="54" y="9"/>
                  </a:cxn>
                  <a:cxn ang="0">
                    <a:pos x="48" y="6"/>
                  </a:cxn>
                  <a:cxn ang="0">
                    <a:pos x="42" y="5"/>
                  </a:cxn>
                  <a:cxn ang="0">
                    <a:pos x="30" y="5"/>
                  </a:cxn>
                  <a:cxn ang="0">
                    <a:pos x="24" y="8"/>
                  </a:cxn>
                  <a:cxn ang="0">
                    <a:pos x="22" y="11"/>
                  </a:cxn>
                  <a:cxn ang="0">
                    <a:pos x="22" y="33"/>
                  </a:cxn>
                  <a:cxn ang="0">
                    <a:pos x="37" y="33"/>
                  </a:cxn>
                  <a:cxn ang="0">
                    <a:pos x="40" y="32"/>
                  </a:cxn>
                  <a:cxn ang="0">
                    <a:pos x="42" y="29"/>
                  </a:cxn>
                  <a:cxn ang="0">
                    <a:pos x="45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5" y="55"/>
                  </a:cxn>
                  <a:cxn ang="0">
                    <a:pos x="43" y="49"/>
                  </a:cxn>
                  <a:cxn ang="0">
                    <a:pos x="40" y="42"/>
                  </a:cxn>
                  <a:cxn ang="0">
                    <a:pos x="39" y="41"/>
                  </a:cxn>
                  <a:cxn ang="0">
                    <a:pos x="34" y="39"/>
                  </a:cxn>
                  <a:cxn ang="0">
                    <a:pos x="22" y="39"/>
                  </a:cxn>
                  <a:cxn ang="0">
                    <a:pos x="22" y="70"/>
                  </a:cxn>
                  <a:cxn ang="0">
                    <a:pos x="24" y="73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3" y="76"/>
                  </a:cxn>
                  <a:cxn ang="0">
                    <a:pos x="33" y="79"/>
                  </a:cxn>
                  <a:cxn ang="0">
                    <a:pos x="0" y="79"/>
                  </a:cxn>
                  <a:cxn ang="0">
                    <a:pos x="0" y="76"/>
                  </a:cxn>
                  <a:cxn ang="0">
                    <a:pos x="4" y="74"/>
                  </a:cxn>
                  <a:cxn ang="0">
                    <a:pos x="7" y="73"/>
                  </a:cxn>
                  <a:cxn ang="0">
                    <a:pos x="9" y="71"/>
                  </a:cxn>
                  <a:cxn ang="0">
                    <a:pos x="10" y="67"/>
                  </a:cxn>
                  <a:cxn ang="0">
                    <a:pos x="10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2" h="79">
                    <a:moveTo>
                      <a:pt x="0" y="0"/>
                    </a:moveTo>
                    <a:lnTo>
                      <a:pt x="64" y="0"/>
                    </a:lnTo>
                    <a:lnTo>
                      <a:pt x="72" y="20"/>
                    </a:lnTo>
                    <a:lnTo>
                      <a:pt x="69" y="21"/>
                    </a:lnTo>
                    <a:lnTo>
                      <a:pt x="63" y="17"/>
                    </a:lnTo>
                    <a:lnTo>
                      <a:pt x="58" y="12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5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2" y="11"/>
                    </a:lnTo>
                    <a:lnTo>
                      <a:pt x="22" y="33"/>
                    </a:lnTo>
                    <a:lnTo>
                      <a:pt x="37" y="33"/>
                    </a:lnTo>
                    <a:lnTo>
                      <a:pt x="40" y="32"/>
                    </a:lnTo>
                    <a:lnTo>
                      <a:pt x="42" y="29"/>
                    </a:lnTo>
                    <a:lnTo>
                      <a:pt x="45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5" y="55"/>
                    </a:lnTo>
                    <a:lnTo>
                      <a:pt x="43" y="49"/>
                    </a:lnTo>
                    <a:lnTo>
                      <a:pt x="40" y="42"/>
                    </a:lnTo>
                    <a:lnTo>
                      <a:pt x="39" y="41"/>
                    </a:lnTo>
                    <a:lnTo>
                      <a:pt x="34" y="39"/>
                    </a:lnTo>
                    <a:lnTo>
                      <a:pt x="22" y="39"/>
                    </a:lnTo>
                    <a:lnTo>
                      <a:pt x="22" y="70"/>
                    </a:lnTo>
                    <a:lnTo>
                      <a:pt x="24" y="73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3" y="76"/>
                    </a:lnTo>
                    <a:lnTo>
                      <a:pt x="33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4" y="74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0" y="67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38" name="Picture 746"/>
              <p:cNvPicPr>
                <a:picLocks noChangeAspect="1" noChangeArrowheads="1"/>
              </p:cNvPicPr>
              <p:nvPr/>
            </p:nvPicPr>
            <p:blipFill>
              <a:blip r:embed="rId330" cstate="print"/>
              <a:srcRect/>
              <a:stretch>
                <a:fillRect/>
              </a:stretch>
            </p:blipFill>
            <p:spPr bwMode="auto">
              <a:xfrm>
                <a:off x="5166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39" name="Picture 747"/>
              <p:cNvPicPr>
                <a:picLocks noChangeAspect="1" noChangeArrowheads="1"/>
              </p:cNvPicPr>
              <p:nvPr/>
            </p:nvPicPr>
            <p:blipFill>
              <a:blip r:embed="rId331" cstate="print"/>
              <a:srcRect/>
              <a:stretch>
                <a:fillRect/>
              </a:stretch>
            </p:blipFill>
            <p:spPr bwMode="auto">
              <a:xfrm>
                <a:off x="5166" y="3002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40" name="Picture 748"/>
              <p:cNvPicPr>
                <a:picLocks noChangeAspect="1" noChangeArrowheads="1"/>
              </p:cNvPicPr>
              <p:nvPr/>
            </p:nvPicPr>
            <p:blipFill>
              <a:blip r:embed="rId332" cstate="print"/>
              <a:srcRect/>
              <a:stretch>
                <a:fillRect/>
              </a:stretch>
            </p:blipFill>
            <p:spPr bwMode="auto">
              <a:xfrm>
                <a:off x="1088" y="3160"/>
                <a:ext cx="4081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41" name="Picture 749"/>
              <p:cNvPicPr>
                <a:picLocks noChangeAspect="1" noChangeArrowheads="1"/>
              </p:cNvPicPr>
              <p:nvPr/>
            </p:nvPicPr>
            <p:blipFill>
              <a:blip r:embed="rId333" cstate="print"/>
              <a:srcRect/>
              <a:stretch>
                <a:fillRect/>
              </a:stretch>
            </p:blipFill>
            <p:spPr bwMode="auto">
              <a:xfrm>
                <a:off x="1088" y="3160"/>
                <a:ext cx="4081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42" name="Picture 750"/>
              <p:cNvPicPr>
                <a:picLocks noChangeAspect="1" noChangeArrowheads="1"/>
              </p:cNvPicPr>
              <p:nvPr/>
            </p:nvPicPr>
            <p:blipFill>
              <a:blip r:embed="rId334" cstate="print"/>
              <a:srcRect/>
              <a:stretch>
                <a:fillRect/>
              </a:stretch>
            </p:blipFill>
            <p:spPr bwMode="auto">
              <a:xfrm>
                <a:off x="1085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43" name="Picture 751"/>
              <p:cNvPicPr>
                <a:picLocks noChangeAspect="1" noChangeArrowheads="1"/>
              </p:cNvPicPr>
              <p:nvPr/>
            </p:nvPicPr>
            <p:blipFill>
              <a:blip r:embed="rId335" cstate="print"/>
              <a:srcRect/>
              <a:stretch>
                <a:fillRect/>
              </a:stretch>
            </p:blipFill>
            <p:spPr bwMode="auto">
              <a:xfrm>
                <a:off x="1085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44" name="Freeform 752"/>
              <p:cNvSpPr>
                <a:spLocks noEditPoints="1"/>
              </p:cNvSpPr>
              <p:nvPr/>
            </p:nvSpPr>
            <p:spPr bwMode="auto">
              <a:xfrm>
                <a:off x="1252" y="3208"/>
                <a:ext cx="20" cy="68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20" y="50"/>
                  </a:cxn>
                  <a:cxn ang="0">
                    <a:pos x="20" y="68"/>
                  </a:cxn>
                  <a:cxn ang="0">
                    <a:pos x="0" y="68"/>
                  </a:cxn>
                  <a:cxn ang="0">
                    <a:pos x="0" y="50"/>
                  </a:cxn>
                  <a:cxn ang="0">
                    <a:pos x="0" y="0"/>
                  </a:cxn>
                  <a:cxn ang="0">
                    <a:pos x="20" y="0"/>
                  </a:cxn>
                  <a:cxn ang="0">
                    <a:pos x="20" y="18"/>
                  </a:cxn>
                  <a:cxn ang="0">
                    <a:pos x="0" y="18"/>
                  </a:cxn>
                  <a:cxn ang="0">
                    <a:pos x="0" y="0"/>
                  </a:cxn>
                </a:cxnLst>
                <a:rect l="0" t="0" r="r" b="b"/>
                <a:pathLst>
                  <a:path w="20" h="68">
                    <a:moveTo>
                      <a:pt x="0" y="50"/>
                    </a:moveTo>
                    <a:lnTo>
                      <a:pt x="20" y="50"/>
                    </a:lnTo>
                    <a:lnTo>
                      <a:pt x="20" y="68"/>
                    </a:lnTo>
                    <a:lnTo>
                      <a:pt x="0" y="68"/>
                    </a:lnTo>
                    <a:lnTo>
                      <a:pt x="0" y="50"/>
                    </a:lnTo>
                    <a:close/>
                    <a:moveTo>
                      <a:pt x="0" y="0"/>
                    </a:moveTo>
                    <a:lnTo>
                      <a:pt x="20" y="0"/>
                    </a:lnTo>
                    <a:lnTo>
                      <a:pt x="20" y="18"/>
                    </a:lnTo>
                    <a:lnTo>
                      <a:pt x="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45" name="Freeform 753"/>
              <p:cNvSpPr>
                <a:spLocks noEditPoints="1"/>
              </p:cNvSpPr>
              <p:nvPr/>
            </p:nvSpPr>
            <p:spPr bwMode="auto">
              <a:xfrm>
                <a:off x="1528" y="3196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8" y="64"/>
                  </a:cxn>
                  <a:cxn ang="0">
                    <a:pos x="71" y="74"/>
                  </a:cxn>
                  <a:cxn ang="0">
                    <a:pos x="78" y="77"/>
                  </a:cxn>
                  <a:cxn ang="0">
                    <a:pos x="86" y="74"/>
                  </a:cxn>
                  <a:cxn ang="0">
                    <a:pos x="89" y="64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7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0" y="12"/>
                  </a:cxn>
                  <a:cxn ang="0">
                    <a:pos x="7" y="26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6" y="80"/>
                  </a:cxn>
                  <a:cxn ang="0">
                    <a:pos x="72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7" y="70"/>
                    </a:lnTo>
                    <a:lnTo>
                      <a:pt x="89" y="64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8" y="12"/>
                    </a:lnTo>
                    <a:lnTo>
                      <a:pt x="39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46" name="Freeform 754"/>
              <p:cNvSpPr>
                <a:spLocks/>
              </p:cNvSpPr>
              <p:nvPr/>
            </p:nvSpPr>
            <p:spPr bwMode="auto">
              <a:xfrm>
                <a:off x="1635" y="3196"/>
                <a:ext cx="62" cy="82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53" y="6"/>
                  </a:cxn>
                  <a:cxn ang="0">
                    <a:pos x="57" y="14"/>
                  </a:cxn>
                  <a:cxn ang="0">
                    <a:pos x="51" y="32"/>
                  </a:cxn>
                  <a:cxn ang="0">
                    <a:pos x="39" y="36"/>
                  </a:cxn>
                  <a:cxn ang="0">
                    <a:pos x="53" y="41"/>
                  </a:cxn>
                  <a:cxn ang="0">
                    <a:pos x="59" y="48"/>
                  </a:cxn>
                  <a:cxn ang="0">
                    <a:pos x="62" y="64"/>
                  </a:cxn>
                  <a:cxn ang="0">
                    <a:pos x="51" y="76"/>
                  </a:cxn>
                  <a:cxn ang="0">
                    <a:pos x="22" y="82"/>
                  </a:cxn>
                  <a:cxn ang="0">
                    <a:pos x="10" y="77"/>
                  </a:cxn>
                  <a:cxn ang="0">
                    <a:pos x="3" y="71"/>
                  </a:cxn>
                  <a:cxn ang="0">
                    <a:pos x="0" y="61"/>
                  </a:cxn>
                  <a:cxn ang="0">
                    <a:pos x="6" y="56"/>
                  </a:cxn>
                  <a:cxn ang="0">
                    <a:pos x="13" y="62"/>
                  </a:cxn>
                  <a:cxn ang="0">
                    <a:pos x="12" y="65"/>
                  </a:cxn>
                  <a:cxn ang="0">
                    <a:pos x="13" y="71"/>
                  </a:cxn>
                  <a:cxn ang="0">
                    <a:pos x="21" y="76"/>
                  </a:cxn>
                  <a:cxn ang="0">
                    <a:pos x="29" y="77"/>
                  </a:cxn>
                  <a:cxn ang="0">
                    <a:pos x="39" y="74"/>
                  </a:cxn>
                  <a:cxn ang="0">
                    <a:pos x="47" y="68"/>
                  </a:cxn>
                  <a:cxn ang="0">
                    <a:pos x="48" y="51"/>
                  </a:cxn>
                  <a:cxn ang="0">
                    <a:pos x="44" y="44"/>
                  </a:cxn>
                  <a:cxn ang="0">
                    <a:pos x="35" y="39"/>
                  </a:cxn>
                  <a:cxn ang="0">
                    <a:pos x="21" y="35"/>
                  </a:cxn>
                  <a:cxn ang="0">
                    <a:pos x="36" y="33"/>
                  </a:cxn>
                  <a:cxn ang="0">
                    <a:pos x="45" y="15"/>
                  </a:cxn>
                  <a:cxn ang="0">
                    <a:pos x="38" y="6"/>
                  </a:cxn>
                  <a:cxn ang="0">
                    <a:pos x="25" y="5"/>
                  </a:cxn>
                  <a:cxn ang="0">
                    <a:pos x="18" y="8"/>
                  </a:cxn>
                  <a:cxn ang="0">
                    <a:pos x="15" y="15"/>
                  </a:cxn>
                  <a:cxn ang="0">
                    <a:pos x="16" y="23"/>
                  </a:cxn>
                  <a:cxn ang="0">
                    <a:pos x="7" y="26"/>
                  </a:cxn>
                  <a:cxn ang="0">
                    <a:pos x="4" y="21"/>
                  </a:cxn>
                  <a:cxn ang="0">
                    <a:pos x="7" y="9"/>
                  </a:cxn>
                  <a:cxn ang="0">
                    <a:pos x="18" y="2"/>
                  </a:cxn>
                </a:cxnLst>
                <a:rect l="0" t="0" r="r" b="b"/>
                <a:pathLst>
                  <a:path w="62" h="82">
                    <a:moveTo>
                      <a:pt x="24" y="0"/>
                    </a:moveTo>
                    <a:lnTo>
                      <a:pt x="36" y="0"/>
                    </a:lnTo>
                    <a:lnTo>
                      <a:pt x="48" y="3"/>
                    </a:lnTo>
                    <a:lnTo>
                      <a:pt x="53" y="6"/>
                    </a:lnTo>
                    <a:lnTo>
                      <a:pt x="56" y="11"/>
                    </a:lnTo>
                    <a:lnTo>
                      <a:pt x="57" y="14"/>
                    </a:lnTo>
                    <a:lnTo>
                      <a:pt x="57" y="23"/>
                    </a:lnTo>
                    <a:lnTo>
                      <a:pt x="51" y="32"/>
                    </a:lnTo>
                    <a:lnTo>
                      <a:pt x="47" y="33"/>
                    </a:lnTo>
                    <a:lnTo>
                      <a:pt x="39" y="36"/>
                    </a:lnTo>
                    <a:lnTo>
                      <a:pt x="47" y="38"/>
                    </a:lnTo>
                    <a:lnTo>
                      <a:pt x="53" y="41"/>
                    </a:lnTo>
                    <a:lnTo>
                      <a:pt x="57" y="44"/>
                    </a:lnTo>
                    <a:lnTo>
                      <a:pt x="59" y="48"/>
                    </a:lnTo>
                    <a:lnTo>
                      <a:pt x="62" y="53"/>
                    </a:lnTo>
                    <a:lnTo>
                      <a:pt x="62" y="64"/>
                    </a:lnTo>
                    <a:lnTo>
                      <a:pt x="56" y="73"/>
                    </a:lnTo>
                    <a:lnTo>
                      <a:pt x="51" y="76"/>
                    </a:lnTo>
                    <a:lnTo>
                      <a:pt x="36" y="82"/>
                    </a:lnTo>
                    <a:lnTo>
                      <a:pt x="22" y="82"/>
                    </a:lnTo>
                    <a:lnTo>
                      <a:pt x="16" y="80"/>
                    </a:lnTo>
                    <a:lnTo>
                      <a:pt x="10" y="77"/>
                    </a:lnTo>
                    <a:lnTo>
                      <a:pt x="6" y="76"/>
                    </a:lnTo>
                    <a:lnTo>
                      <a:pt x="3" y="71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3" y="58"/>
                    </a:lnTo>
                    <a:lnTo>
                      <a:pt x="6" y="56"/>
                    </a:lnTo>
                    <a:lnTo>
                      <a:pt x="10" y="56"/>
                    </a:lnTo>
                    <a:lnTo>
                      <a:pt x="13" y="62"/>
                    </a:lnTo>
                    <a:lnTo>
                      <a:pt x="13" y="64"/>
                    </a:lnTo>
                    <a:lnTo>
                      <a:pt x="12" y="65"/>
                    </a:lnTo>
                    <a:lnTo>
                      <a:pt x="12" y="68"/>
                    </a:lnTo>
                    <a:lnTo>
                      <a:pt x="13" y="71"/>
                    </a:lnTo>
                    <a:lnTo>
                      <a:pt x="15" y="73"/>
                    </a:lnTo>
                    <a:lnTo>
                      <a:pt x="21" y="76"/>
                    </a:lnTo>
                    <a:lnTo>
                      <a:pt x="25" y="77"/>
                    </a:lnTo>
                    <a:lnTo>
                      <a:pt x="29" y="77"/>
                    </a:lnTo>
                    <a:lnTo>
                      <a:pt x="35" y="76"/>
                    </a:lnTo>
                    <a:lnTo>
                      <a:pt x="39" y="74"/>
                    </a:lnTo>
                    <a:lnTo>
                      <a:pt x="44" y="71"/>
                    </a:lnTo>
                    <a:lnTo>
                      <a:pt x="47" y="68"/>
                    </a:lnTo>
                    <a:lnTo>
                      <a:pt x="48" y="64"/>
                    </a:lnTo>
                    <a:lnTo>
                      <a:pt x="48" y="51"/>
                    </a:lnTo>
                    <a:lnTo>
                      <a:pt x="47" y="47"/>
                    </a:lnTo>
                    <a:lnTo>
                      <a:pt x="44" y="44"/>
                    </a:lnTo>
                    <a:lnTo>
                      <a:pt x="39" y="41"/>
                    </a:lnTo>
                    <a:lnTo>
                      <a:pt x="35" y="39"/>
                    </a:lnTo>
                    <a:lnTo>
                      <a:pt x="21" y="39"/>
                    </a:lnTo>
                    <a:lnTo>
                      <a:pt x="21" y="35"/>
                    </a:lnTo>
                    <a:lnTo>
                      <a:pt x="32" y="35"/>
                    </a:lnTo>
                    <a:lnTo>
                      <a:pt x="36" y="33"/>
                    </a:lnTo>
                    <a:lnTo>
                      <a:pt x="45" y="24"/>
                    </a:lnTo>
                    <a:lnTo>
                      <a:pt x="45" y="15"/>
                    </a:lnTo>
                    <a:lnTo>
                      <a:pt x="44" y="12"/>
                    </a:lnTo>
                    <a:lnTo>
                      <a:pt x="38" y="6"/>
                    </a:lnTo>
                    <a:lnTo>
                      <a:pt x="33" y="5"/>
                    </a:lnTo>
                    <a:lnTo>
                      <a:pt x="25" y="5"/>
                    </a:lnTo>
                    <a:lnTo>
                      <a:pt x="21" y="6"/>
                    </a:lnTo>
                    <a:lnTo>
                      <a:pt x="18" y="8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6" y="17"/>
                    </a:lnTo>
                    <a:lnTo>
                      <a:pt x="16" y="23"/>
                    </a:lnTo>
                    <a:lnTo>
                      <a:pt x="13" y="26"/>
                    </a:lnTo>
                    <a:lnTo>
                      <a:pt x="7" y="26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14"/>
                    </a:lnTo>
                    <a:lnTo>
                      <a:pt x="7" y="9"/>
                    </a:lnTo>
                    <a:lnTo>
                      <a:pt x="12" y="5"/>
                    </a:lnTo>
                    <a:lnTo>
                      <a:pt x="18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47" name="Freeform 755"/>
              <p:cNvSpPr>
                <a:spLocks noEditPoints="1"/>
              </p:cNvSpPr>
              <p:nvPr/>
            </p:nvSpPr>
            <p:spPr bwMode="auto">
              <a:xfrm>
                <a:off x="1698" y="3198"/>
                <a:ext cx="88" cy="78"/>
              </a:xfrm>
              <a:custGeom>
                <a:avLst/>
                <a:gdLst/>
                <a:ahLst/>
                <a:cxnLst>
                  <a:cxn ang="0">
                    <a:pos x="41" y="9"/>
                  </a:cxn>
                  <a:cxn ang="0">
                    <a:pos x="29" y="43"/>
                  </a:cxn>
                  <a:cxn ang="0">
                    <a:pos x="54" y="43"/>
                  </a:cxn>
                  <a:cxn ang="0">
                    <a:pos x="41" y="9"/>
                  </a:cxn>
                  <a:cxn ang="0">
                    <a:pos x="39" y="0"/>
                  </a:cxn>
                  <a:cxn ang="0">
                    <a:pos x="50" y="0"/>
                  </a:cxn>
                  <a:cxn ang="0">
                    <a:pos x="74" y="62"/>
                  </a:cxn>
                  <a:cxn ang="0">
                    <a:pos x="75" y="66"/>
                  </a:cxn>
                  <a:cxn ang="0">
                    <a:pos x="77" y="69"/>
                  </a:cxn>
                  <a:cxn ang="0">
                    <a:pos x="82" y="74"/>
                  </a:cxn>
                  <a:cxn ang="0">
                    <a:pos x="88" y="75"/>
                  </a:cxn>
                  <a:cxn ang="0">
                    <a:pos x="88" y="78"/>
                  </a:cxn>
                  <a:cxn ang="0">
                    <a:pos x="54" y="78"/>
                  </a:cxn>
                  <a:cxn ang="0">
                    <a:pos x="54" y="75"/>
                  </a:cxn>
                  <a:cxn ang="0">
                    <a:pos x="59" y="74"/>
                  </a:cxn>
                  <a:cxn ang="0">
                    <a:pos x="62" y="72"/>
                  </a:cxn>
                  <a:cxn ang="0">
                    <a:pos x="63" y="71"/>
                  </a:cxn>
                  <a:cxn ang="0">
                    <a:pos x="63" y="66"/>
                  </a:cxn>
                  <a:cxn ang="0">
                    <a:pos x="62" y="63"/>
                  </a:cxn>
                  <a:cxn ang="0">
                    <a:pos x="57" y="49"/>
                  </a:cxn>
                  <a:cxn ang="0">
                    <a:pos x="27" y="49"/>
                  </a:cxn>
                  <a:cxn ang="0">
                    <a:pos x="26" y="51"/>
                  </a:cxn>
                  <a:cxn ang="0">
                    <a:pos x="21" y="65"/>
                  </a:cxn>
                  <a:cxn ang="0">
                    <a:pos x="21" y="71"/>
                  </a:cxn>
                  <a:cxn ang="0">
                    <a:pos x="24" y="74"/>
                  </a:cxn>
                  <a:cxn ang="0">
                    <a:pos x="29" y="74"/>
                  </a:cxn>
                  <a:cxn ang="0">
                    <a:pos x="32" y="75"/>
                  </a:cxn>
                  <a:cxn ang="0">
                    <a:pos x="32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11" y="69"/>
                  </a:cxn>
                  <a:cxn ang="0">
                    <a:pos x="12" y="65"/>
                  </a:cxn>
                  <a:cxn ang="0">
                    <a:pos x="15" y="62"/>
                  </a:cxn>
                  <a:cxn ang="0">
                    <a:pos x="18" y="53"/>
                  </a:cxn>
                  <a:cxn ang="0">
                    <a:pos x="23" y="40"/>
                  </a:cxn>
                  <a:cxn ang="0">
                    <a:pos x="29" y="27"/>
                  </a:cxn>
                  <a:cxn ang="0">
                    <a:pos x="33" y="15"/>
                  </a:cxn>
                  <a:cxn ang="0">
                    <a:pos x="36" y="6"/>
                  </a:cxn>
                  <a:cxn ang="0">
                    <a:pos x="39" y="0"/>
                  </a:cxn>
                </a:cxnLst>
                <a:rect l="0" t="0" r="r" b="b"/>
                <a:pathLst>
                  <a:path w="88" h="78">
                    <a:moveTo>
                      <a:pt x="41" y="9"/>
                    </a:moveTo>
                    <a:lnTo>
                      <a:pt x="29" y="43"/>
                    </a:lnTo>
                    <a:lnTo>
                      <a:pt x="54" y="43"/>
                    </a:lnTo>
                    <a:lnTo>
                      <a:pt x="41" y="9"/>
                    </a:lnTo>
                    <a:close/>
                    <a:moveTo>
                      <a:pt x="39" y="0"/>
                    </a:moveTo>
                    <a:lnTo>
                      <a:pt x="50" y="0"/>
                    </a:lnTo>
                    <a:lnTo>
                      <a:pt x="74" y="62"/>
                    </a:lnTo>
                    <a:lnTo>
                      <a:pt x="75" y="66"/>
                    </a:lnTo>
                    <a:lnTo>
                      <a:pt x="77" y="69"/>
                    </a:lnTo>
                    <a:lnTo>
                      <a:pt x="82" y="74"/>
                    </a:lnTo>
                    <a:lnTo>
                      <a:pt x="88" y="75"/>
                    </a:lnTo>
                    <a:lnTo>
                      <a:pt x="88" y="78"/>
                    </a:lnTo>
                    <a:lnTo>
                      <a:pt x="54" y="78"/>
                    </a:lnTo>
                    <a:lnTo>
                      <a:pt x="54" y="75"/>
                    </a:lnTo>
                    <a:lnTo>
                      <a:pt x="59" y="74"/>
                    </a:lnTo>
                    <a:lnTo>
                      <a:pt x="62" y="72"/>
                    </a:lnTo>
                    <a:lnTo>
                      <a:pt x="63" y="71"/>
                    </a:lnTo>
                    <a:lnTo>
                      <a:pt x="63" y="66"/>
                    </a:lnTo>
                    <a:lnTo>
                      <a:pt x="62" y="63"/>
                    </a:lnTo>
                    <a:lnTo>
                      <a:pt x="57" y="49"/>
                    </a:lnTo>
                    <a:lnTo>
                      <a:pt x="27" y="49"/>
                    </a:lnTo>
                    <a:lnTo>
                      <a:pt x="26" y="51"/>
                    </a:lnTo>
                    <a:lnTo>
                      <a:pt x="21" y="65"/>
                    </a:lnTo>
                    <a:lnTo>
                      <a:pt x="21" y="71"/>
                    </a:lnTo>
                    <a:lnTo>
                      <a:pt x="24" y="74"/>
                    </a:lnTo>
                    <a:lnTo>
                      <a:pt x="29" y="74"/>
                    </a:lnTo>
                    <a:lnTo>
                      <a:pt x="32" y="75"/>
                    </a:lnTo>
                    <a:lnTo>
                      <a:pt x="32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11" y="69"/>
                    </a:lnTo>
                    <a:lnTo>
                      <a:pt x="12" y="65"/>
                    </a:lnTo>
                    <a:lnTo>
                      <a:pt x="15" y="62"/>
                    </a:lnTo>
                    <a:lnTo>
                      <a:pt x="18" y="53"/>
                    </a:lnTo>
                    <a:lnTo>
                      <a:pt x="23" y="40"/>
                    </a:lnTo>
                    <a:lnTo>
                      <a:pt x="29" y="27"/>
                    </a:lnTo>
                    <a:lnTo>
                      <a:pt x="33" y="15"/>
                    </a:lnTo>
                    <a:lnTo>
                      <a:pt x="36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48" name="Picture 756"/>
              <p:cNvPicPr>
                <a:picLocks noChangeAspect="1" noChangeArrowheads="1"/>
              </p:cNvPicPr>
              <p:nvPr/>
            </p:nvPicPr>
            <p:blipFill>
              <a:blip r:embed="rId336" cstate="print"/>
              <a:srcRect/>
              <a:stretch>
                <a:fillRect/>
              </a:stretch>
            </p:blipFill>
            <p:spPr bwMode="auto">
              <a:xfrm>
                <a:off x="1873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49" name="Picture 757"/>
              <p:cNvPicPr>
                <a:picLocks noChangeAspect="1" noChangeArrowheads="1"/>
              </p:cNvPicPr>
              <p:nvPr/>
            </p:nvPicPr>
            <p:blipFill>
              <a:blip r:embed="rId337" cstate="print"/>
              <a:srcRect/>
              <a:stretch>
                <a:fillRect/>
              </a:stretch>
            </p:blipFill>
            <p:spPr bwMode="auto">
              <a:xfrm>
                <a:off x="1873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50" name="Picture 758"/>
              <p:cNvPicPr>
                <a:picLocks noChangeAspect="1" noChangeArrowheads="1"/>
              </p:cNvPicPr>
              <p:nvPr/>
            </p:nvPicPr>
            <p:blipFill>
              <a:blip r:embed="rId338" cstate="print"/>
              <a:srcRect/>
              <a:stretch>
                <a:fillRect/>
              </a:stretch>
            </p:blipFill>
            <p:spPr bwMode="auto">
              <a:xfrm>
                <a:off x="1902" y="3164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51" name="Picture 759"/>
              <p:cNvPicPr>
                <a:picLocks noChangeAspect="1" noChangeArrowheads="1"/>
              </p:cNvPicPr>
              <p:nvPr/>
            </p:nvPicPr>
            <p:blipFill>
              <a:blip r:embed="rId339" cstate="print"/>
              <a:srcRect/>
              <a:stretch>
                <a:fillRect/>
              </a:stretch>
            </p:blipFill>
            <p:spPr bwMode="auto">
              <a:xfrm>
                <a:off x="1902" y="3164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52" name="Freeform 760"/>
              <p:cNvSpPr>
                <a:spLocks noEditPoints="1"/>
              </p:cNvSpPr>
              <p:nvPr/>
            </p:nvSpPr>
            <p:spPr bwMode="auto">
              <a:xfrm>
                <a:off x="2150" y="3198"/>
                <a:ext cx="68" cy="7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4" y="6"/>
                  </a:cxn>
                  <a:cxn ang="0">
                    <a:pos x="23" y="9"/>
                  </a:cxn>
                  <a:cxn ang="0">
                    <a:pos x="23" y="39"/>
                  </a:cxn>
                  <a:cxn ang="0">
                    <a:pos x="42" y="39"/>
                  </a:cxn>
                  <a:cxn ang="0">
                    <a:pos x="47" y="37"/>
                  </a:cxn>
                  <a:cxn ang="0">
                    <a:pos x="51" y="34"/>
                  </a:cxn>
                  <a:cxn ang="0">
                    <a:pos x="54" y="31"/>
                  </a:cxn>
                  <a:cxn ang="0">
                    <a:pos x="56" y="27"/>
                  </a:cxn>
                  <a:cxn ang="0">
                    <a:pos x="56" y="16"/>
                  </a:cxn>
                  <a:cxn ang="0">
                    <a:pos x="54" y="12"/>
                  </a:cxn>
                  <a:cxn ang="0">
                    <a:pos x="51" y="9"/>
                  </a:cxn>
                  <a:cxn ang="0">
                    <a:pos x="47" y="6"/>
                  </a:cxn>
                  <a:cxn ang="0">
                    <a:pos x="42" y="4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51" y="0"/>
                  </a:cxn>
                  <a:cxn ang="0">
                    <a:pos x="60" y="4"/>
                  </a:cxn>
                  <a:cxn ang="0">
                    <a:pos x="66" y="12"/>
                  </a:cxn>
                  <a:cxn ang="0">
                    <a:pos x="68" y="21"/>
                  </a:cxn>
                  <a:cxn ang="0">
                    <a:pos x="66" y="31"/>
                  </a:cxn>
                  <a:cxn ang="0">
                    <a:pos x="60" y="39"/>
                  </a:cxn>
                  <a:cxn ang="0">
                    <a:pos x="51" y="43"/>
                  </a:cxn>
                  <a:cxn ang="0">
                    <a:pos x="39" y="45"/>
                  </a:cxn>
                  <a:cxn ang="0">
                    <a:pos x="23" y="45"/>
                  </a:cxn>
                  <a:cxn ang="0">
                    <a:pos x="23" y="66"/>
                  </a:cxn>
                  <a:cxn ang="0">
                    <a:pos x="24" y="69"/>
                  </a:cxn>
                  <a:cxn ang="0">
                    <a:pos x="24" y="72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5" y="75"/>
                  </a:cxn>
                  <a:cxn ang="0">
                    <a:pos x="35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11" y="71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8" h="78">
                    <a:moveTo>
                      <a:pt x="26" y="4"/>
                    </a:moveTo>
                    <a:lnTo>
                      <a:pt x="24" y="6"/>
                    </a:lnTo>
                    <a:lnTo>
                      <a:pt x="23" y="9"/>
                    </a:lnTo>
                    <a:lnTo>
                      <a:pt x="23" y="39"/>
                    </a:lnTo>
                    <a:lnTo>
                      <a:pt x="42" y="39"/>
                    </a:lnTo>
                    <a:lnTo>
                      <a:pt x="47" y="37"/>
                    </a:lnTo>
                    <a:lnTo>
                      <a:pt x="51" y="34"/>
                    </a:lnTo>
                    <a:lnTo>
                      <a:pt x="54" y="31"/>
                    </a:lnTo>
                    <a:lnTo>
                      <a:pt x="56" y="27"/>
                    </a:lnTo>
                    <a:lnTo>
                      <a:pt x="56" y="16"/>
                    </a:lnTo>
                    <a:lnTo>
                      <a:pt x="54" y="12"/>
                    </a:lnTo>
                    <a:lnTo>
                      <a:pt x="51" y="9"/>
                    </a:lnTo>
                    <a:lnTo>
                      <a:pt x="47" y="6"/>
                    </a:lnTo>
                    <a:lnTo>
                      <a:pt x="42" y="4"/>
                    </a:lnTo>
                    <a:lnTo>
                      <a:pt x="26" y="4"/>
                    </a:lnTo>
                    <a:close/>
                    <a:moveTo>
                      <a:pt x="0" y="0"/>
                    </a:moveTo>
                    <a:lnTo>
                      <a:pt x="51" y="0"/>
                    </a:lnTo>
                    <a:lnTo>
                      <a:pt x="60" y="4"/>
                    </a:lnTo>
                    <a:lnTo>
                      <a:pt x="66" y="12"/>
                    </a:lnTo>
                    <a:lnTo>
                      <a:pt x="68" y="21"/>
                    </a:lnTo>
                    <a:lnTo>
                      <a:pt x="66" y="31"/>
                    </a:lnTo>
                    <a:lnTo>
                      <a:pt x="60" y="39"/>
                    </a:lnTo>
                    <a:lnTo>
                      <a:pt x="51" y="43"/>
                    </a:lnTo>
                    <a:lnTo>
                      <a:pt x="39" y="45"/>
                    </a:lnTo>
                    <a:lnTo>
                      <a:pt x="23" y="45"/>
                    </a:lnTo>
                    <a:lnTo>
                      <a:pt x="23" y="66"/>
                    </a:lnTo>
                    <a:lnTo>
                      <a:pt x="24" y="69"/>
                    </a:lnTo>
                    <a:lnTo>
                      <a:pt x="24" y="72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5" y="75"/>
                    </a:lnTo>
                    <a:lnTo>
                      <a:pt x="35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11" y="71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53" name="Freeform 761"/>
              <p:cNvSpPr>
                <a:spLocks noEditPoints="1"/>
              </p:cNvSpPr>
              <p:nvPr/>
            </p:nvSpPr>
            <p:spPr bwMode="auto">
              <a:xfrm>
                <a:off x="2560" y="3196"/>
                <a:ext cx="99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5"/>
                  </a:cxn>
                  <a:cxn ang="0">
                    <a:pos x="99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5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30" y="12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6" y="80"/>
                  </a:cxn>
                  <a:cxn ang="0">
                    <a:pos x="72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2">
                    <a:moveTo>
                      <a:pt x="75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78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7" y="5"/>
                    </a:moveTo>
                    <a:lnTo>
                      <a:pt x="13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7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2" y="2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54" name="Freeform 762"/>
              <p:cNvSpPr>
                <a:spLocks/>
              </p:cNvSpPr>
              <p:nvPr/>
            </p:nvSpPr>
            <p:spPr bwMode="auto">
              <a:xfrm>
                <a:off x="2670" y="3193"/>
                <a:ext cx="60" cy="8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3" y="0"/>
                  </a:cxn>
                  <a:cxn ang="0">
                    <a:pos x="51" y="14"/>
                  </a:cxn>
                  <a:cxn ang="0">
                    <a:pos x="12" y="14"/>
                  </a:cxn>
                  <a:cxn ang="0">
                    <a:pos x="12" y="36"/>
                  </a:cxn>
                  <a:cxn ang="0">
                    <a:pos x="24" y="30"/>
                  </a:cxn>
                  <a:cxn ang="0">
                    <a:pos x="32" y="29"/>
                  </a:cxn>
                  <a:cxn ang="0">
                    <a:pos x="44" y="32"/>
                  </a:cxn>
                  <a:cxn ang="0">
                    <a:pos x="53" y="36"/>
                  </a:cxn>
                  <a:cxn ang="0">
                    <a:pos x="59" y="45"/>
                  </a:cxn>
                  <a:cxn ang="0">
                    <a:pos x="60" y="56"/>
                  </a:cxn>
                  <a:cxn ang="0">
                    <a:pos x="60" y="62"/>
                  </a:cxn>
                  <a:cxn ang="0">
                    <a:pos x="59" y="68"/>
                  </a:cxn>
                  <a:cxn ang="0">
                    <a:pos x="56" y="73"/>
                  </a:cxn>
                  <a:cxn ang="0">
                    <a:pos x="51" y="77"/>
                  </a:cxn>
                  <a:cxn ang="0">
                    <a:pos x="44" y="82"/>
                  </a:cxn>
                  <a:cxn ang="0">
                    <a:pos x="29" y="85"/>
                  </a:cxn>
                  <a:cxn ang="0">
                    <a:pos x="18" y="83"/>
                  </a:cxn>
                  <a:cxn ang="0">
                    <a:pos x="10" y="82"/>
                  </a:cxn>
                  <a:cxn ang="0">
                    <a:pos x="6" y="79"/>
                  </a:cxn>
                  <a:cxn ang="0">
                    <a:pos x="0" y="73"/>
                  </a:cxn>
                  <a:cxn ang="0">
                    <a:pos x="0" y="65"/>
                  </a:cxn>
                  <a:cxn ang="0">
                    <a:pos x="1" y="62"/>
                  </a:cxn>
                  <a:cxn ang="0">
                    <a:pos x="4" y="61"/>
                  </a:cxn>
                  <a:cxn ang="0">
                    <a:pos x="10" y="61"/>
                  </a:cxn>
                  <a:cxn ang="0">
                    <a:pos x="13" y="67"/>
                  </a:cxn>
                  <a:cxn ang="0">
                    <a:pos x="13" y="70"/>
                  </a:cxn>
                  <a:cxn ang="0">
                    <a:pos x="12" y="73"/>
                  </a:cxn>
                  <a:cxn ang="0">
                    <a:pos x="15" y="76"/>
                  </a:cxn>
                  <a:cxn ang="0">
                    <a:pos x="18" y="77"/>
                  </a:cxn>
                  <a:cxn ang="0">
                    <a:pos x="23" y="79"/>
                  </a:cxn>
                  <a:cxn ang="0">
                    <a:pos x="26" y="80"/>
                  </a:cxn>
                  <a:cxn ang="0">
                    <a:pos x="33" y="79"/>
                  </a:cxn>
                  <a:cxn ang="0">
                    <a:pos x="38" y="77"/>
                  </a:cxn>
                  <a:cxn ang="0">
                    <a:pos x="42" y="74"/>
                  </a:cxn>
                  <a:cxn ang="0">
                    <a:pos x="45" y="70"/>
                  </a:cxn>
                  <a:cxn ang="0">
                    <a:pos x="47" y="64"/>
                  </a:cxn>
                  <a:cxn ang="0">
                    <a:pos x="47" y="51"/>
                  </a:cxn>
                  <a:cxn ang="0">
                    <a:pos x="45" y="47"/>
                  </a:cxn>
                  <a:cxn ang="0">
                    <a:pos x="42" y="42"/>
                  </a:cxn>
                  <a:cxn ang="0">
                    <a:pos x="33" y="36"/>
                  </a:cxn>
                  <a:cxn ang="0">
                    <a:pos x="23" y="36"/>
                  </a:cxn>
                  <a:cxn ang="0">
                    <a:pos x="18" y="38"/>
                  </a:cxn>
                  <a:cxn ang="0">
                    <a:pos x="9" y="47"/>
                  </a:cxn>
                  <a:cxn ang="0">
                    <a:pos x="4" y="45"/>
                  </a:cxn>
                  <a:cxn ang="0">
                    <a:pos x="4" y="5"/>
                  </a:cxn>
                  <a:cxn ang="0">
                    <a:pos x="39" y="5"/>
                  </a:cxn>
                  <a:cxn ang="0">
                    <a:pos x="44" y="3"/>
                  </a:cxn>
                  <a:cxn ang="0">
                    <a:pos x="47" y="3"/>
                  </a:cxn>
                  <a:cxn ang="0">
                    <a:pos x="48" y="0"/>
                  </a:cxn>
                </a:cxnLst>
                <a:rect l="0" t="0" r="r" b="b"/>
                <a:pathLst>
                  <a:path w="60" h="85">
                    <a:moveTo>
                      <a:pt x="48" y="0"/>
                    </a:moveTo>
                    <a:lnTo>
                      <a:pt x="53" y="0"/>
                    </a:lnTo>
                    <a:lnTo>
                      <a:pt x="51" y="14"/>
                    </a:lnTo>
                    <a:lnTo>
                      <a:pt x="12" y="14"/>
                    </a:lnTo>
                    <a:lnTo>
                      <a:pt x="12" y="36"/>
                    </a:lnTo>
                    <a:lnTo>
                      <a:pt x="24" y="30"/>
                    </a:lnTo>
                    <a:lnTo>
                      <a:pt x="32" y="29"/>
                    </a:lnTo>
                    <a:lnTo>
                      <a:pt x="44" y="32"/>
                    </a:lnTo>
                    <a:lnTo>
                      <a:pt x="53" y="36"/>
                    </a:lnTo>
                    <a:lnTo>
                      <a:pt x="59" y="45"/>
                    </a:lnTo>
                    <a:lnTo>
                      <a:pt x="60" y="56"/>
                    </a:lnTo>
                    <a:lnTo>
                      <a:pt x="60" y="62"/>
                    </a:lnTo>
                    <a:lnTo>
                      <a:pt x="59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4" y="82"/>
                    </a:lnTo>
                    <a:lnTo>
                      <a:pt x="29" y="85"/>
                    </a:lnTo>
                    <a:lnTo>
                      <a:pt x="18" y="83"/>
                    </a:lnTo>
                    <a:lnTo>
                      <a:pt x="10" y="82"/>
                    </a:lnTo>
                    <a:lnTo>
                      <a:pt x="6" y="79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1" y="62"/>
                    </a:lnTo>
                    <a:lnTo>
                      <a:pt x="4" y="61"/>
                    </a:lnTo>
                    <a:lnTo>
                      <a:pt x="10" y="61"/>
                    </a:lnTo>
                    <a:lnTo>
                      <a:pt x="13" y="67"/>
                    </a:lnTo>
                    <a:lnTo>
                      <a:pt x="13" y="70"/>
                    </a:lnTo>
                    <a:lnTo>
                      <a:pt x="12" y="73"/>
                    </a:lnTo>
                    <a:lnTo>
                      <a:pt x="15" y="76"/>
                    </a:lnTo>
                    <a:lnTo>
                      <a:pt x="18" y="77"/>
                    </a:lnTo>
                    <a:lnTo>
                      <a:pt x="23" y="79"/>
                    </a:lnTo>
                    <a:lnTo>
                      <a:pt x="26" y="80"/>
                    </a:lnTo>
                    <a:lnTo>
                      <a:pt x="33" y="79"/>
                    </a:lnTo>
                    <a:lnTo>
                      <a:pt x="38" y="77"/>
                    </a:lnTo>
                    <a:lnTo>
                      <a:pt x="42" y="74"/>
                    </a:lnTo>
                    <a:lnTo>
                      <a:pt x="45" y="70"/>
                    </a:lnTo>
                    <a:lnTo>
                      <a:pt x="47" y="64"/>
                    </a:lnTo>
                    <a:lnTo>
                      <a:pt x="47" y="51"/>
                    </a:lnTo>
                    <a:lnTo>
                      <a:pt x="45" y="47"/>
                    </a:lnTo>
                    <a:lnTo>
                      <a:pt x="42" y="42"/>
                    </a:lnTo>
                    <a:lnTo>
                      <a:pt x="33" y="36"/>
                    </a:lnTo>
                    <a:lnTo>
                      <a:pt x="23" y="36"/>
                    </a:lnTo>
                    <a:lnTo>
                      <a:pt x="18" y="38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4" y="5"/>
                    </a:lnTo>
                    <a:lnTo>
                      <a:pt x="39" y="5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55" name="Freeform 763"/>
              <p:cNvSpPr>
                <a:spLocks noEditPoints="1"/>
              </p:cNvSpPr>
              <p:nvPr/>
            </p:nvSpPr>
            <p:spPr bwMode="auto">
              <a:xfrm>
                <a:off x="2739" y="3196"/>
                <a:ext cx="64" cy="82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3" y="8"/>
                  </a:cxn>
                  <a:cxn ang="0">
                    <a:pos x="20" y="12"/>
                  </a:cxn>
                  <a:cxn ang="0">
                    <a:pos x="18" y="15"/>
                  </a:cxn>
                  <a:cxn ang="0">
                    <a:pos x="14" y="27"/>
                  </a:cxn>
                  <a:cxn ang="0">
                    <a:pos x="14" y="42"/>
                  </a:cxn>
                  <a:cxn ang="0">
                    <a:pos x="15" y="61"/>
                  </a:cxn>
                  <a:cxn ang="0">
                    <a:pos x="21" y="73"/>
                  </a:cxn>
                  <a:cxn ang="0">
                    <a:pos x="32" y="76"/>
                  </a:cxn>
                  <a:cxn ang="0">
                    <a:pos x="38" y="76"/>
                  </a:cxn>
                  <a:cxn ang="0">
                    <a:pos x="42" y="73"/>
                  </a:cxn>
                  <a:cxn ang="0">
                    <a:pos x="45" y="70"/>
                  </a:cxn>
                  <a:cxn ang="0">
                    <a:pos x="48" y="65"/>
                  </a:cxn>
                  <a:cxn ang="0">
                    <a:pos x="51" y="50"/>
                  </a:cxn>
                  <a:cxn ang="0">
                    <a:pos x="51" y="41"/>
                  </a:cxn>
                  <a:cxn ang="0">
                    <a:pos x="50" y="24"/>
                  </a:cxn>
                  <a:cxn ang="0">
                    <a:pos x="47" y="14"/>
                  </a:cxn>
                  <a:cxn ang="0">
                    <a:pos x="41" y="8"/>
                  </a:cxn>
                  <a:cxn ang="0">
                    <a:pos x="32" y="5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47" y="3"/>
                  </a:cxn>
                  <a:cxn ang="0">
                    <a:pos x="57" y="14"/>
                  </a:cxn>
                  <a:cxn ang="0">
                    <a:pos x="62" y="26"/>
                  </a:cxn>
                  <a:cxn ang="0">
                    <a:pos x="64" y="41"/>
                  </a:cxn>
                  <a:cxn ang="0">
                    <a:pos x="62" y="56"/>
                  </a:cxn>
                  <a:cxn ang="0">
                    <a:pos x="56" y="68"/>
                  </a:cxn>
                  <a:cxn ang="0">
                    <a:pos x="45" y="79"/>
                  </a:cxn>
                  <a:cxn ang="0">
                    <a:pos x="32" y="82"/>
                  </a:cxn>
                  <a:cxn ang="0">
                    <a:pos x="18" y="79"/>
                  </a:cxn>
                  <a:cxn ang="0">
                    <a:pos x="8" y="68"/>
                  </a:cxn>
                  <a:cxn ang="0">
                    <a:pos x="3" y="56"/>
                  </a:cxn>
                  <a:cxn ang="0">
                    <a:pos x="0" y="41"/>
                  </a:cxn>
                  <a:cxn ang="0">
                    <a:pos x="3" y="23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27" y="0"/>
                  </a:cxn>
                </a:cxnLst>
                <a:rect l="0" t="0" r="r" b="b"/>
                <a:pathLst>
                  <a:path w="64" h="82">
                    <a:moveTo>
                      <a:pt x="32" y="5"/>
                    </a:moveTo>
                    <a:lnTo>
                      <a:pt x="23" y="8"/>
                    </a:lnTo>
                    <a:lnTo>
                      <a:pt x="20" y="12"/>
                    </a:lnTo>
                    <a:lnTo>
                      <a:pt x="18" y="15"/>
                    </a:lnTo>
                    <a:lnTo>
                      <a:pt x="14" y="27"/>
                    </a:lnTo>
                    <a:lnTo>
                      <a:pt x="14" y="42"/>
                    </a:lnTo>
                    <a:lnTo>
                      <a:pt x="15" y="61"/>
                    </a:lnTo>
                    <a:lnTo>
                      <a:pt x="21" y="73"/>
                    </a:lnTo>
                    <a:lnTo>
                      <a:pt x="32" y="76"/>
                    </a:lnTo>
                    <a:lnTo>
                      <a:pt x="38" y="76"/>
                    </a:lnTo>
                    <a:lnTo>
                      <a:pt x="42" y="73"/>
                    </a:lnTo>
                    <a:lnTo>
                      <a:pt x="45" y="70"/>
                    </a:lnTo>
                    <a:lnTo>
                      <a:pt x="48" y="65"/>
                    </a:lnTo>
                    <a:lnTo>
                      <a:pt x="51" y="50"/>
                    </a:lnTo>
                    <a:lnTo>
                      <a:pt x="51" y="41"/>
                    </a:lnTo>
                    <a:lnTo>
                      <a:pt x="50" y="24"/>
                    </a:lnTo>
                    <a:lnTo>
                      <a:pt x="47" y="14"/>
                    </a:lnTo>
                    <a:lnTo>
                      <a:pt x="41" y="8"/>
                    </a:lnTo>
                    <a:lnTo>
                      <a:pt x="32" y="5"/>
                    </a:lnTo>
                    <a:close/>
                    <a:moveTo>
                      <a:pt x="27" y="0"/>
                    </a:moveTo>
                    <a:lnTo>
                      <a:pt x="33" y="0"/>
                    </a:lnTo>
                    <a:lnTo>
                      <a:pt x="47" y="3"/>
                    </a:lnTo>
                    <a:lnTo>
                      <a:pt x="57" y="14"/>
                    </a:lnTo>
                    <a:lnTo>
                      <a:pt x="62" y="26"/>
                    </a:lnTo>
                    <a:lnTo>
                      <a:pt x="64" y="41"/>
                    </a:lnTo>
                    <a:lnTo>
                      <a:pt x="62" y="56"/>
                    </a:lnTo>
                    <a:lnTo>
                      <a:pt x="56" y="68"/>
                    </a:lnTo>
                    <a:lnTo>
                      <a:pt x="45" y="79"/>
                    </a:lnTo>
                    <a:lnTo>
                      <a:pt x="32" y="82"/>
                    </a:lnTo>
                    <a:lnTo>
                      <a:pt x="18" y="79"/>
                    </a:lnTo>
                    <a:lnTo>
                      <a:pt x="8" y="68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3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56" name="Picture 764"/>
              <p:cNvPicPr>
                <a:picLocks noChangeAspect="1" noChangeArrowheads="1"/>
              </p:cNvPicPr>
              <p:nvPr/>
            </p:nvPicPr>
            <p:blipFill>
              <a:blip r:embed="rId340" cstate="print"/>
              <a:srcRect/>
              <a:stretch>
                <a:fillRect/>
              </a:stretch>
            </p:blipFill>
            <p:spPr bwMode="auto">
              <a:xfrm>
                <a:off x="2899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57" name="Picture 765"/>
              <p:cNvPicPr>
                <a:picLocks noChangeAspect="1" noChangeArrowheads="1"/>
              </p:cNvPicPr>
              <p:nvPr/>
            </p:nvPicPr>
            <p:blipFill>
              <a:blip r:embed="rId341" cstate="print"/>
              <a:srcRect/>
              <a:stretch>
                <a:fillRect/>
              </a:stretch>
            </p:blipFill>
            <p:spPr bwMode="auto">
              <a:xfrm>
                <a:off x="2899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58" name="Picture 766"/>
              <p:cNvPicPr>
                <a:picLocks noChangeAspect="1" noChangeArrowheads="1"/>
              </p:cNvPicPr>
              <p:nvPr/>
            </p:nvPicPr>
            <p:blipFill>
              <a:blip r:embed="rId342" cstate="print"/>
              <a:srcRect/>
              <a:stretch>
                <a:fillRect/>
              </a:stretch>
            </p:blipFill>
            <p:spPr bwMode="auto">
              <a:xfrm>
                <a:off x="2929" y="3164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59" name="Picture 767"/>
              <p:cNvPicPr>
                <a:picLocks noChangeAspect="1" noChangeArrowheads="1"/>
              </p:cNvPicPr>
              <p:nvPr/>
            </p:nvPicPr>
            <p:blipFill>
              <a:blip r:embed="rId343" cstate="print"/>
              <a:srcRect/>
              <a:stretch>
                <a:fillRect/>
              </a:stretch>
            </p:blipFill>
            <p:spPr bwMode="auto">
              <a:xfrm>
                <a:off x="2929" y="3164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60" name="Freeform 768"/>
              <p:cNvSpPr>
                <a:spLocks noEditPoints="1"/>
              </p:cNvSpPr>
              <p:nvPr/>
            </p:nvSpPr>
            <p:spPr bwMode="auto">
              <a:xfrm>
                <a:off x="3039" y="3219"/>
                <a:ext cx="65" cy="84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21" y="15"/>
                  </a:cxn>
                  <a:cxn ang="0">
                    <a:pos x="21" y="47"/>
                  </a:cxn>
                  <a:cxn ang="0">
                    <a:pos x="30" y="53"/>
                  </a:cxn>
                  <a:cxn ang="0">
                    <a:pos x="41" y="53"/>
                  </a:cxn>
                  <a:cxn ang="0">
                    <a:pos x="45" y="50"/>
                  </a:cxn>
                  <a:cxn ang="0">
                    <a:pos x="48" y="47"/>
                  </a:cxn>
                  <a:cxn ang="0">
                    <a:pos x="51" y="41"/>
                  </a:cxn>
                  <a:cxn ang="0">
                    <a:pos x="53" y="36"/>
                  </a:cxn>
                  <a:cxn ang="0">
                    <a:pos x="53" y="30"/>
                  </a:cxn>
                  <a:cxn ang="0">
                    <a:pos x="51" y="18"/>
                  </a:cxn>
                  <a:cxn ang="0">
                    <a:pos x="45" y="9"/>
                  </a:cxn>
                  <a:cxn ang="0">
                    <a:pos x="36" y="4"/>
                  </a:cxn>
                  <a:cxn ang="0">
                    <a:pos x="39" y="0"/>
                  </a:cxn>
                  <a:cxn ang="0">
                    <a:pos x="50" y="1"/>
                  </a:cxn>
                  <a:cxn ang="0">
                    <a:pos x="57" y="9"/>
                  </a:cxn>
                  <a:cxn ang="0">
                    <a:pos x="63" y="18"/>
                  </a:cxn>
                  <a:cxn ang="0">
                    <a:pos x="65" y="28"/>
                  </a:cxn>
                  <a:cxn ang="0">
                    <a:pos x="62" y="44"/>
                  </a:cxn>
                  <a:cxn ang="0">
                    <a:pos x="57" y="50"/>
                  </a:cxn>
                  <a:cxn ang="0">
                    <a:pos x="54" y="53"/>
                  </a:cxn>
                  <a:cxn ang="0">
                    <a:pos x="50" y="56"/>
                  </a:cxn>
                  <a:cxn ang="0">
                    <a:pos x="45" y="57"/>
                  </a:cxn>
                  <a:cxn ang="0">
                    <a:pos x="39" y="59"/>
                  </a:cxn>
                  <a:cxn ang="0">
                    <a:pos x="32" y="57"/>
                  </a:cxn>
                  <a:cxn ang="0">
                    <a:pos x="26" y="56"/>
                  </a:cxn>
                  <a:cxn ang="0">
                    <a:pos x="21" y="53"/>
                  </a:cxn>
                  <a:cxn ang="0">
                    <a:pos x="21" y="74"/>
                  </a:cxn>
                  <a:cxn ang="0">
                    <a:pos x="24" y="80"/>
                  </a:cxn>
                  <a:cxn ang="0">
                    <a:pos x="30" y="80"/>
                  </a:cxn>
                  <a:cxn ang="0">
                    <a:pos x="30" y="84"/>
                  </a:cxn>
                  <a:cxn ang="0">
                    <a:pos x="0" y="84"/>
                  </a:cxn>
                  <a:cxn ang="0">
                    <a:pos x="0" y="80"/>
                  </a:cxn>
                  <a:cxn ang="0">
                    <a:pos x="6" y="80"/>
                  </a:cxn>
                  <a:cxn ang="0">
                    <a:pos x="9" y="74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7" y="1"/>
                  </a:cxn>
                  <a:cxn ang="0">
                    <a:pos x="21" y="1"/>
                  </a:cxn>
                  <a:cxn ang="0">
                    <a:pos x="21" y="9"/>
                  </a:cxn>
                  <a:cxn ang="0">
                    <a:pos x="26" y="4"/>
                  </a:cxn>
                  <a:cxn ang="0">
                    <a:pos x="32" y="1"/>
                  </a:cxn>
                  <a:cxn ang="0">
                    <a:pos x="39" y="0"/>
                  </a:cxn>
                </a:cxnLst>
                <a:rect l="0" t="0" r="r" b="b"/>
                <a:pathLst>
                  <a:path w="65" h="84">
                    <a:moveTo>
                      <a:pt x="36" y="4"/>
                    </a:moveTo>
                    <a:lnTo>
                      <a:pt x="27" y="7"/>
                    </a:lnTo>
                    <a:lnTo>
                      <a:pt x="24" y="10"/>
                    </a:lnTo>
                    <a:lnTo>
                      <a:pt x="21" y="15"/>
                    </a:lnTo>
                    <a:lnTo>
                      <a:pt x="21" y="47"/>
                    </a:lnTo>
                    <a:lnTo>
                      <a:pt x="30" y="53"/>
                    </a:lnTo>
                    <a:lnTo>
                      <a:pt x="41" y="53"/>
                    </a:lnTo>
                    <a:lnTo>
                      <a:pt x="45" y="50"/>
                    </a:lnTo>
                    <a:lnTo>
                      <a:pt x="48" y="47"/>
                    </a:lnTo>
                    <a:lnTo>
                      <a:pt x="51" y="41"/>
                    </a:lnTo>
                    <a:lnTo>
                      <a:pt x="53" y="36"/>
                    </a:lnTo>
                    <a:lnTo>
                      <a:pt x="53" y="30"/>
                    </a:lnTo>
                    <a:lnTo>
                      <a:pt x="51" y="18"/>
                    </a:lnTo>
                    <a:lnTo>
                      <a:pt x="45" y="9"/>
                    </a:lnTo>
                    <a:lnTo>
                      <a:pt x="36" y="4"/>
                    </a:lnTo>
                    <a:close/>
                    <a:moveTo>
                      <a:pt x="39" y="0"/>
                    </a:moveTo>
                    <a:lnTo>
                      <a:pt x="50" y="1"/>
                    </a:lnTo>
                    <a:lnTo>
                      <a:pt x="57" y="9"/>
                    </a:lnTo>
                    <a:lnTo>
                      <a:pt x="63" y="18"/>
                    </a:lnTo>
                    <a:lnTo>
                      <a:pt x="65" y="28"/>
                    </a:lnTo>
                    <a:lnTo>
                      <a:pt x="62" y="44"/>
                    </a:lnTo>
                    <a:lnTo>
                      <a:pt x="57" y="50"/>
                    </a:lnTo>
                    <a:lnTo>
                      <a:pt x="54" y="53"/>
                    </a:lnTo>
                    <a:lnTo>
                      <a:pt x="50" y="56"/>
                    </a:lnTo>
                    <a:lnTo>
                      <a:pt x="45" y="57"/>
                    </a:lnTo>
                    <a:lnTo>
                      <a:pt x="39" y="59"/>
                    </a:lnTo>
                    <a:lnTo>
                      <a:pt x="32" y="57"/>
                    </a:lnTo>
                    <a:lnTo>
                      <a:pt x="26" y="56"/>
                    </a:lnTo>
                    <a:lnTo>
                      <a:pt x="21" y="53"/>
                    </a:lnTo>
                    <a:lnTo>
                      <a:pt x="21" y="74"/>
                    </a:lnTo>
                    <a:lnTo>
                      <a:pt x="24" y="80"/>
                    </a:lnTo>
                    <a:lnTo>
                      <a:pt x="30" y="80"/>
                    </a:lnTo>
                    <a:lnTo>
                      <a:pt x="30" y="84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6" y="80"/>
                    </a:lnTo>
                    <a:lnTo>
                      <a:pt x="9" y="74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7" y="1"/>
                    </a:lnTo>
                    <a:lnTo>
                      <a:pt x="21" y="1"/>
                    </a:lnTo>
                    <a:lnTo>
                      <a:pt x="21" y="9"/>
                    </a:lnTo>
                    <a:lnTo>
                      <a:pt x="26" y="4"/>
                    </a:lnTo>
                    <a:lnTo>
                      <a:pt x="32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61" name="Freeform 769"/>
              <p:cNvSpPr>
                <a:spLocks noEditPoints="1"/>
              </p:cNvSpPr>
              <p:nvPr/>
            </p:nvSpPr>
            <p:spPr bwMode="auto">
              <a:xfrm>
                <a:off x="3312" y="3196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8" y="70"/>
                  </a:cxn>
                  <a:cxn ang="0">
                    <a:pos x="74" y="76"/>
                  </a:cxn>
                  <a:cxn ang="0">
                    <a:pos x="81" y="76"/>
                  </a:cxn>
                  <a:cxn ang="0">
                    <a:pos x="87" y="70"/>
                  </a:cxn>
                  <a:cxn ang="0">
                    <a:pos x="89" y="48"/>
                  </a:cxn>
                  <a:cxn ang="0">
                    <a:pos x="83" y="36"/>
                  </a:cxn>
                  <a:cxn ang="0">
                    <a:pos x="78" y="32"/>
                  </a:cxn>
                  <a:cxn ang="0">
                    <a:pos x="96" y="44"/>
                  </a:cxn>
                  <a:cxn ang="0">
                    <a:pos x="95" y="70"/>
                  </a:cxn>
                  <a:cxn ang="0">
                    <a:pos x="78" y="82"/>
                  </a:cxn>
                  <a:cxn ang="0">
                    <a:pos x="60" y="68"/>
                  </a:cxn>
                  <a:cxn ang="0">
                    <a:pos x="60" y="44"/>
                  </a:cxn>
                  <a:cxn ang="0">
                    <a:pos x="78" y="32"/>
                  </a:cxn>
                  <a:cxn ang="0">
                    <a:pos x="12" y="8"/>
                  </a:cxn>
                  <a:cxn ang="0">
                    <a:pos x="7" y="18"/>
                  </a:cxn>
                  <a:cxn ang="0">
                    <a:pos x="10" y="38"/>
                  </a:cxn>
                  <a:cxn ang="0">
                    <a:pos x="15" y="44"/>
                  </a:cxn>
                  <a:cxn ang="0">
                    <a:pos x="24" y="44"/>
                  </a:cxn>
                  <a:cxn ang="0">
                    <a:pos x="28" y="38"/>
                  </a:cxn>
                  <a:cxn ang="0">
                    <a:pos x="30" y="17"/>
                  </a:cxn>
                  <a:cxn ang="0">
                    <a:pos x="24" y="5"/>
                  </a:cxn>
                  <a:cxn ang="0">
                    <a:pos x="72" y="2"/>
                  </a:cxn>
                  <a:cxn ang="0">
                    <a:pos x="25" y="80"/>
                  </a:cxn>
                  <a:cxn ang="0">
                    <a:pos x="72" y="2"/>
                  </a:cxn>
                  <a:cxn ang="0">
                    <a:pos x="30" y="3"/>
                  </a:cxn>
                  <a:cxn ang="0">
                    <a:pos x="39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6" y="50"/>
                    </a:lnTo>
                    <a:lnTo>
                      <a:pt x="66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1" y="76"/>
                    </a:lnTo>
                    <a:lnTo>
                      <a:pt x="86" y="74"/>
                    </a:lnTo>
                    <a:lnTo>
                      <a:pt x="87" y="70"/>
                    </a:lnTo>
                    <a:lnTo>
                      <a:pt x="89" y="64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5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6" y="77"/>
                    </a:lnTo>
                    <a:lnTo>
                      <a:pt x="60" y="68"/>
                    </a:lnTo>
                    <a:lnTo>
                      <a:pt x="57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9" y="12"/>
                    </a:lnTo>
                    <a:lnTo>
                      <a:pt x="7" y="18"/>
                    </a:lnTo>
                    <a:lnTo>
                      <a:pt x="7" y="2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8" y="38"/>
                    </a:lnTo>
                    <a:lnTo>
                      <a:pt x="30" y="32"/>
                    </a:lnTo>
                    <a:lnTo>
                      <a:pt x="30" y="17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78" y="2"/>
                    </a:lnTo>
                    <a:lnTo>
                      <a:pt x="25" y="80"/>
                    </a:lnTo>
                    <a:lnTo>
                      <a:pt x="18" y="80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0" y="3"/>
                    </a:lnTo>
                    <a:lnTo>
                      <a:pt x="37" y="12"/>
                    </a:lnTo>
                    <a:lnTo>
                      <a:pt x="39" y="26"/>
                    </a:lnTo>
                    <a:lnTo>
                      <a:pt x="37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62" name="Freeform 770"/>
              <p:cNvSpPr>
                <a:spLocks/>
              </p:cNvSpPr>
              <p:nvPr/>
            </p:nvSpPr>
            <p:spPr bwMode="auto">
              <a:xfrm>
                <a:off x="3420" y="3198"/>
                <a:ext cx="62" cy="7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0" y="0"/>
                  </a:cxn>
                  <a:cxn ang="0">
                    <a:pos x="62" y="6"/>
                  </a:cxn>
                  <a:cxn ang="0">
                    <a:pos x="45" y="28"/>
                  </a:cxn>
                  <a:cxn ang="0">
                    <a:pos x="35" y="53"/>
                  </a:cxn>
                  <a:cxn ang="0">
                    <a:pos x="29" y="78"/>
                  </a:cxn>
                  <a:cxn ang="0">
                    <a:pos x="14" y="78"/>
                  </a:cxn>
                  <a:cxn ang="0">
                    <a:pos x="21" y="54"/>
                  </a:cxn>
                  <a:cxn ang="0">
                    <a:pos x="35" y="31"/>
                  </a:cxn>
                  <a:cxn ang="0">
                    <a:pos x="53" y="9"/>
                  </a:cxn>
                  <a:cxn ang="0">
                    <a:pos x="15" y="9"/>
                  </a:cxn>
                  <a:cxn ang="0">
                    <a:pos x="11" y="10"/>
                  </a:cxn>
                  <a:cxn ang="0">
                    <a:pos x="8" y="13"/>
                  </a:cxn>
                  <a:cxn ang="0">
                    <a:pos x="5" y="19"/>
                  </a:cxn>
                  <a:cxn ang="0">
                    <a:pos x="0" y="19"/>
                  </a:cxn>
                  <a:cxn ang="0">
                    <a:pos x="5" y="0"/>
                  </a:cxn>
                </a:cxnLst>
                <a:rect l="0" t="0" r="r" b="b"/>
                <a:pathLst>
                  <a:path w="62" h="78">
                    <a:moveTo>
                      <a:pt x="5" y="0"/>
                    </a:moveTo>
                    <a:lnTo>
                      <a:pt x="60" y="0"/>
                    </a:lnTo>
                    <a:lnTo>
                      <a:pt x="62" y="6"/>
                    </a:lnTo>
                    <a:lnTo>
                      <a:pt x="45" y="28"/>
                    </a:lnTo>
                    <a:lnTo>
                      <a:pt x="35" y="53"/>
                    </a:lnTo>
                    <a:lnTo>
                      <a:pt x="29" y="78"/>
                    </a:lnTo>
                    <a:lnTo>
                      <a:pt x="14" y="78"/>
                    </a:lnTo>
                    <a:lnTo>
                      <a:pt x="21" y="54"/>
                    </a:lnTo>
                    <a:lnTo>
                      <a:pt x="35" y="31"/>
                    </a:lnTo>
                    <a:lnTo>
                      <a:pt x="53" y="9"/>
                    </a:lnTo>
                    <a:lnTo>
                      <a:pt x="15" y="9"/>
                    </a:lnTo>
                    <a:lnTo>
                      <a:pt x="11" y="10"/>
                    </a:lnTo>
                    <a:lnTo>
                      <a:pt x="8" y="13"/>
                    </a:lnTo>
                    <a:lnTo>
                      <a:pt x="5" y="19"/>
                    </a:lnTo>
                    <a:lnTo>
                      <a:pt x="0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63" name="Freeform 771"/>
              <p:cNvSpPr>
                <a:spLocks noEditPoints="1"/>
              </p:cNvSpPr>
              <p:nvPr/>
            </p:nvSpPr>
            <p:spPr bwMode="auto">
              <a:xfrm>
                <a:off x="3491" y="3196"/>
                <a:ext cx="63" cy="82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6" y="6"/>
                  </a:cxn>
                  <a:cxn ang="0">
                    <a:pos x="23" y="8"/>
                  </a:cxn>
                  <a:cxn ang="0">
                    <a:pos x="18" y="12"/>
                  </a:cxn>
                  <a:cxn ang="0">
                    <a:pos x="17" y="15"/>
                  </a:cxn>
                  <a:cxn ang="0">
                    <a:pos x="14" y="27"/>
                  </a:cxn>
                  <a:cxn ang="0">
                    <a:pos x="12" y="42"/>
                  </a:cxn>
                  <a:cxn ang="0">
                    <a:pos x="14" y="58"/>
                  </a:cxn>
                  <a:cxn ang="0">
                    <a:pos x="17" y="68"/>
                  </a:cxn>
                  <a:cxn ang="0">
                    <a:pos x="23" y="74"/>
                  </a:cxn>
                  <a:cxn ang="0">
                    <a:pos x="32" y="76"/>
                  </a:cxn>
                  <a:cxn ang="0">
                    <a:pos x="36" y="76"/>
                  </a:cxn>
                  <a:cxn ang="0">
                    <a:pos x="41" y="73"/>
                  </a:cxn>
                  <a:cxn ang="0">
                    <a:pos x="44" y="70"/>
                  </a:cxn>
                  <a:cxn ang="0">
                    <a:pos x="47" y="65"/>
                  </a:cxn>
                  <a:cxn ang="0">
                    <a:pos x="50" y="50"/>
                  </a:cxn>
                  <a:cxn ang="0">
                    <a:pos x="50" y="24"/>
                  </a:cxn>
                  <a:cxn ang="0">
                    <a:pos x="45" y="14"/>
                  </a:cxn>
                  <a:cxn ang="0">
                    <a:pos x="39" y="8"/>
                  </a:cxn>
                  <a:cxn ang="0">
                    <a:pos x="32" y="5"/>
                  </a:cxn>
                  <a:cxn ang="0">
                    <a:pos x="26" y="0"/>
                  </a:cxn>
                  <a:cxn ang="0">
                    <a:pos x="39" y="0"/>
                  </a:cxn>
                  <a:cxn ang="0">
                    <a:pos x="45" y="3"/>
                  </a:cxn>
                  <a:cxn ang="0">
                    <a:pos x="51" y="8"/>
                  </a:cxn>
                  <a:cxn ang="0">
                    <a:pos x="56" y="14"/>
                  </a:cxn>
                  <a:cxn ang="0">
                    <a:pos x="62" y="26"/>
                  </a:cxn>
                  <a:cxn ang="0">
                    <a:pos x="63" y="41"/>
                  </a:cxn>
                  <a:cxn ang="0">
                    <a:pos x="62" y="56"/>
                  </a:cxn>
                  <a:cxn ang="0">
                    <a:pos x="56" y="68"/>
                  </a:cxn>
                  <a:cxn ang="0">
                    <a:pos x="51" y="74"/>
                  </a:cxn>
                  <a:cxn ang="0">
                    <a:pos x="45" y="79"/>
                  </a:cxn>
                  <a:cxn ang="0">
                    <a:pos x="39" y="80"/>
                  </a:cxn>
                  <a:cxn ang="0">
                    <a:pos x="32" y="82"/>
                  </a:cxn>
                  <a:cxn ang="0">
                    <a:pos x="24" y="80"/>
                  </a:cxn>
                  <a:cxn ang="0">
                    <a:pos x="18" y="79"/>
                  </a:cxn>
                  <a:cxn ang="0">
                    <a:pos x="12" y="74"/>
                  </a:cxn>
                  <a:cxn ang="0">
                    <a:pos x="8" y="68"/>
                  </a:cxn>
                  <a:cxn ang="0">
                    <a:pos x="2" y="56"/>
                  </a:cxn>
                  <a:cxn ang="0">
                    <a:pos x="0" y="41"/>
                  </a:cxn>
                  <a:cxn ang="0">
                    <a:pos x="3" y="23"/>
                  </a:cxn>
                  <a:cxn ang="0">
                    <a:pos x="11" y="8"/>
                  </a:cxn>
                  <a:cxn ang="0">
                    <a:pos x="20" y="2"/>
                  </a:cxn>
                  <a:cxn ang="0">
                    <a:pos x="26" y="0"/>
                  </a:cxn>
                </a:cxnLst>
                <a:rect l="0" t="0" r="r" b="b"/>
                <a:pathLst>
                  <a:path w="63" h="82">
                    <a:moveTo>
                      <a:pt x="32" y="5"/>
                    </a:moveTo>
                    <a:lnTo>
                      <a:pt x="26" y="6"/>
                    </a:lnTo>
                    <a:lnTo>
                      <a:pt x="23" y="8"/>
                    </a:lnTo>
                    <a:lnTo>
                      <a:pt x="18" y="12"/>
                    </a:lnTo>
                    <a:lnTo>
                      <a:pt x="17" y="15"/>
                    </a:lnTo>
                    <a:lnTo>
                      <a:pt x="14" y="27"/>
                    </a:lnTo>
                    <a:lnTo>
                      <a:pt x="12" y="42"/>
                    </a:lnTo>
                    <a:lnTo>
                      <a:pt x="14" y="58"/>
                    </a:lnTo>
                    <a:lnTo>
                      <a:pt x="17" y="68"/>
                    </a:lnTo>
                    <a:lnTo>
                      <a:pt x="23" y="74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41" y="73"/>
                    </a:lnTo>
                    <a:lnTo>
                      <a:pt x="44" y="70"/>
                    </a:lnTo>
                    <a:lnTo>
                      <a:pt x="47" y="65"/>
                    </a:lnTo>
                    <a:lnTo>
                      <a:pt x="50" y="50"/>
                    </a:lnTo>
                    <a:lnTo>
                      <a:pt x="50" y="24"/>
                    </a:lnTo>
                    <a:lnTo>
                      <a:pt x="45" y="14"/>
                    </a:lnTo>
                    <a:lnTo>
                      <a:pt x="39" y="8"/>
                    </a:lnTo>
                    <a:lnTo>
                      <a:pt x="32" y="5"/>
                    </a:lnTo>
                    <a:close/>
                    <a:moveTo>
                      <a:pt x="26" y="0"/>
                    </a:moveTo>
                    <a:lnTo>
                      <a:pt x="39" y="0"/>
                    </a:lnTo>
                    <a:lnTo>
                      <a:pt x="45" y="3"/>
                    </a:lnTo>
                    <a:lnTo>
                      <a:pt x="51" y="8"/>
                    </a:lnTo>
                    <a:lnTo>
                      <a:pt x="56" y="14"/>
                    </a:lnTo>
                    <a:lnTo>
                      <a:pt x="62" y="26"/>
                    </a:lnTo>
                    <a:lnTo>
                      <a:pt x="63" y="41"/>
                    </a:lnTo>
                    <a:lnTo>
                      <a:pt x="62" y="56"/>
                    </a:lnTo>
                    <a:lnTo>
                      <a:pt x="56" y="68"/>
                    </a:lnTo>
                    <a:lnTo>
                      <a:pt x="51" y="74"/>
                    </a:lnTo>
                    <a:lnTo>
                      <a:pt x="45" y="79"/>
                    </a:lnTo>
                    <a:lnTo>
                      <a:pt x="39" y="80"/>
                    </a:lnTo>
                    <a:lnTo>
                      <a:pt x="32" y="82"/>
                    </a:lnTo>
                    <a:lnTo>
                      <a:pt x="24" y="80"/>
                    </a:lnTo>
                    <a:lnTo>
                      <a:pt x="18" y="79"/>
                    </a:lnTo>
                    <a:lnTo>
                      <a:pt x="12" y="74"/>
                    </a:lnTo>
                    <a:lnTo>
                      <a:pt x="8" y="68"/>
                    </a:lnTo>
                    <a:lnTo>
                      <a:pt x="2" y="56"/>
                    </a:lnTo>
                    <a:lnTo>
                      <a:pt x="0" y="41"/>
                    </a:lnTo>
                    <a:lnTo>
                      <a:pt x="3" y="23"/>
                    </a:lnTo>
                    <a:lnTo>
                      <a:pt x="11" y="8"/>
                    </a:lnTo>
                    <a:lnTo>
                      <a:pt x="20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64" name="Picture 772"/>
              <p:cNvPicPr>
                <a:picLocks noChangeAspect="1" noChangeArrowheads="1"/>
              </p:cNvPicPr>
              <p:nvPr/>
            </p:nvPicPr>
            <p:blipFill>
              <a:blip r:embed="rId344" cstate="print"/>
              <a:srcRect/>
              <a:stretch>
                <a:fillRect/>
              </a:stretch>
            </p:blipFill>
            <p:spPr bwMode="auto">
              <a:xfrm>
                <a:off x="3651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65" name="Picture 773"/>
              <p:cNvPicPr>
                <a:picLocks noChangeAspect="1" noChangeArrowheads="1"/>
              </p:cNvPicPr>
              <p:nvPr/>
            </p:nvPicPr>
            <p:blipFill>
              <a:blip r:embed="rId345" cstate="print"/>
              <a:srcRect/>
              <a:stretch>
                <a:fillRect/>
              </a:stretch>
            </p:blipFill>
            <p:spPr bwMode="auto">
              <a:xfrm>
                <a:off x="3651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66" name="Picture 774"/>
              <p:cNvPicPr>
                <a:picLocks noChangeAspect="1" noChangeArrowheads="1"/>
              </p:cNvPicPr>
              <p:nvPr/>
            </p:nvPicPr>
            <p:blipFill>
              <a:blip r:embed="rId346" cstate="print"/>
              <a:srcRect/>
              <a:stretch>
                <a:fillRect/>
              </a:stretch>
            </p:blipFill>
            <p:spPr bwMode="auto">
              <a:xfrm>
                <a:off x="3679" y="3164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67" name="Picture 775"/>
              <p:cNvPicPr>
                <a:picLocks noChangeAspect="1" noChangeArrowheads="1"/>
              </p:cNvPicPr>
              <p:nvPr/>
            </p:nvPicPr>
            <p:blipFill>
              <a:blip r:embed="rId347" cstate="print"/>
              <a:srcRect/>
              <a:stretch>
                <a:fillRect/>
              </a:stretch>
            </p:blipFill>
            <p:spPr bwMode="auto">
              <a:xfrm>
                <a:off x="3679" y="3164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68" name="Freeform 776"/>
              <p:cNvSpPr>
                <a:spLocks/>
              </p:cNvSpPr>
              <p:nvPr/>
            </p:nvSpPr>
            <p:spPr bwMode="auto">
              <a:xfrm>
                <a:off x="3783" y="3198"/>
                <a:ext cx="80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0"/>
                  </a:cxn>
                  <a:cxn ang="0">
                    <a:pos x="80" y="4"/>
                  </a:cxn>
                  <a:cxn ang="0">
                    <a:pos x="74" y="4"/>
                  </a:cxn>
                  <a:cxn ang="0">
                    <a:pos x="73" y="6"/>
                  </a:cxn>
                  <a:cxn ang="0">
                    <a:pos x="71" y="9"/>
                  </a:cxn>
                  <a:cxn ang="0">
                    <a:pos x="71" y="69"/>
                  </a:cxn>
                  <a:cxn ang="0">
                    <a:pos x="73" y="72"/>
                  </a:cxn>
                  <a:cxn ang="0">
                    <a:pos x="74" y="74"/>
                  </a:cxn>
                  <a:cxn ang="0">
                    <a:pos x="80" y="74"/>
                  </a:cxn>
                  <a:cxn ang="0">
                    <a:pos x="80" y="78"/>
                  </a:cxn>
                  <a:cxn ang="0">
                    <a:pos x="50" y="78"/>
                  </a:cxn>
                  <a:cxn ang="0">
                    <a:pos x="50" y="74"/>
                  </a:cxn>
                  <a:cxn ang="0">
                    <a:pos x="56" y="74"/>
                  </a:cxn>
                  <a:cxn ang="0">
                    <a:pos x="59" y="72"/>
                  </a:cxn>
                  <a:cxn ang="0">
                    <a:pos x="59" y="71"/>
                  </a:cxn>
                  <a:cxn ang="0">
                    <a:pos x="61" y="71"/>
                  </a:cxn>
                  <a:cxn ang="0">
                    <a:pos x="61" y="6"/>
                  </a:cxn>
                  <a:cxn ang="0">
                    <a:pos x="20" y="6"/>
                  </a:cxn>
                  <a:cxn ang="0">
                    <a:pos x="20" y="69"/>
                  </a:cxn>
                  <a:cxn ang="0">
                    <a:pos x="21" y="72"/>
                  </a:cxn>
                  <a:cxn ang="0">
                    <a:pos x="24" y="74"/>
                  </a:cxn>
                  <a:cxn ang="0">
                    <a:pos x="30" y="74"/>
                  </a:cxn>
                  <a:cxn ang="0">
                    <a:pos x="30" y="78"/>
                  </a:cxn>
                  <a:cxn ang="0">
                    <a:pos x="0" y="78"/>
                  </a:cxn>
                  <a:cxn ang="0">
                    <a:pos x="0" y="74"/>
                  </a:cxn>
                  <a:cxn ang="0">
                    <a:pos x="6" y="74"/>
                  </a:cxn>
                  <a:cxn ang="0">
                    <a:pos x="9" y="71"/>
                  </a:cxn>
                  <a:cxn ang="0">
                    <a:pos x="9" y="9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0" h="78">
                    <a:moveTo>
                      <a:pt x="0" y="0"/>
                    </a:moveTo>
                    <a:lnTo>
                      <a:pt x="80" y="0"/>
                    </a:lnTo>
                    <a:lnTo>
                      <a:pt x="80" y="4"/>
                    </a:lnTo>
                    <a:lnTo>
                      <a:pt x="74" y="4"/>
                    </a:lnTo>
                    <a:lnTo>
                      <a:pt x="73" y="6"/>
                    </a:lnTo>
                    <a:lnTo>
                      <a:pt x="71" y="9"/>
                    </a:lnTo>
                    <a:lnTo>
                      <a:pt x="71" y="69"/>
                    </a:lnTo>
                    <a:lnTo>
                      <a:pt x="73" y="72"/>
                    </a:lnTo>
                    <a:lnTo>
                      <a:pt x="74" y="74"/>
                    </a:lnTo>
                    <a:lnTo>
                      <a:pt x="80" y="74"/>
                    </a:lnTo>
                    <a:lnTo>
                      <a:pt x="80" y="78"/>
                    </a:lnTo>
                    <a:lnTo>
                      <a:pt x="50" y="78"/>
                    </a:lnTo>
                    <a:lnTo>
                      <a:pt x="50" y="74"/>
                    </a:lnTo>
                    <a:lnTo>
                      <a:pt x="56" y="74"/>
                    </a:lnTo>
                    <a:lnTo>
                      <a:pt x="59" y="72"/>
                    </a:lnTo>
                    <a:lnTo>
                      <a:pt x="59" y="71"/>
                    </a:lnTo>
                    <a:lnTo>
                      <a:pt x="61" y="71"/>
                    </a:lnTo>
                    <a:lnTo>
                      <a:pt x="61" y="6"/>
                    </a:lnTo>
                    <a:lnTo>
                      <a:pt x="20" y="6"/>
                    </a:lnTo>
                    <a:lnTo>
                      <a:pt x="20" y="69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30" y="74"/>
                    </a:lnTo>
                    <a:lnTo>
                      <a:pt x="30" y="78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6" y="74"/>
                    </a:lnTo>
                    <a:lnTo>
                      <a:pt x="9" y="71"/>
                    </a:lnTo>
                    <a:lnTo>
                      <a:pt x="9" y="9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69" name="Freeform 777"/>
              <p:cNvSpPr>
                <a:spLocks noEditPoints="1"/>
              </p:cNvSpPr>
              <p:nvPr/>
            </p:nvSpPr>
            <p:spPr bwMode="auto">
              <a:xfrm>
                <a:off x="4059" y="3196"/>
                <a:ext cx="99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5"/>
                  </a:cxn>
                  <a:cxn ang="0">
                    <a:pos x="99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5"/>
                  </a:cxn>
                  <a:cxn ang="0">
                    <a:pos x="11" y="12"/>
                  </a:cxn>
                  <a:cxn ang="0">
                    <a:pos x="9" y="32"/>
                  </a:cxn>
                  <a:cxn ang="0">
                    <a:pos x="14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30" y="12"/>
                  </a:cxn>
                  <a:cxn ang="0">
                    <a:pos x="24" y="5"/>
                  </a:cxn>
                  <a:cxn ang="0">
                    <a:pos x="74" y="2"/>
                  </a:cxn>
                  <a:cxn ang="0">
                    <a:pos x="26" y="80"/>
                  </a:cxn>
                  <a:cxn ang="0">
                    <a:pos x="74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2">
                    <a:moveTo>
                      <a:pt x="75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78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7" y="5"/>
                    </a:moveTo>
                    <a:lnTo>
                      <a:pt x="14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1" y="38"/>
                    </a:lnTo>
                    <a:lnTo>
                      <a:pt x="14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7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2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70" name="Freeform 778"/>
              <p:cNvSpPr>
                <a:spLocks noEditPoints="1"/>
              </p:cNvSpPr>
              <p:nvPr/>
            </p:nvSpPr>
            <p:spPr bwMode="auto">
              <a:xfrm>
                <a:off x="4166" y="3198"/>
                <a:ext cx="83" cy="7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6" y="6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1" y="10"/>
                  </a:cxn>
                  <a:cxn ang="0">
                    <a:pos x="21" y="66"/>
                  </a:cxn>
                  <a:cxn ang="0">
                    <a:pos x="23" y="69"/>
                  </a:cxn>
                  <a:cxn ang="0">
                    <a:pos x="23" y="71"/>
                  </a:cxn>
                  <a:cxn ang="0">
                    <a:pos x="26" y="72"/>
                  </a:cxn>
                  <a:cxn ang="0">
                    <a:pos x="30" y="74"/>
                  </a:cxn>
                  <a:cxn ang="0">
                    <a:pos x="35" y="74"/>
                  </a:cxn>
                  <a:cxn ang="0">
                    <a:pos x="50" y="71"/>
                  </a:cxn>
                  <a:cxn ang="0">
                    <a:pos x="60" y="65"/>
                  </a:cxn>
                  <a:cxn ang="0">
                    <a:pos x="68" y="54"/>
                  </a:cxn>
                  <a:cxn ang="0">
                    <a:pos x="69" y="39"/>
                  </a:cxn>
                  <a:cxn ang="0">
                    <a:pos x="66" y="24"/>
                  </a:cxn>
                  <a:cxn ang="0">
                    <a:pos x="60" y="13"/>
                  </a:cxn>
                  <a:cxn ang="0">
                    <a:pos x="50" y="6"/>
                  </a:cxn>
                  <a:cxn ang="0">
                    <a:pos x="35" y="4"/>
                  </a:cxn>
                  <a:cxn ang="0">
                    <a:pos x="30" y="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6" y="1"/>
                  </a:cxn>
                  <a:cxn ang="0">
                    <a:pos x="71" y="9"/>
                  </a:cxn>
                  <a:cxn ang="0">
                    <a:pos x="80" y="22"/>
                  </a:cxn>
                  <a:cxn ang="0">
                    <a:pos x="83" y="31"/>
                  </a:cxn>
                  <a:cxn ang="0">
                    <a:pos x="83" y="39"/>
                  </a:cxn>
                  <a:cxn ang="0">
                    <a:pos x="81" y="54"/>
                  </a:cxn>
                  <a:cxn ang="0">
                    <a:pos x="74" y="65"/>
                  </a:cxn>
                  <a:cxn ang="0">
                    <a:pos x="65" y="72"/>
                  </a:cxn>
                  <a:cxn ang="0">
                    <a:pos x="51" y="77"/>
                  </a:cxn>
                  <a:cxn ang="0">
                    <a:pos x="35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16"/>
                  </a:cxn>
                  <a:cxn ang="0">
                    <a:pos x="9" y="10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3" h="78">
                    <a:moveTo>
                      <a:pt x="30" y="4"/>
                    </a:moveTo>
                    <a:lnTo>
                      <a:pt x="26" y="6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1" y="10"/>
                    </a:lnTo>
                    <a:lnTo>
                      <a:pt x="21" y="66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6" y="72"/>
                    </a:lnTo>
                    <a:lnTo>
                      <a:pt x="30" y="74"/>
                    </a:lnTo>
                    <a:lnTo>
                      <a:pt x="35" y="74"/>
                    </a:lnTo>
                    <a:lnTo>
                      <a:pt x="50" y="71"/>
                    </a:lnTo>
                    <a:lnTo>
                      <a:pt x="60" y="65"/>
                    </a:lnTo>
                    <a:lnTo>
                      <a:pt x="68" y="54"/>
                    </a:lnTo>
                    <a:lnTo>
                      <a:pt x="69" y="39"/>
                    </a:lnTo>
                    <a:lnTo>
                      <a:pt x="66" y="24"/>
                    </a:lnTo>
                    <a:lnTo>
                      <a:pt x="60" y="13"/>
                    </a:lnTo>
                    <a:lnTo>
                      <a:pt x="50" y="6"/>
                    </a:lnTo>
                    <a:lnTo>
                      <a:pt x="35" y="4"/>
                    </a:lnTo>
                    <a:lnTo>
                      <a:pt x="30" y="4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6" y="1"/>
                    </a:lnTo>
                    <a:lnTo>
                      <a:pt x="71" y="9"/>
                    </a:lnTo>
                    <a:lnTo>
                      <a:pt x="80" y="22"/>
                    </a:lnTo>
                    <a:lnTo>
                      <a:pt x="83" y="31"/>
                    </a:lnTo>
                    <a:lnTo>
                      <a:pt x="83" y="39"/>
                    </a:lnTo>
                    <a:lnTo>
                      <a:pt x="81" y="54"/>
                    </a:lnTo>
                    <a:lnTo>
                      <a:pt x="74" y="65"/>
                    </a:lnTo>
                    <a:lnTo>
                      <a:pt x="65" y="72"/>
                    </a:lnTo>
                    <a:lnTo>
                      <a:pt x="51" y="77"/>
                    </a:lnTo>
                    <a:lnTo>
                      <a:pt x="35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16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71" name="Freeform 779"/>
              <p:cNvSpPr>
                <a:spLocks noEditPoints="1"/>
              </p:cNvSpPr>
              <p:nvPr/>
            </p:nvSpPr>
            <p:spPr bwMode="auto">
              <a:xfrm>
                <a:off x="4259" y="3196"/>
                <a:ext cx="64" cy="82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3" y="8"/>
                  </a:cxn>
                  <a:cxn ang="0">
                    <a:pos x="20" y="12"/>
                  </a:cxn>
                  <a:cxn ang="0">
                    <a:pos x="17" y="15"/>
                  </a:cxn>
                  <a:cxn ang="0">
                    <a:pos x="14" y="27"/>
                  </a:cxn>
                  <a:cxn ang="0">
                    <a:pos x="12" y="42"/>
                  </a:cxn>
                  <a:cxn ang="0">
                    <a:pos x="15" y="61"/>
                  </a:cxn>
                  <a:cxn ang="0">
                    <a:pos x="21" y="73"/>
                  </a:cxn>
                  <a:cxn ang="0">
                    <a:pos x="32" y="76"/>
                  </a:cxn>
                  <a:cxn ang="0">
                    <a:pos x="38" y="76"/>
                  </a:cxn>
                  <a:cxn ang="0">
                    <a:pos x="41" y="73"/>
                  </a:cxn>
                  <a:cxn ang="0">
                    <a:pos x="46" y="70"/>
                  </a:cxn>
                  <a:cxn ang="0">
                    <a:pos x="47" y="65"/>
                  </a:cxn>
                  <a:cxn ang="0">
                    <a:pos x="50" y="58"/>
                  </a:cxn>
                  <a:cxn ang="0">
                    <a:pos x="52" y="50"/>
                  </a:cxn>
                  <a:cxn ang="0">
                    <a:pos x="52" y="41"/>
                  </a:cxn>
                  <a:cxn ang="0">
                    <a:pos x="50" y="24"/>
                  </a:cxn>
                  <a:cxn ang="0">
                    <a:pos x="47" y="14"/>
                  </a:cxn>
                  <a:cxn ang="0">
                    <a:pos x="41" y="8"/>
                  </a:cxn>
                  <a:cxn ang="0">
                    <a:pos x="32" y="5"/>
                  </a:cxn>
                  <a:cxn ang="0">
                    <a:pos x="26" y="0"/>
                  </a:cxn>
                  <a:cxn ang="0">
                    <a:pos x="40" y="0"/>
                  </a:cxn>
                  <a:cxn ang="0">
                    <a:pos x="46" y="3"/>
                  </a:cxn>
                  <a:cxn ang="0">
                    <a:pos x="52" y="8"/>
                  </a:cxn>
                  <a:cxn ang="0">
                    <a:pos x="56" y="14"/>
                  </a:cxn>
                  <a:cxn ang="0">
                    <a:pos x="62" y="26"/>
                  </a:cxn>
                  <a:cxn ang="0">
                    <a:pos x="64" y="41"/>
                  </a:cxn>
                  <a:cxn ang="0">
                    <a:pos x="62" y="56"/>
                  </a:cxn>
                  <a:cxn ang="0">
                    <a:pos x="56" y="68"/>
                  </a:cxn>
                  <a:cxn ang="0">
                    <a:pos x="46" y="79"/>
                  </a:cxn>
                  <a:cxn ang="0">
                    <a:pos x="32" y="82"/>
                  </a:cxn>
                  <a:cxn ang="0">
                    <a:pos x="25" y="80"/>
                  </a:cxn>
                  <a:cxn ang="0">
                    <a:pos x="18" y="79"/>
                  </a:cxn>
                  <a:cxn ang="0">
                    <a:pos x="12" y="74"/>
                  </a:cxn>
                  <a:cxn ang="0">
                    <a:pos x="8" y="68"/>
                  </a:cxn>
                  <a:cxn ang="0">
                    <a:pos x="2" y="56"/>
                  </a:cxn>
                  <a:cxn ang="0">
                    <a:pos x="0" y="41"/>
                  </a:cxn>
                  <a:cxn ang="0">
                    <a:pos x="3" y="23"/>
                  </a:cxn>
                  <a:cxn ang="0">
                    <a:pos x="12" y="8"/>
                  </a:cxn>
                  <a:cxn ang="0">
                    <a:pos x="15" y="5"/>
                  </a:cxn>
                  <a:cxn ang="0">
                    <a:pos x="21" y="2"/>
                  </a:cxn>
                  <a:cxn ang="0">
                    <a:pos x="26" y="0"/>
                  </a:cxn>
                </a:cxnLst>
                <a:rect l="0" t="0" r="r" b="b"/>
                <a:pathLst>
                  <a:path w="64" h="82">
                    <a:moveTo>
                      <a:pt x="32" y="5"/>
                    </a:moveTo>
                    <a:lnTo>
                      <a:pt x="23" y="8"/>
                    </a:lnTo>
                    <a:lnTo>
                      <a:pt x="20" y="12"/>
                    </a:lnTo>
                    <a:lnTo>
                      <a:pt x="17" y="15"/>
                    </a:lnTo>
                    <a:lnTo>
                      <a:pt x="14" y="27"/>
                    </a:lnTo>
                    <a:lnTo>
                      <a:pt x="12" y="42"/>
                    </a:lnTo>
                    <a:lnTo>
                      <a:pt x="15" y="61"/>
                    </a:lnTo>
                    <a:lnTo>
                      <a:pt x="21" y="73"/>
                    </a:lnTo>
                    <a:lnTo>
                      <a:pt x="32" y="76"/>
                    </a:lnTo>
                    <a:lnTo>
                      <a:pt x="38" y="76"/>
                    </a:lnTo>
                    <a:lnTo>
                      <a:pt x="41" y="73"/>
                    </a:lnTo>
                    <a:lnTo>
                      <a:pt x="46" y="70"/>
                    </a:lnTo>
                    <a:lnTo>
                      <a:pt x="47" y="65"/>
                    </a:lnTo>
                    <a:lnTo>
                      <a:pt x="50" y="58"/>
                    </a:lnTo>
                    <a:lnTo>
                      <a:pt x="52" y="50"/>
                    </a:lnTo>
                    <a:lnTo>
                      <a:pt x="52" y="41"/>
                    </a:lnTo>
                    <a:lnTo>
                      <a:pt x="50" y="24"/>
                    </a:lnTo>
                    <a:lnTo>
                      <a:pt x="47" y="14"/>
                    </a:lnTo>
                    <a:lnTo>
                      <a:pt x="41" y="8"/>
                    </a:lnTo>
                    <a:lnTo>
                      <a:pt x="32" y="5"/>
                    </a:lnTo>
                    <a:close/>
                    <a:moveTo>
                      <a:pt x="26" y="0"/>
                    </a:moveTo>
                    <a:lnTo>
                      <a:pt x="40" y="0"/>
                    </a:lnTo>
                    <a:lnTo>
                      <a:pt x="46" y="3"/>
                    </a:lnTo>
                    <a:lnTo>
                      <a:pt x="52" y="8"/>
                    </a:lnTo>
                    <a:lnTo>
                      <a:pt x="56" y="14"/>
                    </a:lnTo>
                    <a:lnTo>
                      <a:pt x="62" y="26"/>
                    </a:lnTo>
                    <a:lnTo>
                      <a:pt x="64" y="41"/>
                    </a:lnTo>
                    <a:lnTo>
                      <a:pt x="62" y="56"/>
                    </a:lnTo>
                    <a:lnTo>
                      <a:pt x="56" y="68"/>
                    </a:lnTo>
                    <a:lnTo>
                      <a:pt x="46" y="79"/>
                    </a:lnTo>
                    <a:lnTo>
                      <a:pt x="32" y="82"/>
                    </a:lnTo>
                    <a:lnTo>
                      <a:pt x="25" y="80"/>
                    </a:lnTo>
                    <a:lnTo>
                      <a:pt x="18" y="79"/>
                    </a:lnTo>
                    <a:lnTo>
                      <a:pt x="12" y="74"/>
                    </a:lnTo>
                    <a:lnTo>
                      <a:pt x="8" y="68"/>
                    </a:lnTo>
                    <a:lnTo>
                      <a:pt x="2" y="56"/>
                    </a:lnTo>
                    <a:lnTo>
                      <a:pt x="0" y="41"/>
                    </a:lnTo>
                    <a:lnTo>
                      <a:pt x="3" y="23"/>
                    </a:lnTo>
                    <a:lnTo>
                      <a:pt x="12" y="8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72" name="Picture 780"/>
              <p:cNvPicPr>
                <a:picLocks noChangeAspect="1" noChangeArrowheads="1"/>
              </p:cNvPicPr>
              <p:nvPr/>
            </p:nvPicPr>
            <p:blipFill>
              <a:blip r:embed="rId348" cstate="print"/>
              <a:srcRect/>
              <a:stretch>
                <a:fillRect/>
              </a:stretch>
            </p:blipFill>
            <p:spPr bwMode="auto">
              <a:xfrm>
                <a:off x="4415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73" name="Picture 781"/>
              <p:cNvPicPr>
                <a:picLocks noChangeAspect="1" noChangeArrowheads="1"/>
              </p:cNvPicPr>
              <p:nvPr/>
            </p:nvPicPr>
            <p:blipFill>
              <a:blip r:embed="rId349" cstate="print"/>
              <a:srcRect/>
              <a:stretch>
                <a:fillRect/>
              </a:stretch>
            </p:blipFill>
            <p:spPr bwMode="auto">
              <a:xfrm>
                <a:off x="4415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74" name="Picture 782"/>
              <p:cNvPicPr>
                <a:picLocks noChangeAspect="1" noChangeArrowheads="1"/>
              </p:cNvPicPr>
              <p:nvPr/>
            </p:nvPicPr>
            <p:blipFill>
              <a:blip r:embed="rId350" cstate="print"/>
              <a:srcRect/>
              <a:stretch>
                <a:fillRect/>
              </a:stretch>
            </p:blipFill>
            <p:spPr bwMode="auto">
              <a:xfrm>
                <a:off x="4445" y="3164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75" name="Picture 783"/>
              <p:cNvPicPr>
                <a:picLocks noChangeAspect="1" noChangeArrowheads="1"/>
              </p:cNvPicPr>
              <p:nvPr/>
            </p:nvPicPr>
            <p:blipFill>
              <a:blip r:embed="rId351" cstate="print"/>
              <a:srcRect/>
              <a:stretch>
                <a:fillRect/>
              </a:stretch>
            </p:blipFill>
            <p:spPr bwMode="auto">
              <a:xfrm>
                <a:off x="4445" y="3164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76" name="Freeform 784"/>
              <p:cNvSpPr>
                <a:spLocks/>
              </p:cNvSpPr>
              <p:nvPr/>
            </p:nvSpPr>
            <p:spPr bwMode="auto">
              <a:xfrm>
                <a:off x="4543" y="3222"/>
                <a:ext cx="70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69" y="6"/>
                  </a:cxn>
                  <a:cxn ang="0">
                    <a:pos x="61" y="6"/>
                  </a:cxn>
                  <a:cxn ang="0">
                    <a:pos x="58" y="9"/>
                  </a:cxn>
                  <a:cxn ang="0">
                    <a:pos x="58" y="44"/>
                  </a:cxn>
                  <a:cxn ang="0">
                    <a:pos x="60" y="47"/>
                  </a:cxn>
                  <a:cxn ang="0">
                    <a:pos x="60" y="48"/>
                  </a:cxn>
                  <a:cxn ang="0">
                    <a:pos x="61" y="50"/>
                  </a:cxn>
                  <a:cxn ang="0">
                    <a:pos x="67" y="50"/>
                  </a:cxn>
                  <a:cxn ang="0">
                    <a:pos x="70" y="48"/>
                  </a:cxn>
                  <a:cxn ang="0">
                    <a:pos x="70" y="53"/>
                  </a:cxn>
                  <a:cxn ang="0">
                    <a:pos x="66" y="56"/>
                  </a:cxn>
                  <a:cxn ang="0">
                    <a:pos x="58" y="56"/>
                  </a:cxn>
                  <a:cxn ang="0">
                    <a:pos x="54" y="54"/>
                  </a:cxn>
                  <a:cxn ang="0">
                    <a:pos x="52" y="53"/>
                  </a:cxn>
                  <a:cxn ang="0">
                    <a:pos x="51" y="50"/>
                  </a:cxn>
                  <a:cxn ang="0">
                    <a:pos x="49" y="45"/>
                  </a:cxn>
                  <a:cxn ang="0">
                    <a:pos x="49" y="9"/>
                  </a:cxn>
                  <a:cxn ang="0">
                    <a:pos x="48" y="6"/>
                  </a:cxn>
                  <a:cxn ang="0">
                    <a:pos x="21" y="6"/>
                  </a:cxn>
                  <a:cxn ang="0">
                    <a:pos x="19" y="7"/>
                  </a:cxn>
                  <a:cxn ang="0">
                    <a:pos x="19" y="48"/>
                  </a:cxn>
                  <a:cxn ang="0">
                    <a:pos x="22" y="50"/>
                  </a:cxn>
                  <a:cxn ang="0">
                    <a:pos x="28" y="50"/>
                  </a:cxn>
                  <a:cxn ang="0">
                    <a:pos x="28" y="54"/>
                  </a:cxn>
                  <a:cxn ang="0">
                    <a:pos x="0" y="54"/>
                  </a:cxn>
                  <a:cxn ang="0">
                    <a:pos x="0" y="50"/>
                  </a:cxn>
                  <a:cxn ang="0">
                    <a:pos x="6" y="50"/>
                  </a:cxn>
                  <a:cxn ang="0">
                    <a:pos x="9" y="48"/>
                  </a:cxn>
                  <a:cxn ang="0">
                    <a:pos x="9" y="9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70" h="56">
                    <a:moveTo>
                      <a:pt x="0" y="0"/>
                    </a:moveTo>
                    <a:lnTo>
                      <a:pt x="69" y="0"/>
                    </a:lnTo>
                    <a:lnTo>
                      <a:pt x="69" y="6"/>
                    </a:lnTo>
                    <a:lnTo>
                      <a:pt x="61" y="6"/>
                    </a:lnTo>
                    <a:lnTo>
                      <a:pt x="58" y="9"/>
                    </a:lnTo>
                    <a:lnTo>
                      <a:pt x="58" y="44"/>
                    </a:lnTo>
                    <a:lnTo>
                      <a:pt x="60" y="47"/>
                    </a:lnTo>
                    <a:lnTo>
                      <a:pt x="60" y="48"/>
                    </a:lnTo>
                    <a:lnTo>
                      <a:pt x="61" y="50"/>
                    </a:lnTo>
                    <a:lnTo>
                      <a:pt x="67" y="50"/>
                    </a:lnTo>
                    <a:lnTo>
                      <a:pt x="70" y="48"/>
                    </a:lnTo>
                    <a:lnTo>
                      <a:pt x="70" y="53"/>
                    </a:lnTo>
                    <a:lnTo>
                      <a:pt x="66" y="56"/>
                    </a:lnTo>
                    <a:lnTo>
                      <a:pt x="58" y="56"/>
                    </a:lnTo>
                    <a:lnTo>
                      <a:pt x="54" y="54"/>
                    </a:lnTo>
                    <a:lnTo>
                      <a:pt x="52" y="53"/>
                    </a:lnTo>
                    <a:lnTo>
                      <a:pt x="51" y="50"/>
                    </a:lnTo>
                    <a:lnTo>
                      <a:pt x="49" y="45"/>
                    </a:lnTo>
                    <a:lnTo>
                      <a:pt x="49" y="9"/>
                    </a:lnTo>
                    <a:lnTo>
                      <a:pt x="48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9" y="48"/>
                    </a:lnTo>
                    <a:lnTo>
                      <a:pt x="22" y="50"/>
                    </a:lnTo>
                    <a:lnTo>
                      <a:pt x="28" y="50"/>
                    </a:lnTo>
                    <a:lnTo>
                      <a:pt x="28" y="54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6" y="50"/>
                    </a:lnTo>
                    <a:lnTo>
                      <a:pt x="9" y="48"/>
                    </a:lnTo>
                    <a:lnTo>
                      <a:pt x="9" y="9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77" name="Freeform 785"/>
              <p:cNvSpPr>
                <a:spLocks noEditPoints="1"/>
              </p:cNvSpPr>
              <p:nvPr/>
            </p:nvSpPr>
            <p:spPr bwMode="auto">
              <a:xfrm>
                <a:off x="4817" y="3196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6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7" y="70"/>
                  </a:cxn>
                  <a:cxn ang="0">
                    <a:pos x="90" y="56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2" y="42"/>
                  </a:cxn>
                  <a:cxn ang="0">
                    <a:pos x="19" y="45"/>
                  </a:cxn>
                  <a:cxn ang="0">
                    <a:pos x="27" y="42"/>
                  </a:cxn>
                  <a:cxn ang="0">
                    <a:pos x="31" y="32"/>
                  </a:cxn>
                  <a:cxn ang="0">
                    <a:pos x="30" y="17"/>
                  </a:cxn>
                  <a:cxn ang="0">
                    <a:pos x="27" y="8"/>
                  </a:cxn>
                  <a:cxn ang="0">
                    <a:pos x="15" y="5"/>
                  </a:cxn>
                  <a:cxn ang="0">
                    <a:pos x="80" y="2"/>
                  </a:cxn>
                  <a:cxn ang="0">
                    <a:pos x="19" y="80"/>
                  </a:cxn>
                  <a:cxn ang="0">
                    <a:pos x="19" y="0"/>
                  </a:cxn>
                  <a:cxn ang="0">
                    <a:pos x="38" y="12"/>
                  </a:cxn>
                  <a:cxn ang="0">
                    <a:pos x="38" y="38"/>
                  </a:cxn>
                  <a:cxn ang="0">
                    <a:pos x="19" y="50"/>
                  </a:cxn>
                  <a:cxn ang="0">
                    <a:pos x="1" y="36"/>
                  </a:cxn>
                  <a:cxn ang="0">
                    <a:pos x="1" y="12"/>
                  </a:cxn>
                  <a:cxn ang="0">
                    <a:pos x="19" y="0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6" y="50"/>
                    </a:lnTo>
                    <a:lnTo>
                      <a:pt x="66" y="58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7" y="70"/>
                    </a:lnTo>
                    <a:lnTo>
                      <a:pt x="89" y="64"/>
                    </a:lnTo>
                    <a:lnTo>
                      <a:pt x="90" y="56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8" y="32"/>
                    </a:moveTo>
                    <a:lnTo>
                      <a:pt x="89" y="35"/>
                    </a:lnTo>
                    <a:lnTo>
                      <a:pt x="96" y="44"/>
                    </a:lnTo>
                    <a:lnTo>
                      <a:pt x="98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1" y="32"/>
                    </a:lnTo>
                    <a:lnTo>
                      <a:pt x="31" y="24"/>
                    </a:lnTo>
                    <a:lnTo>
                      <a:pt x="30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5" y="5"/>
                    </a:lnTo>
                    <a:close/>
                    <a:moveTo>
                      <a:pt x="72" y="2"/>
                    </a:moveTo>
                    <a:lnTo>
                      <a:pt x="80" y="2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2" y="2"/>
                    </a:lnTo>
                    <a:close/>
                    <a:moveTo>
                      <a:pt x="19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19" y="50"/>
                    </a:lnTo>
                    <a:lnTo>
                      <a:pt x="9" y="45"/>
                    </a:lnTo>
                    <a:lnTo>
                      <a:pt x="1" y="36"/>
                    </a:lnTo>
                    <a:lnTo>
                      <a:pt x="0" y="24"/>
                    </a:lnTo>
                    <a:lnTo>
                      <a:pt x="1" y="12"/>
                    </a:lnTo>
                    <a:lnTo>
                      <a:pt x="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78" name="Freeform 786"/>
              <p:cNvSpPr>
                <a:spLocks/>
              </p:cNvSpPr>
              <p:nvPr/>
            </p:nvSpPr>
            <p:spPr bwMode="auto">
              <a:xfrm>
                <a:off x="4922" y="3198"/>
                <a:ext cx="73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0"/>
                  </a:cxn>
                  <a:cxn ang="0">
                    <a:pos x="73" y="19"/>
                  </a:cxn>
                  <a:cxn ang="0">
                    <a:pos x="70" y="21"/>
                  </a:cxn>
                  <a:cxn ang="0">
                    <a:pos x="65" y="16"/>
                  </a:cxn>
                  <a:cxn ang="0">
                    <a:pos x="59" y="12"/>
                  </a:cxn>
                  <a:cxn ang="0">
                    <a:pos x="55" y="9"/>
                  </a:cxn>
                  <a:cxn ang="0">
                    <a:pos x="49" y="6"/>
                  </a:cxn>
                  <a:cxn ang="0">
                    <a:pos x="42" y="4"/>
                  </a:cxn>
                  <a:cxn ang="0">
                    <a:pos x="30" y="4"/>
                  </a:cxn>
                  <a:cxn ang="0">
                    <a:pos x="24" y="7"/>
                  </a:cxn>
                  <a:cxn ang="0">
                    <a:pos x="23" y="10"/>
                  </a:cxn>
                  <a:cxn ang="0">
                    <a:pos x="23" y="33"/>
                  </a:cxn>
                  <a:cxn ang="0">
                    <a:pos x="38" y="33"/>
                  </a:cxn>
                  <a:cxn ang="0">
                    <a:pos x="41" y="31"/>
                  </a:cxn>
                  <a:cxn ang="0">
                    <a:pos x="44" y="28"/>
                  </a:cxn>
                  <a:cxn ang="0">
                    <a:pos x="44" y="24"/>
                  </a:cxn>
                  <a:cxn ang="0">
                    <a:pos x="46" y="19"/>
                  </a:cxn>
                  <a:cxn ang="0">
                    <a:pos x="49" y="19"/>
                  </a:cxn>
                  <a:cxn ang="0">
                    <a:pos x="49" y="54"/>
                  </a:cxn>
                  <a:cxn ang="0">
                    <a:pos x="46" y="54"/>
                  </a:cxn>
                  <a:cxn ang="0">
                    <a:pos x="44" y="48"/>
                  </a:cxn>
                  <a:cxn ang="0">
                    <a:pos x="44" y="45"/>
                  </a:cxn>
                  <a:cxn ang="0">
                    <a:pos x="42" y="42"/>
                  </a:cxn>
                  <a:cxn ang="0">
                    <a:pos x="39" y="40"/>
                  </a:cxn>
                  <a:cxn ang="0">
                    <a:pos x="35" y="39"/>
                  </a:cxn>
                  <a:cxn ang="0">
                    <a:pos x="23" y="39"/>
                  </a:cxn>
                  <a:cxn ang="0">
                    <a:pos x="23" y="69"/>
                  </a:cxn>
                  <a:cxn ang="0">
                    <a:pos x="24" y="72"/>
                  </a:cxn>
                  <a:cxn ang="0">
                    <a:pos x="27" y="74"/>
                  </a:cxn>
                  <a:cxn ang="0">
                    <a:pos x="30" y="74"/>
                  </a:cxn>
                  <a:cxn ang="0">
                    <a:pos x="33" y="75"/>
                  </a:cxn>
                  <a:cxn ang="0">
                    <a:pos x="33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3" h="78">
                    <a:moveTo>
                      <a:pt x="0" y="0"/>
                    </a:moveTo>
                    <a:lnTo>
                      <a:pt x="65" y="0"/>
                    </a:lnTo>
                    <a:lnTo>
                      <a:pt x="73" y="19"/>
                    </a:lnTo>
                    <a:lnTo>
                      <a:pt x="70" y="21"/>
                    </a:lnTo>
                    <a:lnTo>
                      <a:pt x="65" y="16"/>
                    </a:lnTo>
                    <a:lnTo>
                      <a:pt x="59" y="12"/>
                    </a:lnTo>
                    <a:lnTo>
                      <a:pt x="55" y="9"/>
                    </a:lnTo>
                    <a:lnTo>
                      <a:pt x="49" y="6"/>
                    </a:lnTo>
                    <a:lnTo>
                      <a:pt x="42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23" y="10"/>
                    </a:lnTo>
                    <a:lnTo>
                      <a:pt x="23" y="33"/>
                    </a:lnTo>
                    <a:lnTo>
                      <a:pt x="38" y="33"/>
                    </a:lnTo>
                    <a:lnTo>
                      <a:pt x="41" y="31"/>
                    </a:lnTo>
                    <a:lnTo>
                      <a:pt x="44" y="28"/>
                    </a:lnTo>
                    <a:lnTo>
                      <a:pt x="44" y="24"/>
                    </a:lnTo>
                    <a:lnTo>
                      <a:pt x="46" y="19"/>
                    </a:lnTo>
                    <a:lnTo>
                      <a:pt x="49" y="19"/>
                    </a:lnTo>
                    <a:lnTo>
                      <a:pt x="49" y="54"/>
                    </a:lnTo>
                    <a:lnTo>
                      <a:pt x="46" y="54"/>
                    </a:lnTo>
                    <a:lnTo>
                      <a:pt x="44" y="48"/>
                    </a:lnTo>
                    <a:lnTo>
                      <a:pt x="44" y="45"/>
                    </a:lnTo>
                    <a:lnTo>
                      <a:pt x="42" y="42"/>
                    </a:lnTo>
                    <a:lnTo>
                      <a:pt x="39" y="40"/>
                    </a:lnTo>
                    <a:lnTo>
                      <a:pt x="35" y="39"/>
                    </a:lnTo>
                    <a:lnTo>
                      <a:pt x="23" y="39"/>
                    </a:lnTo>
                    <a:lnTo>
                      <a:pt x="23" y="69"/>
                    </a:lnTo>
                    <a:lnTo>
                      <a:pt x="24" y="72"/>
                    </a:lnTo>
                    <a:lnTo>
                      <a:pt x="27" y="74"/>
                    </a:lnTo>
                    <a:lnTo>
                      <a:pt x="30" y="74"/>
                    </a:lnTo>
                    <a:lnTo>
                      <a:pt x="33" y="75"/>
                    </a:lnTo>
                    <a:lnTo>
                      <a:pt x="33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79" name="Freeform 787"/>
              <p:cNvSpPr>
                <a:spLocks noEditPoints="1"/>
              </p:cNvSpPr>
              <p:nvPr/>
            </p:nvSpPr>
            <p:spPr bwMode="auto">
              <a:xfrm>
                <a:off x="4998" y="3196"/>
                <a:ext cx="63" cy="82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2" y="8"/>
                  </a:cxn>
                  <a:cxn ang="0">
                    <a:pos x="19" y="12"/>
                  </a:cxn>
                  <a:cxn ang="0">
                    <a:pos x="16" y="15"/>
                  </a:cxn>
                  <a:cxn ang="0">
                    <a:pos x="13" y="27"/>
                  </a:cxn>
                  <a:cxn ang="0">
                    <a:pos x="13" y="42"/>
                  </a:cxn>
                  <a:cxn ang="0">
                    <a:pos x="15" y="61"/>
                  </a:cxn>
                  <a:cxn ang="0">
                    <a:pos x="21" y="73"/>
                  </a:cxn>
                  <a:cxn ang="0">
                    <a:pos x="31" y="76"/>
                  </a:cxn>
                  <a:cxn ang="0">
                    <a:pos x="37" y="76"/>
                  </a:cxn>
                  <a:cxn ang="0">
                    <a:pos x="40" y="73"/>
                  </a:cxn>
                  <a:cxn ang="0">
                    <a:pos x="45" y="70"/>
                  </a:cxn>
                  <a:cxn ang="0">
                    <a:pos x="46" y="65"/>
                  </a:cxn>
                  <a:cxn ang="0">
                    <a:pos x="49" y="58"/>
                  </a:cxn>
                  <a:cxn ang="0">
                    <a:pos x="51" y="50"/>
                  </a:cxn>
                  <a:cxn ang="0">
                    <a:pos x="51" y="41"/>
                  </a:cxn>
                  <a:cxn ang="0">
                    <a:pos x="49" y="24"/>
                  </a:cxn>
                  <a:cxn ang="0">
                    <a:pos x="46" y="14"/>
                  </a:cxn>
                  <a:cxn ang="0">
                    <a:pos x="40" y="8"/>
                  </a:cxn>
                  <a:cxn ang="0">
                    <a:pos x="31" y="5"/>
                  </a:cxn>
                  <a:cxn ang="0">
                    <a:pos x="27" y="0"/>
                  </a:cxn>
                  <a:cxn ang="0">
                    <a:pos x="37" y="0"/>
                  </a:cxn>
                  <a:cxn ang="0">
                    <a:pos x="43" y="2"/>
                  </a:cxn>
                  <a:cxn ang="0">
                    <a:pos x="48" y="5"/>
                  </a:cxn>
                  <a:cxn ang="0">
                    <a:pos x="52" y="9"/>
                  </a:cxn>
                  <a:cxn ang="0">
                    <a:pos x="55" y="14"/>
                  </a:cxn>
                  <a:cxn ang="0">
                    <a:pos x="61" y="26"/>
                  </a:cxn>
                  <a:cxn ang="0">
                    <a:pos x="63" y="41"/>
                  </a:cxn>
                  <a:cxn ang="0">
                    <a:pos x="61" y="56"/>
                  </a:cxn>
                  <a:cxn ang="0">
                    <a:pos x="55" y="68"/>
                  </a:cxn>
                  <a:cxn ang="0">
                    <a:pos x="45" y="79"/>
                  </a:cxn>
                  <a:cxn ang="0">
                    <a:pos x="31" y="82"/>
                  </a:cxn>
                  <a:cxn ang="0">
                    <a:pos x="18" y="79"/>
                  </a:cxn>
                  <a:cxn ang="0">
                    <a:pos x="7" y="68"/>
                  </a:cxn>
                  <a:cxn ang="0">
                    <a:pos x="1" y="56"/>
                  </a:cxn>
                  <a:cxn ang="0">
                    <a:pos x="0" y="41"/>
                  </a:cxn>
                  <a:cxn ang="0">
                    <a:pos x="3" y="23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27" y="0"/>
                  </a:cxn>
                </a:cxnLst>
                <a:rect l="0" t="0" r="r" b="b"/>
                <a:pathLst>
                  <a:path w="63" h="82">
                    <a:moveTo>
                      <a:pt x="31" y="5"/>
                    </a:moveTo>
                    <a:lnTo>
                      <a:pt x="22" y="8"/>
                    </a:lnTo>
                    <a:lnTo>
                      <a:pt x="19" y="12"/>
                    </a:lnTo>
                    <a:lnTo>
                      <a:pt x="16" y="15"/>
                    </a:lnTo>
                    <a:lnTo>
                      <a:pt x="13" y="27"/>
                    </a:lnTo>
                    <a:lnTo>
                      <a:pt x="13" y="42"/>
                    </a:lnTo>
                    <a:lnTo>
                      <a:pt x="15" y="61"/>
                    </a:lnTo>
                    <a:lnTo>
                      <a:pt x="21" y="73"/>
                    </a:lnTo>
                    <a:lnTo>
                      <a:pt x="31" y="76"/>
                    </a:lnTo>
                    <a:lnTo>
                      <a:pt x="37" y="76"/>
                    </a:lnTo>
                    <a:lnTo>
                      <a:pt x="40" y="73"/>
                    </a:lnTo>
                    <a:lnTo>
                      <a:pt x="45" y="70"/>
                    </a:lnTo>
                    <a:lnTo>
                      <a:pt x="46" y="65"/>
                    </a:lnTo>
                    <a:lnTo>
                      <a:pt x="49" y="58"/>
                    </a:lnTo>
                    <a:lnTo>
                      <a:pt x="51" y="50"/>
                    </a:lnTo>
                    <a:lnTo>
                      <a:pt x="51" y="41"/>
                    </a:lnTo>
                    <a:lnTo>
                      <a:pt x="49" y="24"/>
                    </a:lnTo>
                    <a:lnTo>
                      <a:pt x="46" y="14"/>
                    </a:lnTo>
                    <a:lnTo>
                      <a:pt x="40" y="8"/>
                    </a:lnTo>
                    <a:lnTo>
                      <a:pt x="31" y="5"/>
                    </a:lnTo>
                    <a:close/>
                    <a:moveTo>
                      <a:pt x="27" y="0"/>
                    </a:moveTo>
                    <a:lnTo>
                      <a:pt x="37" y="0"/>
                    </a:lnTo>
                    <a:lnTo>
                      <a:pt x="43" y="2"/>
                    </a:lnTo>
                    <a:lnTo>
                      <a:pt x="48" y="5"/>
                    </a:lnTo>
                    <a:lnTo>
                      <a:pt x="52" y="9"/>
                    </a:lnTo>
                    <a:lnTo>
                      <a:pt x="55" y="14"/>
                    </a:lnTo>
                    <a:lnTo>
                      <a:pt x="61" y="26"/>
                    </a:lnTo>
                    <a:lnTo>
                      <a:pt x="63" y="41"/>
                    </a:lnTo>
                    <a:lnTo>
                      <a:pt x="61" y="56"/>
                    </a:lnTo>
                    <a:lnTo>
                      <a:pt x="55" y="68"/>
                    </a:lnTo>
                    <a:lnTo>
                      <a:pt x="45" y="79"/>
                    </a:lnTo>
                    <a:lnTo>
                      <a:pt x="31" y="82"/>
                    </a:lnTo>
                    <a:lnTo>
                      <a:pt x="18" y="79"/>
                    </a:lnTo>
                    <a:lnTo>
                      <a:pt x="7" y="68"/>
                    </a:lnTo>
                    <a:lnTo>
                      <a:pt x="1" y="56"/>
                    </a:lnTo>
                    <a:lnTo>
                      <a:pt x="0" y="41"/>
                    </a:lnTo>
                    <a:lnTo>
                      <a:pt x="3" y="23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80" name="Picture 788"/>
              <p:cNvPicPr>
                <a:picLocks noChangeAspect="1" noChangeArrowheads="1"/>
              </p:cNvPicPr>
              <p:nvPr/>
            </p:nvPicPr>
            <p:blipFill>
              <a:blip r:embed="rId352" cstate="print"/>
              <a:srcRect/>
              <a:stretch>
                <a:fillRect/>
              </a:stretch>
            </p:blipFill>
            <p:spPr bwMode="auto">
              <a:xfrm>
                <a:off x="5166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81" name="Picture 789"/>
              <p:cNvPicPr>
                <a:picLocks noChangeAspect="1" noChangeArrowheads="1"/>
              </p:cNvPicPr>
              <p:nvPr/>
            </p:nvPicPr>
            <p:blipFill>
              <a:blip r:embed="rId353" cstate="print"/>
              <a:srcRect/>
              <a:stretch>
                <a:fillRect/>
              </a:stretch>
            </p:blipFill>
            <p:spPr bwMode="auto">
              <a:xfrm>
                <a:off x="5166" y="3164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82" name="Picture 790"/>
              <p:cNvPicPr>
                <a:picLocks noChangeAspect="1" noChangeArrowheads="1"/>
              </p:cNvPicPr>
              <p:nvPr/>
            </p:nvPicPr>
            <p:blipFill>
              <a:blip r:embed="rId354" cstate="print"/>
              <a:srcRect/>
              <a:stretch>
                <a:fillRect/>
              </a:stretch>
            </p:blipFill>
            <p:spPr bwMode="auto">
              <a:xfrm>
                <a:off x="1088" y="3323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83" name="Picture 791"/>
              <p:cNvPicPr>
                <a:picLocks noChangeAspect="1" noChangeArrowheads="1"/>
              </p:cNvPicPr>
              <p:nvPr/>
            </p:nvPicPr>
            <p:blipFill>
              <a:blip r:embed="rId355" cstate="print"/>
              <a:srcRect/>
              <a:stretch>
                <a:fillRect/>
              </a:stretch>
            </p:blipFill>
            <p:spPr bwMode="auto">
              <a:xfrm>
                <a:off x="1088" y="3323"/>
                <a:ext cx="4081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84" name="Picture 792"/>
              <p:cNvPicPr>
                <a:picLocks noChangeAspect="1" noChangeArrowheads="1"/>
              </p:cNvPicPr>
              <p:nvPr/>
            </p:nvPicPr>
            <p:blipFill>
              <a:blip r:embed="rId356" cstate="print"/>
              <a:srcRect/>
              <a:stretch>
                <a:fillRect/>
              </a:stretch>
            </p:blipFill>
            <p:spPr bwMode="auto">
              <a:xfrm>
                <a:off x="1085" y="3329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85" name="Picture 793"/>
              <p:cNvPicPr>
                <a:picLocks noChangeAspect="1" noChangeArrowheads="1"/>
              </p:cNvPicPr>
              <p:nvPr/>
            </p:nvPicPr>
            <p:blipFill>
              <a:blip r:embed="rId357" cstate="print"/>
              <a:srcRect/>
              <a:stretch>
                <a:fillRect/>
              </a:stretch>
            </p:blipFill>
            <p:spPr bwMode="auto">
              <a:xfrm>
                <a:off x="1085" y="3329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86" name="Freeform 794"/>
              <p:cNvSpPr>
                <a:spLocks noEditPoints="1"/>
              </p:cNvSpPr>
              <p:nvPr/>
            </p:nvSpPr>
            <p:spPr bwMode="auto">
              <a:xfrm>
                <a:off x="1245" y="3378"/>
                <a:ext cx="13" cy="78"/>
              </a:xfrm>
              <a:custGeom>
                <a:avLst/>
                <a:gdLst/>
                <a:ahLst/>
                <a:cxnLst>
                  <a:cxn ang="0">
                    <a:pos x="7" y="51"/>
                  </a:cxn>
                  <a:cxn ang="0">
                    <a:pos x="10" y="51"/>
                  </a:cxn>
                  <a:cxn ang="0">
                    <a:pos x="13" y="57"/>
                  </a:cxn>
                  <a:cxn ang="0">
                    <a:pos x="13" y="65"/>
                  </a:cxn>
                  <a:cxn ang="0">
                    <a:pos x="12" y="69"/>
                  </a:cxn>
                  <a:cxn ang="0">
                    <a:pos x="9" y="74"/>
                  </a:cxn>
                  <a:cxn ang="0">
                    <a:pos x="6" y="77"/>
                  </a:cxn>
                  <a:cxn ang="0">
                    <a:pos x="3" y="78"/>
                  </a:cxn>
                  <a:cxn ang="0">
                    <a:pos x="1" y="75"/>
                  </a:cxn>
                  <a:cxn ang="0">
                    <a:pos x="4" y="72"/>
                  </a:cxn>
                  <a:cxn ang="0">
                    <a:pos x="7" y="68"/>
                  </a:cxn>
                  <a:cxn ang="0">
                    <a:pos x="9" y="63"/>
                  </a:cxn>
                  <a:cxn ang="0">
                    <a:pos x="7" y="63"/>
                  </a:cxn>
                  <a:cxn ang="0">
                    <a:pos x="7" y="65"/>
                  </a:cxn>
                  <a:cxn ang="0">
                    <a:pos x="6" y="65"/>
                  </a:cxn>
                  <a:cxn ang="0">
                    <a:pos x="3" y="63"/>
                  </a:cxn>
                  <a:cxn ang="0">
                    <a:pos x="1" y="62"/>
                  </a:cxn>
                  <a:cxn ang="0">
                    <a:pos x="0" y="59"/>
                  </a:cxn>
                  <a:cxn ang="0">
                    <a:pos x="1" y="54"/>
                  </a:cxn>
                  <a:cxn ang="0">
                    <a:pos x="7" y="51"/>
                  </a:cxn>
                  <a:cxn ang="0">
                    <a:pos x="7" y="0"/>
                  </a:cxn>
                  <a:cxn ang="0">
                    <a:pos x="13" y="3"/>
                  </a:cxn>
                  <a:cxn ang="0">
                    <a:pos x="13" y="9"/>
                  </a:cxn>
                  <a:cxn ang="0">
                    <a:pos x="12" y="12"/>
                  </a:cxn>
                  <a:cxn ang="0">
                    <a:pos x="10" y="13"/>
                  </a:cxn>
                  <a:cxn ang="0">
                    <a:pos x="3" y="13"/>
                  </a:cxn>
                  <a:cxn ang="0">
                    <a:pos x="0" y="7"/>
                  </a:cxn>
                  <a:cxn ang="0">
                    <a:pos x="1" y="3"/>
                  </a:cxn>
                  <a:cxn ang="0">
                    <a:pos x="7" y="0"/>
                  </a:cxn>
                </a:cxnLst>
                <a:rect l="0" t="0" r="r" b="b"/>
                <a:pathLst>
                  <a:path w="13" h="78">
                    <a:moveTo>
                      <a:pt x="7" y="51"/>
                    </a:moveTo>
                    <a:lnTo>
                      <a:pt x="10" y="51"/>
                    </a:lnTo>
                    <a:lnTo>
                      <a:pt x="13" y="57"/>
                    </a:lnTo>
                    <a:lnTo>
                      <a:pt x="13" y="65"/>
                    </a:lnTo>
                    <a:lnTo>
                      <a:pt x="12" y="69"/>
                    </a:lnTo>
                    <a:lnTo>
                      <a:pt x="9" y="74"/>
                    </a:lnTo>
                    <a:lnTo>
                      <a:pt x="6" y="77"/>
                    </a:lnTo>
                    <a:lnTo>
                      <a:pt x="3" y="78"/>
                    </a:lnTo>
                    <a:lnTo>
                      <a:pt x="1" y="75"/>
                    </a:lnTo>
                    <a:lnTo>
                      <a:pt x="4" y="72"/>
                    </a:lnTo>
                    <a:lnTo>
                      <a:pt x="7" y="68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7" y="65"/>
                    </a:lnTo>
                    <a:lnTo>
                      <a:pt x="6" y="65"/>
                    </a:lnTo>
                    <a:lnTo>
                      <a:pt x="3" y="63"/>
                    </a:lnTo>
                    <a:lnTo>
                      <a:pt x="1" y="62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7" y="51"/>
                    </a:lnTo>
                    <a:close/>
                    <a:moveTo>
                      <a:pt x="7" y="0"/>
                    </a:moveTo>
                    <a:lnTo>
                      <a:pt x="13" y="3"/>
                    </a:lnTo>
                    <a:lnTo>
                      <a:pt x="13" y="9"/>
                    </a:lnTo>
                    <a:lnTo>
                      <a:pt x="12" y="12"/>
                    </a:lnTo>
                    <a:lnTo>
                      <a:pt x="10" y="13"/>
                    </a:lnTo>
                    <a:lnTo>
                      <a:pt x="3" y="13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87" name="Freeform 795"/>
              <p:cNvSpPr>
                <a:spLocks noEditPoints="1"/>
              </p:cNvSpPr>
              <p:nvPr/>
            </p:nvSpPr>
            <p:spPr bwMode="auto">
              <a:xfrm>
                <a:off x="1526" y="3361"/>
                <a:ext cx="98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7" y="50"/>
                  </a:cxn>
                  <a:cxn ang="0">
                    <a:pos x="68" y="64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6" y="74"/>
                  </a:cxn>
                  <a:cxn ang="0">
                    <a:pos x="89" y="64"/>
                  </a:cxn>
                  <a:cxn ang="0">
                    <a:pos x="86" y="39"/>
                  </a:cxn>
                  <a:cxn ang="0">
                    <a:pos x="74" y="36"/>
                  </a:cxn>
                  <a:cxn ang="0">
                    <a:pos x="89" y="35"/>
                  </a:cxn>
                  <a:cxn ang="0">
                    <a:pos x="98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8" y="56"/>
                  </a:cxn>
                  <a:cxn ang="0">
                    <a:pos x="68" y="35"/>
                  </a:cxn>
                  <a:cxn ang="0">
                    <a:pos x="15" y="5"/>
                  </a:cxn>
                  <a:cxn ang="0">
                    <a:pos x="11" y="12"/>
                  </a:cxn>
                  <a:cxn ang="0">
                    <a:pos x="8" y="26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28" y="42"/>
                  </a:cxn>
                  <a:cxn ang="0">
                    <a:pos x="32" y="32"/>
                  </a:cxn>
                  <a:cxn ang="0">
                    <a:pos x="31" y="17"/>
                  </a:cxn>
                  <a:cxn ang="0">
                    <a:pos x="25" y="5"/>
                  </a:cxn>
                  <a:cxn ang="0">
                    <a:pos x="73" y="2"/>
                  </a:cxn>
                  <a:cxn ang="0">
                    <a:pos x="26" y="80"/>
                  </a:cxn>
                  <a:cxn ang="0">
                    <a:pos x="73" y="2"/>
                  </a:cxn>
                  <a:cxn ang="0">
                    <a:pos x="31" y="3"/>
                  </a:cxn>
                  <a:cxn ang="0">
                    <a:pos x="40" y="26"/>
                  </a:cxn>
                  <a:cxn ang="0">
                    <a:pos x="31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8" h="82">
                    <a:moveTo>
                      <a:pt x="74" y="36"/>
                    </a:moveTo>
                    <a:lnTo>
                      <a:pt x="71" y="39"/>
                    </a:lnTo>
                    <a:lnTo>
                      <a:pt x="68" y="44"/>
                    </a:lnTo>
                    <a:lnTo>
                      <a:pt x="67" y="50"/>
                    </a:lnTo>
                    <a:lnTo>
                      <a:pt x="67" y="58"/>
                    </a:lnTo>
                    <a:lnTo>
                      <a:pt x="68" y="64"/>
                    </a:lnTo>
                    <a:lnTo>
                      <a:pt x="68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9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8" y="70"/>
                    </a:lnTo>
                    <a:lnTo>
                      <a:pt x="89" y="64"/>
                    </a:lnTo>
                    <a:lnTo>
                      <a:pt x="89" y="48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4" y="36"/>
                    </a:lnTo>
                    <a:close/>
                    <a:moveTo>
                      <a:pt x="79" y="32"/>
                    </a:moveTo>
                    <a:lnTo>
                      <a:pt x="89" y="35"/>
                    </a:lnTo>
                    <a:lnTo>
                      <a:pt x="97" y="44"/>
                    </a:lnTo>
                    <a:lnTo>
                      <a:pt x="98" y="58"/>
                    </a:lnTo>
                    <a:lnTo>
                      <a:pt x="97" y="70"/>
                    </a:lnTo>
                    <a:lnTo>
                      <a:pt x="89" y="79"/>
                    </a:lnTo>
                    <a:lnTo>
                      <a:pt x="79" y="82"/>
                    </a:lnTo>
                    <a:lnTo>
                      <a:pt x="68" y="77"/>
                    </a:lnTo>
                    <a:lnTo>
                      <a:pt x="61" y="68"/>
                    </a:lnTo>
                    <a:lnTo>
                      <a:pt x="58" y="56"/>
                    </a:lnTo>
                    <a:lnTo>
                      <a:pt x="61" y="44"/>
                    </a:lnTo>
                    <a:lnTo>
                      <a:pt x="68" y="35"/>
                    </a:lnTo>
                    <a:lnTo>
                      <a:pt x="79" y="32"/>
                    </a:lnTo>
                    <a:close/>
                    <a:moveTo>
                      <a:pt x="15" y="5"/>
                    </a:moveTo>
                    <a:lnTo>
                      <a:pt x="12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9" y="38"/>
                    </a:lnTo>
                    <a:lnTo>
                      <a:pt x="32" y="32"/>
                    </a:lnTo>
                    <a:lnTo>
                      <a:pt x="32" y="24"/>
                    </a:lnTo>
                    <a:lnTo>
                      <a:pt x="31" y="17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15" y="5"/>
                    </a:lnTo>
                    <a:close/>
                    <a:moveTo>
                      <a:pt x="73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18" y="80"/>
                    </a:lnTo>
                    <a:lnTo>
                      <a:pt x="73" y="2"/>
                    </a:lnTo>
                    <a:close/>
                    <a:moveTo>
                      <a:pt x="20" y="0"/>
                    </a:moveTo>
                    <a:lnTo>
                      <a:pt x="31" y="3"/>
                    </a:lnTo>
                    <a:lnTo>
                      <a:pt x="38" y="12"/>
                    </a:lnTo>
                    <a:lnTo>
                      <a:pt x="40" y="26"/>
                    </a:lnTo>
                    <a:lnTo>
                      <a:pt x="38" y="38"/>
                    </a:lnTo>
                    <a:lnTo>
                      <a:pt x="31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2" y="36"/>
                    </a:lnTo>
                    <a:lnTo>
                      <a:pt x="0" y="24"/>
                    </a:lnTo>
                    <a:lnTo>
                      <a:pt x="2" y="12"/>
                    </a:lnTo>
                    <a:lnTo>
                      <a:pt x="9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88" name="Freeform 796"/>
              <p:cNvSpPr>
                <a:spLocks/>
              </p:cNvSpPr>
              <p:nvPr/>
            </p:nvSpPr>
            <p:spPr bwMode="auto">
              <a:xfrm>
                <a:off x="1633" y="3361"/>
                <a:ext cx="62" cy="82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6"/>
                  </a:cxn>
                  <a:cxn ang="0">
                    <a:pos x="58" y="14"/>
                  </a:cxn>
                  <a:cxn ang="0">
                    <a:pos x="52" y="32"/>
                  </a:cxn>
                  <a:cxn ang="0">
                    <a:pos x="40" y="36"/>
                  </a:cxn>
                  <a:cxn ang="0">
                    <a:pos x="53" y="41"/>
                  </a:cxn>
                  <a:cxn ang="0">
                    <a:pos x="59" y="48"/>
                  </a:cxn>
                  <a:cxn ang="0">
                    <a:pos x="62" y="64"/>
                  </a:cxn>
                  <a:cxn ang="0">
                    <a:pos x="52" y="76"/>
                  </a:cxn>
                  <a:cxn ang="0">
                    <a:pos x="23" y="82"/>
                  </a:cxn>
                  <a:cxn ang="0">
                    <a:pos x="11" y="77"/>
                  </a:cxn>
                  <a:cxn ang="0">
                    <a:pos x="3" y="71"/>
                  </a:cxn>
                  <a:cxn ang="0">
                    <a:pos x="0" y="61"/>
                  </a:cxn>
                  <a:cxn ang="0">
                    <a:pos x="6" y="56"/>
                  </a:cxn>
                  <a:cxn ang="0">
                    <a:pos x="14" y="62"/>
                  </a:cxn>
                  <a:cxn ang="0">
                    <a:pos x="12" y="65"/>
                  </a:cxn>
                  <a:cxn ang="0">
                    <a:pos x="14" y="71"/>
                  </a:cxn>
                  <a:cxn ang="0">
                    <a:pos x="21" y="76"/>
                  </a:cxn>
                  <a:cxn ang="0">
                    <a:pos x="29" y="77"/>
                  </a:cxn>
                  <a:cxn ang="0">
                    <a:pos x="40" y="74"/>
                  </a:cxn>
                  <a:cxn ang="0">
                    <a:pos x="47" y="68"/>
                  </a:cxn>
                  <a:cxn ang="0">
                    <a:pos x="49" y="51"/>
                  </a:cxn>
                  <a:cxn ang="0">
                    <a:pos x="44" y="44"/>
                  </a:cxn>
                  <a:cxn ang="0">
                    <a:pos x="35" y="39"/>
                  </a:cxn>
                  <a:cxn ang="0">
                    <a:pos x="21" y="35"/>
                  </a:cxn>
                  <a:cxn ang="0">
                    <a:pos x="37" y="33"/>
                  </a:cxn>
                  <a:cxn ang="0">
                    <a:pos x="46" y="15"/>
                  </a:cxn>
                  <a:cxn ang="0">
                    <a:pos x="38" y="6"/>
                  </a:cxn>
                  <a:cxn ang="0">
                    <a:pos x="26" y="5"/>
                  </a:cxn>
                  <a:cxn ang="0">
                    <a:pos x="18" y="8"/>
                  </a:cxn>
                  <a:cxn ang="0">
                    <a:pos x="15" y="15"/>
                  </a:cxn>
                  <a:cxn ang="0">
                    <a:pos x="17" y="23"/>
                  </a:cxn>
                  <a:cxn ang="0">
                    <a:pos x="8" y="26"/>
                  </a:cxn>
                  <a:cxn ang="0">
                    <a:pos x="5" y="21"/>
                  </a:cxn>
                  <a:cxn ang="0">
                    <a:pos x="8" y="9"/>
                  </a:cxn>
                  <a:cxn ang="0">
                    <a:pos x="18" y="2"/>
                  </a:cxn>
                </a:cxnLst>
                <a:rect l="0" t="0" r="r" b="b"/>
                <a:pathLst>
                  <a:path w="62" h="82">
                    <a:moveTo>
                      <a:pt x="24" y="0"/>
                    </a:moveTo>
                    <a:lnTo>
                      <a:pt x="37" y="0"/>
                    </a:lnTo>
                    <a:lnTo>
                      <a:pt x="49" y="3"/>
                    </a:lnTo>
                    <a:lnTo>
                      <a:pt x="53" y="6"/>
                    </a:lnTo>
                    <a:lnTo>
                      <a:pt x="56" y="11"/>
                    </a:lnTo>
                    <a:lnTo>
                      <a:pt x="58" y="14"/>
                    </a:lnTo>
                    <a:lnTo>
                      <a:pt x="58" y="23"/>
                    </a:lnTo>
                    <a:lnTo>
                      <a:pt x="52" y="32"/>
                    </a:lnTo>
                    <a:lnTo>
                      <a:pt x="47" y="33"/>
                    </a:lnTo>
                    <a:lnTo>
                      <a:pt x="40" y="36"/>
                    </a:lnTo>
                    <a:lnTo>
                      <a:pt x="47" y="38"/>
                    </a:lnTo>
                    <a:lnTo>
                      <a:pt x="53" y="41"/>
                    </a:lnTo>
                    <a:lnTo>
                      <a:pt x="58" y="44"/>
                    </a:lnTo>
                    <a:lnTo>
                      <a:pt x="59" y="48"/>
                    </a:lnTo>
                    <a:lnTo>
                      <a:pt x="62" y="53"/>
                    </a:lnTo>
                    <a:lnTo>
                      <a:pt x="62" y="64"/>
                    </a:lnTo>
                    <a:lnTo>
                      <a:pt x="56" y="73"/>
                    </a:lnTo>
                    <a:lnTo>
                      <a:pt x="52" y="76"/>
                    </a:lnTo>
                    <a:lnTo>
                      <a:pt x="37" y="82"/>
                    </a:lnTo>
                    <a:lnTo>
                      <a:pt x="23" y="82"/>
                    </a:lnTo>
                    <a:lnTo>
                      <a:pt x="17" y="80"/>
                    </a:lnTo>
                    <a:lnTo>
                      <a:pt x="11" y="77"/>
                    </a:lnTo>
                    <a:lnTo>
                      <a:pt x="6" y="76"/>
                    </a:lnTo>
                    <a:lnTo>
                      <a:pt x="3" y="71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3" y="58"/>
                    </a:lnTo>
                    <a:lnTo>
                      <a:pt x="6" y="56"/>
                    </a:lnTo>
                    <a:lnTo>
                      <a:pt x="11" y="56"/>
                    </a:lnTo>
                    <a:lnTo>
                      <a:pt x="14" y="62"/>
                    </a:lnTo>
                    <a:lnTo>
                      <a:pt x="14" y="64"/>
                    </a:lnTo>
                    <a:lnTo>
                      <a:pt x="12" y="65"/>
                    </a:lnTo>
                    <a:lnTo>
                      <a:pt x="12" y="68"/>
                    </a:lnTo>
                    <a:lnTo>
                      <a:pt x="14" y="71"/>
                    </a:lnTo>
                    <a:lnTo>
                      <a:pt x="15" y="73"/>
                    </a:lnTo>
                    <a:lnTo>
                      <a:pt x="21" y="76"/>
                    </a:lnTo>
                    <a:lnTo>
                      <a:pt x="26" y="77"/>
                    </a:lnTo>
                    <a:lnTo>
                      <a:pt x="29" y="77"/>
                    </a:lnTo>
                    <a:lnTo>
                      <a:pt x="35" y="76"/>
                    </a:lnTo>
                    <a:lnTo>
                      <a:pt x="40" y="74"/>
                    </a:lnTo>
                    <a:lnTo>
                      <a:pt x="44" y="71"/>
                    </a:lnTo>
                    <a:lnTo>
                      <a:pt x="47" y="68"/>
                    </a:lnTo>
                    <a:lnTo>
                      <a:pt x="49" y="64"/>
                    </a:lnTo>
                    <a:lnTo>
                      <a:pt x="49" y="51"/>
                    </a:lnTo>
                    <a:lnTo>
                      <a:pt x="47" y="47"/>
                    </a:lnTo>
                    <a:lnTo>
                      <a:pt x="44" y="44"/>
                    </a:lnTo>
                    <a:lnTo>
                      <a:pt x="40" y="41"/>
                    </a:lnTo>
                    <a:lnTo>
                      <a:pt x="35" y="39"/>
                    </a:lnTo>
                    <a:lnTo>
                      <a:pt x="21" y="39"/>
                    </a:lnTo>
                    <a:lnTo>
                      <a:pt x="21" y="35"/>
                    </a:lnTo>
                    <a:lnTo>
                      <a:pt x="32" y="35"/>
                    </a:lnTo>
                    <a:lnTo>
                      <a:pt x="37" y="33"/>
                    </a:lnTo>
                    <a:lnTo>
                      <a:pt x="46" y="24"/>
                    </a:lnTo>
                    <a:lnTo>
                      <a:pt x="46" y="15"/>
                    </a:lnTo>
                    <a:lnTo>
                      <a:pt x="44" y="12"/>
                    </a:lnTo>
                    <a:lnTo>
                      <a:pt x="38" y="6"/>
                    </a:lnTo>
                    <a:lnTo>
                      <a:pt x="34" y="5"/>
                    </a:lnTo>
                    <a:lnTo>
                      <a:pt x="26" y="5"/>
                    </a:lnTo>
                    <a:lnTo>
                      <a:pt x="21" y="6"/>
                    </a:lnTo>
                    <a:lnTo>
                      <a:pt x="18" y="8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17"/>
                    </a:lnTo>
                    <a:lnTo>
                      <a:pt x="17" y="23"/>
                    </a:lnTo>
                    <a:lnTo>
                      <a:pt x="14" y="26"/>
                    </a:lnTo>
                    <a:lnTo>
                      <a:pt x="8" y="26"/>
                    </a:lnTo>
                    <a:lnTo>
                      <a:pt x="6" y="23"/>
                    </a:lnTo>
                    <a:lnTo>
                      <a:pt x="5" y="21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2" y="5"/>
                    </a:lnTo>
                    <a:lnTo>
                      <a:pt x="18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89" name="Freeform 797"/>
              <p:cNvSpPr>
                <a:spLocks noEditPoints="1"/>
              </p:cNvSpPr>
              <p:nvPr/>
            </p:nvSpPr>
            <p:spPr bwMode="auto">
              <a:xfrm>
                <a:off x="1704" y="3363"/>
                <a:ext cx="79" cy="78"/>
              </a:xfrm>
              <a:custGeom>
                <a:avLst/>
                <a:gdLst/>
                <a:ahLst/>
                <a:cxnLst>
                  <a:cxn ang="0">
                    <a:pos x="23" y="37"/>
                  </a:cxn>
                  <a:cxn ang="0">
                    <a:pos x="23" y="68"/>
                  </a:cxn>
                  <a:cxn ang="0">
                    <a:pos x="27" y="72"/>
                  </a:cxn>
                  <a:cxn ang="0">
                    <a:pos x="32" y="74"/>
                  </a:cxn>
                  <a:cxn ang="0">
                    <a:pos x="38" y="74"/>
                  </a:cxn>
                  <a:cxn ang="0">
                    <a:pos x="53" y="71"/>
                  </a:cxn>
                  <a:cxn ang="0">
                    <a:pos x="62" y="65"/>
                  </a:cxn>
                  <a:cxn ang="0">
                    <a:pos x="65" y="54"/>
                  </a:cxn>
                  <a:cxn ang="0">
                    <a:pos x="65" y="48"/>
                  </a:cxn>
                  <a:cxn ang="0">
                    <a:pos x="62" y="43"/>
                  </a:cxn>
                  <a:cxn ang="0">
                    <a:pos x="59" y="40"/>
                  </a:cxn>
                  <a:cxn ang="0">
                    <a:pos x="50" y="37"/>
                  </a:cxn>
                  <a:cxn ang="0">
                    <a:pos x="23" y="37"/>
                  </a:cxn>
                  <a:cxn ang="0">
                    <a:pos x="27" y="4"/>
                  </a:cxn>
                  <a:cxn ang="0">
                    <a:pos x="24" y="6"/>
                  </a:cxn>
                  <a:cxn ang="0">
                    <a:pos x="23" y="9"/>
                  </a:cxn>
                  <a:cxn ang="0">
                    <a:pos x="23" y="33"/>
                  </a:cxn>
                  <a:cxn ang="0">
                    <a:pos x="36" y="33"/>
                  </a:cxn>
                  <a:cxn ang="0">
                    <a:pos x="54" y="30"/>
                  </a:cxn>
                  <a:cxn ang="0">
                    <a:pos x="60" y="25"/>
                  </a:cxn>
                  <a:cxn ang="0">
                    <a:pos x="62" y="18"/>
                  </a:cxn>
                  <a:cxn ang="0">
                    <a:pos x="59" y="10"/>
                  </a:cxn>
                  <a:cxn ang="0">
                    <a:pos x="51" y="6"/>
                  </a:cxn>
                  <a:cxn ang="0">
                    <a:pos x="38" y="4"/>
                  </a:cxn>
                  <a:cxn ang="0">
                    <a:pos x="27" y="4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9" y="1"/>
                  </a:cxn>
                  <a:cxn ang="0">
                    <a:pos x="71" y="7"/>
                  </a:cxn>
                  <a:cxn ang="0">
                    <a:pos x="74" y="18"/>
                  </a:cxn>
                  <a:cxn ang="0">
                    <a:pos x="74" y="22"/>
                  </a:cxn>
                  <a:cxn ang="0">
                    <a:pos x="71" y="27"/>
                  </a:cxn>
                  <a:cxn ang="0">
                    <a:pos x="68" y="30"/>
                  </a:cxn>
                  <a:cxn ang="0">
                    <a:pos x="63" y="33"/>
                  </a:cxn>
                  <a:cxn ang="0">
                    <a:pos x="57" y="34"/>
                  </a:cxn>
                  <a:cxn ang="0">
                    <a:pos x="65" y="36"/>
                  </a:cxn>
                  <a:cxn ang="0">
                    <a:pos x="71" y="40"/>
                  </a:cxn>
                  <a:cxn ang="0">
                    <a:pos x="76" y="43"/>
                  </a:cxn>
                  <a:cxn ang="0">
                    <a:pos x="79" y="56"/>
                  </a:cxn>
                  <a:cxn ang="0">
                    <a:pos x="76" y="65"/>
                  </a:cxn>
                  <a:cxn ang="0">
                    <a:pos x="69" y="72"/>
                  </a:cxn>
                  <a:cxn ang="0">
                    <a:pos x="59" y="77"/>
                  </a:cxn>
                  <a:cxn ang="0">
                    <a:pos x="42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5" y="74"/>
                  </a:cxn>
                  <a:cxn ang="0">
                    <a:pos x="8" y="72"/>
                  </a:cxn>
                  <a:cxn ang="0">
                    <a:pos x="9" y="71"/>
                  </a:cxn>
                  <a:cxn ang="0">
                    <a:pos x="11" y="66"/>
                  </a:cxn>
                  <a:cxn ang="0">
                    <a:pos x="11" y="9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78">
                    <a:moveTo>
                      <a:pt x="23" y="37"/>
                    </a:moveTo>
                    <a:lnTo>
                      <a:pt x="23" y="68"/>
                    </a:lnTo>
                    <a:lnTo>
                      <a:pt x="27" y="72"/>
                    </a:lnTo>
                    <a:lnTo>
                      <a:pt x="32" y="74"/>
                    </a:lnTo>
                    <a:lnTo>
                      <a:pt x="38" y="74"/>
                    </a:lnTo>
                    <a:lnTo>
                      <a:pt x="53" y="71"/>
                    </a:lnTo>
                    <a:lnTo>
                      <a:pt x="62" y="65"/>
                    </a:lnTo>
                    <a:lnTo>
                      <a:pt x="65" y="54"/>
                    </a:lnTo>
                    <a:lnTo>
                      <a:pt x="65" y="48"/>
                    </a:lnTo>
                    <a:lnTo>
                      <a:pt x="62" y="43"/>
                    </a:lnTo>
                    <a:lnTo>
                      <a:pt x="59" y="40"/>
                    </a:lnTo>
                    <a:lnTo>
                      <a:pt x="50" y="37"/>
                    </a:lnTo>
                    <a:lnTo>
                      <a:pt x="23" y="37"/>
                    </a:lnTo>
                    <a:close/>
                    <a:moveTo>
                      <a:pt x="27" y="4"/>
                    </a:moveTo>
                    <a:lnTo>
                      <a:pt x="24" y="6"/>
                    </a:lnTo>
                    <a:lnTo>
                      <a:pt x="23" y="9"/>
                    </a:lnTo>
                    <a:lnTo>
                      <a:pt x="23" y="33"/>
                    </a:lnTo>
                    <a:lnTo>
                      <a:pt x="36" y="33"/>
                    </a:lnTo>
                    <a:lnTo>
                      <a:pt x="54" y="30"/>
                    </a:lnTo>
                    <a:lnTo>
                      <a:pt x="60" y="25"/>
                    </a:lnTo>
                    <a:lnTo>
                      <a:pt x="62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38" y="4"/>
                    </a:lnTo>
                    <a:lnTo>
                      <a:pt x="27" y="4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9" y="1"/>
                    </a:lnTo>
                    <a:lnTo>
                      <a:pt x="71" y="7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1" y="27"/>
                    </a:lnTo>
                    <a:lnTo>
                      <a:pt x="68" y="30"/>
                    </a:lnTo>
                    <a:lnTo>
                      <a:pt x="63" y="33"/>
                    </a:lnTo>
                    <a:lnTo>
                      <a:pt x="57" y="34"/>
                    </a:lnTo>
                    <a:lnTo>
                      <a:pt x="65" y="36"/>
                    </a:lnTo>
                    <a:lnTo>
                      <a:pt x="71" y="40"/>
                    </a:lnTo>
                    <a:lnTo>
                      <a:pt x="76" y="43"/>
                    </a:lnTo>
                    <a:lnTo>
                      <a:pt x="79" y="56"/>
                    </a:lnTo>
                    <a:lnTo>
                      <a:pt x="76" y="65"/>
                    </a:lnTo>
                    <a:lnTo>
                      <a:pt x="69" y="72"/>
                    </a:lnTo>
                    <a:lnTo>
                      <a:pt x="59" y="77"/>
                    </a:lnTo>
                    <a:lnTo>
                      <a:pt x="42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5" y="74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66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90" name="Picture 798"/>
              <p:cNvPicPr>
                <a:picLocks noChangeAspect="1" noChangeArrowheads="1"/>
              </p:cNvPicPr>
              <p:nvPr/>
            </p:nvPicPr>
            <p:blipFill>
              <a:blip r:embed="rId358" cstate="print"/>
              <a:srcRect/>
              <a:stretch>
                <a:fillRect/>
              </a:stretch>
            </p:blipFill>
            <p:spPr bwMode="auto">
              <a:xfrm>
                <a:off x="1873" y="3329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91" name="Picture 799"/>
              <p:cNvPicPr>
                <a:picLocks noChangeAspect="1" noChangeArrowheads="1"/>
              </p:cNvPicPr>
              <p:nvPr/>
            </p:nvPicPr>
            <p:blipFill>
              <a:blip r:embed="rId359" cstate="print"/>
              <a:srcRect/>
              <a:stretch>
                <a:fillRect/>
              </a:stretch>
            </p:blipFill>
            <p:spPr bwMode="auto">
              <a:xfrm>
                <a:off x="1873" y="3329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92" name="Picture 800"/>
              <p:cNvPicPr>
                <a:picLocks noChangeAspect="1" noChangeArrowheads="1"/>
              </p:cNvPicPr>
              <p:nvPr/>
            </p:nvPicPr>
            <p:blipFill>
              <a:blip r:embed="rId360" cstate="print"/>
              <a:srcRect/>
              <a:stretch>
                <a:fillRect/>
              </a:stretch>
            </p:blipFill>
            <p:spPr bwMode="auto">
              <a:xfrm>
                <a:off x="1902" y="3329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93" name="Picture 801"/>
              <p:cNvPicPr>
                <a:picLocks noChangeAspect="1" noChangeArrowheads="1"/>
              </p:cNvPicPr>
              <p:nvPr/>
            </p:nvPicPr>
            <p:blipFill>
              <a:blip r:embed="rId361" cstate="print"/>
              <a:srcRect/>
              <a:stretch>
                <a:fillRect/>
              </a:stretch>
            </p:blipFill>
            <p:spPr bwMode="auto">
              <a:xfrm>
                <a:off x="1902" y="3329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994" name="Freeform 802"/>
              <p:cNvSpPr>
                <a:spLocks noEditPoints="1"/>
              </p:cNvSpPr>
              <p:nvPr/>
            </p:nvSpPr>
            <p:spPr bwMode="auto">
              <a:xfrm>
                <a:off x="2140" y="3361"/>
                <a:ext cx="84" cy="103"/>
              </a:xfrm>
              <a:custGeom>
                <a:avLst/>
                <a:gdLst/>
                <a:ahLst/>
                <a:cxnLst>
                  <a:cxn ang="0">
                    <a:pos x="40" y="70"/>
                  </a:cxn>
                  <a:cxn ang="0">
                    <a:pos x="42" y="76"/>
                  </a:cxn>
                  <a:cxn ang="0">
                    <a:pos x="52" y="76"/>
                  </a:cxn>
                  <a:cxn ang="0">
                    <a:pos x="61" y="71"/>
                  </a:cxn>
                  <a:cxn ang="0">
                    <a:pos x="42" y="68"/>
                  </a:cxn>
                  <a:cxn ang="0">
                    <a:pos x="30" y="8"/>
                  </a:cxn>
                  <a:cxn ang="0">
                    <a:pos x="16" y="27"/>
                  </a:cxn>
                  <a:cxn ang="0">
                    <a:pos x="16" y="58"/>
                  </a:cxn>
                  <a:cxn ang="0">
                    <a:pos x="24" y="68"/>
                  </a:cxn>
                  <a:cxn ang="0">
                    <a:pos x="31" y="74"/>
                  </a:cxn>
                  <a:cxn ang="0">
                    <a:pos x="36" y="74"/>
                  </a:cxn>
                  <a:cxn ang="0">
                    <a:pos x="34" y="67"/>
                  </a:cxn>
                  <a:cxn ang="0">
                    <a:pos x="39" y="64"/>
                  </a:cxn>
                  <a:cxn ang="0">
                    <a:pos x="46" y="61"/>
                  </a:cxn>
                  <a:cxn ang="0">
                    <a:pos x="60" y="62"/>
                  </a:cxn>
                  <a:cxn ang="0">
                    <a:pos x="69" y="56"/>
                  </a:cxn>
                  <a:cxn ang="0">
                    <a:pos x="70" y="32"/>
                  </a:cxn>
                  <a:cxn ang="0">
                    <a:pos x="64" y="17"/>
                  </a:cxn>
                  <a:cxn ang="0">
                    <a:pos x="55" y="8"/>
                  </a:cxn>
                  <a:cxn ang="0">
                    <a:pos x="43" y="0"/>
                  </a:cxn>
                  <a:cxn ang="0">
                    <a:pos x="72" y="11"/>
                  </a:cxn>
                  <a:cxn ang="0">
                    <a:pos x="84" y="41"/>
                  </a:cxn>
                  <a:cxn ang="0">
                    <a:pos x="73" y="70"/>
                  </a:cxn>
                  <a:cxn ang="0">
                    <a:pos x="78" y="77"/>
                  </a:cxn>
                  <a:cxn ang="0">
                    <a:pos x="75" y="91"/>
                  </a:cxn>
                  <a:cxn ang="0">
                    <a:pos x="64" y="98"/>
                  </a:cxn>
                  <a:cxn ang="0">
                    <a:pos x="21" y="100"/>
                  </a:cxn>
                  <a:cxn ang="0">
                    <a:pos x="10" y="94"/>
                  </a:cxn>
                  <a:cxn ang="0">
                    <a:pos x="7" y="86"/>
                  </a:cxn>
                  <a:cxn ang="0">
                    <a:pos x="10" y="82"/>
                  </a:cxn>
                  <a:cxn ang="0">
                    <a:pos x="19" y="83"/>
                  </a:cxn>
                  <a:cxn ang="0">
                    <a:pos x="21" y="91"/>
                  </a:cxn>
                  <a:cxn ang="0">
                    <a:pos x="25" y="94"/>
                  </a:cxn>
                  <a:cxn ang="0">
                    <a:pos x="36" y="97"/>
                  </a:cxn>
                  <a:cxn ang="0">
                    <a:pos x="58" y="94"/>
                  </a:cxn>
                  <a:cxn ang="0">
                    <a:pos x="66" y="88"/>
                  </a:cxn>
                  <a:cxn ang="0">
                    <a:pos x="67" y="79"/>
                  </a:cxn>
                  <a:cxn ang="0">
                    <a:pos x="55" y="80"/>
                  </a:cxn>
                  <a:cxn ang="0">
                    <a:pos x="25" y="79"/>
                  </a:cxn>
                  <a:cxn ang="0">
                    <a:pos x="3" y="58"/>
                  </a:cxn>
                  <a:cxn ang="0">
                    <a:pos x="3" y="24"/>
                  </a:cxn>
                  <a:cxn ang="0">
                    <a:pos x="25" y="3"/>
                  </a:cxn>
                </a:cxnLst>
                <a:rect l="0" t="0" r="r" b="b"/>
                <a:pathLst>
                  <a:path w="84" h="103">
                    <a:moveTo>
                      <a:pt x="42" y="68"/>
                    </a:moveTo>
                    <a:lnTo>
                      <a:pt x="40" y="70"/>
                    </a:lnTo>
                    <a:lnTo>
                      <a:pt x="39" y="73"/>
                    </a:lnTo>
                    <a:lnTo>
                      <a:pt x="42" y="76"/>
                    </a:lnTo>
                    <a:lnTo>
                      <a:pt x="46" y="77"/>
                    </a:lnTo>
                    <a:lnTo>
                      <a:pt x="52" y="76"/>
                    </a:lnTo>
                    <a:lnTo>
                      <a:pt x="57" y="74"/>
                    </a:lnTo>
                    <a:lnTo>
                      <a:pt x="61" y="71"/>
                    </a:lnTo>
                    <a:lnTo>
                      <a:pt x="57" y="68"/>
                    </a:lnTo>
                    <a:lnTo>
                      <a:pt x="42" y="68"/>
                    </a:lnTo>
                    <a:close/>
                    <a:moveTo>
                      <a:pt x="43" y="5"/>
                    </a:moveTo>
                    <a:lnTo>
                      <a:pt x="30" y="8"/>
                    </a:lnTo>
                    <a:lnTo>
                      <a:pt x="21" y="17"/>
                    </a:lnTo>
                    <a:lnTo>
                      <a:pt x="16" y="27"/>
                    </a:lnTo>
                    <a:lnTo>
                      <a:pt x="13" y="42"/>
                    </a:lnTo>
                    <a:lnTo>
                      <a:pt x="16" y="58"/>
                    </a:lnTo>
                    <a:lnTo>
                      <a:pt x="19" y="64"/>
                    </a:lnTo>
                    <a:lnTo>
                      <a:pt x="24" y="68"/>
                    </a:lnTo>
                    <a:lnTo>
                      <a:pt x="27" y="73"/>
                    </a:lnTo>
                    <a:lnTo>
                      <a:pt x="31" y="74"/>
                    </a:lnTo>
                    <a:lnTo>
                      <a:pt x="37" y="77"/>
                    </a:lnTo>
                    <a:lnTo>
                      <a:pt x="36" y="74"/>
                    </a:lnTo>
                    <a:lnTo>
                      <a:pt x="34" y="73"/>
                    </a:lnTo>
                    <a:lnTo>
                      <a:pt x="34" y="67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43" y="62"/>
                    </a:lnTo>
                    <a:lnTo>
                      <a:pt x="46" y="61"/>
                    </a:lnTo>
                    <a:lnTo>
                      <a:pt x="55" y="61"/>
                    </a:lnTo>
                    <a:lnTo>
                      <a:pt x="60" y="62"/>
                    </a:lnTo>
                    <a:lnTo>
                      <a:pt x="66" y="64"/>
                    </a:lnTo>
                    <a:lnTo>
                      <a:pt x="69" y="56"/>
                    </a:lnTo>
                    <a:lnTo>
                      <a:pt x="70" y="48"/>
                    </a:lnTo>
                    <a:lnTo>
                      <a:pt x="70" y="32"/>
                    </a:lnTo>
                    <a:lnTo>
                      <a:pt x="67" y="23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8"/>
                    </a:lnTo>
                    <a:lnTo>
                      <a:pt x="43" y="5"/>
                    </a:lnTo>
                    <a:close/>
                    <a:moveTo>
                      <a:pt x="43" y="0"/>
                    </a:moveTo>
                    <a:lnTo>
                      <a:pt x="60" y="2"/>
                    </a:lnTo>
                    <a:lnTo>
                      <a:pt x="72" y="11"/>
                    </a:lnTo>
                    <a:lnTo>
                      <a:pt x="81" y="24"/>
                    </a:lnTo>
                    <a:lnTo>
                      <a:pt x="84" y="41"/>
                    </a:lnTo>
                    <a:lnTo>
                      <a:pt x="81" y="56"/>
                    </a:lnTo>
                    <a:lnTo>
                      <a:pt x="73" y="70"/>
                    </a:lnTo>
                    <a:lnTo>
                      <a:pt x="76" y="74"/>
                    </a:lnTo>
                    <a:lnTo>
                      <a:pt x="78" y="77"/>
                    </a:lnTo>
                    <a:lnTo>
                      <a:pt x="78" y="86"/>
                    </a:lnTo>
                    <a:lnTo>
                      <a:pt x="75" y="91"/>
                    </a:lnTo>
                    <a:lnTo>
                      <a:pt x="70" y="95"/>
                    </a:lnTo>
                    <a:lnTo>
                      <a:pt x="64" y="98"/>
                    </a:lnTo>
                    <a:lnTo>
                      <a:pt x="42" y="103"/>
                    </a:lnTo>
                    <a:lnTo>
                      <a:pt x="21" y="100"/>
                    </a:lnTo>
                    <a:lnTo>
                      <a:pt x="15" y="97"/>
                    </a:lnTo>
                    <a:lnTo>
                      <a:pt x="10" y="94"/>
                    </a:lnTo>
                    <a:lnTo>
                      <a:pt x="9" y="91"/>
                    </a:lnTo>
                    <a:lnTo>
                      <a:pt x="7" y="86"/>
                    </a:lnTo>
                    <a:lnTo>
                      <a:pt x="7" y="83"/>
                    </a:lnTo>
                    <a:lnTo>
                      <a:pt x="10" y="82"/>
                    </a:lnTo>
                    <a:lnTo>
                      <a:pt x="16" y="82"/>
                    </a:lnTo>
                    <a:lnTo>
                      <a:pt x="19" y="83"/>
                    </a:lnTo>
                    <a:lnTo>
                      <a:pt x="21" y="85"/>
                    </a:lnTo>
                    <a:lnTo>
                      <a:pt x="21" y="91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6" y="97"/>
                    </a:lnTo>
                    <a:lnTo>
                      <a:pt x="49" y="97"/>
                    </a:lnTo>
                    <a:lnTo>
                      <a:pt x="58" y="94"/>
                    </a:lnTo>
                    <a:lnTo>
                      <a:pt x="63" y="91"/>
                    </a:lnTo>
                    <a:lnTo>
                      <a:pt x="66" y="88"/>
                    </a:lnTo>
                    <a:lnTo>
                      <a:pt x="67" y="85"/>
                    </a:lnTo>
                    <a:lnTo>
                      <a:pt x="67" y="79"/>
                    </a:lnTo>
                    <a:lnTo>
                      <a:pt x="66" y="76"/>
                    </a:lnTo>
                    <a:lnTo>
                      <a:pt x="55" y="80"/>
                    </a:lnTo>
                    <a:lnTo>
                      <a:pt x="42" y="82"/>
                    </a:lnTo>
                    <a:lnTo>
                      <a:pt x="25" y="79"/>
                    </a:lnTo>
                    <a:lnTo>
                      <a:pt x="12" y="70"/>
                    </a:lnTo>
                    <a:lnTo>
                      <a:pt x="3" y="58"/>
                    </a:lnTo>
                    <a:lnTo>
                      <a:pt x="0" y="41"/>
                    </a:lnTo>
                    <a:lnTo>
                      <a:pt x="3" y="24"/>
                    </a:lnTo>
                    <a:lnTo>
                      <a:pt x="12" y="11"/>
                    </a:lnTo>
                    <a:lnTo>
                      <a:pt x="25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95" name="Freeform 803"/>
              <p:cNvSpPr>
                <a:spLocks noEditPoints="1"/>
              </p:cNvSpPr>
              <p:nvPr/>
            </p:nvSpPr>
            <p:spPr bwMode="auto">
              <a:xfrm>
                <a:off x="2560" y="3361"/>
                <a:ext cx="99" cy="82"/>
              </a:xfrm>
              <a:custGeom>
                <a:avLst/>
                <a:gdLst/>
                <a:ahLst/>
                <a:cxnLst>
                  <a:cxn ang="0">
                    <a:pos x="71" y="39"/>
                  </a:cxn>
                  <a:cxn ang="0">
                    <a:pos x="68" y="50"/>
                  </a:cxn>
                  <a:cxn ang="0">
                    <a:pos x="69" y="70"/>
                  </a:cxn>
                  <a:cxn ang="0">
                    <a:pos x="74" y="76"/>
                  </a:cxn>
                  <a:cxn ang="0">
                    <a:pos x="83" y="76"/>
                  </a:cxn>
                  <a:cxn ang="0">
                    <a:pos x="89" y="70"/>
                  </a:cxn>
                  <a:cxn ang="0">
                    <a:pos x="90" y="48"/>
                  </a:cxn>
                  <a:cxn ang="0">
                    <a:pos x="86" y="39"/>
                  </a:cxn>
                  <a:cxn ang="0">
                    <a:pos x="75" y="36"/>
                  </a:cxn>
                  <a:cxn ang="0">
                    <a:pos x="90" y="35"/>
                  </a:cxn>
                  <a:cxn ang="0">
                    <a:pos x="99" y="58"/>
                  </a:cxn>
                  <a:cxn ang="0">
                    <a:pos x="89" y="79"/>
                  </a:cxn>
                  <a:cxn ang="0">
                    <a:pos x="68" y="77"/>
                  </a:cxn>
                  <a:cxn ang="0">
                    <a:pos x="59" y="56"/>
                  </a:cxn>
                  <a:cxn ang="0">
                    <a:pos x="68" y="35"/>
                  </a:cxn>
                  <a:cxn ang="0">
                    <a:pos x="17" y="5"/>
                  </a:cxn>
                  <a:cxn ang="0">
                    <a:pos x="10" y="12"/>
                  </a:cxn>
                  <a:cxn ang="0">
                    <a:pos x="9" y="32"/>
                  </a:cxn>
                  <a:cxn ang="0">
                    <a:pos x="13" y="42"/>
                  </a:cxn>
                  <a:cxn ang="0">
                    <a:pos x="20" y="45"/>
                  </a:cxn>
                  <a:cxn ang="0">
                    <a:pos x="27" y="42"/>
                  </a:cxn>
                  <a:cxn ang="0">
                    <a:pos x="32" y="32"/>
                  </a:cxn>
                  <a:cxn ang="0">
                    <a:pos x="30" y="12"/>
                  </a:cxn>
                  <a:cxn ang="0">
                    <a:pos x="24" y="5"/>
                  </a:cxn>
                  <a:cxn ang="0">
                    <a:pos x="74" y="2"/>
                  </a:cxn>
                  <a:cxn ang="0">
                    <a:pos x="26" y="80"/>
                  </a:cxn>
                  <a:cxn ang="0">
                    <a:pos x="74" y="2"/>
                  </a:cxn>
                  <a:cxn ang="0">
                    <a:pos x="32" y="3"/>
                  </a:cxn>
                  <a:cxn ang="0">
                    <a:pos x="41" y="26"/>
                  </a:cxn>
                  <a:cxn ang="0">
                    <a:pos x="30" y="47"/>
                  </a:cxn>
                  <a:cxn ang="0">
                    <a:pos x="9" y="45"/>
                  </a:cxn>
                  <a:cxn ang="0">
                    <a:pos x="0" y="24"/>
                  </a:cxn>
                  <a:cxn ang="0">
                    <a:pos x="9" y="3"/>
                  </a:cxn>
                </a:cxnLst>
                <a:rect l="0" t="0" r="r" b="b"/>
                <a:pathLst>
                  <a:path w="99" h="82">
                    <a:moveTo>
                      <a:pt x="75" y="36"/>
                    </a:moveTo>
                    <a:lnTo>
                      <a:pt x="71" y="39"/>
                    </a:lnTo>
                    <a:lnTo>
                      <a:pt x="69" y="44"/>
                    </a:lnTo>
                    <a:lnTo>
                      <a:pt x="68" y="50"/>
                    </a:lnTo>
                    <a:lnTo>
                      <a:pt x="68" y="64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4" y="76"/>
                    </a:lnTo>
                    <a:lnTo>
                      <a:pt x="78" y="77"/>
                    </a:lnTo>
                    <a:lnTo>
                      <a:pt x="83" y="76"/>
                    </a:lnTo>
                    <a:lnTo>
                      <a:pt x="86" y="74"/>
                    </a:lnTo>
                    <a:lnTo>
                      <a:pt x="89" y="70"/>
                    </a:lnTo>
                    <a:lnTo>
                      <a:pt x="90" y="64"/>
                    </a:lnTo>
                    <a:lnTo>
                      <a:pt x="90" y="48"/>
                    </a:lnTo>
                    <a:lnTo>
                      <a:pt x="89" y="44"/>
                    </a:lnTo>
                    <a:lnTo>
                      <a:pt x="86" y="39"/>
                    </a:lnTo>
                    <a:lnTo>
                      <a:pt x="83" y="36"/>
                    </a:lnTo>
                    <a:lnTo>
                      <a:pt x="75" y="36"/>
                    </a:lnTo>
                    <a:close/>
                    <a:moveTo>
                      <a:pt x="78" y="32"/>
                    </a:moveTo>
                    <a:lnTo>
                      <a:pt x="90" y="35"/>
                    </a:lnTo>
                    <a:lnTo>
                      <a:pt x="96" y="44"/>
                    </a:lnTo>
                    <a:lnTo>
                      <a:pt x="99" y="58"/>
                    </a:lnTo>
                    <a:lnTo>
                      <a:pt x="96" y="70"/>
                    </a:lnTo>
                    <a:lnTo>
                      <a:pt x="89" y="79"/>
                    </a:lnTo>
                    <a:lnTo>
                      <a:pt x="78" y="82"/>
                    </a:lnTo>
                    <a:lnTo>
                      <a:pt x="68" y="77"/>
                    </a:lnTo>
                    <a:lnTo>
                      <a:pt x="62" y="68"/>
                    </a:lnTo>
                    <a:lnTo>
                      <a:pt x="59" y="56"/>
                    </a:lnTo>
                    <a:lnTo>
                      <a:pt x="60" y="44"/>
                    </a:lnTo>
                    <a:lnTo>
                      <a:pt x="68" y="35"/>
                    </a:lnTo>
                    <a:lnTo>
                      <a:pt x="78" y="32"/>
                    </a:lnTo>
                    <a:close/>
                    <a:moveTo>
                      <a:pt x="17" y="5"/>
                    </a:moveTo>
                    <a:lnTo>
                      <a:pt x="13" y="8"/>
                    </a:lnTo>
                    <a:lnTo>
                      <a:pt x="10" y="12"/>
                    </a:lnTo>
                    <a:lnTo>
                      <a:pt x="9" y="18"/>
                    </a:lnTo>
                    <a:lnTo>
                      <a:pt x="9" y="32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30" y="38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17" y="5"/>
                    </a:lnTo>
                    <a:close/>
                    <a:moveTo>
                      <a:pt x="74" y="2"/>
                    </a:moveTo>
                    <a:lnTo>
                      <a:pt x="80" y="2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2"/>
                    </a:lnTo>
                    <a:close/>
                    <a:moveTo>
                      <a:pt x="21" y="0"/>
                    </a:moveTo>
                    <a:lnTo>
                      <a:pt x="32" y="3"/>
                    </a:lnTo>
                    <a:lnTo>
                      <a:pt x="38" y="12"/>
                    </a:lnTo>
                    <a:lnTo>
                      <a:pt x="41" y="26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0" y="50"/>
                    </a:lnTo>
                    <a:lnTo>
                      <a:pt x="9" y="45"/>
                    </a:lnTo>
                    <a:lnTo>
                      <a:pt x="3" y="36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9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96" name="Freeform 804"/>
              <p:cNvSpPr>
                <a:spLocks/>
              </p:cNvSpPr>
              <p:nvPr/>
            </p:nvSpPr>
            <p:spPr bwMode="auto">
              <a:xfrm>
                <a:off x="2670" y="3358"/>
                <a:ext cx="60" cy="8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3" y="0"/>
                  </a:cxn>
                  <a:cxn ang="0">
                    <a:pos x="51" y="14"/>
                  </a:cxn>
                  <a:cxn ang="0">
                    <a:pos x="12" y="14"/>
                  </a:cxn>
                  <a:cxn ang="0">
                    <a:pos x="12" y="36"/>
                  </a:cxn>
                  <a:cxn ang="0">
                    <a:pos x="24" y="30"/>
                  </a:cxn>
                  <a:cxn ang="0">
                    <a:pos x="32" y="29"/>
                  </a:cxn>
                  <a:cxn ang="0">
                    <a:pos x="44" y="32"/>
                  </a:cxn>
                  <a:cxn ang="0">
                    <a:pos x="53" y="36"/>
                  </a:cxn>
                  <a:cxn ang="0">
                    <a:pos x="59" y="45"/>
                  </a:cxn>
                  <a:cxn ang="0">
                    <a:pos x="60" y="56"/>
                  </a:cxn>
                  <a:cxn ang="0">
                    <a:pos x="60" y="62"/>
                  </a:cxn>
                  <a:cxn ang="0">
                    <a:pos x="59" y="68"/>
                  </a:cxn>
                  <a:cxn ang="0">
                    <a:pos x="56" y="73"/>
                  </a:cxn>
                  <a:cxn ang="0">
                    <a:pos x="51" y="77"/>
                  </a:cxn>
                  <a:cxn ang="0">
                    <a:pos x="44" y="82"/>
                  </a:cxn>
                  <a:cxn ang="0">
                    <a:pos x="29" y="85"/>
                  </a:cxn>
                  <a:cxn ang="0">
                    <a:pos x="18" y="83"/>
                  </a:cxn>
                  <a:cxn ang="0">
                    <a:pos x="10" y="82"/>
                  </a:cxn>
                  <a:cxn ang="0">
                    <a:pos x="6" y="79"/>
                  </a:cxn>
                  <a:cxn ang="0">
                    <a:pos x="0" y="73"/>
                  </a:cxn>
                  <a:cxn ang="0">
                    <a:pos x="0" y="65"/>
                  </a:cxn>
                  <a:cxn ang="0">
                    <a:pos x="1" y="62"/>
                  </a:cxn>
                  <a:cxn ang="0">
                    <a:pos x="4" y="61"/>
                  </a:cxn>
                  <a:cxn ang="0">
                    <a:pos x="10" y="61"/>
                  </a:cxn>
                  <a:cxn ang="0">
                    <a:pos x="13" y="67"/>
                  </a:cxn>
                  <a:cxn ang="0">
                    <a:pos x="13" y="70"/>
                  </a:cxn>
                  <a:cxn ang="0">
                    <a:pos x="12" y="73"/>
                  </a:cxn>
                  <a:cxn ang="0">
                    <a:pos x="15" y="76"/>
                  </a:cxn>
                  <a:cxn ang="0">
                    <a:pos x="18" y="77"/>
                  </a:cxn>
                  <a:cxn ang="0">
                    <a:pos x="23" y="79"/>
                  </a:cxn>
                  <a:cxn ang="0">
                    <a:pos x="26" y="80"/>
                  </a:cxn>
                  <a:cxn ang="0">
                    <a:pos x="33" y="79"/>
                  </a:cxn>
                  <a:cxn ang="0">
                    <a:pos x="38" y="77"/>
                  </a:cxn>
                  <a:cxn ang="0">
                    <a:pos x="42" y="74"/>
                  </a:cxn>
                  <a:cxn ang="0">
                    <a:pos x="45" y="70"/>
                  </a:cxn>
                  <a:cxn ang="0">
                    <a:pos x="47" y="64"/>
                  </a:cxn>
                  <a:cxn ang="0">
                    <a:pos x="47" y="51"/>
                  </a:cxn>
                  <a:cxn ang="0">
                    <a:pos x="45" y="47"/>
                  </a:cxn>
                  <a:cxn ang="0">
                    <a:pos x="42" y="42"/>
                  </a:cxn>
                  <a:cxn ang="0">
                    <a:pos x="33" y="36"/>
                  </a:cxn>
                  <a:cxn ang="0">
                    <a:pos x="23" y="36"/>
                  </a:cxn>
                  <a:cxn ang="0">
                    <a:pos x="18" y="38"/>
                  </a:cxn>
                  <a:cxn ang="0">
                    <a:pos x="9" y="47"/>
                  </a:cxn>
                  <a:cxn ang="0">
                    <a:pos x="4" y="45"/>
                  </a:cxn>
                  <a:cxn ang="0">
                    <a:pos x="4" y="5"/>
                  </a:cxn>
                  <a:cxn ang="0">
                    <a:pos x="39" y="5"/>
                  </a:cxn>
                  <a:cxn ang="0">
                    <a:pos x="44" y="3"/>
                  </a:cxn>
                  <a:cxn ang="0">
                    <a:pos x="47" y="3"/>
                  </a:cxn>
                  <a:cxn ang="0">
                    <a:pos x="48" y="0"/>
                  </a:cxn>
                </a:cxnLst>
                <a:rect l="0" t="0" r="r" b="b"/>
                <a:pathLst>
                  <a:path w="60" h="85">
                    <a:moveTo>
                      <a:pt x="48" y="0"/>
                    </a:moveTo>
                    <a:lnTo>
                      <a:pt x="53" y="0"/>
                    </a:lnTo>
                    <a:lnTo>
                      <a:pt x="51" y="14"/>
                    </a:lnTo>
                    <a:lnTo>
                      <a:pt x="12" y="14"/>
                    </a:lnTo>
                    <a:lnTo>
                      <a:pt x="12" y="36"/>
                    </a:lnTo>
                    <a:lnTo>
                      <a:pt x="24" y="30"/>
                    </a:lnTo>
                    <a:lnTo>
                      <a:pt x="32" y="29"/>
                    </a:lnTo>
                    <a:lnTo>
                      <a:pt x="44" y="32"/>
                    </a:lnTo>
                    <a:lnTo>
                      <a:pt x="53" y="36"/>
                    </a:lnTo>
                    <a:lnTo>
                      <a:pt x="59" y="45"/>
                    </a:lnTo>
                    <a:lnTo>
                      <a:pt x="60" y="56"/>
                    </a:lnTo>
                    <a:lnTo>
                      <a:pt x="60" y="62"/>
                    </a:lnTo>
                    <a:lnTo>
                      <a:pt x="59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4" y="82"/>
                    </a:lnTo>
                    <a:lnTo>
                      <a:pt x="29" y="85"/>
                    </a:lnTo>
                    <a:lnTo>
                      <a:pt x="18" y="83"/>
                    </a:lnTo>
                    <a:lnTo>
                      <a:pt x="10" y="82"/>
                    </a:lnTo>
                    <a:lnTo>
                      <a:pt x="6" y="79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1" y="62"/>
                    </a:lnTo>
                    <a:lnTo>
                      <a:pt x="4" y="61"/>
                    </a:lnTo>
                    <a:lnTo>
                      <a:pt x="10" y="61"/>
                    </a:lnTo>
                    <a:lnTo>
                      <a:pt x="13" y="67"/>
                    </a:lnTo>
                    <a:lnTo>
                      <a:pt x="13" y="70"/>
                    </a:lnTo>
                    <a:lnTo>
                      <a:pt x="12" y="73"/>
                    </a:lnTo>
                    <a:lnTo>
                      <a:pt x="15" y="76"/>
                    </a:lnTo>
                    <a:lnTo>
                      <a:pt x="18" y="77"/>
                    </a:lnTo>
                    <a:lnTo>
                      <a:pt x="23" y="79"/>
                    </a:lnTo>
                    <a:lnTo>
                      <a:pt x="26" y="80"/>
                    </a:lnTo>
                    <a:lnTo>
                      <a:pt x="33" y="79"/>
                    </a:lnTo>
                    <a:lnTo>
                      <a:pt x="38" y="77"/>
                    </a:lnTo>
                    <a:lnTo>
                      <a:pt x="42" y="74"/>
                    </a:lnTo>
                    <a:lnTo>
                      <a:pt x="45" y="70"/>
                    </a:lnTo>
                    <a:lnTo>
                      <a:pt x="47" y="64"/>
                    </a:lnTo>
                    <a:lnTo>
                      <a:pt x="47" y="51"/>
                    </a:lnTo>
                    <a:lnTo>
                      <a:pt x="45" y="47"/>
                    </a:lnTo>
                    <a:lnTo>
                      <a:pt x="42" y="42"/>
                    </a:lnTo>
                    <a:lnTo>
                      <a:pt x="33" y="36"/>
                    </a:lnTo>
                    <a:lnTo>
                      <a:pt x="23" y="36"/>
                    </a:lnTo>
                    <a:lnTo>
                      <a:pt x="18" y="38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4" y="5"/>
                    </a:lnTo>
                    <a:lnTo>
                      <a:pt x="39" y="5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8997" name="Freeform 805"/>
              <p:cNvSpPr>
                <a:spLocks/>
              </p:cNvSpPr>
              <p:nvPr/>
            </p:nvSpPr>
            <p:spPr bwMode="auto">
              <a:xfrm>
                <a:off x="2754" y="3363"/>
                <a:ext cx="39" cy="78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4" y="0"/>
                  </a:cxn>
                  <a:cxn ang="0">
                    <a:pos x="24" y="62"/>
                  </a:cxn>
                  <a:cxn ang="0">
                    <a:pos x="26" y="66"/>
                  </a:cxn>
                  <a:cxn ang="0">
                    <a:pos x="26" y="69"/>
                  </a:cxn>
                  <a:cxn ang="0">
                    <a:pos x="27" y="71"/>
                  </a:cxn>
                  <a:cxn ang="0">
                    <a:pos x="29" y="74"/>
                  </a:cxn>
                  <a:cxn ang="0">
                    <a:pos x="32" y="74"/>
                  </a:cxn>
                  <a:cxn ang="0">
                    <a:pos x="35" y="75"/>
                  </a:cxn>
                  <a:cxn ang="0">
                    <a:pos x="39" y="75"/>
                  </a:cxn>
                  <a:cxn ang="0">
                    <a:pos x="39" y="78"/>
                  </a:cxn>
                  <a:cxn ang="0">
                    <a:pos x="0" y="78"/>
                  </a:cxn>
                  <a:cxn ang="0">
                    <a:pos x="0" y="75"/>
                  </a:cxn>
                  <a:cxn ang="0">
                    <a:pos x="3" y="74"/>
                  </a:cxn>
                  <a:cxn ang="0">
                    <a:pos x="8" y="74"/>
                  </a:cxn>
                  <a:cxn ang="0">
                    <a:pos x="11" y="72"/>
                  </a:cxn>
                  <a:cxn ang="0">
                    <a:pos x="14" y="69"/>
                  </a:cxn>
                  <a:cxn ang="0">
                    <a:pos x="14" y="12"/>
                  </a:cxn>
                  <a:cxn ang="0">
                    <a:pos x="12" y="9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2" y="1"/>
                  </a:cxn>
                  <a:cxn ang="0">
                    <a:pos x="21" y="0"/>
                  </a:cxn>
                </a:cxnLst>
                <a:rect l="0" t="0" r="r" b="b"/>
                <a:pathLst>
                  <a:path w="39" h="78">
                    <a:moveTo>
                      <a:pt x="21" y="0"/>
                    </a:moveTo>
                    <a:lnTo>
                      <a:pt x="24" y="0"/>
                    </a:lnTo>
                    <a:lnTo>
                      <a:pt x="24" y="62"/>
                    </a:lnTo>
                    <a:lnTo>
                      <a:pt x="26" y="66"/>
                    </a:lnTo>
                    <a:lnTo>
                      <a:pt x="26" y="69"/>
                    </a:lnTo>
                    <a:lnTo>
                      <a:pt x="27" y="71"/>
                    </a:lnTo>
                    <a:lnTo>
                      <a:pt x="29" y="74"/>
                    </a:lnTo>
                    <a:lnTo>
                      <a:pt x="32" y="74"/>
                    </a:lnTo>
                    <a:lnTo>
                      <a:pt x="35" y="75"/>
                    </a:lnTo>
                    <a:lnTo>
                      <a:pt x="39" y="75"/>
                    </a:lnTo>
                    <a:lnTo>
                      <a:pt x="39" y="78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3" y="74"/>
                    </a:lnTo>
                    <a:lnTo>
                      <a:pt x="8" y="74"/>
                    </a:lnTo>
                    <a:lnTo>
                      <a:pt x="11" y="72"/>
                    </a:lnTo>
                    <a:lnTo>
                      <a:pt x="14" y="69"/>
                    </a:lnTo>
                    <a:lnTo>
                      <a:pt x="14" y="12"/>
                    </a:lnTo>
                    <a:lnTo>
                      <a:pt x="12" y="9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8998" name="Picture 806"/>
              <p:cNvPicPr>
                <a:picLocks noChangeAspect="1" noChangeArrowheads="1"/>
              </p:cNvPicPr>
              <p:nvPr/>
            </p:nvPicPr>
            <p:blipFill>
              <a:blip r:embed="rId362" cstate="print"/>
              <a:srcRect/>
              <a:stretch>
                <a:fillRect/>
              </a:stretch>
            </p:blipFill>
            <p:spPr bwMode="auto">
              <a:xfrm>
                <a:off x="2899" y="3329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999" name="Picture 807"/>
              <p:cNvPicPr>
                <a:picLocks noChangeAspect="1" noChangeArrowheads="1"/>
              </p:cNvPicPr>
              <p:nvPr/>
            </p:nvPicPr>
            <p:blipFill>
              <a:blip r:embed="rId363" cstate="print"/>
              <a:srcRect/>
              <a:stretch>
                <a:fillRect/>
              </a:stretch>
            </p:blipFill>
            <p:spPr bwMode="auto">
              <a:xfrm>
                <a:off x="2899" y="3329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pic>
          <p:nvPicPr>
            <p:cNvPr id="9001" name="Picture 809"/>
            <p:cNvPicPr>
              <a:picLocks noChangeAspect="1" noChangeArrowheads="1"/>
            </p:cNvPicPr>
            <p:nvPr/>
          </p:nvPicPr>
          <p:blipFill>
            <a:blip r:embed="rId364" cstate="print"/>
            <a:srcRect/>
            <a:stretch>
              <a:fillRect/>
            </a:stretch>
          </p:blipFill>
          <p:spPr bwMode="auto">
            <a:xfrm>
              <a:off x="2929" y="3329"/>
              <a:ext cx="8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02" name="Picture 810"/>
            <p:cNvPicPr>
              <a:picLocks noChangeAspect="1" noChangeArrowheads="1"/>
            </p:cNvPicPr>
            <p:nvPr/>
          </p:nvPicPr>
          <p:blipFill>
            <a:blip r:embed="rId365" cstate="print"/>
            <a:srcRect/>
            <a:stretch>
              <a:fillRect/>
            </a:stretch>
          </p:blipFill>
          <p:spPr bwMode="auto">
            <a:xfrm>
              <a:off x="2929" y="3329"/>
              <a:ext cx="8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003" name="Freeform 811"/>
            <p:cNvSpPr>
              <a:spLocks noEditPoints="1"/>
            </p:cNvSpPr>
            <p:nvPr/>
          </p:nvSpPr>
          <p:spPr bwMode="auto">
            <a:xfrm>
              <a:off x="3041" y="3384"/>
              <a:ext cx="63" cy="84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1" y="7"/>
                </a:cxn>
                <a:cxn ang="0">
                  <a:pos x="16" y="12"/>
                </a:cxn>
                <a:cxn ang="0">
                  <a:pos x="13" y="21"/>
                </a:cxn>
                <a:cxn ang="0">
                  <a:pos x="12" y="30"/>
                </a:cxn>
                <a:cxn ang="0">
                  <a:pos x="12" y="36"/>
                </a:cxn>
                <a:cxn ang="0">
                  <a:pos x="13" y="41"/>
                </a:cxn>
                <a:cxn ang="0">
                  <a:pos x="19" y="50"/>
                </a:cxn>
                <a:cxn ang="0">
                  <a:pos x="24" y="53"/>
                </a:cxn>
                <a:cxn ang="0">
                  <a:pos x="33" y="53"/>
                </a:cxn>
                <a:cxn ang="0">
                  <a:pos x="37" y="50"/>
                </a:cxn>
                <a:cxn ang="0">
                  <a:pos x="42" y="45"/>
                </a:cxn>
                <a:cxn ang="0">
                  <a:pos x="42" y="12"/>
                </a:cxn>
                <a:cxn ang="0">
                  <a:pos x="39" y="9"/>
                </a:cxn>
                <a:cxn ang="0">
                  <a:pos x="34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33" y="1"/>
                </a:cxn>
                <a:cxn ang="0">
                  <a:pos x="39" y="3"/>
                </a:cxn>
                <a:cxn ang="0">
                  <a:pos x="45" y="7"/>
                </a:cxn>
                <a:cxn ang="0">
                  <a:pos x="48" y="1"/>
                </a:cxn>
                <a:cxn ang="0">
                  <a:pos x="54" y="1"/>
                </a:cxn>
                <a:cxn ang="0">
                  <a:pos x="54" y="74"/>
                </a:cxn>
                <a:cxn ang="0">
                  <a:pos x="57" y="80"/>
                </a:cxn>
                <a:cxn ang="0">
                  <a:pos x="63" y="80"/>
                </a:cxn>
                <a:cxn ang="0">
                  <a:pos x="63" y="84"/>
                </a:cxn>
                <a:cxn ang="0">
                  <a:pos x="33" y="84"/>
                </a:cxn>
                <a:cxn ang="0">
                  <a:pos x="33" y="80"/>
                </a:cxn>
                <a:cxn ang="0">
                  <a:pos x="39" y="80"/>
                </a:cxn>
                <a:cxn ang="0">
                  <a:pos x="42" y="74"/>
                </a:cxn>
                <a:cxn ang="0">
                  <a:pos x="42" y="51"/>
                </a:cxn>
                <a:cxn ang="0">
                  <a:pos x="36" y="56"/>
                </a:cxn>
                <a:cxn ang="0">
                  <a:pos x="30" y="57"/>
                </a:cxn>
                <a:cxn ang="0">
                  <a:pos x="25" y="59"/>
                </a:cxn>
                <a:cxn ang="0">
                  <a:pos x="15" y="56"/>
                </a:cxn>
                <a:cxn ang="0">
                  <a:pos x="6" y="50"/>
                </a:cxn>
                <a:cxn ang="0">
                  <a:pos x="1" y="41"/>
                </a:cxn>
                <a:cxn ang="0">
                  <a:pos x="0" y="30"/>
                </a:cxn>
                <a:cxn ang="0">
                  <a:pos x="3" y="15"/>
                </a:cxn>
                <a:cxn ang="0">
                  <a:pos x="12" y="4"/>
                </a:cxn>
                <a:cxn ang="0">
                  <a:pos x="25" y="0"/>
                </a:cxn>
              </a:cxnLst>
              <a:rect l="0" t="0" r="r" b="b"/>
              <a:pathLst>
                <a:path w="63" h="84">
                  <a:moveTo>
                    <a:pt x="28" y="4"/>
                  </a:moveTo>
                  <a:lnTo>
                    <a:pt x="21" y="7"/>
                  </a:lnTo>
                  <a:lnTo>
                    <a:pt x="16" y="12"/>
                  </a:lnTo>
                  <a:lnTo>
                    <a:pt x="13" y="21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3" y="41"/>
                  </a:lnTo>
                  <a:lnTo>
                    <a:pt x="19" y="50"/>
                  </a:lnTo>
                  <a:lnTo>
                    <a:pt x="24" y="53"/>
                  </a:lnTo>
                  <a:lnTo>
                    <a:pt x="33" y="53"/>
                  </a:lnTo>
                  <a:lnTo>
                    <a:pt x="37" y="50"/>
                  </a:lnTo>
                  <a:lnTo>
                    <a:pt x="42" y="45"/>
                  </a:lnTo>
                  <a:lnTo>
                    <a:pt x="42" y="12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28" y="4"/>
                  </a:lnTo>
                  <a:close/>
                  <a:moveTo>
                    <a:pt x="25" y="0"/>
                  </a:moveTo>
                  <a:lnTo>
                    <a:pt x="33" y="1"/>
                  </a:lnTo>
                  <a:lnTo>
                    <a:pt x="39" y="3"/>
                  </a:lnTo>
                  <a:lnTo>
                    <a:pt x="45" y="7"/>
                  </a:lnTo>
                  <a:lnTo>
                    <a:pt x="48" y="1"/>
                  </a:lnTo>
                  <a:lnTo>
                    <a:pt x="54" y="1"/>
                  </a:lnTo>
                  <a:lnTo>
                    <a:pt x="54" y="74"/>
                  </a:lnTo>
                  <a:lnTo>
                    <a:pt x="57" y="80"/>
                  </a:lnTo>
                  <a:lnTo>
                    <a:pt x="63" y="80"/>
                  </a:lnTo>
                  <a:lnTo>
                    <a:pt x="63" y="84"/>
                  </a:lnTo>
                  <a:lnTo>
                    <a:pt x="33" y="84"/>
                  </a:lnTo>
                  <a:lnTo>
                    <a:pt x="33" y="80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2" y="51"/>
                  </a:lnTo>
                  <a:lnTo>
                    <a:pt x="36" y="56"/>
                  </a:lnTo>
                  <a:lnTo>
                    <a:pt x="30" y="57"/>
                  </a:lnTo>
                  <a:lnTo>
                    <a:pt x="25" y="59"/>
                  </a:lnTo>
                  <a:lnTo>
                    <a:pt x="15" y="56"/>
                  </a:lnTo>
                  <a:lnTo>
                    <a:pt x="6" y="50"/>
                  </a:lnTo>
                  <a:lnTo>
                    <a:pt x="1" y="41"/>
                  </a:lnTo>
                  <a:lnTo>
                    <a:pt x="0" y="30"/>
                  </a:lnTo>
                  <a:lnTo>
                    <a:pt x="3" y="15"/>
                  </a:lnTo>
                  <a:lnTo>
                    <a:pt x="12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004" name="Freeform 812"/>
            <p:cNvSpPr>
              <a:spLocks noEditPoints="1"/>
            </p:cNvSpPr>
            <p:nvPr/>
          </p:nvSpPr>
          <p:spPr bwMode="auto">
            <a:xfrm>
              <a:off x="3309" y="3361"/>
              <a:ext cx="99" cy="82"/>
            </a:xfrm>
            <a:custGeom>
              <a:avLst/>
              <a:gdLst/>
              <a:ahLst/>
              <a:cxnLst>
                <a:cxn ang="0">
                  <a:pos x="72" y="39"/>
                </a:cxn>
                <a:cxn ang="0">
                  <a:pos x="68" y="50"/>
                </a:cxn>
                <a:cxn ang="0">
                  <a:pos x="69" y="70"/>
                </a:cxn>
                <a:cxn ang="0">
                  <a:pos x="75" y="76"/>
                </a:cxn>
                <a:cxn ang="0">
                  <a:pos x="86" y="74"/>
                </a:cxn>
                <a:cxn ang="0">
                  <a:pos x="90" y="64"/>
                </a:cxn>
                <a:cxn ang="0">
                  <a:pos x="89" y="44"/>
                </a:cxn>
                <a:cxn ang="0">
                  <a:pos x="83" y="36"/>
                </a:cxn>
                <a:cxn ang="0">
                  <a:pos x="80" y="32"/>
                </a:cxn>
                <a:cxn ang="0">
                  <a:pos x="96" y="44"/>
                </a:cxn>
                <a:cxn ang="0">
                  <a:pos x="96" y="70"/>
                </a:cxn>
                <a:cxn ang="0">
                  <a:pos x="78" y="82"/>
                </a:cxn>
                <a:cxn ang="0">
                  <a:pos x="61" y="68"/>
                </a:cxn>
                <a:cxn ang="0">
                  <a:pos x="61" y="44"/>
                </a:cxn>
                <a:cxn ang="0">
                  <a:pos x="80" y="32"/>
                </a:cxn>
                <a:cxn ang="0">
                  <a:pos x="13" y="8"/>
                </a:cxn>
                <a:cxn ang="0">
                  <a:pos x="9" y="18"/>
                </a:cxn>
                <a:cxn ang="0">
                  <a:pos x="10" y="38"/>
                </a:cxn>
                <a:cxn ang="0">
                  <a:pos x="16" y="44"/>
                </a:cxn>
                <a:cxn ang="0">
                  <a:pos x="24" y="44"/>
                </a:cxn>
                <a:cxn ang="0">
                  <a:pos x="30" y="38"/>
                </a:cxn>
                <a:cxn ang="0">
                  <a:pos x="31" y="17"/>
                </a:cxn>
                <a:cxn ang="0">
                  <a:pos x="25" y="5"/>
                </a:cxn>
                <a:cxn ang="0">
                  <a:pos x="74" y="2"/>
                </a:cxn>
                <a:cxn ang="0">
                  <a:pos x="27" y="80"/>
                </a:cxn>
                <a:cxn ang="0">
                  <a:pos x="74" y="2"/>
                </a:cxn>
                <a:cxn ang="0">
                  <a:pos x="31" y="3"/>
                </a:cxn>
                <a:cxn ang="0">
                  <a:pos x="40" y="26"/>
                </a:cxn>
                <a:cxn ang="0">
                  <a:pos x="31" y="47"/>
                </a:cxn>
                <a:cxn ang="0">
                  <a:pos x="9" y="45"/>
                </a:cxn>
                <a:cxn ang="0">
                  <a:pos x="0" y="24"/>
                </a:cxn>
                <a:cxn ang="0">
                  <a:pos x="10" y="3"/>
                </a:cxn>
              </a:cxnLst>
              <a:rect l="0" t="0" r="r" b="b"/>
              <a:pathLst>
                <a:path w="99" h="82">
                  <a:moveTo>
                    <a:pt x="75" y="36"/>
                  </a:moveTo>
                  <a:lnTo>
                    <a:pt x="72" y="39"/>
                  </a:lnTo>
                  <a:lnTo>
                    <a:pt x="69" y="44"/>
                  </a:lnTo>
                  <a:lnTo>
                    <a:pt x="68" y="50"/>
                  </a:lnTo>
                  <a:lnTo>
                    <a:pt x="68" y="64"/>
                  </a:lnTo>
                  <a:lnTo>
                    <a:pt x="69" y="70"/>
                  </a:lnTo>
                  <a:lnTo>
                    <a:pt x="72" y="74"/>
                  </a:lnTo>
                  <a:lnTo>
                    <a:pt x="75" y="76"/>
                  </a:lnTo>
                  <a:lnTo>
                    <a:pt x="80" y="77"/>
                  </a:lnTo>
                  <a:lnTo>
                    <a:pt x="86" y="74"/>
                  </a:lnTo>
                  <a:lnTo>
                    <a:pt x="89" y="70"/>
                  </a:lnTo>
                  <a:lnTo>
                    <a:pt x="90" y="64"/>
                  </a:lnTo>
                  <a:lnTo>
                    <a:pt x="90" y="48"/>
                  </a:lnTo>
                  <a:lnTo>
                    <a:pt x="89" y="44"/>
                  </a:lnTo>
                  <a:lnTo>
                    <a:pt x="86" y="39"/>
                  </a:lnTo>
                  <a:lnTo>
                    <a:pt x="83" y="36"/>
                  </a:lnTo>
                  <a:lnTo>
                    <a:pt x="75" y="36"/>
                  </a:lnTo>
                  <a:close/>
                  <a:moveTo>
                    <a:pt x="80" y="32"/>
                  </a:moveTo>
                  <a:lnTo>
                    <a:pt x="90" y="35"/>
                  </a:lnTo>
                  <a:lnTo>
                    <a:pt x="96" y="44"/>
                  </a:lnTo>
                  <a:lnTo>
                    <a:pt x="99" y="58"/>
                  </a:lnTo>
                  <a:lnTo>
                    <a:pt x="96" y="70"/>
                  </a:lnTo>
                  <a:lnTo>
                    <a:pt x="90" y="79"/>
                  </a:lnTo>
                  <a:lnTo>
                    <a:pt x="78" y="82"/>
                  </a:lnTo>
                  <a:lnTo>
                    <a:pt x="68" y="77"/>
                  </a:lnTo>
                  <a:lnTo>
                    <a:pt x="61" y="68"/>
                  </a:lnTo>
                  <a:lnTo>
                    <a:pt x="58" y="56"/>
                  </a:lnTo>
                  <a:lnTo>
                    <a:pt x="61" y="44"/>
                  </a:lnTo>
                  <a:lnTo>
                    <a:pt x="68" y="35"/>
                  </a:lnTo>
                  <a:lnTo>
                    <a:pt x="80" y="32"/>
                  </a:lnTo>
                  <a:close/>
                  <a:moveTo>
                    <a:pt x="16" y="5"/>
                  </a:moveTo>
                  <a:lnTo>
                    <a:pt x="13" y="8"/>
                  </a:lnTo>
                  <a:lnTo>
                    <a:pt x="10" y="12"/>
                  </a:lnTo>
                  <a:lnTo>
                    <a:pt x="9" y="18"/>
                  </a:lnTo>
                  <a:lnTo>
                    <a:pt x="9" y="32"/>
                  </a:lnTo>
                  <a:lnTo>
                    <a:pt x="10" y="38"/>
                  </a:lnTo>
                  <a:lnTo>
                    <a:pt x="13" y="42"/>
                  </a:lnTo>
                  <a:lnTo>
                    <a:pt x="16" y="44"/>
                  </a:lnTo>
                  <a:lnTo>
                    <a:pt x="21" y="45"/>
                  </a:lnTo>
                  <a:lnTo>
                    <a:pt x="24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1" y="32"/>
                  </a:lnTo>
                  <a:lnTo>
                    <a:pt x="31" y="17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16" y="5"/>
                  </a:lnTo>
                  <a:close/>
                  <a:moveTo>
                    <a:pt x="74" y="2"/>
                  </a:moveTo>
                  <a:lnTo>
                    <a:pt x="80" y="2"/>
                  </a:lnTo>
                  <a:lnTo>
                    <a:pt x="27" y="80"/>
                  </a:lnTo>
                  <a:lnTo>
                    <a:pt x="19" y="80"/>
                  </a:lnTo>
                  <a:lnTo>
                    <a:pt x="74" y="2"/>
                  </a:lnTo>
                  <a:close/>
                  <a:moveTo>
                    <a:pt x="21" y="0"/>
                  </a:moveTo>
                  <a:lnTo>
                    <a:pt x="31" y="3"/>
                  </a:lnTo>
                  <a:lnTo>
                    <a:pt x="39" y="12"/>
                  </a:lnTo>
                  <a:lnTo>
                    <a:pt x="40" y="26"/>
                  </a:lnTo>
                  <a:lnTo>
                    <a:pt x="37" y="38"/>
                  </a:lnTo>
                  <a:lnTo>
                    <a:pt x="31" y="47"/>
                  </a:lnTo>
                  <a:lnTo>
                    <a:pt x="21" y="50"/>
                  </a:lnTo>
                  <a:lnTo>
                    <a:pt x="9" y="45"/>
                  </a:lnTo>
                  <a:lnTo>
                    <a:pt x="3" y="36"/>
                  </a:lnTo>
                  <a:lnTo>
                    <a:pt x="0" y="24"/>
                  </a:lnTo>
                  <a:lnTo>
                    <a:pt x="3" y="12"/>
                  </a:lnTo>
                  <a:lnTo>
                    <a:pt x="10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005" name="Freeform 813"/>
            <p:cNvSpPr>
              <a:spLocks/>
            </p:cNvSpPr>
            <p:nvPr/>
          </p:nvSpPr>
          <p:spPr bwMode="auto">
            <a:xfrm>
              <a:off x="3419" y="3363"/>
              <a:ext cx="61" cy="7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0" y="0"/>
                </a:cxn>
                <a:cxn ang="0">
                  <a:pos x="61" y="6"/>
                </a:cxn>
                <a:cxn ang="0">
                  <a:pos x="45" y="28"/>
                </a:cxn>
                <a:cxn ang="0">
                  <a:pos x="34" y="52"/>
                </a:cxn>
                <a:cxn ang="0">
                  <a:pos x="28" y="78"/>
                </a:cxn>
                <a:cxn ang="0">
                  <a:pos x="13" y="78"/>
                </a:cxn>
                <a:cxn ang="0">
                  <a:pos x="21" y="54"/>
                </a:cxn>
                <a:cxn ang="0">
                  <a:pos x="34" y="31"/>
                </a:cxn>
                <a:cxn ang="0">
                  <a:pos x="52" y="9"/>
                </a:cxn>
                <a:cxn ang="0">
                  <a:pos x="15" y="9"/>
                </a:cxn>
                <a:cxn ang="0">
                  <a:pos x="10" y="10"/>
                </a:cxn>
                <a:cxn ang="0">
                  <a:pos x="7" y="13"/>
                </a:cxn>
                <a:cxn ang="0">
                  <a:pos x="4" y="19"/>
                </a:cxn>
                <a:cxn ang="0">
                  <a:pos x="0" y="19"/>
                </a:cxn>
                <a:cxn ang="0">
                  <a:pos x="4" y="0"/>
                </a:cxn>
              </a:cxnLst>
              <a:rect l="0" t="0" r="r" b="b"/>
              <a:pathLst>
                <a:path w="61" h="78">
                  <a:moveTo>
                    <a:pt x="4" y="0"/>
                  </a:moveTo>
                  <a:lnTo>
                    <a:pt x="60" y="0"/>
                  </a:lnTo>
                  <a:lnTo>
                    <a:pt x="61" y="6"/>
                  </a:lnTo>
                  <a:lnTo>
                    <a:pt x="45" y="28"/>
                  </a:lnTo>
                  <a:lnTo>
                    <a:pt x="34" y="52"/>
                  </a:lnTo>
                  <a:lnTo>
                    <a:pt x="28" y="78"/>
                  </a:lnTo>
                  <a:lnTo>
                    <a:pt x="13" y="78"/>
                  </a:lnTo>
                  <a:lnTo>
                    <a:pt x="21" y="54"/>
                  </a:lnTo>
                  <a:lnTo>
                    <a:pt x="34" y="31"/>
                  </a:lnTo>
                  <a:lnTo>
                    <a:pt x="52" y="9"/>
                  </a:lnTo>
                  <a:lnTo>
                    <a:pt x="15" y="9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006" name="Freeform 814"/>
            <p:cNvSpPr>
              <a:spLocks/>
            </p:cNvSpPr>
            <p:nvPr/>
          </p:nvSpPr>
          <p:spPr bwMode="auto">
            <a:xfrm>
              <a:off x="3503" y="3363"/>
              <a:ext cx="39" cy="7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6" y="0"/>
                </a:cxn>
                <a:cxn ang="0">
                  <a:pos x="26" y="69"/>
                </a:cxn>
                <a:cxn ang="0">
                  <a:pos x="27" y="71"/>
                </a:cxn>
                <a:cxn ang="0">
                  <a:pos x="29" y="74"/>
                </a:cxn>
                <a:cxn ang="0">
                  <a:pos x="32" y="74"/>
                </a:cxn>
                <a:cxn ang="0">
                  <a:pos x="36" y="75"/>
                </a:cxn>
                <a:cxn ang="0">
                  <a:pos x="39" y="75"/>
                </a:cxn>
                <a:cxn ang="0">
                  <a:pos x="39" y="78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5" y="74"/>
                </a:cxn>
                <a:cxn ang="0">
                  <a:pos x="8" y="74"/>
                </a:cxn>
                <a:cxn ang="0">
                  <a:pos x="11" y="72"/>
                </a:cxn>
                <a:cxn ang="0">
                  <a:pos x="14" y="69"/>
                </a:cxn>
                <a:cxn ang="0">
                  <a:pos x="14" y="12"/>
                </a:cxn>
                <a:cxn ang="0">
                  <a:pos x="12" y="9"/>
                </a:cxn>
                <a:cxn ang="0">
                  <a:pos x="9" y="7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8" y="1"/>
                </a:cxn>
                <a:cxn ang="0">
                  <a:pos x="15" y="1"/>
                </a:cxn>
                <a:cxn ang="0">
                  <a:pos x="21" y="0"/>
                </a:cxn>
              </a:cxnLst>
              <a:rect l="0" t="0" r="r" b="b"/>
              <a:pathLst>
                <a:path w="39" h="78">
                  <a:moveTo>
                    <a:pt x="21" y="0"/>
                  </a:moveTo>
                  <a:lnTo>
                    <a:pt x="26" y="0"/>
                  </a:lnTo>
                  <a:lnTo>
                    <a:pt x="26" y="69"/>
                  </a:lnTo>
                  <a:lnTo>
                    <a:pt x="27" y="71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6" y="75"/>
                  </a:lnTo>
                  <a:lnTo>
                    <a:pt x="39" y="75"/>
                  </a:lnTo>
                  <a:lnTo>
                    <a:pt x="39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5" y="74"/>
                  </a:lnTo>
                  <a:lnTo>
                    <a:pt x="8" y="74"/>
                  </a:lnTo>
                  <a:lnTo>
                    <a:pt x="11" y="72"/>
                  </a:lnTo>
                  <a:lnTo>
                    <a:pt x="14" y="69"/>
                  </a:lnTo>
                  <a:lnTo>
                    <a:pt x="14" y="12"/>
                  </a:lnTo>
                  <a:lnTo>
                    <a:pt x="12" y="9"/>
                  </a:lnTo>
                  <a:lnTo>
                    <a:pt x="9" y="7"/>
                  </a:lnTo>
                  <a:lnTo>
                    <a:pt x="5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5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007" name="Picture 815"/>
            <p:cNvPicPr>
              <a:picLocks noChangeAspect="1" noChangeArrowheads="1"/>
            </p:cNvPicPr>
            <p:nvPr/>
          </p:nvPicPr>
          <p:blipFill>
            <a:blip r:embed="rId366" cstate="print"/>
            <a:srcRect/>
            <a:stretch>
              <a:fillRect/>
            </a:stretch>
          </p:blipFill>
          <p:spPr bwMode="auto">
            <a:xfrm>
              <a:off x="3651" y="3329"/>
              <a:ext cx="9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08" name="Picture 816"/>
            <p:cNvPicPr>
              <a:picLocks noChangeAspect="1" noChangeArrowheads="1"/>
            </p:cNvPicPr>
            <p:nvPr/>
          </p:nvPicPr>
          <p:blipFill>
            <a:blip r:embed="rId367" cstate="print"/>
            <a:srcRect/>
            <a:stretch>
              <a:fillRect/>
            </a:stretch>
          </p:blipFill>
          <p:spPr bwMode="auto">
            <a:xfrm>
              <a:off x="3651" y="3329"/>
              <a:ext cx="9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09" name="Picture 817"/>
            <p:cNvPicPr>
              <a:picLocks noChangeAspect="1" noChangeArrowheads="1"/>
            </p:cNvPicPr>
            <p:nvPr/>
          </p:nvPicPr>
          <p:blipFill>
            <a:blip r:embed="rId368" cstate="print"/>
            <a:srcRect/>
            <a:stretch>
              <a:fillRect/>
            </a:stretch>
          </p:blipFill>
          <p:spPr bwMode="auto">
            <a:xfrm>
              <a:off x="3679" y="3329"/>
              <a:ext cx="8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0" name="Picture 818"/>
            <p:cNvPicPr>
              <a:picLocks noChangeAspect="1" noChangeArrowheads="1"/>
            </p:cNvPicPr>
            <p:nvPr/>
          </p:nvPicPr>
          <p:blipFill>
            <a:blip r:embed="rId369" cstate="print"/>
            <a:srcRect/>
            <a:stretch>
              <a:fillRect/>
            </a:stretch>
          </p:blipFill>
          <p:spPr bwMode="auto">
            <a:xfrm>
              <a:off x="3679" y="3329"/>
              <a:ext cx="8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011" name="Freeform 819"/>
            <p:cNvSpPr>
              <a:spLocks noEditPoints="1"/>
            </p:cNvSpPr>
            <p:nvPr/>
          </p:nvSpPr>
          <p:spPr bwMode="auto">
            <a:xfrm>
              <a:off x="3789" y="3363"/>
              <a:ext cx="68" cy="78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4" y="6"/>
                </a:cxn>
                <a:cxn ang="0">
                  <a:pos x="23" y="9"/>
                </a:cxn>
                <a:cxn ang="0">
                  <a:pos x="23" y="39"/>
                </a:cxn>
                <a:cxn ang="0">
                  <a:pos x="43" y="39"/>
                </a:cxn>
                <a:cxn ang="0">
                  <a:pos x="47" y="37"/>
                </a:cxn>
                <a:cxn ang="0">
                  <a:pos x="52" y="34"/>
                </a:cxn>
                <a:cxn ang="0">
                  <a:pos x="55" y="31"/>
                </a:cxn>
                <a:cxn ang="0">
                  <a:pos x="56" y="27"/>
                </a:cxn>
                <a:cxn ang="0">
                  <a:pos x="56" y="16"/>
                </a:cxn>
                <a:cxn ang="0">
                  <a:pos x="55" y="12"/>
                </a:cxn>
                <a:cxn ang="0">
                  <a:pos x="52" y="9"/>
                </a:cxn>
                <a:cxn ang="0">
                  <a:pos x="47" y="6"/>
                </a:cxn>
                <a:cxn ang="0">
                  <a:pos x="43" y="4"/>
                </a:cxn>
                <a:cxn ang="0">
                  <a:pos x="26" y="4"/>
                </a:cxn>
                <a:cxn ang="0">
                  <a:pos x="0" y="0"/>
                </a:cxn>
                <a:cxn ang="0">
                  <a:pos x="52" y="0"/>
                </a:cxn>
                <a:cxn ang="0">
                  <a:pos x="61" y="4"/>
                </a:cxn>
                <a:cxn ang="0">
                  <a:pos x="67" y="12"/>
                </a:cxn>
                <a:cxn ang="0">
                  <a:pos x="68" y="21"/>
                </a:cxn>
                <a:cxn ang="0">
                  <a:pos x="67" y="31"/>
                </a:cxn>
                <a:cxn ang="0">
                  <a:pos x="61" y="39"/>
                </a:cxn>
                <a:cxn ang="0">
                  <a:pos x="52" y="43"/>
                </a:cxn>
                <a:cxn ang="0">
                  <a:pos x="40" y="45"/>
                </a:cxn>
                <a:cxn ang="0">
                  <a:pos x="23" y="45"/>
                </a:cxn>
                <a:cxn ang="0">
                  <a:pos x="23" y="66"/>
                </a:cxn>
                <a:cxn ang="0">
                  <a:pos x="24" y="69"/>
                </a:cxn>
                <a:cxn ang="0">
                  <a:pos x="24" y="72"/>
                </a:cxn>
                <a:cxn ang="0">
                  <a:pos x="27" y="74"/>
                </a:cxn>
                <a:cxn ang="0">
                  <a:pos x="30" y="74"/>
                </a:cxn>
                <a:cxn ang="0">
                  <a:pos x="35" y="75"/>
                </a:cxn>
                <a:cxn ang="0">
                  <a:pos x="35" y="78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5" y="74"/>
                </a:cxn>
                <a:cxn ang="0">
                  <a:pos x="11" y="71"/>
                </a:cxn>
                <a:cxn ang="0">
                  <a:pos x="11" y="9"/>
                </a:cxn>
                <a:cxn ang="0">
                  <a:pos x="9" y="6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8" h="78">
                  <a:moveTo>
                    <a:pt x="26" y="4"/>
                  </a:moveTo>
                  <a:lnTo>
                    <a:pt x="24" y="6"/>
                  </a:lnTo>
                  <a:lnTo>
                    <a:pt x="23" y="9"/>
                  </a:lnTo>
                  <a:lnTo>
                    <a:pt x="23" y="39"/>
                  </a:lnTo>
                  <a:lnTo>
                    <a:pt x="43" y="39"/>
                  </a:lnTo>
                  <a:lnTo>
                    <a:pt x="47" y="37"/>
                  </a:lnTo>
                  <a:lnTo>
                    <a:pt x="52" y="34"/>
                  </a:lnTo>
                  <a:lnTo>
                    <a:pt x="55" y="31"/>
                  </a:lnTo>
                  <a:lnTo>
                    <a:pt x="56" y="27"/>
                  </a:lnTo>
                  <a:lnTo>
                    <a:pt x="56" y="16"/>
                  </a:lnTo>
                  <a:lnTo>
                    <a:pt x="55" y="12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3" y="4"/>
                  </a:lnTo>
                  <a:lnTo>
                    <a:pt x="26" y="4"/>
                  </a:lnTo>
                  <a:close/>
                  <a:moveTo>
                    <a:pt x="0" y="0"/>
                  </a:moveTo>
                  <a:lnTo>
                    <a:pt x="52" y="0"/>
                  </a:lnTo>
                  <a:lnTo>
                    <a:pt x="61" y="4"/>
                  </a:lnTo>
                  <a:lnTo>
                    <a:pt x="67" y="12"/>
                  </a:lnTo>
                  <a:lnTo>
                    <a:pt x="68" y="21"/>
                  </a:lnTo>
                  <a:lnTo>
                    <a:pt x="67" y="31"/>
                  </a:lnTo>
                  <a:lnTo>
                    <a:pt x="61" y="39"/>
                  </a:lnTo>
                  <a:lnTo>
                    <a:pt x="52" y="43"/>
                  </a:lnTo>
                  <a:lnTo>
                    <a:pt x="40" y="45"/>
                  </a:lnTo>
                  <a:lnTo>
                    <a:pt x="23" y="45"/>
                  </a:lnTo>
                  <a:lnTo>
                    <a:pt x="23" y="66"/>
                  </a:lnTo>
                  <a:lnTo>
                    <a:pt x="24" y="69"/>
                  </a:lnTo>
                  <a:lnTo>
                    <a:pt x="24" y="72"/>
                  </a:lnTo>
                  <a:lnTo>
                    <a:pt x="27" y="74"/>
                  </a:lnTo>
                  <a:lnTo>
                    <a:pt x="30" y="74"/>
                  </a:lnTo>
                  <a:lnTo>
                    <a:pt x="35" y="75"/>
                  </a:lnTo>
                  <a:lnTo>
                    <a:pt x="35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5" y="74"/>
                  </a:lnTo>
                  <a:lnTo>
                    <a:pt x="11" y="71"/>
                  </a:lnTo>
                  <a:lnTo>
                    <a:pt x="11" y="9"/>
                  </a:lnTo>
                  <a:lnTo>
                    <a:pt x="9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012" name="Freeform 820"/>
            <p:cNvSpPr>
              <a:spLocks noEditPoints="1"/>
            </p:cNvSpPr>
            <p:nvPr/>
          </p:nvSpPr>
          <p:spPr bwMode="auto">
            <a:xfrm>
              <a:off x="4058" y="3361"/>
              <a:ext cx="99" cy="82"/>
            </a:xfrm>
            <a:custGeom>
              <a:avLst/>
              <a:gdLst/>
              <a:ahLst/>
              <a:cxnLst>
                <a:cxn ang="0">
                  <a:pos x="72" y="39"/>
                </a:cxn>
                <a:cxn ang="0">
                  <a:pos x="67" y="50"/>
                </a:cxn>
                <a:cxn ang="0">
                  <a:pos x="69" y="70"/>
                </a:cxn>
                <a:cxn ang="0">
                  <a:pos x="73" y="76"/>
                </a:cxn>
                <a:cxn ang="0">
                  <a:pos x="82" y="76"/>
                </a:cxn>
                <a:cxn ang="0">
                  <a:pos x="88" y="70"/>
                </a:cxn>
                <a:cxn ang="0">
                  <a:pos x="90" y="48"/>
                </a:cxn>
                <a:cxn ang="0">
                  <a:pos x="85" y="39"/>
                </a:cxn>
                <a:cxn ang="0">
                  <a:pos x="75" y="36"/>
                </a:cxn>
                <a:cxn ang="0">
                  <a:pos x="90" y="35"/>
                </a:cxn>
                <a:cxn ang="0">
                  <a:pos x="99" y="58"/>
                </a:cxn>
                <a:cxn ang="0">
                  <a:pos x="88" y="79"/>
                </a:cxn>
                <a:cxn ang="0">
                  <a:pos x="67" y="77"/>
                </a:cxn>
                <a:cxn ang="0">
                  <a:pos x="58" y="56"/>
                </a:cxn>
                <a:cxn ang="0">
                  <a:pos x="67" y="35"/>
                </a:cxn>
                <a:cxn ang="0">
                  <a:pos x="16" y="5"/>
                </a:cxn>
                <a:cxn ang="0">
                  <a:pos x="10" y="12"/>
                </a:cxn>
                <a:cxn ang="0">
                  <a:pos x="9" y="32"/>
                </a:cxn>
                <a:cxn ang="0">
                  <a:pos x="13" y="42"/>
                </a:cxn>
                <a:cxn ang="0">
                  <a:pos x="21" y="45"/>
                </a:cxn>
                <a:cxn ang="0">
                  <a:pos x="30" y="38"/>
                </a:cxn>
                <a:cxn ang="0">
                  <a:pos x="31" y="17"/>
                </a:cxn>
                <a:cxn ang="0">
                  <a:pos x="25" y="5"/>
                </a:cxn>
                <a:cxn ang="0">
                  <a:pos x="73" y="2"/>
                </a:cxn>
                <a:cxn ang="0">
                  <a:pos x="25" y="80"/>
                </a:cxn>
                <a:cxn ang="0">
                  <a:pos x="73" y="2"/>
                </a:cxn>
                <a:cxn ang="0">
                  <a:pos x="31" y="3"/>
                </a:cxn>
                <a:cxn ang="0">
                  <a:pos x="40" y="26"/>
                </a:cxn>
                <a:cxn ang="0">
                  <a:pos x="31" y="47"/>
                </a:cxn>
                <a:cxn ang="0">
                  <a:pos x="9" y="45"/>
                </a:cxn>
                <a:cxn ang="0">
                  <a:pos x="0" y="24"/>
                </a:cxn>
                <a:cxn ang="0">
                  <a:pos x="10" y="3"/>
                </a:cxn>
              </a:cxnLst>
              <a:rect l="0" t="0" r="r" b="b"/>
              <a:pathLst>
                <a:path w="99" h="82">
                  <a:moveTo>
                    <a:pt x="75" y="36"/>
                  </a:moveTo>
                  <a:lnTo>
                    <a:pt x="72" y="39"/>
                  </a:lnTo>
                  <a:lnTo>
                    <a:pt x="69" y="44"/>
                  </a:lnTo>
                  <a:lnTo>
                    <a:pt x="67" y="50"/>
                  </a:lnTo>
                  <a:lnTo>
                    <a:pt x="67" y="64"/>
                  </a:lnTo>
                  <a:lnTo>
                    <a:pt x="69" y="70"/>
                  </a:lnTo>
                  <a:lnTo>
                    <a:pt x="70" y="74"/>
                  </a:lnTo>
                  <a:lnTo>
                    <a:pt x="73" y="76"/>
                  </a:lnTo>
                  <a:lnTo>
                    <a:pt x="78" y="77"/>
                  </a:lnTo>
                  <a:lnTo>
                    <a:pt x="82" y="76"/>
                  </a:lnTo>
                  <a:lnTo>
                    <a:pt x="85" y="74"/>
                  </a:lnTo>
                  <a:lnTo>
                    <a:pt x="88" y="70"/>
                  </a:lnTo>
                  <a:lnTo>
                    <a:pt x="90" y="64"/>
                  </a:lnTo>
                  <a:lnTo>
                    <a:pt x="90" y="48"/>
                  </a:lnTo>
                  <a:lnTo>
                    <a:pt x="88" y="44"/>
                  </a:lnTo>
                  <a:lnTo>
                    <a:pt x="85" y="39"/>
                  </a:lnTo>
                  <a:lnTo>
                    <a:pt x="82" y="36"/>
                  </a:lnTo>
                  <a:lnTo>
                    <a:pt x="75" y="36"/>
                  </a:lnTo>
                  <a:close/>
                  <a:moveTo>
                    <a:pt x="79" y="32"/>
                  </a:moveTo>
                  <a:lnTo>
                    <a:pt x="90" y="35"/>
                  </a:lnTo>
                  <a:lnTo>
                    <a:pt x="96" y="44"/>
                  </a:lnTo>
                  <a:lnTo>
                    <a:pt x="99" y="58"/>
                  </a:lnTo>
                  <a:lnTo>
                    <a:pt x="96" y="70"/>
                  </a:lnTo>
                  <a:lnTo>
                    <a:pt x="88" y="79"/>
                  </a:lnTo>
                  <a:lnTo>
                    <a:pt x="78" y="82"/>
                  </a:lnTo>
                  <a:lnTo>
                    <a:pt x="67" y="77"/>
                  </a:lnTo>
                  <a:lnTo>
                    <a:pt x="61" y="68"/>
                  </a:lnTo>
                  <a:lnTo>
                    <a:pt x="58" y="56"/>
                  </a:lnTo>
                  <a:lnTo>
                    <a:pt x="61" y="44"/>
                  </a:lnTo>
                  <a:lnTo>
                    <a:pt x="67" y="35"/>
                  </a:lnTo>
                  <a:lnTo>
                    <a:pt x="79" y="32"/>
                  </a:lnTo>
                  <a:close/>
                  <a:moveTo>
                    <a:pt x="16" y="5"/>
                  </a:moveTo>
                  <a:lnTo>
                    <a:pt x="13" y="8"/>
                  </a:lnTo>
                  <a:lnTo>
                    <a:pt x="10" y="12"/>
                  </a:lnTo>
                  <a:lnTo>
                    <a:pt x="9" y="18"/>
                  </a:lnTo>
                  <a:lnTo>
                    <a:pt x="9" y="32"/>
                  </a:lnTo>
                  <a:lnTo>
                    <a:pt x="10" y="38"/>
                  </a:lnTo>
                  <a:lnTo>
                    <a:pt x="13" y="42"/>
                  </a:lnTo>
                  <a:lnTo>
                    <a:pt x="16" y="44"/>
                  </a:lnTo>
                  <a:lnTo>
                    <a:pt x="21" y="45"/>
                  </a:lnTo>
                  <a:lnTo>
                    <a:pt x="27" y="42"/>
                  </a:lnTo>
                  <a:lnTo>
                    <a:pt x="30" y="38"/>
                  </a:lnTo>
                  <a:lnTo>
                    <a:pt x="31" y="32"/>
                  </a:lnTo>
                  <a:lnTo>
                    <a:pt x="31" y="17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16" y="5"/>
                  </a:lnTo>
                  <a:close/>
                  <a:moveTo>
                    <a:pt x="73" y="2"/>
                  </a:moveTo>
                  <a:lnTo>
                    <a:pt x="79" y="2"/>
                  </a:lnTo>
                  <a:lnTo>
                    <a:pt x="25" y="80"/>
                  </a:lnTo>
                  <a:lnTo>
                    <a:pt x="19" y="80"/>
                  </a:lnTo>
                  <a:lnTo>
                    <a:pt x="73" y="2"/>
                  </a:lnTo>
                  <a:close/>
                  <a:moveTo>
                    <a:pt x="21" y="0"/>
                  </a:moveTo>
                  <a:lnTo>
                    <a:pt x="31" y="3"/>
                  </a:lnTo>
                  <a:lnTo>
                    <a:pt x="37" y="12"/>
                  </a:lnTo>
                  <a:lnTo>
                    <a:pt x="40" y="26"/>
                  </a:lnTo>
                  <a:lnTo>
                    <a:pt x="37" y="38"/>
                  </a:lnTo>
                  <a:lnTo>
                    <a:pt x="31" y="47"/>
                  </a:lnTo>
                  <a:lnTo>
                    <a:pt x="19" y="50"/>
                  </a:lnTo>
                  <a:lnTo>
                    <a:pt x="9" y="45"/>
                  </a:lnTo>
                  <a:lnTo>
                    <a:pt x="3" y="36"/>
                  </a:lnTo>
                  <a:lnTo>
                    <a:pt x="0" y="24"/>
                  </a:lnTo>
                  <a:lnTo>
                    <a:pt x="3" y="12"/>
                  </a:lnTo>
                  <a:lnTo>
                    <a:pt x="10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013" name="Freeform 821"/>
            <p:cNvSpPr>
              <a:spLocks noEditPoints="1"/>
            </p:cNvSpPr>
            <p:nvPr/>
          </p:nvSpPr>
          <p:spPr bwMode="auto">
            <a:xfrm>
              <a:off x="4164" y="3363"/>
              <a:ext cx="83" cy="78"/>
            </a:xfrm>
            <a:custGeom>
              <a:avLst/>
              <a:gdLst/>
              <a:ahLst/>
              <a:cxnLst>
                <a:cxn ang="0">
                  <a:pos x="31" y="4"/>
                </a:cxn>
                <a:cxn ang="0">
                  <a:pos x="26" y="6"/>
                </a:cxn>
                <a:cxn ang="0">
                  <a:pos x="23" y="7"/>
                </a:cxn>
                <a:cxn ang="0">
                  <a:pos x="23" y="9"/>
                </a:cxn>
                <a:cxn ang="0">
                  <a:pos x="22" y="10"/>
                </a:cxn>
                <a:cxn ang="0">
                  <a:pos x="22" y="66"/>
                </a:cxn>
                <a:cxn ang="0">
                  <a:pos x="23" y="69"/>
                </a:cxn>
                <a:cxn ang="0">
                  <a:pos x="23" y="71"/>
                </a:cxn>
                <a:cxn ang="0">
                  <a:pos x="26" y="72"/>
                </a:cxn>
                <a:cxn ang="0">
                  <a:pos x="31" y="74"/>
                </a:cxn>
                <a:cxn ang="0">
                  <a:pos x="35" y="74"/>
                </a:cxn>
                <a:cxn ang="0">
                  <a:pos x="50" y="71"/>
                </a:cxn>
                <a:cxn ang="0">
                  <a:pos x="61" y="65"/>
                </a:cxn>
                <a:cxn ang="0">
                  <a:pos x="68" y="54"/>
                </a:cxn>
                <a:cxn ang="0">
                  <a:pos x="70" y="39"/>
                </a:cxn>
                <a:cxn ang="0">
                  <a:pos x="68" y="24"/>
                </a:cxn>
                <a:cxn ang="0">
                  <a:pos x="61" y="13"/>
                </a:cxn>
                <a:cxn ang="0">
                  <a:pos x="50" y="6"/>
                </a:cxn>
                <a:cxn ang="0">
                  <a:pos x="37" y="4"/>
                </a:cxn>
                <a:cxn ang="0">
                  <a:pos x="31" y="4"/>
                </a:cxn>
                <a:cxn ang="0">
                  <a:pos x="0" y="0"/>
                </a:cxn>
                <a:cxn ang="0">
                  <a:pos x="35" y="0"/>
                </a:cxn>
                <a:cxn ang="0">
                  <a:pos x="56" y="1"/>
                </a:cxn>
                <a:cxn ang="0">
                  <a:pos x="71" y="9"/>
                </a:cxn>
                <a:cxn ang="0">
                  <a:pos x="80" y="22"/>
                </a:cxn>
                <a:cxn ang="0">
                  <a:pos x="83" y="31"/>
                </a:cxn>
                <a:cxn ang="0">
                  <a:pos x="83" y="39"/>
                </a:cxn>
                <a:cxn ang="0">
                  <a:pos x="82" y="54"/>
                </a:cxn>
                <a:cxn ang="0">
                  <a:pos x="74" y="65"/>
                </a:cxn>
                <a:cxn ang="0">
                  <a:pos x="65" y="72"/>
                </a:cxn>
                <a:cxn ang="0">
                  <a:pos x="52" y="77"/>
                </a:cxn>
                <a:cxn ang="0">
                  <a:pos x="35" y="78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1" y="66"/>
                </a:cxn>
                <a:cxn ang="0">
                  <a:pos x="11" y="10"/>
                </a:cxn>
                <a:cxn ang="0">
                  <a:pos x="10" y="7"/>
                </a:cxn>
                <a:cxn ang="0">
                  <a:pos x="7" y="4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83" h="78">
                  <a:moveTo>
                    <a:pt x="31" y="4"/>
                  </a:moveTo>
                  <a:lnTo>
                    <a:pt x="26" y="6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2" y="66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6" y="72"/>
                  </a:lnTo>
                  <a:lnTo>
                    <a:pt x="31" y="74"/>
                  </a:lnTo>
                  <a:lnTo>
                    <a:pt x="35" y="74"/>
                  </a:lnTo>
                  <a:lnTo>
                    <a:pt x="50" y="71"/>
                  </a:lnTo>
                  <a:lnTo>
                    <a:pt x="61" y="65"/>
                  </a:lnTo>
                  <a:lnTo>
                    <a:pt x="68" y="54"/>
                  </a:lnTo>
                  <a:lnTo>
                    <a:pt x="70" y="39"/>
                  </a:lnTo>
                  <a:lnTo>
                    <a:pt x="68" y="24"/>
                  </a:lnTo>
                  <a:lnTo>
                    <a:pt x="61" y="13"/>
                  </a:lnTo>
                  <a:lnTo>
                    <a:pt x="50" y="6"/>
                  </a:lnTo>
                  <a:lnTo>
                    <a:pt x="37" y="4"/>
                  </a:lnTo>
                  <a:lnTo>
                    <a:pt x="31" y="4"/>
                  </a:lnTo>
                  <a:close/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71" y="9"/>
                  </a:lnTo>
                  <a:lnTo>
                    <a:pt x="80" y="22"/>
                  </a:lnTo>
                  <a:lnTo>
                    <a:pt x="83" y="31"/>
                  </a:lnTo>
                  <a:lnTo>
                    <a:pt x="83" y="39"/>
                  </a:lnTo>
                  <a:lnTo>
                    <a:pt x="82" y="54"/>
                  </a:lnTo>
                  <a:lnTo>
                    <a:pt x="74" y="65"/>
                  </a:lnTo>
                  <a:lnTo>
                    <a:pt x="65" y="72"/>
                  </a:lnTo>
                  <a:lnTo>
                    <a:pt x="52" y="77"/>
                  </a:lnTo>
                  <a:lnTo>
                    <a:pt x="35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1" y="66"/>
                  </a:lnTo>
                  <a:lnTo>
                    <a:pt x="11" y="10"/>
                  </a:lnTo>
                  <a:lnTo>
                    <a:pt x="10" y="7"/>
                  </a:lnTo>
                  <a:lnTo>
                    <a:pt x="7" y="4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014" name="Freeform 822"/>
            <p:cNvSpPr>
              <a:spLocks/>
            </p:cNvSpPr>
            <p:nvPr/>
          </p:nvSpPr>
          <p:spPr bwMode="auto">
            <a:xfrm>
              <a:off x="4271" y="3363"/>
              <a:ext cx="41" cy="7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6" y="0"/>
                </a:cxn>
                <a:cxn ang="0">
                  <a:pos x="26" y="66"/>
                </a:cxn>
                <a:cxn ang="0">
                  <a:pos x="28" y="69"/>
                </a:cxn>
                <a:cxn ang="0">
                  <a:pos x="28" y="71"/>
                </a:cxn>
                <a:cxn ang="0">
                  <a:pos x="31" y="74"/>
                </a:cxn>
                <a:cxn ang="0">
                  <a:pos x="34" y="74"/>
                </a:cxn>
                <a:cxn ang="0">
                  <a:pos x="37" y="75"/>
                </a:cxn>
                <a:cxn ang="0">
                  <a:pos x="41" y="75"/>
                </a:cxn>
                <a:cxn ang="0">
                  <a:pos x="41" y="78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1" y="72"/>
                </a:cxn>
                <a:cxn ang="0">
                  <a:pos x="14" y="71"/>
                </a:cxn>
                <a:cxn ang="0">
                  <a:pos x="16" y="69"/>
                </a:cxn>
                <a:cxn ang="0">
                  <a:pos x="16" y="12"/>
                </a:cxn>
                <a:cxn ang="0">
                  <a:pos x="14" y="9"/>
                </a:cxn>
                <a:cxn ang="0">
                  <a:pos x="11" y="7"/>
                </a:cxn>
                <a:cxn ang="0">
                  <a:pos x="6" y="6"/>
                </a:cxn>
                <a:cxn ang="0">
                  <a:pos x="2" y="6"/>
                </a:cxn>
                <a:cxn ang="0">
                  <a:pos x="2" y="3"/>
                </a:cxn>
                <a:cxn ang="0">
                  <a:pos x="23" y="0"/>
                </a:cxn>
              </a:cxnLst>
              <a:rect l="0" t="0" r="r" b="b"/>
              <a:pathLst>
                <a:path w="41" h="78">
                  <a:moveTo>
                    <a:pt x="23" y="0"/>
                  </a:moveTo>
                  <a:lnTo>
                    <a:pt x="26" y="0"/>
                  </a:lnTo>
                  <a:lnTo>
                    <a:pt x="26" y="66"/>
                  </a:lnTo>
                  <a:lnTo>
                    <a:pt x="28" y="69"/>
                  </a:lnTo>
                  <a:lnTo>
                    <a:pt x="28" y="71"/>
                  </a:lnTo>
                  <a:lnTo>
                    <a:pt x="31" y="74"/>
                  </a:lnTo>
                  <a:lnTo>
                    <a:pt x="34" y="74"/>
                  </a:lnTo>
                  <a:lnTo>
                    <a:pt x="37" y="75"/>
                  </a:lnTo>
                  <a:lnTo>
                    <a:pt x="41" y="75"/>
                  </a:lnTo>
                  <a:lnTo>
                    <a:pt x="41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1" y="72"/>
                  </a:lnTo>
                  <a:lnTo>
                    <a:pt x="14" y="71"/>
                  </a:lnTo>
                  <a:lnTo>
                    <a:pt x="16" y="69"/>
                  </a:lnTo>
                  <a:lnTo>
                    <a:pt x="16" y="12"/>
                  </a:lnTo>
                  <a:lnTo>
                    <a:pt x="14" y="9"/>
                  </a:lnTo>
                  <a:lnTo>
                    <a:pt x="11" y="7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015" name="Picture 823"/>
            <p:cNvPicPr>
              <a:picLocks noChangeAspect="1" noChangeArrowheads="1"/>
            </p:cNvPicPr>
            <p:nvPr/>
          </p:nvPicPr>
          <p:blipFill>
            <a:blip r:embed="rId370" cstate="print"/>
            <a:srcRect/>
            <a:stretch>
              <a:fillRect/>
            </a:stretch>
          </p:blipFill>
          <p:spPr bwMode="auto">
            <a:xfrm>
              <a:off x="4415" y="3329"/>
              <a:ext cx="9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6" name="Picture 824"/>
            <p:cNvPicPr>
              <a:picLocks noChangeAspect="1" noChangeArrowheads="1"/>
            </p:cNvPicPr>
            <p:nvPr/>
          </p:nvPicPr>
          <p:blipFill>
            <a:blip r:embed="rId371" cstate="print"/>
            <a:srcRect/>
            <a:stretch>
              <a:fillRect/>
            </a:stretch>
          </p:blipFill>
          <p:spPr bwMode="auto">
            <a:xfrm>
              <a:off x="4415" y="3329"/>
              <a:ext cx="9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7" name="Picture 825"/>
            <p:cNvPicPr>
              <a:picLocks noChangeAspect="1" noChangeArrowheads="1"/>
            </p:cNvPicPr>
            <p:nvPr/>
          </p:nvPicPr>
          <p:blipFill>
            <a:blip r:embed="rId372" cstate="print"/>
            <a:srcRect/>
            <a:stretch>
              <a:fillRect/>
            </a:stretch>
          </p:blipFill>
          <p:spPr bwMode="auto">
            <a:xfrm>
              <a:off x="4445" y="3329"/>
              <a:ext cx="7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8" name="Picture 826"/>
            <p:cNvPicPr>
              <a:picLocks noChangeAspect="1" noChangeArrowheads="1"/>
            </p:cNvPicPr>
            <p:nvPr/>
          </p:nvPicPr>
          <p:blipFill>
            <a:blip r:embed="rId373" cstate="print"/>
            <a:srcRect/>
            <a:stretch>
              <a:fillRect/>
            </a:stretch>
          </p:blipFill>
          <p:spPr bwMode="auto">
            <a:xfrm>
              <a:off x="4445" y="3329"/>
              <a:ext cx="7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019" name="Freeform 827"/>
            <p:cNvSpPr>
              <a:spLocks noEditPoints="1"/>
            </p:cNvSpPr>
            <p:nvPr/>
          </p:nvSpPr>
          <p:spPr bwMode="auto">
            <a:xfrm>
              <a:off x="4550" y="3385"/>
              <a:ext cx="54" cy="80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3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2" y="17"/>
                </a:cxn>
                <a:cxn ang="0">
                  <a:pos x="11" y="23"/>
                </a:cxn>
                <a:cxn ang="0">
                  <a:pos x="11" y="35"/>
                </a:cxn>
                <a:cxn ang="0">
                  <a:pos x="12" y="41"/>
                </a:cxn>
                <a:cxn ang="0">
                  <a:pos x="18" y="50"/>
                </a:cxn>
                <a:cxn ang="0">
                  <a:pos x="21" y="52"/>
                </a:cxn>
                <a:cxn ang="0">
                  <a:pos x="27" y="53"/>
                </a:cxn>
                <a:cxn ang="0">
                  <a:pos x="33" y="52"/>
                </a:cxn>
                <a:cxn ang="0">
                  <a:pos x="36" y="49"/>
                </a:cxn>
                <a:cxn ang="0">
                  <a:pos x="41" y="46"/>
                </a:cxn>
                <a:cxn ang="0">
                  <a:pos x="42" y="41"/>
                </a:cxn>
                <a:cxn ang="0">
                  <a:pos x="44" y="35"/>
                </a:cxn>
                <a:cxn ang="0">
                  <a:pos x="44" y="23"/>
                </a:cxn>
                <a:cxn ang="0">
                  <a:pos x="42" y="17"/>
                </a:cxn>
                <a:cxn ang="0">
                  <a:pos x="36" y="8"/>
                </a:cxn>
                <a:cxn ang="0">
                  <a:pos x="27" y="5"/>
                </a:cxn>
                <a:cxn ang="0">
                  <a:pos x="27" y="0"/>
                </a:cxn>
                <a:cxn ang="0">
                  <a:pos x="39" y="2"/>
                </a:cxn>
                <a:cxn ang="0">
                  <a:pos x="48" y="8"/>
                </a:cxn>
                <a:cxn ang="0">
                  <a:pos x="53" y="17"/>
                </a:cxn>
                <a:cxn ang="0">
                  <a:pos x="54" y="29"/>
                </a:cxn>
                <a:cxn ang="0">
                  <a:pos x="51" y="44"/>
                </a:cxn>
                <a:cxn ang="0">
                  <a:pos x="42" y="55"/>
                </a:cxn>
                <a:cxn ang="0">
                  <a:pos x="27" y="58"/>
                </a:cxn>
                <a:cxn ang="0">
                  <a:pos x="21" y="58"/>
                </a:cxn>
                <a:cxn ang="0">
                  <a:pos x="17" y="56"/>
                </a:cxn>
                <a:cxn ang="0">
                  <a:pos x="12" y="53"/>
                </a:cxn>
                <a:cxn ang="0">
                  <a:pos x="9" y="50"/>
                </a:cxn>
                <a:cxn ang="0">
                  <a:pos x="9" y="73"/>
                </a:cxn>
                <a:cxn ang="0">
                  <a:pos x="11" y="74"/>
                </a:cxn>
                <a:cxn ang="0">
                  <a:pos x="3" y="80"/>
                </a:cxn>
                <a:cxn ang="0">
                  <a:pos x="2" y="79"/>
                </a:cxn>
                <a:cxn ang="0">
                  <a:pos x="0" y="76"/>
                </a:cxn>
                <a:cxn ang="0">
                  <a:pos x="0" y="24"/>
                </a:cxn>
                <a:cxn ang="0">
                  <a:pos x="2" y="20"/>
                </a:cxn>
                <a:cxn ang="0">
                  <a:pos x="6" y="9"/>
                </a:cxn>
                <a:cxn ang="0">
                  <a:pos x="15" y="3"/>
                </a:cxn>
                <a:cxn ang="0">
                  <a:pos x="27" y="0"/>
                </a:cxn>
              </a:cxnLst>
              <a:rect l="0" t="0" r="r" b="b"/>
              <a:pathLst>
                <a:path w="54" h="80">
                  <a:moveTo>
                    <a:pt x="27" y="5"/>
                  </a:moveTo>
                  <a:lnTo>
                    <a:pt x="23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2" y="17"/>
                  </a:lnTo>
                  <a:lnTo>
                    <a:pt x="11" y="23"/>
                  </a:lnTo>
                  <a:lnTo>
                    <a:pt x="11" y="35"/>
                  </a:lnTo>
                  <a:lnTo>
                    <a:pt x="12" y="41"/>
                  </a:lnTo>
                  <a:lnTo>
                    <a:pt x="18" y="50"/>
                  </a:lnTo>
                  <a:lnTo>
                    <a:pt x="21" y="52"/>
                  </a:lnTo>
                  <a:lnTo>
                    <a:pt x="27" y="53"/>
                  </a:lnTo>
                  <a:lnTo>
                    <a:pt x="33" y="52"/>
                  </a:lnTo>
                  <a:lnTo>
                    <a:pt x="36" y="49"/>
                  </a:lnTo>
                  <a:lnTo>
                    <a:pt x="41" y="46"/>
                  </a:lnTo>
                  <a:lnTo>
                    <a:pt x="42" y="41"/>
                  </a:lnTo>
                  <a:lnTo>
                    <a:pt x="44" y="35"/>
                  </a:lnTo>
                  <a:lnTo>
                    <a:pt x="44" y="23"/>
                  </a:lnTo>
                  <a:lnTo>
                    <a:pt x="42" y="17"/>
                  </a:lnTo>
                  <a:lnTo>
                    <a:pt x="36" y="8"/>
                  </a:lnTo>
                  <a:lnTo>
                    <a:pt x="27" y="5"/>
                  </a:lnTo>
                  <a:close/>
                  <a:moveTo>
                    <a:pt x="27" y="0"/>
                  </a:moveTo>
                  <a:lnTo>
                    <a:pt x="39" y="2"/>
                  </a:lnTo>
                  <a:lnTo>
                    <a:pt x="48" y="8"/>
                  </a:lnTo>
                  <a:lnTo>
                    <a:pt x="53" y="17"/>
                  </a:lnTo>
                  <a:lnTo>
                    <a:pt x="54" y="29"/>
                  </a:lnTo>
                  <a:lnTo>
                    <a:pt x="51" y="44"/>
                  </a:lnTo>
                  <a:lnTo>
                    <a:pt x="42" y="55"/>
                  </a:lnTo>
                  <a:lnTo>
                    <a:pt x="27" y="58"/>
                  </a:lnTo>
                  <a:lnTo>
                    <a:pt x="21" y="58"/>
                  </a:lnTo>
                  <a:lnTo>
                    <a:pt x="17" y="56"/>
                  </a:lnTo>
                  <a:lnTo>
                    <a:pt x="12" y="53"/>
                  </a:lnTo>
                  <a:lnTo>
                    <a:pt x="9" y="50"/>
                  </a:lnTo>
                  <a:lnTo>
                    <a:pt x="9" y="73"/>
                  </a:lnTo>
                  <a:lnTo>
                    <a:pt x="11" y="74"/>
                  </a:lnTo>
                  <a:lnTo>
                    <a:pt x="3" y="80"/>
                  </a:lnTo>
                  <a:lnTo>
                    <a:pt x="2" y="79"/>
                  </a:lnTo>
                  <a:lnTo>
                    <a:pt x="0" y="76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6" y="9"/>
                  </a:lnTo>
                  <a:lnTo>
                    <a:pt x="15" y="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020" name="Freeform 828"/>
            <p:cNvSpPr>
              <a:spLocks noEditPoints="1"/>
            </p:cNvSpPr>
            <p:nvPr/>
          </p:nvSpPr>
          <p:spPr bwMode="auto">
            <a:xfrm>
              <a:off x="4815" y="3361"/>
              <a:ext cx="100" cy="82"/>
            </a:xfrm>
            <a:custGeom>
              <a:avLst/>
              <a:gdLst/>
              <a:ahLst/>
              <a:cxnLst>
                <a:cxn ang="0">
                  <a:pos x="73" y="39"/>
                </a:cxn>
                <a:cxn ang="0">
                  <a:pos x="68" y="50"/>
                </a:cxn>
                <a:cxn ang="0">
                  <a:pos x="70" y="70"/>
                </a:cxn>
                <a:cxn ang="0">
                  <a:pos x="76" y="76"/>
                </a:cxn>
                <a:cxn ang="0">
                  <a:pos x="86" y="74"/>
                </a:cxn>
                <a:cxn ang="0">
                  <a:pos x="91" y="64"/>
                </a:cxn>
                <a:cxn ang="0">
                  <a:pos x="89" y="44"/>
                </a:cxn>
                <a:cxn ang="0">
                  <a:pos x="83" y="36"/>
                </a:cxn>
                <a:cxn ang="0">
                  <a:pos x="80" y="32"/>
                </a:cxn>
                <a:cxn ang="0">
                  <a:pos x="97" y="44"/>
                </a:cxn>
                <a:cxn ang="0">
                  <a:pos x="97" y="70"/>
                </a:cxn>
                <a:cxn ang="0">
                  <a:pos x="79" y="82"/>
                </a:cxn>
                <a:cxn ang="0">
                  <a:pos x="62" y="68"/>
                </a:cxn>
                <a:cxn ang="0">
                  <a:pos x="62" y="44"/>
                </a:cxn>
                <a:cxn ang="0">
                  <a:pos x="80" y="32"/>
                </a:cxn>
                <a:cxn ang="0">
                  <a:pos x="14" y="8"/>
                </a:cxn>
                <a:cxn ang="0">
                  <a:pos x="9" y="18"/>
                </a:cxn>
                <a:cxn ang="0">
                  <a:pos x="11" y="38"/>
                </a:cxn>
                <a:cxn ang="0">
                  <a:pos x="17" y="44"/>
                </a:cxn>
                <a:cxn ang="0">
                  <a:pos x="24" y="44"/>
                </a:cxn>
                <a:cxn ang="0">
                  <a:pos x="30" y="38"/>
                </a:cxn>
                <a:cxn ang="0">
                  <a:pos x="32" y="17"/>
                </a:cxn>
                <a:cxn ang="0">
                  <a:pos x="26" y="5"/>
                </a:cxn>
                <a:cxn ang="0">
                  <a:pos x="74" y="2"/>
                </a:cxn>
                <a:cxn ang="0">
                  <a:pos x="27" y="80"/>
                </a:cxn>
                <a:cxn ang="0">
                  <a:pos x="74" y="2"/>
                </a:cxn>
                <a:cxn ang="0">
                  <a:pos x="32" y="3"/>
                </a:cxn>
                <a:cxn ang="0">
                  <a:pos x="41" y="26"/>
                </a:cxn>
                <a:cxn ang="0">
                  <a:pos x="32" y="47"/>
                </a:cxn>
                <a:cxn ang="0">
                  <a:pos x="9" y="45"/>
                </a:cxn>
                <a:cxn ang="0">
                  <a:pos x="0" y="24"/>
                </a:cxn>
                <a:cxn ang="0">
                  <a:pos x="11" y="3"/>
                </a:cxn>
              </a:cxnLst>
              <a:rect l="0" t="0" r="r" b="b"/>
              <a:pathLst>
                <a:path w="100" h="82">
                  <a:moveTo>
                    <a:pt x="76" y="36"/>
                  </a:moveTo>
                  <a:lnTo>
                    <a:pt x="73" y="39"/>
                  </a:lnTo>
                  <a:lnTo>
                    <a:pt x="70" y="44"/>
                  </a:lnTo>
                  <a:lnTo>
                    <a:pt x="68" y="50"/>
                  </a:lnTo>
                  <a:lnTo>
                    <a:pt x="68" y="64"/>
                  </a:lnTo>
                  <a:lnTo>
                    <a:pt x="70" y="70"/>
                  </a:lnTo>
                  <a:lnTo>
                    <a:pt x="73" y="74"/>
                  </a:lnTo>
                  <a:lnTo>
                    <a:pt x="76" y="76"/>
                  </a:lnTo>
                  <a:lnTo>
                    <a:pt x="80" y="77"/>
                  </a:lnTo>
                  <a:lnTo>
                    <a:pt x="86" y="74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1" y="48"/>
                  </a:lnTo>
                  <a:lnTo>
                    <a:pt x="89" y="44"/>
                  </a:lnTo>
                  <a:lnTo>
                    <a:pt x="86" y="39"/>
                  </a:lnTo>
                  <a:lnTo>
                    <a:pt x="83" y="36"/>
                  </a:lnTo>
                  <a:lnTo>
                    <a:pt x="76" y="36"/>
                  </a:lnTo>
                  <a:close/>
                  <a:moveTo>
                    <a:pt x="80" y="32"/>
                  </a:moveTo>
                  <a:lnTo>
                    <a:pt x="91" y="35"/>
                  </a:lnTo>
                  <a:lnTo>
                    <a:pt x="97" y="44"/>
                  </a:lnTo>
                  <a:lnTo>
                    <a:pt x="100" y="58"/>
                  </a:lnTo>
                  <a:lnTo>
                    <a:pt x="97" y="70"/>
                  </a:lnTo>
                  <a:lnTo>
                    <a:pt x="91" y="79"/>
                  </a:lnTo>
                  <a:lnTo>
                    <a:pt x="79" y="82"/>
                  </a:lnTo>
                  <a:lnTo>
                    <a:pt x="68" y="77"/>
                  </a:lnTo>
                  <a:lnTo>
                    <a:pt x="62" y="68"/>
                  </a:lnTo>
                  <a:lnTo>
                    <a:pt x="59" y="56"/>
                  </a:lnTo>
                  <a:lnTo>
                    <a:pt x="62" y="44"/>
                  </a:lnTo>
                  <a:lnTo>
                    <a:pt x="68" y="35"/>
                  </a:lnTo>
                  <a:lnTo>
                    <a:pt x="80" y="32"/>
                  </a:lnTo>
                  <a:close/>
                  <a:moveTo>
                    <a:pt x="17" y="5"/>
                  </a:moveTo>
                  <a:lnTo>
                    <a:pt x="14" y="8"/>
                  </a:lnTo>
                  <a:lnTo>
                    <a:pt x="11" y="12"/>
                  </a:lnTo>
                  <a:lnTo>
                    <a:pt x="9" y="18"/>
                  </a:lnTo>
                  <a:lnTo>
                    <a:pt x="9" y="32"/>
                  </a:lnTo>
                  <a:lnTo>
                    <a:pt x="11" y="38"/>
                  </a:lnTo>
                  <a:lnTo>
                    <a:pt x="14" y="42"/>
                  </a:lnTo>
                  <a:lnTo>
                    <a:pt x="17" y="44"/>
                  </a:lnTo>
                  <a:lnTo>
                    <a:pt x="21" y="45"/>
                  </a:lnTo>
                  <a:lnTo>
                    <a:pt x="24" y="44"/>
                  </a:lnTo>
                  <a:lnTo>
                    <a:pt x="29" y="42"/>
                  </a:lnTo>
                  <a:lnTo>
                    <a:pt x="30" y="38"/>
                  </a:lnTo>
                  <a:lnTo>
                    <a:pt x="32" y="32"/>
                  </a:lnTo>
                  <a:lnTo>
                    <a:pt x="32" y="17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17" y="5"/>
                  </a:lnTo>
                  <a:close/>
                  <a:moveTo>
                    <a:pt x="74" y="2"/>
                  </a:moveTo>
                  <a:lnTo>
                    <a:pt x="80" y="2"/>
                  </a:lnTo>
                  <a:lnTo>
                    <a:pt x="27" y="80"/>
                  </a:lnTo>
                  <a:lnTo>
                    <a:pt x="20" y="80"/>
                  </a:lnTo>
                  <a:lnTo>
                    <a:pt x="74" y="2"/>
                  </a:lnTo>
                  <a:close/>
                  <a:moveTo>
                    <a:pt x="21" y="0"/>
                  </a:moveTo>
                  <a:lnTo>
                    <a:pt x="32" y="3"/>
                  </a:lnTo>
                  <a:lnTo>
                    <a:pt x="40" y="12"/>
                  </a:lnTo>
                  <a:lnTo>
                    <a:pt x="41" y="26"/>
                  </a:lnTo>
                  <a:lnTo>
                    <a:pt x="38" y="38"/>
                  </a:lnTo>
                  <a:lnTo>
                    <a:pt x="32" y="47"/>
                  </a:lnTo>
                  <a:lnTo>
                    <a:pt x="21" y="50"/>
                  </a:lnTo>
                  <a:lnTo>
                    <a:pt x="9" y="45"/>
                  </a:lnTo>
                  <a:lnTo>
                    <a:pt x="3" y="36"/>
                  </a:lnTo>
                  <a:lnTo>
                    <a:pt x="0" y="24"/>
                  </a:lnTo>
                  <a:lnTo>
                    <a:pt x="3" y="12"/>
                  </a:lnTo>
                  <a:lnTo>
                    <a:pt x="11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021" name="Freeform 829"/>
            <p:cNvSpPr>
              <a:spLocks/>
            </p:cNvSpPr>
            <p:nvPr/>
          </p:nvSpPr>
          <p:spPr bwMode="auto">
            <a:xfrm>
              <a:off x="4922" y="3363"/>
              <a:ext cx="73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" y="0"/>
                </a:cxn>
                <a:cxn ang="0">
                  <a:pos x="73" y="19"/>
                </a:cxn>
                <a:cxn ang="0">
                  <a:pos x="68" y="21"/>
                </a:cxn>
                <a:cxn ang="0">
                  <a:pos x="59" y="12"/>
                </a:cxn>
                <a:cxn ang="0">
                  <a:pos x="55" y="9"/>
                </a:cxn>
                <a:cxn ang="0">
                  <a:pos x="49" y="6"/>
                </a:cxn>
                <a:cxn ang="0">
                  <a:pos x="42" y="4"/>
                </a:cxn>
                <a:cxn ang="0">
                  <a:pos x="30" y="4"/>
                </a:cxn>
                <a:cxn ang="0">
                  <a:pos x="26" y="6"/>
                </a:cxn>
                <a:cxn ang="0">
                  <a:pos x="24" y="7"/>
                </a:cxn>
                <a:cxn ang="0">
                  <a:pos x="23" y="10"/>
                </a:cxn>
                <a:cxn ang="0">
                  <a:pos x="23" y="33"/>
                </a:cxn>
                <a:cxn ang="0">
                  <a:pos x="38" y="33"/>
                </a:cxn>
                <a:cxn ang="0">
                  <a:pos x="41" y="31"/>
                </a:cxn>
                <a:cxn ang="0">
                  <a:pos x="42" y="28"/>
                </a:cxn>
                <a:cxn ang="0">
                  <a:pos x="46" y="19"/>
                </a:cxn>
                <a:cxn ang="0">
                  <a:pos x="49" y="19"/>
                </a:cxn>
                <a:cxn ang="0">
                  <a:pos x="49" y="54"/>
                </a:cxn>
                <a:cxn ang="0">
                  <a:pos x="46" y="54"/>
                </a:cxn>
                <a:cxn ang="0">
                  <a:pos x="44" y="48"/>
                </a:cxn>
                <a:cxn ang="0">
                  <a:pos x="41" y="42"/>
                </a:cxn>
                <a:cxn ang="0">
                  <a:pos x="35" y="39"/>
                </a:cxn>
                <a:cxn ang="0">
                  <a:pos x="23" y="39"/>
                </a:cxn>
                <a:cxn ang="0">
                  <a:pos x="23" y="69"/>
                </a:cxn>
                <a:cxn ang="0">
                  <a:pos x="24" y="72"/>
                </a:cxn>
                <a:cxn ang="0">
                  <a:pos x="27" y="74"/>
                </a:cxn>
                <a:cxn ang="0">
                  <a:pos x="30" y="74"/>
                </a:cxn>
                <a:cxn ang="0">
                  <a:pos x="33" y="75"/>
                </a:cxn>
                <a:cxn ang="0">
                  <a:pos x="33" y="78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6"/>
                </a:cxn>
                <a:cxn ang="0">
                  <a:pos x="11" y="10"/>
                </a:cxn>
                <a:cxn ang="0">
                  <a:pos x="8" y="4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73" h="78">
                  <a:moveTo>
                    <a:pt x="0" y="0"/>
                  </a:moveTo>
                  <a:lnTo>
                    <a:pt x="64" y="0"/>
                  </a:lnTo>
                  <a:lnTo>
                    <a:pt x="73" y="19"/>
                  </a:lnTo>
                  <a:lnTo>
                    <a:pt x="68" y="21"/>
                  </a:lnTo>
                  <a:lnTo>
                    <a:pt x="59" y="12"/>
                  </a:lnTo>
                  <a:lnTo>
                    <a:pt x="55" y="9"/>
                  </a:lnTo>
                  <a:lnTo>
                    <a:pt x="49" y="6"/>
                  </a:lnTo>
                  <a:lnTo>
                    <a:pt x="42" y="4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4" y="7"/>
                  </a:lnTo>
                  <a:lnTo>
                    <a:pt x="23" y="10"/>
                  </a:lnTo>
                  <a:lnTo>
                    <a:pt x="23" y="33"/>
                  </a:lnTo>
                  <a:lnTo>
                    <a:pt x="38" y="33"/>
                  </a:lnTo>
                  <a:lnTo>
                    <a:pt x="41" y="31"/>
                  </a:lnTo>
                  <a:lnTo>
                    <a:pt x="42" y="28"/>
                  </a:lnTo>
                  <a:lnTo>
                    <a:pt x="46" y="19"/>
                  </a:lnTo>
                  <a:lnTo>
                    <a:pt x="49" y="19"/>
                  </a:lnTo>
                  <a:lnTo>
                    <a:pt x="49" y="54"/>
                  </a:lnTo>
                  <a:lnTo>
                    <a:pt x="46" y="54"/>
                  </a:lnTo>
                  <a:lnTo>
                    <a:pt x="44" y="48"/>
                  </a:lnTo>
                  <a:lnTo>
                    <a:pt x="41" y="42"/>
                  </a:lnTo>
                  <a:lnTo>
                    <a:pt x="35" y="39"/>
                  </a:lnTo>
                  <a:lnTo>
                    <a:pt x="23" y="39"/>
                  </a:lnTo>
                  <a:lnTo>
                    <a:pt x="23" y="69"/>
                  </a:lnTo>
                  <a:lnTo>
                    <a:pt x="24" y="72"/>
                  </a:lnTo>
                  <a:lnTo>
                    <a:pt x="27" y="74"/>
                  </a:lnTo>
                  <a:lnTo>
                    <a:pt x="30" y="74"/>
                  </a:lnTo>
                  <a:lnTo>
                    <a:pt x="33" y="75"/>
                  </a:lnTo>
                  <a:lnTo>
                    <a:pt x="33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6"/>
                  </a:lnTo>
                  <a:lnTo>
                    <a:pt x="11" y="10"/>
                  </a:lnTo>
                  <a:lnTo>
                    <a:pt x="8" y="4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022" name="Freeform 830"/>
            <p:cNvSpPr>
              <a:spLocks/>
            </p:cNvSpPr>
            <p:nvPr/>
          </p:nvSpPr>
          <p:spPr bwMode="auto">
            <a:xfrm>
              <a:off x="5011" y="3363"/>
              <a:ext cx="39" cy="7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6" y="0"/>
                </a:cxn>
                <a:cxn ang="0">
                  <a:pos x="26" y="69"/>
                </a:cxn>
                <a:cxn ang="0">
                  <a:pos x="27" y="71"/>
                </a:cxn>
                <a:cxn ang="0">
                  <a:pos x="29" y="74"/>
                </a:cxn>
                <a:cxn ang="0">
                  <a:pos x="32" y="74"/>
                </a:cxn>
                <a:cxn ang="0">
                  <a:pos x="36" y="75"/>
                </a:cxn>
                <a:cxn ang="0">
                  <a:pos x="39" y="75"/>
                </a:cxn>
                <a:cxn ang="0">
                  <a:pos x="39" y="78"/>
                </a:cxn>
                <a:cxn ang="0">
                  <a:pos x="0" y="78"/>
                </a:cxn>
                <a:cxn ang="0">
                  <a:pos x="0" y="75"/>
                </a:cxn>
                <a:cxn ang="0">
                  <a:pos x="6" y="74"/>
                </a:cxn>
                <a:cxn ang="0">
                  <a:pos x="11" y="74"/>
                </a:cxn>
                <a:cxn ang="0">
                  <a:pos x="14" y="71"/>
                </a:cxn>
                <a:cxn ang="0">
                  <a:pos x="14" y="69"/>
                </a:cxn>
                <a:cxn ang="0">
                  <a:pos x="15" y="66"/>
                </a:cxn>
                <a:cxn ang="0">
                  <a:pos x="15" y="18"/>
                </a:cxn>
                <a:cxn ang="0">
                  <a:pos x="14" y="12"/>
                </a:cxn>
                <a:cxn ang="0">
                  <a:pos x="12" y="9"/>
                </a:cxn>
                <a:cxn ang="0">
                  <a:pos x="9" y="7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9" y="1"/>
                </a:cxn>
                <a:cxn ang="0">
                  <a:pos x="15" y="1"/>
                </a:cxn>
                <a:cxn ang="0">
                  <a:pos x="21" y="0"/>
                </a:cxn>
              </a:cxnLst>
              <a:rect l="0" t="0" r="r" b="b"/>
              <a:pathLst>
                <a:path w="39" h="78">
                  <a:moveTo>
                    <a:pt x="21" y="0"/>
                  </a:moveTo>
                  <a:lnTo>
                    <a:pt x="26" y="0"/>
                  </a:lnTo>
                  <a:lnTo>
                    <a:pt x="26" y="69"/>
                  </a:lnTo>
                  <a:lnTo>
                    <a:pt x="27" y="71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6" y="75"/>
                  </a:lnTo>
                  <a:lnTo>
                    <a:pt x="39" y="75"/>
                  </a:lnTo>
                  <a:lnTo>
                    <a:pt x="39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6" y="74"/>
                  </a:lnTo>
                  <a:lnTo>
                    <a:pt x="11" y="74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5" y="66"/>
                  </a:lnTo>
                  <a:lnTo>
                    <a:pt x="15" y="18"/>
                  </a:lnTo>
                  <a:lnTo>
                    <a:pt x="14" y="12"/>
                  </a:lnTo>
                  <a:lnTo>
                    <a:pt x="12" y="9"/>
                  </a:lnTo>
                  <a:lnTo>
                    <a:pt x="9" y="7"/>
                  </a:lnTo>
                  <a:lnTo>
                    <a:pt x="5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9" y="1"/>
                  </a:lnTo>
                  <a:lnTo>
                    <a:pt x="15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023" name="Picture 831"/>
            <p:cNvPicPr>
              <a:picLocks noChangeAspect="1" noChangeArrowheads="1"/>
            </p:cNvPicPr>
            <p:nvPr/>
          </p:nvPicPr>
          <p:blipFill>
            <a:blip r:embed="rId374" cstate="print"/>
            <a:srcRect/>
            <a:stretch>
              <a:fillRect/>
            </a:stretch>
          </p:blipFill>
          <p:spPr bwMode="auto">
            <a:xfrm>
              <a:off x="5166" y="3329"/>
              <a:ext cx="9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24" name="Picture 832"/>
            <p:cNvPicPr>
              <a:picLocks noChangeAspect="1" noChangeArrowheads="1"/>
            </p:cNvPicPr>
            <p:nvPr/>
          </p:nvPicPr>
          <p:blipFill>
            <a:blip r:embed="rId375" cstate="print"/>
            <a:srcRect/>
            <a:stretch>
              <a:fillRect/>
            </a:stretch>
          </p:blipFill>
          <p:spPr bwMode="auto">
            <a:xfrm>
              <a:off x="5166" y="3329"/>
              <a:ext cx="9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25" name="Picture 833"/>
            <p:cNvPicPr>
              <a:picLocks noChangeAspect="1" noChangeArrowheads="1"/>
            </p:cNvPicPr>
            <p:nvPr/>
          </p:nvPicPr>
          <p:blipFill>
            <a:blip r:embed="rId376" cstate="print"/>
            <a:srcRect/>
            <a:stretch>
              <a:fillRect/>
            </a:stretch>
          </p:blipFill>
          <p:spPr bwMode="auto">
            <a:xfrm>
              <a:off x="1088" y="3487"/>
              <a:ext cx="4081" cy="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26" name="Picture 834"/>
            <p:cNvPicPr>
              <a:picLocks noChangeAspect="1" noChangeArrowheads="1"/>
            </p:cNvPicPr>
            <p:nvPr/>
          </p:nvPicPr>
          <p:blipFill>
            <a:blip r:embed="rId377" cstate="print"/>
            <a:srcRect/>
            <a:stretch>
              <a:fillRect/>
            </a:stretch>
          </p:blipFill>
          <p:spPr bwMode="auto">
            <a:xfrm>
              <a:off x="1088" y="3487"/>
              <a:ext cx="4081" cy="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835" name="Rectangle 834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48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16</a:t>
            </a:fld>
            <a:endParaRPr lang="el-GR"/>
          </a:p>
        </p:txBody>
      </p:sp>
      <p:grpSp>
        <p:nvGrpSpPr>
          <p:cNvPr id="9220" name="Group 4"/>
          <p:cNvGrpSpPr>
            <a:grpSpLocks noChangeAspect="1"/>
          </p:cNvGrpSpPr>
          <p:nvPr/>
        </p:nvGrpSpPr>
        <p:grpSpPr bwMode="auto">
          <a:xfrm>
            <a:off x="1624013" y="1143000"/>
            <a:ext cx="6657975" cy="4572000"/>
            <a:chOff x="1023" y="720"/>
            <a:chExt cx="4194" cy="2880"/>
          </a:xfrm>
        </p:grpSpPr>
        <p:sp>
          <p:nvSpPr>
            <p:cNvPr id="9219" name="AutoShape 3"/>
            <p:cNvSpPr>
              <a:spLocks noChangeAspect="1" noChangeArrowheads="1" noTextEdit="1"/>
            </p:cNvSpPr>
            <p:nvPr/>
          </p:nvSpPr>
          <p:spPr bwMode="auto">
            <a:xfrm>
              <a:off x="1023" y="720"/>
              <a:ext cx="4194" cy="28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grpSp>
          <p:nvGrpSpPr>
            <p:cNvPr id="9421" name="Group 205"/>
            <p:cNvGrpSpPr>
              <a:grpSpLocks/>
            </p:cNvGrpSpPr>
            <p:nvPr/>
          </p:nvGrpSpPr>
          <p:grpSpPr bwMode="auto">
            <a:xfrm>
              <a:off x="1064" y="737"/>
              <a:ext cx="4116" cy="824"/>
              <a:chOff x="1064" y="737"/>
              <a:chExt cx="4116" cy="824"/>
            </a:xfrm>
          </p:grpSpPr>
          <p:pic>
            <p:nvPicPr>
              <p:cNvPr id="9242" name="Picture 26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067" y="737"/>
                <a:ext cx="4108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43" name="Picture 27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067" y="737"/>
                <a:ext cx="4108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44" name="Picture 28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064" y="743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45" name="Picture 29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064" y="743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246" name="Freeform 30"/>
              <p:cNvSpPr>
                <a:spLocks/>
              </p:cNvSpPr>
              <p:nvPr/>
            </p:nvSpPr>
            <p:spPr bwMode="auto">
              <a:xfrm>
                <a:off x="1209" y="775"/>
                <a:ext cx="64" cy="79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4" y="11"/>
                  </a:cxn>
                  <a:cxn ang="0">
                    <a:pos x="17" y="39"/>
                  </a:cxn>
                  <a:cxn ang="0">
                    <a:pos x="64" y="67"/>
                  </a:cxn>
                  <a:cxn ang="0">
                    <a:pos x="64" y="79"/>
                  </a:cxn>
                  <a:cxn ang="0">
                    <a:pos x="0" y="39"/>
                  </a:cxn>
                  <a:cxn ang="0">
                    <a:pos x="64" y="0"/>
                  </a:cxn>
                </a:cxnLst>
                <a:rect l="0" t="0" r="r" b="b"/>
                <a:pathLst>
                  <a:path w="64" h="79">
                    <a:moveTo>
                      <a:pt x="64" y="0"/>
                    </a:moveTo>
                    <a:lnTo>
                      <a:pt x="64" y="11"/>
                    </a:lnTo>
                    <a:lnTo>
                      <a:pt x="17" y="39"/>
                    </a:lnTo>
                    <a:lnTo>
                      <a:pt x="64" y="67"/>
                    </a:lnTo>
                    <a:lnTo>
                      <a:pt x="64" y="79"/>
                    </a:lnTo>
                    <a:lnTo>
                      <a:pt x="0" y="39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47" name="Freeform 31"/>
              <p:cNvSpPr>
                <a:spLocks noEditPoints="1"/>
              </p:cNvSpPr>
              <p:nvPr/>
            </p:nvSpPr>
            <p:spPr bwMode="auto">
              <a:xfrm>
                <a:off x="1507" y="773"/>
                <a:ext cx="99" cy="82"/>
              </a:xfrm>
              <a:custGeom>
                <a:avLst/>
                <a:gdLst/>
                <a:ahLst/>
                <a:cxnLst>
                  <a:cxn ang="0">
                    <a:pos x="73" y="39"/>
                  </a:cxn>
                  <a:cxn ang="0">
                    <a:pos x="68" y="58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9" y="68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7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7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1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7" y="45"/>
                  </a:cxn>
                  <a:cxn ang="0">
                    <a:pos x="27" y="42"/>
                  </a:cxn>
                  <a:cxn ang="0">
                    <a:pos x="32" y="25"/>
                  </a:cxn>
                  <a:cxn ang="0">
                    <a:pos x="27" y="7"/>
                  </a:cxn>
                  <a:cxn ang="0">
                    <a:pos x="74" y="0"/>
                  </a:cxn>
                  <a:cxn ang="0">
                    <a:pos x="27" y="81"/>
                  </a:cxn>
                  <a:cxn ang="0">
                    <a:pos x="74" y="0"/>
                  </a:cxn>
                  <a:cxn ang="0">
                    <a:pos x="29" y="2"/>
                  </a:cxn>
                  <a:cxn ang="0">
                    <a:pos x="40" y="16"/>
                  </a:cxn>
                  <a:cxn ang="0">
                    <a:pos x="40" y="35"/>
                  </a:cxn>
                  <a:cxn ang="0">
                    <a:pos x="29" y="47"/>
                  </a:cxn>
                  <a:cxn ang="0">
                    <a:pos x="12" y="47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2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9"/>
                    </a:lnTo>
                    <a:lnTo>
                      <a:pt x="69" y="46"/>
                    </a:lnTo>
                    <a:lnTo>
                      <a:pt x="68" y="58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8" y="67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7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5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1"/>
                    </a:lnTo>
                    <a:lnTo>
                      <a:pt x="19" y="81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29" y="2"/>
                    </a:lnTo>
                    <a:lnTo>
                      <a:pt x="36" y="8"/>
                    </a:lnTo>
                    <a:lnTo>
                      <a:pt x="40" y="16"/>
                    </a:lnTo>
                    <a:lnTo>
                      <a:pt x="41" y="25"/>
                    </a:lnTo>
                    <a:lnTo>
                      <a:pt x="40" y="35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1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48" name="Freeform 32"/>
              <p:cNvSpPr>
                <a:spLocks/>
              </p:cNvSpPr>
              <p:nvPr/>
            </p:nvSpPr>
            <p:spPr bwMode="auto">
              <a:xfrm>
                <a:off x="1615" y="772"/>
                <a:ext cx="63" cy="8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56" y="12"/>
                  </a:cxn>
                  <a:cxn ang="0">
                    <a:pos x="57" y="24"/>
                  </a:cxn>
                  <a:cxn ang="0">
                    <a:pos x="52" y="32"/>
                  </a:cxn>
                  <a:cxn ang="0">
                    <a:pos x="45" y="36"/>
                  </a:cxn>
                  <a:cxn ang="0">
                    <a:pos x="45" y="38"/>
                  </a:cxn>
                  <a:cxn ang="0">
                    <a:pos x="54" y="42"/>
                  </a:cxn>
                  <a:cxn ang="0">
                    <a:pos x="60" y="48"/>
                  </a:cxn>
                  <a:cxn ang="0">
                    <a:pos x="63" y="64"/>
                  </a:cxn>
                  <a:cxn ang="0">
                    <a:pos x="56" y="74"/>
                  </a:cxn>
                  <a:cxn ang="0">
                    <a:pos x="41" y="82"/>
                  </a:cxn>
                  <a:cxn ang="0">
                    <a:pos x="23" y="83"/>
                  </a:cxn>
                  <a:cxn ang="0">
                    <a:pos x="10" y="79"/>
                  </a:cxn>
                  <a:cxn ang="0">
                    <a:pos x="3" y="73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9"/>
                  </a:cxn>
                  <a:cxn ang="0">
                    <a:pos x="13" y="65"/>
                  </a:cxn>
                  <a:cxn ang="0">
                    <a:pos x="16" y="74"/>
                  </a:cxn>
                  <a:cxn ang="0">
                    <a:pos x="26" y="78"/>
                  </a:cxn>
                  <a:cxn ang="0">
                    <a:pos x="40" y="75"/>
                  </a:cxn>
                  <a:cxn ang="0">
                    <a:pos x="50" y="59"/>
                  </a:cxn>
                  <a:cxn ang="0">
                    <a:pos x="45" y="45"/>
                  </a:cxn>
                  <a:cxn ang="0">
                    <a:pos x="36" y="41"/>
                  </a:cxn>
                  <a:cxn ang="0">
                    <a:pos x="28" y="40"/>
                  </a:cxn>
                  <a:cxn ang="0">
                    <a:pos x="21" y="41"/>
                  </a:cxn>
                  <a:cxn ang="0">
                    <a:pos x="32" y="36"/>
                  </a:cxn>
                  <a:cxn ang="0">
                    <a:pos x="43" y="29"/>
                  </a:cxn>
                  <a:cxn ang="0">
                    <a:pos x="46" y="21"/>
                  </a:cxn>
                  <a:cxn ang="0">
                    <a:pos x="45" y="12"/>
                  </a:cxn>
                  <a:cxn ang="0">
                    <a:pos x="35" y="7"/>
                  </a:cxn>
                  <a:cxn ang="0">
                    <a:pos x="26" y="7"/>
                  </a:cxn>
                  <a:cxn ang="0">
                    <a:pos x="18" y="9"/>
                  </a:cxn>
                  <a:cxn ang="0">
                    <a:pos x="16" y="15"/>
                  </a:cxn>
                  <a:cxn ang="0">
                    <a:pos x="18" y="22"/>
                  </a:cxn>
                  <a:cxn ang="0">
                    <a:pos x="16" y="26"/>
                  </a:cxn>
                  <a:cxn ang="0">
                    <a:pos x="8" y="27"/>
                  </a:cxn>
                  <a:cxn ang="0">
                    <a:pos x="5" y="14"/>
                  </a:cxn>
                  <a:cxn ang="0">
                    <a:pos x="13" y="5"/>
                  </a:cxn>
                  <a:cxn ang="0">
                    <a:pos x="31" y="0"/>
                  </a:cxn>
                </a:cxnLst>
                <a:rect l="0" t="0" r="r" b="b"/>
                <a:pathLst>
                  <a:path w="63" h="83">
                    <a:moveTo>
                      <a:pt x="31" y="0"/>
                    </a:moveTo>
                    <a:lnTo>
                      <a:pt x="43" y="3"/>
                    </a:lnTo>
                    <a:lnTo>
                      <a:pt x="54" y="8"/>
                    </a:lnTo>
                    <a:lnTo>
                      <a:pt x="56" y="12"/>
                    </a:lnTo>
                    <a:lnTo>
                      <a:pt x="59" y="19"/>
                    </a:lnTo>
                    <a:lnTo>
                      <a:pt x="57" y="24"/>
                    </a:lnTo>
                    <a:lnTo>
                      <a:pt x="56" y="28"/>
                    </a:lnTo>
                    <a:lnTo>
                      <a:pt x="52" y="32"/>
                    </a:lnTo>
                    <a:lnTo>
                      <a:pt x="49" y="34"/>
                    </a:lnTo>
                    <a:lnTo>
                      <a:pt x="45" y="36"/>
                    </a:lnTo>
                    <a:lnTo>
                      <a:pt x="40" y="37"/>
                    </a:lnTo>
                    <a:lnTo>
                      <a:pt x="45" y="38"/>
                    </a:lnTo>
                    <a:lnTo>
                      <a:pt x="50" y="41"/>
                    </a:lnTo>
                    <a:lnTo>
                      <a:pt x="54" y="42"/>
                    </a:lnTo>
                    <a:lnTo>
                      <a:pt x="57" y="45"/>
                    </a:lnTo>
                    <a:lnTo>
                      <a:pt x="60" y="48"/>
                    </a:lnTo>
                    <a:lnTo>
                      <a:pt x="63" y="54"/>
                    </a:lnTo>
                    <a:lnTo>
                      <a:pt x="63" y="64"/>
                    </a:lnTo>
                    <a:lnTo>
                      <a:pt x="60" y="69"/>
                    </a:lnTo>
                    <a:lnTo>
                      <a:pt x="56" y="74"/>
                    </a:lnTo>
                    <a:lnTo>
                      <a:pt x="51" y="78"/>
                    </a:lnTo>
                    <a:lnTo>
                      <a:pt x="41" y="82"/>
                    </a:lnTo>
                    <a:lnTo>
                      <a:pt x="29" y="83"/>
                    </a:lnTo>
                    <a:lnTo>
                      <a:pt x="23" y="83"/>
                    </a:lnTo>
                    <a:lnTo>
                      <a:pt x="17" y="82"/>
                    </a:lnTo>
                    <a:lnTo>
                      <a:pt x="10" y="79"/>
                    </a:lnTo>
                    <a:lnTo>
                      <a:pt x="7" y="76"/>
                    </a:lnTo>
                    <a:lnTo>
                      <a:pt x="3" y="73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10" y="57"/>
                    </a:lnTo>
                    <a:lnTo>
                      <a:pt x="12" y="59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3" y="71"/>
                    </a:lnTo>
                    <a:lnTo>
                      <a:pt x="16" y="74"/>
                    </a:lnTo>
                    <a:lnTo>
                      <a:pt x="18" y="75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40" y="75"/>
                    </a:lnTo>
                    <a:lnTo>
                      <a:pt x="47" y="69"/>
                    </a:lnTo>
                    <a:lnTo>
                      <a:pt x="50" y="59"/>
                    </a:lnTo>
                    <a:lnTo>
                      <a:pt x="47" y="48"/>
                    </a:lnTo>
                    <a:lnTo>
                      <a:pt x="45" y="45"/>
                    </a:lnTo>
                    <a:lnTo>
                      <a:pt x="41" y="42"/>
                    </a:lnTo>
                    <a:lnTo>
                      <a:pt x="36" y="41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6" y="41"/>
                    </a:lnTo>
                    <a:lnTo>
                      <a:pt x="21" y="41"/>
                    </a:lnTo>
                    <a:lnTo>
                      <a:pt x="21" y="36"/>
                    </a:lnTo>
                    <a:lnTo>
                      <a:pt x="32" y="36"/>
                    </a:lnTo>
                    <a:lnTo>
                      <a:pt x="36" y="34"/>
                    </a:lnTo>
                    <a:lnTo>
                      <a:pt x="43" y="29"/>
                    </a:lnTo>
                    <a:lnTo>
                      <a:pt x="45" y="26"/>
                    </a:lnTo>
                    <a:lnTo>
                      <a:pt x="46" y="21"/>
                    </a:lnTo>
                    <a:lnTo>
                      <a:pt x="46" y="15"/>
                    </a:lnTo>
                    <a:lnTo>
                      <a:pt x="45" y="12"/>
                    </a:lnTo>
                    <a:lnTo>
                      <a:pt x="42" y="9"/>
                    </a:lnTo>
                    <a:lnTo>
                      <a:pt x="35" y="7"/>
                    </a:lnTo>
                    <a:lnTo>
                      <a:pt x="29" y="5"/>
                    </a:lnTo>
                    <a:lnTo>
                      <a:pt x="26" y="7"/>
                    </a:lnTo>
                    <a:lnTo>
                      <a:pt x="22" y="7"/>
                    </a:lnTo>
                    <a:lnTo>
                      <a:pt x="18" y="9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7" y="23"/>
                    </a:lnTo>
                    <a:lnTo>
                      <a:pt x="16" y="26"/>
                    </a:lnTo>
                    <a:lnTo>
                      <a:pt x="14" y="27"/>
                    </a:lnTo>
                    <a:lnTo>
                      <a:pt x="8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49" name="Freeform 33"/>
              <p:cNvSpPr>
                <a:spLocks/>
              </p:cNvSpPr>
              <p:nvPr/>
            </p:nvSpPr>
            <p:spPr bwMode="auto">
              <a:xfrm>
                <a:off x="1689" y="772"/>
                <a:ext cx="76" cy="83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51" y="3"/>
                  </a:cxn>
                  <a:cxn ang="0">
                    <a:pos x="62" y="8"/>
                  </a:cxn>
                  <a:cxn ang="0">
                    <a:pos x="65" y="3"/>
                  </a:cxn>
                  <a:cxn ang="0">
                    <a:pos x="69" y="3"/>
                  </a:cxn>
                  <a:cxn ang="0">
                    <a:pos x="74" y="31"/>
                  </a:cxn>
                  <a:cxn ang="0">
                    <a:pos x="70" y="31"/>
                  </a:cxn>
                  <a:cxn ang="0">
                    <a:pos x="67" y="26"/>
                  </a:cxn>
                  <a:cxn ang="0">
                    <a:pos x="65" y="22"/>
                  </a:cxn>
                  <a:cxn ang="0">
                    <a:pos x="64" y="19"/>
                  </a:cxn>
                  <a:cxn ang="0">
                    <a:pos x="52" y="9"/>
                  </a:cxn>
                  <a:cxn ang="0">
                    <a:pos x="41" y="7"/>
                  </a:cxn>
                  <a:cxn ang="0">
                    <a:pos x="34" y="7"/>
                  </a:cxn>
                  <a:cxn ang="0">
                    <a:pos x="29" y="9"/>
                  </a:cxn>
                  <a:cxn ang="0">
                    <a:pos x="24" y="13"/>
                  </a:cxn>
                  <a:cxn ang="0">
                    <a:pos x="20" y="18"/>
                  </a:cxn>
                  <a:cxn ang="0">
                    <a:pos x="15" y="29"/>
                  </a:cxn>
                  <a:cxn ang="0">
                    <a:pos x="14" y="42"/>
                  </a:cxn>
                  <a:cxn ang="0">
                    <a:pos x="15" y="56"/>
                  </a:cxn>
                  <a:cxn ang="0">
                    <a:pos x="22" y="68"/>
                  </a:cxn>
                  <a:cxn ang="0">
                    <a:pos x="32" y="75"/>
                  </a:cxn>
                  <a:cxn ang="0">
                    <a:pos x="42" y="78"/>
                  </a:cxn>
                  <a:cxn ang="0">
                    <a:pos x="53" y="75"/>
                  </a:cxn>
                  <a:cxn ang="0">
                    <a:pos x="62" y="70"/>
                  </a:cxn>
                  <a:cxn ang="0">
                    <a:pos x="71" y="60"/>
                  </a:cxn>
                  <a:cxn ang="0">
                    <a:pos x="76" y="62"/>
                  </a:cxn>
                  <a:cxn ang="0">
                    <a:pos x="66" y="74"/>
                  </a:cxn>
                  <a:cxn ang="0">
                    <a:pos x="55" y="80"/>
                  </a:cxn>
                  <a:cxn ang="0">
                    <a:pos x="41" y="83"/>
                  </a:cxn>
                  <a:cxn ang="0">
                    <a:pos x="24" y="80"/>
                  </a:cxn>
                  <a:cxn ang="0">
                    <a:pos x="11" y="71"/>
                  </a:cxn>
                  <a:cxn ang="0">
                    <a:pos x="3" y="59"/>
                  </a:cxn>
                  <a:cxn ang="0">
                    <a:pos x="0" y="42"/>
                  </a:cxn>
                  <a:cxn ang="0">
                    <a:pos x="1" y="29"/>
                  </a:cxn>
                  <a:cxn ang="0">
                    <a:pos x="6" y="18"/>
                  </a:cxn>
                  <a:cxn ang="0">
                    <a:pos x="14" y="10"/>
                  </a:cxn>
                  <a:cxn ang="0">
                    <a:pos x="23" y="4"/>
                  </a:cxn>
                  <a:cxn ang="0">
                    <a:pos x="30" y="1"/>
                  </a:cxn>
                  <a:cxn ang="0">
                    <a:pos x="38" y="0"/>
                  </a:cxn>
                </a:cxnLst>
                <a:rect l="0" t="0" r="r" b="b"/>
                <a:pathLst>
                  <a:path w="76" h="83">
                    <a:moveTo>
                      <a:pt x="38" y="0"/>
                    </a:moveTo>
                    <a:lnTo>
                      <a:pt x="51" y="3"/>
                    </a:lnTo>
                    <a:lnTo>
                      <a:pt x="62" y="8"/>
                    </a:lnTo>
                    <a:lnTo>
                      <a:pt x="65" y="3"/>
                    </a:lnTo>
                    <a:lnTo>
                      <a:pt x="69" y="3"/>
                    </a:lnTo>
                    <a:lnTo>
                      <a:pt x="74" y="31"/>
                    </a:lnTo>
                    <a:lnTo>
                      <a:pt x="70" y="31"/>
                    </a:lnTo>
                    <a:lnTo>
                      <a:pt x="67" y="26"/>
                    </a:lnTo>
                    <a:lnTo>
                      <a:pt x="65" y="22"/>
                    </a:lnTo>
                    <a:lnTo>
                      <a:pt x="64" y="19"/>
                    </a:lnTo>
                    <a:lnTo>
                      <a:pt x="52" y="9"/>
                    </a:lnTo>
                    <a:lnTo>
                      <a:pt x="41" y="7"/>
                    </a:lnTo>
                    <a:lnTo>
                      <a:pt x="34" y="7"/>
                    </a:lnTo>
                    <a:lnTo>
                      <a:pt x="29" y="9"/>
                    </a:lnTo>
                    <a:lnTo>
                      <a:pt x="24" y="13"/>
                    </a:lnTo>
                    <a:lnTo>
                      <a:pt x="20" y="18"/>
                    </a:lnTo>
                    <a:lnTo>
                      <a:pt x="15" y="29"/>
                    </a:lnTo>
                    <a:lnTo>
                      <a:pt x="14" y="42"/>
                    </a:lnTo>
                    <a:lnTo>
                      <a:pt x="15" y="56"/>
                    </a:lnTo>
                    <a:lnTo>
                      <a:pt x="22" y="68"/>
                    </a:lnTo>
                    <a:lnTo>
                      <a:pt x="32" y="75"/>
                    </a:lnTo>
                    <a:lnTo>
                      <a:pt x="42" y="78"/>
                    </a:lnTo>
                    <a:lnTo>
                      <a:pt x="53" y="75"/>
                    </a:lnTo>
                    <a:lnTo>
                      <a:pt x="62" y="70"/>
                    </a:lnTo>
                    <a:lnTo>
                      <a:pt x="71" y="60"/>
                    </a:lnTo>
                    <a:lnTo>
                      <a:pt x="76" y="62"/>
                    </a:lnTo>
                    <a:lnTo>
                      <a:pt x="66" y="74"/>
                    </a:lnTo>
                    <a:lnTo>
                      <a:pt x="55" y="80"/>
                    </a:lnTo>
                    <a:lnTo>
                      <a:pt x="41" y="83"/>
                    </a:lnTo>
                    <a:lnTo>
                      <a:pt x="24" y="80"/>
                    </a:lnTo>
                    <a:lnTo>
                      <a:pt x="11" y="71"/>
                    </a:lnTo>
                    <a:lnTo>
                      <a:pt x="3" y="59"/>
                    </a:lnTo>
                    <a:lnTo>
                      <a:pt x="0" y="42"/>
                    </a:lnTo>
                    <a:lnTo>
                      <a:pt x="1" y="29"/>
                    </a:lnTo>
                    <a:lnTo>
                      <a:pt x="6" y="18"/>
                    </a:lnTo>
                    <a:lnTo>
                      <a:pt x="14" y="10"/>
                    </a:lnTo>
                    <a:lnTo>
                      <a:pt x="23" y="4"/>
                    </a:lnTo>
                    <a:lnTo>
                      <a:pt x="30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250" name="Picture 34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1857" y="743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51" name="Picture 35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1857" y="743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52" name="Picture 36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1885" y="743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53" name="Picture 37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1885" y="743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254" name="Freeform 38"/>
              <p:cNvSpPr>
                <a:spLocks noEditPoints="1"/>
              </p:cNvSpPr>
              <p:nvPr/>
            </p:nvSpPr>
            <p:spPr bwMode="auto">
              <a:xfrm>
                <a:off x="2129" y="773"/>
                <a:ext cx="85" cy="81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29" y="7"/>
                  </a:cxn>
                  <a:cxn ang="0">
                    <a:pos x="25" y="7"/>
                  </a:cxn>
                  <a:cxn ang="0">
                    <a:pos x="24" y="8"/>
                  </a:cxn>
                  <a:cxn ang="0">
                    <a:pos x="21" y="13"/>
                  </a:cxn>
                  <a:cxn ang="0">
                    <a:pos x="21" y="39"/>
                  </a:cxn>
                  <a:cxn ang="0">
                    <a:pos x="42" y="39"/>
                  </a:cxn>
                  <a:cxn ang="0">
                    <a:pos x="53" y="36"/>
                  </a:cxn>
                  <a:cxn ang="0">
                    <a:pos x="59" y="31"/>
                  </a:cxn>
                  <a:cxn ang="0">
                    <a:pos x="62" y="22"/>
                  </a:cxn>
                  <a:cxn ang="0">
                    <a:pos x="59" y="13"/>
                  </a:cxn>
                  <a:cxn ang="0">
                    <a:pos x="52" y="8"/>
                  </a:cxn>
                  <a:cxn ang="0">
                    <a:pos x="39" y="6"/>
                  </a:cxn>
                  <a:cxn ang="0">
                    <a:pos x="31" y="6"/>
                  </a:cxn>
                  <a:cxn ang="0">
                    <a:pos x="0" y="0"/>
                  </a:cxn>
                  <a:cxn ang="0">
                    <a:pos x="47" y="0"/>
                  </a:cxn>
                  <a:cxn ang="0">
                    <a:pos x="57" y="2"/>
                  </a:cxn>
                  <a:cxn ang="0">
                    <a:pos x="66" y="6"/>
                  </a:cxn>
                  <a:cxn ang="0">
                    <a:pos x="72" y="12"/>
                  </a:cxn>
                  <a:cxn ang="0">
                    <a:pos x="73" y="21"/>
                  </a:cxn>
                  <a:cxn ang="0">
                    <a:pos x="72" y="30"/>
                  </a:cxn>
                  <a:cxn ang="0">
                    <a:pos x="67" y="36"/>
                  </a:cxn>
                  <a:cxn ang="0">
                    <a:pos x="61" y="40"/>
                  </a:cxn>
                  <a:cxn ang="0">
                    <a:pos x="52" y="42"/>
                  </a:cxn>
                  <a:cxn ang="0">
                    <a:pos x="72" y="69"/>
                  </a:cxn>
                  <a:cxn ang="0">
                    <a:pos x="75" y="73"/>
                  </a:cxn>
                  <a:cxn ang="0">
                    <a:pos x="80" y="75"/>
                  </a:cxn>
                  <a:cxn ang="0">
                    <a:pos x="85" y="77"/>
                  </a:cxn>
                  <a:cxn ang="0">
                    <a:pos x="85" y="81"/>
                  </a:cxn>
                  <a:cxn ang="0">
                    <a:pos x="65" y="81"/>
                  </a:cxn>
                  <a:cxn ang="0">
                    <a:pos x="39" y="44"/>
                  </a:cxn>
                  <a:cxn ang="0">
                    <a:pos x="21" y="44"/>
                  </a:cxn>
                  <a:cxn ang="0">
                    <a:pos x="21" y="68"/>
                  </a:cxn>
                  <a:cxn ang="0">
                    <a:pos x="23" y="72"/>
                  </a:cxn>
                  <a:cxn ang="0">
                    <a:pos x="24" y="74"/>
                  </a:cxn>
                  <a:cxn ang="0">
                    <a:pos x="25" y="75"/>
                  </a:cxn>
                  <a:cxn ang="0">
                    <a:pos x="29" y="77"/>
                  </a:cxn>
                  <a:cxn ang="0">
                    <a:pos x="34" y="77"/>
                  </a:cxn>
                  <a:cxn ang="0">
                    <a:pos x="34" y="81"/>
                  </a:cxn>
                  <a:cxn ang="0">
                    <a:pos x="0" y="81"/>
                  </a:cxn>
                  <a:cxn ang="0">
                    <a:pos x="0" y="77"/>
                  </a:cxn>
                  <a:cxn ang="0">
                    <a:pos x="4" y="77"/>
                  </a:cxn>
                  <a:cxn ang="0">
                    <a:pos x="7" y="74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1"/>
                  </a:cxn>
                  <a:cxn ang="0">
                    <a:pos x="6" y="7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5" h="81">
                    <a:moveTo>
                      <a:pt x="31" y="6"/>
                    </a:moveTo>
                    <a:lnTo>
                      <a:pt x="29" y="7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1" y="13"/>
                    </a:lnTo>
                    <a:lnTo>
                      <a:pt x="21" y="39"/>
                    </a:lnTo>
                    <a:lnTo>
                      <a:pt x="42" y="39"/>
                    </a:lnTo>
                    <a:lnTo>
                      <a:pt x="53" y="36"/>
                    </a:lnTo>
                    <a:lnTo>
                      <a:pt x="59" y="31"/>
                    </a:lnTo>
                    <a:lnTo>
                      <a:pt x="62" y="22"/>
                    </a:lnTo>
                    <a:lnTo>
                      <a:pt x="59" y="13"/>
                    </a:lnTo>
                    <a:lnTo>
                      <a:pt x="52" y="8"/>
                    </a:lnTo>
                    <a:lnTo>
                      <a:pt x="39" y="6"/>
                    </a:lnTo>
                    <a:lnTo>
                      <a:pt x="31" y="6"/>
                    </a:lnTo>
                    <a:close/>
                    <a:moveTo>
                      <a:pt x="0" y="0"/>
                    </a:moveTo>
                    <a:lnTo>
                      <a:pt x="47" y="0"/>
                    </a:lnTo>
                    <a:lnTo>
                      <a:pt x="57" y="2"/>
                    </a:lnTo>
                    <a:lnTo>
                      <a:pt x="66" y="6"/>
                    </a:lnTo>
                    <a:lnTo>
                      <a:pt x="72" y="12"/>
                    </a:lnTo>
                    <a:lnTo>
                      <a:pt x="73" y="21"/>
                    </a:lnTo>
                    <a:lnTo>
                      <a:pt x="72" y="30"/>
                    </a:lnTo>
                    <a:lnTo>
                      <a:pt x="67" y="36"/>
                    </a:lnTo>
                    <a:lnTo>
                      <a:pt x="61" y="40"/>
                    </a:lnTo>
                    <a:lnTo>
                      <a:pt x="52" y="42"/>
                    </a:lnTo>
                    <a:lnTo>
                      <a:pt x="72" y="69"/>
                    </a:lnTo>
                    <a:lnTo>
                      <a:pt x="75" y="73"/>
                    </a:lnTo>
                    <a:lnTo>
                      <a:pt x="80" y="75"/>
                    </a:lnTo>
                    <a:lnTo>
                      <a:pt x="85" y="77"/>
                    </a:lnTo>
                    <a:lnTo>
                      <a:pt x="85" y="81"/>
                    </a:lnTo>
                    <a:lnTo>
                      <a:pt x="65" y="81"/>
                    </a:lnTo>
                    <a:lnTo>
                      <a:pt x="39" y="44"/>
                    </a:lnTo>
                    <a:lnTo>
                      <a:pt x="21" y="44"/>
                    </a:lnTo>
                    <a:lnTo>
                      <a:pt x="21" y="68"/>
                    </a:lnTo>
                    <a:lnTo>
                      <a:pt x="23" y="72"/>
                    </a:lnTo>
                    <a:lnTo>
                      <a:pt x="24" y="74"/>
                    </a:lnTo>
                    <a:lnTo>
                      <a:pt x="25" y="75"/>
                    </a:lnTo>
                    <a:lnTo>
                      <a:pt x="29" y="77"/>
                    </a:lnTo>
                    <a:lnTo>
                      <a:pt x="34" y="77"/>
                    </a:lnTo>
                    <a:lnTo>
                      <a:pt x="34" y="81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4" y="77"/>
                    </a:lnTo>
                    <a:lnTo>
                      <a:pt x="7" y="74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1"/>
                    </a:lnTo>
                    <a:lnTo>
                      <a:pt x="6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55" name="Freeform 39"/>
              <p:cNvSpPr>
                <a:spLocks noEditPoints="1"/>
              </p:cNvSpPr>
              <p:nvPr/>
            </p:nvSpPr>
            <p:spPr bwMode="auto">
              <a:xfrm>
                <a:off x="2549" y="773"/>
                <a:ext cx="100" cy="82"/>
              </a:xfrm>
              <a:custGeom>
                <a:avLst/>
                <a:gdLst/>
                <a:ahLst/>
                <a:cxnLst>
                  <a:cxn ang="0">
                    <a:pos x="73" y="39"/>
                  </a:cxn>
                  <a:cxn ang="0">
                    <a:pos x="68" y="58"/>
                  </a:cxn>
                  <a:cxn ang="0">
                    <a:pos x="70" y="72"/>
                  </a:cxn>
                  <a:cxn ang="0">
                    <a:pos x="75" y="77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9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100" y="58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7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1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1" y="4"/>
                  </a:cxn>
                  <a:cxn ang="0">
                    <a:pos x="80" y="0"/>
                  </a:cxn>
                  <a:cxn ang="0">
                    <a:pos x="19" y="81"/>
                  </a:cxn>
                  <a:cxn ang="0">
                    <a:pos x="21" y="0"/>
                  </a:cxn>
                  <a:cxn ang="0">
                    <a:pos x="36" y="8"/>
                  </a:cxn>
                  <a:cxn ang="0">
                    <a:pos x="41" y="25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2" y="35"/>
                  </a:cxn>
                  <a:cxn ang="0">
                    <a:pos x="2" y="16"/>
                  </a:cxn>
                  <a:cxn ang="0">
                    <a:pos x="12" y="2"/>
                  </a:cxn>
                </a:cxnLst>
                <a:rect l="0" t="0" r="r" b="b"/>
                <a:pathLst>
                  <a:path w="100" h="82">
                    <a:moveTo>
                      <a:pt x="79" y="36"/>
                    </a:moveTo>
                    <a:lnTo>
                      <a:pt x="73" y="39"/>
                    </a:lnTo>
                    <a:lnTo>
                      <a:pt x="69" y="46"/>
                    </a:lnTo>
                    <a:lnTo>
                      <a:pt x="68" y="58"/>
                    </a:lnTo>
                    <a:lnTo>
                      <a:pt x="68" y="64"/>
                    </a:lnTo>
                    <a:lnTo>
                      <a:pt x="70" y="72"/>
                    </a:lnTo>
                    <a:lnTo>
                      <a:pt x="73" y="75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6" y="75"/>
                    </a:lnTo>
                    <a:lnTo>
                      <a:pt x="89" y="68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6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100" y="58"/>
                    </a:lnTo>
                    <a:lnTo>
                      <a:pt x="98" y="67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7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7"/>
                    </a:lnTo>
                    <a:lnTo>
                      <a:pt x="11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5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6" y="81"/>
                    </a:lnTo>
                    <a:lnTo>
                      <a:pt x="19" y="81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2"/>
                    </a:lnTo>
                    <a:lnTo>
                      <a:pt x="36" y="8"/>
                    </a:lnTo>
                    <a:lnTo>
                      <a:pt x="40" y="16"/>
                    </a:lnTo>
                    <a:lnTo>
                      <a:pt x="41" y="25"/>
                    </a:lnTo>
                    <a:lnTo>
                      <a:pt x="39" y="37"/>
                    </a:lnTo>
                    <a:lnTo>
                      <a:pt x="31" y="46"/>
                    </a:lnTo>
                    <a:lnTo>
                      <a:pt x="21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5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56" name="Freeform 40"/>
              <p:cNvSpPr>
                <a:spLocks/>
              </p:cNvSpPr>
              <p:nvPr/>
            </p:nvSpPr>
            <p:spPr bwMode="auto">
              <a:xfrm>
                <a:off x="2660" y="770"/>
                <a:ext cx="61" cy="8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3" y="0"/>
                  </a:cxn>
                  <a:cxn ang="0">
                    <a:pos x="51" y="14"/>
                  </a:cxn>
                  <a:cxn ang="0">
                    <a:pos x="11" y="14"/>
                  </a:cxn>
                  <a:cxn ang="0">
                    <a:pos x="11" y="36"/>
                  </a:cxn>
                  <a:cxn ang="0">
                    <a:pos x="22" y="31"/>
                  </a:cxn>
                  <a:cxn ang="0">
                    <a:pos x="32" y="30"/>
                  </a:cxn>
                  <a:cxn ang="0">
                    <a:pos x="43" y="31"/>
                  </a:cxn>
                  <a:cxn ang="0">
                    <a:pos x="52" y="36"/>
                  </a:cxn>
                  <a:cxn ang="0">
                    <a:pos x="58" y="44"/>
                  </a:cxn>
                  <a:cxn ang="0">
                    <a:pos x="61" y="56"/>
                  </a:cxn>
                  <a:cxn ang="0">
                    <a:pos x="58" y="68"/>
                  </a:cxn>
                  <a:cxn ang="0">
                    <a:pos x="51" y="77"/>
                  </a:cxn>
                  <a:cxn ang="0">
                    <a:pos x="41" y="84"/>
                  </a:cxn>
                  <a:cxn ang="0">
                    <a:pos x="28" y="85"/>
                  </a:cxn>
                  <a:cxn ang="0">
                    <a:pos x="22" y="85"/>
                  </a:cxn>
                  <a:cxn ang="0">
                    <a:pos x="15" y="84"/>
                  </a:cxn>
                  <a:cxn ang="0">
                    <a:pos x="5" y="78"/>
                  </a:cxn>
                  <a:cxn ang="0">
                    <a:pos x="3" y="76"/>
                  </a:cxn>
                  <a:cxn ang="0">
                    <a:pos x="0" y="72"/>
                  </a:cxn>
                  <a:cxn ang="0">
                    <a:pos x="0" y="64"/>
                  </a:cxn>
                  <a:cxn ang="0">
                    <a:pos x="4" y="61"/>
                  </a:cxn>
                  <a:cxn ang="0">
                    <a:pos x="6" y="61"/>
                  </a:cxn>
                  <a:cxn ang="0">
                    <a:pos x="10" y="62"/>
                  </a:cxn>
                  <a:cxn ang="0">
                    <a:pos x="13" y="63"/>
                  </a:cxn>
                  <a:cxn ang="0">
                    <a:pos x="14" y="67"/>
                  </a:cxn>
                  <a:cxn ang="0">
                    <a:pos x="13" y="68"/>
                  </a:cxn>
                  <a:cxn ang="0">
                    <a:pos x="13" y="75"/>
                  </a:cxn>
                  <a:cxn ang="0">
                    <a:pos x="15" y="77"/>
                  </a:cxn>
                  <a:cxn ang="0">
                    <a:pos x="18" y="78"/>
                  </a:cxn>
                  <a:cxn ang="0">
                    <a:pos x="22" y="80"/>
                  </a:cxn>
                  <a:cxn ang="0">
                    <a:pos x="27" y="80"/>
                  </a:cxn>
                  <a:cxn ang="0">
                    <a:pos x="38" y="77"/>
                  </a:cxn>
                  <a:cxn ang="0">
                    <a:pos x="44" y="70"/>
                  </a:cxn>
                  <a:cxn ang="0">
                    <a:pos x="47" y="58"/>
                  </a:cxn>
                  <a:cxn ang="0">
                    <a:pos x="46" y="47"/>
                  </a:cxn>
                  <a:cxn ang="0">
                    <a:pos x="38" y="39"/>
                  </a:cxn>
                  <a:cxn ang="0">
                    <a:pos x="28" y="36"/>
                  </a:cxn>
                  <a:cxn ang="0">
                    <a:pos x="23" y="36"/>
                  </a:cxn>
                  <a:cxn ang="0">
                    <a:pos x="18" y="38"/>
                  </a:cxn>
                  <a:cxn ang="0">
                    <a:pos x="15" y="40"/>
                  </a:cxn>
                  <a:cxn ang="0">
                    <a:pos x="11" y="43"/>
                  </a:cxn>
                  <a:cxn ang="0">
                    <a:pos x="9" y="47"/>
                  </a:cxn>
                  <a:cxn ang="0">
                    <a:pos x="4" y="45"/>
                  </a:cxn>
                  <a:cxn ang="0">
                    <a:pos x="4" y="3"/>
                  </a:cxn>
                  <a:cxn ang="0">
                    <a:pos x="46" y="3"/>
                  </a:cxn>
                  <a:cxn ang="0">
                    <a:pos x="47" y="2"/>
                  </a:cxn>
                  <a:cxn ang="0">
                    <a:pos x="48" y="0"/>
                  </a:cxn>
                </a:cxnLst>
                <a:rect l="0" t="0" r="r" b="b"/>
                <a:pathLst>
                  <a:path w="61" h="85">
                    <a:moveTo>
                      <a:pt x="48" y="0"/>
                    </a:moveTo>
                    <a:lnTo>
                      <a:pt x="53" y="0"/>
                    </a:lnTo>
                    <a:lnTo>
                      <a:pt x="51" y="14"/>
                    </a:lnTo>
                    <a:lnTo>
                      <a:pt x="11" y="14"/>
                    </a:lnTo>
                    <a:lnTo>
                      <a:pt x="11" y="36"/>
                    </a:lnTo>
                    <a:lnTo>
                      <a:pt x="22" y="31"/>
                    </a:lnTo>
                    <a:lnTo>
                      <a:pt x="32" y="30"/>
                    </a:lnTo>
                    <a:lnTo>
                      <a:pt x="43" y="31"/>
                    </a:lnTo>
                    <a:lnTo>
                      <a:pt x="52" y="36"/>
                    </a:lnTo>
                    <a:lnTo>
                      <a:pt x="58" y="44"/>
                    </a:lnTo>
                    <a:lnTo>
                      <a:pt x="61" y="56"/>
                    </a:lnTo>
                    <a:lnTo>
                      <a:pt x="58" y="68"/>
                    </a:lnTo>
                    <a:lnTo>
                      <a:pt x="51" y="77"/>
                    </a:lnTo>
                    <a:lnTo>
                      <a:pt x="41" y="84"/>
                    </a:lnTo>
                    <a:lnTo>
                      <a:pt x="28" y="85"/>
                    </a:lnTo>
                    <a:lnTo>
                      <a:pt x="22" y="85"/>
                    </a:lnTo>
                    <a:lnTo>
                      <a:pt x="15" y="84"/>
                    </a:lnTo>
                    <a:lnTo>
                      <a:pt x="5" y="78"/>
                    </a:lnTo>
                    <a:lnTo>
                      <a:pt x="3" y="76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10" y="62"/>
                    </a:lnTo>
                    <a:lnTo>
                      <a:pt x="13" y="63"/>
                    </a:lnTo>
                    <a:lnTo>
                      <a:pt x="14" y="67"/>
                    </a:lnTo>
                    <a:lnTo>
                      <a:pt x="13" y="68"/>
                    </a:lnTo>
                    <a:lnTo>
                      <a:pt x="13" y="75"/>
                    </a:lnTo>
                    <a:lnTo>
                      <a:pt x="15" y="77"/>
                    </a:lnTo>
                    <a:lnTo>
                      <a:pt x="18" y="78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38" y="77"/>
                    </a:lnTo>
                    <a:lnTo>
                      <a:pt x="44" y="70"/>
                    </a:lnTo>
                    <a:lnTo>
                      <a:pt x="47" y="58"/>
                    </a:lnTo>
                    <a:lnTo>
                      <a:pt x="46" y="47"/>
                    </a:lnTo>
                    <a:lnTo>
                      <a:pt x="38" y="39"/>
                    </a:lnTo>
                    <a:lnTo>
                      <a:pt x="28" y="36"/>
                    </a:lnTo>
                    <a:lnTo>
                      <a:pt x="23" y="36"/>
                    </a:lnTo>
                    <a:lnTo>
                      <a:pt x="18" y="38"/>
                    </a:lnTo>
                    <a:lnTo>
                      <a:pt x="15" y="40"/>
                    </a:lnTo>
                    <a:lnTo>
                      <a:pt x="11" y="43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4" y="3"/>
                    </a:lnTo>
                    <a:lnTo>
                      <a:pt x="46" y="3"/>
                    </a:lnTo>
                    <a:lnTo>
                      <a:pt x="47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57" name="Freeform 41"/>
              <p:cNvSpPr>
                <a:spLocks/>
              </p:cNvSpPr>
              <p:nvPr/>
            </p:nvSpPr>
            <p:spPr bwMode="auto">
              <a:xfrm>
                <a:off x="2730" y="772"/>
                <a:ext cx="62" cy="82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1"/>
                  </a:cxn>
                  <a:cxn ang="0">
                    <a:pos x="43" y="3"/>
                  </a:cxn>
                  <a:cxn ang="0">
                    <a:pos x="48" y="7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57" y="18"/>
                  </a:cxn>
                  <a:cxn ang="0">
                    <a:pos x="57" y="23"/>
                  </a:cxn>
                  <a:cxn ang="0">
                    <a:pos x="56" y="33"/>
                  </a:cxn>
                  <a:cxn ang="0">
                    <a:pos x="48" y="45"/>
                  </a:cxn>
                  <a:cxn ang="0">
                    <a:pos x="37" y="56"/>
                  </a:cxn>
                  <a:cxn ang="0">
                    <a:pos x="27" y="62"/>
                  </a:cxn>
                  <a:cxn ang="0">
                    <a:pos x="14" y="71"/>
                  </a:cxn>
                  <a:cxn ang="0">
                    <a:pos x="46" y="71"/>
                  </a:cxn>
                  <a:cxn ang="0">
                    <a:pos x="49" y="70"/>
                  </a:cxn>
                  <a:cxn ang="0">
                    <a:pos x="52" y="69"/>
                  </a:cxn>
                  <a:cxn ang="0">
                    <a:pos x="57" y="61"/>
                  </a:cxn>
                  <a:cxn ang="0">
                    <a:pos x="58" y="59"/>
                  </a:cxn>
                  <a:cxn ang="0">
                    <a:pos x="62" y="60"/>
                  </a:cxn>
                  <a:cxn ang="0">
                    <a:pos x="57" y="82"/>
                  </a:cxn>
                  <a:cxn ang="0">
                    <a:pos x="0" y="82"/>
                  </a:cxn>
                  <a:cxn ang="0">
                    <a:pos x="0" y="74"/>
                  </a:cxn>
                  <a:cxn ang="0">
                    <a:pos x="19" y="60"/>
                  </a:cxn>
                  <a:cxn ang="0">
                    <a:pos x="33" y="47"/>
                  </a:cxn>
                  <a:cxn ang="0">
                    <a:pos x="42" y="34"/>
                  </a:cxn>
                  <a:cxn ang="0">
                    <a:pos x="44" y="22"/>
                  </a:cxn>
                  <a:cxn ang="0">
                    <a:pos x="43" y="17"/>
                  </a:cxn>
                  <a:cxn ang="0">
                    <a:pos x="41" y="12"/>
                  </a:cxn>
                  <a:cxn ang="0">
                    <a:pos x="38" y="9"/>
                  </a:cxn>
                  <a:cxn ang="0">
                    <a:pos x="33" y="7"/>
                  </a:cxn>
                  <a:cxn ang="0">
                    <a:pos x="23" y="7"/>
                  </a:cxn>
                  <a:cxn ang="0">
                    <a:pos x="18" y="9"/>
                  </a:cxn>
                  <a:cxn ang="0">
                    <a:pos x="14" y="12"/>
                  </a:cxn>
                  <a:cxn ang="0">
                    <a:pos x="11" y="17"/>
                  </a:cxn>
                  <a:cxn ang="0">
                    <a:pos x="15" y="24"/>
                  </a:cxn>
                  <a:cxn ang="0">
                    <a:pos x="15" y="28"/>
                  </a:cxn>
                  <a:cxn ang="0">
                    <a:pos x="14" y="31"/>
                  </a:cxn>
                  <a:cxn ang="0">
                    <a:pos x="11" y="32"/>
                  </a:cxn>
                  <a:cxn ang="0">
                    <a:pos x="5" y="32"/>
                  </a:cxn>
                  <a:cxn ang="0">
                    <a:pos x="2" y="29"/>
                  </a:cxn>
                  <a:cxn ang="0">
                    <a:pos x="1" y="27"/>
                  </a:cxn>
                  <a:cxn ang="0">
                    <a:pos x="1" y="23"/>
                  </a:cxn>
                  <a:cxn ang="0">
                    <a:pos x="4" y="13"/>
                  </a:cxn>
                  <a:cxn ang="0">
                    <a:pos x="10" y="7"/>
                  </a:cxn>
                  <a:cxn ang="0">
                    <a:pos x="19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2">
                    <a:moveTo>
                      <a:pt x="29" y="0"/>
                    </a:moveTo>
                    <a:lnTo>
                      <a:pt x="37" y="1"/>
                    </a:lnTo>
                    <a:lnTo>
                      <a:pt x="43" y="3"/>
                    </a:lnTo>
                    <a:lnTo>
                      <a:pt x="48" y="7"/>
                    </a:lnTo>
                    <a:lnTo>
                      <a:pt x="52" y="9"/>
                    </a:lnTo>
                    <a:lnTo>
                      <a:pt x="56" y="13"/>
                    </a:lnTo>
                    <a:lnTo>
                      <a:pt x="57" y="18"/>
                    </a:lnTo>
                    <a:lnTo>
                      <a:pt x="57" y="23"/>
                    </a:lnTo>
                    <a:lnTo>
                      <a:pt x="56" y="33"/>
                    </a:lnTo>
                    <a:lnTo>
                      <a:pt x="48" y="45"/>
                    </a:lnTo>
                    <a:lnTo>
                      <a:pt x="37" y="56"/>
                    </a:lnTo>
                    <a:lnTo>
                      <a:pt x="27" y="62"/>
                    </a:lnTo>
                    <a:lnTo>
                      <a:pt x="14" y="71"/>
                    </a:lnTo>
                    <a:lnTo>
                      <a:pt x="46" y="71"/>
                    </a:lnTo>
                    <a:lnTo>
                      <a:pt x="49" y="70"/>
                    </a:lnTo>
                    <a:lnTo>
                      <a:pt x="52" y="69"/>
                    </a:lnTo>
                    <a:lnTo>
                      <a:pt x="57" y="61"/>
                    </a:lnTo>
                    <a:lnTo>
                      <a:pt x="58" y="59"/>
                    </a:lnTo>
                    <a:lnTo>
                      <a:pt x="62" y="60"/>
                    </a:lnTo>
                    <a:lnTo>
                      <a:pt x="57" y="82"/>
                    </a:lnTo>
                    <a:lnTo>
                      <a:pt x="0" y="82"/>
                    </a:lnTo>
                    <a:lnTo>
                      <a:pt x="0" y="74"/>
                    </a:lnTo>
                    <a:lnTo>
                      <a:pt x="19" y="60"/>
                    </a:lnTo>
                    <a:lnTo>
                      <a:pt x="33" y="47"/>
                    </a:lnTo>
                    <a:lnTo>
                      <a:pt x="42" y="34"/>
                    </a:lnTo>
                    <a:lnTo>
                      <a:pt x="44" y="22"/>
                    </a:lnTo>
                    <a:lnTo>
                      <a:pt x="43" y="17"/>
                    </a:lnTo>
                    <a:lnTo>
                      <a:pt x="41" y="12"/>
                    </a:lnTo>
                    <a:lnTo>
                      <a:pt x="38" y="9"/>
                    </a:lnTo>
                    <a:lnTo>
                      <a:pt x="33" y="7"/>
                    </a:lnTo>
                    <a:lnTo>
                      <a:pt x="23" y="7"/>
                    </a:lnTo>
                    <a:lnTo>
                      <a:pt x="18" y="9"/>
                    </a:lnTo>
                    <a:lnTo>
                      <a:pt x="14" y="12"/>
                    </a:lnTo>
                    <a:lnTo>
                      <a:pt x="11" y="17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4" y="31"/>
                    </a:lnTo>
                    <a:lnTo>
                      <a:pt x="11" y="32"/>
                    </a:lnTo>
                    <a:lnTo>
                      <a:pt x="5" y="32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4" y="13"/>
                    </a:lnTo>
                    <a:lnTo>
                      <a:pt x="10" y="7"/>
                    </a:lnTo>
                    <a:lnTo>
                      <a:pt x="19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258" name="Picture 42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2890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59" name="Picture 43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2890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60" name="Picture 44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2919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61" name="Picture 45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2919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262" name="Freeform 46"/>
              <p:cNvSpPr>
                <a:spLocks/>
              </p:cNvSpPr>
              <p:nvPr/>
            </p:nvSpPr>
            <p:spPr bwMode="auto">
              <a:xfrm>
                <a:off x="3040" y="796"/>
                <a:ext cx="50" cy="58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2" y="0"/>
                  </a:cxn>
                  <a:cxn ang="0">
                    <a:pos x="22" y="10"/>
                  </a:cxn>
                  <a:cxn ang="0">
                    <a:pos x="23" y="9"/>
                  </a:cxn>
                  <a:cxn ang="0">
                    <a:pos x="23" y="8"/>
                  </a:cxn>
                  <a:cxn ang="0">
                    <a:pos x="24" y="8"/>
                  </a:cxn>
                  <a:cxn ang="0">
                    <a:pos x="28" y="4"/>
                  </a:cxn>
                  <a:cxn ang="0">
                    <a:pos x="33" y="2"/>
                  </a:cxn>
                  <a:cxn ang="0">
                    <a:pos x="37" y="0"/>
                  </a:cxn>
                  <a:cxn ang="0">
                    <a:pos x="44" y="0"/>
                  </a:cxn>
                  <a:cxn ang="0">
                    <a:pos x="47" y="2"/>
                  </a:cxn>
                  <a:cxn ang="0">
                    <a:pos x="50" y="7"/>
                  </a:cxn>
                  <a:cxn ang="0">
                    <a:pos x="50" y="9"/>
                  </a:cxn>
                  <a:cxn ang="0">
                    <a:pos x="46" y="13"/>
                  </a:cxn>
                  <a:cxn ang="0">
                    <a:pos x="43" y="13"/>
                  </a:cxn>
                  <a:cxn ang="0">
                    <a:pos x="39" y="12"/>
                  </a:cxn>
                  <a:cxn ang="0">
                    <a:pos x="34" y="9"/>
                  </a:cxn>
                  <a:cxn ang="0">
                    <a:pos x="29" y="9"/>
                  </a:cxn>
                  <a:cxn ang="0">
                    <a:pos x="25" y="12"/>
                  </a:cxn>
                  <a:cxn ang="0">
                    <a:pos x="22" y="16"/>
                  </a:cxn>
                  <a:cxn ang="0">
                    <a:pos x="22" y="49"/>
                  </a:cxn>
                  <a:cxn ang="0">
                    <a:pos x="23" y="51"/>
                  </a:cxn>
                  <a:cxn ang="0">
                    <a:pos x="25" y="52"/>
                  </a:cxn>
                  <a:cxn ang="0">
                    <a:pos x="29" y="54"/>
                  </a:cxn>
                  <a:cxn ang="0">
                    <a:pos x="32" y="54"/>
                  </a:cxn>
                  <a:cxn ang="0">
                    <a:pos x="32" y="58"/>
                  </a:cxn>
                  <a:cxn ang="0">
                    <a:pos x="0" y="58"/>
                  </a:cxn>
                  <a:cxn ang="0">
                    <a:pos x="0" y="54"/>
                  </a:cxn>
                  <a:cxn ang="0">
                    <a:pos x="3" y="54"/>
                  </a:cxn>
                  <a:cxn ang="0">
                    <a:pos x="6" y="52"/>
                  </a:cxn>
                  <a:cxn ang="0">
                    <a:pos x="9" y="51"/>
                  </a:cxn>
                  <a:cxn ang="0">
                    <a:pos x="10" y="47"/>
                  </a:cxn>
                  <a:cxn ang="0">
                    <a:pos x="10" y="13"/>
                  </a:cxn>
                  <a:cxn ang="0">
                    <a:pos x="9" y="9"/>
                  </a:cxn>
                  <a:cxn ang="0">
                    <a:pos x="6" y="8"/>
                  </a:cxn>
                  <a:cxn ang="0">
                    <a:pos x="3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8" y="0"/>
                  </a:cxn>
                </a:cxnLst>
                <a:rect l="0" t="0" r="r" b="b"/>
                <a:pathLst>
                  <a:path w="50" h="58">
                    <a:moveTo>
                      <a:pt x="18" y="0"/>
                    </a:moveTo>
                    <a:lnTo>
                      <a:pt x="22" y="0"/>
                    </a:lnTo>
                    <a:lnTo>
                      <a:pt x="22" y="10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8" y="4"/>
                    </a:lnTo>
                    <a:lnTo>
                      <a:pt x="33" y="2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46" y="13"/>
                    </a:lnTo>
                    <a:lnTo>
                      <a:pt x="43" y="13"/>
                    </a:lnTo>
                    <a:lnTo>
                      <a:pt x="39" y="12"/>
                    </a:lnTo>
                    <a:lnTo>
                      <a:pt x="34" y="9"/>
                    </a:lnTo>
                    <a:lnTo>
                      <a:pt x="29" y="9"/>
                    </a:lnTo>
                    <a:lnTo>
                      <a:pt x="25" y="12"/>
                    </a:lnTo>
                    <a:lnTo>
                      <a:pt x="22" y="16"/>
                    </a:lnTo>
                    <a:lnTo>
                      <a:pt x="22" y="49"/>
                    </a:lnTo>
                    <a:lnTo>
                      <a:pt x="23" y="51"/>
                    </a:lnTo>
                    <a:lnTo>
                      <a:pt x="25" y="52"/>
                    </a:lnTo>
                    <a:lnTo>
                      <a:pt x="29" y="54"/>
                    </a:lnTo>
                    <a:lnTo>
                      <a:pt x="32" y="54"/>
                    </a:lnTo>
                    <a:lnTo>
                      <a:pt x="32" y="58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6" y="52"/>
                    </a:lnTo>
                    <a:lnTo>
                      <a:pt x="9" y="51"/>
                    </a:lnTo>
                    <a:lnTo>
                      <a:pt x="10" y="47"/>
                    </a:lnTo>
                    <a:lnTo>
                      <a:pt x="10" y="13"/>
                    </a:lnTo>
                    <a:lnTo>
                      <a:pt x="9" y="9"/>
                    </a:lnTo>
                    <a:lnTo>
                      <a:pt x="6" y="8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63" name="Freeform 47"/>
              <p:cNvSpPr>
                <a:spLocks noEditPoints="1"/>
              </p:cNvSpPr>
              <p:nvPr/>
            </p:nvSpPr>
            <p:spPr bwMode="auto">
              <a:xfrm>
                <a:off x="3304" y="773"/>
                <a:ext cx="99" cy="82"/>
              </a:xfrm>
              <a:custGeom>
                <a:avLst/>
                <a:gdLst/>
                <a:ahLst/>
                <a:cxnLst>
                  <a:cxn ang="0">
                    <a:pos x="73" y="39"/>
                  </a:cxn>
                  <a:cxn ang="0">
                    <a:pos x="68" y="58"/>
                  </a:cxn>
                  <a:cxn ang="0">
                    <a:pos x="70" y="72"/>
                  </a:cxn>
                  <a:cxn ang="0">
                    <a:pos x="75" y="77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9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89" y="78"/>
                  </a:cxn>
                  <a:cxn ang="0">
                    <a:pos x="70" y="79"/>
                  </a:cxn>
                  <a:cxn ang="0">
                    <a:pos x="60" y="67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1" y="4"/>
                  </a:cxn>
                  <a:cxn ang="0">
                    <a:pos x="9" y="14"/>
                  </a:cxn>
                  <a:cxn ang="0">
                    <a:pos x="11" y="39"/>
                  </a:cxn>
                  <a:cxn ang="0">
                    <a:pos x="16" y="45"/>
                  </a:cxn>
                  <a:cxn ang="0">
                    <a:pos x="27" y="42"/>
                  </a:cxn>
                  <a:cxn ang="0">
                    <a:pos x="32" y="25"/>
                  </a:cxn>
                  <a:cxn ang="0">
                    <a:pos x="27" y="7"/>
                  </a:cxn>
                  <a:cxn ang="0">
                    <a:pos x="73" y="0"/>
                  </a:cxn>
                  <a:cxn ang="0">
                    <a:pos x="26" y="81"/>
                  </a:cxn>
                  <a:cxn ang="0">
                    <a:pos x="73" y="0"/>
                  </a:cxn>
                  <a:cxn ang="0">
                    <a:pos x="28" y="2"/>
                  </a:cxn>
                  <a:cxn ang="0">
                    <a:pos x="38" y="16"/>
                  </a:cxn>
                  <a:cxn ang="0">
                    <a:pos x="38" y="35"/>
                  </a:cxn>
                  <a:cxn ang="0">
                    <a:pos x="28" y="47"/>
                  </a:cxn>
                  <a:cxn ang="0">
                    <a:pos x="12" y="47"/>
                  </a:cxn>
                  <a:cxn ang="0">
                    <a:pos x="2" y="35"/>
                  </a:cxn>
                  <a:cxn ang="0">
                    <a:pos x="2" y="16"/>
                  </a:cxn>
                  <a:cxn ang="0">
                    <a:pos x="12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9"/>
                    </a:lnTo>
                    <a:lnTo>
                      <a:pt x="69" y="46"/>
                    </a:lnTo>
                    <a:lnTo>
                      <a:pt x="68" y="58"/>
                    </a:lnTo>
                    <a:lnTo>
                      <a:pt x="68" y="64"/>
                    </a:lnTo>
                    <a:lnTo>
                      <a:pt x="70" y="72"/>
                    </a:lnTo>
                    <a:lnTo>
                      <a:pt x="73" y="75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6" y="75"/>
                    </a:lnTo>
                    <a:lnTo>
                      <a:pt x="89" y="68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6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7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3" y="7"/>
                    </a:lnTo>
                    <a:lnTo>
                      <a:pt x="9" y="14"/>
                    </a:lnTo>
                    <a:lnTo>
                      <a:pt x="8" y="26"/>
                    </a:lnTo>
                    <a:lnTo>
                      <a:pt x="11" y="39"/>
                    </a:lnTo>
                    <a:lnTo>
                      <a:pt x="13" y="42"/>
                    </a:lnTo>
                    <a:lnTo>
                      <a:pt x="16" y="45"/>
                    </a:lnTo>
                    <a:lnTo>
                      <a:pt x="19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5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1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1"/>
                    </a:lnTo>
                    <a:lnTo>
                      <a:pt x="19" y="81"/>
                    </a:lnTo>
                    <a:lnTo>
                      <a:pt x="73" y="0"/>
                    </a:lnTo>
                    <a:close/>
                    <a:moveTo>
                      <a:pt x="21" y="0"/>
                    </a:moveTo>
                    <a:lnTo>
                      <a:pt x="28" y="2"/>
                    </a:lnTo>
                    <a:lnTo>
                      <a:pt x="35" y="8"/>
                    </a:lnTo>
                    <a:lnTo>
                      <a:pt x="38" y="16"/>
                    </a:lnTo>
                    <a:lnTo>
                      <a:pt x="40" y="25"/>
                    </a:lnTo>
                    <a:lnTo>
                      <a:pt x="38" y="35"/>
                    </a:lnTo>
                    <a:lnTo>
                      <a:pt x="35" y="42"/>
                    </a:lnTo>
                    <a:lnTo>
                      <a:pt x="28" y="47"/>
                    </a:lnTo>
                    <a:lnTo>
                      <a:pt x="19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5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64" name="Freeform 48"/>
              <p:cNvSpPr>
                <a:spLocks/>
              </p:cNvSpPr>
              <p:nvPr/>
            </p:nvSpPr>
            <p:spPr bwMode="auto">
              <a:xfrm>
                <a:off x="3414" y="773"/>
                <a:ext cx="62" cy="8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1" y="0"/>
                  </a:cxn>
                  <a:cxn ang="0">
                    <a:pos x="62" y="8"/>
                  </a:cxn>
                  <a:cxn ang="0">
                    <a:pos x="45" y="31"/>
                  </a:cxn>
                  <a:cxn ang="0">
                    <a:pos x="34" y="55"/>
                  </a:cxn>
                  <a:cxn ang="0">
                    <a:pos x="29" y="81"/>
                  </a:cxn>
                  <a:cxn ang="0">
                    <a:pos x="14" y="81"/>
                  </a:cxn>
                  <a:cxn ang="0">
                    <a:pos x="21" y="56"/>
                  </a:cxn>
                  <a:cxn ang="0">
                    <a:pos x="34" y="33"/>
                  </a:cxn>
                  <a:cxn ang="0">
                    <a:pos x="53" y="11"/>
                  </a:cxn>
                  <a:cxn ang="0">
                    <a:pos x="14" y="11"/>
                  </a:cxn>
                  <a:cxn ang="0">
                    <a:pos x="11" y="12"/>
                  </a:cxn>
                  <a:cxn ang="0">
                    <a:pos x="9" y="14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3" y="0"/>
                  </a:cxn>
                </a:cxnLst>
                <a:rect l="0" t="0" r="r" b="b"/>
                <a:pathLst>
                  <a:path w="62" h="81">
                    <a:moveTo>
                      <a:pt x="3" y="0"/>
                    </a:moveTo>
                    <a:lnTo>
                      <a:pt x="61" y="0"/>
                    </a:lnTo>
                    <a:lnTo>
                      <a:pt x="62" y="8"/>
                    </a:lnTo>
                    <a:lnTo>
                      <a:pt x="45" y="31"/>
                    </a:lnTo>
                    <a:lnTo>
                      <a:pt x="34" y="55"/>
                    </a:lnTo>
                    <a:lnTo>
                      <a:pt x="29" y="81"/>
                    </a:lnTo>
                    <a:lnTo>
                      <a:pt x="14" y="81"/>
                    </a:lnTo>
                    <a:lnTo>
                      <a:pt x="21" y="56"/>
                    </a:lnTo>
                    <a:lnTo>
                      <a:pt x="34" y="33"/>
                    </a:lnTo>
                    <a:lnTo>
                      <a:pt x="53" y="11"/>
                    </a:lnTo>
                    <a:lnTo>
                      <a:pt x="14" y="11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65" name="Freeform 49"/>
              <p:cNvSpPr>
                <a:spLocks/>
              </p:cNvSpPr>
              <p:nvPr/>
            </p:nvSpPr>
            <p:spPr bwMode="auto">
              <a:xfrm>
                <a:off x="3485" y="772"/>
                <a:ext cx="62" cy="82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42" y="3"/>
                  </a:cxn>
                  <a:cxn ang="0">
                    <a:pos x="48" y="7"/>
                  </a:cxn>
                  <a:cxn ang="0">
                    <a:pos x="52" y="9"/>
                  </a:cxn>
                  <a:cxn ang="0">
                    <a:pos x="54" y="13"/>
                  </a:cxn>
                  <a:cxn ang="0">
                    <a:pos x="57" y="18"/>
                  </a:cxn>
                  <a:cxn ang="0">
                    <a:pos x="57" y="23"/>
                  </a:cxn>
                  <a:cxn ang="0">
                    <a:pos x="54" y="33"/>
                  </a:cxn>
                  <a:cxn ang="0">
                    <a:pos x="48" y="45"/>
                  </a:cxn>
                  <a:cxn ang="0">
                    <a:pos x="35" y="56"/>
                  </a:cxn>
                  <a:cxn ang="0">
                    <a:pos x="27" y="62"/>
                  </a:cxn>
                  <a:cxn ang="0">
                    <a:pos x="13" y="71"/>
                  </a:cxn>
                  <a:cxn ang="0">
                    <a:pos x="44" y="71"/>
                  </a:cxn>
                  <a:cxn ang="0">
                    <a:pos x="49" y="70"/>
                  </a:cxn>
                  <a:cxn ang="0">
                    <a:pos x="52" y="69"/>
                  </a:cxn>
                  <a:cxn ang="0">
                    <a:pos x="57" y="61"/>
                  </a:cxn>
                  <a:cxn ang="0">
                    <a:pos x="58" y="59"/>
                  </a:cxn>
                  <a:cxn ang="0">
                    <a:pos x="62" y="60"/>
                  </a:cxn>
                  <a:cxn ang="0">
                    <a:pos x="57" y="82"/>
                  </a:cxn>
                  <a:cxn ang="0">
                    <a:pos x="0" y="82"/>
                  </a:cxn>
                  <a:cxn ang="0">
                    <a:pos x="0" y="74"/>
                  </a:cxn>
                  <a:cxn ang="0">
                    <a:pos x="19" y="60"/>
                  </a:cxn>
                  <a:cxn ang="0">
                    <a:pos x="33" y="47"/>
                  </a:cxn>
                  <a:cxn ang="0">
                    <a:pos x="40" y="34"/>
                  </a:cxn>
                  <a:cxn ang="0">
                    <a:pos x="43" y="22"/>
                  </a:cxn>
                  <a:cxn ang="0">
                    <a:pos x="43" y="17"/>
                  </a:cxn>
                  <a:cxn ang="0">
                    <a:pos x="40" y="12"/>
                  </a:cxn>
                  <a:cxn ang="0">
                    <a:pos x="38" y="9"/>
                  </a:cxn>
                  <a:cxn ang="0">
                    <a:pos x="33" y="7"/>
                  </a:cxn>
                  <a:cxn ang="0">
                    <a:pos x="23" y="7"/>
                  </a:cxn>
                  <a:cxn ang="0">
                    <a:pos x="18" y="9"/>
                  </a:cxn>
                  <a:cxn ang="0">
                    <a:pos x="14" y="12"/>
                  </a:cxn>
                  <a:cxn ang="0">
                    <a:pos x="11" y="14"/>
                  </a:cxn>
                  <a:cxn ang="0">
                    <a:pos x="11" y="19"/>
                  </a:cxn>
                  <a:cxn ang="0">
                    <a:pos x="14" y="22"/>
                  </a:cxn>
                  <a:cxn ang="0">
                    <a:pos x="15" y="24"/>
                  </a:cxn>
                  <a:cxn ang="0">
                    <a:pos x="15" y="26"/>
                  </a:cxn>
                  <a:cxn ang="0">
                    <a:pos x="13" y="31"/>
                  </a:cxn>
                  <a:cxn ang="0">
                    <a:pos x="11" y="32"/>
                  </a:cxn>
                  <a:cxn ang="0">
                    <a:pos x="5" y="32"/>
                  </a:cxn>
                  <a:cxn ang="0">
                    <a:pos x="2" y="29"/>
                  </a:cxn>
                  <a:cxn ang="0">
                    <a:pos x="1" y="27"/>
                  </a:cxn>
                  <a:cxn ang="0">
                    <a:pos x="0" y="23"/>
                  </a:cxn>
                  <a:cxn ang="0">
                    <a:pos x="2" y="13"/>
                  </a:cxn>
                  <a:cxn ang="0">
                    <a:pos x="9" y="7"/>
                  </a:cxn>
                  <a:cxn ang="0">
                    <a:pos x="19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2">
                    <a:moveTo>
                      <a:pt x="29" y="0"/>
                    </a:moveTo>
                    <a:lnTo>
                      <a:pt x="42" y="3"/>
                    </a:lnTo>
                    <a:lnTo>
                      <a:pt x="48" y="7"/>
                    </a:lnTo>
                    <a:lnTo>
                      <a:pt x="52" y="9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7" y="23"/>
                    </a:lnTo>
                    <a:lnTo>
                      <a:pt x="54" y="33"/>
                    </a:lnTo>
                    <a:lnTo>
                      <a:pt x="48" y="45"/>
                    </a:lnTo>
                    <a:lnTo>
                      <a:pt x="35" y="56"/>
                    </a:lnTo>
                    <a:lnTo>
                      <a:pt x="27" y="62"/>
                    </a:lnTo>
                    <a:lnTo>
                      <a:pt x="13" y="71"/>
                    </a:lnTo>
                    <a:lnTo>
                      <a:pt x="44" y="71"/>
                    </a:lnTo>
                    <a:lnTo>
                      <a:pt x="49" y="70"/>
                    </a:lnTo>
                    <a:lnTo>
                      <a:pt x="52" y="69"/>
                    </a:lnTo>
                    <a:lnTo>
                      <a:pt x="57" y="61"/>
                    </a:lnTo>
                    <a:lnTo>
                      <a:pt x="58" y="59"/>
                    </a:lnTo>
                    <a:lnTo>
                      <a:pt x="62" y="60"/>
                    </a:lnTo>
                    <a:lnTo>
                      <a:pt x="57" y="82"/>
                    </a:lnTo>
                    <a:lnTo>
                      <a:pt x="0" y="82"/>
                    </a:lnTo>
                    <a:lnTo>
                      <a:pt x="0" y="74"/>
                    </a:lnTo>
                    <a:lnTo>
                      <a:pt x="19" y="60"/>
                    </a:lnTo>
                    <a:lnTo>
                      <a:pt x="33" y="47"/>
                    </a:lnTo>
                    <a:lnTo>
                      <a:pt x="40" y="34"/>
                    </a:lnTo>
                    <a:lnTo>
                      <a:pt x="43" y="22"/>
                    </a:lnTo>
                    <a:lnTo>
                      <a:pt x="43" y="17"/>
                    </a:lnTo>
                    <a:lnTo>
                      <a:pt x="40" y="12"/>
                    </a:lnTo>
                    <a:lnTo>
                      <a:pt x="38" y="9"/>
                    </a:lnTo>
                    <a:lnTo>
                      <a:pt x="33" y="7"/>
                    </a:lnTo>
                    <a:lnTo>
                      <a:pt x="23" y="7"/>
                    </a:lnTo>
                    <a:lnTo>
                      <a:pt x="18" y="9"/>
                    </a:lnTo>
                    <a:lnTo>
                      <a:pt x="14" y="12"/>
                    </a:lnTo>
                    <a:lnTo>
                      <a:pt x="11" y="14"/>
                    </a:lnTo>
                    <a:lnTo>
                      <a:pt x="11" y="19"/>
                    </a:lnTo>
                    <a:lnTo>
                      <a:pt x="14" y="22"/>
                    </a:lnTo>
                    <a:lnTo>
                      <a:pt x="15" y="24"/>
                    </a:lnTo>
                    <a:lnTo>
                      <a:pt x="15" y="26"/>
                    </a:lnTo>
                    <a:lnTo>
                      <a:pt x="13" y="31"/>
                    </a:lnTo>
                    <a:lnTo>
                      <a:pt x="11" y="32"/>
                    </a:lnTo>
                    <a:lnTo>
                      <a:pt x="5" y="32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2" y="13"/>
                    </a:lnTo>
                    <a:lnTo>
                      <a:pt x="9" y="7"/>
                    </a:lnTo>
                    <a:lnTo>
                      <a:pt x="19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266" name="Picture 50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3646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67" name="Picture 51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3646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68" name="Picture 52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3674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69" name="Picture 53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>
                <a:off x="3674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70" name="Picture 54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4415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71" name="Picture 55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4415" y="743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72" name="Picture 56"/>
              <p:cNvPicPr>
                <a:picLocks noChangeAspect="1" noChangeArrowheads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 bwMode="auto">
              <a:xfrm>
                <a:off x="4444" y="743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73" name="Picture 57"/>
              <p:cNvPicPr>
                <a:picLocks noChangeAspect="1" noChangeArrowheads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 bwMode="auto">
              <a:xfrm>
                <a:off x="4444" y="743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274" name="Freeform 58"/>
              <p:cNvSpPr>
                <a:spLocks/>
              </p:cNvSpPr>
              <p:nvPr/>
            </p:nvSpPr>
            <p:spPr bwMode="auto">
              <a:xfrm>
                <a:off x="4554" y="798"/>
                <a:ext cx="52" cy="82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3" y="2"/>
                  </a:cxn>
                  <a:cxn ang="0">
                    <a:pos x="47" y="5"/>
                  </a:cxn>
                  <a:cxn ang="0">
                    <a:pos x="52" y="10"/>
                  </a:cxn>
                  <a:cxn ang="0">
                    <a:pos x="52" y="16"/>
                  </a:cxn>
                  <a:cxn ang="0">
                    <a:pos x="47" y="19"/>
                  </a:cxn>
                  <a:cxn ang="0">
                    <a:pos x="44" y="17"/>
                  </a:cxn>
                  <a:cxn ang="0">
                    <a:pos x="40" y="14"/>
                  </a:cxn>
                  <a:cxn ang="0">
                    <a:pos x="38" y="10"/>
                  </a:cxn>
                  <a:cxn ang="0">
                    <a:pos x="35" y="7"/>
                  </a:cxn>
                  <a:cxn ang="0">
                    <a:pos x="31" y="5"/>
                  </a:cxn>
                  <a:cxn ang="0">
                    <a:pos x="28" y="5"/>
                  </a:cxn>
                  <a:cxn ang="0">
                    <a:pos x="20" y="6"/>
                  </a:cxn>
                  <a:cxn ang="0">
                    <a:pos x="15" y="12"/>
                  </a:cxn>
                  <a:cxn ang="0">
                    <a:pos x="12" y="19"/>
                  </a:cxn>
                  <a:cxn ang="0">
                    <a:pos x="11" y="28"/>
                  </a:cxn>
                  <a:cxn ang="0">
                    <a:pos x="11" y="33"/>
                  </a:cxn>
                  <a:cxn ang="0">
                    <a:pos x="14" y="36"/>
                  </a:cxn>
                  <a:cxn ang="0">
                    <a:pos x="17" y="39"/>
                  </a:cxn>
                  <a:cxn ang="0">
                    <a:pos x="20" y="42"/>
                  </a:cxn>
                  <a:cxn ang="0">
                    <a:pos x="24" y="43"/>
                  </a:cxn>
                  <a:cxn ang="0">
                    <a:pos x="30" y="45"/>
                  </a:cxn>
                  <a:cxn ang="0">
                    <a:pos x="35" y="47"/>
                  </a:cxn>
                  <a:cxn ang="0">
                    <a:pos x="43" y="52"/>
                  </a:cxn>
                  <a:cxn ang="0">
                    <a:pos x="45" y="54"/>
                  </a:cxn>
                  <a:cxn ang="0">
                    <a:pos x="48" y="62"/>
                  </a:cxn>
                  <a:cxn ang="0">
                    <a:pos x="45" y="71"/>
                  </a:cxn>
                  <a:cxn ang="0">
                    <a:pos x="40" y="77"/>
                  </a:cxn>
                  <a:cxn ang="0">
                    <a:pos x="31" y="81"/>
                  </a:cxn>
                  <a:cxn ang="0">
                    <a:pos x="21" y="82"/>
                  </a:cxn>
                  <a:cxn ang="0">
                    <a:pos x="16" y="82"/>
                  </a:cxn>
                  <a:cxn ang="0">
                    <a:pos x="11" y="81"/>
                  </a:cxn>
                  <a:cxn ang="0">
                    <a:pos x="7" y="80"/>
                  </a:cxn>
                  <a:cxn ang="0">
                    <a:pos x="5" y="77"/>
                  </a:cxn>
                  <a:cxn ang="0">
                    <a:pos x="5" y="72"/>
                  </a:cxn>
                  <a:cxn ang="0">
                    <a:pos x="7" y="70"/>
                  </a:cxn>
                  <a:cxn ang="0">
                    <a:pos x="10" y="70"/>
                  </a:cxn>
                  <a:cxn ang="0">
                    <a:pos x="12" y="71"/>
                  </a:cxn>
                  <a:cxn ang="0">
                    <a:pos x="15" y="73"/>
                  </a:cxn>
                  <a:cxn ang="0">
                    <a:pos x="20" y="76"/>
                  </a:cxn>
                  <a:cxn ang="0">
                    <a:pos x="26" y="76"/>
                  </a:cxn>
                  <a:cxn ang="0">
                    <a:pos x="31" y="75"/>
                  </a:cxn>
                  <a:cxn ang="0">
                    <a:pos x="34" y="72"/>
                  </a:cxn>
                  <a:cxn ang="0">
                    <a:pos x="37" y="68"/>
                  </a:cxn>
                  <a:cxn ang="0">
                    <a:pos x="38" y="64"/>
                  </a:cxn>
                  <a:cxn ang="0">
                    <a:pos x="37" y="61"/>
                  </a:cxn>
                  <a:cxn ang="0">
                    <a:pos x="34" y="58"/>
                  </a:cxn>
                  <a:cxn ang="0">
                    <a:pos x="29" y="56"/>
                  </a:cxn>
                  <a:cxn ang="0">
                    <a:pos x="23" y="53"/>
                  </a:cxn>
                  <a:cxn ang="0">
                    <a:pos x="19" y="50"/>
                  </a:cxn>
                  <a:cxn ang="0">
                    <a:pos x="16" y="49"/>
                  </a:cxn>
                  <a:cxn ang="0">
                    <a:pos x="15" y="49"/>
                  </a:cxn>
                  <a:cxn ang="0">
                    <a:pos x="9" y="45"/>
                  </a:cxn>
                  <a:cxn ang="0">
                    <a:pos x="4" y="40"/>
                  </a:cxn>
                  <a:cxn ang="0">
                    <a:pos x="1" y="35"/>
                  </a:cxn>
                  <a:cxn ang="0">
                    <a:pos x="0" y="29"/>
                  </a:cxn>
                  <a:cxn ang="0">
                    <a:pos x="2" y="16"/>
                  </a:cxn>
                  <a:cxn ang="0">
                    <a:pos x="7" y="7"/>
                  </a:cxn>
                  <a:cxn ang="0">
                    <a:pos x="17" y="1"/>
                  </a:cxn>
                  <a:cxn ang="0">
                    <a:pos x="29" y="0"/>
                  </a:cxn>
                </a:cxnLst>
                <a:rect l="0" t="0" r="r" b="b"/>
                <a:pathLst>
                  <a:path w="52" h="82">
                    <a:moveTo>
                      <a:pt x="29" y="0"/>
                    </a:moveTo>
                    <a:lnTo>
                      <a:pt x="37" y="0"/>
                    </a:lnTo>
                    <a:lnTo>
                      <a:pt x="43" y="2"/>
                    </a:lnTo>
                    <a:lnTo>
                      <a:pt x="47" y="5"/>
                    </a:lnTo>
                    <a:lnTo>
                      <a:pt x="52" y="10"/>
                    </a:lnTo>
                    <a:lnTo>
                      <a:pt x="52" y="16"/>
                    </a:lnTo>
                    <a:lnTo>
                      <a:pt x="47" y="19"/>
                    </a:lnTo>
                    <a:lnTo>
                      <a:pt x="44" y="17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5" y="7"/>
                    </a:lnTo>
                    <a:lnTo>
                      <a:pt x="31" y="5"/>
                    </a:lnTo>
                    <a:lnTo>
                      <a:pt x="28" y="5"/>
                    </a:lnTo>
                    <a:lnTo>
                      <a:pt x="20" y="6"/>
                    </a:lnTo>
                    <a:lnTo>
                      <a:pt x="15" y="12"/>
                    </a:lnTo>
                    <a:lnTo>
                      <a:pt x="12" y="19"/>
                    </a:lnTo>
                    <a:lnTo>
                      <a:pt x="11" y="28"/>
                    </a:lnTo>
                    <a:lnTo>
                      <a:pt x="11" y="33"/>
                    </a:lnTo>
                    <a:lnTo>
                      <a:pt x="14" y="36"/>
                    </a:lnTo>
                    <a:lnTo>
                      <a:pt x="17" y="39"/>
                    </a:lnTo>
                    <a:lnTo>
                      <a:pt x="20" y="42"/>
                    </a:lnTo>
                    <a:lnTo>
                      <a:pt x="24" y="43"/>
                    </a:lnTo>
                    <a:lnTo>
                      <a:pt x="30" y="45"/>
                    </a:lnTo>
                    <a:lnTo>
                      <a:pt x="35" y="47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48" y="62"/>
                    </a:lnTo>
                    <a:lnTo>
                      <a:pt x="45" y="71"/>
                    </a:lnTo>
                    <a:lnTo>
                      <a:pt x="40" y="77"/>
                    </a:lnTo>
                    <a:lnTo>
                      <a:pt x="31" y="81"/>
                    </a:lnTo>
                    <a:lnTo>
                      <a:pt x="21" y="82"/>
                    </a:lnTo>
                    <a:lnTo>
                      <a:pt x="16" y="82"/>
                    </a:lnTo>
                    <a:lnTo>
                      <a:pt x="11" y="81"/>
                    </a:lnTo>
                    <a:lnTo>
                      <a:pt x="7" y="80"/>
                    </a:lnTo>
                    <a:lnTo>
                      <a:pt x="5" y="77"/>
                    </a:lnTo>
                    <a:lnTo>
                      <a:pt x="5" y="72"/>
                    </a:lnTo>
                    <a:lnTo>
                      <a:pt x="7" y="70"/>
                    </a:lnTo>
                    <a:lnTo>
                      <a:pt x="10" y="70"/>
                    </a:lnTo>
                    <a:lnTo>
                      <a:pt x="12" y="71"/>
                    </a:lnTo>
                    <a:lnTo>
                      <a:pt x="15" y="73"/>
                    </a:lnTo>
                    <a:lnTo>
                      <a:pt x="20" y="76"/>
                    </a:lnTo>
                    <a:lnTo>
                      <a:pt x="26" y="76"/>
                    </a:lnTo>
                    <a:lnTo>
                      <a:pt x="31" y="75"/>
                    </a:lnTo>
                    <a:lnTo>
                      <a:pt x="34" y="72"/>
                    </a:lnTo>
                    <a:lnTo>
                      <a:pt x="37" y="68"/>
                    </a:lnTo>
                    <a:lnTo>
                      <a:pt x="38" y="64"/>
                    </a:lnTo>
                    <a:lnTo>
                      <a:pt x="37" y="61"/>
                    </a:lnTo>
                    <a:lnTo>
                      <a:pt x="34" y="58"/>
                    </a:lnTo>
                    <a:lnTo>
                      <a:pt x="29" y="56"/>
                    </a:lnTo>
                    <a:lnTo>
                      <a:pt x="23" y="53"/>
                    </a:lnTo>
                    <a:lnTo>
                      <a:pt x="19" y="50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9" y="45"/>
                    </a:lnTo>
                    <a:lnTo>
                      <a:pt x="4" y="40"/>
                    </a:lnTo>
                    <a:lnTo>
                      <a:pt x="1" y="35"/>
                    </a:lnTo>
                    <a:lnTo>
                      <a:pt x="0" y="29"/>
                    </a:lnTo>
                    <a:lnTo>
                      <a:pt x="2" y="16"/>
                    </a:lnTo>
                    <a:lnTo>
                      <a:pt x="7" y="7"/>
                    </a:lnTo>
                    <a:lnTo>
                      <a:pt x="17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75" name="Freeform 59"/>
              <p:cNvSpPr>
                <a:spLocks noEditPoints="1"/>
              </p:cNvSpPr>
              <p:nvPr/>
            </p:nvSpPr>
            <p:spPr bwMode="auto">
              <a:xfrm>
                <a:off x="4819" y="773"/>
                <a:ext cx="99" cy="82"/>
              </a:xfrm>
              <a:custGeom>
                <a:avLst/>
                <a:gdLst/>
                <a:ahLst/>
                <a:cxnLst>
                  <a:cxn ang="0">
                    <a:pos x="73" y="39"/>
                  </a:cxn>
                  <a:cxn ang="0">
                    <a:pos x="68" y="58"/>
                  </a:cxn>
                  <a:cxn ang="0">
                    <a:pos x="70" y="70"/>
                  </a:cxn>
                  <a:cxn ang="0">
                    <a:pos x="75" y="77"/>
                  </a:cxn>
                  <a:cxn ang="0">
                    <a:pos x="85" y="75"/>
                  </a:cxn>
                  <a:cxn ang="0">
                    <a:pos x="91" y="56"/>
                  </a:cxn>
                  <a:cxn ang="0">
                    <a:pos x="85" y="39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7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1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1" y="4"/>
                  </a:cxn>
                  <a:cxn ang="0">
                    <a:pos x="80" y="0"/>
                  </a:cxn>
                  <a:cxn ang="0">
                    <a:pos x="19" y="81"/>
                  </a:cxn>
                  <a:cxn ang="0">
                    <a:pos x="21" y="0"/>
                  </a:cxn>
                  <a:cxn ang="0">
                    <a:pos x="36" y="8"/>
                  </a:cxn>
                  <a:cxn ang="0">
                    <a:pos x="41" y="25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2" y="35"/>
                  </a:cxn>
                  <a:cxn ang="0">
                    <a:pos x="2" y="16"/>
                  </a:cxn>
                  <a:cxn ang="0">
                    <a:pos x="12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9"/>
                    </a:lnTo>
                    <a:lnTo>
                      <a:pt x="69" y="46"/>
                    </a:lnTo>
                    <a:lnTo>
                      <a:pt x="68" y="58"/>
                    </a:lnTo>
                    <a:lnTo>
                      <a:pt x="68" y="64"/>
                    </a:lnTo>
                    <a:lnTo>
                      <a:pt x="70" y="70"/>
                    </a:lnTo>
                    <a:lnTo>
                      <a:pt x="72" y="74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8" y="67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7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5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1"/>
                    </a:lnTo>
                    <a:lnTo>
                      <a:pt x="19" y="81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2"/>
                    </a:lnTo>
                    <a:lnTo>
                      <a:pt x="36" y="8"/>
                    </a:lnTo>
                    <a:lnTo>
                      <a:pt x="40" y="16"/>
                    </a:lnTo>
                    <a:lnTo>
                      <a:pt x="41" y="25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1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5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76" name="Freeform 60"/>
              <p:cNvSpPr>
                <a:spLocks/>
              </p:cNvSpPr>
              <p:nvPr/>
            </p:nvSpPr>
            <p:spPr bwMode="auto">
              <a:xfrm>
                <a:off x="4926" y="773"/>
                <a:ext cx="73" cy="8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0"/>
                  </a:cxn>
                  <a:cxn ang="0">
                    <a:pos x="73" y="21"/>
                  </a:cxn>
                  <a:cxn ang="0">
                    <a:pos x="69" y="23"/>
                  </a:cxn>
                  <a:cxn ang="0">
                    <a:pos x="65" y="17"/>
                  </a:cxn>
                  <a:cxn ang="0">
                    <a:pos x="60" y="13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36" y="6"/>
                  </a:cxn>
                  <a:cxn ang="0">
                    <a:pos x="31" y="6"/>
                  </a:cxn>
                  <a:cxn ang="0">
                    <a:pos x="26" y="8"/>
                  </a:cxn>
                  <a:cxn ang="0">
                    <a:pos x="23" y="13"/>
                  </a:cxn>
                  <a:cxn ang="0">
                    <a:pos x="23" y="36"/>
                  </a:cxn>
                  <a:cxn ang="0">
                    <a:pos x="33" y="36"/>
                  </a:cxn>
                  <a:cxn ang="0">
                    <a:pos x="36" y="35"/>
                  </a:cxn>
                  <a:cxn ang="0">
                    <a:pos x="37" y="35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5" y="26"/>
                  </a:cxn>
                  <a:cxn ang="0">
                    <a:pos x="45" y="21"/>
                  </a:cxn>
                  <a:cxn ang="0">
                    <a:pos x="48" y="21"/>
                  </a:cxn>
                  <a:cxn ang="0">
                    <a:pos x="48" y="55"/>
                  </a:cxn>
                  <a:cxn ang="0">
                    <a:pos x="45" y="55"/>
                  </a:cxn>
                  <a:cxn ang="0">
                    <a:pos x="45" y="51"/>
                  </a:cxn>
                  <a:cxn ang="0">
                    <a:pos x="43" y="47"/>
                  </a:cxn>
                  <a:cxn ang="0">
                    <a:pos x="42" y="45"/>
                  </a:cxn>
                  <a:cxn ang="0">
                    <a:pos x="38" y="42"/>
                  </a:cxn>
                  <a:cxn ang="0">
                    <a:pos x="34" y="41"/>
                  </a:cxn>
                  <a:cxn ang="0">
                    <a:pos x="23" y="41"/>
                  </a:cxn>
                  <a:cxn ang="0">
                    <a:pos x="23" y="72"/>
                  </a:cxn>
                  <a:cxn ang="0">
                    <a:pos x="24" y="74"/>
                  </a:cxn>
                  <a:cxn ang="0">
                    <a:pos x="29" y="77"/>
                  </a:cxn>
                  <a:cxn ang="0">
                    <a:pos x="34" y="77"/>
                  </a:cxn>
                  <a:cxn ang="0">
                    <a:pos x="34" y="81"/>
                  </a:cxn>
                  <a:cxn ang="0">
                    <a:pos x="0" y="81"/>
                  </a:cxn>
                  <a:cxn ang="0">
                    <a:pos x="0" y="77"/>
                  </a:cxn>
                  <a:cxn ang="0">
                    <a:pos x="5" y="77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1"/>
                  </a:cxn>
                  <a:cxn ang="0">
                    <a:pos x="9" y="8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3" h="81">
                    <a:moveTo>
                      <a:pt x="0" y="0"/>
                    </a:moveTo>
                    <a:lnTo>
                      <a:pt x="65" y="0"/>
                    </a:lnTo>
                    <a:lnTo>
                      <a:pt x="73" y="21"/>
                    </a:lnTo>
                    <a:lnTo>
                      <a:pt x="69" y="23"/>
                    </a:lnTo>
                    <a:lnTo>
                      <a:pt x="65" y="17"/>
                    </a:lnTo>
                    <a:lnTo>
                      <a:pt x="60" y="13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36" y="6"/>
                    </a:lnTo>
                    <a:lnTo>
                      <a:pt x="31" y="6"/>
                    </a:lnTo>
                    <a:lnTo>
                      <a:pt x="26" y="8"/>
                    </a:lnTo>
                    <a:lnTo>
                      <a:pt x="23" y="13"/>
                    </a:lnTo>
                    <a:lnTo>
                      <a:pt x="23" y="36"/>
                    </a:lnTo>
                    <a:lnTo>
                      <a:pt x="33" y="36"/>
                    </a:lnTo>
                    <a:lnTo>
                      <a:pt x="36" y="35"/>
                    </a:lnTo>
                    <a:lnTo>
                      <a:pt x="37" y="35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5" y="26"/>
                    </a:lnTo>
                    <a:lnTo>
                      <a:pt x="45" y="21"/>
                    </a:lnTo>
                    <a:lnTo>
                      <a:pt x="48" y="21"/>
                    </a:lnTo>
                    <a:lnTo>
                      <a:pt x="48" y="55"/>
                    </a:lnTo>
                    <a:lnTo>
                      <a:pt x="45" y="55"/>
                    </a:lnTo>
                    <a:lnTo>
                      <a:pt x="45" y="51"/>
                    </a:lnTo>
                    <a:lnTo>
                      <a:pt x="43" y="47"/>
                    </a:lnTo>
                    <a:lnTo>
                      <a:pt x="42" y="45"/>
                    </a:lnTo>
                    <a:lnTo>
                      <a:pt x="38" y="42"/>
                    </a:lnTo>
                    <a:lnTo>
                      <a:pt x="34" y="41"/>
                    </a:lnTo>
                    <a:lnTo>
                      <a:pt x="23" y="41"/>
                    </a:lnTo>
                    <a:lnTo>
                      <a:pt x="23" y="72"/>
                    </a:lnTo>
                    <a:lnTo>
                      <a:pt x="24" y="74"/>
                    </a:lnTo>
                    <a:lnTo>
                      <a:pt x="29" y="77"/>
                    </a:lnTo>
                    <a:lnTo>
                      <a:pt x="34" y="77"/>
                    </a:lnTo>
                    <a:lnTo>
                      <a:pt x="34" y="81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5" y="77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1"/>
                    </a:lnTo>
                    <a:lnTo>
                      <a:pt x="9" y="8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77" name="Freeform 61"/>
              <p:cNvSpPr>
                <a:spLocks/>
              </p:cNvSpPr>
              <p:nvPr/>
            </p:nvSpPr>
            <p:spPr bwMode="auto">
              <a:xfrm>
                <a:off x="5002" y="772"/>
                <a:ext cx="63" cy="82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6" y="1"/>
                  </a:cxn>
                  <a:cxn ang="0">
                    <a:pos x="42" y="3"/>
                  </a:cxn>
                  <a:cxn ang="0">
                    <a:pos x="49" y="7"/>
                  </a:cxn>
                  <a:cxn ang="0">
                    <a:pos x="52" y="9"/>
                  </a:cxn>
                  <a:cxn ang="0">
                    <a:pos x="55" y="13"/>
                  </a:cxn>
                  <a:cxn ang="0">
                    <a:pos x="58" y="23"/>
                  </a:cxn>
                  <a:cxn ang="0">
                    <a:pos x="55" y="33"/>
                  </a:cxn>
                  <a:cxn ang="0">
                    <a:pos x="47" y="45"/>
                  </a:cxn>
                  <a:cxn ang="0">
                    <a:pos x="36" y="56"/>
                  </a:cxn>
                  <a:cxn ang="0">
                    <a:pos x="27" y="62"/>
                  </a:cxn>
                  <a:cxn ang="0">
                    <a:pos x="13" y="71"/>
                  </a:cxn>
                  <a:cxn ang="0">
                    <a:pos x="45" y="71"/>
                  </a:cxn>
                  <a:cxn ang="0">
                    <a:pos x="52" y="69"/>
                  </a:cxn>
                  <a:cxn ang="0">
                    <a:pos x="55" y="65"/>
                  </a:cxn>
                  <a:cxn ang="0">
                    <a:pos x="56" y="61"/>
                  </a:cxn>
                  <a:cxn ang="0">
                    <a:pos x="58" y="59"/>
                  </a:cxn>
                  <a:cxn ang="0">
                    <a:pos x="63" y="60"/>
                  </a:cxn>
                  <a:cxn ang="0">
                    <a:pos x="56" y="82"/>
                  </a:cxn>
                  <a:cxn ang="0">
                    <a:pos x="0" y="82"/>
                  </a:cxn>
                  <a:cxn ang="0">
                    <a:pos x="0" y="74"/>
                  </a:cxn>
                  <a:cxn ang="0">
                    <a:pos x="19" y="60"/>
                  </a:cxn>
                  <a:cxn ang="0">
                    <a:pos x="32" y="47"/>
                  </a:cxn>
                  <a:cxn ang="0">
                    <a:pos x="41" y="34"/>
                  </a:cxn>
                  <a:cxn ang="0">
                    <a:pos x="44" y="22"/>
                  </a:cxn>
                  <a:cxn ang="0">
                    <a:pos x="41" y="12"/>
                  </a:cxn>
                  <a:cxn ang="0">
                    <a:pos x="33" y="7"/>
                  </a:cxn>
                  <a:cxn ang="0">
                    <a:pos x="22" y="7"/>
                  </a:cxn>
                  <a:cxn ang="0">
                    <a:pos x="17" y="9"/>
                  </a:cxn>
                  <a:cxn ang="0">
                    <a:pos x="12" y="14"/>
                  </a:cxn>
                  <a:cxn ang="0">
                    <a:pos x="12" y="19"/>
                  </a:cxn>
                  <a:cxn ang="0">
                    <a:pos x="14" y="22"/>
                  </a:cxn>
                  <a:cxn ang="0">
                    <a:pos x="14" y="24"/>
                  </a:cxn>
                  <a:cxn ang="0">
                    <a:pos x="16" y="26"/>
                  </a:cxn>
                  <a:cxn ang="0">
                    <a:pos x="13" y="31"/>
                  </a:cxn>
                  <a:cxn ang="0">
                    <a:pos x="11" y="32"/>
                  </a:cxn>
                  <a:cxn ang="0">
                    <a:pos x="5" y="32"/>
                  </a:cxn>
                  <a:cxn ang="0">
                    <a:pos x="3" y="29"/>
                  </a:cxn>
                  <a:cxn ang="0">
                    <a:pos x="2" y="27"/>
                  </a:cxn>
                  <a:cxn ang="0">
                    <a:pos x="0" y="23"/>
                  </a:cxn>
                  <a:cxn ang="0">
                    <a:pos x="3" y="13"/>
                  </a:cxn>
                  <a:cxn ang="0">
                    <a:pos x="9" y="7"/>
                  </a:cxn>
                  <a:cxn ang="0">
                    <a:pos x="18" y="1"/>
                  </a:cxn>
                  <a:cxn ang="0">
                    <a:pos x="28" y="0"/>
                  </a:cxn>
                </a:cxnLst>
                <a:rect l="0" t="0" r="r" b="b"/>
                <a:pathLst>
                  <a:path w="63" h="82">
                    <a:moveTo>
                      <a:pt x="28" y="0"/>
                    </a:moveTo>
                    <a:lnTo>
                      <a:pt x="36" y="1"/>
                    </a:lnTo>
                    <a:lnTo>
                      <a:pt x="42" y="3"/>
                    </a:lnTo>
                    <a:lnTo>
                      <a:pt x="49" y="7"/>
                    </a:lnTo>
                    <a:lnTo>
                      <a:pt x="52" y="9"/>
                    </a:lnTo>
                    <a:lnTo>
                      <a:pt x="55" y="13"/>
                    </a:lnTo>
                    <a:lnTo>
                      <a:pt x="58" y="23"/>
                    </a:lnTo>
                    <a:lnTo>
                      <a:pt x="55" y="33"/>
                    </a:lnTo>
                    <a:lnTo>
                      <a:pt x="47" y="45"/>
                    </a:lnTo>
                    <a:lnTo>
                      <a:pt x="36" y="56"/>
                    </a:lnTo>
                    <a:lnTo>
                      <a:pt x="27" y="62"/>
                    </a:lnTo>
                    <a:lnTo>
                      <a:pt x="13" y="71"/>
                    </a:lnTo>
                    <a:lnTo>
                      <a:pt x="45" y="71"/>
                    </a:lnTo>
                    <a:lnTo>
                      <a:pt x="52" y="69"/>
                    </a:lnTo>
                    <a:lnTo>
                      <a:pt x="55" y="65"/>
                    </a:lnTo>
                    <a:lnTo>
                      <a:pt x="56" y="61"/>
                    </a:lnTo>
                    <a:lnTo>
                      <a:pt x="58" y="59"/>
                    </a:lnTo>
                    <a:lnTo>
                      <a:pt x="63" y="60"/>
                    </a:lnTo>
                    <a:lnTo>
                      <a:pt x="56" y="82"/>
                    </a:lnTo>
                    <a:lnTo>
                      <a:pt x="0" y="82"/>
                    </a:lnTo>
                    <a:lnTo>
                      <a:pt x="0" y="74"/>
                    </a:lnTo>
                    <a:lnTo>
                      <a:pt x="19" y="60"/>
                    </a:lnTo>
                    <a:lnTo>
                      <a:pt x="32" y="47"/>
                    </a:lnTo>
                    <a:lnTo>
                      <a:pt x="41" y="34"/>
                    </a:lnTo>
                    <a:lnTo>
                      <a:pt x="44" y="22"/>
                    </a:lnTo>
                    <a:lnTo>
                      <a:pt x="41" y="12"/>
                    </a:lnTo>
                    <a:lnTo>
                      <a:pt x="33" y="7"/>
                    </a:lnTo>
                    <a:lnTo>
                      <a:pt x="22" y="7"/>
                    </a:lnTo>
                    <a:lnTo>
                      <a:pt x="17" y="9"/>
                    </a:lnTo>
                    <a:lnTo>
                      <a:pt x="12" y="14"/>
                    </a:lnTo>
                    <a:lnTo>
                      <a:pt x="12" y="19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13" y="31"/>
                    </a:lnTo>
                    <a:lnTo>
                      <a:pt x="11" y="32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0" y="23"/>
                    </a:lnTo>
                    <a:lnTo>
                      <a:pt x="3" y="13"/>
                    </a:lnTo>
                    <a:lnTo>
                      <a:pt x="9" y="7"/>
                    </a:lnTo>
                    <a:lnTo>
                      <a:pt x="18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278" name="Picture 62"/>
              <p:cNvPicPr>
                <a:picLocks noChangeAspect="1" noChangeArrowheads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 bwMode="auto">
              <a:xfrm>
                <a:off x="5171" y="743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79" name="Picture 63"/>
              <p:cNvPicPr>
                <a:picLocks noChangeAspect="1" noChangeArrowheads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 bwMode="auto">
              <a:xfrm>
                <a:off x="5171" y="743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80" name="Picture 64"/>
              <p:cNvPicPr>
                <a:picLocks noChangeAspect="1" noChangeArrowheads="1"/>
              </p:cNvPicPr>
              <p:nvPr/>
            </p:nvPicPr>
            <p:blipFill>
              <a:blip r:embed="rId25" cstate="print"/>
              <a:srcRect/>
              <a:stretch>
                <a:fillRect/>
              </a:stretch>
            </p:blipFill>
            <p:spPr bwMode="auto">
              <a:xfrm>
                <a:off x="1067" y="901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81" name="Picture 65"/>
              <p:cNvPicPr>
                <a:picLocks noChangeAspect="1" noChangeArrowheads="1"/>
              </p:cNvPicPr>
              <p:nvPr/>
            </p:nvPicPr>
            <p:blipFill>
              <a:blip r:embed="rId26" cstate="print"/>
              <a:srcRect/>
              <a:stretch>
                <a:fillRect/>
              </a:stretch>
            </p:blipFill>
            <p:spPr bwMode="auto">
              <a:xfrm>
                <a:off x="1067" y="901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82" name="Picture 66"/>
              <p:cNvPicPr>
                <a:picLocks noChangeAspect="1" noChangeArrowheads="1"/>
              </p:cNvPicPr>
              <p:nvPr/>
            </p:nvPicPr>
            <p:blipFill>
              <a:blip r:embed="rId27" cstate="print"/>
              <a:srcRect/>
              <a:stretch>
                <a:fillRect/>
              </a:stretch>
            </p:blipFill>
            <p:spPr bwMode="auto">
              <a:xfrm>
                <a:off x="1064" y="906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83" name="Picture 67"/>
              <p:cNvPicPr>
                <a:picLocks noChangeAspect="1" noChangeArrowheads="1"/>
              </p:cNvPicPr>
              <p:nvPr/>
            </p:nvPicPr>
            <p:blipFill>
              <a:blip r:embed="rId28" cstate="print"/>
              <a:srcRect/>
              <a:stretch>
                <a:fillRect/>
              </a:stretch>
            </p:blipFill>
            <p:spPr bwMode="auto">
              <a:xfrm>
                <a:off x="1064" y="906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284" name="Freeform 68"/>
              <p:cNvSpPr>
                <a:spLocks noEditPoints="1"/>
              </p:cNvSpPr>
              <p:nvPr/>
            </p:nvSpPr>
            <p:spPr bwMode="auto">
              <a:xfrm>
                <a:off x="1209" y="963"/>
                <a:ext cx="64" cy="3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64" y="24"/>
                  </a:cxn>
                  <a:cxn ang="0">
                    <a:pos x="64" y="34"/>
                  </a:cxn>
                  <a:cxn ang="0">
                    <a:pos x="0" y="34"/>
                  </a:cxn>
                  <a:cxn ang="0">
                    <a:pos x="0" y="24"/>
                  </a:cxn>
                  <a:cxn ang="0">
                    <a:pos x="0" y="0"/>
                  </a:cxn>
                  <a:cxn ang="0">
                    <a:pos x="64" y="0"/>
                  </a:cxn>
                  <a:cxn ang="0">
                    <a:pos x="64" y="9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64" h="34">
                    <a:moveTo>
                      <a:pt x="0" y="24"/>
                    </a:moveTo>
                    <a:lnTo>
                      <a:pt x="64" y="24"/>
                    </a:lnTo>
                    <a:lnTo>
                      <a:pt x="64" y="34"/>
                    </a:lnTo>
                    <a:lnTo>
                      <a:pt x="0" y="34"/>
                    </a:lnTo>
                    <a:lnTo>
                      <a:pt x="0" y="24"/>
                    </a:lnTo>
                    <a:close/>
                    <a:moveTo>
                      <a:pt x="0" y="0"/>
                    </a:moveTo>
                    <a:lnTo>
                      <a:pt x="64" y="0"/>
                    </a:lnTo>
                    <a:lnTo>
                      <a:pt x="64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85" name="Freeform 69"/>
              <p:cNvSpPr>
                <a:spLocks noEditPoints="1"/>
              </p:cNvSpPr>
              <p:nvPr/>
            </p:nvSpPr>
            <p:spPr bwMode="auto">
              <a:xfrm>
                <a:off x="1503" y="939"/>
                <a:ext cx="100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2" y="74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1" y="4"/>
                  </a:cxn>
                  <a:cxn ang="0">
                    <a:pos x="11" y="14"/>
                  </a:cxn>
                  <a:cxn ang="0">
                    <a:pos x="9" y="32"/>
                  </a:cxn>
                  <a:cxn ang="0">
                    <a:pos x="17" y="44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30" y="1"/>
                  </a:cxn>
                  <a:cxn ang="0">
                    <a:pos x="40" y="15"/>
                  </a:cxn>
                  <a:cxn ang="0">
                    <a:pos x="40" y="34"/>
                  </a:cxn>
                  <a:cxn ang="0">
                    <a:pos x="30" y="47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100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8" y="57"/>
                    </a:lnTo>
                    <a:lnTo>
                      <a:pt x="70" y="70"/>
                    </a:lnTo>
                    <a:lnTo>
                      <a:pt x="72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6" y="75"/>
                    </a:lnTo>
                    <a:lnTo>
                      <a:pt x="89" y="67"/>
                    </a:lnTo>
                    <a:lnTo>
                      <a:pt x="91" y="56"/>
                    </a:lnTo>
                    <a:lnTo>
                      <a:pt x="89" y="44"/>
                    </a:lnTo>
                    <a:lnTo>
                      <a:pt x="86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100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6"/>
                    </a:lnTo>
                    <a:lnTo>
                      <a:pt x="11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40" y="34"/>
                    </a:lnTo>
                    <a:lnTo>
                      <a:pt x="36" y="42"/>
                    </a:lnTo>
                    <a:lnTo>
                      <a:pt x="30" y="47"/>
                    </a:lnTo>
                    <a:lnTo>
                      <a:pt x="21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86" name="Freeform 70"/>
              <p:cNvSpPr>
                <a:spLocks/>
              </p:cNvSpPr>
              <p:nvPr/>
            </p:nvSpPr>
            <p:spPr bwMode="auto">
              <a:xfrm>
                <a:off x="1611" y="938"/>
                <a:ext cx="63" cy="82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56" y="11"/>
                  </a:cxn>
                  <a:cxn ang="0">
                    <a:pos x="58" y="24"/>
                  </a:cxn>
                  <a:cxn ang="0">
                    <a:pos x="53" y="31"/>
                  </a:cxn>
                  <a:cxn ang="0">
                    <a:pos x="45" y="35"/>
                  </a:cxn>
                  <a:cxn ang="0">
                    <a:pos x="45" y="38"/>
                  </a:cxn>
                  <a:cxn ang="0">
                    <a:pos x="54" y="42"/>
                  </a:cxn>
                  <a:cxn ang="0">
                    <a:pos x="60" y="48"/>
                  </a:cxn>
                  <a:cxn ang="0">
                    <a:pos x="63" y="63"/>
                  </a:cxn>
                  <a:cxn ang="0">
                    <a:pos x="56" y="73"/>
                  </a:cxn>
                  <a:cxn ang="0">
                    <a:pos x="41" y="81"/>
                  </a:cxn>
                  <a:cxn ang="0">
                    <a:pos x="23" y="82"/>
                  </a:cxn>
                  <a:cxn ang="0">
                    <a:pos x="11" y="78"/>
                  </a:cxn>
                  <a:cxn ang="0">
                    <a:pos x="3" y="72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8"/>
                  </a:cxn>
                  <a:cxn ang="0">
                    <a:pos x="13" y="64"/>
                  </a:cxn>
                  <a:cxn ang="0">
                    <a:pos x="16" y="73"/>
                  </a:cxn>
                  <a:cxn ang="0">
                    <a:pos x="26" y="77"/>
                  </a:cxn>
                  <a:cxn ang="0">
                    <a:pos x="40" y="75"/>
                  </a:cxn>
                  <a:cxn ang="0">
                    <a:pos x="50" y="58"/>
                  </a:cxn>
                  <a:cxn ang="0">
                    <a:pos x="45" y="44"/>
                  </a:cxn>
                  <a:cxn ang="0">
                    <a:pos x="36" y="40"/>
                  </a:cxn>
                  <a:cxn ang="0">
                    <a:pos x="28" y="39"/>
                  </a:cxn>
                  <a:cxn ang="0">
                    <a:pos x="21" y="40"/>
                  </a:cxn>
                  <a:cxn ang="0">
                    <a:pos x="32" y="35"/>
                  </a:cxn>
                  <a:cxn ang="0">
                    <a:pos x="44" y="29"/>
                  </a:cxn>
                  <a:cxn ang="0">
                    <a:pos x="46" y="20"/>
                  </a:cxn>
                  <a:cxn ang="0">
                    <a:pos x="45" y="11"/>
                  </a:cxn>
                  <a:cxn ang="0">
                    <a:pos x="35" y="6"/>
                  </a:cxn>
                  <a:cxn ang="0">
                    <a:pos x="26" y="6"/>
                  </a:cxn>
                  <a:cxn ang="0">
                    <a:pos x="18" y="8"/>
                  </a:cxn>
                  <a:cxn ang="0">
                    <a:pos x="16" y="15"/>
                  </a:cxn>
                  <a:cxn ang="0">
                    <a:pos x="18" y="21"/>
                  </a:cxn>
                  <a:cxn ang="0">
                    <a:pos x="16" y="25"/>
                  </a:cxn>
                  <a:cxn ang="0">
                    <a:pos x="8" y="26"/>
                  </a:cxn>
                  <a:cxn ang="0">
                    <a:pos x="6" y="14"/>
                  </a:cxn>
                  <a:cxn ang="0">
                    <a:pos x="13" y="5"/>
                  </a:cxn>
                  <a:cxn ang="0">
                    <a:pos x="31" y="0"/>
                  </a:cxn>
                </a:cxnLst>
                <a:rect l="0" t="0" r="r" b="b"/>
                <a:pathLst>
                  <a:path w="63" h="82">
                    <a:moveTo>
                      <a:pt x="31" y="0"/>
                    </a:moveTo>
                    <a:lnTo>
                      <a:pt x="44" y="2"/>
                    </a:lnTo>
                    <a:lnTo>
                      <a:pt x="54" y="7"/>
                    </a:lnTo>
                    <a:lnTo>
                      <a:pt x="56" y="11"/>
                    </a:lnTo>
                    <a:lnTo>
                      <a:pt x="59" y="19"/>
                    </a:lnTo>
                    <a:lnTo>
                      <a:pt x="58" y="24"/>
                    </a:lnTo>
                    <a:lnTo>
                      <a:pt x="56" y="28"/>
                    </a:lnTo>
                    <a:lnTo>
                      <a:pt x="53" y="31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0" y="36"/>
                    </a:lnTo>
                    <a:lnTo>
                      <a:pt x="45" y="38"/>
                    </a:lnTo>
                    <a:lnTo>
                      <a:pt x="50" y="40"/>
                    </a:lnTo>
                    <a:lnTo>
                      <a:pt x="54" y="42"/>
                    </a:lnTo>
                    <a:lnTo>
                      <a:pt x="58" y="44"/>
                    </a:lnTo>
                    <a:lnTo>
                      <a:pt x="60" y="48"/>
                    </a:lnTo>
                    <a:lnTo>
                      <a:pt x="63" y="53"/>
                    </a:lnTo>
                    <a:lnTo>
                      <a:pt x="63" y="63"/>
                    </a:lnTo>
                    <a:lnTo>
                      <a:pt x="60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30" y="82"/>
                    </a:lnTo>
                    <a:lnTo>
                      <a:pt x="23" y="82"/>
                    </a:lnTo>
                    <a:lnTo>
                      <a:pt x="17" y="81"/>
                    </a:lnTo>
                    <a:lnTo>
                      <a:pt x="11" y="78"/>
                    </a:lnTo>
                    <a:lnTo>
                      <a:pt x="7" y="76"/>
                    </a:lnTo>
                    <a:lnTo>
                      <a:pt x="3" y="72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2" y="59"/>
                    </a:lnTo>
                    <a:lnTo>
                      <a:pt x="4" y="57"/>
                    </a:lnTo>
                    <a:lnTo>
                      <a:pt x="11" y="57"/>
                    </a:lnTo>
                    <a:lnTo>
                      <a:pt x="12" y="58"/>
                    </a:lnTo>
                    <a:lnTo>
                      <a:pt x="14" y="63"/>
                    </a:lnTo>
                    <a:lnTo>
                      <a:pt x="13" y="64"/>
                    </a:lnTo>
                    <a:lnTo>
                      <a:pt x="13" y="71"/>
                    </a:lnTo>
                    <a:lnTo>
                      <a:pt x="16" y="73"/>
                    </a:lnTo>
                    <a:lnTo>
                      <a:pt x="18" y="75"/>
                    </a:lnTo>
                    <a:lnTo>
                      <a:pt x="26" y="77"/>
                    </a:lnTo>
                    <a:lnTo>
                      <a:pt x="30" y="77"/>
                    </a:lnTo>
                    <a:lnTo>
                      <a:pt x="40" y="75"/>
                    </a:lnTo>
                    <a:lnTo>
                      <a:pt x="47" y="68"/>
                    </a:lnTo>
                    <a:lnTo>
                      <a:pt x="50" y="58"/>
                    </a:lnTo>
                    <a:lnTo>
                      <a:pt x="47" y="48"/>
                    </a:lnTo>
                    <a:lnTo>
                      <a:pt x="45" y="44"/>
                    </a:lnTo>
                    <a:lnTo>
                      <a:pt x="41" y="42"/>
                    </a:lnTo>
                    <a:lnTo>
                      <a:pt x="36" y="40"/>
                    </a:lnTo>
                    <a:lnTo>
                      <a:pt x="30" y="39"/>
                    </a:lnTo>
                    <a:lnTo>
                      <a:pt x="28" y="39"/>
                    </a:lnTo>
                    <a:lnTo>
                      <a:pt x="26" y="40"/>
                    </a:lnTo>
                    <a:lnTo>
                      <a:pt x="21" y="40"/>
                    </a:lnTo>
                    <a:lnTo>
                      <a:pt x="21" y="35"/>
                    </a:lnTo>
                    <a:lnTo>
                      <a:pt x="32" y="35"/>
                    </a:lnTo>
                    <a:lnTo>
                      <a:pt x="36" y="34"/>
                    </a:lnTo>
                    <a:lnTo>
                      <a:pt x="44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5" y="11"/>
                    </a:lnTo>
                    <a:lnTo>
                      <a:pt x="42" y="8"/>
                    </a:lnTo>
                    <a:lnTo>
                      <a:pt x="35" y="6"/>
                    </a:lnTo>
                    <a:lnTo>
                      <a:pt x="30" y="5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8" y="20"/>
                    </a:lnTo>
                    <a:lnTo>
                      <a:pt x="18" y="21"/>
                    </a:lnTo>
                    <a:lnTo>
                      <a:pt x="17" y="22"/>
                    </a:lnTo>
                    <a:lnTo>
                      <a:pt x="16" y="25"/>
                    </a:lnTo>
                    <a:lnTo>
                      <a:pt x="14" y="26"/>
                    </a:lnTo>
                    <a:lnTo>
                      <a:pt x="8" y="26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87" name="Freeform 71"/>
              <p:cNvSpPr>
                <a:spLocks noEditPoints="1"/>
              </p:cNvSpPr>
              <p:nvPr/>
            </p:nvSpPr>
            <p:spPr bwMode="auto">
              <a:xfrm>
                <a:off x="1683" y="939"/>
                <a:ext cx="85" cy="80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8" y="6"/>
                  </a:cxn>
                  <a:cxn ang="0">
                    <a:pos x="25" y="7"/>
                  </a:cxn>
                  <a:cxn ang="0">
                    <a:pos x="22" y="10"/>
                  </a:cxn>
                  <a:cxn ang="0">
                    <a:pos x="22" y="71"/>
                  </a:cxn>
                  <a:cxn ang="0">
                    <a:pos x="24" y="72"/>
                  </a:cxn>
                  <a:cxn ang="0">
                    <a:pos x="29" y="75"/>
                  </a:cxn>
                  <a:cxn ang="0">
                    <a:pos x="36" y="75"/>
                  </a:cxn>
                  <a:cxn ang="0">
                    <a:pos x="50" y="72"/>
                  </a:cxn>
                  <a:cxn ang="0">
                    <a:pos x="62" y="66"/>
                  </a:cxn>
                  <a:cxn ang="0">
                    <a:pos x="68" y="55"/>
                  </a:cxn>
                  <a:cxn ang="0">
                    <a:pos x="71" y="41"/>
                  </a:cxn>
                  <a:cxn ang="0">
                    <a:pos x="68" y="25"/>
                  </a:cxn>
                  <a:cxn ang="0">
                    <a:pos x="62" y="14"/>
                  </a:cxn>
                  <a:cxn ang="0">
                    <a:pos x="50" y="7"/>
                  </a:cxn>
                  <a:cxn ang="0">
                    <a:pos x="36" y="5"/>
                  </a:cxn>
                  <a:cxn ang="0">
                    <a:pos x="31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2" y="2"/>
                  </a:cxn>
                  <a:cxn ang="0">
                    <a:pos x="64" y="6"/>
                  </a:cxn>
                  <a:cxn ang="0">
                    <a:pos x="75" y="14"/>
                  </a:cxn>
                  <a:cxn ang="0">
                    <a:pos x="81" y="24"/>
                  </a:cxn>
                  <a:cxn ang="0">
                    <a:pos x="83" y="33"/>
                  </a:cxn>
                  <a:cxn ang="0">
                    <a:pos x="85" y="41"/>
                  </a:cxn>
                  <a:cxn ang="0">
                    <a:pos x="82" y="56"/>
                  </a:cxn>
                  <a:cxn ang="0">
                    <a:pos x="76" y="66"/>
                  </a:cxn>
                  <a:cxn ang="0">
                    <a:pos x="66" y="74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7" y="74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13"/>
                  </a:cxn>
                  <a:cxn ang="0">
                    <a:pos x="9" y="7"/>
                  </a:cxn>
                  <a:cxn ang="0">
                    <a:pos x="7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5" h="80">
                    <a:moveTo>
                      <a:pt x="31" y="5"/>
                    </a:moveTo>
                    <a:lnTo>
                      <a:pt x="28" y="6"/>
                    </a:lnTo>
                    <a:lnTo>
                      <a:pt x="25" y="7"/>
                    </a:lnTo>
                    <a:lnTo>
                      <a:pt x="22" y="10"/>
                    </a:lnTo>
                    <a:lnTo>
                      <a:pt x="22" y="71"/>
                    </a:lnTo>
                    <a:lnTo>
                      <a:pt x="24" y="72"/>
                    </a:lnTo>
                    <a:lnTo>
                      <a:pt x="29" y="75"/>
                    </a:lnTo>
                    <a:lnTo>
                      <a:pt x="36" y="75"/>
                    </a:lnTo>
                    <a:lnTo>
                      <a:pt x="50" y="72"/>
                    </a:lnTo>
                    <a:lnTo>
                      <a:pt x="62" y="66"/>
                    </a:lnTo>
                    <a:lnTo>
                      <a:pt x="68" y="55"/>
                    </a:lnTo>
                    <a:lnTo>
                      <a:pt x="71" y="41"/>
                    </a:lnTo>
                    <a:lnTo>
                      <a:pt x="68" y="25"/>
                    </a:lnTo>
                    <a:lnTo>
                      <a:pt x="62" y="14"/>
                    </a:lnTo>
                    <a:lnTo>
                      <a:pt x="50" y="7"/>
                    </a:lnTo>
                    <a:lnTo>
                      <a:pt x="36" y="5"/>
                    </a:lnTo>
                    <a:lnTo>
                      <a:pt x="31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5" y="14"/>
                    </a:lnTo>
                    <a:lnTo>
                      <a:pt x="81" y="24"/>
                    </a:lnTo>
                    <a:lnTo>
                      <a:pt x="83" y="33"/>
                    </a:lnTo>
                    <a:lnTo>
                      <a:pt x="85" y="41"/>
                    </a:lnTo>
                    <a:lnTo>
                      <a:pt x="82" y="56"/>
                    </a:lnTo>
                    <a:lnTo>
                      <a:pt x="76" y="66"/>
                    </a:lnTo>
                    <a:lnTo>
                      <a:pt x="66" y="74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7" y="74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13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288" name="Picture 72"/>
              <p:cNvPicPr>
                <a:picLocks noChangeAspect="1" noChangeArrowheads="1"/>
              </p:cNvPicPr>
              <p:nvPr/>
            </p:nvPicPr>
            <p:blipFill>
              <a:blip r:embed="rId29" cstate="print"/>
              <a:srcRect/>
              <a:stretch>
                <a:fillRect/>
              </a:stretch>
            </p:blipFill>
            <p:spPr bwMode="auto">
              <a:xfrm>
                <a:off x="1857" y="906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89" name="Picture 73"/>
              <p:cNvPicPr>
                <a:picLocks noChangeAspect="1" noChangeArrowheads="1"/>
              </p:cNvPicPr>
              <p:nvPr/>
            </p:nvPicPr>
            <p:blipFill>
              <a:blip r:embed="rId30" cstate="print"/>
              <a:srcRect/>
              <a:stretch>
                <a:fillRect/>
              </a:stretch>
            </p:blipFill>
            <p:spPr bwMode="auto">
              <a:xfrm>
                <a:off x="1857" y="906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90" name="Picture 74"/>
              <p:cNvPicPr>
                <a:picLocks noChangeAspect="1" noChangeArrowheads="1"/>
              </p:cNvPicPr>
              <p:nvPr/>
            </p:nvPicPr>
            <p:blipFill>
              <a:blip r:embed="rId31" cstate="print"/>
              <a:srcRect/>
              <a:stretch>
                <a:fillRect/>
              </a:stretch>
            </p:blipFill>
            <p:spPr bwMode="auto">
              <a:xfrm>
                <a:off x="1885" y="906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91" name="Picture 75"/>
              <p:cNvPicPr>
                <a:picLocks noChangeAspect="1" noChangeArrowheads="1"/>
              </p:cNvPicPr>
              <p:nvPr/>
            </p:nvPicPr>
            <p:blipFill>
              <a:blip r:embed="rId32" cstate="print"/>
              <a:srcRect/>
              <a:stretch>
                <a:fillRect/>
              </a:stretch>
            </p:blipFill>
            <p:spPr bwMode="auto">
              <a:xfrm>
                <a:off x="1885" y="906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292" name="Freeform 76"/>
              <p:cNvSpPr>
                <a:spLocks/>
              </p:cNvSpPr>
              <p:nvPr/>
            </p:nvSpPr>
            <p:spPr bwMode="auto">
              <a:xfrm>
                <a:off x="2134" y="938"/>
                <a:ext cx="70" cy="82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42" y="1"/>
                  </a:cxn>
                  <a:cxn ang="0">
                    <a:pos x="52" y="6"/>
                  </a:cxn>
                  <a:cxn ang="0">
                    <a:pos x="53" y="1"/>
                  </a:cxn>
                  <a:cxn ang="0">
                    <a:pos x="57" y="1"/>
                  </a:cxn>
                  <a:cxn ang="0">
                    <a:pos x="65" y="22"/>
                  </a:cxn>
                  <a:cxn ang="0">
                    <a:pos x="61" y="24"/>
                  </a:cxn>
                  <a:cxn ang="0">
                    <a:pos x="52" y="14"/>
                  </a:cxn>
                  <a:cxn ang="0">
                    <a:pos x="42" y="7"/>
                  </a:cxn>
                  <a:cxn ang="0">
                    <a:pos x="32" y="6"/>
                  </a:cxn>
                  <a:cxn ang="0">
                    <a:pos x="28" y="6"/>
                  </a:cxn>
                  <a:cxn ang="0">
                    <a:pos x="20" y="8"/>
                  </a:cxn>
                  <a:cxn ang="0">
                    <a:pos x="18" y="11"/>
                  </a:cxn>
                  <a:cxn ang="0">
                    <a:pos x="15" y="15"/>
                  </a:cxn>
                  <a:cxn ang="0">
                    <a:pos x="15" y="21"/>
                  </a:cxn>
                  <a:cxn ang="0">
                    <a:pos x="18" y="25"/>
                  </a:cxn>
                  <a:cxn ang="0">
                    <a:pos x="20" y="28"/>
                  </a:cxn>
                  <a:cxn ang="0">
                    <a:pos x="25" y="29"/>
                  </a:cxn>
                  <a:cxn ang="0">
                    <a:pos x="30" y="31"/>
                  </a:cxn>
                  <a:cxn ang="0">
                    <a:pos x="46" y="34"/>
                  </a:cxn>
                  <a:cxn ang="0">
                    <a:pos x="60" y="39"/>
                  </a:cxn>
                  <a:cxn ang="0">
                    <a:pos x="67" y="47"/>
                  </a:cxn>
                  <a:cxn ang="0">
                    <a:pos x="70" y="52"/>
                  </a:cxn>
                  <a:cxn ang="0">
                    <a:pos x="70" y="63"/>
                  </a:cxn>
                  <a:cxn ang="0">
                    <a:pos x="67" y="68"/>
                  </a:cxn>
                  <a:cxn ang="0">
                    <a:pos x="65" y="72"/>
                  </a:cxn>
                  <a:cxn ang="0">
                    <a:pos x="60" y="76"/>
                  </a:cxn>
                  <a:cxn ang="0">
                    <a:pos x="49" y="81"/>
                  </a:cxn>
                  <a:cxn ang="0">
                    <a:pos x="38" y="82"/>
                  </a:cxn>
                  <a:cxn ang="0">
                    <a:pos x="25" y="81"/>
                  </a:cxn>
                  <a:cxn ang="0">
                    <a:pos x="14" y="75"/>
                  </a:cxn>
                  <a:cxn ang="0">
                    <a:pos x="11" y="81"/>
                  </a:cxn>
                  <a:cxn ang="0">
                    <a:pos x="7" y="81"/>
                  </a:cxn>
                  <a:cxn ang="0">
                    <a:pos x="0" y="54"/>
                  </a:cxn>
                  <a:cxn ang="0">
                    <a:pos x="4" y="53"/>
                  </a:cxn>
                  <a:cxn ang="0">
                    <a:pos x="7" y="59"/>
                  </a:cxn>
                  <a:cxn ang="0">
                    <a:pos x="18" y="70"/>
                  </a:cxn>
                  <a:cxn ang="0">
                    <a:pos x="24" y="73"/>
                  </a:cxn>
                  <a:cxn ang="0">
                    <a:pos x="30" y="76"/>
                  </a:cxn>
                  <a:cxn ang="0">
                    <a:pos x="37" y="77"/>
                  </a:cxn>
                  <a:cxn ang="0">
                    <a:pos x="48" y="75"/>
                  </a:cxn>
                  <a:cxn ang="0">
                    <a:pos x="56" y="68"/>
                  </a:cxn>
                  <a:cxn ang="0">
                    <a:pos x="58" y="59"/>
                  </a:cxn>
                  <a:cxn ang="0">
                    <a:pos x="57" y="56"/>
                  </a:cxn>
                  <a:cxn ang="0">
                    <a:pos x="56" y="53"/>
                  </a:cxn>
                  <a:cxn ang="0">
                    <a:pos x="53" y="50"/>
                  </a:cxn>
                  <a:cxn ang="0">
                    <a:pos x="51" y="49"/>
                  </a:cxn>
                  <a:cxn ang="0">
                    <a:pos x="43" y="47"/>
                  </a:cxn>
                  <a:cxn ang="0">
                    <a:pos x="26" y="43"/>
                  </a:cxn>
                  <a:cxn ang="0">
                    <a:pos x="14" y="38"/>
                  </a:cxn>
                  <a:cxn ang="0">
                    <a:pos x="5" y="30"/>
                  </a:cxn>
                  <a:cxn ang="0">
                    <a:pos x="2" y="21"/>
                  </a:cxn>
                  <a:cxn ang="0">
                    <a:pos x="4" y="16"/>
                  </a:cxn>
                  <a:cxn ang="0">
                    <a:pos x="5" y="12"/>
                  </a:cxn>
                  <a:cxn ang="0">
                    <a:pos x="7" y="8"/>
                  </a:cxn>
                  <a:cxn ang="0">
                    <a:pos x="11" y="5"/>
                  </a:cxn>
                  <a:cxn ang="0">
                    <a:pos x="18" y="2"/>
                  </a:cxn>
                  <a:cxn ang="0">
                    <a:pos x="23" y="1"/>
                  </a:cxn>
                  <a:cxn ang="0">
                    <a:pos x="29" y="0"/>
                  </a:cxn>
                </a:cxnLst>
                <a:rect l="0" t="0" r="r" b="b"/>
                <a:pathLst>
                  <a:path w="70" h="82">
                    <a:moveTo>
                      <a:pt x="29" y="0"/>
                    </a:moveTo>
                    <a:lnTo>
                      <a:pt x="42" y="1"/>
                    </a:lnTo>
                    <a:lnTo>
                      <a:pt x="52" y="6"/>
                    </a:lnTo>
                    <a:lnTo>
                      <a:pt x="53" y="1"/>
                    </a:lnTo>
                    <a:lnTo>
                      <a:pt x="57" y="1"/>
                    </a:lnTo>
                    <a:lnTo>
                      <a:pt x="65" y="22"/>
                    </a:lnTo>
                    <a:lnTo>
                      <a:pt x="61" y="24"/>
                    </a:lnTo>
                    <a:lnTo>
                      <a:pt x="52" y="14"/>
                    </a:lnTo>
                    <a:lnTo>
                      <a:pt x="42" y="7"/>
                    </a:lnTo>
                    <a:lnTo>
                      <a:pt x="32" y="6"/>
                    </a:lnTo>
                    <a:lnTo>
                      <a:pt x="28" y="6"/>
                    </a:lnTo>
                    <a:lnTo>
                      <a:pt x="20" y="8"/>
                    </a:lnTo>
                    <a:lnTo>
                      <a:pt x="18" y="11"/>
                    </a:lnTo>
                    <a:lnTo>
                      <a:pt x="15" y="15"/>
                    </a:lnTo>
                    <a:lnTo>
                      <a:pt x="15" y="21"/>
                    </a:lnTo>
                    <a:lnTo>
                      <a:pt x="18" y="25"/>
                    </a:lnTo>
                    <a:lnTo>
                      <a:pt x="20" y="28"/>
                    </a:lnTo>
                    <a:lnTo>
                      <a:pt x="25" y="29"/>
                    </a:lnTo>
                    <a:lnTo>
                      <a:pt x="30" y="31"/>
                    </a:lnTo>
                    <a:lnTo>
                      <a:pt x="46" y="34"/>
                    </a:lnTo>
                    <a:lnTo>
                      <a:pt x="60" y="39"/>
                    </a:lnTo>
                    <a:lnTo>
                      <a:pt x="67" y="47"/>
                    </a:lnTo>
                    <a:lnTo>
                      <a:pt x="70" y="52"/>
                    </a:lnTo>
                    <a:lnTo>
                      <a:pt x="70" y="63"/>
                    </a:lnTo>
                    <a:lnTo>
                      <a:pt x="67" y="68"/>
                    </a:lnTo>
                    <a:lnTo>
                      <a:pt x="65" y="72"/>
                    </a:lnTo>
                    <a:lnTo>
                      <a:pt x="60" y="76"/>
                    </a:lnTo>
                    <a:lnTo>
                      <a:pt x="49" y="81"/>
                    </a:lnTo>
                    <a:lnTo>
                      <a:pt x="38" y="82"/>
                    </a:lnTo>
                    <a:lnTo>
                      <a:pt x="25" y="81"/>
                    </a:lnTo>
                    <a:lnTo>
                      <a:pt x="14" y="75"/>
                    </a:lnTo>
                    <a:lnTo>
                      <a:pt x="11" y="81"/>
                    </a:lnTo>
                    <a:lnTo>
                      <a:pt x="7" y="81"/>
                    </a:lnTo>
                    <a:lnTo>
                      <a:pt x="0" y="54"/>
                    </a:lnTo>
                    <a:lnTo>
                      <a:pt x="4" y="53"/>
                    </a:lnTo>
                    <a:lnTo>
                      <a:pt x="7" y="59"/>
                    </a:lnTo>
                    <a:lnTo>
                      <a:pt x="18" y="70"/>
                    </a:lnTo>
                    <a:lnTo>
                      <a:pt x="24" y="73"/>
                    </a:lnTo>
                    <a:lnTo>
                      <a:pt x="30" y="76"/>
                    </a:lnTo>
                    <a:lnTo>
                      <a:pt x="37" y="77"/>
                    </a:lnTo>
                    <a:lnTo>
                      <a:pt x="48" y="75"/>
                    </a:lnTo>
                    <a:lnTo>
                      <a:pt x="56" y="68"/>
                    </a:lnTo>
                    <a:lnTo>
                      <a:pt x="58" y="59"/>
                    </a:lnTo>
                    <a:lnTo>
                      <a:pt x="57" y="56"/>
                    </a:lnTo>
                    <a:lnTo>
                      <a:pt x="56" y="53"/>
                    </a:lnTo>
                    <a:lnTo>
                      <a:pt x="53" y="50"/>
                    </a:lnTo>
                    <a:lnTo>
                      <a:pt x="51" y="49"/>
                    </a:lnTo>
                    <a:lnTo>
                      <a:pt x="43" y="47"/>
                    </a:lnTo>
                    <a:lnTo>
                      <a:pt x="26" y="43"/>
                    </a:lnTo>
                    <a:lnTo>
                      <a:pt x="14" y="38"/>
                    </a:lnTo>
                    <a:lnTo>
                      <a:pt x="5" y="30"/>
                    </a:lnTo>
                    <a:lnTo>
                      <a:pt x="2" y="21"/>
                    </a:lnTo>
                    <a:lnTo>
                      <a:pt x="4" y="16"/>
                    </a:lnTo>
                    <a:lnTo>
                      <a:pt x="5" y="12"/>
                    </a:lnTo>
                    <a:lnTo>
                      <a:pt x="7" y="8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93" name="Freeform 77"/>
              <p:cNvSpPr>
                <a:spLocks noEditPoints="1"/>
              </p:cNvSpPr>
              <p:nvPr/>
            </p:nvSpPr>
            <p:spPr bwMode="auto">
              <a:xfrm>
                <a:off x="2549" y="939"/>
                <a:ext cx="100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100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39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39"/>
                  </a:cxn>
                  <a:cxn ang="0">
                    <a:pos x="21" y="44"/>
                  </a:cxn>
                  <a:cxn ang="0">
                    <a:pos x="31" y="35"/>
                  </a:cxn>
                  <a:cxn ang="0">
                    <a:pos x="31" y="13"/>
                  </a:cxn>
                  <a:cxn ang="0">
                    <a:pos x="21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1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100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8" y="57"/>
                    </a:lnTo>
                    <a:lnTo>
                      <a:pt x="68" y="63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6" y="75"/>
                    </a:lnTo>
                    <a:lnTo>
                      <a:pt x="89" y="67"/>
                    </a:lnTo>
                    <a:lnTo>
                      <a:pt x="91" y="56"/>
                    </a:lnTo>
                    <a:lnTo>
                      <a:pt x="89" y="44"/>
                    </a:lnTo>
                    <a:lnTo>
                      <a:pt x="86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100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6"/>
                    </a:lnTo>
                    <a:lnTo>
                      <a:pt x="11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9" y="37"/>
                    </a:lnTo>
                    <a:lnTo>
                      <a:pt x="31" y="46"/>
                    </a:lnTo>
                    <a:lnTo>
                      <a:pt x="21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94" name="Freeform 78"/>
              <p:cNvSpPr>
                <a:spLocks/>
              </p:cNvSpPr>
              <p:nvPr/>
            </p:nvSpPr>
            <p:spPr bwMode="auto">
              <a:xfrm>
                <a:off x="2660" y="935"/>
                <a:ext cx="61" cy="8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3" y="0"/>
                  </a:cxn>
                  <a:cxn ang="0">
                    <a:pos x="51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20" y="32"/>
                  </a:cxn>
                  <a:cxn ang="0">
                    <a:pos x="32" y="31"/>
                  </a:cxn>
                  <a:cxn ang="0">
                    <a:pos x="43" y="32"/>
                  </a:cxn>
                  <a:cxn ang="0">
                    <a:pos x="52" y="37"/>
                  </a:cxn>
                  <a:cxn ang="0">
                    <a:pos x="58" y="45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1" y="78"/>
                  </a:cxn>
                  <a:cxn ang="0">
                    <a:pos x="41" y="84"/>
                  </a:cxn>
                  <a:cxn ang="0">
                    <a:pos x="28" y="85"/>
                  </a:cxn>
                  <a:cxn ang="0">
                    <a:pos x="22" y="85"/>
                  </a:cxn>
                  <a:cxn ang="0">
                    <a:pos x="15" y="84"/>
                  </a:cxn>
                  <a:cxn ang="0">
                    <a:pos x="5" y="79"/>
                  </a:cxn>
                  <a:cxn ang="0">
                    <a:pos x="3" y="76"/>
                  </a:cxn>
                  <a:cxn ang="0">
                    <a:pos x="0" y="73"/>
                  </a:cxn>
                  <a:cxn ang="0">
                    <a:pos x="0" y="65"/>
                  </a:cxn>
                  <a:cxn ang="0">
                    <a:pos x="4" y="61"/>
                  </a:cxn>
                  <a:cxn ang="0">
                    <a:pos x="9" y="61"/>
                  </a:cxn>
                  <a:cxn ang="0">
                    <a:pos x="11" y="62"/>
                  </a:cxn>
                  <a:cxn ang="0">
                    <a:pos x="13" y="65"/>
                  </a:cxn>
                  <a:cxn ang="0">
                    <a:pos x="13" y="75"/>
                  </a:cxn>
                  <a:cxn ang="0">
                    <a:pos x="15" y="78"/>
                  </a:cxn>
                  <a:cxn ang="0">
                    <a:pos x="18" y="79"/>
                  </a:cxn>
                  <a:cxn ang="0">
                    <a:pos x="22" y="80"/>
                  </a:cxn>
                  <a:cxn ang="0">
                    <a:pos x="25" y="80"/>
                  </a:cxn>
                  <a:cxn ang="0">
                    <a:pos x="38" y="78"/>
                  </a:cxn>
                  <a:cxn ang="0">
                    <a:pos x="44" y="70"/>
                  </a:cxn>
                  <a:cxn ang="0">
                    <a:pos x="47" y="59"/>
                  </a:cxn>
                  <a:cxn ang="0">
                    <a:pos x="44" y="47"/>
                  </a:cxn>
                  <a:cxn ang="0">
                    <a:pos x="38" y="39"/>
                  </a:cxn>
                  <a:cxn ang="0">
                    <a:pos x="27" y="37"/>
                  </a:cxn>
                  <a:cxn ang="0">
                    <a:pos x="23" y="37"/>
                  </a:cxn>
                  <a:cxn ang="0">
                    <a:pos x="18" y="38"/>
                  </a:cxn>
                  <a:cxn ang="0">
                    <a:pos x="15" y="41"/>
                  </a:cxn>
                  <a:cxn ang="0">
                    <a:pos x="11" y="43"/>
                  </a:cxn>
                  <a:cxn ang="0">
                    <a:pos x="9" y="47"/>
                  </a:cxn>
                  <a:cxn ang="0">
                    <a:pos x="4" y="46"/>
                  </a:cxn>
                  <a:cxn ang="0">
                    <a:pos x="4" y="4"/>
                  </a:cxn>
                  <a:cxn ang="0">
                    <a:pos x="46" y="4"/>
                  </a:cxn>
                  <a:cxn ang="0">
                    <a:pos x="47" y="3"/>
                  </a:cxn>
                  <a:cxn ang="0">
                    <a:pos x="48" y="0"/>
                  </a:cxn>
                </a:cxnLst>
                <a:rect l="0" t="0" r="r" b="b"/>
                <a:pathLst>
                  <a:path w="61" h="85">
                    <a:moveTo>
                      <a:pt x="48" y="0"/>
                    </a:moveTo>
                    <a:lnTo>
                      <a:pt x="53" y="0"/>
                    </a:lnTo>
                    <a:lnTo>
                      <a:pt x="51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20" y="32"/>
                    </a:lnTo>
                    <a:lnTo>
                      <a:pt x="32" y="31"/>
                    </a:lnTo>
                    <a:lnTo>
                      <a:pt x="43" y="32"/>
                    </a:lnTo>
                    <a:lnTo>
                      <a:pt x="52" y="37"/>
                    </a:lnTo>
                    <a:lnTo>
                      <a:pt x="58" y="45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1" y="78"/>
                    </a:lnTo>
                    <a:lnTo>
                      <a:pt x="41" y="84"/>
                    </a:lnTo>
                    <a:lnTo>
                      <a:pt x="28" y="85"/>
                    </a:lnTo>
                    <a:lnTo>
                      <a:pt x="22" y="85"/>
                    </a:lnTo>
                    <a:lnTo>
                      <a:pt x="15" y="84"/>
                    </a:lnTo>
                    <a:lnTo>
                      <a:pt x="5" y="79"/>
                    </a:lnTo>
                    <a:lnTo>
                      <a:pt x="3" y="76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4" y="61"/>
                    </a:lnTo>
                    <a:lnTo>
                      <a:pt x="9" y="61"/>
                    </a:lnTo>
                    <a:lnTo>
                      <a:pt x="11" y="62"/>
                    </a:lnTo>
                    <a:lnTo>
                      <a:pt x="13" y="65"/>
                    </a:lnTo>
                    <a:lnTo>
                      <a:pt x="13" y="75"/>
                    </a:lnTo>
                    <a:lnTo>
                      <a:pt x="15" y="78"/>
                    </a:lnTo>
                    <a:lnTo>
                      <a:pt x="18" y="79"/>
                    </a:lnTo>
                    <a:lnTo>
                      <a:pt x="22" y="80"/>
                    </a:lnTo>
                    <a:lnTo>
                      <a:pt x="25" y="80"/>
                    </a:lnTo>
                    <a:lnTo>
                      <a:pt x="38" y="78"/>
                    </a:lnTo>
                    <a:lnTo>
                      <a:pt x="44" y="70"/>
                    </a:lnTo>
                    <a:lnTo>
                      <a:pt x="47" y="59"/>
                    </a:lnTo>
                    <a:lnTo>
                      <a:pt x="44" y="47"/>
                    </a:lnTo>
                    <a:lnTo>
                      <a:pt x="38" y="39"/>
                    </a:lnTo>
                    <a:lnTo>
                      <a:pt x="27" y="37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5" y="41"/>
                    </a:lnTo>
                    <a:lnTo>
                      <a:pt x="11" y="43"/>
                    </a:lnTo>
                    <a:lnTo>
                      <a:pt x="9" y="47"/>
                    </a:lnTo>
                    <a:lnTo>
                      <a:pt x="4" y="46"/>
                    </a:lnTo>
                    <a:lnTo>
                      <a:pt x="4" y="4"/>
                    </a:lnTo>
                    <a:lnTo>
                      <a:pt x="46" y="4"/>
                    </a:lnTo>
                    <a:lnTo>
                      <a:pt x="47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295" name="Freeform 79"/>
              <p:cNvSpPr>
                <a:spLocks/>
              </p:cNvSpPr>
              <p:nvPr/>
            </p:nvSpPr>
            <p:spPr bwMode="auto">
              <a:xfrm>
                <a:off x="2730" y="938"/>
                <a:ext cx="62" cy="82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8" y="15"/>
                  </a:cxn>
                  <a:cxn ang="0">
                    <a:pos x="57" y="24"/>
                  </a:cxn>
                  <a:cxn ang="0">
                    <a:pos x="52" y="31"/>
                  </a:cxn>
                  <a:cxn ang="0">
                    <a:pos x="44" y="35"/>
                  </a:cxn>
                  <a:cxn ang="0">
                    <a:pos x="44" y="38"/>
                  </a:cxn>
                  <a:cxn ang="0">
                    <a:pos x="53" y="42"/>
                  </a:cxn>
                  <a:cxn ang="0">
                    <a:pos x="60" y="48"/>
                  </a:cxn>
                  <a:cxn ang="0">
                    <a:pos x="62" y="63"/>
                  </a:cxn>
                  <a:cxn ang="0">
                    <a:pos x="56" y="73"/>
                  </a:cxn>
                  <a:cxn ang="0">
                    <a:pos x="41" y="81"/>
                  </a:cxn>
                  <a:cxn ang="0">
                    <a:pos x="23" y="82"/>
                  </a:cxn>
                  <a:cxn ang="0">
                    <a:pos x="10" y="78"/>
                  </a:cxn>
                  <a:cxn ang="0">
                    <a:pos x="2" y="72"/>
                  </a:cxn>
                  <a:cxn ang="0">
                    <a:pos x="0" y="62"/>
                  </a:cxn>
                  <a:cxn ang="0">
                    <a:pos x="10" y="57"/>
                  </a:cxn>
                  <a:cxn ang="0">
                    <a:pos x="14" y="64"/>
                  </a:cxn>
                  <a:cxn ang="0">
                    <a:pos x="13" y="68"/>
                  </a:cxn>
                  <a:cxn ang="0">
                    <a:pos x="18" y="75"/>
                  </a:cxn>
                  <a:cxn ang="0">
                    <a:pos x="35" y="77"/>
                  </a:cxn>
                  <a:cxn ang="0">
                    <a:pos x="44" y="72"/>
                  </a:cxn>
                  <a:cxn ang="0">
                    <a:pos x="48" y="64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39"/>
                  </a:cxn>
                  <a:cxn ang="0">
                    <a:pos x="25" y="40"/>
                  </a:cxn>
                  <a:cxn ang="0">
                    <a:pos x="21" y="35"/>
                  </a:cxn>
                  <a:cxn ang="0">
                    <a:pos x="37" y="34"/>
                  </a:cxn>
                  <a:cxn ang="0">
                    <a:pos x="43" y="29"/>
                  </a:cxn>
                  <a:cxn ang="0">
                    <a:pos x="46" y="15"/>
                  </a:cxn>
                  <a:cxn ang="0">
                    <a:pos x="42" y="8"/>
                  </a:cxn>
                  <a:cxn ang="0">
                    <a:pos x="25" y="6"/>
                  </a:cxn>
                  <a:cxn ang="0">
                    <a:pos x="16" y="11"/>
                  </a:cxn>
                  <a:cxn ang="0">
                    <a:pos x="15" y="15"/>
                  </a:cxn>
                  <a:cxn ang="0">
                    <a:pos x="18" y="21"/>
                  </a:cxn>
                  <a:cxn ang="0">
                    <a:pos x="15" y="25"/>
                  </a:cxn>
                  <a:cxn ang="0">
                    <a:pos x="9" y="26"/>
                  </a:cxn>
                  <a:cxn ang="0">
                    <a:pos x="4" y="19"/>
                  </a:cxn>
                  <a:cxn ang="0">
                    <a:pos x="8" y="8"/>
                  </a:cxn>
                  <a:cxn ang="0">
                    <a:pos x="18" y="2"/>
                  </a:cxn>
                </a:cxnLst>
                <a:rect l="0" t="0" r="r" b="b"/>
                <a:pathLst>
                  <a:path w="62" h="82">
                    <a:moveTo>
                      <a:pt x="30" y="0"/>
                    </a:moveTo>
                    <a:lnTo>
                      <a:pt x="43" y="2"/>
                    </a:lnTo>
                    <a:lnTo>
                      <a:pt x="53" y="7"/>
                    </a:lnTo>
                    <a:lnTo>
                      <a:pt x="58" y="15"/>
                    </a:lnTo>
                    <a:lnTo>
                      <a:pt x="58" y="19"/>
                    </a:lnTo>
                    <a:lnTo>
                      <a:pt x="57" y="24"/>
                    </a:lnTo>
                    <a:lnTo>
                      <a:pt x="56" y="28"/>
                    </a:lnTo>
                    <a:lnTo>
                      <a:pt x="52" y="31"/>
                    </a:lnTo>
                    <a:lnTo>
                      <a:pt x="48" y="34"/>
                    </a:lnTo>
                    <a:lnTo>
                      <a:pt x="44" y="35"/>
                    </a:lnTo>
                    <a:lnTo>
                      <a:pt x="39" y="36"/>
                    </a:lnTo>
                    <a:lnTo>
                      <a:pt x="44" y="38"/>
                    </a:lnTo>
                    <a:lnTo>
                      <a:pt x="49" y="40"/>
                    </a:lnTo>
                    <a:lnTo>
                      <a:pt x="53" y="42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3"/>
                    </a:lnTo>
                    <a:lnTo>
                      <a:pt x="62" y="63"/>
                    </a:lnTo>
                    <a:lnTo>
                      <a:pt x="60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29" y="82"/>
                    </a:lnTo>
                    <a:lnTo>
                      <a:pt x="23" y="82"/>
                    </a:lnTo>
                    <a:lnTo>
                      <a:pt x="16" y="81"/>
                    </a:lnTo>
                    <a:lnTo>
                      <a:pt x="10" y="78"/>
                    </a:lnTo>
                    <a:lnTo>
                      <a:pt x="6" y="76"/>
                    </a:lnTo>
                    <a:lnTo>
                      <a:pt x="2" y="72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5" y="57"/>
                    </a:lnTo>
                    <a:lnTo>
                      <a:pt x="10" y="57"/>
                    </a:lnTo>
                    <a:lnTo>
                      <a:pt x="14" y="61"/>
                    </a:lnTo>
                    <a:lnTo>
                      <a:pt x="14" y="64"/>
                    </a:lnTo>
                    <a:lnTo>
                      <a:pt x="13" y="66"/>
                    </a:lnTo>
                    <a:lnTo>
                      <a:pt x="13" y="68"/>
                    </a:lnTo>
                    <a:lnTo>
                      <a:pt x="15" y="73"/>
                    </a:lnTo>
                    <a:lnTo>
                      <a:pt x="18" y="75"/>
                    </a:lnTo>
                    <a:lnTo>
                      <a:pt x="25" y="77"/>
                    </a:lnTo>
                    <a:lnTo>
                      <a:pt x="35" y="77"/>
                    </a:lnTo>
                    <a:lnTo>
                      <a:pt x="41" y="75"/>
                    </a:lnTo>
                    <a:lnTo>
                      <a:pt x="44" y="72"/>
                    </a:lnTo>
                    <a:lnTo>
                      <a:pt x="47" y="68"/>
                    </a:lnTo>
                    <a:lnTo>
                      <a:pt x="48" y="64"/>
                    </a:lnTo>
                    <a:lnTo>
                      <a:pt x="49" y="58"/>
                    </a:lnTo>
                    <a:lnTo>
                      <a:pt x="47" y="48"/>
                    </a:lnTo>
                    <a:lnTo>
                      <a:pt x="44" y="44"/>
                    </a:lnTo>
                    <a:lnTo>
                      <a:pt x="41" y="42"/>
                    </a:lnTo>
                    <a:lnTo>
                      <a:pt x="35" y="40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5" y="40"/>
                    </a:lnTo>
                    <a:lnTo>
                      <a:pt x="21" y="40"/>
                    </a:lnTo>
                    <a:lnTo>
                      <a:pt x="21" y="35"/>
                    </a:lnTo>
                    <a:lnTo>
                      <a:pt x="32" y="35"/>
                    </a:lnTo>
                    <a:lnTo>
                      <a:pt x="37" y="34"/>
                    </a:lnTo>
                    <a:lnTo>
                      <a:pt x="41" y="31"/>
                    </a:lnTo>
                    <a:lnTo>
                      <a:pt x="43" y="29"/>
                    </a:lnTo>
                    <a:lnTo>
                      <a:pt x="46" y="25"/>
                    </a:lnTo>
                    <a:lnTo>
                      <a:pt x="46" y="15"/>
                    </a:lnTo>
                    <a:lnTo>
                      <a:pt x="44" y="11"/>
                    </a:lnTo>
                    <a:lnTo>
                      <a:pt x="42" y="8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21" y="6"/>
                    </a:lnTo>
                    <a:lnTo>
                      <a:pt x="16" y="11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8" y="20"/>
                    </a:lnTo>
                    <a:lnTo>
                      <a:pt x="18" y="21"/>
                    </a:lnTo>
                    <a:lnTo>
                      <a:pt x="16" y="22"/>
                    </a:lnTo>
                    <a:lnTo>
                      <a:pt x="15" y="25"/>
                    </a:lnTo>
                    <a:lnTo>
                      <a:pt x="14" y="26"/>
                    </a:lnTo>
                    <a:lnTo>
                      <a:pt x="9" y="26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296" name="Picture 80"/>
              <p:cNvPicPr>
                <a:picLocks noChangeAspect="1" noChangeArrowheads="1"/>
              </p:cNvPicPr>
              <p:nvPr/>
            </p:nvPicPr>
            <p:blipFill>
              <a:blip r:embed="rId33" cstate="print"/>
              <a:srcRect/>
              <a:stretch>
                <a:fillRect/>
              </a:stretch>
            </p:blipFill>
            <p:spPr bwMode="auto">
              <a:xfrm>
                <a:off x="2890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97" name="Picture 81"/>
              <p:cNvPicPr>
                <a:picLocks noChangeAspect="1" noChangeArrowheads="1"/>
              </p:cNvPicPr>
              <p:nvPr/>
            </p:nvPicPr>
            <p:blipFill>
              <a:blip r:embed="rId34" cstate="print"/>
              <a:srcRect/>
              <a:stretch>
                <a:fillRect/>
              </a:stretch>
            </p:blipFill>
            <p:spPr bwMode="auto">
              <a:xfrm>
                <a:off x="2890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98" name="Picture 82"/>
              <p:cNvPicPr>
                <a:picLocks noChangeAspect="1" noChangeArrowheads="1"/>
              </p:cNvPicPr>
              <p:nvPr/>
            </p:nvPicPr>
            <p:blipFill>
              <a:blip r:embed="rId35" cstate="print"/>
              <a:srcRect/>
              <a:stretch>
                <a:fillRect/>
              </a:stretch>
            </p:blipFill>
            <p:spPr bwMode="auto">
              <a:xfrm>
                <a:off x="2919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299" name="Picture 83"/>
              <p:cNvPicPr>
                <a:picLocks noChangeAspect="1" noChangeArrowheads="1"/>
              </p:cNvPicPr>
              <p:nvPr/>
            </p:nvPicPr>
            <p:blipFill>
              <a:blip r:embed="rId36" cstate="print"/>
              <a:srcRect/>
              <a:stretch>
                <a:fillRect/>
              </a:stretch>
            </p:blipFill>
            <p:spPr bwMode="auto">
              <a:xfrm>
                <a:off x="2919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00" name="Freeform 84"/>
              <p:cNvSpPr>
                <a:spLocks/>
              </p:cNvSpPr>
              <p:nvPr/>
            </p:nvSpPr>
            <p:spPr bwMode="auto">
              <a:xfrm>
                <a:off x="3039" y="962"/>
                <a:ext cx="52" cy="5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9" y="0"/>
                  </a:cxn>
                  <a:cxn ang="0">
                    <a:pos x="39" y="5"/>
                  </a:cxn>
                  <a:cxn ang="0">
                    <a:pos x="40" y="1"/>
                  </a:cxn>
                  <a:cxn ang="0">
                    <a:pos x="43" y="1"/>
                  </a:cxn>
                  <a:cxn ang="0">
                    <a:pos x="47" y="19"/>
                  </a:cxn>
                  <a:cxn ang="0">
                    <a:pos x="43" y="19"/>
                  </a:cxn>
                  <a:cxn ang="0">
                    <a:pos x="38" y="10"/>
                  </a:cxn>
                  <a:cxn ang="0">
                    <a:pos x="31" y="6"/>
                  </a:cxn>
                  <a:cxn ang="0">
                    <a:pos x="23" y="4"/>
                  </a:cxn>
                  <a:cxn ang="0">
                    <a:pos x="20" y="5"/>
                  </a:cxn>
                  <a:cxn ang="0">
                    <a:pos x="16" y="5"/>
                  </a:cxn>
                  <a:cxn ang="0">
                    <a:pos x="14" y="7"/>
                  </a:cxn>
                  <a:cxn ang="0">
                    <a:pos x="11" y="12"/>
                  </a:cxn>
                  <a:cxn ang="0">
                    <a:pos x="11" y="15"/>
                  </a:cxn>
                  <a:cxn ang="0">
                    <a:pos x="12" y="18"/>
                  </a:cxn>
                  <a:cxn ang="0">
                    <a:pos x="15" y="19"/>
                  </a:cxn>
                  <a:cxn ang="0">
                    <a:pos x="18" y="19"/>
                  </a:cxn>
                  <a:cxn ang="0">
                    <a:pos x="20" y="20"/>
                  </a:cxn>
                  <a:cxn ang="0">
                    <a:pos x="37" y="24"/>
                  </a:cxn>
                  <a:cxn ang="0">
                    <a:pos x="42" y="26"/>
                  </a:cxn>
                  <a:cxn ang="0">
                    <a:pos x="47" y="28"/>
                  </a:cxn>
                  <a:cxn ang="0">
                    <a:pos x="49" y="32"/>
                  </a:cxn>
                  <a:cxn ang="0">
                    <a:pos x="52" y="39"/>
                  </a:cxn>
                  <a:cxn ang="0">
                    <a:pos x="49" y="47"/>
                  </a:cxn>
                  <a:cxn ang="0">
                    <a:pos x="44" y="53"/>
                  </a:cxn>
                  <a:cxn ang="0">
                    <a:pos x="37" y="57"/>
                  </a:cxn>
                  <a:cxn ang="0">
                    <a:pos x="28" y="58"/>
                  </a:cxn>
                  <a:cxn ang="0">
                    <a:pos x="20" y="57"/>
                  </a:cxn>
                  <a:cxn ang="0">
                    <a:pos x="14" y="56"/>
                  </a:cxn>
                  <a:cxn ang="0">
                    <a:pos x="9" y="52"/>
                  </a:cxn>
                  <a:cxn ang="0">
                    <a:pos x="7" y="57"/>
                  </a:cxn>
                  <a:cxn ang="0">
                    <a:pos x="4" y="57"/>
                  </a:cxn>
                  <a:cxn ang="0">
                    <a:pos x="0" y="35"/>
                  </a:cxn>
                  <a:cxn ang="0">
                    <a:pos x="4" y="35"/>
                  </a:cxn>
                  <a:cxn ang="0">
                    <a:pos x="6" y="42"/>
                  </a:cxn>
                  <a:cxn ang="0">
                    <a:pos x="9" y="46"/>
                  </a:cxn>
                  <a:cxn ang="0">
                    <a:pos x="16" y="51"/>
                  </a:cxn>
                  <a:cxn ang="0">
                    <a:pos x="21" y="53"/>
                  </a:cxn>
                  <a:cxn ang="0">
                    <a:pos x="31" y="53"/>
                  </a:cxn>
                  <a:cxn ang="0">
                    <a:pos x="35" y="52"/>
                  </a:cxn>
                  <a:cxn ang="0">
                    <a:pos x="39" y="49"/>
                  </a:cxn>
                  <a:cxn ang="0">
                    <a:pos x="40" y="47"/>
                  </a:cxn>
                  <a:cxn ang="0">
                    <a:pos x="42" y="43"/>
                  </a:cxn>
                  <a:cxn ang="0">
                    <a:pos x="42" y="40"/>
                  </a:cxn>
                  <a:cxn ang="0">
                    <a:pos x="39" y="38"/>
                  </a:cxn>
                  <a:cxn ang="0">
                    <a:pos x="37" y="37"/>
                  </a:cxn>
                  <a:cxn ang="0">
                    <a:pos x="33" y="35"/>
                  </a:cxn>
                  <a:cxn ang="0">
                    <a:pos x="19" y="32"/>
                  </a:cxn>
                  <a:cxn ang="0">
                    <a:pos x="12" y="29"/>
                  </a:cxn>
                  <a:cxn ang="0">
                    <a:pos x="7" y="26"/>
                  </a:cxn>
                  <a:cxn ang="0">
                    <a:pos x="4" y="24"/>
                  </a:cxn>
                  <a:cxn ang="0">
                    <a:pos x="1" y="16"/>
                  </a:cxn>
                  <a:cxn ang="0">
                    <a:pos x="4" y="7"/>
                  </a:cxn>
                  <a:cxn ang="0">
                    <a:pos x="12" y="1"/>
                  </a:cxn>
                  <a:cxn ang="0">
                    <a:pos x="23" y="0"/>
                  </a:cxn>
                </a:cxnLst>
                <a:rect l="0" t="0" r="r" b="b"/>
                <a:pathLst>
                  <a:path w="52" h="58">
                    <a:moveTo>
                      <a:pt x="23" y="0"/>
                    </a:moveTo>
                    <a:lnTo>
                      <a:pt x="29" y="0"/>
                    </a:lnTo>
                    <a:lnTo>
                      <a:pt x="39" y="5"/>
                    </a:lnTo>
                    <a:lnTo>
                      <a:pt x="40" y="1"/>
                    </a:lnTo>
                    <a:lnTo>
                      <a:pt x="43" y="1"/>
                    </a:lnTo>
                    <a:lnTo>
                      <a:pt x="47" y="19"/>
                    </a:lnTo>
                    <a:lnTo>
                      <a:pt x="43" y="19"/>
                    </a:lnTo>
                    <a:lnTo>
                      <a:pt x="38" y="10"/>
                    </a:lnTo>
                    <a:lnTo>
                      <a:pt x="31" y="6"/>
                    </a:lnTo>
                    <a:lnTo>
                      <a:pt x="23" y="4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12"/>
                    </a:lnTo>
                    <a:lnTo>
                      <a:pt x="11" y="15"/>
                    </a:lnTo>
                    <a:lnTo>
                      <a:pt x="12" y="18"/>
                    </a:lnTo>
                    <a:lnTo>
                      <a:pt x="15" y="19"/>
                    </a:lnTo>
                    <a:lnTo>
                      <a:pt x="18" y="19"/>
                    </a:lnTo>
                    <a:lnTo>
                      <a:pt x="20" y="20"/>
                    </a:lnTo>
                    <a:lnTo>
                      <a:pt x="37" y="24"/>
                    </a:lnTo>
                    <a:lnTo>
                      <a:pt x="42" y="26"/>
                    </a:lnTo>
                    <a:lnTo>
                      <a:pt x="47" y="28"/>
                    </a:lnTo>
                    <a:lnTo>
                      <a:pt x="49" y="32"/>
                    </a:lnTo>
                    <a:lnTo>
                      <a:pt x="52" y="39"/>
                    </a:lnTo>
                    <a:lnTo>
                      <a:pt x="49" y="47"/>
                    </a:lnTo>
                    <a:lnTo>
                      <a:pt x="44" y="53"/>
                    </a:lnTo>
                    <a:lnTo>
                      <a:pt x="37" y="57"/>
                    </a:lnTo>
                    <a:lnTo>
                      <a:pt x="28" y="58"/>
                    </a:lnTo>
                    <a:lnTo>
                      <a:pt x="20" y="57"/>
                    </a:lnTo>
                    <a:lnTo>
                      <a:pt x="14" y="56"/>
                    </a:lnTo>
                    <a:lnTo>
                      <a:pt x="9" y="52"/>
                    </a:lnTo>
                    <a:lnTo>
                      <a:pt x="7" y="57"/>
                    </a:lnTo>
                    <a:lnTo>
                      <a:pt x="4" y="57"/>
                    </a:lnTo>
                    <a:lnTo>
                      <a:pt x="0" y="35"/>
                    </a:lnTo>
                    <a:lnTo>
                      <a:pt x="4" y="35"/>
                    </a:lnTo>
                    <a:lnTo>
                      <a:pt x="6" y="42"/>
                    </a:lnTo>
                    <a:lnTo>
                      <a:pt x="9" y="46"/>
                    </a:lnTo>
                    <a:lnTo>
                      <a:pt x="16" y="51"/>
                    </a:lnTo>
                    <a:lnTo>
                      <a:pt x="21" y="53"/>
                    </a:lnTo>
                    <a:lnTo>
                      <a:pt x="31" y="53"/>
                    </a:lnTo>
                    <a:lnTo>
                      <a:pt x="35" y="52"/>
                    </a:lnTo>
                    <a:lnTo>
                      <a:pt x="39" y="49"/>
                    </a:lnTo>
                    <a:lnTo>
                      <a:pt x="40" y="47"/>
                    </a:lnTo>
                    <a:lnTo>
                      <a:pt x="42" y="43"/>
                    </a:lnTo>
                    <a:lnTo>
                      <a:pt x="42" y="40"/>
                    </a:lnTo>
                    <a:lnTo>
                      <a:pt x="39" y="38"/>
                    </a:lnTo>
                    <a:lnTo>
                      <a:pt x="37" y="37"/>
                    </a:lnTo>
                    <a:lnTo>
                      <a:pt x="33" y="35"/>
                    </a:lnTo>
                    <a:lnTo>
                      <a:pt x="19" y="32"/>
                    </a:lnTo>
                    <a:lnTo>
                      <a:pt x="12" y="29"/>
                    </a:lnTo>
                    <a:lnTo>
                      <a:pt x="7" y="26"/>
                    </a:lnTo>
                    <a:lnTo>
                      <a:pt x="4" y="24"/>
                    </a:lnTo>
                    <a:lnTo>
                      <a:pt x="1" y="16"/>
                    </a:lnTo>
                    <a:lnTo>
                      <a:pt x="4" y="7"/>
                    </a:lnTo>
                    <a:lnTo>
                      <a:pt x="12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01" name="Freeform 85"/>
              <p:cNvSpPr>
                <a:spLocks noEditPoints="1"/>
              </p:cNvSpPr>
              <p:nvPr/>
            </p:nvSpPr>
            <p:spPr bwMode="auto">
              <a:xfrm>
                <a:off x="3303" y="939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69" y="67"/>
                  </a:cxn>
                  <a:cxn ang="0">
                    <a:pos x="76" y="76"/>
                  </a:cxn>
                  <a:cxn ang="0">
                    <a:pos x="87" y="75"/>
                  </a:cxn>
                  <a:cxn ang="0">
                    <a:pos x="92" y="56"/>
                  </a:cxn>
                  <a:cxn ang="0">
                    <a:pos x="87" y="38"/>
                  </a:cxn>
                  <a:cxn ang="0">
                    <a:pos x="80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5" y="74"/>
                  </a:cxn>
                  <a:cxn ang="0">
                    <a:pos x="60" y="56"/>
                  </a:cxn>
                  <a:cxn ang="0">
                    <a:pos x="65" y="39"/>
                  </a:cxn>
                  <a:cxn ang="0">
                    <a:pos x="80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3" y="42"/>
                  </a:cxn>
                  <a:cxn ang="0">
                    <a:pos x="20" y="44"/>
                  </a:cxn>
                  <a:cxn ang="0">
                    <a:pos x="31" y="35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6" y="42"/>
                  </a:cxn>
                  <a:cxn ang="0">
                    <a:pos x="20" y="49"/>
                  </a:cxn>
                  <a:cxn ang="0">
                    <a:pos x="5" y="42"/>
                  </a:cxn>
                  <a:cxn ang="0">
                    <a:pos x="0" y="24"/>
                  </a:cxn>
                  <a:cxn ang="0">
                    <a:pos x="5" y="6"/>
                  </a:cxn>
                  <a:cxn ang="0">
                    <a:pos x="20" y="0"/>
                  </a:cxn>
                </a:cxnLst>
                <a:rect l="0" t="0" r="r" b="b"/>
                <a:pathLst>
                  <a:path w="99" h="81">
                    <a:moveTo>
                      <a:pt x="80" y="35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69" y="63"/>
                    </a:lnTo>
                    <a:lnTo>
                      <a:pt x="69" y="67"/>
                    </a:lnTo>
                    <a:lnTo>
                      <a:pt x="74" y="75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7" y="75"/>
                    </a:lnTo>
                    <a:lnTo>
                      <a:pt x="90" y="67"/>
                    </a:lnTo>
                    <a:lnTo>
                      <a:pt x="92" y="56"/>
                    </a:lnTo>
                    <a:lnTo>
                      <a:pt x="90" y="44"/>
                    </a:lnTo>
                    <a:lnTo>
                      <a:pt x="87" y="38"/>
                    </a:lnTo>
                    <a:lnTo>
                      <a:pt x="80" y="35"/>
                    </a:lnTo>
                    <a:close/>
                    <a:moveTo>
                      <a:pt x="80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1" y="79"/>
                    </a:lnTo>
                    <a:lnTo>
                      <a:pt x="65" y="74"/>
                    </a:lnTo>
                    <a:lnTo>
                      <a:pt x="61" y="66"/>
                    </a:lnTo>
                    <a:lnTo>
                      <a:pt x="60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12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02" name="Freeform 86"/>
              <p:cNvSpPr>
                <a:spLocks/>
              </p:cNvSpPr>
              <p:nvPr/>
            </p:nvSpPr>
            <p:spPr bwMode="auto">
              <a:xfrm>
                <a:off x="3414" y="939"/>
                <a:ext cx="61" cy="8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1" y="0"/>
                  </a:cxn>
                  <a:cxn ang="0">
                    <a:pos x="61" y="7"/>
                  </a:cxn>
                  <a:cxn ang="0">
                    <a:pos x="44" y="30"/>
                  </a:cxn>
                  <a:cxn ang="0">
                    <a:pos x="34" y="55"/>
                  </a:cxn>
                  <a:cxn ang="0">
                    <a:pos x="29" y="80"/>
                  </a:cxn>
                  <a:cxn ang="0">
                    <a:pos x="14" y="80"/>
                  </a:cxn>
                  <a:cxn ang="0">
                    <a:pos x="21" y="56"/>
                  </a:cxn>
                  <a:cxn ang="0">
                    <a:pos x="34" y="33"/>
                  </a:cxn>
                  <a:cxn ang="0">
                    <a:pos x="53" y="10"/>
                  </a:cxn>
                  <a:cxn ang="0">
                    <a:pos x="14" y="10"/>
                  </a:cxn>
                  <a:cxn ang="0">
                    <a:pos x="10" y="11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3" y="0"/>
                  </a:cxn>
                </a:cxnLst>
                <a:rect l="0" t="0" r="r" b="b"/>
                <a:pathLst>
                  <a:path w="61" h="80">
                    <a:moveTo>
                      <a:pt x="3" y="0"/>
                    </a:moveTo>
                    <a:lnTo>
                      <a:pt x="61" y="0"/>
                    </a:lnTo>
                    <a:lnTo>
                      <a:pt x="61" y="7"/>
                    </a:lnTo>
                    <a:lnTo>
                      <a:pt x="44" y="30"/>
                    </a:lnTo>
                    <a:lnTo>
                      <a:pt x="34" y="55"/>
                    </a:lnTo>
                    <a:lnTo>
                      <a:pt x="29" y="80"/>
                    </a:lnTo>
                    <a:lnTo>
                      <a:pt x="14" y="80"/>
                    </a:lnTo>
                    <a:lnTo>
                      <a:pt x="21" y="56"/>
                    </a:lnTo>
                    <a:lnTo>
                      <a:pt x="34" y="33"/>
                    </a:lnTo>
                    <a:lnTo>
                      <a:pt x="53" y="10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03" name="Freeform 87"/>
              <p:cNvSpPr>
                <a:spLocks/>
              </p:cNvSpPr>
              <p:nvPr/>
            </p:nvSpPr>
            <p:spPr bwMode="auto">
              <a:xfrm>
                <a:off x="3485" y="938"/>
                <a:ext cx="62" cy="82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2" y="7"/>
                  </a:cxn>
                  <a:cxn ang="0">
                    <a:pos x="58" y="19"/>
                  </a:cxn>
                  <a:cxn ang="0">
                    <a:pos x="54" y="29"/>
                  </a:cxn>
                  <a:cxn ang="0">
                    <a:pos x="48" y="34"/>
                  </a:cxn>
                  <a:cxn ang="0">
                    <a:pos x="44" y="38"/>
                  </a:cxn>
                  <a:cxn ang="0">
                    <a:pos x="52" y="42"/>
                  </a:cxn>
                  <a:cxn ang="0">
                    <a:pos x="60" y="48"/>
                  </a:cxn>
                  <a:cxn ang="0">
                    <a:pos x="60" y="68"/>
                  </a:cxn>
                  <a:cxn ang="0">
                    <a:pos x="51" y="77"/>
                  </a:cxn>
                  <a:cxn ang="0">
                    <a:pos x="28" y="82"/>
                  </a:cxn>
                  <a:cxn ang="0">
                    <a:pos x="15" y="81"/>
                  </a:cxn>
                  <a:cxn ang="0">
                    <a:pos x="0" y="68"/>
                  </a:cxn>
                  <a:cxn ang="0">
                    <a:pos x="1" y="59"/>
                  </a:cxn>
                  <a:cxn ang="0">
                    <a:pos x="9" y="57"/>
                  </a:cxn>
                  <a:cxn ang="0">
                    <a:pos x="13" y="61"/>
                  </a:cxn>
                  <a:cxn ang="0">
                    <a:pos x="15" y="73"/>
                  </a:cxn>
                  <a:cxn ang="0">
                    <a:pos x="25" y="77"/>
                  </a:cxn>
                  <a:cxn ang="0">
                    <a:pos x="39" y="75"/>
                  </a:cxn>
                  <a:cxn ang="0">
                    <a:pos x="48" y="64"/>
                  </a:cxn>
                  <a:cxn ang="0">
                    <a:pos x="47" y="48"/>
                  </a:cxn>
                  <a:cxn ang="0">
                    <a:pos x="40" y="42"/>
                  </a:cxn>
                  <a:cxn ang="0">
                    <a:pos x="29" y="39"/>
                  </a:cxn>
                  <a:cxn ang="0">
                    <a:pos x="25" y="40"/>
                  </a:cxn>
                  <a:cxn ang="0">
                    <a:pos x="20" y="35"/>
                  </a:cxn>
                  <a:cxn ang="0">
                    <a:pos x="35" y="34"/>
                  </a:cxn>
                  <a:cxn ang="0">
                    <a:pos x="44" y="25"/>
                  </a:cxn>
                  <a:cxn ang="0">
                    <a:pos x="44" y="15"/>
                  </a:cxn>
                  <a:cxn ang="0">
                    <a:pos x="40" y="8"/>
                  </a:cxn>
                  <a:cxn ang="0">
                    <a:pos x="34" y="6"/>
                  </a:cxn>
                  <a:cxn ang="0">
                    <a:pos x="25" y="6"/>
                  </a:cxn>
                  <a:cxn ang="0">
                    <a:pos x="19" y="7"/>
                  </a:cxn>
                  <a:cxn ang="0">
                    <a:pos x="15" y="15"/>
                  </a:cxn>
                  <a:cxn ang="0">
                    <a:pos x="16" y="22"/>
                  </a:cxn>
                  <a:cxn ang="0">
                    <a:pos x="13" y="26"/>
                  </a:cxn>
                  <a:cxn ang="0">
                    <a:pos x="5" y="24"/>
                  </a:cxn>
                  <a:cxn ang="0">
                    <a:pos x="4" y="19"/>
                  </a:cxn>
                  <a:cxn ang="0">
                    <a:pos x="7" y="8"/>
                  </a:cxn>
                  <a:cxn ang="0">
                    <a:pos x="18" y="2"/>
                  </a:cxn>
                </a:cxnLst>
                <a:rect l="0" t="0" r="r" b="b"/>
                <a:pathLst>
                  <a:path w="62" h="82">
                    <a:moveTo>
                      <a:pt x="30" y="0"/>
                    </a:moveTo>
                    <a:lnTo>
                      <a:pt x="43" y="2"/>
                    </a:lnTo>
                    <a:lnTo>
                      <a:pt x="48" y="5"/>
                    </a:lnTo>
                    <a:lnTo>
                      <a:pt x="52" y="7"/>
                    </a:lnTo>
                    <a:lnTo>
                      <a:pt x="56" y="11"/>
                    </a:lnTo>
                    <a:lnTo>
                      <a:pt x="58" y="19"/>
                    </a:lnTo>
                    <a:lnTo>
                      <a:pt x="56" y="26"/>
                    </a:lnTo>
                    <a:lnTo>
                      <a:pt x="54" y="29"/>
                    </a:lnTo>
                    <a:lnTo>
                      <a:pt x="51" y="31"/>
                    </a:lnTo>
                    <a:lnTo>
                      <a:pt x="48" y="34"/>
                    </a:lnTo>
                    <a:lnTo>
                      <a:pt x="38" y="36"/>
                    </a:lnTo>
                    <a:lnTo>
                      <a:pt x="44" y="38"/>
                    </a:lnTo>
                    <a:lnTo>
                      <a:pt x="48" y="40"/>
                    </a:lnTo>
                    <a:lnTo>
                      <a:pt x="52" y="42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8"/>
                    </a:lnTo>
                    <a:lnTo>
                      <a:pt x="60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0" y="81"/>
                    </a:lnTo>
                    <a:lnTo>
                      <a:pt x="28" y="82"/>
                    </a:lnTo>
                    <a:lnTo>
                      <a:pt x="21" y="82"/>
                    </a:lnTo>
                    <a:lnTo>
                      <a:pt x="15" y="81"/>
                    </a:lnTo>
                    <a:lnTo>
                      <a:pt x="5" y="76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4" y="57"/>
                    </a:lnTo>
                    <a:lnTo>
                      <a:pt x="9" y="57"/>
                    </a:lnTo>
                    <a:lnTo>
                      <a:pt x="11" y="58"/>
                    </a:lnTo>
                    <a:lnTo>
                      <a:pt x="13" y="61"/>
                    </a:lnTo>
                    <a:lnTo>
                      <a:pt x="13" y="71"/>
                    </a:lnTo>
                    <a:lnTo>
                      <a:pt x="15" y="73"/>
                    </a:lnTo>
                    <a:lnTo>
                      <a:pt x="18" y="75"/>
                    </a:lnTo>
                    <a:lnTo>
                      <a:pt x="25" y="77"/>
                    </a:lnTo>
                    <a:lnTo>
                      <a:pt x="34" y="77"/>
                    </a:lnTo>
                    <a:lnTo>
                      <a:pt x="39" y="75"/>
                    </a:lnTo>
                    <a:lnTo>
                      <a:pt x="43" y="72"/>
                    </a:lnTo>
                    <a:lnTo>
                      <a:pt x="48" y="64"/>
                    </a:lnTo>
                    <a:lnTo>
                      <a:pt x="48" y="53"/>
                    </a:lnTo>
                    <a:lnTo>
                      <a:pt x="47" y="48"/>
                    </a:lnTo>
                    <a:lnTo>
                      <a:pt x="44" y="44"/>
                    </a:lnTo>
                    <a:lnTo>
                      <a:pt x="40" y="42"/>
                    </a:lnTo>
                    <a:lnTo>
                      <a:pt x="35" y="40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5" y="40"/>
                    </a:lnTo>
                    <a:lnTo>
                      <a:pt x="20" y="40"/>
                    </a:lnTo>
                    <a:lnTo>
                      <a:pt x="20" y="35"/>
                    </a:lnTo>
                    <a:lnTo>
                      <a:pt x="30" y="35"/>
                    </a:lnTo>
                    <a:lnTo>
                      <a:pt x="35" y="34"/>
                    </a:lnTo>
                    <a:lnTo>
                      <a:pt x="43" y="29"/>
                    </a:lnTo>
                    <a:lnTo>
                      <a:pt x="44" y="25"/>
                    </a:lnTo>
                    <a:lnTo>
                      <a:pt x="46" y="20"/>
                    </a:lnTo>
                    <a:lnTo>
                      <a:pt x="44" y="15"/>
                    </a:lnTo>
                    <a:lnTo>
                      <a:pt x="43" y="11"/>
                    </a:lnTo>
                    <a:lnTo>
                      <a:pt x="40" y="8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9" y="5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19" y="7"/>
                    </a:lnTo>
                    <a:lnTo>
                      <a:pt x="15" y="11"/>
                    </a:lnTo>
                    <a:lnTo>
                      <a:pt x="15" y="15"/>
                    </a:lnTo>
                    <a:lnTo>
                      <a:pt x="16" y="17"/>
                    </a:lnTo>
                    <a:lnTo>
                      <a:pt x="16" y="22"/>
                    </a:lnTo>
                    <a:lnTo>
                      <a:pt x="15" y="25"/>
                    </a:lnTo>
                    <a:lnTo>
                      <a:pt x="13" y="26"/>
                    </a:lnTo>
                    <a:lnTo>
                      <a:pt x="7" y="26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04" name="Picture 88"/>
              <p:cNvPicPr>
                <a:picLocks noChangeAspect="1" noChangeArrowheads="1"/>
              </p:cNvPicPr>
              <p:nvPr/>
            </p:nvPicPr>
            <p:blipFill>
              <a:blip r:embed="rId37" cstate="print"/>
              <a:srcRect/>
              <a:stretch>
                <a:fillRect/>
              </a:stretch>
            </p:blipFill>
            <p:spPr bwMode="auto">
              <a:xfrm>
                <a:off x="3646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05" name="Picture 89"/>
              <p:cNvPicPr>
                <a:picLocks noChangeAspect="1" noChangeArrowheads="1"/>
              </p:cNvPicPr>
              <p:nvPr/>
            </p:nvPicPr>
            <p:blipFill>
              <a:blip r:embed="rId38" cstate="print"/>
              <a:srcRect/>
              <a:stretch>
                <a:fillRect/>
              </a:stretch>
            </p:blipFill>
            <p:spPr bwMode="auto">
              <a:xfrm>
                <a:off x="3646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06" name="Picture 90"/>
              <p:cNvPicPr>
                <a:picLocks noChangeAspect="1" noChangeArrowheads="1"/>
              </p:cNvPicPr>
              <p:nvPr/>
            </p:nvPicPr>
            <p:blipFill>
              <a:blip r:embed="rId39" cstate="print"/>
              <a:srcRect/>
              <a:stretch>
                <a:fillRect/>
              </a:stretch>
            </p:blipFill>
            <p:spPr bwMode="auto">
              <a:xfrm>
                <a:off x="3674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07" name="Picture 91"/>
              <p:cNvPicPr>
                <a:picLocks noChangeAspect="1" noChangeArrowheads="1"/>
              </p:cNvPicPr>
              <p:nvPr/>
            </p:nvPicPr>
            <p:blipFill>
              <a:blip r:embed="rId40" cstate="print"/>
              <a:srcRect/>
              <a:stretch>
                <a:fillRect/>
              </a:stretch>
            </p:blipFill>
            <p:spPr bwMode="auto">
              <a:xfrm>
                <a:off x="3674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08" name="Freeform 92"/>
              <p:cNvSpPr>
                <a:spLocks/>
              </p:cNvSpPr>
              <p:nvPr/>
            </p:nvSpPr>
            <p:spPr bwMode="auto">
              <a:xfrm>
                <a:off x="3785" y="939"/>
                <a:ext cx="71" cy="8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3" y="0"/>
                  </a:cxn>
                  <a:cxn ang="0">
                    <a:pos x="63" y="21"/>
                  </a:cxn>
                  <a:cxn ang="0">
                    <a:pos x="58" y="24"/>
                  </a:cxn>
                  <a:cxn ang="0">
                    <a:pos x="52" y="14"/>
                  </a:cxn>
                  <a:cxn ang="0">
                    <a:pos x="43" y="9"/>
                  </a:cxn>
                  <a:cxn ang="0">
                    <a:pos x="29" y="6"/>
                  </a:cxn>
                  <a:cxn ang="0">
                    <a:pos x="14" y="6"/>
                  </a:cxn>
                  <a:cxn ang="0">
                    <a:pos x="37" y="37"/>
                  </a:cxn>
                  <a:cxn ang="0">
                    <a:pos x="11" y="71"/>
                  </a:cxn>
                  <a:cxn ang="0">
                    <a:pos x="42" y="71"/>
                  </a:cxn>
                  <a:cxn ang="0">
                    <a:pos x="48" y="70"/>
                  </a:cxn>
                  <a:cxn ang="0">
                    <a:pos x="53" y="67"/>
                  </a:cxn>
                  <a:cxn ang="0">
                    <a:pos x="58" y="63"/>
                  </a:cxn>
                  <a:cxn ang="0">
                    <a:pos x="62" y="58"/>
                  </a:cxn>
                  <a:cxn ang="0">
                    <a:pos x="66" y="52"/>
                  </a:cxn>
                  <a:cxn ang="0">
                    <a:pos x="71" y="53"/>
                  </a:cxn>
                  <a:cxn ang="0">
                    <a:pos x="62" y="80"/>
                  </a:cxn>
                  <a:cxn ang="0">
                    <a:pos x="0" y="80"/>
                  </a:cxn>
                  <a:cxn ang="0">
                    <a:pos x="0" y="75"/>
                  </a:cxn>
                  <a:cxn ang="0">
                    <a:pos x="26" y="39"/>
                  </a:cxn>
                  <a:cxn ang="0">
                    <a:pos x="1" y="5"/>
                  </a:cxn>
                  <a:cxn ang="0">
                    <a:pos x="1" y="0"/>
                  </a:cxn>
                </a:cxnLst>
                <a:rect l="0" t="0" r="r" b="b"/>
                <a:pathLst>
                  <a:path w="71" h="80">
                    <a:moveTo>
                      <a:pt x="1" y="0"/>
                    </a:moveTo>
                    <a:lnTo>
                      <a:pt x="53" y="0"/>
                    </a:lnTo>
                    <a:lnTo>
                      <a:pt x="63" y="21"/>
                    </a:lnTo>
                    <a:lnTo>
                      <a:pt x="58" y="24"/>
                    </a:lnTo>
                    <a:lnTo>
                      <a:pt x="52" y="14"/>
                    </a:lnTo>
                    <a:lnTo>
                      <a:pt x="43" y="9"/>
                    </a:lnTo>
                    <a:lnTo>
                      <a:pt x="29" y="6"/>
                    </a:lnTo>
                    <a:lnTo>
                      <a:pt x="14" y="6"/>
                    </a:lnTo>
                    <a:lnTo>
                      <a:pt x="37" y="37"/>
                    </a:lnTo>
                    <a:lnTo>
                      <a:pt x="11" y="71"/>
                    </a:lnTo>
                    <a:lnTo>
                      <a:pt x="42" y="71"/>
                    </a:lnTo>
                    <a:lnTo>
                      <a:pt x="48" y="70"/>
                    </a:lnTo>
                    <a:lnTo>
                      <a:pt x="53" y="67"/>
                    </a:lnTo>
                    <a:lnTo>
                      <a:pt x="58" y="63"/>
                    </a:lnTo>
                    <a:lnTo>
                      <a:pt x="62" y="58"/>
                    </a:lnTo>
                    <a:lnTo>
                      <a:pt x="66" y="52"/>
                    </a:lnTo>
                    <a:lnTo>
                      <a:pt x="71" y="53"/>
                    </a:lnTo>
                    <a:lnTo>
                      <a:pt x="62" y="80"/>
                    </a:lnTo>
                    <a:lnTo>
                      <a:pt x="0" y="80"/>
                    </a:lnTo>
                    <a:lnTo>
                      <a:pt x="0" y="75"/>
                    </a:lnTo>
                    <a:lnTo>
                      <a:pt x="26" y="39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09" name="Freeform 93"/>
              <p:cNvSpPr>
                <a:spLocks noEditPoints="1"/>
              </p:cNvSpPr>
              <p:nvPr/>
            </p:nvSpPr>
            <p:spPr bwMode="auto">
              <a:xfrm>
                <a:off x="4057" y="939"/>
                <a:ext cx="100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1" y="71"/>
                  </a:cxn>
                  <a:cxn ang="0">
                    <a:pos x="76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80" y="32"/>
                  </a:cxn>
                  <a:cxn ang="0">
                    <a:pos x="95" y="39"/>
                  </a:cxn>
                  <a:cxn ang="0">
                    <a:pos x="100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5" y="74"/>
                  </a:cxn>
                  <a:cxn ang="0">
                    <a:pos x="59" y="56"/>
                  </a:cxn>
                  <a:cxn ang="0">
                    <a:pos x="65" y="39"/>
                  </a:cxn>
                  <a:cxn ang="0">
                    <a:pos x="80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42"/>
                  </a:cxn>
                  <a:cxn ang="0">
                    <a:pos x="20" y="44"/>
                  </a:cxn>
                  <a:cxn ang="0">
                    <a:pos x="30" y="35"/>
                  </a:cxn>
                  <a:cxn ang="0">
                    <a:pos x="30" y="13"/>
                  </a:cxn>
                  <a:cxn ang="0">
                    <a:pos x="20" y="4"/>
                  </a:cxn>
                  <a:cxn ang="0">
                    <a:pos x="81" y="0"/>
                  </a:cxn>
                  <a:cxn ang="0">
                    <a:pos x="20" y="80"/>
                  </a:cxn>
                  <a:cxn ang="0">
                    <a:pos x="21" y="0"/>
                  </a:cxn>
                  <a:cxn ang="0">
                    <a:pos x="35" y="7"/>
                  </a:cxn>
                  <a:cxn ang="0">
                    <a:pos x="40" y="24"/>
                  </a:cxn>
                  <a:cxn ang="0">
                    <a:pos x="35" y="42"/>
                  </a:cxn>
                  <a:cxn ang="0">
                    <a:pos x="20" y="49"/>
                  </a:cxn>
                  <a:cxn ang="0">
                    <a:pos x="6" y="42"/>
                  </a:cxn>
                  <a:cxn ang="0">
                    <a:pos x="0" y="24"/>
                  </a:cxn>
                  <a:cxn ang="0">
                    <a:pos x="6" y="6"/>
                  </a:cxn>
                  <a:cxn ang="0">
                    <a:pos x="21" y="0"/>
                  </a:cxn>
                </a:cxnLst>
                <a:rect l="0" t="0" r="r" b="b"/>
                <a:pathLst>
                  <a:path w="100" h="81">
                    <a:moveTo>
                      <a:pt x="80" y="35"/>
                    </a:moveTo>
                    <a:lnTo>
                      <a:pt x="73" y="38"/>
                    </a:lnTo>
                    <a:lnTo>
                      <a:pt x="70" y="46"/>
                    </a:lnTo>
                    <a:lnTo>
                      <a:pt x="68" y="57"/>
                    </a:lnTo>
                    <a:lnTo>
                      <a:pt x="68" y="63"/>
                    </a:lnTo>
                    <a:lnTo>
                      <a:pt x="71" y="71"/>
                    </a:lnTo>
                    <a:lnTo>
                      <a:pt x="73" y="75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6" y="75"/>
                    </a:lnTo>
                    <a:lnTo>
                      <a:pt x="90" y="67"/>
                    </a:lnTo>
                    <a:lnTo>
                      <a:pt x="91" y="56"/>
                    </a:lnTo>
                    <a:lnTo>
                      <a:pt x="90" y="44"/>
                    </a:lnTo>
                    <a:lnTo>
                      <a:pt x="86" y="38"/>
                    </a:lnTo>
                    <a:lnTo>
                      <a:pt x="80" y="35"/>
                    </a:lnTo>
                    <a:close/>
                    <a:moveTo>
                      <a:pt x="80" y="32"/>
                    </a:moveTo>
                    <a:lnTo>
                      <a:pt x="89" y="33"/>
                    </a:lnTo>
                    <a:lnTo>
                      <a:pt x="95" y="39"/>
                    </a:lnTo>
                    <a:lnTo>
                      <a:pt x="99" y="47"/>
                    </a:lnTo>
                    <a:lnTo>
                      <a:pt x="100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9" y="81"/>
                    </a:lnTo>
                    <a:lnTo>
                      <a:pt x="71" y="79"/>
                    </a:lnTo>
                    <a:lnTo>
                      <a:pt x="65" y="74"/>
                    </a:lnTo>
                    <a:lnTo>
                      <a:pt x="61" y="66"/>
                    </a:lnTo>
                    <a:lnTo>
                      <a:pt x="59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0" y="35"/>
                    </a:lnTo>
                    <a:lnTo>
                      <a:pt x="32" y="24"/>
                    </a:lnTo>
                    <a:lnTo>
                      <a:pt x="30" y="13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1" y="0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3" y="0"/>
                    </a:lnTo>
                    <a:close/>
                    <a:moveTo>
                      <a:pt x="21" y="0"/>
                    </a:moveTo>
                    <a:lnTo>
                      <a:pt x="29" y="1"/>
                    </a:lnTo>
                    <a:lnTo>
                      <a:pt x="35" y="7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2" y="47"/>
                    </a:lnTo>
                    <a:lnTo>
                      <a:pt x="6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6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10" name="Freeform 94"/>
              <p:cNvSpPr>
                <a:spLocks noEditPoints="1"/>
              </p:cNvSpPr>
              <p:nvPr/>
            </p:nvSpPr>
            <p:spPr bwMode="auto">
              <a:xfrm>
                <a:off x="4165" y="939"/>
                <a:ext cx="84" cy="80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26" y="6"/>
                  </a:cxn>
                  <a:cxn ang="0">
                    <a:pos x="24" y="7"/>
                  </a:cxn>
                  <a:cxn ang="0">
                    <a:pos x="21" y="10"/>
                  </a:cxn>
                  <a:cxn ang="0">
                    <a:pos x="21" y="71"/>
                  </a:cxn>
                  <a:cxn ang="0">
                    <a:pos x="23" y="72"/>
                  </a:cxn>
                  <a:cxn ang="0">
                    <a:pos x="25" y="74"/>
                  </a:cxn>
                  <a:cxn ang="0">
                    <a:pos x="29" y="75"/>
                  </a:cxn>
                  <a:cxn ang="0">
                    <a:pos x="35" y="75"/>
                  </a:cxn>
                  <a:cxn ang="0">
                    <a:pos x="49" y="72"/>
                  </a:cxn>
                  <a:cxn ang="0">
                    <a:pos x="61" y="66"/>
                  </a:cxn>
                  <a:cxn ang="0">
                    <a:pos x="67" y="55"/>
                  </a:cxn>
                  <a:cxn ang="0">
                    <a:pos x="70" y="41"/>
                  </a:cxn>
                  <a:cxn ang="0">
                    <a:pos x="67" y="25"/>
                  </a:cxn>
                  <a:cxn ang="0">
                    <a:pos x="61" y="14"/>
                  </a:cxn>
                  <a:cxn ang="0">
                    <a:pos x="49" y="7"/>
                  </a:cxn>
                  <a:cxn ang="0">
                    <a:pos x="35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1" y="2"/>
                  </a:cxn>
                  <a:cxn ang="0">
                    <a:pos x="63" y="6"/>
                  </a:cxn>
                  <a:cxn ang="0">
                    <a:pos x="74" y="14"/>
                  </a:cxn>
                  <a:cxn ang="0">
                    <a:pos x="80" y="24"/>
                  </a:cxn>
                  <a:cxn ang="0">
                    <a:pos x="82" y="33"/>
                  </a:cxn>
                  <a:cxn ang="0">
                    <a:pos x="84" y="41"/>
                  </a:cxn>
                  <a:cxn ang="0">
                    <a:pos x="81" y="56"/>
                  </a:cxn>
                  <a:cxn ang="0">
                    <a:pos x="75" y="66"/>
                  </a:cxn>
                  <a:cxn ang="0">
                    <a:pos x="65" y="74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7" y="74"/>
                  </a:cxn>
                  <a:cxn ang="0">
                    <a:pos x="9" y="72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4" h="80">
                    <a:moveTo>
                      <a:pt x="30" y="5"/>
                    </a:moveTo>
                    <a:lnTo>
                      <a:pt x="26" y="6"/>
                    </a:lnTo>
                    <a:lnTo>
                      <a:pt x="24" y="7"/>
                    </a:lnTo>
                    <a:lnTo>
                      <a:pt x="21" y="10"/>
                    </a:lnTo>
                    <a:lnTo>
                      <a:pt x="21" y="71"/>
                    </a:lnTo>
                    <a:lnTo>
                      <a:pt x="23" y="72"/>
                    </a:lnTo>
                    <a:lnTo>
                      <a:pt x="25" y="74"/>
                    </a:lnTo>
                    <a:lnTo>
                      <a:pt x="29" y="75"/>
                    </a:lnTo>
                    <a:lnTo>
                      <a:pt x="35" y="75"/>
                    </a:lnTo>
                    <a:lnTo>
                      <a:pt x="49" y="72"/>
                    </a:lnTo>
                    <a:lnTo>
                      <a:pt x="61" y="66"/>
                    </a:lnTo>
                    <a:lnTo>
                      <a:pt x="67" y="55"/>
                    </a:lnTo>
                    <a:lnTo>
                      <a:pt x="70" y="41"/>
                    </a:lnTo>
                    <a:lnTo>
                      <a:pt x="67" y="25"/>
                    </a:lnTo>
                    <a:lnTo>
                      <a:pt x="61" y="14"/>
                    </a:lnTo>
                    <a:lnTo>
                      <a:pt x="49" y="7"/>
                    </a:lnTo>
                    <a:lnTo>
                      <a:pt x="35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4" y="14"/>
                    </a:lnTo>
                    <a:lnTo>
                      <a:pt x="80" y="24"/>
                    </a:lnTo>
                    <a:lnTo>
                      <a:pt x="82" y="33"/>
                    </a:lnTo>
                    <a:lnTo>
                      <a:pt x="84" y="41"/>
                    </a:lnTo>
                    <a:lnTo>
                      <a:pt x="81" y="56"/>
                    </a:lnTo>
                    <a:lnTo>
                      <a:pt x="75" y="66"/>
                    </a:lnTo>
                    <a:lnTo>
                      <a:pt x="65" y="74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7" y="74"/>
                    </a:lnTo>
                    <a:lnTo>
                      <a:pt x="9" y="72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11" name="Freeform 95"/>
              <p:cNvSpPr>
                <a:spLocks/>
              </p:cNvSpPr>
              <p:nvPr/>
            </p:nvSpPr>
            <p:spPr bwMode="auto">
              <a:xfrm>
                <a:off x="4259" y="938"/>
                <a:ext cx="62" cy="82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8" y="15"/>
                  </a:cxn>
                  <a:cxn ang="0">
                    <a:pos x="56" y="28"/>
                  </a:cxn>
                  <a:cxn ang="0">
                    <a:pos x="48" y="34"/>
                  </a:cxn>
                  <a:cxn ang="0">
                    <a:pos x="39" y="36"/>
                  </a:cxn>
                  <a:cxn ang="0">
                    <a:pos x="49" y="40"/>
                  </a:cxn>
                  <a:cxn ang="0">
                    <a:pos x="57" y="44"/>
                  </a:cxn>
                  <a:cxn ang="0">
                    <a:pos x="62" y="53"/>
                  </a:cxn>
                  <a:cxn ang="0">
                    <a:pos x="60" y="68"/>
                  </a:cxn>
                  <a:cxn ang="0">
                    <a:pos x="51" y="77"/>
                  </a:cxn>
                  <a:cxn ang="0">
                    <a:pos x="29" y="82"/>
                  </a:cxn>
                  <a:cxn ang="0">
                    <a:pos x="16" y="81"/>
                  </a:cxn>
                  <a:cxn ang="0">
                    <a:pos x="6" y="76"/>
                  </a:cxn>
                  <a:cxn ang="0">
                    <a:pos x="0" y="64"/>
                  </a:cxn>
                  <a:cxn ang="0">
                    <a:pos x="5" y="57"/>
                  </a:cxn>
                  <a:cxn ang="0">
                    <a:pos x="14" y="61"/>
                  </a:cxn>
                  <a:cxn ang="0">
                    <a:pos x="13" y="66"/>
                  </a:cxn>
                  <a:cxn ang="0">
                    <a:pos x="15" y="73"/>
                  </a:cxn>
                  <a:cxn ang="0">
                    <a:pos x="21" y="76"/>
                  </a:cxn>
                  <a:cxn ang="0">
                    <a:pos x="35" y="77"/>
                  </a:cxn>
                  <a:cxn ang="0">
                    <a:pos x="44" y="72"/>
                  </a:cxn>
                  <a:cxn ang="0">
                    <a:pos x="48" y="64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39"/>
                  </a:cxn>
                  <a:cxn ang="0">
                    <a:pos x="25" y="40"/>
                  </a:cxn>
                  <a:cxn ang="0">
                    <a:pos x="21" y="35"/>
                  </a:cxn>
                  <a:cxn ang="0">
                    <a:pos x="37" y="34"/>
                  </a:cxn>
                  <a:cxn ang="0">
                    <a:pos x="43" y="29"/>
                  </a:cxn>
                  <a:cxn ang="0">
                    <a:pos x="46" y="15"/>
                  </a:cxn>
                  <a:cxn ang="0">
                    <a:pos x="42" y="8"/>
                  </a:cxn>
                  <a:cxn ang="0">
                    <a:pos x="25" y="6"/>
                  </a:cxn>
                  <a:cxn ang="0">
                    <a:pos x="16" y="11"/>
                  </a:cxn>
                  <a:cxn ang="0">
                    <a:pos x="16" y="15"/>
                  </a:cxn>
                  <a:cxn ang="0">
                    <a:pos x="18" y="20"/>
                  </a:cxn>
                  <a:cxn ang="0">
                    <a:pos x="16" y="22"/>
                  </a:cxn>
                  <a:cxn ang="0">
                    <a:pos x="14" y="26"/>
                  </a:cxn>
                  <a:cxn ang="0">
                    <a:pos x="6" y="24"/>
                  </a:cxn>
                  <a:cxn ang="0">
                    <a:pos x="5" y="14"/>
                  </a:cxn>
                  <a:cxn ang="0">
                    <a:pos x="13" y="5"/>
                  </a:cxn>
                  <a:cxn ang="0">
                    <a:pos x="30" y="0"/>
                  </a:cxn>
                </a:cxnLst>
                <a:rect l="0" t="0" r="r" b="b"/>
                <a:pathLst>
                  <a:path w="62" h="82">
                    <a:moveTo>
                      <a:pt x="30" y="0"/>
                    </a:moveTo>
                    <a:lnTo>
                      <a:pt x="43" y="2"/>
                    </a:lnTo>
                    <a:lnTo>
                      <a:pt x="53" y="7"/>
                    </a:lnTo>
                    <a:lnTo>
                      <a:pt x="58" y="15"/>
                    </a:lnTo>
                    <a:lnTo>
                      <a:pt x="58" y="24"/>
                    </a:lnTo>
                    <a:lnTo>
                      <a:pt x="56" y="28"/>
                    </a:lnTo>
                    <a:lnTo>
                      <a:pt x="52" y="31"/>
                    </a:lnTo>
                    <a:lnTo>
                      <a:pt x="48" y="34"/>
                    </a:lnTo>
                    <a:lnTo>
                      <a:pt x="44" y="35"/>
                    </a:lnTo>
                    <a:lnTo>
                      <a:pt x="39" y="36"/>
                    </a:lnTo>
                    <a:lnTo>
                      <a:pt x="44" y="38"/>
                    </a:lnTo>
                    <a:lnTo>
                      <a:pt x="49" y="40"/>
                    </a:lnTo>
                    <a:lnTo>
                      <a:pt x="53" y="42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3"/>
                    </a:lnTo>
                    <a:lnTo>
                      <a:pt x="62" y="63"/>
                    </a:lnTo>
                    <a:lnTo>
                      <a:pt x="60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29" y="82"/>
                    </a:lnTo>
                    <a:lnTo>
                      <a:pt x="23" y="82"/>
                    </a:lnTo>
                    <a:lnTo>
                      <a:pt x="16" y="81"/>
                    </a:lnTo>
                    <a:lnTo>
                      <a:pt x="10" y="78"/>
                    </a:lnTo>
                    <a:lnTo>
                      <a:pt x="6" y="76"/>
                    </a:lnTo>
                    <a:lnTo>
                      <a:pt x="2" y="72"/>
                    </a:lnTo>
                    <a:lnTo>
                      <a:pt x="0" y="64"/>
                    </a:lnTo>
                    <a:lnTo>
                      <a:pt x="2" y="59"/>
                    </a:lnTo>
                    <a:lnTo>
                      <a:pt x="5" y="57"/>
                    </a:lnTo>
                    <a:lnTo>
                      <a:pt x="10" y="57"/>
                    </a:lnTo>
                    <a:lnTo>
                      <a:pt x="14" y="61"/>
                    </a:lnTo>
                    <a:lnTo>
                      <a:pt x="14" y="64"/>
                    </a:lnTo>
                    <a:lnTo>
                      <a:pt x="13" y="66"/>
                    </a:lnTo>
                    <a:lnTo>
                      <a:pt x="13" y="68"/>
                    </a:lnTo>
                    <a:lnTo>
                      <a:pt x="15" y="73"/>
                    </a:lnTo>
                    <a:lnTo>
                      <a:pt x="19" y="75"/>
                    </a:lnTo>
                    <a:lnTo>
                      <a:pt x="21" y="76"/>
                    </a:lnTo>
                    <a:lnTo>
                      <a:pt x="25" y="77"/>
                    </a:lnTo>
                    <a:lnTo>
                      <a:pt x="35" y="77"/>
                    </a:lnTo>
                    <a:lnTo>
                      <a:pt x="41" y="75"/>
                    </a:lnTo>
                    <a:lnTo>
                      <a:pt x="44" y="72"/>
                    </a:lnTo>
                    <a:lnTo>
                      <a:pt x="47" y="68"/>
                    </a:lnTo>
                    <a:lnTo>
                      <a:pt x="48" y="64"/>
                    </a:lnTo>
                    <a:lnTo>
                      <a:pt x="49" y="58"/>
                    </a:lnTo>
                    <a:lnTo>
                      <a:pt x="47" y="48"/>
                    </a:lnTo>
                    <a:lnTo>
                      <a:pt x="44" y="44"/>
                    </a:lnTo>
                    <a:lnTo>
                      <a:pt x="41" y="42"/>
                    </a:lnTo>
                    <a:lnTo>
                      <a:pt x="35" y="40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5" y="40"/>
                    </a:lnTo>
                    <a:lnTo>
                      <a:pt x="21" y="40"/>
                    </a:lnTo>
                    <a:lnTo>
                      <a:pt x="21" y="35"/>
                    </a:lnTo>
                    <a:lnTo>
                      <a:pt x="32" y="35"/>
                    </a:lnTo>
                    <a:lnTo>
                      <a:pt x="37" y="34"/>
                    </a:lnTo>
                    <a:lnTo>
                      <a:pt x="41" y="31"/>
                    </a:lnTo>
                    <a:lnTo>
                      <a:pt x="43" y="29"/>
                    </a:lnTo>
                    <a:lnTo>
                      <a:pt x="46" y="25"/>
                    </a:lnTo>
                    <a:lnTo>
                      <a:pt x="46" y="15"/>
                    </a:lnTo>
                    <a:lnTo>
                      <a:pt x="44" y="11"/>
                    </a:lnTo>
                    <a:lnTo>
                      <a:pt x="42" y="8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21" y="6"/>
                    </a:lnTo>
                    <a:lnTo>
                      <a:pt x="16" y="11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8" y="20"/>
                    </a:lnTo>
                    <a:lnTo>
                      <a:pt x="18" y="21"/>
                    </a:lnTo>
                    <a:lnTo>
                      <a:pt x="16" y="22"/>
                    </a:lnTo>
                    <a:lnTo>
                      <a:pt x="15" y="25"/>
                    </a:lnTo>
                    <a:lnTo>
                      <a:pt x="14" y="26"/>
                    </a:lnTo>
                    <a:lnTo>
                      <a:pt x="9" y="26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12" name="Picture 96"/>
              <p:cNvPicPr>
                <a:picLocks noChangeAspect="1" noChangeArrowheads="1"/>
              </p:cNvPicPr>
              <p:nvPr/>
            </p:nvPicPr>
            <p:blipFill>
              <a:blip r:embed="rId41" cstate="print"/>
              <a:srcRect/>
              <a:stretch>
                <a:fillRect/>
              </a:stretch>
            </p:blipFill>
            <p:spPr bwMode="auto">
              <a:xfrm>
                <a:off x="4415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13" name="Picture 97"/>
              <p:cNvPicPr>
                <a:picLocks noChangeAspect="1" noChangeArrowheads="1"/>
              </p:cNvPicPr>
              <p:nvPr/>
            </p:nvPicPr>
            <p:blipFill>
              <a:blip r:embed="rId42" cstate="print"/>
              <a:srcRect/>
              <a:stretch>
                <a:fillRect/>
              </a:stretch>
            </p:blipFill>
            <p:spPr bwMode="auto">
              <a:xfrm>
                <a:off x="4415" y="906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14" name="Picture 98"/>
              <p:cNvPicPr>
                <a:picLocks noChangeAspect="1" noChangeArrowheads="1"/>
              </p:cNvPicPr>
              <p:nvPr/>
            </p:nvPicPr>
            <p:blipFill>
              <a:blip r:embed="rId43" cstate="print"/>
              <a:srcRect/>
              <a:stretch>
                <a:fillRect/>
              </a:stretch>
            </p:blipFill>
            <p:spPr bwMode="auto">
              <a:xfrm>
                <a:off x="4444" y="906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15" name="Picture 99"/>
              <p:cNvPicPr>
                <a:picLocks noChangeAspect="1" noChangeArrowheads="1"/>
              </p:cNvPicPr>
              <p:nvPr/>
            </p:nvPicPr>
            <p:blipFill>
              <a:blip r:embed="rId44" cstate="print"/>
              <a:srcRect/>
              <a:stretch>
                <a:fillRect/>
              </a:stretch>
            </p:blipFill>
            <p:spPr bwMode="auto">
              <a:xfrm>
                <a:off x="4444" y="906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16" name="Freeform 100"/>
              <p:cNvSpPr>
                <a:spLocks noEditPoints="1"/>
              </p:cNvSpPr>
              <p:nvPr/>
            </p:nvSpPr>
            <p:spPr bwMode="auto">
              <a:xfrm>
                <a:off x="4546" y="958"/>
                <a:ext cx="65" cy="64"/>
              </a:xfrm>
              <a:custGeom>
                <a:avLst/>
                <a:gdLst/>
                <a:ahLst/>
                <a:cxnLst>
                  <a:cxn ang="0">
                    <a:pos x="32" y="8"/>
                  </a:cxn>
                  <a:cxn ang="0">
                    <a:pos x="23" y="9"/>
                  </a:cxn>
                  <a:cxn ang="0">
                    <a:pos x="17" y="14"/>
                  </a:cxn>
                  <a:cxn ang="0">
                    <a:pos x="13" y="20"/>
                  </a:cxn>
                  <a:cxn ang="0">
                    <a:pos x="10" y="28"/>
                  </a:cxn>
                  <a:cxn ang="0">
                    <a:pos x="10" y="44"/>
                  </a:cxn>
                  <a:cxn ang="0">
                    <a:pos x="12" y="52"/>
                  </a:cxn>
                  <a:cxn ang="0">
                    <a:pos x="15" y="57"/>
                  </a:cxn>
                  <a:cxn ang="0">
                    <a:pos x="23" y="60"/>
                  </a:cxn>
                  <a:cxn ang="0">
                    <a:pos x="32" y="57"/>
                  </a:cxn>
                  <a:cxn ang="0">
                    <a:pos x="37" y="51"/>
                  </a:cxn>
                  <a:cxn ang="0">
                    <a:pos x="41" y="43"/>
                  </a:cxn>
                  <a:cxn ang="0">
                    <a:pos x="43" y="34"/>
                  </a:cxn>
                  <a:cxn ang="0">
                    <a:pos x="43" y="22"/>
                  </a:cxn>
                  <a:cxn ang="0">
                    <a:pos x="41" y="11"/>
                  </a:cxn>
                  <a:cxn ang="0">
                    <a:pos x="37" y="8"/>
                  </a:cxn>
                  <a:cxn ang="0">
                    <a:pos x="32" y="8"/>
                  </a:cxn>
                  <a:cxn ang="0">
                    <a:pos x="64" y="0"/>
                  </a:cxn>
                  <a:cxn ang="0">
                    <a:pos x="65" y="0"/>
                  </a:cxn>
                  <a:cxn ang="0">
                    <a:pos x="62" y="8"/>
                  </a:cxn>
                  <a:cxn ang="0">
                    <a:pos x="51" y="9"/>
                  </a:cxn>
                  <a:cxn ang="0">
                    <a:pos x="41" y="8"/>
                  </a:cxn>
                  <a:cxn ang="0">
                    <a:pos x="41" y="9"/>
                  </a:cxn>
                  <a:cxn ang="0">
                    <a:pos x="45" y="11"/>
                  </a:cxn>
                  <a:cxn ang="0">
                    <a:pos x="50" y="16"/>
                  </a:cxn>
                  <a:cxn ang="0">
                    <a:pos x="51" y="19"/>
                  </a:cxn>
                  <a:cxn ang="0">
                    <a:pos x="52" y="23"/>
                  </a:cxn>
                  <a:cxn ang="0">
                    <a:pos x="52" y="28"/>
                  </a:cxn>
                  <a:cxn ang="0">
                    <a:pos x="50" y="42"/>
                  </a:cxn>
                  <a:cxn ang="0">
                    <a:pos x="43" y="53"/>
                  </a:cxn>
                  <a:cxn ang="0">
                    <a:pos x="33" y="61"/>
                  </a:cxn>
                  <a:cxn ang="0">
                    <a:pos x="19" y="64"/>
                  </a:cxn>
                  <a:cxn ang="0">
                    <a:pos x="10" y="61"/>
                  </a:cxn>
                  <a:cxn ang="0">
                    <a:pos x="4" y="57"/>
                  </a:cxn>
                  <a:cxn ang="0">
                    <a:pos x="1" y="50"/>
                  </a:cxn>
                  <a:cxn ang="0">
                    <a:pos x="0" y="41"/>
                  </a:cxn>
                  <a:cxn ang="0">
                    <a:pos x="1" y="29"/>
                  </a:cxn>
                  <a:cxn ang="0">
                    <a:pos x="5" y="20"/>
                  </a:cxn>
                  <a:cxn ang="0">
                    <a:pos x="13" y="13"/>
                  </a:cxn>
                  <a:cxn ang="0">
                    <a:pos x="23" y="6"/>
                  </a:cxn>
                  <a:cxn ang="0">
                    <a:pos x="36" y="1"/>
                  </a:cxn>
                  <a:cxn ang="0">
                    <a:pos x="56" y="1"/>
                  </a:cxn>
                  <a:cxn ang="0">
                    <a:pos x="64" y="0"/>
                  </a:cxn>
                </a:cxnLst>
                <a:rect l="0" t="0" r="r" b="b"/>
                <a:pathLst>
                  <a:path w="65" h="64">
                    <a:moveTo>
                      <a:pt x="32" y="8"/>
                    </a:moveTo>
                    <a:lnTo>
                      <a:pt x="23" y="9"/>
                    </a:lnTo>
                    <a:lnTo>
                      <a:pt x="17" y="14"/>
                    </a:lnTo>
                    <a:lnTo>
                      <a:pt x="13" y="20"/>
                    </a:lnTo>
                    <a:lnTo>
                      <a:pt x="10" y="28"/>
                    </a:lnTo>
                    <a:lnTo>
                      <a:pt x="10" y="44"/>
                    </a:lnTo>
                    <a:lnTo>
                      <a:pt x="12" y="52"/>
                    </a:lnTo>
                    <a:lnTo>
                      <a:pt x="15" y="57"/>
                    </a:lnTo>
                    <a:lnTo>
                      <a:pt x="23" y="60"/>
                    </a:lnTo>
                    <a:lnTo>
                      <a:pt x="32" y="57"/>
                    </a:lnTo>
                    <a:lnTo>
                      <a:pt x="37" y="51"/>
                    </a:lnTo>
                    <a:lnTo>
                      <a:pt x="41" y="43"/>
                    </a:lnTo>
                    <a:lnTo>
                      <a:pt x="43" y="34"/>
                    </a:lnTo>
                    <a:lnTo>
                      <a:pt x="43" y="22"/>
                    </a:lnTo>
                    <a:lnTo>
                      <a:pt x="41" y="11"/>
                    </a:lnTo>
                    <a:lnTo>
                      <a:pt x="37" y="8"/>
                    </a:lnTo>
                    <a:lnTo>
                      <a:pt x="32" y="8"/>
                    </a:lnTo>
                    <a:close/>
                    <a:moveTo>
                      <a:pt x="64" y="0"/>
                    </a:moveTo>
                    <a:lnTo>
                      <a:pt x="65" y="0"/>
                    </a:lnTo>
                    <a:lnTo>
                      <a:pt x="62" y="8"/>
                    </a:lnTo>
                    <a:lnTo>
                      <a:pt x="51" y="9"/>
                    </a:lnTo>
                    <a:lnTo>
                      <a:pt x="41" y="8"/>
                    </a:lnTo>
                    <a:lnTo>
                      <a:pt x="41" y="9"/>
                    </a:lnTo>
                    <a:lnTo>
                      <a:pt x="45" y="11"/>
                    </a:lnTo>
                    <a:lnTo>
                      <a:pt x="50" y="16"/>
                    </a:lnTo>
                    <a:lnTo>
                      <a:pt x="51" y="19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50" y="42"/>
                    </a:lnTo>
                    <a:lnTo>
                      <a:pt x="43" y="53"/>
                    </a:lnTo>
                    <a:lnTo>
                      <a:pt x="33" y="61"/>
                    </a:lnTo>
                    <a:lnTo>
                      <a:pt x="19" y="64"/>
                    </a:lnTo>
                    <a:lnTo>
                      <a:pt x="10" y="61"/>
                    </a:lnTo>
                    <a:lnTo>
                      <a:pt x="4" y="57"/>
                    </a:lnTo>
                    <a:lnTo>
                      <a:pt x="1" y="50"/>
                    </a:lnTo>
                    <a:lnTo>
                      <a:pt x="0" y="41"/>
                    </a:lnTo>
                    <a:lnTo>
                      <a:pt x="1" y="29"/>
                    </a:lnTo>
                    <a:lnTo>
                      <a:pt x="5" y="20"/>
                    </a:lnTo>
                    <a:lnTo>
                      <a:pt x="13" y="13"/>
                    </a:lnTo>
                    <a:lnTo>
                      <a:pt x="23" y="6"/>
                    </a:lnTo>
                    <a:lnTo>
                      <a:pt x="36" y="1"/>
                    </a:lnTo>
                    <a:lnTo>
                      <a:pt x="56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17" name="Freeform 101"/>
              <p:cNvSpPr>
                <a:spLocks noEditPoints="1"/>
              </p:cNvSpPr>
              <p:nvPr/>
            </p:nvSpPr>
            <p:spPr bwMode="auto">
              <a:xfrm>
                <a:off x="4818" y="939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1" y="74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7" y="44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1" y="39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18" name="Freeform 102"/>
              <p:cNvSpPr>
                <a:spLocks/>
              </p:cNvSpPr>
              <p:nvPr/>
            </p:nvSpPr>
            <p:spPr bwMode="auto">
              <a:xfrm>
                <a:off x="4925" y="939"/>
                <a:ext cx="72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0"/>
                  </a:cxn>
                  <a:cxn ang="0">
                    <a:pos x="72" y="20"/>
                  </a:cxn>
                  <a:cxn ang="0">
                    <a:pos x="68" y="23"/>
                  </a:cxn>
                  <a:cxn ang="0">
                    <a:pos x="65" y="16"/>
                  </a:cxn>
                  <a:cxn ang="0">
                    <a:pos x="60" y="13"/>
                  </a:cxn>
                  <a:cxn ang="0">
                    <a:pos x="54" y="10"/>
                  </a:cxn>
                  <a:cxn ang="0">
                    <a:pos x="48" y="7"/>
                  </a:cxn>
                  <a:cxn ang="0">
                    <a:pos x="35" y="5"/>
                  </a:cxn>
                  <a:cxn ang="0">
                    <a:pos x="30" y="5"/>
                  </a:cxn>
                  <a:cxn ang="0">
                    <a:pos x="25" y="7"/>
                  </a:cxn>
                  <a:cxn ang="0">
                    <a:pos x="23" y="13"/>
                  </a:cxn>
                  <a:cxn ang="0">
                    <a:pos x="23" y="35"/>
                  </a:cxn>
                  <a:cxn ang="0">
                    <a:pos x="30" y="35"/>
                  </a:cxn>
                  <a:cxn ang="0">
                    <a:pos x="34" y="34"/>
                  </a:cxn>
                  <a:cxn ang="0">
                    <a:pos x="38" y="34"/>
                  </a:cxn>
                  <a:cxn ang="0">
                    <a:pos x="43" y="29"/>
                  </a:cxn>
                  <a:cxn ang="0">
                    <a:pos x="44" y="25"/>
                  </a:cxn>
                  <a:cxn ang="0">
                    <a:pos x="44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4" y="55"/>
                  </a:cxn>
                  <a:cxn ang="0">
                    <a:pos x="44" y="51"/>
                  </a:cxn>
                  <a:cxn ang="0">
                    <a:pos x="43" y="47"/>
                  </a:cxn>
                  <a:cxn ang="0">
                    <a:pos x="42" y="44"/>
                  </a:cxn>
                  <a:cxn ang="0">
                    <a:pos x="38" y="42"/>
                  </a:cxn>
                  <a:cxn ang="0">
                    <a:pos x="35" y="41"/>
                  </a:cxn>
                  <a:cxn ang="0">
                    <a:pos x="23" y="41"/>
                  </a:cxn>
                  <a:cxn ang="0">
                    <a:pos x="23" y="71"/>
                  </a:cxn>
                  <a:cxn ang="0">
                    <a:pos x="24" y="74"/>
                  </a:cxn>
                  <a:cxn ang="0">
                    <a:pos x="27" y="75"/>
                  </a:cxn>
                  <a:cxn ang="0">
                    <a:pos x="30" y="76"/>
                  </a:cxn>
                  <a:cxn ang="0">
                    <a:pos x="34" y="76"/>
                  </a:cxn>
                  <a:cxn ang="0">
                    <a:pos x="34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9" y="72"/>
                  </a:cxn>
                  <a:cxn ang="0">
                    <a:pos x="10" y="69"/>
                  </a:cxn>
                  <a:cxn ang="0">
                    <a:pos x="10" y="10"/>
                  </a:cxn>
                  <a:cxn ang="0">
                    <a:pos x="9" y="7"/>
                  </a:cxn>
                  <a:cxn ang="0">
                    <a:pos x="6" y="6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2" h="80">
                    <a:moveTo>
                      <a:pt x="0" y="0"/>
                    </a:moveTo>
                    <a:lnTo>
                      <a:pt x="65" y="0"/>
                    </a:lnTo>
                    <a:lnTo>
                      <a:pt x="72" y="20"/>
                    </a:lnTo>
                    <a:lnTo>
                      <a:pt x="68" y="23"/>
                    </a:lnTo>
                    <a:lnTo>
                      <a:pt x="65" y="16"/>
                    </a:lnTo>
                    <a:lnTo>
                      <a:pt x="60" y="13"/>
                    </a:lnTo>
                    <a:lnTo>
                      <a:pt x="54" y="10"/>
                    </a:lnTo>
                    <a:lnTo>
                      <a:pt x="48" y="7"/>
                    </a:lnTo>
                    <a:lnTo>
                      <a:pt x="35" y="5"/>
                    </a:lnTo>
                    <a:lnTo>
                      <a:pt x="30" y="5"/>
                    </a:lnTo>
                    <a:lnTo>
                      <a:pt x="25" y="7"/>
                    </a:lnTo>
                    <a:lnTo>
                      <a:pt x="23" y="13"/>
                    </a:lnTo>
                    <a:lnTo>
                      <a:pt x="23" y="35"/>
                    </a:lnTo>
                    <a:lnTo>
                      <a:pt x="30" y="35"/>
                    </a:lnTo>
                    <a:lnTo>
                      <a:pt x="34" y="34"/>
                    </a:lnTo>
                    <a:lnTo>
                      <a:pt x="38" y="34"/>
                    </a:lnTo>
                    <a:lnTo>
                      <a:pt x="43" y="29"/>
                    </a:lnTo>
                    <a:lnTo>
                      <a:pt x="44" y="25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4" y="55"/>
                    </a:lnTo>
                    <a:lnTo>
                      <a:pt x="44" y="51"/>
                    </a:lnTo>
                    <a:lnTo>
                      <a:pt x="43" y="47"/>
                    </a:lnTo>
                    <a:lnTo>
                      <a:pt x="42" y="44"/>
                    </a:lnTo>
                    <a:lnTo>
                      <a:pt x="38" y="42"/>
                    </a:lnTo>
                    <a:lnTo>
                      <a:pt x="35" y="41"/>
                    </a:lnTo>
                    <a:lnTo>
                      <a:pt x="23" y="41"/>
                    </a:lnTo>
                    <a:lnTo>
                      <a:pt x="23" y="71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6"/>
                    </a:lnTo>
                    <a:lnTo>
                      <a:pt x="34" y="76"/>
                    </a:lnTo>
                    <a:lnTo>
                      <a:pt x="34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9" y="72"/>
                    </a:lnTo>
                    <a:lnTo>
                      <a:pt x="10" y="69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19" name="Freeform 103"/>
              <p:cNvSpPr>
                <a:spLocks/>
              </p:cNvSpPr>
              <p:nvPr/>
            </p:nvSpPr>
            <p:spPr bwMode="auto">
              <a:xfrm>
                <a:off x="5001" y="938"/>
                <a:ext cx="62" cy="82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2" y="7"/>
                  </a:cxn>
                  <a:cxn ang="0">
                    <a:pos x="59" y="19"/>
                  </a:cxn>
                  <a:cxn ang="0">
                    <a:pos x="55" y="29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52" y="42"/>
                  </a:cxn>
                  <a:cxn ang="0">
                    <a:pos x="60" y="48"/>
                  </a:cxn>
                  <a:cxn ang="0">
                    <a:pos x="60" y="68"/>
                  </a:cxn>
                  <a:cxn ang="0">
                    <a:pos x="51" y="77"/>
                  </a:cxn>
                  <a:cxn ang="0">
                    <a:pos x="28" y="82"/>
                  </a:cxn>
                  <a:cxn ang="0">
                    <a:pos x="17" y="81"/>
                  </a:cxn>
                  <a:cxn ang="0">
                    <a:pos x="5" y="76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8"/>
                  </a:cxn>
                  <a:cxn ang="0">
                    <a:pos x="13" y="71"/>
                  </a:cxn>
                  <a:cxn ang="0">
                    <a:pos x="18" y="75"/>
                  </a:cxn>
                  <a:cxn ang="0">
                    <a:pos x="29" y="77"/>
                  </a:cxn>
                  <a:cxn ang="0">
                    <a:pos x="47" y="68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39"/>
                  </a:cxn>
                  <a:cxn ang="0">
                    <a:pos x="25" y="40"/>
                  </a:cxn>
                  <a:cxn ang="0">
                    <a:pos x="20" y="35"/>
                  </a:cxn>
                  <a:cxn ang="0">
                    <a:pos x="36" y="34"/>
                  </a:cxn>
                  <a:cxn ang="0">
                    <a:pos x="45" y="25"/>
                  </a:cxn>
                  <a:cxn ang="0">
                    <a:pos x="45" y="15"/>
                  </a:cxn>
                  <a:cxn ang="0">
                    <a:pos x="41" y="8"/>
                  </a:cxn>
                  <a:cxn ang="0">
                    <a:pos x="34" y="6"/>
                  </a:cxn>
                  <a:cxn ang="0">
                    <a:pos x="25" y="6"/>
                  </a:cxn>
                  <a:cxn ang="0">
                    <a:pos x="18" y="8"/>
                  </a:cxn>
                  <a:cxn ang="0">
                    <a:pos x="15" y="15"/>
                  </a:cxn>
                  <a:cxn ang="0">
                    <a:pos x="17" y="22"/>
                  </a:cxn>
                  <a:cxn ang="0">
                    <a:pos x="13" y="26"/>
                  </a:cxn>
                  <a:cxn ang="0">
                    <a:pos x="6" y="24"/>
                  </a:cxn>
                  <a:cxn ang="0">
                    <a:pos x="4" y="19"/>
                  </a:cxn>
                  <a:cxn ang="0">
                    <a:pos x="8" y="8"/>
                  </a:cxn>
                  <a:cxn ang="0">
                    <a:pos x="18" y="2"/>
                  </a:cxn>
                </a:cxnLst>
                <a:rect l="0" t="0" r="r" b="b"/>
                <a:pathLst>
                  <a:path w="62" h="82">
                    <a:moveTo>
                      <a:pt x="31" y="0"/>
                    </a:moveTo>
                    <a:lnTo>
                      <a:pt x="43" y="2"/>
                    </a:lnTo>
                    <a:lnTo>
                      <a:pt x="48" y="5"/>
                    </a:lnTo>
                    <a:lnTo>
                      <a:pt x="52" y="7"/>
                    </a:lnTo>
                    <a:lnTo>
                      <a:pt x="56" y="11"/>
                    </a:lnTo>
                    <a:lnTo>
                      <a:pt x="59" y="19"/>
                    </a:lnTo>
                    <a:lnTo>
                      <a:pt x="56" y="26"/>
                    </a:lnTo>
                    <a:lnTo>
                      <a:pt x="55" y="29"/>
                    </a:lnTo>
                    <a:lnTo>
                      <a:pt x="51" y="31"/>
                    </a:lnTo>
                    <a:lnTo>
                      <a:pt x="48" y="34"/>
                    </a:lnTo>
                    <a:lnTo>
                      <a:pt x="38" y="36"/>
                    </a:lnTo>
                    <a:lnTo>
                      <a:pt x="45" y="38"/>
                    </a:lnTo>
                    <a:lnTo>
                      <a:pt x="48" y="40"/>
                    </a:lnTo>
                    <a:lnTo>
                      <a:pt x="52" y="42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8"/>
                    </a:lnTo>
                    <a:lnTo>
                      <a:pt x="60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28" y="82"/>
                    </a:lnTo>
                    <a:lnTo>
                      <a:pt x="22" y="82"/>
                    </a:lnTo>
                    <a:lnTo>
                      <a:pt x="17" y="81"/>
                    </a:lnTo>
                    <a:lnTo>
                      <a:pt x="10" y="78"/>
                    </a:lnTo>
                    <a:lnTo>
                      <a:pt x="5" y="76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4" y="57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3" y="61"/>
                    </a:lnTo>
                    <a:lnTo>
                      <a:pt x="13" y="71"/>
                    </a:lnTo>
                    <a:lnTo>
                      <a:pt x="15" y="73"/>
                    </a:lnTo>
                    <a:lnTo>
                      <a:pt x="18" y="75"/>
                    </a:lnTo>
                    <a:lnTo>
                      <a:pt x="25" y="77"/>
                    </a:lnTo>
                    <a:lnTo>
                      <a:pt x="29" y="77"/>
                    </a:lnTo>
                    <a:lnTo>
                      <a:pt x="39" y="75"/>
                    </a:lnTo>
                    <a:lnTo>
                      <a:pt x="47" y="68"/>
                    </a:lnTo>
                    <a:lnTo>
                      <a:pt x="50" y="58"/>
                    </a:lnTo>
                    <a:lnTo>
                      <a:pt x="47" y="48"/>
                    </a:lnTo>
                    <a:lnTo>
                      <a:pt x="45" y="44"/>
                    </a:lnTo>
                    <a:lnTo>
                      <a:pt x="41" y="42"/>
                    </a:lnTo>
                    <a:lnTo>
                      <a:pt x="36" y="40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5" y="40"/>
                    </a:lnTo>
                    <a:lnTo>
                      <a:pt x="20" y="40"/>
                    </a:lnTo>
                    <a:lnTo>
                      <a:pt x="20" y="35"/>
                    </a:lnTo>
                    <a:lnTo>
                      <a:pt x="32" y="35"/>
                    </a:lnTo>
                    <a:lnTo>
                      <a:pt x="36" y="34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9" y="5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18" y="8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17"/>
                    </a:lnTo>
                    <a:lnTo>
                      <a:pt x="17" y="22"/>
                    </a:lnTo>
                    <a:lnTo>
                      <a:pt x="15" y="25"/>
                    </a:lnTo>
                    <a:lnTo>
                      <a:pt x="13" y="26"/>
                    </a:lnTo>
                    <a:lnTo>
                      <a:pt x="8" y="26"/>
                    </a:lnTo>
                    <a:lnTo>
                      <a:pt x="6" y="24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20" name="Picture 104"/>
              <p:cNvPicPr>
                <a:picLocks noChangeAspect="1" noChangeArrowheads="1"/>
              </p:cNvPicPr>
              <p:nvPr/>
            </p:nvPicPr>
            <p:blipFill>
              <a:blip r:embed="rId45" cstate="print"/>
              <a:srcRect/>
              <a:stretch>
                <a:fillRect/>
              </a:stretch>
            </p:blipFill>
            <p:spPr bwMode="auto">
              <a:xfrm>
                <a:off x="5171" y="906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21" name="Picture 105"/>
              <p:cNvPicPr>
                <a:picLocks noChangeAspect="1" noChangeArrowheads="1"/>
              </p:cNvPicPr>
              <p:nvPr/>
            </p:nvPicPr>
            <p:blipFill>
              <a:blip r:embed="rId46" cstate="print"/>
              <a:srcRect/>
              <a:stretch>
                <a:fillRect/>
              </a:stretch>
            </p:blipFill>
            <p:spPr bwMode="auto">
              <a:xfrm>
                <a:off x="5171" y="906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22" name="Picture 106"/>
              <p:cNvPicPr>
                <a:picLocks noChangeAspect="1" noChangeArrowheads="1"/>
              </p:cNvPicPr>
              <p:nvPr/>
            </p:nvPicPr>
            <p:blipFill>
              <a:blip r:embed="rId47" cstate="print"/>
              <a:srcRect/>
              <a:stretch>
                <a:fillRect/>
              </a:stretch>
            </p:blipFill>
            <p:spPr bwMode="auto">
              <a:xfrm>
                <a:off x="1067" y="1066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23" name="Picture 107"/>
              <p:cNvPicPr>
                <a:picLocks noChangeAspect="1" noChangeArrowheads="1"/>
              </p:cNvPicPr>
              <p:nvPr/>
            </p:nvPicPr>
            <p:blipFill>
              <a:blip r:embed="rId48" cstate="print"/>
              <a:srcRect/>
              <a:stretch>
                <a:fillRect/>
              </a:stretch>
            </p:blipFill>
            <p:spPr bwMode="auto">
              <a:xfrm>
                <a:off x="1067" y="1066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24" name="Picture 108"/>
              <p:cNvPicPr>
                <a:picLocks noChangeAspect="1" noChangeArrowheads="1"/>
              </p:cNvPicPr>
              <p:nvPr/>
            </p:nvPicPr>
            <p:blipFill>
              <a:blip r:embed="rId49" cstate="print"/>
              <a:srcRect/>
              <a:stretch>
                <a:fillRect/>
              </a:stretch>
            </p:blipFill>
            <p:spPr bwMode="auto">
              <a:xfrm>
                <a:off x="1064" y="107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25" name="Picture 109"/>
              <p:cNvPicPr>
                <a:picLocks noChangeAspect="1" noChangeArrowheads="1"/>
              </p:cNvPicPr>
              <p:nvPr/>
            </p:nvPicPr>
            <p:blipFill>
              <a:blip r:embed="rId50" cstate="print"/>
              <a:srcRect/>
              <a:stretch>
                <a:fillRect/>
              </a:stretch>
            </p:blipFill>
            <p:spPr bwMode="auto">
              <a:xfrm>
                <a:off x="1064" y="107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26" name="Freeform 110"/>
              <p:cNvSpPr>
                <a:spLocks/>
              </p:cNvSpPr>
              <p:nvPr/>
            </p:nvSpPr>
            <p:spPr bwMode="auto">
              <a:xfrm>
                <a:off x="1209" y="1103"/>
                <a:ext cx="64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39"/>
                  </a:cxn>
                  <a:cxn ang="0">
                    <a:pos x="0" y="79"/>
                  </a:cxn>
                  <a:cxn ang="0">
                    <a:pos x="0" y="67"/>
                  </a:cxn>
                  <a:cxn ang="0">
                    <a:pos x="47" y="39"/>
                  </a:cxn>
                  <a:cxn ang="0">
                    <a:pos x="0" y="11"/>
                  </a:cxn>
                  <a:cxn ang="0">
                    <a:pos x="0" y="0"/>
                  </a:cxn>
                </a:cxnLst>
                <a:rect l="0" t="0" r="r" b="b"/>
                <a:pathLst>
                  <a:path w="64" h="79">
                    <a:moveTo>
                      <a:pt x="0" y="0"/>
                    </a:moveTo>
                    <a:lnTo>
                      <a:pt x="64" y="39"/>
                    </a:lnTo>
                    <a:lnTo>
                      <a:pt x="0" y="79"/>
                    </a:lnTo>
                    <a:lnTo>
                      <a:pt x="0" y="67"/>
                    </a:lnTo>
                    <a:lnTo>
                      <a:pt x="47" y="39"/>
                    </a:lnTo>
                    <a:lnTo>
                      <a:pt x="0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27" name="Freeform 111"/>
              <p:cNvSpPr>
                <a:spLocks noEditPoints="1"/>
              </p:cNvSpPr>
              <p:nvPr/>
            </p:nvSpPr>
            <p:spPr bwMode="auto">
              <a:xfrm>
                <a:off x="1508" y="1102"/>
                <a:ext cx="100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2" y="73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1" y="3"/>
                  </a:cxn>
                  <a:cxn ang="0">
                    <a:pos x="11" y="14"/>
                  </a:cxn>
                  <a:cxn ang="0">
                    <a:pos x="9" y="31"/>
                  </a:cxn>
                  <a:cxn ang="0">
                    <a:pos x="17" y="44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30" y="1"/>
                  </a:cxn>
                  <a:cxn ang="0">
                    <a:pos x="40" y="15"/>
                  </a:cxn>
                  <a:cxn ang="0">
                    <a:pos x="40" y="34"/>
                  </a:cxn>
                  <a:cxn ang="0">
                    <a:pos x="30" y="47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100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5"/>
                    </a:lnTo>
                    <a:lnTo>
                      <a:pt x="68" y="57"/>
                    </a:lnTo>
                    <a:lnTo>
                      <a:pt x="70" y="70"/>
                    </a:lnTo>
                    <a:lnTo>
                      <a:pt x="72" y="73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6" y="75"/>
                    </a:lnTo>
                    <a:lnTo>
                      <a:pt x="89" y="67"/>
                    </a:lnTo>
                    <a:lnTo>
                      <a:pt x="91" y="56"/>
                    </a:lnTo>
                    <a:lnTo>
                      <a:pt x="89" y="44"/>
                    </a:lnTo>
                    <a:lnTo>
                      <a:pt x="86" y="38"/>
                    </a:lnTo>
                    <a:lnTo>
                      <a:pt x="79" y="35"/>
                    </a:lnTo>
                    <a:close/>
                    <a:moveTo>
                      <a:pt x="79" y="31"/>
                    </a:moveTo>
                    <a:lnTo>
                      <a:pt x="88" y="33"/>
                    </a:lnTo>
                    <a:lnTo>
                      <a:pt x="95" y="39"/>
                    </a:lnTo>
                    <a:lnTo>
                      <a:pt x="98" y="47"/>
                    </a:lnTo>
                    <a:lnTo>
                      <a:pt x="100" y="57"/>
                    </a:lnTo>
                    <a:lnTo>
                      <a:pt x="98" y="66"/>
                    </a:lnTo>
                    <a:lnTo>
                      <a:pt x="95" y="73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3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1"/>
                    </a:lnTo>
                    <a:close/>
                    <a:moveTo>
                      <a:pt x="21" y="3"/>
                    </a:moveTo>
                    <a:lnTo>
                      <a:pt x="14" y="6"/>
                    </a:lnTo>
                    <a:lnTo>
                      <a:pt x="11" y="14"/>
                    </a:lnTo>
                    <a:lnTo>
                      <a:pt x="9" y="25"/>
                    </a:lnTo>
                    <a:lnTo>
                      <a:pt x="9" y="31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1" y="3"/>
                    </a:lnTo>
                    <a:close/>
                    <a:moveTo>
                      <a:pt x="74" y="0"/>
                    </a:moveTo>
                    <a:lnTo>
                      <a:pt x="81" y="0"/>
                    </a:lnTo>
                    <a:lnTo>
                      <a:pt x="27" y="80"/>
                    </a:lnTo>
                    <a:lnTo>
                      <a:pt x="20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40" y="34"/>
                    </a:lnTo>
                    <a:lnTo>
                      <a:pt x="36" y="42"/>
                    </a:lnTo>
                    <a:lnTo>
                      <a:pt x="30" y="47"/>
                    </a:lnTo>
                    <a:lnTo>
                      <a:pt x="21" y="49"/>
                    </a:lnTo>
                    <a:lnTo>
                      <a:pt x="12" y="47"/>
                    </a:lnTo>
                    <a:lnTo>
                      <a:pt x="6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6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28" name="Freeform 112"/>
              <p:cNvSpPr>
                <a:spLocks/>
              </p:cNvSpPr>
              <p:nvPr/>
            </p:nvSpPr>
            <p:spPr bwMode="auto">
              <a:xfrm>
                <a:off x="1617" y="1100"/>
                <a:ext cx="62" cy="8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55" y="12"/>
                  </a:cxn>
                  <a:cxn ang="0">
                    <a:pos x="57" y="25"/>
                  </a:cxn>
                  <a:cxn ang="0">
                    <a:pos x="52" y="32"/>
                  </a:cxn>
                  <a:cxn ang="0">
                    <a:pos x="44" y="36"/>
                  </a:cxn>
                  <a:cxn ang="0">
                    <a:pos x="44" y="39"/>
                  </a:cxn>
                  <a:cxn ang="0">
                    <a:pos x="53" y="42"/>
                  </a:cxn>
                  <a:cxn ang="0">
                    <a:pos x="59" y="49"/>
                  </a:cxn>
                  <a:cxn ang="0">
                    <a:pos x="62" y="64"/>
                  </a:cxn>
                  <a:cxn ang="0">
                    <a:pos x="55" y="74"/>
                  </a:cxn>
                  <a:cxn ang="0">
                    <a:pos x="40" y="82"/>
                  </a:cxn>
                  <a:cxn ang="0">
                    <a:pos x="22" y="83"/>
                  </a:cxn>
                  <a:cxn ang="0">
                    <a:pos x="10" y="79"/>
                  </a:cxn>
                  <a:cxn ang="0">
                    <a:pos x="2" y="73"/>
                  </a:cxn>
                  <a:cxn ang="0">
                    <a:pos x="0" y="63"/>
                  </a:cxn>
                  <a:cxn ang="0">
                    <a:pos x="3" y="58"/>
                  </a:cxn>
                  <a:cxn ang="0">
                    <a:pos x="11" y="59"/>
                  </a:cxn>
                  <a:cxn ang="0">
                    <a:pos x="12" y="65"/>
                  </a:cxn>
                  <a:cxn ang="0">
                    <a:pos x="15" y="74"/>
                  </a:cxn>
                  <a:cxn ang="0">
                    <a:pos x="25" y="78"/>
                  </a:cxn>
                  <a:cxn ang="0">
                    <a:pos x="39" y="75"/>
                  </a:cxn>
                  <a:cxn ang="0">
                    <a:pos x="49" y="59"/>
                  </a:cxn>
                  <a:cxn ang="0">
                    <a:pos x="44" y="45"/>
                  </a:cxn>
                  <a:cxn ang="0">
                    <a:pos x="35" y="41"/>
                  </a:cxn>
                  <a:cxn ang="0">
                    <a:pos x="27" y="40"/>
                  </a:cxn>
                  <a:cxn ang="0">
                    <a:pos x="20" y="41"/>
                  </a:cxn>
                  <a:cxn ang="0">
                    <a:pos x="31" y="36"/>
                  </a:cxn>
                  <a:cxn ang="0">
                    <a:pos x="43" y="30"/>
                  </a:cxn>
                  <a:cxn ang="0">
                    <a:pos x="45" y="21"/>
                  </a:cxn>
                  <a:cxn ang="0">
                    <a:pos x="44" y="12"/>
                  </a:cxn>
                  <a:cxn ang="0">
                    <a:pos x="34" y="7"/>
                  </a:cxn>
                  <a:cxn ang="0">
                    <a:pos x="25" y="7"/>
                  </a:cxn>
                  <a:cxn ang="0">
                    <a:pos x="17" y="9"/>
                  </a:cxn>
                  <a:cxn ang="0">
                    <a:pos x="15" y="16"/>
                  </a:cxn>
                  <a:cxn ang="0">
                    <a:pos x="17" y="22"/>
                  </a:cxn>
                  <a:cxn ang="0">
                    <a:pos x="15" y="26"/>
                  </a:cxn>
                  <a:cxn ang="0">
                    <a:pos x="7" y="27"/>
                  </a:cxn>
                  <a:cxn ang="0">
                    <a:pos x="5" y="14"/>
                  </a:cxn>
                  <a:cxn ang="0">
                    <a:pos x="12" y="5"/>
                  </a:cxn>
                  <a:cxn ang="0">
                    <a:pos x="30" y="0"/>
                  </a:cxn>
                </a:cxnLst>
                <a:rect l="0" t="0" r="r" b="b"/>
                <a:pathLst>
                  <a:path w="62" h="83">
                    <a:moveTo>
                      <a:pt x="30" y="0"/>
                    </a:moveTo>
                    <a:lnTo>
                      <a:pt x="43" y="3"/>
                    </a:lnTo>
                    <a:lnTo>
                      <a:pt x="53" y="8"/>
                    </a:lnTo>
                    <a:lnTo>
                      <a:pt x="55" y="12"/>
                    </a:lnTo>
                    <a:lnTo>
                      <a:pt x="58" y="19"/>
                    </a:lnTo>
                    <a:lnTo>
                      <a:pt x="57" y="25"/>
                    </a:lnTo>
                    <a:lnTo>
                      <a:pt x="55" y="28"/>
                    </a:lnTo>
                    <a:lnTo>
                      <a:pt x="52" y="32"/>
                    </a:lnTo>
                    <a:lnTo>
                      <a:pt x="48" y="35"/>
                    </a:lnTo>
                    <a:lnTo>
                      <a:pt x="44" y="36"/>
                    </a:lnTo>
                    <a:lnTo>
                      <a:pt x="39" y="37"/>
                    </a:lnTo>
                    <a:lnTo>
                      <a:pt x="44" y="39"/>
                    </a:lnTo>
                    <a:lnTo>
                      <a:pt x="49" y="41"/>
                    </a:lnTo>
                    <a:lnTo>
                      <a:pt x="53" y="42"/>
                    </a:lnTo>
                    <a:lnTo>
                      <a:pt x="57" y="45"/>
                    </a:lnTo>
                    <a:lnTo>
                      <a:pt x="59" y="49"/>
                    </a:lnTo>
                    <a:lnTo>
                      <a:pt x="62" y="54"/>
                    </a:lnTo>
                    <a:lnTo>
                      <a:pt x="62" y="64"/>
                    </a:lnTo>
                    <a:lnTo>
                      <a:pt x="59" y="69"/>
                    </a:lnTo>
                    <a:lnTo>
                      <a:pt x="55" y="74"/>
                    </a:lnTo>
                    <a:lnTo>
                      <a:pt x="50" y="78"/>
                    </a:lnTo>
                    <a:lnTo>
                      <a:pt x="40" y="82"/>
                    </a:lnTo>
                    <a:lnTo>
                      <a:pt x="29" y="83"/>
                    </a:lnTo>
                    <a:lnTo>
                      <a:pt x="22" y="83"/>
                    </a:lnTo>
                    <a:lnTo>
                      <a:pt x="16" y="82"/>
                    </a:lnTo>
                    <a:lnTo>
                      <a:pt x="10" y="79"/>
                    </a:lnTo>
                    <a:lnTo>
                      <a:pt x="6" y="77"/>
                    </a:lnTo>
                    <a:lnTo>
                      <a:pt x="2" y="73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1" y="60"/>
                    </a:lnTo>
                    <a:lnTo>
                      <a:pt x="3" y="58"/>
                    </a:lnTo>
                    <a:lnTo>
                      <a:pt x="10" y="58"/>
                    </a:lnTo>
                    <a:lnTo>
                      <a:pt x="11" y="59"/>
                    </a:lnTo>
                    <a:lnTo>
                      <a:pt x="14" y="64"/>
                    </a:lnTo>
                    <a:lnTo>
                      <a:pt x="12" y="65"/>
                    </a:lnTo>
                    <a:lnTo>
                      <a:pt x="12" y="72"/>
                    </a:lnTo>
                    <a:lnTo>
                      <a:pt x="15" y="74"/>
                    </a:lnTo>
                    <a:lnTo>
                      <a:pt x="17" y="75"/>
                    </a:lnTo>
                    <a:lnTo>
                      <a:pt x="25" y="78"/>
                    </a:lnTo>
                    <a:lnTo>
                      <a:pt x="29" y="78"/>
                    </a:lnTo>
                    <a:lnTo>
                      <a:pt x="39" y="75"/>
                    </a:lnTo>
                    <a:lnTo>
                      <a:pt x="47" y="69"/>
                    </a:lnTo>
                    <a:lnTo>
                      <a:pt x="49" y="59"/>
                    </a:lnTo>
                    <a:lnTo>
                      <a:pt x="47" y="49"/>
                    </a:lnTo>
                    <a:lnTo>
                      <a:pt x="44" y="45"/>
                    </a:lnTo>
                    <a:lnTo>
                      <a:pt x="40" y="42"/>
                    </a:lnTo>
                    <a:lnTo>
                      <a:pt x="35" y="41"/>
                    </a:lnTo>
                    <a:lnTo>
                      <a:pt x="29" y="40"/>
                    </a:lnTo>
                    <a:lnTo>
                      <a:pt x="27" y="40"/>
                    </a:lnTo>
                    <a:lnTo>
                      <a:pt x="25" y="41"/>
                    </a:lnTo>
                    <a:lnTo>
                      <a:pt x="20" y="41"/>
                    </a:lnTo>
                    <a:lnTo>
                      <a:pt x="20" y="36"/>
                    </a:lnTo>
                    <a:lnTo>
                      <a:pt x="31" y="36"/>
                    </a:lnTo>
                    <a:lnTo>
                      <a:pt x="35" y="35"/>
                    </a:lnTo>
                    <a:lnTo>
                      <a:pt x="43" y="30"/>
                    </a:lnTo>
                    <a:lnTo>
                      <a:pt x="44" y="26"/>
                    </a:lnTo>
                    <a:lnTo>
                      <a:pt x="45" y="21"/>
                    </a:lnTo>
                    <a:lnTo>
                      <a:pt x="45" y="16"/>
                    </a:lnTo>
                    <a:lnTo>
                      <a:pt x="44" y="12"/>
                    </a:lnTo>
                    <a:lnTo>
                      <a:pt x="41" y="9"/>
                    </a:lnTo>
                    <a:lnTo>
                      <a:pt x="34" y="7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9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6" y="23"/>
                    </a:lnTo>
                    <a:lnTo>
                      <a:pt x="15" y="26"/>
                    </a:lnTo>
                    <a:lnTo>
                      <a:pt x="14" y="27"/>
                    </a:lnTo>
                    <a:lnTo>
                      <a:pt x="7" y="27"/>
                    </a:lnTo>
                    <a:lnTo>
                      <a:pt x="3" y="19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12" y="5"/>
                    </a:lnTo>
                    <a:lnTo>
                      <a:pt x="17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29" name="Freeform 113"/>
              <p:cNvSpPr>
                <a:spLocks/>
              </p:cNvSpPr>
              <p:nvPr/>
            </p:nvSpPr>
            <p:spPr bwMode="auto">
              <a:xfrm>
                <a:off x="1688" y="1102"/>
                <a:ext cx="78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5" y="21"/>
                  </a:cxn>
                  <a:cxn ang="0">
                    <a:pos x="71" y="23"/>
                  </a:cxn>
                  <a:cxn ang="0">
                    <a:pos x="65" y="16"/>
                  </a:cxn>
                  <a:cxn ang="0">
                    <a:pos x="57" y="10"/>
                  </a:cxn>
                  <a:cxn ang="0">
                    <a:pos x="48" y="6"/>
                  </a:cxn>
                  <a:cxn ang="0">
                    <a:pos x="35" y="5"/>
                  </a:cxn>
                  <a:cxn ang="0">
                    <a:pos x="31" y="6"/>
                  </a:cxn>
                  <a:cxn ang="0">
                    <a:pos x="29" y="6"/>
                  </a:cxn>
                  <a:cxn ang="0">
                    <a:pos x="24" y="9"/>
                  </a:cxn>
                  <a:cxn ang="0">
                    <a:pos x="23" y="11"/>
                  </a:cxn>
                  <a:cxn ang="0">
                    <a:pos x="23" y="35"/>
                  </a:cxn>
                  <a:cxn ang="0">
                    <a:pos x="31" y="35"/>
                  </a:cxn>
                  <a:cxn ang="0">
                    <a:pos x="37" y="34"/>
                  </a:cxn>
                  <a:cxn ang="0">
                    <a:pos x="42" y="31"/>
                  </a:cxn>
                  <a:cxn ang="0">
                    <a:pos x="43" y="29"/>
                  </a:cxn>
                  <a:cxn ang="0">
                    <a:pos x="44" y="25"/>
                  </a:cxn>
                  <a:cxn ang="0">
                    <a:pos x="45" y="20"/>
                  </a:cxn>
                  <a:cxn ang="0">
                    <a:pos x="49" y="20"/>
                  </a:cxn>
                  <a:cxn ang="0">
                    <a:pos x="49" y="54"/>
                  </a:cxn>
                  <a:cxn ang="0">
                    <a:pos x="45" y="54"/>
                  </a:cxn>
                  <a:cxn ang="0">
                    <a:pos x="43" y="47"/>
                  </a:cxn>
                  <a:cxn ang="0">
                    <a:pos x="42" y="44"/>
                  </a:cxn>
                  <a:cxn ang="0">
                    <a:pos x="39" y="42"/>
                  </a:cxn>
                  <a:cxn ang="0">
                    <a:pos x="35" y="40"/>
                  </a:cxn>
                  <a:cxn ang="0">
                    <a:pos x="23" y="40"/>
                  </a:cxn>
                  <a:cxn ang="0">
                    <a:pos x="23" y="70"/>
                  </a:cxn>
                  <a:cxn ang="0">
                    <a:pos x="26" y="73"/>
                  </a:cxn>
                  <a:cxn ang="0">
                    <a:pos x="30" y="75"/>
                  </a:cxn>
                  <a:cxn ang="0">
                    <a:pos x="35" y="75"/>
                  </a:cxn>
                  <a:cxn ang="0">
                    <a:pos x="48" y="73"/>
                  </a:cxn>
                  <a:cxn ang="0">
                    <a:pos x="58" y="70"/>
                  </a:cxn>
                  <a:cxn ang="0">
                    <a:pos x="63" y="66"/>
                  </a:cxn>
                  <a:cxn ang="0">
                    <a:pos x="70" y="61"/>
                  </a:cxn>
                  <a:cxn ang="0">
                    <a:pos x="76" y="53"/>
                  </a:cxn>
                  <a:cxn ang="0">
                    <a:pos x="78" y="54"/>
                  </a:cxn>
                  <a:cxn ang="0">
                    <a:pos x="68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7" y="73"/>
                  </a:cxn>
                  <a:cxn ang="0">
                    <a:pos x="10" y="72"/>
                  </a:cxn>
                  <a:cxn ang="0">
                    <a:pos x="11" y="68"/>
                  </a:cxn>
                  <a:cxn ang="0">
                    <a:pos x="11" y="12"/>
                  </a:cxn>
                  <a:cxn ang="0">
                    <a:pos x="9" y="7"/>
                  </a:cxn>
                  <a:cxn ang="0">
                    <a:pos x="7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8" h="80">
                    <a:moveTo>
                      <a:pt x="0" y="0"/>
                    </a:moveTo>
                    <a:lnTo>
                      <a:pt x="67" y="0"/>
                    </a:lnTo>
                    <a:lnTo>
                      <a:pt x="75" y="21"/>
                    </a:lnTo>
                    <a:lnTo>
                      <a:pt x="71" y="23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5" y="5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4" y="9"/>
                    </a:lnTo>
                    <a:lnTo>
                      <a:pt x="23" y="11"/>
                    </a:lnTo>
                    <a:lnTo>
                      <a:pt x="23" y="35"/>
                    </a:lnTo>
                    <a:lnTo>
                      <a:pt x="31" y="35"/>
                    </a:lnTo>
                    <a:lnTo>
                      <a:pt x="37" y="34"/>
                    </a:lnTo>
                    <a:lnTo>
                      <a:pt x="42" y="31"/>
                    </a:lnTo>
                    <a:lnTo>
                      <a:pt x="43" y="29"/>
                    </a:lnTo>
                    <a:lnTo>
                      <a:pt x="44" y="25"/>
                    </a:lnTo>
                    <a:lnTo>
                      <a:pt x="45" y="20"/>
                    </a:lnTo>
                    <a:lnTo>
                      <a:pt x="49" y="20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47"/>
                    </a:lnTo>
                    <a:lnTo>
                      <a:pt x="42" y="44"/>
                    </a:lnTo>
                    <a:lnTo>
                      <a:pt x="39" y="42"/>
                    </a:lnTo>
                    <a:lnTo>
                      <a:pt x="35" y="40"/>
                    </a:lnTo>
                    <a:lnTo>
                      <a:pt x="23" y="40"/>
                    </a:lnTo>
                    <a:lnTo>
                      <a:pt x="23" y="70"/>
                    </a:lnTo>
                    <a:lnTo>
                      <a:pt x="26" y="73"/>
                    </a:lnTo>
                    <a:lnTo>
                      <a:pt x="30" y="75"/>
                    </a:lnTo>
                    <a:lnTo>
                      <a:pt x="35" y="75"/>
                    </a:lnTo>
                    <a:lnTo>
                      <a:pt x="48" y="73"/>
                    </a:lnTo>
                    <a:lnTo>
                      <a:pt x="58" y="70"/>
                    </a:lnTo>
                    <a:lnTo>
                      <a:pt x="63" y="66"/>
                    </a:lnTo>
                    <a:lnTo>
                      <a:pt x="70" y="61"/>
                    </a:lnTo>
                    <a:lnTo>
                      <a:pt x="76" y="53"/>
                    </a:lnTo>
                    <a:lnTo>
                      <a:pt x="78" y="54"/>
                    </a:lnTo>
                    <a:lnTo>
                      <a:pt x="68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7" y="73"/>
                    </a:lnTo>
                    <a:lnTo>
                      <a:pt x="10" y="72"/>
                    </a:lnTo>
                    <a:lnTo>
                      <a:pt x="11" y="68"/>
                    </a:lnTo>
                    <a:lnTo>
                      <a:pt x="11" y="12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30" name="Picture 114"/>
              <p:cNvPicPr>
                <a:picLocks noChangeAspect="1" noChangeArrowheads="1"/>
              </p:cNvPicPr>
              <p:nvPr/>
            </p:nvPicPr>
            <p:blipFill>
              <a:blip r:embed="rId51" cstate="print"/>
              <a:srcRect/>
              <a:stretch>
                <a:fillRect/>
              </a:stretch>
            </p:blipFill>
            <p:spPr bwMode="auto">
              <a:xfrm>
                <a:off x="1857" y="107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31" name="Picture 115"/>
              <p:cNvPicPr>
                <a:picLocks noChangeAspect="1" noChangeArrowheads="1"/>
              </p:cNvPicPr>
              <p:nvPr/>
            </p:nvPicPr>
            <p:blipFill>
              <a:blip r:embed="rId52" cstate="print"/>
              <a:srcRect/>
              <a:stretch>
                <a:fillRect/>
              </a:stretch>
            </p:blipFill>
            <p:spPr bwMode="auto">
              <a:xfrm>
                <a:off x="1857" y="107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32" name="Picture 116"/>
              <p:cNvPicPr>
                <a:picLocks noChangeAspect="1" noChangeArrowheads="1"/>
              </p:cNvPicPr>
              <p:nvPr/>
            </p:nvPicPr>
            <p:blipFill>
              <a:blip r:embed="rId53" cstate="print"/>
              <a:srcRect/>
              <a:stretch>
                <a:fillRect/>
              </a:stretch>
            </p:blipFill>
            <p:spPr bwMode="auto">
              <a:xfrm>
                <a:off x="1885" y="1071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33" name="Picture 117"/>
              <p:cNvPicPr>
                <a:picLocks noChangeAspect="1" noChangeArrowheads="1"/>
              </p:cNvPicPr>
              <p:nvPr/>
            </p:nvPicPr>
            <p:blipFill>
              <a:blip r:embed="rId54" cstate="print"/>
              <a:srcRect/>
              <a:stretch>
                <a:fillRect/>
              </a:stretch>
            </p:blipFill>
            <p:spPr bwMode="auto">
              <a:xfrm>
                <a:off x="1885" y="1071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34" name="Freeform 118"/>
              <p:cNvSpPr>
                <a:spLocks/>
              </p:cNvSpPr>
              <p:nvPr/>
            </p:nvSpPr>
            <p:spPr bwMode="auto">
              <a:xfrm>
                <a:off x="2127" y="1102"/>
                <a:ext cx="81" cy="8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4" y="0"/>
                  </a:cxn>
                  <a:cxn ang="0">
                    <a:pos x="81" y="21"/>
                  </a:cxn>
                  <a:cxn ang="0">
                    <a:pos x="77" y="23"/>
                  </a:cxn>
                  <a:cxn ang="0">
                    <a:pos x="69" y="12"/>
                  </a:cxn>
                  <a:cxn ang="0">
                    <a:pos x="61" y="6"/>
                  </a:cxn>
                  <a:cxn ang="0">
                    <a:pos x="51" y="5"/>
                  </a:cxn>
                  <a:cxn ang="0">
                    <a:pos x="49" y="5"/>
                  </a:cxn>
                  <a:cxn ang="0">
                    <a:pos x="46" y="7"/>
                  </a:cxn>
                  <a:cxn ang="0">
                    <a:pos x="46" y="67"/>
                  </a:cxn>
                  <a:cxn ang="0">
                    <a:pos x="47" y="71"/>
                  </a:cxn>
                  <a:cxn ang="0">
                    <a:pos x="49" y="73"/>
                  </a:cxn>
                  <a:cxn ang="0">
                    <a:pos x="50" y="75"/>
                  </a:cxn>
                  <a:cxn ang="0">
                    <a:pos x="54" y="76"/>
                  </a:cxn>
                  <a:cxn ang="0">
                    <a:pos x="59" y="76"/>
                  </a:cxn>
                  <a:cxn ang="0">
                    <a:pos x="59" y="80"/>
                  </a:cxn>
                  <a:cxn ang="0">
                    <a:pos x="22" y="80"/>
                  </a:cxn>
                  <a:cxn ang="0">
                    <a:pos x="22" y="76"/>
                  </a:cxn>
                  <a:cxn ang="0">
                    <a:pos x="27" y="76"/>
                  </a:cxn>
                  <a:cxn ang="0">
                    <a:pos x="32" y="73"/>
                  </a:cxn>
                  <a:cxn ang="0">
                    <a:pos x="33" y="71"/>
                  </a:cxn>
                  <a:cxn ang="0">
                    <a:pos x="35" y="67"/>
                  </a:cxn>
                  <a:cxn ang="0">
                    <a:pos x="35" y="10"/>
                  </a:cxn>
                  <a:cxn ang="0">
                    <a:pos x="32" y="5"/>
                  </a:cxn>
                  <a:cxn ang="0">
                    <a:pos x="30" y="5"/>
                  </a:cxn>
                  <a:cxn ang="0">
                    <a:pos x="20" y="6"/>
                  </a:cxn>
                  <a:cxn ang="0">
                    <a:pos x="12" y="12"/>
                  </a:cxn>
                  <a:cxn ang="0">
                    <a:pos x="4" y="23"/>
                  </a:cxn>
                  <a:cxn ang="0">
                    <a:pos x="0" y="21"/>
                  </a:cxn>
                  <a:cxn ang="0">
                    <a:pos x="7" y="0"/>
                  </a:cxn>
                </a:cxnLst>
                <a:rect l="0" t="0" r="r" b="b"/>
                <a:pathLst>
                  <a:path w="81" h="80">
                    <a:moveTo>
                      <a:pt x="7" y="0"/>
                    </a:moveTo>
                    <a:lnTo>
                      <a:pt x="74" y="0"/>
                    </a:lnTo>
                    <a:lnTo>
                      <a:pt x="81" y="21"/>
                    </a:lnTo>
                    <a:lnTo>
                      <a:pt x="77" y="23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1" y="5"/>
                    </a:lnTo>
                    <a:lnTo>
                      <a:pt x="49" y="5"/>
                    </a:lnTo>
                    <a:lnTo>
                      <a:pt x="46" y="7"/>
                    </a:lnTo>
                    <a:lnTo>
                      <a:pt x="46" y="67"/>
                    </a:lnTo>
                    <a:lnTo>
                      <a:pt x="47" y="71"/>
                    </a:lnTo>
                    <a:lnTo>
                      <a:pt x="49" y="73"/>
                    </a:lnTo>
                    <a:lnTo>
                      <a:pt x="50" y="75"/>
                    </a:lnTo>
                    <a:lnTo>
                      <a:pt x="54" y="76"/>
                    </a:lnTo>
                    <a:lnTo>
                      <a:pt x="59" y="76"/>
                    </a:lnTo>
                    <a:lnTo>
                      <a:pt x="59" y="80"/>
                    </a:lnTo>
                    <a:lnTo>
                      <a:pt x="22" y="80"/>
                    </a:lnTo>
                    <a:lnTo>
                      <a:pt x="22" y="76"/>
                    </a:lnTo>
                    <a:lnTo>
                      <a:pt x="27" y="76"/>
                    </a:lnTo>
                    <a:lnTo>
                      <a:pt x="32" y="73"/>
                    </a:lnTo>
                    <a:lnTo>
                      <a:pt x="33" y="71"/>
                    </a:lnTo>
                    <a:lnTo>
                      <a:pt x="35" y="67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0" y="6"/>
                    </a:lnTo>
                    <a:lnTo>
                      <a:pt x="12" y="12"/>
                    </a:lnTo>
                    <a:lnTo>
                      <a:pt x="4" y="23"/>
                    </a:lnTo>
                    <a:lnTo>
                      <a:pt x="0" y="2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35" name="Freeform 119"/>
              <p:cNvSpPr>
                <a:spLocks noEditPoints="1"/>
              </p:cNvSpPr>
              <p:nvPr/>
            </p:nvSpPr>
            <p:spPr bwMode="auto">
              <a:xfrm>
                <a:off x="2548" y="1102"/>
                <a:ext cx="101" cy="81"/>
              </a:xfrm>
              <a:custGeom>
                <a:avLst/>
                <a:gdLst/>
                <a:ahLst/>
                <a:cxnLst>
                  <a:cxn ang="0">
                    <a:pos x="74" y="38"/>
                  </a:cxn>
                  <a:cxn ang="0">
                    <a:pos x="69" y="57"/>
                  </a:cxn>
                  <a:cxn ang="0">
                    <a:pos x="71" y="71"/>
                  </a:cxn>
                  <a:cxn ang="0">
                    <a:pos x="76" y="76"/>
                  </a:cxn>
                  <a:cxn ang="0">
                    <a:pos x="87" y="75"/>
                  </a:cxn>
                  <a:cxn ang="0">
                    <a:pos x="92" y="56"/>
                  </a:cxn>
                  <a:cxn ang="0">
                    <a:pos x="87" y="38"/>
                  </a:cxn>
                  <a:cxn ang="0">
                    <a:pos x="80" y="31"/>
                  </a:cxn>
                  <a:cxn ang="0">
                    <a:pos x="95" y="39"/>
                  </a:cxn>
                  <a:cxn ang="0">
                    <a:pos x="101" y="57"/>
                  </a:cxn>
                  <a:cxn ang="0">
                    <a:pos x="94" y="73"/>
                  </a:cxn>
                  <a:cxn ang="0">
                    <a:pos x="79" y="81"/>
                  </a:cxn>
                  <a:cxn ang="0">
                    <a:pos x="65" y="73"/>
                  </a:cxn>
                  <a:cxn ang="0">
                    <a:pos x="60" y="56"/>
                  </a:cxn>
                  <a:cxn ang="0">
                    <a:pos x="65" y="39"/>
                  </a:cxn>
                  <a:cxn ang="0">
                    <a:pos x="80" y="31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3" y="42"/>
                  </a:cxn>
                  <a:cxn ang="0">
                    <a:pos x="20" y="44"/>
                  </a:cxn>
                  <a:cxn ang="0">
                    <a:pos x="31" y="35"/>
                  </a:cxn>
                  <a:cxn ang="0">
                    <a:pos x="31" y="12"/>
                  </a:cxn>
                  <a:cxn ang="0">
                    <a:pos x="20" y="3"/>
                  </a:cxn>
                  <a:cxn ang="0">
                    <a:pos x="81" y="0"/>
                  </a:cxn>
                  <a:cxn ang="0">
                    <a:pos x="20" y="80"/>
                  </a:cxn>
                  <a:cxn ang="0">
                    <a:pos x="22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6" y="42"/>
                  </a:cxn>
                  <a:cxn ang="0">
                    <a:pos x="20" y="49"/>
                  </a:cxn>
                  <a:cxn ang="0">
                    <a:pos x="6" y="42"/>
                  </a:cxn>
                  <a:cxn ang="0">
                    <a:pos x="0" y="24"/>
                  </a:cxn>
                  <a:cxn ang="0">
                    <a:pos x="6" y="6"/>
                  </a:cxn>
                  <a:cxn ang="0">
                    <a:pos x="22" y="0"/>
                  </a:cxn>
                </a:cxnLst>
                <a:rect l="0" t="0" r="r" b="b"/>
                <a:pathLst>
                  <a:path w="101" h="81">
                    <a:moveTo>
                      <a:pt x="80" y="35"/>
                    </a:moveTo>
                    <a:lnTo>
                      <a:pt x="74" y="38"/>
                    </a:lnTo>
                    <a:lnTo>
                      <a:pt x="70" y="45"/>
                    </a:lnTo>
                    <a:lnTo>
                      <a:pt x="69" y="57"/>
                    </a:lnTo>
                    <a:lnTo>
                      <a:pt x="69" y="63"/>
                    </a:lnTo>
                    <a:lnTo>
                      <a:pt x="71" y="71"/>
                    </a:lnTo>
                    <a:lnTo>
                      <a:pt x="74" y="75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7" y="75"/>
                    </a:lnTo>
                    <a:lnTo>
                      <a:pt x="90" y="67"/>
                    </a:lnTo>
                    <a:lnTo>
                      <a:pt x="92" y="56"/>
                    </a:lnTo>
                    <a:lnTo>
                      <a:pt x="90" y="44"/>
                    </a:lnTo>
                    <a:lnTo>
                      <a:pt x="87" y="38"/>
                    </a:lnTo>
                    <a:lnTo>
                      <a:pt x="80" y="35"/>
                    </a:lnTo>
                    <a:close/>
                    <a:moveTo>
                      <a:pt x="80" y="31"/>
                    </a:moveTo>
                    <a:lnTo>
                      <a:pt x="89" y="33"/>
                    </a:lnTo>
                    <a:lnTo>
                      <a:pt x="95" y="39"/>
                    </a:lnTo>
                    <a:lnTo>
                      <a:pt x="99" y="47"/>
                    </a:lnTo>
                    <a:lnTo>
                      <a:pt x="101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1" y="79"/>
                    </a:lnTo>
                    <a:lnTo>
                      <a:pt x="65" y="73"/>
                    </a:lnTo>
                    <a:lnTo>
                      <a:pt x="61" y="66"/>
                    </a:lnTo>
                    <a:lnTo>
                      <a:pt x="60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1"/>
                    </a:lnTo>
                    <a:close/>
                    <a:moveTo>
                      <a:pt x="20" y="3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12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0" y="3"/>
                    </a:lnTo>
                    <a:close/>
                    <a:moveTo>
                      <a:pt x="74" y="0"/>
                    </a:moveTo>
                    <a:lnTo>
                      <a:pt x="81" y="0"/>
                    </a:lnTo>
                    <a:lnTo>
                      <a:pt x="27" y="80"/>
                    </a:lnTo>
                    <a:lnTo>
                      <a:pt x="20" y="80"/>
                    </a:lnTo>
                    <a:lnTo>
                      <a:pt x="74" y="0"/>
                    </a:lnTo>
                    <a:close/>
                    <a:moveTo>
                      <a:pt x="22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40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3" y="47"/>
                    </a:lnTo>
                    <a:lnTo>
                      <a:pt x="6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6" y="6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36" name="Freeform 120"/>
              <p:cNvSpPr>
                <a:spLocks/>
              </p:cNvSpPr>
              <p:nvPr/>
            </p:nvSpPr>
            <p:spPr bwMode="auto">
              <a:xfrm>
                <a:off x="2659" y="1098"/>
                <a:ext cx="61" cy="8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3" y="0"/>
                  </a:cxn>
                  <a:cxn ang="0">
                    <a:pos x="52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17" y="33"/>
                  </a:cxn>
                  <a:cxn ang="0">
                    <a:pos x="25" y="30"/>
                  </a:cxn>
                  <a:cxn ang="0">
                    <a:pos x="31" y="30"/>
                  </a:cxn>
                  <a:cxn ang="0">
                    <a:pos x="43" y="32"/>
                  </a:cxn>
                  <a:cxn ang="0">
                    <a:pos x="53" y="37"/>
                  </a:cxn>
                  <a:cxn ang="0">
                    <a:pos x="58" y="44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2" y="77"/>
                  </a:cxn>
                  <a:cxn ang="0">
                    <a:pos x="40" y="84"/>
                  </a:cxn>
                  <a:cxn ang="0">
                    <a:pos x="28" y="85"/>
                  </a:cxn>
                  <a:cxn ang="0">
                    <a:pos x="19" y="84"/>
                  </a:cxn>
                  <a:cxn ang="0">
                    <a:pos x="10" y="81"/>
                  </a:cxn>
                  <a:cxn ang="0">
                    <a:pos x="2" y="76"/>
                  </a:cxn>
                  <a:cxn ang="0">
                    <a:pos x="0" y="69"/>
                  </a:cxn>
                  <a:cxn ang="0">
                    <a:pos x="1" y="65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12" y="63"/>
                  </a:cxn>
                  <a:cxn ang="0">
                    <a:pos x="14" y="67"/>
                  </a:cxn>
                  <a:cxn ang="0">
                    <a:pos x="14" y="70"/>
                  </a:cxn>
                  <a:cxn ang="0">
                    <a:pos x="12" y="71"/>
                  </a:cxn>
                  <a:cxn ang="0">
                    <a:pos x="12" y="72"/>
                  </a:cxn>
                  <a:cxn ang="0">
                    <a:pos x="15" y="77"/>
                  </a:cxn>
                  <a:cxn ang="0">
                    <a:pos x="17" y="79"/>
                  </a:cxn>
                  <a:cxn ang="0">
                    <a:pos x="23" y="80"/>
                  </a:cxn>
                  <a:cxn ang="0">
                    <a:pos x="26" y="80"/>
                  </a:cxn>
                  <a:cxn ang="0">
                    <a:pos x="38" y="77"/>
                  </a:cxn>
                  <a:cxn ang="0">
                    <a:pos x="45" y="70"/>
                  </a:cxn>
                  <a:cxn ang="0">
                    <a:pos x="48" y="58"/>
                  </a:cxn>
                  <a:cxn ang="0">
                    <a:pos x="45" y="47"/>
                  </a:cxn>
                  <a:cxn ang="0">
                    <a:pos x="39" y="39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9" y="38"/>
                  </a:cxn>
                  <a:cxn ang="0">
                    <a:pos x="15" y="41"/>
                  </a:cxn>
                  <a:cxn ang="0">
                    <a:pos x="12" y="43"/>
                  </a:cxn>
                  <a:cxn ang="0">
                    <a:pos x="10" y="47"/>
                  </a:cxn>
                  <a:cxn ang="0">
                    <a:pos x="5" y="46"/>
                  </a:cxn>
                  <a:cxn ang="0">
                    <a:pos x="5" y="4"/>
                  </a:cxn>
                  <a:cxn ang="0">
                    <a:pos x="45" y="4"/>
                  </a:cxn>
                  <a:cxn ang="0">
                    <a:pos x="48" y="2"/>
                  </a:cxn>
                  <a:cxn ang="0">
                    <a:pos x="49" y="0"/>
                  </a:cxn>
                </a:cxnLst>
                <a:rect l="0" t="0" r="r" b="b"/>
                <a:pathLst>
                  <a:path w="61" h="85">
                    <a:moveTo>
                      <a:pt x="49" y="0"/>
                    </a:moveTo>
                    <a:lnTo>
                      <a:pt x="53" y="0"/>
                    </a:lnTo>
                    <a:lnTo>
                      <a:pt x="52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17" y="33"/>
                    </a:lnTo>
                    <a:lnTo>
                      <a:pt x="25" y="30"/>
                    </a:lnTo>
                    <a:lnTo>
                      <a:pt x="31" y="30"/>
                    </a:lnTo>
                    <a:lnTo>
                      <a:pt x="43" y="32"/>
                    </a:lnTo>
                    <a:lnTo>
                      <a:pt x="53" y="37"/>
                    </a:lnTo>
                    <a:lnTo>
                      <a:pt x="58" y="44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2" y="77"/>
                    </a:lnTo>
                    <a:lnTo>
                      <a:pt x="40" y="84"/>
                    </a:lnTo>
                    <a:lnTo>
                      <a:pt x="28" y="85"/>
                    </a:lnTo>
                    <a:lnTo>
                      <a:pt x="19" y="84"/>
                    </a:lnTo>
                    <a:lnTo>
                      <a:pt x="10" y="81"/>
                    </a:lnTo>
                    <a:lnTo>
                      <a:pt x="2" y="76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12" y="63"/>
                    </a:lnTo>
                    <a:lnTo>
                      <a:pt x="14" y="67"/>
                    </a:lnTo>
                    <a:lnTo>
                      <a:pt x="14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5" y="77"/>
                    </a:lnTo>
                    <a:lnTo>
                      <a:pt x="17" y="79"/>
                    </a:lnTo>
                    <a:lnTo>
                      <a:pt x="23" y="80"/>
                    </a:lnTo>
                    <a:lnTo>
                      <a:pt x="26" y="80"/>
                    </a:lnTo>
                    <a:lnTo>
                      <a:pt x="38" y="77"/>
                    </a:lnTo>
                    <a:lnTo>
                      <a:pt x="45" y="70"/>
                    </a:lnTo>
                    <a:lnTo>
                      <a:pt x="48" y="58"/>
                    </a:lnTo>
                    <a:lnTo>
                      <a:pt x="45" y="47"/>
                    </a:lnTo>
                    <a:lnTo>
                      <a:pt x="39" y="39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9" y="38"/>
                    </a:lnTo>
                    <a:lnTo>
                      <a:pt x="15" y="41"/>
                    </a:lnTo>
                    <a:lnTo>
                      <a:pt x="12" y="43"/>
                    </a:lnTo>
                    <a:lnTo>
                      <a:pt x="10" y="47"/>
                    </a:lnTo>
                    <a:lnTo>
                      <a:pt x="5" y="46"/>
                    </a:lnTo>
                    <a:lnTo>
                      <a:pt x="5" y="4"/>
                    </a:lnTo>
                    <a:lnTo>
                      <a:pt x="45" y="4"/>
                    </a:lnTo>
                    <a:lnTo>
                      <a:pt x="48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37" name="Freeform 121"/>
              <p:cNvSpPr>
                <a:spLocks noEditPoints="1"/>
              </p:cNvSpPr>
              <p:nvPr/>
            </p:nvSpPr>
            <p:spPr bwMode="auto">
              <a:xfrm>
                <a:off x="2727" y="1102"/>
                <a:ext cx="68" cy="80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9" y="52"/>
                  </a:cxn>
                  <a:cxn ang="0">
                    <a:pos x="38" y="52"/>
                  </a:cxn>
                  <a:cxn ang="0">
                    <a:pos x="38" y="10"/>
                  </a:cxn>
                  <a:cxn ang="0">
                    <a:pos x="38" y="0"/>
                  </a:cxn>
                  <a:cxn ang="0">
                    <a:pos x="50" y="0"/>
                  </a:cxn>
                  <a:cxn ang="0">
                    <a:pos x="50" y="52"/>
                  </a:cxn>
                  <a:cxn ang="0">
                    <a:pos x="68" y="52"/>
                  </a:cxn>
                  <a:cxn ang="0">
                    <a:pos x="65" y="58"/>
                  </a:cxn>
                  <a:cxn ang="0">
                    <a:pos x="50" y="58"/>
                  </a:cxn>
                  <a:cxn ang="0">
                    <a:pos x="50" y="67"/>
                  </a:cxn>
                  <a:cxn ang="0">
                    <a:pos x="51" y="71"/>
                  </a:cxn>
                  <a:cxn ang="0">
                    <a:pos x="52" y="73"/>
                  </a:cxn>
                  <a:cxn ang="0">
                    <a:pos x="54" y="75"/>
                  </a:cxn>
                  <a:cxn ang="0">
                    <a:pos x="58" y="76"/>
                  </a:cxn>
                  <a:cxn ang="0">
                    <a:pos x="61" y="76"/>
                  </a:cxn>
                  <a:cxn ang="0">
                    <a:pos x="61" y="80"/>
                  </a:cxn>
                  <a:cxn ang="0">
                    <a:pos x="28" y="80"/>
                  </a:cxn>
                  <a:cxn ang="0">
                    <a:pos x="28" y="76"/>
                  </a:cxn>
                  <a:cxn ang="0">
                    <a:pos x="35" y="76"/>
                  </a:cxn>
                  <a:cxn ang="0">
                    <a:pos x="37" y="75"/>
                  </a:cxn>
                  <a:cxn ang="0">
                    <a:pos x="38" y="72"/>
                  </a:cxn>
                  <a:cxn ang="0">
                    <a:pos x="38" y="58"/>
                  </a:cxn>
                  <a:cxn ang="0">
                    <a:pos x="3" y="58"/>
                  </a:cxn>
                  <a:cxn ang="0">
                    <a:pos x="0" y="53"/>
                  </a:cxn>
                  <a:cxn ang="0">
                    <a:pos x="21" y="28"/>
                  </a:cxn>
                  <a:cxn ang="0">
                    <a:pos x="38" y="0"/>
                  </a:cxn>
                </a:cxnLst>
                <a:rect l="0" t="0" r="r" b="b"/>
                <a:pathLst>
                  <a:path w="68" h="80">
                    <a:moveTo>
                      <a:pt x="38" y="10"/>
                    </a:moveTo>
                    <a:lnTo>
                      <a:pt x="9" y="52"/>
                    </a:lnTo>
                    <a:lnTo>
                      <a:pt x="38" y="52"/>
                    </a:lnTo>
                    <a:lnTo>
                      <a:pt x="38" y="10"/>
                    </a:lnTo>
                    <a:close/>
                    <a:moveTo>
                      <a:pt x="38" y="0"/>
                    </a:moveTo>
                    <a:lnTo>
                      <a:pt x="50" y="0"/>
                    </a:lnTo>
                    <a:lnTo>
                      <a:pt x="50" y="52"/>
                    </a:lnTo>
                    <a:lnTo>
                      <a:pt x="68" y="52"/>
                    </a:lnTo>
                    <a:lnTo>
                      <a:pt x="65" y="58"/>
                    </a:lnTo>
                    <a:lnTo>
                      <a:pt x="50" y="58"/>
                    </a:lnTo>
                    <a:lnTo>
                      <a:pt x="50" y="67"/>
                    </a:lnTo>
                    <a:lnTo>
                      <a:pt x="51" y="71"/>
                    </a:lnTo>
                    <a:lnTo>
                      <a:pt x="52" y="73"/>
                    </a:lnTo>
                    <a:lnTo>
                      <a:pt x="54" y="75"/>
                    </a:lnTo>
                    <a:lnTo>
                      <a:pt x="58" y="76"/>
                    </a:lnTo>
                    <a:lnTo>
                      <a:pt x="61" y="76"/>
                    </a:lnTo>
                    <a:lnTo>
                      <a:pt x="61" y="80"/>
                    </a:lnTo>
                    <a:lnTo>
                      <a:pt x="28" y="80"/>
                    </a:lnTo>
                    <a:lnTo>
                      <a:pt x="28" y="76"/>
                    </a:lnTo>
                    <a:lnTo>
                      <a:pt x="35" y="76"/>
                    </a:lnTo>
                    <a:lnTo>
                      <a:pt x="37" y="75"/>
                    </a:lnTo>
                    <a:lnTo>
                      <a:pt x="38" y="72"/>
                    </a:lnTo>
                    <a:lnTo>
                      <a:pt x="38" y="58"/>
                    </a:lnTo>
                    <a:lnTo>
                      <a:pt x="3" y="58"/>
                    </a:lnTo>
                    <a:lnTo>
                      <a:pt x="0" y="53"/>
                    </a:lnTo>
                    <a:lnTo>
                      <a:pt x="21" y="2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38" name="Picture 122"/>
              <p:cNvPicPr>
                <a:picLocks noChangeAspect="1" noChangeArrowheads="1"/>
              </p:cNvPicPr>
              <p:nvPr/>
            </p:nvPicPr>
            <p:blipFill>
              <a:blip r:embed="rId55" cstate="print"/>
              <a:srcRect/>
              <a:stretch>
                <a:fillRect/>
              </a:stretch>
            </p:blipFill>
            <p:spPr bwMode="auto">
              <a:xfrm>
                <a:off x="2890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39" name="Picture 123"/>
              <p:cNvPicPr>
                <a:picLocks noChangeAspect="1" noChangeArrowheads="1"/>
              </p:cNvPicPr>
              <p:nvPr/>
            </p:nvPicPr>
            <p:blipFill>
              <a:blip r:embed="rId56" cstate="print"/>
              <a:srcRect/>
              <a:stretch>
                <a:fillRect/>
              </a:stretch>
            </p:blipFill>
            <p:spPr bwMode="auto">
              <a:xfrm>
                <a:off x="2890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40" name="Picture 124"/>
              <p:cNvPicPr>
                <a:picLocks noChangeAspect="1" noChangeArrowheads="1"/>
              </p:cNvPicPr>
              <p:nvPr/>
            </p:nvPicPr>
            <p:blipFill>
              <a:blip r:embed="rId57" cstate="print"/>
              <a:srcRect/>
              <a:stretch>
                <a:fillRect/>
              </a:stretch>
            </p:blipFill>
            <p:spPr bwMode="auto">
              <a:xfrm>
                <a:off x="2919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41" name="Picture 125"/>
              <p:cNvPicPr>
                <a:picLocks noChangeAspect="1" noChangeArrowheads="1"/>
              </p:cNvPicPr>
              <p:nvPr/>
            </p:nvPicPr>
            <p:blipFill>
              <a:blip r:embed="rId58" cstate="print"/>
              <a:srcRect/>
              <a:stretch>
                <a:fillRect/>
              </a:stretch>
            </p:blipFill>
            <p:spPr bwMode="auto">
              <a:xfrm>
                <a:off x="2919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42" name="Freeform 126"/>
              <p:cNvSpPr>
                <a:spLocks/>
              </p:cNvSpPr>
              <p:nvPr/>
            </p:nvSpPr>
            <p:spPr bwMode="auto">
              <a:xfrm>
                <a:off x="3044" y="1104"/>
                <a:ext cx="43" cy="79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0" y="0"/>
                  </a:cxn>
                  <a:cxn ang="0">
                    <a:pos x="20" y="21"/>
                  </a:cxn>
                  <a:cxn ang="0">
                    <a:pos x="37" y="21"/>
                  </a:cxn>
                  <a:cxn ang="0">
                    <a:pos x="37" y="24"/>
                  </a:cxn>
                  <a:cxn ang="0">
                    <a:pos x="20" y="24"/>
                  </a:cxn>
                  <a:cxn ang="0">
                    <a:pos x="20" y="59"/>
                  </a:cxn>
                  <a:cxn ang="0">
                    <a:pos x="21" y="64"/>
                  </a:cxn>
                  <a:cxn ang="0">
                    <a:pos x="21" y="69"/>
                  </a:cxn>
                  <a:cxn ang="0">
                    <a:pos x="26" y="74"/>
                  </a:cxn>
                  <a:cxn ang="0">
                    <a:pos x="33" y="74"/>
                  </a:cxn>
                  <a:cxn ang="0">
                    <a:pos x="39" y="68"/>
                  </a:cxn>
                  <a:cxn ang="0">
                    <a:pos x="43" y="70"/>
                  </a:cxn>
                  <a:cxn ang="0">
                    <a:pos x="39" y="74"/>
                  </a:cxn>
                  <a:cxn ang="0">
                    <a:pos x="32" y="79"/>
                  </a:cxn>
                  <a:cxn ang="0">
                    <a:pos x="21" y="79"/>
                  </a:cxn>
                  <a:cxn ang="0">
                    <a:pos x="16" y="78"/>
                  </a:cxn>
                  <a:cxn ang="0">
                    <a:pos x="11" y="73"/>
                  </a:cxn>
                  <a:cxn ang="0">
                    <a:pos x="10" y="69"/>
                  </a:cxn>
                  <a:cxn ang="0">
                    <a:pos x="10" y="24"/>
                  </a:cxn>
                  <a:cxn ang="0">
                    <a:pos x="0" y="24"/>
                  </a:cxn>
                  <a:cxn ang="0">
                    <a:pos x="0" y="21"/>
                  </a:cxn>
                  <a:cxn ang="0">
                    <a:pos x="9" y="18"/>
                  </a:cxn>
                  <a:cxn ang="0">
                    <a:pos x="15" y="12"/>
                  </a:cxn>
                  <a:cxn ang="0">
                    <a:pos x="16" y="0"/>
                  </a:cxn>
                </a:cxnLst>
                <a:rect l="0" t="0" r="r" b="b"/>
                <a:pathLst>
                  <a:path w="43" h="79">
                    <a:moveTo>
                      <a:pt x="16" y="0"/>
                    </a:moveTo>
                    <a:lnTo>
                      <a:pt x="20" y="0"/>
                    </a:lnTo>
                    <a:lnTo>
                      <a:pt x="20" y="21"/>
                    </a:lnTo>
                    <a:lnTo>
                      <a:pt x="37" y="21"/>
                    </a:lnTo>
                    <a:lnTo>
                      <a:pt x="37" y="24"/>
                    </a:lnTo>
                    <a:lnTo>
                      <a:pt x="20" y="24"/>
                    </a:lnTo>
                    <a:lnTo>
                      <a:pt x="20" y="59"/>
                    </a:lnTo>
                    <a:lnTo>
                      <a:pt x="21" y="64"/>
                    </a:lnTo>
                    <a:lnTo>
                      <a:pt x="21" y="69"/>
                    </a:lnTo>
                    <a:lnTo>
                      <a:pt x="26" y="74"/>
                    </a:lnTo>
                    <a:lnTo>
                      <a:pt x="33" y="74"/>
                    </a:lnTo>
                    <a:lnTo>
                      <a:pt x="39" y="68"/>
                    </a:lnTo>
                    <a:lnTo>
                      <a:pt x="43" y="70"/>
                    </a:lnTo>
                    <a:lnTo>
                      <a:pt x="39" y="74"/>
                    </a:lnTo>
                    <a:lnTo>
                      <a:pt x="32" y="79"/>
                    </a:lnTo>
                    <a:lnTo>
                      <a:pt x="21" y="79"/>
                    </a:lnTo>
                    <a:lnTo>
                      <a:pt x="16" y="78"/>
                    </a:lnTo>
                    <a:lnTo>
                      <a:pt x="11" y="73"/>
                    </a:lnTo>
                    <a:lnTo>
                      <a:pt x="10" y="69"/>
                    </a:lnTo>
                    <a:lnTo>
                      <a:pt x="10" y="24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9" y="18"/>
                    </a:lnTo>
                    <a:lnTo>
                      <a:pt x="15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43" name="Freeform 127"/>
              <p:cNvSpPr>
                <a:spLocks noEditPoints="1"/>
              </p:cNvSpPr>
              <p:nvPr/>
            </p:nvSpPr>
            <p:spPr bwMode="auto">
              <a:xfrm>
                <a:off x="3304" y="1102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79" y="31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3"/>
                  </a:cxn>
                  <a:cxn ang="0">
                    <a:pos x="79" y="81"/>
                  </a:cxn>
                  <a:cxn ang="0">
                    <a:pos x="64" y="73"/>
                  </a:cxn>
                  <a:cxn ang="0">
                    <a:pos x="59" y="56"/>
                  </a:cxn>
                  <a:cxn ang="0">
                    <a:pos x="64" y="39"/>
                  </a:cxn>
                  <a:cxn ang="0">
                    <a:pos x="79" y="31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39"/>
                  </a:cxn>
                  <a:cxn ang="0">
                    <a:pos x="21" y="44"/>
                  </a:cxn>
                  <a:cxn ang="0">
                    <a:pos x="31" y="35"/>
                  </a:cxn>
                  <a:cxn ang="0">
                    <a:pos x="31" y="12"/>
                  </a:cxn>
                  <a:cxn ang="0">
                    <a:pos x="21" y="3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1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1" y="45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5"/>
                    </a:lnTo>
                    <a:lnTo>
                      <a:pt x="68" y="57"/>
                    </a:lnTo>
                    <a:lnTo>
                      <a:pt x="68" y="63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6" y="75"/>
                    </a:lnTo>
                    <a:lnTo>
                      <a:pt x="89" y="67"/>
                    </a:lnTo>
                    <a:lnTo>
                      <a:pt x="91" y="56"/>
                    </a:lnTo>
                    <a:lnTo>
                      <a:pt x="89" y="44"/>
                    </a:lnTo>
                    <a:lnTo>
                      <a:pt x="86" y="38"/>
                    </a:lnTo>
                    <a:lnTo>
                      <a:pt x="79" y="35"/>
                    </a:lnTo>
                    <a:close/>
                    <a:moveTo>
                      <a:pt x="79" y="31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3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1"/>
                    </a:lnTo>
                    <a:close/>
                    <a:moveTo>
                      <a:pt x="21" y="3"/>
                    </a:moveTo>
                    <a:lnTo>
                      <a:pt x="14" y="6"/>
                    </a:lnTo>
                    <a:lnTo>
                      <a:pt x="11" y="14"/>
                    </a:lnTo>
                    <a:lnTo>
                      <a:pt x="9" y="25"/>
                    </a:lnTo>
                    <a:lnTo>
                      <a:pt x="9" y="31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1" y="3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1" y="45"/>
                    </a:lnTo>
                    <a:lnTo>
                      <a:pt x="21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44" name="Freeform 128"/>
              <p:cNvSpPr>
                <a:spLocks/>
              </p:cNvSpPr>
              <p:nvPr/>
            </p:nvSpPr>
            <p:spPr bwMode="auto">
              <a:xfrm>
                <a:off x="3415" y="1102"/>
                <a:ext cx="61" cy="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0" y="0"/>
                  </a:cxn>
                  <a:cxn ang="0">
                    <a:pos x="61" y="7"/>
                  </a:cxn>
                  <a:cxn ang="0">
                    <a:pos x="44" y="30"/>
                  </a:cxn>
                  <a:cxn ang="0">
                    <a:pos x="33" y="54"/>
                  </a:cxn>
                  <a:cxn ang="0">
                    <a:pos x="28" y="80"/>
                  </a:cxn>
                  <a:cxn ang="0">
                    <a:pos x="13" y="80"/>
                  </a:cxn>
                  <a:cxn ang="0">
                    <a:pos x="20" y="56"/>
                  </a:cxn>
                  <a:cxn ang="0">
                    <a:pos x="33" y="33"/>
                  </a:cxn>
                  <a:cxn ang="0">
                    <a:pos x="52" y="10"/>
                  </a:cxn>
                  <a:cxn ang="0">
                    <a:pos x="13" y="10"/>
                  </a:cxn>
                  <a:cxn ang="0">
                    <a:pos x="10" y="11"/>
                  </a:cxn>
                  <a:cxn ang="0">
                    <a:pos x="8" y="14"/>
                  </a:cxn>
                  <a:cxn ang="0">
                    <a:pos x="5" y="17"/>
                  </a:cxn>
                  <a:cxn ang="0">
                    <a:pos x="4" y="21"/>
                  </a:cxn>
                  <a:cxn ang="0">
                    <a:pos x="0" y="21"/>
                  </a:cxn>
                  <a:cxn ang="0">
                    <a:pos x="4" y="0"/>
                  </a:cxn>
                </a:cxnLst>
                <a:rect l="0" t="0" r="r" b="b"/>
                <a:pathLst>
                  <a:path w="61" h="80">
                    <a:moveTo>
                      <a:pt x="4" y="0"/>
                    </a:moveTo>
                    <a:lnTo>
                      <a:pt x="60" y="0"/>
                    </a:lnTo>
                    <a:lnTo>
                      <a:pt x="61" y="7"/>
                    </a:lnTo>
                    <a:lnTo>
                      <a:pt x="44" y="30"/>
                    </a:lnTo>
                    <a:lnTo>
                      <a:pt x="33" y="54"/>
                    </a:lnTo>
                    <a:lnTo>
                      <a:pt x="28" y="80"/>
                    </a:lnTo>
                    <a:lnTo>
                      <a:pt x="13" y="80"/>
                    </a:lnTo>
                    <a:lnTo>
                      <a:pt x="20" y="56"/>
                    </a:lnTo>
                    <a:lnTo>
                      <a:pt x="33" y="33"/>
                    </a:lnTo>
                    <a:lnTo>
                      <a:pt x="52" y="10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5" y="17"/>
                    </a:lnTo>
                    <a:lnTo>
                      <a:pt x="4" y="21"/>
                    </a:lnTo>
                    <a:lnTo>
                      <a:pt x="0" y="2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45" name="Freeform 129"/>
              <p:cNvSpPr>
                <a:spLocks noEditPoints="1"/>
              </p:cNvSpPr>
              <p:nvPr/>
            </p:nvSpPr>
            <p:spPr bwMode="auto">
              <a:xfrm>
                <a:off x="3484" y="1102"/>
                <a:ext cx="67" cy="80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7" y="52"/>
                  </a:cxn>
                  <a:cxn ang="0">
                    <a:pos x="38" y="52"/>
                  </a:cxn>
                  <a:cxn ang="0">
                    <a:pos x="38" y="10"/>
                  </a:cxn>
                  <a:cxn ang="0">
                    <a:pos x="38" y="0"/>
                  </a:cxn>
                  <a:cxn ang="0">
                    <a:pos x="49" y="0"/>
                  </a:cxn>
                  <a:cxn ang="0">
                    <a:pos x="49" y="52"/>
                  </a:cxn>
                  <a:cxn ang="0">
                    <a:pos x="67" y="52"/>
                  </a:cxn>
                  <a:cxn ang="0">
                    <a:pos x="64" y="58"/>
                  </a:cxn>
                  <a:cxn ang="0">
                    <a:pos x="49" y="58"/>
                  </a:cxn>
                  <a:cxn ang="0">
                    <a:pos x="49" y="71"/>
                  </a:cxn>
                  <a:cxn ang="0">
                    <a:pos x="50" y="73"/>
                  </a:cxn>
                  <a:cxn ang="0">
                    <a:pos x="55" y="76"/>
                  </a:cxn>
                  <a:cxn ang="0">
                    <a:pos x="61" y="76"/>
                  </a:cxn>
                  <a:cxn ang="0">
                    <a:pos x="61" y="80"/>
                  </a:cxn>
                  <a:cxn ang="0">
                    <a:pos x="26" y="80"/>
                  </a:cxn>
                  <a:cxn ang="0">
                    <a:pos x="26" y="76"/>
                  </a:cxn>
                  <a:cxn ang="0">
                    <a:pos x="33" y="76"/>
                  </a:cxn>
                  <a:cxn ang="0">
                    <a:pos x="35" y="75"/>
                  </a:cxn>
                  <a:cxn ang="0">
                    <a:pos x="38" y="70"/>
                  </a:cxn>
                  <a:cxn ang="0">
                    <a:pos x="38" y="58"/>
                  </a:cxn>
                  <a:cxn ang="0">
                    <a:pos x="1" y="58"/>
                  </a:cxn>
                  <a:cxn ang="0">
                    <a:pos x="0" y="53"/>
                  </a:cxn>
                  <a:cxn ang="0">
                    <a:pos x="19" y="28"/>
                  </a:cxn>
                  <a:cxn ang="0">
                    <a:pos x="38" y="0"/>
                  </a:cxn>
                </a:cxnLst>
                <a:rect l="0" t="0" r="r" b="b"/>
                <a:pathLst>
                  <a:path w="67" h="80">
                    <a:moveTo>
                      <a:pt x="38" y="10"/>
                    </a:moveTo>
                    <a:lnTo>
                      <a:pt x="7" y="52"/>
                    </a:lnTo>
                    <a:lnTo>
                      <a:pt x="38" y="52"/>
                    </a:lnTo>
                    <a:lnTo>
                      <a:pt x="38" y="10"/>
                    </a:lnTo>
                    <a:close/>
                    <a:moveTo>
                      <a:pt x="38" y="0"/>
                    </a:moveTo>
                    <a:lnTo>
                      <a:pt x="49" y="0"/>
                    </a:lnTo>
                    <a:lnTo>
                      <a:pt x="49" y="52"/>
                    </a:lnTo>
                    <a:lnTo>
                      <a:pt x="67" y="52"/>
                    </a:lnTo>
                    <a:lnTo>
                      <a:pt x="64" y="58"/>
                    </a:lnTo>
                    <a:lnTo>
                      <a:pt x="49" y="58"/>
                    </a:lnTo>
                    <a:lnTo>
                      <a:pt x="49" y="71"/>
                    </a:lnTo>
                    <a:lnTo>
                      <a:pt x="50" y="73"/>
                    </a:lnTo>
                    <a:lnTo>
                      <a:pt x="55" y="76"/>
                    </a:lnTo>
                    <a:lnTo>
                      <a:pt x="61" y="76"/>
                    </a:lnTo>
                    <a:lnTo>
                      <a:pt x="61" y="80"/>
                    </a:lnTo>
                    <a:lnTo>
                      <a:pt x="26" y="80"/>
                    </a:lnTo>
                    <a:lnTo>
                      <a:pt x="26" y="76"/>
                    </a:lnTo>
                    <a:lnTo>
                      <a:pt x="33" y="76"/>
                    </a:lnTo>
                    <a:lnTo>
                      <a:pt x="35" y="75"/>
                    </a:lnTo>
                    <a:lnTo>
                      <a:pt x="38" y="70"/>
                    </a:lnTo>
                    <a:lnTo>
                      <a:pt x="38" y="58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9" y="2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46" name="Picture 130"/>
              <p:cNvPicPr>
                <a:picLocks noChangeAspect="1" noChangeArrowheads="1"/>
              </p:cNvPicPr>
              <p:nvPr/>
            </p:nvPicPr>
            <p:blipFill>
              <a:blip r:embed="rId59" cstate="print"/>
              <a:srcRect/>
              <a:stretch>
                <a:fillRect/>
              </a:stretch>
            </p:blipFill>
            <p:spPr bwMode="auto">
              <a:xfrm>
                <a:off x="3646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47" name="Picture 131"/>
              <p:cNvPicPr>
                <a:picLocks noChangeAspect="1" noChangeArrowheads="1"/>
              </p:cNvPicPr>
              <p:nvPr/>
            </p:nvPicPr>
            <p:blipFill>
              <a:blip r:embed="rId60" cstate="print"/>
              <a:srcRect/>
              <a:stretch>
                <a:fillRect/>
              </a:stretch>
            </p:blipFill>
            <p:spPr bwMode="auto">
              <a:xfrm>
                <a:off x="3646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48" name="Picture 132"/>
              <p:cNvPicPr>
                <a:picLocks noChangeAspect="1" noChangeArrowheads="1"/>
              </p:cNvPicPr>
              <p:nvPr/>
            </p:nvPicPr>
            <p:blipFill>
              <a:blip r:embed="rId61" cstate="print"/>
              <a:srcRect/>
              <a:stretch>
                <a:fillRect/>
              </a:stretch>
            </p:blipFill>
            <p:spPr bwMode="auto">
              <a:xfrm>
                <a:off x="3674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49" name="Picture 133"/>
              <p:cNvPicPr>
                <a:picLocks noChangeAspect="1" noChangeArrowheads="1"/>
              </p:cNvPicPr>
              <p:nvPr/>
            </p:nvPicPr>
            <p:blipFill>
              <a:blip r:embed="rId62" cstate="print"/>
              <a:srcRect/>
              <a:stretch>
                <a:fillRect/>
              </a:stretch>
            </p:blipFill>
            <p:spPr bwMode="auto">
              <a:xfrm>
                <a:off x="3674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50" name="Freeform 134"/>
              <p:cNvSpPr>
                <a:spLocks/>
              </p:cNvSpPr>
              <p:nvPr/>
            </p:nvSpPr>
            <p:spPr bwMode="auto">
              <a:xfrm>
                <a:off x="3780" y="1102"/>
                <a:ext cx="80" cy="8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73" y="0"/>
                  </a:cxn>
                  <a:cxn ang="0">
                    <a:pos x="80" y="21"/>
                  </a:cxn>
                  <a:cxn ang="0">
                    <a:pos x="76" y="23"/>
                  </a:cxn>
                  <a:cxn ang="0">
                    <a:pos x="68" y="12"/>
                  </a:cxn>
                  <a:cxn ang="0">
                    <a:pos x="61" y="6"/>
                  </a:cxn>
                  <a:cxn ang="0">
                    <a:pos x="51" y="5"/>
                  </a:cxn>
                  <a:cxn ang="0">
                    <a:pos x="48" y="5"/>
                  </a:cxn>
                  <a:cxn ang="0">
                    <a:pos x="45" y="7"/>
                  </a:cxn>
                  <a:cxn ang="0">
                    <a:pos x="45" y="67"/>
                  </a:cxn>
                  <a:cxn ang="0">
                    <a:pos x="47" y="71"/>
                  </a:cxn>
                  <a:cxn ang="0">
                    <a:pos x="48" y="73"/>
                  </a:cxn>
                  <a:cxn ang="0">
                    <a:pos x="49" y="75"/>
                  </a:cxn>
                  <a:cxn ang="0">
                    <a:pos x="53" y="76"/>
                  </a:cxn>
                  <a:cxn ang="0">
                    <a:pos x="58" y="76"/>
                  </a:cxn>
                  <a:cxn ang="0">
                    <a:pos x="58" y="80"/>
                  </a:cxn>
                  <a:cxn ang="0">
                    <a:pos x="21" y="80"/>
                  </a:cxn>
                  <a:cxn ang="0">
                    <a:pos x="21" y="76"/>
                  </a:cxn>
                  <a:cxn ang="0">
                    <a:pos x="26" y="76"/>
                  </a:cxn>
                  <a:cxn ang="0">
                    <a:pos x="31" y="73"/>
                  </a:cxn>
                  <a:cxn ang="0">
                    <a:pos x="33" y="71"/>
                  </a:cxn>
                  <a:cxn ang="0">
                    <a:pos x="34" y="67"/>
                  </a:cxn>
                  <a:cxn ang="0">
                    <a:pos x="34" y="10"/>
                  </a:cxn>
                  <a:cxn ang="0">
                    <a:pos x="31" y="5"/>
                  </a:cxn>
                  <a:cxn ang="0">
                    <a:pos x="29" y="5"/>
                  </a:cxn>
                  <a:cxn ang="0">
                    <a:pos x="19" y="6"/>
                  </a:cxn>
                  <a:cxn ang="0">
                    <a:pos x="11" y="12"/>
                  </a:cxn>
                  <a:cxn ang="0">
                    <a:pos x="4" y="23"/>
                  </a:cxn>
                  <a:cxn ang="0">
                    <a:pos x="0" y="21"/>
                  </a:cxn>
                  <a:cxn ang="0">
                    <a:pos x="6" y="0"/>
                  </a:cxn>
                </a:cxnLst>
                <a:rect l="0" t="0" r="r" b="b"/>
                <a:pathLst>
                  <a:path w="80" h="80">
                    <a:moveTo>
                      <a:pt x="6" y="0"/>
                    </a:moveTo>
                    <a:lnTo>
                      <a:pt x="73" y="0"/>
                    </a:lnTo>
                    <a:lnTo>
                      <a:pt x="80" y="21"/>
                    </a:lnTo>
                    <a:lnTo>
                      <a:pt x="76" y="23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1" y="5"/>
                    </a:lnTo>
                    <a:lnTo>
                      <a:pt x="48" y="5"/>
                    </a:lnTo>
                    <a:lnTo>
                      <a:pt x="45" y="7"/>
                    </a:lnTo>
                    <a:lnTo>
                      <a:pt x="45" y="67"/>
                    </a:lnTo>
                    <a:lnTo>
                      <a:pt x="47" y="71"/>
                    </a:lnTo>
                    <a:lnTo>
                      <a:pt x="48" y="73"/>
                    </a:lnTo>
                    <a:lnTo>
                      <a:pt x="49" y="75"/>
                    </a:lnTo>
                    <a:lnTo>
                      <a:pt x="53" y="76"/>
                    </a:lnTo>
                    <a:lnTo>
                      <a:pt x="58" y="76"/>
                    </a:lnTo>
                    <a:lnTo>
                      <a:pt x="58" y="80"/>
                    </a:lnTo>
                    <a:lnTo>
                      <a:pt x="21" y="80"/>
                    </a:lnTo>
                    <a:lnTo>
                      <a:pt x="21" y="76"/>
                    </a:lnTo>
                    <a:lnTo>
                      <a:pt x="26" y="76"/>
                    </a:lnTo>
                    <a:lnTo>
                      <a:pt x="31" y="73"/>
                    </a:lnTo>
                    <a:lnTo>
                      <a:pt x="33" y="71"/>
                    </a:lnTo>
                    <a:lnTo>
                      <a:pt x="34" y="67"/>
                    </a:lnTo>
                    <a:lnTo>
                      <a:pt x="34" y="10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19" y="6"/>
                    </a:lnTo>
                    <a:lnTo>
                      <a:pt x="11" y="12"/>
                    </a:lnTo>
                    <a:lnTo>
                      <a:pt x="4" y="23"/>
                    </a:lnTo>
                    <a:lnTo>
                      <a:pt x="0" y="2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51" name="Freeform 135"/>
              <p:cNvSpPr>
                <a:spLocks noEditPoints="1"/>
              </p:cNvSpPr>
              <p:nvPr/>
            </p:nvSpPr>
            <p:spPr bwMode="auto">
              <a:xfrm>
                <a:off x="4057" y="1102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1" y="73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7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7" y="79"/>
                  </a:cxn>
                  <a:cxn ang="0">
                    <a:pos x="70" y="79"/>
                  </a:cxn>
                  <a:cxn ang="0">
                    <a:pos x="59" y="66"/>
                  </a:cxn>
                  <a:cxn ang="0">
                    <a:pos x="59" y="47"/>
                  </a:cxn>
                  <a:cxn ang="0">
                    <a:pos x="70" y="33"/>
                  </a:cxn>
                  <a:cxn ang="0">
                    <a:pos x="20" y="3"/>
                  </a:cxn>
                  <a:cxn ang="0">
                    <a:pos x="10" y="14"/>
                  </a:cxn>
                  <a:cxn ang="0">
                    <a:pos x="9" y="31"/>
                  </a:cxn>
                  <a:cxn ang="0">
                    <a:pos x="16" y="44"/>
                  </a:cxn>
                  <a:cxn ang="0">
                    <a:pos x="26" y="42"/>
                  </a:cxn>
                  <a:cxn ang="0">
                    <a:pos x="32" y="24"/>
                  </a:cxn>
                  <a:cxn ang="0">
                    <a:pos x="26" y="6"/>
                  </a:cxn>
                  <a:cxn ang="0">
                    <a:pos x="73" y="0"/>
                  </a:cxn>
                  <a:cxn ang="0">
                    <a:pos x="26" y="80"/>
                  </a:cxn>
                  <a:cxn ang="0">
                    <a:pos x="73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2" y="38"/>
                    </a:lnTo>
                    <a:lnTo>
                      <a:pt x="68" y="45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3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1"/>
                    </a:moveTo>
                    <a:lnTo>
                      <a:pt x="87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7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3" y="73"/>
                    </a:lnTo>
                    <a:lnTo>
                      <a:pt x="59" y="66"/>
                    </a:lnTo>
                    <a:lnTo>
                      <a:pt x="58" y="56"/>
                    </a:lnTo>
                    <a:lnTo>
                      <a:pt x="59" y="47"/>
                    </a:lnTo>
                    <a:lnTo>
                      <a:pt x="63" y="39"/>
                    </a:lnTo>
                    <a:lnTo>
                      <a:pt x="70" y="33"/>
                    </a:lnTo>
                    <a:lnTo>
                      <a:pt x="79" y="31"/>
                    </a:lnTo>
                    <a:close/>
                    <a:moveTo>
                      <a:pt x="20" y="3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1"/>
                    </a:lnTo>
                    <a:lnTo>
                      <a:pt x="11" y="39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0" y="35"/>
                    </a:lnTo>
                    <a:lnTo>
                      <a:pt x="32" y="24"/>
                    </a:lnTo>
                    <a:lnTo>
                      <a:pt x="30" y="12"/>
                    </a:lnTo>
                    <a:lnTo>
                      <a:pt x="26" y="6"/>
                    </a:lnTo>
                    <a:lnTo>
                      <a:pt x="20" y="3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7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52" name="Freeform 136"/>
              <p:cNvSpPr>
                <a:spLocks noEditPoints="1"/>
              </p:cNvSpPr>
              <p:nvPr/>
            </p:nvSpPr>
            <p:spPr bwMode="auto">
              <a:xfrm>
                <a:off x="4164" y="1102"/>
                <a:ext cx="83" cy="80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5" y="7"/>
                  </a:cxn>
                  <a:cxn ang="0">
                    <a:pos x="22" y="10"/>
                  </a:cxn>
                  <a:cxn ang="0">
                    <a:pos x="22" y="71"/>
                  </a:cxn>
                  <a:cxn ang="0">
                    <a:pos x="24" y="72"/>
                  </a:cxn>
                  <a:cxn ang="0">
                    <a:pos x="26" y="73"/>
                  </a:cxn>
                  <a:cxn ang="0">
                    <a:pos x="30" y="75"/>
                  </a:cxn>
                  <a:cxn ang="0">
                    <a:pos x="35" y="75"/>
                  </a:cxn>
                  <a:cxn ang="0">
                    <a:pos x="50" y="72"/>
                  </a:cxn>
                  <a:cxn ang="0">
                    <a:pos x="62" y="66"/>
                  </a:cxn>
                  <a:cxn ang="0">
                    <a:pos x="68" y="54"/>
                  </a:cxn>
                  <a:cxn ang="0">
                    <a:pos x="71" y="40"/>
                  </a:cxn>
                  <a:cxn ang="0">
                    <a:pos x="68" y="25"/>
                  </a:cxn>
                  <a:cxn ang="0">
                    <a:pos x="62" y="14"/>
                  </a:cxn>
                  <a:cxn ang="0">
                    <a:pos x="50" y="7"/>
                  </a:cxn>
                  <a:cxn ang="0">
                    <a:pos x="36" y="5"/>
                  </a:cxn>
                  <a:cxn ang="0">
                    <a:pos x="31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2" y="2"/>
                  </a:cxn>
                  <a:cxn ang="0">
                    <a:pos x="64" y="6"/>
                  </a:cxn>
                  <a:cxn ang="0">
                    <a:pos x="75" y="14"/>
                  </a:cxn>
                  <a:cxn ang="0">
                    <a:pos x="81" y="24"/>
                  </a:cxn>
                  <a:cxn ang="0">
                    <a:pos x="82" y="30"/>
                  </a:cxn>
                  <a:cxn ang="0">
                    <a:pos x="83" y="35"/>
                  </a:cxn>
                  <a:cxn ang="0">
                    <a:pos x="83" y="40"/>
                  </a:cxn>
                  <a:cxn ang="0">
                    <a:pos x="82" y="56"/>
                  </a:cxn>
                  <a:cxn ang="0">
                    <a:pos x="76" y="66"/>
                  </a:cxn>
                  <a:cxn ang="0">
                    <a:pos x="64" y="73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2"/>
                  </a:cxn>
                  <a:cxn ang="0">
                    <a:pos x="10" y="68"/>
                  </a:cxn>
                  <a:cxn ang="0">
                    <a:pos x="10" y="10"/>
                  </a:cxn>
                  <a:cxn ang="0">
                    <a:pos x="8" y="7"/>
                  </a:cxn>
                  <a:cxn ang="0">
                    <a:pos x="6" y="6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3" h="80">
                    <a:moveTo>
                      <a:pt x="31" y="5"/>
                    </a:moveTo>
                    <a:lnTo>
                      <a:pt x="27" y="6"/>
                    </a:lnTo>
                    <a:lnTo>
                      <a:pt x="25" y="7"/>
                    </a:lnTo>
                    <a:lnTo>
                      <a:pt x="22" y="10"/>
                    </a:lnTo>
                    <a:lnTo>
                      <a:pt x="22" y="71"/>
                    </a:lnTo>
                    <a:lnTo>
                      <a:pt x="24" y="72"/>
                    </a:lnTo>
                    <a:lnTo>
                      <a:pt x="26" y="73"/>
                    </a:lnTo>
                    <a:lnTo>
                      <a:pt x="30" y="75"/>
                    </a:lnTo>
                    <a:lnTo>
                      <a:pt x="35" y="75"/>
                    </a:lnTo>
                    <a:lnTo>
                      <a:pt x="50" y="72"/>
                    </a:lnTo>
                    <a:lnTo>
                      <a:pt x="62" y="66"/>
                    </a:lnTo>
                    <a:lnTo>
                      <a:pt x="68" y="54"/>
                    </a:lnTo>
                    <a:lnTo>
                      <a:pt x="71" y="40"/>
                    </a:lnTo>
                    <a:lnTo>
                      <a:pt x="68" y="25"/>
                    </a:lnTo>
                    <a:lnTo>
                      <a:pt x="62" y="14"/>
                    </a:lnTo>
                    <a:lnTo>
                      <a:pt x="50" y="7"/>
                    </a:lnTo>
                    <a:lnTo>
                      <a:pt x="36" y="5"/>
                    </a:lnTo>
                    <a:lnTo>
                      <a:pt x="31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5" y="14"/>
                    </a:lnTo>
                    <a:lnTo>
                      <a:pt x="81" y="24"/>
                    </a:lnTo>
                    <a:lnTo>
                      <a:pt x="82" y="30"/>
                    </a:lnTo>
                    <a:lnTo>
                      <a:pt x="83" y="35"/>
                    </a:lnTo>
                    <a:lnTo>
                      <a:pt x="83" y="40"/>
                    </a:lnTo>
                    <a:lnTo>
                      <a:pt x="82" y="56"/>
                    </a:lnTo>
                    <a:lnTo>
                      <a:pt x="76" y="66"/>
                    </a:lnTo>
                    <a:lnTo>
                      <a:pt x="64" y="73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2"/>
                    </a:lnTo>
                    <a:lnTo>
                      <a:pt x="10" y="68"/>
                    </a:lnTo>
                    <a:lnTo>
                      <a:pt x="10" y="10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53" name="Freeform 137"/>
              <p:cNvSpPr>
                <a:spLocks noEditPoints="1"/>
              </p:cNvSpPr>
              <p:nvPr/>
            </p:nvSpPr>
            <p:spPr bwMode="auto">
              <a:xfrm>
                <a:off x="4256" y="1102"/>
                <a:ext cx="68" cy="80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9" y="52"/>
                  </a:cxn>
                  <a:cxn ang="0">
                    <a:pos x="38" y="52"/>
                  </a:cxn>
                  <a:cxn ang="0">
                    <a:pos x="38" y="10"/>
                  </a:cxn>
                  <a:cxn ang="0">
                    <a:pos x="38" y="0"/>
                  </a:cxn>
                  <a:cxn ang="0">
                    <a:pos x="50" y="0"/>
                  </a:cxn>
                  <a:cxn ang="0">
                    <a:pos x="50" y="52"/>
                  </a:cxn>
                  <a:cxn ang="0">
                    <a:pos x="68" y="52"/>
                  </a:cxn>
                  <a:cxn ang="0">
                    <a:pos x="65" y="58"/>
                  </a:cxn>
                  <a:cxn ang="0">
                    <a:pos x="50" y="58"/>
                  </a:cxn>
                  <a:cxn ang="0">
                    <a:pos x="50" y="67"/>
                  </a:cxn>
                  <a:cxn ang="0">
                    <a:pos x="51" y="71"/>
                  </a:cxn>
                  <a:cxn ang="0">
                    <a:pos x="52" y="73"/>
                  </a:cxn>
                  <a:cxn ang="0">
                    <a:pos x="54" y="75"/>
                  </a:cxn>
                  <a:cxn ang="0">
                    <a:pos x="57" y="76"/>
                  </a:cxn>
                  <a:cxn ang="0">
                    <a:pos x="61" y="76"/>
                  </a:cxn>
                  <a:cxn ang="0">
                    <a:pos x="61" y="80"/>
                  </a:cxn>
                  <a:cxn ang="0">
                    <a:pos x="28" y="80"/>
                  </a:cxn>
                  <a:cxn ang="0">
                    <a:pos x="28" y="76"/>
                  </a:cxn>
                  <a:cxn ang="0">
                    <a:pos x="35" y="76"/>
                  </a:cxn>
                  <a:cxn ang="0">
                    <a:pos x="37" y="75"/>
                  </a:cxn>
                  <a:cxn ang="0">
                    <a:pos x="38" y="72"/>
                  </a:cxn>
                  <a:cxn ang="0">
                    <a:pos x="38" y="58"/>
                  </a:cxn>
                  <a:cxn ang="0">
                    <a:pos x="3" y="58"/>
                  </a:cxn>
                  <a:cxn ang="0">
                    <a:pos x="0" y="53"/>
                  </a:cxn>
                  <a:cxn ang="0">
                    <a:pos x="21" y="28"/>
                  </a:cxn>
                  <a:cxn ang="0">
                    <a:pos x="38" y="0"/>
                  </a:cxn>
                </a:cxnLst>
                <a:rect l="0" t="0" r="r" b="b"/>
                <a:pathLst>
                  <a:path w="68" h="80">
                    <a:moveTo>
                      <a:pt x="38" y="10"/>
                    </a:moveTo>
                    <a:lnTo>
                      <a:pt x="9" y="52"/>
                    </a:lnTo>
                    <a:lnTo>
                      <a:pt x="38" y="52"/>
                    </a:lnTo>
                    <a:lnTo>
                      <a:pt x="38" y="10"/>
                    </a:lnTo>
                    <a:close/>
                    <a:moveTo>
                      <a:pt x="38" y="0"/>
                    </a:moveTo>
                    <a:lnTo>
                      <a:pt x="50" y="0"/>
                    </a:lnTo>
                    <a:lnTo>
                      <a:pt x="50" y="52"/>
                    </a:lnTo>
                    <a:lnTo>
                      <a:pt x="68" y="52"/>
                    </a:lnTo>
                    <a:lnTo>
                      <a:pt x="65" y="58"/>
                    </a:lnTo>
                    <a:lnTo>
                      <a:pt x="50" y="58"/>
                    </a:lnTo>
                    <a:lnTo>
                      <a:pt x="50" y="67"/>
                    </a:lnTo>
                    <a:lnTo>
                      <a:pt x="51" y="71"/>
                    </a:lnTo>
                    <a:lnTo>
                      <a:pt x="52" y="73"/>
                    </a:lnTo>
                    <a:lnTo>
                      <a:pt x="54" y="75"/>
                    </a:lnTo>
                    <a:lnTo>
                      <a:pt x="57" y="76"/>
                    </a:lnTo>
                    <a:lnTo>
                      <a:pt x="61" y="76"/>
                    </a:lnTo>
                    <a:lnTo>
                      <a:pt x="61" y="80"/>
                    </a:lnTo>
                    <a:lnTo>
                      <a:pt x="28" y="80"/>
                    </a:lnTo>
                    <a:lnTo>
                      <a:pt x="28" y="76"/>
                    </a:lnTo>
                    <a:lnTo>
                      <a:pt x="35" y="76"/>
                    </a:lnTo>
                    <a:lnTo>
                      <a:pt x="37" y="75"/>
                    </a:lnTo>
                    <a:lnTo>
                      <a:pt x="38" y="72"/>
                    </a:lnTo>
                    <a:lnTo>
                      <a:pt x="38" y="58"/>
                    </a:lnTo>
                    <a:lnTo>
                      <a:pt x="3" y="58"/>
                    </a:lnTo>
                    <a:lnTo>
                      <a:pt x="0" y="53"/>
                    </a:lnTo>
                    <a:lnTo>
                      <a:pt x="21" y="2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54" name="Picture 138"/>
              <p:cNvPicPr>
                <a:picLocks noChangeAspect="1" noChangeArrowheads="1"/>
              </p:cNvPicPr>
              <p:nvPr/>
            </p:nvPicPr>
            <p:blipFill>
              <a:blip r:embed="rId63" cstate="print"/>
              <a:srcRect/>
              <a:stretch>
                <a:fillRect/>
              </a:stretch>
            </p:blipFill>
            <p:spPr bwMode="auto">
              <a:xfrm>
                <a:off x="4415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55" name="Picture 139"/>
              <p:cNvPicPr>
                <a:picLocks noChangeAspect="1" noChangeArrowheads="1"/>
              </p:cNvPicPr>
              <p:nvPr/>
            </p:nvPicPr>
            <p:blipFill>
              <a:blip r:embed="rId64" cstate="print"/>
              <a:srcRect/>
              <a:stretch>
                <a:fillRect/>
              </a:stretch>
            </p:blipFill>
            <p:spPr bwMode="auto">
              <a:xfrm>
                <a:off x="4415" y="107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56" name="Picture 140"/>
              <p:cNvPicPr>
                <a:picLocks noChangeAspect="1" noChangeArrowheads="1"/>
              </p:cNvPicPr>
              <p:nvPr/>
            </p:nvPicPr>
            <p:blipFill>
              <a:blip r:embed="rId65" cstate="print"/>
              <a:srcRect/>
              <a:stretch>
                <a:fillRect/>
              </a:stretch>
            </p:blipFill>
            <p:spPr bwMode="auto">
              <a:xfrm>
                <a:off x="4444" y="107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57" name="Picture 141"/>
              <p:cNvPicPr>
                <a:picLocks noChangeAspect="1" noChangeArrowheads="1"/>
              </p:cNvPicPr>
              <p:nvPr/>
            </p:nvPicPr>
            <p:blipFill>
              <a:blip r:embed="rId66" cstate="print"/>
              <a:srcRect/>
              <a:stretch>
                <a:fillRect/>
              </a:stretch>
            </p:blipFill>
            <p:spPr bwMode="auto">
              <a:xfrm>
                <a:off x="4444" y="107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58" name="Freeform 142"/>
              <p:cNvSpPr>
                <a:spLocks/>
              </p:cNvSpPr>
              <p:nvPr/>
            </p:nvSpPr>
            <p:spPr bwMode="auto">
              <a:xfrm>
                <a:off x="4554" y="1127"/>
                <a:ext cx="44" cy="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" y="0"/>
                  </a:cxn>
                  <a:cxn ang="0">
                    <a:pos x="43" y="5"/>
                  </a:cxn>
                  <a:cxn ang="0">
                    <a:pos x="25" y="5"/>
                  </a:cxn>
                  <a:cxn ang="0">
                    <a:pos x="25" y="43"/>
                  </a:cxn>
                  <a:cxn ang="0">
                    <a:pos x="26" y="47"/>
                  </a:cxn>
                  <a:cxn ang="0">
                    <a:pos x="29" y="50"/>
                  </a:cxn>
                  <a:cxn ang="0">
                    <a:pos x="33" y="51"/>
                  </a:cxn>
                  <a:cxn ang="0">
                    <a:pos x="40" y="48"/>
                  </a:cxn>
                  <a:cxn ang="0">
                    <a:pos x="44" y="46"/>
                  </a:cxn>
                  <a:cxn ang="0">
                    <a:pos x="44" y="51"/>
                  </a:cxn>
                  <a:cxn ang="0">
                    <a:pos x="40" y="54"/>
                  </a:cxn>
                  <a:cxn ang="0">
                    <a:pos x="35" y="56"/>
                  </a:cxn>
                  <a:cxn ang="0">
                    <a:pos x="25" y="56"/>
                  </a:cxn>
                  <a:cxn ang="0">
                    <a:pos x="21" y="55"/>
                  </a:cxn>
                  <a:cxn ang="0">
                    <a:pos x="16" y="50"/>
                  </a:cxn>
                  <a:cxn ang="0">
                    <a:pos x="16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44" h="56">
                    <a:moveTo>
                      <a:pt x="0" y="0"/>
                    </a:moveTo>
                    <a:lnTo>
                      <a:pt x="43" y="0"/>
                    </a:lnTo>
                    <a:lnTo>
                      <a:pt x="43" y="5"/>
                    </a:lnTo>
                    <a:lnTo>
                      <a:pt x="25" y="5"/>
                    </a:lnTo>
                    <a:lnTo>
                      <a:pt x="25" y="43"/>
                    </a:lnTo>
                    <a:lnTo>
                      <a:pt x="26" y="47"/>
                    </a:lnTo>
                    <a:lnTo>
                      <a:pt x="29" y="50"/>
                    </a:lnTo>
                    <a:lnTo>
                      <a:pt x="33" y="51"/>
                    </a:lnTo>
                    <a:lnTo>
                      <a:pt x="40" y="48"/>
                    </a:lnTo>
                    <a:lnTo>
                      <a:pt x="44" y="46"/>
                    </a:lnTo>
                    <a:lnTo>
                      <a:pt x="44" y="51"/>
                    </a:lnTo>
                    <a:lnTo>
                      <a:pt x="40" y="54"/>
                    </a:lnTo>
                    <a:lnTo>
                      <a:pt x="35" y="56"/>
                    </a:lnTo>
                    <a:lnTo>
                      <a:pt x="25" y="56"/>
                    </a:lnTo>
                    <a:lnTo>
                      <a:pt x="21" y="55"/>
                    </a:lnTo>
                    <a:lnTo>
                      <a:pt x="16" y="50"/>
                    </a:lnTo>
                    <a:lnTo>
                      <a:pt x="16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59" name="Freeform 143"/>
              <p:cNvSpPr>
                <a:spLocks noEditPoints="1"/>
              </p:cNvSpPr>
              <p:nvPr/>
            </p:nvSpPr>
            <p:spPr bwMode="auto">
              <a:xfrm>
                <a:off x="4818" y="1102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3" y="73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1" y="79"/>
                  </a:cxn>
                  <a:cxn ang="0">
                    <a:pos x="60" y="66"/>
                  </a:cxn>
                  <a:cxn ang="0">
                    <a:pos x="61" y="47"/>
                  </a:cxn>
                  <a:cxn ang="0">
                    <a:pos x="71" y="33"/>
                  </a:cxn>
                  <a:cxn ang="0">
                    <a:pos x="20" y="3"/>
                  </a:cxn>
                  <a:cxn ang="0">
                    <a:pos x="10" y="14"/>
                  </a:cxn>
                  <a:cxn ang="0">
                    <a:pos x="9" y="31"/>
                  </a:cxn>
                  <a:cxn ang="0">
                    <a:pos x="13" y="42"/>
                  </a:cxn>
                  <a:cxn ang="0">
                    <a:pos x="20" y="44"/>
                  </a:cxn>
                  <a:cxn ang="0">
                    <a:pos x="31" y="35"/>
                  </a:cxn>
                  <a:cxn ang="0">
                    <a:pos x="31" y="12"/>
                  </a:cxn>
                  <a:cxn ang="0">
                    <a:pos x="20" y="3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6" y="42"/>
                  </a:cxn>
                  <a:cxn ang="0">
                    <a:pos x="20" y="49"/>
                  </a:cxn>
                  <a:cxn ang="0">
                    <a:pos x="5" y="42"/>
                  </a:cxn>
                  <a:cxn ang="0">
                    <a:pos x="0" y="24"/>
                  </a:cxn>
                  <a:cxn ang="0">
                    <a:pos x="5" y="6"/>
                  </a:cxn>
                  <a:cxn ang="0">
                    <a:pos x="20" y="0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5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3" y="73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80" y="31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1" y="79"/>
                    </a:lnTo>
                    <a:lnTo>
                      <a:pt x="65" y="73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1"/>
                    </a:lnTo>
                    <a:close/>
                    <a:moveTo>
                      <a:pt x="20" y="3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1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0" y="3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60" name="Freeform 144"/>
              <p:cNvSpPr>
                <a:spLocks/>
              </p:cNvSpPr>
              <p:nvPr/>
            </p:nvSpPr>
            <p:spPr bwMode="auto">
              <a:xfrm>
                <a:off x="4925" y="1102"/>
                <a:ext cx="74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0"/>
                  </a:cxn>
                  <a:cxn ang="0">
                    <a:pos x="74" y="20"/>
                  </a:cxn>
                  <a:cxn ang="0">
                    <a:pos x="70" y="23"/>
                  </a:cxn>
                  <a:cxn ang="0">
                    <a:pos x="65" y="16"/>
                  </a:cxn>
                  <a:cxn ang="0">
                    <a:pos x="60" y="12"/>
                  </a:cxn>
                  <a:cxn ang="0">
                    <a:pos x="54" y="10"/>
                  </a:cxn>
                  <a:cxn ang="0">
                    <a:pos x="48" y="7"/>
                  </a:cxn>
                  <a:cxn ang="0">
                    <a:pos x="35" y="5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5" y="7"/>
                  </a:cxn>
                  <a:cxn ang="0">
                    <a:pos x="23" y="12"/>
                  </a:cxn>
                  <a:cxn ang="0">
                    <a:pos x="23" y="35"/>
                  </a:cxn>
                  <a:cxn ang="0">
                    <a:pos x="30" y="35"/>
                  </a:cxn>
                  <a:cxn ang="0">
                    <a:pos x="34" y="34"/>
                  </a:cxn>
                  <a:cxn ang="0">
                    <a:pos x="38" y="34"/>
                  </a:cxn>
                  <a:cxn ang="0">
                    <a:pos x="43" y="29"/>
                  </a:cxn>
                  <a:cxn ang="0">
                    <a:pos x="44" y="25"/>
                  </a:cxn>
                  <a:cxn ang="0">
                    <a:pos x="46" y="20"/>
                  </a:cxn>
                  <a:cxn ang="0">
                    <a:pos x="49" y="20"/>
                  </a:cxn>
                  <a:cxn ang="0">
                    <a:pos x="49" y="54"/>
                  </a:cxn>
                  <a:cxn ang="0">
                    <a:pos x="46" y="54"/>
                  </a:cxn>
                  <a:cxn ang="0">
                    <a:pos x="43" y="47"/>
                  </a:cxn>
                  <a:cxn ang="0">
                    <a:pos x="42" y="44"/>
                  </a:cxn>
                  <a:cxn ang="0">
                    <a:pos x="39" y="42"/>
                  </a:cxn>
                  <a:cxn ang="0">
                    <a:pos x="35" y="40"/>
                  </a:cxn>
                  <a:cxn ang="0">
                    <a:pos x="23" y="40"/>
                  </a:cxn>
                  <a:cxn ang="0">
                    <a:pos x="23" y="71"/>
                  </a:cxn>
                  <a:cxn ang="0">
                    <a:pos x="24" y="73"/>
                  </a:cxn>
                  <a:cxn ang="0">
                    <a:pos x="27" y="75"/>
                  </a:cxn>
                  <a:cxn ang="0">
                    <a:pos x="30" y="76"/>
                  </a:cxn>
                  <a:cxn ang="0">
                    <a:pos x="34" y="76"/>
                  </a:cxn>
                  <a:cxn ang="0">
                    <a:pos x="34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7" y="73"/>
                  </a:cxn>
                  <a:cxn ang="0">
                    <a:pos x="10" y="72"/>
                  </a:cxn>
                  <a:cxn ang="0">
                    <a:pos x="11" y="68"/>
                  </a:cxn>
                  <a:cxn ang="0">
                    <a:pos x="11" y="17"/>
                  </a:cxn>
                  <a:cxn ang="0">
                    <a:pos x="10" y="12"/>
                  </a:cxn>
                  <a:cxn ang="0">
                    <a:pos x="10" y="10"/>
                  </a:cxn>
                  <a:cxn ang="0">
                    <a:pos x="9" y="7"/>
                  </a:cxn>
                  <a:cxn ang="0">
                    <a:pos x="4" y="5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4" h="80">
                    <a:moveTo>
                      <a:pt x="0" y="0"/>
                    </a:moveTo>
                    <a:lnTo>
                      <a:pt x="65" y="0"/>
                    </a:lnTo>
                    <a:lnTo>
                      <a:pt x="74" y="20"/>
                    </a:lnTo>
                    <a:lnTo>
                      <a:pt x="70" y="23"/>
                    </a:lnTo>
                    <a:lnTo>
                      <a:pt x="65" y="16"/>
                    </a:lnTo>
                    <a:lnTo>
                      <a:pt x="60" y="12"/>
                    </a:lnTo>
                    <a:lnTo>
                      <a:pt x="54" y="10"/>
                    </a:lnTo>
                    <a:lnTo>
                      <a:pt x="48" y="7"/>
                    </a:lnTo>
                    <a:lnTo>
                      <a:pt x="35" y="5"/>
                    </a:lnTo>
                    <a:lnTo>
                      <a:pt x="32" y="5"/>
                    </a:lnTo>
                    <a:lnTo>
                      <a:pt x="28" y="6"/>
                    </a:lnTo>
                    <a:lnTo>
                      <a:pt x="25" y="7"/>
                    </a:lnTo>
                    <a:lnTo>
                      <a:pt x="23" y="12"/>
                    </a:lnTo>
                    <a:lnTo>
                      <a:pt x="23" y="35"/>
                    </a:lnTo>
                    <a:lnTo>
                      <a:pt x="30" y="35"/>
                    </a:lnTo>
                    <a:lnTo>
                      <a:pt x="34" y="34"/>
                    </a:lnTo>
                    <a:lnTo>
                      <a:pt x="38" y="34"/>
                    </a:lnTo>
                    <a:lnTo>
                      <a:pt x="43" y="29"/>
                    </a:lnTo>
                    <a:lnTo>
                      <a:pt x="44" y="25"/>
                    </a:lnTo>
                    <a:lnTo>
                      <a:pt x="46" y="20"/>
                    </a:lnTo>
                    <a:lnTo>
                      <a:pt x="49" y="20"/>
                    </a:lnTo>
                    <a:lnTo>
                      <a:pt x="49" y="54"/>
                    </a:lnTo>
                    <a:lnTo>
                      <a:pt x="46" y="54"/>
                    </a:lnTo>
                    <a:lnTo>
                      <a:pt x="43" y="47"/>
                    </a:lnTo>
                    <a:lnTo>
                      <a:pt x="42" y="44"/>
                    </a:lnTo>
                    <a:lnTo>
                      <a:pt x="39" y="42"/>
                    </a:lnTo>
                    <a:lnTo>
                      <a:pt x="35" y="40"/>
                    </a:lnTo>
                    <a:lnTo>
                      <a:pt x="23" y="40"/>
                    </a:lnTo>
                    <a:lnTo>
                      <a:pt x="23" y="71"/>
                    </a:lnTo>
                    <a:lnTo>
                      <a:pt x="24" y="73"/>
                    </a:lnTo>
                    <a:lnTo>
                      <a:pt x="27" y="75"/>
                    </a:lnTo>
                    <a:lnTo>
                      <a:pt x="30" y="76"/>
                    </a:lnTo>
                    <a:lnTo>
                      <a:pt x="34" y="76"/>
                    </a:lnTo>
                    <a:lnTo>
                      <a:pt x="34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7" y="73"/>
                    </a:lnTo>
                    <a:lnTo>
                      <a:pt x="10" y="72"/>
                    </a:lnTo>
                    <a:lnTo>
                      <a:pt x="11" y="68"/>
                    </a:lnTo>
                    <a:lnTo>
                      <a:pt x="11" y="17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4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61" name="Freeform 145"/>
              <p:cNvSpPr>
                <a:spLocks noEditPoints="1"/>
              </p:cNvSpPr>
              <p:nvPr/>
            </p:nvSpPr>
            <p:spPr bwMode="auto">
              <a:xfrm>
                <a:off x="4999" y="1102"/>
                <a:ext cx="67" cy="80"/>
              </a:xfrm>
              <a:custGeom>
                <a:avLst/>
                <a:gdLst/>
                <a:ahLst/>
                <a:cxnLst>
                  <a:cxn ang="0">
                    <a:pos x="39" y="10"/>
                  </a:cxn>
                  <a:cxn ang="0">
                    <a:pos x="8" y="52"/>
                  </a:cxn>
                  <a:cxn ang="0">
                    <a:pos x="39" y="52"/>
                  </a:cxn>
                  <a:cxn ang="0">
                    <a:pos x="39" y="10"/>
                  </a:cxn>
                  <a:cxn ang="0">
                    <a:pos x="39" y="0"/>
                  </a:cxn>
                  <a:cxn ang="0">
                    <a:pos x="49" y="0"/>
                  </a:cxn>
                  <a:cxn ang="0">
                    <a:pos x="49" y="52"/>
                  </a:cxn>
                  <a:cxn ang="0">
                    <a:pos x="67" y="52"/>
                  </a:cxn>
                  <a:cxn ang="0">
                    <a:pos x="64" y="58"/>
                  </a:cxn>
                  <a:cxn ang="0">
                    <a:pos x="49" y="58"/>
                  </a:cxn>
                  <a:cxn ang="0">
                    <a:pos x="49" y="67"/>
                  </a:cxn>
                  <a:cxn ang="0">
                    <a:pos x="50" y="71"/>
                  </a:cxn>
                  <a:cxn ang="0">
                    <a:pos x="52" y="73"/>
                  </a:cxn>
                  <a:cxn ang="0">
                    <a:pos x="53" y="75"/>
                  </a:cxn>
                  <a:cxn ang="0">
                    <a:pos x="57" y="76"/>
                  </a:cxn>
                  <a:cxn ang="0">
                    <a:pos x="61" y="76"/>
                  </a:cxn>
                  <a:cxn ang="0">
                    <a:pos x="61" y="80"/>
                  </a:cxn>
                  <a:cxn ang="0">
                    <a:pos x="27" y="80"/>
                  </a:cxn>
                  <a:cxn ang="0">
                    <a:pos x="27" y="76"/>
                  </a:cxn>
                  <a:cxn ang="0">
                    <a:pos x="34" y="76"/>
                  </a:cxn>
                  <a:cxn ang="0">
                    <a:pos x="36" y="75"/>
                  </a:cxn>
                  <a:cxn ang="0">
                    <a:pos x="38" y="72"/>
                  </a:cxn>
                  <a:cxn ang="0">
                    <a:pos x="38" y="70"/>
                  </a:cxn>
                  <a:cxn ang="0">
                    <a:pos x="39" y="67"/>
                  </a:cxn>
                  <a:cxn ang="0">
                    <a:pos x="39" y="58"/>
                  </a:cxn>
                  <a:cxn ang="0">
                    <a:pos x="2" y="58"/>
                  </a:cxn>
                  <a:cxn ang="0">
                    <a:pos x="0" y="53"/>
                  </a:cxn>
                  <a:cxn ang="0">
                    <a:pos x="20" y="28"/>
                  </a:cxn>
                  <a:cxn ang="0">
                    <a:pos x="39" y="0"/>
                  </a:cxn>
                </a:cxnLst>
                <a:rect l="0" t="0" r="r" b="b"/>
                <a:pathLst>
                  <a:path w="67" h="80">
                    <a:moveTo>
                      <a:pt x="39" y="10"/>
                    </a:moveTo>
                    <a:lnTo>
                      <a:pt x="8" y="52"/>
                    </a:lnTo>
                    <a:lnTo>
                      <a:pt x="39" y="52"/>
                    </a:lnTo>
                    <a:lnTo>
                      <a:pt x="39" y="10"/>
                    </a:lnTo>
                    <a:close/>
                    <a:moveTo>
                      <a:pt x="39" y="0"/>
                    </a:moveTo>
                    <a:lnTo>
                      <a:pt x="49" y="0"/>
                    </a:lnTo>
                    <a:lnTo>
                      <a:pt x="49" y="52"/>
                    </a:lnTo>
                    <a:lnTo>
                      <a:pt x="67" y="52"/>
                    </a:lnTo>
                    <a:lnTo>
                      <a:pt x="64" y="58"/>
                    </a:lnTo>
                    <a:lnTo>
                      <a:pt x="49" y="58"/>
                    </a:lnTo>
                    <a:lnTo>
                      <a:pt x="49" y="67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3" y="75"/>
                    </a:lnTo>
                    <a:lnTo>
                      <a:pt x="57" y="76"/>
                    </a:lnTo>
                    <a:lnTo>
                      <a:pt x="61" y="76"/>
                    </a:lnTo>
                    <a:lnTo>
                      <a:pt x="61" y="80"/>
                    </a:lnTo>
                    <a:lnTo>
                      <a:pt x="27" y="80"/>
                    </a:lnTo>
                    <a:lnTo>
                      <a:pt x="27" y="76"/>
                    </a:lnTo>
                    <a:lnTo>
                      <a:pt x="34" y="76"/>
                    </a:lnTo>
                    <a:lnTo>
                      <a:pt x="36" y="75"/>
                    </a:lnTo>
                    <a:lnTo>
                      <a:pt x="38" y="72"/>
                    </a:lnTo>
                    <a:lnTo>
                      <a:pt x="38" y="70"/>
                    </a:lnTo>
                    <a:lnTo>
                      <a:pt x="39" y="67"/>
                    </a:lnTo>
                    <a:lnTo>
                      <a:pt x="39" y="58"/>
                    </a:lnTo>
                    <a:lnTo>
                      <a:pt x="2" y="58"/>
                    </a:lnTo>
                    <a:lnTo>
                      <a:pt x="0" y="53"/>
                    </a:lnTo>
                    <a:lnTo>
                      <a:pt x="20" y="2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62" name="Picture 146"/>
              <p:cNvPicPr>
                <a:picLocks noChangeAspect="1" noChangeArrowheads="1"/>
              </p:cNvPicPr>
              <p:nvPr/>
            </p:nvPicPr>
            <p:blipFill>
              <a:blip r:embed="rId67" cstate="print"/>
              <a:srcRect/>
              <a:stretch>
                <a:fillRect/>
              </a:stretch>
            </p:blipFill>
            <p:spPr bwMode="auto">
              <a:xfrm>
                <a:off x="5171" y="107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63" name="Picture 147"/>
              <p:cNvPicPr>
                <a:picLocks noChangeAspect="1" noChangeArrowheads="1"/>
              </p:cNvPicPr>
              <p:nvPr/>
            </p:nvPicPr>
            <p:blipFill>
              <a:blip r:embed="rId68" cstate="print"/>
              <a:srcRect/>
              <a:stretch>
                <a:fillRect/>
              </a:stretch>
            </p:blipFill>
            <p:spPr bwMode="auto">
              <a:xfrm>
                <a:off x="5171" y="107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64" name="Picture 148"/>
              <p:cNvPicPr>
                <a:picLocks noChangeAspect="1" noChangeArrowheads="1"/>
              </p:cNvPicPr>
              <p:nvPr/>
            </p:nvPicPr>
            <p:blipFill>
              <a:blip r:embed="rId69" cstate="print"/>
              <a:srcRect/>
              <a:stretch>
                <a:fillRect/>
              </a:stretch>
            </p:blipFill>
            <p:spPr bwMode="auto">
              <a:xfrm>
                <a:off x="1067" y="1229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65" name="Picture 149"/>
              <p:cNvPicPr>
                <a:picLocks noChangeAspect="1" noChangeArrowheads="1"/>
              </p:cNvPicPr>
              <p:nvPr/>
            </p:nvPicPr>
            <p:blipFill>
              <a:blip r:embed="rId70" cstate="print"/>
              <a:srcRect/>
              <a:stretch>
                <a:fillRect/>
              </a:stretch>
            </p:blipFill>
            <p:spPr bwMode="auto">
              <a:xfrm>
                <a:off x="1067" y="1229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66" name="Picture 150"/>
              <p:cNvPicPr>
                <a:picLocks noChangeAspect="1" noChangeArrowheads="1"/>
              </p:cNvPicPr>
              <p:nvPr/>
            </p:nvPicPr>
            <p:blipFill>
              <a:blip r:embed="rId71" cstate="print"/>
              <a:srcRect/>
              <a:stretch>
                <a:fillRect/>
              </a:stretch>
            </p:blipFill>
            <p:spPr bwMode="auto">
              <a:xfrm>
                <a:off x="1064" y="12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67" name="Picture 151"/>
              <p:cNvPicPr>
                <a:picLocks noChangeAspect="1" noChangeArrowheads="1"/>
              </p:cNvPicPr>
              <p:nvPr/>
            </p:nvPicPr>
            <p:blipFill>
              <a:blip r:embed="rId72" cstate="print"/>
              <a:srcRect/>
              <a:stretch>
                <a:fillRect/>
              </a:stretch>
            </p:blipFill>
            <p:spPr bwMode="auto">
              <a:xfrm>
                <a:off x="1064" y="12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68" name="Freeform 152"/>
              <p:cNvSpPr>
                <a:spLocks noEditPoints="1"/>
              </p:cNvSpPr>
              <p:nvPr/>
            </p:nvSpPr>
            <p:spPr bwMode="auto">
              <a:xfrm>
                <a:off x="1215" y="1251"/>
                <a:ext cx="56" cy="96"/>
              </a:xfrm>
              <a:custGeom>
                <a:avLst/>
                <a:gdLst/>
                <a:ahLst/>
                <a:cxnLst>
                  <a:cxn ang="0">
                    <a:pos x="14" y="82"/>
                  </a:cxn>
                  <a:cxn ang="0">
                    <a:pos x="29" y="82"/>
                  </a:cxn>
                  <a:cxn ang="0">
                    <a:pos x="29" y="96"/>
                  </a:cxn>
                  <a:cxn ang="0">
                    <a:pos x="14" y="96"/>
                  </a:cxn>
                  <a:cxn ang="0">
                    <a:pos x="14" y="82"/>
                  </a:cxn>
                  <a:cxn ang="0">
                    <a:pos x="27" y="0"/>
                  </a:cxn>
                  <a:cxn ang="0">
                    <a:pos x="39" y="1"/>
                  </a:cxn>
                  <a:cxn ang="0">
                    <a:pos x="48" y="6"/>
                  </a:cxn>
                  <a:cxn ang="0">
                    <a:pos x="53" y="12"/>
                  </a:cxn>
                  <a:cxn ang="0">
                    <a:pos x="56" y="21"/>
                  </a:cxn>
                  <a:cxn ang="0">
                    <a:pos x="53" y="31"/>
                  </a:cxn>
                  <a:cxn ang="0">
                    <a:pos x="51" y="35"/>
                  </a:cxn>
                  <a:cxn ang="0">
                    <a:pos x="46" y="39"/>
                  </a:cxn>
                  <a:cxn ang="0">
                    <a:pos x="43" y="42"/>
                  </a:cxn>
                  <a:cxn ang="0">
                    <a:pos x="42" y="42"/>
                  </a:cxn>
                  <a:cxn ang="0">
                    <a:pos x="38" y="45"/>
                  </a:cxn>
                  <a:cxn ang="0">
                    <a:pos x="32" y="50"/>
                  </a:cxn>
                  <a:cxn ang="0">
                    <a:pos x="28" y="57"/>
                  </a:cxn>
                  <a:cxn ang="0">
                    <a:pos x="28" y="69"/>
                  </a:cxn>
                  <a:cxn ang="0">
                    <a:pos x="15" y="69"/>
                  </a:cxn>
                  <a:cxn ang="0">
                    <a:pos x="15" y="66"/>
                  </a:cxn>
                  <a:cxn ang="0">
                    <a:pos x="19" y="52"/>
                  </a:cxn>
                  <a:cxn ang="0">
                    <a:pos x="29" y="40"/>
                  </a:cxn>
                  <a:cxn ang="0">
                    <a:pos x="33" y="38"/>
                  </a:cxn>
                  <a:cxn ang="0">
                    <a:pos x="39" y="31"/>
                  </a:cxn>
                  <a:cxn ang="0">
                    <a:pos x="42" y="26"/>
                  </a:cxn>
                  <a:cxn ang="0">
                    <a:pos x="42" y="17"/>
                  </a:cxn>
                  <a:cxn ang="0">
                    <a:pos x="39" y="14"/>
                  </a:cxn>
                  <a:cxn ang="0">
                    <a:pos x="32" y="8"/>
                  </a:cxn>
                  <a:cxn ang="0">
                    <a:pos x="20" y="8"/>
                  </a:cxn>
                  <a:cxn ang="0">
                    <a:pos x="15" y="10"/>
                  </a:cxn>
                  <a:cxn ang="0">
                    <a:pos x="9" y="12"/>
                  </a:cxn>
                  <a:cxn ang="0">
                    <a:pos x="8" y="29"/>
                  </a:cxn>
                  <a:cxn ang="0">
                    <a:pos x="0" y="29"/>
                  </a:cxn>
                  <a:cxn ang="0">
                    <a:pos x="0" y="5"/>
                  </a:cxn>
                  <a:cxn ang="0">
                    <a:pos x="14" y="1"/>
                  </a:cxn>
                  <a:cxn ang="0">
                    <a:pos x="27" y="0"/>
                  </a:cxn>
                </a:cxnLst>
                <a:rect l="0" t="0" r="r" b="b"/>
                <a:pathLst>
                  <a:path w="56" h="96">
                    <a:moveTo>
                      <a:pt x="14" y="82"/>
                    </a:moveTo>
                    <a:lnTo>
                      <a:pt x="29" y="82"/>
                    </a:lnTo>
                    <a:lnTo>
                      <a:pt x="29" y="96"/>
                    </a:lnTo>
                    <a:lnTo>
                      <a:pt x="14" y="96"/>
                    </a:lnTo>
                    <a:lnTo>
                      <a:pt x="14" y="82"/>
                    </a:lnTo>
                    <a:close/>
                    <a:moveTo>
                      <a:pt x="27" y="0"/>
                    </a:moveTo>
                    <a:lnTo>
                      <a:pt x="39" y="1"/>
                    </a:lnTo>
                    <a:lnTo>
                      <a:pt x="48" y="6"/>
                    </a:lnTo>
                    <a:lnTo>
                      <a:pt x="53" y="12"/>
                    </a:lnTo>
                    <a:lnTo>
                      <a:pt x="56" y="21"/>
                    </a:lnTo>
                    <a:lnTo>
                      <a:pt x="53" y="31"/>
                    </a:lnTo>
                    <a:lnTo>
                      <a:pt x="51" y="35"/>
                    </a:lnTo>
                    <a:lnTo>
                      <a:pt x="46" y="39"/>
                    </a:lnTo>
                    <a:lnTo>
                      <a:pt x="43" y="42"/>
                    </a:lnTo>
                    <a:lnTo>
                      <a:pt x="42" y="42"/>
                    </a:lnTo>
                    <a:lnTo>
                      <a:pt x="38" y="45"/>
                    </a:lnTo>
                    <a:lnTo>
                      <a:pt x="32" y="50"/>
                    </a:lnTo>
                    <a:lnTo>
                      <a:pt x="28" y="57"/>
                    </a:lnTo>
                    <a:lnTo>
                      <a:pt x="28" y="69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9" y="52"/>
                    </a:lnTo>
                    <a:lnTo>
                      <a:pt x="29" y="40"/>
                    </a:lnTo>
                    <a:lnTo>
                      <a:pt x="33" y="38"/>
                    </a:lnTo>
                    <a:lnTo>
                      <a:pt x="39" y="31"/>
                    </a:lnTo>
                    <a:lnTo>
                      <a:pt x="42" y="26"/>
                    </a:lnTo>
                    <a:lnTo>
                      <a:pt x="42" y="17"/>
                    </a:lnTo>
                    <a:lnTo>
                      <a:pt x="39" y="14"/>
                    </a:lnTo>
                    <a:lnTo>
                      <a:pt x="32" y="8"/>
                    </a:lnTo>
                    <a:lnTo>
                      <a:pt x="20" y="8"/>
                    </a:lnTo>
                    <a:lnTo>
                      <a:pt x="15" y="10"/>
                    </a:lnTo>
                    <a:lnTo>
                      <a:pt x="9" y="12"/>
                    </a:lnTo>
                    <a:lnTo>
                      <a:pt x="8" y="29"/>
                    </a:lnTo>
                    <a:lnTo>
                      <a:pt x="0" y="29"/>
                    </a:lnTo>
                    <a:lnTo>
                      <a:pt x="0" y="5"/>
                    </a:lnTo>
                    <a:lnTo>
                      <a:pt x="14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69" name="Freeform 153"/>
              <p:cNvSpPr>
                <a:spLocks noEditPoints="1"/>
              </p:cNvSpPr>
              <p:nvPr/>
            </p:nvSpPr>
            <p:spPr bwMode="auto">
              <a:xfrm>
                <a:off x="1512" y="1267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1" y="74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1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7" y="45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30" y="1"/>
                  </a:cxn>
                  <a:cxn ang="0">
                    <a:pos x="40" y="15"/>
                  </a:cxn>
                  <a:cxn ang="0">
                    <a:pos x="40" y="34"/>
                  </a:cxn>
                  <a:cxn ang="0">
                    <a:pos x="30" y="47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8" y="57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5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40" y="34"/>
                    </a:lnTo>
                    <a:lnTo>
                      <a:pt x="36" y="42"/>
                    </a:lnTo>
                    <a:lnTo>
                      <a:pt x="30" y="47"/>
                    </a:lnTo>
                    <a:lnTo>
                      <a:pt x="21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70" name="Freeform 154"/>
              <p:cNvSpPr>
                <a:spLocks/>
              </p:cNvSpPr>
              <p:nvPr/>
            </p:nvSpPr>
            <p:spPr bwMode="auto">
              <a:xfrm>
                <a:off x="1620" y="1266"/>
                <a:ext cx="63" cy="82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56" y="11"/>
                  </a:cxn>
                  <a:cxn ang="0">
                    <a:pos x="58" y="24"/>
                  </a:cxn>
                  <a:cxn ang="0">
                    <a:pos x="52" y="32"/>
                  </a:cxn>
                  <a:cxn ang="0">
                    <a:pos x="45" y="35"/>
                  </a:cxn>
                  <a:cxn ang="0">
                    <a:pos x="45" y="38"/>
                  </a:cxn>
                  <a:cxn ang="0">
                    <a:pos x="54" y="42"/>
                  </a:cxn>
                  <a:cxn ang="0">
                    <a:pos x="60" y="48"/>
                  </a:cxn>
                  <a:cxn ang="0">
                    <a:pos x="63" y="63"/>
                  </a:cxn>
                  <a:cxn ang="0">
                    <a:pos x="56" y="74"/>
                  </a:cxn>
                  <a:cxn ang="0">
                    <a:pos x="41" y="81"/>
                  </a:cxn>
                  <a:cxn ang="0">
                    <a:pos x="23" y="82"/>
                  </a:cxn>
                  <a:cxn ang="0">
                    <a:pos x="11" y="79"/>
                  </a:cxn>
                  <a:cxn ang="0">
                    <a:pos x="3" y="72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8"/>
                  </a:cxn>
                  <a:cxn ang="0">
                    <a:pos x="13" y="65"/>
                  </a:cxn>
                  <a:cxn ang="0">
                    <a:pos x="16" y="74"/>
                  </a:cxn>
                  <a:cxn ang="0">
                    <a:pos x="26" y="77"/>
                  </a:cxn>
                  <a:cxn ang="0">
                    <a:pos x="40" y="75"/>
                  </a:cxn>
                  <a:cxn ang="0">
                    <a:pos x="50" y="58"/>
                  </a:cxn>
                  <a:cxn ang="0">
                    <a:pos x="45" y="44"/>
                  </a:cxn>
                  <a:cxn ang="0">
                    <a:pos x="36" y="40"/>
                  </a:cxn>
                  <a:cxn ang="0">
                    <a:pos x="28" y="39"/>
                  </a:cxn>
                  <a:cxn ang="0">
                    <a:pos x="21" y="40"/>
                  </a:cxn>
                  <a:cxn ang="0">
                    <a:pos x="32" y="35"/>
                  </a:cxn>
                  <a:cxn ang="0">
                    <a:pos x="44" y="29"/>
                  </a:cxn>
                  <a:cxn ang="0">
                    <a:pos x="46" y="20"/>
                  </a:cxn>
                  <a:cxn ang="0">
                    <a:pos x="45" y="11"/>
                  </a:cxn>
                  <a:cxn ang="0">
                    <a:pos x="35" y="6"/>
                  </a:cxn>
                  <a:cxn ang="0">
                    <a:pos x="26" y="6"/>
                  </a:cxn>
                  <a:cxn ang="0">
                    <a:pos x="18" y="9"/>
                  </a:cxn>
                  <a:cxn ang="0">
                    <a:pos x="16" y="15"/>
                  </a:cxn>
                  <a:cxn ang="0">
                    <a:pos x="18" y="21"/>
                  </a:cxn>
                  <a:cxn ang="0">
                    <a:pos x="16" y="25"/>
                  </a:cxn>
                  <a:cxn ang="0">
                    <a:pos x="8" y="27"/>
                  </a:cxn>
                  <a:cxn ang="0">
                    <a:pos x="5" y="14"/>
                  </a:cxn>
                  <a:cxn ang="0">
                    <a:pos x="13" y="5"/>
                  </a:cxn>
                  <a:cxn ang="0">
                    <a:pos x="31" y="0"/>
                  </a:cxn>
                </a:cxnLst>
                <a:rect l="0" t="0" r="r" b="b"/>
                <a:pathLst>
                  <a:path w="63" h="82">
                    <a:moveTo>
                      <a:pt x="31" y="0"/>
                    </a:moveTo>
                    <a:lnTo>
                      <a:pt x="44" y="2"/>
                    </a:lnTo>
                    <a:lnTo>
                      <a:pt x="54" y="7"/>
                    </a:lnTo>
                    <a:lnTo>
                      <a:pt x="56" y="11"/>
                    </a:lnTo>
                    <a:lnTo>
                      <a:pt x="59" y="19"/>
                    </a:lnTo>
                    <a:lnTo>
                      <a:pt x="58" y="24"/>
                    </a:lnTo>
                    <a:lnTo>
                      <a:pt x="56" y="28"/>
                    </a:lnTo>
                    <a:lnTo>
                      <a:pt x="52" y="32"/>
                    </a:lnTo>
                    <a:lnTo>
                      <a:pt x="49" y="34"/>
                    </a:lnTo>
                    <a:lnTo>
                      <a:pt x="45" y="35"/>
                    </a:lnTo>
                    <a:lnTo>
                      <a:pt x="40" y="37"/>
                    </a:lnTo>
                    <a:lnTo>
                      <a:pt x="45" y="38"/>
                    </a:lnTo>
                    <a:lnTo>
                      <a:pt x="50" y="40"/>
                    </a:lnTo>
                    <a:lnTo>
                      <a:pt x="54" y="42"/>
                    </a:lnTo>
                    <a:lnTo>
                      <a:pt x="58" y="44"/>
                    </a:lnTo>
                    <a:lnTo>
                      <a:pt x="60" y="48"/>
                    </a:lnTo>
                    <a:lnTo>
                      <a:pt x="63" y="53"/>
                    </a:lnTo>
                    <a:lnTo>
                      <a:pt x="63" y="63"/>
                    </a:lnTo>
                    <a:lnTo>
                      <a:pt x="60" y="68"/>
                    </a:lnTo>
                    <a:lnTo>
                      <a:pt x="56" y="74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30" y="82"/>
                    </a:lnTo>
                    <a:lnTo>
                      <a:pt x="23" y="82"/>
                    </a:lnTo>
                    <a:lnTo>
                      <a:pt x="17" y="81"/>
                    </a:lnTo>
                    <a:lnTo>
                      <a:pt x="11" y="79"/>
                    </a:lnTo>
                    <a:lnTo>
                      <a:pt x="7" y="76"/>
                    </a:lnTo>
                    <a:lnTo>
                      <a:pt x="3" y="72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11" y="57"/>
                    </a:lnTo>
                    <a:lnTo>
                      <a:pt x="12" y="58"/>
                    </a:lnTo>
                    <a:lnTo>
                      <a:pt x="14" y="63"/>
                    </a:lnTo>
                    <a:lnTo>
                      <a:pt x="13" y="65"/>
                    </a:lnTo>
                    <a:lnTo>
                      <a:pt x="13" y="71"/>
                    </a:lnTo>
                    <a:lnTo>
                      <a:pt x="16" y="74"/>
                    </a:lnTo>
                    <a:lnTo>
                      <a:pt x="18" y="75"/>
                    </a:lnTo>
                    <a:lnTo>
                      <a:pt x="26" y="77"/>
                    </a:lnTo>
                    <a:lnTo>
                      <a:pt x="30" y="77"/>
                    </a:lnTo>
                    <a:lnTo>
                      <a:pt x="40" y="75"/>
                    </a:lnTo>
                    <a:lnTo>
                      <a:pt x="47" y="68"/>
                    </a:lnTo>
                    <a:lnTo>
                      <a:pt x="50" y="58"/>
                    </a:lnTo>
                    <a:lnTo>
                      <a:pt x="47" y="48"/>
                    </a:lnTo>
                    <a:lnTo>
                      <a:pt x="45" y="44"/>
                    </a:lnTo>
                    <a:lnTo>
                      <a:pt x="41" y="42"/>
                    </a:lnTo>
                    <a:lnTo>
                      <a:pt x="36" y="40"/>
                    </a:lnTo>
                    <a:lnTo>
                      <a:pt x="30" y="39"/>
                    </a:lnTo>
                    <a:lnTo>
                      <a:pt x="28" y="39"/>
                    </a:lnTo>
                    <a:lnTo>
                      <a:pt x="26" y="40"/>
                    </a:lnTo>
                    <a:lnTo>
                      <a:pt x="21" y="40"/>
                    </a:lnTo>
                    <a:lnTo>
                      <a:pt x="21" y="35"/>
                    </a:lnTo>
                    <a:lnTo>
                      <a:pt x="32" y="35"/>
                    </a:lnTo>
                    <a:lnTo>
                      <a:pt x="36" y="34"/>
                    </a:lnTo>
                    <a:lnTo>
                      <a:pt x="44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5" y="11"/>
                    </a:lnTo>
                    <a:lnTo>
                      <a:pt x="42" y="9"/>
                    </a:lnTo>
                    <a:lnTo>
                      <a:pt x="35" y="6"/>
                    </a:lnTo>
                    <a:lnTo>
                      <a:pt x="30" y="5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8" y="20"/>
                    </a:lnTo>
                    <a:lnTo>
                      <a:pt x="18" y="21"/>
                    </a:lnTo>
                    <a:lnTo>
                      <a:pt x="17" y="23"/>
                    </a:lnTo>
                    <a:lnTo>
                      <a:pt x="16" y="25"/>
                    </a:lnTo>
                    <a:lnTo>
                      <a:pt x="14" y="27"/>
                    </a:lnTo>
                    <a:lnTo>
                      <a:pt x="8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71" name="Freeform 155"/>
              <p:cNvSpPr>
                <a:spLocks/>
              </p:cNvSpPr>
              <p:nvPr/>
            </p:nvSpPr>
            <p:spPr bwMode="auto">
              <a:xfrm>
                <a:off x="1692" y="1267"/>
                <a:ext cx="73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3" y="20"/>
                  </a:cxn>
                  <a:cxn ang="0">
                    <a:pos x="69" y="23"/>
                  </a:cxn>
                  <a:cxn ang="0">
                    <a:pos x="64" y="17"/>
                  </a:cxn>
                  <a:cxn ang="0">
                    <a:pos x="59" y="13"/>
                  </a:cxn>
                  <a:cxn ang="0">
                    <a:pos x="49" y="8"/>
                  </a:cxn>
                  <a:cxn ang="0">
                    <a:pos x="43" y="6"/>
                  </a:cxn>
                  <a:cxn ang="0">
                    <a:pos x="35" y="5"/>
                  </a:cxn>
                  <a:cxn ang="0">
                    <a:pos x="31" y="5"/>
                  </a:cxn>
                  <a:cxn ang="0">
                    <a:pos x="27" y="6"/>
                  </a:cxn>
                  <a:cxn ang="0">
                    <a:pos x="25" y="8"/>
                  </a:cxn>
                  <a:cxn ang="0">
                    <a:pos x="22" y="13"/>
                  </a:cxn>
                  <a:cxn ang="0">
                    <a:pos x="22" y="36"/>
                  </a:cxn>
                  <a:cxn ang="0">
                    <a:pos x="30" y="36"/>
                  </a:cxn>
                  <a:cxn ang="0">
                    <a:pos x="35" y="34"/>
                  </a:cxn>
                  <a:cxn ang="0">
                    <a:pos x="38" y="34"/>
                  </a:cxn>
                  <a:cxn ang="0">
                    <a:pos x="41" y="32"/>
                  </a:cxn>
                  <a:cxn ang="0">
                    <a:pos x="43" y="29"/>
                  </a:cxn>
                  <a:cxn ang="0">
                    <a:pos x="44" y="26"/>
                  </a:cxn>
                  <a:cxn ang="0">
                    <a:pos x="45" y="20"/>
                  </a:cxn>
                  <a:cxn ang="0">
                    <a:pos x="49" y="20"/>
                  </a:cxn>
                  <a:cxn ang="0">
                    <a:pos x="49" y="55"/>
                  </a:cxn>
                  <a:cxn ang="0">
                    <a:pos x="45" y="55"/>
                  </a:cxn>
                  <a:cxn ang="0">
                    <a:pos x="43" y="47"/>
                  </a:cxn>
                  <a:cxn ang="0">
                    <a:pos x="41" y="45"/>
                  </a:cxn>
                  <a:cxn ang="0">
                    <a:pos x="39" y="42"/>
                  </a:cxn>
                  <a:cxn ang="0">
                    <a:pos x="35" y="41"/>
                  </a:cxn>
                  <a:cxn ang="0">
                    <a:pos x="22" y="41"/>
                  </a:cxn>
                  <a:cxn ang="0">
                    <a:pos x="22" y="67"/>
                  </a:cxn>
                  <a:cxn ang="0">
                    <a:pos x="24" y="71"/>
                  </a:cxn>
                  <a:cxn ang="0">
                    <a:pos x="25" y="74"/>
                  </a:cxn>
                  <a:cxn ang="0">
                    <a:pos x="26" y="75"/>
                  </a:cxn>
                  <a:cxn ang="0">
                    <a:pos x="30" y="76"/>
                  </a:cxn>
                  <a:cxn ang="0">
                    <a:pos x="34" y="76"/>
                  </a:cxn>
                  <a:cxn ang="0">
                    <a:pos x="34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7" y="74"/>
                  </a:cxn>
                  <a:cxn ang="0">
                    <a:pos x="10" y="73"/>
                  </a:cxn>
                  <a:cxn ang="0">
                    <a:pos x="11" y="69"/>
                  </a:cxn>
                  <a:cxn ang="0">
                    <a:pos x="11" y="13"/>
                  </a:cxn>
                  <a:cxn ang="0">
                    <a:pos x="8" y="8"/>
                  </a:cxn>
                  <a:cxn ang="0">
                    <a:pos x="7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3" h="80">
                    <a:moveTo>
                      <a:pt x="0" y="0"/>
                    </a:moveTo>
                    <a:lnTo>
                      <a:pt x="64" y="0"/>
                    </a:lnTo>
                    <a:lnTo>
                      <a:pt x="73" y="20"/>
                    </a:lnTo>
                    <a:lnTo>
                      <a:pt x="69" y="23"/>
                    </a:lnTo>
                    <a:lnTo>
                      <a:pt x="64" y="17"/>
                    </a:lnTo>
                    <a:lnTo>
                      <a:pt x="59" y="13"/>
                    </a:lnTo>
                    <a:lnTo>
                      <a:pt x="49" y="8"/>
                    </a:lnTo>
                    <a:lnTo>
                      <a:pt x="43" y="6"/>
                    </a:lnTo>
                    <a:lnTo>
                      <a:pt x="35" y="5"/>
                    </a:lnTo>
                    <a:lnTo>
                      <a:pt x="31" y="5"/>
                    </a:lnTo>
                    <a:lnTo>
                      <a:pt x="27" y="6"/>
                    </a:lnTo>
                    <a:lnTo>
                      <a:pt x="25" y="8"/>
                    </a:lnTo>
                    <a:lnTo>
                      <a:pt x="22" y="13"/>
                    </a:lnTo>
                    <a:lnTo>
                      <a:pt x="22" y="36"/>
                    </a:lnTo>
                    <a:lnTo>
                      <a:pt x="30" y="36"/>
                    </a:lnTo>
                    <a:lnTo>
                      <a:pt x="35" y="34"/>
                    </a:lnTo>
                    <a:lnTo>
                      <a:pt x="38" y="34"/>
                    </a:lnTo>
                    <a:lnTo>
                      <a:pt x="41" y="32"/>
                    </a:lnTo>
                    <a:lnTo>
                      <a:pt x="43" y="29"/>
                    </a:lnTo>
                    <a:lnTo>
                      <a:pt x="44" y="26"/>
                    </a:lnTo>
                    <a:lnTo>
                      <a:pt x="45" y="20"/>
                    </a:lnTo>
                    <a:lnTo>
                      <a:pt x="49" y="20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43" y="47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5" y="41"/>
                    </a:lnTo>
                    <a:lnTo>
                      <a:pt x="22" y="41"/>
                    </a:lnTo>
                    <a:lnTo>
                      <a:pt x="22" y="67"/>
                    </a:lnTo>
                    <a:lnTo>
                      <a:pt x="24" y="71"/>
                    </a:lnTo>
                    <a:lnTo>
                      <a:pt x="25" y="74"/>
                    </a:lnTo>
                    <a:lnTo>
                      <a:pt x="26" y="75"/>
                    </a:lnTo>
                    <a:lnTo>
                      <a:pt x="30" y="76"/>
                    </a:lnTo>
                    <a:lnTo>
                      <a:pt x="34" y="76"/>
                    </a:lnTo>
                    <a:lnTo>
                      <a:pt x="34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7" y="74"/>
                    </a:lnTo>
                    <a:lnTo>
                      <a:pt x="10" y="73"/>
                    </a:lnTo>
                    <a:lnTo>
                      <a:pt x="11" y="6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72" name="Picture 156"/>
              <p:cNvPicPr>
                <a:picLocks noChangeAspect="1" noChangeArrowheads="1"/>
              </p:cNvPicPr>
              <p:nvPr/>
            </p:nvPicPr>
            <p:blipFill>
              <a:blip r:embed="rId73" cstate="print"/>
              <a:srcRect/>
              <a:stretch>
                <a:fillRect/>
              </a:stretch>
            </p:blipFill>
            <p:spPr bwMode="auto">
              <a:xfrm>
                <a:off x="1857" y="12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73" name="Picture 157"/>
              <p:cNvPicPr>
                <a:picLocks noChangeAspect="1" noChangeArrowheads="1"/>
              </p:cNvPicPr>
              <p:nvPr/>
            </p:nvPicPr>
            <p:blipFill>
              <a:blip r:embed="rId74" cstate="print"/>
              <a:srcRect/>
              <a:stretch>
                <a:fillRect/>
              </a:stretch>
            </p:blipFill>
            <p:spPr bwMode="auto">
              <a:xfrm>
                <a:off x="1857" y="12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74" name="Picture 158"/>
              <p:cNvPicPr>
                <a:picLocks noChangeAspect="1" noChangeArrowheads="1"/>
              </p:cNvPicPr>
              <p:nvPr/>
            </p:nvPicPr>
            <p:blipFill>
              <a:blip r:embed="rId75" cstate="print"/>
              <a:srcRect/>
              <a:stretch>
                <a:fillRect/>
              </a:stretch>
            </p:blipFill>
            <p:spPr bwMode="auto">
              <a:xfrm>
                <a:off x="1885" y="1237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75" name="Picture 159"/>
              <p:cNvPicPr>
                <a:picLocks noChangeAspect="1" noChangeArrowheads="1"/>
              </p:cNvPicPr>
              <p:nvPr/>
            </p:nvPicPr>
            <p:blipFill>
              <a:blip r:embed="rId76" cstate="print"/>
              <a:srcRect/>
              <a:stretch>
                <a:fillRect/>
              </a:stretch>
            </p:blipFill>
            <p:spPr bwMode="auto">
              <a:xfrm>
                <a:off x="1885" y="1237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76" name="Freeform 160"/>
              <p:cNvSpPr>
                <a:spLocks/>
              </p:cNvSpPr>
              <p:nvPr/>
            </p:nvSpPr>
            <p:spPr bwMode="auto">
              <a:xfrm>
                <a:off x="2125" y="1267"/>
                <a:ext cx="85" cy="8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" y="0"/>
                  </a:cxn>
                  <a:cxn ang="0">
                    <a:pos x="34" y="4"/>
                  </a:cxn>
                  <a:cxn ang="0">
                    <a:pos x="30" y="5"/>
                  </a:cxn>
                  <a:cxn ang="0">
                    <a:pos x="27" y="5"/>
                  </a:cxn>
                  <a:cxn ang="0">
                    <a:pos x="24" y="8"/>
                  </a:cxn>
                  <a:cxn ang="0">
                    <a:pos x="23" y="10"/>
                  </a:cxn>
                  <a:cxn ang="0">
                    <a:pos x="23" y="60"/>
                  </a:cxn>
                  <a:cxn ang="0">
                    <a:pos x="24" y="65"/>
                  </a:cxn>
                  <a:cxn ang="0">
                    <a:pos x="25" y="67"/>
                  </a:cxn>
                  <a:cxn ang="0">
                    <a:pos x="28" y="71"/>
                  </a:cxn>
                  <a:cxn ang="0">
                    <a:pos x="33" y="74"/>
                  </a:cxn>
                  <a:cxn ang="0">
                    <a:pos x="38" y="75"/>
                  </a:cxn>
                  <a:cxn ang="0">
                    <a:pos x="44" y="76"/>
                  </a:cxn>
                  <a:cxn ang="0">
                    <a:pos x="57" y="74"/>
                  </a:cxn>
                  <a:cxn ang="0">
                    <a:pos x="65" y="69"/>
                  </a:cxn>
                  <a:cxn ang="0">
                    <a:pos x="67" y="60"/>
                  </a:cxn>
                  <a:cxn ang="0">
                    <a:pos x="69" y="57"/>
                  </a:cxn>
                  <a:cxn ang="0">
                    <a:pos x="69" y="13"/>
                  </a:cxn>
                  <a:cxn ang="0">
                    <a:pos x="65" y="5"/>
                  </a:cxn>
                  <a:cxn ang="0">
                    <a:pos x="61" y="5"/>
                  </a:cxn>
                  <a:cxn ang="0">
                    <a:pos x="57" y="4"/>
                  </a:cxn>
                  <a:cxn ang="0">
                    <a:pos x="57" y="0"/>
                  </a:cxn>
                  <a:cxn ang="0">
                    <a:pos x="85" y="0"/>
                  </a:cxn>
                  <a:cxn ang="0">
                    <a:pos x="85" y="4"/>
                  </a:cxn>
                  <a:cxn ang="0">
                    <a:pos x="77" y="6"/>
                  </a:cxn>
                  <a:cxn ang="0">
                    <a:pos x="76" y="9"/>
                  </a:cxn>
                  <a:cxn ang="0">
                    <a:pos x="75" y="13"/>
                  </a:cxn>
                  <a:cxn ang="0">
                    <a:pos x="75" y="61"/>
                  </a:cxn>
                  <a:cxn ang="0">
                    <a:pos x="74" y="66"/>
                  </a:cxn>
                  <a:cxn ang="0">
                    <a:pos x="72" y="70"/>
                  </a:cxn>
                  <a:cxn ang="0">
                    <a:pos x="70" y="73"/>
                  </a:cxn>
                  <a:cxn ang="0">
                    <a:pos x="60" y="79"/>
                  </a:cxn>
                  <a:cxn ang="0">
                    <a:pos x="43" y="81"/>
                  </a:cxn>
                  <a:cxn ang="0">
                    <a:pos x="30" y="80"/>
                  </a:cxn>
                  <a:cxn ang="0">
                    <a:pos x="20" y="76"/>
                  </a:cxn>
                  <a:cxn ang="0">
                    <a:pos x="13" y="69"/>
                  </a:cxn>
                  <a:cxn ang="0">
                    <a:pos x="11" y="65"/>
                  </a:cxn>
                  <a:cxn ang="0">
                    <a:pos x="11" y="18"/>
                  </a:cxn>
                  <a:cxn ang="0">
                    <a:pos x="10" y="13"/>
                  </a:cxn>
                  <a:cxn ang="0">
                    <a:pos x="10" y="10"/>
                  </a:cxn>
                  <a:cxn ang="0">
                    <a:pos x="9" y="8"/>
                  </a:cxn>
                  <a:cxn ang="0">
                    <a:pos x="4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5" h="81">
                    <a:moveTo>
                      <a:pt x="0" y="0"/>
                    </a:moveTo>
                    <a:lnTo>
                      <a:pt x="34" y="0"/>
                    </a:lnTo>
                    <a:lnTo>
                      <a:pt x="34" y="4"/>
                    </a:lnTo>
                    <a:lnTo>
                      <a:pt x="30" y="5"/>
                    </a:lnTo>
                    <a:lnTo>
                      <a:pt x="27" y="5"/>
                    </a:lnTo>
                    <a:lnTo>
                      <a:pt x="24" y="8"/>
                    </a:lnTo>
                    <a:lnTo>
                      <a:pt x="23" y="10"/>
                    </a:lnTo>
                    <a:lnTo>
                      <a:pt x="23" y="60"/>
                    </a:lnTo>
                    <a:lnTo>
                      <a:pt x="24" y="65"/>
                    </a:lnTo>
                    <a:lnTo>
                      <a:pt x="25" y="67"/>
                    </a:lnTo>
                    <a:lnTo>
                      <a:pt x="28" y="71"/>
                    </a:lnTo>
                    <a:lnTo>
                      <a:pt x="33" y="74"/>
                    </a:lnTo>
                    <a:lnTo>
                      <a:pt x="38" y="75"/>
                    </a:lnTo>
                    <a:lnTo>
                      <a:pt x="44" y="76"/>
                    </a:lnTo>
                    <a:lnTo>
                      <a:pt x="57" y="74"/>
                    </a:lnTo>
                    <a:lnTo>
                      <a:pt x="65" y="69"/>
                    </a:lnTo>
                    <a:lnTo>
                      <a:pt x="67" y="60"/>
                    </a:lnTo>
                    <a:lnTo>
                      <a:pt x="69" y="57"/>
                    </a:lnTo>
                    <a:lnTo>
                      <a:pt x="69" y="13"/>
                    </a:lnTo>
                    <a:lnTo>
                      <a:pt x="65" y="5"/>
                    </a:lnTo>
                    <a:lnTo>
                      <a:pt x="61" y="5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85" y="0"/>
                    </a:lnTo>
                    <a:lnTo>
                      <a:pt x="85" y="4"/>
                    </a:lnTo>
                    <a:lnTo>
                      <a:pt x="77" y="6"/>
                    </a:lnTo>
                    <a:lnTo>
                      <a:pt x="76" y="9"/>
                    </a:lnTo>
                    <a:lnTo>
                      <a:pt x="75" y="13"/>
                    </a:lnTo>
                    <a:lnTo>
                      <a:pt x="75" y="61"/>
                    </a:lnTo>
                    <a:lnTo>
                      <a:pt x="74" y="66"/>
                    </a:lnTo>
                    <a:lnTo>
                      <a:pt x="72" y="70"/>
                    </a:lnTo>
                    <a:lnTo>
                      <a:pt x="70" y="73"/>
                    </a:lnTo>
                    <a:lnTo>
                      <a:pt x="60" y="79"/>
                    </a:lnTo>
                    <a:lnTo>
                      <a:pt x="43" y="81"/>
                    </a:lnTo>
                    <a:lnTo>
                      <a:pt x="30" y="80"/>
                    </a:lnTo>
                    <a:lnTo>
                      <a:pt x="20" y="76"/>
                    </a:lnTo>
                    <a:lnTo>
                      <a:pt x="13" y="69"/>
                    </a:lnTo>
                    <a:lnTo>
                      <a:pt x="11" y="65"/>
                    </a:lnTo>
                    <a:lnTo>
                      <a:pt x="11" y="18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77" name="Freeform 161"/>
              <p:cNvSpPr>
                <a:spLocks noEditPoints="1"/>
              </p:cNvSpPr>
              <p:nvPr/>
            </p:nvSpPr>
            <p:spPr bwMode="auto">
              <a:xfrm>
                <a:off x="2548" y="1267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3" y="74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1" y="79"/>
                  </a:cxn>
                  <a:cxn ang="0">
                    <a:pos x="60" y="66"/>
                  </a:cxn>
                  <a:cxn ang="0">
                    <a:pos x="61" y="47"/>
                  </a:cxn>
                  <a:cxn ang="0">
                    <a:pos x="71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3" y="42"/>
                  </a:cxn>
                  <a:cxn ang="0">
                    <a:pos x="20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6" y="42"/>
                  </a:cxn>
                  <a:cxn ang="0">
                    <a:pos x="20" y="50"/>
                  </a:cxn>
                  <a:cxn ang="0">
                    <a:pos x="5" y="42"/>
                  </a:cxn>
                  <a:cxn ang="0">
                    <a:pos x="0" y="24"/>
                  </a:cxn>
                  <a:cxn ang="0">
                    <a:pos x="5" y="6"/>
                  </a:cxn>
                  <a:cxn ang="0">
                    <a:pos x="20" y="0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3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80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1" y="79"/>
                    </a:lnTo>
                    <a:lnTo>
                      <a:pt x="65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38"/>
                    </a:lnTo>
                    <a:lnTo>
                      <a:pt x="13" y="42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40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78" name="Freeform 162"/>
              <p:cNvSpPr>
                <a:spLocks/>
              </p:cNvSpPr>
              <p:nvPr/>
            </p:nvSpPr>
            <p:spPr bwMode="auto">
              <a:xfrm>
                <a:off x="2659" y="1263"/>
                <a:ext cx="61" cy="8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3" y="0"/>
                  </a:cxn>
                  <a:cxn ang="0">
                    <a:pos x="52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17" y="33"/>
                  </a:cxn>
                  <a:cxn ang="0">
                    <a:pos x="25" y="31"/>
                  </a:cxn>
                  <a:cxn ang="0">
                    <a:pos x="31" y="31"/>
                  </a:cxn>
                  <a:cxn ang="0">
                    <a:pos x="43" y="32"/>
                  </a:cxn>
                  <a:cxn ang="0">
                    <a:pos x="53" y="37"/>
                  </a:cxn>
                  <a:cxn ang="0">
                    <a:pos x="58" y="45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1" y="78"/>
                  </a:cxn>
                  <a:cxn ang="0">
                    <a:pos x="40" y="84"/>
                  </a:cxn>
                  <a:cxn ang="0">
                    <a:pos x="28" y="85"/>
                  </a:cxn>
                  <a:cxn ang="0">
                    <a:pos x="21" y="85"/>
                  </a:cxn>
                  <a:cxn ang="0">
                    <a:pos x="16" y="84"/>
                  </a:cxn>
                  <a:cxn ang="0">
                    <a:pos x="10" y="82"/>
                  </a:cxn>
                  <a:cxn ang="0">
                    <a:pos x="2" y="77"/>
                  </a:cxn>
                  <a:cxn ang="0">
                    <a:pos x="0" y="69"/>
                  </a:cxn>
                  <a:cxn ang="0">
                    <a:pos x="0" y="65"/>
                  </a:cxn>
                  <a:cxn ang="0">
                    <a:pos x="2" y="64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12" y="64"/>
                  </a:cxn>
                  <a:cxn ang="0">
                    <a:pos x="14" y="68"/>
                  </a:cxn>
                  <a:cxn ang="0">
                    <a:pos x="14" y="69"/>
                  </a:cxn>
                  <a:cxn ang="0">
                    <a:pos x="12" y="70"/>
                  </a:cxn>
                  <a:cxn ang="0">
                    <a:pos x="12" y="75"/>
                  </a:cxn>
                  <a:cxn ang="0">
                    <a:pos x="15" y="78"/>
                  </a:cxn>
                  <a:cxn ang="0">
                    <a:pos x="17" y="79"/>
                  </a:cxn>
                  <a:cxn ang="0">
                    <a:pos x="23" y="80"/>
                  </a:cxn>
                  <a:cxn ang="0">
                    <a:pos x="26" y="80"/>
                  </a:cxn>
                  <a:cxn ang="0">
                    <a:pos x="38" y="78"/>
                  </a:cxn>
                  <a:cxn ang="0">
                    <a:pos x="45" y="70"/>
                  </a:cxn>
                  <a:cxn ang="0">
                    <a:pos x="48" y="59"/>
                  </a:cxn>
                  <a:cxn ang="0">
                    <a:pos x="45" y="47"/>
                  </a:cxn>
                  <a:cxn ang="0">
                    <a:pos x="39" y="40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9" y="38"/>
                  </a:cxn>
                  <a:cxn ang="0">
                    <a:pos x="15" y="41"/>
                  </a:cxn>
                  <a:cxn ang="0">
                    <a:pos x="12" y="43"/>
                  </a:cxn>
                  <a:cxn ang="0">
                    <a:pos x="10" y="47"/>
                  </a:cxn>
                  <a:cxn ang="0">
                    <a:pos x="5" y="46"/>
                  </a:cxn>
                  <a:cxn ang="0">
                    <a:pos x="5" y="4"/>
                  </a:cxn>
                  <a:cxn ang="0">
                    <a:pos x="45" y="4"/>
                  </a:cxn>
                  <a:cxn ang="0">
                    <a:pos x="48" y="3"/>
                  </a:cxn>
                  <a:cxn ang="0">
                    <a:pos x="49" y="0"/>
                  </a:cxn>
                </a:cxnLst>
                <a:rect l="0" t="0" r="r" b="b"/>
                <a:pathLst>
                  <a:path w="61" h="85">
                    <a:moveTo>
                      <a:pt x="49" y="0"/>
                    </a:moveTo>
                    <a:lnTo>
                      <a:pt x="53" y="0"/>
                    </a:lnTo>
                    <a:lnTo>
                      <a:pt x="52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17" y="33"/>
                    </a:lnTo>
                    <a:lnTo>
                      <a:pt x="25" y="31"/>
                    </a:lnTo>
                    <a:lnTo>
                      <a:pt x="31" y="31"/>
                    </a:lnTo>
                    <a:lnTo>
                      <a:pt x="43" y="32"/>
                    </a:lnTo>
                    <a:lnTo>
                      <a:pt x="53" y="37"/>
                    </a:lnTo>
                    <a:lnTo>
                      <a:pt x="58" y="45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1" y="78"/>
                    </a:lnTo>
                    <a:lnTo>
                      <a:pt x="40" y="84"/>
                    </a:lnTo>
                    <a:lnTo>
                      <a:pt x="28" y="85"/>
                    </a:lnTo>
                    <a:lnTo>
                      <a:pt x="21" y="85"/>
                    </a:lnTo>
                    <a:lnTo>
                      <a:pt x="16" y="84"/>
                    </a:lnTo>
                    <a:lnTo>
                      <a:pt x="10" y="82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2" y="64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12" y="64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2" y="70"/>
                    </a:lnTo>
                    <a:lnTo>
                      <a:pt x="12" y="75"/>
                    </a:lnTo>
                    <a:lnTo>
                      <a:pt x="15" y="78"/>
                    </a:lnTo>
                    <a:lnTo>
                      <a:pt x="17" y="79"/>
                    </a:lnTo>
                    <a:lnTo>
                      <a:pt x="23" y="80"/>
                    </a:lnTo>
                    <a:lnTo>
                      <a:pt x="26" y="80"/>
                    </a:lnTo>
                    <a:lnTo>
                      <a:pt x="38" y="78"/>
                    </a:lnTo>
                    <a:lnTo>
                      <a:pt x="45" y="70"/>
                    </a:lnTo>
                    <a:lnTo>
                      <a:pt x="48" y="59"/>
                    </a:lnTo>
                    <a:lnTo>
                      <a:pt x="45" y="47"/>
                    </a:lnTo>
                    <a:lnTo>
                      <a:pt x="39" y="40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9" y="38"/>
                    </a:lnTo>
                    <a:lnTo>
                      <a:pt x="15" y="41"/>
                    </a:lnTo>
                    <a:lnTo>
                      <a:pt x="12" y="43"/>
                    </a:lnTo>
                    <a:lnTo>
                      <a:pt x="10" y="47"/>
                    </a:lnTo>
                    <a:lnTo>
                      <a:pt x="5" y="46"/>
                    </a:lnTo>
                    <a:lnTo>
                      <a:pt x="5" y="4"/>
                    </a:lnTo>
                    <a:lnTo>
                      <a:pt x="45" y="4"/>
                    </a:lnTo>
                    <a:lnTo>
                      <a:pt x="48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79" name="Freeform 163"/>
              <p:cNvSpPr>
                <a:spLocks/>
              </p:cNvSpPr>
              <p:nvPr/>
            </p:nvSpPr>
            <p:spPr bwMode="auto">
              <a:xfrm>
                <a:off x="2731" y="1263"/>
                <a:ext cx="61" cy="8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5" y="0"/>
                  </a:cxn>
                  <a:cxn ang="0">
                    <a:pos x="52" y="14"/>
                  </a:cxn>
                  <a:cxn ang="0">
                    <a:pos x="13" y="14"/>
                  </a:cxn>
                  <a:cxn ang="0">
                    <a:pos x="13" y="37"/>
                  </a:cxn>
                  <a:cxn ang="0">
                    <a:pos x="19" y="33"/>
                  </a:cxn>
                  <a:cxn ang="0">
                    <a:pos x="26" y="31"/>
                  </a:cxn>
                  <a:cxn ang="0">
                    <a:pos x="32" y="31"/>
                  </a:cxn>
                  <a:cxn ang="0">
                    <a:pos x="45" y="32"/>
                  </a:cxn>
                  <a:cxn ang="0">
                    <a:pos x="54" y="37"/>
                  </a:cxn>
                  <a:cxn ang="0">
                    <a:pos x="60" y="45"/>
                  </a:cxn>
                  <a:cxn ang="0">
                    <a:pos x="61" y="56"/>
                  </a:cxn>
                  <a:cxn ang="0">
                    <a:pos x="60" y="69"/>
                  </a:cxn>
                  <a:cxn ang="0">
                    <a:pos x="52" y="78"/>
                  </a:cxn>
                  <a:cxn ang="0">
                    <a:pos x="42" y="84"/>
                  </a:cxn>
                  <a:cxn ang="0">
                    <a:pos x="29" y="85"/>
                  </a:cxn>
                  <a:cxn ang="0">
                    <a:pos x="23" y="85"/>
                  </a:cxn>
                  <a:cxn ang="0">
                    <a:pos x="17" y="84"/>
                  </a:cxn>
                  <a:cxn ang="0">
                    <a:pos x="7" y="79"/>
                  </a:cxn>
                  <a:cxn ang="0">
                    <a:pos x="3" y="77"/>
                  </a:cxn>
                  <a:cxn ang="0">
                    <a:pos x="0" y="69"/>
                  </a:cxn>
                  <a:cxn ang="0">
                    <a:pos x="1" y="65"/>
                  </a:cxn>
                  <a:cxn ang="0">
                    <a:pos x="5" y="61"/>
                  </a:cxn>
                  <a:cxn ang="0">
                    <a:pos x="10" y="61"/>
                  </a:cxn>
                  <a:cxn ang="0">
                    <a:pos x="13" y="63"/>
                  </a:cxn>
                  <a:cxn ang="0">
                    <a:pos x="14" y="65"/>
                  </a:cxn>
                  <a:cxn ang="0">
                    <a:pos x="14" y="70"/>
                  </a:cxn>
                  <a:cxn ang="0">
                    <a:pos x="13" y="71"/>
                  </a:cxn>
                  <a:cxn ang="0">
                    <a:pos x="13" y="73"/>
                  </a:cxn>
                  <a:cxn ang="0">
                    <a:pos x="15" y="78"/>
                  </a:cxn>
                  <a:cxn ang="0">
                    <a:pos x="23" y="80"/>
                  </a:cxn>
                  <a:cxn ang="0">
                    <a:pos x="27" y="80"/>
                  </a:cxn>
                  <a:cxn ang="0">
                    <a:pos x="38" y="78"/>
                  </a:cxn>
                  <a:cxn ang="0">
                    <a:pos x="46" y="70"/>
                  </a:cxn>
                  <a:cxn ang="0">
                    <a:pos x="48" y="59"/>
                  </a:cxn>
                  <a:cxn ang="0">
                    <a:pos x="46" y="47"/>
                  </a:cxn>
                  <a:cxn ang="0">
                    <a:pos x="40" y="40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9" y="38"/>
                  </a:cxn>
                  <a:cxn ang="0">
                    <a:pos x="15" y="41"/>
                  </a:cxn>
                  <a:cxn ang="0">
                    <a:pos x="13" y="43"/>
                  </a:cxn>
                  <a:cxn ang="0">
                    <a:pos x="10" y="47"/>
                  </a:cxn>
                  <a:cxn ang="0">
                    <a:pos x="5" y="46"/>
                  </a:cxn>
                  <a:cxn ang="0">
                    <a:pos x="5" y="4"/>
                  </a:cxn>
                  <a:cxn ang="0">
                    <a:pos x="46" y="4"/>
                  </a:cxn>
                  <a:cxn ang="0">
                    <a:pos x="48" y="3"/>
                  </a:cxn>
                  <a:cxn ang="0">
                    <a:pos x="50" y="0"/>
                  </a:cxn>
                </a:cxnLst>
                <a:rect l="0" t="0" r="r" b="b"/>
                <a:pathLst>
                  <a:path w="61" h="85">
                    <a:moveTo>
                      <a:pt x="50" y="0"/>
                    </a:moveTo>
                    <a:lnTo>
                      <a:pt x="55" y="0"/>
                    </a:lnTo>
                    <a:lnTo>
                      <a:pt x="52" y="14"/>
                    </a:lnTo>
                    <a:lnTo>
                      <a:pt x="13" y="14"/>
                    </a:lnTo>
                    <a:lnTo>
                      <a:pt x="13" y="37"/>
                    </a:lnTo>
                    <a:lnTo>
                      <a:pt x="19" y="33"/>
                    </a:lnTo>
                    <a:lnTo>
                      <a:pt x="26" y="31"/>
                    </a:lnTo>
                    <a:lnTo>
                      <a:pt x="32" y="31"/>
                    </a:lnTo>
                    <a:lnTo>
                      <a:pt x="45" y="32"/>
                    </a:lnTo>
                    <a:lnTo>
                      <a:pt x="54" y="37"/>
                    </a:lnTo>
                    <a:lnTo>
                      <a:pt x="60" y="45"/>
                    </a:lnTo>
                    <a:lnTo>
                      <a:pt x="61" y="56"/>
                    </a:lnTo>
                    <a:lnTo>
                      <a:pt x="60" y="69"/>
                    </a:lnTo>
                    <a:lnTo>
                      <a:pt x="52" y="78"/>
                    </a:lnTo>
                    <a:lnTo>
                      <a:pt x="42" y="84"/>
                    </a:lnTo>
                    <a:lnTo>
                      <a:pt x="29" y="85"/>
                    </a:lnTo>
                    <a:lnTo>
                      <a:pt x="23" y="85"/>
                    </a:lnTo>
                    <a:lnTo>
                      <a:pt x="17" y="84"/>
                    </a:lnTo>
                    <a:lnTo>
                      <a:pt x="7" y="79"/>
                    </a:lnTo>
                    <a:lnTo>
                      <a:pt x="3" y="77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5" y="61"/>
                    </a:lnTo>
                    <a:lnTo>
                      <a:pt x="10" y="61"/>
                    </a:lnTo>
                    <a:lnTo>
                      <a:pt x="13" y="63"/>
                    </a:lnTo>
                    <a:lnTo>
                      <a:pt x="14" y="65"/>
                    </a:lnTo>
                    <a:lnTo>
                      <a:pt x="14" y="70"/>
                    </a:lnTo>
                    <a:lnTo>
                      <a:pt x="13" y="71"/>
                    </a:lnTo>
                    <a:lnTo>
                      <a:pt x="13" y="73"/>
                    </a:lnTo>
                    <a:lnTo>
                      <a:pt x="15" y="78"/>
                    </a:lnTo>
                    <a:lnTo>
                      <a:pt x="23" y="80"/>
                    </a:lnTo>
                    <a:lnTo>
                      <a:pt x="27" y="80"/>
                    </a:lnTo>
                    <a:lnTo>
                      <a:pt x="38" y="78"/>
                    </a:lnTo>
                    <a:lnTo>
                      <a:pt x="46" y="70"/>
                    </a:lnTo>
                    <a:lnTo>
                      <a:pt x="48" y="59"/>
                    </a:lnTo>
                    <a:lnTo>
                      <a:pt x="46" y="47"/>
                    </a:lnTo>
                    <a:lnTo>
                      <a:pt x="40" y="40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9" y="38"/>
                    </a:lnTo>
                    <a:lnTo>
                      <a:pt x="15" y="41"/>
                    </a:lnTo>
                    <a:lnTo>
                      <a:pt x="13" y="43"/>
                    </a:lnTo>
                    <a:lnTo>
                      <a:pt x="10" y="47"/>
                    </a:lnTo>
                    <a:lnTo>
                      <a:pt x="5" y="46"/>
                    </a:lnTo>
                    <a:lnTo>
                      <a:pt x="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80" name="Picture 164"/>
              <p:cNvPicPr>
                <a:picLocks noChangeAspect="1" noChangeArrowheads="1"/>
              </p:cNvPicPr>
              <p:nvPr/>
            </p:nvPicPr>
            <p:blipFill>
              <a:blip r:embed="rId77" cstate="print"/>
              <a:srcRect/>
              <a:stretch>
                <a:fillRect/>
              </a:stretch>
            </p:blipFill>
            <p:spPr bwMode="auto">
              <a:xfrm>
                <a:off x="2890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81" name="Picture 165"/>
              <p:cNvPicPr>
                <a:picLocks noChangeAspect="1" noChangeArrowheads="1"/>
              </p:cNvPicPr>
              <p:nvPr/>
            </p:nvPicPr>
            <p:blipFill>
              <a:blip r:embed="rId78" cstate="print"/>
              <a:srcRect/>
              <a:stretch>
                <a:fillRect/>
              </a:stretch>
            </p:blipFill>
            <p:spPr bwMode="auto">
              <a:xfrm>
                <a:off x="2890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82" name="Picture 166"/>
              <p:cNvPicPr>
                <a:picLocks noChangeAspect="1" noChangeArrowheads="1"/>
              </p:cNvPicPr>
              <p:nvPr/>
            </p:nvPicPr>
            <p:blipFill>
              <a:blip r:embed="rId79" cstate="print"/>
              <a:srcRect/>
              <a:stretch>
                <a:fillRect/>
              </a:stretch>
            </p:blipFill>
            <p:spPr bwMode="auto">
              <a:xfrm>
                <a:off x="2919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83" name="Picture 167"/>
              <p:cNvPicPr>
                <a:picLocks noChangeAspect="1" noChangeArrowheads="1"/>
              </p:cNvPicPr>
              <p:nvPr/>
            </p:nvPicPr>
            <p:blipFill>
              <a:blip r:embed="rId80" cstate="print"/>
              <a:srcRect/>
              <a:stretch>
                <a:fillRect/>
              </a:stretch>
            </p:blipFill>
            <p:spPr bwMode="auto">
              <a:xfrm>
                <a:off x="2919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84" name="Freeform 168"/>
              <p:cNvSpPr>
                <a:spLocks/>
              </p:cNvSpPr>
              <p:nvPr/>
            </p:nvSpPr>
            <p:spPr bwMode="auto">
              <a:xfrm>
                <a:off x="3026" y="1290"/>
                <a:ext cx="74" cy="58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2" y="0"/>
                  </a:cxn>
                  <a:cxn ang="0">
                    <a:pos x="22" y="44"/>
                  </a:cxn>
                  <a:cxn ang="0">
                    <a:pos x="23" y="48"/>
                  </a:cxn>
                  <a:cxn ang="0">
                    <a:pos x="25" y="51"/>
                  </a:cxn>
                  <a:cxn ang="0">
                    <a:pos x="28" y="52"/>
                  </a:cxn>
                  <a:cxn ang="0">
                    <a:pos x="37" y="52"/>
                  </a:cxn>
                  <a:cxn ang="0">
                    <a:pos x="47" y="47"/>
                  </a:cxn>
                  <a:cxn ang="0">
                    <a:pos x="52" y="42"/>
                  </a:cxn>
                  <a:cxn ang="0">
                    <a:pos x="52" y="13"/>
                  </a:cxn>
                  <a:cxn ang="0">
                    <a:pos x="51" y="9"/>
                  </a:cxn>
                  <a:cxn ang="0">
                    <a:pos x="48" y="8"/>
                  </a:cxn>
                  <a:cxn ang="0">
                    <a:pos x="44" y="6"/>
                  </a:cxn>
                  <a:cxn ang="0">
                    <a:pos x="42" y="6"/>
                  </a:cxn>
                  <a:cxn ang="0">
                    <a:pos x="42" y="3"/>
                  </a:cxn>
                  <a:cxn ang="0">
                    <a:pos x="50" y="3"/>
                  </a:cxn>
                  <a:cxn ang="0">
                    <a:pos x="60" y="0"/>
                  </a:cxn>
                  <a:cxn ang="0">
                    <a:pos x="64" y="0"/>
                  </a:cxn>
                  <a:cxn ang="0">
                    <a:pos x="64" y="48"/>
                  </a:cxn>
                  <a:cxn ang="0">
                    <a:pos x="65" y="51"/>
                  </a:cxn>
                  <a:cxn ang="0">
                    <a:pos x="67" y="52"/>
                  </a:cxn>
                  <a:cxn ang="0">
                    <a:pos x="71" y="53"/>
                  </a:cxn>
                  <a:cxn ang="0">
                    <a:pos x="74" y="53"/>
                  </a:cxn>
                  <a:cxn ang="0">
                    <a:pos x="74" y="57"/>
                  </a:cxn>
                  <a:cxn ang="0">
                    <a:pos x="52" y="57"/>
                  </a:cxn>
                  <a:cxn ang="0">
                    <a:pos x="52" y="47"/>
                  </a:cxn>
                  <a:cxn ang="0">
                    <a:pos x="39" y="56"/>
                  </a:cxn>
                  <a:cxn ang="0">
                    <a:pos x="28" y="58"/>
                  </a:cxn>
                  <a:cxn ang="0">
                    <a:pos x="18" y="56"/>
                  </a:cxn>
                  <a:cxn ang="0">
                    <a:pos x="13" y="51"/>
                  </a:cxn>
                  <a:cxn ang="0">
                    <a:pos x="10" y="46"/>
                  </a:cxn>
                  <a:cxn ang="0">
                    <a:pos x="10" y="13"/>
                  </a:cxn>
                  <a:cxn ang="0">
                    <a:pos x="9" y="9"/>
                  </a:cxn>
                  <a:cxn ang="0">
                    <a:pos x="6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8" y="0"/>
                  </a:cxn>
                </a:cxnLst>
                <a:rect l="0" t="0" r="r" b="b"/>
                <a:pathLst>
                  <a:path w="74" h="58">
                    <a:moveTo>
                      <a:pt x="18" y="0"/>
                    </a:moveTo>
                    <a:lnTo>
                      <a:pt x="22" y="0"/>
                    </a:lnTo>
                    <a:lnTo>
                      <a:pt x="22" y="44"/>
                    </a:lnTo>
                    <a:lnTo>
                      <a:pt x="23" y="48"/>
                    </a:lnTo>
                    <a:lnTo>
                      <a:pt x="25" y="51"/>
                    </a:lnTo>
                    <a:lnTo>
                      <a:pt x="28" y="52"/>
                    </a:lnTo>
                    <a:lnTo>
                      <a:pt x="37" y="52"/>
                    </a:lnTo>
                    <a:lnTo>
                      <a:pt x="47" y="47"/>
                    </a:lnTo>
                    <a:lnTo>
                      <a:pt x="52" y="42"/>
                    </a:lnTo>
                    <a:lnTo>
                      <a:pt x="52" y="13"/>
                    </a:lnTo>
                    <a:lnTo>
                      <a:pt x="51" y="9"/>
                    </a:lnTo>
                    <a:lnTo>
                      <a:pt x="48" y="8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50" y="3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4" y="48"/>
                    </a:lnTo>
                    <a:lnTo>
                      <a:pt x="65" y="51"/>
                    </a:lnTo>
                    <a:lnTo>
                      <a:pt x="67" y="52"/>
                    </a:lnTo>
                    <a:lnTo>
                      <a:pt x="71" y="53"/>
                    </a:lnTo>
                    <a:lnTo>
                      <a:pt x="74" y="53"/>
                    </a:lnTo>
                    <a:lnTo>
                      <a:pt x="74" y="57"/>
                    </a:lnTo>
                    <a:lnTo>
                      <a:pt x="52" y="57"/>
                    </a:lnTo>
                    <a:lnTo>
                      <a:pt x="52" y="47"/>
                    </a:lnTo>
                    <a:lnTo>
                      <a:pt x="39" y="56"/>
                    </a:lnTo>
                    <a:lnTo>
                      <a:pt x="28" y="58"/>
                    </a:lnTo>
                    <a:lnTo>
                      <a:pt x="18" y="56"/>
                    </a:lnTo>
                    <a:lnTo>
                      <a:pt x="13" y="51"/>
                    </a:lnTo>
                    <a:lnTo>
                      <a:pt x="10" y="46"/>
                    </a:lnTo>
                    <a:lnTo>
                      <a:pt x="10" y="13"/>
                    </a:lnTo>
                    <a:lnTo>
                      <a:pt x="9" y="9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85" name="Freeform 169"/>
              <p:cNvSpPr>
                <a:spLocks noEditPoints="1"/>
              </p:cNvSpPr>
              <p:nvPr/>
            </p:nvSpPr>
            <p:spPr bwMode="auto">
              <a:xfrm>
                <a:off x="3304" y="1267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89" y="78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19" y="4"/>
                  </a:cxn>
                  <a:cxn ang="0">
                    <a:pos x="9" y="14"/>
                  </a:cxn>
                  <a:cxn ang="0">
                    <a:pos x="11" y="38"/>
                  </a:cxn>
                  <a:cxn ang="0">
                    <a:pos x="16" y="45"/>
                  </a:cxn>
                  <a:cxn ang="0">
                    <a:pos x="26" y="42"/>
                  </a:cxn>
                  <a:cxn ang="0">
                    <a:pos x="31" y="24"/>
                  </a:cxn>
                  <a:cxn ang="0">
                    <a:pos x="26" y="6"/>
                  </a:cxn>
                  <a:cxn ang="0">
                    <a:pos x="73" y="0"/>
                  </a:cxn>
                  <a:cxn ang="0">
                    <a:pos x="26" y="80"/>
                  </a:cxn>
                  <a:cxn ang="0">
                    <a:pos x="73" y="0"/>
                  </a:cxn>
                  <a:cxn ang="0">
                    <a:pos x="28" y="1"/>
                  </a:cxn>
                  <a:cxn ang="0">
                    <a:pos x="38" y="15"/>
                  </a:cxn>
                  <a:cxn ang="0">
                    <a:pos x="38" y="34"/>
                  </a:cxn>
                  <a:cxn ang="0">
                    <a:pos x="28" y="47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8" y="57"/>
                    </a:lnTo>
                    <a:lnTo>
                      <a:pt x="68" y="64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6" y="75"/>
                    </a:lnTo>
                    <a:lnTo>
                      <a:pt x="89" y="67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6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19" y="4"/>
                    </a:moveTo>
                    <a:lnTo>
                      <a:pt x="13" y="6"/>
                    </a:lnTo>
                    <a:lnTo>
                      <a:pt x="9" y="14"/>
                    </a:lnTo>
                    <a:lnTo>
                      <a:pt x="8" y="26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6" y="45"/>
                    </a:lnTo>
                    <a:lnTo>
                      <a:pt x="19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1" y="24"/>
                    </a:lnTo>
                    <a:lnTo>
                      <a:pt x="30" y="13"/>
                    </a:lnTo>
                    <a:lnTo>
                      <a:pt x="26" y="6"/>
                    </a:lnTo>
                    <a:lnTo>
                      <a:pt x="19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1" y="0"/>
                    </a:moveTo>
                    <a:lnTo>
                      <a:pt x="28" y="1"/>
                    </a:lnTo>
                    <a:lnTo>
                      <a:pt x="35" y="8"/>
                    </a:lnTo>
                    <a:lnTo>
                      <a:pt x="38" y="15"/>
                    </a:lnTo>
                    <a:lnTo>
                      <a:pt x="40" y="24"/>
                    </a:lnTo>
                    <a:lnTo>
                      <a:pt x="38" y="34"/>
                    </a:lnTo>
                    <a:lnTo>
                      <a:pt x="35" y="42"/>
                    </a:lnTo>
                    <a:lnTo>
                      <a:pt x="28" y="47"/>
                    </a:lnTo>
                    <a:lnTo>
                      <a:pt x="19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86" name="Freeform 170"/>
              <p:cNvSpPr>
                <a:spLocks/>
              </p:cNvSpPr>
              <p:nvPr/>
            </p:nvSpPr>
            <p:spPr bwMode="auto">
              <a:xfrm>
                <a:off x="3414" y="1267"/>
                <a:ext cx="62" cy="8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1" y="0"/>
                  </a:cxn>
                  <a:cxn ang="0">
                    <a:pos x="62" y="8"/>
                  </a:cxn>
                  <a:cxn ang="0">
                    <a:pos x="45" y="31"/>
                  </a:cxn>
                  <a:cxn ang="0">
                    <a:pos x="34" y="55"/>
                  </a:cxn>
                  <a:cxn ang="0">
                    <a:pos x="29" y="80"/>
                  </a:cxn>
                  <a:cxn ang="0">
                    <a:pos x="14" y="80"/>
                  </a:cxn>
                  <a:cxn ang="0">
                    <a:pos x="21" y="56"/>
                  </a:cxn>
                  <a:cxn ang="0">
                    <a:pos x="34" y="33"/>
                  </a:cxn>
                  <a:cxn ang="0">
                    <a:pos x="53" y="10"/>
                  </a:cxn>
                  <a:cxn ang="0">
                    <a:pos x="14" y="10"/>
                  </a:cxn>
                  <a:cxn ang="0">
                    <a:pos x="11" y="12"/>
                  </a:cxn>
                  <a:cxn ang="0">
                    <a:pos x="7" y="14"/>
                  </a:cxn>
                  <a:cxn ang="0">
                    <a:pos x="6" y="18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3" y="0"/>
                  </a:cxn>
                </a:cxnLst>
                <a:rect l="0" t="0" r="r" b="b"/>
                <a:pathLst>
                  <a:path w="62" h="80">
                    <a:moveTo>
                      <a:pt x="3" y="0"/>
                    </a:moveTo>
                    <a:lnTo>
                      <a:pt x="61" y="0"/>
                    </a:lnTo>
                    <a:lnTo>
                      <a:pt x="62" y="8"/>
                    </a:lnTo>
                    <a:lnTo>
                      <a:pt x="45" y="31"/>
                    </a:lnTo>
                    <a:lnTo>
                      <a:pt x="34" y="55"/>
                    </a:lnTo>
                    <a:lnTo>
                      <a:pt x="29" y="80"/>
                    </a:lnTo>
                    <a:lnTo>
                      <a:pt x="14" y="80"/>
                    </a:lnTo>
                    <a:lnTo>
                      <a:pt x="21" y="56"/>
                    </a:lnTo>
                    <a:lnTo>
                      <a:pt x="34" y="33"/>
                    </a:lnTo>
                    <a:lnTo>
                      <a:pt x="53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7" y="14"/>
                    </a:lnTo>
                    <a:lnTo>
                      <a:pt x="6" y="18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87" name="Freeform 171"/>
              <p:cNvSpPr>
                <a:spLocks/>
              </p:cNvSpPr>
              <p:nvPr/>
            </p:nvSpPr>
            <p:spPr bwMode="auto">
              <a:xfrm>
                <a:off x="3487" y="1263"/>
                <a:ext cx="61" cy="8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0"/>
                  </a:cxn>
                  <a:cxn ang="0">
                    <a:pos x="51" y="14"/>
                  </a:cxn>
                  <a:cxn ang="0">
                    <a:pos x="12" y="14"/>
                  </a:cxn>
                  <a:cxn ang="0">
                    <a:pos x="12" y="37"/>
                  </a:cxn>
                  <a:cxn ang="0">
                    <a:pos x="22" y="32"/>
                  </a:cxn>
                  <a:cxn ang="0">
                    <a:pos x="32" y="31"/>
                  </a:cxn>
                  <a:cxn ang="0">
                    <a:pos x="44" y="32"/>
                  </a:cxn>
                  <a:cxn ang="0">
                    <a:pos x="52" y="37"/>
                  </a:cxn>
                  <a:cxn ang="0">
                    <a:pos x="59" y="45"/>
                  </a:cxn>
                  <a:cxn ang="0">
                    <a:pos x="61" y="56"/>
                  </a:cxn>
                  <a:cxn ang="0">
                    <a:pos x="59" y="69"/>
                  </a:cxn>
                  <a:cxn ang="0">
                    <a:pos x="51" y="78"/>
                  </a:cxn>
                  <a:cxn ang="0">
                    <a:pos x="41" y="84"/>
                  </a:cxn>
                  <a:cxn ang="0">
                    <a:pos x="28" y="85"/>
                  </a:cxn>
                  <a:cxn ang="0">
                    <a:pos x="22" y="85"/>
                  </a:cxn>
                  <a:cxn ang="0">
                    <a:pos x="16" y="84"/>
                  </a:cxn>
                  <a:cxn ang="0">
                    <a:pos x="5" y="79"/>
                  </a:cxn>
                  <a:cxn ang="0">
                    <a:pos x="3" y="77"/>
                  </a:cxn>
                  <a:cxn ang="0">
                    <a:pos x="0" y="73"/>
                  </a:cxn>
                  <a:cxn ang="0">
                    <a:pos x="0" y="65"/>
                  </a:cxn>
                  <a:cxn ang="0">
                    <a:pos x="4" y="61"/>
                  </a:cxn>
                  <a:cxn ang="0">
                    <a:pos x="7" y="61"/>
                  </a:cxn>
                  <a:cxn ang="0">
                    <a:pos x="11" y="63"/>
                  </a:cxn>
                  <a:cxn ang="0">
                    <a:pos x="13" y="64"/>
                  </a:cxn>
                  <a:cxn ang="0">
                    <a:pos x="14" y="68"/>
                  </a:cxn>
                  <a:cxn ang="0">
                    <a:pos x="13" y="69"/>
                  </a:cxn>
                  <a:cxn ang="0">
                    <a:pos x="13" y="75"/>
                  </a:cxn>
                  <a:cxn ang="0">
                    <a:pos x="16" y="78"/>
                  </a:cxn>
                  <a:cxn ang="0">
                    <a:pos x="18" y="79"/>
                  </a:cxn>
                  <a:cxn ang="0">
                    <a:pos x="22" y="80"/>
                  </a:cxn>
                  <a:cxn ang="0">
                    <a:pos x="27" y="80"/>
                  </a:cxn>
                  <a:cxn ang="0">
                    <a:pos x="38" y="78"/>
                  </a:cxn>
                  <a:cxn ang="0">
                    <a:pos x="45" y="70"/>
                  </a:cxn>
                  <a:cxn ang="0">
                    <a:pos x="47" y="59"/>
                  </a:cxn>
                  <a:cxn ang="0">
                    <a:pos x="46" y="47"/>
                  </a:cxn>
                  <a:cxn ang="0">
                    <a:pos x="38" y="40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8" y="38"/>
                  </a:cxn>
                  <a:cxn ang="0">
                    <a:pos x="16" y="41"/>
                  </a:cxn>
                  <a:cxn ang="0">
                    <a:pos x="12" y="43"/>
                  </a:cxn>
                  <a:cxn ang="0">
                    <a:pos x="9" y="47"/>
                  </a:cxn>
                  <a:cxn ang="0">
                    <a:pos x="4" y="46"/>
                  </a:cxn>
                  <a:cxn ang="0">
                    <a:pos x="4" y="4"/>
                  </a:cxn>
                  <a:cxn ang="0">
                    <a:pos x="46" y="4"/>
                  </a:cxn>
                  <a:cxn ang="0">
                    <a:pos x="47" y="3"/>
                  </a:cxn>
                  <a:cxn ang="0">
                    <a:pos x="49" y="0"/>
                  </a:cxn>
                </a:cxnLst>
                <a:rect l="0" t="0" r="r" b="b"/>
                <a:pathLst>
                  <a:path w="61" h="85">
                    <a:moveTo>
                      <a:pt x="49" y="0"/>
                    </a:moveTo>
                    <a:lnTo>
                      <a:pt x="54" y="0"/>
                    </a:lnTo>
                    <a:lnTo>
                      <a:pt x="51" y="14"/>
                    </a:lnTo>
                    <a:lnTo>
                      <a:pt x="12" y="14"/>
                    </a:lnTo>
                    <a:lnTo>
                      <a:pt x="12" y="37"/>
                    </a:lnTo>
                    <a:lnTo>
                      <a:pt x="22" y="32"/>
                    </a:lnTo>
                    <a:lnTo>
                      <a:pt x="32" y="31"/>
                    </a:lnTo>
                    <a:lnTo>
                      <a:pt x="44" y="32"/>
                    </a:lnTo>
                    <a:lnTo>
                      <a:pt x="52" y="37"/>
                    </a:lnTo>
                    <a:lnTo>
                      <a:pt x="59" y="45"/>
                    </a:lnTo>
                    <a:lnTo>
                      <a:pt x="61" y="56"/>
                    </a:lnTo>
                    <a:lnTo>
                      <a:pt x="59" y="69"/>
                    </a:lnTo>
                    <a:lnTo>
                      <a:pt x="51" y="78"/>
                    </a:lnTo>
                    <a:lnTo>
                      <a:pt x="41" y="84"/>
                    </a:lnTo>
                    <a:lnTo>
                      <a:pt x="28" y="85"/>
                    </a:lnTo>
                    <a:lnTo>
                      <a:pt x="22" y="85"/>
                    </a:lnTo>
                    <a:lnTo>
                      <a:pt x="16" y="84"/>
                    </a:lnTo>
                    <a:lnTo>
                      <a:pt x="5" y="79"/>
                    </a:lnTo>
                    <a:lnTo>
                      <a:pt x="3" y="77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4" y="61"/>
                    </a:lnTo>
                    <a:lnTo>
                      <a:pt x="7" y="61"/>
                    </a:lnTo>
                    <a:lnTo>
                      <a:pt x="11" y="63"/>
                    </a:lnTo>
                    <a:lnTo>
                      <a:pt x="13" y="64"/>
                    </a:lnTo>
                    <a:lnTo>
                      <a:pt x="14" y="68"/>
                    </a:lnTo>
                    <a:lnTo>
                      <a:pt x="13" y="69"/>
                    </a:lnTo>
                    <a:lnTo>
                      <a:pt x="13" y="75"/>
                    </a:lnTo>
                    <a:lnTo>
                      <a:pt x="16" y="78"/>
                    </a:lnTo>
                    <a:lnTo>
                      <a:pt x="18" y="79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38" y="78"/>
                    </a:lnTo>
                    <a:lnTo>
                      <a:pt x="45" y="70"/>
                    </a:lnTo>
                    <a:lnTo>
                      <a:pt x="47" y="59"/>
                    </a:lnTo>
                    <a:lnTo>
                      <a:pt x="46" y="47"/>
                    </a:lnTo>
                    <a:lnTo>
                      <a:pt x="38" y="40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6" y="41"/>
                    </a:lnTo>
                    <a:lnTo>
                      <a:pt x="12" y="43"/>
                    </a:lnTo>
                    <a:lnTo>
                      <a:pt x="9" y="47"/>
                    </a:lnTo>
                    <a:lnTo>
                      <a:pt x="4" y="46"/>
                    </a:lnTo>
                    <a:lnTo>
                      <a:pt x="4" y="4"/>
                    </a:lnTo>
                    <a:lnTo>
                      <a:pt x="46" y="4"/>
                    </a:lnTo>
                    <a:lnTo>
                      <a:pt x="47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88" name="Picture 172"/>
              <p:cNvPicPr>
                <a:picLocks noChangeAspect="1" noChangeArrowheads="1"/>
              </p:cNvPicPr>
              <p:nvPr/>
            </p:nvPicPr>
            <p:blipFill>
              <a:blip r:embed="rId81" cstate="print"/>
              <a:srcRect/>
              <a:stretch>
                <a:fillRect/>
              </a:stretch>
            </p:blipFill>
            <p:spPr bwMode="auto">
              <a:xfrm>
                <a:off x="3646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89" name="Picture 173"/>
              <p:cNvPicPr>
                <a:picLocks noChangeAspect="1" noChangeArrowheads="1"/>
              </p:cNvPicPr>
              <p:nvPr/>
            </p:nvPicPr>
            <p:blipFill>
              <a:blip r:embed="rId82" cstate="print"/>
              <a:srcRect/>
              <a:stretch>
                <a:fillRect/>
              </a:stretch>
            </p:blipFill>
            <p:spPr bwMode="auto">
              <a:xfrm>
                <a:off x="3646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90" name="Picture 174"/>
              <p:cNvPicPr>
                <a:picLocks noChangeAspect="1" noChangeArrowheads="1"/>
              </p:cNvPicPr>
              <p:nvPr/>
            </p:nvPicPr>
            <p:blipFill>
              <a:blip r:embed="rId83" cstate="print"/>
              <a:srcRect/>
              <a:stretch>
                <a:fillRect/>
              </a:stretch>
            </p:blipFill>
            <p:spPr bwMode="auto">
              <a:xfrm>
                <a:off x="3674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91" name="Picture 175"/>
              <p:cNvPicPr>
                <a:picLocks noChangeAspect="1" noChangeArrowheads="1"/>
              </p:cNvPicPr>
              <p:nvPr/>
            </p:nvPicPr>
            <p:blipFill>
              <a:blip r:embed="rId84" cstate="print"/>
              <a:srcRect/>
              <a:stretch>
                <a:fillRect/>
              </a:stretch>
            </p:blipFill>
            <p:spPr bwMode="auto">
              <a:xfrm>
                <a:off x="3674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392" name="Freeform 176"/>
              <p:cNvSpPr>
                <a:spLocks/>
              </p:cNvSpPr>
              <p:nvPr/>
            </p:nvSpPr>
            <p:spPr bwMode="auto">
              <a:xfrm>
                <a:off x="3778" y="1267"/>
                <a:ext cx="82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4"/>
                  </a:cxn>
                  <a:cxn ang="0">
                    <a:pos x="32" y="5"/>
                  </a:cxn>
                  <a:cxn ang="0">
                    <a:pos x="30" y="5"/>
                  </a:cxn>
                  <a:cxn ang="0">
                    <a:pos x="27" y="6"/>
                  </a:cxn>
                  <a:cxn ang="0">
                    <a:pos x="26" y="6"/>
                  </a:cxn>
                  <a:cxn ang="0">
                    <a:pos x="25" y="9"/>
                  </a:cxn>
                  <a:cxn ang="0">
                    <a:pos x="26" y="10"/>
                  </a:cxn>
                  <a:cxn ang="0">
                    <a:pos x="27" y="13"/>
                  </a:cxn>
                  <a:cxn ang="0">
                    <a:pos x="42" y="39"/>
                  </a:cxn>
                  <a:cxn ang="0">
                    <a:pos x="60" y="14"/>
                  </a:cxn>
                  <a:cxn ang="0">
                    <a:pos x="61" y="12"/>
                  </a:cxn>
                  <a:cxn ang="0">
                    <a:pos x="61" y="9"/>
                  </a:cxn>
                  <a:cxn ang="0">
                    <a:pos x="58" y="5"/>
                  </a:cxn>
                  <a:cxn ang="0">
                    <a:pos x="53" y="4"/>
                  </a:cxn>
                  <a:cxn ang="0">
                    <a:pos x="53" y="0"/>
                  </a:cxn>
                  <a:cxn ang="0">
                    <a:pos x="82" y="0"/>
                  </a:cxn>
                  <a:cxn ang="0">
                    <a:pos x="82" y="4"/>
                  </a:cxn>
                  <a:cxn ang="0">
                    <a:pos x="77" y="5"/>
                  </a:cxn>
                  <a:cxn ang="0">
                    <a:pos x="74" y="8"/>
                  </a:cxn>
                  <a:cxn ang="0">
                    <a:pos x="70" y="10"/>
                  </a:cxn>
                  <a:cxn ang="0">
                    <a:pos x="65" y="18"/>
                  </a:cxn>
                  <a:cxn ang="0">
                    <a:pos x="46" y="47"/>
                  </a:cxn>
                  <a:cxn ang="0">
                    <a:pos x="46" y="71"/>
                  </a:cxn>
                  <a:cxn ang="0">
                    <a:pos x="47" y="74"/>
                  </a:cxn>
                  <a:cxn ang="0">
                    <a:pos x="50" y="75"/>
                  </a:cxn>
                  <a:cxn ang="0">
                    <a:pos x="54" y="76"/>
                  </a:cxn>
                  <a:cxn ang="0">
                    <a:pos x="58" y="76"/>
                  </a:cxn>
                  <a:cxn ang="0">
                    <a:pos x="58" y="80"/>
                  </a:cxn>
                  <a:cxn ang="0">
                    <a:pos x="22" y="80"/>
                  </a:cxn>
                  <a:cxn ang="0">
                    <a:pos x="22" y="76"/>
                  </a:cxn>
                  <a:cxn ang="0">
                    <a:pos x="26" y="76"/>
                  </a:cxn>
                  <a:cxn ang="0">
                    <a:pos x="30" y="75"/>
                  </a:cxn>
                  <a:cxn ang="0">
                    <a:pos x="32" y="74"/>
                  </a:cxn>
                  <a:cxn ang="0">
                    <a:pos x="33" y="71"/>
                  </a:cxn>
                  <a:cxn ang="0">
                    <a:pos x="33" y="47"/>
                  </a:cxn>
                  <a:cxn ang="0">
                    <a:pos x="14" y="15"/>
                  </a:cxn>
                  <a:cxn ang="0">
                    <a:pos x="12" y="13"/>
                  </a:cxn>
                  <a:cxn ang="0">
                    <a:pos x="11" y="10"/>
                  </a:cxn>
                  <a:cxn ang="0">
                    <a:pos x="9" y="9"/>
                  </a:cxn>
                  <a:cxn ang="0">
                    <a:pos x="6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2" h="80">
                    <a:moveTo>
                      <a:pt x="0" y="0"/>
                    </a:moveTo>
                    <a:lnTo>
                      <a:pt x="33" y="0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7" y="13"/>
                    </a:lnTo>
                    <a:lnTo>
                      <a:pt x="42" y="39"/>
                    </a:lnTo>
                    <a:lnTo>
                      <a:pt x="60" y="14"/>
                    </a:lnTo>
                    <a:lnTo>
                      <a:pt x="61" y="12"/>
                    </a:lnTo>
                    <a:lnTo>
                      <a:pt x="61" y="9"/>
                    </a:lnTo>
                    <a:lnTo>
                      <a:pt x="58" y="5"/>
                    </a:lnTo>
                    <a:lnTo>
                      <a:pt x="53" y="4"/>
                    </a:lnTo>
                    <a:lnTo>
                      <a:pt x="53" y="0"/>
                    </a:lnTo>
                    <a:lnTo>
                      <a:pt x="82" y="0"/>
                    </a:lnTo>
                    <a:lnTo>
                      <a:pt x="82" y="4"/>
                    </a:lnTo>
                    <a:lnTo>
                      <a:pt x="77" y="5"/>
                    </a:lnTo>
                    <a:lnTo>
                      <a:pt x="74" y="8"/>
                    </a:lnTo>
                    <a:lnTo>
                      <a:pt x="70" y="10"/>
                    </a:lnTo>
                    <a:lnTo>
                      <a:pt x="65" y="18"/>
                    </a:lnTo>
                    <a:lnTo>
                      <a:pt x="46" y="47"/>
                    </a:lnTo>
                    <a:lnTo>
                      <a:pt x="46" y="71"/>
                    </a:lnTo>
                    <a:lnTo>
                      <a:pt x="47" y="74"/>
                    </a:lnTo>
                    <a:lnTo>
                      <a:pt x="50" y="75"/>
                    </a:lnTo>
                    <a:lnTo>
                      <a:pt x="54" y="76"/>
                    </a:lnTo>
                    <a:lnTo>
                      <a:pt x="58" y="76"/>
                    </a:lnTo>
                    <a:lnTo>
                      <a:pt x="58" y="80"/>
                    </a:lnTo>
                    <a:lnTo>
                      <a:pt x="22" y="80"/>
                    </a:lnTo>
                    <a:lnTo>
                      <a:pt x="22" y="76"/>
                    </a:lnTo>
                    <a:lnTo>
                      <a:pt x="26" y="76"/>
                    </a:lnTo>
                    <a:lnTo>
                      <a:pt x="30" y="75"/>
                    </a:lnTo>
                    <a:lnTo>
                      <a:pt x="32" y="74"/>
                    </a:lnTo>
                    <a:lnTo>
                      <a:pt x="33" y="71"/>
                    </a:lnTo>
                    <a:lnTo>
                      <a:pt x="33" y="47"/>
                    </a:lnTo>
                    <a:lnTo>
                      <a:pt x="14" y="15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9" y="9"/>
                    </a:lnTo>
                    <a:lnTo>
                      <a:pt x="6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93" name="Freeform 177"/>
              <p:cNvSpPr>
                <a:spLocks noEditPoints="1"/>
              </p:cNvSpPr>
              <p:nvPr/>
            </p:nvSpPr>
            <p:spPr bwMode="auto">
              <a:xfrm>
                <a:off x="4057" y="1267"/>
                <a:ext cx="100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1" y="71"/>
                  </a:cxn>
                  <a:cxn ang="0">
                    <a:pos x="76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80" y="32"/>
                  </a:cxn>
                  <a:cxn ang="0">
                    <a:pos x="95" y="39"/>
                  </a:cxn>
                  <a:cxn ang="0">
                    <a:pos x="100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5" y="74"/>
                  </a:cxn>
                  <a:cxn ang="0">
                    <a:pos x="59" y="56"/>
                  </a:cxn>
                  <a:cxn ang="0">
                    <a:pos x="65" y="39"/>
                  </a:cxn>
                  <a:cxn ang="0">
                    <a:pos x="80" y="32"/>
                  </a:cxn>
                  <a:cxn ang="0">
                    <a:pos x="14" y="6"/>
                  </a:cxn>
                  <a:cxn ang="0">
                    <a:pos x="9" y="26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30" y="36"/>
                  </a:cxn>
                  <a:cxn ang="0">
                    <a:pos x="30" y="13"/>
                  </a:cxn>
                  <a:cxn ang="0">
                    <a:pos x="20" y="4"/>
                  </a:cxn>
                  <a:cxn ang="0">
                    <a:pos x="81" y="0"/>
                  </a:cxn>
                  <a:cxn ang="0">
                    <a:pos x="20" y="80"/>
                  </a:cxn>
                  <a:cxn ang="0">
                    <a:pos x="21" y="0"/>
                  </a:cxn>
                  <a:cxn ang="0">
                    <a:pos x="35" y="8"/>
                  </a:cxn>
                  <a:cxn ang="0">
                    <a:pos x="40" y="24"/>
                  </a:cxn>
                  <a:cxn ang="0">
                    <a:pos x="35" y="42"/>
                  </a:cxn>
                  <a:cxn ang="0">
                    <a:pos x="20" y="50"/>
                  </a:cxn>
                  <a:cxn ang="0">
                    <a:pos x="6" y="42"/>
                  </a:cxn>
                  <a:cxn ang="0">
                    <a:pos x="0" y="24"/>
                  </a:cxn>
                  <a:cxn ang="0">
                    <a:pos x="6" y="6"/>
                  </a:cxn>
                  <a:cxn ang="0">
                    <a:pos x="21" y="0"/>
                  </a:cxn>
                </a:cxnLst>
                <a:rect l="0" t="0" r="r" b="b"/>
                <a:pathLst>
                  <a:path w="100" h="81">
                    <a:moveTo>
                      <a:pt x="80" y="36"/>
                    </a:moveTo>
                    <a:lnTo>
                      <a:pt x="73" y="38"/>
                    </a:lnTo>
                    <a:lnTo>
                      <a:pt x="70" y="46"/>
                    </a:lnTo>
                    <a:lnTo>
                      <a:pt x="68" y="57"/>
                    </a:lnTo>
                    <a:lnTo>
                      <a:pt x="68" y="64"/>
                    </a:lnTo>
                    <a:lnTo>
                      <a:pt x="71" y="71"/>
                    </a:lnTo>
                    <a:lnTo>
                      <a:pt x="73" y="75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6" y="75"/>
                    </a:lnTo>
                    <a:lnTo>
                      <a:pt x="90" y="67"/>
                    </a:lnTo>
                    <a:lnTo>
                      <a:pt x="91" y="56"/>
                    </a:lnTo>
                    <a:lnTo>
                      <a:pt x="90" y="45"/>
                    </a:lnTo>
                    <a:lnTo>
                      <a:pt x="86" y="38"/>
                    </a:lnTo>
                    <a:lnTo>
                      <a:pt x="80" y="36"/>
                    </a:lnTo>
                    <a:close/>
                    <a:moveTo>
                      <a:pt x="80" y="32"/>
                    </a:moveTo>
                    <a:lnTo>
                      <a:pt x="89" y="33"/>
                    </a:lnTo>
                    <a:lnTo>
                      <a:pt x="95" y="39"/>
                    </a:lnTo>
                    <a:lnTo>
                      <a:pt x="99" y="47"/>
                    </a:lnTo>
                    <a:lnTo>
                      <a:pt x="100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9" y="81"/>
                    </a:lnTo>
                    <a:lnTo>
                      <a:pt x="71" y="79"/>
                    </a:lnTo>
                    <a:lnTo>
                      <a:pt x="65" y="74"/>
                    </a:lnTo>
                    <a:lnTo>
                      <a:pt x="61" y="66"/>
                    </a:lnTo>
                    <a:lnTo>
                      <a:pt x="59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5"/>
                    </a:lnTo>
                    <a:lnTo>
                      <a:pt x="20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2" y="24"/>
                    </a:lnTo>
                    <a:lnTo>
                      <a:pt x="30" y="13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1" y="0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3" y="0"/>
                    </a:lnTo>
                    <a:close/>
                    <a:moveTo>
                      <a:pt x="21" y="0"/>
                    </a:moveTo>
                    <a:lnTo>
                      <a:pt x="29" y="1"/>
                    </a:lnTo>
                    <a:lnTo>
                      <a:pt x="35" y="8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6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6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94" name="Freeform 178"/>
              <p:cNvSpPr>
                <a:spLocks noEditPoints="1"/>
              </p:cNvSpPr>
              <p:nvPr/>
            </p:nvSpPr>
            <p:spPr bwMode="auto">
              <a:xfrm>
                <a:off x="4165" y="1267"/>
                <a:ext cx="84" cy="80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26" y="6"/>
                  </a:cxn>
                  <a:cxn ang="0">
                    <a:pos x="24" y="8"/>
                  </a:cxn>
                  <a:cxn ang="0">
                    <a:pos x="21" y="10"/>
                  </a:cxn>
                  <a:cxn ang="0">
                    <a:pos x="21" y="71"/>
                  </a:cxn>
                  <a:cxn ang="0">
                    <a:pos x="23" y="73"/>
                  </a:cxn>
                  <a:cxn ang="0">
                    <a:pos x="25" y="74"/>
                  </a:cxn>
                  <a:cxn ang="0">
                    <a:pos x="29" y="75"/>
                  </a:cxn>
                  <a:cxn ang="0">
                    <a:pos x="35" y="75"/>
                  </a:cxn>
                  <a:cxn ang="0">
                    <a:pos x="49" y="73"/>
                  </a:cxn>
                  <a:cxn ang="0">
                    <a:pos x="61" y="66"/>
                  </a:cxn>
                  <a:cxn ang="0">
                    <a:pos x="67" y="55"/>
                  </a:cxn>
                  <a:cxn ang="0">
                    <a:pos x="70" y="41"/>
                  </a:cxn>
                  <a:cxn ang="0">
                    <a:pos x="67" y="26"/>
                  </a:cxn>
                  <a:cxn ang="0">
                    <a:pos x="61" y="14"/>
                  </a:cxn>
                  <a:cxn ang="0">
                    <a:pos x="49" y="8"/>
                  </a:cxn>
                  <a:cxn ang="0">
                    <a:pos x="35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1" y="3"/>
                  </a:cxn>
                  <a:cxn ang="0">
                    <a:pos x="63" y="6"/>
                  </a:cxn>
                  <a:cxn ang="0">
                    <a:pos x="74" y="14"/>
                  </a:cxn>
                  <a:cxn ang="0">
                    <a:pos x="80" y="24"/>
                  </a:cxn>
                  <a:cxn ang="0">
                    <a:pos x="82" y="33"/>
                  </a:cxn>
                  <a:cxn ang="0">
                    <a:pos x="84" y="41"/>
                  </a:cxn>
                  <a:cxn ang="0">
                    <a:pos x="81" y="56"/>
                  </a:cxn>
                  <a:cxn ang="0">
                    <a:pos x="75" y="66"/>
                  </a:cxn>
                  <a:cxn ang="0">
                    <a:pos x="65" y="74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7" y="74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7" y="8"/>
                  </a:cxn>
                  <a:cxn ang="0">
                    <a:pos x="6" y="6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4" h="80">
                    <a:moveTo>
                      <a:pt x="30" y="5"/>
                    </a:moveTo>
                    <a:lnTo>
                      <a:pt x="26" y="6"/>
                    </a:lnTo>
                    <a:lnTo>
                      <a:pt x="24" y="8"/>
                    </a:lnTo>
                    <a:lnTo>
                      <a:pt x="21" y="10"/>
                    </a:lnTo>
                    <a:lnTo>
                      <a:pt x="21" y="71"/>
                    </a:lnTo>
                    <a:lnTo>
                      <a:pt x="23" y="73"/>
                    </a:lnTo>
                    <a:lnTo>
                      <a:pt x="25" y="74"/>
                    </a:lnTo>
                    <a:lnTo>
                      <a:pt x="29" y="75"/>
                    </a:lnTo>
                    <a:lnTo>
                      <a:pt x="35" y="75"/>
                    </a:lnTo>
                    <a:lnTo>
                      <a:pt x="49" y="73"/>
                    </a:lnTo>
                    <a:lnTo>
                      <a:pt x="61" y="66"/>
                    </a:lnTo>
                    <a:lnTo>
                      <a:pt x="67" y="55"/>
                    </a:lnTo>
                    <a:lnTo>
                      <a:pt x="70" y="41"/>
                    </a:lnTo>
                    <a:lnTo>
                      <a:pt x="67" y="26"/>
                    </a:lnTo>
                    <a:lnTo>
                      <a:pt x="61" y="14"/>
                    </a:lnTo>
                    <a:lnTo>
                      <a:pt x="49" y="8"/>
                    </a:lnTo>
                    <a:lnTo>
                      <a:pt x="35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1" y="3"/>
                    </a:lnTo>
                    <a:lnTo>
                      <a:pt x="63" y="6"/>
                    </a:lnTo>
                    <a:lnTo>
                      <a:pt x="74" y="14"/>
                    </a:lnTo>
                    <a:lnTo>
                      <a:pt x="80" y="24"/>
                    </a:lnTo>
                    <a:lnTo>
                      <a:pt x="82" y="33"/>
                    </a:lnTo>
                    <a:lnTo>
                      <a:pt x="84" y="41"/>
                    </a:lnTo>
                    <a:lnTo>
                      <a:pt x="81" y="56"/>
                    </a:lnTo>
                    <a:lnTo>
                      <a:pt x="75" y="66"/>
                    </a:lnTo>
                    <a:lnTo>
                      <a:pt x="65" y="74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7" y="74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395" name="Freeform 179"/>
              <p:cNvSpPr>
                <a:spLocks/>
              </p:cNvSpPr>
              <p:nvPr/>
            </p:nvSpPr>
            <p:spPr bwMode="auto">
              <a:xfrm>
                <a:off x="4261" y="1263"/>
                <a:ext cx="61" cy="8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4" y="0"/>
                  </a:cxn>
                  <a:cxn ang="0">
                    <a:pos x="52" y="14"/>
                  </a:cxn>
                  <a:cxn ang="0">
                    <a:pos x="12" y="14"/>
                  </a:cxn>
                  <a:cxn ang="0">
                    <a:pos x="12" y="37"/>
                  </a:cxn>
                  <a:cxn ang="0">
                    <a:pos x="18" y="33"/>
                  </a:cxn>
                  <a:cxn ang="0">
                    <a:pos x="25" y="31"/>
                  </a:cxn>
                  <a:cxn ang="0">
                    <a:pos x="32" y="31"/>
                  </a:cxn>
                  <a:cxn ang="0">
                    <a:pos x="44" y="32"/>
                  </a:cxn>
                  <a:cxn ang="0">
                    <a:pos x="52" y="37"/>
                  </a:cxn>
                  <a:cxn ang="0">
                    <a:pos x="59" y="45"/>
                  </a:cxn>
                  <a:cxn ang="0">
                    <a:pos x="61" y="56"/>
                  </a:cxn>
                  <a:cxn ang="0">
                    <a:pos x="59" y="69"/>
                  </a:cxn>
                  <a:cxn ang="0">
                    <a:pos x="51" y="78"/>
                  </a:cxn>
                  <a:cxn ang="0">
                    <a:pos x="41" y="84"/>
                  </a:cxn>
                  <a:cxn ang="0">
                    <a:pos x="28" y="85"/>
                  </a:cxn>
                  <a:cxn ang="0">
                    <a:pos x="22" y="85"/>
                  </a:cxn>
                  <a:cxn ang="0">
                    <a:pos x="17" y="84"/>
                  </a:cxn>
                  <a:cxn ang="0">
                    <a:pos x="11" y="82"/>
                  </a:cxn>
                  <a:cxn ang="0">
                    <a:pos x="3" y="77"/>
                  </a:cxn>
                  <a:cxn ang="0">
                    <a:pos x="0" y="73"/>
                  </a:cxn>
                  <a:cxn ang="0">
                    <a:pos x="0" y="65"/>
                  </a:cxn>
                  <a:cxn ang="0">
                    <a:pos x="3" y="64"/>
                  </a:cxn>
                  <a:cxn ang="0">
                    <a:pos x="4" y="61"/>
                  </a:cxn>
                  <a:cxn ang="0">
                    <a:pos x="8" y="61"/>
                  </a:cxn>
                  <a:cxn ang="0">
                    <a:pos x="13" y="64"/>
                  </a:cxn>
                  <a:cxn ang="0">
                    <a:pos x="14" y="68"/>
                  </a:cxn>
                  <a:cxn ang="0">
                    <a:pos x="14" y="69"/>
                  </a:cxn>
                  <a:cxn ang="0">
                    <a:pos x="13" y="70"/>
                  </a:cxn>
                  <a:cxn ang="0">
                    <a:pos x="13" y="75"/>
                  </a:cxn>
                  <a:cxn ang="0">
                    <a:pos x="16" y="78"/>
                  </a:cxn>
                  <a:cxn ang="0">
                    <a:pos x="18" y="79"/>
                  </a:cxn>
                  <a:cxn ang="0">
                    <a:pos x="23" y="80"/>
                  </a:cxn>
                  <a:cxn ang="0">
                    <a:pos x="27" y="80"/>
                  </a:cxn>
                  <a:cxn ang="0">
                    <a:pos x="39" y="78"/>
                  </a:cxn>
                  <a:cxn ang="0">
                    <a:pos x="46" y="70"/>
                  </a:cxn>
                  <a:cxn ang="0">
                    <a:pos x="49" y="59"/>
                  </a:cxn>
                  <a:cxn ang="0">
                    <a:pos x="46" y="47"/>
                  </a:cxn>
                  <a:cxn ang="0">
                    <a:pos x="39" y="40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9" y="38"/>
                  </a:cxn>
                  <a:cxn ang="0">
                    <a:pos x="12" y="43"/>
                  </a:cxn>
                  <a:cxn ang="0">
                    <a:pos x="9" y="47"/>
                  </a:cxn>
                  <a:cxn ang="0">
                    <a:pos x="5" y="46"/>
                  </a:cxn>
                  <a:cxn ang="0">
                    <a:pos x="5" y="4"/>
                  </a:cxn>
                  <a:cxn ang="0">
                    <a:pos x="46" y="4"/>
                  </a:cxn>
                  <a:cxn ang="0">
                    <a:pos x="49" y="3"/>
                  </a:cxn>
                  <a:cxn ang="0">
                    <a:pos x="50" y="0"/>
                  </a:cxn>
                </a:cxnLst>
                <a:rect l="0" t="0" r="r" b="b"/>
                <a:pathLst>
                  <a:path w="61" h="85">
                    <a:moveTo>
                      <a:pt x="50" y="0"/>
                    </a:moveTo>
                    <a:lnTo>
                      <a:pt x="54" y="0"/>
                    </a:lnTo>
                    <a:lnTo>
                      <a:pt x="52" y="14"/>
                    </a:lnTo>
                    <a:lnTo>
                      <a:pt x="12" y="14"/>
                    </a:lnTo>
                    <a:lnTo>
                      <a:pt x="12" y="37"/>
                    </a:lnTo>
                    <a:lnTo>
                      <a:pt x="18" y="33"/>
                    </a:lnTo>
                    <a:lnTo>
                      <a:pt x="25" y="31"/>
                    </a:lnTo>
                    <a:lnTo>
                      <a:pt x="32" y="31"/>
                    </a:lnTo>
                    <a:lnTo>
                      <a:pt x="44" y="32"/>
                    </a:lnTo>
                    <a:lnTo>
                      <a:pt x="52" y="37"/>
                    </a:lnTo>
                    <a:lnTo>
                      <a:pt x="59" y="45"/>
                    </a:lnTo>
                    <a:lnTo>
                      <a:pt x="61" y="56"/>
                    </a:lnTo>
                    <a:lnTo>
                      <a:pt x="59" y="69"/>
                    </a:lnTo>
                    <a:lnTo>
                      <a:pt x="51" y="78"/>
                    </a:lnTo>
                    <a:lnTo>
                      <a:pt x="41" y="84"/>
                    </a:lnTo>
                    <a:lnTo>
                      <a:pt x="28" y="85"/>
                    </a:lnTo>
                    <a:lnTo>
                      <a:pt x="22" y="85"/>
                    </a:lnTo>
                    <a:lnTo>
                      <a:pt x="17" y="84"/>
                    </a:lnTo>
                    <a:lnTo>
                      <a:pt x="11" y="82"/>
                    </a:lnTo>
                    <a:lnTo>
                      <a:pt x="3" y="77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3" y="64"/>
                    </a:lnTo>
                    <a:lnTo>
                      <a:pt x="4" y="61"/>
                    </a:lnTo>
                    <a:lnTo>
                      <a:pt x="8" y="61"/>
                    </a:lnTo>
                    <a:lnTo>
                      <a:pt x="13" y="64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3" y="70"/>
                    </a:lnTo>
                    <a:lnTo>
                      <a:pt x="13" y="75"/>
                    </a:lnTo>
                    <a:lnTo>
                      <a:pt x="16" y="78"/>
                    </a:lnTo>
                    <a:lnTo>
                      <a:pt x="18" y="79"/>
                    </a:lnTo>
                    <a:lnTo>
                      <a:pt x="23" y="80"/>
                    </a:lnTo>
                    <a:lnTo>
                      <a:pt x="27" y="80"/>
                    </a:lnTo>
                    <a:lnTo>
                      <a:pt x="39" y="78"/>
                    </a:lnTo>
                    <a:lnTo>
                      <a:pt x="46" y="70"/>
                    </a:lnTo>
                    <a:lnTo>
                      <a:pt x="49" y="59"/>
                    </a:lnTo>
                    <a:lnTo>
                      <a:pt x="46" y="47"/>
                    </a:lnTo>
                    <a:lnTo>
                      <a:pt x="39" y="40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9" y="38"/>
                    </a:lnTo>
                    <a:lnTo>
                      <a:pt x="12" y="43"/>
                    </a:lnTo>
                    <a:lnTo>
                      <a:pt x="9" y="47"/>
                    </a:lnTo>
                    <a:lnTo>
                      <a:pt x="5" y="46"/>
                    </a:lnTo>
                    <a:lnTo>
                      <a:pt x="5" y="4"/>
                    </a:lnTo>
                    <a:lnTo>
                      <a:pt x="46" y="4"/>
                    </a:lnTo>
                    <a:lnTo>
                      <a:pt x="49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396" name="Picture 180"/>
              <p:cNvPicPr>
                <a:picLocks noChangeAspect="1" noChangeArrowheads="1"/>
              </p:cNvPicPr>
              <p:nvPr/>
            </p:nvPicPr>
            <p:blipFill>
              <a:blip r:embed="rId85" cstate="print"/>
              <a:srcRect/>
              <a:stretch>
                <a:fillRect/>
              </a:stretch>
            </p:blipFill>
            <p:spPr bwMode="auto">
              <a:xfrm>
                <a:off x="4415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97" name="Picture 181"/>
              <p:cNvPicPr>
                <a:picLocks noChangeAspect="1" noChangeArrowheads="1"/>
              </p:cNvPicPr>
              <p:nvPr/>
            </p:nvPicPr>
            <p:blipFill>
              <a:blip r:embed="rId86" cstate="print"/>
              <a:srcRect/>
              <a:stretch>
                <a:fillRect/>
              </a:stretch>
            </p:blipFill>
            <p:spPr bwMode="auto">
              <a:xfrm>
                <a:off x="4415" y="123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98" name="Picture 182"/>
              <p:cNvPicPr>
                <a:picLocks noChangeAspect="1" noChangeArrowheads="1"/>
              </p:cNvPicPr>
              <p:nvPr/>
            </p:nvPicPr>
            <p:blipFill>
              <a:blip r:embed="rId87" cstate="print"/>
              <a:srcRect/>
              <a:stretch>
                <a:fillRect/>
              </a:stretch>
            </p:blipFill>
            <p:spPr bwMode="auto">
              <a:xfrm>
                <a:off x="4444" y="12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99" name="Picture 183"/>
              <p:cNvPicPr>
                <a:picLocks noChangeAspect="1" noChangeArrowheads="1"/>
              </p:cNvPicPr>
              <p:nvPr/>
            </p:nvPicPr>
            <p:blipFill>
              <a:blip r:embed="rId88" cstate="print"/>
              <a:srcRect/>
              <a:stretch>
                <a:fillRect/>
              </a:stretch>
            </p:blipFill>
            <p:spPr bwMode="auto">
              <a:xfrm>
                <a:off x="4444" y="12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00" name="Freeform 184"/>
              <p:cNvSpPr>
                <a:spLocks/>
              </p:cNvSpPr>
              <p:nvPr/>
            </p:nvSpPr>
            <p:spPr bwMode="auto">
              <a:xfrm>
                <a:off x="4544" y="1291"/>
                <a:ext cx="62" cy="57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36"/>
                  </a:cxn>
                  <a:cxn ang="0">
                    <a:pos x="24" y="43"/>
                  </a:cxn>
                  <a:cxn ang="0">
                    <a:pos x="25" y="46"/>
                  </a:cxn>
                  <a:cxn ang="0">
                    <a:pos x="27" y="49"/>
                  </a:cxn>
                  <a:cxn ang="0">
                    <a:pos x="31" y="50"/>
                  </a:cxn>
                  <a:cxn ang="0">
                    <a:pos x="41" y="50"/>
                  </a:cxn>
                  <a:cxn ang="0">
                    <a:pos x="45" y="49"/>
                  </a:cxn>
                  <a:cxn ang="0">
                    <a:pos x="48" y="46"/>
                  </a:cxn>
                  <a:cxn ang="0">
                    <a:pos x="50" y="42"/>
                  </a:cxn>
                  <a:cxn ang="0">
                    <a:pos x="52" y="40"/>
                  </a:cxn>
                  <a:cxn ang="0">
                    <a:pos x="52" y="10"/>
                  </a:cxn>
                  <a:cxn ang="0">
                    <a:pos x="50" y="8"/>
                  </a:cxn>
                  <a:cxn ang="0">
                    <a:pos x="49" y="7"/>
                  </a:cxn>
                  <a:cxn ang="0">
                    <a:pos x="40" y="7"/>
                  </a:cxn>
                  <a:cxn ang="0">
                    <a:pos x="40" y="2"/>
                  </a:cxn>
                  <a:cxn ang="0">
                    <a:pos x="62" y="0"/>
                  </a:cxn>
                  <a:cxn ang="0">
                    <a:pos x="62" y="33"/>
                  </a:cxn>
                  <a:cxn ang="0">
                    <a:pos x="61" y="38"/>
                  </a:cxn>
                  <a:cxn ang="0">
                    <a:pos x="61" y="42"/>
                  </a:cxn>
                  <a:cxn ang="0">
                    <a:pos x="57" y="51"/>
                  </a:cxn>
                  <a:cxn ang="0">
                    <a:pos x="49" y="56"/>
                  </a:cxn>
                  <a:cxn ang="0">
                    <a:pos x="38" y="57"/>
                  </a:cxn>
                  <a:cxn ang="0">
                    <a:pos x="26" y="56"/>
                  </a:cxn>
                  <a:cxn ang="0">
                    <a:pos x="19" y="52"/>
                  </a:cxn>
                  <a:cxn ang="0">
                    <a:pos x="14" y="45"/>
                  </a:cxn>
                  <a:cxn ang="0">
                    <a:pos x="12" y="41"/>
                  </a:cxn>
                  <a:cxn ang="0">
                    <a:pos x="11" y="35"/>
                  </a:cxn>
                  <a:cxn ang="0">
                    <a:pos x="11" y="10"/>
                  </a:cxn>
                  <a:cxn ang="0">
                    <a:pos x="10" y="8"/>
                  </a:cxn>
                  <a:cxn ang="0">
                    <a:pos x="7" y="7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21" y="0"/>
                  </a:cxn>
                </a:cxnLst>
                <a:rect l="0" t="0" r="r" b="b"/>
                <a:pathLst>
                  <a:path w="62" h="57">
                    <a:moveTo>
                      <a:pt x="21" y="0"/>
                    </a:moveTo>
                    <a:lnTo>
                      <a:pt x="21" y="36"/>
                    </a:lnTo>
                    <a:lnTo>
                      <a:pt x="24" y="43"/>
                    </a:lnTo>
                    <a:lnTo>
                      <a:pt x="25" y="46"/>
                    </a:lnTo>
                    <a:lnTo>
                      <a:pt x="27" y="49"/>
                    </a:lnTo>
                    <a:lnTo>
                      <a:pt x="31" y="50"/>
                    </a:lnTo>
                    <a:lnTo>
                      <a:pt x="41" y="50"/>
                    </a:lnTo>
                    <a:lnTo>
                      <a:pt x="45" y="49"/>
                    </a:lnTo>
                    <a:lnTo>
                      <a:pt x="48" y="46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2" y="10"/>
                    </a:lnTo>
                    <a:lnTo>
                      <a:pt x="50" y="8"/>
                    </a:lnTo>
                    <a:lnTo>
                      <a:pt x="49" y="7"/>
                    </a:lnTo>
                    <a:lnTo>
                      <a:pt x="40" y="7"/>
                    </a:lnTo>
                    <a:lnTo>
                      <a:pt x="40" y="2"/>
                    </a:lnTo>
                    <a:lnTo>
                      <a:pt x="62" y="0"/>
                    </a:lnTo>
                    <a:lnTo>
                      <a:pt x="62" y="33"/>
                    </a:lnTo>
                    <a:lnTo>
                      <a:pt x="61" y="38"/>
                    </a:lnTo>
                    <a:lnTo>
                      <a:pt x="61" y="42"/>
                    </a:lnTo>
                    <a:lnTo>
                      <a:pt x="57" y="51"/>
                    </a:lnTo>
                    <a:lnTo>
                      <a:pt x="49" y="56"/>
                    </a:lnTo>
                    <a:lnTo>
                      <a:pt x="38" y="57"/>
                    </a:lnTo>
                    <a:lnTo>
                      <a:pt x="26" y="56"/>
                    </a:lnTo>
                    <a:lnTo>
                      <a:pt x="19" y="52"/>
                    </a:lnTo>
                    <a:lnTo>
                      <a:pt x="14" y="45"/>
                    </a:lnTo>
                    <a:lnTo>
                      <a:pt x="12" y="41"/>
                    </a:lnTo>
                    <a:lnTo>
                      <a:pt x="11" y="35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01" name="Freeform 185"/>
              <p:cNvSpPr>
                <a:spLocks noEditPoints="1"/>
              </p:cNvSpPr>
              <p:nvPr/>
            </p:nvSpPr>
            <p:spPr bwMode="auto">
              <a:xfrm>
                <a:off x="4819" y="1267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1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39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6"/>
                  </a:cxn>
                  <a:cxn ang="0">
                    <a:pos x="12" y="39"/>
                  </a:cxn>
                  <a:cxn ang="0">
                    <a:pos x="21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1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1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8" y="57"/>
                    </a:lnTo>
                    <a:lnTo>
                      <a:pt x="68" y="64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5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1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02" name="Freeform 186"/>
              <p:cNvSpPr>
                <a:spLocks/>
              </p:cNvSpPr>
              <p:nvPr/>
            </p:nvSpPr>
            <p:spPr bwMode="auto">
              <a:xfrm>
                <a:off x="4926" y="1267"/>
                <a:ext cx="73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3" y="20"/>
                  </a:cxn>
                  <a:cxn ang="0">
                    <a:pos x="69" y="23"/>
                  </a:cxn>
                  <a:cxn ang="0">
                    <a:pos x="64" y="17"/>
                  </a:cxn>
                  <a:cxn ang="0">
                    <a:pos x="59" y="13"/>
                  </a:cxn>
                  <a:cxn ang="0">
                    <a:pos x="48" y="8"/>
                  </a:cxn>
                  <a:cxn ang="0">
                    <a:pos x="36" y="5"/>
                  </a:cxn>
                  <a:cxn ang="0">
                    <a:pos x="31" y="6"/>
                  </a:cxn>
                  <a:cxn ang="0">
                    <a:pos x="27" y="6"/>
                  </a:cxn>
                  <a:cxn ang="0">
                    <a:pos x="22" y="12"/>
                  </a:cxn>
                  <a:cxn ang="0">
                    <a:pos x="22" y="36"/>
                  </a:cxn>
                  <a:cxn ang="0">
                    <a:pos x="29" y="36"/>
                  </a:cxn>
                  <a:cxn ang="0">
                    <a:pos x="34" y="34"/>
                  </a:cxn>
                  <a:cxn ang="0">
                    <a:pos x="37" y="34"/>
                  </a:cxn>
                  <a:cxn ang="0">
                    <a:pos x="41" y="32"/>
                  </a:cxn>
                  <a:cxn ang="0">
                    <a:pos x="43" y="29"/>
                  </a:cxn>
                  <a:cxn ang="0">
                    <a:pos x="45" y="26"/>
                  </a:cxn>
                  <a:cxn ang="0">
                    <a:pos x="45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5" y="55"/>
                  </a:cxn>
                  <a:cxn ang="0">
                    <a:pos x="45" y="51"/>
                  </a:cxn>
                  <a:cxn ang="0">
                    <a:pos x="43" y="47"/>
                  </a:cxn>
                  <a:cxn ang="0">
                    <a:pos x="41" y="45"/>
                  </a:cxn>
                  <a:cxn ang="0">
                    <a:pos x="39" y="42"/>
                  </a:cxn>
                  <a:cxn ang="0">
                    <a:pos x="37" y="41"/>
                  </a:cxn>
                  <a:cxn ang="0">
                    <a:pos x="22" y="41"/>
                  </a:cxn>
                  <a:cxn ang="0">
                    <a:pos x="22" y="67"/>
                  </a:cxn>
                  <a:cxn ang="0">
                    <a:pos x="23" y="71"/>
                  </a:cxn>
                  <a:cxn ang="0">
                    <a:pos x="24" y="74"/>
                  </a:cxn>
                  <a:cxn ang="0">
                    <a:pos x="29" y="76"/>
                  </a:cxn>
                  <a:cxn ang="0">
                    <a:pos x="33" y="76"/>
                  </a:cxn>
                  <a:cxn ang="0">
                    <a:pos x="33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8" y="74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0"/>
                  </a:cxn>
                  <a:cxn ang="0">
                    <a:pos x="9" y="8"/>
                  </a:cxn>
                  <a:cxn ang="0">
                    <a:pos x="6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3" h="80">
                    <a:moveTo>
                      <a:pt x="0" y="0"/>
                    </a:moveTo>
                    <a:lnTo>
                      <a:pt x="64" y="0"/>
                    </a:lnTo>
                    <a:lnTo>
                      <a:pt x="73" y="20"/>
                    </a:lnTo>
                    <a:lnTo>
                      <a:pt x="69" y="23"/>
                    </a:lnTo>
                    <a:lnTo>
                      <a:pt x="64" y="17"/>
                    </a:lnTo>
                    <a:lnTo>
                      <a:pt x="59" y="13"/>
                    </a:lnTo>
                    <a:lnTo>
                      <a:pt x="48" y="8"/>
                    </a:lnTo>
                    <a:lnTo>
                      <a:pt x="36" y="5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2" y="12"/>
                    </a:lnTo>
                    <a:lnTo>
                      <a:pt x="22" y="36"/>
                    </a:lnTo>
                    <a:lnTo>
                      <a:pt x="29" y="36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41" y="32"/>
                    </a:lnTo>
                    <a:lnTo>
                      <a:pt x="43" y="29"/>
                    </a:lnTo>
                    <a:lnTo>
                      <a:pt x="45" y="26"/>
                    </a:lnTo>
                    <a:lnTo>
                      <a:pt x="45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5" y="55"/>
                    </a:lnTo>
                    <a:lnTo>
                      <a:pt x="45" y="51"/>
                    </a:lnTo>
                    <a:lnTo>
                      <a:pt x="43" y="47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7" y="41"/>
                    </a:lnTo>
                    <a:lnTo>
                      <a:pt x="22" y="41"/>
                    </a:lnTo>
                    <a:lnTo>
                      <a:pt x="22" y="67"/>
                    </a:lnTo>
                    <a:lnTo>
                      <a:pt x="23" y="71"/>
                    </a:lnTo>
                    <a:lnTo>
                      <a:pt x="24" y="74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3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03" name="Freeform 187"/>
              <p:cNvSpPr>
                <a:spLocks/>
              </p:cNvSpPr>
              <p:nvPr/>
            </p:nvSpPr>
            <p:spPr bwMode="auto">
              <a:xfrm>
                <a:off x="5004" y="1263"/>
                <a:ext cx="61" cy="8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0"/>
                  </a:cxn>
                  <a:cxn ang="0">
                    <a:pos x="52" y="14"/>
                  </a:cxn>
                  <a:cxn ang="0">
                    <a:pos x="12" y="14"/>
                  </a:cxn>
                  <a:cxn ang="0">
                    <a:pos x="12" y="37"/>
                  </a:cxn>
                  <a:cxn ang="0">
                    <a:pos x="19" y="33"/>
                  </a:cxn>
                  <a:cxn ang="0">
                    <a:pos x="25" y="31"/>
                  </a:cxn>
                  <a:cxn ang="0">
                    <a:pos x="31" y="31"/>
                  </a:cxn>
                  <a:cxn ang="0">
                    <a:pos x="44" y="32"/>
                  </a:cxn>
                  <a:cxn ang="0">
                    <a:pos x="53" y="37"/>
                  </a:cxn>
                  <a:cxn ang="0">
                    <a:pos x="58" y="45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2" y="78"/>
                  </a:cxn>
                  <a:cxn ang="0">
                    <a:pos x="42" y="84"/>
                  </a:cxn>
                  <a:cxn ang="0">
                    <a:pos x="29" y="85"/>
                  </a:cxn>
                  <a:cxn ang="0">
                    <a:pos x="19" y="84"/>
                  </a:cxn>
                  <a:cxn ang="0">
                    <a:pos x="10" y="82"/>
                  </a:cxn>
                  <a:cxn ang="0">
                    <a:pos x="2" y="77"/>
                  </a:cxn>
                  <a:cxn ang="0">
                    <a:pos x="0" y="69"/>
                  </a:cxn>
                  <a:cxn ang="0">
                    <a:pos x="1" y="65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12" y="64"/>
                  </a:cxn>
                  <a:cxn ang="0">
                    <a:pos x="14" y="68"/>
                  </a:cxn>
                  <a:cxn ang="0">
                    <a:pos x="14" y="70"/>
                  </a:cxn>
                  <a:cxn ang="0">
                    <a:pos x="12" y="71"/>
                  </a:cxn>
                  <a:cxn ang="0">
                    <a:pos x="12" y="73"/>
                  </a:cxn>
                  <a:cxn ang="0">
                    <a:pos x="15" y="78"/>
                  </a:cxn>
                  <a:cxn ang="0">
                    <a:pos x="22" y="80"/>
                  </a:cxn>
                  <a:cxn ang="0">
                    <a:pos x="26" y="80"/>
                  </a:cxn>
                  <a:cxn ang="0">
                    <a:pos x="38" y="78"/>
                  </a:cxn>
                  <a:cxn ang="0">
                    <a:pos x="45" y="70"/>
                  </a:cxn>
                  <a:cxn ang="0">
                    <a:pos x="48" y="59"/>
                  </a:cxn>
                  <a:cxn ang="0">
                    <a:pos x="45" y="47"/>
                  </a:cxn>
                  <a:cxn ang="0">
                    <a:pos x="39" y="40"/>
                  </a:cxn>
                  <a:cxn ang="0">
                    <a:pos x="28" y="37"/>
                  </a:cxn>
                  <a:cxn ang="0">
                    <a:pos x="22" y="37"/>
                  </a:cxn>
                  <a:cxn ang="0">
                    <a:pos x="19" y="38"/>
                  </a:cxn>
                  <a:cxn ang="0">
                    <a:pos x="15" y="41"/>
                  </a:cxn>
                  <a:cxn ang="0">
                    <a:pos x="12" y="43"/>
                  </a:cxn>
                  <a:cxn ang="0">
                    <a:pos x="10" y="47"/>
                  </a:cxn>
                  <a:cxn ang="0">
                    <a:pos x="5" y="46"/>
                  </a:cxn>
                  <a:cxn ang="0">
                    <a:pos x="5" y="4"/>
                  </a:cxn>
                  <a:cxn ang="0">
                    <a:pos x="45" y="4"/>
                  </a:cxn>
                  <a:cxn ang="0">
                    <a:pos x="48" y="3"/>
                  </a:cxn>
                  <a:cxn ang="0">
                    <a:pos x="49" y="0"/>
                  </a:cxn>
                </a:cxnLst>
                <a:rect l="0" t="0" r="r" b="b"/>
                <a:pathLst>
                  <a:path w="61" h="85">
                    <a:moveTo>
                      <a:pt x="49" y="0"/>
                    </a:moveTo>
                    <a:lnTo>
                      <a:pt x="54" y="0"/>
                    </a:lnTo>
                    <a:lnTo>
                      <a:pt x="52" y="14"/>
                    </a:lnTo>
                    <a:lnTo>
                      <a:pt x="12" y="14"/>
                    </a:lnTo>
                    <a:lnTo>
                      <a:pt x="12" y="37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31" y="31"/>
                    </a:lnTo>
                    <a:lnTo>
                      <a:pt x="44" y="32"/>
                    </a:lnTo>
                    <a:lnTo>
                      <a:pt x="53" y="37"/>
                    </a:lnTo>
                    <a:lnTo>
                      <a:pt x="58" y="45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2" y="78"/>
                    </a:lnTo>
                    <a:lnTo>
                      <a:pt x="42" y="84"/>
                    </a:lnTo>
                    <a:lnTo>
                      <a:pt x="29" y="85"/>
                    </a:lnTo>
                    <a:lnTo>
                      <a:pt x="19" y="84"/>
                    </a:lnTo>
                    <a:lnTo>
                      <a:pt x="10" y="82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12" y="64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2" y="71"/>
                    </a:lnTo>
                    <a:lnTo>
                      <a:pt x="12" y="73"/>
                    </a:lnTo>
                    <a:lnTo>
                      <a:pt x="15" y="78"/>
                    </a:lnTo>
                    <a:lnTo>
                      <a:pt x="22" y="80"/>
                    </a:lnTo>
                    <a:lnTo>
                      <a:pt x="26" y="80"/>
                    </a:lnTo>
                    <a:lnTo>
                      <a:pt x="38" y="78"/>
                    </a:lnTo>
                    <a:lnTo>
                      <a:pt x="45" y="70"/>
                    </a:lnTo>
                    <a:lnTo>
                      <a:pt x="48" y="59"/>
                    </a:lnTo>
                    <a:lnTo>
                      <a:pt x="45" y="47"/>
                    </a:lnTo>
                    <a:lnTo>
                      <a:pt x="39" y="40"/>
                    </a:lnTo>
                    <a:lnTo>
                      <a:pt x="28" y="37"/>
                    </a:lnTo>
                    <a:lnTo>
                      <a:pt x="22" y="37"/>
                    </a:lnTo>
                    <a:lnTo>
                      <a:pt x="19" y="38"/>
                    </a:lnTo>
                    <a:lnTo>
                      <a:pt x="15" y="41"/>
                    </a:lnTo>
                    <a:lnTo>
                      <a:pt x="12" y="43"/>
                    </a:lnTo>
                    <a:lnTo>
                      <a:pt x="10" y="47"/>
                    </a:lnTo>
                    <a:lnTo>
                      <a:pt x="5" y="46"/>
                    </a:lnTo>
                    <a:lnTo>
                      <a:pt x="5" y="4"/>
                    </a:lnTo>
                    <a:lnTo>
                      <a:pt x="45" y="4"/>
                    </a:lnTo>
                    <a:lnTo>
                      <a:pt x="48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04" name="Picture 188"/>
              <p:cNvPicPr>
                <a:picLocks noChangeAspect="1" noChangeArrowheads="1"/>
              </p:cNvPicPr>
              <p:nvPr/>
            </p:nvPicPr>
            <p:blipFill>
              <a:blip r:embed="rId89" cstate="print"/>
              <a:srcRect/>
              <a:stretch>
                <a:fillRect/>
              </a:stretch>
            </p:blipFill>
            <p:spPr bwMode="auto">
              <a:xfrm>
                <a:off x="5171" y="12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05" name="Picture 189"/>
              <p:cNvPicPr>
                <a:picLocks noChangeAspect="1" noChangeArrowheads="1"/>
              </p:cNvPicPr>
              <p:nvPr/>
            </p:nvPicPr>
            <p:blipFill>
              <a:blip r:embed="rId90" cstate="print"/>
              <a:srcRect/>
              <a:stretch>
                <a:fillRect/>
              </a:stretch>
            </p:blipFill>
            <p:spPr bwMode="auto">
              <a:xfrm>
                <a:off x="5171" y="123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06" name="Picture 190"/>
              <p:cNvPicPr>
                <a:picLocks noChangeAspect="1" noChangeArrowheads="1"/>
              </p:cNvPicPr>
              <p:nvPr/>
            </p:nvPicPr>
            <p:blipFill>
              <a:blip r:embed="rId91" cstate="print"/>
              <a:srcRect/>
              <a:stretch>
                <a:fillRect/>
              </a:stretch>
            </p:blipFill>
            <p:spPr bwMode="auto">
              <a:xfrm>
                <a:off x="1067" y="1394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07" name="Picture 191"/>
              <p:cNvPicPr>
                <a:picLocks noChangeAspect="1" noChangeArrowheads="1"/>
              </p:cNvPicPr>
              <p:nvPr/>
            </p:nvPicPr>
            <p:blipFill>
              <a:blip r:embed="rId92" cstate="print"/>
              <a:srcRect/>
              <a:stretch>
                <a:fillRect/>
              </a:stretch>
            </p:blipFill>
            <p:spPr bwMode="auto">
              <a:xfrm>
                <a:off x="1067" y="1394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08" name="Picture 192"/>
              <p:cNvPicPr>
                <a:picLocks noChangeAspect="1" noChangeArrowheads="1"/>
              </p:cNvPicPr>
              <p:nvPr/>
            </p:nvPicPr>
            <p:blipFill>
              <a:blip r:embed="rId93" cstate="print"/>
              <a:srcRect/>
              <a:stretch>
                <a:fillRect/>
              </a:stretch>
            </p:blipFill>
            <p:spPr bwMode="auto">
              <a:xfrm>
                <a:off x="1064" y="1399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09" name="Picture 193"/>
              <p:cNvPicPr>
                <a:picLocks noChangeAspect="1" noChangeArrowheads="1"/>
              </p:cNvPicPr>
              <p:nvPr/>
            </p:nvPicPr>
            <p:blipFill>
              <a:blip r:embed="rId94" cstate="print"/>
              <a:srcRect/>
              <a:stretch>
                <a:fillRect/>
              </a:stretch>
            </p:blipFill>
            <p:spPr bwMode="auto">
              <a:xfrm>
                <a:off x="1064" y="1399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10" name="Freeform 194"/>
              <p:cNvSpPr>
                <a:spLocks noEditPoints="1"/>
              </p:cNvSpPr>
              <p:nvPr/>
            </p:nvSpPr>
            <p:spPr bwMode="auto">
              <a:xfrm>
                <a:off x="1207" y="1416"/>
                <a:ext cx="70" cy="99"/>
              </a:xfrm>
              <a:custGeom>
                <a:avLst/>
                <a:gdLst/>
                <a:ahLst/>
                <a:cxnLst>
                  <a:cxn ang="0">
                    <a:pos x="37" y="30"/>
                  </a:cxn>
                  <a:cxn ang="0">
                    <a:pos x="28" y="53"/>
                  </a:cxn>
                  <a:cxn ang="0">
                    <a:pos x="30" y="64"/>
                  </a:cxn>
                  <a:cxn ang="0">
                    <a:pos x="33" y="69"/>
                  </a:cxn>
                  <a:cxn ang="0">
                    <a:pos x="41" y="66"/>
                  </a:cxn>
                  <a:cxn ang="0">
                    <a:pos x="55" y="38"/>
                  </a:cxn>
                  <a:cxn ang="0">
                    <a:pos x="51" y="29"/>
                  </a:cxn>
                  <a:cxn ang="0">
                    <a:pos x="45" y="28"/>
                  </a:cxn>
                  <a:cxn ang="0">
                    <a:pos x="49" y="2"/>
                  </a:cxn>
                  <a:cxn ang="0">
                    <a:pos x="61" y="18"/>
                  </a:cxn>
                  <a:cxn ang="0">
                    <a:pos x="63" y="70"/>
                  </a:cxn>
                  <a:cxn ang="0">
                    <a:pos x="70" y="79"/>
                  </a:cxn>
                  <a:cxn ang="0">
                    <a:pos x="55" y="55"/>
                  </a:cxn>
                  <a:cxn ang="0">
                    <a:pos x="49" y="67"/>
                  </a:cxn>
                  <a:cxn ang="0">
                    <a:pos x="35" y="79"/>
                  </a:cxn>
                  <a:cxn ang="0">
                    <a:pos x="22" y="67"/>
                  </a:cxn>
                  <a:cxn ang="0">
                    <a:pos x="22" y="42"/>
                  </a:cxn>
                  <a:cxn ang="0">
                    <a:pos x="35" y="24"/>
                  </a:cxn>
                  <a:cxn ang="0">
                    <a:pos x="47" y="22"/>
                  </a:cxn>
                  <a:cxn ang="0">
                    <a:pos x="52" y="18"/>
                  </a:cxn>
                  <a:cxn ang="0">
                    <a:pos x="42" y="9"/>
                  </a:cxn>
                  <a:cxn ang="0">
                    <a:pos x="26" y="11"/>
                  </a:cxn>
                  <a:cxn ang="0">
                    <a:pos x="10" y="33"/>
                  </a:cxn>
                  <a:cxn ang="0">
                    <a:pos x="10" y="67"/>
                  </a:cxn>
                  <a:cxn ang="0">
                    <a:pos x="27" y="89"/>
                  </a:cxn>
                  <a:cxn ang="0">
                    <a:pos x="45" y="90"/>
                  </a:cxn>
                  <a:cxn ang="0">
                    <a:pos x="55" y="88"/>
                  </a:cxn>
                  <a:cxn ang="0">
                    <a:pos x="49" y="98"/>
                  </a:cxn>
                  <a:cxn ang="0">
                    <a:pos x="38" y="99"/>
                  </a:cxn>
                  <a:cxn ang="0">
                    <a:pos x="10" y="86"/>
                  </a:cxn>
                  <a:cxn ang="0">
                    <a:pos x="0" y="51"/>
                  </a:cxn>
                  <a:cxn ang="0">
                    <a:pos x="8" y="20"/>
                  </a:cxn>
                  <a:cxn ang="0">
                    <a:pos x="26" y="2"/>
                  </a:cxn>
                </a:cxnLst>
                <a:rect l="0" t="0" r="r" b="b"/>
                <a:pathLst>
                  <a:path w="70" h="99">
                    <a:moveTo>
                      <a:pt x="45" y="28"/>
                    </a:moveTo>
                    <a:lnTo>
                      <a:pt x="37" y="30"/>
                    </a:lnTo>
                    <a:lnTo>
                      <a:pt x="31" y="39"/>
                    </a:lnTo>
                    <a:lnTo>
                      <a:pt x="28" y="53"/>
                    </a:lnTo>
                    <a:lnTo>
                      <a:pt x="30" y="58"/>
                    </a:lnTo>
                    <a:lnTo>
                      <a:pt x="30" y="64"/>
                    </a:lnTo>
                    <a:lnTo>
                      <a:pt x="32" y="67"/>
                    </a:lnTo>
                    <a:lnTo>
                      <a:pt x="33" y="69"/>
                    </a:lnTo>
                    <a:lnTo>
                      <a:pt x="36" y="70"/>
                    </a:lnTo>
                    <a:lnTo>
                      <a:pt x="41" y="66"/>
                    </a:lnTo>
                    <a:lnTo>
                      <a:pt x="47" y="56"/>
                    </a:lnTo>
                    <a:lnTo>
                      <a:pt x="55" y="38"/>
                    </a:lnTo>
                    <a:lnTo>
                      <a:pt x="55" y="30"/>
                    </a:lnTo>
                    <a:lnTo>
                      <a:pt x="51" y="29"/>
                    </a:lnTo>
                    <a:lnTo>
                      <a:pt x="49" y="28"/>
                    </a:lnTo>
                    <a:lnTo>
                      <a:pt x="45" y="28"/>
                    </a:lnTo>
                    <a:close/>
                    <a:moveTo>
                      <a:pt x="38" y="0"/>
                    </a:moveTo>
                    <a:lnTo>
                      <a:pt x="49" y="2"/>
                    </a:lnTo>
                    <a:lnTo>
                      <a:pt x="56" y="8"/>
                    </a:lnTo>
                    <a:lnTo>
                      <a:pt x="61" y="18"/>
                    </a:lnTo>
                    <a:lnTo>
                      <a:pt x="63" y="30"/>
                    </a:lnTo>
                    <a:lnTo>
                      <a:pt x="63" y="70"/>
                    </a:lnTo>
                    <a:lnTo>
                      <a:pt x="70" y="70"/>
                    </a:lnTo>
                    <a:lnTo>
                      <a:pt x="70" y="79"/>
                    </a:lnTo>
                    <a:lnTo>
                      <a:pt x="55" y="79"/>
                    </a:lnTo>
                    <a:lnTo>
                      <a:pt x="55" y="55"/>
                    </a:lnTo>
                    <a:lnTo>
                      <a:pt x="54" y="55"/>
                    </a:lnTo>
                    <a:lnTo>
                      <a:pt x="49" y="67"/>
                    </a:lnTo>
                    <a:lnTo>
                      <a:pt x="42" y="76"/>
                    </a:lnTo>
                    <a:lnTo>
                      <a:pt x="35" y="79"/>
                    </a:lnTo>
                    <a:lnTo>
                      <a:pt x="27" y="75"/>
                    </a:lnTo>
                    <a:lnTo>
                      <a:pt x="22" y="67"/>
                    </a:lnTo>
                    <a:lnTo>
                      <a:pt x="19" y="55"/>
                    </a:lnTo>
                    <a:lnTo>
                      <a:pt x="22" y="42"/>
                    </a:lnTo>
                    <a:lnTo>
                      <a:pt x="27" y="32"/>
                    </a:lnTo>
                    <a:lnTo>
                      <a:pt x="35" y="24"/>
                    </a:lnTo>
                    <a:lnTo>
                      <a:pt x="45" y="22"/>
                    </a:lnTo>
                    <a:lnTo>
                      <a:pt x="47" y="22"/>
                    </a:lnTo>
                    <a:lnTo>
                      <a:pt x="55" y="24"/>
                    </a:lnTo>
                    <a:lnTo>
                      <a:pt x="52" y="18"/>
                    </a:lnTo>
                    <a:lnTo>
                      <a:pt x="47" y="10"/>
                    </a:lnTo>
                    <a:lnTo>
                      <a:pt x="42" y="9"/>
                    </a:lnTo>
                    <a:lnTo>
                      <a:pt x="37" y="9"/>
                    </a:lnTo>
                    <a:lnTo>
                      <a:pt x="26" y="11"/>
                    </a:lnTo>
                    <a:lnTo>
                      <a:pt x="17" y="20"/>
                    </a:lnTo>
                    <a:lnTo>
                      <a:pt x="10" y="33"/>
                    </a:lnTo>
                    <a:lnTo>
                      <a:pt x="8" y="50"/>
                    </a:lnTo>
                    <a:lnTo>
                      <a:pt x="10" y="67"/>
                    </a:lnTo>
                    <a:lnTo>
                      <a:pt x="17" y="80"/>
                    </a:lnTo>
                    <a:lnTo>
                      <a:pt x="27" y="89"/>
                    </a:lnTo>
                    <a:lnTo>
                      <a:pt x="40" y="92"/>
                    </a:lnTo>
                    <a:lnTo>
                      <a:pt x="45" y="90"/>
                    </a:lnTo>
                    <a:lnTo>
                      <a:pt x="50" y="90"/>
                    </a:lnTo>
                    <a:lnTo>
                      <a:pt x="55" y="88"/>
                    </a:lnTo>
                    <a:lnTo>
                      <a:pt x="55" y="95"/>
                    </a:lnTo>
                    <a:lnTo>
                      <a:pt x="49" y="98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23" y="95"/>
                    </a:lnTo>
                    <a:lnTo>
                      <a:pt x="10" y="86"/>
                    </a:lnTo>
                    <a:lnTo>
                      <a:pt x="3" y="71"/>
                    </a:lnTo>
                    <a:lnTo>
                      <a:pt x="0" y="51"/>
                    </a:lnTo>
                    <a:lnTo>
                      <a:pt x="3" y="34"/>
                    </a:lnTo>
                    <a:lnTo>
                      <a:pt x="8" y="20"/>
                    </a:lnTo>
                    <a:lnTo>
                      <a:pt x="16" y="9"/>
                    </a:lnTo>
                    <a:lnTo>
                      <a:pt x="2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11" name="Freeform 195"/>
              <p:cNvSpPr>
                <a:spLocks noEditPoints="1"/>
              </p:cNvSpPr>
              <p:nvPr/>
            </p:nvSpPr>
            <p:spPr bwMode="auto">
              <a:xfrm>
                <a:off x="1516" y="1432"/>
                <a:ext cx="99" cy="82"/>
              </a:xfrm>
              <a:custGeom>
                <a:avLst/>
                <a:gdLst/>
                <a:ahLst/>
                <a:cxnLst>
                  <a:cxn ang="0">
                    <a:pos x="73" y="39"/>
                  </a:cxn>
                  <a:cxn ang="0">
                    <a:pos x="67" y="58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9" y="68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8" y="34"/>
                  </a:cxn>
                  <a:cxn ang="0">
                    <a:pos x="98" y="48"/>
                  </a:cxn>
                  <a:cxn ang="0">
                    <a:pos x="98" y="67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7"/>
                  </a:cxn>
                  <a:cxn ang="0">
                    <a:pos x="60" y="48"/>
                  </a:cxn>
                  <a:cxn ang="0">
                    <a:pos x="70" y="34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7" y="45"/>
                  </a:cxn>
                  <a:cxn ang="0">
                    <a:pos x="27" y="42"/>
                  </a:cxn>
                  <a:cxn ang="0">
                    <a:pos x="32" y="25"/>
                  </a:cxn>
                  <a:cxn ang="0">
                    <a:pos x="27" y="7"/>
                  </a:cxn>
                  <a:cxn ang="0">
                    <a:pos x="74" y="0"/>
                  </a:cxn>
                  <a:cxn ang="0">
                    <a:pos x="27" y="81"/>
                  </a:cxn>
                  <a:cxn ang="0">
                    <a:pos x="74" y="0"/>
                  </a:cxn>
                  <a:cxn ang="0">
                    <a:pos x="29" y="2"/>
                  </a:cxn>
                  <a:cxn ang="0">
                    <a:pos x="40" y="16"/>
                  </a:cxn>
                  <a:cxn ang="0">
                    <a:pos x="40" y="35"/>
                  </a:cxn>
                  <a:cxn ang="0">
                    <a:pos x="29" y="48"/>
                  </a:cxn>
                  <a:cxn ang="0">
                    <a:pos x="12" y="48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2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9"/>
                    </a:lnTo>
                    <a:lnTo>
                      <a:pt x="69" y="46"/>
                    </a:lnTo>
                    <a:lnTo>
                      <a:pt x="67" y="58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6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4"/>
                    </a:lnTo>
                    <a:lnTo>
                      <a:pt x="94" y="40"/>
                    </a:lnTo>
                    <a:lnTo>
                      <a:pt x="98" y="48"/>
                    </a:lnTo>
                    <a:lnTo>
                      <a:pt x="99" y="58"/>
                    </a:lnTo>
                    <a:lnTo>
                      <a:pt x="98" y="67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7"/>
                    </a:lnTo>
                    <a:lnTo>
                      <a:pt x="59" y="56"/>
                    </a:lnTo>
                    <a:lnTo>
                      <a:pt x="60" y="48"/>
                    </a:lnTo>
                    <a:lnTo>
                      <a:pt x="64" y="40"/>
                    </a:lnTo>
                    <a:lnTo>
                      <a:pt x="70" y="34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5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1"/>
                    </a:lnTo>
                    <a:lnTo>
                      <a:pt x="19" y="81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2"/>
                    </a:lnTo>
                    <a:lnTo>
                      <a:pt x="36" y="8"/>
                    </a:lnTo>
                    <a:lnTo>
                      <a:pt x="40" y="16"/>
                    </a:lnTo>
                    <a:lnTo>
                      <a:pt x="41" y="25"/>
                    </a:lnTo>
                    <a:lnTo>
                      <a:pt x="40" y="35"/>
                    </a:lnTo>
                    <a:lnTo>
                      <a:pt x="36" y="42"/>
                    </a:lnTo>
                    <a:lnTo>
                      <a:pt x="29" y="48"/>
                    </a:lnTo>
                    <a:lnTo>
                      <a:pt x="20" y="50"/>
                    </a:lnTo>
                    <a:lnTo>
                      <a:pt x="12" y="48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12" name="Freeform 196"/>
              <p:cNvSpPr>
                <a:spLocks noEditPoints="1"/>
              </p:cNvSpPr>
              <p:nvPr/>
            </p:nvSpPr>
            <p:spPr bwMode="auto">
              <a:xfrm>
                <a:off x="1622" y="1432"/>
                <a:ext cx="67" cy="81"/>
              </a:xfrm>
              <a:custGeom>
                <a:avLst/>
                <a:gdLst/>
                <a:ahLst/>
                <a:cxnLst>
                  <a:cxn ang="0">
                    <a:pos x="39" y="11"/>
                  </a:cxn>
                  <a:cxn ang="0">
                    <a:pos x="9" y="53"/>
                  </a:cxn>
                  <a:cxn ang="0">
                    <a:pos x="39" y="53"/>
                  </a:cxn>
                  <a:cxn ang="0">
                    <a:pos x="39" y="11"/>
                  </a:cxn>
                  <a:cxn ang="0">
                    <a:pos x="39" y="0"/>
                  </a:cxn>
                  <a:cxn ang="0">
                    <a:pos x="49" y="0"/>
                  </a:cxn>
                  <a:cxn ang="0">
                    <a:pos x="49" y="53"/>
                  </a:cxn>
                  <a:cxn ang="0">
                    <a:pos x="67" y="53"/>
                  </a:cxn>
                  <a:cxn ang="0">
                    <a:pos x="64" y="59"/>
                  </a:cxn>
                  <a:cxn ang="0">
                    <a:pos x="49" y="59"/>
                  </a:cxn>
                  <a:cxn ang="0">
                    <a:pos x="49" y="68"/>
                  </a:cxn>
                  <a:cxn ang="0">
                    <a:pos x="50" y="72"/>
                  </a:cxn>
                  <a:cxn ang="0">
                    <a:pos x="52" y="74"/>
                  </a:cxn>
                  <a:cxn ang="0">
                    <a:pos x="53" y="76"/>
                  </a:cxn>
                  <a:cxn ang="0">
                    <a:pos x="57" y="77"/>
                  </a:cxn>
                  <a:cxn ang="0">
                    <a:pos x="61" y="77"/>
                  </a:cxn>
                  <a:cxn ang="0">
                    <a:pos x="61" y="81"/>
                  </a:cxn>
                  <a:cxn ang="0">
                    <a:pos x="28" y="81"/>
                  </a:cxn>
                  <a:cxn ang="0">
                    <a:pos x="28" y="77"/>
                  </a:cxn>
                  <a:cxn ang="0">
                    <a:pos x="34" y="77"/>
                  </a:cxn>
                  <a:cxn ang="0">
                    <a:pos x="36" y="76"/>
                  </a:cxn>
                  <a:cxn ang="0">
                    <a:pos x="38" y="73"/>
                  </a:cxn>
                  <a:cxn ang="0">
                    <a:pos x="38" y="70"/>
                  </a:cxn>
                  <a:cxn ang="0">
                    <a:pos x="39" y="68"/>
                  </a:cxn>
                  <a:cxn ang="0">
                    <a:pos x="39" y="59"/>
                  </a:cxn>
                  <a:cxn ang="0">
                    <a:pos x="2" y="59"/>
                  </a:cxn>
                  <a:cxn ang="0">
                    <a:pos x="0" y="54"/>
                  </a:cxn>
                  <a:cxn ang="0">
                    <a:pos x="20" y="28"/>
                  </a:cxn>
                  <a:cxn ang="0">
                    <a:pos x="39" y="0"/>
                  </a:cxn>
                </a:cxnLst>
                <a:rect l="0" t="0" r="r" b="b"/>
                <a:pathLst>
                  <a:path w="67" h="81">
                    <a:moveTo>
                      <a:pt x="39" y="11"/>
                    </a:moveTo>
                    <a:lnTo>
                      <a:pt x="9" y="53"/>
                    </a:lnTo>
                    <a:lnTo>
                      <a:pt x="39" y="53"/>
                    </a:lnTo>
                    <a:lnTo>
                      <a:pt x="39" y="11"/>
                    </a:lnTo>
                    <a:close/>
                    <a:moveTo>
                      <a:pt x="39" y="0"/>
                    </a:moveTo>
                    <a:lnTo>
                      <a:pt x="49" y="0"/>
                    </a:lnTo>
                    <a:lnTo>
                      <a:pt x="49" y="53"/>
                    </a:lnTo>
                    <a:lnTo>
                      <a:pt x="67" y="53"/>
                    </a:lnTo>
                    <a:lnTo>
                      <a:pt x="64" y="59"/>
                    </a:lnTo>
                    <a:lnTo>
                      <a:pt x="49" y="59"/>
                    </a:lnTo>
                    <a:lnTo>
                      <a:pt x="49" y="68"/>
                    </a:lnTo>
                    <a:lnTo>
                      <a:pt x="50" y="72"/>
                    </a:lnTo>
                    <a:lnTo>
                      <a:pt x="52" y="74"/>
                    </a:lnTo>
                    <a:lnTo>
                      <a:pt x="53" y="76"/>
                    </a:lnTo>
                    <a:lnTo>
                      <a:pt x="57" y="77"/>
                    </a:lnTo>
                    <a:lnTo>
                      <a:pt x="61" y="77"/>
                    </a:lnTo>
                    <a:lnTo>
                      <a:pt x="61" y="81"/>
                    </a:lnTo>
                    <a:lnTo>
                      <a:pt x="28" y="81"/>
                    </a:lnTo>
                    <a:lnTo>
                      <a:pt x="28" y="77"/>
                    </a:lnTo>
                    <a:lnTo>
                      <a:pt x="34" y="77"/>
                    </a:lnTo>
                    <a:lnTo>
                      <a:pt x="36" y="76"/>
                    </a:lnTo>
                    <a:lnTo>
                      <a:pt x="38" y="73"/>
                    </a:lnTo>
                    <a:lnTo>
                      <a:pt x="38" y="70"/>
                    </a:lnTo>
                    <a:lnTo>
                      <a:pt x="39" y="68"/>
                    </a:lnTo>
                    <a:lnTo>
                      <a:pt x="39" y="59"/>
                    </a:lnTo>
                    <a:lnTo>
                      <a:pt x="2" y="59"/>
                    </a:lnTo>
                    <a:lnTo>
                      <a:pt x="0" y="54"/>
                    </a:lnTo>
                    <a:lnTo>
                      <a:pt x="20" y="2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13" name="Freeform 197"/>
              <p:cNvSpPr>
                <a:spLocks noEditPoints="1"/>
              </p:cNvSpPr>
              <p:nvPr/>
            </p:nvSpPr>
            <p:spPr bwMode="auto">
              <a:xfrm>
                <a:off x="1697" y="1431"/>
                <a:ext cx="63" cy="83"/>
              </a:xfrm>
              <a:custGeom>
                <a:avLst/>
                <a:gdLst/>
                <a:ahLst/>
                <a:cxnLst>
                  <a:cxn ang="0">
                    <a:pos x="28" y="7"/>
                  </a:cxn>
                  <a:cxn ang="0">
                    <a:pos x="24" y="8"/>
                  </a:cxn>
                  <a:cxn ang="0">
                    <a:pos x="21" y="10"/>
                  </a:cxn>
                  <a:cxn ang="0">
                    <a:pos x="19" y="14"/>
                  </a:cxn>
                  <a:cxn ang="0">
                    <a:pos x="17" y="17"/>
                  </a:cxn>
                  <a:cxn ang="0">
                    <a:pos x="14" y="29"/>
                  </a:cxn>
                  <a:cxn ang="0">
                    <a:pos x="12" y="43"/>
                  </a:cxn>
                  <a:cxn ang="0">
                    <a:pos x="14" y="59"/>
                  </a:cxn>
                  <a:cxn ang="0">
                    <a:pos x="17" y="69"/>
                  </a:cxn>
                  <a:cxn ang="0">
                    <a:pos x="24" y="75"/>
                  </a:cxn>
                  <a:cxn ang="0">
                    <a:pos x="31" y="78"/>
                  </a:cxn>
                  <a:cxn ang="0">
                    <a:pos x="38" y="77"/>
                  </a:cxn>
                  <a:cxn ang="0">
                    <a:pos x="42" y="75"/>
                  </a:cxn>
                  <a:cxn ang="0">
                    <a:pos x="45" y="71"/>
                  </a:cxn>
                  <a:cxn ang="0">
                    <a:pos x="48" y="66"/>
                  </a:cxn>
                  <a:cxn ang="0">
                    <a:pos x="50" y="55"/>
                  </a:cxn>
                  <a:cxn ang="0">
                    <a:pos x="52" y="42"/>
                  </a:cxn>
                  <a:cxn ang="0">
                    <a:pos x="50" y="26"/>
                  </a:cxn>
                  <a:cxn ang="0">
                    <a:pos x="47" y="15"/>
                  </a:cxn>
                  <a:cxn ang="0">
                    <a:pos x="40" y="9"/>
                  </a:cxn>
                  <a:cxn ang="0">
                    <a:pos x="31" y="7"/>
                  </a:cxn>
                  <a:cxn ang="0">
                    <a:pos x="28" y="7"/>
                  </a:cxn>
                  <a:cxn ang="0">
                    <a:pos x="33" y="0"/>
                  </a:cxn>
                  <a:cxn ang="0">
                    <a:pos x="47" y="4"/>
                  </a:cxn>
                  <a:cxn ang="0">
                    <a:pos x="57" y="14"/>
                  </a:cxn>
                  <a:cxn ang="0">
                    <a:pos x="62" y="27"/>
                  </a:cxn>
                  <a:cxn ang="0">
                    <a:pos x="63" y="42"/>
                  </a:cxn>
                  <a:cxn ang="0">
                    <a:pos x="62" y="57"/>
                  </a:cxn>
                  <a:cxn ang="0">
                    <a:pos x="56" y="70"/>
                  </a:cxn>
                  <a:cxn ang="0">
                    <a:pos x="49" y="78"/>
                  </a:cxn>
                  <a:cxn ang="0">
                    <a:pos x="42" y="82"/>
                  </a:cxn>
                  <a:cxn ang="0">
                    <a:pos x="31" y="83"/>
                  </a:cxn>
                  <a:cxn ang="0">
                    <a:pos x="17" y="80"/>
                  </a:cxn>
                  <a:cxn ang="0">
                    <a:pos x="7" y="70"/>
                  </a:cxn>
                  <a:cxn ang="0">
                    <a:pos x="2" y="57"/>
                  </a:cxn>
                  <a:cxn ang="0">
                    <a:pos x="0" y="42"/>
                  </a:cxn>
                  <a:cxn ang="0">
                    <a:pos x="3" y="23"/>
                  </a:cxn>
                  <a:cxn ang="0">
                    <a:pos x="11" y="9"/>
                  </a:cxn>
                  <a:cxn ang="0">
                    <a:pos x="21" y="3"/>
                  </a:cxn>
                  <a:cxn ang="0">
                    <a:pos x="33" y="0"/>
                  </a:cxn>
                </a:cxnLst>
                <a:rect l="0" t="0" r="r" b="b"/>
                <a:pathLst>
                  <a:path w="63" h="83">
                    <a:moveTo>
                      <a:pt x="28" y="7"/>
                    </a:moveTo>
                    <a:lnTo>
                      <a:pt x="24" y="8"/>
                    </a:lnTo>
                    <a:lnTo>
                      <a:pt x="21" y="10"/>
                    </a:lnTo>
                    <a:lnTo>
                      <a:pt x="19" y="14"/>
                    </a:lnTo>
                    <a:lnTo>
                      <a:pt x="17" y="17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14" y="59"/>
                    </a:lnTo>
                    <a:lnTo>
                      <a:pt x="17" y="69"/>
                    </a:lnTo>
                    <a:lnTo>
                      <a:pt x="24" y="75"/>
                    </a:lnTo>
                    <a:lnTo>
                      <a:pt x="31" y="78"/>
                    </a:lnTo>
                    <a:lnTo>
                      <a:pt x="38" y="77"/>
                    </a:lnTo>
                    <a:lnTo>
                      <a:pt x="42" y="75"/>
                    </a:lnTo>
                    <a:lnTo>
                      <a:pt x="45" y="71"/>
                    </a:lnTo>
                    <a:lnTo>
                      <a:pt x="48" y="66"/>
                    </a:lnTo>
                    <a:lnTo>
                      <a:pt x="50" y="55"/>
                    </a:lnTo>
                    <a:lnTo>
                      <a:pt x="52" y="42"/>
                    </a:lnTo>
                    <a:lnTo>
                      <a:pt x="50" y="26"/>
                    </a:lnTo>
                    <a:lnTo>
                      <a:pt x="47" y="15"/>
                    </a:lnTo>
                    <a:lnTo>
                      <a:pt x="40" y="9"/>
                    </a:lnTo>
                    <a:lnTo>
                      <a:pt x="31" y="7"/>
                    </a:lnTo>
                    <a:lnTo>
                      <a:pt x="28" y="7"/>
                    </a:lnTo>
                    <a:close/>
                    <a:moveTo>
                      <a:pt x="33" y="0"/>
                    </a:moveTo>
                    <a:lnTo>
                      <a:pt x="47" y="4"/>
                    </a:lnTo>
                    <a:lnTo>
                      <a:pt x="57" y="14"/>
                    </a:lnTo>
                    <a:lnTo>
                      <a:pt x="62" y="27"/>
                    </a:lnTo>
                    <a:lnTo>
                      <a:pt x="63" y="42"/>
                    </a:lnTo>
                    <a:lnTo>
                      <a:pt x="62" y="57"/>
                    </a:lnTo>
                    <a:lnTo>
                      <a:pt x="56" y="70"/>
                    </a:lnTo>
                    <a:lnTo>
                      <a:pt x="49" y="78"/>
                    </a:lnTo>
                    <a:lnTo>
                      <a:pt x="42" y="82"/>
                    </a:lnTo>
                    <a:lnTo>
                      <a:pt x="31" y="83"/>
                    </a:lnTo>
                    <a:lnTo>
                      <a:pt x="17" y="80"/>
                    </a:lnTo>
                    <a:lnTo>
                      <a:pt x="7" y="70"/>
                    </a:lnTo>
                    <a:lnTo>
                      <a:pt x="2" y="57"/>
                    </a:lnTo>
                    <a:lnTo>
                      <a:pt x="0" y="42"/>
                    </a:lnTo>
                    <a:lnTo>
                      <a:pt x="3" y="23"/>
                    </a:lnTo>
                    <a:lnTo>
                      <a:pt x="11" y="9"/>
                    </a:lnTo>
                    <a:lnTo>
                      <a:pt x="21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14" name="Picture 198"/>
              <p:cNvPicPr>
                <a:picLocks noChangeAspect="1" noChangeArrowheads="1"/>
              </p:cNvPicPr>
              <p:nvPr/>
            </p:nvPicPr>
            <p:blipFill>
              <a:blip r:embed="rId95" cstate="print"/>
              <a:srcRect/>
              <a:stretch>
                <a:fillRect/>
              </a:stretch>
            </p:blipFill>
            <p:spPr bwMode="auto">
              <a:xfrm>
                <a:off x="1857" y="1399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15" name="Picture 199"/>
              <p:cNvPicPr>
                <a:picLocks noChangeAspect="1" noChangeArrowheads="1"/>
              </p:cNvPicPr>
              <p:nvPr/>
            </p:nvPicPr>
            <p:blipFill>
              <a:blip r:embed="rId96" cstate="print"/>
              <a:srcRect/>
              <a:stretch>
                <a:fillRect/>
              </a:stretch>
            </p:blipFill>
            <p:spPr bwMode="auto">
              <a:xfrm>
                <a:off x="1857" y="1399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16" name="Picture 200"/>
              <p:cNvPicPr>
                <a:picLocks noChangeAspect="1" noChangeArrowheads="1"/>
              </p:cNvPicPr>
              <p:nvPr/>
            </p:nvPicPr>
            <p:blipFill>
              <a:blip r:embed="rId97" cstate="print"/>
              <a:srcRect/>
              <a:stretch>
                <a:fillRect/>
              </a:stretch>
            </p:blipFill>
            <p:spPr bwMode="auto">
              <a:xfrm>
                <a:off x="1885" y="1399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17" name="Picture 201"/>
              <p:cNvPicPr>
                <a:picLocks noChangeAspect="1" noChangeArrowheads="1"/>
              </p:cNvPicPr>
              <p:nvPr/>
            </p:nvPicPr>
            <p:blipFill>
              <a:blip r:embed="rId98" cstate="print"/>
              <a:srcRect/>
              <a:stretch>
                <a:fillRect/>
              </a:stretch>
            </p:blipFill>
            <p:spPr bwMode="auto">
              <a:xfrm>
                <a:off x="1885" y="1399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18" name="Freeform 202"/>
              <p:cNvSpPr>
                <a:spLocks/>
              </p:cNvSpPr>
              <p:nvPr/>
            </p:nvSpPr>
            <p:spPr bwMode="auto">
              <a:xfrm>
                <a:off x="2122" y="1432"/>
                <a:ext cx="89" cy="8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4"/>
                  </a:cxn>
                  <a:cxn ang="0">
                    <a:pos x="28" y="6"/>
                  </a:cxn>
                  <a:cxn ang="0">
                    <a:pos x="26" y="7"/>
                  </a:cxn>
                  <a:cxn ang="0">
                    <a:pos x="26" y="12"/>
                  </a:cxn>
                  <a:cxn ang="0">
                    <a:pos x="27" y="14"/>
                  </a:cxn>
                  <a:cxn ang="0">
                    <a:pos x="47" y="68"/>
                  </a:cxn>
                  <a:cxn ang="0">
                    <a:pos x="68" y="17"/>
                  </a:cxn>
                  <a:cxn ang="0">
                    <a:pos x="68" y="14"/>
                  </a:cxn>
                  <a:cxn ang="0">
                    <a:pos x="69" y="12"/>
                  </a:cxn>
                  <a:cxn ang="0">
                    <a:pos x="68" y="9"/>
                  </a:cxn>
                  <a:cxn ang="0">
                    <a:pos x="65" y="7"/>
                  </a:cxn>
                  <a:cxn ang="0">
                    <a:pos x="63" y="6"/>
                  </a:cxn>
                  <a:cxn ang="0">
                    <a:pos x="58" y="4"/>
                  </a:cxn>
                  <a:cxn ang="0">
                    <a:pos x="58" y="0"/>
                  </a:cxn>
                  <a:cxn ang="0">
                    <a:pos x="89" y="0"/>
                  </a:cxn>
                  <a:cxn ang="0">
                    <a:pos x="89" y="4"/>
                  </a:cxn>
                  <a:cxn ang="0">
                    <a:pos x="84" y="6"/>
                  </a:cxn>
                  <a:cxn ang="0">
                    <a:pos x="79" y="8"/>
                  </a:cxn>
                  <a:cxn ang="0">
                    <a:pos x="77" y="11"/>
                  </a:cxn>
                  <a:cxn ang="0">
                    <a:pos x="75" y="14"/>
                  </a:cxn>
                  <a:cxn ang="0">
                    <a:pos x="73" y="18"/>
                  </a:cxn>
                  <a:cxn ang="0">
                    <a:pos x="47" y="81"/>
                  </a:cxn>
                  <a:cxn ang="0">
                    <a:pos x="41" y="81"/>
                  </a:cxn>
                  <a:cxn ang="0">
                    <a:pos x="14" y="17"/>
                  </a:cxn>
                  <a:cxn ang="0">
                    <a:pos x="13" y="13"/>
                  </a:cxn>
                  <a:cxn ang="0">
                    <a:pos x="11" y="9"/>
                  </a:cxn>
                  <a:cxn ang="0">
                    <a:pos x="9" y="8"/>
                  </a:cxn>
                  <a:cxn ang="0">
                    <a:pos x="5" y="6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9" h="81">
                    <a:moveTo>
                      <a:pt x="0" y="0"/>
                    </a:moveTo>
                    <a:lnTo>
                      <a:pt x="36" y="0"/>
                    </a:lnTo>
                    <a:lnTo>
                      <a:pt x="36" y="4"/>
                    </a:lnTo>
                    <a:lnTo>
                      <a:pt x="28" y="6"/>
                    </a:lnTo>
                    <a:lnTo>
                      <a:pt x="26" y="7"/>
                    </a:lnTo>
                    <a:lnTo>
                      <a:pt x="26" y="12"/>
                    </a:lnTo>
                    <a:lnTo>
                      <a:pt x="27" y="14"/>
                    </a:lnTo>
                    <a:lnTo>
                      <a:pt x="47" y="68"/>
                    </a:lnTo>
                    <a:lnTo>
                      <a:pt x="68" y="17"/>
                    </a:lnTo>
                    <a:lnTo>
                      <a:pt x="68" y="14"/>
                    </a:lnTo>
                    <a:lnTo>
                      <a:pt x="69" y="12"/>
                    </a:lnTo>
                    <a:lnTo>
                      <a:pt x="68" y="9"/>
                    </a:lnTo>
                    <a:lnTo>
                      <a:pt x="65" y="7"/>
                    </a:lnTo>
                    <a:lnTo>
                      <a:pt x="63" y="6"/>
                    </a:lnTo>
                    <a:lnTo>
                      <a:pt x="58" y="4"/>
                    </a:lnTo>
                    <a:lnTo>
                      <a:pt x="58" y="0"/>
                    </a:lnTo>
                    <a:lnTo>
                      <a:pt x="89" y="0"/>
                    </a:lnTo>
                    <a:lnTo>
                      <a:pt x="89" y="4"/>
                    </a:lnTo>
                    <a:lnTo>
                      <a:pt x="84" y="6"/>
                    </a:lnTo>
                    <a:lnTo>
                      <a:pt x="79" y="8"/>
                    </a:lnTo>
                    <a:lnTo>
                      <a:pt x="77" y="11"/>
                    </a:lnTo>
                    <a:lnTo>
                      <a:pt x="75" y="14"/>
                    </a:lnTo>
                    <a:lnTo>
                      <a:pt x="73" y="18"/>
                    </a:lnTo>
                    <a:lnTo>
                      <a:pt x="47" y="81"/>
                    </a:lnTo>
                    <a:lnTo>
                      <a:pt x="41" y="81"/>
                    </a:lnTo>
                    <a:lnTo>
                      <a:pt x="14" y="17"/>
                    </a:lnTo>
                    <a:lnTo>
                      <a:pt x="13" y="13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19" name="Freeform 203"/>
              <p:cNvSpPr>
                <a:spLocks noEditPoints="1"/>
              </p:cNvSpPr>
              <p:nvPr/>
            </p:nvSpPr>
            <p:spPr bwMode="auto">
              <a:xfrm>
                <a:off x="2548" y="1432"/>
                <a:ext cx="101" cy="82"/>
              </a:xfrm>
              <a:custGeom>
                <a:avLst/>
                <a:gdLst/>
                <a:ahLst/>
                <a:cxnLst>
                  <a:cxn ang="0">
                    <a:pos x="74" y="39"/>
                  </a:cxn>
                  <a:cxn ang="0">
                    <a:pos x="69" y="58"/>
                  </a:cxn>
                  <a:cxn ang="0">
                    <a:pos x="71" y="72"/>
                  </a:cxn>
                  <a:cxn ang="0">
                    <a:pos x="76" y="77"/>
                  </a:cxn>
                  <a:cxn ang="0">
                    <a:pos x="87" y="76"/>
                  </a:cxn>
                  <a:cxn ang="0">
                    <a:pos x="92" y="56"/>
                  </a:cxn>
                  <a:cxn ang="0">
                    <a:pos x="87" y="39"/>
                  </a:cxn>
                  <a:cxn ang="0">
                    <a:pos x="80" y="32"/>
                  </a:cxn>
                  <a:cxn ang="0">
                    <a:pos x="95" y="40"/>
                  </a:cxn>
                  <a:cxn ang="0">
                    <a:pos x="101" y="58"/>
                  </a:cxn>
                  <a:cxn ang="0">
                    <a:pos x="90" y="78"/>
                  </a:cxn>
                  <a:cxn ang="0">
                    <a:pos x="71" y="79"/>
                  </a:cxn>
                  <a:cxn ang="0">
                    <a:pos x="61" y="67"/>
                  </a:cxn>
                  <a:cxn ang="0">
                    <a:pos x="61" y="48"/>
                  </a:cxn>
                  <a:cxn ang="0">
                    <a:pos x="71" y="34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12" y="39"/>
                  </a:cxn>
                  <a:cxn ang="0">
                    <a:pos x="17" y="45"/>
                  </a:cxn>
                  <a:cxn ang="0">
                    <a:pos x="27" y="42"/>
                  </a:cxn>
                  <a:cxn ang="0">
                    <a:pos x="32" y="25"/>
                  </a:cxn>
                  <a:cxn ang="0">
                    <a:pos x="27" y="7"/>
                  </a:cxn>
                  <a:cxn ang="0">
                    <a:pos x="74" y="0"/>
                  </a:cxn>
                  <a:cxn ang="0">
                    <a:pos x="27" y="81"/>
                  </a:cxn>
                  <a:cxn ang="0">
                    <a:pos x="74" y="0"/>
                  </a:cxn>
                  <a:cxn ang="0">
                    <a:pos x="29" y="2"/>
                  </a:cxn>
                  <a:cxn ang="0">
                    <a:pos x="40" y="16"/>
                  </a:cxn>
                  <a:cxn ang="0">
                    <a:pos x="40" y="35"/>
                  </a:cxn>
                  <a:cxn ang="0">
                    <a:pos x="29" y="48"/>
                  </a:cxn>
                  <a:cxn ang="0">
                    <a:pos x="13" y="48"/>
                  </a:cxn>
                  <a:cxn ang="0">
                    <a:pos x="1" y="35"/>
                  </a:cxn>
                  <a:cxn ang="0">
                    <a:pos x="3" y="16"/>
                  </a:cxn>
                  <a:cxn ang="0">
                    <a:pos x="13" y="2"/>
                  </a:cxn>
                </a:cxnLst>
                <a:rect l="0" t="0" r="r" b="b"/>
                <a:pathLst>
                  <a:path w="101" h="82">
                    <a:moveTo>
                      <a:pt x="80" y="36"/>
                    </a:moveTo>
                    <a:lnTo>
                      <a:pt x="74" y="39"/>
                    </a:lnTo>
                    <a:lnTo>
                      <a:pt x="70" y="46"/>
                    </a:lnTo>
                    <a:lnTo>
                      <a:pt x="69" y="58"/>
                    </a:lnTo>
                    <a:lnTo>
                      <a:pt x="69" y="64"/>
                    </a:lnTo>
                    <a:lnTo>
                      <a:pt x="71" y="72"/>
                    </a:lnTo>
                    <a:lnTo>
                      <a:pt x="74" y="76"/>
                    </a:lnTo>
                    <a:lnTo>
                      <a:pt x="76" y="77"/>
                    </a:lnTo>
                    <a:lnTo>
                      <a:pt x="80" y="77"/>
                    </a:lnTo>
                    <a:lnTo>
                      <a:pt x="87" y="76"/>
                    </a:lnTo>
                    <a:lnTo>
                      <a:pt x="90" y="68"/>
                    </a:lnTo>
                    <a:lnTo>
                      <a:pt x="92" y="56"/>
                    </a:lnTo>
                    <a:lnTo>
                      <a:pt x="90" y="45"/>
                    </a:lnTo>
                    <a:lnTo>
                      <a:pt x="87" y="39"/>
                    </a:lnTo>
                    <a:lnTo>
                      <a:pt x="80" y="36"/>
                    </a:lnTo>
                    <a:close/>
                    <a:moveTo>
                      <a:pt x="80" y="32"/>
                    </a:moveTo>
                    <a:lnTo>
                      <a:pt x="89" y="34"/>
                    </a:lnTo>
                    <a:lnTo>
                      <a:pt x="95" y="40"/>
                    </a:lnTo>
                    <a:lnTo>
                      <a:pt x="99" y="48"/>
                    </a:lnTo>
                    <a:lnTo>
                      <a:pt x="101" y="58"/>
                    </a:lnTo>
                    <a:lnTo>
                      <a:pt x="98" y="69"/>
                    </a:lnTo>
                    <a:lnTo>
                      <a:pt x="90" y="78"/>
                    </a:lnTo>
                    <a:lnTo>
                      <a:pt x="80" y="82"/>
                    </a:lnTo>
                    <a:lnTo>
                      <a:pt x="71" y="79"/>
                    </a:lnTo>
                    <a:lnTo>
                      <a:pt x="65" y="74"/>
                    </a:lnTo>
                    <a:lnTo>
                      <a:pt x="61" y="67"/>
                    </a:lnTo>
                    <a:lnTo>
                      <a:pt x="60" y="56"/>
                    </a:lnTo>
                    <a:lnTo>
                      <a:pt x="61" y="48"/>
                    </a:lnTo>
                    <a:lnTo>
                      <a:pt x="65" y="40"/>
                    </a:lnTo>
                    <a:lnTo>
                      <a:pt x="71" y="34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12" y="39"/>
                    </a:lnTo>
                    <a:lnTo>
                      <a:pt x="14" y="42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5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1" y="0"/>
                    </a:lnTo>
                    <a:lnTo>
                      <a:pt x="27" y="81"/>
                    </a:lnTo>
                    <a:lnTo>
                      <a:pt x="20" y="81"/>
                    </a:lnTo>
                    <a:lnTo>
                      <a:pt x="74" y="0"/>
                    </a:lnTo>
                    <a:close/>
                    <a:moveTo>
                      <a:pt x="22" y="0"/>
                    </a:moveTo>
                    <a:lnTo>
                      <a:pt x="29" y="2"/>
                    </a:lnTo>
                    <a:lnTo>
                      <a:pt x="36" y="8"/>
                    </a:lnTo>
                    <a:lnTo>
                      <a:pt x="40" y="16"/>
                    </a:lnTo>
                    <a:lnTo>
                      <a:pt x="41" y="25"/>
                    </a:lnTo>
                    <a:lnTo>
                      <a:pt x="40" y="35"/>
                    </a:lnTo>
                    <a:lnTo>
                      <a:pt x="36" y="42"/>
                    </a:lnTo>
                    <a:lnTo>
                      <a:pt x="29" y="48"/>
                    </a:lnTo>
                    <a:lnTo>
                      <a:pt x="20" y="50"/>
                    </a:lnTo>
                    <a:lnTo>
                      <a:pt x="13" y="48"/>
                    </a:lnTo>
                    <a:lnTo>
                      <a:pt x="6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6" y="7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20" name="Freeform 204"/>
              <p:cNvSpPr>
                <a:spLocks/>
              </p:cNvSpPr>
              <p:nvPr/>
            </p:nvSpPr>
            <p:spPr bwMode="auto">
              <a:xfrm>
                <a:off x="2659" y="1429"/>
                <a:ext cx="61" cy="8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3" y="0"/>
                  </a:cxn>
                  <a:cxn ang="0">
                    <a:pos x="52" y="14"/>
                  </a:cxn>
                  <a:cxn ang="0">
                    <a:pos x="12" y="14"/>
                  </a:cxn>
                  <a:cxn ang="0">
                    <a:pos x="12" y="37"/>
                  </a:cxn>
                  <a:cxn ang="0">
                    <a:pos x="19" y="33"/>
                  </a:cxn>
                  <a:cxn ang="0">
                    <a:pos x="25" y="30"/>
                  </a:cxn>
                  <a:cxn ang="0">
                    <a:pos x="31" y="30"/>
                  </a:cxn>
                  <a:cxn ang="0">
                    <a:pos x="43" y="31"/>
                  </a:cxn>
                  <a:cxn ang="0">
                    <a:pos x="53" y="37"/>
                  </a:cxn>
                  <a:cxn ang="0">
                    <a:pos x="58" y="44"/>
                  </a:cxn>
                  <a:cxn ang="0">
                    <a:pos x="61" y="56"/>
                  </a:cxn>
                  <a:cxn ang="0">
                    <a:pos x="58" y="68"/>
                  </a:cxn>
                  <a:cxn ang="0">
                    <a:pos x="52" y="77"/>
                  </a:cxn>
                  <a:cxn ang="0">
                    <a:pos x="42" y="84"/>
                  </a:cxn>
                  <a:cxn ang="0">
                    <a:pos x="29" y="85"/>
                  </a:cxn>
                  <a:cxn ang="0">
                    <a:pos x="19" y="84"/>
                  </a:cxn>
                  <a:cxn ang="0">
                    <a:pos x="10" y="81"/>
                  </a:cxn>
                  <a:cxn ang="0">
                    <a:pos x="2" y="76"/>
                  </a:cxn>
                  <a:cxn ang="0">
                    <a:pos x="0" y="68"/>
                  </a:cxn>
                  <a:cxn ang="0">
                    <a:pos x="1" y="65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12" y="63"/>
                  </a:cxn>
                  <a:cxn ang="0">
                    <a:pos x="14" y="67"/>
                  </a:cxn>
                  <a:cxn ang="0">
                    <a:pos x="14" y="70"/>
                  </a:cxn>
                  <a:cxn ang="0">
                    <a:pos x="12" y="71"/>
                  </a:cxn>
                  <a:cxn ang="0">
                    <a:pos x="12" y="72"/>
                  </a:cxn>
                  <a:cxn ang="0">
                    <a:pos x="15" y="77"/>
                  </a:cxn>
                  <a:cxn ang="0">
                    <a:pos x="23" y="80"/>
                  </a:cxn>
                  <a:cxn ang="0">
                    <a:pos x="26" y="80"/>
                  </a:cxn>
                  <a:cxn ang="0">
                    <a:pos x="38" y="77"/>
                  </a:cxn>
                  <a:cxn ang="0">
                    <a:pos x="45" y="70"/>
                  </a:cxn>
                  <a:cxn ang="0">
                    <a:pos x="48" y="58"/>
                  </a:cxn>
                  <a:cxn ang="0">
                    <a:pos x="45" y="47"/>
                  </a:cxn>
                  <a:cxn ang="0">
                    <a:pos x="39" y="39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9" y="38"/>
                  </a:cxn>
                  <a:cxn ang="0">
                    <a:pos x="15" y="40"/>
                  </a:cxn>
                  <a:cxn ang="0">
                    <a:pos x="12" y="43"/>
                  </a:cxn>
                  <a:cxn ang="0">
                    <a:pos x="10" y="47"/>
                  </a:cxn>
                  <a:cxn ang="0">
                    <a:pos x="5" y="45"/>
                  </a:cxn>
                  <a:cxn ang="0">
                    <a:pos x="5" y="3"/>
                  </a:cxn>
                  <a:cxn ang="0">
                    <a:pos x="45" y="3"/>
                  </a:cxn>
                  <a:cxn ang="0">
                    <a:pos x="48" y="2"/>
                  </a:cxn>
                  <a:cxn ang="0">
                    <a:pos x="49" y="0"/>
                  </a:cxn>
                </a:cxnLst>
                <a:rect l="0" t="0" r="r" b="b"/>
                <a:pathLst>
                  <a:path w="61" h="85">
                    <a:moveTo>
                      <a:pt x="49" y="0"/>
                    </a:moveTo>
                    <a:lnTo>
                      <a:pt x="53" y="0"/>
                    </a:lnTo>
                    <a:lnTo>
                      <a:pt x="52" y="14"/>
                    </a:lnTo>
                    <a:lnTo>
                      <a:pt x="12" y="14"/>
                    </a:lnTo>
                    <a:lnTo>
                      <a:pt x="12" y="37"/>
                    </a:lnTo>
                    <a:lnTo>
                      <a:pt x="19" y="33"/>
                    </a:lnTo>
                    <a:lnTo>
                      <a:pt x="25" y="30"/>
                    </a:lnTo>
                    <a:lnTo>
                      <a:pt x="31" y="30"/>
                    </a:lnTo>
                    <a:lnTo>
                      <a:pt x="43" y="31"/>
                    </a:lnTo>
                    <a:lnTo>
                      <a:pt x="53" y="37"/>
                    </a:lnTo>
                    <a:lnTo>
                      <a:pt x="58" y="44"/>
                    </a:lnTo>
                    <a:lnTo>
                      <a:pt x="61" y="56"/>
                    </a:lnTo>
                    <a:lnTo>
                      <a:pt x="58" y="68"/>
                    </a:lnTo>
                    <a:lnTo>
                      <a:pt x="52" y="77"/>
                    </a:lnTo>
                    <a:lnTo>
                      <a:pt x="42" y="84"/>
                    </a:lnTo>
                    <a:lnTo>
                      <a:pt x="29" y="85"/>
                    </a:lnTo>
                    <a:lnTo>
                      <a:pt x="19" y="84"/>
                    </a:lnTo>
                    <a:lnTo>
                      <a:pt x="10" y="81"/>
                    </a:lnTo>
                    <a:lnTo>
                      <a:pt x="2" y="76"/>
                    </a:lnTo>
                    <a:lnTo>
                      <a:pt x="0" y="68"/>
                    </a:lnTo>
                    <a:lnTo>
                      <a:pt x="1" y="65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12" y="63"/>
                    </a:lnTo>
                    <a:lnTo>
                      <a:pt x="14" y="67"/>
                    </a:lnTo>
                    <a:lnTo>
                      <a:pt x="14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5" y="77"/>
                    </a:lnTo>
                    <a:lnTo>
                      <a:pt x="23" y="80"/>
                    </a:lnTo>
                    <a:lnTo>
                      <a:pt x="26" y="80"/>
                    </a:lnTo>
                    <a:lnTo>
                      <a:pt x="38" y="77"/>
                    </a:lnTo>
                    <a:lnTo>
                      <a:pt x="45" y="70"/>
                    </a:lnTo>
                    <a:lnTo>
                      <a:pt x="48" y="58"/>
                    </a:lnTo>
                    <a:lnTo>
                      <a:pt x="45" y="47"/>
                    </a:lnTo>
                    <a:lnTo>
                      <a:pt x="39" y="39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9" y="38"/>
                    </a:lnTo>
                    <a:lnTo>
                      <a:pt x="15" y="40"/>
                    </a:lnTo>
                    <a:lnTo>
                      <a:pt x="12" y="43"/>
                    </a:lnTo>
                    <a:lnTo>
                      <a:pt x="10" y="47"/>
                    </a:lnTo>
                    <a:lnTo>
                      <a:pt x="5" y="45"/>
                    </a:lnTo>
                    <a:lnTo>
                      <a:pt x="5" y="3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9622" name="Group 406"/>
            <p:cNvGrpSpPr>
              <a:grpSpLocks/>
            </p:cNvGrpSpPr>
            <p:nvPr/>
          </p:nvGrpSpPr>
          <p:grpSpPr bwMode="auto">
            <a:xfrm>
              <a:off x="1064" y="1399"/>
              <a:ext cx="4116" cy="984"/>
              <a:chOff x="1064" y="1399"/>
              <a:chExt cx="4116" cy="984"/>
            </a:xfrm>
          </p:grpSpPr>
          <p:sp>
            <p:nvSpPr>
              <p:cNvPr id="9422" name="Freeform 206"/>
              <p:cNvSpPr>
                <a:spLocks noEditPoints="1"/>
              </p:cNvSpPr>
              <p:nvPr/>
            </p:nvSpPr>
            <p:spPr bwMode="auto">
              <a:xfrm>
                <a:off x="2730" y="1431"/>
                <a:ext cx="63" cy="83"/>
              </a:xfrm>
              <a:custGeom>
                <a:avLst/>
                <a:gdLst/>
                <a:ahLst/>
                <a:cxnLst>
                  <a:cxn ang="0">
                    <a:pos x="33" y="37"/>
                  </a:cxn>
                  <a:cxn ang="0">
                    <a:pos x="23" y="40"/>
                  </a:cxn>
                  <a:cxn ang="0">
                    <a:pos x="16" y="47"/>
                  </a:cxn>
                  <a:cxn ang="0">
                    <a:pos x="14" y="59"/>
                  </a:cxn>
                  <a:cxn ang="0">
                    <a:pos x="16" y="69"/>
                  </a:cxn>
                  <a:cxn ang="0">
                    <a:pos x="19" y="73"/>
                  </a:cxn>
                  <a:cxn ang="0">
                    <a:pos x="23" y="75"/>
                  </a:cxn>
                  <a:cxn ang="0">
                    <a:pos x="27" y="77"/>
                  </a:cxn>
                  <a:cxn ang="0">
                    <a:pos x="32" y="78"/>
                  </a:cxn>
                  <a:cxn ang="0">
                    <a:pos x="38" y="77"/>
                  </a:cxn>
                  <a:cxn ang="0">
                    <a:pos x="42" y="75"/>
                  </a:cxn>
                  <a:cxn ang="0">
                    <a:pos x="46" y="71"/>
                  </a:cxn>
                  <a:cxn ang="0">
                    <a:pos x="48" y="68"/>
                  </a:cxn>
                  <a:cxn ang="0">
                    <a:pos x="51" y="63"/>
                  </a:cxn>
                  <a:cxn ang="0">
                    <a:pos x="51" y="57"/>
                  </a:cxn>
                  <a:cxn ang="0">
                    <a:pos x="49" y="51"/>
                  </a:cxn>
                  <a:cxn ang="0">
                    <a:pos x="48" y="46"/>
                  </a:cxn>
                  <a:cxn ang="0">
                    <a:pos x="46" y="42"/>
                  </a:cxn>
                  <a:cxn ang="0">
                    <a:pos x="43" y="40"/>
                  </a:cxn>
                  <a:cxn ang="0">
                    <a:pos x="38" y="37"/>
                  </a:cxn>
                  <a:cxn ang="0">
                    <a:pos x="33" y="37"/>
                  </a:cxn>
                  <a:cxn ang="0">
                    <a:pos x="35" y="0"/>
                  </a:cxn>
                  <a:cxn ang="0">
                    <a:pos x="43" y="1"/>
                  </a:cxn>
                  <a:cxn ang="0">
                    <a:pos x="51" y="4"/>
                  </a:cxn>
                  <a:cxn ang="0">
                    <a:pos x="58" y="9"/>
                  </a:cxn>
                  <a:cxn ang="0">
                    <a:pos x="60" y="12"/>
                  </a:cxn>
                  <a:cxn ang="0">
                    <a:pos x="61" y="15"/>
                  </a:cxn>
                  <a:cxn ang="0">
                    <a:pos x="60" y="18"/>
                  </a:cxn>
                  <a:cxn ang="0">
                    <a:pos x="57" y="21"/>
                  </a:cxn>
                  <a:cxn ang="0">
                    <a:pos x="55" y="22"/>
                  </a:cxn>
                  <a:cxn ang="0">
                    <a:pos x="51" y="21"/>
                  </a:cxn>
                  <a:cxn ang="0">
                    <a:pos x="49" y="19"/>
                  </a:cxn>
                  <a:cxn ang="0">
                    <a:pos x="47" y="15"/>
                  </a:cxn>
                  <a:cxn ang="0">
                    <a:pos x="47" y="10"/>
                  </a:cxn>
                  <a:cxn ang="0">
                    <a:pos x="43" y="7"/>
                  </a:cxn>
                  <a:cxn ang="0">
                    <a:pos x="39" y="5"/>
                  </a:cxn>
                  <a:cxn ang="0">
                    <a:pos x="35" y="5"/>
                  </a:cxn>
                  <a:cxn ang="0">
                    <a:pos x="25" y="8"/>
                  </a:cxn>
                  <a:cxn ang="0">
                    <a:pos x="19" y="14"/>
                  </a:cxn>
                  <a:cxn ang="0">
                    <a:pos x="14" y="26"/>
                  </a:cxn>
                  <a:cxn ang="0">
                    <a:pos x="13" y="42"/>
                  </a:cxn>
                  <a:cxn ang="0">
                    <a:pos x="23" y="33"/>
                  </a:cxn>
                  <a:cxn ang="0">
                    <a:pos x="35" y="31"/>
                  </a:cxn>
                  <a:cxn ang="0">
                    <a:pos x="47" y="32"/>
                  </a:cxn>
                  <a:cxn ang="0">
                    <a:pos x="56" y="38"/>
                  </a:cxn>
                  <a:cxn ang="0">
                    <a:pos x="61" y="46"/>
                  </a:cxn>
                  <a:cxn ang="0">
                    <a:pos x="63" y="56"/>
                  </a:cxn>
                  <a:cxn ang="0">
                    <a:pos x="63" y="63"/>
                  </a:cxn>
                  <a:cxn ang="0">
                    <a:pos x="58" y="73"/>
                  </a:cxn>
                  <a:cxn ang="0">
                    <a:pos x="55" y="77"/>
                  </a:cxn>
                  <a:cxn ang="0">
                    <a:pos x="44" y="82"/>
                  </a:cxn>
                  <a:cxn ang="0">
                    <a:pos x="33" y="83"/>
                  </a:cxn>
                  <a:cxn ang="0">
                    <a:pos x="20" y="82"/>
                  </a:cxn>
                  <a:cxn ang="0">
                    <a:pos x="11" y="77"/>
                  </a:cxn>
                  <a:cxn ang="0">
                    <a:pos x="5" y="68"/>
                  </a:cxn>
                  <a:cxn ang="0">
                    <a:pos x="1" y="57"/>
                  </a:cxn>
                  <a:cxn ang="0">
                    <a:pos x="0" y="45"/>
                  </a:cxn>
                  <a:cxn ang="0">
                    <a:pos x="2" y="27"/>
                  </a:cxn>
                  <a:cxn ang="0">
                    <a:pos x="8" y="14"/>
                  </a:cxn>
                  <a:cxn ang="0">
                    <a:pos x="18" y="5"/>
                  </a:cxn>
                  <a:cxn ang="0">
                    <a:pos x="24" y="3"/>
                  </a:cxn>
                  <a:cxn ang="0">
                    <a:pos x="29" y="1"/>
                  </a:cxn>
                  <a:cxn ang="0">
                    <a:pos x="35" y="0"/>
                  </a:cxn>
                </a:cxnLst>
                <a:rect l="0" t="0" r="r" b="b"/>
                <a:pathLst>
                  <a:path w="63" h="83">
                    <a:moveTo>
                      <a:pt x="33" y="37"/>
                    </a:moveTo>
                    <a:lnTo>
                      <a:pt x="23" y="40"/>
                    </a:lnTo>
                    <a:lnTo>
                      <a:pt x="16" y="47"/>
                    </a:lnTo>
                    <a:lnTo>
                      <a:pt x="14" y="59"/>
                    </a:lnTo>
                    <a:lnTo>
                      <a:pt x="16" y="69"/>
                    </a:lnTo>
                    <a:lnTo>
                      <a:pt x="19" y="73"/>
                    </a:lnTo>
                    <a:lnTo>
                      <a:pt x="23" y="75"/>
                    </a:lnTo>
                    <a:lnTo>
                      <a:pt x="27" y="77"/>
                    </a:lnTo>
                    <a:lnTo>
                      <a:pt x="32" y="78"/>
                    </a:lnTo>
                    <a:lnTo>
                      <a:pt x="38" y="77"/>
                    </a:lnTo>
                    <a:lnTo>
                      <a:pt x="42" y="75"/>
                    </a:lnTo>
                    <a:lnTo>
                      <a:pt x="46" y="71"/>
                    </a:lnTo>
                    <a:lnTo>
                      <a:pt x="48" y="68"/>
                    </a:lnTo>
                    <a:lnTo>
                      <a:pt x="51" y="63"/>
                    </a:lnTo>
                    <a:lnTo>
                      <a:pt x="51" y="57"/>
                    </a:lnTo>
                    <a:lnTo>
                      <a:pt x="49" y="51"/>
                    </a:lnTo>
                    <a:lnTo>
                      <a:pt x="48" y="46"/>
                    </a:lnTo>
                    <a:lnTo>
                      <a:pt x="46" y="42"/>
                    </a:lnTo>
                    <a:lnTo>
                      <a:pt x="43" y="40"/>
                    </a:lnTo>
                    <a:lnTo>
                      <a:pt x="38" y="37"/>
                    </a:lnTo>
                    <a:lnTo>
                      <a:pt x="33" y="37"/>
                    </a:lnTo>
                    <a:close/>
                    <a:moveTo>
                      <a:pt x="35" y="0"/>
                    </a:moveTo>
                    <a:lnTo>
                      <a:pt x="43" y="1"/>
                    </a:lnTo>
                    <a:lnTo>
                      <a:pt x="51" y="4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1" y="15"/>
                    </a:lnTo>
                    <a:lnTo>
                      <a:pt x="60" y="18"/>
                    </a:lnTo>
                    <a:lnTo>
                      <a:pt x="57" y="21"/>
                    </a:lnTo>
                    <a:lnTo>
                      <a:pt x="55" y="22"/>
                    </a:lnTo>
                    <a:lnTo>
                      <a:pt x="51" y="21"/>
                    </a:lnTo>
                    <a:lnTo>
                      <a:pt x="49" y="19"/>
                    </a:lnTo>
                    <a:lnTo>
                      <a:pt x="47" y="15"/>
                    </a:lnTo>
                    <a:lnTo>
                      <a:pt x="47" y="10"/>
                    </a:lnTo>
                    <a:lnTo>
                      <a:pt x="43" y="7"/>
                    </a:lnTo>
                    <a:lnTo>
                      <a:pt x="39" y="5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9" y="14"/>
                    </a:lnTo>
                    <a:lnTo>
                      <a:pt x="14" y="26"/>
                    </a:lnTo>
                    <a:lnTo>
                      <a:pt x="13" y="42"/>
                    </a:lnTo>
                    <a:lnTo>
                      <a:pt x="23" y="33"/>
                    </a:lnTo>
                    <a:lnTo>
                      <a:pt x="35" y="31"/>
                    </a:lnTo>
                    <a:lnTo>
                      <a:pt x="47" y="32"/>
                    </a:lnTo>
                    <a:lnTo>
                      <a:pt x="56" y="38"/>
                    </a:lnTo>
                    <a:lnTo>
                      <a:pt x="61" y="46"/>
                    </a:lnTo>
                    <a:lnTo>
                      <a:pt x="63" y="56"/>
                    </a:lnTo>
                    <a:lnTo>
                      <a:pt x="63" y="63"/>
                    </a:lnTo>
                    <a:lnTo>
                      <a:pt x="58" y="73"/>
                    </a:lnTo>
                    <a:lnTo>
                      <a:pt x="55" y="77"/>
                    </a:lnTo>
                    <a:lnTo>
                      <a:pt x="44" y="82"/>
                    </a:lnTo>
                    <a:lnTo>
                      <a:pt x="33" y="83"/>
                    </a:lnTo>
                    <a:lnTo>
                      <a:pt x="20" y="82"/>
                    </a:lnTo>
                    <a:lnTo>
                      <a:pt x="11" y="77"/>
                    </a:lnTo>
                    <a:lnTo>
                      <a:pt x="5" y="68"/>
                    </a:lnTo>
                    <a:lnTo>
                      <a:pt x="1" y="57"/>
                    </a:lnTo>
                    <a:lnTo>
                      <a:pt x="0" y="45"/>
                    </a:lnTo>
                    <a:lnTo>
                      <a:pt x="2" y="27"/>
                    </a:lnTo>
                    <a:lnTo>
                      <a:pt x="8" y="14"/>
                    </a:lnTo>
                    <a:lnTo>
                      <a:pt x="18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23" name="Picture 207"/>
              <p:cNvPicPr>
                <a:picLocks noChangeAspect="1" noChangeArrowheads="1"/>
              </p:cNvPicPr>
              <p:nvPr/>
            </p:nvPicPr>
            <p:blipFill>
              <a:blip r:embed="rId99" cstate="print"/>
              <a:srcRect/>
              <a:stretch>
                <a:fillRect/>
              </a:stretch>
            </p:blipFill>
            <p:spPr bwMode="auto">
              <a:xfrm>
                <a:off x="2890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24" name="Picture 208"/>
              <p:cNvPicPr>
                <a:picLocks noChangeAspect="1" noChangeArrowheads="1"/>
              </p:cNvPicPr>
              <p:nvPr/>
            </p:nvPicPr>
            <p:blipFill>
              <a:blip r:embed="rId100" cstate="print"/>
              <a:srcRect/>
              <a:stretch>
                <a:fillRect/>
              </a:stretch>
            </p:blipFill>
            <p:spPr bwMode="auto">
              <a:xfrm>
                <a:off x="2890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25" name="Picture 209"/>
              <p:cNvPicPr>
                <a:picLocks noChangeAspect="1" noChangeArrowheads="1"/>
              </p:cNvPicPr>
              <p:nvPr/>
            </p:nvPicPr>
            <p:blipFill>
              <a:blip r:embed="rId101" cstate="print"/>
              <a:srcRect/>
              <a:stretch>
                <a:fillRect/>
              </a:stretch>
            </p:blipFill>
            <p:spPr bwMode="auto">
              <a:xfrm>
                <a:off x="2919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26" name="Picture 210"/>
              <p:cNvPicPr>
                <a:picLocks noChangeAspect="1" noChangeArrowheads="1"/>
              </p:cNvPicPr>
              <p:nvPr/>
            </p:nvPicPr>
            <p:blipFill>
              <a:blip r:embed="rId102" cstate="print"/>
              <a:srcRect/>
              <a:stretch>
                <a:fillRect/>
              </a:stretch>
            </p:blipFill>
            <p:spPr bwMode="auto">
              <a:xfrm>
                <a:off x="2919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27" name="Freeform 211"/>
              <p:cNvSpPr>
                <a:spLocks/>
              </p:cNvSpPr>
              <p:nvPr/>
            </p:nvSpPr>
            <p:spPr bwMode="auto">
              <a:xfrm>
                <a:off x="3030" y="1455"/>
                <a:ext cx="65" cy="5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4"/>
                  </a:cxn>
                  <a:cxn ang="0">
                    <a:pos x="25" y="5"/>
                  </a:cxn>
                  <a:cxn ang="0">
                    <a:pos x="23" y="5"/>
                  </a:cxn>
                  <a:cxn ang="0">
                    <a:pos x="21" y="7"/>
                  </a:cxn>
                  <a:cxn ang="0">
                    <a:pos x="20" y="9"/>
                  </a:cxn>
                  <a:cxn ang="0">
                    <a:pos x="21" y="11"/>
                  </a:cxn>
                  <a:cxn ang="0">
                    <a:pos x="21" y="13"/>
                  </a:cxn>
                  <a:cxn ang="0">
                    <a:pos x="35" y="47"/>
                  </a:cxn>
                  <a:cxn ang="0">
                    <a:pos x="47" y="16"/>
                  </a:cxn>
                  <a:cxn ang="0">
                    <a:pos x="48" y="13"/>
                  </a:cxn>
                  <a:cxn ang="0">
                    <a:pos x="48" y="11"/>
                  </a:cxn>
                  <a:cxn ang="0">
                    <a:pos x="47" y="8"/>
                  </a:cxn>
                  <a:cxn ang="0">
                    <a:pos x="44" y="5"/>
                  </a:cxn>
                  <a:cxn ang="0">
                    <a:pos x="40" y="4"/>
                  </a:cxn>
                  <a:cxn ang="0">
                    <a:pos x="40" y="0"/>
                  </a:cxn>
                  <a:cxn ang="0">
                    <a:pos x="65" y="0"/>
                  </a:cxn>
                  <a:cxn ang="0">
                    <a:pos x="65" y="4"/>
                  </a:cxn>
                  <a:cxn ang="0">
                    <a:pos x="61" y="7"/>
                  </a:cxn>
                  <a:cxn ang="0">
                    <a:pos x="57" y="8"/>
                  </a:cxn>
                  <a:cxn ang="0">
                    <a:pos x="52" y="16"/>
                  </a:cxn>
                  <a:cxn ang="0">
                    <a:pos x="34" y="58"/>
                  </a:cxn>
                  <a:cxn ang="0">
                    <a:pos x="28" y="58"/>
                  </a:cxn>
                  <a:cxn ang="0">
                    <a:pos x="9" y="13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4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5" h="58">
                    <a:moveTo>
                      <a:pt x="0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20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35" y="47"/>
                    </a:lnTo>
                    <a:lnTo>
                      <a:pt x="47" y="16"/>
                    </a:lnTo>
                    <a:lnTo>
                      <a:pt x="48" y="13"/>
                    </a:lnTo>
                    <a:lnTo>
                      <a:pt x="48" y="11"/>
                    </a:lnTo>
                    <a:lnTo>
                      <a:pt x="47" y="8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65" y="0"/>
                    </a:lnTo>
                    <a:lnTo>
                      <a:pt x="65" y="4"/>
                    </a:lnTo>
                    <a:lnTo>
                      <a:pt x="61" y="7"/>
                    </a:lnTo>
                    <a:lnTo>
                      <a:pt x="57" y="8"/>
                    </a:lnTo>
                    <a:lnTo>
                      <a:pt x="52" y="16"/>
                    </a:lnTo>
                    <a:lnTo>
                      <a:pt x="34" y="58"/>
                    </a:lnTo>
                    <a:lnTo>
                      <a:pt x="28" y="58"/>
                    </a:lnTo>
                    <a:lnTo>
                      <a:pt x="9" y="13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28" name="Freeform 212"/>
              <p:cNvSpPr>
                <a:spLocks noEditPoints="1"/>
              </p:cNvSpPr>
              <p:nvPr/>
            </p:nvSpPr>
            <p:spPr bwMode="auto">
              <a:xfrm>
                <a:off x="3304" y="1432"/>
                <a:ext cx="99" cy="82"/>
              </a:xfrm>
              <a:custGeom>
                <a:avLst/>
                <a:gdLst/>
                <a:ahLst/>
                <a:cxnLst>
                  <a:cxn ang="0">
                    <a:pos x="73" y="39"/>
                  </a:cxn>
                  <a:cxn ang="0">
                    <a:pos x="68" y="58"/>
                  </a:cxn>
                  <a:cxn ang="0">
                    <a:pos x="70" y="72"/>
                  </a:cxn>
                  <a:cxn ang="0">
                    <a:pos x="75" y="77"/>
                  </a:cxn>
                  <a:cxn ang="0">
                    <a:pos x="86" y="76"/>
                  </a:cxn>
                  <a:cxn ang="0">
                    <a:pos x="91" y="56"/>
                  </a:cxn>
                  <a:cxn ang="0">
                    <a:pos x="86" y="39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7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1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1" y="4"/>
                  </a:cxn>
                  <a:cxn ang="0">
                    <a:pos x="80" y="0"/>
                  </a:cxn>
                  <a:cxn ang="0">
                    <a:pos x="19" y="81"/>
                  </a:cxn>
                  <a:cxn ang="0">
                    <a:pos x="21" y="0"/>
                  </a:cxn>
                  <a:cxn ang="0">
                    <a:pos x="36" y="8"/>
                  </a:cxn>
                  <a:cxn ang="0">
                    <a:pos x="41" y="25"/>
                  </a:cxn>
                  <a:cxn ang="0">
                    <a:pos x="35" y="42"/>
                  </a:cxn>
                  <a:cxn ang="0">
                    <a:pos x="19" y="50"/>
                  </a:cxn>
                  <a:cxn ang="0">
                    <a:pos x="5" y="42"/>
                  </a:cxn>
                  <a:cxn ang="0">
                    <a:pos x="0" y="25"/>
                  </a:cxn>
                  <a:cxn ang="0">
                    <a:pos x="5" y="7"/>
                  </a:cxn>
                  <a:cxn ang="0">
                    <a:pos x="21" y="0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9"/>
                    </a:lnTo>
                    <a:lnTo>
                      <a:pt x="69" y="46"/>
                    </a:lnTo>
                    <a:lnTo>
                      <a:pt x="68" y="58"/>
                    </a:lnTo>
                    <a:lnTo>
                      <a:pt x="68" y="64"/>
                    </a:lnTo>
                    <a:lnTo>
                      <a:pt x="70" y="72"/>
                    </a:lnTo>
                    <a:lnTo>
                      <a:pt x="73" y="76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6" y="76"/>
                    </a:lnTo>
                    <a:lnTo>
                      <a:pt x="89" y="68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6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4"/>
                    </a:lnTo>
                    <a:lnTo>
                      <a:pt x="94" y="40"/>
                    </a:lnTo>
                    <a:lnTo>
                      <a:pt x="98" y="48"/>
                    </a:lnTo>
                    <a:lnTo>
                      <a:pt x="99" y="58"/>
                    </a:lnTo>
                    <a:lnTo>
                      <a:pt x="98" y="67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7"/>
                    </a:lnTo>
                    <a:lnTo>
                      <a:pt x="59" y="56"/>
                    </a:lnTo>
                    <a:lnTo>
                      <a:pt x="60" y="48"/>
                    </a:lnTo>
                    <a:lnTo>
                      <a:pt x="64" y="40"/>
                    </a:lnTo>
                    <a:lnTo>
                      <a:pt x="70" y="34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7"/>
                    </a:lnTo>
                    <a:lnTo>
                      <a:pt x="11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5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1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1"/>
                    </a:lnTo>
                    <a:lnTo>
                      <a:pt x="19" y="81"/>
                    </a:lnTo>
                    <a:lnTo>
                      <a:pt x="73" y="0"/>
                    </a:lnTo>
                    <a:close/>
                    <a:moveTo>
                      <a:pt x="21" y="0"/>
                    </a:moveTo>
                    <a:lnTo>
                      <a:pt x="30" y="2"/>
                    </a:lnTo>
                    <a:lnTo>
                      <a:pt x="36" y="8"/>
                    </a:lnTo>
                    <a:lnTo>
                      <a:pt x="40" y="16"/>
                    </a:lnTo>
                    <a:lnTo>
                      <a:pt x="41" y="25"/>
                    </a:lnTo>
                    <a:lnTo>
                      <a:pt x="38" y="35"/>
                    </a:lnTo>
                    <a:lnTo>
                      <a:pt x="35" y="42"/>
                    </a:lnTo>
                    <a:lnTo>
                      <a:pt x="28" y="48"/>
                    </a:lnTo>
                    <a:lnTo>
                      <a:pt x="19" y="50"/>
                    </a:lnTo>
                    <a:lnTo>
                      <a:pt x="12" y="48"/>
                    </a:lnTo>
                    <a:lnTo>
                      <a:pt x="5" y="42"/>
                    </a:lnTo>
                    <a:lnTo>
                      <a:pt x="2" y="35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29" name="Freeform 213"/>
              <p:cNvSpPr>
                <a:spLocks/>
              </p:cNvSpPr>
              <p:nvPr/>
            </p:nvSpPr>
            <p:spPr bwMode="auto">
              <a:xfrm>
                <a:off x="3414" y="1432"/>
                <a:ext cx="62" cy="8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1" y="0"/>
                  </a:cxn>
                  <a:cxn ang="0">
                    <a:pos x="62" y="8"/>
                  </a:cxn>
                  <a:cxn ang="0">
                    <a:pos x="45" y="31"/>
                  </a:cxn>
                  <a:cxn ang="0">
                    <a:pos x="34" y="55"/>
                  </a:cxn>
                  <a:cxn ang="0">
                    <a:pos x="29" y="81"/>
                  </a:cxn>
                  <a:cxn ang="0">
                    <a:pos x="14" y="81"/>
                  </a:cxn>
                  <a:cxn ang="0">
                    <a:pos x="21" y="56"/>
                  </a:cxn>
                  <a:cxn ang="0">
                    <a:pos x="34" y="34"/>
                  </a:cxn>
                  <a:cxn ang="0">
                    <a:pos x="53" y="11"/>
                  </a:cxn>
                  <a:cxn ang="0">
                    <a:pos x="14" y="11"/>
                  </a:cxn>
                  <a:cxn ang="0">
                    <a:pos x="11" y="12"/>
                  </a:cxn>
                  <a:cxn ang="0">
                    <a:pos x="9" y="14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3" y="0"/>
                  </a:cxn>
                </a:cxnLst>
                <a:rect l="0" t="0" r="r" b="b"/>
                <a:pathLst>
                  <a:path w="62" h="81">
                    <a:moveTo>
                      <a:pt x="3" y="0"/>
                    </a:moveTo>
                    <a:lnTo>
                      <a:pt x="61" y="0"/>
                    </a:lnTo>
                    <a:lnTo>
                      <a:pt x="62" y="8"/>
                    </a:lnTo>
                    <a:lnTo>
                      <a:pt x="45" y="31"/>
                    </a:lnTo>
                    <a:lnTo>
                      <a:pt x="34" y="55"/>
                    </a:lnTo>
                    <a:lnTo>
                      <a:pt x="29" y="81"/>
                    </a:lnTo>
                    <a:lnTo>
                      <a:pt x="14" y="81"/>
                    </a:lnTo>
                    <a:lnTo>
                      <a:pt x="21" y="56"/>
                    </a:lnTo>
                    <a:lnTo>
                      <a:pt x="34" y="34"/>
                    </a:lnTo>
                    <a:lnTo>
                      <a:pt x="53" y="11"/>
                    </a:lnTo>
                    <a:lnTo>
                      <a:pt x="14" y="11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30" name="Freeform 214"/>
              <p:cNvSpPr>
                <a:spLocks noEditPoints="1"/>
              </p:cNvSpPr>
              <p:nvPr/>
            </p:nvSpPr>
            <p:spPr bwMode="auto">
              <a:xfrm>
                <a:off x="3485" y="1431"/>
                <a:ext cx="63" cy="83"/>
              </a:xfrm>
              <a:custGeom>
                <a:avLst/>
                <a:gdLst/>
                <a:ahLst/>
                <a:cxnLst>
                  <a:cxn ang="0">
                    <a:pos x="33" y="37"/>
                  </a:cxn>
                  <a:cxn ang="0">
                    <a:pos x="23" y="40"/>
                  </a:cxn>
                  <a:cxn ang="0">
                    <a:pos x="16" y="47"/>
                  </a:cxn>
                  <a:cxn ang="0">
                    <a:pos x="14" y="59"/>
                  </a:cxn>
                  <a:cxn ang="0">
                    <a:pos x="16" y="69"/>
                  </a:cxn>
                  <a:cxn ang="0">
                    <a:pos x="19" y="73"/>
                  </a:cxn>
                  <a:cxn ang="0">
                    <a:pos x="23" y="75"/>
                  </a:cxn>
                  <a:cxn ang="0">
                    <a:pos x="33" y="78"/>
                  </a:cxn>
                  <a:cxn ang="0">
                    <a:pos x="43" y="75"/>
                  </a:cxn>
                  <a:cxn ang="0">
                    <a:pos x="48" y="68"/>
                  </a:cxn>
                  <a:cxn ang="0">
                    <a:pos x="51" y="63"/>
                  </a:cxn>
                  <a:cxn ang="0">
                    <a:pos x="51" y="51"/>
                  </a:cxn>
                  <a:cxn ang="0">
                    <a:pos x="48" y="46"/>
                  </a:cxn>
                  <a:cxn ang="0">
                    <a:pos x="46" y="42"/>
                  </a:cxn>
                  <a:cxn ang="0">
                    <a:pos x="43" y="40"/>
                  </a:cxn>
                  <a:cxn ang="0">
                    <a:pos x="38" y="37"/>
                  </a:cxn>
                  <a:cxn ang="0">
                    <a:pos x="33" y="37"/>
                  </a:cxn>
                  <a:cxn ang="0">
                    <a:pos x="35" y="0"/>
                  </a:cxn>
                  <a:cxn ang="0">
                    <a:pos x="40" y="1"/>
                  </a:cxn>
                  <a:cxn ang="0">
                    <a:pos x="46" y="1"/>
                  </a:cxn>
                  <a:cxn ang="0">
                    <a:pos x="56" y="7"/>
                  </a:cxn>
                  <a:cxn ang="0">
                    <a:pos x="58" y="9"/>
                  </a:cxn>
                  <a:cxn ang="0">
                    <a:pos x="60" y="12"/>
                  </a:cxn>
                  <a:cxn ang="0">
                    <a:pos x="61" y="15"/>
                  </a:cxn>
                  <a:cxn ang="0">
                    <a:pos x="60" y="18"/>
                  </a:cxn>
                  <a:cxn ang="0">
                    <a:pos x="57" y="21"/>
                  </a:cxn>
                  <a:cxn ang="0">
                    <a:pos x="54" y="22"/>
                  </a:cxn>
                  <a:cxn ang="0">
                    <a:pos x="49" y="19"/>
                  </a:cxn>
                  <a:cxn ang="0">
                    <a:pos x="47" y="12"/>
                  </a:cxn>
                  <a:cxn ang="0">
                    <a:pos x="47" y="10"/>
                  </a:cxn>
                  <a:cxn ang="0">
                    <a:pos x="43" y="7"/>
                  </a:cxn>
                  <a:cxn ang="0">
                    <a:pos x="39" y="5"/>
                  </a:cxn>
                  <a:cxn ang="0">
                    <a:pos x="35" y="5"/>
                  </a:cxn>
                  <a:cxn ang="0">
                    <a:pos x="25" y="8"/>
                  </a:cxn>
                  <a:cxn ang="0">
                    <a:pos x="19" y="14"/>
                  </a:cxn>
                  <a:cxn ang="0">
                    <a:pos x="14" y="26"/>
                  </a:cxn>
                  <a:cxn ang="0">
                    <a:pos x="13" y="42"/>
                  </a:cxn>
                  <a:cxn ang="0">
                    <a:pos x="23" y="33"/>
                  </a:cxn>
                  <a:cxn ang="0">
                    <a:pos x="35" y="31"/>
                  </a:cxn>
                  <a:cxn ang="0">
                    <a:pos x="47" y="32"/>
                  </a:cxn>
                  <a:cxn ang="0">
                    <a:pos x="56" y="38"/>
                  </a:cxn>
                  <a:cxn ang="0">
                    <a:pos x="62" y="46"/>
                  </a:cxn>
                  <a:cxn ang="0">
                    <a:pos x="63" y="56"/>
                  </a:cxn>
                  <a:cxn ang="0">
                    <a:pos x="63" y="63"/>
                  </a:cxn>
                  <a:cxn ang="0">
                    <a:pos x="62" y="68"/>
                  </a:cxn>
                  <a:cxn ang="0">
                    <a:pos x="58" y="73"/>
                  </a:cxn>
                  <a:cxn ang="0">
                    <a:pos x="54" y="77"/>
                  </a:cxn>
                  <a:cxn ang="0">
                    <a:pos x="44" y="82"/>
                  </a:cxn>
                  <a:cxn ang="0">
                    <a:pos x="33" y="83"/>
                  </a:cxn>
                  <a:cxn ang="0">
                    <a:pos x="21" y="82"/>
                  </a:cxn>
                  <a:cxn ang="0">
                    <a:pos x="11" y="77"/>
                  </a:cxn>
                  <a:cxn ang="0">
                    <a:pos x="5" y="68"/>
                  </a:cxn>
                  <a:cxn ang="0">
                    <a:pos x="1" y="57"/>
                  </a:cxn>
                  <a:cxn ang="0">
                    <a:pos x="0" y="45"/>
                  </a:cxn>
                  <a:cxn ang="0">
                    <a:pos x="2" y="27"/>
                  </a:cxn>
                  <a:cxn ang="0">
                    <a:pos x="9" y="14"/>
                  </a:cxn>
                  <a:cxn ang="0">
                    <a:pos x="19" y="5"/>
                  </a:cxn>
                  <a:cxn ang="0">
                    <a:pos x="24" y="3"/>
                  </a:cxn>
                  <a:cxn ang="0">
                    <a:pos x="29" y="1"/>
                  </a:cxn>
                  <a:cxn ang="0">
                    <a:pos x="35" y="0"/>
                  </a:cxn>
                </a:cxnLst>
                <a:rect l="0" t="0" r="r" b="b"/>
                <a:pathLst>
                  <a:path w="63" h="83">
                    <a:moveTo>
                      <a:pt x="33" y="37"/>
                    </a:moveTo>
                    <a:lnTo>
                      <a:pt x="23" y="40"/>
                    </a:lnTo>
                    <a:lnTo>
                      <a:pt x="16" y="47"/>
                    </a:lnTo>
                    <a:lnTo>
                      <a:pt x="14" y="59"/>
                    </a:lnTo>
                    <a:lnTo>
                      <a:pt x="16" y="69"/>
                    </a:lnTo>
                    <a:lnTo>
                      <a:pt x="19" y="73"/>
                    </a:lnTo>
                    <a:lnTo>
                      <a:pt x="23" y="75"/>
                    </a:lnTo>
                    <a:lnTo>
                      <a:pt x="33" y="78"/>
                    </a:lnTo>
                    <a:lnTo>
                      <a:pt x="43" y="75"/>
                    </a:lnTo>
                    <a:lnTo>
                      <a:pt x="48" y="68"/>
                    </a:lnTo>
                    <a:lnTo>
                      <a:pt x="51" y="63"/>
                    </a:lnTo>
                    <a:lnTo>
                      <a:pt x="51" y="51"/>
                    </a:lnTo>
                    <a:lnTo>
                      <a:pt x="48" y="46"/>
                    </a:lnTo>
                    <a:lnTo>
                      <a:pt x="46" y="42"/>
                    </a:lnTo>
                    <a:lnTo>
                      <a:pt x="43" y="40"/>
                    </a:lnTo>
                    <a:lnTo>
                      <a:pt x="38" y="37"/>
                    </a:lnTo>
                    <a:lnTo>
                      <a:pt x="33" y="37"/>
                    </a:lnTo>
                    <a:close/>
                    <a:moveTo>
                      <a:pt x="35" y="0"/>
                    </a:moveTo>
                    <a:lnTo>
                      <a:pt x="40" y="1"/>
                    </a:lnTo>
                    <a:lnTo>
                      <a:pt x="46" y="1"/>
                    </a:lnTo>
                    <a:lnTo>
                      <a:pt x="56" y="7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1" y="15"/>
                    </a:lnTo>
                    <a:lnTo>
                      <a:pt x="60" y="18"/>
                    </a:lnTo>
                    <a:lnTo>
                      <a:pt x="57" y="21"/>
                    </a:lnTo>
                    <a:lnTo>
                      <a:pt x="54" y="22"/>
                    </a:lnTo>
                    <a:lnTo>
                      <a:pt x="49" y="19"/>
                    </a:lnTo>
                    <a:lnTo>
                      <a:pt x="47" y="12"/>
                    </a:lnTo>
                    <a:lnTo>
                      <a:pt x="47" y="10"/>
                    </a:lnTo>
                    <a:lnTo>
                      <a:pt x="43" y="7"/>
                    </a:lnTo>
                    <a:lnTo>
                      <a:pt x="39" y="5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9" y="14"/>
                    </a:lnTo>
                    <a:lnTo>
                      <a:pt x="14" y="26"/>
                    </a:lnTo>
                    <a:lnTo>
                      <a:pt x="13" y="42"/>
                    </a:lnTo>
                    <a:lnTo>
                      <a:pt x="23" y="33"/>
                    </a:lnTo>
                    <a:lnTo>
                      <a:pt x="35" y="31"/>
                    </a:lnTo>
                    <a:lnTo>
                      <a:pt x="47" y="32"/>
                    </a:lnTo>
                    <a:lnTo>
                      <a:pt x="56" y="38"/>
                    </a:lnTo>
                    <a:lnTo>
                      <a:pt x="62" y="46"/>
                    </a:lnTo>
                    <a:lnTo>
                      <a:pt x="63" y="56"/>
                    </a:lnTo>
                    <a:lnTo>
                      <a:pt x="63" y="63"/>
                    </a:lnTo>
                    <a:lnTo>
                      <a:pt x="62" y="68"/>
                    </a:lnTo>
                    <a:lnTo>
                      <a:pt x="58" y="73"/>
                    </a:lnTo>
                    <a:lnTo>
                      <a:pt x="54" y="77"/>
                    </a:lnTo>
                    <a:lnTo>
                      <a:pt x="44" y="82"/>
                    </a:lnTo>
                    <a:lnTo>
                      <a:pt x="33" y="83"/>
                    </a:lnTo>
                    <a:lnTo>
                      <a:pt x="21" y="82"/>
                    </a:lnTo>
                    <a:lnTo>
                      <a:pt x="11" y="77"/>
                    </a:lnTo>
                    <a:lnTo>
                      <a:pt x="5" y="68"/>
                    </a:lnTo>
                    <a:lnTo>
                      <a:pt x="1" y="57"/>
                    </a:lnTo>
                    <a:lnTo>
                      <a:pt x="0" y="45"/>
                    </a:lnTo>
                    <a:lnTo>
                      <a:pt x="2" y="27"/>
                    </a:lnTo>
                    <a:lnTo>
                      <a:pt x="9" y="14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31" name="Picture 215"/>
              <p:cNvPicPr>
                <a:picLocks noChangeAspect="1" noChangeArrowheads="1"/>
              </p:cNvPicPr>
              <p:nvPr/>
            </p:nvPicPr>
            <p:blipFill>
              <a:blip r:embed="rId103" cstate="print"/>
              <a:srcRect/>
              <a:stretch>
                <a:fillRect/>
              </a:stretch>
            </p:blipFill>
            <p:spPr bwMode="auto">
              <a:xfrm>
                <a:off x="3646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32" name="Picture 216"/>
              <p:cNvPicPr>
                <a:picLocks noChangeAspect="1" noChangeArrowheads="1"/>
              </p:cNvPicPr>
              <p:nvPr/>
            </p:nvPicPr>
            <p:blipFill>
              <a:blip r:embed="rId104" cstate="print"/>
              <a:srcRect/>
              <a:stretch>
                <a:fillRect/>
              </a:stretch>
            </p:blipFill>
            <p:spPr bwMode="auto">
              <a:xfrm>
                <a:off x="3646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33" name="Picture 217"/>
              <p:cNvPicPr>
                <a:picLocks noChangeAspect="1" noChangeArrowheads="1"/>
              </p:cNvPicPr>
              <p:nvPr/>
            </p:nvPicPr>
            <p:blipFill>
              <a:blip r:embed="rId105" cstate="print"/>
              <a:srcRect/>
              <a:stretch>
                <a:fillRect/>
              </a:stretch>
            </p:blipFill>
            <p:spPr bwMode="auto">
              <a:xfrm>
                <a:off x="3674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34" name="Picture 218"/>
              <p:cNvPicPr>
                <a:picLocks noChangeAspect="1" noChangeArrowheads="1"/>
              </p:cNvPicPr>
              <p:nvPr/>
            </p:nvPicPr>
            <p:blipFill>
              <a:blip r:embed="rId106" cstate="print"/>
              <a:srcRect/>
              <a:stretch>
                <a:fillRect/>
              </a:stretch>
            </p:blipFill>
            <p:spPr bwMode="auto">
              <a:xfrm>
                <a:off x="3674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35" name="Freeform 219"/>
              <p:cNvSpPr>
                <a:spLocks noEditPoints="1"/>
              </p:cNvSpPr>
              <p:nvPr/>
            </p:nvSpPr>
            <p:spPr bwMode="auto">
              <a:xfrm>
                <a:off x="3773" y="1432"/>
                <a:ext cx="89" cy="81"/>
              </a:xfrm>
              <a:custGeom>
                <a:avLst/>
                <a:gdLst/>
                <a:ahLst/>
                <a:cxnLst>
                  <a:cxn ang="0">
                    <a:pos x="50" y="60"/>
                  </a:cxn>
                  <a:cxn ang="0">
                    <a:pos x="70" y="56"/>
                  </a:cxn>
                  <a:cxn ang="0">
                    <a:pos x="77" y="41"/>
                  </a:cxn>
                  <a:cxn ang="0">
                    <a:pos x="75" y="31"/>
                  </a:cxn>
                  <a:cxn ang="0">
                    <a:pos x="69" y="25"/>
                  </a:cxn>
                  <a:cxn ang="0">
                    <a:pos x="50" y="22"/>
                  </a:cxn>
                  <a:cxn ang="0">
                    <a:pos x="19" y="26"/>
                  </a:cxn>
                  <a:cxn ang="0">
                    <a:pos x="13" y="41"/>
                  </a:cxn>
                  <a:cxn ang="0">
                    <a:pos x="14" y="50"/>
                  </a:cxn>
                  <a:cxn ang="0">
                    <a:pos x="21" y="56"/>
                  </a:cxn>
                  <a:cxn ang="0">
                    <a:pos x="32" y="60"/>
                  </a:cxn>
                  <a:cxn ang="0">
                    <a:pos x="40" y="22"/>
                  </a:cxn>
                  <a:cxn ang="0">
                    <a:pos x="30" y="0"/>
                  </a:cxn>
                  <a:cxn ang="0">
                    <a:pos x="60" y="6"/>
                  </a:cxn>
                  <a:cxn ang="0">
                    <a:pos x="52" y="7"/>
                  </a:cxn>
                  <a:cxn ang="0">
                    <a:pos x="50" y="16"/>
                  </a:cxn>
                  <a:cxn ang="0">
                    <a:pos x="77" y="20"/>
                  </a:cxn>
                  <a:cxn ang="0">
                    <a:pos x="88" y="32"/>
                  </a:cxn>
                  <a:cxn ang="0">
                    <a:pos x="87" y="51"/>
                  </a:cxn>
                  <a:cxn ang="0">
                    <a:pos x="80" y="59"/>
                  </a:cxn>
                  <a:cxn ang="0">
                    <a:pos x="65" y="65"/>
                  </a:cxn>
                  <a:cxn ang="0">
                    <a:pos x="50" y="72"/>
                  </a:cxn>
                  <a:cxn ang="0">
                    <a:pos x="52" y="76"/>
                  </a:cxn>
                  <a:cxn ang="0">
                    <a:pos x="60" y="81"/>
                  </a:cxn>
                  <a:cxn ang="0">
                    <a:pos x="30" y="76"/>
                  </a:cxn>
                  <a:cxn ang="0">
                    <a:pos x="37" y="74"/>
                  </a:cxn>
                  <a:cxn ang="0">
                    <a:pos x="40" y="67"/>
                  </a:cxn>
                  <a:cxn ang="0">
                    <a:pos x="13" y="62"/>
                  </a:cxn>
                  <a:cxn ang="0">
                    <a:pos x="2" y="50"/>
                  </a:cxn>
                  <a:cxn ang="0">
                    <a:pos x="2" y="32"/>
                  </a:cxn>
                  <a:cxn ang="0">
                    <a:pos x="13" y="20"/>
                  </a:cxn>
                  <a:cxn ang="0">
                    <a:pos x="40" y="16"/>
                  </a:cxn>
                  <a:cxn ang="0">
                    <a:pos x="38" y="9"/>
                  </a:cxn>
                  <a:cxn ang="0">
                    <a:pos x="35" y="6"/>
                  </a:cxn>
                  <a:cxn ang="0">
                    <a:pos x="30" y="0"/>
                  </a:cxn>
                </a:cxnLst>
                <a:rect l="0" t="0" r="r" b="b"/>
                <a:pathLst>
                  <a:path w="89" h="81">
                    <a:moveTo>
                      <a:pt x="50" y="22"/>
                    </a:moveTo>
                    <a:lnTo>
                      <a:pt x="50" y="60"/>
                    </a:lnTo>
                    <a:lnTo>
                      <a:pt x="61" y="59"/>
                    </a:lnTo>
                    <a:lnTo>
                      <a:pt x="70" y="56"/>
                    </a:lnTo>
                    <a:lnTo>
                      <a:pt x="75" y="50"/>
                    </a:lnTo>
                    <a:lnTo>
                      <a:pt x="77" y="41"/>
                    </a:lnTo>
                    <a:lnTo>
                      <a:pt x="77" y="35"/>
                    </a:lnTo>
                    <a:lnTo>
                      <a:pt x="75" y="31"/>
                    </a:lnTo>
                    <a:lnTo>
                      <a:pt x="73" y="27"/>
                    </a:lnTo>
                    <a:lnTo>
                      <a:pt x="69" y="25"/>
                    </a:lnTo>
                    <a:lnTo>
                      <a:pt x="61" y="22"/>
                    </a:lnTo>
                    <a:lnTo>
                      <a:pt x="50" y="22"/>
                    </a:lnTo>
                    <a:close/>
                    <a:moveTo>
                      <a:pt x="28" y="22"/>
                    </a:moveTo>
                    <a:lnTo>
                      <a:pt x="19" y="26"/>
                    </a:lnTo>
                    <a:lnTo>
                      <a:pt x="14" y="31"/>
                    </a:lnTo>
                    <a:lnTo>
                      <a:pt x="13" y="41"/>
                    </a:lnTo>
                    <a:lnTo>
                      <a:pt x="13" y="46"/>
                    </a:lnTo>
                    <a:lnTo>
                      <a:pt x="14" y="50"/>
                    </a:lnTo>
                    <a:lnTo>
                      <a:pt x="17" y="54"/>
                    </a:lnTo>
                    <a:lnTo>
                      <a:pt x="21" y="56"/>
                    </a:lnTo>
                    <a:lnTo>
                      <a:pt x="26" y="59"/>
                    </a:lnTo>
                    <a:lnTo>
                      <a:pt x="32" y="60"/>
                    </a:lnTo>
                    <a:lnTo>
                      <a:pt x="40" y="60"/>
                    </a:lnTo>
                    <a:lnTo>
                      <a:pt x="40" y="22"/>
                    </a:lnTo>
                    <a:lnTo>
                      <a:pt x="28" y="22"/>
                    </a:lnTo>
                    <a:close/>
                    <a:moveTo>
                      <a:pt x="30" y="0"/>
                    </a:moveTo>
                    <a:lnTo>
                      <a:pt x="60" y="0"/>
                    </a:lnTo>
                    <a:lnTo>
                      <a:pt x="60" y="6"/>
                    </a:lnTo>
                    <a:lnTo>
                      <a:pt x="55" y="6"/>
                    </a:lnTo>
                    <a:lnTo>
                      <a:pt x="52" y="7"/>
                    </a:lnTo>
                    <a:lnTo>
                      <a:pt x="50" y="9"/>
                    </a:lnTo>
                    <a:lnTo>
                      <a:pt x="50" y="16"/>
                    </a:lnTo>
                    <a:lnTo>
                      <a:pt x="65" y="17"/>
                    </a:lnTo>
                    <a:lnTo>
                      <a:pt x="77" y="20"/>
                    </a:lnTo>
                    <a:lnTo>
                      <a:pt x="83" y="25"/>
                    </a:lnTo>
                    <a:lnTo>
                      <a:pt x="88" y="32"/>
                    </a:lnTo>
                    <a:lnTo>
                      <a:pt x="89" y="41"/>
                    </a:lnTo>
                    <a:lnTo>
                      <a:pt x="87" y="51"/>
                    </a:lnTo>
                    <a:lnTo>
                      <a:pt x="84" y="55"/>
                    </a:lnTo>
                    <a:lnTo>
                      <a:pt x="80" y="59"/>
                    </a:lnTo>
                    <a:lnTo>
                      <a:pt x="77" y="62"/>
                    </a:lnTo>
                    <a:lnTo>
                      <a:pt x="65" y="65"/>
                    </a:lnTo>
                    <a:lnTo>
                      <a:pt x="50" y="67"/>
                    </a:lnTo>
                    <a:lnTo>
                      <a:pt x="50" y="72"/>
                    </a:lnTo>
                    <a:lnTo>
                      <a:pt x="51" y="73"/>
                    </a:lnTo>
                    <a:lnTo>
                      <a:pt x="52" y="76"/>
                    </a:lnTo>
                    <a:lnTo>
                      <a:pt x="60" y="76"/>
                    </a:lnTo>
                    <a:lnTo>
                      <a:pt x="60" y="81"/>
                    </a:lnTo>
                    <a:lnTo>
                      <a:pt x="30" y="81"/>
                    </a:lnTo>
                    <a:lnTo>
                      <a:pt x="30" y="76"/>
                    </a:lnTo>
                    <a:lnTo>
                      <a:pt x="35" y="76"/>
                    </a:lnTo>
                    <a:lnTo>
                      <a:pt x="37" y="74"/>
                    </a:lnTo>
                    <a:lnTo>
                      <a:pt x="40" y="72"/>
                    </a:lnTo>
                    <a:lnTo>
                      <a:pt x="40" y="67"/>
                    </a:lnTo>
                    <a:lnTo>
                      <a:pt x="24" y="65"/>
                    </a:lnTo>
                    <a:lnTo>
                      <a:pt x="13" y="62"/>
                    </a:lnTo>
                    <a:lnTo>
                      <a:pt x="7" y="56"/>
                    </a:lnTo>
                    <a:lnTo>
                      <a:pt x="2" y="50"/>
                    </a:lnTo>
                    <a:lnTo>
                      <a:pt x="0" y="41"/>
                    </a:lnTo>
                    <a:lnTo>
                      <a:pt x="2" y="32"/>
                    </a:lnTo>
                    <a:lnTo>
                      <a:pt x="7" y="25"/>
                    </a:lnTo>
                    <a:lnTo>
                      <a:pt x="13" y="20"/>
                    </a:lnTo>
                    <a:lnTo>
                      <a:pt x="24" y="17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7" y="7"/>
                    </a:lnTo>
                    <a:lnTo>
                      <a:pt x="35" y="6"/>
                    </a:lnTo>
                    <a:lnTo>
                      <a:pt x="30" y="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36" name="Freeform 220"/>
              <p:cNvSpPr>
                <a:spLocks noEditPoints="1"/>
              </p:cNvSpPr>
              <p:nvPr/>
            </p:nvSpPr>
            <p:spPr bwMode="auto">
              <a:xfrm>
                <a:off x="4057" y="1432"/>
                <a:ext cx="99" cy="82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7" y="58"/>
                  </a:cxn>
                  <a:cxn ang="0">
                    <a:pos x="70" y="72"/>
                  </a:cxn>
                  <a:cxn ang="0">
                    <a:pos x="75" y="77"/>
                  </a:cxn>
                  <a:cxn ang="0">
                    <a:pos x="85" y="76"/>
                  </a:cxn>
                  <a:cxn ang="0">
                    <a:pos x="90" y="56"/>
                  </a:cxn>
                  <a:cxn ang="0">
                    <a:pos x="85" y="39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89" y="78"/>
                  </a:cxn>
                  <a:cxn ang="0">
                    <a:pos x="70" y="79"/>
                  </a:cxn>
                  <a:cxn ang="0">
                    <a:pos x="59" y="67"/>
                  </a:cxn>
                  <a:cxn ang="0">
                    <a:pos x="59" y="48"/>
                  </a:cxn>
                  <a:cxn ang="0">
                    <a:pos x="70" y="34"/>
                  </a:cxn>
                  <a:cxn ang="0">
                    <a:pos x="20" y="4"/>
                  </a:cxn>
                  <a:cxn ang="0">
                    <a:pos x="9" y="14"/>
                  </a:cxn>
                  <a:cxn ang="0">
                    <a:pos x="10" y="39"/>
                  </a:cxn>
                  <a:cxn ang="0">
                    <a:pos x="15" y="45"/>
                  </a:cxn>
                  <a:cxn ang="0">
                    <a:pos x="26" y="42"/>
                  </a:cxn>
                  <a:cxn ang="0">
                    <a:pos x="32" y="25"/>
                  </a:cxn>
                  <a:cxn ang="0">
                    <a:pos x="26" y="7"/>
                  </a:cxn>
                  <a:cxn ang="0">
                    <a:pos x="72" y="0"/>
                  </a:cxn>
                  <a:cxn ang="0">
                    <a:pos x="25" y="81"/>
                  </a:cxn>
                  <a:cxn ang="0">
                    <a:pos x="72" y="0"/>
                  </a:cxn>
                  <a:cxn ang="0">
                    <a:pos x="29" y="2"/>
                  </a:cxn>
                  <a:cxn ang="0">
                    <a:pos x="38" y="16"/>
                  </a:cxn>
                  <a:cxn ang="0">
                    <a:pos x="38" y="35"/>
                  </a:cxn>
                  <a:cxn ang="0">
                    <a:pos x="28" y="48"/>
                  </a:cxn>
                  <a:cxn ang="0">
                    <a:pos x="11" y="48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1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2" y="39"/>
                    </a:lnTo>
                    <a:lnTo>
                      <a:pt x="68" y="46"/>
                    </a:lnTo>
                    <a:lnTo>
                      <a:pt x="67" y="58"/>
                    </a:lnTo>
                    <a:lnTo>
                      <a:pt x="67" y="64"/>
                    </a:lnTo>
                    <a:lnTo>
                      <a:pt x="70" y="72"/>
                    </a:lnTo>
                    <a:lnTo>
                      <a:pt x="72" y="76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6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7" y="34"/>
                    </a:lnTo>
                    <a:lnTo>
                      <a:pt x="94" y="40"/>
                    </a:lnTo>
                    <a:lnTo>
                      <a:pt x="98" y="48"/>
                    </a:lnTo>
                    <a:lnTo>
                      <a:pt x="99" y="58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3" y="74"/>
                    </a:lnTo>
                    <a:lnTo>
                      <a:pt x="59" y="67"/>
                    </a:lnTo>
                    <a:lnTo>
                      <a:pt x="58" y="56"/>
                    </a:lnTo>
                    <a:lnTo>
                      <a:pt x="59" y="48"/>
                    </a:lnTo>
                    <a:lnTo>
                      <a:pt x="63" y="40"/>
                    </a:lnTo>
                    <a:lnTo>
                      <a:pt x="70" y="34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9" y="14"/>
                    </a:lnTo>
                    <a:lnTo>
                      <a:pt x="7" y="26"/>
                    </a:lnTo>
                    <a:lnTo>
                      <a:pt x="10" y="39"/>
                    </a:lnTo>
                    <a:lnTo>
                      <a:pt x="12" y="42"/>
                    </a:lnTo>
                    <a:lnTo>
                      <a:pt x="15" y="45"/>
                    </a:lnTo>
                    <a:lnTo>
                      <a:pt x="19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2" y="25"/>
                    </a:lnTo>
                    <a:lnTo>
                      <a:pt x="30" y="13"/>
                    </a:lnTo>
                    <a:lnTo>
                      <a:pt x="26" y="7"/>
                    </a:lnTo>
                    <a:lnTo>
                      <a:pt x="20" y="4"/>
                    </a:lnTo>
                    <a:close/>
                    <a:moveTo>
                      <a:pt x="72" y="0"/>
                    </a:moveTo>
                    <a:lnTo>
                      <a:pt x="80" y="0"/>
                    </a:lnTo>
                    <a:lnTo>
                      <a:pt x="25" y="81"/>
                    </a:lnTo>
                    <a:lnTo>
                      <a:pt x="19" y="81"/>
                    </a:lnTo>
                    <a:lnTo>
                      <a:pt x="72" y="0"/>
                    </a:lnTo>
                    <a:close/>
                    <a:moveTo>
                      <a:pt x="20" y="0"/>
                    </a:moveTo>
                    <a:lnTo>
                      <a:pt x="29" y="2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39" y="25"/>
                    </a:lnTo>
                    <a:lnTo>
                      <a:pt x="38" y="35"/>
                    </a:lnTo>
                    <a:lnTo>
                      <a:pt x="34" y="42"/>
                    </a:lnTo>
                    <a:lnTo>
                      <a:pt x="28" y="48"/>
                    </a:lnTo>
                    <a:lnTo>
                      <a:pt x="19" y="50"/>
                    </a:lnTo>
                    <a:lnTo>
                      <a:pt x="11" y="48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37" name="Freeform 221"/>
              <p:cNvSpPr>
                <a:spLocks noEditPoints="1"/>
              </p:cNvSpPr>
              <p:nvPr/>
            </p:nvSpPr>
            <p:spPr bwMode="auto">
              <a:xfrm>
                <a:off x="4164" y="1432"/>
                <a:ext cx="83" cy="81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24" y="8"/>
                  </a:cxn>
                  <a:cxn ang="0">
                    <a:pos x="22" y="9"/>
                  </a:cxn>
                  <a:cxn ang="0">
                    <a:pos x="22" y="11"/>
                  </a:cxn>
                  <a:cxn ang="0">
                    <a:pos x="21" y="13"/>
                  </a:cxn>
                  <a:cxn ang="0">
                    <a:pos x="21" y="69"/>
                  </a:cxn>
                  <a:cxn ang="0">
                    <a:pos x="22" y="72"/>
                  </a:cxn>
                  <a:cxn ang="0">
                    <a:pos x="22" y="73"/>
                  </a:cxn>
                  <a:cxn ang="0">
                    <a:pos x="25" y="74"/>
                  </a:cxn>
                  <a:cxn ang="0">
                    <a:pos x="30" y="76"/>
                  </a:cxn>
                  <a:cxn ang="0">
                    <a:pos x="35" y="76"/>
                  </a:cxn>
                  <a:cxn ang="0">
                    <a:pos x="50" y="73"/>
                  </a:cxn>
                  <a:cxn ang="0">
                    <a:pos x="61" y="67"/>
                  </a:cxn>
                  <a:cxn ang="0">
                    <a:pos x="67" y="55"/>
                  </a:cxn>
                  <a:cxn ang="0">
                    <a:pos x="69" y="41"/>
                  </a:cxn>
                  <a:cxn ang="0">
                    <a:pos x="67" y="26"/>
                  </a:cxn>
                  <a:cxn ang="0">
                    <a:pos x="61" y="14"/>
                  </a:cxn>
                  <a:cxn ang="0">
                    <a:pos x="49" y="8"/>
                  </a:cxn>
                  <a:cxn ang="0">
                    <a:pos x="35" y="6"/>
                  </a:cxn>
                  <a:cxn ang="0">
                    <a:pos x="31" y="6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2" y="3"/>
                  </a:cxn>
                  <a:cxn ang="0">
                    <a:pos x="64" y="7"/>
                  </a:cxn>
                  <a:cxn ang="0">
                    <a:pos x="73" y="14"/>
                  </a:cxn>
                  <a:cxn ang="0">
                    <a:pos x="80" y="25"/>
                  </a:cxn>
                  <a:cxn ang="0">
                    <a:pos x="82" y="34"/>
                  </a:cxn>
                  <a:cxn ang="0">
                    <a:pos x="83" y="41"/>
                  </a:cxn>
                  <a:cxn ang="0">
                    <a:pos x="81" y="56"/>
                  </a:cxn>
                  <a:cxn ang="0">
                    <a:pos x="75" y="67"/>
                  </a:cxn>
                  <a:cxn ang="0">
                    <a:pos x="64" y="74"/>
                  </a:cxn>
                  <a:cxn ang="0">
                    <a:pos x="52" y="79"/>
                  </a:cxn>
                  <a:cxn ang="0">
                    <a:pos x="35" y="81"/>
                  </a:cxn>
                  <a:cxn ang="0">
                    <a:pos x="0" y="81"/>
                  </a:cxn>
                  <a:cxn ang="0">
                    <a:pos x="0" y="77"/>
                  </a:cxn>
                  <a:cxn ang="0">
                    <a:pos x="3" y="77"/>
                  </a:cxn>
                  <a:cxn ang="0">
                    <a:pos x="7" y="74"/>
                  </a:cxn>
                  <a:cxn ang="0">
                    <a:pos x="8" y="73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3" h="81">
                    <a:moveTo>
                      <a:pt x="31" y="6"/>
                    </a:moveTo>
                    <a:lnTo>
                      <a:pt x="24" y="8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1" y="13"/>
                    </a:lnTo>
                    <a:lnTo>
                      <a:pt x="21" y="69"/>
                    </a:lnTo>
                    <a:lnTo>
                      <a:pt x="22" y="72"/>
                    </a:lnTo>
                    <a:lnTo>
                      <a:pt x="22" y="73"/>
                    </a:lnTo>
                    <a:lnTo>
                      <a:pt x="25" y="74"/>
                    </a:lnTo>
                    <a:lnTo>
                      <a:pt x="30" y="76"/>
                    </a:lnTo>
                    <a:lnTo>
                      <a:pt x="35" y="76"/>
                    </a:lnTo>
                    <a:lnTo>
                      <a:pt x="50" y="73"/>
                    </a:lnTo>
                    <a:lnTo>
                      <a:pt x="61" y="67"/>
                    </a:lnTo>
                    <a:lnTo>
                      <a:pt x="67" y="55"/>
                    </a:lnTo>
                    <a:lnTo>
                      <a:pt x="69" y="41"/>
                    </a:lnTo>
                    <a:lnTo>
                      <a:pt x="67" y="26"/>
                    </a:lnTo>
                    <a:lnTo>
                      <a:pt x="61" y="14"/>
                    </a:lnTo>
                    <a:lnTo>
                      <a:pt x="49" y="8"/>
                    </a:lnTo>
                    <a:lnTo>
                      <a:pt x="35" y="6"/>
                    </a:lnTo>
                    <a:lnTo>
                      <a:pt x="31" y="6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2" y="3"/>
                    </a:lnTo>
                    <a:lnTo>
                      <a:pt x="64" y="7"/>
                    </a:lnTo>
                    <a:lnTo>
                      <a:pt x="73" y="14"/>
                    </a:lnTo>
                    <a:lnTo>
                      <a:pt x="80" y="25"/>
                    </a:lnTo>
                    <a:lnTo>
                      <a:pt x="82" y="34"/>
                    </a:lnTo>
                    <a:lnTo>
                      <a:pt x="83" y="41"/>
                    </a:lnTo>
                    <a:lnTo>
                      <a:pt x="81" y="56"/>
                    </a:lnTo>
                    <a:lnTo>
                      <a:pt x="75" y="67"/>
                    </a:lnTo>
                    <a:lnTo>
                      <a:pt x="64" y="74"/>
                    </a:lnTo>
                    <a:lnTo>
                      <a:pt x="52" y="79"/>
                    </a:lnTo>
                    <a:lnTo>
                      <a:pt x="35" y="81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3" y="77"/>
                    </a:lnTo>
                    <a:lnTo>
                      <a:pt x="7" y="74"/>
                    </a:lnTo>
                    <a:lnTo>
                      <a:pt x="8" y="73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38" name="Freeform 222"/>
              <p:cNvSpPr>
                <a:spLocks noEditPoints="1"/>
              </p:cNvSpPr>
              <p:nvPr/>
            </p:nvSpPr>
            <p:spPr bwMode="auto">
              <a:xfrm>
                <a:off x="4259" y="1431"/>
                <a:ext cx="63" cy="83"/>
              </a:xfrm>
              <a:custGeom>
                <a:avLst/>
                <a:gdLst/>
                <a:ahLst/>
                <a:cxnLst>
                  <a:cxn ang="0">
                    <a:pos x="32" y="37"/>
                  </a:cxn>
                  <a:cxn ang="0">
                    <a:pos x="21" y="40"/>
                  </a:cxn>
                  <a:cxn ang="0">
                    <a:pos x="15" y="47"/>
                  </a:cxn>
                  <a:cxn ang="0">
                    <a:pos x="14" y="59"/>
                  </a:cxn>
                  <a:cxn ang="0">
                    <a:pos x="14" y="64"/>
                  </a:cxn>
                  <a:cxn ang="0">
                    <a:pos x="15" y="69"/>
                  </a:cxn>
                  <a:cxn ang="0">
                    <a:pos x="18" y="73"/>
                  </a:cxn>
                  <a:cxn ang="0">
                    <a:pos x="21" y="75"/>
                  </a:cxn>
                  <a:cxn ang="0">
                    <a:pos x="32" y="78"/>
                  </a:cxn>
                  <a:cxn ang="0">
                    <a:pos x="42" y="75"/>
                  </a:cxn>
                  <a:cxn ang="0">
                    <a:pos x="46" y="71"/>
                  </a:cxn>
                  <a:cxn ang="0">
                    <a:pos x="48" y="68"/>
                  </a:cxn>
                  <a:cxn ang="0">
                    <a:pos x="49" y="63"/>
                  </a:cxn>
                  <a:cxn ang="0">
                    <a:pos x="49" y="51"/>
                  </a:cxn>
                  <a:cxn ang="0">
                    <a:pos x="48" y="46"/>
                  </a:cxn>
                  <a:cxn ang="0">
                    <a:pos x="46" y="42"/>
                  </a:cxn>
                  <a:cxn ang="0">
                    <a:pos x="42" y="40"/>
                  </a:cxn>
                  <a:cxn ang="0">
                    <a:pos x="37" y="37"/>
                  </a:cxn>
                  <a:cxn ang="0">
                    <a:pos x="32" y="37"/>
                  </a:cxn>
                  <a:cxn ang="0">
                    <a:pos x="34" y="0"/>
                  </a:cxn>
                  <a:cxn ang="0">
                    <a:pos x="43" y="1"/>
                  </a:cxn>
                  <a:cxn ang="0">
                    <a:pos x="51" y="4"/>
                  </a:cxn>
                  <a:cxn ang="0">
                    <a:pos x="54" y="7"/>
                  </a:cxn>
                  <a:cxn ang="0">
                    <a:pos x="60" y="12"/>
                  </a:cxn>
                  <a:cxn ang="0">
                    <a:pos x="60" y="15"/>
                  </a:cxn>
                  <a:cxn ang="0">
                    <a:pos x="57" y="21"/>
                  </a:cxn>
                  <a:cxn ang="0">
                    <a:pos x="53" y="22"/>
                  </a:cxn>
                  <a:cxn ang="0">
                    <a:pos x="48" y="19"/>
                  </a:cxn>
                  <a:cxn ang="0">
                    <a:pos x="47" y="15"/>
                  </a:cxn>
                  <a:cxn ang="0">
                    <a:pos x="47" y="12"/>
                  </a:cxn>
                  <a:cxn ang="0">
                    <a:pos x="46" y="10"/>
                  </a:cxn>
                  <a:cxn ang="0">
                    <a:pos x="46" y="9"/>
                  </a:cxn>
                  <a:cxn ang="0">
                    <a:pos x="42" y="7"/>
                  </a:cxn>
                  <a:cxn ang="0">
                    <a:pos x="39" y="5"/>
                  </a:cxn>
                  <a:cxn ang="0">
                    <a:pos x="34" y="5"/>
                  </a:cxn>
                  <a:cxn ang="0">
                    <a:pos x="25" y="8"/>
                  </a:cxn>
                  <a:cxn ang="0">
                    <a:pos x="18" y="14"/>
                  </a:cxn>
                  <a:cxn ang="0">
                    <a:pos x="14" y="26"/>
                  </a:cxn>
                  <a:cxn ang="0">
                    <a:pos x="13" y="42"/>
                  </a:cxn>
                  <a:cxn ang="0">
                    <a:pos x="23" y="33"/>
                  </a:cxn>
                  <a:cxn ang="0">
                    <a:pos x="35" y="31"/>
                  </a:cxn>
                  <a:cxn ang="0">
                    <a:pos x="46" y="32"/>
                  </a:cxn>
                  <a:cxn ang="0">
                    <a:pos x="56" y="38"/>
                  </a:cxn>
                  <a:cxn ang="0">
                    <a:pos x="61" y="46"/>
                  </a:cxn>
                  <a:cxn ang="0">
                    <a:pos x="63" y="56"/>
                  </a:cxn>
                  <a:cxn ang="0">
                    <a:pos x="62" y="63"/>
                  </a:cxn>
                  <a:cxn ang="0">
                    <a:pos x="61" y="68"/>
                  </a:cxn>
                  <a:cxn ang="0">
                    <a:pos x="57" y="73"/>
                  </a:cxn>
                  <a:cxn ang="0">
                    <a:pos x="53" y="77"/>
                  </a:cxn>
                  <a:cxn ang="0">
                    <a:pos x="43" y="82"/>
                  </a:cxn>
                  <a:cxn ang="0">
                    <a:pos x="32" y="83"/>
                  </a:cxn>
                  <a:cxn ang="0">
                    <a:pos x="20" y="82"/>
                  </a:cxn>
                  <a:cxn ang="0">
                    <a:pos x="11" y="77"/>
                  </a:cxn>
                  <a:cxn ang="0">
                    <a:pos x="5" y="68"/>
                  </a:cxn>
                  <a:cxn ang="0">
                    <a:pos x="1" y="57"/>
                  </a:cxn>
                  <a:cxn ang="0">
                    <a:pos x="0" y="45"/>
                  </a:cxn>
                  <a:cxn ang="0">
                    <a:pos x="1" y="27"/>
                  </a:cxn>
                  <a:cxn ang="0">
                    <a:pos x="7" y="14"/>
                  </a:cxn>
                  <a:cxn ang="0">
                    <a:pos x="18" y="5"/>
                  </a:cxn>
                  <a:cxn ang="0">
                    <a:pos x="23" y="3"/>
                  </a:cxn>
                  <a:cxn ang="0">
                    <a:pos x="29" y="1"/>
                  </a:cxn>
                  <a:cxn ang="0">
                    <a:pos x="34" y="0"/>
                  </a:cxn>
                </a:cxnLst>
                <a:rect l="0" t="0" r="r" b="b"/>
                <a:pathLst>
                  <a:path w="63" h="83">
                    <a:moveTo>
                      <a:pt x="32" y="37"/>
                    </a:moveTo>
                    <a:lnTo>
                      <a:pt x="21" y="40"/>
                    </a:lnTo>
                    <a:lnTo>
                      <a:pt x="15" y="47"/>
                    </a:lnTo>
                    <a:lnTo>
                      <a:pt x="14" y="59"/>
                    </a:lnTo>
                    <a:lnTo>
                      <a:pt x="14" y="64"/>
                    </a:lnTo>
                    <a:lnTo>
                      <a:pt x="15" y="69"/>
                    </a:lnTo>
                    <a:lnTo>
                      <a:pt x="18" y="73"/>
                    </a:lnTo>
                    <a:lnTo>
                      <a:pt x="21" y="75"/>
                    </a:lnTo>
                    <a:lnTo>
                      <a:pt x="32" y="78"/>
                    </a:lnTo>
                    <a:lnTo>
                      <a:pt x="42" y="75"/>
                    </a:lnTo>
                    <a:lnTo>
                      <a:pt x="46" y="71"/>
                    </a:lnTo>
                    <a:lnTo>
                      <a:pt x="48" y="68"/>
                    </a:lnTo>
                    <a:lnTo>
                      <a:pt x="49" y="63"/>
                    </a:lnTo>
                    <a:lnTo>
                      <a:pt x="49" y="51"/>
                    </a:lnTo>
                    <a:lnTo>
                      <a:pt x="48" y="46"/>
                    </a:lnTo>
                    <a:lnTo>
                      <a:pt x="46" y="42"/>
                    </a:lnTo>
                    <a:lnTo>
                      <a:pt x="42" y="40"/>
                    </a:lnTo>
                    <a:lnTo>
                      <a:pt x="37" y="37"/>
                    </a:lnTo>
                    <a:lnTo>
                      <a:pt x="32" y="37"/>
                    </a:lnTo>
                    <a:close/>
                    <a:moveTo>
                      <a:pt x="34" y="0"/>
                    </a:moveTo>
                    <a:lnTo>
                      <a:pt x="43" y="1"/>
                    </a:lnTo>
                    <a:lnTo>
                      <a:pt x="51" y="4"/>
                    </a:lnTo>
                    <a:lnTo>
                      <a:pt x="54" y="7"/>
                    </a:lnTo>
                    <a:lnTo>
                      <a:pt x="60" y="12"/>
                    </a:lnTo>
                    <a:lnTo>
                      <a:pt x="60" y="15"/>
                    </a:lnTo>
                    <a:lnTo>
                      <a:pt x="57" y="21"/>
                    </a:lnTo>
                    <a:lnTo>
                      <a:pt x="53" y="22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7" y="12"/>
                    </a:lnTo>
                    <a:lnTo>
                      <a:pt x="46" y="10"/>
                    </a:lnTo>
                    <a:lnTo>
                      <a:pt x="46" y="9"/>
                    </a:lnTo>
                    <a:lnTo>
                      <a:pt x="42" y="7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25" y="8"/>
                    </a:lnTo>
                    <a:lnTo>
                      <a:pt x="18" y="14"/>
                    </a:lnTo>
                    <a:lnTo>
                      <a:pt x="14" y="26"/>
                    </a:lnTo>
                    <a:lnTo>
                      <a:pt x="13" y="42"/>
                    </a:lnTo>
                    <a:lnTo>
                      <a:pt x="23" y="33"/>
                    </a:lnTo>
                    <a:lnTo>
                      <a:pt x="35" y="31"/>
                    </a:lnTo>
                    <a:lnTo>
                      <a:pt x="46" y="32"/>
                    </a:lnTo>
                    <a:lnTo>
                      <a:pt x="56" y="38"/>
                    </a:lnTo>
                    <a:lnTo>
                      <a:pt x="61" y="46"/>
                    </a:lnTo>
                    <a:lnTo>
                      <a:pt x="63" y="56"/>
                    </a:lnTo>
                    <a:lnTo>
                      <a:pt x="62" y="63"/>
                    </a:lnTo>
                    <a:lnTo>
                      <a:pt x="61" y="68"/>
                    </a:lnTo>
                    <a:lnTo>
                      <a:pt x="57" y="73"/>
                    </a:lnTo>
                    <a:lnTo>
                      <a:pt x="53" y="77"/>
                    </a:lnTo>
                    <a:lnTo>
                      <a:pt x="43" y="82"/>
                    </a:lnTo>
                    <a:lnTo>
                      <a:pt x="32" y="83"/>
                    </a:lnTo>
                    <a:lnTo>
                      <a:pt x="20" y="82"/>
                    </a:lnTo>
                    <a:lnTo>
                      <a:pt x="11" y="77"/>
                    </a:lnTo>
                    <a:lnTo>
                      <a:pt x="5" y="68"/>
                    </a:lnTo>
                    <a:lnTo>
                      <a:pt x="1" y="57"/>
                    </a:lnTo>
                    <a:lnTo>
                      <a:pt x="0" y="45"/>
                    </a:lnTo>
                    <a:lnTo>
                      <a:pt x="1" y="27"/>
                    </a:lnTo>
                    <a:lnTo>
                      <a:pt x="7" y="14"/>
                    </a:lnTo>
                    <a:lnTo>
                      <a:pt x="18" y="5"/>
                    </a:lnTo>
                    <a:lnTo>
                      <a:pt x="23" y="3"/>
                    </a:lnTo>
                    <a:lnTo>
                      <a:pt x="29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39" name="Picture 223"/>
              <p:cNvPicPr>
                <a:picLocks noChangeAspect="1" noChangeArrowheads="1"/>
              </p:cNvPicPr>
              <p:nvPr/>
            </p:nvPicPr>
            <p:blipFill>
              <a:blip r:embed="rId107" cstate="print"/>
              <a:srcRect/>
              <a:stretch>
                <a:fillRect/>
              </a:stretch>
            </p:blipFill>
            <p:spPr bwMode="auto">
              <a:xfrm>
                <a:off x="4415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40" name="Picture 224"/>
              <p:cNvPicPr>
                <a:picLocks noChangeAspect="1" noChangeArrowheads="1"/>
              </p:cNvPicPr>
              <p:nvPr/>
            </p:nvPicPr>
            <p:blipFill>
              <a:blip r:embed="rId108" cstate="print"/>
              <a:srcRect/>
              <a:stretch>
                <a:fillRect/>
              </a:stretch>
            </p:blipFill>
            <p:spPr bwMode="auto">
              <a:xfrm>
                <a:off x="4415" y="1399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41" name="Picture 225"/>
              <p:cNvPicPr>
                <a:picLocks noChangeAspect="1" noChangeArrowheads="1"/>
              </p:cNvPicPr>
              <p:nvPr/>
            </p:nvPicPr>
            <p:blipFill>
              <a:blip r:embed="rId109" cstate="print"/>
              <a:srcRect/>
              <a:stretch>
                <a:fillRect/>
              </a:stretch>
            </p:blipFill>
            <p:spPr bwMode="auto">
              <a:xfrm>
                <a:off x="4444" y="1399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42" name="Picture 226"/>
              <p:cNvPicPr>
                <a:picLocks noChangeAspect="1" noChangeArrowheads="1"/>
              </p:cNvPicPr>
              <p:nvPr/>
            </p:nvPicPr>
            <p:blipFill>
              <a:blip r:embed="rId110" cstate="print"/>
              <a:srcRect/>
              <a:stretch>
                <a:fillRect/>
              </a:stretch>
            </p:blipFill>
            <p:spPr bwMode="auto">
              <a:xfrm>
                <a:off x="4444" y="1399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43" name="Freeform 227"/>
              <p:cNvSpPr>
                <a:spLocks noEditPoints="1"/>
              </p:cNvSpPr>
              <p:nvPr/>
            </p:nvSpPr>
            <p:spPr bwMode="auto">
              <a:xfrm>
                <a:off x="4544" y="1457"/>
                <a:ext cx="69" cy="81"/>
              </a:xfrm>
              <a:custGeom>
                <a:avLst/>
                <a:gdLst/>
                <a:ahLst/>
                <a:cxnLst>
                  <a:cxn ang="0">
                    <a:pos x="48" y="5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40" y="12"/>
                  </a:cxn>
                  <a:cxn ang="0">
                    <a:pos x="39" y="15"/>
                  </a:cxn>
                  <a:cxn ang="0">
                    <a:pos x="39" y="52"/>
                  </a:cxn>
                  <a:cxn ang="0">
                    <a:pos x="49" y="49"/>
                  </a:cxn>
                  <a:cxn ang="0">
                    <a:pos x="53" y="47"/>
                  </a:cxn>
                  <a:cxn ang="0">
                    <a:pos x="55" y="43"/>
                  </a:cxn>
                  <a:cxn ang="0">
                    <a:pos x="57" y="39"/>
                  </a:cxn>
                  <a:cxn ang="0">
                    <a:pos x="58" y="33"/>
                  </a:cxn>
                  <a:cxn ang="0">
                    <a:pos x="58" y="17"/>
                  </a:cxn>
                  <a:cxn ang="0">
                    <a:pos x="57" y="12"/>
                  </a:cxn>
                  <a:cxn ang="0">
                    <a:pos x="54" y="9"/>
                  </a:cxn>
                  <a:cxn ang="0">
                    <a:pos x="52" y="6"/>
                  </a:cxn>
                  <a:cxn ang="0">
                    <a:pos x="48" y="5"/>
                  </a:cxn>
                  <a:cxn ang="0">
                    <a:pos x="27" y="0"/>
                  </a:cxn>
                  <a:cxn ang="0">
                    <a:pos x="27" y="5"/>
                  </a:cxn>
                  <a:cxn ang="0">
                    <a:pos x="17" y="7"/>
                  </a:cxn>
                  <a:cxn ang="0">
                    <a:pos x="12" y="15"/>
                  </a:cxn>
                  <a:cxn ang="0">
                    <a:pos x="10" y="28"/>
                  </a:cxn>
                  <a:cxn ang="0">
                    <a:pos x="11" y="38"/>
                  </a:cxn>
                  <a:cxn ang="0">
                    <a:pos x="14" y="45"/>
                  </a:cxn>
                  <a:cxn ang="0">
                    <a:pos x="20" y="51"/>
                  </a:cxn>
                  <a:cxn ang="0">
                    <a:pos x="29" y="52"/>
                  </a:cxn>
                  <a:cxn ang="0">
                    <a:pos x="29" y="25"/>
                  </a:cxn>
                  <a:cxn ang="0">
                    <a:pos x="30" y="19"/>
                  </a:cxn>
                  <a:cxn ang="0">
                    <a:pos x="30" y="12"/>
                  </a:cxn>
                  <a:cxn ang="0">
                    <a:pos x="31" y="7"/>
                  </a:cxn>
                  <a:cxn ang="0">
                    <a:pos x="34" y="3"/>
                  </a:cxn>
                  <a:cxn ang="0">
                    <a:pos x="38" y="1"/>
                  </a:cxn>
                  <a:cxn ang="0">
                    <a:pos x="43" y="0"/>
                  </a:cxn>
                  <a:cxn ang="0">
                    <a:pos x="48" y="0"/>
                  </a:cxn>
                  <a:cxn ang="0">
                    <a:pos x="58" y="1"/>
                  </a:cxn>
                  <a:cxn ang="0">
                    <a:pos x="64" y="6"/>
                  </a:cxn>
                  <a:cxn ang="0">
                    <a:pos x="68" y="15"/>
                  </a:cxn>
                  <a:cxn ang="0">
                    <a:pos x="69" y="25"/>
                  </a:cxn>
                  <a:cxn ang="0">
                    <a:pos x="67" y="39"/>
                  </a:cxn>
                  <a:cxn ang="0">
                    <a:pos x="62" y="49"/>
                  </a:cxn>
                  <a:cxn ang="0">
                    <a:pos x="52" y="54"/>
                  </a:cxn>
                  <a:cxn ang="0">
                    <a:pos x="39" y="57"/>
                  </a:cxn>
                  <a:cxn ang="0">
                    <a:pos x="39" y="81"/>
                  </a:cxn>
                  <a:cxn ang="0">
                    <a:pos x="29" y="81"/>
                  </a:cxn>
                  <a:cxn ang="0">
                    <a:pos x="29" y="57"/>
                  </a:cxn>
                  <a:cxn ang="0">
                    <a:pos x="22" y="57"/>
                  </a:cxn>
                  <a:cxn ang="0">
                    <a:pos x="17" y="56"/>
                  </a:cxn>
                  <a:cxn ang="0">
                    <a:pos x="14" y="54"/>
                  </a:cxn>
                  <a:cxn ang="0">
                    <a:pos x="5" y="48"/>
                  </a:cxn>
                  <a:cxn ang="0">
                    <a:pos x="1" y="39"/>
                  </a:cxn>
                  <a:cxn ang="0">
                    <a:pos x="0" y="28"/>
                  </a:cxn>
                  <a:cxn ang="0">
                    <a:pos x="1" y="15"/>
                  </a:cxn>
                  <a:cxn ang="0">
                    <a:pos x="6" y="6"/>
                  </a:cxn>
                  <a:cxn ang="0">
                    <a:pos x="15" y="1"/>
                  </a:cxn>
                  <a:cxn ang="0">
                    <a:pos x="27" y="0"/>
                  </a:cxn>
                </a:cxnLst>
                <a:rect l="0" t="0" r="r" b="b"/>
                <a:pathLst>
                  <a:path w="69" h="81">
                    <a:moveTo>
                      <a:pt x="48" y="5"/>
                    </a:moveTo>
                    <a:lnTo>
                      <a:pt x="43" y="7"/>
                    </a:lnTo>
                    <a:lnTo>
                      <a:pt x="41" y="9"/>
                    </a:lnTo>
                    <a:lnTo>
                      <a:pt x="40" y="12"/>
                    </a:lnTo>
                    <a:lnTo>
                      <a:pt x="39" y="15"/>
                    </a:lnTo>
                    <a:lnTo>
                      <a:pt x="39" y="52"/>
                    </a:lnTo>
                    <a:lnTo>
                      <a:pt x="49" y="49"/>
                    </a:lnTo>
                    <a:lnTo>
                      <a:pt x="53" y="47"/>
                    </a:lnTo>
                    <a:lnTo>
                      <a:pt x="55" y="43"/>
                    </a:lnTo>
                    <a:lnTo>
                      <a:pt x="57" y="39"/>
                    </a:lnTo>
                    <a:lnTo>
                      <a:pt x="58" y="33"/>
                    </a:lnTo>
                    <a:lnTo>
                      <a:pt x="58" y="17"/>
                    </a:lnTo>
                    <a:lnTo>
                      <a:pt x="57" y="12"/>
                    </a:lnTo>
                    <a:lnTo>
                      <a:pt x="54" y="9"/>
                    </a:lnTo>
                    <a:lnTo>
                      <a:pt x="52" y="6"/>
                    </a:lnTo>
                    <a:lnTo>
                      <a:pt x="48" y="5"/>
                    </a:lnTo>
                    <a:close/>
                    <a:moveTo>
                      <a:pt x="27" y="0"/>
                    </a:moveTo>
                    <a:lnTo>
                      <a:pt x="27" y="5"/>
                    </a:lnTo>
                    <a:lnTo>
                      <a:pt x="17" y="7"/>
                    </a:lnTo>
                    <a:lnTo>
                      <a:pt x="12" y="15"/>
                    </a:lnTo>
                    <a:lnTo>
                      <a:pt x="10" y="28"/>
                    </a:lnTo>
                    <a:lnTo>
                      <a:pt x="11" y="38"/>
                    </a:lnTo>
                    <a:lnTo>
                      <a:pt x="14" y="45"/>
                    </a:lnTo>
                    <a:lnTo>
                      <a:pt x="20" y="51"/>
                    </a:lnTo>
                    <a:lnTo>
                      <a:pt x="29" y="52"/>
                    </a:lnTo>
                    <a:lnTo>
                      <a:pt x="29" y="25"/>
                    </a:lnTo>
                    <a:lnTo>
                      <a:pt x="30" y="19"/>
                    </a:lnTo>
                    <a:lnTo>
                      <a:pt x="30" y="12"/>
                    </a:lnTo>
                    <a:lnTo>
                      <a:pt x="31" y="7"/>
                    </a:lnTo>
                    <a:lnTo>
                      <a:pt x="34" y="3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8" y="1"/>
                    </a:lnTo>
                    <a:lnTo>
                      <a:pt x="64" y="6"/>
                    </a:lnTo>
                    <a:lnTo>
                      <a:pt x="68" y="15"/>
                    </a:lnTo>
                    <a:lnTo>
                      <a:pt x="69" y="25"/>
                    </a:lnTo>
                    <a:lnTo>
                      <a:pt x="67" y="39"/>
                    </a:lnTo>
                    <a:lnTo>
                      <a:pt x="62" y="49"/>
                    </a:lnTo>
                    <a:lnTo>
                      <a:pt x="52" y="54"/>
                    </a:lnTo>
                    <a:lnTo>
                      <a:pt x="39" y="57"/>
                    </a:lnTo>
                    <a:lnTo>
                      <a:pt x="39" y="81"/>
                    </a:lnTo>
                    <a:lnTo>
                      <a:pt x="29" y="81"/>
                    </a:lnTo>
                    <a:lnTo>
                      <a:pt x="29" y="57"/>
                    </a:lnTo>
                    <a:lnTo>
                      <a:pt x="22" y="57"/>
                    </a:lnTo>
                    <a:lnTo>
                      <a:pt x="17" y="56"/>
                    </a:lnTo>
                    <a:lnTo>
                      <a:pt x="14" y="54"/>
                    </a:lnTo>
                    <a:lnTo>
                      <a:pt x="5" y="48"/>
                    </a:lnTo>
                    <a:lnTo>
                      <a:pt x="1" y="39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6" y="6"/>
                    </a:lnTo>
                    <a:lnTo>
                      <a:pt x="15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44" name="Freeform 228"/>
              <p:cNvSpPr>
                <a:spLocks noEditPoints="1"/>
              </p:cNvSpPr>
              <p:nvPr/>
            </p:nvSpPr>
            <p:spPr bwMode="auto">
              <a:xfrm>
                <a:off x="4819" y="1432"/>
                <a:ext cx="99" cy="82"/>
              </a:xfrm>
              <a:custGeom>
                <a:avLst/>
                <a:gdLst/>
                <a:ahLst/>
                <a:cxnLst>
                  <a:cxn ang="0">
                    <a:pos x="73" y="39"/>
                  </a:cxn>
                  <a:cxn ang="0">
                    <a:pos x="68" y="58"/>
                  </a:cxn>
                  <a:cxn ang="0">
                    <a:pos x="70" y="72"/>
                  </a:cxn>
                  <a:cxn ang="0">
                    <a:pos x="75" y="77"/>
                  </a:cxn>
                  <a:cxn ang="0">
                    <a:pos x="85" y="76"/>
                  </a:cxn>
                  <a:cxn ang="0">
                    <a:pos x="91" y="56"/>
                  </a:cxn>
                  <a:cxn ang="0">
                    <a:pos x="85" y="39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89" y="78"/>
                  </a:cxn>
                  <a:cxn ang="0">
                    <a:pos x="70" y="79"/>
                  </a:cxn>
                  <a:cxn ang="0">
                    <a:pos x="60" y="67"/>
                  </a:cxn>
                  <a:cxn ang="0">
                    <a:pos x="60" y="48"/>
                  </a:cxn>
                  <a:cxn ang="0">
                    <a:pos x="70" y="34"/>
                  </a:cxn>
                  <a:cxn ang="0">
                    <a:pos x="19" y="4"/>
                  </a:cxn>
                  <a:cxn ang="0">
                    <a:pos x="9" y="14"/>
                  </a:cxn>
                  <a:cxn ang="0">
                    <a:pos x="10" y="39"/>
                  </a:cxn>
                  <a:cxn ang="0">
                    <a:pos x="16" y="45"/>
                  </a:cxn>
                  <a:cxn ang="0">
                    <a:pos x="26" y="42"/>
                  </a:cxn>
                  <a:cxn ang="0">
                    <a:pos x="31" y="25"/>
                  </a:cxn>
                  <a:cxn ang="0">
                    <a:pos x="26" y="7"/>
                  </a:cxn>
                  <a:cxn ang="0">
                    <a:pos x="73" y="0"/>
                  </a:cxn>
                  <a:cxn ang="0">
                    <a:pos x="26" y="81"/>
                  </a:cxn>
                  <a:cxn ang="0">
                    <a:pos x="73" y="0"/>
                  </a:cxn>
                  <a:cxn ang="0">
                    <a:pos x="28" y="2"/>
                  </a:cxn>
                  <a:cxn ang="0">
                    <a:pos x="38" y="16"/>
                  </a:cxn>
                  <a:cxn ang="0">
                    <a:pos x="38" y="35"/>
                  </a:cxn>
                  <a:cxn ang="0">
                    <a:pos x="28" y="48"/>
                  </a:cxn>
                  <a:cxn ang="0">
                    <a:pos x="12" y="48"/>
                  </a:cxn>
                  <a:cxn ang="0">
                    <a:pos x="2" y="35"/>
                  </a:cxn>
                  <a:cxn ang="0">
                    <a:pos x="2" y="16"/>
                  </a:cxn>
                  <a:cxn ang="0">
                    <a:pos x="12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9"/>
                    </a:lnTo>
                    <a:lnTo>
                      <a:pt x="69" y="46"/>
                    </a:lnTo>
                    <a:lnTo>
                      <a:pt x="68" y="58"/>
                    </a:lnTo>
                    <a:lnTo>
                      <a:pt x="68" y="64"/>
                    </a:lnTo>
                    <a:lnTo>
                      <a:pt x="70" y="72"/>
                    </a:lnTo>
                    <a:lnTo>
                      <a:pt x="73" y="76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6"/>
                    </a:lnTo>
                    <a:lnTo>
                      <a:pt x="89" y="68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4"/>
                    </a:lnTo>
                    <a:lnTo>
                      <a:pt x="94" y="40"/>
                    </a:lnTo>
                    <a:lnTo>
                      <a:pt x="98" y="48"/>
                    </a:lnTo>
                    <a:lnTo>
                      <a:pt x="99" y="58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7"/>
                    </a:lnTo>
                    <a:lnTo>
                      <a:pt x="59" y="56"/>
                    </a:lnTo>
                    <a:lnTo>
                      <a:pt x="60" y="48"/>
                    </a:lnTo>
                    <a:lnTo>
                      <a:pt x="64" y="40"/>
                    </a:lnTo>
                    <a:lnTo>
                      <a:pt x="70" y="34"/>
                    </a:lnTo>
                    <a:lnTo>
                      <a:pt x="79" y="32"/>
                    </a:lnTo>
                    <a:close/>
                    <a:moveTo>
                      <a:pt x="19" y="4"/>
                    </a:moveTo>
                    <a:lnTo>
                      <a:pt x="13" y="7"/>
                    </a:lnTo>
                    <a:lnTo>
                      <a:pt x="9" y="14"/>
                    </a:lnTo>
                    <a:lnTo>
                      <a:pt x="8" y="26"/>
                    </a:lnTo>
                    <a:lnTo>
                      <a:pt x="10" y="39"/>
                    </a:lnTo>
                    <a:lnTo>
                      <a:pt x="13" y="42"/>
                    </a:lnTo>
                    <a:lnTo>
                      <a:pt x="16" y="45"/>
                    </a:lnTo>
                    <a:lnTo>
                      <a:pt x="19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1" y="25"/>
                    </a:lnTo>
                    <a:lnTo>
                      <a:pt x="30" y="13"/>
                    </a:lnTo>
                    <a:lnTo>
                      <a:pt x="26" y="7"/>
                    </a:lnTo>
                    <a:lnTo>
                      <a:pt x="19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1"/>
                    </a:lnTo>
                    <a:lnTo>
                      <a:pt x="19" y="81"/>
                    </a:lnTo>
                    <a:lnTo>
                      <a:pt x="73" y="0"/>
                    </a:lnTo>
                    <a:close/>
                    <a:moveTo>
                      <a:pt x="21" y="0"/>
                    </a:moveTo>
                    <a:lnTo>
                      <a:pt x="28" y="2"/>
                    </a:lnTo>
                    <a:lnTo>
                      <a:pt x="35" y="8"/>
                    </a:lnTo>
                    <a:lnTo>
                      <a:pt x="38" y="16"/>
                    </a:lnTo>
                    <a:lnTo>
                      <a:pt x="40" y="25"/>
                    </a:lnTo>
                    <a:lnTo>
                      <a:pt x="38" y="35"/>
                    </a:lnTo>
                    <a:lnTo>
                      <a:pt x="35" y="42"/>
                    </a:lnTo>
                    <a:lnTo>
                      <a:pt x="28" y="48"/>
                    </a:lnTo>
                    <a:lnTo>
                      <a:pt x="19" y="50"/>
                    </a:lnTo>
                    <a:lnTo>
                      <a:pt x="12" y="48"/>
                    </a:lnTo>
                    <a:lnTo>
                      <a:pt x="5" y="42"/>
                    </a:lnTo>
                    <a:lnTo>
                      <a:pt x="2" y="35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45" name="Freeform 229"/>
              <p:cNvSpPr>
                <a:spLocks/>
              </p:cNvSpPr>
              <p:nvPr/>
            </p:nvSpPr>
            <p:spPr bwMode="auto">
              <a:xfrm>
                <a:off x="4926" y="1432"/>
                <a:ext cx="73" cy="8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3" y="21"/>
                  </a:cxn>
                  <a:cxn ang="0">
                    <a:pos x="69" y="23"/>
                  </a:cxn>
                  <a:cxn ang="0">
                    <a:pos x="64" y="17"/>
                  </a:cxn>
                  <a:cxn ang="0">
                    <a:pos x="59" y="13"/>
                  </a:cxn>
                  <a:cxn ang="0">
                    <a:pos x="48" y="8"/>
                  </a:cxn>
                  <a:cxn ang="0">
                    <a:pos x="42" y="7"/>
                  </a:cxn>
                  <a:cxn ang="0">
                    <a:pos x="34" y="6"/>
                  </a:cxn>
                  <a:cxn ang="0">
                    <a:pos x="31" y="6"/>
                  </a:cxn>
                  <a:cxn ang="0">
                    <a:pos x="27" y="7"/>
                  </a:cxn>
                  <a:cxn ang="0">
                    <a:pos x="24" y="8"/>
                  </a:cxn>
                  <a:cxn ang="0">
                    <a:pos x="22" y="13"/>
                  </a:cxn>
                  <a:cxn ang="0">
                    <a:pos x="22" y="36"/>
                  </a:cxn>
                  <a:cxn ang="0">
                    <a:pos x="29" y="36"/>
                  </a:cxn>
                  <a:cxn ang="0">
                    <a:pos x="34" y="35"/>
                  </a:cxn>
                  <a:cxn ang="0">
                    <a:pos x="37" y="35"/>
                  </a:cxn>
                  <a:cxn ang="0">
                    <a:pos x="41" y="32"/>
                  </a:cxn>
                  <a:cxn ang="0">
                    <a:pos x="42" y="30"/>
                  </a:cxn>
                  <a:cxn ang="0">
                    <a:pos x="43" y="26"/>
                  </a:cxn>
                  <a:cxn ang="0">
                    <a:pos x="45" y="21"/>
                  </a:cxn>
                  <a:cxn ang="0">
                    <a:pos x="48" y="21"/>
                  </a:cxn>
                  <a:cxn ang="0">
                    <a:pos x="48" y="55"/>
                  </a:cxn>
                  <a:cxn ang="0">
                    <a:pos x="45" y="55"/>
                  </a:cxn>
                  <a:cxn ang="0">
                    <a:pos x="42" y="48"/>
                  </a:cxn>
                  <a:cxn ang="0">
                    <a:pos x="41" y="45"/>
                  </a:cxn>
                  <a:cxn ang="0">
                    <a:pos x="38" y="42"/>
                  </a:cxn>
                  <a:cxn ang="0">
                    <a:pos x="34" y="41"/>
                  </a:cxn>
                  <a:cxn ang="0">
                    <a:pos x="22" y="41"/>
                  </a:cxn>
                  <a:cxn ang="0">
                    <a:pos x="22" y="68"/>
                  </a:cxn>
                  <a:cxn ang="0">
                    <a:pos x="23" y="72"/>
                  </a:cxn>
                  <a:cxn ang="0">
                    <a:pos x="24" y="74"/>
                  </a:cxn>
                  <a:cxn ang="0">
                    <a:pos x="26" y="76"/>
                  </a:cxn>
                  <a:cxn ang="0">
                    <a:pos x="29" y="77"/>
                  </a:cxn>
                  <a:cxn ang="0">
                    <a:pos x="33" y="77"/>
                  </a:cxn>
                  <a:cxn ang="0">
                    <a:pos x="33" y="81"/>
                  </a:cxn>
                  <a:cxn ang="0">
                    <a:pos x="0" y="81"/>
                  </a:cxn>
                  <a:cxn ang="0">
                    <a:pos x="0" y="77"/>
                  </a:cxn>
                  <a:cxn ang="0">
                    <a:pos x="4" y="77"/>
                  </a:cxn>
                  <a:cxn ang="0">
                    <a:pos x="8" y="74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8" y="8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3" h="81">
                    <a:moveTo>
                      <a:pt x="0" y="0"/>
                    </a:moveTo>
                    <a:lnTo>
                      <a:pt x="64" y="0"/>
                    </a:lnTo>
                    <a:lnTo>
                      <a:pt x="73" y="21"/>
                    </a:lnTo>
                    <a:lnTo>
                      <a:pt x="69" y="23"/>
                    </a:lnTo>
                    <a:lnTo>
                      <a:pt x="64" y="17"/>
                    </a:lnTo>
                    <a:lnTo>
                      <a:pt x="59" y="13"/>
                    </a:lnTo>
                    <a:lnTo>
                      <a:pt x="48" y="8"/>
                    </a:lnTo>
                    <a:lnTo>
                      <a:pt x="42" y="7"/>
                    </a:lnTo>
                    <a:lnTo>
                      <a:pt x="34" y="6"/>
                    </a:lnTo>
                    <a:lnTo>
                      <a:pt x="31" y="6"/>
                    </a:lnTo>
                    <a:lnTo>
                      <a:pt x="27" y="7"/>
                    </a:lnTo>
                    <a:lnTo>
                      <a:pt x="24" y="8"/>
                    </a:lnTo>
                    <a:lnTo>
                      <a:pt x="22" y="13"/>
                    </a:lnTo>
                    <a:lnTo>
                      <a:pt x="22" y="36"/>
                    </a:lnTo>
                    <a:lnTo>
                      <a:pt x="29" y="36"/>
                    </a:lnTo>
                    <a:lnTo>
                      <a:pt x="34" y="35"/>
                    </a:lnTo>
                    <a:lnTo>
                      <a:pt x="37" y="35"/>
                    </a:lnTo>
                    <a:lnTo>
                      <a:pt x="41" y="32"/>
                    </a:lnTo>
                    <a:lnTo>
                      <a:pt x="42" y="30"/>
                    </a:lnTo>
                    <a:lnTo>
                      <a:pt x="43" y="26"/>
                    </a:lnTo>
                    <a:lnTo>
                      <a:pt x="45" y="21"/>
                    </a:lnTo>
                    <a:lnTo>
                      <a:pt x="48" y="21"/>
                    </a:lnTo>
                    <a:lnTo>
                      <a:pt x="48" y="55"/>
                    </a:lnTo>
                    <a:lnTo>
                      <a:pt x="45" y="55"/>
                    </a:lnTo>
                    <a:lnTo>
                      <a:pt x="42" y="48"/>
                    </a:lnTo>
                    <a:lnTo>
                      <a:pt x="41" y="45"/>
                    </a:lnTo>
                    <a:lnTo>
                      <a:pt x="38" y="42"/>
                    </a:lnTo>
                    <a:lnTo>
                      <a:pt x="34" y="41"/>
                    </a:lnTo>
                    <a:lnTo>
                      <a:pt x="22" y="41"/>
                    </a:lnTo>
                    <a:lnTo>
                      <a:pt x="22" y="68"/>
                    </a:lnTo>
                    <a:lnTo>
                      <a:pt x="23" y="72"/>
                    </a:lnTo>
                    <a:lnTo>
                      <a:pt x="24" y="74"/>
                    </a:lnTo>
                    <a:lnTo>
                      <a:pt x="26" y="76"/>
                    </a:lnTo>
                    <a:lnTo>
                      <a:pt x="29" y="77"/>
                    </a:lnTo>
                    <a:lnTo>
                      <a:pt x="33" y="77"/>
                    </a:lnTo>
                    <a:lnTo>
                      <a:pt x="33" y="81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4" y="77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46" name="Freeform 230"/>
              <p:cNvSpPr>
                <a:spLocks noEditPoints="1"/>
              </p:cNvSpPr>
              <p:nvPr/>
            </p:nvSpPr>
            <p:spPr bwMode="auto">
              <a:xfrm>
                <a:off x="5002" y="1431"/>
                <a:ext cx="64" cy="83"/>
              </a:xfrm>
              <a:custGeom>
                <a:avLst/>
                <a:gdLst/>
                <a:ahLst/>
                <a:cxnLst>
                  <a:cxn ang="0">
                    <a:pos x="32" y="37"/>
                  </a:cxn>
                  <a:cxn ang="0">
                    <a:pos x="22" y="40"/>
                  </a:cxn>
                  <a:cxn ang="0">
                    <a:pos x="16" y="47"/>
                  </a:cxn>
                  <a:cxn ang="0">
                    <a:pos x="13" y="59"/>
                  </a:cxn>
                  <a:cxn ang="0">
                    <a:pos x="16" y="69"/>
                  </a:cxn>
                  <a:cxn ang="0">
                    <a:pos x="18" y="73"/>
                  </a:cxn>
                  <a:cxn ang="0">
                    <a:pos x="22" y="75"/>
                  </a:cxn>
                  <a:cxn ang="0">
                    <a:pos x="32" y="78"/>
                  </a:cxn>
                  <a:cxn ang="0">
                    <a:pos x="42" y="75"/>
                  </a:cxn>
                  <a:cxn ang="0">
                    <a:pos x="46" y="71"/>
                  </a:cxn>
                  <a:cxn ang="0">
                    <a:pos x="49" y="68"/>
                  </a:cxn>
                  <a:cxn ang="0">
                    <a:pos x="50" y="63"/>
                  </a:cxn>
                  <a:cxn ang="0">
                    <a:pos x="50" y="51"/>
                  </a:cxn>
                  <a:cxn ang="0">
                    <a:pos x="49" y="46"/>
                  </a:cxn>
                  <a:cxn ang="0">
                    <a:pos x="46" y="42"/>
                  </a:cxn>
                  <a:cxn ang="0">
                    <a:pos x="42" y="40"/>
                  </a:cxn>
                  <a:cxn ang="0">
                    <a:pos x="37" y="37"/>
                  </a:cxn>
                  <a:cxn ang="0">
                    <a:pos x="32" y="37"/>
                  </a:cxn>
                  <a:cxn ang="0">
                    <a:pos x="35" y="0"/>
                  </a:cxn>
                  <a:cxn ang="0">
                    <a:pos x="44" y="1"/>
                  </a:cxn>
                  <a:cxn ang="0">
                    <a:pos x="51" y="4"/>
                  </a:cxn>
                  <a:cxn ang="0">
                    <a:pos x="55" y="7"/>
                  </a:cxn>
                  <a:cxn ang="0">
                    <a:pos x="60" y="12"/>
                  </a:cxn>
                  <a:cxn ang="0">
                    <a:pos x="60" y="15"/>
                  </a:cxn>
                  <a:cxn ang="0">
                    <a:pos x="58" y="21"/>
                  </a:cxn>
                  <a:cxn ang="0">
                    <a:pos x="54" y="22"/>
                  </a:cxn>
                  <a:cxn ang="0">
                    <a:pos x="49" y="19"/>
                  </a:cxn>
                  <a:cxn ang="0">
                    <a:pos x="46" y="12"/>
                  </a:cxn>
                  <a:cxn ang="0">
                    <a:pos x="46" y="9"/>
                  </a:cxn>
                  <a:cxn ang="0">
                    <a:pos x="42" y="7"/>
                  </a:cxn>
                  <a:cxn ang="0">
                    <a:pos x="38" y="5"/>
                  </a:cxn>
                  <a:cxn ang="0">
                    <a:pos x="35" y="5"/>
                  </a:cxn>
                  <a:cxn ang="0">
                    <a:pos x="24" y="8"/>
                  </a:cxn>
                  <a:cxn ang="0">
                    <a:pos x="18" y="14"/>
                  </a:cxn>
                  <a:cxn ang="0">
                    <a:pos x="14" y="26"/>
                  </a:cxn>
                  <a:cxn ang="0">
                    <a:pos x="13" y="42"/>
                  </a:cxn>
                  <a:cxn ang="0">
                    <a:pos x="23" y="33"/>
                  </a:cxn>
                  <a:cxn ang="0">
                    <a:pos x="36" y="31"/>
                  </a:cxn>
                  <a:cxn ang="0">
                    <a:pos x="46" y="32"/>
                  </a:cxn>
                  <a:cxn ang="0">
                    <a:pos x="55" y="38"/>
                  </a:cxn>
                  <a:cxn ang="0">
                    <a:pos x="61" y="46"/>
                  </a:cxn>
                  <a:cxn ang="0">
                    <a:pos x="64" y="56"/>
                  </a:cxn>
                  <a:cxn ang="0">
                    <a:pos x="63" y="63"/>
                  </a:cxn>
                  <a:cxn ang="0">
                    <a:pos x="61" y="68"/>
                  </a:cxn>
                  <a:cxn ang="0">
                    <a:pos x="58" y="73"/>
                  </a:cxn>
                  <a:cxn ang="0">
                    <a:pos x="54" y="77"/>
                  </a:cxn>
                  <a:cxn ang="0">
                    <a:pos x="44" y="82"/>
                  </a:cxn>
                  <a:cxn ang="0">
                    <a:pos x="32" y="83"/>
                  </a:cxn>
                  <a:cxn ang="0">
                    <a:pos x="21" y="82"/>
                  </a:cxn>
                  <a:cxn ang="0">
                    <a:pos x="12" y="77"/>
                  </a:cxn>
                  <a:cxn ang="0">
                    <a:pos x="5" y="68"/>
                  </a:cxn>
                  <a:cxn ang="0">
                    <a:pos x="2" y="57"/>
                  </a:cxn>
                  <a:cxn ang="0">
                    <a:pos x="0" y="45"/>
                  </a:cxn>
                  <a:cxn ang="0">
                    <a:pos x="2" y="27"/>
                  </a:cxn>
                  <a:cxn ang="0">
                    <a:pos x="8" y="14"/>
                  </a:cxn>
                  <a:cxn ang="0">
                    <a:pos x="18" y="5"/>
                  </a:cxn>
                  <a:cxn ang="0">
                    <a:pos x="23" y="3"/>
                  </a:cxn>
                  <a:cxn ang="0">
                    <a:pos x="28" y="1"/>
                  </a:cxn>
                  <a:cxn ang="0">
                    <a:pos x="35" y="0"/>
                  </a:cxn>
                </a:cxnLst>
                <a:rect l="0" t="0" r="r" b="b"/>
                <a:pathLst>
                  <a:path w="64" h="83">
                    <a:moveTo>
                      <a:pt x="32" y="37"/>
                    </a:moveTo>
                    <a:lnTo>
                      <a:pt x="22" y="40"/>
                    </a:lnTo>
                    <a:lnTo>
                      <a:pt x="16" y="47"/>
                    </a:lnTo>
                    <a:lnTo>
                      <a:pt x="13" y="59"/>
                    </a:lnTo>
                    <a:lnTo>
                      <a:pt x="16" y="69"/>
                    </a:lnTo>
                    <a:lnTo>
                      <a:pt x="18" y="73"/>
                    </a:lnTo>
                    <a:lnTo>
                      <a:pt x="22" y="75"/>
                    </a:lnTo>
                    <a:lnTo>
                      <a:pt x="32" y="78"/>
                    </a:lnTo>
                    <a:lnTo>
                      <a:pt x="42" y="75"/>
                    </a:lnTo>
                    <a:lnTo>
                      <a:pt x="46" y="71"/>
                    </a:lnTo>
                    <a:lnTo>
                      <a:pt x="49" y="68"/>
                    </a:lnTo>
                    <a:lnTo>
                      <a:pt x="50" y="63"/>
                    </a:lnTo>
                    <a:lnTo>
                      <a:pt x="50" y="51"/>
                    </a:lnTo>
                    <a:lnTo>
                      <a:pt x="49" y="46"/>
                    </a:lnTo>
                    <a:lnTo>
                      <a:pt x="46" y="42"/>
                    </a:lnTo>
                    <a:lnTo>
                      <a:pt x="42" y="40"/>
                    </a:lnTo>
                    <a:lnTo>
                      <a:pt x="37" y="37"/>
                    </a:lnTo>
                    <a:lnTo>
                      <a:pt x="32" y="37"/>
                    </a:lnTo>
                    <a:close/>
                    <a:moveTo>
                      <a:pt x="35" y="0"/>
                    </a:moveTo>
                    <a:lnTo>
                      <a:pt x="44" y="1"/>
                    </a:lnTo>
                    <a:lnTo>
                      <a:pt x="51" y="4"/>
                    </a:lnTo>
                    <a:lnTo>
                      <a:pt x="55" y="7"/>
                    </a:lnTo>
                    <a:lnTo>
                      <a:pt x="60" y="12"/>
                    </a:lnTo>
                    <a:lnTo>
                      <a:pt x="60" y="15"/>
                    </a:lnTo>
                    <a:lnTo>
                      <a:pt x="58" y="21"/>
                    </a:lnTo>
                    <a:lnTo>
                      <a:pt x="54" y="22"/>
                    </a:lnTo>
                    <a:lnTo>
                      <a:pt x="49" y="19"/>
                    </a:lnTo>
                    <a:lnTo>
                      <a:pt x="46" y="12"/>
                    </a:lnTo>
                    <a:lnTo>
                      <a:pt x="46" y="9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24" y="8"/>
                    </a:lnTo>
                    <a:lnTo>
                      <a:pt x="18" y="14"/>
                    </a:lnTo>
                    <a:lnTo>
                      <a:pt x="14" y="26"/>
                    </a:lnTo>
                    <a:lnTo>
                      <a:pt x="13" y="42"/>
                    </a:lnTo>
                    <a:lnTo>
                      <a:pt x="23" y="33"/>
                    </a:lnTo>
                    <a:lnTo>
                      <a:pt x="36" y="31"/>
                    </a:lnTo>
                    <a:lnTo>
                      <a:pt x="46" y="32"/>
                    </a:lnTo>
                    <a:lnTo>
                      <a:pt x="55" y="38"/>
                    </a:lnTo>
                    <a:lnTo>
                      <a:pt x="61" y="46"/>
                    </a:lnTo>
                    <a:lnTo>
                      <a:pt x="64" y="56"/>
                    </a:lnTo>
                    <a:lnTo>
                      <a:pt x="63" y="63"/>
                    </a:lnTo>
                    <a:lnTo>
                      <a:pt x="61" y="68"/>
                    </a:lnTo>
                    <a:lnTo>
                      <a:pt x="58" y="73"/>
                    </a:lnTo>
                    <a:lnTo>
                      <a:pt x="54" y="77"/>
                    </a:lnTo>
                    <a:lnTo>
                      <a:pt x="44" y="82"/>
                    </a:lnTo>
                    <a:lnTo>
                      <a:pt x="32" y="83"/>
                    </a:lnTo>
                    <a:lnTo>
                      <a:pt x="21" y="82"/>
                    </a:lnTo>
                    <a:lnTo>
                      <a:pt x="12" y="77"/>
                    </a:lnTo>
                    <a:lnTo>
                      <a:pt x="5" y="68"/>
                    </a:lnTo>
                    <a:lnTo>
                      <a:pt x="2" y="57"/>
                    </a:lnTo>
                    <a:lnTo>
                      <a:pt x="0" y="45"/>
                    </a:lnTo>
                    <a:lnTo>
                      <a:pt x="2" y="27"/>
                    </a:lnTo>
                    <a:lnTo>
                      <a:pt x="8" y="14"/>
                    </a:lnTo>
                    <a:lnTo>
                      <a:pt x="18" y="5"/>
                    </a:lnTo>
                    <a:lnTo>
                      <a:pt x="23" y="3"/>
                    </a:lnTo>
                    <a:lnTo>
                      <a:pt x="28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47" name="Picture 231"/>
              <p:cNvPicPr>
                <a:picLocks noChangeAspect="1" noChangeArrowheads="1"/>
              </p:cNvPicPr>
              <p:nvPr/>
            </p:nvPicPr>
            <p:blipFill>
              <a:blip r:embed="rId111" cstate="print"/>
              <a:srcRect/>
              <a:stretch>
                <a:fillRect/>
              </a:stretch>
            </p:blipFill>
            <p:spPr bwMode="auto">
              <a:xfrm>
                <a:off x="5171" y="1399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48" name="Picture 232"/>
              <p:cNvPicPr>
                <a:picLocks noChangeAspect="1" noChangeArrowheads="1"/>
              </p:cNvPicPr>
              <p:nvPr/>
            </p:nvPicPr>
            <p:blipFill>
              <a:blip r:embed="rId112" cstate="print"/>
              <a:srcRect/>
              <a:stretch>
                <a:fillRect/>
              </a:stretch>
            </p:blipFill>
            <p:spPr bwMode="auto">
              <a:xfrm>
                <a:off x="5171" y="1399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49" name="Picture 233"/>
              <p:cNvPicPr>
                <a:picLocks noChangeAspect="1" noChangeArrowheads="1"/>
              </p:cNvPicPr>
              <p:nvPr/>
            </p:nvPicPr>
            <p:blipFill>
              <a:blip r:embed="rId113" cstate="print"/>
              <a:srcRect/>
              <a:stretch>
                <a:fillRect/>
              </a:stretch>
            </p:blipFill>
            <p:spPr bwMode="auto">
              <a:xfrm>
                <a:off x="1067" y="1558"/>
                <a:ext cx="4108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50" name="Picture 234"/>
              <p:cNvPicPr>
                <a:picLocks noChangeAspect="1" noChangeArrowheads="1"/>
              </p:cNvPicPr>
              <p:nvPr/>
            </p:nvPicPr>
            <p:blipFill>
              <a:blip r:embed="rId114" cstate="print"/>
              <a:srcRect/>
              <a:stretch>
                <a:fillRect/>
              </a:stretch>
            </p:blipFill>
            <p:spPr bwMode="auto">
              <a:xfrm>
                <a:off x="1067" y="1558"/>
                <a:ext cx="4108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51" name="Picture 235"/>
              <p:cNvPicPr>
                <a:picLocks noChangeAspect="1" noChangeArrowheads="1"/>
              </p:cNvPicPr>
              <p:nvPr/>
            </p:nvPicPr>
            <p:blipFill>
              <a:blip r:embed="rId115" cstate="print"/>
              <a:srcRect/>
              <a:stretch>
                <a:fillRect/>
              </a:stretch>
            </p:blipFill>
            <p:spPr bwMode="auto">
              <a:xfrm>
                <a:off x="1064" y="156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52" name="Picture 236"/>
              <p:cNvPicPr>
                <a:picLocks noChangeAspect="1" noChangeArrowheads="1"/>
              </p:cNvPicPr>
              <p:nvPr/>
            </p:nvPicPr>
            <p:blipFill>
              <a:blip r:embed="rId116" cstate="print"/>
              <a:srcRect/>
              <a:stretch>
                <a:fillRect/>
              </a:stretch>
            </p:blipFill>
            <p:spPr bwMode="auto">
              <a:xfrm>
                <a:off x="1064" y="156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53" name="Freeform 237"/>
              <p:cNvSpPr>
                <a:spLocks noEditPoints="1"/>
              </p:cNvSpPr>
              <p:nvPr/>
            </p:nvSpPr>
            <p:spPr bwMode="auto">
              <a:xfrm>
                <a:off x="1211" y="1594"/>
                <a:ext cx="64" cy="83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4" y="8"/>
                  </a:cxn>
                  <a:cxn ang="0">
                    <a:pos x="20" y="10"/>
                  </a:cxn>
                  <a:cxn ang="0">
                    <a:pos x="18" y="14"/>
                  </a:cxn>
                  <a:cxn ang="0">
                    <a:pos x="17" y="17"/>
                  </a:cxn>
                  <a:cxn ang="0">
                    <a:pos x="14" y="29"/>
                  </a:cxn>
                  <a:cxn ang="0">
                    <a:pos x="13" y="43"/>
                  </a:cxn>
                  <a:cxn ang="0">
                    <a:pos x="14" y="59"/>
                  </a:cxn>
                  <a:cxn ang="0">
                    <a:pos x="17" y="69"/>
                  </a:cxn>
                  <a:cxn ang="0">
                    <a:pos x="23" y="75"/>
                  </a:cxn>
                  <a:cxn ang="0">
                    <a:pos x="32" y="78"/>
                  </a:cxn>
                  <a:cxn ang="0">
                    <a:pos x="37" y="76"/>
                  </a:cxn>
                  <a:cxn ang="0">
                    <a:pos x="41" y="75"/>
                  </a:cxn>
                  <a:cxn ang="0">
                    <a:pos x="45" y="71"/>
                  </a:cxn>
                  <a:cxn ang="0">
                    <a:pos x="47" y="66"/>
                  </a:cxn>
                  <a:cxn ang="0">
                    <a:pos x="50" y="55"/>
                  </a:cxn>
                  <a:cxn ang="0">
                    <a:pos x="51" y="42"/>
                  </a:cxn>
                  <a:cxn ang="0">
                    <a:pos x="50" y="25"/>
                  </a:cxn>
                  <a:cxn ang="0">
                    <a:pos x="46" y="15"/>
                  </a:cxn>
                  <a:cxn ang="0">
                    <a:pos x="39" y="9"/>
                  </a:cxn>
                  <a:cxn ang="0">
                    <a:pos x="32" y="6"/>
                  </a:cxn>
                  <a:cxn ang="0">
                    <a:pos x="27" y="6"/>
                  </a:cxn>
                  <a:cxn ang="0">
                    <a:pos x="32" y="0"/>
                  </a:cxn>
                  <a:cxn ang="0">
                    <a:pos x="42" y="1"/>
                  </a:cxn>
                  <a:cxn ang="0">
                    <a:pos x="50" y="6"/>
                  </a:cxn>
                  <a:cxn ang="0">
                    <a:pos x="56" y="14"/>
                  </a:cxn>
                  <a:cxn ang="0">
                    <a:pos x="61" y="27"/>
                  </a:cxn>
                  <a:cxn ang="0">
                    <a:pos x="64" y="42"/>
                  </a:cxn>
                  <a:cxn ang="0">
                    <a:pos x="61" y="57"/>
                  </a:cxn>
                  <a:cxn ang="0">
                    <a:pos x="56" y="70"/>
                  </a:cxn>
                  <a:cxn ang="0">
                    <a:pos x="46" y="80"/>
                  </a:cxn>
                  <a:cxn ang="0">
                    <a:pos x="32" y="83"/>
                  </a:cxn>
                  <a:cxn ang="0">
                    <a:pos x="18" y="80"/>
                  </a:cxn>
                  <a:cxn ang="0">
                    <a:pos x="8" y="70"/>
                  </a:cxn>
                  <a:cxn ang="0">
                    <a:pos x="1" y="57"/>
                  </a:cxn>
                  <a:cxn ang="0">
                    <a:pos x="0" y="42"/>
                  </a:cxn>
                  <a:cxn ang="0">
                    <a:pos x="1" y="29"/>
                  </a:cxn>
                  <a:cxn ang="0">
                    <a:pos x="5" y="18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2" y="0"/>
                  </a:cxn>
                </a:cxnLst>
                <a:rect l="0" t="0" r="r" b="b"/>
                <a:pathLst>
                  <a:path w="64" h="83">
                    <a:moveTo>
                      <a:pt x="27" y="6"/>
                    </a:moveTo>
                    <a:lnTo>
                      <a:pt x="24" y="8"/>
                    </a:lnTo>
                    <a:lnTo>
                      <a:pt x="20" y="10"/>
                    </a:lnTo>
                    <a:lnTo>
                      <a:pt x="18" y="14"/>
                    </a:lnTo>
                    <a:lnTo>
                      <a:pt x="17" y="17"/>
                    </a:lnTo>
                    <a:lnTo>
                      <a:pt x="14" y="29"/>
                    </a:lnTo>
                    <a:lnTo>
                      <a:pt x="13" y="43"/>
                    </a:lnTo>
                    <a:lnTo>
                      <a:pt x="14" y="59"/>
                    </a:lnTo>
                    <a:lnTo>
                      <a:pt x="17" y="69"/>
                    </a:lnTo>
                    <a:lnTo>
                      <a:pt x="23" y="75"/>
                    </a:lnTo>
                    <a:lnTo>
                      <a:pt x="32" y="78"/>
                    </a:lnTo>
                    <a:lnTo>
                      <a:pt x="37" y="76"/>
                    </a:lnTo>
                    <a:lnTo>
                      <a:pt x="41" y="75"/>
                    </a:lnTo>
                    <a:lnTo>
                      <a:pt x="45" y="71"/>
                    </a:lnTo>
                    <a:lnTo>
                      <a:pt x="47" y="66"/>
                    </a:lnTo>
                    <a:lnTo>
                      <a:pt x="50" y="55"/>
                    </a:lnTo>
                    <a:lnTo>
                      <a:pt x="51" y="42"/>
                    </a:lnTo>
                    <a:lnTo>
                      <a:pt x="50" y="25"/>
                    </a:lnTo>
                    <a:lnTo>
                      <a:pt x="46" y="15"/>
                    </a:lnTo>
                    <a:lnTo>
                      <a:pt x="39" y="9"/>
                    </a:lnTo>
                    <a:lnTo>
                      <a:pt x="32" y="6"/>
                    </a:lnTo>
                    <a:lnTo>
                      <a:pt x="27" y="6"/>
                    </a:lnTo>
                    <a:close/>
                    <a:moveTo>
                      <a:pt x="32" y="0"/>
                    </a:moveTo>
                    <a:lnTo>
                      <a:pt x="42" y="1"/>
                    </a:lnTo>
                    <a:lnTo>
                      <a:pt x="50" y="6"/>
                    </a:lnTo>
                    <a:lnTo>
                      <a:pt x="56" y="14"/>
                    </a:lnTo>
                    <a:lnTo>
                      <a:pt x="61" y="27"/>
                    </a:lnTo>
                    <a:lnTo>
                      <a:pt x="64" y="42"/>
                    </a:lnTo>
                    <a:lnTo>
                      <a:pt x="61" y="57"/>
                    </a:lnTo>
                    <a:lnTo>
                      <a:pt x="56" y="70"/>
                    </a:lnTo>
                    <a:lnTo>
                      <a:pt x="46" y="80"/>
                    </a:lnTo>
                    <a:lnTo>
                      <a:pt x="32" y="83"/>
                    </a:lnTo>
                    <a:lnTo>
                      <a:pt x="18" y="80"/>
                    </a:lnTo>
                    <a:lnTo>
                      <a:pt x="8" y="70"/>
                    </a:lnTo>
                    <a:lnTo>
                      <a:pt x="1" y="57"/>
                    </a:lnTo>
                    <a:lnTo>
                      <a:pt x="0" y="42"/>
                    </a:lnTo>
                    <a:lnTo>
                      <a:pt x="1" y="29"/>
                    </a:lnTo>
                    <a:lnTo>
                      <a:pt x="5" y="18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54" name="Freeform 238"/>
              <p:cNvSpPr>
                <a:spLocks noEditPoints="1"/>
              </p:cNvSpPr>
              <p:nvPr/>
            </p:nvSpPr>
            <p:spPr bwMode="auto">
              <a:xfrm>
                <a:off x="1516" y="1595"/>
                <a:ext cx="99" cy="82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8"/>
                  </a:cxn>
                  <a:cxn ang="0">
                    <a:pos x="70" y="72"/>
                  </a:cxn>
                  <a:cxn ang="0">
                    <a:pos x="75" y="77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7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0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2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8"/>
                    </a:lnTo>
                    <a:lnTo>
                      <a:pt x="67" y="64"/>
                    </a:lnTo>
                    <a:lnTo>
                      <a:pt x="70" y="72"/>
                    </a:lnTo>
                    <a:lnTo>
                      <a:pt x="73" y="75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2"/>
                    </a:lnTo>
                    <a:lnTo>
                      <a:pt x="36" y="8"/>
                    </a:lnTo>
                    <a:lnTo>
                      <a:pt x="40" y="16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55" name="Freeform 239"/>
              <p:cNvSpPr>
                <a:spLocks/>
              </p:cNvSpPr>
              <p:nvPr/>
            </p:nvSpPr>
            <p:spPr bwMode="auto">
              <a:xfrm>
                <a:off x="1624" y="1594"/>
                <a:ext cx="62" cy="8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52" y="8"/>
                  </a:cxn>
                  <a:cxn ang="0">
                    <a:pos x="59" y="19"/>
                  </a:cxn>
                  <a:cxn ang="0">
                    <a:pos x="55" y="29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52" y="42"/>
                  </a:cxn>
                  <a:cxn ang="0">
                    <a:pos x="60" y="48"/>
                  </a:cxn>
                  <a:cxn ang="0">
                    <a:pos x="60" y="69"/>
                  </a:cxn>
                  <a:cxn ang="0">
                    <a:pos x="51" y="78"/>
                  </a:cxn>
                  <a:cxn ang="0">
                    <a:pos x="28" y="83"/>
                  </a:cxn>
                  <a:cxn ang="0">
                    <a:pos x="17" y="81"/>
                  </a:cxn>
                  <a:cxn ang="0">
                    <a:pos x="5" y="76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9"/>
                  </a:cxn>
                  <a:cxn ang="0">
                    <a:pos x="13" y="71"/>
                  </a:cxn>
                  <a:cxn ang="0">
                    <a:pos x="18" y="75"/>
                  </a:cxn>
                  <a:cxn ang="0">
                    <a:pos x="29" y="78"/>
                  </a:cxn>
                  <a:cxn ang="0">
                    <a:pos x="47" y="69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39"/>
                  </a:cxn>
                  <a:cxn ang="0">
                    <a:pos x="26" y="41"/>
                  </a:cxn>
                  <a:cxn ang="0">
                    <a:pos x="20" y="36"/>
                  </a:cxn>
                  <a:cxn ang="0">
                    <a:pos x="36" y="34"/>
                  </a:cxn>
                  <a:cxn ang="0">
                    <a:pos x="45" y="25"/>
                  </a:cxn>
                  <a:cxn ang="0">
                    <a:pos x="45" y="15"/>
                  </a:cxn>
                  <a:cxn ang="0">
                    <a:pos x="41" y="9"/>
                  </a:cxn>
                  <a:cxn ang="0">
                    <a:pos x="34" y="6"/>
                  </a:cxn>
                  <a:cxn ang="0">
                    <a:pos x="26" y="6"/>
                  </a:cxn>
                  <a:cxn ang="0">
                    <a:pos x="18" y="9"/>
                  </a:cxn>
                  <a:cxn ang="0">
                    <a:pos x="15" y="15"/>
                  </a:cxn>
                  <a:cxn ang="0">
                    <a:pos x="17" y="23"/>
                  </a:cxn>
                  <a:cxn ang="0">
                    <a:pos x="13" y="27"/>
                  </a:cxn>
                  <a:cxn ang="0">
                    <a:pos x="7" y="24"/>
                  </a:cxn>
                  <a:cxn ang="0">
                    <a:pos x="4" y="19"/>
                  </a:cxn>
                  <a:cxn ang="0">
                    <a:pos x="8" y="9"/>
                  </a:cxn>
                  <a:cxn ang="0">
                    <a:pos x="18" y="3"/>
                  </a:cxn>
                </a:cxnLst>
                <a:rect l="0" t="0" r="r" b="b"/>
                <a:pathLst>
                  <a:path w="62" h="83">
                    <a:moveTo>
                      <a:pt x="31" y="0"/>
                    </a:moveTo>
                    <a:lnTo>
                      <a:pt x="43" y="3"/>
                    </a:lnTo>
                    <a:lnTo>
                      <a:pt x="48" y="5"/>
                    </a:lnTo>
                    <a:lnTo>
                      <a:pt x="52" y="8"/>
                    </a:lnTo>
                    <a:lnTo>
                      <a:pt x="56" y="11"/>
                    </a:lnTo>
                    <a:lnTo>
                      <a:pt x="59" y="19"/>
                    </a:lnTo>
                    <a:lnTo>
                      <a:pt x="56" y="27"/>
                    </a:lnTo>
                    <a:lnTo>
                      <a:pt x="55" y="29"/>
                    </a:lnTo>
                    <a:lnTo>
                      <a:pt x="51" y="32"/>
                    </a:lnTo>
                    <a:lnTo>
                      <a:pt x="48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48" y="41"/>
                    </a:lnTo>
                    <a:lnTo>
                      <a:pt x="52" y="42"/>
                    </a:lnTo>
                    <a:lnTo>
                      <a:pt x="57" y="45"/>
                    </a:lnTo>
                    <a:lnTo>
                      <a:pt x="60" y="48"/>
                    </a:lnTo>
                    <a:lnTo>
                      <a:pt x="62" y="59"/>
                    </a:lnTo>
                    <a:lnTo>
                      <a:pt x="60" y="69"/>
                    </a:lnTo>
                    <a:lnTo>
                      <a:pt x="56" y="74"/>
                    </a:lnTo>
                    <a:lnTo>
                      <a:pt x="51" y="78"/>
                    </a:lnTo>
                    <a:lnTo>
                      <a:pt x="41" y="81"/>
                    </a:lnTo>
                    <a:lnTo>
                      <a:pt x="28" y="83"/>
                    </a:lnTo>
                    <a:lnTo>
                      <a:pt x="22" y="83"/>
                    </a:lnTo>
                    <a:lnTo>
                      <a:pt x="17" y="81"/>
                    </a:lnTo>
                    <a:lnTo>
                      <a:pt x="10" y="79"/>
                    </a:lnTo>
                    <a:lnTo>
                      <a:pt x="5" y="76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" y="60"/>
                    </a:lnTo>
                    <a:lnTo>
                      <a:pt x="4" y="57"/>
                    </a:lnTo>
                    <a:lnTo>
                      <a:pt x="9" y="57"/>
                    </a:lnTo>
                    <a:lnTo>
                      <a:pt x="12" y="59"/>
                    </a:lnTo>
                    <a:lnTo>
                      <a:pt x="13" y="61"/>
                    </a:lnTo>
                    <a:lnTo>
                      <a:pt x="13" y="71"/>
                    </a:lnTo>
                    <a:lnTo>
                      <a:pt x="15" y="74"/>
                    </a:lnTo>
                    <a:lnTo>
                      <a:pt x="18" y="75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40" y="75"/>
                    </a:lnTo>
                    <a:lnTo>
                      <a:pt x="47" y="69"/>
                    </a:lnTo>
                    <a:lnTo>
                      <a:pt x="50" y="59"/>
                    </a:lnTo>
                    <a:lnTo>
                      <a:pt x="47" y="48"/>
                    </a:lnTo>
                    <a:lnTo>
                      <a:pt x="45" y="45"/>
                    </a:lnTo>
                    <a:lnTo>
                      <a:pt x="41" y="42"/>
                    </a:lnTo>
                    <a:lnTo>
                      <a:pt x="36" y="41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6" y="41"/>
                    </a:lnTo>
                    <a:lnTo>
                      <a:pt x="20" y="41"/>
                    </a:lnTo>
                    <a:lnTo>
                      <a:pt x="20" y="36"/>
                    </a:lnTo>
                    <a:lnTo>
                      <a:pt x="32" y="36"/>
                    </a:lnTo>
                    <a:lnTo>
                      <a:pt x="36" y="34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1" y="9"/>
                    </a:lnTo>
                    <a:lnTo>
                      <a:pt x="38" y="8"/>
                    </a:lnTo>
                    <a:lnTo>
                      <a:pt x="34" y="6"/>
                    </a:lnTo>
                    <a:lnTo>
                      <a:pt x="29" y="5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3" y="2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56" name="Freeform 240"/>
              <p:cNvSpPr>
                <a:spLocks noEditPoints="1"/>
              </p:cNvSpPr>
              <p:nvPr/>
            </p:nvSpPr>
            <p:spPr bwMode="auto">
              <a:xfrm>
                <a:off x="1697" y="1594"/>
                <a:ext cx="63" cy="83"/>
              </a:xfrm>
              <a:custGeom>
                <a:avLst/>
                <a:gdLst/>
                <a:ahLst/>
                <a:cxnLst>
                  <a:cxn ang="0">
                    <a:pos x="28" y="6"/>
                  </a:cxn>
                  <a:cxn ang="0">
                    <a:pos x="24" y="8"/>
                  </a:cxn>
                  <a:cxn ang="0">
                    <a:pos x="21" y="10"/>
                  </a:cxn>
                  <a:cxn ang="0">
                    <a:pos x="19" y="14"/>
                  </a:cxn>
                  <a:cxn ang="0">
                    <a:pos x="16" y="17"/>
                  </a:cxn>
                  <a:cxn ang="0">
                    <a:pos x="14" y="29"/>
                  </a:cxn>
                  <a:cxn ang="0">
                    <a:pos x="12" y="43"/>
                  </a:cxn>
                  <a:cxn ang="0">
                    <a:pos x="14" y="59"/>
                  </a:cxn>
                  <a:cxn ang="0">
                    <a:pos x="17" y="69"/>
                  </a:cxn>
                  <a:cxn ang="0">
                    <a:pos x="22" y="75"/>
                  </a:cxn>
                  <a:cxn ang="0">
                    <a:pos x="31" y="78"/>
                  </a:cxn>
                  <a:cxn ang="0">
                    <a:pos x="42" y="75"/>
                  </a:cxn>
                  <a:cxn ang="0">
                    <a:pos x="44" y="71"/>
                  </a:cxn>
                  <a:cxn ang="0">
                    <a:pos x="47" y="66"/>
                  </a:cxn>
                  <a:cxn ang="0">
                    <a:pos x="49" y="55"/>
                  </a:cxn>
                  <a:cxn ang="0">
                    <a:pos x="50" y="42"/>
                  </a:cxn>
                  <a:cxn ang="0">
                    <a:pos x="49" y="25"/>
                  </a:cxn>
                  <a:cxn ang="0">
                    <a:pos x="45" y="15"/>
                  </a:cxn>
                  <a:cxn ang="0">
                    <a:pos x="40" y="9"/>
                  </a:cxn>
                  <a:cxn ang="0">
                    <a:pos x="31" y="6"/>
                  </a:cxn>
                  <a:cxn ang="0">
                    <a:pos x="28" y="6"/>
                  </a:cxn>
                  <a:cxn ang="0">
                    <a:pos x="31" y="0"/>
                  </a:cxn>
                  <a:cxn ang="0">
                    <a:pos x="42" y="1"/>
                  </a:cxn>
                  <a:cxn ang="0">
                    <a:pos x="49" y="6"/>
                  </a:cxn>
                  <a:cxn ang="0">
                    <a:pos x="56" y="14"/>
                  </a:cxn>
                  <a:cxn ang="0">
                    <a:pos x="62" y="27"/>
                  </a:cxn>
                  <a:cxn ang="0">
                    <a:pos x="63" y="42"/>
                  </a:cxn>
                  <a:cxn ang="0">
                    <a:pos x="62" y="57"/>
                  </a:cxn>
                  <a:cxn ang="0">
                    <a:pos x="56" y="70"/>
                  </a:cxn>
                  <a:cxn ang="0">
                    <a:pos x="45" y="80"/>
                  </a:cxn>
                  <a:cxn ang="0">
                    <a:pos x="31" y="83"/>
                  </a:cxn>
                  <a:cxn ang="0">
                    <a:pos x="17" y="80"/>
                  </a:cxn>
                  <a:cxn ang="0">
                    <a:pos x="7" y="70"/>
                  </a:cxn>
                  <a:cxn ang="0">
                    <a:pos x="2" y="57"/>
                  </a:cxn>
                  <a:cxn ang="0">
                    <a:pos x="0" y="42"/>
                  </a:cxn>
                  <a:cxn ang="0">
                    <a:pos x="2" y="23"/>
                  </a:cxn>
                  <a:cxn ang="0">
                    <a:pos x="11" y="9"/>
                  </a:cxn>
                  <a:cxn ang="0">
                    <a:pos x="20" y="3"/>
                  </a:cxn>
                  <a:cxn ang="0">
                    <a:pos x="31" y="0"/>
                  </a:cxn>
                </a:cxnLst>
                <a:rect l="0" t="0" r="r" b="b"/>
                <a:pathLst>
                  <a:path w="63" h="83">
                    <a:moveTo>
                      <a:pt x="28" y="6"/>
                    </a:moveTo>
                    <a:lnTo>
                      <a:pt x="24" y="8"/>
                    </a:lnTo>
                    <a:lnTo>
                      <a:pt x="21" y="10"/>
                    </a:lnTo>
                    <a:lnTo>
                      <a:pt x="19" y="14"/>
                    </a:lnTo>
                    <a:lnTo>
                      <a:pt x="16" y="17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14" y="59"/>
                    </a:lnTo>
                    <a:lnTo>
                      <a:pt x="17" y="69"/>
                    </a:lnTo>
                    <a:lnTo>
                      <a:pt x="22" y="75"/>
                    </a:lnTo>
                    <a:lnTo>
                      <a:pt x="31" y="78"/>
                    </a:lnTo>
                    <a:lnTo>
                      <a:pt x="42" y="75"/>
                    </a:lnTo>
                    <a:lnTo>
                      <a:pt x="44" y="71"/>
                    </a:lnTo>
                    <a:lnTo>
                      <a:pt x="47" y="66"/>
                    </a:lnTo>
                    <a:lnTo>
                      <a:pt x="49" y="55"/>
                    </a:lnTo>
                    <a:lnTo>
                      <a:pt x="50" y="42"/>
                    </a:lnTo>
                    <a:lnTo>
                      <a:pt x="49" y="25"/>
                    </a:lnTo>
                    <a:lnTo>
                      <a:pt x="45" y="15"/>
                    </a:lnTo>
                    <a:lnTo>
                      <a:pt x="40" y="9"/>
                    </a:lnTo>
                    <a:lnTo>
                      <a:pt x="31" y="6"/>
                    </a:lnTo>
                    <a:lnTo>
                      <a:pt x="28" y="6"/>
                    </a:lnTo>
                    <a:close/>
                    <a:moveTo>
                      <a:pt x="31" y="0"/>
                    </a:moveTo>
                    <a:lnTo>
                      <a:pt x="42" y="1"/>
                    </a:lnTo>
                    <a:lnTo>
                      <a:pt x="49" y="6"/>
                    </a:lnTo>
                    <a:lnTo>
                      <a:pt x="56" y="14"/>
                    </a:lnTo>
                    <a:lnTo>
                      <a:pt x="62" y="27"/>
                    </a:lnTo>
                    <a:lnTo>
                      <a:pt x="63" y="42"/>
                    </a:lnTo>
                    <a:lnTo>
                      <a:pt x="62" y="57"/>
                    </a:lnTo>
                    <a:lnTo>
                      <a:pt x="56" y="70"/>
                    </a:lnTo>
                    <a:lnTo>
                      <a:pt x="45" y="80"/>
                    </a:lnTo>
                    <a:lnTo>
                      <a:pt x="31" y="83"/>
                    </a:lnTo>
                    <a:lnTo>
                      <a:pt x="17" y="80"/>
                    </a:lnTo>
                    <a:lnTo>
                      <a:pt x="7" y="70"/>
                    </a:lnTo>
                    <a:lnTo>
                      <a:pt x="2" y="57"/>
                    </a:lnTo>
                    <a:lnTo>
                      <a:pt x="0" y="42"/>
                    </a:lnTo>
                    <a:lnTo>
                      <a:pt x="2" y="23"/>
                    </a:lnTo>
                    <a:lnTo>
                      <a:pt x="11" y="9"/>
                    </a:lnTo>
                    <a:lnTo>
                      <a:pt x="20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57" name="Picture 241"/>
              <p:cNvPicPr>
                <a:picLocks noChangeAspect="1" noChangeArrowheads="1"/>
              </p:cNvPicPr>
              <p:nvPr/>
            </p:nvPicPr>
            <p:blipFill>
              <a:blip r:embed="rId117" cstate="print"/>
              <a:srcRect/>
              <a:stretch>
                <a:fillRect/>
              </a:stretch>
            </p:blipFill>
            <p:spPr bwMode="auto">
              <a:xfrm>
                <a:off x="1857" y="156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58" name="Picture 242"/>
              <p:cNvPicPr>
                <a:picLocks noChangeAspect="1" noChangeArrowheads="1"/>
              </p:cNvPicPr>
              <p:nvPr/>
            </p:nvPicPr>
            <p:blipFill>
              <a:blip r:embed="rId118" cstate="print"/>
              <a:srcRect/>
              <a:stretch>
                <a:fillRect/>
              </a:stretch>
            </p:blipFill>
            <p:spPr bwMode="auto">
              <a:xfrm>
                <a:off x="1857" y="156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59" name="Picture 243"/>
              <p:cNvPicPr>
                <a:picLocks noChangeAspect="1" noChangeArrowheads="1"/>
              </p:cNvPicPr>
              <p:nvPr/>
            </p:nvPicPr>
            <p:blipFill>
              <a:blip r:embed="rId119" cstate="print"/>
              <a:srcRect/>
              <a:stretch>
                <a:fillRect/>
              </a:stretch>
            </p:blipFill>
            <p:spPr bwMode="auto">
              <a:xfrm>
                <a:off x="1885" y="1565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60" name="Picture 244"/>
              <p:cNvPicPr>
                <a:picLocks noChangeAspect="1" noChangeArrowheads="1"/>
              </p:cNvPicPr>
              <p:nvPr/>
            </p:nvPicPr>
            <p:blipFill>
              <a:blip r:embed="rId120" cstate="print"/>
              <a:srcRect/>
              <a:stretch>
                <a:fillRect/>
              </a:stretch>
            </p:blipFill>
            <p:spPr bwMode="auto">
              <a:xfrm>
                <a:off x="1885" y="1565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61" name="Freeform 245"/>
              <p:cNvSpPr>
                <a:spLocks/>
              </p:cNvSpPr>
              <p:nvPr/>
            </p:nvSpPr>
            <p:spPr bwMode="auto">
              <a:xfrm>
                <a:off x="2108" y="1595"/>
                <a:ext cx="119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0"/>
                  </a:cxn>
                  <a:cxn ang="0">
                    <a:pos x="32" y="4"/>
                  </a:cxn>
                  <a:cxn ang="0">
                    <a:pos x="30" y="4"/>
                  </a:cxn>
                  <a:cxn ang="0">
                    <a:pos x="27" y="5"/>
                  </a:cxn>
                  <a:cxn ang="0">
                    <a:pos x="26" y="5"/>
                  </a:cxn>
                  <a:cxn ang="0">
                    <a:pos x="25" y="7"/>
                  </a:cxn>
                  <a:cxn ang="0">
                    <a:pos x="25" y="13"/>
                  </a:cxn>
                  <a:cxn ang="0">
                    <a:pos x="42" y="65"/>
                  </a:cxn>
                  <a:cxn ang="0">
                    <a:pos x="55" y="21"/>
                  </a:cxn>
                  <a:cxn ang="0">
                    <a:pos x="54" y="16"/>
                  </a:cxn>
                  <a:cxn ang="0">
                    <a:pos x="51" y="10"/>
                  </a:cxn>
                  <a:cxn ang="0">
                    <a:pos x="46" y="5"/>
                  </a:cxn>
                  <a:cxn ang="0">
                    <a:pos x="42" y="4"/>
                  </a:cxn>
                  <a:cxn ang="0">
                    <a:pos x="42" y="0"/>
                  </a:cxn>
                  <a:cxn ang="0">
                    <a:pos x="74" y="0"/>
                  </a:cxn>
                  <a:cxn ang="0">
                    <a:pos x="74" y="4"/>
                  </a:cxn>
                  <a:cxn ang="0">
                    <a:pos x="72" y="5"/>
                  </a:cxn>
                  <a:cxn ang="0">
                    <a:pos x="69" y="5"/>
                  </a:cxn>
                  <a:cxn ang="0">
                    <a:pos x="66" y="7"/>
                  </a:cxn>
                  <a:cxn ang="0">
                    <a:pos x="65" y="8"/>
                  </a:cxn>
                  <a:cxn ang="0">
                    <a:pos x="65" y="12"/>
                  </a:cxn>
                  <a:cxn ang="0">
                    <a:pos x="66" y="13"/>
                  </a:cxn>
                  <a:cxn ang="0">
                    <a:pos x="83" y="65"/>
                  </a:cxn>
                  <a:cxn ang="0">
                    <a:pos x="98" y="16"/>
                  </a:cxn>
                  <a:cxn ang="0">
                    <a:pos x="100" y="12"/>
                  </a:cxn>
                  <a:cxn ang="0">
                    <a:pos x="100" y="9"/>
                  </a:cxn>
                  <a:cxn ang="0">
                    <a:pos x="98" y="7"/>
                  </a:cxn>
                  <a:cxn ang="0">
                    <a:pos x="96" y="5"/>
                  </a:cxn>
                  <a:cxn ang="0">
                    <a:pos x="93" y="5"/>
                  </a:cxn>
                  <a:cxn ang="0">
                    <a:pos x="89" y="4"/>
                  </a:cxn>
                  <a:cxn ang="0">
                    <a:pos x="89" y="0"/>
                  </a:cxn>
                  <a:cxn ang="0">
                    <a:pos x="119" y="0"/>
                  </a:cxn>
                  <a:cxn ang="0">
                    <a:pos x="119" y="4"/>
                  </a:cxn>
                  <a:cxn ang="0">
                    <a:pos x="115" y="5"/>
                  </a:cxn>
                  <a:cxn ang="0">
                    <a:pos x="110" y="8"/>
                  </a:cxn>
                  <a:cxn ang="0">
                    <a:pos x="107" y="13"/>
                  </a:cxn>
                  <a:cxn ang="0">
                    <a:pos x="106" y="17"/>
                  </a:cxn>
                  <a:cxn ang="0">
                    <a:pos x="83" y="80"/>
                  </a:cxn>
                  <a:cxn ang="0">
                    <a:pos x="77" y="80"/>
                  </a:cxn>
                  <a:cxn ang="0">
                    <a:pos x="59" y="30"/>
                  </a:cxn>
                  <a:cxn ang="0">
                    <a:pos x="42" y="80"/>
                  </a:cxn>
                  <a:cxn ang="0">
                    <a:pos x="35" y="80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8" y="8"/>
                  </a:cxn>
                  <a:cxn ang="0">
                    <a:pos x="5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19" h="80">
                    <a:moveTo>
                      <a:pt x="0" y="0"/>
                    </a:moveTo>
                    <a:lnTo>
                      <a:pt x="32" y="0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42" y="65"/>
                    </a:lnTo>
                    <a:lnTo>
                      <a:pt x="55" y="21"/>
                    </a:lnTo>
                    <a:lnTo>
                      <a:pt x="54" y="16"/>
                    </a:lnTo>
                    <a:lnTo>
                      <a:pt x="51" y="10"/>
                    </a:lnTo>
                    <a:lnTo>
                      <a:pt x="46" y="5"/>
                    </a:lnTo>
                    <a:lnTo>
                      <a:pt x="42" y="4"/>
                    </a:lnTo>
                    <a:lnTo>
                      <a:pt x="42" y="0"/>
                    </a:lnTo>
                    <a:lnTo>
                      <a:pt x="74" y="0"/>
                    </a:lnTo>
                    <a:lnTo>
                      <a:pt x="74" y="4"/>
                    </a:lnTo>
                    <a:lnTo>
                      <a:pt x="72" y="5"/>
                    </a:lnTo>
                    <a:lnTo>
                      <a:pt x="69" y="5"/>
                    </a:lnTo>
                    <a:lnTo>
                      <a:pt x="66" y="7"/>
                    </a:lnTo>
                    <a:lnTo>
                      <a:pt x="65" y="8"/>
                    </a:lnTo>
                    <a:lnTo>
                      <a:pt x="65" y="12"/>
                    </a:lnTo>
                    <a:lnTo>
                      <a:pt x="66" y="13"/>
                    </a:lnTo>
                    <a:lnTo>
                      <a:pt x="83" y="65"/>
                    </a:lnTo>
                    <a:lnTo>
                      <a:pt x="98" y="16"/>
                    </a:lnTo>
                    <a:lnTo>
                      <a:pt x="100" y="12"/>
                    </a:lnTo>
                    <a:lnTo>
                      <a:pt x="100" y="9"/>
                    </a:lnTo>
                    <a:lnTo>
                      <a:pt x="98" y="7"/>
                    </a:lnTo>
                    <a:lnTo>
                      <a:pt x="96" y="5"/>
                    </a:lnTo>
                    <a:lnTo>
                      <a:pt x="93" y="5"/>
                    </a:lnTo>
                    <a:lnTo>
                      <a:pt x="89" y="4"/>
                    </a:lnTo>
                    <a:lnTo>
                      <a:pt x="89" y="0"/>
                    </a:lnTo>
                    <a:lnTo>
                      <a:pt x="119" y="0"/>
                    </a:lnTo>
                    <a:lnTo>
                      <a:pt x="119" y="4"/>
                    </a:lnTo>
                    <a:lnTo>
                      <a:pt x="115" y="5"/>
                    </a:lnTo>
                    <a:lnTo>
                      <a:pt x="110" y="8"/>
                    </a:lnTo>
                    <a:lnTo>
                      <a:pt x="107" y="13"/>
                    </a:lnTo>
                    <a:lnTo>
                      <a:pt x="106" y="17"/>
                    </a:lnTo>
                    <a:lnTo>
                      <a:pt x="83" y="80"/>
                    </a:lnTo>
                    <a:lnTo>
                      <a:pt x="77" y="80"/>
                    </a:lnTo>
                    <a:lnTo>
                      <a:pt x="59" y="30"/>
                    </a:lnTo>
                    <a:lnTo>
                      <a:pt x="42" y="80"/>
                    </a:lnTo>
                    <a:lnTo>
                      <a:pt x="35" y="80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8" y="8"/>
                    </a:lnTo>
                    <a:lnTo>
                      <a:pt x="5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62" name="Freeform 246"/>
              <p:cNvSpPr>
                <a:spLocks noEditPoints="1"/>
              </p:cNvSpPr>
              <p:nvPr/>
            </p:nvSpPr>
            <p:spPr bwMode="auto">
              <a:xfrm>
                <a:off x="2548" y="1595"/>
                <a:ext cx="101" cy="82"/>
              </a:xfrm>
              <a:custGeom>
                <a:avLst/>
                <a:gdLst/>
                <a:ahLst/>
                <a:cxnLst>
                  <a:cxn ang="0">
                    <a:pos x="74" y="38"/>
                  </a:cxn>
                  <a:cxn ang="0">
                    <a:pos x="69" y="58"/>
                  </a:cxn>
                  <a:cxn ang="0">
                    <a:pos x="71" y="72"/>
                  </a:cxn>
                  <a:cxn ang="0">
                    <a:pos x="76" y="77"/>
                  </a:cxn>
                  <a:cxn ang="0">
                    <a:pos x="87" y="75"/>
                  </a:cxn>
                  <a:cxn ang="0">
                    <a:pos x="92" y="56"/>
                  </a:cxn>
                  <a:cxn ang="0">
                    <a:pos x="87" y="38"/>
                  </a:cxn>
                  <a:cxn ang="0">
                    <a:pos x="80" y="32"/>
                  </a:cxn>
                  <a:cxn ang="0">
                    <a:pos x="95" y="40"/>
                  </a:cxn>
                  <a:cxn ang="0">
                    <a:pos x="101" y="58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5" y="74"/>
                  </a:cxn>
                  <a:cxn ang="0">
                    <a:pos x="60" y="56"/>
                  </a:cxn>
                  <a:cxn ang="0">
                    <a:pos x="65" y="40"/>
                  </a:cxn>
                  <a:cxn ang="0">
                    <a:pos x="80" y="32"/>
                  </a:cxn>
                  <a:cxn ang="0">
                    <a:pos x="14" y="7"/>
                  </a:cxn>
                  <a:cxn ang="0">
                    <a:pos x="9" y="26"/>
                  </a:cxn>
                  <a:cxn ang="0">
                    <a:pos x="13" y="42"/>
                  </a:cxn>
                  <a:cxn ang="0">
                    <a:pos x="20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1" y="0"/>
                  </a:cxn>
                  <a:cxn ang="0">
                    <a:pos x="20" y="80"/>
                  </a:cxn>
                  <a:cxn ang="0">
                    <a:pos x="22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6" y="42"/>
                  </a:cxn>
                  <a:cxn ang="0">
                    <a:pos x="20" y="50"/>
                  </a:cxn>
                  <a:cxn ang="0">
                    <a:pos x="6" y="42"/>
                  </a:cxn>
                  <a:cxn ang="0">
                    <a:pos x="0" y="24"/>
                  </a:cxn>
                  <a:cxn ang="0">
                    <a:pos x="6" y="7"/>
                  </a:cxn>
                  <a:cxn ang="0">
                    <a:pos x="22" y="0"/>
                  </a:cxn>
                </a:cxnLst>
                <a:rect l="0" t="0" r="r" b="b"/>
                <a:pathLst>
                  <a:path w="101" h="82">
                    <a:moveTo>
                      <a:pt x="80" y="36"/>
                    </a:moveTo>
                    <a:lnTo>
                      <a:pt x="74" y="38"/>
                    </a:lnTo>
                    <a:lnTo>
                      <a:pt x="70" y="46"/>
                    </a:lnTo>
                    <a:lnTo>
                      <a:pt x="69" y="58"/>
                    </a:lnTo>
                    <a:lnTo>
                      <a:pt x="69" y="64"/>
                    </a:lnTo>
                    <a:lnTo>
                      <a:pt x="71" y="72"/>
                    </a:lnTo>
                    <a:lnTo>
                      <a:pt x="74" y="75"/>
                    </a:lnTo>
                    <a:lnTo>
                      <a:pt x="76" y="77"/>
                    </a:lnTo>
                    <a:lnTo>
                      <a:pt x="80" y="77"/>
                    </a:lnTo>
                    <a:lnTo>
                      <a:pt x="87" y="75"/>
                    </a:lnTo>
                    <a:lnTo>
                      <a:pt x="90" y="68"/>
                    </a:lnTo>
                    <a:lnTo>
                      <a:pt x="92" y="56"/>
                    </a:lnTo>
                    <a:lnTo>
                      <a:pt x="90" y="45"/>
                    </a:lnTo>
                    <a:lnTo>
                      <a:pt x="87" y="38"/>
                    </a:lnTo>
                    <a:lnTo>
                      <a:pt x="80" y="36"/>
                    </a:lnTo>
                    <a:close/>
                    <a:moveTo>
                      <a:pt x="80" y="32"/>
                    </a:moveTo>
                    <a:lnTo>
                      <a:pt x="89" y="33"/>
                    </a:lnTo>
                    <a:lnTo>
                      <a:pt x="95" y="40"/>
                    </a:lnTo>
                    <a:lnTo>
                      <a:pt x="99" y="47"/>
                    </a:lnTo>
                    <a:lnTo>
                      <a:pt x="101" y="58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1" y="79"/>
                    </a:lnTo>
                    <a:lnTo>
                      <a:pt x="65" y="74"/>
                    </a:lnTo>
                    <a:lnTo>
                      <a:pt x="61" y="66"/>
                    </a:lnTo>
                    <a:lnTo>
                      <a:pt x="60" y="56"/>
                    </a:lnTo>
                    <a:lnTo>
                      <a:pt x="61" y="47"/>
                    </a:lnTo>
                    <a:lnTo>
                      <a:pt x="65" y="40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12" y="38"/>
                    </a:lnTo>
                    <a:lnTo>
                      <a:pt x="13" y="42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1" y="0"/>
                    </a:lnTo>
                    <a:lnTo>
                      <a:pt x="27" y="80"/>
                    </a:lnTo>
                    <a:lnTo>
                      <a:pt x="20" y="80"/>
                    </a:lnTo>
                    <a:lnTo>
                      <a:pt x="74" y="0"/>
                    </a:lnTo>
                    <a:close/>
                    <a:moveTo>
                      <a:pt x="22" y="0"/>
                    </a:moveTo>
                    <a:lnTo>
                      <a:pt x="29" y="2"/>
                    </a:lnTo>
                    <a:lnTo>
                      <a:pt x="36" y="8"/>
                    </a:lnTo>
                    <a:lnTo>
                      <a:pt x="40" y="16"/>
                    </a:lnTo>
                    <a:lnTo>
                      <a:pt x="41" y="24"/>
                    </a:lnTo>
                    <a:lnTo>
                      <a:pt x="40" y="35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3" y="47"/>
                    </a:lnTo>
                    <a:lnTo>
                      <a:pt x="6" y="42"/>
                    </a:lnTo>
                    <a:lnTo>
                      <a:pt x="1" y="35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6" y="7"/>
                    </a:lnTo>
                    <a:lnTo>
                      <a:pt x="13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63" name="Freeform 247"/>
              <p:cNvSpPr>
                <a:spLocks/>
              </p:cNvSpPr>
              <p:nvPr/>
            </p:nvSpPr>
            <p:spPr bwMode="auto">
              <a:xfrm>
                <a:off x="2659" y="1591"/>
                <a:ext cx="61" cy="86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3" y="0"/>
                  </a:cxn>
                  <a:cxn ang="0">
                    <a:pos x="52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17" y="34"/>
                  </a:cxn>
                  <a:cxn ang="0">
                    <a:pos x="25" y="31"/>
                  </a:cxn>
                  <a:cxn ang="0">
                    <a:pos x="31" y="31"/>
                  </a:cxn>
                  <a:cxn ang="0">
                    <a:pos x="43" y="32"/>
                  </a:cxn>
                  <a:cxn ang="0">
                    <a:pos x="53" y="37"/>
                  </a:cxn>
                  <a:cxn ang="0">
                    <a:pos x="58" y="45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2" y="78"/>
                  </a:cxn>
                  <a:cxn ang="0">
                    <a:pos x="40" y="84"/>
                  </a:cxn>
                  <a:cxn ang="0">
                    <a:pos x="28" y="86"/>
                  </a:cxn>
                  <a:cxn ang="0">
                    <a:pos x="19" y="84"/>
                  </a:cxn>
                  <a:cxn ang="0">
                    <a:pos x="10" y="82"/>
                  </a:cxn>
                  <a:cxn ang="0">
                    <a:pos x="2" y="77"/>
                  </a:cxn>
                  <a:cxn ang="0">
                    <a:pos x="0" y="69"/>
                  </a:cxn>
                  <a:cxn ang="0">
                    <a:pos x="1" y="65"/>
                  </a:cxn>
                  <a:cxn ang="0">
                    <a:pos x="5" y="62"/>
                  </a:cxn>
                  <a:cxn ang="0">
                    <a:pos x="7" y="62"/>
                  </a:cxn>
                  <a:cxn ang="0">
                    <a:pos x="12" y="64"/>
                  </a:cxn>
                  <a:cxn ang="0">
                    <a:pos x="14" y="68"/>
                  </a:cxn>
                  <a:cxn ang="0">
                    <a:pos x="14" y="70"/>
                  </a:cxn>
                  <a:cxn ang="0">
                    <a:pos x="12" y="72"/>
                  </a:cxn>
                  <a:cxn ang="0">
                    <a:pos x="12" y="73"/>
                  </a:cxn>
                  <a:cxn ang="0">
                    <a:pos x="15" y="78"/>
                  </a:cxn>
                  <a:cxn ang="0">
                    <a:pos x="23" y="81"/>
                  </a:cxn>
                  <a:cxn ang="0">
                    <a:pos x="26" y="81"/>
                  </a:cxn>
                  <a:cxn ang="0">
                    <a:pos x="38" y="78"/>
                  </a:cxn>
                  <a:cxn ang="0">
                    <a:pos x="45" y="70"/>
                  </a:cxn>
                  <a:cxn ang="0">
                    <a:pos x="48" y="59"/>
                  </a:cxn>
                  <a:cxn ang="0">
                    <a:pos x="45" y="48"/>
                  </a:cxn>
                  <a:cxn ang="0">
                    <a:pos x="39" y="40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9" y="39"/>
                  </a:cxn>
                  <a:cxn ang="0">
                    <a:pos x="15" y="41"/>
                  </a:cxn>
                  <a:cxn ang="0">
                    <a:pos x="12" y="44"/>
                  </a:cxn>
                  <a:cxn ang="0">
                    <a:pos x="10" y="48"/>
                  </a:cxn>
                  <a:cxn ang="0">
                    <a:pos x="5" y="46"/>
                  </a:cxn>
                  <a:cxn ang="0">
                    <a:pos x="5" y="4"/>
                  </a:cxn>
                  <a:cxn ang="0">
                    <a:pos x="45" y="4"/>
                  </a:cxn>
                  <a:cxn ang="0">
                    <a:pos x="48" y="3"/>
                  </a:cxn>
                  <a:cxn ang="0">
                    <a:pos x="49" y="0"/>
                  </a:cxn>
                </a:cxnLst>
                <a:rect l="0" t="0" r="r" b="b"/>
                <a:pathLst>
                  <a:path w="61" h="86">
                    <a:moveTo>
                      <a:pt x="49" y="0"/>
                    </a:moveTo>
                    <a:lnTo>
                      <a:pt x="53" y="0"/>
                    </a:lnTo>
                    <a:lnTo>
                      <a:pt x="52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17" y="34"/>
                    </a:lnTo>
                    <a:lnTo>
                      <a:pt x="25" y="31"/>
                    </a:lnTo>
                    <a:lnTo>
                      <a:pt x="31" y="31"/>
                    </a:lnTo>
                    <a:lnTo>
                      <a:pt x="43" y="32"/>
                    </a:lnTo>
                    <a:lnTo>
                      <a:pt x="53" y="37"/>
                    </a:lnTo>
                    <a:lnTo>
                      <a:pt x="58" y="45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2" y="78"/>
                    </a:lnTo>
                    <a:lnTo>
                      <a:pt x="40" y="84"/>
                    </a:lnTo>
                    <a:lnTo>
                      <a:pt x="28" y="86"/>
                    </a:lnTo>
                    <a:lnTo>
                      <a:pt x="19" y="84"/>
                    </a:lnTo>
                    <a:lnTo>
                      <a:pt x="10" y="82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12" y="64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2" y="72"/>
                    </a:lnTo>
                    <a:lnTo>
                      <a:pt x="12" y="73"/>
                    </a:lnTo>
                    <a:lnTo>
                      <a:pt x="15" y="78"/>
                    </a:lnTo>
                    <a:lnTo>
                      <a:pt x="23" y="81"/>
                    </a:lnTo>
                    <a:lnTo>
                      <a:pt x="26" y="81"/>
                    </a:lnTo>
                    <a:lnTo>
                      <a:pt x="38" y="78"/>
                    </a:lnTo>
                    <a:lnTo>
                      <a:pt x="45" y="70"/>
                    </a:lnTo>
                    <a:lnTo>
                      <a:pt x="48" y="59"/>
                    </a:lnTo>
                    <a:lnTo>
                      <a:pt x="45" y="48"/>
                    </a:lnTo>
                    <a:lnTo>
                      <a:pt x="39" y="40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9" y="39"/>
                    </a:lnTo>
                    <a:lnTo>
                      <a:pt x="15" y="41"/>
                    </a:lnTo>
                    <a:lnTo>
                      <a:pt x="12" y="44"/>
                    </a:lnTo>
                    <a:lnTo>
                      <a:pt x="10" y="48"/>
                    </a:lnTo>
                    <a:lnTo>
                      <a:pt x="5" y="46"/>
                    </a:lnTo>
                    <a:lnTo>
                      <a:pt x="5" y="4"/>
                    </a:lnTo>
                    <a:lnTo>
                      <a:pt x="45" y="4"/>
                    </a:lnTo>
                    <a:lnTo>
                      <a:pt x="48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64" name="Freeform 248"/>
              <p:cNvSpPr>
                <a:spLocks/>
              </p:cNvSpPr>
              <p:nvPr/>
            </p:nvSpPr>
            <p:spPr bwMode="auto">
              <a:xfrm>
                <a:off x="2732" y="1595"/>
                <a:ext cx="61" cy="8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0" y="0"/>
                  </a:cxn>
                  <a:cxn ang="0">
                    <a:pos x="61" y="8"/>
                  </a:cxn>
                  <a:cxn ang="0">
                    <a:pos x="45" y="31"/>
                  </a:cxn>
                  <a:cxn ang="0">
                    <a:pos x="33" y="55"/>
                  </a:cxn>
                  <a:cxn ang="0">
                    <a:pos x="28" y="80"/>
                  </a:cxn>
                  <a:cxn ang="0">
                    <a:pos x="13" y="80"/>
                  </a:cxn>
                  <a:cxn ang="0">
                    <a:pos x="21" y="56"/>
                  </a:cxn>
                  <a:cxn ang="0">
                    <a:pos x="33" y="33"/>
                  </a:cxn>
                  <a:cxn ang="0">
                    <a:pos x="53" y="10"/>
                  </a:cxn>
                  <a:cxn ang="0">
                    <a:pos x="13" y="10"/>
                  </a:cxn>
                  <a:cxn ang="0">
                    <a:pos x="11" y="12"/>
                  </a:cxn>
                  <a:cxn ang="0">
                    <a:pos x="8" y="14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3" y="0"/>
                  </a:cxn>
                </a:cxnLst>
                <a:rect l="0" t="0" r="r" b="b"/>
                <a:pathLst>
                  <a:path w="61" h="80">
                    <a:moveTo>
                      <a:pt x="3" y="0"/>
                    </a:moveTo>
                    <a:lnTo>
                      <a:pt x="60" y="0"/>
                    </a:lnTo>
                    <a:lnTo>
                      <a:pt x="61" y="8"/>
                    </a:lnTo>
                    <a:lnTo>
                      <a:pt x="45" y="31"/>
                    </a:lnTo>
                    <a:lnTo>
                      <a:pt x="33" y="55"/>
                    </a:lnTo>
                    <a:lnTo>
                      <a:pt x="28" y="80"/>
                    </a:lnTo>
                    <a:lnTo>
                      <a:pt x="13" y="80"/>
                    </a:lnTo>
                    <a:lnTo>
                      <a:pt x="21" y="56"/>
                    </a:lnTo>
                    <a:lnTo>
                      <a:pt x="33" y="33"/>
                    </a:lnTo>
                    <a:lnTo>
                      <a:pt x="53" y="10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65" name="Picture 249"/>
              <p:cNvPicPr>
                <a:picLocks noChangeAspect="1" noChangeArrowheads="1"/>
              </p:cNvPicPr>
              <p:nvPr/>
            </p:nvPicPr>
            <p:blipFill>
              <a:blip r:embed="rId121" cstate="print"/>
              <a:srcRect/>
              <a:stretch>
                <a:fillRect/>
              </a:stretch>
            </p:blipFill>
            <p:spPr bwMode="auto">
              <a:xfrm>
                <a:off x="2890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66" name="Picture 250"/>
              <p:cNvPicPr>
                <a:picLocks noChangeAspect="1" noChangeArrowheads="1"/>
              </p:cNvPicPr>
              <p:nvPr/>
            </p:nvPicPr>
            <p:blipFill>
              <a:blip r:embed="rId122" cstate="print"/>
              <a:srcRect/>
              <a:stretch>
                <a:fillRect/>
              </a:stretch>
            </p:blipFill>
            <p:spPr bwMode="auto">
              <a:xfrm>
                <a:off x="2890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67" name="Picture 251"/>
              <p:cNvPicPr>
                <a:picLocks noChangeAspect="1" noChangeArrowheads="1"/>
              </p:cNvPicPr>
              <p:nvPr/>
            </p:nvPicPr>
            <p:blipFill>
              <a:blip r:embed="rId123" cstate="print"/>
              <a:srcRect/>
              <a:stretch>
                <a:fillRect/>
              </a:stretch>
            </p:blipFill>
            <p:spPr bwMode="auto">
              <a:xfrm>
                <a:off x="2919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68" name="Picture 252"/>
              <p:cNvPicPr>
                <a:picLocks noChangeAspect="1" noChangeArrowheads="1"/>
              </p:cNvPicPr>
              <p:nvPr/>
            </p:nvPicPr>
            <p:blipFill>
              <a:blip r:embed="rId124" cstate="print"/>
              <a:srcRect/>
              <a:stretch>
                <a:fillRect/>
              </a:stretch>
            </p:blipFill>
            <p:spPr bwMode="auto">
              <a:xfrm>
                <a:off x="2919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69" name="Freeform 253"/>
              <p:cNvSpPr>
                <a:spLocks/>
              </p:cNvSpPr>
              <p:nvPr/>
            </p:nvSpPr>
            <p:spPr bwMode="auto">
              <a:xfrm>
                <a:off x="3013" y="1618"/>
                <a:ext cx="97" cy="5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4"/>
                  </a:cxn>
                  <a:cxn ang="0">
                    <a:pos x="24" y="5"/>
                  </a:cxn>
                  <a:cxn ang="0">
                    <a:pos x="22" y="7"/>
                  </a:cxn>
                  <a:cxn ang="0">
                    <a:pos x="22" y="12"/>
                  </a:cxn>
                  <a:cxn ang="0">
                    <a:pos x="35" y="47"/>
                  </a:cxn>
                  <a:cxn ang="0">
                    <a:pos x="46" y="17"/>
                  </a:cxn>
                  <a:cxn ang="0">
                    <a:pos x="45" y="13"/>
                  </a:cxn>
                  <a:cxn ang="0">
                    <a:pos x="42" y="9"/>
                  </a:cxn>
                  <a:cxn ang="0">
                    <a:pos x="41" y="7"/>
                  </a:cxn>
                  <a:cxn ang="0">
                    <a:pos x="38" y="5"/>
                  </a:cxn>
                  <a:cxn ang="0">
                    <a:pos x="35" y="4"/>
                  </a:cxn>
                  <a:cxn ang="0">
                    <a:pos x="35" y="0"/>
                  </a:cxn>
                  <a:cxn ang="0">
                    <a:pos x="63" y="0"/>
                  </a:cxn>
                  <a:cxn ang="0">
                    <a:pos x="63" y="4"/>
                  </a:cxn>
                  <a:cxn ang="0">
                    <a:pos x="59" y="5"/>
                  </a:cxn>
                  <a:cxn ang="0">
                    <a:pos x="56" y="7"/>
                  </a:cxn>
                  <a:cxn ang="0">
                    <a:pos x="55" y="9"/>
                  </a:cxn>
                  <a:cxn ang="0">
                    <a:pos x="56" y="10"/>
                  </a:cxn>
                  <a:cxn ang="0">
                    <a:pos x="56" y="12"/>
                  </a:cxn>
                  <a:cxn ang="0">
                    <a:pos x="68" y="47"/>
                  </a:cxn>
                  <a:cxn ang="0">
                    <a:pos x="79" y="15"/>
                  </a:cxn>
                  <a:cxn ang="0">
                    <a:pos x="79" y="8"/>
                  </a:cxn>
                  <a:cxn ang="0">
                    <a:pos x="78" y="7"/>
                  </a:cxn>
                  <a:cxn ang="0">
                    <a:pos x="75" y="5"/>
                  </a:cxn>
                  <a:cxn ang="0">
                    <a:pos x="71" y="4"/>
                  </a:cxn>
                  <a:cxn ang="0">
                    <a:pos x="71" y="0"/>
                  </a:cxn>
                  <a:cxn ang="0">
                    <a:pos x="97" y="0"/>
                  </a:cxn>
                  <a:cxn ang="0">
                    <a:pos x="97" y="4"/>
                  </a:cxn>
                  <a:cxn ang="0">
                    <a:pos x="92" y="5"/>
                  </a:cxn>
                  <a:cxn ang="0">
                    <a:pos x="89" y="8"/>
                  </a:cxn>
                  <a:cxn ang="0">
                    <a:pos x="84" y="15"/>
                  </a:cxn>
                  <a:cxn ang="0">
                    <a:pos x="69" y="57"/>
                  </a:cxn>
                  <a:cxn ang="0">
                    <a:pos x="60" y="57"/>
                  </a:cxn>
                  <a:cxn ang="0">
                    <a:pos x="49" y="24"/>
                  </a:cxn>
                  <a:cxn ang="0">
                    <a:pos x="35" y="57"/>
                  </a:cxn>
                  <a:cxn ang="0">
                    <a:pos x="27" y="57"/>
                  </a:cxn>
                  <a:cxn ang="0">
                    <a:pos x="9" y="12"/>
                  </a:cxn>
                  <a:cxn ang="0">
                    <a:pos x="8" y="8"/>
                  </a:cxn>
                  <a:cxn ang="0">
                    <a:pos x="4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97" h="57">
                    <a:moveTo>
                      <a:pt x="0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24" y="5"/>
                    </a:lnTo>
                    <a:lnTo>
                      <a:pt x="22" y="7"/>
                    </a:lnTo>
                    <a:lnTo>
                      <a:pt x="22" y="12"/>
                    </a:lnTo>
                    <a:lnTo>
                      <a:pt x="35" y="47"/>
                    </a:lnTo>
                    <a:lnTo>
                      <a:pt x="46" y="17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41" y="7"/>
                    </a:lnTo>
                    <a:lnTo>
                      <a:pt x="38" y="5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63" y="0"/>
                    </a:lnTo>
                    <a:lnTo>
                      <a:pt x="63" y="4"/>
                    </a:lnTo>
                    <a:lnTo>
                      <a:pt x="59" y="5"/>
                    </a:lnTo>
                    <a:lnTo>
                      <a:pt x="56" y="7"/>
                    </a:lnTo>
                    <a:lnTo>
                      <a:pt x="55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68" y="47"/>
                    </a:lnTo>
                    <a:lnTo>
                      <a:pt x="79" y="15"/>
                    </a:lnTo>
                    <a:lnTo>
                      <a:pt x="79" y="8"/>
                    </a:lnTo>
                    <a:lnTo>
                      <a:pt x="78" y="7"/>
                    </a:lnTo>
                    <a:lnTo>
                      <a:pt x="75" y="5"/>
                    </a:lnTo>
                    <a:lnTo>
                      <a:pt x="71" y="4"/>
                    </a:lnTo>
                    <a:lnTo>
                      <a:pt x="71" y="0"/>
                    </a:lnTo>
                    <a:lnTo>
                      <a:pt x="97" y="0"/>
                    </a:lnTo>
                    <a:lnTo>
                      <a:pt x="97" y="4"/>
                    </a:lnTo>
                    <a:lnTo>
                      <a:pt x="92" y="5"/>
                    </a:lnTo>
                    <a:lnTo>
                      <a:pt x="89" y="8"/>
                    </a:lnTo>
                    <a:lnTo>
                      <a:pt x="84" y="15"/>
                    </a:lnTo>
                    <a:lnTo>
                      <a:pt x="69" y="57"/>
                    </a:lnTo>
                    <a:lnTo>
                      <a:pt x="60" y="57"/>
                    </a:lnTo>
                    <a:lnTo>
                      <a:pt x="49" y="24"/>
                    </a:lnTo>
                    <a:lnTo>
                      <a:pt x="35" y="57"/>
                    </a:lnTo>
                    <a:lnTo>
                      <a:pt x="27" y="57"/>
                    </a:lnTo>
                    <a:lnTo>
                      <a:pt x="9" y="12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70" name="Freeform 254"/>
              <p:cNvSpPr>
                <a:spLocks noEditPoints="1"/>
              </p:cNvSpPr>
              <p:nvPr/>
            </p:nvSpPr>
            <p:spPr bwMode="auto">
              <a:xfrm>
                <a:off x="3303" y="1595"/>
                <a:ext cx="99" cy="82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8"/>
                  </a:cxn>
                  <a:cxn ang="0">
                    <a:pos x="70" y="70"/>
                  </a:cxn>
                  <a:cxn ang="0">
                    <a:pos x="75" y="77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7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0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6" y="42"/>
                  </a:cxn>
                  <a:cxn ang="0">
                    <a:pos x="20" y="50"/>
                  </a:cxn>
                  <a:cxn ang="0">
                    <a:pos x="5" y="42"/>
                  </a:cxn>
                  <a:cxn ang="0">
                    <a:pos x="0" y="24"/>
                  </a:cxn>
                  <a:cxn ang="0">
                    <a:pos x="5" y="7"/>
                  </a:cxn>
                  <a:cxn ang="0">
                    <a:pos x="20" y="0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8"/>
                    </a:lnTo>
                    <a:lnTo>
                      <a:pt x="67" y="64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2"/>
                    </a:lnTo>
                    <a:lnTo>
                      <a:pt x="36" y="8"/>
                    </a:lnTo>
                    <a:lnTo>
                      <a:pt x="39" y="16"/>
                    </a:lnTo>
                    <a:lnTo>
                      <a:pt x="41" y="24"/>
                    </a:lnTo>
                    <a:lnTo>
                      <a:pt x="39" y="35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71" name="Freeform 255"/>
              <p:cNvSpPr>
                <a:spLocks/>
              </p:cNvSpPr>
              <p:nvPr/>
            </p:nvSpPr>
            <p:spPr bwMode="auto">
              <a:xfrm>
                <a:off x="3414" y="1595"/>
                <a:ext cx="61" cy="8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9" y="0"/>
                  </a:cxn>
                  <a:cxn ang="0">
                    <a:pos x="61" y="8"/>
                  </a:cxn>
                  <a:cxn ang="0">
                    <a:pos x="44" y="31"/>
                  </a:cxn>
                  <a:cxn ang="0">
                    <a:pos x="33" y="55"/>
                  </a:cxn>
                  <a:cxn ang="0">
                    <a:pos x="28" y="80"/>
                  </a:cxn>
                  <a:cxn ang="0">
                    <a:pos x="14" y="80"/>
                  </a:cxn>
                  <a:cxn ang="0">
                    <a:pos x="20" y="56"/>
                  </a:cxn>
                  <a:cxn ang="0">
                    <a:pos x="33" y="33"/>
                  </a:cxn>
                  <a:cxn ang="0">
                    <a:pos x="52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3" y="0"/>
                  </a:cxn>
                </a:cxnLst>
                <a:rect l="0" t="0" r="r" b="b"/>
                <a:pathLst>
                  <a:path w="61" h="80">
                    <a:moveTo>
                      <a:pt x="3" y="0"/>
                    </a:moveTo>
                    <a:lnTo>
                      <a:pt x="59" y="0"/>
                    </a:lnTo>
                    <a:lnTo>
                      <a:pt x="61" y="8"/>
                    </a:lnTo>
                    <a:lnTo>
                      <a:pt x="44" y="31"/>
                    </a:lnTo>
                    <a:lnTo>
                      <a:pt x="33" y="55"/>
                    </a:lnTo>
                    <a:lnTo>
                      <a:pt x="28" y="80"/>
                    </a:lnTo>
                    <a:lnTo>
                      <a:pt x="14" y="80"/>
                    </a:lnTo>
                    <a:lnTo>
                      <a:pt x="20" y="56"/>
                    </a:lnTo>
                    <a:lnTo>
                      <a:pt x="33" y="33"/>
                    </a:lnTo>
                    <a:lnTo>
                      <a:pt x="5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72" name="Freeform 256"/>
              <p:cNvSpPr>
                <a:spLocks/>
              </p:cNvSpPr>
              <p:nvPr/>
            </p:nvSpPr>
            <p:spPr bwMode="auto">
              <a:xfrm>
                <a:off x="3486" y="1595"/>
                <a:ext cx="61" cy="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1" y="0"/>
                  </a:cxn>
                  <a:cxn ang="0">
                    <a:pos x="61" y="8"/>
                  </a:cxn>
                  <a:cxn ang="0">
                    <a:pos x="45" y="31"/>
                  </a:cxn>
                  <a:cxn ang="0">
                    <a:pos x="34" y="55"/>
                  </a:cxn>
                  <a:cxn ang="0">
                    <a:pos x="29" y="80"/>
                  </a:cxn>
                  <a:cxn ang="0">
                    <a:pos x="14" y="80"/>
                  </a:cxn>
                  <a:cxn ang="0">
                    <a:pos x="22" y="56"/>
                  </a:cxn>
                  <a:cxn ang="0">
                    <a:pos x="34" y="33"/>
                  </a:cxn>
                  <a:cxn ang="0">
                    <a:pos x="53" y="10"/>
                  </a:cxn>
                  <a:cxn ang="0">
                    <a:pos x="14" y="10"/>
                  </a:cxn>
                  <a:cxn ang="0">
                    <a:pos x="10" y="12"/>
                  </a:cxn>
                  <a:cxn ang="0">
                    <a:pos x="8" y="14"/>
                  </a:cxn>
                  <a:cxn ang="0">
                    <a:pos x="5" y="18"/>
                  </a:cxn>
                  <a:cxn ang="0">
                    <a:pos x="4" y="22"/>
                  </a:cxn>
                  <a:cxn ang="0">
                    <a:pos x="0" y="22"/>
                  </a:cxn>
                  <a:cxn ang="0">
                    <a:pos x="4" y="0"/>
                  </a:cxn>
                </a:cxnLst>
                <a:rect l="0" t="0" r="r" b="b"/>
                <a:pathLst>
                  <a:path w="61" h="80">
                    <a:moveTo>
                      <a:pt x="4" y="0"/>
                    </a:moveTo>
                    <a:lnTo>
                      <a:pt x="61" y="0"/>
                    </a:lnTo>
                    <a:lnTo>
                      <a:pt x="61" y="8"/>
                    </a:lnTo>
                    <a:lnTo>
                      <a:pt x="45" y="31"/>
                    </a:lnTo>
                    <a:lnTo>
                      <a:pt x="34" y="55"/>
                    </a:lnTo>
                    <a:lnTo>
                      <a:pt x="29" y="80"/>
                    </a:lnTo>
                    <a:lnTo>
                      <a:pt x="14" y="80"/>
                    </a:lnTo>
                    <a:lnTo>
                      <a:pt x="22" y="56"/>
                    </a:lnTo>
                    <a:lnTo>
                      <a:pt x="34" y="33"/>
                    </a:lnTo>
                    <a:lnTo>
                      <a:pt x="53" y="10"/>
                    </a:lnTo>
                    <a:lnTo>
                      <a:pt x="14" y="10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5" y="18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73" name="Picture 257"/>
              <p:cNvPicPr>
                <a:picLocks noChangeAspect="1" noChangeArrowheads="1"/>
              </p:cNvPicPr>
              <p:nvPr/>
            </p:nvPicPr>
            <p:blipFill>
              <a:blip r:embed="rId125" cstate="print"/>
              <a:srcRect/>
              <a:stretch>
                <a:fillRect/>
              </a:stretch>
            </p:blipFill>
            <p:spPr bwMode="auto">
              <a:xfrm>
                <a:off x="3646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74" name="Picture 258"/>
              <p:cNvPicPr>
                <a:picLocks noChangeAspect="1" noChangeArrowheads="1"/>
              </p:cNvPicPr>
              <p:nvPr/>
            </p:nvPicPr>
            <p:blipFill>
              <a:blip r:embed="rId126" cstate="print"/>
              <a:srcRect/>
              <a:stretch>
                <a:fillRect/>
              </a:stretch>
            </p:blipFill>
            <p:spPr bwMode="auto">
              <a:xfrm>
                <a:off x="3646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75" name="Picture 259"/>
              <p:cNvPicPr>
                <a:picLocks noChangeAspect="1" noChangeArrowheads="1"/>
              </p:cNvPicPr>
              <p:nvPr/>
            </p:nvPicPr>
            <p:blipFill>
              <a:blip r:embed="rId127" cstate="print"/>
              <a:srcRect/>
              <a:stretch>
                <a:fillRect/>
              </a:stretch>
            </p:blipFill>
            <p:spPr bwMode="auto">
              <a:xfrm>
                <a:off x="3674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76" name="Picture 260"/>
              <p:cNvPicPr>
                <a:picLocks noChangeAspect="1" noChangeArrowheads="1"/>
              </p:cNvPicPr>
              <p:nvPr/>
            </p:nvPicPr>
            <p:blipFill>
              <a:blip r:embed="rId128" cstate="print"/>
              <a:srcRect/>
              <a:stretch>
                <a:fillRect/>
              </a:stretch>
            </p:blipFill>
            <p:spPr bwMode="auto">
              <a:xfrm>
                <a:off x="3674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77" name="Freeform 261"/>
              <p:cNvSpPr>
                <a:spLocks/>
              </p:cNvSpPr>
              <p:nvPr/>
            </p:nvSpPr>
            <p:spPr bwMode="auto">
              <a:xfrm>
                <a:off x="3773" y="1595"/>
                <a:ext cx="92" cy="8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42" y="0"/>
                  </a:cxn>
                  <a:cxn ang="0">
                    <a:pos x="42" y="4"/>
                  </a:cxn>
                  <a:cxn ang="0">
                    <a:pos x="38" y="5"/>
                  </a:cxn>
                  <a:cxn ang="0">
                    <a:pos x="36" y="5"/>
                  </a:cxn>
                  <a:cxn ang="0">
                    <a:pos x="33" y="7"/>
                  </a:cxn>
                  <a:cxn ang="0">
                    <a:pos x="33" y="10"/>
                  </a:cxn>
                  <a:cxn ang="0">
                    <a:pos x="36" y="13"/>
                  </a:cxn>
                  <a:cxn ang="0">
                    <a:pos x="50" y="32"/>
                  </a:cxn>
                  <a:cxn ang="0">
                    <a:pos x="64" y="16"/>
                  </a:cxn>
                  <a:cxn ang="0">
                    <a:pos x="65" y="12"/>
                  </a:cxn>
                  <a:cxn ang="0">
                    <a:pos x="65" y="8"/>
                  </a:cxn>
                  <a:cxn ang="0">
                    <a:pos x="64" y="5"/>
                  </a:cxn>
                  <a:cxn ang="0">
                    <a:pos x="61" y="4"/>
                  </a:cxn>
                  <a:cxn ang="0">
                    <a:pos x="58" y="4"/>
                  </a:cxn>
                  <a:cxn ang="0">
                    <a:pos x="58" y="0"/>
                  </a:cxn>
                  <a:cxn ang="0">
                    <a:pos x="89" y="0"/>
                  </a:cxn>
                  <a:cxn ang="0">
                    <a:pos x="89" y="4"/>
                  </a:cxn>
                  <a:cxn ang="0">
                    <a:pos x="77" y="9"/>
                  </a:cxn>
                  <a:cxn ang="0">
                    <a:pos x="75" y="10"/>
                  </a:cxn>
                  <a:cxn ang="0">
                    <a:pos x="73" y="14"/>
                  </a:cxn>
                  <a:cxn ang="0">
                    <a:pos x="69" y="18"/>
                  </a:cxn>
                  <a:cxn ang="0">
                    <a:pos x="52" y="37"/>
                  </a:cxn>
                  <a:cxn ang="0">
                    <a:pos x="75" y="66"/>
                  </a:cxn>
                  <a:cxn ang="0">
                    <a:pos x="83" y="74"/>
                  </a:cxn>
                  <a:cxn ang="0">
                    <a:pos x="87" y="75"/>
                  </a:cxn>
                  <a:cxn ang="0">
                    <a:pos x="92" y="77"/>
                  </a:cxn>
                  <a:cxn ang="0">
                    <a:pos x="92" y="80"/>
                  </a:cxn>
                  <a:cxn ang="0">
                    <a:pos x="54" y="80"/>
                  </a:cxn>
                  <a:cxn ang="0">
                    <a:pos x="54" y="77"/>
                  </a:cxn>
                  <a:cxn ang="0">
                    <a:pos x="59" y="77"/>
                  </a:cxn>
                  <a:cxn ang="0">
                    <a:pos x="61" y="75"/>
                  </a:cxn>
                  <a:cxn ang="0">
                    <a:pos x="63" y="74"/>
                  </a:cxn>
                  <a:cxn ang="0">
                    <a:pos x="64" y="72"/>
                  </a:cxn>
                  <a:cxn ang="0">
                    <a:pos x="63" y="70"/>
                  </a:cxn>
                  <a:cxn ang="0">
                    <a:pos x="63" y="68"/>
                  </a:cxn>
                  <a:cxn ang="0">
                    <a:pos x="60" y="66"/>
                  </a:cxn>
                  <a:cxn ang="0">
                    <a:pos x="45" y="44"/>
                  </a:cxn>
                  <a:cxn ang="0">
                    <a:pos x="27" y="66"/>
                  </a:cxn>
                  <a:cxn ang="0">
                    <a:pos x="26" y="68"/>
                  </a:cxn>
                  <a:cxn ang="0">
                    <a:pos x="24" y="70"/>
                  </a:cxn>
                  <a:cxn ang="0">
                    <a:pos x="27" y="75"/>
                  </a:cxn>
                  <a:cxn ang="0">
                    <a:pos x="30" y="77"/>
                  </a:cxn>
                  <a:cxn ang="0">
                    <a:pos x="33" y="77"/>
                  </a:cxn>
                  <a:cxn ang="0">
                    <a:pos x="33" y="80"/>
                  </a:cxn>
                  <a:cxn ang="0">
                    <a:pos x="0" y="80"/>
                  </a:cxn>
                  <a:cxn ang="0">
                    <a:pos x="0" y="77"/>
                  </a:cxn>
                  <a:cxn ang="0">
                    <a:pos x="13" y="70"/>
                  </a:cxn>
                  <a:cxn ang="0">
                    <a:pos x="22" y="61"/>
                  </a:cxn>
                  <a:cxn ang="0">
                    <a:pos x="41" y="40"/>
                  </a:cxn>
                  <a:cxn ang="0">
                    <a:pos x="21" y="13"/>
                  </a:cxn>
                  <a:cxn ang="0">
                    <a:pos x="11" y="5"/>
                  </a:cxn>
                  <a:cxn ang="0">
                    <a:pos x="5" y="4"/>
                  </a:cxn>
                  <a:cxn ang="0">
                    <a:pos x="5" y="0"/>
                  </a:cxn>
                </a:cxnLst>
                <a:rect l="0" t="0" r="r" b="b"/>
                <a:pathLst>
                  <a:path w="92" h="80">
                    <a:moveTo>
                      <a:pt x="5" y="0"/>
                    </a:moveTo>
                    <a:lnTo>
                      <a:pt x="42" y="0"/>
                    </a:lnTo>
                    <a:lnTo>
                      <a:pt x="42" y="4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3" y="7"/>
                    </a:lnTo>
                    <a:lnTo>
                      <a:pt x="33" y="10"/>
                    </a:lnTo>
                    <a:lnTo>
                      <a:pt x="36" y="13"/>
                    </a:lnTo>
                    <a:lnTo>
                      <a:pt x="50" y="32"/>
                    </a:lnTo>
                    <a:lnTo>
                      <a:pt x="64" y="16"/>
                    </a:lnTo>
                    <a:lnTo>
                      <a:pt x="65" y="12"/>
                    </a:lnTo>
                    <a:lnTo>
                      <a:pt x="65" y="8"/>
                    </a:lnTo>
                    <a:lnTo>
                      <a:pt x="64" y="5"/>
                    </a:lnTo>
                    <a:lnTo>
                      <a:pt x="61" y="4"/>
                    </a:lnTo>
                    <a:lnTo>
                      <a:pt x="58" y="4"/>
                    </a:lnTo>
                    <a:lnTo>
                      <a:pt x="58" y="0"/>
                    </a:lnTo>
                    <a:lnTo>
                      <a:pt x="89" y="0"/>
                    </a:lnTo>
                    <a:lnTo>
                      <a:pt x="89" y="4"/>
                    </a:lnTo>
                    <a:lnTo>
                      <a:pt x="77" y="9"/>
                    </a:lnTo>
                    <a:lnTo>
                      <a:pt x="75" y="10"/>
                    </a:lnTo>
                    <a:lnTo>
                      <a:pt x="73" y="14"/>
                    </a:lnTo>
                    <a:lnTo>
                      <a:pt x="69" y="18"/>
                    </a:lnTo>
                    <a:lnTo>
                      <a:pt x="52" y="37"/>
                    </a:lnTo>
                    <a:lnTo>
                      <a:pt x="75" y="66"/>
                    </a:lnTo>
                    <a:lnTo>
                      <a:pt x="83" y="74"/>
                    </a:lnTo>
                    <a:lnTo>
                      <a:pt x="87" y="75"/>
                    </a:lnTo>
                    <a:lnTo>
                      <a:pt x="92" y="77"/>
                    </a:lnTo>
                    <a:lnTo>
                      <a:pt x="92" y="80"/>
                    </a:lnTo>
                    <a:lnTo>
                      <a:pt x="54" y="80"/>
                    </a:lnTo>
                    <a:lnTo>
                      <a:pt x="54" y="77"/>
                    </a:lnTo>
                    <a:lnTo>
                      <a:pt x="59" y="77"/>
                    </a:lnTo>
                    <a:lnTo>
                      <a:pt x="61" y="75"/>
                    </a:lnTo>
                    <a:lnTo>
                      <a:pt x="63" y="74"/>
                    </a:lnTo>
                    <a:lnTo>
                      <a:pt x="64" y="72"/>
                    </a:lnTo>
                    <a:lnTo>
                      <a:pt x="63" y="70"/>
                    </a:lnTo>
                    <a:lnTo>
                      <a:pt x="63" y="68"/>
                    </a:lnTo>
                    <a:lnTo>
                      <a:pt x="60" y="66"/>
                    </a:lnTo>
                    <a:lnTo>
                      <a:pt x="45" y="44"/>
                    </a:lnTo>
                    <a:lnTo>
                      <a:pt x="27" y="66"/>
                    </a:lnTo>
                    <a:lnTo>
                      <a:pt x="26" y="68"/>
                    </a:lnTo>
                    <a:lnTo>
                      <a:pt x="24" y="70"/>
                    </a:lnTo>
                    <a:lnTo>
                      <a:pt x="27" y="75"/>
                    </a:lnTo>
                    <a:lnTo>
                      <a:pt x="30" y="77"/>
                    </a:lnTo>
                    <a:lnTo>
                      <a:pt x="33" y="77"/>
                    </a:lnTo>
                    <a:lnTo>
                      <a:pt x="33" y="80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13" y="70"/>
                    </a:lnTo>
                    <a:lnTo>
                      <a:pt x="22" y="61"/>
                    </a:lnTo>
                    <a:lnTo>
                      <a:pt x="41" y="40"/>
                    </a:lnTo>
                    <a:lnTo>
                      <a:pt x="21" y="13"/>
                    </a:lnTo>
                    <a:lnTo>
                      <a:pt x="11" y="5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78" name="Freeform 262"/>
              <p:cNvSpPr>
                <a:spLocks noEditPoints="1"/>
              </p:cNvSpPr>
              <p:nvPr/>
            </p:nvSpPr>
            <p:spPr bwMode="auto">
              <a:xfrm>
                <a:off x="4058" y="1595"/>
                <a:ext cx="99" cy="82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8"/>
                  </a:cxn>
                  <a:cxn ang="0">
                    <a:pos x="70" y="72"/>
                  </a:cxn>
                  <a:cxn ang="0">
                    <a:pos x="75" y="77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89" y="78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19" y="4"/>
                  </a:cxn>
                  <a:cxn ang="0">
                    <a:pos x="9" y="14"/>
                  </a:cxn>
                  <a:cxn ang="0">
                    <a:pos x="10" y="38"/>
                  </a:cxn>
                  <a:cxn ang="0">
                    <a:pos x="15" y="45"/>
                  </a:cxn>
                  <a:cxn ang="0">
                    <a:pos x="25" y="42"/>
                  </a:cxn>
                  <a:cxn ang="0">
                    <a:pos x="31" y="24"/>
                  </a:cxn>
                  <a:cxn ang="0">
                    <a:pos x="25" y="7"/>
                  </a:cxn>
                  <a:cxn ang="0">
                    <a:pos x="72" y="0"/>
                  </a:cxn>
                  <a:cxn ang="0">
                    <a:pos x="25" y="80"/>
                  </a:cxn>
                  <a:cxn ang="0">
                    <a:pos x="72" y="0"/>
                  </a:cxn>
                  <a:cxn ang="0">
                    <a:pos x="28" y="2"/>
                  </a:cxn>
                  <a:cxn ang="0">
                    <a:pos x="38" y="16"/>
                  </a:cxn>
                  <a:cxn ang="0">
                    <a:pos x="38" y="35"/>
                  </a:cxn>
                  <a:cxn ang="0">
                    <a:pos x="28" y="47"/>
                  </a:cxn>
                  <a:cxn ang="0">
                    <a:pos x="11" y="47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1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2" y="38"/>
                    </a:lnTo>
                    <a:lnTo>
                      <a:pt x="69" y="46"/>
                    </a:lnTo>
                    <a:lnTo>
                      <a:pt x="67" y="58"/>
                    </a:lnTo>
                    <a:lnTo>
                      <a:pt x="67" y="64"/>
                    </a:lnTo>
                    <a:lnTo>
                      <a:pt x="70" y="72"/>
                    </a:lnTo>
                    <a:lnTo>
                      <a:pt x="72" y="75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8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19" y="4"/>
                    </a:moveTo>
                    <a:lnTo>
                      <a:pt x="13" y="7"/>
                    </a:lnTo>
                    <a:lnTo>
                      <a:pt x="9" y="14"/>
                    </a:lnTo>
                    <a:lnTo>
                      <a:pt x="8" y="26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5" y="45"/>
                    </a:lnTo>
                    <a:lnTo>
                      <a:pt x="19" y="45"/>
                    </a:lnTo>
                    <a:lnTo>
                      <a:pt x="25" y="42"/>
                    </a:lnTo>
                    <a:lnTo>
                      <a:pt x="29" y="36"/>
                    </a:lnTo>
                    <a:lnTo>
                      <a:pt x="31" y="24"/>
                    </a:lnTo>
                    <a:lnTo>
                      <a:pt x="29" y="13"/>
                    </a:lnTo>
                    <a:lnTo>
                      <a:pt x="25" y="7"/>
                    </a:lnTo>
                    <a:lnTo>
                      <a:pt x="19" y="4"/>
                    </a:lnTo>
                    <a:close/>
                    <a:moveTo>
                      <a:pt x="72" y="0"/>
                    </a:moveTo>
                    <a:lnTo>
                      <a:pt x="80" y="0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2" y="0"/>
                    </a:lnTo>
                    <a:close/>
                    <a:moveTo>
                      <a:pt x="20" y="0"/>
                    </a:moveTo>
                    <a:lnTo>
                      <a:pt x="28" y="2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39" y="24"/>
                    </a:lnTo>
                    <a:lnTo>
                      <a:pt x="38" y="35"/>
                    </a:lnTo>
                    <a:lnTo>
                      <a:pt x="34" y="42"/>
                    </a:lnTo>
                    <a:lnTo>
                      <a:pt x="28" y="47"/>
                    </a:lnTo>
                    <a:lnTo>
                      <a:pt x="19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79" name="Freeform 263"/>
              <p:cNvSpPr>
                <a:spLocks noEditPoints="1"/>
              </p:cNvSpPr>
              <p:nvPr/>
            </p:nvSpPr>
            <p:spPr bwMode="auto">
              <a:xfrm>
                <a:off x="4165" y="1595"/>
                <a:ext cx="84" cy="80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28" y="7"/>
                  </a:cxn>
                  <a:cxn ang="0">
                    <a:pos x="24" y="8"/>
                  </a:cxn>
                  <a:cxn ang="0">
                    <a:pos x="23" y="9"/>
                  </a:cxn>
                  <a:cxn ang="0">
                    <a:pos x="23" y="10"/>
                  </a:cxn>
                  <a:cxn ang="0">
                    <a:pos x="21" y="13"/>
                  </a:cxn>
                  <a:cxn ang="0">
                    <a:pos x="21" y="69"/>
                  </a:cxn>
                  <a:cxn ang="0">
                    <a:pos x="23" y="72"/>
                  </a:cxn>
                  <a:cxn ang="0">
                    <a:pos x="23" y="73"/>
                  </a:cxn>
                  <a:cxn ang="0">
                    <a:pos x="25" y="74"/>
                  </a:cxn>
                  <a:cxn ang="0">
                    <a:pos x="30" y="75"/>
                  </a:cxn>
                  <a:cxn ang="0">
                    <a:pos x="35" y="75"/>
                  </a:cxn>
                  <a:cxn ang="0">
                    <a:pos x="51" y="73"/>
                  </a:cxn>
                  <a:cxn ang="0">
                    <a:pos x="61" y="66"/>
                  </a:cxn>
                  <a:cxn ang="0">
                    <a:pos x="67" y="55"/>
                  </a:cxn>
                  <a:cxn ang="0">
                    <a:pos x="70" y="41"/>
                  </a:cxn>
                  <a:cxn ang="0">
                    <a:pos x="67" y="26"/>
                  </a:cxn>
                  <a:cxn ang="0">
                    <a:pos x="61" y="14"/>
                  </a:cxn>
                  <a:cxn ang="0">
                    <a:pos x="49" y="8"/>
                  </a:cxn>
                  <a:cxn ang="0">
                    <a:pos x="35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1" y="3"/>
                  </a:cxn>
                  <a:cxn ang="0">
                    <a:pos x="65" y="7"/>
                  </a:cxn>
                  <a:cxn ang="0">
                    <a:pos x="74" y="14"/>
                  </a:cxn>
                  <a:cxn ang="0">
                    <a:pos x="80" y="24"/>
                  </a:cxn>
                  <a:cxn ang="0">
                    <a:pos x="82" y="33"/>
                  </a:cxn>
                  <a:cxn ang="0">
                    <a:pos x="84" y="41"/>
                  </a:cxn>
                  <a:cxn ang="0">
                    <a:pos x="81" y="56"/>
                  </a:cxn>
                  <a:cxn ang="0">
                    <a:pos x="75" y="66"/>
                  </a:cxn>
                  <a:cxn ang="0">
                    <a:pos x="65" y="74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7"/>
                  </a:cxn>
                  <a:cxn ang="0">
                    <a:pos x="4" y="77"/>
                  </a:cxn>
                  <a:cxn ang="0">
                    <a:pos x="7" y="74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4" h="80">
                    <a:moveTo>
                      <a:pt x="30" y="5"/>
                    </a:moveTo>
                    <a:lnTo>
                      <a:pt x="28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1" y="13"/>
                    </a:lnTo>
                    <a:lnTo>
                      <a:pt x="21" y="69"/>
                    </a:lnTo>
                    <a:lnTo>
                      <a:pt x="23" y="72"/>
                    </a:lnTo>
                    <a:lnTo>
                      <a:pt x="23" y="73"/>
                    </a:lnTo>
                    <a:lnTo>
                      <a:pt x="25" y="74"/>
                    </a:lnTo>
                    <a:lnTo>
                      <a:pt x="30" y="75"/>
                    </a:lnTo>
                    <a:lnTo>
                      <a:pt x="35" y="75"/>
                    </a:lnTo>
                    <a:lnTo>
                      <a:pt x="51" y="73"/>
                    </a:lnTo>
                    <a:lnTo>
                      <a:pt x="61" y="66"/>
                    </a:lnTo>
                    <a:lnTo>
                      <a:pt x="67" y="55"/>
                    </a:lnTo>
                    <a:lnTo>
                      <a:pt x="70" y="41"/>
                    </a:lnTo>
                    <a:lnTo>
                      <a:pt x="67" y="26"/>
                    </a:lnTo>
                    <a:lnTo>
                      <a:pt x="61" y="14"/>
                    </a:lnTo>
                    <a:lnTo>
                      <a:pt x="49" y="8"/>
                    </a:lnTo>
                    <a:lnTo>
                      <a:pt x="35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1" y="3"/>
                    </a:lnTo>
                    <a:lnTo>
                      <a:pt x="65" y="7"/>
                    </a:lnTo>
                    <a:lnTo>
                      <a:pt x="74" y="14"/>
                    </a:lnTo>
                    <a:lnTo>
                      <a:pt x="80" y="24"/>
                    </a:lnTo>
                    <a:lnTo>
                      <a:pt x="82" y="33"/>
                    </a:lnTo>
                    <a:lnTo>
                      <a:pt x="84" y="41"/>
                    </a:lnTo>
                    <a:lnTo>
                      <a:pt x="81" y="56"/>
                    </a:lnTo>
                    <a:lnTo>
                      <a:pt x="75" y="66"/>
                    </a:lnTo>
                    <a:lnTo>
                      <a:pt x="65" y="74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4" y="77"/>
                    </a:lnTo>
                    <a:lnTo>
                      <a:pt x="7" y="74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80" name="Freeform 264"/>
              <p:cNvSpPr>
                <a:spLocks/>
              </p:cNvSpPr>
              <p:nvPr/>
            </p:nvSpPr>
            <p:spPr bwMode="auto">
              <a:xfrm>
                <a:off x="4261" y="1595"/>
                <a:ext cx="61" cy="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1" y="0"/>
                  </a:cxn>
                  <a:cxn ang="0">
                    <a:pos x="61" y="8"/>
                  </a:cxn>
                  <a:cxn ang="0">
                    <a:pos x="45" y="31"/>
                  </a:cxn>
                  <a:cxn ang="0">
                    <a:pos x="35" y="55"/>
                  </a:cxn>
                  <a:cxn ang="0">
                    <a:pos x="30" y="80"/>
                  </a:cxn>
                  <a:cxn ang="0">
                    <a:pos x="14" y="80"/>
                  </a:cxn>
                  <a:cxn ang="0">
                    <a:pos x="22" y="56"/>
                  </a:cxn>
                  <a:cxn ang="0">
                    <a:pos x="35" y="33"/>
                  </a:cxn>
                  <a:cxn ang="0">
                    <a:pos x="54" y="10"/>
                  </a:cxn>
                  <a:cxn ang="0">
                    <a:pos x="14" y="10"/>
                  </a:cxn>
                  <a:cxn ang="0">
                    <a:pos x="11" y="12"/>
                  </a:cxn>
                  <a:cxn ang="0">
                    <a:pos x="8" y="14"/>
                  </a:cxn>
                  <a:cxn ang="0">
                    <a:pos x="5" y="18"/>
                  </a:cxn>
                  <a:cxn ang="0">
                    <a:pos x="4" y="22"/>
                  </a:cxn>
                  <a:cxn ang="0">
                    <a:pos x="0" y="22"/>
                  </a:cxn>
                  <a:cxn ang="0">
                    <a:pos x="4" y="0"/>
                  </a:cxn>
                </a:cxnLst>
                <a:rect l="0" t="0" r="r" b="b"/>
                <a:pathLst>
                  <a:path w="61" h="80">
                    <a:moveTo>
                      <a:pt x="4" y="0"/>
                    </a:moveTo>
                    <a:lnTo>
                      <a:pt x="61" y="0"/>
                    </a:lnTo>
                    <a:lnTo>
                      <a:pt x="61" y="8"/>
                    </a:lnTo>
                    <a:lnTo>
                      <a:pt x="45" y="31"/>
                    </a:lnTo>
                    <a:lnTo>
                      <a:pt x="35" y="55"/>
                    </a:lnTo>
                    <a:lnTo>
                      <a:pt x="30" y="80"/>
                    </a:lnTo>
                    <a:lnTo>
                      <a:pt x="14" y="80"/>
                    </a:lnTo>
                    <a:lnTo>
                      <a:pt x="22" y="56"/>
                    </a:lnTo>
                    <a:lnTo>
                      <a:pt x="35" y="33"/>
                    </a:lnTo>
                    <a:lnTo>
                      <a:pt x="54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5" y="18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81" name="Picture 265"/>
              <p:cNvPicPr>
                <a:picLocks noChangeAspect="1" noChangeArrowheads="1"/>
              </p:cNvPicPr>
              <p:nvPr/>
            </p:nvPicPr>
            <p:blipFill>
              <a:blip r:embed="rId129" cstate="print"/>
              <a:srcRect/>
              <a:stretch>
                <a:fillRect/>
              </a:stretch>
            </p:blipFill>
            <p:spPr bwMode="auto">
              <a:xfrm>
                <a:off x="4415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82" name="Picture 266"/>
              <p:cNvPicPr>
                <a:picLocks noChangeAspect="1" noChangeArrowheads="1"/>
              </p:cNvPicPr>
              <p:nvPr/>
            </p:nvPicPr>
            <p:blipFill>
              <a:blip r:embed="rId130" cstate="print"/>
              <a:srcRect/>
              <a:stretch>
                <a:fillRect/>
              </a:stretch>
            </p:blipFill>
            <p:spPr bwMode="auto">
              <a:xfrm>
                <a:off x="4415" y="156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83" name="Picture 267"/>
              <p:cNvPicPr>
                <a:picLocks noChangeAspect="1" noChangeArrowheads="1"/>
              </p:cNvPicPr>
              <p:nvPr/>
            </p:nvPicPr>
            <p:blipFill>
              <a:blip r:embed="rId131" cstate="print"/>
              <a:srcRect/>
              <a:stretch>
                <a:fillRect/>
              </a:stretch>
            </p:blipFill>
            <p:spPr bwMode="auto">
              <a:xfrm>
                <a:off x="4444" y="156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84" name="Picture 268"/>
              <p:cNvPicPr>
                <a:picLocks noChangeAspect="1" noChangeArrowheads="1"/>
              </p:cNvPicPr>
              <p:nvPr/>
            </p:nvPicPr>
            <p:blipFill>
              <a:blip r:embed="rId132" cstate="print"/>
              <a:srcRect/>
              <a:stretch>
                <a:fillRect/>
              </a:stretch>
            </p:blipFill>
            <p:spPr bwMode="auto">
              <a:xfrm>
                <a:off x="4444" y="156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85" name="Freeform 269"/>
              <p:cNvSpPr>
                <a:spLocks/>
              </p:cNvSpPr>
              <p:nvPr/>
            </p:nvSpPr>
            <p:spPr bwMode="auto">
              <a:xfrm>
                <a:off x="4546" y="1619"/>
                <a:ext cx="61" cy="81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34" y="31"/>
                  </a:cxn>
                  <a:cxn ang="0">
                    <a:pos x="50" y="0"/>
                  </a:cxn>
                  <a:cxn ang="0">
                    <a:pos x="61" y="0"/>
                  </a:cxn>
                  <a:cxn ang="0">
                    <a:pos x="38" y="37"/>
                  </a:cxn>
                  <a:cxn ang="0">
                    <a:pos x="61" y="81"/>
                  </a:cxn>
                  <a:cxn ang="0">
                    <a:pos x="51" y="81"/>
                  </a:cxn>
                  <a:cxn ang="0">
                    <a:pos x="33" y="46"/>
                  </a:cxn>
                  <a:cxn ang="0">
                    <a:pos x="20" y="69"/>
                  </a:cxn>
                  <a:cxn ang="0">
                    <a:pos x="20" y="70"/>
                  </a:cxn>
                  <a:cxn ang="0">
                    <a:pos x="19" y="72"/>
                  </a:cxn>
                  <a:cxn ang="0">
                    <a:pos x="18" y="74"/>
                  </a:cxn>
                  <a:cxn ang="0">
                    <a:pos x="18" y="76"/>
                  </a:cxn>
                  <a:cxn ang="0">
                    <a:pos x="19" y="76"/>
                  </a:cxn>
                  <a:cxn ang="0">
                    <a:pos x="23" y="77"/>
                  </a:cxn>
                  <a:cxn ang="0">
                    <a:pos x="23" y="81"/>
                  </a:cxn>
                  <a:cxn ang="0">
                    <a:pos x="0" y="81"/>
                  </a:cxn>
                  <a:cxn ang="0">
                    <a:pos x="0" y="77"/>
                  </a:cxn>
                  <a:cxn ang="0">
                    <a:pos x="8" y="74"/>
                  </a:cxn>
                  <a:cxn ang="0">
                    <a:pos x="10" y="73"/>
                  </a:cxn>
                  <a:cxn ang="0">
                    <a:pos x="12" y="70"/>
                  </a:cxn>
                  <a:cxn ang="0">
                    <a:pos x="14" y="67"/>
                  </a:cxn>
                  <a:cxn ang="0">
                    <a:pos x="29" y="39"/>
                  </a:cxn>
                  <a:cxn ang="0">
                    <a:pos x="14" y="13"/>
                  </a:cxn>
                  <a:cxn ang="0">
                    <a:pos x="13" y="11"/>
                  </a:cxn>
                  <a:cxn ang="0">
                    <a:pos x="10" y="8"/>
                  </a:cxn>
                  <a:cxn ang="0">
                    <a:pos x="8" y="7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18" y="0"/>
                  </a:cxn>
                </a:cxnLst>
                <a:rect l="0" t="0" r="r" b="b"/>
                <a:pathLst>
                  <a:path w="61" h="81">
                    <a:moveTo>
                      <a:pt x="18" y="0"/>
                    </a:moveTo>
                    <a:lnTo>
                      <a:pt x="34" y="31"/>
                    </a:lnTo>
                    <a:lnTo>
                      <a:pt x="50" y="0"/>
                    </a:lnTo>
                    <a:lnTo>
                      <a:pt x="61" y="0"/>
                    </a:lnTo>
                    <a:lnTo>
                      <a:pt x="38" y="37"/>
                    </a:lnTo>
                    <a:lnTo>
                      <a:pt x="61" y="81"/>
                    </a:lnTo>
                    <a:lnTo>
                      <a:pt x="51" y="81"/>
                    </a:lnTo>
                    <a:lnTo>
                      <a:pt x="33" y="46"/>
                    </a:lnTo>
                    <a:lnTo>
                      <a:pt x="20" y="69"/>
                    </a:lnTo>
                    <a:lnTo>
                      <a:pt x="20" y="70"/>
                    </a:lnTo>
                    <a:lnTo>
                      <a:pt x="19" y="72"/>
                    </a:lnTo>
                    <a:lnTo>
                      <a:pt x="18" y="74"/>
                    </a:lnTo>
                    <a:lnTo>
                      <a:pt x="18" y="7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3" y="81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8" y="74"/>
                    </a:lnTo>
                    <a:lnTo>
                      <a:pt x="10" y="73"/>
                    </a:lnTo>
                    <a:lnTo>
                      <a:pt x="12" y="70"/>
                    </a:lnTo>
                    <a:lnTo>
                      <a:pt x="14" y="67"/>
                    </a:lnTo>
                    <a:lnTo>
                      <a:pt x="29" y="39"/>
                    </a:lnTo>
                    <a:lnTo>
                      <a:pt x="14" y="13"/>
                    </a:lnTo>
                    <a:lnTo>
                      <a:pt x="13" y="11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86" name="Freeform 270"/>
              <p:cNvSpPr>
                <a:spLocks noEditPoints="1"/>
              </p:cNvSpPr>
              <p:nvPr/>
            </p:nvSpPr>
            <p:spPr bwMode="auto">
              <a:xfrm>
                <a:off x="4818" y="1595"/>
                <a:ext cx="99" cy="82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8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9" y="68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7" y="45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7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29" y="2"/>
                  </a:cxn>
                  <a:cxn ang="0">
                    <a:pos x="39" y="16"/>
                  </a:cxn>
                  <a:cxn ang="0">
                    <a:pos x="39" y="35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1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8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2"/>
                    </a:lnTo>
                    <a:lnTo>
                      <a:pt x="36" y="8"/>
                    </a:lnTo>
                    <a:lnTo>
                      <a:pt x="39" y="16"/>
                    </a:lnTo>
                    <a:lnTo>
                      <a:pt x="41" y="24"/>
                    </a:lnTo>
                    <a:lnTo>
                      <a:pt x="39" y="35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87" name="Freeform 271"/>
              <p:cNvSpPr>
                <a:spLocks/>
              </p:cNvSpPr>
              <p:nvPr/>
            </p:nvSpPr>
            <p:spPr bwMode="auto">
              <a:xfrm>
                <a:off x="4925" y="1595"/>
                <a:ext cx="72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0"/>
                  </a:cxn>
                  <a:cxn ang="0">
                    <a:pos x="72" y="21"/>
                  </a:cxn>
                  <a:cxn ang="0">
                    <a:pos x="68" y="23"/>
                  </a:cxn>
                  <a:cxn ang="0">
                    <a:pos x="65" y="17"/>
                  </a:cxn>
                  <a:cxn ang="0">
                    <a:pos x="60" y="13"/>
                  </a:cxn>
                  <a:cxn ang="0">
                    <a:pos x="54" y="10"/>
                  </a:cxn>
                  <a:cxn ang="0">
                    <a:pos x="48" y="8"/>
                  </a:cxn>
                  <a:cxn ang="0">
                    <a:pos x="35" y="5"/>
                  </a:cxn>
                  <a:cxn ang="0">
                    <a:pos x="30" y="5"/>
                  </a:cxn>
                  <a:cxn ang="0">
                    <a:pos x="25" y="8"/>
                  </a:cxn>
                  <a:cxn ang="0">
                    <a:pos x="23" y="13"/>
                  </a:cxn>
                  <a:cxn ang="0">
                    <a:pos x="23" y="36"/>
                  </a:cxn>
                  <a:cxn ang="0">
                    <a:pos x="30" y="36"/>
                  </a:cxn>
                  <a:cxn ang="0">
                    <a:pos x="34" y="35"/>
                  </a:cxn>
                  <a:cxn ang="0">
                    <a:pos x="38" y="35"/>
                  </a:cxn>
                  <a:cxn ang="0">
                    <a:pos x="43" y="30"/>
                  </a:cxn>
                  <a:cxn ang="0">
                    <a:pos x="44" y="26"/>
                  </a:cxn>
                  <a:cxn ang="0">
                    <a:pos x="46" y="21"/>
                  </a:cxn>
                  <a:cxn ang="0">
                    <a:pos x="48" y="21"/>
                  </a:cxn>
                  <a:cxn ang="0">
                    <a:pos x="48" y="55"/>
                  </a:cxn>
                  <a:cxn ang="0">
                    <a:pos x="46" y="55"/>
                  </a:cxn>
                  <a:cxn ang="0">
                    <a:pos x="43" y="47"/>
                  </a:cxn>
                  <a:cxn ang="0">
                    <a:pos x="42" y="45"/>
                  </a:cxn>
                  <a:cxn ang="0">
                    <a:pos x="38" y="42"/>
                  </a:cxn>
                  <a:cxn ang="0">
                    <a:pos x="35" y="41"/>
                  </a:cxn>
                  <a:cxn ang="0">
                    <a:pos x="23" y="41"/>
                  </a:cxn>
                  <a:cxn ang="0">
                    <a:pos x="23" y="72"/>
                  </a:cxn>
                  <a:cxn ang="0">
                    <a:pos x="24" y="74"/>
                  </a:cxn>
                  <a:cxn ang="0">
                    <a:pos x="27" y="75"/>
                  </a:cxn>
                  <a:cxn ang="0">
                    <a:pos x="30" y="77"/>
                  </a:cxn>
                  <a:cxn ang="0">
                    <a:pos x="34" y="77"/>
                  </a:cxn>
                  <a:cxn ang="0">
                    <a:pos x="34" y="80"/>
                  </a:cxn>
                  <a:cxn ang="0">
                    <a:pos x="0" y="80"/>
                  </a:cxn>
                  <a:cxn ang="0">
                    <a:pos x="0" y="77"/>
                  </a:cxn>
                  <a:cxn ang="0">
                    <a:pos x="5" y="77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0"/>
                  </a:cxn>
                  <a:cxn ang="0">
                    <a:pos x="9" y="8"/>
                  </a:cxn>
                  <a:cxn ang="0">
                    <a:pos x="6" y="7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2" h="80">
                    <a:moveTo>
                      <a:pt x="0" y="0"/>
                    </a:moveTo>
                    <a:lnTo>
                      <a:pt x="65" y="0"/>
                    </a:lnTo>
                    <a:lnTo>
                      <a:pt x="72" y="21"/>
                    </a:lnTo>
                    <a:lnTo>
                      <a:pt x="68" y="23"/>
                    </a:lnTo>
                    <a:lnTo>
                      <a:pt x="65" y="17"/>
                    </a:lnTo>
                    <a:lnTo>
                      <a:pt x="60" y="13"/>
                    </a:lnTo>
                    <a:lnTo>
                      <a:pt x="54" y="10"/>
                    </a:lnTo>
                    <a:lnTo>
                      <a:pt x="48" y="8"/>
                    </a:lnTo>
                    <a:lnTo>
                      <a:pt x="35" y="5"/>
                    </a:lnTo>
                    <a:lnTo>
                      <a:pt x="30" y="5"/>
                    </a:lnTo>
                    <a:lnTo>
                      <a:pt x="25" y="8"/>
                    </a:lnTo>
                    <a:lnTo>
                      <a:pt x="23" y="13"/>
                    </a:lnTo>
                    <a:lnTo>
                      <a:pt x="23" y="36"/>
                    </a:lnTo>
                    <a:lnTo>
                      <a:pt x="30" y="36"/>
                    </a:lnTo>
                    <a:lnTo>
                      <a:pt x="34" y="35"/>
                    </a:lnTo>
                    <a:lnTo>
                      <a:pt x="38" y="35"/>
                    </a:lnTo>
                    <a:lnTo>
                      <a:pt x="43" y="30"/>
                    </a:lnTo>
                    <a:lnTo>
                      <a:pt x="44" y="26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55"/>
                    </a:lnTo>
                    <a:lnTo>
                      <a:pt x="46" y="55"/>
                    </a:lnTo>
                    <a:lnTo>
                      <a:pt x="43" y="47"/>
                    </a:lnTo>
                    <a:lnTo>
                      <a:pt x="42" y="45"/>
                    </a:lnTo>
                    <a:lnTo>
                      <a:pt x="38" y="42"/>
                    </a:lnTo>
                    <a:lnTo>
                      <a:pt x="35" y="41"/>
                    </a:lnTo>
                    <a:lnTo>
                      <a:pt x="23" y="41"/>
                    </a:lnTo>
                    <a:lnTo>
                      <a:pt x="23" y="72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7"/>
                    </a:lnTo>
                    <a:lnTo>
                      <a:pt x="34" y="77"/>
                    </a:lnTo>
                    <a:lnTo>
                      <a:pt x="34" y="80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5" y="77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88" name="Freeform 272"/>
              <p:cNvSpPr>
                <a:spLocks/>
              </p:cNvSpPr>
              <p:nvPr/>
            </p:nvSpPr>
            <p:spPr bwMode="auto">
              <a:xfrm>
                <a:off x="5004" y="1595"/>
                <a:ext cx="61" cy="8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9" y="0"/>
                  </a:cxn>
                  <a:cxn ang="0">
                    <a:pos x="61" y="8"/>
                  </a:cxn>
                  <a:cxn ang="0">
                    <a:pos x="44" y="31"/>
                  </a:cxn>
                  <a:cxn ang="0">
                    <a:pos x="33" y="55"/>
                  </a:cxn>
                  <a:cxn ang="0">
                    <a:pos x="28" y="80"/>
                  </a:cxn>
                  <a:cxn ang="0">
                    <a:pos x="12" y="80"/>
                  </a:cxn>
                  <a:cxn ang="0">
                    <a:pos x="20" y="56"/>
                  </a:cxn>
                  <a:cxn ang="0">
                    <a:pos x="33" y="33"/>
                  </a:cxn>
                  <a:cxn ang="0">
                    <a:pos x="52" y="10"/>
                  </a:cxn>
                  <a:cxn ang="0">
                    <a:pos x="12" y="10"/>
                  </a:cxn>
                  <a:cxn ang="0">
                    <a:pos x="10" y="12"/>
                  </a:cxn>
                  <a:cxn ang="0">
                    <a:pos x="7" y="14"/>
                  </a:cxn>
                  <a:cxn ang="0">
                    <a:pos x="2" y="22"/>
                  </a:cxn>
                  <a:cxn ang="0">
                    <a:pos x="0" y="22"/>
                  </a:cxn>
                  <a:cxn ang="0">
                    <a:pos x="2" y="0"/>
                  </a:cxn>
                </a:cxnLst>
                <a:rect l="0" t="0" r="r" b="b"/>
                <a:pathLst>
                  <a:path w="61" h="80">
                    <a:moveTo>
                      <a:pt x="2" y="0"/>
                    </a:moveTo>
                    <a:lnTo>
                      <a:pt x="59" y="0"/>
                    </a:lnTo>
                    <a:lnTo>
                      <a:pt x="61" y="8"/>
                    </a:lnTo>
                    <a:lnTo>
                      <a:pt x="44" y="31"/>
                    </a:lnTo>
                    <a:lnTo>
                      <a:pt x="33" y="55"/>
                    </a:lnTo>
                    <a:lnTo>
                      <a:pt x="28" y="80"/>
                    </a:lnTo>
                    <a:lnTo>
                      <a:pt x="12" y="80"/>
                    </a:lnTo>
                    <a:lnTo>
                      <a:pt x="20" y="56"/>
                    </a:lnTo>
                    <a:lnTo>
                      <a:pt x="33" y="33"/>
                    </a:lnTo>
                    <a:lnTo>
                      <a:pt x="5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7" y="14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89" name="Picture 273"/>
              <p:cNvPicPr>
                <a:picLocks noChangeAspect="1" noChangeArrowheads="1"/>
              </p:cNvPicPr>
              <p:nvPr/>
            </p:nvPicPr>
            <p:blipFill>
              <a:blip r:embed="rId133" cstate="print"/>
              <a:srcRect/>
              <a:stretch>
                <a:fillRect/>
              </a:stretch>
            </p:blipFill>
            <p:spPr bwMode="auto">
              <a:xfrm>
                <a:off x="5171" y="156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90" name="Picture 274"/>
              <p:cNvPicPr>
                <a:picLocks noChangeAspect="1" noChangeArrowheads="1"/>
              </p:cNvPicPr>
              <p:nvPr/>
            </p:nvPicPr>
            <p:blipFill>
              <a:blip r:embed="rId134" cstate="print"/>
              <a:srcRect/>
              <a:stretch>
                <a:fillRect/>
              </a:stretch>
            </p:blipFill>
            <p:spPr bwMode="auto">
              <a:xfrm>
                <a:off x="5171" y="156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91" name="Picture 275"/>
              <p:cNvPicPr>
                <a:picLocks noChangeAspect="1" noChangeArrowheads="1"/>
              </p:cNvPicPr>
              <p:nvPr/>
            </p:nvPicPr>
            <p:blipFill>
              <a:blip r:embed="rId135" cstate="print"/>
              <a:srcRect/>
              <a:stretch>
                <a:fillRect/>
              </a:stretch>
            </p:blipFill>
            <p:spPr bwMode="auto">
              <a:xfrm>
                <a:off x="1067" y="1723"/>
                <a:ext cx="4108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92" name="Picture 276"/>
              <p:cNvPicPr>
                <a:picLocks noChangeAspect="1" noChangeArrowheads="1"/>
              </p:cNvPicPr>
              <p:nvPr/>
            </p:nvPicPr>
            <p:blipFill>
              <a:blip r:embed="rId136" cstate="print"/>
              <a:srcRect/>
              <a:stretch>
                <a:fillRect/>
              </a:stretch>
            </p:blipFill>
            <p:spPr bwMode="auto">
              <a:xfrm>
                <a:off x="1067" y="1723"/>
                <a:ext cx="4108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93" name="Picture 277"/>
              <p:cNvPicPr>
                <a:picLocks noChangeAspect="1" noChangeArrowheads="1"/>
              </p:cNvPicPr>
              <p:nvPr/>
            </p:nvPicPr>
            <p:blipFill>
              <a:blip r:embed="rId137" cstate="print"/>
              <a:srcRect/>
              <a:stretch>
                <a:fillRect/>
              </a:stretch>
            </p:blipFill>
            <p:spPr bwMode="auto">
              <a:xfrm>
                <a:off x="1064" y="172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494" name="Picture 278"/>
              <p:cNvPicPr>
                <a:picLocks noChangeAspect="1" noChangeArrowheads="1"/>
              </p:cNvPicPr>
              <p:nvPr/>
            </p:nvPicPr>
            <p:blipFill>
              <a:blip r:embed="rId138" cstate="print"/>
              <a:srcRect/>
              <a:stretch>
                <a:fillRect/>
              </a:stretch>
            </p:blipFill>
            <p:spPr bwMode="auto">
              <a:xfrm>
                <a:off x="1064" y="172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495" name="Freeform 279"/>
              <p:cNvSpPr>
                <a:spLocks/>
              </p:cNvSpPr>
              <p:nvPr/>
            </p:nvSpPr>
            <p:spPr bwMode="auto">
              <a:xfrm>
                <a:off x="1225" y="1761"/>
                <a:ext cx="39" cy="80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5" y="0"/>
                  </a:cxn>
                  <a:cxn ang="0">
                    <a:pos x="25" y="71"/>
                  </a:cxn>
                  <a:cxn ang="0">
                    <a:pos x="27" y="73"/>
                  </a:cxn>
                  <a:cxn ang="0">
                    <a:pos x="32" y="76"/>
                  </a:cxn>
                  <a:cxn ang="0">
                    <a:pos x="39" y="76"/>
                  </a:cxn>
                  <a:cxn ang="0">
                    <a:pos x="39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8" y="76"/>
                  </a:cxn>
                  <a:cxn ang="0">
                    <a:pos x="10" y="75"/>
                  </a:cxn>
                  <a:cxn ang="0">
                    <a:pos x="14" y="71"/>
                  </a:cxn>
                  <a:cxn ang="0">
                    <a:pos x="14" y="14"/>
                  </a:cxn>
                  <a:cxn ang="0">
                    <a:pos x="12" y="9"/>
                  </a:cxn>
                  <a:cxn ang="0">
                    <a:pos x="8" y="9"/>
                  </a:cxn>
                  <a:cxn ang="0">
                    <a:pos x="4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12" y="2"/>
                  </a:cxn>
                  <a:cxn ang="0">
                    <a:pos x="22" y="0"/>
                  </a:cxn>
                </a:cxnLst>
                <a:rect l="0" t="0" r="r" b="b"/>
                <a:pathLst>
                  <a:path w="39" h="80">
                    <a:moveTo>
                      <a:pt x="22" y="0"/>
                    </a:moveTo>
                    <a:lnTo>
                      <a:pt x="25" y="0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32" y="76"/>
                    </a:lnTo>
                    <a:lnTo>
                      <a:pt x="39" y="76"/>
                    </a:lnTo>
                    <a:lnTo>
                      <a:pt x="39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8" y="76"/>
                    </a:lnTo>
                    <a:lnTo>
                      <a:pt x="10" y="75"/>
                    </a:lnTo>
                    <a:lnTo>
                      <a:pt x="14" y="71"/>
                    </a:lnTo>
                    <a:lnTo>
                      <a:pt x="14" y="14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2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96" name="Freeform 280"/>
              <p:cNvSpPr>
                <a:spLocks noEditPoints="1"/>
              </p:cNvSpPr>
              <p:nvPr/>
            </p:nvSpPr>
            <p:spPr bwMode="auto">
              <a:xfrm>
                <a:off x="1516" y="1761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3"/>
                  </a:cxn>
                  <a:cxn ang="0">
                    <a:pos x="79" y="81"/>
                  </a:cxn>
                  <a:cxn ang="0">
                    <a:pos x="64" y="73"/>
                  </a:cxn>
                  <a:cxn ang="0">
                    <a:pos x="59" y="56"/>
                  </a:cxn>
                  <a:cxn ang="0">
                    <a:pos x="64" y="39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39"/>
                  </a:cxn>
                  <a:cxn ang="0">
                    <a:pos x="20" y="44"/>
                  </a:cxn>
                  <a:cxn ang="0">
                    <a:pos x="31" y="35"/>
                  </a:cxn>
                  <a:cxn ang="0">
                    <a:pos x="31" y="12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1" y="45"/>
                  </a:cxn>
                  <a:cxn ang="0">
                    <a:pos x="12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5"/>
                    </a:lnTo>
                    <a:lnTo>
                      <a:pt x="67" y="57"/>
                    </a:lnTo>
                    <a:lnTo>
                      <a:pt x="67" y="63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3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1" y="45"/>
                    </a:lnTo>
                    <a:lnTo>
                      <a:pt x="20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97" name="Freeform 281"/>
              <p:cNvSpPr>
                <a:spLocks/>
              </p:cNvSpPr>
              <p:nvPr/>
            </p:nvSpPr>
            <p:spPr bwMode="auto">
              <a:xfrm>
                <a:off x="1624" y="1759"/>
                <a:ext cx="62" cy="8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52" y="8"/>
                  </a:cxn>
                  <a:cxn ang="0">
                    <a:pos x="59" y="20"/>
                  </a:cxn>
                  <a:cxn ang="0">
                    <a:pos x="55" y="30"/>
                  </a:cxn>
                  <a:cxn ang="0">
                    <a:pos x="48" y="35"/>
                  </a:cxn>
                  <a:cxn ang="0">
                    <a:pos x="45" y="39"/>
                  </a:cxn>
                  <a:cxn ang="0">
                    <a:pos x="52" y="42"/>
                  </a:cxn>
                  <a:cxn ang="0">
                    <a:pos x="60" y="49"/>
                  </a:cxn>
                  <a:cxn ang="0">
                    <a:pos x="60" y="69"/>
                  </a:cxn>
                  <a:cxn ang="0">
                    <a:pos x="51" y="78"/>
                  </a:cxn>
                  <a:cxn ang="0">
                    <a:pos x="28" y="83"/>
                  </a:cxn>
                  <a:cxn ang="0">
                    <a:pos x="17" y="82"/>
                  </a:cxn>
                  <a:cxn ang="0">
                    <a:pos x="5" y="77"/>
                  </a:cxn>
                  <a:cxn ang="0">
                    <a:pos x="0" y="63"/>
                  </a:cxn>
                  <a:cxn ang="0">
                    <a:pos x="4" y="58"/>
                  </a:cxn>
                  <a:cxn ang="0">
                    <a:pos x="12" y="59"/>
                  </a:cxn>
                  <a:cxn ang="0">
                    <a:pos x="13" y="72"/>
                  </a:cxn>
                  <a:cxn ang="0">
                    <a:pos x="18" y="75"/>
                  </a:cxn>
                  <a:cxn ang="0">
                    <a:pos x="29" y="78"/>
                  </a:cxn>
                  <a:cxn ang="0">
                    <a:pos x="47" y="69"/>
                  </a:cxn>
                  <a:cxn ang="0">
                    <a:pos x="47" y="49"/>
                  </a:cxn>
                  <a:cxn ang="0">
                    <a:pos x="41" y="42"/>
                  </a:cxn>
                  <a:cxn ang="0">
                    <a:pos x="29" y="40"/>
                  </a:cxn>
                  <a:cxn ang="0">
                    <a:pos x="26" y="41"/>
                  </a:cxn>
                  <a:cxn ang="0">
                    <a:pos x="20" y="36"/>
                  </a:cxn>
                  <a:cxn ang="0">
                    <a:pos x="36" y="35"/>
                  </a:cxn>
                  <a:cxn ang="0">
                    <a:pos x="45" y="26"/>
                  </a:cxn>
                  <a:cxn ang="0">
                    <a:pos x="45" y="16"/>
                  </a:cxn>
                  <a:cxn ang="0">
                    <a:pos x="41" y="9"/>
                  </a:cxn>
                  <a:cxn ang="0">
                    <a:pos x="34" y="7"/>
                  </a:cxn>
                  <a:cxn ang="0">
                    <a:pos x="26" y="7"/>
                  </a:cxn>
                  <a:cxn ang="0">
                    <a:pos x="18" y="9"/>
                  </a:cxn>
                  <a:cxn ang="0">
                    <a:pos x="15" y="16"/>
                  </a:cxn>
                  <a:cxn ang="0">
                    <a:pos x="17" y="23"/>
                  </a:cxn>
                  <a:cxn ang="0">
                    <a:pos x="13" y="27"/>
                  </a:cxn>
                  <a:cxn ang="0">
                    <a:pos x="7" y="25"/>
                  </a:cxn>
                  <a:cxn ang="0">
                    <a:pos x="4" y="20"/>
                  </a:cxn>
                  <a:cxn ang="0">
                    <a:pos x="8" y="9"/>
                  </a:cxn>
                  <a:cxn ang="0">
                    <a:pos x="18" y="3"/>
                  </a:cxn>
                </a:cxnLst>
                <a:rect l="0" t="0" r="r" b="b"/>
                <a:pathLst>
                  <a:path w="62" h="83">
                    <a:moveTo>
                      <a:pt x="31" y="0"/>
                    </a:moveTo>
                    <a:lnTo>
                      <a:pt x="43" y="3"/>
                    </a:lnTo>
                    <a:lnTo>
                      <a:pt x="48" y="6"/>
                    </a:lnTo>
                    <a:lnTo>
                      <a:pt x="52" y="8"/>
                    </a:lnTo>
                    <a:lnTo>
                      <a:pt x="56" y="12"/>
                    </a:lnTo>
                    <a:lnTo>
                      <a:pt x="59" y="20"/>
                    </a:lnTo>
                    <a:lnTo>
                      <a:pt x="56" y="27"/>
                    </a:lnTo>
                    <a:lnTo>
                      <a:pt x="55" y="30"/>
                    </a:lnTo>
                    <a:lnTo>
                      <a:pt x="51" y="32"/>
                    </a:lnTo>
                    <a:lnTo>
                      <a:pt x="48" y="35"/>
                    </a:lnTo>
                    <a:lnTo>
                      <a:pt x="38" y="37"/>
                    </a:lnTo>
                    <a:lnTo>
                      <a:pt x="45" y="39"/>
                    </a:lnTo>
                    <a:lnTo>
                      <a:pt x="48" y="41"/>
                    </a:lnTo>
                    <a:lnTo>
                      <a:pt x="52" y="42"/>
                    </a:lnTo>
                    <a:lnTo>
                      <a:pt x="57" y="45"/>
                    </a:lnTo>
                    <a:lnTo>
                      <a:pt x="60" y="49"/>
                    </a:lnTo>
                    <a:lnTo>
                      <a:pt x="62" y="59"/>
                    </a:lnTo>
                    <a:lnTo>
                      <a:pt x="60" y="69"/>
                    </a:lnTo>
                    <a:lnTo>
                      <a:pt x="56" y="74"/>
                    </a:lnTo>
                    <a:lnTo>
                      <a:pt x="51" y="78"/>
                    </a:lnTo>
                    <a:lnTo>
                      <a:pt x="41" y="82"/>
                    </a:lnTo>
                    <a:lnTo>
                      <a:pt x="28" y="83"/>
                    </a:lnTo>
                    <a:lnTo>
                      <a:pt x="22" y="83"/>
                    </a:lnTo>
                    <a:lnTo>
                      <a:pt x="17" y="82"/>
                    </a:lnTo>
                    <a:lnTo>
                      <a:pt x="10" y="79"/>
                    </a:lnTo>
                    <a:lnTo>
                      <a:pt x="5" y="77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1" y="60"/>
                    </a:lnTo>
                    <a:lnTo>
                      <a:pt x="4" y="58"/>
                    </a:lnTo>
                    <a:lnTo>
                      <a:pt x="9" y="58"/>
                    </a:lnTo>
                    <a:lnTo>
                      <a:pt x="12" y="59"/>
                    </a:lnTo>
                    <a:lnTo>
                      <a:pt x="13" y="61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18" y="75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40" y="75"/>
                    </a:lnTo>
                    <a:lnTo>
                      <a:pt x="47" y="69"/>
                    </a:lnTo>
                    <a:lnTo>
                      <a:pt x="50" y="59"/>
                    </a:lnTo>
                    <a:lnTo>
                      <a:pt x="47" y="49"/>
                    </a:lnTo>
                    <a:lnTo>
                      <a:pt x="45" y="45"/>
                    </a:lnTo>
                    <a:lnTo>
                      <a:pt x="41" y="42"/>
                    </a:lnTo>
                    <a:lnTo>
                      <a:pt x="36" y="41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6" y="41"/>
                    </a:lnTo>
                    <a:lnTo>
                      <a:pt x="20" y="41"/>
                    </a:lnTo>
                    <a:lnTo>
                      <a:pt x="20" y="36"/>
                    </a:lnTo>
                    <a:lnTo>
                      <a:pt x="32" y="36"/>
                    </a:lnTo>
                    <a:lnTo>
                      <a:pt x="36" y="35"/>
                    </a:lnTo>
                    <a:lnTo>
                      <a:pt x="43" y="30"/>
                    </a:lnTo>
                    <a:lnTo>
                      <a:pt x="45" y="26"/>
                    </a:lnTo>
                    <a:lnTo>
                      <a:pt x="46" y="21"/>
                    </a:lnTo>
                    <a:lnTo>
                      <a:pt x="45" y="16"/>
                    </a:lnTo>
                    <a:lnTo>
                      <a:pt x="43" y="12"/>
                    </a:lnTo>
                    <a:lnTo>
                      <a:pt x="41" y="9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2" y="7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5" y="26"/>
                    </a:lnTo>
                    <a:lnTo>
                      <a:pt x="13" y="27"/>
                    </a:lnTo>
                    <a:lnTo>
                      <a:pt x="8" y="27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498" name="Freeform 282"/>
              <p:cNvSpPr>
                <a:spLocks/>
              </p:cNvSpPr>
              <p:nvPr/>
            </p:nvSpPr>
            <p:spPr bwMode="auto">
              <a:xfrm>
                <a:off x="1711" y="1761"/>
                <a:ext cx="39" cy="80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5" y="0"/>
                  </a:cxn>
                  <a:cxn ang="0">
                    <a:pos x="25" y="68"/>
                  </a:cxn>
                  <a:cxn ang="0">
                    <a:pos x="28" y="73"/>
                  </a:cxn>
                  <a:cxn ang="0">
                    <a:pos x="29" y="75"/>
                  </a:cxn>
                  <a:cxn ang="0">
                    <a:pos x="31" y="76"/>
                  </a:cxn>
                  <a:cxn ang="0">
                    <a:pos x="39" y="76"/>
                  </a:cxn>
                  <a:cxn ang="0">
                    <a:pos x="39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4" y="71"/>
                  </a:cxn>
                  <a:cxn ang="0">
                    <a:pos x="14" y="11"/>
                  </a:cxn>
                  <a:cxn ang="0">
                    <a:pos x="11" y="9"/>
                  </a:cxn>
                  <a:cxn ang="0">
                    <a:pos x="8" y="9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12" y="2"/>
                  </a:cxn>
                  <a:cxn ang="0">
                    <a:pos x="21" y="0"/>
                  </a:cxn>
                </a:cxnLst>
                <a:rect l="0" t="0" r="r" b="b"/>
                <a:pathLst>
                  <a:path w="39" h="80">
                    <a:moveTo>
                      <a:pt x="21" y="0"/>
                    </a:moveTo>
                    <a:lnTo>
                      <a:pt x="25" y="0"/>
                    </a:lnTo>
                    <a:lnTo>
                      <a:pt x="25" y="68"/>
                    </a:lnTo>
                    <a:lnTo>
                      <a:pt x="28" y="73"/>
                    </a:lnTo>
                    <a:lnTo>
                      <a:pt x="29" y="75"/>
                    </a:lnTo>
                    <a:lnTo>
                      <a:pt x="31" y="76"/>
                    </a:lnTo>
                    <a:lnTo>
                      <a:pt x="39" y="76"/>
                    </a:lnTo>
                    <a:lnTo>
                      <a:pt x="39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4" y="71"/>
                    </a:lnTo>
                    <a:lnTo>
                      <a:pt x="14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2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499" name="Picture 283"/>
              <p:cNvPicPr>
                <a:picLocks noChangeAspect="1" noChangeArrowheads="1"/>
              </p:cNvPicPr>
              <p:nvPr/>
            </p:nvPicPr>
            <p:blipFill>
              <a:blip r:embed="rId139" cstate="print"/>
              <a:srcRect/>
              <a:stretch>
                <a:fillRect/>
              </a:stretch>
            </p:blipFill>
            <p:spPr bwMode="auto">
              <a:xfrm>
                <a:off x="1857" y="172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00" name="Picture 284"/>
              <p:cNvPicPr>
                <a:picLocks noChangeAspect="1" noChangeArrowheads="1"/>
              </p:cNvPicPr>
              <p:nvPr/>
            </p:nvPicPr>
            <p:blipFill>
              <a:blip r:embed="rId140" cstate="print"/>
              <a:srcRect/>
              <a:stretch>
                <a:fillRect/>
              </a:stretch>
            </p:blipFill>
            <p:spPr bwMode="auto">
              <a:xfrm>
                <a:off x="1857" y="172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01" name="Picture 285"/>
              <p:cNvPicPr>
                <a:picLocks noChangeAspect="1" noChangeArrowheads="1"/>
              </p:cNvPicPr>
              <p:nvPr/>
            </p:nvPicPr>
            <p:blipFill>
              <a:blip r:embed="rId141" cstate="print"/>
              <a:srcRect/>
              <a:stretch>
                <a:fillRect/>
              </a:stretch>
            </p:blipFill>
            <p:spPr bwMode="auto">
              <a:xfrm>
                <a:off x="1885" y="1728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02" name="Picture 286"/>
              <p:cNvPicPr>
                <a:picLocks noChangeAspect="1" noChangeArrowheads="1"/>
              </p:cNvPicPr>
              <p:nvPr/>
            </p:nvPicPr>
            <p:blipFill>
              <a:blip r:embed="rId142" cstate="print"/>
              <a:srcRect/>
              <a:stretch>
                <a:fillRect/>
              </a:stretch>
            </p:blipFill>
            <p:spPr bwMode="auto">
              <a:xfrm>
                <a:off x="1885" y="1728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03" name="Freeform 287"/>
              <p:cNvSpPr>
                <a:spLocks/>
              </p:cNvSpPr>
              <p:nvPr/>
            </p:nvSpPr>
            <p:spPr bwMode="auto">
              <a:xfrm>
                <a:off x="2121" y="1761"/>
                <a:ext cx="92" cy="8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42" y="0"/>
                  </a:cxn>
                  <a:cxn ang="0">
                    <a:pos x="42" y="4"/>
                  </a:cxn>
                  <a:cxn ang="0">
                    <a:pos x="38" y="5"/>
                  </a:cxn>
                  <a:cxn ang="0">
                    <a:pos x="36" y="5"/>
                  </a:cxn>
                  <a:cxn ang="0">
                    <a:pos x="33" y="6"/>
                  </a:cxn>
                  <a:cxn ang="0">
                    <a:pos x="33" y="10"/>
                  </a:cxn>
                  <a:cxn ang="0">
                    <a:pos x="36" y="12"/>
                  </a:cxn>
                  <a:cxn ang="0">
                    <a:pos x="50" y="32"/>
                  </a:cxn>
                  <a:cxn ang="0">
                    <a:pos x="64" y="15"/>
                  </a:cxn>
                  <a:cxn ang="0">
                    <a:pos x="65" y="11"/>
                  </a:cxn>
                  <a:cxn ang="0">
                    <a:pos x="65" y="7"/>
                  </a:cxn>
                  <a:cxn ang="0">
                    <a:pos x="64" y="5"/>
                  </a:cxn>
                  <a:cxn ang="0">
                    <a:pos x="61" y="4"/>
                  </a:cxn>
                  <a:cxn ang="0">
                    <a:pos x="57" y="4"/>
                  </a:cxn>
                  <a:cxn ang="0">
                    <a:pos x="57" y="0"/>
                  </a:cxn>
                  <a:cxn ang="0">
                    <a:pos x="89" y="0"/>
                  </a:cxn>
                  <a:cxn ang="0">
                    <a:pos x="89" y="4"/>
                  </a:cxn>
                  <a:cxn ang="0">
                    <a:pos x="76" y="9"/>
                  </a:cxn>
                  <a:cxn ang="0">
                    <a:pos x="75" y="10"/>
                  </a:cxn>
                  <a:cxn ang="0">
                    <a:pos x="73" y="14"/>
                  </a:cxn>
                  <a:cxn ang="0">
                    <a:pos x="69" y="18"/>
                  </a:cxn>
                  <a:cxn ang="0">
                    <a:pos x="52" y="37"/>
                  </a:cxn>
                  <a:cxn ang="0">
                    <a:pos x="75" y="66"/>
                  </a:cxn>
                  <a:cxn ang="0">
                    <a:pos x="83" y="73"/>
                  </a:cxn>
                  <a:cxn ang="0">
                    <a:pos x="87" y="75"/>
                  </a:cxn>
                  <a:cxn ang="0">
                    <a:pos x="92" y="76"/>
                  </a:cxn>
                  <a:cxn ang="0">
                    <a:pos x="92" y="80"/>
                  </a:cxn>
                  <a:cxn ang="0">
                    <a:pos x="53" y="80"/>
                  </a:cxn>
                  <a:cxn ang="0">
                    <a:pos x="53" y="76"/>
                  </a:cxn>
                  <a:cxn ang="0">
                    <a:pos x="59" y="76"/>
                  </a:cxn>
                  <a:cxn ang="0">
                    <a:pos x="61" y="75"/>
                  </a:cxn>
                  <a:cxn ang="0">
                    <a:pos x="62" y="73"/>
                  </a:cxn>
                  <a:cxn ang="0">
                    <a:pos x="64" y="71"/>
                  </a:cxn>
                  <a:cxn ang="0">
                    <a:pos x="62" y="70"/>
                  </a:cxn>
                  <a:cxn ang="0">
                    <a:pos x="62" y="67"/>
                  </a:cxn>
                  <a:cxn ang="0">
                    <a:pos x="60" y="66"/>
                  </a:cxn>
                  <a:cxn ang="0">
                    <a:pos x="45" y="43"/>
                  </a:cxn>
                  <a:cxn ang="0">
                    <a:pos x="27" y="66"/>
                  </a:cxn>
                  <a:cxn ang="0">
                    <a:pos x="26" y="67"/>
                  </a:cxn>
                  <a:cxn ang="0">
                    <a:pos x="24" y="70"/>
                  </a:cxn>
                  <a:cxn ang="0">
                    <a:pos x="27" y="75"/>
                  </a:cxn>
                  <a:cxn ang="0">
                    <a:pos x="29" y="76"/>
                  </a:cxn>
                  <a:cxn ang="0">
                    <a:pos x="33" y="76"/>
                  </a:cxn>
                  <a:cxn ang="0">
                    <a:pos x="33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13" y="70"/>
                  </a:cxn>
                  <a:cxn ang="0">
                    <a:pos x="22" y="61"/>
                  </a:cxn>
                  <a:cxn ang="0">
                    <a:pos x="41" y="39"/>
                  </a:cxn>
                  <a:cxn ang="0">
                    <a:pos x="20" y="12"/>
                  </a:cxn>
                  <a:cxn ang="0">
                    <a:pos x="10" y="5"/>
                  </a:cxn>
                  <a:cxn ang="0">
                    <a:pos x="5" y="4"/>
                  </a:cxn>
                  <a:cxn ang="0">
                    <a:pos x="5" y="0"/>
                  </a:cxn>
                </a:cxnLst>
                <a:rect l="0" t="0" r="r" b="b"/>
                <a:pathLst>
                  <a:path w="92" h="80">
                    <a:moveTo>
                      <a:pt x="5" y="0"/>
                    </a:moveTo>
                    <a:lnTo>
                      <a:pt x="42" y="0"/>
                    </a:lnTo>
                    <a:lnTo>
                      <a:pt x="42" y="4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3" y="6"/>
                    </a:lnTo>
                    <a:lnTo>
                      <a:pt x="33" y="10"/>
                    </a:lnTo>
                    <a:lnTo>
                      <a:pt x="36" y="12"/>
                    </a:lnTo>
                    <a:lnTo>
                      <a:pt x="50" y="32"/>
                    </a:lnTo>
                    <a:lnTo>
                      <a:pt x="64" y="15"/>
                    </a:lnTo>
                    <a:lnTo>
                      <a:pt x="65" y="11"/>
                    </a:lnTo>
                    <a:lnTo>
                      <a:pt x="65" y="7"/>
                    </a:lnTo>
                    <a:lnTo>
                      <a:pt x="64" y="5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89" y="0"/>
                    </a:lnTo>
                    <a:lnTo>
                      <a:pt x="89" y="4"/>
                    </a:lnTo>
                    <a:lnTo>
                      <a:pt x="76" y="9"/>
                    </a:lnTo>
                    <a:lnTo>
                      <a:pt x="75" y="10"/>
                    </a:lnTo>
                    <a:lnTo>
                      <a:pt x="73" y="14"/>
                    </a:lnTo>
                    <a:lnTo>
                      <a:pt x="69" y="18"/>
                    </a:lnTo>
                    <a:lnTo>
                      <a:pt x="52" y="37"/>
                    </a:lnTo>
                    <a:lnTo>
                      <a:pt x="75" y="66"/>
                    </a:lnTo>
                    <a:lnTo>
                      <a:pt x="83" y="73"/>
                    </a:lnTo>
                    <a:lnTo>
                      <a:pt x="87" y="75"/>
                    </a:lnTo>
                    <a:lnTo>
                      <a:pt x="92" y="76"/>
                    </a:lnTo>
                    <a:lnTo>
                      <a:pt x="92" y="80"/>
                    </a:lnTo>
                    <a:lnTo>
                      <a:pt x="53" y="80"/>
                    </a:lnTo>
                    <a:lnTo>
                      <a:pt x="53" y="76"/>
                    </a:lnTo>
                    <a:lnTo>
                      <a:pt x="59" y="76"/>
                    </a:lnTo>
                    <a:lnTo>
                      <a:pt x="61" y="75"/>
                    </a:lnTo>
                    <a:lnTo>
                      <a:pt x="62" y="73"/>
                    </a:lnTo>
                    <a:lnTo>
                      <a:pt x="64" y="71"/>
                    </a:lnTo>
                    <a:lnTo>
                      <a:pt x="62" y="70"/>
                    </a:lnTo>
                    <a:lnTo>
                      <a:pt x="62" y="67"/>
                    </a:lnTo>
                    <a:lnTo>
                      <a:pt x="60" y="66"/>
                    </a:lnTo>
                    <a:lnTo>
                      <a:pt x="45" y="43"/>
                    </a:lnTo>
                    <a:lnTo>
                      <a:pt x="27" y="66"/>
                    </a:lnTo>
                    <a:lnTo>
                      <a:pt x="26" y="67"/>
                    </a:lnTo>
                    <a:lnTo>
                      <a:pt x="24" y="70"/>
                    </a:lnTo>
                    <a:lnTo>
                      <a:pt x="27" y="75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3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13" y="70"/>
                    </a:lnTo>
                    <a:lnTo>
                      <a:pt x="22" y="61"/>
                    </a:lnTo>
                    <a:lnTo>
                      <a:pt x="41" y="39"/>
                    </a:lnTo>
                    <a:lnTo>
                      <a:pt x="20" y="12"/>
                    </a:lnTo>
                    <a:lnTo>
                      <a:pt x="10" y="5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04" name="Freeform 288"/>
              <p:cNvSpPr>
                <a:spLocks noEditPoints="1"/>
              </p:cNvSpPr>
              <p:nvPr/>
            </p:nvSpPr>
            <p:spPr bwMode="auto">
              <a:xfrm>
                <a:off x="2549" y="1761"/>
                <a:ext cx="100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100" y="57"/>
                  </a:cxn>
                  <a:cxn ang="0">
                    <a:pos x="94" y="73"/>
                  </a:cxn>
                  <a:cxn ang="0">
                    <a:pos x="79" y="81"/>
                  </a:cxn>
                  <a:cxn ang="0">
                    <a:pos x="64" y="73"/>
                  </a:cxn>
                  <a:cxn ang="0">
                    <a:pos x="59" y="56"/>
                  </a:cxn>
                  <a:cxn ang="0">
                    <a:pos x="64" y="39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39"/>
                  </a:cxn>
                  <a:cxn ang="0">
                    <a:pos x="21" y="44"/>
                  </a:cxn>
                  <a:cxn ang="0">
                    <a:pos x="31" y="35"/>
                  </a:cxn>
                  <a:cxn ang="0">
                    <a:pos x="31" y="12"/>
                  </a:cxn>
                  <a:cxn ang="0">
                    <a:pos x="21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1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1" y="45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100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5"/>
                    </a:lnTo>
                    <a:lnTo>
                      <a:pt x="68" y="57"/>
                    </a:lnTo>
                    <a:lnTo>
                      <a:pt x="68" y="63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6" y="75"/>
                    </a:lnTo>
                    <a:lnTo>
                      <a:pt x="89" y="67"/>
                    </a:lnTo>
                    <a:lnTo>
                      <a:pt x="91" y="56"/>
                    </a:lnTo>
                    <a:lnTo>
                      <a:pt x="89" y="44"/>
                    </a:lnTo>
                    <a:lnTo>
                      <a:pt x="86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100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3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6"/>
                    </a:lnTo>
                    <a:lnTo>
                      <a:pt x="11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9" y="37"/>
                    </a:lnTo>
                    <a:lnTo>
                      <a:pt x="31" y="45"/>
                    </a:lnTo>
                    <a:lnTo>
                      <a:pt x="21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05" name="Freeform 289"/>
              <p:cNvSpPr>
                <a:spLocks/>
              </p:cNvSpPr>
              <p:nvPr/>
            </p:nvSpPr>
            <p:spPr bwMode="auto">
              <a:xfrm>
                <a:off x="2660" y="1757"/>
                <a:ext cx="61" cy="8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3" y="0"/>
                  </a:cxn>
                  <a:cxn ang="0">
                    <a:pos x="51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22" y="32"/>
                  </a:cxn>
                  <a:cxn ang="0">
                    <a:pos x="32" y="30"/>
                  </a:cxn>
                  <a:cxn ang="0">
                    <a:pos x="43" y="32"/>
                  </a:cxn>
                  <a:cxn ang="0">
                    <a:pos x="52" y="37"/>
                  </a:cxn>
                  <a:cxn ang="0">
                    <a:pos x="58" y="44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1" y="77"/>
                  </a:cxn>
                  <a:cxn ang="0">
                    <a:pos x="41" y="84"/>
                  </a:cxn>
                  <a:cxn ang="0">
                    <a:pos x="28" y="85"/>
                  </a:cxn>
                  <a:cxn ang="0">
                    <a:pos x="22" y="85"/>
                  </a:cxn>
                  <a:cxn ang="0">
                    <a:pos x="15" y="84"/>
                  </a:cxn>
                  <a:cxn ang="0">
                    <a:pos x="5" y="79"/>
                  </a:cxn>
                  <a:cxn ang="0">
                    <a:pos x="3" y="76"/>
                  </a:cxn>
                  <a:cxn ang="0">
                    <a:pos x="0" y="72"/>
                  </a:cxn>
                  <a:cxn ang="0">
                    <a:pos x="0" y="65"/>
                  </a:cxn>
                  <a:cxn ang="0">
                    <a:pos x="4" y="61"/>
                  </a:cxn>
                  <a:cxn ang="0">
                    <a:pos x="6" y="61"/>
                  </a:cxn>
                  <a:cxn ang="0">
                    <a:pos x="10" y="62"/>
                  </a:cxn>
                  <a:cxn ang="0">
                    <a:pos x="13" y="63"/>
                  </a:cxn>
                  <a:cxn ang="0">
                    <a:pos x="14" y="67"/>
                  </a:cxn>
                  <a:cxn ang="0">
                    <a:pos x="13" y="69"/>
                  </a:cxn>
                  <a:cxn ang="0">
                    <a:pos x="13" y="75"/>
                  </a:cxn>
                  <a:cxn ang="0">
                    <a:pos x="15" y="77"/>
                  </a:cxn>
                  <a:cxn ang="0">
                    <a:pos x="18" y="79"/>
                  </a:cxn>
                  <a:cxn ang="0">
                    <a:pos x="22" y="80"/>
                  </a:cxn>
                  <a:cxn ang="0">
                    <a:pos x="27" y="80"/>
                  </a:cxn>
                  <a:cxn ang="0">
                    <a:pos x="38" y="77"/>
                  </a:cxn>
                  <a:cxn ang="0">
                    <a:pos x="44" y="70"/>
                  </a:cxn>
                  <a:cxn ang="0">
                    <a:pos x="47" y="58"/>
                  </a:cxn>
                  <a:cxn ang="0">
                    <a:pos x="46" y="47"/>
                  </a:cxn>
                  <a:cxn ang="0">
                    <a:pos x="38" y="39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8" y="38"/>
                  </a:cxn>
                  <a:cxn ang="0">
                    <a:pos x="15" y="41"/>
                  </a:cxn>
                  <a:cxn ang="0">
                    <a:pos x="11" y="43"/>
                  </a:cxn>
                  <a:cxn ang="0">
                    <a:pos x="9" y="47"/>
                  </a:cxn>
                  <a:cxn ang="0">
                    <a:pos x="4" y="46"/>
                  </a:cxn>
                  <a:cxn ang="0">
                    <a:pos x="4" y="4"/>
                  </a:cxn>
                  <a:cxn ang="0">
                    <a:pos x="46" y="4"/>
                  </a:cxn>
                  <a:cxn ang="0">
                    <a:pos x="47" y="2"/>
                  </a:cxn>
                  <a:cxn ang="0">
                    <a:pos x="48" y="0"/>
                  </a:cxn>
                </a:cxnLst>
                <a:rect l="0" t="0" r="r" b="b"/>
                <a:pathLst>
                  <a:path w="61" h="85">
                    <a:moveTo>
                      <a:pt x="48" y="0"/>
                    </a:moveTo>
                    <a:lnTo>
                      <a:pt x="53" y="0"/>
                    </a:lnTo>
                    <a:lnTo>
                      <a:pt x="51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22" y="32"/>
                    </a:lnTo>
                    <a:lnTo>
                      <a:pt x="32" y="30"/>
                    </a:lnTo>
                    <a:lnTo>
                      <a:pt x="43" y="32"/>
                    </a:lnTo>
                    <a:lnTo>
                      <a:pt x="52" y="37"/>
                    </a:lnTo>
                    <a:lnTo>
                      <a:pt x="58" y="44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1" y="77"/>
                    </a:lnTo>
                    <a:lnTo>
                      <a:pt x="41" y="84"/>
                    </a:lnTo>
                    <a:lnTo>
                      <a:pt x="28" y="85"/>
                    </a:lnTo>
                    <a:lnTo>
                      <a:pt x="22" y="85"/>
                    </a:lnTo>
                    <a:lnTo>
                      <a:pt x="15" y="84"/>
                    </a:lnTo>
                    <a:lnTo>
                      <a:pt x="5" y="79"/>
                    </a:lnTo>
                    <a:lnTo>
                      <a:pt x="3" y="76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10" y="62"/>
                    </a:lnTo>
                    <a:lnTo>
                      <a:pt x="13" y="63"/>
                    </a:lnTo>
                    <a:lnTo>
                      <a:pt x="14" y="67"/>
                    </a:lnTo>
                    <a:lnTo>
                      <a:pt x="13" y="69"/>
                    </a:lnTo>
                    <a:lnTo>
                      <a:pt x="13" y="75"/>
                    </a:lnTo>
                    <a:lnTo>
                      <a:pt x="15" y="77"/>
                    </a:lnTo>
                    <a:lnTo>
                      <a:pt x="18" y="79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38" y="77"/>
                    </a:lnTo>
                    <a:lnTo>
                      <a:pt x="44" y="70"/>
                    </a:lnTo>
                    <a:lnTo>
                      <a:pt x="47" y="58"/>
                    </a:lnTo>
                    <a:lnTo>
                      <a:pt x="46" y="47"/>
                    </a:lnTo>
                    <a:lnTo>
                      <a:pt x="38" y="39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5" y="41"/>
                    </a:lnTo>
                    <a:lnTo>
                      <a:pt x="11" y="43"/>
                    </a:lnTo>
                    <a:lnTo>
                      <a:pt x="9" y="47"/>
                    </a:lnTo>
                    <a:lnTo>
                      <a:pt x="4" y="46"/>
                    </a:lnTo>
                    <a:lnTo>
                      <a:pt x="4" y="4"/>
                    </a:lnTo>
                    <a:lnTo>
                      <a:pt x="46" y="4"/>
                    </a:lnTo>
                    <a:lnTo>
                      <a:pt x="47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06" name="Freeform 290"/>
              <p:cNvSpPr>
                <a:spLocks noEditPoints="1"/>
              </p:cNvSpPr>
              <p:nvPr/>
            </p:nvSpPr>
            <p:spPr bwMode="auto">
              <a:xfrm>
                <a:off x="2731" y="1759"/>
                <a:ext cx="62" cy="83"/>
              </a:xfrm>
              <a:custGeom>
                <a:avLst/>
                <a:gdLst/>
                <a:ahLst/>
                <a:cxnLst>
                  <a:cxn ang="0">
                    <a:pos x="19" y="45"/>
                  </a:cxn>
                  <a:cxn ang="0">
                    <a:pos x="10" y="56"/>
                  </a:cxn>
                  <a:cxn ang="0">
                    <a:pos x="12" y="69"/>
                  </a:cxn>
                  <a:cxn ang="0">
                    <a:pos x="23" y="78"/>
                  </a:cxn>
                  <a:cxn ang="0">
                    <a:pos x="41" y="77"/>
                  </a:cxn>
                  <a:cxn ang="0">
                    <a:pos x="52" y="63"/>
                  </a:cxn>
                  <a:cxn ang="0">
                    <a:pos x="47" y="51"/>
                  </a:cxn>
                  <a:cxn ang="0">
                    <a:pos x="38" y="47"/>
                  </a:cxn>
                  <a:cxn ang="0">
                    <a:pos x="28" y="6"/>
                  </a:cxn>
                  <a:cxn ang="0">
                    <a:pos x="19" y="9"/>
                  </a:cxn>
                  <a:cxn ang="0">
                    <a:pos x="14" y="20"/>
                  </a:cxn>
                  <a:cxn ang="0">
                    <a:pos x="27" y="32"/>
                  </a:cxn>
                  <a:cxn ang="0">
                    <a:pos x="41" y="34"/>
                  </a:cxn>
                  <a:cxn ang="0">
                    <a:pos x="47" y="28"/>
                  </a:cxn>
                  <a:cxn ang="0">
                    <a:pos x="50" y="20"/>
                  </a:cxn>
                  <a:cxn ang="0">
                    <a:pos x="45" y="9"/>
                  </a:cxn>
                  <a:cxn ang="0">
                    <a:pos x="37" y="6"/>
                  </a:cxn>
                  <a:cxn ang="0">
                    <a:pos x="32" y="0"/>
                  </a:cxn>
                  <a:cxn ang="0">
                    <a:pos x="50" y="4"/>
                  </a:cxn>
                  <a:cxn ang="0">
                    <a:pos x="59" y="14"/>
                  </a:cxn>
                  <a:cxn ang="0">
                    <a:pos x="54" y="32"/>
                  </a:cxn>
                  <a:cxn ang="0">
                    <a:pos x="42" y="37"/>
                  </a:cxn>
                  <a:cxn ang="0">
                    <a:pos x="56" y="44"/>
                  </a:cxn>
                  <a:cxn ang="0">
                    <a:pos x="62" y="58"/>
                  </a:cxn>
                  <a:cxn ang="0">
                    <a:pos x="52" y="77"/>
                  </a:cxn>
                  <a:cxn ang="0">
                    <a:pos x="31" y="83"/>
                  </a:cxn>
                  <a:cxn ang="0">
                    <a:pos x="10" y="78"/>
                  </a:cxn>
                  <a:cxn ang="0">
                    <a:pos x="3" y="70"/>
                  </a:cxn>
                  <a:cxn ang="0">
                    <a:pos x="0" y="56"/>
                  </a:cxn>
                  <a:cxn ang="0">
                    <a:pos x="7" y="47"/>
                  </a:cxn>
                  <a:cxn ang="0">
                    <a:pos x="19" y="41"/>
                  </a:cxn>
                  <a:cxn ang="0">
                    <a:pos x="9" y="35"/>
                  </a:cxn>
                  <a:cxn ang="0">
                    <a:pos x="4" y="22"/>
                  </a:cxn>
                  <a:cxn ang="0">
                    <a:pos x="12" y="7"/>
                  </a:cxn>
                  <a:cxn ang="0">
                    <a:pos x="32" y="0"/>
                  </a:cxn>
                </a:cxnLst>
                <a:rect l="0" t="0" r="r" b="b"/>
                <a:pathLst>
                  <a:path w="62" h="83">
                    <a:moveTo>
                      <a:pt x="24" y="42"/>
                    </a:moveTo>
                    <a:lnTo>
                      <a:pt x="19" y="45"/>
                    </a:lnTo>
                    <a:lnTo>
                      <a:pt x="15" y="49"/>
                    </a:lnTo>
                    <a:lnTo>
                      <a:pt x="10" y="56"/>
                    </a:lnTo>
                    <a:lnTo>
                      <a:pt x="10" y="61"/>
                    </a:lnTo>
                    <a:lnTo>
                      <a:pt x="12" y="69"/>
                    </a:lnTo>
                    <a:lnTo>
                      <a:pt x="15" y="74"/>
                    </a:lnTo>
                    <a:lnTo>
                      <a:pt x="23" y="78"/>
                    </a:lnTo>
                    <a:lnTo>
                      <a:pt x="31" y="79"/>
                    </a:lnTo>
                    <a:lnTo>
                      <a:pt x="41" y="77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0" y="55"/>
                    </a:lnTo>
                    <a:lnTo>
                      <a:pt x="47" y="51"/>
                    </a:lnTo>
                    <a:lnTo>
                      <a:pt x="43" y="49"/>
                    </a:lnTo>
                    <a:lnTo>
                      <a:pt x="38" y="47"/>
                    </a:lnTo>
                    <a:lnTo>
                      <a:pt x="24" y="42"/>
                    </a:lnTo>
                    <a:close/>
                    <a:moveTo>
                      <a:pt x="28" y="6"/>
                    </a:moveTo>
                    <a:lnTo>
                      <a:pt x="23" y="7"/>
                    </a:lnTo>
                    <a:lnTo>
                      <a:pt x="19" y="9"/>
                    </a:lnTo>
                    <a:lnTo>
                      <a:pt x="17" y="12"/>
                    </a:lnTo>
                    <a:lnTo>
                      <a:pt x="14" y="20"/>
                    </a:lnTo>
                    <a:lnTo>
                      <a:pt x="17" y="27"/>
                    </a:lnTo>
                    <a:lnTo>
                      <a:pt x="27" y="32"/>
                    </a:lnTo>
                    <a:lnTo>
                      <a:pt x="36" y="35"/>
                    </a:lnTo>
                    <a:lnTo>
                      <a:pt x="41" y="34"/>
                    </a:lnTo>
                    <a:lnTo>
                      <a:pt x="45" y="31"/>
                    </a:lnTo>
                    <a:lnTo>
                      <a:pt x="47" y="28"/>
                    </a:lnTo>
                    <a:lnTo>
                      <a:pt x="50" y="25"/>
                    </a:lnTo>
                    <a:lnTo>
                      <a:pt x="50" y="20"/>
                    </a:lnTo>
                    <a:lnTo>
                      <a:pt x="47" y="12"/>
                    </a:lnTo>
                    <a:lnTo>
                      <a:pt x="45" y="9"/>
                    </a:lnTo>
                    <a:lnTo>
                      <a:pt x="41" y="7"/>
                    </a:lnTo>
                    <a:lnTo>
                      <a:pt x="37" y="6"/>
                    </a:lnTo>
                    <a:lnTo>
                      <a:pt x="28" y="6"/>
                    </a:lnTo>
                    <a:close/>
                    <a:moveTo>
                      <a:pt x="32" y="0"/>
                    </a:moveTo>
                    <a:lnTo>
                      <a:pt x="45" y="3"/>
                    </a:lnTo>
                    <a:lnTo>
                      <a:pt x="50" y="4"/>
                    </a:lnTo>
                    <a:lnTo>
                      <a:pt x="56" y="11"/>
                    </a:lnTo>
                    <a:lnTo>
                      <a:pt x="59" y="14"/>
                    </a:lnTo>
                    <a:lnTo>
                      <a:pt x="59" y="25"/>
                    </a:lnTo>
                    <a:lnTo>
                      <a:pt x="54" y="32"/>
                    </a:lnTo>
                    <a:lnTo>
                      <a:pt x="48" y="35"/>
                    </a:lnTo>
                    <a:lnTo>
                      <a:pt x="42" y="37"/>
                    </a:lnTo>
                    <a:lnTo>
                      <a:pt x="50" y="40"/>
                    </a:lnTo>
                    <a:lnTo>
                      <a:pt x="56" y="44"/>
                    </a:lnTo>
                    <a:lnTo>
                      <a:pt x="61" y="50"/>
                    </a:lnTo>
                    <a:lnTo>
                      <a:pt x="62" y="58"/>
                    </a:lnTo>
                    <a:lnTo>
                      <a:pt x="60" y="69"/>
                    </a:lnTo>
                    <a:lnTo>
                      <a:pt x="52" y="77"/>
                    </a:lnTo>
                    <a:lnTo>
                      <a:pt x="42" y="82"/>
                    </a:lnTo>
                    <a:lnTo>
                      <a:pt x="31" y="83"/>
                    </a:lnTo>
                    <a:lnTo>
                      <a:pt x="23" y="83"/>
                    </a:lnTo>
                    <a:lnTo>
                      <a:pt x="10" y="78"/>
                    </a:lnTo>
                    <a:lnTo>
                      <a:pt x="5" y="75"/>
                    </a:lnTo>
                    <a:lnTo>
                      <a:pt x="3" y="70"/>
                    </a:lnTo>
                    <a:lnTo>
                      <a:pt x="0" y="67"/>
                    </a:lnTo>
                    <a:lnTo>
                      <a:pt x="0" y="56"/>
                    </a:lnTo>
                    <a:lnTo>
                      <a:pt x="3" y="51"/>
                    </a:lnTo>
                    <a:lnTo>
                      <a:pt x="7" y="47"/>
                    </a:lnTo>
                    <a:lnTo>
                      <a:pt x="12" y="44"/>
                    </a:lnTo>
                    <a:lnTo>
                      <a:pt x="19" y="41"/>
                    </a:lnTo>
                    <a:lnTo>
                      <a:pt x="14" y="39"/>
                    </a:lnTo>
                    <a:lnTo>
                      <a:pt x="9" y="35"/>
                    </a:lnTo>
                    <a:lnTo>
                      <a:pt x="4" y="27"/>
                    </a:lnTo>
                    <a:lnTo>
                      <a:pt x="4" y="22"/>
                    </a:lnTo>
                    <a:lnTo>
                      <a:pt x="7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07" name="Picture 291"/>
              <p:cNvPicPr>
                <a:picLocks noChangeAspect="1" noChangeArrowheads="1"/>
              </p:cNvPicPr>
              <p:nvPr/>
            </p:nvPicPr>
            <p:blipFill>
              <a:blip r:embed="rId143" cstate="print"/>
              <a:srcRect/>
              <a:stretch>
                <a:fillRect/>
              </a:stretch>
            </p:blipFill>
            <p:spPr bwMode="auto">
              <a:xfrm>
                <a:off x="2890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08" name="Picture 292"/>
              <p:cNvPicPr>
                <a:picLocks noChangeAspect="1" noChangeArrowheads="1"/>
              </p:cNvPicPr>
              <p:nvPr/>
            </p:nvPicPr>
            <p:blipFill>
              <a:blip r:embed="rId144" cstate="print"/>
              <a:srcRect/>
              <a:stretch>
                <a:fillRect/>
              </a:stretch>
            </p:blipFill>
            <p:spPr bwMode="auto">
              <a:xfrm>
                <a:off x="2890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09" name="Picture 293"/>
              <p:cNvPicPr>
                <a:picLocks noChangeAspect="1" noChangeArrowheads="1"/>
              </p:cNvPicPr>
              <p:nvPr/>
            </p:nvPicPr>
            <p:blipFill>
              <a:blip r:embed="rId145" cstate="print"/>
              <a:srcRect/>
              <a:stretch>
                <a:fillRect/>
              </a:stretch>
            </p:blipFill>
            <p:spPr bwMode="auto">
              <a:xfrm>
                <a:off x="2919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10" name="Picture 294"/>
              <p:cNvPicPr>
                <a:picLocks noChangeAspect="1" noChangeArrowheads="1"/>
              </p:cNvPicPr>
              <p:nvPr/>
            </p:nvPicPr>
            <p:blipFill>
              <a:blip r:embed="rId146" cstate="print"/>
              <a:srcRect/>
              <a:stretch>
                <a:fillRect/>
              </a:stretch>
            </p:blipFill>
            <p:spPr bwMode="auto">
              <a:xfrm>
                <a:off x="2919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11" name="Freeform 295"/>
              <p:cNvSpPr>
                <a:spLocks/>
              </p:cNvSpPr>
              <p:nvPr/>
            </p:nvSpPr>
            <p:spPr bwMode="auto">
              <a:xfrm>
                <a:off x="3029" y="1784"/>
                <a:ext cx="68" cy="5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28" y="5"/>
                  </a:cxn>
                  <a:cxn ang="0">
                    <a:pos x="26" y="5"/>
                  </a:cxn>
                  <a:cxn ang="0">
                    <a:pos x="25" y="6"/>
                  </a:cxn>
                  <a:cxn ang="0">
                    <a:pos x="25" y="9"/>
                  </a:cxn>
                  <a:cxn ang="0">
                    <a:pos x="26" y="10"/>
                  </a:cxn>
                  <a:cxn ang="0">
                    <a:pos x="35" y="21"/>
                  </a:cxn>
                  <a:cxn ang="0">
                    <a:pos x="45" y="10"/>
                  </a:cxn>
                  <a:cxn ang="0">
                    <a:pos x="47" y="9"/>
                  </a:cxn>
                  <a:cxn ang="0">
                    <a:pos x="47" y="5"/>
                  </a:cxn>
                  <a:cxn ang="0">
                    <a:pos x="45" y="5"/>
                  </a:cxn>
                  <a:cxn ang="0">
                    <a:pos x="41" y="3"/>
                  </a:cxn>
                  <a:cxn ang="0">
                    <a:pos x="41" y="0"/>
                  </a:cxn>
                  <a:cxn ang="0">
                    <a:pos x="66" y="0"/>
                  </a:cxn>
                  <a:cxn ang="0">
                    <a:pos x="66" y="3"/>
                  </a:cxn>
                  <a:cxn ang="0">
                    <a:pos x="59" y="6"/>
                  </a:cxn>
                  <a:cxn ang="0">
                    <a:pos x="54" y="9"/>
                  </a:cxn>
                  <a:cxn ang="0">
                    <a:pos x="39" y="24"/>
                  </a:cxn>
                  <a:cxn ang="0">
                    <a:pos x="58" y="49"/>
                  </a:cxn>
                  <a:cxn ang="0">
                    <a:pos x="63" y="52"/>
                  </a:cxn>
                  <a:cxn ang="0">
                    <a:pos x="68" y="53"/>
                  </a:cxn>
                  <a:cxn ang="0">
                    <a:pos x="68" y="57"/>
                  </a:cxn>
                  <a:cxn ang="0">
                    <a:pos x="35" y="57"/>
                  </a:cxn>
                  <a:cxn ang="0">
                    <a:pos x="35" y="53"/>
                  </a:cxn>
                  <a:cxn ang="0">
                    <a:pos x="40" y="53"/>
                  </a:cxn>
                  <a:cxn ang="0">
                    <a:pos x="41" y="52"/>
                  </a:cxn>
                  <a:cxn ang="0">
                    <a:pos x="43" y="49"/>
                  </a:cxn>
                  <a:cxn ang="0">
                    <a:pos x="43" y="48"/>
                  </a:cxn>
                  <a:cxn ang="0">
                    <a:pos x="41" y="47"/>
                  </a:cxn>
                  <a:cxn ang="0">
                    <a:pos x="31" y="31"/>
                  </a:cxn>
                  <a:cxn ang="0">
                    <a:pos x="20" y="44"/>
                  </a:cxn>
                  <a:cxn ang="0">
                    <a:pos x="17" y="47"/>
                  </a:cxn>
                  <a:cxn ang="0">
                    <a:pos x="17" y="49"/>
                  </a:cxn>
                  <a:cxn ang="0">
                    <a:pos x="20" y="52"/>
                  </a:cxn>
                  <a:cxn ang="0">
                    <a:pos x="24" y="53"/>
                  </a:cxn>
                  <a:cxn ang="0">
                    <a:pos x="25" y="53"/>
                  </a:cxn>
                  <a:cxn ang="0">
                    <a:pos x="25" y="57"/>
                  </a:cxn>
                  <a:cxn ang="0">
                    <a:pos x="0" y="57"/>
                  </a:cxn>
                  <a:cxn ang="0">
                    <a:pos x="0" y="53"/>
                  </a:cxn>
                  <a:cxn ang="0">
                    <a:pos x="3" y="52"/>
                  </a:cxn>
                  <a:cxn ang="0">
                    <a:pos x="8" y="49"/>
                  </a:cxn>
                  <a:cxn ang="0">
                    <a:pos x="12" y="44"/>
                  </a:cxn>
                  <a:cxn ang="0">
                    <a:pos x="28" y="28"/>
                  </a:cxn>
                  <a:cxn ang="0">
                    <a:pos x="14" y="11"/>
                  </a:cxn>
                  <a:cxn ang="0">
                    <a:pos x="11" y="7"/>
                  </a:cxn>
                  <a:cxn ang="0">
                    <a:pos x="6" y="5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68" h="57">
                    <a:moveTo>
                      <a:pt x="2" y="0"/>
                    </a:moveTo>
                    <a:lnTo>
                      <a:pt x="31" y="0"/>
                    </a:lnTo>
                    <a:lnTo>
                      <a:pt x="31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35" y="21"/>
                    </a:lnTo>
                    <a:lnTo>
                      <a:pt x="45" y="10"/>
                    </a:lnTo>
                    <a:lnTo>
                      <a:pt x="47" y="9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1" y="3"/>
                    </a:lnTo>
                    <a:lnTo>
                      <a:pt x="41" y="0"/>
                    </a:lnTo>
                    <a:lnTo>
                      <a:pt x="66" y="0"/>
                    </a:lnTo>
                    <a:lnTo>
                      <a:pt x="66" y="3"/>
                    </a:lnTo>
                    <a:lnTo>
                      <a:pt x="59" y="6"/>
                    </a:lnTo>
                    <a:lnTo>
                      <a:pt x="54" y="9"/>
                    </a:lnTo>
                    <a:lnTo>
                      <a:pt x="39" y="24"/>
                    </a:lnTo>
                    <a:lnTo>
                      <a:pt x="58" y="49"/>
                    </a:lnTo>
                    <a:lnTo>
                      <a:pt x="63" y="52"/>
                    </a:lnTo>
                    <a:lnTo>
                      <a:pt x="68" y="53"/>
                    </a:lnTo>
                    <a:lnTo>
                      <a:pt x="68" y="57"/>
                    </a:lnTo>
                    <a:lnTo>
                      <a:pt x="35" y="57"/>
                    </a:lnTo>
                    <a:lnTo>
                      <a:pt x="35" y="53"/>
                    </a:lnTo>
                    <a:lnTo>
                      <a:pt x="40" y="53"/>
                    </a:lnTo>
                    <a:lnTo>
                      <a:pt x="41" y="52"/>
                    </a:lnTo>
                    <a:lnTo>
                      <a:pt x="43" y="49"/>
                    </a:lnTo>
                    <a:lnTo>
                      <a:pt x="43" y="48"/>
                    </a:lnTo>
                    <a:lnTo>
                      <a:pt x="41" y="47"/>
                    </a:lnTo>
                    <a:lnTo>
                      <a:pt x="31" y="31"/>
                    </a:lnTo>
                    <a:lnTo>
                      <a:pt x="20" y="44"/>
                    </a:lnTo>
                    <a:lnTo>
                      <a:pt x="17" y="47"/>
                    </a:lnTo>
                    <a:lnTo>
                      <a:pt x="17" y="49"/>
                    </a:lnTo>
                    <a:lnTo>
                      <a:pt x="20" y="52"/>
                    </a:lnTo>
                    <a:lnTo>
                      <a:pt x="24" y="53"/>
                    </a:lnTo>
                    <a:lnTo>
                      <a:pt x="25" y="53"/>
                    </a:lnTo>
                    <a:lnTo>
                      <a:pt x="25" y="57"/>
                    </a:lnTo>
                    <a:lnTo>
                      <a:pt x="0" y="57"/>
                    </a:lnTo>
                    <a:lnTo>
                      <a:pt x="0" y="53"/>
                    </a:lnTo>
                    <a:lnTo>
                      <a:pt x="3" y="52"/>
                    </a:lnTo>
                    <a:lnTo>
                      <a:pt x="8" y="49"/>
                    </a:lnTo>
                    <a:lnTo>
                      <a:pt x="12" y="44"/>
                    </a:lnTo>
                    <a:lnTo>
                      <a:pt x="28" y="28"/>
                    </a:lnTo>
                    <a:lnTo>
                      <a:pt x="14" y="11"/>
                    </a:lnTo>
                    <a:lnTo>
                      <a:pt x="11" y="7"/>
                    </a:lnTo>
                    <a:lnTo>
                      <a:pt x="6" y="5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12" name="Freeform 296"/>
              <p:cNvSpPr>
                <a:spLocks noEditPoints="1"/>
              </p:cNvSpPr>
              <p:nvPr/>
            </p:nvSpPr>
            <p:spPr bwMode="auto">
              <a:xfrm>
                <a:off x="3303" y="1761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1" y="73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7" y="44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2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5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3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3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13" name="Freeform 297"/>
              <p:cNvSpPr>
                <a:spLocks/>
              </p:cNvSpPr>
              <p:nvPr/>
            </p:nvSpPr>
            <p:spPr bwMode="auto">
              <a:xfrm>
                <a:off x="3414" y="1761"/>
                <a:ext cx="61" cy="8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9" y="0"/>
                  </a:cxn>
                  <a:cxn ang="0">
                    <a:pos x="61" y="7"/>
                  </a:cxn>
                  <a:cxn ang="0">
                    <a:pos x="44" y="30"/>
                  </a:cxn>
                  <a:cxn ang="0">
                    <a:pos x="34" y="54"/>
                  </a:cxn>
                  <a:cxn ang="0">
                    <a:pos x="29" y="80"/>
                  </a:cxn>
                  <a:cxn ang="0">
                    <a:pos x="14" y="80"/>
                  </a:cxn>
                  <a:cxn ang="0">
                    <a:pos x="20" y="56"/>
                  </a:cxn>
                  <a:cxn ang="0">
                    <a:pos x="34" y="33"/>
                  </a:cxn>
                  <a:cxn ang="0">
                    <a:pos x="52" y="10"/>
                  </a:cxn>
                  <a:cxn ang="0">
                    <a:pos x="12" y="10"/>
                  </a:cxn>
                  <a:cxn ang="0">
                    <a:pos x="10" y="11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3" y="0"/>
                  </a:cxn>
                </a:cxnLst>
                <a:rect l="0" t="0" r="r" b="b"/>
                <a:pathLst>
                  <a:path w="61" h="80">
                    <a:moveTo>
                      <a:pt x="3" y="0"/>
                    </a:moveTo>
                    <a:lnTo>
                      <a:pt x="59" y="0"/>
                    </a:lnTo>
                    <a:lnTo>
                      <a:pt x="61" y="7"/>
                    </a:lnTo>
                    <a:lnTo>
                      <a:pt x="44" y="30"/>
                    </a:lnTo>
                    <a:lnTo>
                      <a:pt x="34" y="54"/>
                    </a:lnTo>
                    <a:lnTo>
                      <a:pt x="29" y="80"/>
                    </a:lnTo>
                    <a:lnTo>
                      <a:pt x="14" y="80"/>
                    </a:lnTo>
                    <a:lnTo>
                      <a:pt x="20" y="56"/>
                    </a:lnTo>
                    <a:lnTo>
                      <a:pt x="34" y="33"/>
                    </a:lnTo>
                    <a:lnTo>
                      <a:pt x="52" y="10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14" name="Freeform 298"/>
              <p:cNvSpPr>
                <a:spLocks noEditPoints="1"/>
              </p:cNvSpPr>
              <p:nvPr/>
            </p:nvSpPr>
            <p:spPr bwMode="auto">
              <a:xfrm>
                <a:off x="3485" y="1759"/>
                <a:ext cx="62" cy="83"/>
              </a:xfrm>
              <a:custGeom>
                <a:avLst/>
                <a:gdLst/>
                <a:ahLst/>
                <a:cxnLst>
                  <a:cxn ang="0">
                    <a:pos x="19" y="45"/>
                  </a:cxn>
                  <a:cxn ang="0">
                    <a:pos x="10" y="56"/>
                  </a:cxn>
                  <a:cxn ang="0">
                    <a:pos x="11" y="69"/>
                  </a:cxn>
                  <a:cxn ang="0">
                    <a:pos x="23" y="78"/>
                  </a:cxn>
                  <a:cxn ang="0">
                    <a:pos x="42" y="77"/>
                  </a:cxn>
                  <a:cxn ang="0">
                    <a:pos x="52" y="63"/>
                  </a:cxn>
                  <a:cxn ang="0">
                    <a:pos x="47" y="51"/>
                  </a:cxn>
                  <a:cxn ang="0">
                    <a:pos x="38" y="47"/>
                  </a:cxn>
                  <a:cxn ang="0">
                    <a:pos x="28" y="6"/>
                  </a:cxn>
                  <a:cxn ang="0">
                    <a:pos x="16" y="12"/>
                  </a:cxn>
                  <a:cxn ang="0">
                    <a:pos x="15" y="23"/>
                  </a:cxn>
                  <a:cxn ang="0">
                    <a:pos x="21" y="30"/>
                  </a:cxn>
                  <a:cxn ang="0">
                    <a:pos x="35" y="35"/>
                  </a:cxn>
                  <a:cxn ang="0">
                    <a:pos x="44" y="31"/>
                  </a:cxn>
                  <a:cxn ang="0">
                    <a:pos x="49" y="25"/>
                  </a:cxn>
                  <a:cxn ang="0">
                    <a:pos x="47" y="12"/>
                  </a:cxn>
                  <a:cxn ang="0">
                    <a:pos x="37" y="6"/>
                  </a:cxn>
                  <a:cxn ang="0">
                    <a:pos x="32" y="0"/>
                  </a:cxn>
                  <a:cxn ang="0">
                    <a:pos x="49" y="4"/>
                  </a:cxn>
                  <a:cxn ang="0">
                    <a:pos x="57" y="11"/>
                  </a:cxn>
                  <a:cxn ang="0">
                    <a:pos x="60" y="20"/>
                  </a:cxn>
                  <a:cxn ang="0">
                    <a:pos x="53" y="32"/>
                  </a:cxn>
                  <a:cxn ang="0">
                    <a:pos x="42" y="37"/>
                  </a:cxn>
                  <a:cxn ang="0">
                    <a:pos x="56" y="44"/>
                  </a:cxn>
                  <a:cxn ang="0">
                    <a:pos x="62" y="58"/>
                  </a:cxn>
                  <a:cxn ang="0">
                    <a:pos x="53" y="77"/>
                  </a:cxn>
                  <a:cxn ang="0">
                    <a:pos x="30" y="83"/>
                  </a:cxn>
                  <a:cxn ang="0">
                    <a:pos x="10" y="78"/>
                  </a:cxn>
                  <a:cxn ang="0">
                    <a:pos x="2" y="70"/>
                  </a:cxn>
                  <a:cxn ang="0">
                    <a:pos x="0" y="56"/>
                  </a:cxn>
                  <a:cxn ang="0">
                    <a:pos x="6" y="47"/>
                  </a:cxn>
                  <a:cxn ang="0">
                    <a:pos x="19" y="41"/>
                  </a:cxn>
                  <a:cxn ang="0">
                    <a:pos x="9" y="35"/>
                  </a:cxn>
                  <a:cxn ang="0">
                    <a:pos x="4" y="22"/>
                  </a:cxn>
                  <a:cxn ang="0">
                    <a:pos x="13" y="7"/>
                  </a:cxn>
                  <a:cxn ang="0">
                    <a:pos x="32" y="0"/>
                  </a:cxn>
                </a:cxnLst>
                <a:rect l="0" t="0" r="r" b="b"/>
                <a:pathLst>
                  <a:path w="62" h="83">
                    <a:moveTo>
                      <a:pt x="25" y="42"/>
                    </a:moveTo>
                    <a:lnTo>
                      <a:pt x="19" y="45"/>
                    </a:lnTo>
                    <a:lnTo>
                      <a:pt x="15" y="49"/>
                    </a:lnTo>
                    <a:lnTo>
                      <a:pt x="10" y="56"/>
                    </a:lnTo>
                    <a:lnTo>
                      <a:pt x="10" y="61"/>
                    </a:lnTo>
                    <a:lnTo>
                      <a:pt x="11" y="69"/>
                    </a:lnTo>
                    <a:lnTo>
                      <a:pt x="16" y="74"/>
                    </a:lnTo>
                    <a:lnTo>
                      <a:pt x="23" y="78"/>
                    </a:lnTo>
                    <a:lnTo>
                      <a:pt x="30" y="79"/>
                    </a:lnTo>
                    <a:lnTo>
                      <a:pt x="42" y="77"/>
                    </a:lnTo>
                    <a:lnTo>
                      <a:pt x="49" y="72"/>
                    </a:lnTo>
                    <a:lnTo>
                      <a:pt x="52" y="63"/>
                    </a:lnTo>
                    <a:lnTo>
                      <a:pt x="52" y="59"/>
                    </a:lnTo>
                    <a:lnTo>
                      <a:pt x="47" y="51"/>
                    </a:lnTo>
                    <a:lnTo>
                      <a:pt x="43" y="49"/>
                    </a:lnTo>
                    <a:lnTo>
                      <a:pt x="38" y="47"/>
                    </a:lnTo>
                    <a:lnTo>
                      <a:pt x="25" y="42"/>
                    </a:lnTo>
                    <a:close/>
                    <a:moveTo>
                      <a:pt x="28" y="6"/>
                    </a:moveTo>
                    <a:lnTo>
                      <a:pt x="24" y="7"/>
                    </a:lnTo>
                    <a:lnTo>
                      <a:pt x="16" y="12"/>
                    </a:lnTo>
                    <a:lnTo>
                      <a:pt x="14" y="20"/>
                    </a:lnTo>
                    <a:lnTo>
                      <a:pt x="15" y="23"/>
                    </a:lnTo>
                    <a:lnTo>
                      <a:pt x="18" y="27"/>
                    </a:lnTo>
                    <a:lnTo>
                      <a:pt x="21" y="30"/>
                    </a:lnTo>
                    <a:lnTo>
                      <a:pt x="27" y="32"/>
                    </a:lnTo>
                    <a:lnTo>
                      <a:pt x="35" y="35"/>
                    </a:lnTo>
                    <a:lnTo>
                      <a:pt x="40" y="34"/>
                    </a:lnTo>
                    <a:lnTo>
                      <a:pt x="44" y="31"/>
                    </a:lnTo>
                    <a:lnTo>
                      <a:pt x="47" y="28"/>
                    </a:lnTo>
                    <a:lnTo>
                      <a:pt x="49" y="25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2" y="7"/>
                    </a:lnTo>
                    <a:lnTo>
                      <a:pt x="37" y="6"/>
                    </a:lnTo>
                    <a:lnTo>
                      <a:pt x="28" y="6"/>
                    </a:lnTo>
                    <a:close/>
                    <a:moveTo>
                      <a:pt x="32" y="0"/>
                    </a:moveTo>
                    <a:lnTo>
                      <a:pt x="44" y="3"/>
                    </a:lnTo>
                    <a:lnTo>
                      <a:pt x="49" y="4"/>
                    </a:lnTo>
                    <a:lnTo>
                      <a:pt x="53" y="8"/>
                    </a:lnTo>
                    <a:lnTo>
                      <a:pt x="57" y="11"/>
                    </a:lnTo>
                    <a:lnTo>
                      <a:pt x="58" y="14"/>
                    </a:lnTo>
                    <a:lnTo>
                      <a:pt x="60" y="20"/>
                    </a:lnTo>
                    <a:lnTo>
                      <a:pt x="58" y="25"/>
                    </a:lnTo>
                    <a:lnTo>
                      <a:pt x="53" y="32"/>
                    </a:lnTo>
                    <a:lnTo>
                      <a:pt x="48" y="35"/>
                    </a:lnTo>
                    <a:lnTo>
                      <a:pt x="42" y="37"/>
                    </a:lnTo>
                    <a:lnTo>
                      <a:pt x="49" y="40"/>
                    </a:lnTo>
                    <a:lnTo>
                      <a:pt x="56" y="44"/>
                    </a:lnTo>
                    <a:lnTo>
                      <a:pt x="61" y="50"/>
                    </a:lnTo>
                    <a:lnTo>
                      <a:pt x="62" y="58"/>
                    </a:lnTo>
                    <a:lnTo>
                      <a:pt x="60" y="69"/>
                    </a:lnTo>
                    <a:lnTo>
                      <a:pt x="53" y="77"/>
                    </a:lnTo>
                    <a:lnTo>
                      <a:pt x="42" y="82"/>
                    </a:lnTo>
                    <a:lnTo>
                      <a:pt x="30" y="83"/>
                    </a:lnTo>
                    <a:lnTo>
                      <a:pt x="23" y="83"/>
                    </a:lnTo>
                    <a:lnTo>
                      <a:pt x="10" y="78"/>
                    </a:lnTo>
                    <a:lnTo>
                      <a:pt x="5" y="75"/>
                    </a:lnTo>
                    <a:lnTo>
                      <a:pt x="2" y="70"/>
                    </a:lnTo>
                    <a:lnTo>
                      <a:pt x="0" y="67"/>
                    </a:lnTo>
                    <a:lnTo>
                      <a:pt x="0" y="56"/>
                    </a:lnTo>
                    <a:lnTo>
                      <a:pt x="2" y="51"/>
                    </a:lnTo>
                    <a:lnTo>
                      <a:pt x="6" y="47"/>
                    </a:lnTo>
                    <a:lnTo>
                      <a:pt x="13" y="44"/>
                    </a:lnTo>
                    <a:lnTo>
                      <a:pt x="19" y="41"/>
                    </a:lnTo>
                    <a:lnTo>
                      <a:pt x="14" y="39"/>
                    </a:lnTo>
                    <a:lnTo>
                      <a:pt x="9" y="35"/>
                    </a:lnTo>
                    <a:lnTo>
                      <a:pt x="4" y="27"/>
                    </a:lnTo>
                    <a:lnTo>
                      <a:pt x="4" y="22"/>
                    </a:lnTo>
                    <a:lnTo>
                      <a:pt x="6" y="13"/>
                    </a:lnTo>
                    <a:lnTo>
                      <a:pt x="13" y="7"/>
                    </a:lnTo>
                    <a:lnTo>
                      <a:pt x="21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15" name="Picture 299"/>
              <p:cNvPicPr>
                <a:picLocks noChangeAspect="1" noChangeArrowheads="1"/>
              </p:cNvPicPr>
              <p:nvPr/>
            </p:nvPicPr>
            <p:blipFill>
              <a:blip r:embed="rId147" cstate="print"/>
              <a:srcRect/>
              <a:stretch>
                <a:fillRect/>
              </a:stretch>
            </p:blipFill>
            <p:spPr bwMode="auto">
              <a:xfrm>
                <a:off x="3646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16" name="Picture 300"/>
              <p:cNvPicPr>
                <a:picLocks noChangeAspect="1" noChangeArrowheads="1"/>
              </p:cNvPicPr>
              <p:nvPr/>
            </p:nvPicPr>
            <p:blipFill>
              <a:blip r:embed="rId148" cstate="print"/>
              <a:srcRect/>
              <a:stretch>
                <a:fillRect/>
              </a:stretch>
            </p:blipFill>
            <p:spPr bwMode="auto">
              <a:xfrm>
                <a:off x="3646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17" name="Picture 301"/>
              <p:cNvPicPr>
                <a:picLocks noChangeAspect="1" noChangeArrowheads="1"/>
              </p:cNvPicPr>
              <p:nvPr/>
            </p:nvPicPr>
            <p:blipFill>
              <a:blip r:embed="rId149" cstate="print"/>
              <a:srcRect/>
              <a:stretch>
                <a:fillRect/>
              </a:stretch>
            </p:blipFill>
            <p:spPr bwMode="auto">
              <a:xfrm>
                <a:off x="3674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18" name="Picture 302"/>
              <p:cNvPicPr>
                <a:picLocks noChangeAspect="1" noChangeArrowheads="1"/>
              </p:cNvPicPr>
              <p:nvPr/>
            </p:nvPicPr>
            <p:blipFill>
              <a:blip r:embed="rId150" cstate="print"/>
              <a:srcRect/>
              <a:stretch>
                <a:fillRect/>
              </a:stretch>
            </p:blipFill>
            <p:spPr bwMode="auto">
              <a:xfrm>
                <a:off x="3674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19" name="Freeform 303"/>
              <p:cNvSpPr>
                <a:spLocks/>
              </p:cNvSpPr>
              <p:nvPr/>
            </p:nvSpPr>
            <p:spPr bwMode="auto">
              <a:xfrm>
                <a:off x="3770" y="1761"/>
                <a:ext cx="99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0"/>
                  </a:cxn>
                  <a:cxn ang="0">
                    <a:pos x="20" y="26"/>
                  </a:cxn>
                  <a:cxn ang="0">
                    <a:pos x="21" y="30"/>
                  </a:cxn>
                  <a:cxn ang="0">
                    <a:pos x="21" y="33"/>
                  </a:cxn>
                  <a:cxn ang="0">
                    <a:pos x="22" y="38"/>
                  </a:cxn>
                  <a:cxn ang="0">
                    <a:pos x="24" y="40"/>
                  </a:cxn>
                  <a:cxn ang="0">
                    <a:pos x="26" y="44"/>
                  </a:cxn>
                  <a:cxn ang="0">
                    <a:pos x="29" y="45"/>
                  </a:cxn>
                  <a:cxn ang="0">
                    <a:pos x="34" y="47"/>
                  </a:cxn>
                  <a:cxn ang="0">
                    <a:pos x="44" y="47"/>
                  </a:cxn>
                  <a:cxn ang="0">
                    <a:pos x="44" y="10"/>
                  </a:cxn>
                  <a:cxn ang="0">
                    <a:pos x="43" y="7"/>
                  </a:cxn>
                  <a:cxn ang="0">
                    <a:pos x="40" y="6"/>
                  </a:cxn>
                  <a:cxn ang="0">
                    <a:pos x="36" y="5"/>
                  </a:cxn>
                  <a:cxn ang="0">
                    <a:pos x="36" y="0"/>
                  </a:cxn>
                  <a:cxn ang="0">
                    <a:pos x="63" y="0"/>
                  </a:cxn>
                  <a:cxn ang="0">
                    <a:pos x="63" y="5"/>
                  </a:cxn>
                  <a:cxn ang="0">
                    <a:pos x="59" y="6"/>
                  </a:cxn>
                  <a:cxn ang="0">
                    <a:pos x="57" y="7"/>
                  </a:cxn>
                  <a:cxn ang="0">
                    <a:pos x="55" y="9"/>
                  </a:cxn>
                  <a:cxn ang="0">
                    <a:pos x="55" y="47"/>
                  </a:cxn>
                  <a:cxn ang="0">
                    <a:pos x="66" y="47"/>
                  </a:cxn>
                  <a:cxn ang="0">
                    <a:pos x="69" y="45"/>
                  </a:cxn>
                  <a:cxn ang="0">
                    <a:pos x="73" y="43"/>
                  </a:cxn>
                  <a:cxn ang="0">
                    <a:pos x="76" y="40"/>
                  </a:cxn>
                  <a:cxn ang="0">
                    <a:pos x="78" y="33"/>
                  </a:cxn>
                  <a:cxn ang="0">
                    <a:pos x="78" y="0"/>
                  </a:cxn>
                  <a:cxn ang="0">
                    <a:pos x="99" y="0"/>
                  </a:cxn>
                  <a:cxn ang="0">
                    <a:pos x="99" y="5"/>
                  </a:cxn>
                  <a:cxn ang="0">
                    <a:pos x="96" y="5"/>
                  </a:cxn>
                  <a:cxn ang="0">
                    <a:pos x="91" y="7"/>
                  </a:cxn>
                  <a:cxn ang="0">
                    <a:pos x="90" y="10"/>
                  </a:cxn>
                  <a:cxn ang="0">
                    <a:pos x="90" y="29"/>
                  </a:cxn>
                  <a:cxn ang="0">
                    <a:pos x="88" y="34"/>
                  </a:cxn>
                  <a:cxn ang="0">
                    <a:pos x="88" y="37"/>
                  </a:cxn>
                  <a:cxn ang="0">
                    <a:pos x="83" y="45"/>
                  </a:cxn>
                  <a:cxn ang="0">
                    <a:pos x="75" y="52"/>
                  </a:cxn>
                  <a:cxn ang="0">
                    <a:pos x="62" y="53"/>
                  </a:cxn>
                  <a:cxn ang="0">
                    <a:pos x="55" y="53"/>
                  </a:cxn>
                  <a:cxn ang="0">
                    <a:pos x="55" y="71"/>
                  </a:cxn>
                  <a:cxn ang="0">
                    <a:pos x="57" y="73"/>
                  </a:cxn>
                  <a:cxn ang="0">
                    <a:pos x="59" y="75"/>
                  </a:cxn>
                  <a:cxn ang="0">
                    <a:pos x="64" y="75"/>
                  </a:cxn>
                  <a:cxn ang="0">
                    <a:pos x="64" y="80"/>
                  </a:cxn>
                  <a:cxn ang="0">
                    <a:pos x="34" y="80"/>
                  </a:cxn>
                  <a:cxn ang="0">
                    <a:pos x="34" y="75"/>
                  </a:cxn>
                  <a:cxn ang="0">
                    <a:pos x="40" y="75"/>
                  </a:cxn>
                  <a:cxn ang="0">
                    <a:pos x="43" y="73"/>
                  </a:cxn>
                  <a:cxn ang="0">
                    <a:pos x="44" y="72"/>
                  </a:cxn>
                  <a:cxn ang="0">
                    <a:pos x="44" y="53"/>
                  </a:cxn>
                  <a:cxn ang="0">
                    <a:pos x="36" y="53"/>
                  </a:cxn>
                  <a:cxn ang="0">
                    <a:pos x="25" y="52"/>
                  </a:cxn>
                  <a:cxn ang="0">
                    <a:pos x="16" y="48"/>
                  </a:cxn>
                  <a:cxn ang="0">
                    <a:pos x="11" y="40"/>
                  </a:cxn>
                  <a:cxn ang="0">
                    <a:pos x="11" y="35"/>
                  </a:cxn>
                  <a:cxn ang="0">
                    <a:pos x="10" y="29"/>
                  </a:cxn>
                  <a:cxn ang="0">
                    <a:pos x="10" y="10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99" h="80">
                    <a:moveTo>
                      <a:pt x="0" y="0"/>
                    </a:moveTo>
                    <a:lnTo>
                      <a:pt x="20" y="0"/>
                    </a:lnTo>
                    <a:lnTo>
                      <a:pt x="20" y="26"/>
                    </a:lnTo>
                    <a:lnTo>
                      <a:pt x="21" y="30"/>
                    </a:lnTo>
                    <a:lnTo>
                      <a:pt x="21" y="33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6" y="44"/>
                    </a:lnTo>
                    <a:lnTo>
                      <a:pt x="29" y="45"/>
                    </a:lnTo>
                    <a:lnTo>
                      <a:pt x="34" y="47"/>
                    </a:lnTo>
                    <a:lnTo>
                      <a:pt x="44" y="47"/>
                    </a:lnTo>
                    <a:lnTo>
                      <a:pt x="44" y="10"/>
                    </a:lnTo>
                    <a:lnTo>
                      <a:pt x="43" y="7"/>
                    </a:lnTo>
                    <a:lnTo>
                      <a:pt x="40" y="6"/>
                    </a:lnTo>
                    <a:lnTo>
                      <a:pt x="36" y="5"/>
                    </a:lnTo>
                    <a:lnTo>
                      <a:pt x="36" y="0"/>
                    </a:lnTo>
                    <a:lnTo>
                      <a:pt x="63" y="0"/>
                    </a:lnTo>
                    <a:lnTo>
                      <a:pt x="63" y="5"/>
                    </a:lnTo>
                    <a:lnTo>
                      <a:pt x="59" y="6"/>
                    </a:lnTo>
                    <a:lnTo>
                      <a:pt x="57" y="7"/>
                    </a:lnTo>
                    <a:lnTo>
                      <a:pt x="55" y="9"/>
                    </a:lnTo>
                    <a:lnTo>
                      <a:pt x="55" y="47"/>
                    </a:lnTo>
                    <a:lnTo>
                      <a:pt x="66" y="47"/>
                    </a:lnTo>
                    <a:lnTo>
                      <a:pt x="69" y="45"/>
                    </a:lnTo>
                    <a:lnTo>
                      <a:pt x="73" y="43"/>
                    </a:lnTo>
                    <a:lnTo>
                      <a:pt x="76" y="40"/>
                    </a:lnTo>
                    <a:lnTo>
                      <a:pt x="78" y="33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99" y="5"/>
                    </a:lnTo>
                    <a:lnTo>
                      <a:pt x="96" y="5"/>
                    </a:lnTo>
                    <a:lnTo>
                      <a:pt x="91" y="7"/>
                    </a:lnTo>
                    <a:lnTo>
                      <a:pt x="90" y="10"/>
                    </a:lnTo>
                    <a:lnTo>
                      <a:pt x="90" y="29"/>
                    </a:lnTo>
                    <a:lnTo>
                      <a:pt x="88" y="34"/>
                    </a:lnTo>
                    <a:lnTo>
                      <a:pt x="88" y="37"/>
                    </a:lnTo>
                    <a:lnTo>
                      <a:pt x="83" y="45"/>
                    </a:lnTo>
                    <a:lnTo>
                      <a:pt x="75" y="52"/>
                    </a:lnTo>
                    <a:lnTo>
                      <a:pt x="62" y="53"/>
                    </a:lnTo>
                    <a:lnTo>
                      <a:pt x="55" y="53"/>
                    </a:lnTo>
                    <a:lnTo>
                      <a:pt x="55" y="71"/>
                    </a:lnTo>
                    <a:lnTo>
                      <a:pt x="57" y="73"/>
                    </a:lnTo>
                    <a:lnTo>
                      <a:pt x="59" y="75"/>
                    </a:lnTo>
                    <a:lnTo>
                      <a:pt x="64" y="75"/>
                    </a:lnTo>
                    <a:lnTo>
                      <a:pt x="64" y="80"/>
                    </a:lnTo>
                    <a:lnTo>
                      <a:pt x="34" y="80"/>
                    </a:lnTo>
                    <a:lnTo>
                      <a:pt x="34" y="75"/>
                    </a:lnTo>
                    <a:lnTo>
                      <a:pt x="40" y="75"/>
                    </a:lnTo>
                    <a:lnTo>
                      <a:pt x="43" y="73"/>
                    </a:lnTo>
                    <a:lnTo>
                      <a:pt x="44" y="72"/>
                    </a:lnTo>
                    <a:lnTo>
                      <a:pt x="44" y="53"/>
                    </a:lnTo>
                    <a:lnTo>
                      <a:pt x="36" y="53"/>
                    </a:lnTo>
                    <a:lnTo>
                      <a:pt x="25" y="52"/>
                    </a:lnTo>
                    <a:lnTo>
                      <a:pt x="16" y="48"/>
                    </a:lnTo>
                    <a:lnTo>
                      <a:pt x="11" y="40"/>
                    </a:lnTo>
                    <a:lnTo>
                      <a:pt x="11" y="35"/>
                    </a:lnTo>
                    <a:lnTo>
                      <a:pt x="10" y="29"/>
                    </a:lnTo>
                    <a:lnTo>
                      <a:pt x="10" y="10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20" name="Freeform 304"/>
              <p:cNvSpPr>
                <a:spLocks noEditPoints="1"/>
              </p:cNvSpPr>
              <p:nvPr/>
            </p:nvSpPr>
            <p:spPr bwMode="auto">
              <a:xfrm>
                <a:off x="4057" y="1761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1" y="71"/>
                  </a:cxn>
                  <a:cxn ang="0">
                    <a:pos x="76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80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3"/>
                  </a:cxn>
                  <a:cxn ang="0">
                    <a:pos x="79" y="81"/>
                  </a:cxn>
                  <a:cxn ang="0">
                    <a:pos x="65" y="73"/>
                  </a:cxn>
                  <a:cxn ang="0">
                    <a:pos x="59" y="56"/>
                  </a:cxn>
                  <a:cxn ang="0">
                    <a:pos x="65" y="39"/>
                  </a:cxn>
                  <a:cxn ang="0">
                    <a:pos x="80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42"/>
                  </a:cxn>
                  <a:cxn ang="0">
                    <a:pos x="20" y="44"/>
                  </a:cxn>
                  <a:cxn ang="0">
                    <a:pos x="30" y="35"/>
                  </a:cxn>
                  <a:cxn ang="0">
                    <a:pos x="30" y="12"/>
                  </a:cxn>
                  <a:cxn ang="0">
                    <a:pos x="20" y="4"/>
                  </a:cxn>
                  <a:cxn ang="0">
                    <a:pos x="81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5" y="7"/>
                  </a:cxn>
                  <a:cxn ang="0">
                    <a:pos x="40" y="24"/>
                  </a:cxn>
                  <a:cxn ang="0">
                    <a:pos x="35" y="42"/>
                  </a:cxn>
                  <a:cxn ang="0">
                    <a:pos x="20" y="49"/>
                  </a:cxn>
                  <a:cxn ang="0">
                    <a:pos x="5" y="42"/>
                  </a:cxn>
                  <a:cxn ang="0">
                    <a:pos x="0" y="24"/>
                  </a:cxn>
                  <a:cxn ang="0">
                    <a:pos x="5" y="6"/>
                  </a:cxn>
                  <a:cxn ang="0">
                    <a:pos x="20" y="0"/>
                  </a:cxn>
                </a:cxnLst>
                <a:rect l="0" t="0" r="r" b="b"/>
                <a:pathLst>
                  <a:path w="99" h="81">
                    <a:moveTo>
                      <a:pt x="80" y="35"/>
                    </a:moveTo>
                    <a:lnTo>
                      <a:pt x="73" y="38"/>
                    </a:lnTo>
                    <a:lnTo>
                      <a:pt x="68" y="45"/>
                    </a:lnTo>
                    <a:lnTo>
                      <a:pt x="67" y="57"/>
                    </a:lnTo>
                    <a:lnTo>
                      <a:pt x="68" y="63"/>
                    </a:lnTo>
                    <a:lnTo>
                      <a:pt x="71" y="71"/>
                    </a:lnTo>
                    <a:lnTo>
                      <a:pt x="73" y="75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6" y="75"/>
                    </a:lnTo>
                    <a:lnTo>
                      <a:pt x="90" y="67"/>
                    </a:lnTo>
                    <a:lnTo>
                      <a:pt x="91" y="56"/>
                    </a:lnTo>
                    <a:lnTo>
                      <a:pt x="90" y="44"/>
                    </a:lnTo>
                    <a:lnTo>
                      <a:pt x="86" y="38"/>
                    </a:lnTo>
                    <a:lnTo>
                      <a:pt x="80" y="35"/>
                    </a:lnTo>
                    <a:close/>
                    <a:moveTo>
                      <a:pt x="80" y="32"/>
                    </a:moveTo>
                    <a:lnTo>
                      <a:pt x="89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7" y="79"/>
                    </a:lnTo>
                    <a:lnTo>
                      <a:pt x="79" y="81"/>
                    </a:lnTo>
                    <a:lnTo>
                      <a:pt x="71" y="79"/>
                    </a:lnTo>
                    <a:lnTo>
                      <a:pt x="65" y="73"/>
                    </a:lnTo>
                    <a:lnTo>
                      <a:pt x="61" y="66"/>
                    </a:lnTo>
                    <a:lnTo>
                      <a:pt x="59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0" y="35"/>
                    </a:lnTo>
                    <a:lnTo>
                      <a:pt x="32" y="24"/>
                    </a:lnTo>
                    <a:lnTo>
                      <a:pt x="30" y="12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1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7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21" name="Freeform 305"/>
              <p:cNvSpPr>
                <a:spLocks noEditPoints="1"/>
              </p:cNvSpPr>
              <p:nvPr/>
            </p:nvSpPr>
            <p:spPr bwMode="auto">
              <a:xfrm>
                <a:off x="4164" y="1761"/>
                <a:ext cx="85" cy="80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5" y="7"/>
                  </a:cxn>
                  <a:cxn ang="0">
                    <a:pos x="22" y="10"/>
                  </a:cxn>
                  <a:cxn ang="0">
                    <a:pos x="22" y="71"/>
                  </a:cxn>
                  <a:cxn ang="0">
                    <a:pos x="24" y="72"/>
                  </a:cxn>
                  <a:cxn ang="0">
                    <a:pos x="29" y="75"/>
                  </a:cxn>
                  <a:cxn ang="0">
                    <a:pos x="36" y="75"/>
                  </a:cxn>
                  <a:cxn ang="0">
                    <a:pos x="50" y="72"/>
                  </a:cxn>
                  <a:cxn ang="0">
                    <a:pos x="62" y="66"/>
                  </a:cxn>
                  <a:cxn ang="0">
                    <a:pos x="68" y="54"/>
                  </a:cxn>
                  <a:cxn ang="0">
                    <a:pos x="71" y="40"/>
                  </a:cxn>
                  <a:cxn ang="0">
                    <a:pos x="68" y="25"/>
                  </a:cxn>
                  <a:cxn ang="0">
                    <a:pos x="62" y="14"/>
                  </a:cxn>
                  <a:cxn ang="0">
                    <a:pos x="50" y="7"/>
                  </a:cxn>
                  <a:cxn ang="0">
                    <a:pos x="36" y="5"/>
                  </a:cxn>
                  <a:cxn ang="0">
                    <a:pos x="31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2" y="2"/>
                  </a:cxn>
                  <a:cxn ang="0">
                    <a:pos x="64" y="6"/>
                  </a:cxn>
                  <a:cxn ang="0">
                    <a:pos x="75" y="14"/>
                  </a:cxn>
                  <a:cxn ang="0">
                    <a:pos x="81" y="24"/>
                  </a:cxn>
                  <a:cxn ang="0">
                    <a:pos x="83" y="33"/>
                  </a:cxn>
                  <a:cxn ang="0">
                    <a:pos x="85" y="40"/>
                  </a:cxn>
                  <a:cxn ang="0">
                    <a:pos x="82" y="56"/>
                  </a:cxn>
                  <a:cxn ang="0">
                    <a:pos x="76" y="66"/>
                  </a:cxn>
                  <a:cxn ang="0">
                    <a:pos x="66" y="73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7" y="73"/>
                  </a:cxn>
                  <a:cxn ang="0">
                    <a:pos x="10" y="72"/>
                  </a:cxn>
                  <a:cxn ang="0">
                    <a:pos x="11" y="68"/>
                  </a:cxn>
                  <a:cxn ang="0">
                    <a:pos x="11" y="12"/>
                  </a:cxn>
                  <a:cxn ang="0">
                    <a:pos x="8" y="7"/>
                  </a:cxn>
                  <a:cxn ang="0">
                    <a:pos x="7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5" h="80">
                    <a:moveTo>
                      <a:pt x="31" y="5"/>
                    </a:moveTo>
                    <a:lnTo>
                      <a:pt x="27" y="6"/>
                    </a:lnTo>
                    <a:lnTo>
                      <a:pt x="25" y="7"/>
                    </a:lnTo>
                    <a:lnTo>
                      <a:pt x="22" y="10"/>
                    </a:lnTo>
                    <a:lnTo>
                      <a:pt x="22" y="71"/>
                    </a:lnTo>
                    <a:lnTo>
                      <a:pt x="24" y="72"/>
                    </a:lnTo>
                    <a:lnTo>
                      <a:pt x="29" y="75"/>
                    </a:lnTo>
                    <a:lnTo>
                      <a:pt x="36" y="75"/>
                    </a:lnTo>
                    <a:lnTo>
                      <a:pt x="50" y="72"/>
                    </a:lnTo>
                    <a:lnTo>
                      <a:pt x="62" y="66"/>
                    </a:lnTo>
                    <a:lnTo>
                      <a:pt x="68" y="54"/>
                    </a:lnTo>
                    <a:lnTo>
                      <a:pt x="71" y="40"/>
                    </a:lnTo>
                    <a:lnTo>
                      <a:pt x="68" y="25"/>
                    </a:lnTo>
                    <a:lnTo>
                      <a:pt x="62" y="14"/>
                    </a:lnTo>
                    <a:lnTo>
                      <a:pt x="50" y="7"/>
                    </a:lnTo>
                    <a:lnTo>
                      <a:pt x="36" y="5"/>
                    </a:lnTo>
                    <a:lnTo>
                      <a:pt x="31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5" y="14"/>
                    </a:lnTo>
                    <a:lnTo>
                      <a:pt x="81" y="24"/>
                    </a:lnTo>
                    <a:lnTo>
                      <a:pt x="83" y="33"/>
                    </a:lnTo>
                    <a:lnTo>
                      <a:pt x="85" y="40"/>
                    </a:lnTo>
                    <a:lnTo>
                      <a:pt x="82" y="56"/>
                    </a:lnTo>
                    <a:lnTo>
                      <a:pt x="76" y="66"/>
                    </a:lnTo>
                    <a:lnTo>
                      <a:pt x="66" y="73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7" y="73"/>
                    </a:lnTo>
                    <a:lnTo>
                      <a:pt x="10" y="72"/>
                    </a:lnTo>
                    <a:lnTo>
                      <a:pt x="11" y="68"/>
                    </a:lnTo>
                    <a:lnTo>
                      <a:pt x="11" y="12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22" name="Freeform 306"/>
              <p:cNvSpPr>
                <a:spLocks noEditPoints="1"/>
              </p:cNvSpPr>
              <p:nvPr/>
            </p:nvSpPr>
            <p:spPr bwMode="auto">
              <a:xfrm>
                <a:off x="4259" y="1759"/>
                <a:ext cx="63" cy="83"/>
              </a:xfrm>
              <a:custGeom>
                <a:avLst/>
                <a:gdLst/>
                <a:ahLst/>
                <a:cxnLst>
                  <a:cxn ang="0">
                    <a:pos x="20" y="45"/>
                  </a:cxn>
                  <a:cxn ang="0">
                    <a:pos x="11" y="56"/>
                  </a:cxn>
                  <a:cxn ang="0">
                    <a:pos x="13" y="69"/>
                  </a:cxn>
                  <a:cxn ang="0">
                    <a:pos x="24" y="78"/>
                  </a:cxn>
                  <a:cxn ang="0">
                    <a:pos x="42" y="77"/>
                  </a:cxn>
                  <a:cxn ang="0">
                    <a:pos x="53" y="63"/>
                  </a:cxn>
                  <a:cxn ang="0">
                    <a:pos x="48" y="51"/>
                  </a:cxn>
                  <a:cxn ang="0">
                    <a:pos x="39" y="47"/>
                  </a:cxn>
                  <a:cxn ang="0">
                    <a:pos x="29" y="6"/>
                  </a:cxn>
                  <a:cxn ang="0">
                    <a:pos x="20" y="9"/>
                  </a:cxn>
                  <a:cxn ang="0">
                    <a:pos x="15" y="16"/>
                  </a:cxn>
                  <a:cxn ang="0">
                    <a:pos x="18" y="27"/>
                  </a:cxn>
                  <a:cxn ang="0">
                    <a:pos x="37" y="35"/>
                  </a:cxn>
                  <a:cxn ang="0">
                    <a:pos x="46" y="31"/>
                  </a:cxn>
                  <a:cxn ang="0">
                    <a:pos x="49" y="25"/>
                  </a:cxn>
                  <a:cxn ang="0">
                    <a:pos x="48" y="12"/>
                  </a:cxn>
                  <a:cxn ang="0">
                    <a:pos x="42" y="7"/>
                  </a:cxn>
                  <a:cxn ang="0">
                    <a:pos x="29" y="6"/>
                  </a:cxn>
                  <a:cxn ang="0">
                    <a:pos x="39" y="2"/>
                  </a:cxn>
                  <a:cxn ang="0">
                    <a:pos x="51" y="4"/>
                  </a:cxn>
                  <a:cxn ang="0">
                    <a:pos x="60" y="14"/>
                  </a:cxn>
                  <a:cxn ang="0">
                    <a:pos x="57" y="28"/>
                  </a:cxn>
                  <a:cxn ang="0">
                    <a:pos x="48" y="35"/>
                  </a:cxn>
                  <a:cxn ang="0">
                    <a:pos x="51" y="40"/>
                  </a:cxn>
                  <a:cxn ang="0">
                    <a:pos x="62" y="50"/>
                  </a:cxn>
                  <a:cxn ang="0">
                    <a:pos x="61" y="69"/>
                  </a:cxn>
                  <a:cxn ang="0">
                    <a:pos x="43" y="82"/>
                  </a:cxn>
                  <a:cxn ang="0">
                    <a:pos x="24" y="83"/>
                  </a:cxn>
                  <a:cxn ang="0">
                    <a:pos x="6" y="75"/>
                  </a:cxn>
                  <a:cxn ang="0">
                    <a:pos x="1" y="67"/>
                  </a:cxn>
                  <a:cxn ang="0">
                    <a:pos x="1" y="56"/>
                  </a:cxn>
                  <a:cxn ang="0">
                    <a:pos x="7" y="47"/>
                  </a:cxn>
                  <a:cxn ang="0">
                    <a:pos x="20" y="41"/>
                  </a:cxn>
                  <a:cxn ang="0">
                    <a:pos x="10" y="35"/>
                  </a:cxn>
                  <a:cxn ang="0">
                    <a:pos x="5" y="22"/>
                  </a:cxn>
                  <a:cxn ang="0">
                    <a:pos x="13" y="7"/>
                  </a:cxn>
                  <a:cxn ang="0">
                    <a:pos x="32" y="0"/>
                  </a:cxn>
                </a:cxnLst>
                <a:rect l="0" t="0" r="r" b="b"/>
                <a:pathLst>
                  <a:path w="63" h="83">
                    <a:moveTo>
                      <a:pt x="25" y="42"/>
                    </a:moveTo>
                    <a:lnTo>
                      <a:pt x="20" y="45"/>
                    </a:lnTo>
                    <a:lnTo>
                      <a:pt x="13" y="53"/>
                    </a:lnTo>
                    <a:lnTo>
                      <a:pt x="11" y="56"/>
                    </a:lnTo>
                    <a:lnTo>
                      <a:pt x="10" y="61"/>
                    </a:lnTo>
                    <a:lnTo>
                      <a:pt x="13" y="69"/>
                    </a:lnTo>
                    <a:lnTo>
                      <a:pt x="16" y="74"/>
                    </a:lnTo>
                    <a:lnTo>
                      <a:pt x="24" y="78"/>
                    </a:lnTo>
                    <a:lnTo>
                      <a:pt x="32" y="79"/>
                    </a:lnTo>
                    <a:lnTo>
                      <a:pt x="42" y="77"/>
                    </a:lnTo>
                    <a:lnTo>
                      <a:pt x="49" y="72"/>
                    </a:lnTo>
                    <a:lnTo>
                      <a:pt x="53" y="63"/>
                    </a:lnTo>
                    <a:lnTo>
                      <a:pt x="51" y="55"/>
                    </a:lnTo>
                    <a:lnTo>
                      <a:pt x="48" y="51"/>
                    </a:lnTo>
                    <a:lnTo>
                      <a:pt x="44" y="49"/>
                    </a:lnTo>
                    <a:lnTo>
                      <a:pt x="39" y="47"/>
                    </a:lnTo>
                    <a:lnTo>
                      <a:pt x="25" y="42"/>
                    </a:lnTo>
                    <a:close/>
                    <a:moveTo>
                      <a:pt x="29" y="6"/>
                    </a:moveTo>
                    <a:lnTo>
                      <a:pt x="24" y="7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5" y="16"/>
                    </a:lnTo>
                    <a:lnTo>
                      <a:pt x="15" y="23"/>
                    </a:lnTo>
                    <a:lnTo>
                      <a:pt x="18" y="27"/>
                    </a:lnTo>
                    <a:lnTo>
                      <a:pt x="28" y="32"/>
                    </a:lnTo>
                    <a:lnTo>
                      <a:pt x="37" y="35"/>
                    </a:lnTo>
                    <a:lnTo>
                      <a:pt x="42" y="34"/>
                    </a:lnTo>
                    <a:lnTo>
                      <a:pt x="46" y="31"/>
                    </a:lnTo>
                    <a:lnTo>
                      <a:pt x="48" y="28"/>
                    </a:lnTo>
                    <a:lnTo>
                      <a:pt x="49" y="25"/>
                    </a:lnTo>
                    <a:lnTo>
                      <a:pt x="51" y="20"/>
                    </a:lnTo>
                    <a:lnTo>
                      <a:pt x="48" y="12"/>
                    </a:lnTo>
                    <a:lnTo>
                      <a:pt x="46" y="9"/>
                    </a:lnTo>
                    <a:lnTo>
                      <a:pt x="42" y="7"/>
                    </a:lnTo>
                    <a:lnTo>
                      <a:pt x="38" y="6"/>
                    </a:lnTo>
                    <a:lnTo>
                      <a:pt x="29" y="6"/>
                    </a:lnTo>
                    <a:close/>
                    <a:moveTo>
                      <a:pt x="32" y="0"/>
                    </a:moveTo>
                    <a:lnTo>
                      <a:pt x="39" y="2"/>
                    </a:lnTo>
                    <a:lnTo>
                      <a:pt x="44" y="3"/>
                    </a:lnTo>
                    <a:lnTo>
                      <a:pt x="51" y="4"/>
                    </a:lnTo>
                    <a:lnTo>
                      <a:pt x="57" y="11"/>
                    </a:lnTo>
                    <a:lnTo>
                      <a:pt x="60" y="14"/>
                    </a:lnTo>
                    <a:lnTo>
                      <a:pt x="60" y="25"/>
                    </a:lnTo>
                    <a:lnTo>
                      <a:pt x="57" y="28"/>
                    </a:lnTo>
                    <a:lnTo>
                      <a:pt x="53" y="32"/>
                    </a:lnTo>
                    <a:lnTo>
                      <a:pt x="48" y="35"/>
                    </a:lnTo>
                    <a:lnTo>
                      <a:pt x="42" y="37"/>
                    </a:lnTo>
                    <a:lnTo>
                      <a:pt x="51" y="40"/>
                    </a:lnTo>
                    <a:lnTo>
                      <a:pt x="57" y="44"/>
                    </a:lnTo>
                    <a:lnTo>
                      <a:pt x="62" y="50"/>
                    </a:lnTo>
                    <a:lnTo>
                      <a:pt x="63" y="58"/>
                    </a:lnTo>
                    <a:lnTo>
                      <a:pt x="61" y="69"/>
                    </a:lnTo>
                    <a:lnTo>
                      <a:pt x="53" y="77"/>
                    </a:lnTo>
                    <a:lnTo>
                      <a:pt x="43" y="82"/>
                    </a:lnTo>
                    <a:lnTo>
                      <a:pt x="30" y="83"/>
                    </a:lnTo>
                    <a:lnTo>
                      <a:pt x="24" y="83"/>
                    </a:lnTo>
                    <a:lnTo>
                      <a:pt x="16" y="81"/>
                    </a:lnTo>
                    <a:lnTo>
                      <a:pt x="6" y="75"/>
                    </a:lnTo>
                    <a:lnTo>
                      <a:pt x="2" y="70"/>
                    </a:lnTo>
                    <a:lnTo>
                      <a:pt x="1" y="67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4" y="51"/>
                    </a:lnTo>
                    <a:lnTo>
                      <a:pt x="7" y="47"/>
                    </a:lnTo>
                    <a:lnTo>
                      <a:pt x="13" y="44"/>
                    </a:lnTo>
                    <a:lnTo>
                      <a:pt x="20" y="41"/>
                    </a:lnTo>
                    <a:lnTo>
                      <a:pt x="14" y="39"/>
                    </a:lnTo>
                    <a:lnTo>
                      <a:pt x="10" y="35"/>
                    </a:lnTo>
                    <a:lnTo>
                      <a:pt x="5" y="27"/>
                    </a:lnTo>
                    <a:lnTo>
                      <a:pt x="5" y="22"/>
                    </a:lnTo>
                    <a:lnTo>
                      <a:pt x="6" y="13"/>
                    </a:lnTo>
                    <a:lnTo>
                      <a:pt x="13" y="7"/>
                    </a:lnTo>
                    <a:lnTo>
                      <a:pt x="21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23" name="Picture 307"/>
              <p:cNvPicPr>
                <a:picLocks noChangeAspect="1" noChangeArrowheads="1"/>
              </p:cNvPicPr>
              <p:nvPr/>
            </p:nvPicPr>
            <p:blipFill>
              <a:blip r:embed="rId151" cstate="print"/>
              <a:srcRect/>
              <a:stretch>
                <a:fillRect/>
              </a:stretch>
            </p:blipFill>
            <p:spPr bwMode="auto">
              <a:xfrm>
                <a:off x="4415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24" name="Picture 308"/>
              <p:cNvPicPr>
                <a:picLocks noChangeAspect="1" noChangeArrowheads="1"/>
              </p:cNvPicPr>
              <p:nvPr/>
            </p:nvPicPr>
            <p:blipFill>
              <a:blip r:embed="rId152" cstate="print"/>
              <a:srcRect/>
              <a:stretch>
                <a:fillRect/>
              </a:stretch>
            </p:blipFill>
            <p:spPr bwMode="auto">
              <a:xfrm>
                <a:off x="4415" y="172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25" name="Picture 309"/>
              <p:cNvPicPr>
                <a:picLocks noChangeAspect="1" noChangeArrowheads="1"/>
              </p:cNvPicPr>
              <p:nvPr/>
            </p:nvPicPr>
            <p:blipFill>
              <a:blip r:embed="rId153" cstate="print"/>
              <a:srcRect/>
              <a:stretch>
                <a:fillRect/>
              </a:stretch>
            </p:blipFill>
            <p:spPr bwMode="auto">
              <a:xfrm>
                <a:off x="4444" y="172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26" name="Picture 310"/>
              <p:cNvPicPr>
                <a:picLocks noChangeAspect="1" noChangeArrowheads="1"/>
              </p:cNvPicPr>
              <p:nvPr/>
            </p:nvPicPr>
            <p:blipFill>
              <a:blip r:embed="rId154" cstate="print"/>
              <a:srcRect/>
              <a:stretch>
                <a:fillRect/>
              </a:stretch>
            </p:blipFill>
            <p:spPr bwMode="auto">
              <a:xfrm>
                <a:off x="4444" y="172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27" name="Freeform 311"/>
              <p:cNvSpPr>
                <a:spLocks/>
              </p:cNvSpPr>
              <p:nvPr/>
            </p:nvSpPr>
            <p:spPr bwMode="auto">
              <a:xfrm>
                <a:off x="4536" y="1785"/>
                <a:ext cx="77" cy="81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3"/>
                  </a:cxn>
                  <a:cxn ang="0">
                    <a:pos x="19" y="35"/>
                  </a:cxn>
                  <a:cxn ang="0">
                    <a:pos x="19" y="37"/>
                  </a:cxn>
                  <a:cxn ang="0">
                    <a:pos x="20" y="42"/>
                  </a:cxn>
                  <a:cxn ang="0">
                    <a:pos x="23" y="46"/>
                  </a:cxn>
                  <a:cxn ang="0">
                    <a:pos x="25" y="48"/>
                  </a:cxn>
                  <a:cxn ang="0">
                    <a:pos x="28" y="49"/>
                  </a:cxn>
                  <a:cxn ang="0">
                    <a:pos x="33" y="51"/>
                  </a:cxn>
                  <a:cxn ang="0">
                    <a:pos x="38" y="51"/>
                  </a:cxn>
                  <a:cxn ang="0">
                    <a:pos x="38" y="1"/>
                  </a:cxn>
                  <a:cxn ang="0">
                    <a:pos x="48" y="1"/>
                  </a:cxn>
                  <a:cxn ang="0">
                    <a:pos x="48" y="51"/>
                  </a:cxn>
                  <a:cxn ang="0">
                    <a:pos x="57" y="51"/>
                  </a:cxn>
                  <a:cxn ang="0">
                    <a:pos x="60" y="49"/>
                  </a:cxn>
                  <a:cxn ang="0">
                    <a:pos x="63" y="47"/>
                  </a:cxn>
                  <a:cxn ang="0">
                    <a:pos x="66" y="43"/>
                  </a:cxn>
                  <a:cxn ang="0">
                    <a:pos x="67" y="38"/>
                  </a:cxn>
                  <a:cxn ang="0">
                    <a:pos x="67" y="9"/>
                  </a:cxn>
                  <a:cxn ang="0">
                    <a:pos x="65" y="6"/>
                  </a:cxn>
                  <a:cxn ang="0">
                    <a:pos x="60" y="6"/>
                  </a:cxn>
                  <a:cxn ang="0">
                    <a:pos x="60" y="1"/>
                  </a:cxn>
                  <a:cxn ang="0">
                    <a:pos x="77" y="0"/>
                  </a:cxn>
                  <a:cxn ang="0">
                    <a:pos x="77" y="35"/>
                  </a:cxn>
                  <a:cxn ang="0">
                    <a:pos x="76" y="41"/>
                  </a:cxn>
                  <a:cxn ang="0">
                    <a:pos x="74" y="48"/>
                  </a:cxn>
                  <a:cxn ang="0">
                    <a:pos x="67" y="53"/>
                  </a:cxn>
                  <a:cxn ang="0">
                    <a:pos x="60" y="56"/>
                  </a:cxn>
                  <a:cxn ang="0">
                    <a:pos x="48" y="57"/>
                  </a:cxn>
                  <a:cxn ang="0">
                    <a:pos x="48" y="81"/>
                  </a:cxn>
                  <a:cxn ang="0">
                    <a:pos x="38" y="81"/>
                  </a:cxn>
                  <a:cxn ang="0">
                    <a:pos x="38" y="57"/>
                  </a:cxn>
                  <a:cxn ang="0">
                    <a:pos x="32" y="57"/>
                  </a:cxn>
                  <a:cxn ang="0">
                    <a:pos x="27" y="56"/>
                  </a:cxn>
                  <a:cxn ang="0">
                    <a:pos x="19" y="53"/>
                  </a:cxn>
                  <a:cxn ang="0">
                    <a:pos x="15" y="51"/>
                  </a:cxn>
                  <a:cxn ang="0">
                    <a:pos x="11" y="47"/>
                  </a:cxn>
                  <a:cxn ang="0">
                    <a:pos x="9" y="37"/>
                  </a:cxn>
                  <a:cxn ang="0">
                    <a:pos x="9" y="11"/>
                  </a:cxn>
                  <a:cxn ang="0">
                    <a:pos x="8" y="9"/>
                  </a:cxn>
                  <a:cxn ang="0">
                    <a:pos x="8" y="8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77" h="81">
                    <a:moveTo>
                      <a:pt x="18" y="0"/>
                    </a:moveTo>
                    <a:lnTo>
                      <a:pt x="18" y="33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20" y="42"/>
                    </a:lnTo>
                    <a:lnTo>
                      <a:pt x="23" y="46"/>
                    </a:lnTo>
                    <a:lnTo>
                      <a:pt x="25" y="48"/>
                    </a:lnTo>
                    <a:lnTo>
                      <a:pt x="28" y="49"/>
                    </a:lnTo>
                    <a:lnTo>
                      <a:pt x="33" y="51"/>
                    </a:lnTo>
                    <a:lnTo>
                      <a:pt x="38" y="51"/>
                    </a:lnTo>
                    <a:lnTo>
                      <a:pt x="38" y="1"/>
                    </a:lnTo>
                    <a:lnTo>
                      <a:pt x="48" y="1"/>
                    </a:lnTo>
                    <a:lnTo>
                      <a:pt x="48" y="51"/>
                    </a:lnTo>
                    <a:lnTo>
                      <a:pt x="57" y="51"/>
                    </a:lnTo>
                    <a:lnTo>
                      <a:pt x="60" y="49"/>
                    </a:lnTo>
                    <a:lnTo>
                      <a:pt x="63" y="47"/>
                    </a:lnTo>
                    <a:lnTo>
                      <a:pt x="66" y="43"/>
                    </a:lnTo>
                    <a:lnTo>
                      <a:pt x="67" y="38"/>
                    </a:lnTo>
                    <a:lnTo>
                      <a:pt x="67" y="9"/>
                    </a:lnTo>
                    <a:lnTo>
                      <a:pt x="65" y="6"/>
                    </a:lnTo>
                    <a:lnTo>
                      <a:pt x="60" y="6"/>
                    </a:lnTo>
                    <a:lnTo>
                      <a:pt x="60" y="1"/>
                    </a:lnTo>
                    <a:lnTo>
                      <a:pt x="77" y="0"/>
                    </a:lnTo>
                    <a:lnTo>
                      <a:pt x="77" y="35"/>
                    </a:lnTo>
                    <a:lnTo>
                      <a:pt x="76" y="41"/>
                    </a:lnTo>
                    <a:lnTo>
                      <a:pt x="74" y="48"/>
                    </a:lnTo>
                    <a:lnTo>
                      <a:pt x="67" y="53"/>
                    </a:lnTo>
                    <a:lnTo>
                      <a:pt x="60" y="56"/>
                    </a:lnTo>
                    <a:lnTo>
                      <a:pt x="48" y="57"/>
                    </a:lnTo>
                    <a:lnTo>
                      <a:pt x="48" y="81"/>
                    </a:lnTo>
                    <a:lnTo>
                      <a:pt x="38" y="81"/>
                    </a:lnTo>
                    <a:lnTo>
                      <a:pt x="38" y="57"/>
                    </a:lnTo>
                    <a:lnTo>
                      <a:pt x="32" y="57"/>
                    </a:lnTo>
                    <a:lnTo>
                      <a:pt x="27" y="56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9" y="37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28" name="Freeform 312"/>
              <p:cNvSpPr>
                <a:spLocks noEditPoints="1"/>
              </p:cNvSpPr>
              <p:nvPr/>
            </p:nvSpPr>
            <p:spPr bwMode="auto">
              <a:xfrm>
                <a:off x="4819" y="1761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1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89" y="77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1" y="4"/>
                  </a:cxn>
                  <a:cxn ang="0">
                    <a:pos x="9" y="14"/>
                  </a:cxn>
                  <a:cxn ang="0">
                    <a:pos x="10" y="38"/>
                  </a:cxn>
                  <a:cxn ang="0">
                    <a:pos x="16" y="44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3" y="0"/>
                  </a:cxn>
                  <a:cxn ang="0">
                    <a:pos x="26" y="80"/>
                  </a:cxn>
                  <a:cxn ang="0">
                    <a:pos x="73" y="0"/>
                  </a:cxn>
                  <a:cxn ang="0">
                    <a:pos x="30" y="1"/>
                  </a:cxn>
                  <a:cxn ang="0">
                    <a:pos x="38" y="15"/>
                  </a:cxn>
                  <a:cxn ang="0">
                    <a:pos x="38" y="34"/>
                  </a:cxn>
                  <a:cxn ang="0">
                    <a:pos x="28" y="47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5"/>
                    </a:lnTo>
                    <a:lnTo>
                      <a:pt x="68" y="57"/>
                    </a:lnTo>
                    <a:lnTo>
                      <a:pt x="68" y="63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1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7" y="68"/>
                    </a:lnTo>
                    <a:lnTo>
                      <a:pt x="89" y="77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3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6"/>
                    </a:lnTo>
                    <a:lnTo>
                      <a:pt x="9" y="14"/>
                    </a:lnTo>
                    <a:lnTo>
                      <a:pt x="8" y="25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6" y="44"/>
                    </a:lnTo>
                    <a:lnTo>
                      <a:pt x="19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5" y="7"/>
                    </a:lnTo>
                    <a:lnTo>
                      <a:pt x="38" y="15"/>
                    </a:lnTo>
                    <a:lnTo>
                      <a:pt x="40" y="24"/>
                    </a:lnTo>
                    <a:lnTo>
                      <a:pt x="38" y="34"/>
                    </a:lnTo>
                    <a:lnTo>
                      <a:pt x="35" y="42"/>
                    </a:lnTo>
                    <a:lnTo>
                      <a:pt x="28" y="47"/>
                    </a:lnTo>
                    <a:lnTo>
                      <a:pt x="19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29" name="Freeform 313"/>
              <p:cNvSpPr>
                <a:spLocks/>
              </p:cNvSpPr>
              <p:nvPr/>
            </p:nvSpPr>
            <p:spPr bwMode="auto">
              <a:xfrm>
                <a:off x="4926" y="1761"/>
                <a:ext cx="73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3" y="20"/>
                  </a:cxn>
                  <a:cxn ang="0">
                    <a:pos x="69" y="23"/>
                  </a:cxn>
                  <a:cxn ang="0">
                    <a:pos x="64" y="16"/>
                  </a:cxn>
                  <a:cxn ang="0">
                    <a:pos x="59" y="12"/>
                  </a:cxn>
                  <a:cxn ang="0">
                    <a:pos x="48" y="7"/>
                  </a:cxn>
                  <a:cxn ang="0">
                    <a:pos x="42" y="6"/>
                  </a:cxn>
                  <a:cxn ang="0">
                    <a:pos x="34" y="5"/>
                  </a:cxn>
                  <a:cxn ang="0">
                    <a:pos x="29" y="6"/>
                  </a:cxn>
                  <a:cxn ang="0">
                    <a:pos x="26" y="6"/>
                  </a:cxn>
                  <a:cxn ang="0">
                    <a:pos x="24" y="9"/>
                  </a:cxn>
                  <a:cxn ang="0">
                    <a:pos x="22" y="11"/>
                  </a:cxn>
                  <a:cxn ang="0">
                    <a:pos x="22" y="35"/>
                  </a:cxn>
                  <a:cxn ang="0">
                    <a:pos x="29" y="35"/>
                  </a:cxn>
                  <a:cxn ang="0">
                    <a:pos x="34" y="34"/>
                  </a:cxn>
                  <a:cxn ang="0">
                    <a:pos x="37" y="34"/>
                  </a:cxn>
                  <a:cxn ang="0">
                    <a:pos x="41" y="32"/>
                  </a:cxn>
                  <a:cxn ang="0">
                    <a:pos x="42" y="29"/>
                  </a:cxn>
                  <a:cxn ang="0">
                    <a:pos x="43" y="25"/>
                  </a:cxn>
                  <a:cxn ang="0">
                    <a:pos x="45" y="20"/>
                  </a:cxn>
                  <a:cxn ang="0">
                    <a:pos x="48" y="20"/>
                  </a:cxn>
                  <a:cxn ang="0">
                    <a:pos x="48" y="54"/>
                  </a:cxn>
                  <a:cxn ang="0">
                    <a:pos x="45" y="54"/>
                  </a:cxn>
                  <a:cxn ang="0">
                    <a:pos x="42" y="47"/>
                  </a:cxn>
                  <a:cxn ang="0">
                    <a:pos x="41" y="44"/>
                  </a:cxn>
                  <a:cxn ang="0">
                    <a:pos x="38" y="42"/>
                  </a:cxn>
                  <a:cxn ang="0">
                    <a:pos x="34" y="40"/>
                  </a:cxn>
                  <a:cxn ang="0">
                    <a:pos x="22" y="40"/>
                  </a:cxn>
                  <a:cxn ang="0">
                    <a:pos x="22" y="67"/>
                  </a:cxn>
                  <a:cxn ang="0">
                    <a:pos x="23" y="71"/>
                  </a:cxn>
                  <a:cxn ang="0">
                    <a:pos x="24" y="73"/>
                  </a:cxn>
                  <a:cxn ang="0">
                    <a:pos x="26" y="75"/>
                  </a:cxn>
                  <a:cxn ang="0">
                    <a:pos x="29" y="76"/>
                  </a:cxn>
                  <a:cxn ang="0">
                    <a:pos x="33" y="76"/>
                  </a:cxn>
                  <a:cxn ang="0">
                    <a:pos x="33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10" y="68"/>
                  </a:cxn>
                  <a:cxn ang="0">
                    <a:pos x="10" y="12"/>
                  </a:cxn>
                  <a:cxn ang="0">
                    <a:pos x="8" y="7"/>
                  </a:cxn>
                  <a:cxn ang="0">
                    <a:pos x="6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3" h="80">
                    <a:moveTo>
                      <a:pt x="0" y="0"/>
                    </a:moveTo>
                    <a:lnTo>
                      <a:pt x="64" y="0"/>
                    </a:lnTo>
                    <a:lnTo>
                      <a:pt x="73" y="20"/>
                    </a:lnTo>
                    <a:lnTo>
                      <a:pt x="69" y="23"/>
                    </a:lnTo>
                    <a:lnTo>
                      <a:pt x="64" y="16"/>
                    </a:lnTo>
                    <a:lnTo>
                      <a:pt x="59" y="12"/>
                    </a:lnTo>
                    <a:lnTo>
                      <a:pt x="48" y="7"/>
                    </a:lnTo>
                    <a:lnTo>
                      <a:pt x="42" y="6"/>
                    </a:lnTo>
                    <a:lnTo>
                      <a:pt x="34" y="5"/>
                    </a:lnTo>
                    <a:lnTo>
                      <a:pt x="29" y="6"/>
                    </a:lnTo>
                    <a:lnTo>
                      <a:pt x="26" y="6"/>
                    </a:lnTo>
                    <a:lnTo>
                      <a:pt x="24" y="9"/>
                    </a:lnTo>
                    <a:lnTo>
                      <a:pt x="22" y="11"/>
                    </a:lnTo>
                    <a:lnTo>
                      <a:pt x="22" y="35"/>
                    </a:lnTo>
                    <a:lnTo>
                      <a:pt x="29" y="35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41" y="32"/>
                    </a:lnTo>
                    <a:lnTo>
                      <a:pt x="42" y="29"/>
                    </a:lnTo>
                    <a:lnTo>
                      <a:pt x="43" y="25"/>
                    </a:lnTo>
                    <a:lnTo>
                      <a:pt x="45" y="20"/>
                    </a:lnTo>
                    <a:lnTo>
                      <a:pt x="48" y="20"/>
                    </a:lnTo>
                    <a:lnTo>
                      <a:pt x="48" y="54"/>
                    </a:lnTo>
                    <a:lnTo>
                      <a:pt x="45" y="54"/>
                    </a:lnTo>
                    <a:lnTo>
                      <a:pt x="42" y="47"/>
                    </a:lnTo>
                    <a:lnTo>
                      <a:pt x="41" y="44"/>
                    </a:lnTo>
                    <a:lnTo>
                      <a:pt x="38" y="42"/>
                    </a:lnTo>
                    <a:lnTo>
                      <a:pt x="34" y="40"/>
                    </a:lnTo>
                    <a:lnTo>
                      <a:pt x="22" y="40"/>
                    </a:lnTo>
                    <a:lnTo>
                      <a:pt x="22" y="67"/>
                    </a:lnTo>
                    <a:lnTo>
                      <a:pt x="23" y="71"/>
                    </a:lnTo>
                    <a:lnTo>
                      <a:pt x="24" y="73"/>
                    </a:lnTo>
                    <a:lnTo>
                      <a:pt x="26" y="75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3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10" y="68"/>
                    </a:lnTo>
                    <a:lnTo>
                      <a:pt x="10" y="12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30" name="Freeform 314"/>
              <p:cNvSpPr>
                <a:spLocks noEditPoints="1"/>
              </p:cNvSpPr>
              <p:nvPr/>
            </p:nvSpPr>
            <p:spPr bwMode="auto">
              <a:xfrm>
                <a:off x="5002" y="1759"/>
                <a:ext cx="63" cy="83"/>
              </a:xfrm>
              <a:custGeom>
                <a:avLst/>
                <a:gdLst/>
                <a:ahLst/>
                <a:cxnLst>
                  <a:cxn ang="0">
                    <a:pos x="19" y="45"/>
                  </a:cxn>
                  <a:cxn ang="0">
                    <a:pos x="11" y="56"/>
                  </a:cxn>
                  <a:cxn ang="0">
                    <a:pos x="12" y="69"/>
                  </a:cxn>
                  <a:cxn ang="0">
                    <a:pos x="23" y="78"/>
                  </a:cxn>
                  <a:cxn ang="0">
                    <a:pos x="42" y="77"/>
                  </a:cxn>
                  <a:cxn ang="0">
                    <a:pos x="52" y="63"/>
                  </a:cxn>
                  <a:cxn ang="0">
                    <a:pos x="47" y="51"/>
                  </a:cxn>
                  <a:cxn ang="0">
                    <a:pos x="38" y="47"/>
                  </a:cxn>
                  <a:cxn ang="0">
                    <a:pos x="28" y="6"/>
                  </a:cxn>
                  <a:cxn ang="0">
                    <a:pos x="17" y="12"/>
                  </a:cxn>
                  <a:cxn ang="0">
                    <a:pos x="16" y="23"/>
                  </a:cxn>
                  <a:cxn ang="0">
                    <a:pos x="22" y="30"/>
                  </a:cxn>
                  <a:cxn ang="0">
                    <a:pos x="36" y="35"/>
                  </a:cxn>
                  <a:cxn ang="0">
                    <a:pos x="45" y="31"/>
                  </a:cxn>
                  <a:cxn ang="0">
                    <a:pos x="50" y="25"/>
                  </a:cxn>
                  <a:cxn ang="0">
                    <a:pos x="47" y="12"/>
                  </a:cxn>
                  <a:cxn ang="0">
                    <a:pos x="41" y="7"/>
                  </a:cxn>
                  <a:cxn ang="0">
                    <a:pos x="28" y="6"/>
                  </a:cxn>
                  <a:cxn ang="0">
                    <a:pos x="45" y="3"/>
                  </a:cxn>
                  <a:cxn ang="0">
                    <a:pos x="54" y="8"/>
                  </a:cxn>
                  <a:cxn ang="0">
                    <a:pos x="59" y="14"/>
                  </a:cxn>
                  <a:cxn ang="0">
                    <a:pos x="59" y="25"/>
                  </a:cxn>
                  <a:cxn ang="0">
                    <a:pos x="49" y="35"/>
                  </a:cxn>
                  <a:cxn ang="0">
                    <a:pos x="50" y="40"/>
                  </a:cxn>
                  <a:cxn ang="0">
                    <a:pos x="61" y="50"/>
                  </a:cxn>
                  <a:cxn ang="0">
                    <a:pos x="60" y="69"/>
                  </a:cxn>
                  <a:cxn ang="0">
                    <a:pos x="42" y="82"/>
                  </a:cxn>
                  <a:cxn ang="0">
                    <a:pos x="23" y="83"/>
                  </a:cxn>
                  <a:cxn ang="0">
                    <a:pos x="5" y="75"/>
                  </a:cxn>
                  <a:cxn ang="0">
                    <a:pos x="0" y="67"/>
                  </a:cxn>
                  <a:cxn ang="0">
                    <a:pos x="3" y="51"/>
                  </a:cxn>
                  <a:cxn ang="0">
                    <a:pos x="12" y="44"/>
                  </a:cxn>
                  <a:cxn ang="0">
                    <a:pos x="14" y="39"/>
                  </a:cxn>
                  <a:cxn ang="0">
                    <a:pos x="4" y="27"/>
                  </a:cxn>
                  <a:cxn ang="0">
                    <a:pos x="7" y="13"/>
                  </a:cxn>
                  <a:cxn ang="0">
                    <a:pos x="21" y="2"/>
                  </a:cxn>
                </a:cxnLst>
                <a:rect l="0" t="0" r="r" b="b"/>
                <a:pathLst>
                  <a:path w="63" h="83">
                    <a:moveTo>
                      <a:pt x="26" y="42"/>
                    </a:moveTo>
                    <a:lnTo>
                      <a:pt x="19" y="45"/>
                    </a:lnTo>
                    <a:lnTo>
                      <a:pt x="16" y="49"/>
                    </a:lnTo>
                    <a:lnTo>
                      <a:pt x="11" y="56"/>
                    </a:lnTo>
                    <a:lnTo>
                      <a:pt x="11" y="61"/>
                    </a:lnTo>
                    <a:lnTo>
                      <a:pt x="12" y="69"/>
                    </a:lnTo>
                    <a:lnTo>
                      <a:pt x="17" y="74"/>
                    </a:lnTo>
                    <a:lnTo>
                      <a:pt x="23" y="78"/>
                    </a:lnTo>
                    <a:lnTo>
                      <a:pt x="31" y="79"/>
                    </a:lnTo>
                    <a:lnTo>
                      <a:pt x="42" y="77"/>
                    </a:lnTo>
                    <a:lnTo>
                      <a:pt x="50" y="72"/>
                    </a:lnTo>
                    <a:lnTo>
                      <a:pt x="52" y="63"/>
                    </a:lnTo>
                    <a:lnTo>
                      <a:pt x="52" y="59"/>
                    </a:lnTo>
                    <a:lnTo>
                      <a:pt x="47" y="51"/>
                    </a:lnTo>
                    <a:lnTo>
                      <a:pt x="44" y="49"/>
                    </a:lnTo>
                    <a:lnTo>
                      <a:pt x="38" y="47"/>
                    </a:lnTo>
                    <a:lnTo>
                      <a:pt x="26" y="42"/>
                    </a:lnTo>
                    <a:close/>
                    <a:moveTo>
                      <a:pt x="28" y="6"/>
                    </a:moveTo>
                    <a:lnTo>
                      <a:pt x="24" y="7"/>
                    </a:lnTo>
                    <a:lnTo>
                      <a:pt x="17" y="12"/>
                    </a:lnTo>
                    <a:lnTo>
                      <a:pt x="14" y="20"/>
                    </a:lnTo>
                    <a:lnTo>
                      <a:pt x="16" y="23"/>
                    </a:lnTo>
                    <a:lnTo>
                      <a:pt x="18" y="27"/>
                    </a:lnTo>
                    <a:lnTo>
                      <a:pt x="22" y="30"/>
                    </a:lnTo>
                    <a:lnTo>
                      <a:pt x="27" y="32"/>
                    </a:lnTo>
                    <a:lnTo>
                      <a:pt x="36" y="35"/>
                    </a:lnTo>
                    <a:lnTo>
                      <a:pt x="41" y="34"/>
                    </a:lnTo>
                    <a:lnTo>
                      <a:pt x="45" y="31"/>
                    </a:lnTo>
                    <a:lnTo>
                      <a:pt x="47" y="28"/>
                    </a:lnTo>
                    <a:lnTo>
                      <a:pt x="50" y="25"/>
                    </a:lnTo>
                    <a:lnTo>
                      <a:pt x="50" y="16"/>
                    </a:lnTo>
                    <a:lnTo>
                      <a:pt x="47" y="12"/>
                    </a:lnTo>
                    <a:lnTo>
                      <a:pt x="45" y="9"/>
                    </a:lnTo>
                    <a:lnTo>
                      <a:pt x="41" y="7"/>
                    </a:lnTo>
                    <a:lnTo>
                      <a:pt x="37" y="6"/>
                    </a:lnTo>
                    <a:lnTo>
                      <a:pt x="28" y="6"/>
                    </a:lnTo>
                    <a:close/>
                    <a:moveTo>
                      <a:pt x="32" y="0"/>
                    </a:moveTo>
                    <a:lnTo>
                      <a:pt x="45" y="3"/>
                    </a:lnTo>
                    <a:lnTo>
                      <a:pt x="50" y="4"/>
                    </a:lnTo>
                    <a:lnTo>
                      <a:pt x="54" y="8"/>
                    </a:lnTo>
                    <a:lnTo>
                      <a:pt x="58" y="11"/>
                    </a:lnTo>
                    <a:lnTo>
                      <a:pt x="59" y="14"/>
                    </a:lnTo>
                    <a:lnTo>
                      <a:pt x="60" y="20"/>
                    </a:lnTo>
                    <a:lnTo>
                      <a:pt x="59" y="25"/>
                    </a:lnTo>
                    <a:lnTo>
                      <a:pt x="54" y="32"/>
                    </a:lnTo>
                    <a:lnTo>
                      <a:pt x="49" y="35"/>
                    </a:lnTo>
                    <a:lnTo>
                      <a:pt x="42" y="37"/>
                    </a:lnTo>
                    <a:lnTo>
                      <a:pt x="50" y="40"/>
                    </a:lnTo>
                    <a:lnTo>
                      <a:pt x="56" y="44"/>
                    </a:lnTo>
                    <a:lnTo>
                      <a:pt x="61" y="50"/>
                    </a:lnTo>
                    <a:lnTo>
                      <a:pt x="63" y="58"/>
                    </a:lnTo>
                    <a:lnTo>
                      <a:pt x="60" y="69"/>
                    </a:lnTo>
                    <a:lnTo>
                      <a:pt x="52" y="77"/>
                    </a:lnTo>
                    <a:lnTo>
                      <a:pt x="42" y="82"/>
                    </a:lnTo>
                    <a:lnTo>
                      <a:pt x="31" y="83"/>
                    </a:lnTo>
                    <a:lnTo>
                      <a:pt x="23" y="83"/>
                    </a:lnTo>
                    <a:lnTo>
                      <a:pt x="11" y="78"/>
                    </a:lnTo>
                    <a:lnTo>
                      <a:pt x="5" y="75"/>
                    </a:lnTo>
                    <a:lnTo>
                      <a:pt x="3" y="70"/>
                    </a:lnTo>
                    <a:lnTo>
                      <a:pt x="0" y="67"/>
                    </a:lnTo>
                    <a:lnTo>
                      <a:pt x="0" y="56"/>
                    </a:lnTo>
                    <a:lnTo>
                      <a:pt x="3" y="51"/>
                    </a:lnTo>
                    <a:lnTo>
                      <a:pt x="7" y="47"/>
                    </a:lnTo>
                    <a:lnTo>
                      <a:pt x="12" y="44"/>
                    </a:lnTo>
                    <a:lnTo>
                      <a:pt x="19" y="41"/>
                    </a:lnTo>
                    <a:lnTo>
                      <a:pt x="14" y="39"/>
                    </a:lnTo>
                    <a:lnTo>
                      <a:pt x="9" y="35"/>
                    </a:lnTo>
                    <a:lnTo>
                      <a:pt x="4" y="27"/>
                    </a:lnTo>
                    <a:lnTo>
                      <a:pt x="4" y="22"/>
                    </a:lnTo>
                    <a:lnTo>
                      <a:pt x="7" y="13"/>
                    </a:lnTo>
                    <a:lnTo>
                      <a:pt x="12" y="7"/>
                    </a:lnTo>
                    <a:lnTo>
                      <a:pt x="21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31" name="Picture 315"/>
              <p:cNvPicPr>
                <a:picLocks noChangeAspect="1" noChangeArrowheads="1"/>
              </p:cNvPicPr>
              <p:nvPr/>
            </p:nvPicPr>
            <p:blipFill>
              <a:blip r:embed="rId155" cstate="print"/>
              <a:srcRect/>
              <a:stretch>
                <a:fillRect/>
              </a:stretch>
            </p:blipFill>
            <p:spPr bwMode="auto">
              <a:xfrm>
                <a:off x="5171" y="172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32" name="Picture 316"/>
              <p:cNvPicPr>
                <a:picLocks noChangeAspect="1" noChangeArrowheads="1"/>
              </p:cNvPicPr>
              <p:nvPr/>
            </p:nvPicPr>
            <p:blipFill>
              <a:blip r:embed="rId156" cstate="print"/>
              <a:srcRect/>
              <a:stretch>
                <a:fillRect/>
              </a:stretch>
            </p:blipFill>
            <p:spPr bwMode="auto">
              <a:xfrm>
                <a:off x="5171" y="172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33" name="Picture 317"/>
              <p:cNvPicPr>
                <a:picLocks noChangeAspect="1" noChangeArrowheads="1"/>
              </p:cNvPicPr>
              <p:nvPr/>
            </p:nvPicPr>
            <p:blipFill>
              <a:blip r:embed="rId157" cstate="print"/>
              <a:srcRect/>
              <a:stretch>
                <a:fillRect/>
              </a:stretch>
            </p:blipFill>
            <p:spPr bwMode="auto">
              <a:xfrm>
                <a:off x="1067" y="1888"/>
                <a:ext cx="4108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34" name="Picture 318"/>
              <p:cNvPicPr>
                <a:picLocks noChangeAspect="1" noChangeArrowheads="1"/>
              </p:cNvPicPr>
              <p:nvPr/>
            </p:nvPicPr>
            <p:blipFill>
              <a:blip r:embed="rId158" cstate="print"/>
              <a:srcRect/>
              <a:stretch>
                <a:fillRect/>
              </a:stretch>
            </p:blipFill>
            <p:spPr bwMode="auto">
              <a:xfrm>
                <a:off x="1067" y="1888"/>
                <a:ext cx="4108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35" name="Picture 319"/>
              <p:cNvPicPr>
                <a:picLocks noChangeAspect="1" noChangeArrowheads="1"/>
              </p:cNvPicPr>
              <p:nvPr/>
            </p:nvPicPr>
            <p:blipFill>
              <a:blip r:embed="rId159" cstate="print"/>
              <a:srcRect/>
              <a:stretch>
                <a:fillRect/>
              </a:stretch>
            </p:blipFill>
            <p:spPr bwMode="auto">
              <a:xfrm>
                <a:off x="1064" y="189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36" name="Picture 320"/>
              <p:cNvPicPr>
                <a:picLocks noChangeAspect="1" noChangeArrowheads="1"/>
              </p:cNvPicPr>
              <p:nvPr/>
            </p:nvPicPr>
            <p:blipFill>
              <a:blip r:embed="rId160" cstate="print"/>
              <a:srcRect/>
              <a:stretch>
                <a:fillRect/>
              </a:stretch>
            </p:blipFill>
            <p:spPr bwMode="auto">
              <a:xfrm>
                <a:off x="1064" y="189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37" name="Freeform 321"/>
              <p:cNvSpPr>
                <a:spLocks/>
              </p:cNvSpPr>
              <p:nvPr/>
            </p:nvSpPr>
            <p:spPr bwMode="auto">
              <a:xfrm>
                <a:off x="1211" y="1925"/>
                <a:ext cx="62" cy="81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6" y="1"/>
                  </a:cxn>
                  <a:cxn ang="0">
                    <a:pos x="42" y="2"/>
                  </a:cxn>
                  <a:cxn ang="0">
                    <a:pos x="48" y="6"/>
                  </a:cxn>
                  <a:cxn ang="0">
                    <a:pos x="52" y="9"/>
                  </a:cxn>
                  <a:cxn ang="0">
                    <a:pos x="55" y="13"/>
                  </a:cxn>
                  <a:cxn ang="0">
                    <a:pos x="57" y="18"/>
                  </a:cxn>
                  <a:cxn ang="0">
                    <a:pos x="57" y="23"/>
                  </a:cxn>
                  <a:cxn ang="0">
                    <a:pos x="55" y="33"/>
                  </a:cxn>
                  <a:cxn ang="0">
                    <a:pos x="47" y="44"/>
                  </a:cxn>
                  <a:cxn ang="0">
                    <a:pos x="36" y="56"/>
                  </a:cxn>
                  <a:cxn ang="0">
                    <a:pos x="27" y="62"/>
                  </a:cxn>
                  <a:cxn ang="0">
                    <a:pos x="13" y="71"/>
                  </a:cxn>
                  <a:cxn ang="0">
                    <a:pos x="45" y="71"/>
                  </a:cxn>
                  <a:cxn ang="0">
                    <a:pos x="52" y="69"/>
                  </a:cxn>
                  <a:cxn ang="0">
                    <a:pos x="55" y="65"/>
                  </a:cxn>
                  <a:cxn ang="0">
                    <a:pos x="56" y="61"/>
                  </a:cxn>
                  <a:cxn ang="0">
                    <a:pos x="57" y="58"/>
                  </a:cxn>
                  <a:cxn ang="0">
                    <a:pos x="62" y="60"/>
                  </a:cxn>
                  <a:cxn ang="0">
                    <a:pos x="56" y="81"/>
                  </a:cxn>
                  <a:cxn ang="0">
                    <a:pos x="0" y="81"/>
                  </a:cxn>
                  <a:cxn ang="0">
                    <a:pos x="0" y="74"/>
                  </a:cxn>
                  <a:cxn ang="0">
                    <a:pos x="19" y="60"/>
                  </a:cxn>
                  <a:cxn ang="0">
                    <a:pos x="33" y="47"/>
                  </a:cxn>
                  <a:cxn ang="0">
                    <a:pos x="41" y="34"/>
                  </a:cxn>
                  <a:cxn ang="0">
                    <a:pos x="43" y="21"/>
                  </a:cxn>
                  <a:cxn ang="0">
                    <a:pos x="43" y="16"/>
                  </a:cxn>
                  <a:cxn ang="0">
                    <a:pos x="41" y="11"/>
                  </a:cxn>
                  <a:cxn ang="0">
                    <a:pos x="33" y="6"/>
                  </a:cxn>
                  <a:cxn ang="0">
                    <a:pos x="22" y="6"/>
                  </a:cxn>
                  <a:cxn ang="0">
                    <a:pos x="17" y="9"/>
                  </a:cxn>
                  <a:cxn ang="0">
                    <a:pos x="12" y="14"/>
                  </a:cxn>
                  <a:cxn ang="0">
                    <a:pos x="12" y="19"/>
                  </a:cxn>
                  <a:cxn ang="0">
                    <a:pos x="14" y="21"/>
                  </a:cxn>
                  <a:cxn ang="0">
                    <a:pos x="14" y="24"/>
                  </a:cxn>
                  <a:cxn ang="0">
                    <a:pos x="15" y="25"/>
                  </a:cxn>
                  <a:cxn ang="0">
                    <a:pos x="13" y="30"/>
                  </a:cxn>
                  <a:cxn ang="0">
                    <a:pos x="10" y="32"/>
                  </a:cxn>
                  <a:cxn ang="0">
                    <a:pos x="5" y="32"/>
                  </a:cxn>
                  <a:cxn ang="0">
                    <a:pos x="3" y="29"/>
                  </a:cxn>
                  <a:cxn ang="0">
                    <a:pos x="1" y="27"/>
                  </a:cxn>
                  <a:cxn ang="0">
                    <a:pos x="0" y="23"/>
                  </a:cxn>
                  <a:cxn ang="0">
                    <a:pos x="3" y="13"/>
                  </a:cxn>
                  <a:cxn ang="0">
                    <a:pos x="9" y="6"/>
                  </a:cxn>
                  <a:cxn ang="0">
                    <a:pos x="18" y="1"/>
                  </a:cxn>
                  <a:cxn ang="0">
                    <a:pos x="28" y="0"/>
                  </a:cxn>
                </a:cxnLst>
                <a:rect l="0" t="0" r="r" b="b"/>
                <a:pathLst>
                  <a:path w="62" h="81">
                    <a:moveTo>
                      <a:pt x="28" y="0"/>
                    </a:moveTo>
                    <a:lnTo>
                      <a:pt x="36" y="1"/>
                    </a:lnTo>
                    <a:lnTo>
                      <a:pt x="42" y="2"/>
                    </a:lnTo>
                    <a:lnTo>
                      <a:pt x="48" y="6"/>
                    </a:lnTo>
                    <a:lnTo>
                      <a:pt x="52" y="9"/>
                    </a:lnTo>
                    <a:lnTo>
                      <a:pt x="55" y="13"/>
                    </a:lnTo>
                    <a:lnTo>
                      <a:pt x="57" y="18"/>
                    </a:lnTo>
                    <a:lnTo>
                      <a:pt x="57" y="23"/>
                    </a:lnTo>
                    <a:lnTo>
                      <a:pt x="55" y="33"/>
                    </a:lnTo>
                    <a:lnTo>
                      <a:pt x="47" y="44"/>
                    </a:lnTo>
                    <a:lnTo>
                      <a:pt x="36" y="56"/>
                    </a:lnTo>
                    <a:lnTo>
                      <a:pt x="27" y="62"/>
                    </a:lnTo>
                    <a:lnTo>
                      <a:pt x="13" y="71"/>
                    </a:lnTo>
                    <a:lnTo>
                      <a:pt x="45" y="71"/>
                    </a:lnTo>
                    <a:lnTo>
                      <a:pt x="52" y="69"/>
                    </a:lnTo>
                    <a:lnTo>
                      <a:pt x="55" y="65"/>
                    </a:lnTo>
                    <a:lnTo>
                      <a:pt x="56" y="61"/>
                    </a:lnTo>
                    <a:lnTo>
                      <a:pt x="57" y="58"/>
                    </a:lnTo>
                    <a:lnTo>
                      <a:pt x="62" y="60"/>
                    </a:lnTo>
                    <a:lnTo>
                      <a:pt x="56" y="81"/>
                    </a:lnTo>
                    <a:lnTo>
                      <a:pt x="0" y="81"/>
                    </a:lnTo>
                    <a:lnTo>
                      <a:pt x="0" y="74"/>
                    </a:lnTo>
                    <a:lnTo>
                      <a:pt x="19" y="60"/>
                    </a:lnTo>
                    <a:lnTo>
                      <a:pt x="33" y="47"/>
                    </a:lnTo>
                    <a:lnTo>
                      <a:pt x="41" y="34"/>
                    </a:lnTo>
                    <a:lnTo>
                      <a:pt x="43" y="21"/>
                    </a:lnTo>
                    <a:lnTo>
                      <a:pt x="43" y="16"/>
                    </a:lnTo>
                    <a:lnTo>
                      <a:pt x="41" y="11"/>
                    </a:lnTo>
                    <a:lnTo>
                      <a:pt x="33" y="6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2" y="14"/>
                    </a:lnTo>
                    <a:lnTo>
                      <a:pt x="12" y="19"/>
                    </a:lnTo>
                    <a:lnTo>
                      <a:pt x="14" y="21"/>
                    </a:lnTo>
                    <a:lnTo>
                      <a:pt x="14" y="24"/>
                    </a:lnTo>
                    <a:lnTo>
                      <a:pt x="15" y="25"/>
                    </a:lnTo>
                    <a:lnTo>
                      <a:pt x="13" y="30"/>
                    </a:lnTo>
                    <a:lnTo>
                      <a:pt x="10" y="32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3" y="13"/>
                    </a:lnTo>
                    <a:lnTo>
                      <a:pt x="9" y="6"/>
                    </a:lnTo>
                    <a:lnTo>
                      <a:pt x="18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38" name="Freeform 322"/>
              <p:cNvSpPr>
                <a:spLocks noEditPoints="1"/>
              </p:cNvSpPr>
              <p:nvPr/>
            </p:nvSpPr>
            <p:spPr bwMode="auto">
              <a:xfrm>
                <a:off x="1516" y="1926"/>
                <a:ext cx="99" cy="82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0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67" y="64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39" name="Freeform 323"/>
              <p:cNvSpPr>
                <a:spLocks/>
              </p:cNvSpPr>
              <p:nvPr/>
            </p:nvSpPr>
            <p:spPr bwMode="auto">
              <a:xfrm>
                <a:off x="1624" y="1925"/>
                <a:ext cx="62" cy="83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2" y="7"/>
                  </a:cxn>
                  <a:cxn ang="0">
                    <a:pos x="59" y="19"/>
                  </a:cxn>
                  <a:cxn ang="0">
                    <a:pos x="55" y="29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52" y="42"/>
                  </a:cxn>
                  <a:cxn ang="0">
                    <a:pos x="60" y="48"/>
                  </a:cxn>
                  <a:cxn ang="0">
                    <a:pos x="60" y="69"/>
                  </a:cxn>
                  <a:cxn ang="0">
                    <a:pos x="51" y="77"/>
                  </a:cxn>
                  <a:cxn ang="0">
                    <a:pos x="28" y="83"/>
                  </a:cxn>
                  <a:cxn ang="0">
                    <a:pos x="17" y="81"/>
                  </a:cxn>
                  <a:cxn ang="0">
                    <a:pos x="5" y="76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8"/>
                  </a:cxn>
                  <a:cxn ang="0">
                    <a:pos x="13" y="71"/>
                  </a:cxn>
                  <a:cxn ang="0">
                    <a:pos x="18" y="75"/>
                  </a:cxn>
                  <a:cxn ang="0">
                    <a:pos x="29" y="77"/>
                  </a:cxn>
                  <a:cxn ang="0">
                    <a:pos x="47" y="69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39"/>
                  </a:cxn>
                  <a:cxn ang="0">
                    <a:pos x="26" y="41"/>
                  </a:cxn>
                  <a:cxn ang="0">
                    <a:pos x="20" y="35"/>
                  </a:cxn>
                  <a:cxn ang="0">
                    <a:pos x="36" y="34"/>
                  </a:cxn>
                  <a:cxn ang="0">
                    <a:pos x="45" y="25"/>
                  </a:cxn>
                  <a:cxn ang="0">
                    <a:pos x="45" y="15"/>
                  </a:cxn>
                  <a:cxn ang="0">
                    <a:pos x="41" y="9"/>
                  </a:cxn>
                  <a:cxn ang="0">
                    <a:pos x="34" y="6"/>
                  </a:cxn>
                  <a:cxn ang="0">
                    <a:pos x="26" y="6"/>
                  </a:cxn>
                  <a:cxn ang="0">
                    <a:pos x="18" y="9"/>
                  </a:cxn>
                  <a:cxn ang="0">
                    <a:pos x="15" y="15"/>
                  </a:cxn>
                  <a:cxn ang="0">
                    <a:pos x="17" y="23"/>
                  </a:cxn>
                  <a:cxn ang="0">
                    <a:pos x="13" y="27"/>
                  </a:cxn>
                  <a:cxn ang="0">
                    <a:pos x="7" y="24"/>
                  </a:cxn>
                  <a:cxn ang="0">
                    <a:pos x="4" y="19"/>
                  </a:cxn>
                  <a:cxn ang="0">
                    <a:pos x="8" y="9"/>
                  </a:cxn>
                  <a:cxn ang="0">
                    <a:pos x="18" y="2"/>
                  </a:cxn>
                </a:cxnLst>
                <a:rect l="0" t="0" r="r" b="b"/>
                <a:pathLst>
                  <a:path w="62" h="83">
                    <a:moveTo>
                      <a:pt x="31" y="0"/>
                    </a:moveTo>
                    <a:lnTo>
                      <a:pt x="43" y="2"/>
                    </a:lnTo>
                    <a:lnTo>
                      <a:pt x="48" y="5"/>
                    </a:lnTo>
                    <a:lnTo>
                      <a:pt x="52" y="7"/>
                    </a:lnTo>
                    <a:lnTo>
                      <a:pt x="56" y="11"/>
                    </a:lnTo>
                    <a:lnTo>
                      <a:pt x="59" y="19"/>
                    </a:lnTo>
                    <a:lnTo>
                      <a:pt x="56" y="27"/>
                    </a:lnTo>
                    <a:lnTo>
                      <a:pt x="55" y="29"/>
                    </a:lnTo>
                    <a:lnTo>
                      <a:pt x="51" y="32"/>
                    </a:lnTo>
                    <a:lnTo>
                      <a:pt x="48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48" y="41"/>
                    </a:lnTo>
                    <a:lnTo>
                      <a:pt x="52" y="42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8"/>
                    </a:lnTo>
                    <a:lnTo>
                      <a:pt x="60" y="69"/>
                    </a:lnTo>
                    <a:lnTo>
                      <a:pt x="56" y="74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28" y="83"/>
                    </a:lnTo>
                    <a:lnTo>
                      <a:pt x="22" y="83"/>
                    </a:lnTo>
                    <a:lnTo>
                      <a:pt x="17" y="81"/>
                    </a:lnTo>
                    <a:lnTo>
                      <a:pt x="10" y="79"/>
                    </a:lnTo>
                    <a:lnTo>
                      <a:pt x="5" y="76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" y="60"/>
                    </a:lnTo>
                    <a:lnTo>
                      <a:pt x="4" y="57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3" y="61"/>
                    </a:lnTo>
                    <a:lnTo>
                      <a:pt x="13" y="71"/>
                    </a:lnTo>
                    <a:lnTo>
                      <a:pt x="15" y="74"/>
                    </a:lnTo>
                    <a:lnTo>
                      <a:pt x="18" y="75"/>
                    </a:lnTo>
                    <a:lnTo>
                      <a:pt x="26" y="77"/>
                    </a:lnTo>
                    <a:lnTo>
                      <a:pt x="29" y="77"/>
                    </a:lnTo>
                    <a:lnTo>
                      <a:pt x="40" y="75"/>
                    </a:lnTo>
                    <a:lnTo>
                      <a:pt x="47" y="69"/>
                    </a:lnTo>
                    <a:lnTo>
                      <a:pt x="50" y="58"/>
                    </a:lnTo>
                    <a:lnTo>
                      <a:pt x="47" y="48"/>
                    </a:lnTo>
                    <a:lnTo>
                      <a:pt x="45" y="44"/>
                    </a:lnTo>
                    <a:lnTo>
                      <a:pt x="41" y="42"/>
                    </a:lnTo>
                    <a:lnTo>
                      <a:pt x="36" y="41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6" y="41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32" y="35"/>
                    </a:lnTo>
                    <a:lnTo>
                      <a:pt x="36" y="34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9" y="5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3" y="2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40" name="Freeform 324"/>
              <p:cNvSpPr>
                <a:spLocks/>
              </p:cNvSpPr>
              <p:nvPr/>
            </p:nvSpPr>
            <p:spPr bwMode="auto">
              <a:xfrm>
                <a:off x="1697" y="1925"/>
                <a:ext cx="62" cy="81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42" y="2"/>
                  </a:cxn>
                  <a:cxn ang="0">
                    <a:pos x="48" y="6"/>
                  </a:cxn>
                  <a:cxn ang="0">
                    <a:pos x="52" y="9"/>
                  </a:cxn>
                  <a:cxn ang="0">
                    <a:pos x="54" y="13"/>
                  </a:cxn>
                  <a:cxn ang="0">
                    <a:pos x="57" y="18"/>
                  </a:cxn>
                  <a:cxn ang="0">
                    <a:pos x="57" y="23"/>
                  </a:cxn>
                  <a:cxn ang="0">
                    <a:pos x="54" y="33"/>
                  </a:cxn>
                  <a:cxn ang="0">
                    <a:pos x="48" y="44"/>
                  </a:cxn>
                  <a:cxn ang="0">
                    <a:pos x="36" y="56"/>
                  </a:cxn>
                  <a:cxn ang="0">
                    <a:pos x="26" y="62"/>
                  </a:cxn>
                  <a:cxn ang="0">
                    <a:pos x="12" y="71"/>
                  </a:cxn>
                  <a:cxn ang="0">
                    <a:pos x="45" y="71"/>
                  </a:cxn>
                  <a:cxn ang="0">
                    <a:pos x="49" y="70"/>
                  </a:cxn>
                  <a:cxn ang="0">
                    <a:pos x="52" y="69"/>
                  </a:cxn>
                  <a:cxn ang="0">
                    <a:pos x="57" y="61"/>
                  </a:cxn>
                  <a:cxn ang="0">
                    <a:pos x="58" y="58"/>
                  </a:cxn>
                  <a:cxn ang="0">
                    <a:pos x="62" y="60"/>
                  </a:cxn>
                  <a:cxn ang="0">
                    <a:pos x="57" y="81"/>
                  </a:cxn>
                  <a:cxn ang="0">
                    <a:pos x="0" y="81"/>
                  </a:cxn>
                  <a:cxn ang="0">
                    <a:pos x="0" y="74"/>
                  </a:cxn>
                  <a:cxn ang="0">
                    <a:pos x="19" y="60"/>
                  </a:cxn>
                  <a:cxn ang="0">
                    <a:pos x="33" y="47"/>
                  </a:cxn>
                  <a:cxn ang="0">
                    <a:pos x="40" y="34"/>
                  </a:cxn>
                  <a:cxn ang="0">
                    <a:pos x="43" y="21"/>
                  </a:cxn>
                  <a:cxn ang="0">
                    <a:pos x="43" y="16"/>
                  </a:cxn>
                  <a:cxn ang="0">
                    <a:pos x="40" y="11"/>
                  </a:cxn>
                  <a:cxn ang="0">
                    <a:pos x="38" y="9"/>
                  </a:cxn>
                  <a:cxn ang="0">
                    <a:pos x="33" y="6"/>
                  </a:cxn>
                  <a:cxn ang="0">
                    <a:pos x="22" y="6"/>
                  </a:cxn>
                  <a:cxn ang="0">
                    <a:pos x="17" y="9"/>
                  </a:cxn>
                  <a:cxn ang="0">
                    <a:pos x="14" y="11"/>
                  </a:cxn>
                  <a:cxn ang="0">
                    <a:pos x="11" y="16"/>
                  </a:cxn>
                  <a:cxn ang="0">
                    <a:pos x="15" y="24"/>
                  </a:cxn>
                  <a:cxn ang="0">
                    <a:pos x="15" y="28"/>
                  </a:cxn>
                  <a:cxn ang="0">
                    <a:pos x="11" y="32"/>
                  </a:cxn>
                  <a:cxn ang="0">
                    <a:pos x="5" y="32"/>
                  </a:cxn>
                  <a:cxn ang="0">
                    <a:pos x="2" y="29"/>
                  </a:cxn>
                  <a:cxn ang="0">
                    <a:pos x="1" y="27"/>
                  </a:cxn>
                  <a:cxn ang="0">
                    <a:pos x="1" y="23"/>
                  </a:cxn>
                  <a:cxn ang="0">
                    <a:pos x="2" y="13"/>
                  </a:cxn>
                  <a:cxn ang="0">
                    <a:pos x="10" y="6"/>
                  </a:cxn>
                  <a:cxn ang="0">
                    <a:pos x="19" y="1"/>
                  </a:cxn>
                  <a:cxn ang="0">
                    <a:pos x="29" y="0"/>
                  </a:cxn>
                </a:cxnLst>
                <a:rect l="0" t="0" r="r" b="b"/>
                <a:pathLst>
                  <a:path w="62" h="81">
                    <a:moveTo>
                      <a:pt x="29" y="0"/>
                    </a:moveTo>
                    <a:lnTo>
                      <a:pt x="42" y="2"/>
                    </a:lnTo>
                    <a:lnTo>
                      <a:pt x="48" y="6"/>
                    </a:lnTo>
                    <a:lnTo>
                      <a:pt x="52" y="9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7" y="23"/>
                    </a:lnTo>
                    <a:lnTo>
                      <a:pt x="54" y="33"/>
                    </a:lnTo>
                    <a:lnTo>
                      <a:pt x="48" y="44"/>
                    </a:lnTo>
                    <a:lnTo>
                      <a:pt x="36" y="56"/>
                    </a:lnTo>
                    <a:lnTo>
                      <a:pt x="26" y="62"/>
                    </a:lnTo>
                    <a:lnTo>
                      <a:pt x="12" y="71"/>
                    </a:lnTo>
                    <a:lnTo>
                      <a:pt x="45" y="71"/>
                    </a:lnTo>
                    <a:lnTo>
                      <a:pt x="49" y="70"/>
                    </a:lnTo>
                    <a:lnTo>
                      <a:pt x="52" y="69"/>
                    </a:lnTo>
                    <a:lnTo>
                      <a:pt x="57" y="61"/>
                    </a:lnTo>
                    <a:lnTo>
                      <a:pt x="58" y="58"/>
                    </a:lnTo>
                    <a:lnTo>
                      <a:pt x="62" y="60"/>
                    </a:lnTo>
                    <a:lnTo>
                      <a:pt x="57" y="81"/>
                    </a:lnTo>
                    <a:lnTo>
                      <a:pt x="0" y="81"/>
                    </a:lnTo>
                    <a:lnTo>
                      <a:pt x="0" y="74"/>
                    </a:lnTo>
                    <a:lnTo>
                      <a:pt x="19" y="60"/>
                    </a:lnTo>
                    <a:lnTo>
                      <a:pt x="33" y="47"/>
                    </a:lnTo>
                    <a:lnTo>
                      <a:pt x="40" y="34"/>
                    </a:lnTo>
                    <a:lnTo>
                      <a:pt x="43" y="21"/>
                    </a:lnTo>
                    <a:lnTo>
                      <a:pt x="43" y="16"/>
                    </a:lnTo>
                    <a:lnTo>
                      <a:pt x="40" y="11"/>
                    </a:lnTo>
                    <a:lnTo>
                      <a:pt x="38" y="9"/>
                    </a:lnTo>
                    <a:lnTo>
                      <a:pt x="33" y="6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4" y="11"/>
                    </a:lnTo>
                    <a:lnTo>
                      <a:pt x="11" y="16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1" y="32"/>
                    </a:lnTo>
                    <a:lnTo>
                      <a:pt x="5" y="32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2" y="13"/>
                    </a:lnTo>
                    <a:lnTo>
                      <a:pt x="10" y="6"/>
                    </a:lnTo>
                    <a:lnTo>
                      <a:pt x="19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41" name="Picture 325"/>
              <p:cNvPicPr>
                <a:picLocks noChangeAspect="1" noChangeArrowheads="1"/>
              </p:cNvPicPr>
              <p:nvPr/>
            </p:nvPicPr>
            <p:blipFill>
              <a:blip r:embed="rId161" cstate="print"/>
              <a:srcRect/>
              <a:stretch>
                <a:fillRect/>
              </a:stretch>
            </p:blipFill>
            <p:spPr bwMode="auto">
              <a:xfrm>
                <a:off x="1857" y="189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42" name="Picture 326"/>
              <p:cNvPicPr>
                <a:picLocks noChangeAspect="1" noChangeArrowheads="1"/>
              </p:cNvPicPr>
              <p:nvPr/>
            </p:nvPicPr>
            <p:blipFill>
              <a:blip r:embed="rId162" cstate="print"/>
              <a:srcRect/>
              <a:stretch>
                <a:fillRect/>
              </a:stretch>
            </p:blipFill>
            <p:spPr bwMode="auto">
              <a:xfrm>
                <a:off x="1857" y="189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43" name="Picture 327"/>
              <p:cNvPicPr>
                <a:picLocks noChangeAspect="1" noChangeArrowheads="1"/>
              </p:cNvPicPr>
              <p:nvPr/>
            </p:nvPicPr>
            <p:blipFill>
              <a:blip r:embed="rId163" cstate="print"/>
              <a:srcRect/>
              <a:stretch>
                <a:fillRect/>
              </a:stretch>
            </p:blipFill>
            <p:spPr bwMode="auto">
              <a:xfrm>
                <a:off x="1885" y="1893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44" name="Picture 328"/>
              <p:cNvPicPr>
                <a:picLocks noChangeAspect="1" noChangeArrowheads="1"/>
              </p:cNvPicPr>
              <p:nvPr/>
            </p:nvPicPr>
            <p:blipFill>
              <a:blip r:embed="rId164" cstate="print"/>
              <a:srcRect/>
              <a:stretch>
                <a:fillRect/>
              </a:stretch>
            </p:blipFill>
            <p:spPr bwMode="auto">
              <a:xfrm>
                <a:off x="1885" y="1893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45" name="Freeform 329"/>
              <p:cNvSpPr>
                <a:spLocks/>
              </p:cNvSpPr>
              <p:nvPr/>
            </p:nvSpPr>
            <p:spPr bwMode="auto">
              <a:xfrm>
                <a:off x="2126" y="1926"/>
                <a:ext cx="82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4"/>
                  </a:cxn>
                  <a:cxn ang="0">
                    <a:pos x="32" y="5"/>
                  </a:cxn>
                  <a:cxn ang="0">
                    <a:pos x="29" y="5"/>
                  </a:cxn>
                  <a:cxn ang="0">
                    <a:pos x="27" y="6"/>
                  </a:cxn>
                  <a:cxn ang="0">
                    <a:pos x="26" y="6"/>
                  </a:cxn>
                  <a:cxn ang="0">
                    <a:pos x="24" y="9"/>
                  </a:cxn>
                  <a:cxn ang="0">
                    <a:pos x="26" y="10"/>
                  </a:cxn>
                  <a:cxn ang="0">
                    <a:pos x="27" y="13"/>
                  </a:cxn>
                  <a:cxn ang="0">
                    <a:pos x="42" y="40"/>
                  </a:cxn>
                  <a:cxn ang="0">
                    <a:pos x="60" y="14"/>
                  </a:cxn>
                  <a:cxn ang="0">
                    <a:pos x="61" y="12"/>
                  </a:cxn>
                  <a:cxn ang="0">
                    <a:pos x="61" y="9"/>
                  </a:cxn>
                  <a:cxn ang="0">
                    <a:pos x="57" y="5"/>
                  </a:cxn>
                  <a:cxn ang="0">
                    <a:pos x="52" y="4"/>
                  </a:cxn>
                  <a:cxn ang="0">
                    <a:pos x="52" y="0"/>
                  </a:cxn>
                  <a:cxn ang="0">
                    <a:pos x="82" y="0"/>
                  </a:cxn>
                  <a:cxn ang="0">
                    <a:pos x="82" y="4"/>
                  </a:cxn>
                  <a:cxn ang="0">
                    <a:pos x="76" y="5"/>
                  </a:cxn>
                  <a:cxn ang="0">
                    <a:pos x="74" y="8"/>
                  </a:cxn>
                  <a:cxn ang="0">
                    <a:pos x="70" y="10"/>
                  </a:cxn>
                  <a:cxn ang="0">
                    <a:pos x="65" y="18"/>
                  </a:cxn>
                  <a:cxn ang="0">
                    <a:pos x="46" y="47"/>
                  </a:cxn>
                  <a:cxn ang="0">
                    <a:pos x="46" y="71"/>
                  </a:cxn>
                  <a:cxn ang="0">
                    <a:pos x="47" y="74"/>
                  </a:cxn>
                  <a:cxn ang="0">
                    <a:pos x="50" y="75"/>
                  </a:cxn>
                  <a:cxn ang="0">
                    <a:pos x="54" y="76"/>
                  </a:cxn>
                  <a:cxn ang="0">
                    <a:pos x="57" y="76"/>
                  </a:cxn>
                  <a:cxn ang="0">
                    <a:pos x="57" y="80"/>
                  </a:cxn>
                  <a:cxn ang="0">
                    <a:pos x="22" y="80"/>
                  </a:cxn>
                  <a:cxn ang="0">
                    <a:pos x="22" y="76"/>
                  </a:cxn>
                  <a:cxn ang="0">
                    <a:pos x="26" y="76"/>
                  </a:cxn>
                  <a:cxn ang="0">
                    <a:pos x="29" y="75"/>
                  </a:cxn>
                  <a:cxn ang="0">
                    <a:pos x="32" y="74"/>
                  </a:cxn>
                  <a:cxn ang="0">
                    <a:pos x="33" y="71"/>
                  </a:cxn>
                  <a:cxn ang="0">
                    <a:pos x="33" y="47"/>
                  </a:cxn>
                  <a:cxn ang="0">
                    <a:pos x="14" y="15"/>
                  </a:cxn>
                  <a:cxn ang="0">
                    <a:pos x="12" y="13"/>
                  </a:cxn>
                  <a:cxn ang="0">
                    <a:pos x="10" y="10"/>
                  </a:cxn>
                  <a:cxn ang="0">
                    <a:pos x="9" y="9"/>
                  </a:cxn>
                  <a:cxn ang="0">
                    <a:pos x="5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2" h="80">
                    <a:moveTo>
                      <a:pt x="0" y="0"/>
                    </a:moveTo>
                    <a:lnTo>
                      <a:pt x="33" y="0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29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7" y="13"/>
                    </a:lnTo>
                    <a:lnTo>
                      <a:pt x="42" y="40"/>
                    </a:lnTo>
                    <a:lnTo>
                      <a:pt x="60" y="14"/>
                    </a:lnTo>
                    <a:lnTo>
                      <a:pt x="61" y="12"/>
                    </a:lnTo>
                    <a:lnTo>
                      <a:pt x="61" y="9"/>
                    </a:lnTo>
                    <a:lnTo>
                      <a:pt x="57" y="5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82" y="0"/>
                    </a:lnTo>
                    <a:lnTo>
                      <a:pt x="82" y="4"/>
                    </a:lnTo>
                    <a:lnTo>
                      <a:pt x="76" y="5"/>
                    </a:lnTo>
                    <a:lnTo>
                      <a:pt x="74" y="8"/>
                    </a:lnTo>
                    <a:lnTo>
                      <a:pt x="70" y="10"/>
                    </a:lnTo>
                    <a:lnTo>
                      <a:pt x="65" y="18"/>
                    </a:lnTo>
                    <a:lnTo>
                      <a:pt x="46" y="47"/>
                    </a:lnTo>
                    <a:lnTo>
                      <a:pt x="46" y="71"/>
                    </a:lnTo>
                    <a:lnTo>
                      <a:pt x="47" y="74"/>
                    </a:lnTo>
                    <a:lnTo>
                      <a:pt x="50" y="75"/>
                    </a:lnTo>
                    <a:lnTo>
                      <a:pt x="54" y="76"/>
                    </a:lnTo>
                    <a:lnTo>
                      <a:pt x="57" y="76"/>
                    </a:lnTo>
                    <a:lnTo>
                      <a:pt x="57" y="80"/>
                    </a:lnTo>
                    <a:lnTo>
                      <a:pt x="22" y="80"/>
                    </a:lnTo>
                    <a:lnTo>
                      <a:pt x="22" y="76"/>
                    </a:lnTo>
                    <a:lnTo>
                      <a:pt x="26" y="76"/>
                    </a:lnTo>
                    <a:lnTo>
                      <a:pt x="29" y="75"/>
                    </a:lnTo>
                    <a:lnTo>
                      <a:pt x="32" y="74"/>
                    </a:lnTo>
                    <a:lnTo>
                      <a:pt x="33" y="71"/>
                    </a:lnTo>
                    <a:lnTo>
                      <a:pt x="33" y="47"/>
                    </a:lnTo>
                    <a:lnTo>
                      <a:pt x="14" y="15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9" y="9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46" name="Freeform 330"/>
              <p:cNvSpPr>
                <a:spLocks noEditPoints="1"/>
              </p:cNvSpPr>
              <p:nvPr/>
            </p:nvSpPr>
            <p:spPr bwMode="auto">
              <a:xfrm>
                <a:off x="2549" y="1926"/>
                <a:ext cx="100" cy="82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100" y="57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1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1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1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100" h="82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8" y="57"/>
                    </a:lnTo>
                    <a:lnTo>
                      <a:pt x="68" y="64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6" y="75"/>
                    </a:lnTo>
                    <a:lnTo>
                      <a:pt x="89" y="68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6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100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6"/>
                    </a:lnTo>
                    <a:lnTo>
                      <a:pt x="11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9" y="37"/>
                    </a:lnTo>
                    <a:lnTo>
                      <a:pt x="31" y="46"/>
                    </a:lnTo>
                    <a:lnTo>
                      <a:pt x="21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47" name="Freeform 331"/>
              <p:cNvSpPr>
                <a:spLocks/>
              </p:cNvSpPr>
              <p:nvPr/>
            </p:nvSpPr>
            <p:spPr bwMode="auto">
              <a:xfrm>
                <a:off x="2660" y="1922"/>
                <a:ext cx="61" cy="86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3" y="0"/>
                  </a:cxn>
                  <a:cxn ang="0">
                    <a:pos x="51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20" y="32"/>
                  </a:cxn>
                  <a:cxn ang="0">
                    <a:pos x="32" y="31"/>
                  </a:cxn>
                  <a:cxn ang="0">
                    <a:pos x="43" y="32"/>
                  </a:cxn>
                  <a:cxn ang="0">
                    <a:pos x="52" y="37"/>
                  </a:cxn>
                  <a:cxn ang="0">
                    <a:pos x="58" y="45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1" y="78"/>
                  </a:cxn>
                  <a:cxn ang="0">
                    <a:pos x="41" y="84"/>
                  </a:cxn>
                  <a:cxn ang="0">
                    <a:pos x="28" y="86"/>
                  </a:cxn>
                  <a:cxn ang="0">
                    <a:pos x="22" y="86"/>
                  </a:cxn>
                  <a:cxn ang="0">
                    <a:pos x="15" y="84"/>
                  </a:cxn>
                  <a:cxn ang="0">
                    <a:pos x="5" y="79"/>
                  </a:cxn>
                  <a:cxn ang="0">
                    <a:pos x="3" y="77"/>
                  </a:cxn>
                  <a:cxn ang="0">
                    <a:pos x="0" y="73"/>
                  </a:cxn>
                  <a:cxn ang="0">
                    <a:pos x="0" y="65"/>
                  </a:cxn>
                  <a:cxn ang="0">
                    <a:pos x="4" y="61"/>
                  </a:cxn>
                  <a:cxn ang="0">
                    <a:pos x="9" y="61"/>
                  </a:cxn>
                  <a:cxn ang="0">
                    <a:pos x="11" y="63"/>
                  </a:cxn>
                  <a:cxn ang="0">
                    <a:pos x="13" y="65"/>
                  </a:cxn>
                  <a:cxn ang="0">
                    <a:pos x="13" y="75"/>
                  </a:cxn>
                  <a:cxn ang="0">
                    <a:pos x="15" y="78"/>
                  </a:cxn>
                  <a:cxn ang="0">
                    <a:pos x="18" y="79"/>
                  </a:cxn>
                  <a:cxn ang="0">
                    <a:pos x="22" y="80"/>
                  </a:cxn>
                  <a:cxn ang="0">
                    <a:pos x="25" y="80"/>
                  </a:cxn>
                  <a:cxn ang="0">
                    <a:pos x="38" y="78"/>
                  </a:cxn>
                  <a:cxn ang="0">
                    <a:pos x="44" y="70"/>
                  </a:cxn>
                  <a:cxn ang="0">
                    <a:pos x="47" y="59"/>
                  </a:cxn>
                  <a:cxn ang="0">
                    <a:pos x="44" y="47"/>
                  </a:cxn>
                  <a:cxn ang="0">
                    <a:pos x="38" y="40"/>
                  </a:cxn>
                  <a:cxn ang="0">
                    <a:pos x="27" y="37"/>
                  </a:cxn>
                  <a:cxn ang="0">
                    <a:pos x="23" y="37"/>
                  </a:cxn>
                  <a:cxn ang="0">
                    <a:pos x="18" y="38"/>
                  </a:cxn>
                  <a:cxn ang="0">
                    <a:pos x="15" y="41"/>
                  </a:cxn>
                  <a:cxn ang="0">
                    <a:pos x="11" y="44"/>
                  </a:cxn>
                  <a:cxn ang="0">
                    <a:pos x="9" y="47"/>
                  </a:cxn>
                  <a:cxn ang="0">
                    <a:pos x="4" y="46"/>
                  </a:cxn>
                  <a:cxn ang="0">
                    <a:pos x="4" y="4"/>
                  </a:cxn>
                  <a:cxn ang="0">
                    <a:pos x="46" y="4"/>
                  </a:cxn>
                  <a:cxn ang="0">
                    <a:pos x="47" y="3"/>
                  </a:cxn>
                  <a:cxn ang="0">
                    <a:pos x="48" y="0"/>
                  </a:cxn>
                </a:cxnLst>
                <a:rect l="0" t="0" r="r" b="b"/>
                <a:pathLst>
                  <a:path w="61" h="86">
                    <a:moveTo>
                      <a:pt x="48" y="0"/>
                    </a:moveTo>
                    <a:lnTo>
                      <a:pt x="53" y="0"/>
                    </a:lnTo>
                    <a:lnTo>
                      <a:pt x="51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20" y="32"/>
                    </a:lnTo>
                    <a:lnTo>
                      <a:pt x="32" y="31"/>
                    </a:lnTo>
                    <a:lnTo>
                      <a:pt x="43" y="32"/>
                    </a:lnTo>
                    <a:lnTo>
                      <a:pt x="52" y="37"/>
                    </a:lnTo>
                    <a:lnTo>
                      <a:pt x="58" y="45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1" y="78"/>
                    </a:lnTo>
                    <a:lnTo>
                      <a:pt x="41" y="84"/>
                    </a:lnTo>
                    <a:lnTo>
                      <a:pt x="28" y="86"/>
                    </a:lnTo>
                    <a:lnTo>
                      <a:pt x="22" y="86"/>
                    </a:lnTo>
                    <a:lnTo>
                      <a:pt x="15" y="84"/>
                    </a:lnTo>
                    <a:lnTo>
                      <a:pt x="5" y="79"/>
                    </a:lnTo>
                    <a:lnTo>
                      <a:pt x="3" y="77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4" y="61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3" y="65"/>
                    </a:lnTo>
                    <a:lnTo>
                      <a:pt x="13" y="75"/>
                    </a:lnTo>
                    <a:lnTo>
                      <a:pt x="15" y="78"/>
                    </a:lnTo>
                    <a:lnTo>
                      <a:pt x="18" y="79"/>
                    </a:lnTo>
                    <a:lnTo>
                      <a:pt x="22" y="80"/>
                    </a:lnTo>
                    <a:lnTo>
                      <a:pt x="25" y="80"/>
                    </a:lnTo>
                    <a:lnTo>
                      <a:pt x="38" y="78"/>
                    </a:lnTo>
                    <a:lnTo>
                      <a:pt x="44" y="70"/>
                    </a:lnTo>
                    <a:lnTo>
                      <a:pt x="47" y="59"/>
                    </a:lnTo>
                    <a:lnTo>
                      <a:pt x="44" y="47"/>
                    </a:lnTo>
                    <a:lnTo>
                      <a:pt x="38" y="40"/>
                    </a:lnTo>
                    <a:lnTo>
                      <a:pt x="27" y="37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5" y="41"/>
                    </a:lnTo>
                    <a:lnTo>
                      <a:pt x="11" y="44"/>
                    </a:lnTo>
                    <a:lnTo>
                      <a:pt x="9" y="47"/>
                    </a:lnTo>
                    <a:lnTo>
                      <a:pt x="4" y="46"/>
                    </a:lnTo>
                    <a:lnTo>
                      <a:pt x="4" y="4"/>
                    </a:lnTo>
                    <a:lnTo>
                      <a:pt x="46" y="4"/>
                    </a:lnTo>
                    <a:lnTo>
                      <a:pt x="47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48" name="Freeform 332"/>
              <p:cNvSpPr>
                <a:spLocks noEditPoints="1"/>
              </p:cNvSpPr>
              <p:nvPr/>
            </p:nvSpPr>
            <p:spPr bwMode="auto">
              <a:xfrm>
                <a:off x="2730" y="1925"/>
                <a:ext cx="62" cy="83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20" y="9"/>
                  </a:cxn>
                  <a:cxn ang="0">
                    <a:pos x="14" y="15"/>
                  </a:cxn>
                  <a:cxn ang="0">
                    <a:pos x="13" y="27"/>
                  </a:cxn>
                  <a:cxn ang="0">
                    <a:pos x="14" y="37"/>
                  </a:cxn>
                  <a:cxn ang="0">
                    <a:pos x="20" y="44"/>
                  </a:cxn>
                  <a:cxn ang="0">
                    <a:pos x="30" y="47"/>
                  </a:cxn>
                  <a:cxn ang="0">
                    <a:pos x="41" y="44"/>
                  </a:cxn>
                  <a:cxn ang="0">
                    <a:pos x="47" y="37"/>
                  </a:cxn>
                  <a:cxn ang="0">
                    <a:pos x="49" y="25"/>
                  </a:cxn>
                  <a:cxn ang="0">
                    <a:pos x="47" y="15"/>
                  </a:cxn>
                  <a:cxn ang="0">
                    <a:pos x="41" y="7"/>
                  </a:cxn>
                  <a:cxn ang="0">
                    <a:pos x="30" y="5"/>
                  </a:cxn>
                  <a:cxn ang="0">
                    <a:pos x="30" y="0"/>
                  </a:cxn>
                  <a:cxn ang="0">
                    <a:pos x="43" y="2"/>
                  </a:cxn>
                  <a:cxn ang="0">
                    <a:pos x="52" y="7"/>
                  </a:cxn>
                  <a:cxn ang="0">
                    <a:pos x="58" y="16"/>
                  </a:cxn>
                  <a:cxn ang="0">
                    <a:pos x="61" y="27"/>
                  </a:cxn>
                  <a:cxn ang="0">
                    <a:pos x="62" y="39"/>
                  </a:cxn>
                  <a:cxn ang="0">
                    <a:pos x="61" y="53"/>
                  </a:cxn>
                  <a:cxn ang="0">
                    <a:pos x="57" y="66"/>
                  </a:cxn>
                  <a:cxn ang="0">
                    <a:pos x="51" y="75"/>
                  </a:cxn>
                  <a:cxn ang="0">
                    <a:pos x="41" y="80"/>
                  </a:cxn>
                  <a:cxn ang="0">
                    <a:pos x="28" y="83"/>
                  </a:cxn>
                  <a:cxn ang="0">
                    <a:pos x="20" y="83"/>
                  </a:cxn>
                  <a:cxn ang="0">
                    <a:pos x="13" y="80"/>
                  </a:cxn>
                  <a:cxn ang="0">
                    <a:pos x="5" y="75"/>
                  </a:cxn>
                  <a:cxn ang="0">
                    <a:pos x="4" y="71"/>
                  </a:cxn>
                  <a:cxn ang="0">
                    <a:pos x="2" y="69"/>
                  </a:cxn>
                  <a:cxn ang="0">
                    <a:pos x="4" y="66"/>
                  </a:cxn>
                  <a:cxn ang="0">
                    <a:pos x="6" y="63"/>
                  </a:cxn>
                  <a:cxn ang="0">
                    <a:pos x="9" y="62"/>
                  </a:cxn>
                  <a:cxn ang="0">
                    <a:pos x="11" y="63"/>
                  </a:cxn>
                  <a:cxn ang="0">
                    <a:pos x="14" y="63"/>
                  </a:cxn>
                  <a:cxn ang="0">
                    <a:pos x="15" y="66"/>
                  </a:cxn>
                  <a:cxn ang="0">
                    <a:pos x="15" y="69"/>
                  </a:cxn>
                  <a:cxn ang="0">
                    <a:pos x="18" y="74"/>
                  </a:cxn>
                  <a:cxn ang="0">
                    <a:pos x="19" y="75"/>
                  </a:cxn>
                  <a:cxn ang="0">
                    <a:pos x="23" y="77"/>
                  </a:cxn>
                  <a:cxn ang="0">
                    <a:pos x="33" y="77"/>
                  </a:cxn>
                  <a:cxn ang="0">
                    <a:pos x="38" y="75"/>
                  </a:cxn>
                  <a:cxn ang="0">
                    <a:pos x="42" y="72"/>
                  </a:cxn>
                  <a:cxn ang="0">
                    <a:pos x="44" y="70"/>
                  </a:cxn>
                  <a:cxn ang="0">
                    <a:pos x="47" y="65"/>
                  </a:cxn>
                  <a:cxn ang="0">
                    <a:pos x="49" y="53"/>
                  </a:cxn>
                  <a:cxn ang="0">
                    <a:pos x="51" y="39"/>
                  </a:cxn>
                  <a:cxn ang="0">
                    <a:pos x="44" y="47"/>
                  </a:cxn>
                  <a:cxn ang="0">
                    <a:pos x="37" y="51"/>
                  </a:cxn>
                  <a:cxn ang="0">
                    <a:pos x="28" y="52"/>
                  </a:cxn>
                  <a:cxn ang="0">
                    <a:pos x="20" y="52"/>
                  </a:cxn>
                  <a:cxn ang="0">
                    <a:pos x="14" y="49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1" y="38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2" y="16"/>
                  </a:cxn>
                  <a:cxn ang="0">
                    <a:pos x="9" y="7"/>
                  </a:cxn>
                  <a:cxn ang="0">
                    <a:pos x="19" y="2"/>
                  </a:cxn>
                  <a:cxn ang="0">
                    <a:pos x="30" y="0"/>
                  </a:cxn>
                </a:cxnLst>
                <a:rect l="0" t="0" r="r" b="b"/>
                <a:pathLst>
                  <a:path w="62" h="83">
                    <a:moveTo>
                      <a:pt x="30" y="5"/>
                    </a:moveTo>
                    <a:lnTo>
                      <a:pt x="20" y="9"/>
                    </a:lnTo>
                    <a:lnTo>
                      <a:pt x="14" y="15"/>
                    </a:lnTo>
                    <a:lnTo>
                      <a:pt x="13" y="27"/>
                    </a:lnTo>
                    <a:lnTo>
                      <a:pt x="14" y="37"/>
                    </a:lnTo>
                    <a:lnTo>
                      <a:pt x="20" y="44"/>
                    </a:lnTo>
                    <a:lnTo>
                      <a:pt x="30" y="47"/>
                    </a:lnTo>
                    <a:lnTo>
                      <a:pt x="41" y="44"/>
                    </a:lnTo>
                    <a:lnTo>
                      <a:pt x="47" y="37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1" y="7"/>
                    </a:lnTo>
                    <a:lnTo>
                      <a:pt x="30" y="5"/>
                    </a:lnTo>
                    <a:close/>
                    <a:moveTo>
                      <a:pt x="30" y="0"/>
                    </a:moveTo>
                    <a:lnTo>
                      <a:pt x="43" y="2"/>
                    </a:lnTo>
                    <a:lnTo>
                      <a:pt x="52" y="7"/>
                    </a:lnTo>
                    <a:lnTo>
                      <a:pt x="58" y="16"/>
                    </a:lnTo>
                    <a:lnTo>
                      <a:pt x="61" y="27"/>
                    </a:lnTo>
                    <a:lnTo>
                      <a:pt x="62" y="39"/>
                    </a:lnTo>
                    <a:lnTo>
                      <a:pt x="61" y="53"/>
                    </a:lnTo>
                    <a:lnTo>
                      <a:pt x="57" y="66"/>
                    </a:lnTo>
                    <a:lnTo>
                      <a:pt x="51" y="75"/>
                    </a:lnTo>
                    <a:lnTo>
                      <a:pt x="41" y="80"/>
                    </a:lnTo>
                    <a:lnTo>
                      <a:pt x="28" y="83"/>
                    </a:lnTo>
                    <a:lnTo>
                      <a:pt x="20" y="83"/>
                    </a:lnTo>
                    <a:lnTo>
                      <a:pt x="13" y="80"/>
                    </a:lnTo>
                    <a:lnTo>
                      <a:pt x="5" y="75"/>
                    </a:lnTo>
                    <a:lnTo>
                      <a:pt x="4" y="71"/>
                    </a:lnTo>
                    <a:lnTo>
                      <a:pt x="2" y="69"/>
                    </a:lnTo>
                    <a:lnTo>
                      <a:pt x="4" y="66"/>
                    </a:lnTo>
                    <a:lnTo>
                      <a:pt x="6" y="63"/>
                    </a:lnTo>
                    <a:lnTo>
                      <a:pt x="9" y="62"/>
                    </a:lnTo>
                    <a:lnTo>
                      <a:pt x="11" y="63"/>
                    </a:lnTo>
                    <a:lnTo>
                      <a:pt x="14" y="63"/>
                    </a:lnTo>
                    <a:lnTo>
                      <a:pt x="15" y="66"/>
                    </a:lnTo>
                    <a:lnTo>
                      <a:pt x="15" y="69"/>
                    </a:lnTo>
                    <a:lnTo>
                      <a:pt x="18" y="74"/>
                    </a:lnTo>
                    <a:lnTo>
                      <a:pt x="19" y="75"/>
                    </a:lnTo>
                    <a:lnTo>
                      <a:pt x="23" y="77"/>
                    </a:lnTo>
                    <a:lnTo>
                      <a:pt x="33" y="77"/>
                    </a:lnTo>
                    <a:lnTo>
                      <a:pt x="38" y="75"/>
                    </a:lnTo>
                    <a:lnTo>
                      <a:pt x="42" y="72"/>
                    </a:lnTo>
                    <a:lnTo>
                      <a:pt x="44" y="70"/>
                    </a:lnTo>
                    <a:lnTo>
                      <a:pt x="47" y="65"/>
                    </a:lnTo>
                    <a:lnTo>
                      <a:pt x="49" y="53"/>
                    </a:lnTo>
                    <a:lnTo>
                      <a:pt x="51" y="39"/>
                    </a:lnTo>
                    <a:lnTo>
                      <a:pt x="44" y="47"/>
                    </a:lnTo>
                    <a:lnTo>
                      <a:pt x="37" y="51"/>
                    </a:lnTo>
                    <a:lnTo>
                      <a:pt x="28" y="52"/>
                    </a:lnTo>
                    <a:lnTo>
                      <a:pt x="20" y="52"/>
                    </a:lnTo>
                    <a:lnTo>
                      <a:pt x="14" y="49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2" y="16"/>
                    </a:lnTo>
                    <a:lnTo>
                      <a:pt x="9" y="7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49" name="Picture 333"/>
              <p:cNvPicPr>
                <a:picLocks noChangeAspect="1" noChangeArrowheads="1"/>
              </p:cNvPicPr>
              <p:nvPr/>
            </p:nvPicPr>
            <p:blipFill>
              <a:blip r:embed="rId165" cstate="print"/>
              <a:srcRect/>
              <a:stretch>
                <a:fillRect/>
              </a:stretch>
            </p:blipFill>
            <p:spPr bwMode="auto">
              <a:xfrm>
                <a:off x="2890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50" name="Picture 334"/>
              <p:cNvPicPr>
                <a:picLocks noChangeAspect="1" noChangeArrowheads="1"/>
              </p:cNvPicPr>
              <p:nvPr/>
            </p:nvPicPr>
            <p:blipFill>
              <a:blip r:embed="rId166" cstate="print"/>
              <a:srcRect/>
              <a:stretch>
                <a:fillRect/>
              </a:stretch>
            </p:blipFill>
            <p:spPr bwMode="auto">
              <a:xfrm>
                <a:off x="2890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51" name="Picture 335"/>
              <p:cNvPicPr>
                <a:picLocks noChangeAspect="1" noChangeArrowheads="1"/>
              </p:cNvPicPr>
              <p:nvPr/>
            </p:nvPicPr>
            <p:blipFill>
              <a:blip r:embed="rId167" cstate="print"/>
              <a:srcRect/>
              <a:stretch>
                <a:fillRect/>
              </a:stretch>
            </p:blipFill>
            <p:spPr bwMode="auto">
              <a:xfrm>
                <a:off x="2919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52" name="Picture 336"/>
              <p:cNvPicPr>
                <a:picLocks noChangeAspect="1" noChangeArrowheads="1"/>
              </p:cNvPicPr>
              <p:nvPr/>
            </p:nvPicPr>
            <p:blipFill>
              <a:blip r:embed="rId168" cstate="print"/>
              <a:srcRect/>
              <a:stretch>
                <a:fillRect/>
              </a:stretch>
            </p:blipFill>
            <p:spPr bwMode="auto">
              <a:xfrm>
                <a:off x="2919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53" name="Freeform 337"/>
              <p:cNvSpPr>
                <a:spLocks/>
              </p:cNvSpPr>
              <p:nvPr/>
            </p:nvSpPr>
            <p:spPr bwMode="auto">
              <a:xfrm>
                <a:off x="3030" y="1949"/>
                <a:ext cx="66" cy="8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0"/>
                  </a:cxn>
                  <a:cxn ang="0">
                    <a:pos x="27" y="4"/>
                  </a:cxn>
                  <a:cxn ang="0">
                    <a:pos x="21" y="6"/>
                  </a:cxn>
                  <a:cxn ang="0">
                    <a:pos x="20" y="9"/>
                  </a:cxn>
                  <a:cxn ang="0">
                    <a:pos x="21" y="10"/>
                  </a:cxn>
                  <a:cxn ang="0">
                    <a:pos x="35" y="46"/>
                  </a:cxn>
                  <a:cxn ang="0">
                    <a:pos x="47" y="19"/>
                  </a:cxn>
                  <a:cxn ang="0">
                    <a:pos x="48" y="15"/>
                  </a:cxn>
                  <a:cxn ang="0">
                    <a:pos x="48" y="8"/>
                  </a:cxn>
                  <a:cxn ang="0">
                    <a:pos x="46" y="5"/>
                  </a:cxn>
                  <a:cxn ang="0">
                    <a:pos x="40" y="4"/>
                  </a:cxn>
                  <a:cxn ang="0">
                    <a:pos x="40" y="0"/>
                  </a:cxn>
                  <a:cxn ang="0">
                    <a:pos x="66" y="0"/>
                  </a:cxn>
                  <a:cxn ang="0">
                    <a:pos x="66" y="4"/>
                  </a:cxn>
                  <a:cxn ang="0">
                    <a:pos x="62" y="6"/>
                  </a:cxn>
                  <a:cxn ang="0">
                    <a:pos x="60" y="8"/>
                  </a:cxn>
                  <a:cxn ang="0">
                    <a:pos x="54" y="15"/>
                  </a:cxn>
                  <a:cxn ang="0">
                    <a:pos x="34" y="62"/>
                  </a:cxn>
                  <a:cxn ang="0">
                    <a:pos x="28" y="75"/>
                  </a:cxn>
                  <a:cxn ang="0">
                    <a:pos x="20" y="83"/>
                  </a:cxn>
                  <a:cxn ang="0">
                    <a:pos x="16" y="85"/>
                  </a:cxn>
                  <a:cxn ang="0">
                    <a:pos x="9" y="85"/>
                  </a:cxn>
                  <a:cxn ang="0">
                    <a:pos x="5" y="84"/>
                  </a:cxn>
                  <a:cxn ang="0">
                    <a:pos x="1" y="80"/>
                  </a:cxn>
                  <a:cxn ang="0">
                    <a:pos x="1" y="75"/>
                  </a:cxn>
                  <a:cxn ang="0">
                    <a:pos x="4" y="73"/>
                  </a:cxn>
                  <a:cxn ang="0">
                    <a:pos x="7" y="71"/>
                  </a:cxn>
                  <a:cxn ang="0">
                    <a:pos x="10" y="73"/>
                  </a:cxn>
                  <a:cxn ang="0">
                    <a:pos x="14" y="75"/>
                  </a:cxn>
                  <a:cxn ang="0">
                    <a:pos x="15" y="78"/>
                  </a:cxn>
                  <a:cxn ang="0">
                    <a:pos x="20" y="78"/>
                  </a:cxn>
                  <a:cxn ang="0">
                    <a:pos x="23" y="75"/>
                  </a:cxn>
                  <a:cxn ang="0">
                    <a:pos x="30" y="60"/>
                  </a:cxn>
                  <a:cxn ang="0">
                    <a:pos x="9" y="11"/>
                  </a:cxn>
                  <a:cxn ang="0">
                    <a:pos x="6" y="6"/>
                  </a:cxn>
                  <a:cxn ang="0">
                    <a:pos x="4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6" h="85">
                    <a:moveTo>
                      <a:pt x="0" y="0"/>
                    </a:moveTo>
                    <a:lnTo>
                      <a:pt x="27" y="0"/>
                    </a:lnTo>
                    <a:lnTo>
                      <a:pt x="27" y="4"/>
                    </a:lnTo>
                    <a:lnTo>
                      <a:pt x="21" y="6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35" y="46"/>
                    </a:lnTo>
                    <a:lnTo>
                      <a:pt x="47" y="19"/>
                    </a:lnTo>
                    <a:lnTo>
                      <a:pt x="48" y="15"/>
                    </a:lnTo>
                    <a:lnTo>
                      <a:pt x="48" y="8"/>
                    </a:lnTo>
                    <a:lnTo>
                      <a:pt x="46" y="5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66" y="0"/>
                    </a:lnTo>
                    <a:lnTo>
                      <a:pt x="66" y="4"/>
                    </a:lnTo>
                    <a:lnTo>
                      <a:pt x="62" y="6"/>
                    </a:lnTo>
                    <a:lnTo>
                      <a:pt x="60" y="8"/>
                    </a:lnTo>
                    <a:lnTo>
                      <a:pt x="54" y="15"/>
                    </a:lnTo>
                    <a:lnTo>
                      <a:pt x="34" y="62"/>
                    </a:lnTo>
                    <a:lnTo>
                      <a:pt x="28" y="75"/>
                    </a:lnTo>
                    <a:lnTo>
                      <a:pt x="20" y="83"/>
                    </a:lnTo>
                    <a:lnTo>
                      <a:pt x="16" y="85"/>
                    </a:lnTo>
                    <a:lnTo>
                      <a:pt x="9" y="85"/>
                    </a:lnTo>
                    <a:lnTo>
                      <a:pt x="5" y="84"/>
                    </a:lnTo>
                    <a:lnTo>
                      <a:pt x="1" y="80"/>
                    </a:lnTo>
                    <a:lnTo>
                      <a:pt x="1" y="75"/>
                    </a:lnTo>
                    <a:lnTo>
                      <a:pt x="4" y="73"/>
                    </a:lnTo>
                    <a:lnTo>
                      <a:pt x="7" y="71"/>
                    </a:lnTo>
                    <a:lnTo>
                      <a:pt x="10" y="73"/>
                    </a:lnTo>
                    <a:lnTo>
                      <a:pt x="14" y="75"/>
                    </a:lnTo>
                    <a:lnTo>
                      <a:pt x="15" y="78"/>
                    </a:lnTo>
                    <a:lnTo>
                      <a:pt x="20" y="78"/>
                    </a:lnTo>
                    <a:lnTo>
                      <a:pt x="23" y="75"/>
                    </a:lnTo>
                    <a:lnTo>
                      <a:pt x="30" y="60"/>
                    </a:lnTo>
                    <a:lnTo>
                      <a:pt x="9" y="11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54" name="Freeform 338"/>
              <p:cNvSpPr>
                <a:spLocks noEditPoints="1"/>
              </p:cNvSpPr>
              <p:nvPr/>
            </p:nvSpPr>
            <p:spPr bwMode="auto">
              <a:xfrm>
                <a:off x="3304" y="1926"/>
                <a:ext cx="99" cy="82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1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1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1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5" y="42"/>
                  </a:cxn>
                  <a:cxn ang="0">
                    <a:pos x="19" y="50"/>
                  </a:cxn>
                  <a:cxn ang="0">
                    <a:pos x="5" y="42"/>
                  </a:cxn>
                  <a:cxn ang="0">
                    <a:pos x="0" y="24"/>
                  </a:cxn>
                  <a:cxn ang="0">
                    <a:pos x="5" y="6"/>
                  </a:cxn>
                  <a:cxn ang="0">
                    <a:pos x="21" y="0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8" y="57"/>
                    </a:lnTo>
                    <a:lnTo>
                      <a:pt x="68" y="64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6" y="75"/>
                    </a:lnTo>
                    <a:lnTo>
                      <a:pt x="89" y="68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6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6"/>
                    </a:lnTo>
                    <a:lnTo>
                      <a:pt x="11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4"/>
                    </a:lnTo>
                    <a:lnTo>
                      <a:pt x="35" y="42"/>
                    </a:lnTo>
                    <a:lnTo>
                      <a:pt x="28" y="47"/>
                    </a:lnTo>
                    <a:lnTo>
                      <a:pt x="19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55" name="Freeform 339"/>
              <p:cNvSpPr>
                <a:spLocks/>
              </p:cNvSpPr>
              <p:nvPr/>
            </p:nvSpPr>
            <p:spPr bwMode="auto">
              <a:xfrm>
                <a:off x="3414" y="1926"/>
                <a:ext cx="62" cy="8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1" y="0"/>
                  </a:cxn>
                  <a:cxn ang="0">
                    <a:pos x="62" y="8"/>
                  </a:cxn>
                  <a:cxn ang="0">
                    <a:pos x="45" y="31"/>
                  </a:cxn>
                  <a:cxn ang="0">
                    <a:pos x="34" y="55"/>
                  </a:cxn>
                  <a:cxn ang="0">
                    <a:pos x="29" y="80"/>
                  </a:cxn>
                  <a:cxn ang="0">
                    <a:pos x="14" y="80"/>
                  </a:cxn>
                  <a:cxn ang="0">
                    <a:pos x="21" y="56"/>
                  </a:cxn>
                  <a:cxn ang="0">
                    <a:pos x="34" y="33"/>
                  </a:cxn>
                  <a:cxn ang="0">
                    <a:pos x="53" y="10"/>
                  </a:cxn>
                  <a:cxn ang="0">
                    <a:pos x="14" y="10"/>
                  </a:cxn>
                  <a:cxn ang="0">
                    <a:pos x="11" y="12"/>
                  </a:cxn>
                  <a:cxn ang="0">
                    <a:pos x="9" y="14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3" y="0"/>
                  </a:cxn>
                </a:cxnLst>
                <a:rect l="0" t="0" r="r" b="b"/>
                <a:pathLst>
                  <a:path w="62" h="80">
                    <a:moveTo>
                      <a:pt x="3" y="0"/>
                    </a:moveTo>
                    <a:lnTo>
                      <a:pt x="61" y="0"/>
                    </a:lnTo>
                    <a:lnTo>
                      <a:pt x="62" y="8"/>
                    </a:lnTo>
                    <a:lnTo>
                      <a:pt x="45" y="31"/>
                    </a:lnTo>
                    <a:lnTo>
                      <a:pt x="34" y="55"/>
                    </a:lnTo>
                    <a:lnTo>
                      <a:pt x="29" y="80"/>
                    </a:lnTo>
                    <a:lnTo>
                      <a:pt x="14" y="80"/>
                    </a:lnTo>
                    <a:lnTo>
                      <a:pt x="21" y="56"/>
                    </a:lnTo>
                    <a:lnTo>
                      <a:pt x="34" y="33"/>
                    </a:lnTo>
                    <a:lnTo>
                      <a:pt x="53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56" name="Freeform 340"/>
              <p:cNvSpPr>
                <a:spLocks noEditPoints="1"/>
              </p:cNvSpPr>
              <p:nvPr/>
            </p:nvSpPr>
            <p:spPr bwMode="auto">
              <a:xfrm>
                <a:off x="3485" y="1925"/>
                <a:ext cx="62" cy="83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20" y="9"/>
                  </a:cxn>
                  <a:cxn ang="0">
                    <a:pos x="14" y="15"/>
                  </a:cxn>
                  <a:cxn ang="0">
                    <a:pos x="13" y="27"/>
                  </a:cxn>
                  <a:cxn ang="0">
                    <a:pos x="14" y="37"/>
                  </a:cxn>
                  <a:cxn ang="0">
                    <a:pos x="20" y="44"/>
                  </a:cxn>
                  <a:cxn ang="0">
                    <a:pos x="30" y="47"/>
                  </a:cxn>
                  <a:cxn ang="0">
                    <a:pos x="40" y="44"/>
                  </a:cxn>
                  <a:cxn ang="0">
                    <a:pos x="47" y="37"/>
                  </a:cxn>
                  <a:cxn ang="0">
                    <a:pos x="49" y="25"/>
                  </a:cxn>
                  <a:cxn ang="0">
                    <a:pos x="47" y="15"/>
                  </a:cxn>
                  <a:cxn ang="0">
                    <a:pos x="40" y="7"/>
                  </a:cxn>
                  <a:cxn ang="0">
                    <a:pos x="30" y="5"/>
                  </a:cxn>
                  <a:cxn ang="0">
                    <a:pos x="30" y="0"/>
                  </a:cxn>
                  <a:cxn ang="0">
                    <a:pos x="43" y="2"/>
                  </a:cxn>
                  <a:cxn ang="0">
                    <a:pos x="52" y="7"/>
                  </a:cxn>
                  <a:cxn ang="0">
                    <a:pos x="58" y="16"/>
                  </a:cxn>
                  <a:cxn ang="0">
                    <a:pos x="61" y="27"/>
                  </a:cxn>
                  <a:cxn ang="0">
                    <a:pos x="62" y="39"/>
                  </a:cxn>
                  <a:cxn ang="0">
                    <a:pos x="61" y="53"/>
                  </a:cxn>
                  <a:cxn ang="0">
                    <a:pos x="57" y="66"/>
                  </a:cxn>
                  <a:cxn ang="0">
                    <a:pos x="51" y="75"/>
                  </a:cxn>
                  <a:cxn ang="0">
                    <a:pos x="40" y="80"/>
                  </a:cxn>
                  <a:cxn ang="0">
                    <a:pos x="28" y="83"/>
                  </a:cxn>
                  <a:cxn ang="0">
                    <a:pos x="20" y="83"/>
                  </a:cxn>
                  <a:cxn ang="0">
                    <a:pos x="13" y="80"/>
                  </a:cxn>
                  <a:cxn ang="0">
                    <a:pos x="7" y="77"/>
                  </a:cxn>
                  <a:cxn ang="0">
                    <a:pos x="5" y="75"/>
                  </a:cxn>
                  <a:cxn ang="0">
                    <a:pos x="4" y="71"/>
                  </a:cxn>
                  <a:cxn ang="0">
                    <a:pos x="2" y="69"/>
                  </a:cxn>
                  <a:cxn ang="0">
                    <a:pos x="4" y="66"/>
                  </a:cxn>
                  <a:cxn ang="0">
                    <a:pos x="6" y="63"/>
                  </a:cxn>
                  <a:cxn ang="0">
                    <a:pos x="9" y="62"/>
                  </a:cxn>
                  <a:cxn ang="0">
                    <a:pos x="11" y="63"/>
                  </a:cxn>
                  <a:cxn ang="0">
                    <a:pos x="13" y="63"/>
                  </a:cxn>
                  <a:cxn ang="0">
                    <a:pos x="15" y="66"/>
                  </a:cxn>
                  <a:cxn ang="0">
                    <a:pos x="15" y="69"/>
                  </a:cxn>
                  <a:cxn ang="0">
                    <a:pos x="16" y="71"/>
                  </a:cxn>
                  <a:cxn ang="0">
                    <a:pos x="16" y="74"/>
                  </a:cxn>
                  <a:cxn ang="0">
                    <a:pos x="18" y="75"/>
                  </a:cxn>
                  <a:cxn ang="0">
                    <a:pos x="23" y="77"/>
                  </a:cxn>
                  <a:cxn ang="0">
                    <a:pos x="33" y="77"/>
                  </a:cxn>
                  <a:cxn ang="0">
                    <a:pos x="38" y="75"/>
                  </a:cxn>
                  <a:cxn ang="0">
                    <a:pos x="42" y="72"/>
                  </a:cxn>
                  <a:cxn ang="0">
                    <a:pos x="44" y="70"/>
                  </a:cxn>
                  <a:cxn ang="0">
                    <a:pos x="47" y="65"/>
                  </a:cxn>
                  <a:cxn ang="0">
                    <a:pos x="49" y="53"/>
                  </a:cxn>
                  <a:cxn ang="0">
                    <a:pos x="51" y="39"/>
                  </a:cxn>
                  <a:cxn ang="0">
                    <a:pos x="44" y="47"/>
                  </a:cxn>
                  <a:cxn ang="0">
                    <a:pos x="37" y="51"/>
                  </a:cxn>
                  <a:cxn ang="0">
                    <a:pos x="27" y="52"/>
                  </a:cxn>
                  <a:cxn ang="0">
                    <a:pos x="20" y="52"/>
                  </a:cxn>
                  <a:cxn ang="0">
                    <a:pos x="14" y="49"/>
                  </a:cxn>
                  <a:cxn ang="0">
                    <a:pos x="7" y="46"/>
                  </a:cxn>
                  <a:cxn ang="0">
                    <a:pos x="4" y="42"/>
                  </a:cxn>
                  <a:cxn ang="0">
                    <a:pos x="1" y="38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2" y="16"/>
                  </a:cxn>
                  <a:cxn ang="0">
                    <a:pos x="9" y="7"/>
                  </a:cxn>
                  <a:cxn ang="0">
                    <a:pos x="19" y="2"/>
                  </a:cxn>
                  <a:cxn ang="0">
                    <a:pos x="30" y="0"/>
                  </a:cxn>
                </a:cxnLst>
                <a:rect l="0" t="0" r="r" b="b"/>
                <a:pathLst>
                  <a:path w="62" h="83">
                    <a:moveTo>
                      <a:pt x="30" y="5"/>
                    </a:moveTo>
                    <a:lnTo>
                      <a:pt x="20" y="9"/>
                    </a:lnTo>
                    <a:lnTo>
                      <a:pt x="14" y="15"/>
                    </a:lnTo>
                    <a:lnTo>
                      <a:pt x="13" y="27"/>
                    </a:lnTo>
                    <a:lnTo>
                      <a:pt x="14" y="37"/>
                    </a:lnTo>
                    <a:lnTo>
                      <a:pt x="20" y="44"/>
                    </a:lnTo>
                    <a:lnTo>
                      <a:pt x="30" y="47"/>
                    </a:lnTo>
                    <a:lnTo>
                      <a:pt x="40" y="44"/>
                    </a:lnTo>
                    <a:lnTo>
                      <a:pt x="47" y="37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0" y="7"/>
                    </a:lnTo>
                    <a:lnTo>
                      <a:pt x="30" y="5"/>
                    </a:lnTo>
                    <a:close/>
                    <a:moveTo>
                      <a:pt x="30" y="0"/>
                    </a:moveTo>
                    <a:lnTo>
                      <a:pt x="43" y="2"/>
                    </a:lnTo>
                    <a:lnTo>
                      <a:pt x="52" y="7"/>
                    </a:lnTo>
                    <a:lnTo>
                      <a:pt x="58" y="16"/>
                    </a:lnTo>
                    <a:lnTo>
                      <a:pt x="61" y="27"/>
                    </a:lnTo>
                    <a:lnTo>
                      <a:pt x="62" y="39"/>
                    </a:lnTo>
                    <a:lnTo>
                      <a:pt x="61" y="53"/>
                    </a:lnTo>
                    <a:lnTo>
                      <a:pt x="57" y="66"/>
                    </a:lnTo>
                    <a:lnTo>
                      <a:pt x="51" y="75"/>
                    </a:lnTo>
                    <a:lnTo>
                      <a:pt x="40" y="80"/>
                    </a:lnTo>
                    <a:lnTo>
                      <a:pt x="28" y="83"/>
                    </a:lnTo>
                    <a:lnTo>
                      <a:pt x="20" y="83"/>
                    </a:lnTo>
                    <a:lnTo>
                      <a:pt x="13" y="80"/>
                    </a:lnTo>
                    <a:lnTo>
                      <a:pt x="7" y="77"/>
                    </a:lnTo>
                    <a:lnTo>
                      <a:pt x="5" y="75"/>
                    </a:lnTo>
                    <a:lnTo>
                      <a:pt x="4" y="71"/>
                    </a:lnTo>
                    <a:lnTo>
                      <a:pt x="2" y="69"/>
                    </a:lnTo>
                    <a:lnTo>
                      <a:pt x="4" y="66"/>
                    </a:lnTo>
                    <a:lnTo>
                      <a:pt x="6" y="63"/>
                    </a:lnTo>
                    <a:lnTo>
                      <a:pt x="9" y="62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6"/>
                    </a:lnTo>
                    <a:lnTo>
                      <a:pt x="15" y="69"/>
                    </a:lnTo>
                    <a:lnTo>
                      <a:pt x="16" y="71"/>
                    </a:lnTo>
                    <a:lnTo>
                      <a:pt x="16" y="74"/>
                    </a:lnTo>
                    <a:lnTo>
                      <a:pt x="18" y="75"/>
                    </a:lnTo>
                    <a:lnTo>
                      <a:pt x="23" y="77"/>
                    </a:lnTo>
                    <a:lnTo>
                      <a:pt x="33" y="77"/>
                    </a:lnTo>
                    <a:lnTo>
                      <a:pt x="38" y="75"/>
                    </a:lnTo>
                    <a:lnTo>
                      <a:pt x="42" y="72"/>
                    </a:lnTo>
                    <a:lnTo>
                      <a:pt x="44" y="70"/>
                    </a:lnTo>
                    <a:lnTo>
                      <a:pt x="47" y="65"/>
                    </a:lnTo>
                    <a:lnTo>
                      <a:pt x="49" y="53"/>
                    </a:lnTo>
                    <a:lnTo>
                      <a:pt x="51" y="39"/>
                    </a:lnTo>
                    <a:lnTo>
                      <a:pt x="44" y="47"/>
                    </a:lnTo>
                    <a:lnTo>
                      <a:pt x="37" y="51"/>
                    </a:lnTo>
                    <a:lnTo>
                      <a:pt x="27" y="52"/>
                    </a:lnTo>
                    <a:lnTo>
                      <a:pt x="20" y="52"/>
                    </a:lnTo>
                    <a:lnTo>
                      <a:pt x="14" y="49"/>
                    </a:lnTo>
                    <a:lnTo>
                      <a:pt x="7" y="46"/>
                    </a:lnTo>
                    <a:lnTo>
                      <a:pt x="4" y="42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2" y="16"/>
                    </a:lnTo>
                    <a:lnTo>
                      <a:pt x="9" y="7"/>
                    </a:lnTo>
                    <a:lnTo>
                      <a:pt x="19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57" name="Picture 341"/>
              <p:cNvPicPr>
                <a:picLocks noChangeAspect="1" noChangeArrowheads="1"/>
              </p:cNvPicPr>
              <p:nvPr/>
            </p:nvPicPr>
            <p:blipFill>
              <a:blip r:embed="rId169" cstate="print"/>
              <a:srcRect/>
              <a:stretch>
                <a:fillRect/>
              </a:stretch>
            </p:blipFill>
            <p:spPr bwMode="auto">
              <a:xfrm>
                <a:off x="3646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58" name="Picture 342"/>
              <p:cNvPicPr>
                <a:picLocks noChangeAspect="1" noChangeArrowheads="1"/>
              </p:cNvPicPr>
              <p:nvPr/>
            </p:nvPicPr>
            <p:blipFill>
              <a:blip r:embed="rId170" cstate="print"/>
              <a:srcRect/>
              <a:stretch>
                <a:fillRect/>
              </a:stretch>
            </p:blipFill>
            <p:spPr bwMode="auto">
              <a:xfrm>
                <a:off x="3646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59" name="Picture 343"/>
              <p:cNvPicPr>
                <a:picLocks noChangeAspect="1" noChangeArrowheads="1"/>
              </p:cNvPicPr>
              <p:nvPr/>
            </p:nvPicPr>
            <p:blipFill>
              <a:blip r:embed="rId171" cstate="print"/>
              <a:srcRect/>
              <a:stretch>
                <a:fillRect/>
              </a:stretch>
            </p:blipFill>
            <p:spPr bwMode="auto">
              <a:xfrm>
                <a:off x="3674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60" name="Picture 344"/>
              <p:cNvPicPr>
                <a:picLocks noChangeAspect="1" noChangeArrowheads="1"/>
              </p:cNvPicPr>
              <p:nvPr/>
            </p:nvPicPr>
            <p:blipFill>
              <a:blip r:embed="rId172" cstate="print"/>
              <a:srcRect/>
              <a:stretch>
                <a:fillRect/>
              </a:stretch>
            </p:blipFill>
            <p:spPr bwMode="auto">
              <a:xfrm>
                <a:off x="3674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61" name="Freeform 345"/>
              <p:cNvSpPr>
                <a:spLocks/>
              </p:cNvSpPr>
              <p:nvPr/>
            </p:nvSpPr>
            <p:spPr bwMode="auto">
              <a:xfrm>
                <a:off x="3776" y="1925"/>
                <a:ext cx="88" cy="81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60" y="2"/>
                  </a:cxn>
                  <a:cxn ang="0">
                    <a:pos x="71" y="9"/>
                  </a:cxn>
                  <a:cxn ang="0">
                    <a:pos x="80" y="19"/>
                  </a:cxn>
                  <a:cxn ang="0">
                    <a:pos x="82" y="33"/>
                  </a:cxn>
                  <a:cxn ang="0">
                    <a:pos x="79" y="48"/>
                  </a:cxn>
                  <a:cxn ang="0">
                    <a:pos x="70" y="60"/>
                  </a:cxn>
                  <a:cxn ang="0">
                    <a:pos x="56" y="69"/>
                  </a:cxn>
                  <a:cxn ang="0">
                    <a:pos x="55" y="74"/>
                  </a:cxn>
                  <a:cxn ang="0">
                    <a:pos x="62" y="74"/>
                  </a:cxn>
                  <a:cxn ang="0">
                    <a:pos x="67" y="72"/>
                  </a:cxn>
                  <a:cxn ang="0">
                    <a:pos x="71" y="71"/>
                  </a:cxn>
                  <a:cxn ang="0">
                    <a:pos x="75" y="69"/>
                  </a:cxn>
                  <a:cxn ang="0">
                    <a:pos x="79" y="65"/>
                  </a:cxn>
                  <a:cxn ang="0">
                    <a:pos x="82" y="58"/>
                  </a:cxn>
                  <a:cxn ang="0">
                    <a:pos x="88" y="61"/>
                  </a:cxn>
                  <a:cxn ang="0">
                    <a:pos x="80" y="81"/>
                  </a:cxn>
                  <a:cxn ang="0">
                    <a:pos x="48" y="81"/>
                  </a:cxn>
                  <a:cxn ang="0">
                    <a:pos x="49" y="63"/>
                  </a:cxn>
                  <a:cxn ang="0">
                    <a:pos x="61" y="56"/>
                  </a:cxn>
                  <a:cxn ang="0">
                    <a:pos x="67" y="46"/>
                  </a:cxn>
                  <a:cxn ang="0">
                    <a:pos x="70" y="33"/>
                  </a:cxn>
                  <a:cxn ang="0">
                    <a:pos x="69" y="23"/>
                  </a:cxn>
                  <a:cxn ang="0">
                    <a:pos x="63" y="14"/>
                  </a:cxn>
                  <a:cxn ang="0">
                    <a:pos x="56" y="9"/>
                  </a:cxn>
                  <a:cxn ang="0">
                    <a:pos x="44" y="6"/>
                  </a:cxn>
                  <a:cxn ang="0">
                    <a:pos x="33" y="9"/>
                  </a:cxn>
                  <a:cxn ang="0">
                    <a:pos x="24" y="15"/>
                  </a:cxn>
                  <a:cxn ang="0">
                    <a:pos x="19" y="24"/>
                  </a:cxn>
                  <a:cxn ang="0">
                    <a:pos x="18" y="35"/>
                  </a:cxn>
                  <a:cxn ang="0">
                    <a:pos x="19" y="47"/>
                  </a:cxn>
                  <a:cxn ang="0">
                    <a:pos x="27" y="57"/>
                  </a:cxn>
                  <a:cxn ang="0">
                    <a:pos x="37" y="63"/>
                  </a:cxn>
                  <a:cxn ang="0">
                    <a:pos x="39" y="81"/>
                  </a:cxn>
                  <a:cxn ang="0">
                    <a:pos x="8" y="81"/>
                  </a:cxn>
                  <a:cxn ang="0">
                    <a:pos x="0" y="61"/>
                  </a:cxn>
                  <a:cxn ang="0">
                    <a:pos x="5" y="58"/>
                  </a:cxn>
                  <a:cxn ang="0">
                    <a:pos x="9" y="65"/>
                  </a:cxn>
                  <a:cxn ang="0">
                    <a:pos x="11" y="69"/>
                  </a:cxn>
                  <a:cxn ang="0">
                    <a:pos x="15" y="71"/>
                  </a:cxn>
                  <a:cxn ang="0">
                    <a:pos x="19" y="72"/>
                  </a:cxn>
                  <a:cxn ang="0">
                    <a:pos x="25" y="74"/>
                  </a:cxn>
                  <a:cxn ang="0">
                    <a:pos x="32" y="74"/>
                  </a:cxn>
                  <a:cxn ang="0">
                    <a:pos x="32" y="69"/>
                  </a:cxn>
                  <a:cxn ang="0">
                    <a:pos x="21" y="62"/>
                  </a:cxn>
                  <a:cxn ang="0">
                    <a:pos x="13" y="56"/>
                  </a:cxn>
                  <a:cxn ang="0">
                    <a:pos x="8" y="47"/>
                  </a:cxn>
                  <a:cxn ang="0">
                    <a:pos x="5" y="35"/>
                  </a:cxn>
                  <a:cxn ang="0">
                    <a:pos x="8" y="20"/>
                  </a:cxn>
                  <a:cxn ang="0">
                    <a:pos x="16" y="9"/>
                  </a:cxn>
                  <a:cxn ang="0">
                    <a:pos x="29" y="2"/>
                  </a:cxn>
                  <a:cxn ang="0">
                    <a:pos x="44" y="0"/>
                  </a:cxn>
                </a:cxnLst>
                <a:rect l="0" t="0" r="r" b="b"/>
                <a:pathLst>
                  <a:path w="88" h="81">
                    <a:moveTo>
                      <a:pt x="44" y="0"/>
                    </a:moveTo>
                    <a:lnTo>
                      <a:pt x="60" y="2"/>
                    </a:lnTo>
                    <a:lnTo>
                      <a:pt x="71" y="9"/>
                    </a:lnTo>
                    <a:lnTo>
                      <a:pt x="80" y="19"/>
                    </a:lnTo>
                    <a:lnTo>
                      <a:pt x="82" y="33"/>
                    </a:lnTo>
                    <a:lnTo>
                      <a:pt x="79" y="48"/>
                    </a:lnTo>
                    <a:lnTo>
                      <a:pt x="70" y="60"/>
                    </a:lnTo>
                    <a:lnTo>
                      <a:pt x="56" y="69"/>
                    </a:lnTo>
                    <a:lnTo>
                      <a:pt x="55" y="74"/>
                    </a:lnTo>
                    <a:lnTo>
                      <a:pt x="62" y="74"/>
                    </a:lnTo>
                    <a:lnTo>
                      <a:pt x="67" y="72"/>
                    </a:lnTo>
                    <a:lnTo>
                      <a:pt x="71" y="71"/>
                    </a:lnTo>
                    <a:lnTo>
                      <a:pt x="75" y="69"/>
                    </a:lnTo>
                    <a:lnTo>
                      <a:pt x="79" y="65"/>
                    </a:lnTo>
                    <a:lnTo>
                      <a:pt x="82" y="58"/>
                    </a:lnTo>
                    <a:lnTo>
                      <a:pt x="88" y="61"/>
                    </a:lnTo>
                    <a:lnTo>
                      <a:pt x="80" y="81"/>
                    </a:lnTo>
                    <a:lnTo>
                      <a:pt x="48" y="81"/>
                    </a:lnTo>
                    <a:lnTo>
                      <a:pt x="49" y="63"/>
                    </a:lnTo>
                    <a:lnTo>
                      <a:pt x="61" y="56"/>
                    </a:lnTo>
                    <a:lnTo>
                      <a:pt x="67" y="46"/>
                    </a:lnTo>
                    <a:lnTo>
                      <a:pt x="70" y="33"/>
                    </a:lnTo>
                    <a:lnTo>
                      <a:pt x="69" y="23"/>
                    </a:lnTo>
                    <a:lnTo>
                      <a:pt x="63" y="14"/>
                    </a:lnTo>
                    <a:lnTo>
                      <a:pt x="56" y="9"/>
                    </a:lnTo>
                    <a:lnTo>
                      <a:pt x="44" y="6"/>
                    </a:lnTo>
                    <a:lnTo>
                      <a:pt x="33" y="9"/>
                    </a:lnTo>
                    <a:lnTo>
                      <a:pt x="24" y="15"/>
                    </a:lnTo>
                    <a:lnTo>
                      <a:pt x="19" y="24"/>
                    </a:lnTo>
                    <a:lnTo>
                      <a:pt x="18" y="35"/>
                    </a:lnTo>
                    <a:lnTo>
                      <a:pt x="19" y="47"/>
                    </a:lnTo>
                    <a:lnTo>
                      <a:pt x="27" y="57"/>
                    </a:lnTo>
                    <a:lnTo>
                      <a:pt x="37" y="63"/>
                    </a:lnTo>
                    <a:lnTo>
                      <a:pt x="39" y="81"/>
                    </a:lnTo>
                    <a:lnTo>
                      <a:pt x="8" y="81"/>
                    </a:lnTo>
                    <a:lnTo>
                      <a:pt x="0" y="61"/>
                    </a:lnTo>
                    <a:lnTo>
                      <a:pt x="5" y="58"/>
                    </a:lnTo>
                    <a:lnTo>
                      <a:pt x="9" y="65"/>
                    </a:lnTo>
                    <a:lnTo>
                      <a:pt x="11" y="69"/>
                    </a:lnTo>
                    <a:lnTo>
                      <a:pt x="15" y="71"/>
                    </a:lnTo>
                    <a:lnTo>
                      <a:pt x="19" y="72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2" y="69"/>
                    </a:lnTo>
                    <a:lnTo>
                      <a:pt x="21" y="62"/>
                    </a:lnTo>
                    <a:lnTo>
                      <a:pt x="13" y="56"/>
                    </a:lnTo>
                    <a:lnTo>
                      <a:pt x="8" y="47"/>
                    </a:lnTo>
                    <a:lnTo>
                      <a:pt x="5" y="35"/>
                    </a:lnTo>
                    <a:lnTo>
                      <a:pt x="8" y="20"/>
                    </a:lnTo>
                    <a:lnTo>
                      <a:pt x="16" y="9"/>
                    </a:lnTo>
                    <a:lnTo>
                      <a:pt x="29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62" name="Freeform 346"/>
              <p:cNvSpPr>
                <a:spLocks noEditPoints="1"/>
              </p:cNvSpPr>
              <p:nvPr/>
            </p:nvSpPr>
            <p:spPr bwMode="auto">
              <a:xfrm>
                <a:off x="4057" y="1926"/>
                <a:ext cx="99" cy="82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3" y="74"/>
                  </a:cxn>
                  <a:cxn ang="0">
                    <a:pos x="58" y="56"/>
                  </a:cxn>
                  <a:cxn ang="0">
                    <a:pos x="63" y="40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6"/>
                  </a:cxn>
                  <a:cxn ang="0">
                    <a:pos x="11" y="40"/>
                  </a:cxn>
                  <a:cxn ang="0">
                    <a:pos x="20" y="45"/>
                  </a:cxn>
                  <a:cxn ang="0">
                    <a:pos x="30" y="36"/>
                  </a:cxn>
                  <a:cxn ang="0">
                    <a:pos x="30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5" y="8"/>
                  </a:cxn>
                  <a:cxn ang="0">
                    <a:pos x="40" y="24"/>
                  </a:cxn>
                  <a:cxn ang="0">
                    <a:pos x="30" y="46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2" y="38"/>
                    </a:lnTo>
                    <a:lnTo>
                      <a:pt x="68" y="46"/>
                    </a:lnTo>
                    <a:lnTo>
                      <a:pt x="67" y="57"/>
                    </a:lnTo>
                    <a:lnTo>
                      <a:pt x="67" y="64"/>
                    </a:lnTo>
                    <a:lnTo>
                      <a:pt x="70" y="71"/>
                    </a:lnTo>
                    <a:lnTo>
                      <a:pt x="72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7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3" y="74"/>
                    </a:lnTo>
                    <a:lnTo>
                      <a:pt x="59" y="66"/>
                    </a:lnTo>
                    <a:lnTo>
                      <a:pt x="58" y="56"/>
                    </a:lnTo>
                    <a:lnTo>
                      <a:pt x="59" y="47"/>
                    </a:lnTo>
                    <a:lnTo>
                      <a:pt x="63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16" y="45"/>
                    </a:lnTo>
                    <a:lnTo>
                      <a:pt x="20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2" y="24"/>
                    </a:lnTo>
                    <a:lnTo>
                      <a:pt x="30" y="13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8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8" y="37"/>
                    </a:lnTo>
                    <a:lnTo>
                      <a:pt x="30" y="46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63" name="Freeform 347"/>
              <p:cNvSpPr>
                <a:spLocks noEditPoints="1"/>
              </p:cNvSpPr>
              <p:nvPr/>
            </p:nvSpPr>
            <p:spPr bwMode="auto">
              <a:xfrm>
                <a:off x="4164" y="1926"/>
                <a:ext cx="83" cy="80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5" y="8"/>
                  </a:cxn>
                  <a:cxn ang="0">
                    <a:pos x="22" y="10"/>
                  </a:cxn>
                  <a:cxn ang="0">
                    <a:pos x="21" y="13"/>
                  </a:cxn>
                  <a:cxn ang="0">
                    <a:pos x="21" y="65"/>
                  </a:cxn>
                  <a:cxn ang="0">
                    <a:pos x="22" y="69"/>
                  </a:cxn>
                  <a:cxn ang="0">
                    <a:pos x="22" y="71"/>
                  </a:cxn>
                  <a:cxn ang="0">
                    <a:pos x="24" y="73"/>
                  </a:cxn>
                  <a:cxn ang="0">
                    <a:pos x="26" y="74"/>
                  </a:cxn>
                  <a:cxn ang="0">
                    <a:pos x="30" y="75"/>
                  </a:cxn>
                  <a:cxn ang="0">
                    <a:pos x="35" y="75"/>
                  </a:cxn>
                  <a:cxn ang="0">
                    <a:pos x="50" y="73"/>
                  </a:cxn>
                  <a:cxn ang="0">
                    <a:pos x="61" y="66"/>
                  </a:cxn>
                  <a:cxn ang="0">
                    <a:pos x="67" y="55"/>
                  </a:cxn>
                  <a:cxn ang="0">
                    <a:pos x="69" y="41"/>
                  </a:cxn>
                  <a:cxn ang="0">
                    <a:pos x="68" y="26"/>
                  </a:cxn>
                  <a:cxn ang="0">
                    <a:pos x="61" y="14"/>
                  </a:cxn>
                  <a:cxn ang="0">
                    <a:pos x="50" y="8"/>
                  </a:cxn>
                  <a:cxn ang="0">
                    <a:pos x="35" y="5"/>
                  </a:cxn>
                  <a:cxn ang="0">
                    <a:pos x="31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2" y="3"/>
                  </a:cxn>
                  <a:cxn ang="0">
                    <a:pos x="64" y="6"/>
                  </a:cxn>
                  <a:cxn ang="0">
                    <a:pos x="75" y="14"/>
                  </a:cxn>
                  <a:cxn ang="0">
                    <a:pos x="81" y="24"/>
                  </a:cxn>
                  <a:cxn ang="0">
                    <a:pos x="83" y="33"/>
                  </a:cxn>
                  <a:cxn ang="0">
                    <a:pos x="83" y="41"/>
                  </a:cxn>
                  <a:cxn ang="0">
                    <a:pos x="81" y="56"/>
                  </a:cxn>
                  <a:cxn ang="0">
                    <a:pos x="75" y="66"/>
                  </a:cxn>
                  <a:cxn ang="0">
                    <a:pos x="64" y="74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3"/>
                  </a:cxn>
                  <a:cxn ang="0">
                    <a:pos x="10" y="69"/>
                  </a:cxn>
                  <a:cxn ang="0">
                    <a:pos x="10" y="10"/>
                  </a:cxn>
                  <a:cxn ang="0">
                    <a:pos x="8" y="8"/>
                  </a:cxn>
                  <a:cxn ang="0">
                    <a:pos x="6" y="6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3" h="80">
                    <a:moveTo>
                      <a:pt x="31" y="5"/>
                    </a:moveTo>
                    <a:lnTo>
                      <a:pt x="27" y="6"/>
                    </a:lnTo>
                    <a:lnTo>
                      <a:pt x="25" y="8"/>
                    </a:lnTo>
                    <a:lnTo>
                      <a:pt x="22" y="10"/>
                    </a:lnTo>
                    <a:lnTo>
                      <a:pt x="21" y="13"/>
                    </a:lnTo>
                    <a:lnTo>
                      <a:pt x="21" y="65"/>
                    </a:lnTo>
                    <a:lnTo>
                      <a:pt x="22" y="69"/>
                    </a:lnTo>
                    <a:lnTo>
                      <a:pt x="22" y="71"/>
                    </a:lnTo>
                    <a:lnTo>
                      <a:pt x="24" y="73"/>
                    </a:lnTo>
                    <a:lnTo>
                      <a:pt x="26" y="74"/>
                    </a:lnTo>
                    <a:lnTo>
                      <a:pt x="30" y="75"/>
                    </a:lnTo>
                    <a:lnTo>
                      <a:pt x="35" y="75"/>
                    </a:lnTo>
                    <a:lnTo>
                      <a:pt x="50" y="73"/>
                    </a:lnTo>
                    <a:lnTo>
                      <a:pt x="61" y="66"/>
                    </a:lnTo>
                    <a:lnTo>
                      <a:pt x="67" y="55"/>
                    </a:lnTo>
                    <a:lnTo>
                      <a:pt x="69" y="41"/>
                    </a:lnTo>
                    <a:lnTo>
                      <a:pt x="68" y="26"/>
                    </a:lnTo>
                    <a:lnTo>
                      <a:pt x="61" y="14"/>
                    </a:lnTo>
                    <a:lnTo>
                      <a:pt x="50" y="8"/>
                    </a:lnTo>
                    <a:lnTo>
                      <a:pt x="35" y="5"/>
                    </a:lnTo>
                    <a:lnTo>
                      <a:pt x="31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2" y="3"/>
                    </a:lnTo>
                    <a:lnTo>
                      <a:pt x="64" y="6"/>
                    </a:lnTo>
                    <a:lnTo>
                      <a:pt x="75" y="14"/>
                    </a:lnTo>
                    <a:lnTo>
                      <a:pt x="81" y="24"/>
                    </a:lnTo>
                    <a:lnTo>
                      <a:pt x="83" y="33"/>
                    </a:lnTo>
                    <a:lnTo>
                      <a:pt x="83" y="41"/>
                    </a:lnTo>
                    <a:lnTo>
                      <a:pt x="81" y="56"/>
                    </a:lnTo>
                    <a:lnTo>
                      <a:pt x="75" y="66"/>
                    </a:lnTo>
                    <a:lnTo>
                      <a:pt x="64" y="74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3"/>
                    </a:lnTo>
                    <a:lnTo>
                      <a:pt x="10" y="69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64" name="Freeform 348"/>
              <p:cNvSpPr>
                <a:spLocks noEditPoints="1"/>
              </p:cNvSpPr>
              <p:nvPr/>
            </p:nvSpPr>
            <p:spPr bwMode="auto">
              <a:xfrm>
                <a:off x="4258" y="1925"/>
                <a:ext cx="63" cy="8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1" y="9"/>
                  </a:cxn>
                  <a:cxn ang="0">
                    <a:pos x="15" y="15"/>
                  </a:cxn>
                  <a:cxn ang="0">
                    <a:pos x="12" y="27"/>
                  </a:cxn>
                  <a:cxn ang="0">
                    <a:pos x="15" y="37"/>
                  </a:cxn>
                  <a:cxn ang="0">
                    <a:pos x="21" y="44"/>
                  </a:cxn>
                  <a:cxn ang="0">
                    <a:pos x="31" y="47"/>
                  </a:cxn>
                  <a:cxn ang="0">
                    <a:pos x="42" y="44"/>
                  </a:cxn>
                  <a:cxn ang="0">
                    <a:pos x="47" y="37"/>
                  </a:cxn>
                  <a:cxn ang="0">
                    <a:pos x="49" y="25"/>
                  </a:cxn>
                  <a:cxn ang="0">
                    <a:pos x="47" y="15"/>
                  </a:cxn>
                  <a:cxn ang="0">
                    <a:pos x="42" y="7"/>
                  </a:cxn>
                  <a:cxn ang="0">
                    <a:pos x="31" y="5"/>
                  </a:cxn>
                  <a:cxn ang="0">
                    <a:pos x="31" y="0"/>
                  </a:cxn>
                  <a:cxn ang="0">
                    <a:pos x="43" y="2"/>
                  </a:cxn>
                  <a:cxn ang="0">
                    <a:pos x="52" y="7"/>
                  </a:cxn>
                  <a:cxn ang="0">
                    <a:pos x="58" y="16"/>
                  </a:cxn>
                  <a:cxn ang="0">
                    <a:pos x="62" y="27"/>
                  </a:cxn>
                  <a:cxn ang="0">
                    <a:pos x="63" y="39"/>
                  </a:cxn>
                  <a:cxn ang="0">
                    <a:pos x="62" y="53"/>
                  </a:cxn>
                  <a:cxn ang="0">
                    <a:pos x="58" y="66"/>
                  </a:cxn>
                  <a:cxn ang="0">
                    <a:pos x="50" y="75"/>
                  </a:cxn>
                  <a:cxn ang="0">
                    <a:pos x="40" y="80"/>
                  </a:cxn>
                  <a:cxn ang="0">
                    <a:pos x="28" y="83"/>
                  </a:cxn>
                  <a:cxn ang="0">
                    <a:pos x="20" y="83"/>
                  </a:cxn>
                  <a:cxn ang="0">
                    <a:pos x="12" y="80"/>
                  </a:cxn>
                  <a:cxn ang="0">
                    <a:pos x="8" y="77"/>
                  </a:cxn>
                  <a:cxn ang="0">
                    <a:pos x="6" y="75"/>
                  </a:cxn>
                  <a:cxn ang="0">
                    <a:pos x="3" y="71"/>
                  </a:cxn>
                  <a:cxn ang="0">
                    <a:pos x="3" y="69"/>
                  </a:cxn>
                  <a:cxn ang="0">
                    <a:pos x="6" y="63"/>
                  </a:cxn>
                  <a:cxn ang="0">
                    <a:pos x="8" y="62"/>
                  </a:cxn>
                  <a:cxn ang="0">
                    <a:pos x="12" y="63"/>
                  </a:cxn>
                  <a:cxn ang="0">
                    <a:pos x="15" y="65"/>
                  </a:cxn>
                  <a:cxn ang="0">
                    <a:pos x="16" y="69"/>
                  </a:cxn>
                  <a:cxn ang="0">
                    <a:pos x="16" y="71"/>
                  </a:cxn>
                  <a:cxn ang="0">
                    <a:pos x="17" y="74"/>
                  </a:cxn>
                  <a:cxn ang="0">
                    <a:pos x="19" y="75"/>
                  </a:cxn>
                  <a:cxn ang="0">
                    <a:pos x="21" y="76"/>
                  </a:cxn>
                  <a:cxn ang="0">
                    <a:pos x="25" y="77"/>
                  </a:cxn>
                  <a:cxn ang="0">
                    <a:pos x="34" y="77"/>
                  </a:cxn>
                  <a:cxn ang="0">
                    <a:pos x="45" y="70"/>
                  </a:cxn>
                  <a:cxn ang="0">
                    <a:pos x="48" y="65"/>
                  </a:cxn>
                  <a:cxn ang="0">
                    <a:pos x="50" y="53"/>
                  </a:cxn>
                  <a:cxn ang="0">
                    <a:pos x="50" y="39"/>
                  </a:cxn>
                  <a:cxn ang="0">
                    <a:pos x="44" y="47"/>
                  </a:cxn>
                  <a:cxn ang="0">
                    <a:pos x="36" y="51"/>
                  </a:cxn>
                  <a:cxn ang="0">
                    <a:pos x="28" y="52"/>
                  </a:cxn>
                  <a:cxn ang="0">
                    <a:pos x="22" y="52"/>
                  </a:cxn>
                  <a:cxn ang="0">
                    <a:pos x="17" y="51"/>
                  </a:cxn>
                  <a:cxn ang="0">
                    <a:pos x="12" y="48"/>
                  </a:cxn>
                  <a:cxn ang="0">
                    <a:pos x="8" y="46"/>
                  </a:cxn>
                  <a:cxn ang="0">
                    <a:pos x="5" y="42"/>
                  </a:cxn>
                  <a:cxn ang="0">
                    <a:pos x="2" y="38"/>
                  </a:cxn>
                  <a:cxn ang="0">
                    <a:pos x="1" y="33"/>
                  </a:cxn>
                  <a:cxn ang="0">
                    <a:pos x="0" y="27"/>
                  </a:cxn>
                  <a:cxn ang="0">
                    <a:pos x="2" y="16"/>
                  </a:cxn>
                  <a:cxn ang="0">
                    <a:pos x="10" y="7"/>
                  </a:cxn>
                  <a:cxn ang="0">
                    <a:pos x="20" y="2"/>
                  </a:cxn>
                  <a:cxn ang="0">
                    <a:pos x="31" y="0"/>
                  </a:cxn>
                </a:cxnLst>
                <a:rect l="0" t="0" r="r" b="b"/>
                <a:pathLst>
                  <a:path w="63" h="83">
                    <a:moveTo>
                      <a:pt x="31" y="5"/>
                    </a:moveTo>
                    <a:lnTo>
                      <a:pt x="21" y="9"/>
                    </a:lnTo>
                    <a:lnTo>
                      <a:pt x="15" y="15"/>
                    </a:lnTo>
                    <a:lnTo>
                      <a:pt x="12" y="27"/>
                    </a:lnTo>
                    <a:lnTo>
                      <a:pt x="15" y="37"/>
                    </a:lnTo>
                    <a:lnTo>
                      <a:pt x="21" y="44"/>
                    </a:lnTo>
                    <a:lnTo>
                      <a:pt x="31" y="47"/>
                    </a:lnTo>
                    <a:lnTo>
                      <a:pt x="42" y="44"/>
                    </a:lnTo>
                    <a:lnTo>
                      <a:pt x="47" y="37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1" y="5"/>
                    </a:lnTo>
                    <a:close/>
                    <a:moveTo>
                      <a:pt x="31" y="0"/>
                    </a:moveTo>
                    <a:lnTo>
                      <a:pt x="43" y="2"/>
                    </a:lnTo>
                    <a:lnTo>
                      <a:pt x="52" y="7"/>
                    </a:lnTo>
                    <a:lnTo>
                      <a:pt x="58" y="16"/>
                    </a:lnTo>
                    <a:lnTo>
                      <a:pt x="62" y="27"/>
                    </a:lnTo>
                    <a:lnTo>
                      <a:pt x="63" y="39"/>
                    </a:lnTo>
                    <a:lnTo>
                      <a:pt x="62" y="53"/>
                    </a:lnTo>
                    <a:lnTo>
                      <a:pt x="58" y="66"/>
                    </a:lnTo>
                    <a:lnTo>
                      <a:pt x="50" y="75"/>
                    </a:lnTo>
                    <a:lnTo>
                      <a:pt x="40" y="80"/>
                    </a:lnTo>
                    <a:lnTo>
                      <a:pt x="28" y="83"/>
                    </a:lnTo>
                    <a:lnTo>
                      <a:pt x="20" y="83"/>
                    </a:lnTo>
                    <a:lnTo>
                      <a:pt x="12" y="80"/>
                    </a:lnTo>
                    <a:lnTo>
                      <a:pt x="8" y="77"/>
                    </a:lnTo>
                    <a:lnTo>
                      <a:pt x="6" y="75"/>
                    </a:lnTo>
                    <a:lnTo>
                      <a:pt x="3" y="71"/>
                    </a:lnTo>
                    <a:lnTo>
                      <a:pt x="3" y="69"/>
                    </a:lnTo>
                    <a:lnTo>
                      <a:pt x="6" y="63"/>
                    </a:lnTo>
                    <a:lnTo>
                      <a:pt x="8" y="62"/>
                    </a:lnTo>
                    <a:lnTo>
                      <a:pt x="12" y="63"/>
                    </a:lnTo>
                    <a:lnTo>
                      <a:pt x="15" y="65"/>
                    </a:lnTo>
                    <a:lnTo>
                      <a:pt x="16" y="69"/>
                    </a:lnTo>
                    <a:lnTo>
                      <a:pt x="16" y="71"/>
                    </a:lnTo>
                    <a:lnTo>
                      <a:pt x="17" y="74"/>
                    </a:lnTo>
                    <a:lnTo>
                      <a:pt x="19" y="75"/>
                    </a:lnTo>
                    <a:lnTo>
                      <a:pt x="21" y="76"/>
                    </a:lnTo>
                    <a:lnTo>
                      <a:pt x="25" y="77"/>
                    </a:lnTo>
                    <a:lnTo>
                      <a:pt x="34" y="77"/>
                    </a:lnTo>
                    <a:lnTo>
                      <a:pt x="45" y="70"/>
                    </a:lnTo>
                    <a:lnTo>
                      <a:pt x="48" y="65"/>
                    </a:lnTo>
                    <a:lnTo>
                      <a:pt x="50" y="53"/>
                    </a:lnTo>
                    <a:lnTo>
                      <a:pt x="50" y="39"/>
                    </a:lnTo>
                    <a:lnTo>
                      <a:pt x="44" y="47"/>
                    </a:lnTo>
                    <a:lnTo>
                      <a:pt x="36" y="51"/>
                    </a:lnTo>
                    <a:lnTo>
                      <a:pt x="28" y="52"/>
                    </a:lnTo>
                    <a:lnTo>
                      <a:pt x="22" y="52"/>
                    </a:lnTo>
                    <a:lnTo>
                      <a:pt x="17" y="51"/>
                    </a:lnTo>
                    <a:lnTo>
                      <a:pt x="12" y="48"/>
                    </a:lnTo>
                    <a:lnTo>
                      <a:pt x="8" y="46"/>
                    </a:lnTo>
                    <a:lnTo>
                      <a:pt x="5" y="42"/>
                    </a:lnTo>
                    <a:lnTo>
                      <a:pt x="2" y="38"/>
                    </a:lnTo>
                    <a:lnTo>
                      <a:pt x="1" y="33"/>
                    </a:lnTo>
                    <a:lnTo>
                      <a:pt x="0" y="27"/>
                    </a:lnTo>
                    <a:lnTo>
                      <a:pt x="2" y="16"/>
                    </a:lnTo>
                    <a:lnTo>
                      <a:pt x="10" y="7"/>
                    </a:lnTo>
                    <a:lnTo>
                      <a:pt x="20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65" name="Picture 349"/>
              <p:cNvPicPr>
                <a:picLocks noChangeAspect="1" noChangeArrowheads="1"/>
              </p:cNvPicPr>
              <p:nvPr/>
            </p:nvPicPr>
            <p:blipFill>
              <a:blip r:embed="rId173" cstate="print"/>
              <a:srcRect/>
              <a:stretch>
                <a:fillRect/>
              </a:stretch>
            </p:blipFill>
            <p:spPr bwMode="auto">
              <a:xfrm>
                <a:off x="4415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66" name="Picture 350"/>
              <p:cNvPicPr>
                <a:picLocks noChangeAspect="1" noChangeArrowheads="1"/>
              </p:cNvPicPr>
              <p:nvPr/>
            </p:nvPicPr>
            <p:blipFill>
              <a:blip r:embed="rId174" cstate="print"/>
              <a:srcRect/>
              <a:stretch>
                <a:fillRect/>
              </a:stretch>
            </p:blipFill>
            <p:spPr bwMode="auto">
              <a:xfrm>
                <a:off x="4415" y="1893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67" name="Picture 351"/>
              <p:cNvPicPr>
                <a:picLocks noChangeAspect="1" noChangeArrowheads="1"/>
              </p:cNvPicPr>
              <p:nvPr/>
            </p:nvPicPr>
            <p:blipFill>
              <a:blip r:embed="rId175" cstate="print"/>
              <a:srcRect/>
              <a:stretch>
                <a:fillRect/>
              </a:stretch>
            </p:blipFill>
            <p:spPr bwMode="auto">
              <a:xfrm>
                <a:off x="4444" y="189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68" name="Picture 352"/>
              <p:cNvPicPr>
                <a:picLocks noChangeAspect="1" noChangeArrowheads="1"/>
              </p:cNvPicPr>
              <p:nvPr/>
            </p:nvPicPr>
            <p:blipFill>
              <a:blip r:embed="rId176" cstate="print"/>
              <a:srcRect/>
              <a:stretch>
                <a:fillRect/>
              </a:stretch>
            </p:blipFill>
            <p:spPr bwMode="auto">
              <a:xfrm>
                <a:off x="4444" y="189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69" name="Freeform 353"/>
              <p:cNvSpPr>
                <a:spLocks/>
              </p:cNvSpPr>
              <p:nvPr/>
            </p:nvSpPr>
            <p:spPr bwMode="auto">
              <a:xfrm>
                <a:off x="4542" y="1950"/>
                <a:ext cx="71" cy="5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5"/>
                  </a:cxn>
                  <a:cxn ang="0">
                    <a:pos x="24" y="7"/>
                  </a:cxn>
                  <a:cxn ang="0">
                    <a:pos x="21" y="8"/>
                  </a:cxn>
                  <a:cxn ang="0">
                    <a:pos x="18" y="9"/>
                  </a:cxn>
                  <a:cxn ang="0">
                    <a:pos x="16" y="13"/>
                  </a:cxn>
                  <a:cxn ang="0">
                    <a:pos x="13" y="18"/>
                  </a:cxn>
                  <a:cxn ang="0">
                    <a:pos x="12" y="23"/>
                  </a:cxn>
                  <a:cxn ang="0">
                    <a:pos x="12" y="31"/>
                  </a:cxn>
                  <a:cxn ang="0">
                    <a:pos x="13" y="42"/>
                  </a:cxn>
                  <a:cxn ang="0">
                    <a:pos x="17" y="50"/>
                  </a:cxn>
                  <a:cxn ang="0">
                    <a:pos x="22" y="52"/>
                  </a:cxn>
                  <a:cxn ang="0">
                    <a:pos x="26" y="51"/>
                  </a:cxn>
                  <a:cxn ang="0">
                    <a:pos x="28" y="49"/>
                  </a:cxn>
                  <a:cxn ang="0">
                    <a:pos x="31" y="45"/>
                  </a:cxn>
                  <a:cxn ang="0">
                    <a:pos x="31" y="26"/>
                  </a:cxn>
                  <a:cxn ang="0">
                    <a:pos x="41" y="26"/>
                  </a:cxn>
                  <a:cxn ang="0">
                    <a:pos x="41" y="42"/>
                  </a:cxn>
                  <a:cxn ang="0">
                    <a:pos x="45" y="50"/>
                  </a:cxn>
                  <a:cxn ang="0">
                    <a:pos x="50" y="52"/>
                  </a:cxn>
                  <a:cxn ang="0">
                    <a:pos x="56" y="50"/>
                  </a:cxn>
                  <a:cxn ang="0">
                    <a:pos x="59" y="42"/>
                  </a:cxn>
                  <a:cxn ang="0">
                    <a:pos x="60" y="30"/>
                  </a:cxn>
                  <a:cxn ang="0">
                    <a:pos x="59" y="19"/>
                  </a:cxn>
                  <a:cxn ang="0">
                    <a:pos x="56" y="12"/>
                  </a:cxn>
                  <a:cxn ang="0">
                    <a:pos x="51" y="7"/>
                  </a:cxn>
                  <a:cxn ang="0">
                    <a:pos x="42" y="5"/>
                  </a:cxn>
                  <a:cxn ang="0">
                    <a:pos x="42" y="0"/>
                  </a:cxn>
                  <a:cxn ang="0">
                    <a:pos x="55" y="2"/>
                  </a:cxn>
                  <a:cxn ang="0">
                    <a:pos x="64" y="7"/>
                  </a:cxn>
                  <a:cxn ang="0">
                    <a:pos x="70" y="17"/>
                  </a:cxn>
                  <a:cxn ang="0">
                    <a:pos x="71" y="30"/>
                  </a:cxn>
                  <a:cxn ang="0">
                    <a:pos x="70" y="41"/>
                  </a:cxn>
                  <a:cxn ang="0">
                    <a:pos x="66" y="50"/>
                  </a:cxn>
                  <a:cxn ang="0">
                    <a:pos x="60" y="55"/>
                  </a:cxn>
                  <a:cxn ang="0">
                    <a:pos x="50" y="58"/>
                  </a:cxn>
                  <a:cxn ang="0">
                    <a:pos x="46" y="58"/>
                  </a:cxn>
                  <a:cxn ang="0">
                    <a:pos x="38" y="52"/>
                  </a:cxn>
                  <a:cxn ang="0">
                    <a:pos x="36" y="47"/>
                  </a:cxn>
                  <a:cxn ang="0">
                    <a:pos x="33" y="52"/>
                  </a:cxn>
                  <a:cxn ang="0">
                    <a:pos x="31" y="55"/>
                  </a:cxn>
                  <a:cxn ang="0">
                    <a:pos x="27" y="58"/>
                  </a:cxn>
                  <a:cxn ang="0">
                    <a:pos x="22" y="58"/>
                  </a:cxn>
                  <a:cxn ang="0">
                    <a:pos x="13" y="55"/>
                  </a:cxn>
                  <a:cxn ang="0">
                    <a:pos x="5" y="50"/>
                  </a:cxn>
                  <a:cxn ang="0">
                    <a:pos x="2" y="41"/>
                  </a:cxn>
                  <a:cxn ang="0">
                    <a:pos x="0" y="30"/>
                  </a:cxn>
                  <a:cxn ang="0">
                    <a:pos x="3" y="17"/>
                  </a:cxn>
                  <a:cxn ang="0">
                    <a:pos x="8" y="8"/>
                  </a:cxn>
                  <a:cxn ang="0">
                    <a:pos x="17" y="2"/>
                  </a:cxn>
                  <a:cxn ang="0">
                    <a:pos x="29" y="0"/>
                  </a:cxn>
                </a:cxnLst>
                <a:rect l="0" t="0" r="r" b="b"/>
                <a:pathLst>
                  <a:path w="71" h="58">
                    <a:moveTo>
                      <a:pt x="29" y="0"/>
                    </a:moveTo>
                    <a:lnTo>
                      <a:pt x="29" y="5"/>
                    </a:lnTo>
                    <a:lnTo>
                      <a:pt x="24" y="7"/>
                    </a:lnTo>
                    <a:lnTo>
                      <a:pt x="21" y="8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13" y="18"/>
                    </a:lnTo>
                    <a:lnTo>
                      <a:pt x="12" y="23"/>
                    </a:lnTo>
                    <a:lnTo>
                      <a:pt x="12" y="31"/>
                    </a:lnTo>
                    <a:lnTo>
                      <a:pt x="13" y="42"/>
                    </a:lnTo>
                    <a:lnTo>
                      <a:pt x="17" y="50"/>
                    </a:lnTo>
                    <a:lnTo>
                      <a:pt x="22" y="52"/>
                    </a:lnTo>
                    <a:lnTo>
                      <a:pt x="26" y="51"/>
                    </a:lnTo>
                    <a:lnTo>
                      <a:pt x="28" y="49"/>
                    </a:lnTo>
                    <a:lnTo>
                      <a:pt x="31" y="45"/>
                    </a:lnTo>
                    <a:lnTo>
                      <a:pt x="31" y="26"/>
                    </a:lnTo>
                    <a:lnTo>
                      <a:pt x="41" y="26"/>
                    </a:lnTo>
                    <a:lnTo>
                      <a:pt x="41" y="42"/>
                    </a:lnTo>
                    <a:lnTo>
                      <a:pt x="45" y="50"/>
                    </a:lnTo>
                    <a:lnTo>
                      <a:pt x="50" y="52"/>
                    </a:lnTo>
                    <a:lnTo>
                      <a:pt x="56" y="50"/>
                    </a:lnTo>
                    <a:lnTo>
                      <a:pt x="59" y="42"/>
                    </a:lnTo>
                    <a:lnTo>
                      <a:pt x="60" y="30"/>
                    </a:lnTo>
                    <a:lnTo>
                      <a:pt x="59" y="19"/>
                    </a:lnTo>
                    <a:lnTo>
                      <a:pt x="56" y="12"/>
                    </a:lnTo>
                    <a:lnTo>
                      <a:pt x="51" y="7"/>
                    </a:lnTo>
                    <a:lnTo>
                      <a:pt x="42" y="5"/>
                    </a:lnTo>
                    <a:lnTo>
                      <a:pt x="42" y="0"/>
                    </a:lnTo>
                    <a:lnTo>
                      <a:pt x="55" y="2"/>
                    </a:lnTo>
                    <a:lnTo>
                      <a:pt x="64" y="7"/>
                    </a:lnTo>
                    <a:lnTo>
                      <a:pt x="70" y="17"/>
                    </a:lnTo>
                    <a:lnTo>
                      <a:pt x="71" y="30"/>
                    </a:lnTo>
                    <a:lnTo>
                      <a:pt x="70" y="41"/>
                    </a:lnTo>
                    <a:lnTo>
                      <a:pt x="66" y="50"/>
                    </a:lnTo>
                    <a:lnTo>
                      <a:pt x="60" y="55"/>
                    </a:lnTo>
                    <a:lnTo>
                      <a:pt x="50" y="58"/>
                    </a:lnTo>
                    <a:lnTo>
                      <a:pt x="46" y="58"/>
                    </a:lnTo>
                    <a:lnTo>
                      <a:pt x="38" y="52"/>
                    </a:lnTo>
                    <a:lnTo>
                      <a:pt x="36" y="47"/>
                    </a:lnTo>
                    <a:lnTo>
                      <a:pt x="33" y="52"/>
                    </a:lnTo>
                    <a:lnTo>
                      <a:pt x="31" y="55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13" y="55"/>
                    </a:lnTo>
                    <a:lnTo>
                      <a:pt x="5" y="50"/>
                    </a:lnTo>
                    <a:lnTo>
                      <a:pt x="2" y="41"/>
                    </a:lnTo>
                    <a:lnTo>
                      <a:pt x="0" y="30"/>
                    </a:lnTo>
                    <a:lnTo>
                      <a:pt x="3" y="17"/>
                    </a:lnTo>
                    <a:lnTo>
                      <a:pt x="8" y="8"/>
                    </a:lnTo>
                    <a:lnTo>
                      <a:pt x="17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70" name="Freeform 354"/>
              <p:cNvSpPr>
                <a:spLocks noEditPoints="1"/>
              </p:cNvSpPr>
              <p:nvPr/>
            </p:nvSpPr>
            <p:spPr bwMode="auto">
              <a:xfrm>
                <a:off x="4819" y="1926"/>
                <a:ext cx="99" cy="82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1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7"/>
                  </a:cxn>
                  <a:cxn ang="0">
                    <a:pos x="89" y="78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19" y="4"/>
                  </a:cxn>
                  <a:cxn ang="0">
                    <a:pos x="9" y="14"/>
                  </a:cxn>
                  <a:cxn ang="0">
                    <a:pos x="10" y="38"/>
                  </a:cxn>
                  <a:cxn ang="0">
                    <a:pos x="16" y="45"/>
                  </a:cxn>
                  <a:cxn ang="0">
                    <a:pos x="26" y="42"/>
                  </a:cxn>
                  <a:cxn ang="0">
                    <a:pos x="31" y="24"/>
                  </a:cxn>
                  <a:cxn ang="0">
                    <a:pos x="26" y="6"/>
                  </a:cxn>
                  <a:cxn ang="0">
                    <a:pos x="73" y="0"/>
                  </a:cxn>
                  <a:cxn ang="0">
                    <a:pos x="26" y="80"/>
                  </a:cxn>
                  <a:cxn ang="0">
                    <a:pos x="73" y="0"/>
                  </a:cxn>
                  <a:cxn ang="0">
                    <a:pos x="28" y="1"/>
                  </a:cxn>
                  <a:cxn ang="0">
                    <a:pos x="38" y="15"/>
                  </a:cxn>
                  <a:cxn ang="0">
                    <a:pos x="38" y="34"/>
                  </a:cxn>
                  <a:cxn ang="0">
                    <a:pos x="28" y="47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8" y="57"/>
                    </a:lnTo>
                    <a:lnTo>
                      <a:pt x="68" y="64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19" y="4"/>
                    </a:moveTo>
                    <a:lnTo>
                      <a:pt x="13" y="6"/>
                    </a:lnTo>
                    <a:lnTo>
                      <a:pt x="9" y="14"/>
                    </a:lnTo>
                    <a:lnTo>
                      <a:pt x="8" y="26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6" y="45"/>
                    </a:lnTo>
                    <a:lnTo>
                      <a:pt x="19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1" y="24"/>
                    </a:lnTo>
                    <a:lnTo>
                      <a:pt x="30" y="13"/>
                    </a:lnTo>
                    <a:lnTo>
                      <a:pt x="26" y="6"/>
                    </a:lnTo>
                    <a:lnTo>
                      <a:pt x="19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1" y="0"/>
                    </a:moveTo>
                    <a:lnTo>
                      <a:pt x="28" y="1"/>
                    </a:lnTo>
                    <a:lnTo>
                      <a:pt x="35" y="8"/>
                    </a:lnTo>
                    <a:lnTo>
                      <a:pt x="38" y="15"/>
                    </a:lnTo>
                    <a:lnTo>
                      <a:pt x="40" y="24"/>
                    </a:lnTo>
                    <a:lnTo>
                      <a:pt x="38" y="34"/>
                    </a:lnTo>
                    <a:lnTo>
                      <a:pt x="35" y="42"/>
                    </a:lnTo>
                    <a:lnTo>
                      <a:pt x="28" y="47"/>
                    </a:lnTo>
                    <a:lnTo>
                      <a:pt x="19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71" name="Freeform 355"/>
              <p:cNvSpPr>
                <a:spLocks/>
              </p:cNvSpPr>
              <p:nvPr/>
            </p:nvSpPr>
            <p:spPr bwMode="auto">
              <a:xfrm>
                <a:off x="4926" y="1926"/>
                <a:ext cx="73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3" y="20"/>
                  </a:cxn>
                  <a:cxn ang="0">
                    <a:pos x="69" y="23"/>
                  </a:cxn>
                  <a:cxn ang="0">
                    <a:pos x="64" y="17"/>
                  </a:cxn>
                  <a:cxn ang="0">
                    <a:pos x="59" y="13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4" y="5"/>
                  </a:cxn>
                  <a:cxn ang="0">
                    <a:pos x="31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22" y="13"/>
                  </a:cxn>
                  <a:cxn ang="0">
                    <a:pos x="22" y="36"/>
                  </a:cxn>
                  <a:cxn ang="0">
                    <a:pos x="29" y="36"/>
                  </a:cxn>
                  <a:cxn ang="0">
                    <a:pos x="34" y="34"/>
                  </a:cxn>
                  <a:cxn ang="0">
                    <a:pos x="37" y="34"/>
                  </a:cxn>
                  <a:cxn ang="0">
                    <a:pos x="41" y="32"/>
                  </a:cxn>
                  <a:cxn ang="0">
                    <a:pos x="42" y="29"/>
                  </a:cxn>
                  <a:cxn ang="0">
                    <a:pos x="43" y="26"/>
                  </a:cxn>
                  <a:cxn ang="0">
                    <a:pos x="45" y="20"/>
                  </a:cxn>
                  <a:cxn ang="0">
                    <a:pos x="48" y="20"/>
                  </a:cxn>
                  <a:cxn ang="0">
                    <a:pos x="48" y="55"/>
                  </a:cxn>
                  <a:cxn ang="0">
                    <a:pos x="45" y="55"/>
                  </a:cxn>
                  <a:cxn ang="0">
                    <a:pos x="42" y="47"/>
                  </a:cxn>
                  <a:cxn ang="0">
                    <a:pos x="41" y="45"/>
                  </a:cxn>
                  <a:cxn ang="0">
                    <a:pos x="38" y="42"/>
                  </a:cxn>
                  <a:cxn ang="0">
                    <a:pos x="34" y="41"/>
                  </a:cxn>
                  <a:cxn ang="0">
                    <a:pos x="22" y="41"/>
                  </a:cxn>
                  <a:cxn ang="0">
                    <a:pos x="22" y="68"/>
                  </a:cxn>
                  <a:cxn ang="0">
                    <a:pos x="23" y="71"/>
                  </a:cxn>
                  <a:cxn ang="0">
                    <a:pos x="24" y="74"/>
                  </a:cxn>
                  <a:cxn ang="0">
                    <a:pos x="26" y="75"/>
                  </a:cxn>
                  <a:cxn ang="0">
                    <a:pos x="29" y="76"/>
                  </a:cxn>
                  <a:cxn ang="0">
                    <a:pos x="33" y="76"/>
                  </a:cxn>
                  <a:cxn ang="0">
                    <a:pos x="33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8" y="74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8" y="8"/>
                  </a:cxn>
                  <a:cxn ang="0">
                    <a:pos x="6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3" h="80">
                    <a:moveTo>
                      <a:pt x="0" y="0"/>
                    </a:moveTo>
                    <a:lnTo>
                      <a:pt x="64" y="0"/>
                    </a:lnTo>
                    <a:lnTo>
                      <a:pt x="73" y="20"/>
                    </a:lnTo>
                    <a:lnTo>
                      <a:pt x="69" y="23"/>
                    </a:lnTo>
                    <a:lnTo>
                      <a:pt x="64" y="17"/>
                    </a:lnTo>
                    <a:lnTo>
                      <a:pt x="59" y="13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4" y="5"/>
                    </a:lnTo>
                    <a:lnTo>
                      <a:pt x="31" y="5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2" y="13"/>
                    </a:lnTo>
                    <a:lnTo>
                      <a:pt x="22" y="36"/>
                    </a:lnTo>
                    <a:lnTo>
                      <a:pt x="29" y="36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41" y="32"/>
                    </a:lnTo>
                    <a:lnTo>
                      <a:pt x="42" y="29"/>
                    </a:lnTo>
                    <a:lnTo>
                      <a:pt x="43" y="26"/>
                    </a:lnTo>
                    <a:lnTo>
                      <a:pt x="45" y="20"/>
                    </a:lnTo>
                    <a:lnTo>
                      <a:pt x="48" y="20"/>
                    </a:lnTo>
                    <a:lnTo>
                      <a:pt x="48" y="55"/>
                    </a:lnTo>
                    <a:lnTo>
                      <a:pt x="45" y="55"/>
                    </a:lnTo>
                    <a:lnTo>
                      <a:pt x="42" y="47"/>
                    </a:lnTo>
                    <a:lnTo>
                      <a:pt x="41" y="45"/>
                    </a:lnTo>
                    <a:lnTo>
                      <a:pt x="38" y="42"/>
                    </a:lnTo>
                    <a:lnTo>
                      <a:pt x="34" y="41"/>
                    </a:lnTo>
                    <a:lnTo>
                      <a:pt x="22" y="41"/>
                    </a:lnTo>
                    <a:lnTo>
                      <a:pt x="22" y="68"/>
                    </a:lnTo>
                    <a:lnTo>
                      <a:pt x="23" y="71"/>
                    </a:lnTo>
                    <a:lnTo>
                      <a:pt x="24" y="74"/>
                    </a:lnTo>
                    <a:lnTo>
                      <a:pt x="26" y="75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3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72" name="Freeform 356"/>
              <p:cNvSpPr>
                <a:spLocks noEditPoints="1"/>
              </p:cNvSpPr>
              <p:nvPr/>
            </p:nvSpPr>
            <p:spPr bwMode="auto">
              <a:xfrm>
                <a:off x="5001" y="1925"/>
                <a:ext cx="62" cy="83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0" y="9"/>
                  </a:cxn>
                  <a:cxn ang="0">
                    <a:pos x="15" y="15"/>
                  </a:cxn>
                  <a:cxn ang="0">
                    <a:pos x="13" y="27"/>
                  </a:cxn>
                  <a:cxn ang="0">
                    <a:pos x="15" y="37"/>
                  </a:cxn>
                  <a:cxn ang="0">
                    <a:pos x="20" y="44"/>
                  </a:cxn>
                  <a:cxn ang="0">
                    <a:pos x="31" y="47"/>
                  </a:cxn>
                  <a:cxn ang="0">
                    <a:pos x="41" y="44"/>
                  </a:cxn>
                  <a:cxn ang="0">
                    <a:pos x="47" y="37"/>
                  </a:cxn>
                  <a:cxn ang="0">
                    <a:pos x="50" y="25"/>
                  </a:cxn>
                  <a:cxn ang="0">
                    <a:pos x="47" y="15"/>
                  </a:cxn>
                  <a:cxn ang="0">
                    <a:pos x="41" y="7"/>
                  </a:cxn>
                  <a:cxn ang="0">
                    <a:pos x="32" y="5"/>
                  </a:cxn>
                  <a:cxn ang="0">
                    <a:pos x="31" y="0"/>
                  </a:cxn>
                  <a:cxn ang="0">
                    <a:pos x="43" y="2"/>
                  </a:cxn>
                  <a:cxn ang="0">
                    <a:pos x="52" y="7"/>
                  </a:cxn>
                  <a:cxn ang="0">
                    <a:pos x="59" y="16"/>
                  </a:cxn>
                  <a:cxn ang="0">
                    <a:pos x="61" y="27"/>
                  </a:cxn>
                  <a:cxn ang="0">
                    <a:pos x="62" y="39"/>
                  </a:cxn>
                  <a:cxn ang="0">
                    <a:pos x="61" y="53"/>
                  </a:cxn>
                  <a:cxn ang="0">
                    <a:pos x="57" y="66"/>
                  </a:cxn>
                  <a:cxn ang="0">
                    <a:pos x="51" y="75"/>
                  </a:cxn>
                  <a:cxn ang="0">
                    <a:pos x="41" y="80"/>
                  </a:cxn>
                  <a:cxn ang="0">
                    <a:pos x="28" y="83"/>
                  </a:cxn>
                  <a:cxn ang="0">
                    <a:pos x="20" y="83"/>
                  </a:cxn>
                  <a:cxn ang="0">
                    <a:pos x="13" y="80"/>
                  </a:cxn>
                  <a:cxn ang="0">
                    <a:pos x="5" y="75"/>
                  </a:cxn>
                  <a:cxn ang="0">
                    <a:pos x="4" y="71"/>
                  </a:cxn>
                  <a:cxn ang="0">
                    <a:pos x="4" y="66"/>
                  </a:cxn>
                  <a:cxn ang="0">
                    <a:pos x="6" y="63"/>
                  </a:cxn>
                  <a:cxn ang="0">
                    <a:pos x="9" y="62"/>
                  </a:cxn>
                  <a:cxn ang="0">
                    <a:pos x="12" y="63"/>
                  </a:cxn>
                  <a:cxn ang="0">
                    <a:pos x="14" y="63"/>
                  </a:cxn>
                  <a:cxn ang="0">
                    <a:pos x="15" y="66"/>
                  </a:cxn>
                  <a:cxn ang="0">
                    <a:pos x="15" y="69"/>
                  </a:cxn>
                  <a:cxn ang="0">
                    <a:pos x="18" y="74"/>
                  </a:cxn>
                  <a:cxn ang="0">
                    <a:pos x="19" y="75"/>
                  </a:cxn>
                  <a:cxn ang="0">
                    <a:pos x="23" y="77"/>
                  </a:cxn>
                  <a:cxn ang="0">
                    <a:pos x="33" y="77"/>
                  </a:cxn>
                  <a:cxn ang="0">
                    <a:pos x="38" y="75"/>
                  </a:cxn>
                  <a:cxn ang="0">
                    <a:pos x="42" y="72"/>
                  </a:cxn>
                  <a:cxn ang="0">
                    <a:pos x="45" y="70"/>
                  </a:cxn>
                  <a:cxn ang="0">
                    <a:pos x="47" y="65"/>
                  </a:cxn>
                  <a:cxn ang="0">
                    <a:pos x="50" y="53"/>
                  </a:cxn>
                  <a:cxn ang="0">
                    <a:pos x="51" y="39"/>
                  </a:cxn>
                  <a:cxn ang="0">
                    <a:pos x="45" y="47"/>
                  </a:cxn>
                  <a:cxn ang="0">
                    <a:pos x="37" y="51"/>
                  </a:cxn>
                  <a:cxn ang="0">
                    <a:pos x="28" y="52"/>
                  </a:cxn>
                  <a:cxn ang="0">
                    <a:pos x="20" y="52"/>
                  </a:cxn>
                  <a:cxn ang="0">
                    <a:pos x="14" y="49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3" y="16"/>
                  </a:cxn>
                  <a:cxn ang="0">
                    <a:pos x="9" y="7"/>
                  </a:cxn>
                  <a:cxn ang="0">
                    <a:pos x="19" y="2"/>
                  </a:cxn>
                  <a:cxn ang="0">
                    <a:pos x="31" y="0"/>
                  </a:cxn>
                </a:cxnLst>
                <a:rect l="0" t="0" r="r" b="b"/>
                <a:pathLst>
                  <a:path w="62" h="83">
                    <a:moveTo>
                      <a:pt x="32" y="5"/>
                    </a:moveTo>
                    <a:lnTo>
                      <a:pt x="20" y="9"/>
                    </a:lnTo>
                    <a:lnTo>
                      <a:pt x="15" y="15"/>
                    </a:lnTo>
                    <a:lnTo>
                      <a:pt x="13" y="27"/>
                    </a:lnTo>
                    <a:lnTo>
                      <a:pt x="15" y="37"/>
                    </a:lnTo>
                    <a:lnTo>
                      <a:pt x="20" y="44"/>
                    </a:lnTo>
                    <a:lnTo>
                      <a:pt x="31" y="47"/>
                    </a:lnTo>
                    <a:lnTo>
                      <a:pt x="41" y="44"/>
                    </a:lnTo>
                    <a:lnTo>
                      <a:pt x="47" y="37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1" y="7"/>
                    </a:lnTo>
                    <a:lnTo>
                      <a:pt x="32" y="5"/>
                    </a:lnTo>
                    <a:close/>
                    <a:moveTo>
                      <a:pt x="31" y="0"/>
                    </a:moveTo>
                    <a:lnTo>
                      <a:pt x="43" y="2"/>
                    </a:lnTo>
                    <a:lnTo>
                      <a:pt x="52" y="7"/>
                    </a:lnTo>
                    <a:lnTo>
                      <a:pt x="59" y="16"/>
                    </a:lnTo>
                    <a:lnTo>
                      <a:pt x="61" y="27"/>
                    </a:lnTo>
                    <a:lnTo>
                      <a:pt x="62" y="39"/>
                    </a:lnTo>
                    <a:lnTo>
                      <a:pt x="61" y="53"/>
                    </a:lnTo>
                    <a:lnTo>
                      <a:pt x="57" y="66"/>
                    </a:lnTo>
                    <a:lnTo>
                      <a:pt x="51" y="75"/>
                    </a:lnTo>
                    <a:lnTo>
                      <a:pt x="41" y="80"/>
                    </a:lnTo>
                    <a:lnTo>
                      <a:pt x="28" y="83"/>
                    </a:lnTo>
                    <a:lnTo>
                      <a:pt x="20" y="83"/>
                    </a:lnTo>
                    <a:lnTo>
                      <a:pt x="13" y="80"/>
                    </a:lnTo>
                    <a:lnTo>
                      <a:pt x="5" y="75"/>
                    </a:lnTo>
                    <a:lnTo>
                      <a:pt x="4" y="71"/>
                    </a:lnTo>
                    <a:lnTo>
                      <a:pt x="4" y="66"/>
                    </a:lnTo>
                    <a:lnTo>
                      <a:pt x="6" y="63"/>
                    </a:lnTo>
                    <a:lnTo>
                      <a:pt x="9" y="62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5" y="66"/>
                    </a:lnTo>
                    <a:lnTo>
                      <a:pt x="15" y="69"/>
                    </a:lnTo>
                    <a:lnTo>
                      <a:pt x="18" y="74"/>
                    </a:lnTo>
                    <a:lnTo>
                      <a:pt x="19" y="75"/>
                    </a:lnTo>
                    <a:lnTo>
                      <a:pt x="23" y="77"/>
                    </a:lnTo>
                    <a:lnTo>
                      <a:pt x="33" y="77"/>
                    </a:lnTo>
                    <a:lnTo>
                      <a:pt x="38" y="75"/>
                    </a:lnTo>
                    <a:lnTo>
                      <a:pt x="42" y="72"/>
                    </a:lnTo>
                    <a:lnTo>
                      <a:pt x="45" y="70"/>
                    </a:lnTo>
                    <a:lnTo>
                      <a:pt x="47" y="65"/>
                    </a:lnTo>
                    <a:lnTo>
                      <a:pt x="50" y="53"/>
                    </a:lnTo>
                    <a:lnTo>
                      <a:pt x="51" y="39"/>
                    </a:lnTo>
                    <a:lnTo>
                      <a:pt x="45" y="47"/>
                    </a:lnTo>
                    <a:lnTo>
                      <a:pt x="37" y="51"/>
                    </a:lnTo>
                    <a:lnTo>
                      <a:pt x="28" y="52"/>
                    </a:lnTo>
                    <a:lnTo>
                      <a:pt x="20" y="52"/>
                    </a:lnTo>
                    <a:lnTo>
                      <a:pt x="14" y="49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3" y="16"/>
                    </a:lnTo>
                    <a:lnTo>
                      <a:pt x="9" y="7"/>
                    </a:lnTo>
                    <a:lnTo>
                      <a:pt x="1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73" name="Picture 357"/>
              <p:cNvPicPr>
                <a:picLocks noChangeAspect="1" noChangeArrowheads="1"/>
              </p:cNvPicPr>
              <p:nvPr/>
            </p:nvPicPr>
            <p:blipFill>
              <a:blip r:embed="rId177" cstate="print"/>
              <a:srcRect/>
              <a:stretch>
                <a:fillRect/>
              </a:stretch>
            </p:blipFill>
            <p:spPr bwMode="auto">
              <a:xfrm>
                <a:off x="5171" y="189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74" name="Picture 358"/>
              <p:cNvPicPr>
                <a:picLocks noChangeAspect="1" noChangeArrowheads="1"/>
              </p:cNvPicPr>
              <p:nvPr/>
            </p:nvPicPr>
            <p:blipFill>
              <a:blip r:embed="rId178" cstate="print"/>
              <a:srcRect/>
              <a:stretch>
                <a:fillRect/>
              </a:stretch>
            </p:blipFill>
            <p:spPr bwMode="auto">
              <a:xfrm>
                <a:off x="5171" y="1893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75" name="Picture 359"/>
              <p:cNvPicPr>
                <a:picLocks noChangeAspect="1" noChangeArrowheads="1"/>
              </p:cNvPicPr>
              <p:nvPr/>
            </p:nvPicPr>
            <p:blipFill>
              <a:blip r:embed="rId179" cstate="print"/>
              <a:srcRect/>
              <a:stretch>
                <a:fillRect/>
              </a:stretch>
            </p:blipFill>
            <p:spPr bwMode="auto">
              <a:xfrm>
                <a:off x="1067" y="2051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76" name="Picture 360"/>
              <p:cNvPicPr>
                <a:picLocks noChangeAspect="1" noChangeArrowheads="1"/>
              </p:cNvPicPr>
              <p:nvPr/>
            </p:nvPicPr>
            <p:blipFill>
              <a:blip r:embed="rId180" cstate="print"/>
              <a:srcRect/>
              <a:stretch>
                <a:fillRect/>
              </a:stretch>
            </p:blipFill>
            <p:spPr bwMode="auto">
              <a:xfrm>
                <a:off x="1067" y="2051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77" name="Picture 361"/>
              <p:cNvPicPr>
                <a:picLocks noChangeAspect="1" noChangeArrowheads="1"/>
              </p:cNvPicPr>
              <p:nvPr/>
            </p:nvPicPr>
            <p:blipFill>
              <a:blip r:embed="rId181" cstate="print"/>
              <a:srcRect/>
              <a:stretch>
                <a:fillRect/>
              </a:stretch>
            </p:blipFill>
            <p:spPr bwMode="auto">
              <a:xfrm>
                <a:off x="1064" y="205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78" name="Picture 362"/>
              <p:cNvPicPr>
                <a:picLocks noChangeAspect="1" noChangeArrowheads="1"/>
              </p:cNvPicPr>
              <p:nvPr/>
            </p:nvPicPr>
            <p:blipFill>
              <a:blip r:embed="rId182" cstate="print"/>
              <a:srcRect/>
              <a:stretch>
                <a:fillRect/>
              </a:stretch>
            </p:blipFill>
            <p:spPr bwMode="auto">
              <a:xfrm>
                <a:off x="1064" y="205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79" name="Freeform 363"/>
              <p:cNvSpPr>
                <a:spLocks/>
              </p:cNvSpPr>
              <p:nvPr/>
            </p:nvSpPr>
            <p:spPr bwMode="auto">
              <a:xfrm>
                <a:off x="1211" y="2088"/>
                <a:ext cx="62" cy="82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2" y="7"/>
                  </a:cxn>
                  <a:cxn ang="0">
                    <a:pos x="59" y="19"/>
                  </a:cxn>
                  <a:cxn ang="0">
                    <a:pos x="55" y="29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52" y="42"/>
                  </a:cxn>
                  <a:cxn ang="0">
                    <a:pos x="60" y="48"/>
                  </a:cxn>
                  <a:cxn ang="0">
                    <a:pos x="60" y="68"/>
                  </a:cxn>
                  <a:cxn ang="0">
                    <a:pos x="51" y="77"/>
                  </a:cxn>
                  <a:cxn ang="0">
                    <a:pos x="28" y="82"/>
                  </a:cxn>
                  <a:cxn ang="0">
                    <a:pos x="17" y="81"/>
                  </a:cxn>
                  <a:cxn ang="0">
                    <a:pos x="5" y="76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8"/>
                  </a:cxn>
                  <a:cxn ang="0">
                    <a:pos x="13" y="71"/>
                  </a:cxn>
                  <a:cxn ang="0">
                    <a:pos x="18" y="75"/>
                  </a:cxn>
                  <a:cxn ang="0">
                    <a:pos x="29" y="77"/>
                  </a:cxn>
                  <a:cxn ang="0">
                    <a:pos x="47" y="68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39"/>
                  </a:cxn>
                  <a:cxn ang="0">
                    <a:pos x="26" y="40"/>
                  </a:cxn>
                  <a:cxn ang="0">
                    <a:pos x="20" y="35"/>
                  </a:cxn>
                  <a:cxn ang="0">
                    <a:pos x="36" y="34"/>
                  </a:cxn>
                  <a:cxn ang="0">
                    <a:pos x="45" y="25"/>
                  </a:cxn>
                  <a:cxn ang="0">
                    <a:pos x="45" y="15"/>
                  </a:cxn>
                  <a:cxn ang="0">
                    <a:pos x="41" y="9"/>
                  </a:cxn>
                  <a:cxn ang="0">
                    <a:pos x="34" y="6"/>
                  </a:cxn>
                  <a:cxn ang="0">
                    <a:pos x="26" y="6"/>
                  </a:cxn>
                  <a:cxn ang="0">
                    <a:pos x="18" y="9"/>
                  </a:cxn>
                  <a:cxn ang="0">
                    <a:pos x="15" y="15"/>
                  </a:cxn>
                  <a:cxn ang="0">
                    <a:pos x="17" y="23"/>
                  </a:cxn>
                  <a:cxn ang="0">
                    <a:pos x="13" y="26"/>
                  </a:cxn>
                  <a:cxn ang="0">
                    <a:pos x="6" y="24"/>
                  </a:cxn>
                  <a:cxn ang="0">
                    <a:pos x="4" y="19"/>
                  </a:cxn>
                  <a:cxn ang="0">
                    <a:pos x="8" y="9"/>
                  </a:cxn>
                  <a:cxn ang="0">
                    <a:pos x="18" y="2"/>
                  </a:cxn>
                </a:cxnLst>
                <a:rect l="0" t="0" r="r" b="b"/>
                <a:pathLst>
                  <a:path w="62" h="82">
                    <a:moveTo>
                      <a:pt x="31" y="0"/>
                    </a:moveTo>
                    <a:lnTo>
                      <a:pt x="43" y="2"/>
                    </a:lnTo>
                    <a:lnTo>
                      <a:pt x="48" y="5"/>
                    </a:lnTo>
                    <a:lnTo>
                      <a:pt x="52" y="7"/>
                    </a:lnTo>
                    <a:lnTo>
                      <a:pt x="56" y="11"/>
                    </a:lnTo>
                    <a:lnTo>
                      <a:pt x="59" y="19"/>
                    </a:lnTo>
                    <a:lnTo>
                      <a:pt x="56" y="26"/>
                    </a:lnTo>
                    <a:lnTo>
                      <a:pt x="55" y="29"/>
                    </a:lnTo>
                    <a:lnTo>
                      <a:pt x="51" y="31"/>
                    </a:lnTo>
                    <a:lnTo>
                      <a:pt x="48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48" y="40"/>
                    </a:lnTo>
                    <a:lnTo>
                      <a:pt x="52" y="42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8"/>
                    </a:lnTo>
                    <a:lnTo>
                      <a:pt x="60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28" y="82"/>
                    </a:lnTo>
                    <a:lnTo>
                      <a:pt x="22" y="82"/>
                    </a:lnTo>
                    <a:lnTo>
                      <a:pt x="17" y="81"/>
                    </a:lnTo>
                    <a:lnTo>
                      <a:pt x="10" y="79"/>
                    </a:lnTo>
                    <a:lnTo>
                      <a:pt x="5" y="76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4" y="57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3" y="61"/>
                    </a:lnTo>
                    <a:lnTo>
                      <a:pt x="13" y="71"/>
                    </a:lnTo>
                    <a:lnTo>
                      <a:pt x="15" y="73"/>
                    </a:lnTo>
                    <a:lnTo>
                      <a:pt x="18" y="75"/>
                    </a:lnTo>
                    <a:lnTo>
                      <a:pt x="26" y="77"/>
                    </a:lnTo>
                    <a:lnTo>
                      <a:pt x="29" y="77"/>
                    </a:lnTo>
                    <a:lnTo>
                      <a:pt x="39" y="75"/>
                    </a:lnTo>
                    <a:lnTo>
                      <a:pt x="47" y="68"/>
                    </a:lnTo>
                    <a:lnTo>
                      <a:pt x="50" y="58"/>
                    </a:lnTo>
                    <a:lnTo>
                      <a:pt x="47" y="48"/>
                    </a:lnTo>
                    <a:lnTo>
                      <a:pt x="45" y="44"/>
                    </a:lnTo>
                    <a:lnTo>
                      <a:pt x="41" y="42"/>
                    </a:lnTo>
                    <a:lnTo>
                      <a:pt x="36" y="40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6" y="40"/>
                    </a:lnTo>
                    <a:lnTo>
                      <a:pt x="20" y="40"/>
                    </a:lnTo>
                    <a:lnTo>
                      <a:pt x="20" y="35"/>
                    </a:lnTo>
                    <a:lnTo>
                      <a:pt x="32" y="35"/>
                    </a:lnTo>
                    <a:lnTo>
                      <a:pt x="36" y="34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9" y="5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17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3" y="26"/>
                    </a:lnTo>
                    <a:lnTo>
                      <a:pt x="8" y="26"/>
                    </a:lnTo>
                    <a:lnTo>
                      <a:pt x="6" y="24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80" name="Freeform 364"/>
              <p:cNvSpPr>
                <a:spLocks noEditPoints="1"/>
              </p:cNvSpPr>
              <p:nvPr/>
            </p:nvSpPr>
            <p:spPr bwMode="auto">
              <a:xfrm>
                <a:off x="1516" y="2089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39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39"/>
                  </a:cxn>
                  <a:cxn ang="0">
                    <a:pos x="20" y="44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67" y="64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81" name="Freeform 365"/>
              <p:cNvSpPr>
                <a:spLocks/>
              </p:cNvSpPr>
              <p:nvPr/>
            </p:nvSpPr>
            <p:spPr bwMode="auto">
              <a:xfrm>
                <a:off x="1624" y="2088"/>
                <a:ext cx="62" cy="82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2" y="7"/>
                  </a:cxn>
                  <a:cxn ang="0">
                    <a:pos x="59" y="19"/>
                  </a:cxn>
                  <a:cxn ang="0">
                    <a:pos x="55" y="29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52" y="42"/>
                  </a:cxn>
                  <a:cxn ang="0">
                    <a:pos x="60" y="48"/>
                  </a:cxn>
                  <a:cxn ang="0">
                    <a:pos x="60" y="68"/>
                  </a:cxn>
                  <a:cxn ang="0">
                    <a:pos x="51" y="77"/>
                  </a:cxn>
                  <a:cxn ang="0">
                    <a:pos x="28" y="82"/>
                  </a:cxn>
                  <a:cxn ang="0">
                    <a:pos x="17" y="81"/>
                  </a:cxn>
                  <a:cxn ang="0">
                    <a:pos x="5" y="76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8"/>
                  </a:cxn>
                  <a:cxn ang="0">
                    <a:pos x="13" y="71"/>
                  </a:cxn>
                  <a:cxn ang="0">
                    <a:pos x="18" y="75"/>
                  </a:cxn>
                  <a:cxn ang="0">
                    <a:pos x="29" y="77"/>
                  </a:cxn>
                  <a:cxn ang="0">
                    <a:pos x="47" y="68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39"/>
                  </a:cxn>
                  <a:cxn ang="0">
                    <a:pos x="26" y="40"/>
                  </a:cxn>
                  <a:cxn ang="0">
                    <a:pos x="20" y="35"/>
                  </a:cxn>
                  <a:cxn ang="0">
                    <a:pos x="36" y="34"/>
                  </a:cxn>
                  <a:cxn ang="0">
                    <a:pos x="45" y="25"/>
                  </a:cxn>
                  <a:cxn ang="0">
                    <a:pos x="45" y="15"/>
                  </a:cxn>
                  <a:cxn ang="0">
                    <a:pos x="41" y="9"/>
                  </a:cxn>
                  <a:cxn ang="0">
                    <a:pos x="34" y="6"/>
                  </a:cxn>
                  <a:cxn ang="0">
                    <a:pos x="26" y="6"/>
                  </a:cxn>
                  <a:cxn ang="0">
                    <a:pos x="18" y="9"/>
                  </a:cxn>
                  <a:cxn ang="0">
                    <a:pos x="15" y="15"/>
                  </a:cxn>
                  <a:cxn ang="0">
                    <a:pos x="17" y="23"/>
                  </a:cxn>
                  <a:cxn ang="0">
                    <a:pos x="13" y="26"/>
                  </a:cxn>
                  <a:cxn ang="0">
                    <a:pos x="7" y="24"/>
                  </a:cxn>
                  <a:cxn ang="0">
                    <a:pos x="4" y="19"/>
                  </a:cxn>
                  <a:cxn ang="0">
                    <a:pos x="8" y="9"/>
                  </a:cxn>
                  <a:cxn ang="0">
                    <a:pos x="18" y="2"/>
                  </a:cxn>
                </a:cxnLst>
                <a:rect l="0" t="0" r="r" b="b"/>
                <a:pathLst>
                  <a:path w="62" h="82">
                    <a:moveTo>
                      <a:pt x="31" y="0"/>
                    </a:moveTo>
                    <a:lnTo>
                      <a:pt x="43" y="2"/>
                    </a:lnTo>
                    <a:lnTo>
                      <a:pt x="48" y="5"/>
                    </a:lnTo>
                    <a:lnTo>
                      <a:pt x="52" y="7"/>
                    </a:lnTo>
                    <a:lnTo>
                      <a:pt x="56" y="11"/>
                    </a:lnTo>
                    <a:lnTo>
                      <a:pt x="59" y="19"/>
                    </a:lnTo>
                    <a:lnTo>
                      <a:pt x="56" y="26"/>
                    </a:lnTo>
                    <a:lnTo>
                      <a:pt x="55" y="29"/>
                    </a:lnTo>
                    <a:lnTo>
                      <a:pt x="51" y="31"/>
                    </a:lnTo>
                    <a:lnTo>
                      <a:pt x="48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48" y="40"/>
                    </a:lnTo>
                    <a:lnTo>
                      <a:pt x="52" y="42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8"/>
                    </a:lnTo>
                    <a:lnTo>
                      <a:pt x="60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28" y="82"/>
                    </a:lnTo>
                    <a:lnTo>
                      <a:pt x="22" y="82"/>
                    </a:lnTo>
                    <a:lnTo>
                      <a:pt x="17" y="81"/>
                    </a:lnTo>
                    <a:lnTo>
                      <a:pt x="10" y="79"/>
                    </a:lnTo>
                    <a:lnTo>
                      <a:pt x="5" y="76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4" y="57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3" y="61"/>
                    </a:lnTo>
                    <a:lnTo>
                      <a:pt x="13" y="71"/>
                    </a:lnTo>
                    <a:lnTo>
                      <a:pt x="15" y="73"/>
                    </a:lnTo>
                    <a:lnTo>
                      <a:pt x="18" y="75"/>
                    </a:lnTo>
                    <a:lnTo>
                      <a:pt x="26" y="77"/>
                    </a:lnTo>
                    <a:lnTo>
                      <a:pt x="29" y="77"/>
                    </a:lnTo>
                    <a:lnTo>
                      <a:pt x="40" y="75"/>
                    </a:lnTo>
                    <a:lnTo>
                      <a:pt x="47" y="68"/>
                    </a:lnTo>
                    <a:lnTo>
                      <a:pt x="50" y="58"/>
                    </a:lnTo>
                    <a:lnTo>
                      <a:pt x="47" y="48"/>
                    </a:lnTo>
                    <a:lnTo>
                      <a:pt x="45" y="44"/>
                    </a:lnTo>
                    <a:lnTo>
                      <a:pt x="41" y="42"/>
                    </a:lnTo>
                    <a:lnTo>
                      <a:pt x="36" y="40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6" y="40"/>
                    </a:lnTo>
                    <a:lnTo>
                      <a:pt x="20" y="40"/>
                    </a:lnTo>
                    <a:lnTo>
                      <a:pt x="20" y="35"/>
                    </a:lnTo>
                    <a:lnTo>
                      <a:pt x="32" y="35"/>
                    </a:lnTo>
                    <a:lnTo>
                      <a:pt x="36" y="34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9" y="5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17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3" y="26"/>
                    </a:lnTo>
                    <a:lnTo>
                      <a:pt x="8" y="26"/>
                    </a:lnTo>
                    <a:lnTo>
                      <a:pt x="7" y="24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82" name="Freeform 366"/>
              <p:cNvSpPr>
                <a:spLocks/>
              </p:cNvSpPr>
              <p:nvPr/>
            </p:nvSpPr>
            <p:spPr bwMode="auto">
              <a:xfrm>
                <a:off x="1697" y="2088"/>
                <a:ext cx="62" cy="82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8" y="15"/>
                  </a:cxn>
                  <a:cxn ang="0">
                    <a:pos x="57" y="24"/>
                  </a:cxn>
                  <a:cxn ang="0">
                    <a:pos x="52" y="31"/>
                  </a:cxn>
                  <a:cxn ang="0">
                    <a:pos x="44" y="35"/>
                  </a:cxn>
                  <a:cxn ang="0">
                    <a:pos x="44" y="38"/>
                  </a:cxn>
                  <a:cxn ang="0">
                    <a:pos x="53" y="42"/>
                  </a:cxn>
                  <a:cxn ang="0">
                    <a:pos x="59" y="48"/>
                  </a:cxn>
                  <a:cxn ang="0">
                    <a:pos x="62" y="63"/>
                  </a:cxn>
                  <a:cxn ang="0">
                    <a:pos x="56" y="73"/>
                  </a:cxn>
                  <a:cxn ang="0">
                    <a:pos x="40" y="81"/>
                  </a:cxn>
                  <a:cxn ang="0">
                    <a:pos x="22" y="82"/>
                  </a:cxn>
                  <a:cxn ang="0">
                    <a:pos x="10" y="79"/>
                  </a:cxn>
                  <a:cxn ang="0">
                    <a:pos x="2" y="72"/>
                  </a:cxn>
                  <a:cxn ang="0">
                    <a:pos x="0" y="62"/>
                  </a:cxn>
                  <a:cxn ang="0">
                    <a:pos x="10" y="57"/>
                  </a:cxn>
                  <a:cxn ang="0">
                    <a:pos x="14" y="63"/>
                  </a:cxn>
                  <a:cxn ang="0">
                    <a:pos x="12" y="66"/>
                  </a:cxn>
                  <a:cxn ang="0">
                    <a:pos x="15" y="73"/>
                  </a:cxn>
                  <a:cxn ang="0">
                    <a:pos x="25" y="77"/>
                  </a:cxn>
                  <a:cxn ang="0">
                    <a:pos x="40" y="75"/>
                  </a:cxn>
                  <a:cxn ang="0">
                    <a:pos x="47" y="68"/>
                  </a:cxn>
                  <a:cxn ang="0">
                    <a:pos x="49" y="58"/>
                  </a:cxn>
                  <a:cxn ang="0">
                    <a:pos x="44" y="44"/>
                  </a:cxn>
                  <a:cxn ang="0">
                    <a:pos x="35" y="40"/>
                  </a:cxn>
                  <a:cxn ang="0">
                    <a:pos x="28" y="39"/>
                  </a:cxn>
                  <a:cxn ang="0">
                    <a:pos x="21" y="40"/>
                  </a:cxn>
                  <a:cxn ang="0">
                    <a:pos x="31" y="35"/>
                  </a:cxn>
                  <a:cxn ang="0">
                    <a:pos x="40" y="31"/>
                  </a:cxn>
                  <a:cxn ang="0">
                    <a:pos x="45" y="25"/>
                  </a:cxn>
                  <a:cxn ang="0">
                    <a:pos x="44" y="11"/>
                  </a:cxn>
                  <a:cxn ang="0">
                    <a:pos x="30" y="5"/>
                  </a:cxn>
                  <a:cxn ang="0">
                    <a:pos x="21" y="6"/>
                  </a:cxn>
                  <a:cxn ang="0">
                    <a:pos x="15" y="14"/>
                  </a:cxn>
                  <a:cxn ang="0">
                    <a:pos x="17" y="20"/>
                  </a:cxn>
                  <a:cxn ang="0">
                    <a:pos x="16" y="23"/>
                  </a:cxn>
                  <a:cxn ang="0">
                    <a:pos x="14" y="26"/>
                  </a:cxn>
                  <a:cxn ang="0">
                    <a:pos x="6" y="24"/>
                  </a:cxn>
                  <a:cxn ang="0">
                    <a:pos x="5" y="14"/>
                  </a:cxn>
                  <a:cxn ang="0">
                    <a:pos x="12" y="5"/>
                  </a:cxn>
                  <a:cxn ang="0">
                    <a:pos x="30" y="0"/>
                  </a:cxn>
                </a:cxnLst>
                <a:rect l="0" t="0" r="r" b="b"/>
                <a:pathLst>
                  <a:path w="62" h="82">
                    <a:moveTo>
                      <a:pt x="30" y="0"/>
                    </a:moveTo>
                    <a:lnTo>
                      <a:pt x="43" y="2"/>
                    </a:lnTo>
                    <a:lnTo>
                      <a:pt x="53" y="7"/>
                    </a:lnTo>
                    <a:lnTo>
                      <a:pt x="58" y="15"/>
                    </a:lnTo>
                    <a:lnTo>
                      <a:pt x="58" y="19"/>
                    </a:lnTo>
                    <a:lnTo>
                      <a:pt x="57" y="24"/>
                    </a:lnTo>
                    <a:lnTo>
                      <a:pt x="56" y="28"/>
                    </a:lnTo>
                    <a:lnTo>
                      <a:pt x="52" y="31"/>
                    </a:lnTo>
                    <a:lnTo>
                      <a:pt x="48" y="34"/>
                    </a:lnTo>
                    <a:lnTo>
                      <a:pt x="44" y="35"/>
                    </a:lnTo>
                    <a:lnTo>
                      <a:pt x="39" y="37"/>
                    </a:lnTo>
                    <a:lnTo>
                      <a:pt x="44" y="38"/>
                    </a:lnTo>
                    <a:lnTo>
                      <a:pt x="49" y="40"/>
                    </a:lnTo>
                    <a:lnTo>
                      <a:pt x="53" y="42"/>
                    </a:lnTo>
                    <a:lnTo>
                      <a:pt x="57" y="44"/>
                    </a:lnTo>
                    <a:lnTo>
                      <a:pt x="59" y="48"/>
                    </a:lnTo>
                    <a:lnTo>
                      <a:pt x="62" y="53"/>
                    </a:lnTo>
                    <a:lnTo>
                      <a:pt x="62" y="63"/>
                    </a:lnTo>
                    <a:lnTo>
                      <a:pt x="59" y="68"/>
                    </a:lnTo>
                    <a:lnTo>
                      <a:pt x="56" y="73"/>
                    </a:lnTo>
                    <a:lnTo>
                      <a:pt x="50" y="77"/>
                    </a:lnTo>
                    <a:lnTo>
                      <a:pt x="40" y="81"/>
                    </a:lnTo>
                    <a:lnTo>
                      <a:pt x="29" y="82"/>
                    </a:lnTo>
                    <a:lnTo>
                      <a:pt x="22" y="82"/>
                    </a:lnTo>
                    <a:lnTo>
                      <a:pt x="16" y="81"/>
                    </a:lnTo>
                    <a:lnTo>
                      <a:pt x="10" y="79"/>
                    </a:lnTo>
                    <a:lnTo>
                      <a:pt x="6" y="76"/>
                    </a:lnTo>
                    <a:lnTo>
                      <a:pt x="2" y="72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5" y="57"/>
                    </a:lnTo>
                    <a:lnTo>
                      <a:pt x="10" y="57"/>
                    </a:lnTo>
                    <a:lnTo>
                      <a:pt x="11" y="58"/>
                    </a:lnTo>
                    <a:lnTo>
                      <a:pt x="14" y="63"/>
                    </a:lnTo>
                    <a:lnTo>
                      <a:pt x="14" y="65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5" y="73"/>
                    </a:lnTo>
                    <a:lnTo>
                      <a:pt x="17" y="75"/>
                    </a:lnTo>
                    <a:lnTo>
                      <a:pt x="25" y="77"/>
                    </a:lnTo>
                    <a:lnTo>
                      <a:pt x="35" y="77"/>
                    </a:lnTo>
                    <a:lnTo>
                      <a:pt x="40" y="75"/>
                    </a:lnTo>
                    <a:lnTo>
                      <a:pt x="44" y="72"/>
                    </a:lnTo>
                    <a:lnTo>
                      <a:pt x="47" y="68"/>
                    </a:lnTo>
                    <a:lnTo>
                      <a:pt x="48" y="65"/>
                    </a:lnTo>
                    <a:lnTo>
                      <a:pt x="49" y="58"/>
                    </a:lnTo>
                    <a:lnTo>
                      <a:pt x="47" y="48"/>
                    </a:lnTo>
                    <a:lnTo>
                      <a:pt x="44" y="44"/>
                    </a:lnTo>
                    <a:lnTo>
                      <a:pt x="40" y="42"/>
                    </a:lnTo>
                    <a:lnTo>
                      <a:pt x="35" y="40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5" y="40"/>
                    </a:lnTo>
                    <a:lnTo>
                      <a:pt x="21" y="40"/>
                    </a:lnTo>
                    <a:lnTo>
                      <a:pt x="21" y="35"/>
                    </a:lnTo>
                    <a:lnTo>
                      <a:pt x="31" y="35"/>
                    </a:lnTo>
                    <a:lnTo>
                      <a:pt x="36" y="34"/>
                    </a:lnTo>
                    <a:lnTo>
                      <a:pt x="40" y="31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5" y="15"/>
                    </a:lnTo>
                    <a:lnTo>
                      <a:pt x="44" y="11"/>
                    </a:lnTo>
                    <a:lnTo>
                      <a:pt x="42" y="9"/>
                    </a:lnTo>
                    <a:lnTo>
                      <a:pt x="30" y="5"/>
                    </a:lnTo>
                    <a:lnTo>
                      <a:pt x="25" y="6"/>
                    </a:lnTo>
                    <a:lnTo>
                      <a:pt x="21" y="6"/>
                    </a:lnTo>
                    <a:lnTo>
                      <a:pt x="16" y="11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20"/>
                    </a:lnTo>
                    <a:lnTo>
                      <a:pt x="17" y="21"/>
                    </a:lnTo>
                    <a:lnTo>
                      <a:pt x="16" y="23"/>
                    </a:lnTo>
                    <a:lnTo>
                      <a:pt x="15" y="25"/>
                    </a:lnTo>
                    <a:lnTo>
                      <a:pt x="14" y="26"/>
                    </a:lnTo>
                    <a:lnTo>
                      <a:pt x="8" y="26"/>
                    </a:lnTo>
                    <a:lnTo>
                      <a:pt x="6" y="24"/>
                    </a:lnTo>
                    <a:lnTo>
                      <a:pt x="3" y="19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12" y="5"/>
                    </a:lnTo>
                    <a:lnTo>
                      <a:pt x="17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83" name="Picture 367"/>
              <p:cNvPicPr>
                <a:picLocks noChangeAspect="1" noChangeArrowheads="1"/>
              </p:cNvPicPr>
              <p:nvPr/>
            </p:nvPicPr>
            <p:blipFill>
              <a:blip r:embed="rId183" cstate="print"/>
              <a:srcRect/>
              <a:stretch>
                <a:fillRect/>
              </a:stretch>
            </p:blipFill>
            <p:spPr bwMode="auto">
              <a:xfrm>
                <a:off x="1857" y="205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84" name="Picture 368"/>
              <p:cNvPicPr>
                <a:picLocks noChangeAspect="1" noChangeArrowheads="1"/>
              </p:cNvPicPr>
              <p:nvPr/>
            </p:nvPicPr>
            <p:blipFill>
              <a:blip r:embed="rId184" cstate="print"/>
              <a:srcRect/>
              <a:stretch>
                <a:fillRect/>
              </a:stretch>
            </p:blipFill>
            <p:spPr bwMode="auto">
              <a:xfrm>
                <a:off x="1857" y="205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85" name="Picture 369"/>
              <p:cNvPicPr>
                <a:picLocks noChangeAspect="1" noChangeArrowheads="1"/>
              </p:cNvPicPr>
              <p:nvPr/>
            </p:nvPicPr>
            <p:blipFill>
              <a:blip r:embed="rId185" cstate="print"/>
              <a:srcRect/>
              <a:stretch>
                <a:fillRect/>
              </a:stretch>
            </p:blipFill>
            <p:spPr bwMode="auto">
              <a:xfrm>
                <a:off x="1885" y="2058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86" name="Picture 370"/>
              <p:cNvPicPr>
                <a:picLocks noChangeAspect="1" noChangeArrowheads="1"/>
              </p:cNvPicPr>
              <p:nvPr/>
            </p:nvPicPr>
            <p:blipFill>
              <a:blip r:embed="rId186" cstate="print"/>
              <a:srcRect/>
              <a:stretch>
                <a:fillRect/>
              </a:stretch>
            </p:blipFill>
            <p:spPr bwMode="auto">
              <a:xfrm>
                <a:off x="1885" y="2058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87" name="Freeform 371"/>
              <p:cNvSpPr>
                <a:spLocks/>
              </p:cNvSpPr>
              <p:nvPr/>
            </p:nvSpPr>
            <p:spPr bwMode="auto">
              <a:xfrm>
                <a:off x="2133" y="2089"/>
                <a:ext cx="75" cy="8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9" y="0"/>
                  </a:cxn>
                  <a:cxn ang="0">
                    <a:pos x="71" y="5"/>
                  </a:cxn>
                  <a:cxn ang="0">
                    <a:pos x="16" y="74"/>
                  </a:cxn>
                  <a:cxn ang="0">
                    <a:pos x="22" y="75"/>
                  </a:cxn>
                  <a:cxn ang="0">
                    <a:pos x="31" y="75"/>
                  </a:cxn>
                  <a:cxn ang="0">
                    <a:pos x="45" y="74"/>
                  </a:cxn>
                  <a:cxn ang="0">
                    <a:pos x="57" y="70"/>
                  </a:cxn>
                  <a:cxn ang="0">
                    <a:pos x="64" y="64"/>
                  </a:cxn>
                  <a:cxn ang="0">
                    <a:pos x="71" y="55"/>
                  </a:cxn>
                  <a:cxn ang="0">
                    <a:pos x="75" y="56"/>
                  </a:cxn>
                  <a:cxn ang="0">
                    <a:pos x="67" y="80"/>
                  </a:cxn>
                  <a:cxn ang="0">
                    <a:pos x="2" y="80"/>
                  </a:cxn>
                  <a:cxn ang="0">
                    <a:pos x="0" y="76"/>
                  </a:cxn>
                  <a:cxn ang="0">
                    <a:pos x="54" y="6"/>
                  </a:cxn>
                  <a:cxn ang="0">
                    <a:pos x="48" y="6"/>
                  </a:cxn>
                  <a:cxn ang="0">
                    <a:pos x="40" y="5"/>
                  </a:cxn>
                  <a:cxn ang="0">
                    <a:pos x="34" y="6"/>
                  </a:cxn>
                  <a:cxn ang="0">
                    <a:pos x="26" y="8"/>
                  </a:cxn>
                  <a:cxn ang="0">
                    <a:pos x="21" y="9"/>
                  </a:cxn>
                  <a:cxn ang="0">
                    <a:pos x="16" y="13"/>
                  </a:cxn>
                  <a:cxn ang="0">
                    <a:pos x="12" y="18"/>
                  </a:cxn>
                  <a:cxn ang="0">
                    <a:pos x="7" y="23"/>
                  </a:cxn>
                  <a:cxn ang="0">
                    <a:pos x="3" y="22"/>
                  </a:cxn>
                  <a:cxn ang="0">
                    <a:pos x="11" y="0"/>
                  </a:cxn>
                </a:cxnLst>
                <a:rect l="0" t="0" r="r" b="b"/>
                <a:pathLst>
                  <a:path w="75" h="80">
                    <a:moveTo>
                      <a:pt x="11" y="0"/>
                    </a:moveTo>
                    <a:lnTo>
                      <a:pt x="69" y="0"/>
                    </a:lnTo>
                    <a:lnTo>
                      <a:pt x="71" y="5"/>
                    </a:lnTo>
                    <a:lnTo>
                      <a:pt x="16" y="74"/>
                    </a:lnTo>
                    <a:lnTo>
                      <a:pt x="22" y="75"/>
                    </a:lnTo>
                    <a:lnTo>
                      <a:pt x="31" y="75"/>
                    </a:lnTo>
                    <a:lnTo>
                      <a:pt x="45" y="74"/>
                    </a:lnTo>
                    <a:lnTo>
                      <a:pt x="57" y="70"/>
                    </a:lnTo>
                    <a:lnTo>
                      <a:pt x="64" y="64"/>
                    </a:lnTo>
                    <a:lnTo>
                      <a:pt x="71" y="55"/>
                    </a:lnTo>
                    <a:lnTo>
                      <a:pt x="75" y="56"/>
                    </a:lnTo>
                    <a:lnTo>
                      <a:pt x="67" y="80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54" y="6"/>
                    </a:lnTo>
                    <a:lnTo>
                      <a:pt x="48" y="6"/>
                    </a:lnTo>
                    <a:lnTo>
                      <a:pt x="40" y="5"/>
                    </a:lnTo>
                    <a:lnTo>
                      <a:pt x="34" y="6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6" y="13"/>
                    </a:lnTo>
                    <a:lnTo>
                      <a:pt x="12" y="18"/>
                    </a:lnTo>
                    <a:lnTo>
                      <a:pt x="7" y="23"/>
                    </a:lnTo>
                    <a:lnTo>
                      <a:pt x="3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88" name="Freeform 372"/>
              <p:cNvSpPr>
                <a:spLocks noEditPoints="1"/>
              </p:cNvSpPr>
              <p:nvPr/>
            </p:nvSpPr>
            <p:spPr bwMode="auto">
              <a:xfrm>
                <a:off x="2543" y="2089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69" y="67"/>
                  </a:cxn>
                  <a:cxn ang="0">
                    <a:pos x="76" y="76"/>
                  </a:cxn>
                  <a:cxn ang="0">
                    <a:pos x="86" y="75"/>
                  </a:cxn>
                  <a:cxn ang="0">
                    <a:pos x="92" y="56"/>
                  </a:cxn>
                  <a:cxn ang="0">
                    <a:pos x="86" y="38"/>
                  </a:cxn>
                  <a:cxn ang="0">
                    <a:pos x="80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5" y="74"/>
                  </a:cxn>
                  <a:cxn ang="0">
                    <a:pos x="60" y="56"/>
                  </a:cxn>
                  <a:cxn ang="0">
                    <a:pos x="65" y="39"/>
                  </a:cxn>
                  <a:cxn ang="0">
                    <a:pos x="80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3" y="42"/>
                  </a:cxn>
                  <a:cxn ang="0">
                    <a:pos x="20" y="44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6" y="42"/>
                  </a:cxn>
                  <a:cxn ang="0">
                    <a:pos x="20" y="50"/>
                  </a:cxn>
                  <a:cxn ang="0">
                    <a:pos x="5" y="42"/>
                  </a:cxn>
                  <a:cxn ang="0">
                    <a:pos x="0" y="24"/>
                  </a:cxn>
                  <a:cxn ang="0">
                    <a:pos x="5" y="6"/>
                  </a:cxn>
                  <a:cxn ang="0">
                    <a:pos x="20" y="0"/>
                  </a:cxn>
                </a:cxnLst>
                <a:rect l="0" t="0" r="r" b="b"/>
                <a:pathLst>
                  <a:path w="99" h="81">
                    <a:moveTo>
                      <a:pt x="80" y="36"/>
                    </a:moveTo>
                    <a:lnTo>
                      <a:pt x="72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69" y="64"/>
                    </a:lnTo>
                    <a:lnTo>
                      <a:pt x="69" y="67"/>
                    </a:lnTo>
                    <a:lnTo>
                      <a:pt x="74" y="75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6" y="75"/>
                    </a:lnTo>
                    <a:lnTo>
                      <a:pt x="90" y="67"/>
                    </a:lnTo>
                    <a:lnTo>
                      <a:pt x="92" y="56"/>
                    </a:lnTo>
                    <a:lnTo>
                      <a:pt x="90" y="44"/>
                    </a:lnTo>
                    <a:lnTo>
                      <a:pt x="86" y="38"/>
                    </a:lnTo>
                    <a:lnTo>
                      <a:pt x="80" y="36"/>
                    </a:lnTo>
                    <a:close/>
                    <a:moveTo>
                      <a:pt x="80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1" y="79"/>
                    </a:lnTo>
                    <a:lnTo>
                      <a:pt x="65" y="74"/>
                    </a:lnTo>
                    <a:lnTo>
                      <a:pt x="61" y="66"/>
                    </a:lnTo>
                    <a:lnTo>
                      <a:pt x="60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89" name="Freeform 373"/>
              <p:cNvSpPr>
                <a:spLocks/>
              </p:cNvSpPr>
              <p:nvPr/>
            </p:nvSpPr>
            <p:spPr bwMode="auto">
              <a:xfrm>
                <a:off x="2654" y="2085"/>
                <a:ext cx="61" cy="8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3" y="0"/>
                  </a:cxn>
                  <a:cxn ang="0">
                    <a:pos x="52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17" y="33"/>
                  </a:cxn>
                  <a:cxn ang="0">
                    <a:pos x="25" y="31"/>
                  </a:cxn>
                  <a:cxn ang="0">
                    <a:pos x="31" y="31"/>
                  </a:cxn>
                  <a:cxn ang="0">
                    <a:pos x="43" y="32"/>
                  </a:cxn>
                  <a:cxn ang="0">
                    <a:pos x="53" y="37"/>
                  </a:cxn>
                  <a:cxn ang="0">
                    <a:pos x="58" y="45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0" y="78"/>
                  </a:cxn>
                  <a:cxn ang="0">
                    <a:pos x="40" y="84"/>
                  </a:cxn>
                  <a:cxn ang="0">
                    <a:pos x="28" y="85"/>
                  </a:cxn>
                  <a:cxn ang="0">
                    <a:pos x="21" y="85"/>
                  </a:cxn>
                  <a:cxn ang="0">
                    <a:pos x="16" y="84"/>
                  </a:cxn>
                  <a:cxn ang="0">
                    <a:pos x="10" y="82"/>
                  </a:cxn>
                  <a:cxn ang="0">
                    <a:pos x="2" y="76"/>
                  </a:cxn>
                  <a:cxn ang="0">
                    <a:pos x="0" y="69"/>
                  </a:cxn>
                  <a:cxn ang="0">
                    <a:pos x="0" y="65"/>
                  </a:cxn>
                  <a:cxn ang="0">
                    <a:pos x="2" y="64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12" y="64"/>
                  </a:cxn>
                  <a:cxn ang="0">
                    <a:pos x="14" y="68"/>
                  </a:cxn>
                  <a:cxn ang="0">
                    <a:pos x="14" y="70"/>
                  </a:cxn>
                  <a:cxn ang="0">
                    <a:pos x="12" y="71"/>
                  </a:cxn>
                  <a:cxn ang="0">
                    <a:pos x="12" y="73"/>
                  </a:cxn>
                  <a:cxn ang="0">
                    <a:pos x="15" y="78"/>
                  </a:cxn>
                  <a:cxn ang="0">
                    <a:pos x="17" y="79"/>
                  </a:cxn>
                  <a:cxn ang="0">
                    <a:pos x="22" y="80"/>
                  </a:cxn>
                  <a:cxn ang="0">
                    <a:pos x="26" y="80"/>
                  </a:cxn>
                  <a:cxn ang="0">
                    <a:pos x="38" y="78"/>
                  </a:cxn>
                  <a:cxn ang="0">
                    <a:pos x="45" y="70"/>
                  </a:cxn>
                  <a:cxn ang="0">
                    <a:pos x="48" y="59"/>
                  </a:cxn>
                  <a:cxn ang="0">
                    <a:pos x="45" y="47"/>
                  </a:cxn>
                  <a:cxn ang="0">
                    <a:pos x="39" y="40"/>
                  </a:cxn>
                  <a:cxn ang="0">
                    <a:pos x="28" y="37"/>
                  </a:cxn>
                  <a:cxn ang="0">
                    <a:pos x="22" y="37"/>
                  </a:cxn>
                  <a:cxn ang="0">
                    <a:pos x="19" y="38"/>
                  </a:cxn>
                  <a:cxn ang="0">
                    <a:pos x="15" y="41"/>
                  </a:cxn>
                  <a:cxn ang="0">
                    <a:pos x="12" y="43"/>
                  </a:cxn>
                  <a:cxn ang="0">
                    <a:pos x="10" y="47"/>
                  </a:cxn>
                  <a:cxn ang="0">
                    <a:pos x="5" y="46"/>
                  </a:cxn>
                  <a:cxn ang="0">
                    <a:pos x="5" y="4"/>
                  </a:cxn>
                  <a:cxn ang="0">
                    <a:pos x="45" y="4"/>
                  </a:cxn>
                  <a:cxn ang="0">
                    <a:pos x="48" y="3"/>
                  </a:cxn>
                  <a:cxn ang="0">
                    <a:pos x="49" y="0"/>
                  </a:cxn>
                </a:cxnLst>
                <a:rect l="0" t="0" r="r" b="b"/>
                <a:pathLst>
                  <a:path w="61" h="85">
                    <a:moveTo>
                      <a:pt x="49" y="0"/>
                    </a:moveTo>
                    <a:lnTo>
                      <a:pt x="53" y="0"/>
                    </a:lnTo>
                    <a:lnTo>
                      <a:pt x="52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17" y="33"/>
                    </a:lnTo>
                    <a:lnTo>
                      <a:pt x="25" y="31"/>
                    </a:lnTo>
                    <a:lnTo>
                      <a:pt x="31" y="31"/>
                    </a:lnTo>
                    <a:lnTo>
                      <a:pt x="43" y="32"/>
                    </a:lnTo>
                    <a:lnTo>
                      <a:pt x="53" y="37"/>
                    </a:lnTo>
                    <a:lnTo>
                      <a:pt x="58" y="45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0" y="78"/>
                    </a:lnTo>
                    <a:lnTo>
                      <a:pt x="40" y="84"/>
                    </a:lnTo>
                    <a:lnTo>
                      <a:pt x="28" y="85"/>
                    </a:lnTo>
                    <a:lnTo>
                      <a:pt x="21" y="85"/>
                    </a:lnTo>
                    <a:lnTo>
                      <a:pt x="16" y="84"/>
                    </a:lnTo>
                    <a:lnTo>
                      <a:pt x="10" y="82"/>
                    </a:lnTo>
                    <a:lnTo>
                      <a:pt x="2" y="76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2" y="64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12" y="64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2" y="71"/>
                    </a:lnTo>
                    <a:lnTo>
                      <a:pt x="12" y="73"/>
                    </a:lnTo>
                    <a:lnTo>
                      <a:pt x="15" y="78"/>
                    </a:lnTo>
                    <a:lnTo>
                      <a:pt x="17" y="79"/>
                    </a:lnTo>
                    <a:lnTo>
                      <a:pt x="22" y="80"/>
                    </a:lnTo>
                    <a:lnTo>
                      <a:pt x="26" y="80"/>
                    </a:lnTo>
                    <a:lnTo>
                      <a:pt x="38" y="78"/>
                    </a:lnTo>
                    <a:lnTo>
                      <a:pt x="45" y="70"/>
                    </a:lnTo>
                    <a:lnTo>
                      <a:pt x="48" y="59"/>
                    </a:lnTo>
                    <a:lnTo>
                      <a:pt x="45" y="47"/>
                    </a:lnTo>
                    <a:lnTo>
                      <a:pt x="39" y="40"/>
                    </a:lnTo>
                    <a:lnTo>
                      <a:pt x="28" y="37"/>
                    </a:lnTo>
                    <a:lnTo>
                      <a:pt x="22" y="37"/>
                    </a:lnTo>
                    <a:lnTo>
                      <a:pt x="19" y="38"/>
                    </a:lnTo>
                    <a:lnTo>
                      <a:pt x="15" y="41"/>
                    </a:lnTo>
                    <a:lnTo>
                      <a:pt x="12" y="43"/>
                    </a:lnTo>
                    <a:lnTo>
                      <a:pt x="10" y="47"/>
                    </a:lnTo>
                    <a:lnTo>
                      <a:pt x="5" y="46"/>
                    </a:lnTo>
                    <a:lnTo>
                      <a:pt x="5" y="4"/>
                    </a:lnTo>
                    <a:lnTo>
                      <a:pt x="45" y="4"/>
                    </a:lnTo>
                    <a:lnTo>
                      <a:pt x="48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90" name="Freeform 374"/>
              <p:cNvSpPr>
                <a:spLocks noEditPoints="1"/>
              </p:cNvSpPr>
              <p:nvPr/>
            </p:nvSpPr>
            <p:spPr bwMode="auto">
              <a:xfrm>
                <a:off x="2716" y="2089"/>
                <a:ext cx="86" cy="80"/>
              </a:xfrm>
              <a:custGeom>
                <a:avLst/>
                <a:gdLst/>
                <a:ahLst/>
                <a:cxnLst>
                  <a:cxn ang="0">
                    <a:pos x="41" y="10"/>
                  </a:cxn>
                  <a:cxn ang="0">
                    <a:pos x="28" y="46"/>
                  </a:cxn>
                  <a:cxn ang="0">
                    <a:pos x="55" y="46"/>
                  </a:cxn>
                  <a:cxn ang="0">
                    <a:pos x="41" y="10"/>
                  </a:cxn>
                  <a:cxn ang="0">
                    <a:pos x="38" y="0"/>
                  </a:cxn>
                  <a:cxn ang="0">
                    <a:pos x="49" y="0"/>
                  </a:cxn>
                  <a:cxn ang="0">
                    <a:pos x="74" y="64"/>
                  </a:cxn>
                  <a:cxn ang="0">
                    <a:pos x="76" y="67"/>
                  </a:cxn>
                  <a:cxn ang="0">
                    <a:pos x="77" y="70"/>
                  </a:cxn>
                  <a:cxn ang="0">
                    <a:pos x="77" y="72"/>
                  </a:cxn>
                  <a:cxn ang="0">
                    <a:pos x="83" y="75"/>
                  </a:cxn>
                  <a:cxn ang="0">
                    <a:pos x="86" y="76"/>
                  </a:cxn>
                  <a:cxn ang="0">
                    <a:pos x="86" y="80"/>
                  </a:cxn>
                  <a:cxn ang="0">
                    <a:pos x="55" y="80"/>
                  </a:cxn>
                  <a:cxn ang="0">
                    <a:pos x="55" y="76"/>
                  </a:cxn>
                  <a:cxn ang="0">
                    <a:pos x="58" y="76"/>
                  </a:cxn>
                  <a:cxn ang="0">
                    <a:pos x="61" y="75"/>
                  </a:cxn>
                  <a:cxn ang="0">
                    <a:pos x="63" y="70"/>
                  </a:cxn>
                  <a:cxn ang="0">
                    <a:pos x="63" y="69"/>
                  </a:cxn>
                  <a:cxn ang="0">
                    <a:pos x="62" y="66"/>
                  </a:cxn>
                  <a:cxn ang="0">
                    <a:pos x="56" y="51"/>
                  </a:cxn>
                  <a:cxn ang="0">
                    <a:pos x="27" y="51"/>
                  </a:cxn>
                  <a:cxn ang="0">
                    <a:pos x="24" y="56"/>
                  </a:cxn>
                  <a:cxn ang="0">
                    <a:pos x="20" y="67"/>
                  </a:cxn>
                  <a:cxn ang="0">
                    <a:pos x="20" y="71"/>
                  </a:cxn>
                  <a:cxn ang="0">
                    <a:pos x="22" y="74"/>
                  </a:cxn>
                  <a:cxn ang="0">
                    <a:pos x="27" y="76"/>
                  </a:cxn>
                  <a:cxn ang="0">
                    <a:pos x="30" y="76"/>
                  </a:cxn>
                  <a:cxn ang="0">
                    <a:pos x="30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5"/>
                  </a:cxn>
                  <a:cxn ang="0">
                    <a:pos x="9" y="72"/>
                  </a:cxn>
                  <a:cxn ang="0">
                    <a:pos x="13" y="67"/>
                  </a:cxn>
                  <a:cxn ang="0">
                    <a:pos x="14" y="62"/>
                  </a:cxn>
                  <a:cxn ang="0">
                    <a:pos x="18" y="53"/>
                  </a:cxn>
                  <a:cxn ang="0">
                    <a:pos x="22" y="42"/>
                  </a:cxn>
                  <a:cxn ang="0">
                    <a:pos x="27" y="28"/>
                  </a:cxn>
                  <a:cxn ang="0">
                    <a:pos x="32" y="16"/>
                  </a:cxn>
                  <a:cxn ang="0">
                    <a:pos x="35" y="6"/>
                  </a:cxn>
                  <a:cxn ang="0">
                    <a:pos x="38" y="0"/>
                  </a:cxn>
                </a:cxnLst>
                <a:rect l="0" t="0" r="r" b="b"/>
                <a:pathLst>
                  <a:path w="86" h="80">
                    <a:moveTo>
                      <a:pt x="41" y="10"/>
                    </a:moveTo>
                    <a:lnTo>
                      <a:pt x="28" y="46"/>
                    </a:lnTo>
                    <a:lnTo>
                      <a:pt x="55" y="46"/>
                    </a:lnTo>
                    <a:lnTo>
                      <a:pt x="41" y="10"/>
                    </a:lnTo>
                    <a:close/>
                    <a:moveTo>
                      <a:pt x="38" y="0"/>
                    </a:moveTo>
                    <a:lnTo>
                      <a:pt x="49" y="0"/>
                    </a:lnTo>
                    <a:lnTo>
                      <a:pt x="74" y="64"/>
                    </a:lnTo>
                    <a:lnTo>
                      <a:pt x="76" y="67"/>
                    </a:lnTo>
                    <a:lnTo>
                      <a:pt x="77" y="70"/>
                    </a:lnTo>
                    <a:lnTo>
                      <a:pt x="77" y="72"/>
                    </a:lnTo>
                    <a:lnTo>
                      <a:pt x="83" y="75"/>
                    </a:lnTo>
                    <a:lnTo>
                      <a:pt x="86" y="76"/>
                    </a:lnTo>
                    <a:lnTo>
                      <a:pt x="86" y="80"/>
                    </a:lnTo>
                    <a:lnTo>
                      <a:pt x="55" y="80"/>
                    </a:lnTo>
                    <a:lnTo>
                      <a:pt x="55" y="76"/>
                    </a:lnTo>
                    <a:lnTo>
                      <a:pt x="58" y="76"/>
                    </a:lnTo>
                    <a:lnTo>
                      <a:pt x="61" y="75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2" y="66"/>
                    </a:lnTo>
                    <a:lnTo>
                      <a:pt x="56" y="51"/>
                    </a:lnTo>
                    <a:lnTo>
                      <a:pt x="27" y="51"/>
                    </a:lnTo>
                    <a:lnTo>
                      <a:pt x="24" y="56"/>
                    </a:lnTo>
                    <a:lnTo>
                      <a:pt x="20" y="67"/>
                    </a:lnTo>
                    <a:lnTo>
                      <a:pt x="20" y="71"/>
                    </a:lnTo>
                    <a:lnTo>
                      <a:pt x="22" y="74"/>
                    </a:lnTo>
                    <a:lnTo>
                      <a:pt x="27" y="76"/>
                    </a:lnTo>
                    <a:lnTo>
                      <a:pt x="30" y="76"/>
                    </a:lnTo>
                    <a:lnTo>
                      <a:pt x="30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5"/>
                    </a:lnTo>
                    <a:lnTo>
                      <a:pt x="9" y="72"/>
                    </a:lnTo>
                    <a:lnTo>
                      <a:pt x="13" y="67"/>
                    </a:lnTo>
                    <a:lnTo>
                      <a:pt x="14" y="62"/>
                    </a:lnTo>
                    <a:lnTo>
                      <a:pt x="18" y="53"/>
                    </a:lnTo>
                    <a:lnTo>
                      <a:pt x="22" y="42"/>
                    </a:lnTo>
                    <a:lnTo>
                      <a:pt x="27" y="28"/>
                    </a:lnTo>
                    <a:lnTo>
                      <a:pt x="32" y="16"/>
                    </a:lnTo>
                    <a:lnTo>
                      <a:pt x="35" y="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91" name="Picture 375"/>
              <p:cNvPicPr>
                <a:picLocks noChangeAspect="1" noChangeArrowheads="1"/>
              </p:cNvPicPr>
              <p:nvPr/>
            </p:nvPicPr>
            <p:blipFill>
              <a:blip r:embed="rId187" cstate="print"/>
              <a:srcRect/>
              <a:stretch>
                <a:fillRect/>
              </a:stretch>
            </p:blipFill>
            <p:spPr bwMode="auto">
              <a:xfrm>
                <a:off x="2890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92" name="Picture 376"/>
              <p:cNvPicPr>
                <a:picLocks noChangeAspect="1" noChangeArrowheads="1"/>
              </p:cNvPicPr>
              <p:nvPr/>
            </p:nvPicPr>
            <p:blipFill>
              <a:blip r:embed="rId188" cstate="print"/>
              <a:srcRect/>
              <a:stretch>
                <a:fillRect/>
              </a:stretch>
            </p:blipFill>
            <p:spPr bwMode="auto">
              <a:xfrm>
                <a:off x="2890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93" name="Picture 377"/>
              <p:cNvPicPr>
                <a:picLocks noChangeAspect="1" noChangeArrowheads="1"/>
              </p:cNvPicPr>
              <p:nvPr/>
            </p:nvPicPr>
            <p:blipFill>
              <a:blip r:embed="rId189" cstate="print"/>
              <a:srcRect/>
              <a:stretch>
                <a:fillRect/>
              </a:stretch>
            </p:blipFill>
            <p:spPr bwMode="auto">
              <a:xfrm>
                <a:off x="2919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594" name="Picture 378"/>
              <p:cNvPicPr>
                <a:picLocks noChangeAspect="1" noChangeArrowheads="1"/>
              </p:cNvPicPr>
              <p:nvPr/>
            </p:nvPicPr>
            <p:blipFill>
              <a:blip r:embed="rId190" cstate="print"/>
              <a:srcRect/>
              <a:stretch>
                <a:fillRect/>
              </a:stretch>
            </p:blipFill>
            <p:spPr bwMode="auto">
              <a:xfrm>
                <a:off x="2919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95" name="Freeform 379"/>
              <p:cNvSpPr>
                <a:spLocks/>
              </p:cNvSpPr>
              <p:nvPr/>
            </p:nvSpPr>
            <p:spPr bwMode="auto">
              <a:xfrm>
                <a:off x="3036" y="2112"/>
                <a:ext cx="55" cy="57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52" y="0"/>
                  </a:cxn>
                  <a:cxn ang="0">
                    <a:pos x="54" y="4"/>
                  </a:cxn>
                  <a:cxn ang="0">
                    <a:pos x="14" y="52"/>
                  </a:cxn>
                  <a:cxn ang="0">
                    <a:pos x="21" y="53"/>
                  </a:cxn>
                  <a:cxn ang="0">
                    <a:pos x="31" y="53"/>
                  </a:cxn>
                  <a:cxn ang="0">
                    <a:pos x="36" y="52"/>
                  </a:cxn>
                  <a:cxn ang="0">
                    <a:pos x="41" y="49"/>
                  </a:cxn>
                  <a:cxn ang="0">
                    <a:pos x="46" y="44"/>
                  </a:cxn>
                  <a:cxn ang="0">
                    <a:pos x="51" y="38"/>
                  </a:cxn>
                  <a:cxn ang="0">
                    <a:pos x="55" y="38"/>
                  </a:cxn>
                  <a:cxn ang="0">
                    <a:pos x="48" y="57"/>
                  </a:cxn>
                  <a:cxn ang="0">
                    <a:pos x="1" y="57"/>
                  </a:cxn>
                  <a:cxn ang="0">
                    <a:pos x="0" y="53"/>
                  </a:cxn>
                  <a:cxn ang="0">
                    <a:pos x="38" y="5"/>
                  </a:cxn>
                  <a:cxn ang="0">
                    <a:pos x="34" y="5"/>
                  </a:cxn>
                  <a:cxn ang="0">
                    <a:pos x="32" y="4"/>
                  </a:cxn>
                  <a:cxn ang="0">
                    <a:pos x="31" y="4"/>
                  </a:cxn>
                  <a:cxn ang="0">
                    <a:pos x="23" y="5"/>
                  </a:cxn>
                  <a:cxn ang="0">
                    <a:pos x="18" y="6"/>
                  </a:cxn>
                  <a:cxn ang="0">
                    <a:pos x="13" y="9"/>
                  </a:cxn>
                  <a:cxn ang="0">
                    <a:pos x="8" y="14"/>
                  </a:cxn>
                  <a:cxn ang="0">
                    <a:pos x="5" y="19"/>
                  </a:cxn>
                  <a:cxn ang="0">
                    <a:pos x="1" y="18"/>
                  </a:cxn>
                  <a:cxn ang="0">
                    <a:pos x="8" y="0"/>
                  </a:cxn>
                </a:cxnLst>
                <a:rect l="0" t="0" r="r" b="b"/>
                <a:pathLst>
                  <a:path w="55" h="57">
                    <a:moveTo>
                      <a:pt x="8" y="0"/>
                    </a:moveTo>
                    <a:lnTo>
                      <a:pt x="52" y="0"/>
                    </a:lnTo>
                    <a:lnTo>
                      <a:pt x="54" y="4"/>
                    </a:lnTo>
                    <a:lnTo>
                      <a:pt x="14" y="52"/>
                    </a:lnTo>
                    <a:lnTo>
                      <a:pt x="21" y="53"/>
                    </a:lnTo>
                    <a:lnTo>
                      <a:pt x="31" y="53"/>
                    </a:lnTo>
                    <a:lnTo>
                      <a:pt x="36" y="52"/>
                    </a:lnTo>
                    <a:lnTo>
                      <a:pt x="41" y="49"/>
                    </a:lnTo>
                    <a:lnTo>
                      <a:pt x="46" y="44"/>
                    </a:lnTo>
                    <a:lnTo>
                      <a:pt x="51" y="38"/>
                    </a:lnTo>
                    <a:lnTo>
                      <a:pt x="55" y="38"/>
                    </a:lnTo>
                    <a:lnTo>
                      <a:pt x="48" y="57"/>
                    </a:lnTo>
                    <a:lnTo>
                      <a:pt x="1" y="57"/>
                    </a:lnTo>
                    <a:lnTo>
                      <a:pt x="0" y="53"/>
                    </a:lnTo>
                    <a:lnTo>
                      <a:pt x="38" y="5"/>
                    </a:lnTo>
                    <a:lnTo>
                      <a:pt x="34" y="5"/>
                    </a:lnTo>
                    <a:lnTo>
                      <a:pt x="32" y="4"/>
                    </a:lnTo>
                    <a:lnTo>
                      <a:pt x="31" y="4"/>
                    </a:lnTo>
                    <a:lnTo>
                      <a:pt x="23" y="5"/>
                    </a:lnTo>
                    <a:lnTo>
                      <a:pt x="18" y="6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19"/>
                    </a:lnTo>
                    <a:lnTo>
                      <a:pt x="1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96" name="Freeform 380"/>
              <p:cNvSpPr>
                <a:spLocks noEditPoints="1"/>
              </p:cNvSpPr>
              <p:nvPr/>
            </p:nvSpPr>
            <p:spPr bwMode="auto">
              <a:xfrm>
                <a:off x="3298" y="2089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4" y="74"/>
                  </a:cxn>
                  <a:cxn ang="0">
                    <a:pos x="58" y="56"/>
                  </a:cxn>
                  <a:cxn ang="0">
                    <a:pos x="64" y="39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1" y="39"/>
                  </a:cxn>
                  <a:cxn ang="0">
                    <a:pos x="20" y="44"/>
                  </a:cxn>
                  <a:cxn ang="0">
                    <a:pos x="30" y="36"/>
                  </a:cxn>
                  <a:cxn ang="0">
                    <a:pos x="30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0" y="46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2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67" y="64"/>
                    </a:lnTo>
                    <a:lnTo>
                      <a:pt x="70" y="71"/>
                    </a:lnTo>
                    <a:lnTo>
                      <a:pt x="72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8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1" y="39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0" y="36"/>
                    </a:lnTo>
                    <a:lnTo>
                      <a:pt x="32" y="24"/>
                    </a:lnTo>
                    <a:lnTo>
                      <a:pt x="30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0" y="46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97" name="Freeform 381"/>
              <p:cNvSpPr>
                <a:spLocks/>
              </p:cNvSpPr>
              <p:nvPr/>
            </p:nvSpPr>
            <p:spPr bwMode="auto">
              <a:xfrm>
                <a:off x="3409" y="2089"/>
                <a:ext cx="61" cy="8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9" y="0"/>
                  </a:cxn>
                  <a:cxn ang="0">
                    <a:pos x="61" y="8"/>
                  </a:cxn>
                  <a:cxn ang="0">
                    <a:pos x="44" y="30"/>
                  </a:cxn>
                  <a:cxn ang="0">
                    <a:pos x="33" y="55"/>
                  </a:cxn>
                  <a:cxn ang="0">
                    <a:pos x="28" y="80"/>
                  </a:cxn>
                  <a:cxn ang="0">
                    <a:pos x="12" y="80"/>
                  </a:cxn>
                  <a:cxn ang="0">
                    <a:pos x="20" y="56"/>
                  </a:cxn>
                  <a:cxn ang="0">
                    <a:pos x="33" y="33"/>
                  </a:cxn>
                  <a:cxn ang="0">
                    <a:pos x="52" y="10"/>
                  </a:cxn>
                  <a:cxn ang="0">
                    <a:pos x="12" y="10"/>
                  </a:cxn>
                  <a:cxn ang="0">
                    <a:pos x="10" y="11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3" y="0"/>
                  </a:cxn>
                </a:cxnLst>
                <a:rect l="0" t="0" r="r" b="b"/>
                <a:pathLst>
                  <a:path w="61" h="80">
                    <a:moveTo>
                      <a:pt x="3" y="0"/>
                    </a:moveTo>
                    <a:lnTo>
                      <a:pt x="59" y="0"/>
                    </a:lnTo>
                    <a:lnTo>
                      <a:pt x="61" y="8"/>
                    </a:lnTo>
                    <a:lnTo>
                      <a:pt x="44" y="30"/>
                    </a:lnTo>
                    <a:lnTo>
                      <a:pt x="33" y="55"/>
                    </a:lnTo>
                    <a:lnTo>
                      <a:pt x="28" y="80"/>
                    </a:lnTo>
                    <a:lnTo>
                      <a:pt x="12" y="80"/>
                    </a:lnTo>
                    <a:lnTo>
                      <a:pt x="20" y="56"/>
                    </a:lnTo>
                    <a:lnTo>
                      <a:pt x="33" y="33"/>
                    </a:lnTo>
                    <a:lnTo>
                      <a:pt x="52" y="10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598" name="Freeform 382"/>
              <p:cNvSpPr>
                <a:spLocks noEditPoints="1"/>
              </p:cNvSpPr>
              <p:nvPr/>
            </p:nvSpPr>
            <p:spPr bwMode="auto">
              <a:xfrm>
                <a:off x="3470" y="2089"/>
                <a:ext cx="87" cy="8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29" y="46"/>
                  </a:cxn>
                  <a:cxn ang="0">
                    <a:pos x="54" y="46"/>
                  </a:cxn>
                  <a:cxn ang="0">
                    <a:pos x="42" y="10"/>
                  </a:cxn>
                  <a:cxn ang="0">
                    <a:pos x="39" y="0"/>
                  </a:cxn>
                  <a:cxn ang="0">
                    <a:pos x="49" y="0"/>
                  </a:cxn>
                  <a:cxn ang="0">
                    <a:pos x="75" y="64"/>
                  </a:cxn>
                  <a:cxn ang="0">
                    <a:pos x="76" y="67"/>
                  </a:cxn>
                  <a:cxn ang="0">
                    <a:pos x="78" y="72"/>
                  </a:cxn>
                  <a:cxn ang="0">
                    <a:pos x="83" y="75"/>
                  </a:cxn>
                  <a:cxn ang="0">
                    <a:pos x="87" y="76"/>
                  </a:cxn>
                  <a:cxn ang="0">
                    <a:pos x="87" y="80"/>
                  </a:cxn>
                  <a:cxn ang="0">
                    <a:pos x="54" y="80"/>
                  </a:cxn>
                  <a:cxn ang="0">
                    <a:pos x="54" y="76"/>
                  </a:cxn>
                  <a:cxn ang="0">
                    <a:pos x="58" y="76"/>
                  </a:cxn>
                  <a:cxn ang="0">
                    <a:pos x="61" y="75"/>
                  </a:cxn>
                  <a:cxn ang="0">
                    <a:pos x="63" y="72"/>
                  </a:cxn>
                  <a:cxn ang="0">
                    <a:pos x="63" y="69"/>
                  </a:cxn>
                  <a:cxn ang="0">
                    <a:pos x="62" y="66"/>
                  </a:cxn>
                  <a:cxn ang="0">
                    <a:pos x="57" y="51"/>
                  </a:cxn>
                  <a:cxn ang="0">
                    <a:pos x="26" y="51"/>
                  </a:cxn>
                  <a:cxn ang="0">
                    <a:pos x="25" y="53"/>
                  </a:cxn>
                  <a:cxn ang="0">
                    <a:pos x="25" y="56"/>
                  </a:cxn>
                  <a:cxn ang="0">
                    <a:pos x="21" y="67"/>
                  </a:cxn>
                  <a:cxn ang="0">
                    <a:pos x="21" y="71"/>
                  </a:cxn>
                  <a:cxn ang="0">
                    <a:pos x="22" y="74"/>
                  </a:cxn>
                  <a:cxn ang="0">
                    <a:pos x="24" y="75"/>
                  </a:cxn>
                  <a:cxn ang="0">
                    <a:pos x="26" y="75"/>
                  </a:cxn>
                  <a:cxn ang="0">
                    <a:pos x="28" y="76"/>
                  </a:cxn>
                  <a:cxn ang="0">
                    <a:pos x="31" y="76"/>
                  </a:cxn>
                  <a:cxn ang="0">
                    <a:pos x="31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5"/>
                  </a:cxn>
                  <a:cxn ang="0">
                    <a:pos x="8" y="72"/>
                  </a:cxn>
                  <a:cxn ang="0">
                    <a:pos x="12" y="67"/>
                  </a:cxn>
                  <a:cxn ang="0">
                    <a:pos x="14" y="62"/>
                  </a:cxn>
                  <a:cxn ang="0">
                    <a:pos x="17" y="53"/>
                  </a:cxn>
                  <a:cxn ang="0">
                    <a:pos x="22" y="42"/>
                  </a:cxn>
                  <a:cxn ang="0">
                    <a:pos x="28" y="28"/>
                  </a:cxn>
                  <a:cxn ang="0">
                    <a:pos x="33" y="16"/>
                  </a:cxn>
                  <a:cxn ang="0">
                    <a:pos x="36" y="6"/>
                  </a:cxn>
                  <a:cxn ang="0">
                    <a:pos x="39" y="0"/>
                  </a:cxn>
                </a:cxnLst>
                <a:rect l="0" t="0" r="r" b="b"/>
                <a:pathLst>
                  <a:path w="87" h="80">
                    <a:moveTo>
                      <a:pt x="42" y="10"/>
                    </a:moveTo>
                    <a:lnTo>
                      <a:pt x="29" y="46"/>
                    </a:lnTo>
                    <a:lnTo>
                      <a:pt x="54" y="46"/>
                    </a:lnTo>
                    <a:lnTo>
                      <a:pt x="42" y="10"/>
                    </a:lnTo>
                    <a:close/>
                    <a:moveTo>
                      <a:pt x="39" y="0"/>
                    </a:moveTo>
                    <a:lnTo>
                      <a:pt x="49" y="0"/>
                    </a:lnTo>
                    <a:lnTo>
                      <a:pt x="75" y="64"/>
                    </a:lnTo>
                    <a:lnTo>
                      <a:pt x="76" y="67"/>
                    </a:lnTo>
                    <a:lnTo>
                      <a:pt x="78" y="72"/>
                    </a:lnTo>
                    <a:lnTo>
                      <a:pt x="83" y="75"/>
                    </a:lnTo>
                    <a:lnTo>
                      <a:pt x="87" y="76"/>
                    </a:lnTo>
                    <a:lnTo>
                      <a:pt x="87" y="80"/>
                    </a:lnTo>
                    <a:lnTo>
                      <a:pt x="54" y="80"/>
                    </a:lnTo>
                    <a:lnTo>
                      <a:pt x="54" y="76"/>
                    </a:lnTo>
                    <a:lnTo>
                      <a:pt x="58" y="76"/>
                    </a:lnTo>
                    <a:lnTo>
                      <a:pt x="61" y="75"/>
                    </a:lnTo>
                    <a:lnTo>
                      <a:pt x="63" y="72"/>
                    </a:lnTo>
                    <a:lnTo>
                      <a:pt x="63" y="69"/>
                    </a:lnTo>
                    <a:lnTo>
                      <a:pt x="62" y="66"/>
                    </a:lnTo>
                    <a:lnTo>
                      <a:pt x="57" y="51"/>
                    </a:lnTo>
                    <a:lnTo>
                      <a:pt x="26" y="51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1" y="67"/>
                    </a:lnTo>
                    <a:lnTo>
                      <a:pt x="21" y="71"/>
                    </a:lnTo>
                    <a:lnTo>
                      <a:pt x="22" y="74"/>
                    </a:lnTo>
                    <a:lnTo>
                      <a:pt x="24" y="75"/>
                    </a:lnTo>
                    <a:lnTo>
                      <a:pt x="26" y="75"/>
                    </a:lnTo>
                    <a:lnTo>
                      <a:pt x="28" y="76"/>
                    </a:lnTo>
                    <a:lnTo>
                      <a:pt x="31" y="76"/>
                    </a:lnTo>
                    <a:lnTo>
                      <a:pt x="31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5"/>
                    </a:lnTo>
                    <a:lnTo>
                      <a:pt x="8" y="72"/>
                    </a:lnTo>
                    <a:lnTo>
                      <a:pt x="12" y="67"/>
                    </a:lnTo>
                    <a:lnTo>
                      <a:pt x="14" y="62"/>
                    </a:lnTo>
                    <a:lnTo>
                      <a:pt x="17" y="53"/>
                    </a:lnTo>
                    <a:lnTo>
                      <a:pt x="22" y="42"/>
                    </a:lnTo>
                    <a:lnTo>
                      <a:pt x="28" y="28"/>
                    </a:lnTo>
                    <a:lnTo>
                      <a:pt x="33" y="16"/>
                    </a:lnTo>
                    <a:lnTo>
                      <a:pt x="36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599" name="Picture 383"/>
              <p:cNvPicPr>
                <a:picLocks noChangeAspect="1" noChangeArrowheads="1"/>
              </p:cNvPicPr>
              <p:nvPr/>
            </p:nvPicPr>
            <p:blipFill>
              <a:blip r:embed="rId191" cstate="print"/>
              <a:srcRect/>
              <a:stretch>
                <a:fillRect/>
              </a:stretch>
            </p:blipFill>
            <p:spPr bwMode="auto">
              <a:xfrm>
                <a:off x="3646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00" name="Picture 384"/>
              <p:cNvPicPr>
                <a:picLocks noChangeAspect="1" noChangeArrowheads="1"/>
              </p:cNvPicPr>
              <p:nvPr/>
            </p:nvPicPr>
            <p:blipFill>
              <a:blip r:embed="rId192" cstate="print"/>
              <a:srcRect/>
              <a:stretch>
                <a:fillRect/>
              </a:stretch>
            </p:blipFill>
            <p:spPr bwMode="auto">
              <a:xfrm>
                <a:off x="3646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01" name="Picture 385"/>
              <p:cNvPicPr>
                <a:picLocks noChangeAspect="1" noChangeArrowheads="1"/>
              </p:cNvPicPr>
              <p:nvPr/>
            </p:nvPicPr>
            <p:blipFill>
              <a:blip r:embed="rId193" cstate="print"/>
              <a:srcRect/>
              <a:stretch>
                <a:fillRect/>
              </a:stretch>
            </p:blipFill>
            <p:spPr bwMode="auto">
              <a:xfrm>
                <a:off x="3674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02" name="Picture 386"/>
              <p:cNvPicPr>
                <a:picLocks noChangeAspect="1" noChangeArrowheads="1"/>
              </p:cNvPicPr>
              <p:nvPr/>
            </p:nvPicPr>
            <p:blipFill>
              <a:blip r:embed="rId194" cstate="print"/>
              <a:srcRect/>
              <a:stretch>
                <a:fillRect/>
              </a:stretch>
            </p:blipFill>
            <p:spPr bwMode="auto">
              <a:xfrm>
                <a:off x="3674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03" name="Freeform 387"/>
              <p:cNvSpPr>
                <a:spLocks/>
              </p:cNvSpPr>
              <p:nvPr/>
            </p:nvSpPr>
            <p:spPr bwMode="auto">
              <a:xfrm>
                <a:off x="3780" y="2090"/>
                <a:ext cx="12" cy="2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0"/>
                  </a:cxn>
                  <a:cxn ang="0">
                    <a:pos x="12" y="3"/>
                  </a:cxn>
                  <a:cxn ang="0">
                    <a:pos x="9" y="10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14"/>
                  </a:cxn>
                  <a:cxn ang="0">
                    <a:pos x="1" y="10"/>
                  </a:cxn>
                  <a:cxn ang="0">
                    <a:pos x="1" y="5"/>
                  </a:cxn>
                  <a:cxn ang="0">
                    <a:pos x="2" y="3"/>
                  </a:cxn>
                  <a:cxn ang="0">
                    <a:pos x="5" y="0"/>
                  </a:cxn>
                </a:cxnLst>
                <a:rect l="0" t="0" r="r" b="b"/>
                <a:pathLst>
                  <a:path w="12" h="21">
                    <a:moveTo>
                      <a:pt x="5" y="0"/>
                    </a:moveTo>
                    <a:lnTo>
                      <a:pt x="10" y="0"/>
                    </a:lnTo>
                    <a:lnTo>
                      <a:pt x="12" y="3"/>
                    </a:lnTo>
                    <a:lnTo>
                      <a:pt x="9" y="10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04" name="Freeform 388"/>
              <p:cNvSpPr>
                <a:spLocks noEditPoints="1"/>
              </p:cNvSpPr>
              <p:nvPr/>
            </p:nvSpPr>
            <p:spPr bwMode="auto">
              <a:xfrm>
                <a:off x="3778" y="2089"/>
                <a:ext cx="88" cy="80"/>
              </a:xfrm>
              <a:custGeom>
                <a:avLst/>
                <a:gdLst/>
                <a:ahLst/>
                <a:cxnLst>
                  <a:cxn ang="0">
                    <a:pos x="41" y="10"/>
                  </a:cxn>
                  <a:cxn ang="0">
                    <a:pos x="28" y="46"/>
                  </a:cxn>
                  <a:cxn ang="0">
                    <a:pos x="55" y="46"/>
                  </a:cxn>
                  <a:cxn ang="0">
                    <a:pos x="41" y="10"/>
                  </a:cxn>
                  <a:cxn ang="0">
                    <a:pos x="39" y="0"/>
                  </a:cxn>
                  <a:cxn ang="0">
                    <a:pos x="50" y="0"/>
                  </a:cxn>
                  <a:cxn ang="0">
                    <a:pos x="74" y="64"/>
                  </a:cxn>
                  <a:cxn ang="0">
                    <a:pos x="77" y="67"/>
                  </a:cxn>
                  <a:cxn ang="0">
                    <a:pos x="79" y="72"/>
                  </a:cxn>
                  <a:cxn ang="0">
                    <a:pos x="80" y="74"/>
                  </a:cxn>
                  <a:cxn ang="0">
                    <a:pos x="88" y="76"/>
                  </a:cxn>
                  <a:cxn ang="0">
                    <a:pos x="88" y="80"/>
                  </a:cxn>
                  <a:cxn ang="0">
                    <a:pos x="55" y="80"/>
                  </a:cxn>
                  <a:cxn ang="0">
                    <a:pos x="55" y="76"/>
                  </a:cxn>
                  <a:cxn ang="0">
                    <a:pos x="59" y="76"/>
                  </a:cxn>
                  <a:cxn ang="0">
                    <a:pos x="61" y="75"/>
                  </a:cxn>
                  <a:cxn ang="0">
                    <a:pos x="64" y="72"/>
                  </a:cxn>
                  <a:cxn ang="0">
                    <a:pos x="64" y="69"/>
                  </a:cxn>
                  <a:cxn ang="0">
                    <a:pos x="63" y="66"/>
                  </a:cxn>
                  <a:cxn ang="0">
                    <a:pos x="58" y="51"/>
                  </a:cxn>
                  <a:cxn ang="0">
                    <a:pos x="27" y="51"/>
                  </a:cxn>
                  <a:cxn ang="0">
                    <a:pos x="26" y="53"/>
                  </a:cxn>
                  <a:cxn ang="0">
                    <a:pos x="25" y="57"/>
                  </a:cxn>
                  <a:cxn ang="0">
                    <a:pos x="22" y="62"/>
                  </a:cxn>
                  <a:cxn ang="0">
                    <a:pos x="21" y="66"/>
                  </a:cxn>
                  <a:cxn ang="0">
                    <a:pos x="21" y="71"/>
                  </a:cxn>
                  <a:cxn ang="0">
                    <a:pos x="22" y="74"/>
                  </a:cxn>
                  <a:cxn ang="0">
                    <a:pos x="27" y="76"/>
                  </a:cxn>
                  <a:cxn ang="0">
                    <a:pos x="31" y="76"/>
                  </a:cxn>
                  <a:cxn ang="0">
                    <a:pos x="31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6" y="75"/>
                  </a:cxn>
                  <a:cxn ang="0">
                    <a:pos x="9" y="72"/>
                  </a:cxn>
                  <a:cxn ang="0">
                    <a:pos x="13" y="67"/>
                  </a:cxn>
                  <a:cxn ang="0">
                    <a:pos x="14" y="62"/>
                  </a:cxn>
                  <a:cxn ang="0">
                    <a:pos x="18" y="53"/>
                  </a:cxn>
                  <a:cxn ang="0">
                    <a:pos x="23" y="42"/>
                  </a:cxn>
                  <a:cxn ang="0">
                    <a:pos x="28" y="28"/>
                  </a:cxn>
                  <a:cxn ang="0">
                    <a:pos x="32" y="16"/>
                  </a:cxn>
                  <a:cxn ang="0">
                    <a:pos x="36" y="6"/>
                  </a:cxn>
                  <a:cxn ang="0">
                    <a:pos x="39" y="0"/>
                  </a:cxn>
                </a:cxnLst>
                <a:rect l="0" t="0" r="r" b="b"/>
                <a:pathLst>
                  <a:path w="88" h="80">
                    <a:moveTo>
                      <a:pt x="41" y="10"/>
                    </a:moveTo>
                    <a:lnTo>
                      <a:pt x="28" y="46"/>
                    </a:lnTo>
                    <a:lnTo>
                      <a:pt x="55" y="46"/>
                    </a:lnTo>
                    <a:lnTo>
                      <a:pt x="41" y="10"/>
                    </a:lnTo>
                    <a:close/>
                    <a:moveTo>
                      <a:pt x="39" y="0"/>
                    </a:moveTo>
                    <a:lnTo>
                      <a:pt x="50" y="0"/>
                    </a:lnTo>
                    <a:lnTo>
                      <a:pt x="74" y="64"/>
                    </a:lnTo>
                    <a:lnTo>
                      <a:pt x="77" y="67"/>
                    </a:lnTo>
                    <a:lnTo>
                      <a:pt x="79" y="72"/>
                    </a:lnTo>
                    <a:lnTo>
                      <a:pt x="80" y="74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55" y="80"/>
                    </a:lnTo>
                    <a:lnTo>
                      <a:pt x="55" y="76"/>
                    </a:lnTo>
                    <a:lnTo>
                      <a:pt x="59" y="76"/>
                    </a:lnTo>
                    <a:lnTo>
                      <a:pt x="61" y="75"/>
                    </a:lnTo>
                    <a:lnTo>
                      <a:pt x="64" y="72"/>
                    </a:lnTo>
                    <a:lnTo>
                      <a:pt x="64" y="69"/>
                    </a:lnTo>
                    <a:lnTo>
                      <a:pt x="63" y="66"/>
                    </a:lnTo>
                    <a:lnTo>
                      <a:pt x="58" y="51"/>
                    </a:lnTo>
                    <a:lnTo>
                      <a:pt x="27" y="51"/>
                    </a:lnTo>
                    <a:lnTo>
                      <a:pt x="26" y="53"/>
                    </a:lnTo>
                    <a:lnTo>
                      <a:pt x="25" y="57"/>
                    </a:lnTo>
                    <a:lnTo>
                      <a:pt x="22" y="62"/>
                    </a:lnTo>
                    <a:lnTo>
                      <a:pt x="21" y="66"/>
                    </a:lnTo>
                    <a:lnTo>
                      <a:pt x="21" y="71"/>
                    </a:lnTo>
                    <a:lnTo>
                      <a:pt x="22" y="74"/>
                    </a:lnTo>
                    <a:lnTo>
                      <a:pt x="27" y="76"/>
                    </a:lnTo>
                    <a:lnTo>
                      <a:pt x="31" y="76"/>
                    </a:lnTo>
                    <a:lnTo>
                      <a:pt x="31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6" y="75"/>
                    </a:lnTo>
                    <a:lnTo>
                      <a:pt x="9" y="72"/>
                    </a:lnTo>
                    <a:lnTo>
                      <a:pt x="13" y="67"/>
                    </a:lnTo>
                    <a:lnTo>
                      <a:pt x="14" y="62"/>
                    </a:lnTo>
                    <a:lnTo>
                      <a:pt x="18" y="53"/>
                    </a:lnTo>
                    <a:lnTo>
                      <a:pt x="23" y="42"/>
                    </a:lnTo>
                    <a:lnTo>
                      <a:pt x="28" y="28"/>
                    </a:lnTo>
                    <a:lnTo>
                      <a:pt x="32" y="16"/>
                    </a:lnTo>
                    <a:lnTo>
                      <a:pt x="36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05" name="Freeform 389"/>
              <p:cNvSpPr>
                <a:spLocks noEditPoints="1"/>
              </p:cNvSpPr>
              <p:nvPr/>
            </p:nvSpPr>
            <p:spPr bwMode="auto">
              <a:xfrm>
                <a:off x="4061" y="2089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2" y="74"/>
                  </a:cxn>
                  <a:cxn ang="0">
                    <a:pos x="78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8" y="36"/>
                  </a:cxn>
                  <a:cxn ang="0">
                    <a:pos x="87" y="33"/>
                  </a:cxn>
                  <a:cxn ang="0">
                    <a:pos x="97" y="47"/>
                  </a:cxn>
                  <a:cxn ang="0">
                    <a:pos x="97" y="66"/>
                  </a:cxn>
                  <a:cxn ang="0">
                    <a:pos x="87" y="79"/>
                  </a:cxn>
                  <a:cxn ang="0">
                    <a:pos x="71" y="79"/>
                  </a:cxn>
                  <a:cxn ang="0">
                    <a:pos x="61" y="66"/>
                  </a:cxn>
                  <a:cxn ang="0">
                    <a:pos x="61" y="47"/>
                  </a:cxn>
                  <a:cxn ang="0">
                    <a:pos x="71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8" y="32"/>
                  </a:cxn>
                  <a:cxn ang="0">
                    <a:pos x="12" y="42"/>
                  </a:cxn>
                  <a:cxn ang="0">
                    <a:pos x="20" y="44"/>
                  </a:cxn>
                  <a:cxn ang="0">
                    <a:pos x="30" y="36"/>
                  </a:cxn>
                  <a:cxn ang="0">
                    <a:pos x="30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5" y="8"/>
                  </a:cxn>
                  <a:cxn ang="0">
                    <a:pos x="40" y="24"/>
                  </a:cxn>
                  <a:cxn ang="0">
                    <a:pos x="35" y="42"/>
                  </a:cxn>
                  <a:cxn ang="0">
                    <a:pos x="20" y="50"/>
                  </a:cxn>
                  <a:cxn ang="0">
                    <a:pos x="5" y="42"/>
                  </a:cxn>
                  <a:cxn ang="0">
                    <a:pos x="0" y="24"/>
                  </a:cxn>
                  <a:cxn ang="0">
                    <a:pos x="5" y="6"/>
                  </a:cxn>
                  <a:cxn ang="0">
                    <a:pos x="20" y="0"/>
                  </a:cxn>
                </a:cxnLst>
                <a:rect l="0" t="0" r="r" b="b"/>
                <a:pathLst>
                  <a:path w="99" h="81">
                    <a:moveTo>
                      <a:pt x="78" y="36"/>
                    </a:moveTo>
                    <a:lnTo>
                      <a:pt x="72" y="38"/>
                    </a:lnTo>
                    <a:lnTo>
                      <a:pt x="68" y="46"/>
                    </a:lnTo>
                    <a:lnTo>
                      <a:pt x="67" y="57"/>
                    </a:lnTo>
                    <a:lnTo>
                      <a:pt x="69" y="70"/>
                    </a:lnTo>
                    <a:lnTo>
                      <a:pt x="72" y="74"/>
                    </a:lnTo>
                    <a:lnTo>
                      <a:pt x="75" y="76"/>
                    </a:lnTo>
                    <a:lnTo>
                      <a:pt x="78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8" y="36"/>
                    </a:lnTo>
                    <a:close/>
                    <a:moveTo>
                      <a:pt x="80" y="32"/>
                    </a:moveTo>
                    <a:lnTo>
                      <a:pt x="87" y="33"/>
                    </a:lnTo>
                    <a:lnTo>
                      <a:pt x="94" y="39"/>
                    </a:lnTo>
                    <a:lnTo>
                      <a:pt x="97" y="47"/>
                    </a:lnTo>
                    <a:lnTo>
                      <a:pt x="99" y="57"/>
                    </a:lnTo>
                    <a:lnTo>
                      <a:pt x="97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8" y="81"/>
                    </a:lnTo>
                    <a:lnTo>
                      <a:pt x="71" y="79"/>
                    </a:lnTo>
                    <a:lnTo>
                      <a:pt x="64" y="74"/>
                    </a:lnTo>
                    <a:lnTo>
                      <a:pt x="61" y="66"/>
                    </a:lnTo>
                    <a:lnTo>
                      <a:pt x="59" y="56"/>
                    </a:lnTo>
                    <a:lnTo>
                      <a:pt x="61" y="47"/>
                    </a:lnTo>
                    <a:lnTo>
                      <a:pt x="64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8" y="25"/>
                    </a:lnTo>
                    <a:lnTo>
                      <a:pt x="8" y="32"/>
                    </a:lnTo>
                    <a:lnTo>
                      <a:pt x="11" y="38"/>
                    </a:lnTo>
                    <a:lnTo>
                      <a:pt x="12" y="42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1" y="24"/>
                    </a:lnTo>
                    <a:lnTo>
                      <a:pt x="30" y="13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8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06" name="Freeform 390"/>
              <p:cNvSpPr>
                <a:spLocks noEditPoints="1"/>
              </p:cNvSpPr>
              <p:nvPr/>
            </p:nvSpPr>
            <p:spPr bwMode="auto">
              <a:xfrm>
                <a:off x="4167" y="2089"/>
                <a:ext cx="79" cy="80"/>
              </a:xfrm>
              <a:custGeom>
                <a:avLst/>
                <a:gdLst/>
                <a:ahLst/>
                <a:cxnLst>
                  <a:cxn ang="0">
                    <a:pos x="23" y="39"/>
                  </a:cxn>
                  <a:cxn ang="0">
                    <a:pos x="23" y="70"/>
                  </a:cxn>
                  <a:cxn ang="0">
                    <a:pos x="24" y="71"/>
                  </a:cxn>
                  <a:cxn ang="0">
                    <a:pos x="26" y="74"/>
                  </a:cxn>
                  <a:cxn ang="0">
                    <a:pos x="30" y="74"/>
                  </a:cxn>
                  <a:cxn ang="0">
                    <a:pos x="33" y="75"/>
                  </a:cxn>
                  <a:cxn ang="0">
                    <a:pos x="38" y="75"/>
                  </a:cxn>
                  <a:cxn ang="0">
                    <a:pos x="50" y="74"/>
                  </a:cxn>
                  <a:cxn ang="0">
                    <a:pos x="59" y="70"/>
                  </a:cxn>
                  <a:cxn ang="0">
                    <a:pos x="64" y="65"/>
                  </a:cxn>
                  <a:cxn ang="0">
                    <a:pos x="66" y="56"/>
                  </a:cxn>
                  <a:cxn ang="0">
                    <a:pos x="65" y="51"/>
                  </a:cxn>
                  <a:cxn ang="0">
                    <a:pos x="64" y="47"/>
                  </a:cxn>
                  <a:cxn ang="0">
                    <a:pos x="63" y="44"/>
                  </a:cxn>
                  <a:cxn ang="0">
                    <a:pos x="59" y="42"/>
                  </a:cxn>
                  <a:cxn ang="0">
                    <a:pos x="51" y="39"/>
                  </a:cxn>
                  <a:cxn ang="0">
                    <a:pos x="23" y="39"/>
                  </a:cxn>
                  <a:cxn ang="0">
                    <a:pos x="30" y="5"/>
                  </a:cxn>
                  <a:cxn ang="0">
                    <a:pos x="27" y="6"/>
                  </a:cxn>
                  <a:cxn ang="0">
                    <a:pos x="24" y="9"/>
                  </a:cxn>
                  <a:cxn ang="0">
                    <a:pos x="23" y="11"/>
                  </a:cxn>
                  <a:cxn ang="0">
                    <a:pos x="23" y="34"/>
                  </a:cxn>
                  <a:cxn ang="0">
                    <a:pos x="36" y="34"/>
                  </a:cxn>
                  <a:cxn ang="0">
                    <a:pos x="46" y="33"/>
                  </a:cxn>
                  <a:cxn ang="0">
                    <a:pos x="55" y="32"/>
                  </a:cxn>
                  <a:cxn ang="0">
                    <a:pos x="60" y="28"/>
                  </a:cxn>
                  <a:cxn ang="0">
                    <a:pos x="63" y="20"/>
                  </a:cxn>
                  <a:cxn ang="0">
                    <a:pos x="60" y="11"/>
                  </a:cxn>
                  <a:cxn ang="0">
                    <a:pos x="52" y="6"/>
                  </a:cxn>
                  <a:cxn ang="0">
                    <a:pos x="38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56" y="1"/>
                  </a:cxn>
                  <a:cxn ang="0">
                    <a:pos x="66" y="5"/>
                  </a:cxn>
                  <a:cxn ang="0">
                    <a:pos x="73" y="11"/>
                  </a:cxn>
                  <a:cxn ang="0">
                    <a:pos x="74" y="19"/>
                  </a:cxn>
                  <a:cxn ang="0">
                    <a:pos x="74" y="24"/>
                  </a:cxn>
                  <a:cxn ang="0">
                    <a:pos x="69" y="32"/>
                  </a:cxn>
                  <a:cxn ang="0">
                    <a:pos x="64" y="34"/>
                  </a:cxn>
                  <a:cxn ang="0">
                    <a:pos x="58" y="36"/>
                  </a:cxn>
                  <a:cxn ang="0">
                    <a:pos x="70" y="41"/>
                  </a:cxn>
                  <a:cxn ang="0">
                    <a:pos x="77" y="47"/>
                  </a:cxn>
                  <a:cxn ang="0">
                    <a:pos x="79" y="57"/>
                  </a:cxn>
                  <a:cxn ang="0">
                    <a:pos x="77" y="67"/>
                  </a:cxn>
                  <a:cxn ang="0">
                    <a:pos x="70" y="74"/>
                  </a:cxn>
                  <a:cxn ang="0">
                    <a:pos x="59" y="79"/>
                  </a:cxn>
                  <a:cxn ang="0">
                    <a:pos x="44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13"/>
                  </a:cxn>
                  <a:cxn ang="0">
                    <a:pos x="9" y="8"/>
                  </a:cxn>
                  <a:cxn ang="0">
                    <a:pos x="4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9" h="80">
                    <a:moveTo>
                      <a:pt x="23" y="39"/>
                    </a:moveTo>
                    <a:lnTo>
                      <a:pt x="23" y="70"/>
                    </a:lnTo>
                    <a:lnTo>
                      <a:pt x="24" y="71"/>
                    </a:lnTo>
                    <a:lnTo>
                      <a:pt x="26" y="74"/>
                    </a:lnTo>
                    <a:lnTo>
                      <a:pt x="30" y="74"/>
                    </a:lnTo>
                    <a:lnTo>
                      <a:pt x="33" y="75"/>
                    </a:lnTo>
                    <a:lnTo>
                      <a:pt x="38" y="75"/>
                    </a:lnTo>
                    <a:lnTo>
                      <a:pt x="50" y="74"/>
                    </a:lnTo>
                    <a:lnTo>
                      <a:pt x="59" y="70"/>
                    </a:lnTo>
                    <a:lnTo>
                      <a:pt x="64" y="65"/>
                    </a:lnTo>
                    <a:lnTo>
                      <a:pt x="66" y="56"/>
                    </a:lnTo>
                    <a:lnTo>
                      <a:pt x="65" y="51"/>
                    </a:lnTo>
                    <a:lnTo>
                      <a:pt x="64" y="47"/>
                    </a:lnTo>
                    <a:lnTo>
                      <a:pt x="63" y="44"/>
                    </a:lnTo>
                    <a:lnTo>
                      <a:pt x="59" y="42"/>
                    </a:lnTo>
                    <a:lnTo>
                      <a:pt x="51" y="39"/>
                    </a:lnTo>
                    <a:lnTo>
                      <a:pt x="23" y="39"/>
                    </a:lnTo>
                    <a:close/>
                    <a:moveTo>
                      <a:pt x="30" y="5"/>
                    </a:moveTo>
                    <a:lnTo>
                      <a:pt x="27" y="6"/>
                    </a:lnTo>
                    <a:lnTo>
                      <a:pt x="24" y="9"/>
                    </a:lnTo>
                    <a:lnTo>
                      <a:pt x="23" y="11"/>
                    </a:lnTo>
                    <a:lnTo>
                      <a:pt x="23" y="34"/>
                    </a:lnTo>
                    <a:lnTo>
                      <a:pt x="36" y="34"/>
                    </a:lnTo>
                    <a:lnTo>
                      <a:pt x="46" y="33"/>
                    </a:lnTo>
                    <a:lnTo>
                      <a:pt x="55" y="32"/>
                    </a:lnTo>
                    <a:lnTo>
                      <a:pt x="60" y="28"/>
                    </a:lnTo>
                    <a:lnTo>
                      <a:pt x="63" y="20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38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42" y="0"/>
                    </a:lnTo>
                    <a:lnTo>
                      <a:pt x="56" y="1"/>
                    </a:lnTo>
                    <a:lnTo>
                      <a:pt x="66" y="5"/>
                    </a:lnTo>
                    <a:lnTo>
                      <a:pt x="73" y="11"/>
                    </a:lnTo>
                    <a:lnTo>
                      <a:pt x="74" y="19"/>
                    </a:lnTo>
                    <a:lnTo>
                      <a:pt x="74" y="24"/>
                    </a:lnTo>
                    <a:lnTo>
                      <a:pt x="69" y="32"/>
                    </a:lnTo>
                    <a:lnTo>
                      <a:pt x="64" y="34"/>
                    </a:lnTo>
                    <a:lnTo>
                      <a:pt x="58" y="36"/>
                    </a:lnTo>
                    <a:lnTo>
                      <a:pt x="70" y="41"/>
                    </a:lnTo>
                    <a:lnTo>
                      <a:pt x="77" y="47"/>
                    </a:lnTo>
                    <a:lnTo>
                      <a:pt x="79" y="57"/>
                    </a:lnTo>
                    <a:lnTo>
                      <a:pt x="77" y="67"/>
                    </a:lnTo>
                    <a:lnTo>
                      <a:pt x="70" y="74"/>
                    </a:lnTo>
                    <a:lnTo>
                      <a:pt x="59" y="79"/>
                    </a:lnTo>
                    <a:lnTo>
                      <a:pt x="44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07" name="Freeform 391"/>
              <p:cNvSpPr>
                <a:spLocks noEditPoints="1"/>
              </p:cNvSpPr>
              <p:nvPr/>
            </p:nvSpPr>
            <p:spPr bwMode="auto">
              <a:xfrm>
                <a:off x="4256" y="2088"/>
                <a:ext cx="64" cy="82"/>
              </a:xfrm>
              <a:custGeom>
                <a:avLst/>
                <a:gdLst/>
                <a:ahLst/>
                <a:cxnLst>
                  <a:cxn ang="0">
                    <a:pos x="32" y="37"/>
                  </a:cxn>
                  <a:cxn ang="0">
                    <a:pos x="22" y="39"/>
                  </a:cxn>
                  <a:cxn ang="0">
                    <a:pos x="17" y="47"/>
                  </a:cxn>
                  <a:cxn ang="0">
                    <a:pos x="14" y="58"/>
                  </a:cxn>
                  <a:cxn ang="0">
                    <a:pos x="14" y="63"/>
                  </a:cxn>
                  <a:cxn ang="0">
                    <a:pos x="16" y="68"/>
                  </a:cxn>
                  <a:cxn ang="0">
                    <a:pos x="19" y="71"/>
                  </a:cxn>
                  <a:cxn ang="0">
                    <a:pos x="22" y="75"/>
                  </a:cxn>
                  <a:cxn ang="0">
                    <a:pos x="32" y="77"/>
                  </a:cxn>
                  <a:cxn ang="0">
                    <a:pos x="42" y="75"/>
                  </a:cxn>
                  <a:cxn ang="0">
                    <a:pos x="46" y="71"/>
                  </a:cxn>
                  <a:cxn ang="0">
                    <a:pos x="49" y="67"/>
                  </a:cxn>
                  <a:cxn ang="0">
                    <a:pos x="51" y="57"/>
                  </a:cxn>
                  <a:cxn ang="0">
                    <a:pos x="50" y="51"/>
                  </a:cxn>
                  <a:cxn ang="0">
                    <a:pos x="49" y="45"/>
                  </a:cxn>
                  <a:cxn ang="0">
                    <a:pos x="46" y="42"/>
                  </a:cxn>
                  <a:cxn ang="0">
                    <a:pos x="42" y="39"/>
                  </a:cxn>
                  <a:cxn ang="0">
                    <a:pos x="37" y="37"/>
                  </a:cxn>
                  <a:cxn ang="0">
                    <a:pos x="32" y="37"/>
                  </a:cxn>
                  <a:cxn ang="0">
                    <a:pos x="36" y="0"/>
                  </a:cxn>
                  <a:cxn ang="0">
                    <a:pos x="44" y="1"/>
                  </a:cxn>
                  <a:cxn ang="0">
                    <a:pos x="51" y="3"/>
                  </a:cxn>
                  <a:cxn ang="0">
                    <a:pos x="55" y="6"/>
                  </a:cxn>
                  <a:cxn ang="0">
                    <a:pos x="60" y="11"/>
                  </a:cxn>
                  <a:cxn ang="0">
                    <a:pos x="60" y="17"/>
                  </a:cxn>
                  <a:cxn ang="0">
                    <a:pos x="57" y="20"/>
                  </a:cxn>
                  <a:cxn ang="0">
                    <a:pos x="55" y="21"/>
                  </a:cxn>
                  <a:cxn ang="0">
                    <a:pos x="51" y="20"/>
                  </a:cxn>
                  <a:cxn ang="0">
                    <a:pos x="49" y="19"/>
                  </a:cxn>
                  <a:cxn ang="0">
                    <a:pos x="47" y="15"/>
                  </a:cxn>
                  <a:cxn ang="0">
                    <a:pos x="47" y="10"/>
                  </a:cxn>
                  <a:cxn ang="0">
                    <a:pos x="44" y="6"/>
                  </a:cxn>
                  <a:cxn ang="0">
                    <a:pos x="40" y="5"/>
                  </a:cxn>
                  <a:cxn ang="0">
                    <a:pos x="35" y="5"/>
                  </a:cxn>
                  <a:cxn ang="0">
                    <a:pos x="26" y="7"/>
                  </a:cxn>
                  <a:cxn ang="0">
                    <a:pos x="18" y="14"/>
                  </a:cxn>
                  <a:cxn ang="0">
                    <a:pos x="14" y="25"/>
                  </a:cxn>
                  <a:cxn ang="0">
                    <a:pos x="13" y="42"/>
                  </a:cxn>
                  <a:cxn ang="0">
                    <a:pos x="23" y="33"/>
                  </a:cxn>
                  <a:cxn ang="0">
                    <a:pos x="36" y="30"/>
                  </a:cxn>
                  <a:cxn ang="0">
                    <a:pos x="47" y="31"/>
                  </a:cxn>
                  <a:cxn ang="0">
                    <a:pos x="56" y="38"/>
                  </a:cxn>
                  <a:cxn ang="0">
                    <a:pos x="61" y="45"/>
                  </a:cxn>
                  <a:cxn ang="0">
                    <a:pos x="64" y="56"/>
                  </a:cxn>
                  <a:cxn ang="0">
                    <a:pos x="63" y="62"/>
                  </a:cxn>
                  <a:cxn ang="0">
                    <a:pos x="61" y="67"/>
                  </a:cxn>
                  <a:cxn ang="0">
                    <a:pos x="59" y="71"/>
                  </a:cxn>
                  <a:cxn ang="0">
                    <a:pos x="54" y="76"/>
                  </a:cxn>
                  <a:cxn ang="0">
                    <a:pos x="44" y="81"/>
                  </a:cxn>
                  <a:cxn ang="0">
                    <a:pos x="32" y="82"/>
                  </a:cxn>
                  <a:cxn ang="0">
                    <a:pos x="21" y="81"/>
                  </a:cxn>
                  <a:cxn ang="0">
                    <a:pos x="12" y="76"/>
                  </a:cxn>
                  <a:cxn ang="0">
                    <a:pos x="5" y="67"/>
                  </a:cxn>
                  <a:cxn ang="0">
                    <a:pos x="2" y="57"/>
                  </a:cxn>
                  <a:cxn ang="0">
                    <a:pos x="0" y="44"/>
                  </a:cxn>
                  <a:cxn ang="0">
                    <a:pos x="2" y="26"/>
                  </a:cxn>
                  <a:cxn ang="0">
                    <a:pos x="8" y="14"/>
                  </a:cxn>
                  <a:cxn ang="0">
                    <a:pos x="18" y="5"/>
                  </a:cxn>
                  <a:cxn ang="0">
                    <a:pos x="23" y="2"/>
                  </a:cxn>
                  <a:cxn ang="0">
                    <a:pos x="36" y="0"/>
                  </a:cxn>
                </a:cxnLst>
                <a:rect l="0" t="0" r="r" b="b"/>
                <a:pathLst>
                  <a:path w="64" h="82">
                    <a:moveTo>
                      <a:pt x="32" y="37"/>
                    </a:moveTo>
                    <a:lnTo>
                      <a:pt x="22" y="39"/>
                    </a:lnTo>
                    <a:lnTo>
                      <a:pt x="17" y="47"/>
                    </a:lnTo>
                    <a:lnTo>
                      <a:pt x="14" y="58"/>
                    </a:lnTo>
                    <a:lnTo>
                      <a:pt x="14" y="63"/>
                    </a:lnTo>
                    <a:lnTo>
                      <a:pt x="16" y="68"/>
                    </a:lnTo>
                    <a:lnTo>
                      <a:pt x="19" y="71"/>
                    </a:lnTo>
                    <a:lnTo>
                      <a:pt x="22" y="75"/>
                    </a:lnTo>
                    <a:lnTo>
                      <a:pt x="32" y="77"/>
                    </a:lnTo>
                    <a:lnTo>
                      <a:pt x="42" y="75"/>
                    </a:lnTo>
                    <a:lnTo>
                      <a:pt x="46" y="71"/>
                    </a:lnTo>
                    <a:lnTo>
                      <a:pt x="49" y="67"/>
                    </a:lnTo>
                    <a:lnTo>
                      <a:pt x="51" y="57"/>
                    </a:lnTo>
                    <a:lnTo>
                      <a:pt x="50" y="51"/>
                    </a:lnTo>
                    <a:lnTo>
                      <a:pt x="49" y="45"/>
                    </a:lnTo>
                    <a:lnTo>
                      <a:pt x="46" y="42"/>
                    </a:lnTo>
                    <a:lnTo>
                      <a:pt x="42" y="39"/>
                    </a:lnTo>
                    <a:lnTo>
                      <a:pt x="37" y="37"/>
                    </a:lnTo>
                    <a:lnTo>
                      <a:pt x="32" y="37"/>
                    </a:lnTo>
                    <a:close/>
                    <a:moveTo>
                      <a:pt x="36" y="0"/>
                    </a:moveTo>
                    <a:lnTo>
                      <a:pt x="44" y="1"/>
                    </a:lnTo>
                    <a:lnTo>
                      <a:pt x="51" y="3"/>
                    </a:lnTo>
                    <a:lnTo>
                      <a:pt x="55" y="6"/>
                    </a:lnTo>
                    <a:lnTo>
                      <a:pt x="60" y="11"/>
                    </a:lnTo>
                    <a:lnTo>
                      <a:pt x="60" y="17"/>
                    </a:lnTo>
                    <a:lnTo>
                      <a:pt x="57" y="20"/>
                    </a:lnTo>
                    <a:lnTo>
                      <a:pt x="55" y="21"/>
                    </a:lnTo>
                    <a:lnTo>
                      <a:pt x="51" y="20"/>
                    </a:lnTo>
                    <a:lnTo>
                      <a:pt x="49" y="19"/>
                    </a:lnTo>
                    <a:lnTo>
                      <a:pt x="47" y="15"/>
                    </a:lnTo>
                    <a:lnTo>
                      <a:pt x="47" y="10"/>
                    </a:lnTo>
                    <a:lnTo>
                      <a:pt x="44" y="6"/>
                    </a:lnTo>
                    <a:lnTo>
                      <a:pt x="40" y="5"/>
                    </a:lnTo>
                    <a:lnTo>
                      <a:pt x="35" y="5"/>
                    </a:lnTo>
                    <a:lnTo>
                      <a:pt x="26" y="7"/>
                    </a:lnTo>
                    <a:lnTo>
                      <a:pt x="18" y="14"/>
                    </a:lnTo>
                    <a:lnTo>
                      <a:pt x="14" y="25"/>
                    </a:lnTo>
                    <a:lnTo>
                      <a:pt x="13" y="42"/>
                    </a:lnTo>
                    <a:lnTo>
                      <a:pt x="23" y="33"/>
                    </a:lnTo>
                    <a:lnTo>
                      <a:pt x="36" y="30"/>
                    </a:lnTo>
                    <a:lnTo>
                      <a:pt x="47" y="31"/>
                    </a:lnTo>
                    <a:lnTo>
                      <a:pt x="56" y="38"/>
                    </a:lnTo>
                    <a:lnTo>
                      <a:pt x="61" y="45"/>
                    </a:lnTo>
                    <a:lnTo>
                      <a:pt x="64" y="56"/>
                    </a:lnTo>
                    <a:lnTo>
                      <a:pt x="63" y="62"/>
                    </a:lnTo>
                    <a:lnTo>
                      <a:pt x="61" y="67"/>
                    </a:lnTo>
                    <a:lnTo>
                      <a:pt x="59" y="71"/>
                    </a:lnTo>
                    <a:lnTo>
                      <a:pt x="54" y="76"/>
                    </a:lnTo>
                    <a:lnTo>
                      <a:pt x="44" y="81"/>
                    </a:lnTo>
                    <a:lnTo>
                      <a:pt x="32" y="82"/>
                    </a:lnTo>
                    <a:lnTo>
                      <a:pt x="21" y="81"/>
                    </a:lnTo>
                    <a:lnTo>
                      <a:pt x="12" y="76"/>
                    </a:lnTo>
                    <a:lnTo>
                      <a:pt x="5" y="67"/>
                    </a:lnTo>
                    <a:lnTo>
                      <a:pt x="2" y="57"/>
                    </a:lnTo>
                    <a:lnTo>
                      <a:pt x="0" y="44"/>
                    </a:lnTo>
                    <a:lnTo>
                      <a:pt x="2" y="26"/>
                    </a:lnTo>
                    <a:lnTo>
                      <a:pt x="8" y="14"/>
                    </a:lnTo>
                    <a:lnTo>
                      <a:pt x="18" y="5"/>
                    </a:lnTo>
                    <a:lnTo>
                      <a:pt x="23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08" name="Picture 392"/>
              <p:cNvPicPr>
                <a:picLocks noChangeAspect="1" noChangeArrowheads="1"/>
              </p:cNvPicPr>
              <p:nvPr/>
            </p:nvPicPr>
            <p:blipFill>
              <a:blip r:embed="rId195" cstate="print"/>
              <a:srcRect/>
              <a:stretch>
                <a:fillRect/>
              </a:stretch>
            </p:blipFill>
            <p:spPr bwMode="auto">
              <a:xfrm>
                <a:off x="4415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09" name="Picture 393"/>
              <p:cNvPicPr>
                <a:picLocks noChangeAspect="1" noChangeArrowheads="1"/>
              </p:cNvPicPr>
              <p:nvPr/>
            </p:nvPicPr>
            <p:blipFill>
              <a:blip r:embed="rId196" cstate="print"/>
              <a:srcRect/>
              <a:stretch>
                <a:fillRect/>
              </a:stretch>
            </p:blipFill>
            <p:spPr bwMode="auto">
              <a:xfrm>
                <a:off x="4415" y="2058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10" name="Picture 394"/>
              <p:cNvPicPr>
                <a:picLocks noChangeAspect="1" noChangeArrowheads="1"/>
              </p:cNvPicPr>
              <p:nvPr/>
            </p:nvPicPr>
            <p:blipFill>
              <a:blip r:embed="rId197" cstate="print"/>
              <a:srcRect/>
              <a:stretch>
                <a:fillRect/>
              </a:stretch>
            </p:blipFill>
            <p:spPr bwMode="auto">
              <a:xfrm>
                <a:off x="4444" y="205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11" name="Picture 395"/>
              <p:cNvPicPr>
                <a:picLocks noChangeAspect="1" noChangeArrowheads="1"/>
              </p:cNvPicPr>
              <p:nvPr/>
            </p:nvPicPr>
            <p:blipFill>
              <a:blip r:embed="rId198" cstate="print"/>
              <a:srcRect/>
              <a:stretch>
                <a:fillRect/>
              </a:stretch>
            </p:blipFill>
            <p:spPr bwMode="auto">
              <a:xfrm>
                <a:off x="4444" y="205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12" name="Freeform 396"/>
              <p:cNvSpPr>
                <a:spLocks noEditPoints="1"/>
              </p:cNvSpPr>
              <p:nvPr/>
            </p:nvSpPr>
            <p:spPr bwMode="auto">
              <a:xfrm>
                <a:off x="4547" y="2084"/>
                <a:ext cx="64" cy="86"/>
              </a:xfrm>
              <a:custGeom>
                <a:avLst/>
                <a:gdLst/>
                <a:ahLst/>
                <a:cxnLst>
                  <a:cxn ang="0">
                    <a:pos x="30" y="35"/>
                  </a:cxn>
                  <a:cxn ang="0">
                    <a:pos x="21" y="37"/>
                  </a:cxn>
                  <a:cxn ang="0">
                    <a:pos x="16" y="42"/>
                  </a:cxn>
                  <a:cxn ang="0">
                    <a:pos x="12" y="49"/>
                  </a:cxn>
                  <a:cxn ang="0">
                    <a:pos x="11" y="58"/>
                  </a:cxn>
                  <a:cxn ang="0">
                    <a:pos x="12" y="63"/>
                  </a:cxn>
                  <a:cxn ang="0">
                    <a:pos x="13" y="67"/>
                  </a:cxn>
                  <a:cxn ang="0">
                    <a:pos x="14" y="72"/>
                  </a:cxn>
                  <a:cxn ang="0">
                    <a:pos x="18" y="76"/>
                  </a:cxn>
                  <a:cxn ang="0">
                    <a:pos x="22" y="79"/>
                  </a:cxn>
                  <a:cxn ang="0">
                    <a:pos x="27" y="80"/>
                  </a:cxn>
                  <a:cxn ang="0">
                    <a:pos x="32" y="79"/>
                  </a:cxn>
                  <a:cxn ang="0">
                    <a:pos x="45" y="71"/>
                  </a:cxn>
                  <a:cxn ang="0">
                    <a:pos x="45" y="51"/>
                  </a:cxn>
                  <a:cxn ang="0">
                    <a:pos x="42" y="41"/>
                  </a:cxn>
                  <a:cxn ang="0">
                    <a:pos x="35" y="35"/>
                  </a:cxn>
                  <a:cxn ang="0">
                    <a:pos x="30" y="35"/>
                  </a:cxn>
                  <a:cxn ang="0">
                    <a:pos x="26" y="29"/>
                  </a:cxn>
                  <a:cxn ang="0">
                    <a:pos x="31" y="29"/>
                  </a:cxn>
                  <a:cxn ang="0">
                    <a:pos x="36" y="30"/>
                  </a:cxn>
                  <a:cxn ang="0">
                    <a:pos x="41" y="33"/>
                  </a:cxn>
                  <a:cxn ang="0">
                    <a:pos x="45" y="37"/>
                  </a:cxn>
                  <a:cxn ang="0">
                    <a:pos x="49" y="30"/>
                  </a:cxn>
                  <a:cxn ang="0">
                    <a:pos x="55" y="30"/>
                  </a:cxn>
                  <a:cxn ang="0">
                    <a:pos x="55" y="77"/>
                  </a:cxn>
                  <a:cxn ang="0">
                    <a:pos x="56" y="80"/>
                  </a:cxn>
                  <a:cxn ang="0">
                    <a:pos x="64" y="80"/>
                  </a:cxn>
                  <a:cxn ang="0">
                    <a:pos x="64" y="85"/>
                  </a:cxn>
                  <a:cxn ang="0">
                    <a:pos x="45" y="86"/>
                  </a:cxn>
                  <a:cxn ang="0">
                    <a:pos x="45" y="77"/>
                  </a:cxn>
                  <a:cxn ang="0">
                    <a:pos x="35" y="84"/>
                  </a:cxn>
                  <a:cxn ang="0">
                    <a:pos x="23" y="86"/>
                  </a:cxn>
                  <a:cxn ang="0">
                    <a:pos x="18" y="86"/>
                  </a:cxn>
                  <a:cxn ang="0">
                    <a:pos x="11" y="81"/>
                  </a:cxn>
                  <a:cxn ang="0">
                    <a:pos x="7" y="77"/>
                  </a:cxn>
                  <a:cxn ang="0">
                    <a:pos x="3" y="72"/>
                  </a:cxn>
                  <a:cxn ang="0">
                    <a:pos x="0" y="66"/>
                  </a:cxn>
                  <a:cxn ang="0">
                    <a:pos x="0" y="58"/>
                  </a:cxn>
                  <a:cxn ang="0">
                    <a:pos x="2" y="47"/>
                  </a:cxn>
                  <a:cxn ang="0">
                    <a:pos x="7" y="37"/>
                  </a:cxn>
                  <a:cxn ang="0">
                    <a:pos x="16" y="32"/>
                  </a:cxn>
                  <a:cxn ang="0">
                    <a:pos x="26" y="29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38" y="1"/>
                  </a:cxn>
                  <a:cxn ang="0">
                    <a:pos x="38" y="4"/>
                  </a:cxn>
                  <a:cxn ang="0">
                    <a:pos x="37" y="6"/>
                  </a:cxn>
                  <a:cxn ang="0">
                    <a:pos x="36" y="10"/>
                  </a:cxn>
                  <a:cxn ang="0">
                    <a:pos x="30" y="20"/>
                  </a:cxn>
                  <a:cxn ang="0">
                    <a:pos x="27" y="20"/>
                  </a:cxn>
                  <a:cxn ang="0">
                    <a:pos x="27" y="10"/>
                  </a:cxn>
                  <a:cxn ang="0">
                    <a:pos x="28" y="6"/>
                  </a:cxn>
                  <a:cxn ang="0">
                    <a:pos x="28" y="2"/>
                  </a:cxn>
                  <a:cxn ang="0">
                    <a:pos x="30" y="1"/>
                  </a:cxn>
                  <a:cxn ang="0">
                    <a:pos x="32" y="0"/>
                  </a:cxn>
                </a:cxnLst>
                <a:rect l="0" t="0" r="r" b="b"/>
                <a:pathLst>
                  <a:path w="64" h="86">
                    <a:moveTo>
                      <a:pt x="30" y="35"/>
                    </a:moveTo>
                    <a:lnTo>
                      <a:pt x="21" y="37"/>
                    </a:lnTo>
                    <a:lnTo>
                      <a:pt x="16" y="42"/>
                    </a:lnTo>
                    <a:lnTo>
                      <a:pt x="12" y="49"/>
                    </a:lnTo>
                    <a:lnTo>
                      <a:pt x="11" y="58"/>
                    </a:lnTo>
                    <a:lnTo>
                      <a:pt x="12" y="63"/>
                    </a:lnTo>
                    <a:lnTo>
                      <a:pt x="13" y="67"/>
                    </a:lnTo>
                    <a:lnTo>
                      <a:pt x="14" y="72"/>
                    </a:lnTo>
                    <a:lnTo>
                      <a:pt x="18" y="76"/>
                    </a:lnTo>
                    <a:lnTo>
                      <a:pt x="22" y="79"/>
                    </a:lnTo>
                    <a:lnTo>
                      <a:pt x="27" y="80"/>
                    </a:lnTo>
                    <a:lnTo>
                      <a:pt x="32" y="79"/>
                    </a:lnTo>
                    <a:lnTo>
                      <a:pt x="45" y="71"/>
                    </a:lnTo>
                    <a:lnTo>
                      <a:pt x="45" y="51"/>
                    </a:lnTo>
                    <a:lnTo>
                      <a:pt x="42" y="41"/>
                    </a:lnTo>
                    <a:lnTo>
                      <a:pt x="35" y="35"/>
                    </a:lnTo>
                    <a:lnTo>
                      <a:pt x="30" y="35"/>
                    </a:lnTo>
                    <a:close/>
                    <a:moveTo>
                      <a:pt x="26" y="29"/>
                    </a:moveTo>
                    <a:lnTo>
                      <a:pt x="31" y="29"/>
                    </a:lnTo>
                    <a:lnTo>
                      <a:pt x="36" y="30"/>
                    </a:lnTo>
                    <a:lnTo>
                      <a:pt x="41" y="33"/>
                    </a:lnTo>
                    <a:lnTo>
                      <a:pt x="45" y="37"/>
                    </a:lnTo>
                    <a:lnTo>
                      <a:pt x="49" y="30"/>
                    </a:lnTo>
                    <a:lnTo>
                      <a:pt x="55" y="30"/>
                    </a:lnTo>
                    <a:lnTo>
                      <a:pt x="55" y="77"/>
                    </a:lnTo>
                    <a:lnTo>
                      <a:pt x="56" y="80"/>
                    </a:lnTo>
                    <a:lnTo>
                      <a:pt x="64" y="80"/>
                    </a:lnTo>
                    <a:lnTo>
                      <a:pt x="64" y="85"/>
                    </a:lnTo>
                    <a:lnTo>
                      <a:pt x="45" y="86"/>
                    </a:lnTo>
                    <a:lnTo>
                      <a:pt x="45" y="77"/>
                    </a:lnTo>
                    <a:lnTo>
                      <a:pt x="35" y="84"/>
                    </a:lnTo>
                    <a:lnTo>
                      <a:pt x="23" y="86"/>
                    </a:lnTo>
                    <a:lnTo>
                      <a:pt x="18" y="86"/>
                    </a:lnTo>
                    <a:lnTo>
                      <a:pt x="11" y="81"/>
                    </a:lnTo>
                    <a:lnTo>
                      <a:pt x="7" y="77"/>
                    </a:lnTo>
                    <a:lnTo>
                      <a:pt x="3" y="72"/>
                    </a:lnTo>
                    <a:lnTo>
                      <a:pt x="0" y="66"/>
                    </a:lnTo>
                    <a:lnTo>
                      <a:pt x="0" y="58"/>
                    </a:lnTo>
                    <a:lnTo>
                      <a:pt x="2" y="47"/>
                    </a:lnTo>
                    <a:lnTo>
                      <a:pt x="7" y="37"/>
                    </a:lnTo>
                    <a:lnTo>
                      <a:pt x="16" y="32"/>
                    </a:lnTo>
                    <a:lnTo>
                      <a:pt x="26" y="29"/>
                    </a:lnTo>
                    <a:close/>
                    <a:moveTo>
                      <a:pt x="32" y="0"/>
                    </a:moveTo>
                    <a:lnTo>
                      <a:pt x="37" y="0"/>
                    </a:lnTo>
                    <a:lnTo>
                      <a:pt x="38" y="1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6" y="10"/>
                    </a:lnTo>
                    <a:lnTo>
                      <a:pt x="30" y="20"/>
                    </a:lnTo>
                    <a:lnTo>
                      <a:pt x="27" y="20"/>
                    </a:lnTo>
                    <a:lnTo>
                      <a:pt x="27" y="10"/>
                    </a:lnTo>
                    <a:lnTo>
                      <a:pt x="28" y="6"/>
                    </a:lnTo>
                    <a:lnTo>
                      <a:pt x="28" y="2"/>
                    </a:lnTo>
                    <a:lnTo>
                      <a:pt x="30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13" name="Freeform 397"/>
              <p:cNvSpPr>
                <a:spLocks noEditPoints="1"/>
              </p:cNvSpPr>
              <p:nvPr/>
            </p:nvSpPr>
            <p:spPr bwMode="auto">
              <a:xfrm>
                <a:off x="4802" y="2089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1" y="74"/>
                  </a:cxn>
                  <a:cxn ang="0">
                    <a:pos x="78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8" y="36"/>
                  </a:cxn>
                  <a:cxn ang="0">
                    <a:pos x="87" y="33"/>
                  </a:cxn>
                  <a:cxn ang="0">
                    <a:pos x="97" y="47"/>
                  </a:cxn>
                  <a:cxn ang="0">
                    <a:pos x="97" y="66"/>
                  </a:cxn>
                  <a:cxn ang="0">
                    <a:pos x="87" y="79"/>
                  </a:cxn>
                  <a:cxn ang="0">
                    <a:pos x="71" y="79"/>
                  </a:cxn>
                  <a:cxn ang="0">
                    <a:pos x="59" y="66"/>
                  </a:cxn>
                  <a:cxn ang="0">
                    <a:pos x="59" y="47"/>
                  </a:cxn>
                  <a:cxn ang="0">
                    <a:pos x="71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8" y="32"/>
                  </a:cxn>
                  <a:cxn ang="0">
                    <a:pos x="16" y="44"/>
                  </a:cxn>
                  <a:cxn ang="0">
                    <a:pos x="26" y="42"/>
                  </a:cxn>
                  <a:cxn ang="0">
                    <a:pos x="31" y="24"/>
                  </a:cxn>
                  <a:cxn ang="0">
                    <a:pos x="26" y="6"/>
                  </a:cxn>
                  <a:cxn ang="0">
                    <a:pos x="73" y="0"/>
                  </a:cxn>
                  <a:cxn ang="0">
                    <a:pos x="26" y="80"/>
                  </a:cxn>
                  <a:cxn ang="0">
                    <a:pos x="73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8" y="36"/>
                    </a:moveTo>
                    <a:lnTo>
                      <a:pt x="72" y="38"/>
                    </a:lnTo>
                    <a:lnTo>
                      <a:pt x="68" y="46"/>
                    </a:lnTo>
                    <a:lnTo>
                      <a:pt x="67" y="57"/>
                    </a:lnTo>
                    <a:lnTo>
                      <a:pt x="69" y="70"/>
                    </a:lnTo>
                    <a:lnTo>
                      <a:pt x="71" y="74"/>
                    </a:lnTo>
                    <a:lnTo>
                      <a:pt x="75" y="76"/>
                    </a:lnTo>
                    <a:lnTo>
                      <a:pt x="78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8" y="36"/>
                    </a:lnTo>
                    <a:close/>
                    <a:moveTo>
                      <a:pt x="80" y="32"/>
                    </a:moveTo>
                    <a:lnTo>
                      <a:pt x="87" y="33"/>
                    </a:lnTo>
                    <a:lnTo>
                      <a:pt x="94" y="39"/>
                    </a:lnTo>
                    <a:lnTo>
                      <a:pt x="97" y="47"/>
                    </a:lnTo>
                    <a:lnTo>
                      <a:pt x="99" y="57"/>
                    </a:lnTo>
                    <a:lnTo>
                      <a:pt x="97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8" y="81"/>
                    </a:lnTo>
                    <a:lnTo>
                      <a:pt x="71" y="79"/>
                    </a:lnTo>
                    <a:lnTo>
                      <a:pt x="64" y="74"/>
                    </a:lnTo>
                    <a:lnTo>
                      <a:pt x="59" y="66"/>
                    </a:lnTo>
                    <a:lnTo>
                      <a:pt x="58" y="56"/>
                    </a:lnTo>
                    <a:lnTo>
                      <a:pt x="59" y="47"/>
                    </a:lnTo>
                    <a:lnTo>
                      <a:pt x="64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8" y="25"/>
                    </a:lnTo>
                    <a:lnTo>
                      <a:pt x="8" y="32"/>
                    </a:lnTo>
                    <a:lnTo>
                      <a:pt x="11" y="39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1" y="24"/>
                    </a:lnTo>
                    <a:lnTo>
                      <a:pt x="30" y="13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8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14" name="Freeform 398"/>
              <p:cNvSpPr>
                <a:spLocks noEditPoints="1"/>
              </p:cNvSpPr>
              <p:nvPr/>
            </p:nvSpPr>
            <p:spPr bwMode="auto">
              <a:xfrm>
                <a:off x="4908" y="2089"/>
                <a:ext cx="84" cy="80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8" y="6"/>
                  </a:cxn>
                  <a:cxn ang="0">
                    <a:pos x="26" y="8"/>
                  </a:cxn>
                  <a:cxn ang="0">
                    <a:pos x="23" y="10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26" y="74"/>
                  </a:cxn>
                  <a:cxn ang="0">
                    <a:pos x="28" y="75"/>
                  </a:cxn>
                  <a:cxn ang="0">
                    <a:pos x="37" y="75"/>
                  </a:cxn>
                  <a:cxn ang="0">
                    <a:pos x="51" y="72"/>
                  </a:cxn>
                  <a:cxn ang="0">
                    <a:pos x="63" y="66"/>
                  </a:cxn>
                  <a:cxn ang="0">
                    <a:pos x="69" y="55"/>
                  </a:cxn>
                  <a:cxn ang="0">
                    <a:pos x="71" y="41"/>
                  </a:cxn>
                  <a:cxn ang="0">
                    <a:pos x="69" y="25"/>
                  </a:cxn>
                  <a:cxn ang="0">
                    <a:pos x="63" y="14"/>
                  </a:cxn>
                  <a:cxn ang="0">
                    <a:pos x="51" y="8"/>
                  </a:cxn>
                  <a:cxn ang="0">
                    <a:pos x="37" y="5"/>
                  </a:cxn>
                  <a:cxn ang="0">
                    <a:pos x="32" y="5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52" y="2"/>
                  </a:cxn>
                  <a:cxn ang="0">
                    <a:pos x="65" y="6"/>
                  </a:cxn>
                  <a:cxn ang="0">
                    <a:pos x="75" y="14"/>
                  </a:cxn>
                  <a:cxn ang="0">
                    <a:pos x="82" y="24"/>
                  </a:cxn>
                  <a:cxn ang="0">
                    <a:pos x="83" y="30"/>
                  </a:cxn>
                  <a:cxn ang="0">
                    <a:pos x="84" y="36"/>
                  </a:cxn>
                  <a:cxn ang="0">
                    <a:pos x="84" y="41"/>
                  </a:cxn>
                  <a:cxn ang="0">
                    <a:pos x="83" y="56"/>
                  </a:cxn>
                  <a:cxn ang="0">
                    <a:pos x="77" y="66"/>
                  </a:cxn>
                  <a:cxn ang="0">
                    <a:pos x="66" y="74"/>
                  </a:cxn>
                  <a:cxn ang="0">
                    <a:pos x="52" y="79"/>
                  </a:cxn>
                  <a:cxn ang="0">
                    <a:pos x="36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18"/>
                  </a:cxn>
                  <a:cxn ang="0">
                    <a:pos x="10" y="13"/>
                  </a:cxn>
                  <a:cxn ang="0">
                    <a:pos x="10" y="10"/>
                  </a:cxn>
                  <a:cxn ang="0">
                    <a:pos x="9" y="8"/>
                  </a:cxn>
                  <a:cxn ang="0">
                    <a:pos x="4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4" h="80">
                    <a:moveTo>
                      <a:pt x="32" y="5"/>
                    </a:moveTo>
                    <a:lnTo>
                      <a:pt x="28" y="6"/>
                    </a:lnTo>
                    <a:lnTo>
                      <a:pt x="26" y="8"/>
                    </a:lnTo>
                    <a:lnTo>
                      <a:pt x="23" y="10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26" y="74"/>
                    </a:lnTo>
                    <a:lnTo>
                      <a:pt x="28" y="75"/>
                    </a:lnTo>
                    <a:lnTo>
                      <a:pt x="37" y="75"/>
                    </a:lnTo>
                    <a:lnTo>
                      <a:pt x="51" y="72"/>
                    </a:lnTo>
                    <a:lnTo>
                      <a:pt x="63" y="66"/>
                    </a:lnTo>
                    <a:lnTo>
                      <a:pt x="69" y="55"/>
                    </a:lnTo>
                    <a:lnTo>
                      <a:pt x="71" y="41"/>
                    </a:lnTo>
                    <a:lnTo>
                      <a:pt x="69" y="25"/>
                    </a:lnTo>
                    <a:lnTo>
                      <a:pt x="63" y="14"/>
                    </a:lnTo>
                    <a:lnTo>
                      <a:pt x="51" y="8"/>
                    </a:lnTo>
                    <a:lnTo>
                      <a:pt x="37" y="5"/>
                    </a:lnTo>
                    <a:lnTo>
                      <a:pt x="32" y="5"/>
                    </a:lnTo>
                    <a:close/>
                    <a:moveTo>
                      <a:pt x="0" y="0"/>
                    </a:moveTo>
                    <a:lnTo>
                      <a:pt x="36" y="0"/>
                    </a:lnTo>
                    <a:lnTo>
                      <a:pt x="52" y="2"/>
                    </a:lnTo>
                    <a:lnTo>
                      <a:pt x="65" y="6"/>
                    </a:lnTo>
                    <a:lnTo>
                      <a:pt x="75" y="14"/>
                    </a:lnTo>
                    <a:lnTo>
                      <a:pt x="82" y="24"/>
                    </a:lnTo>
                    <a:lnTo>
                      <a:pt x="83" y="30"/>
                    </a:lnTo>
                    <a:lnTo>
                      <a:pt x="84" y="36"/>
                    </a:lnTo>
                    <a:lnTo>
                      <a:pt x="84" y="41"/>
                    </a:lnTo>
                    <a:lnTo>
                      <a:pt x="83" y="56"/>
                    </a:lnTo>
                    <a:lnTo>
                      <a:pt x="77" y="66"/>
                    </a:lnTo>
                    <a:lnTo>
                      <a:pt x="66" y="74"/>
                    </a:lnTo>
                    <a:lnTo>
                      <a:pt x="52" y="79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18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15" name="Freeform 399"/>
              <p:cNvSpPr>
                <a:spLocks/>
              </p:cNvSpPr>
              <p:nvPr/>
            </p:nvSpPr>
            <p:spPr bwMode="auto">
              <a:xfrm>
                <a:off x="5004" y="2088"/>
                <a:ext cx="77" cy="8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52" y="2"/>
                  </a:cxn>
                  <a:cxn ang="0">
                    <a:pos x="62" y="7"/>
                  </a:cxn>
                  <a:cxn ang="0">
                    <a:pos x="64" y="2"/>
                  </a:cxn>
                  <a:cxn ang="0">
                    <a:pos x="68" y="2"/>
                  </a:cxn>
                  <a:cxn ang="0">
                    <a:pos x="75" y="30"/>
                  </a:cxn>
                  <a:cxn ang="0">
                    <a:pos x="71" y="30"/>
                  </a:cxn>
                  <a:cxn ang="0">
                    <a:pos x="68" y="25"/>
                  </a:cxn>
                  <a:cxn ang="0">
                    <a:pos x="66" y="21"/>
                  </a:cxn>
                  <a:cxn ang="0">
                    <a:pos x="53" y="9"/>
                  </a:cxn>
                  <a:cxn ang="0">
                    <a:pos x="40" y="6"/>
                  </a:cxn>
                  <a:cxn ang="0">
                    <a:pos x="29" y="9"/>
                  </a:cxn>
                  <a:cxn ang="0">
                    <a:pos x="20" y="17"/>
                  </a:cxn>
                  <a:cxn ang="0">
                    <a:pos x="15" y="29"/>
                  </a:cxn>
                  <a:cxn ang="0">
                    <a:pos x="14" y="42"/>
                  </a:cxn>
                  <a:cxn ang="0">
                    <a:pos x="16" y="56"/>
                  </a:cxn>
                  <a:cxn ang="0">
                    <a:pos x="21" y="67"/>
                  </a:cxn>
                  <a:cxn ang="0">
                    <a:pos x="31" y="75"/>
                  </a:cxn>
                  <a:cxn ang="0">
                    <a:pos x="38" y="76"/>
                  </a:cxn>
                  <a:cxn ang="0">
                    <a:pos x="43" y="77"/>
                  </a:cxn>
                  <a:cxn ang="0">
                    <a:pos x="53" y="75"/>
                  </a:cxn>
                  <a:cxn ang="0">
                    <a:pos x="63" y="70"/>
                  </a:cxn>
                  <a:cxn ang="0">
                    <a:pos x="72" y="59"/>
                  </a:cxn>
                  <a:cxn ang="0">
                    <a:pos x="77" y="62"/>
                  </a:cxn>
                  <a:cxn ang="0">
                    <a:pos x="67" y="73"/>
                  </a:cxn>
                  <a:cxn ang="0">
                    <a:pos x="56" y="80"/>
                  </a:cxn>
                  <a:cxn ang="0">
                    <a:pos x="42" y="82"/>
                  </a:cxn>
                  <a:cxn ang="0">
                    <a:pos x="25" y="80"/>
                  </a:cxn>
                  <a:cxn ang="0">
                    <a:pos x="11" y="71"/>
                  </a:cxn>
                  <a:cxn ang="0">
                    <a:pos x="2" y="58"/>
                  </a:cxn>
                  <a:cxn ang="0">
                    <a:pos x="0" y="42"/>
                  </a:cxn>
                  <a:cxn ang="0">
                    <a:pos x="2" y="29"/>
                  </a:cxn>
                  <a:cxn ang="0">
                    <a:pos x="7" y="17"/>
                  </a:cxn>
                  <a:cxn ang="0">
                    <a:pos x="14" y="10"/>
                  </a:cxn>
                  <a:cxn ang="0">
                    <a:pos x="24" y="3"/>
                  </a:cxn>
                  <a:cxn ang="0">
                    <a:pos x="31" y="1"/>
                  </a:cxn>
                  <a:cxn ang="0">
                    <a:pos x="38" y="0"/>
                  </a:cxn>
                </a:cxnLst>
                <a:rect l="0" t="0" r="r" b="b"/>
                <a:pathLst>
                  <a:path w="77" h="82">
                    <a:moveTo>
                      <a:pt x="38" y="0"/>
                    </a:moveTo>
                    <a:lnTo>
                      <a:pt x="52" y="2"/>
                    </a:lnTo>
                    <a:lnTo>
                      <a:pt x="62" y="7"/>
                    </a:lnTo>
                    <a:lnTo>
                      <a:pt x="64" y="2"/>
                    </a:lnTo>
                    <a:lnTo>
                      <a:pt x="68" y="2"/>
                    </a:lnTo>
                    <a:lnTo>
                      <a:pt x="75" y="30"/>
                    </a:lnTo>
                    <a:lnTo>
                      <a:pt x="71" y="30"/>
                    </a:lnTo>
                    <a:lnTo>
                      <a:pt x="68" y="25"/>
                    </a:lnTo>
                    <a:lnTo>
                      <a:pt x="66" y="21"/>
                    </a:lnTo>
                    <a:lnTo>
                      <a:pt x="53" y="9"/>
                    </a:lnTo>
                    <a:lnTo>
                      <a:pt x="40" y="6"/>
                    </a:lnTo>
                    <a:lnTo>
                      <a:pt x="29" y="9"/>
                    </a:lnTo>
                    <a:lnTo>
                      <a:pt x="20" y="17"/>
                    </a:lnTo>
                    <a:lnTo>
                      <a:pt x="15" y="29"/>
                    </a:lnTo>
                    <a:lnTo>
                      <a:pt x="14" y="42"/>
                    </a:lnTo>
                    <a:lnTo>
                      <a:pt x="16" y="56"/>
                    </a:lnTo>
                    <a:lnTo>
                      <a:pt x="21" y="67"/>
                    </a:lnTo>
                    <a:lnTo>
                      <a:pt x="31" y="75"/>
                    </a:lnTo>
                    <a:lnTo>
                      <a:pt x="38" y="76"/>
                    </a:lnTo>
                    <a:lnTo>
                      <a:pt x="43" y="77"/>
                    </a:lnTo>
                    <a:lnTo>
                      <a:pt x="53" y="75"/>
                    </a:lnTo>
                    <a:lnTo>
                      <a:pt x="63" y="70"/>
                    </a:lnTo>
                    <a:lnTo>
                      <a:pt x="72" y="59"/>
                    </a:lnTo>
                    <a:lnTo>
                      <a:pt x="77" y="62"/>
                    </a:lnTo>
                    <a:lnTo>
                      <a:pt x="67" y="73"/>
                    </a:lnTo>
                    <a:lnTo>
                      <a:pt x="56" y="80"/>
                    </a:lnTo>
                    <a:lnTo>
                      <a:pt x="42" y="82"/>
                    </a:lnTo>
                    <a:lnTo>
                      <a:pt x="25" y="80"/>
                    </a:lnTo>
                    <a:lnTo>
                      <a:pt x="11" y="71"/>
                    </a:lnTo>
                    <a:lnTo>
                      <a:pt x="2" y="58"/>
                    </a:lnTo>
                    <a:lnTo>
                      <a:pt x="0" y="42"/>
                    </a:lnTo>
                    <a:lnTo>
                      <a:pt x="2" y="29"/>
                    </a:lnTo>
                    <a:lnTo>
                      <a:pt x="7" y="17"/>
                    </a:lnTo>
                    <a:lnTo>
                      <a:pt x="14" y="10"/>
                    </a:lnTo>
                    <a:lnTo>
                      <a:pt x="24" y="3"/>
                    </a:lnTo>
                    <a:lnTo>
                      <a:pt x="31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16" name="Picture 400"/>
              <p:cNvPicPr>
                <a:picLocks noChangeAspect="1" noChangeArrowheads="1"/>
              </p:cNvPicPr>
              <p:nvPr/>
            </p:nvPicPr>
            <p:blipFill>
              <a:blip r:embed="rId199" cstate="print"/>
              <a:srcRect/>
              <a:stretch>
                <a:fillRect/>
              </a:stretch>
            </p:blipFill>
            <p:spPr bwMode="auto">
              <a:xfrm>
                <a:off x="5171" y="205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17" name="Picture 401"/>
              <p:cNvPicPr>
                <a:picLocks noChangeAspect="1" noChangeArrowheads="1"/>
              </p:cNvPicPr>
              <p:nvPr/>
            </p:nvPicPr>
            <p:blipFill>
              <a:blip r:embed="rId200" cstate="print"/>
              <a:srcRect/>
              <a:stretch>
                <a:fillRect/>
              </a:stretch>
            </p:blipFill>
            <p:spPr bwMode="auto">
              <a:xfrm>
                <a:off x="5171" y="2058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18" name="Picture 402"/>
              <p:cNvPicPr>
                <a:picLocks noChangeAspect="1" noChangeArrowheads="1"/>
              </p:cNvPicPr>
              <p:nvPr/>
            </p:nvPicPr>
            <p:blipFill>
              <a:blip r:embed="rId201" cstate="print"/>
              <a:srcRect/>
              <a:stretch>
                <a:fillRect/>
              </a:stretch>
            </p:blipFill>
            <p:spPr bwMode="auto">
              <a:xfrm>
                <a:off x="1067" y="2216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19" name="Picture 403"/>
              <p:cNvPicPr>
                <a:picLocks noChangeAspect="1" noChangeArrowheads="1"/>
              </p:cNvPicPr>
              <p:nvPr/>
            </p:nvPicPr>
            <p:blipFill>
              <a:blip r:embed="rId202" cstate="print"/>
              <a:srcRect/>
              <a:stretch>
                <a:fillRect/>
              </a:stretch>
            </p:blipFill>
            <p:spPr bwMode="auto">
              <a:xfrm>
                <a:off x="1067" y="2216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20" name="Picture 404"/>
              <p:cNvPicPr>
                <a:picLocks noChangeAspect="1" noChangeArrowheads="1"/>
              </p:cNvPicPr>
              <p:nvPr/>
            </p:nvPicPr>
            <p:blipFill>
              <a:blip r:embed="rId203" cstate="print"/>
              <a:srcRect/>
              <a:stretch>
                <a:fillRect/>
              </a:stretch>
            </p:blipFill>
            <p:spPr bwMode="auto">
              <a:xfrm>
                <a:off x="1064" y="222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21" name="Picture 405"/>
              <p:cNvPicPr>
                <a:picLocks noChangeAspect="1" noChangeArrowheads="1"/>
              </p:cNvPicPr>
              <p:nvPr/>
            </p:nvPicPr>
            <p:blipFill>
              <a:blip r:embed="rId204" cstate="print"/>
              <a:srcRect/>
              <a:stretch>
                <a:fillRect/>
              </a:stretch>
            </p:blipFill>
            <p:spPr bwMode="auto">
              <a:xfrm>
                <a:off x="1064" y="222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9823" name="Group 607"/>
            <p:cNvGrpSpPr>
              <a:grpSpLocks/>
            </p:cNvGrpSpPr>
            <p:nvPr/>
          </p:nvGrpSpPr>
          <p:grpSpPr bwMode="auto">
            <a:xfrm>
              <a:off x="1064" y="2221"/>
              <a:ext cx="4116" cy="820"/>
              <a:chOff x="1064" y="2221"/>
              <a:chExt cx="4116" cy="820"/>
            </a:xfrm>
          </p:grpSpPr>
          <p:sp>
            <p:nvSpPr>
              <p:cNvPr id="9623" name="Freeform 407"/>
              <p:cNvSpPr>
                <a:spLocks noEditPoints="1"/>
              </p:cNvSpPr>
              <p:nvPr/>
            </p:nvSpPr>
            <p:spPr bwMode="auto">
              <a:xfrm>
                <a:off x="1209" y="2254"/>
                <a:ext cx="67" cy="80"/>
              </a:xfrm>
              <a:custGeom>
                <a:avLst/>
                <a:gdLst/>
                <a:ahLst/>
                <a:cxnLst>
                  <a:cxn ang="0">
                    <a:pos x="38" y="11"/>
                  </a:cxn>
                  <a:cxn ang="0">
                    <a:pos x="8" y="52"/>
                  </a:cxn>
                  <a:cxn ang="0">
                    <a:pos x="38" y="52"/>
                  </a:cxn>
                  <a:cxn ang="0">
                    <a:pos x="38" y="11"/>
                  </a:cxn>
                  <a:cxn ang="0">
                    <a:pos x="38" y="0"/>
                  </a:cxn>
                  <a:cxn ang="0">
                    <a:pos x="49" y="0"/>
                  </a:cxn>
                  <a:cxn ang="0">
                    <a:pos x="49" y="52"/>
                  </a:cxn>
                  <a:cxn ang="0">
                    <a:pos x="67" y="52"/>
                  </a:cxn>
                  <a:cxn ang="0">
                    <a:pos x="64" y="59"/>
                  </a:cxn>
                  <a:cxn ang="0">
                    <a:pos x="49" y="59"/>
                  </a:cxn>
                  <a:cxn ang="0">
                    <a:pos x="49" y="68"/>
                  </a:cxn>
                  <a:cxn ang="0">
                    <a:pos x="50" y="72"/>
                  </a:cxn>
                  <a:cxn ang="0">
                    <a:pos x="52" y="74"/>
                  </a:cxn>
                  <a:cxn ang="0">
                    <a:pos x="53" y="75"/>
                  </a:cxn>
                  <a:cxn ang="0">
                    <a:pos x="57" y="77"/>
                  </a:cxn>
                  <a:cxn ang="0">
                    <a:pos x="61" y="77"/>
                  </a:cxn>
                  <a:cxn ang="0">
                    <a:pos x="61" y="80"/>
                  </a:cxn>
                  <a:cxn ang="0">
                    <a:pos x="28" y="80"/>
                  </a:cxn>
                  <a:cxn ang="0">
                    <a:pos x="28" y="77"/>
                  </a:cxn>
                  <a:cxn ang="0">
                    <a:pos x="34" y="77"/>
                  </a:cxn>
                  <a:cxn ang="0">
                    <a:pos x="36" y="75"/>
                  </a:cxn>
                  <a:cxn ang="0">
                    <a:pos x="38" y="73"/>
                  </a:cxn>
                  <a:cxn ang="0">
                    <a:pos x="38" y="59"/>
                  </a:cxn>
                  <a:cxn ang="0">
                    <a:pos x="2" y="59"/>
                  </a:cxn>
                  <a:cxn ang="0">
                    <a:pos x="0" y="54"/>
                  </a:cxn>
                  <a:cxn ang="0">
                    <a:pos x="20" y="28"/>
                  </a:cxn>
                  <a:cxn ang="0">
                    <a:pos x="38" y="0"/>
                  </a:cxn>
                </a:cxnLst>
                <a:rect l="0" t="0" r="r" b="b"/>
                <a:pathLst>
                  <a:path w="67" h="80">
                    <a:moveTo>
                      <a:pt x="38" y="11"/>
                    </a:moveTo>
                    <a:lnTo>
                      <a:pt x="8" y="52"/>
                    </a:lnTo>
                    <a:lnTo>
                      <a:pt x="38" y="52"/>
                    </a:lnTo>
                    <a:lnTo>
                      <a:pt x="38" y="11"/>
                    </a:lnTo>
                    <a:close/>
                    <a:moveTo>
                      <a:pt x="38" y="0"/>
                    </a:moveTo>
                    <a:lnTo>
                      <a:pt x="49" y="0"/>
                    </a:lnTo>
                    <a:lnTo>
                      <a:pt x="49" y="52"/>
                    </a:lnTo>
                    <a:lnTo>
                      <a:pt x="67" y="52"/>
                    </a:lnTo>
                    <a:lnTo>
                      <a:pt x="64" y="59"/>
                    </a:lnTo>
                    <a:lnTo>
                      <a:pt x="49" y="59"/>
                    </a:lnTo>
                    <a:lnTo>
                      <a:pt x="49" y="68"/>
                    </a:lnTo>
                    <a:lnTo>
                      <a:pt x="50" y="72"/>
                    </a:lnTo>
                    <a:lnTo>
                      <a:pt x="52" y="74"/>
                    </a:lnTo>
                    <a:lnTo>
                      <a:pt x="53" y="75"/>
                    </a:lnTo>
                    <a:lnTo>
                      <a:pt x="57" y="77"/>
                    </a:lnTo>
                    <a:lnTo>
                      <a:pt x="61" y="77"/>
                    </a:lnTo>
                    <a:lnTo>
                      <a:pt x="61" y="80"/>
                    </a:lnTo>
                    <a:lnTo>
                      <a:pt x="28" y="80"/>
                    </a:lnTo>
                    <a:lnTo>
                      <a:pt x="28" y="77"/>
                    </a:lnTo>
                    <a:lnTo>
                      <a:pt x="34" y="77"/>
                    </a:lnTo>
                    <a:lnTo>
                      <a:pt x="36" y="75"/>
                    </a:lnTo>
                    <a:lnTo>
                      <a:pt x="38" y="73"/>
                    </a:lnTo>
                    <a:lnTo>
                      <a:pt x="38" y="59"/>
                    </a:lnTo>
                    <a:lnTo>
                      <a:pt x="2" y="59"/>
                    </a:lnTo>
                    <a:lnTo>
                      <a:pt x="0" y="54"/>
                    </a:lnTo>
                    <a:lnTo>
                      <a:pt x="20" y="2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24" name="Freeform 408"/>
              <p:cNvSpPr>
                <a:spLocks noEditPoints="1"/>
              </p:cNvSpPr>
              <p:nvPr/>
            </p:nvSpPr>
            <p:spPr bwMode="auto">
              <a:xfrm>
                <a:off x="1516" y="2254"/>
                <a:ext cx="99" cy="82"/>
              </a:xfrm>
              <a:custGeom>
                <a:avLst/>
                <a:gdLst/>
                <a:ahLst/>
                <a:cxnLst>
                  <a:cxn ang="0">
                    <a:pos x="73" y="39"/>
                  </a:cxn>
                  <a:cxn ang="0">
                    <a:pos x="67" y="58"/>
                  </a:cxn>
                  <a:cxn ang="0">
                    <a:pos x="70" y="72"/>
                  </a:cxn>
                  <a:cxn ang="0">
                    <a:pos x="75" y="77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9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7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0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5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2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9"/>
                    </a:lnTo>
                    <a:lnTo>
                      <a:pt x="69" y="46"/>
                    </a:lnTo>
                    <a:lnTo>
                      <a:pt x="67" y="58"/>
                    </a:lnTo>
                    <a:lnTo>
                      <a:pt x="67" y="64"/>
                    </a:lnTo>
                    <a:lnTo>
                      <a:pt x="70" y="72"/>
                    </a:lnTo>
                    <a:lnTo>
                      <a:pt x="73" y="75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5"/>
                    </a:lnTo>
                    <a:lnTo>
                      <a:pt x="31" y="13"/>
                    </a:lnTo>
                    <a:lnTo>
                      <a:pt x="27" y="7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2"/>
                    </a:lnTo>
                    <a:lnTo>
                      <a:pt x="36" y="8"/>
                    </a:lnTo>
                    <a:lnTo>
                      <a:pt x="40" y="16"/>
                    </a:lnTo>
                    <a:lnTo>
                      <a:pt x="41" y="25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25" name="Freeform 409"/>
              <p:cNvSpPr>
                <a:spLocks/>
              </p:cNvSpPr>
              <p:nvPr/>
            </p:nvSpPr>
            <p:spPr bwMode="auto">
              <a:xfrm>
                <a:off x="1624" y="2253"/>
                <a:ext cx="62" cy="8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52" y="8"/>
                  </a:cxn>
                  <a:cxn ang="0">
                    <a:pos x="59" y="19"/>
                  </a:cxn>
                  <a:cxn ang="0">
                    <a:pos x="55" y="29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52" y="42"/>
                  </a:cxn>
                  <a:cxn ang="0">
                    <a:pos x="60" y="48"/>
                  </a:cxn>
                  <a:cxn ang="0">
                    <a:pos x="60" y="69"/>
                  </a:cxn>
                  <a:cxn ang="0">
                    <a:pos x="51" y="78"/>
                  </a:cxn>
                  <a:cxn ang="0">
                    <a:pos x="28" y="83"/>
                  </a:cxn>
                  <a:cxn ang="0">
                    <a:pos x="17" y="81"/>
                  </a:cxn>
                  <a:cxn ang="0">
                    <a:pos x="5" y="76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9"/>
                  </a:cxn>
                  <a:cxn ang="0">
                    <a:pos x="13" y="71"/>
                  </a:cxn>
                  <a:cxn ang="0">
                    <a:pos x="18" y="75"/>
                  </a:cxn>
                  <a:cxn ang="0">
                    <a:pos x="29" y="78"/>
                  </a:cxn>
                  <a:cxn ang="0">
                    <a:pos x="47" y="69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40"/>
                  </a:cxn>
                  <a:cxn ang="0">
                    <a:pos x="26" y="41"/>
                  </a:cxn>
                  <a:cxn ang="0">
                    <a:pos x="20" y="36"/>
                  </a:cxn>
                  <a:cxn ang="0">
                    <a:pos x="36" y="34"/>
                  </a:cxn>
                  <a:cxn ang="0">
                    <a:pos x="45" y="26"/>
                  </a:cxn>
                  <a:cxn ang="0">
                    <a:pos x="45" y="15"/>
                  </a:cxn>
                  <a:cxn ang="0">
                    <a:pos x="41" y="9"/>
                  </a:cxn>
                  <a:cxn ang="0">
                    <a:pos x="34" y="6"/>
                  </a:cxn>
                  <a:cxn ang="0">
                    <a:pos x="26" y="6"/>
                  </a:cxn>
                  <a:cxn ang="0">
                    <a:pos x="18" y="9"/>
                  </a:cxn>
                  <a:cxn ang="0">
                    <a:pos x="15" y="15"/>
                  </a:cxn>
                  <a:cxn ang="0">
                    <a:pos x="17" y="23"/>
                  </a:cxn>
                  <a:cxn ang="0">
                    <a:pos x="13" y="27"/>
                  </a:cxn>
                  <a:cxn ang="0">
                    <a:pos x="7" y="24"/>
                  </a:cxn>
                  <a:cxn ang="0">
                    <a:pos x="4" y="19"/>
                  </a:cxn>
                  <a:cxn ang="0">
                    <a:pos x="8" y="9"/>
                  </a:cxn>
                  <a:cxn ang="0">
                    <a:pos x="18" y="3"/>
                  </a:cxn>
                </a:cxnLst>
                <a:rect l="0" t="0" r="r" b="b"/>
                <a:pathLst>
                  <a:path w="62" h="83">
                    <a:moveTo>
                      <a:pt x="31" y="0"/>
                    </a:moveTo>
                    <a:lnTo>
                      <a:pt x="43" y="3"/>
                    </a:lnTo>
                    <a:lnTo>
                      <a:pt x="48" y="5"/>
                    </a:lnTo>
                    <a:lnTo>
                      <a:pt x="52" y="8"/>
                    </a:lnTo>
                    <a:lnTo>
                      <a:pt x="56" y="12"/>
                    </a:lnTo>
                    <a:lnTo>
                      <a:pt x="59" y="19"/>
                    </a:lnTo>
                    <a:lnTo>
                      <a:pt x="56" y="27"/>
                    </a:lnTo>
                    <a:lnTo>
                      <a:pt x="55" y="29"/>
                    </a:lnTo>
                    <a:lnTo>
                      <a:pt x="51" y="32"/>
                    </a:lnTo>
                    <a:lnTo>
                      <a:pt x="48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48" y="41"/>
                    </a:lnTo>
                    <a:lnTo>
                      <a:pt x="52" y="42"/>
                    </a:lnTo>
                    <a:lnTo>
                      <a:pt x="57" y="45"/>
                    </a:lnTo>
                    <a:lnTo>
                      <a:pt x="60" y="48"/>
                    </a:lnTo>
                    <a:lnTo>
                      <a:pt x="62" y="59"/>
                    </a:lnTo>
                    <a:lnTo>
                      <a:pt x="60" y="69"/>
                    </a:lnTo>
                    <a:lnTo>
                      <a:pt x="56" y="74"/>
                    </a:lnTo>
                    <a:lnTo>
                      <a:pt x="51" y="78"/>
                    </a:lnTo>
                    <a:lnTo>
                      <a:pt x="41" y="81"/>
                    </a:lnTo>
                    <a:lnTo>
                      <a:pt x="28" y="83"/>
                    </a:lnTo>
                    <a:lnTo>
                      <a:pt x="22" y="83"/>
                    </a:lnTo>
                    <a:lnTo>
                      <a:pt x="17" y="81"/>
                    </a:lnTo>
                    <a:lnTo>
                      <a:pt x="10" y="79"/>
                    </a:lnTo>
                    <a:lnTo>
                      <a:pt x="5" y="76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" y="60"/>
                    </a:lnTo>
                    <a:lnTo>
                      <a:pt x="4" y="57"/>
                    </a:lnTo>
                    <a:lnTo>
                      <a:pt x="9" y="57"/>
                    </a:lnTo>
                    <a:lnTo>
                      <a:pt x="12" y="59"/>
                    </a:lnTo>
                    <a:lnTo>
                      <a:pt x="13" y="61"/>
                    </a:lnTo>
                    <a:lnTo>
                      <a:pt x="13" y="71"/>
                    </a:lnTo>
                    <a:lnTo>
                      <a:pt x="15" y="74"/>
                    </a:lnTo>
                    <a:lnTo>
                      <a:pt x="18" y="75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40" y="75"/>
                    </a:lnTo>
                    <a:lnTo>
                      <a:pt x="47" y="69"/>
                    </a:lnTo>
                    <a:lnTo>
                      <a:pt x="50" y="59"/>
                    </a:lnTo>
                    <a:lnTo>
                      <a:pt x="47" y="48"/>
                    </a:lnTo>
                    <a:lnTo>
                      <a:pt x="45" y="45"/>
                    </a:lnTo>
                    <a:lnTo>
                      <a:pt x="41" y="42"/>
                    </a:lnTo>
                    <a:lnTo>
                      <a:pt x="36" y="41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6" y="41"/>
                    </a:lnTo>
                    <a:lnTo>
                      <a:pt x="20" y="41"/>
                    </a:lnTo>
                    <a:lnTo>
                      <a:pt x="20" y="36"/>
                    </a:lnTo>
                    <a:lnTo>
                      <a:pt x="32" y="36"/>
                    </a:lnTo>
                    <a:lnTo>
                      <a:pt x="36" y="34"/>
                    </a:lnTo>
                    <a:lnTo>
                      <a:pt x="43" y="29"/>
                    </a:lnTo>
                    <a:lnTo>
                      <a:pt x="45" y="26"/>
                    </a:lnTo>
                    <a:lnTo>
                      <a:pt x="46" y="20"/>
                    </a:lnTo>
                    <a:lnTo>
                      <a:pt x="45" y="15"/>
                    </a:lnTo>
                    <a:lnTo>
                      <a:pt x="43" y="12"/>
                    </a:lnTo>
                    <a:lnTo>
                      <a:pt x="41" y="9"/>
                    </a:lnTo>
                    <a:lnTo>
                      <a:pt x="38" y="8"/>
                    </a:lnTo>
                    <a:lnTo>
                      <a:pt x="34" y="6"/>
                    </a:lnTo>
                    <a:lnTo>
                      <a:pt x="29" y="5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5" y="26"/>
                    </a:lnTo>
                    <a:lnTo>
                      <a:pt x="13" y="2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26" name="Freeform 410"/>
              <p:cNvSpPr>
                <a:spLocks noEditPoints="1"/>
              </p:cNvSpPr>
              <p:nvPr/>
            </p:nvSpPr>
            <p:spPr bwMode="auto">
              <a:xfrm>
                <a:off x="1695" y="2254"/>
                <a:ext cx="66" cy="80"/>
              </a:xfrm>
              <a:custGeom>
                <a:avLst/>
                <a:gdLst/>
                <a:ahLst/>
                <a:cxnLst>
                  <a:cxn ang="0">
                    <a:pos x="38" y="11"/>
                  </a:cxn>
                  <a:cxn ang="0">
                    <a:pos x="8" y="52"/>
                  </a:cxn>
                  <a:cxn ang="0">
                    <a:pos x="38" y="52"/>
                  </a:cxn>
                  <a:cxn ang="0">
                    <a:pos x="38" y="11"/>
                  </a:cxn>
                  <a:cxn ang="0">
                    <a:pos x="38" y="0"/>
                  </a:cxn>
                  <a:cxn ang="0">
                    <a:pos x="49" y="0"/>
                  </a:cxn>
                  <a:cxn ang="0">
                    <a:pos x="49" y="52"/>
                  </a:cxn>
                  <a:cxn ang="0">
                    <a:pos x="66" y="52"/>
                  </a:cxn>
                  <a:cxn ang="0">
                    <a:pos x="64" y="59"/>
                  </a:cxn>
                  <a:cxn ang="0">
                    <a:pos x="49" y="59"/>
                  </a:cxn>
                  <a:cxn ang="0">
                    <a:pos x="49" y="64"/>
                  </a:cxn>
                  <a:cxn ang="0">
                    <a:pos x="50" y="68"/>
                  </a:cxn>
                  <a:cxn ang="0">
                    <a:pos x="50" y="72"/>
                  </a:cxn>
                  <a:cxn ang="0">
                    <a:pos x="51" y="74"/>
                  </a:cxn>
                  <a:cxn ang="0">
                    <a:pos x="52" y="75"/>
                  </a:cxn>
                  <a:cxn ang="0">
                    <a:pos x="56" y="77"/>
                  </a:cxn>
                  <a:cxn ang="0">
                    <a:pos x="60" y="77"/>
                  </a:cxn>
                  <a:cxn ang="0">
                    <a:pos x="60" y="80"/>
                  </a:cxn>
                  <a:cxn ang="0">
                    <a:pos x="27" y="80"/>
                  </a:cxn>
                  <a:cxn ang="0">
                    <a:pos x="27" y="77"/>
                  </a:cxn>
                  <a:cxn ang="0">
                    <a:pos x="33" y="77"/>
                  </a:cxn>
                  <a:cxn ang="0">
                    <a:pos x="36" y="75"/>
                  </a:cxn>
                  <a:cxn ang="0">
                    <a:pos x="37" y="73"/>
                  </a:cxn>
                  <a:cxn ang="0">
                    <a:pos x="37" y="70"/>
                  </a:cxn>
                  <a:cxn ang="0">
                    <a:pos x="38" y="68"/>
                  </a:cxn>
                  <a:cxn ang="0">
                    <a:pos x="38" y="59"/>
                  </a:cxn>
                  <a:cxn ang="0">
                    <a:pos x="2" y="59"/>
                  </a:cxn>
                  <a:cxn ang="0">
                    <a:pos x="0" y="54"/>
                  </a:cxn>
                  <a:cxn ang="0">
                    <a:pos x="19" y="28"/>
                  </a:cxn>
                  <a:cxn ang="0">
                    <a:pos x="38" y="0"/>
                  </a:cxn>
                </a:cxnLst>
                <a:rect l="0" t="0" r="r" b="b"/>
                <a:pathLst>
                  <a:path w="66" h="80">
                    <a:moveTo>
                      <a:pt x="38" y="11"/>
                    </a:moveTo>
                    <a:lnTo>
                      <a:pt x="8" y="52"/>
                    </a:lnTo>
                    <a:lnTo>
                      <a:pt x="38" y="52"/>
                    </a:lnTo>
                    <a:lnTo>
                      <a:pt x="38" y="11"/>
                    </a:lnTo>
                    <a:close/>
                    <a:moveTo>
                      <a:pt x="38" y="0"/>
                    </a:moveTo>
                    <a:lnTo>
                      <a:pt x="49" y="0"/>
                    </a:lnTo>
                    <a:lnTo>
                      <a:pt x="49" y="52"/>
                    </a:lnTo>
                    <a:lnTo>
                      <a:pt x="66" y="52"/>
                    </a:lnTo>
                    <a:lnTo>
                      <a:pt x="64" y="59"/>
                    </a:lnTo>
                    <a:lnTo>
                      <a:pt x="49" y="59"/>
                    </a:lnTo>
                    <a:lnTo>
                      <a:pt x="49" y="64"/>
                    </a:lnTo>
                    <a:lnTo>
                      <a:pt x="50" y="68"/>
                    </a:lnTo>
                    <a:lnTo>
                      <a:pt x="50" y="72"/>
                    </a:lnTo>
                    <a:lnTo>
                      <a:pt x="51" y="74"/>
                    </a:lnTo>
                    <a:lnTo>
                      <a:pt x="52" y="75"/>
                    </a:lnTo>
                    <a:lnTo>
                      <a:pt x="56" y="77"/>
                    </a:lnTo>
                    <a:lnTo>
                      <a:pt x="60" y="77"/>
                    </a:lnTo>
                    <a:lnTo>
                      <a:pt x="60" y="80"/>
                    </a:lnTo>
                    <a:lnTo>
                      <a:pt x="27" y="80"/>
                    </a:lnTo>
                    <a:lnTo>
                      <a:pt x="27" y="77"/>
                    </a:lnTo>
                    <a:lnTo>
                      <a:pt x="33" y="77"/>
                    </a:lnTo>
                    <a:lnTo>
                      <a:pt x="36" y="75"/>
                    </a:lnTo>
                    <a:lnTo>
                      <a:pt x="37" y="73"/>
                    </a:lnTo>
                    <a:lnTo>
                      <a:pt x="37" y="70"/>
                    </a:lnTo>
                    <a:lnTo>
                      <a:pt x="38" y="68"/>
                    </a:lnTo>
                    <a:lnTo>
                      <a:pt x="38" y="59"/>
                    </a:lnTo>
                    <a:lnTo>
                      <a:pt x="2" y="59"/>
                    </a:lnTo>
                    <a:lnTo>
                      <a:pt x="0" y="54"/>
                    </a:lnTo>
                    <a:lnTo>
                      <a:pt x="19" y="2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27" name="Picture 411"/>
              <p:cNvPicPr>
                <a:picLocks noChangeAspect="1" noChangeArrowheads="1"/>
              </p:cNvPicPr>
              <p:nvPr/>
            </p:nvPicPr>
            <p:blipFill>
              <a:blip r:embed="rId205" cstate="print"/>
              <a:srcRect/>
              <a:stretch>
                <a:fillRect/>
              </a:stretch>
            </p:blipFill>
            <p:spPr bwMode="auto">
              <a:xfrm>
                <a:off x="1857" y="222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28" name="Picture 412"/>
              <p:cNvPicPr>
                <a:picLocks noChangeAspect="1" noChangeArrowheads="1"/>
              </p:cNvPicPr>
              <p:nvPr/>
            </p:nvPicPr>
            <p:blipFill>
              <a:blip r:embed="rId206" cstate="print"/>
              <a:srcRect/>
              <a:stretch>
                <a:fillRect/>
              </a:stretch>
            </p:blipFill>
            <p:spPr bwMode="auto">
              <a:xfrm>
                <a:off x="1857" y="222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29" name="Picture 413"/>
              <p:cNvPicPr>
                <a:picLocks noChangeAspect="1" noChangeArrowheads="1"/>
              </p:cNvPicPr>
              <p:nvPr/>
            </p:nvPicPr>
            <p:blipFill>
              <a:blip r:embed="rId207" cstate="print"/>
              <a:srcRect/>
              <a:stretch>
                <a:fillRect/>
              </a:stretch>
            </p:blipFill>
            <p:spPr bwMode="auto">
              <a:xfrm>
                <a:off x="1885" y="2221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30" name="Picture 414"/>
              <p:cNvPicPr>
                <a:picLocks noChangeAspect="1" noChangeArrowheads="1"/>
              </p:cNvPicPr>
              <p:nvPr/>
            </p:nvPicPr>
            <p:blipFill>
              <a:blip r:embed="rId208" cstate="print"/>
              <a:srcRect/>
              <a:stretch>
                <a:fillRect/>
              </a:stretch>
            </p:blipFill>
            <p:spPr bwMode="auto">
              <a:xfrm>
                <a:off x="1885" y="2221"/>
                <a:ext cx="7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31" name="Freeform 415"/>
              <p:cNvSpPr>
                <a:spLocks/>
              </p:cNvSpPr>
              <p:nvPr/>
            </p:nvSpPr>
            <p:spPr bwMode="auto">
              <a:xfrm>
                <a:off x="2155" y="2234"/>
                <a:ext cx="35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" y="0"/>
                  </a:cxn>
                  <a:cxn ang="0">
                    <a:pos x="35" y="8"/>
                  </a:cxn>
                  <a:cxn ang="0">
                    <a:pos x="11" y="8"/>
                  </a:cxn>
                  <a:cxn ang="0">
                    <a:pos x="11" y="112"/>
                  </a:cxn>
                  <a:cxn ang="0">
                    <a:pos x="35" y="112"/>
                  </a:cxn>
                  <a:cxn ang="0">
                    <a:pos x="35" y="120"/>
                  </a:cxn>
                  <a:cxn ang="0">
                    <a:pos x="0" y="120"/>
                  </a:cxn>
                  <a:cxn ang="0">
                    <a:pos x="0" y="0"/>
                  </a:cxn>
                </a:cxnLst>
                <a:rect l="0" t="0" r="r" b="b"/>
                <a:pathLst>
                  <a:path w="35" h="120">
                    <a:moveTo>
                      <a:pt x="0" y="0"/>
                    </a:moveTo>
                    <a:lnTo>
                      <a:pt x="35" y="0"/>
                    </a:lnTo>
                    <a:lnTo>
                      <a:pt x="35" y="8"/>
                    </a:lnTo>
                    <a:lnTo>
                      <a:pt x="11" y="8"/>
                    </a:lnTo>
                    <a:lnTo>
                      <a:pt x="11" y="112"/>
                    </a:lnTo>
                    <a:lnTo>
                      <a:pt x="35" y="112"/>
                    </a:lnTo>
                    <a:lnTo>
                      <a:pt x="35" y="120"/>
                    </a:lnTo>
                    <a:lnTo>
                      <a:pt x="0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32" name="Freeform 416"/>
              <p:cNvSpPr>
                <a:spLocks noEditPoints="1"/>
              </p:cNvSpPr>
              <p:nvPr/>
            </p:nvSpPr>
            <p:spPr bwMode="auto">
              <a:xfrm>
                <a:off x="2542" y="2254"/>
                <a:ext cx="99" cy="82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7" y="58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9" y="68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7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7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6" y="45"/>
                  </a:cxn>
                  <a:cxn ang="0">
                    <a:pos x="26" y="42"/>
                  </a:cxn>
                  <a:cxn ang="0">
                    <a:pos x="32" y="25"/>
                  </a:cxn>
                  <a:cxn ang="0">
                    <a:pos x="26" y="7"/>
                  </a:cxn>
                  <a:cxn ang="0">
                    <a:pos x="73" y="0"/>
                  </a:cxn>
                  <a:cxn ang="0">
                    <a:pos x="26" y="80"/>
                  </a:cxn>
                  <a:cxn ang="0">
                    <a:pos x="73" y="0"/>
                  </a:cxn>
                  <a:cxn ang="0">
                    <a:pos x="29" y="2"/>
                  </a:cxn>
                  <a:cxn ang="0">
                    <a:pos x="39" y="16"/>
                  </a:cxn>
                  <a:cxn ang="0">
                    <a:pos x="39" y="35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1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2" y="39"/>
                    </a:lnTo>
                    <a:lnTo>
                      <a:pt x="68" y="46"/>
                    </a:lnTo>
                    <a:lnTo>
                      <a:pt x="67" y="58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7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3" y="74"/>
                    </a:lnTo>
                    <a:lnTo>
                      <a:pt x="60" y="66"/>
                    </a:lnTo>
                    <a:lnTo>
                      <a:pt x="58" y="56"/>
                    </a:lnTo>
                    <a:lnTo>
                      <a:pt x="60" y="47"/>
                    </a:lnTo>
                    <a:lnTo>
                      <a:pt x="63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16" y="45"/>
                    </a:lnTo>
                    <a:lnTo>
                      <a:pt x="20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2" y="25"/>
                    </a:lnTo>
                    <a:lnTo>
                      <a:pt x="30" y="13"/>
                    </a:lnTo>
                    <a:lnTo>
                      <a:pt x="26" y="7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2"/>
                    </a:lnTo>
                    <a:lnTo>
                      <a:pt x="35" y="8"/>
                    </a:lnTo>
                    <a:lnTo>
                      <a:pt x="39" y="16"/>
                    </a:lnTo>
                    <a:lnTo>
                      <a:pt x="40" y="25"/>
                    </a:lnTo>
                    <a:lnTo>
                      <a:pt x="39" y="35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33" name="Freeform 417"/>
              <p:cNvSpPr>
                <a:spLocks/>
              </p:cNvSpPr>
              <p:nvPr/>
            </p:nvSpPr>
            <p:spPr bwMode="auto">
              <a:xfrm>
                <a:off x="2652" y="2251"/>
                <a:ext cx="61" cy="8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0"/>
                  </a:cxn>
                  <a:cxn ang="0">
                    <a:pos x="51" y="14"/>
                  </a:cxn>
                  <a:cxn ang="0">
                    <a:pos x="12" y="14"/>
                  </a:cxn>
                  <a:cxn ang="0">
                    <a:pos x="12" y="36"/>
                  </a:cxn>
                  <a:cxn ang="0">
                    <a:pos x="22" y="31"/>
                  </a:cxn>
                  <a:cxn ang="0">
                    <a:pos x="32" y="30"/>
                  </a:cxn>
                  <a:cxn ang="0">
                    <a:pos x="44" y="31"/>
                  </a:cxn>
                  <a:cxn ang="0">
                    <a:pos x="52" y="36"/>
                  </a:cxn>
                  <a:cxn ang="0">
                    <a:pos x="59" y="44"/>
                  </a:cxn>
                  <a:cxn ang="0">
                    <a:pos x="61" y="55"/>
                  </a:cxn>
                  <a:cxn ang="0">
                    <a:pos x="59" y="68"/>
                  </a:cxn>
                  <a:cxn ang="0">
                    <a:pos x="51" y="77"/>
                  </a:cxn>
                  <a:cxn ang="0">
                    <a:pos x="41" y="83"/>
                  </a:cxn>
                  <a:cxn ang="0">
                    <a:pos x="28" y="85"/>
                  </a:cxn>
                  <a:cxn ang="0">
                    <a:pos x="22" y="85"/>
                  </a:cxn>
                  <a:cxn ang="0">
                    <a:pos x="16" y="83"/>
                  </a:cxn>
                  <a:cxn ang="0">
                    <a:pos x="5" y="78"/>
                  </a:cxn>
                  <a:cxn ang="0">
                    <a:pos x="3" y="76"/>
                  </a:cxn>
                  <a:cxn ang="0">
                    <a:pos x="0" y="72"/>
                  </a:cxn>
                  <a:cxn ang="0">
                    <a:pos x="0" y="64"/>
                  </a:cxn>
                  <a:cxn ang="0">
                    <a:pos x="4" y="61"/>
                  </a:cxn>
                  <a:cxn ang="0">
                    <a:pos x="7" y="61"/>
                  </a:cxn>
                  <a:cxn ang="0">
                    <a:pos x="11" y="62"/>
                  </a:cxn>
                  <a:cxn ang="0">
                    <a:pos x="13" y="63"/>
                  </a:cxn>
                  <a:cxn ang="0">
                    <a:pos x="14" y="67"/>
                  </a:cxn>
                  <a:cxn ang="0">
                    <a:pos x="13" y="68"/>
                  </a:cxn>
                  <a:cxn ang="0">
                    <a:pos x="13" y="75"/>
                  </a:cxn>
                  <a:cxn ang="0">
                    <a:pos x="16" y="77"/>
                  </a:cxn>
                  <a:cxn ang="0">
                    <a:pos x="18" y="78"/>
                  </a:cxn>
                  <a:cxn ang="0">
                    <a:pos x="22" y="80"/>
                  </a:cxn>
                  <a:cxn ang="0">
                    <a:pos x="27" y="80"/>
                  </a:cxn>
                  <a:cxn ang="0">
                    <a:pos x="38" y="77"/>
                  </a:cxn>
                  <a:cxn ang="0">
                    <a:pos x="45" y="69"/>
                  </a:cxn>
                  <a:cxn ang="0">
                    <a:pos x="47" y="58"/>
                  </a:cxn>
                  <a:cxn ang="0">
                    <a:pos x="46" y="47"/>
                  </a:cxn>
                  <a:cxn ang="0">
                    <a:pos x="38" y="39"/>
                  </a:cxn>
                  <a:cxn ang="0">
                    <a:pos x="28" y="36"/>
                  </a:cxn>
                  <a:cxn ang="0">
                    <a:pos x="23" y="36"/>
                  </a:cxn>
                  <a:cxn ang="0">
                    <a:pos x="18" y="38"/>
                  </a:cxn>
                  <a:cxn ang="0">
                    <a:pos x="16" y="40"/>
                  </a:cxn>
                  <a:cxn ang="0">
                    <a:pos x="12" y="43"/>
                  </a:cxn>
                  <a:cxn ang="0">
                    <a:pos x="9" y="47"/>
                  </a:cxn>
                  <a:cxn ang="0">
                    <a:pos x="4" y="45"/>
                  </a:cxn>
                  <a:cxn ang="0">
                    <a:pos x="4" y="3"/>
                  </a:cxn>
                  <a:cxn ang="0">
                    <a:pos x="46" y="3"/>
                  </a:cxn>
                  <a:cxn ang="0">
                    <a:pos x="47" y="2"/>
                  </a:cxn>
                  <a:cxn ang="0">
                    <a:pos x="49" y="0"/>
                  </a:cxn>
                </a:cxnLst>
                <a:rect l="0" t="0" r="r" b="b"/>
                <a:pathLst>
                  <a:path w="61" h="85">
                    <a:moveTo>
                      <a:pt x="49" y="0"/>
                    </a:moveTo>
                    <a:lnTo>
                      <a:pt x="54" y="0"/>
                    </a:lnTo>
                    <a:lnTo>
                      <a:pt x="51" y="14"/>
                    </a:lnTo>
                    <a:lnTo>
                      <a:pt x="12" y="14"/>
                    </a:lnTo>
                    <a:lnTo>
                      <a:pt x="12" y="36"/>
                    </a:lnTo>
                    <a:lnTo>
                      <a:pt x="22" y="31"/>
                    </a:lnTo>
                    <a:lnTo>
                      <a:pt x="32" y="30"/>
                    </a:lnTo>
                    <a:lnTo>
                      <a:pt x="44" y="31"/>
                    </a:lnTo>
                    <a:lnTo>
                      <a:pt x="52" y="36"/>
                    </a:lnTo>
                    <a:lnTo>
                      <a:pt x="59" y="44"/>
                    </a:lnTo>
                    <a:lnTo>
                      <a:pt x="61" y="55"/>
                    </a:lnTo>
                    <a:lnTo>
                      <a:pt x="59" y="68"/>
                    </a:lnTo>
                    <a:lnTo>
                      <a:pt x="51" y="77"/>
                    </a:lnTo>
                    <a:lnTo>
                      <a:pt x="41" y="83"/>
                    </a:lnTo>
                    <a:lnTo>
                      <a:pt x="28" y="85"/>
                    </a:lnTo>
                    <a:lnTo>
                      <a:pt x="22" y="85"/>
                    </a:lnTo>
                    <a:lnTo>
                      <a:pt x="16" y="83"/>
                    </a:lnTo>
                    <a:lnTo>
                      <a:pt x="5" y="78"/>
                    </a:lnTo>
                    <a:lnTo>
                      <a:pt x="3" y="76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4" y="61"/>
                    </a:lnTo>
                    <a:lnTo>
                      <a:pt x="7" y="61"/>
                    </a:lnTo>
                    <a:lnTo>
                      <a:pt x="11" y="62"/>
                    </a:lnTo>
                    <a:lnTo>
                      <a:pt x="13" y="63"/>
                    </a:lnTo>
                    <a:lnTo>
                      <a:pt x="14" y="67"/>
                    </a:lnTo>
                    <a:lnTo>
                      <a:pt x="13" y="68"/>
                    </a:lnTo>
                    <a:lnTo>
                      <a:pt x="13" y="75"/>
                    </a:lnTo>
                    <a:lnTo>
                      <a:pt x="16" y="77"/>
                    </a:lnTo>
                    <a:lnTo>
                      <a:pt x="18" y="78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38" y="77"/>
                    </a:lnTo>
                    <a:lnTo>
                      <a:pt x="45" y="69"/>
                    </a:lnTo>
                    <a:lnTo>
                      <a:pt x="47" y="58"/>
                    </a:lnTo>
                    <a:lnTo>
                      <a:pt x="46" y="47"/>
                    </a:lnTo>
                    <a:lnTo>
                      <a:pt x="38" y="39"/>
                    </a:lnTo>
                    <a:lnTo>
                      <a:pt x="28" y="36"/>
                    </a:lnTo>
                    <a:lnTo>
                      <a:pt x="23" y="36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12" y="43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4" y="3"/>
                    </a:lnTo>
                    <a:lnTo>
                      <a:pt x="46" y="3"/>
                    </a:lnTo>
                    <a:lnTo>
                      <a:pt x="47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34" name="Freeform 418"/>
              <p:cNvSpPr>
                <a:spLocks noEditPoints="1"/>
              </p:cNvSpPr>
              <p:nvPr/>
            </p:nvSpPr>
            <p:spPr bwMode="auto">
              <a:xfrm>
                <a:off x="2721" y="2254"/>
                <a:ext cx="79" cy="80"/>
              </a:xfrm>
              <a:custGeom>
                <a:avLst/>
                <a:gdLst/>
                <a:ahLst/>
                <a:cxnLst>
                  <a:cxn ang="0">
                    <a:pos x="23" y="40"/>
                  </a:cxn>
                  <a:cxn ang="0">
                    <a:pos x="23" y="70"/>
                  </a:cxn>
                  <a:cxn ang="0">
                    <a:pos x="27" y="74"/>
                  </a:cxn>
                  <a:cxn ang="0">
                    <a:pos x="29" y="74"/>
                  </a:cxn>
                  <a:cxn ang="0">
                    <a:pos x="33" y="75"/>
                  </a:cxn>
                  <a:cxn ang="0">
                    <a:pos x="38" y="75"/>
                  </a:cxn>
                  <a:cxn ang="0">
                    <a:pos x="50" y="74"/>
                  </a:cxn>
                  <a:cxn ang="0">
                    <a:pos x="58" y="70"/>
                  </a:cxn>
                  <a:cxn ang="0">
                    <a:pos x="64" y="65"/>
                  </a:cxn>
                  <a:cxn ang="0">
                    <a:pos x="66" y="56"/>
                  </a:cxn>
                  <a:cxn ang="0">
                    <a:pos x="65" y="51"/>
                  </a:cxn>
                  <a:cxn ang="0">
                    <a:pos x="64" y="47"/>
                  </a:cxn>
                  <a:cxn ang="0">
                    <a:pos x="62" y="45"/>
                  </a:cxn>
                  <a:cxn ang="0">
                    <a:pos x="58" y="42"/>
                  </a:cxn>
                  <a:cxn ang="0">
                    <a:pos x="51" y="40"/>
                  </a:cxn>
                  <a:cxn ang="0">
                    <a:pos x="23" y="40"/>
                  </a:cxn>
                  <a:cxn ang="0">
                    <a:pos x="30" y="5"/>
                  </a:cxn>
                  <a:cxn ang="0">
                    <a:pos x="25" y="8"/>
                  </a:cxn>
                  <a:cxn ang="0">
                    <a:pos x="23" y="12"/>
                  </a:cxn>
                  <a:cxn ang="0">
                    <a:pos x="23" y="35"/>
                  </a:cxn>
                  <a:cxn ang="0">
                    <a:pos x="37" y="35"/>
                  </a:cxn>
                  <a:cxn ang="0">
                    <a:pos x="47" y="33"/>
                  </a:cxn>
                  <a:cxn ang="0">
                    <a:pos x="55" y="32"/>
                  </a:cxn>
                  <a:cxn ang="0">
                    <a:pos x="60" y="28"/>
                  </a:cxn>
                  <a:cxn ang="0">
                    <a:pos x="62" y="21"/>
                  </a:cxn>
                  <a:cxn ang="0">
                    <a:pos x="60" y="12"/>
                  </a:cxn>
                  <a:cxn ang="0">
                    <a:pos x="52" y="7"/>
                  </a:cxn>
                  <a:cxn ang="0">
                    <a:pos x="38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56" y="2"/>
                  </a:cxn>
                  <a:cxn ang="0">
                    <a:pos x="66" y="5"/>
                  </a:cxn>
                  <a:cxn ang="0">
                    <a:pos x="72" y="12"/>
                  </a:cxn>
                  <a:cxn ang="0">
                    <a:pos x="75" y="19"/>
                  </a:cxn>
                  <a:cxn ang="0">
                    <a:pos x="74" y="25"/>
                  </a:cxn>
                  <a:cxn ang="0">
                    <a:pos x="69" y="32"/>
                  </a:cxn>
                  <a:cxn ang="0">
                    <a:pos x="64" y="35"/>
                  </a:cxn>
                  <a:cxn ang="0">
                    <a:pos x="57" y="36"/>
                  </a:cxn>
                  <a:cxn ang="0">
                    <a:pos x="70" y="41"/>
                  </a:cxn>
                  <a:cxn ang="0">
                    <a:pos x="76" y="47"/>
                  </a:cxn>
                  <a:cxn ang="0">
                    <a:pos x="79" y="58"/>
                  </a:cxn>
                  <a:cxn ang="0">
                    <a:pos x="76" y="68"/>
                  </a:cxn>
                  <a:cxn ang="0">
                    <a:pos x="70" y="74"/>
                  </a:cxn>
                  <a:cxn ang="0">
                    <a:pos x="58" y="79"/>
                  </a:cxn>
                  <a:cxn ang="0">
                    <a:pos x="43" y="80"/>
                  </a:cxn>
                  <a:cxn ang="0">
                    <a:pos x="0" y="80"/>
                  </a:cxn>
                  <a:cxn ang="0">
                    <a:pos x="0" y="77"/>
                  </a:cxn>
                  <a:cxn ang="0">
                    <a:pos x="5" y="77"/>
                  </a:cxn>
                  <a:cxn ang="0">
                    <a:pos x="8" y="74"/>
                  </a:cxn>
                  <a:cxn ang="0">
                    <a:pos x="10" y="73"/>
                  </a:cxn>
                  <a:cxn ang="0">
                    <a:pos x="11" y="69"/>
                  </a:cxn>
                  <a:cxn ang="0">
                    <a:pos x="11" y="13"/>
                  </a:cxn>
                  <a:cxn ang="0">
                    <a:pos x="9" y="8"/>
                  </a:cxn>
                  <a:cxn ang="0">
                    <a:pos x="8" y="7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9" h="80">
                    <a:moveTo>
                      <a:pt x="23" y="40"/>
                    </a:moveTo>
                    <a:lnTo>
                      <a:pt x="23" y="70"/>
                    </a:lnTo>
                    <a:lnTo>
                      <a:pt x="27" y="74"/>
                    </a:lnTo>
                    <a:lnTo>
                      <a:pt x="29" y="74"/>
                    </a:lnTo>
                    <a:lnTo>
                      <a:pt x="33" y="75"/>
                    </a:lnTo>
                    <a:lnTo>
                      <a:pt x="38" y="75"/>
                    </a:lnTo>
                    <a:lnTo>
                      <a:pt x="50" y="74"/>
                    </a:lnTo>
                    <a:lnTo>
                      <a:pt x="58" y="70"/>
                    </a:lnTo>
                    <a:lnTo>
                      <a:pt x="64" y="65"/>
                    </a:lnTo>
                    <a:lnTo>
                      <a:pt x="66" y="56"/>
                    </a:lnTo>
                    <a:lnTo>
                      <a:pt x="65" y="51"/>
                    </a:lnTo>
                    <a:lnTo>
                      <a:pt x="64" y="47"/>
                    </a:lnTo>
                    <a:lnTo>
                      <a:pt x="62" y="45"/>
                    </a:lnTo>
                    <a:lnTo>
                      <a:pt x="58" y="42"/>
                    </a:lnTo>
                    <a:lnTo>
                      <a:pt x="51" y="40"/>
                    </a:lnTo>
                    <a:lnTo>
                      <a:pt x="23" y="40"/>
                    </a:lnTo>
                    <a:close/>
                    <a:moveTo>
                      <a:pt x="30" y="5"/>
                    </a:moveTo>
                    <a:lnTo>
                      <a:pt x="25" y="8"/>
                    </a:lnTo>
                    <a:lnTo>
                      <a:pt x="23" y="12"/>
                    </a:lnTo>
                    <a:lnTo>
                      <a:pt x="23" y="35"/>
                    </a:lnTo>
                    <a:lnTo>
                      <a:pt x="37" y="35"/>
                    </a:lnTo>
                    <a:lnTo>
                      <a:pt x="47" y="33"/>
                    </a:lnTo>
                    <a:lnTo>
                      <a:pt x="55" y="32"/>
                    </a:lnTo>
                    <a:lnTo>
                      <a:pt x="60" y="28"/>
                    </a:lnTo>
                    <a:lnTo>
                      <a:pt x="62" y="21"/>
                    </a:lnTo>
                    <a:lnTo>
                      <a:pt x="60" y="12"/>
                    </a:lnTo>
                    <a:lnTo>
                      <a:pt x="52" y="7"/>
                    </a:lnTo>
                    <a:lnTo>
                      <a:pt x="38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42" y="0"/>
                    </a:lnTo>
                    <a:lnTo>
                      <a:pt x="56" y="2"/>
                    </a:lnTo>
                    <a:lnTo>
                      <a:pt x="66" y="5"/>
                    </a:lnTo>
                    <a:lnTo>
                      <a:pt x="72" y="12"/>
                    </a:lnTo>
                    <a:lnTo>
                      <a:pt x="75" y="19"/>
                    </a:lnTo>
                    <a:lnTo>
                      <a:pt x="74" y="25"/>
                    </a:lnTo>
                    <a:lnTo>
                      <a:pt x="69" y="32"/>
                    </a:lnTo>
                    <a:lnTo>
                      <a:pt x="64" y="35"/>
                    </a:lnTo>
                    <a:lnTo>
                      <a:pt x="57" y="36"/>
                    </a:lnTo>
                    <a:lnTo>
                      <a:pt x="70" y="41"/>
                    </a:lnTo>
                    <a:lnTo>
                      <a:pt x="76" y="47"/>
                    </a:lnTo>
                    <a:lnTo>
                      <a:pt x="79" y="58"/>
                    </a:lnTo>
                    <a:lnTo>
                      <a:pt x="76" y="68"/>
                    </a:lnTo>
                    <a:lnTo>
                      <a:pt x="70" y="74"/>
                    </a:lnTo>
                    <a:lnTo>
                      <a:pt x="58" y="79"/>
                    </a:lnTo>
                    <a:lnTo>
                      <a:pt x="43" y="80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5" y="77"/>
                    </a:lnTo>
                    <a:lnTo>
                      <a:pt x="8" y="74"/>
                    </a:lnTo>
                    <a:lnTo>
                      <a:pt x="10" y="73"/>
                    </a:lnTo>
                    <a:lnTo>
                      <a:pt x="11" y="6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35" name="Picture 419"/>
              <p:cNvPicPr>
                <a:picLocks noChangeAspect="1" noChangeArrowheads="1"/>
              </p:cNvPicPr>
              <p:nvPr/>
            </p:nvPicPr>
            <p:blipFill>
              <a:blip r:embed="rId209" cstate="print"/>
              <a:srcRect/>
              <a:stretch>
                <a:fillRect/>
              </a:stretch>
            </p:blipFill>
            <p:spPr bwMode="auto">
              <a:xfrm>
                <a:off x="2890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36" name="Picture 420"/>
              <p:cNvPicPr>
                <a:picLocks noChangeAspect="1" noChangeArrowheads="1"/>
              </p:cNvPicPr>
              <p:nvPr/>
            </p:nvPicPr>
            <p:blipFill>
              <a:blip r:embed="rId210" cstate="print"/>
              <a:srcRect/>
              <a:stretch>
                <a:fillRect/>
              </a:stretch>
            </p:blipFill>
            <p:spPr bwMode="auto">
              <a:xfrm>
                <a:off x="2890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37" name="Picture 421"/>
              <p:cNvPicPr>
                <a:picLocks noChangeAspect="1" noChangeArrowheads="1"/>
              </p:cNvPicPr>
              <p:nvPr/>
            </p:nvPicPr>
            <p:blipFill>
              <a:blip r:embed="rId211" cstate="print"/>
              <a:srcRect/>
              <a:stretch>
                <a:fillRect/>
              </a:stretch>
            </p:blipFill>
            <p:spPr bwMode="auto">
              <a:xfrm>
                <a:off x="2919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38" name="Picture 422"/>
              <p:cNvPicPr>
                <a:picLocks noChangeAspect="1" noChangeArrowheads="1"/>
              </p:cNvPicPr>
              <p:nvPr/>
            </p:nvPicPr>
            <p:blipFill>
              <a:blip r:embed="rId212" cstate="print"/>
              <a:srcRect/>
              <a:stretch>
                <a:fillRect/>
              </a:stretch>
            </p:blipFill>
            <p:spPr bwMode="auto">
              <a:xfrm>
                <a:off x="2919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39" name="Freeform 423"/>
              <p:cNvSpPr>
                <a:spLocks/>
              </p:cNvSpPr>
              <p:nvPr/>
            </p:nvSpPr>
            <p:spPr bwMode="auto">
              <a:xfrm>
                <a:off x="3036" y="2234"/>
                <a:ext cx="52" cy="120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2" y="0"/>
                  </a:cxn>
                  <a:cxn ang="0">
                    <a:pos x="52" y="8"/>
                  </a:cxn>
                  <a:cxn ang="0">
                    <a:pos x="48" y="8"/>
                  </a:cxn>
                  <a:cxn ang="0">
                    <a:pos x="42" y="9"/>
                  </a:cxn>
                  <a:cxn ang="0">
                    <a:pos x="37" y="10"/>
                  </a:cxn>
                  <a:cxn ang="0">
                    <a:pos x="33" y="13"/>
                  </a:cxn>
                  <a:cxn ang="0">
                    <a:pos x="32" y="17"/>
                  </a:cxn>
                  <a:cxn ang="0">
                    <a:pos x="31" y="22"/>
                  </a:cxn>
                  <a:cxn ang="0">
                    <a:pos x="31" y="27"/>
                  </a:cxn>
                  <a:cxn ang="0">
                    <a:pos x="33" y="34"/>
                  </a:cxn>
                  <a:cxn ang="0">
                    <a:pos x="33" y="45"/>
                  </a:cxn>
                  <a:cxn ang="0">
                    <a:pos x="31" y="50"/>
                  </a:cxn>
                  <a:cxn ang="0">
                    <a:pos x="28" y="53"/>
                  </a:cxn>
                  <a:cxn ang="0">
                    <a:pos x="24" y="57"/>
                  </a:cxn>
                  <a:cxn ang="0">
                    <a:pos x="19" y="60"/>
                  </a:cxn>
                  <a:cxn ang="0">
                    <a:pos x="24" y="62"/>
                  </a:cxn>
                  <a:cxn ang="0">
                    <a:pos x="28" y="66"/>
                  </a:cxn>
                  <a:cxn ang="0">
                    <a:pos x="31" y="70"/>
                  </a:cxn>
                  <a:cxn ang="0">
                    <a:pos x="33" y="75"/>
                  </a:cxn>
                  <a:cxn ang="0">
                    <a:pos x="33" y="85"/>
                  </a:cxn>
                  <a:cxn ang="0">
                    <a:pos x="31" y="93"/>
                  </a:cxn>
                  <a:cxn ang="0">
                    <a:pos x="31" y="99"/>
                  </a:cxn>
                  <a:cxn ang="0">
                    <a:pos x="33" y="107"/>
                  </a:cxn>
                  <a:cxn ang="0">
                    <a:pos x="37" y="109"/>
                  </a:cxn>
                  <a:cxn ang="0">
                    <a:pos x="42" y="111"/>
                  </a:cxn>
                  <a:cxn ang="0">
                    <a:pos x="48" y="112"/>
                  </a:cxn>
                  <a:cxn ang="0">
                    <a:pos x="52" y="112"/>
                  </a:cxn>
                  <a:cxn ang="0">
                    <a:pos x="52" y="120"/>
                  </a:cxn>
                  <a:cxn ang="0">
                    <a:pos x="43" y="120"/>
                  </a:cxn>
                  <a:cxn ang="0">
                    <a:pos x="31" y="117"/>
                  </a:cxn>
                  <a:cxn ang="0">
                    <a:pos x="22" y="109"/>
                  </a:cxn>
                  <a:cxn ang="0">
                    <a:pos x="19" y="98"/>
                  </a:cxn>
                  <a:cxn ang="0">
                    <a:pos x="19" y="89"/>
                  </a:cxn>
                  <a:cxn ang="0">
                    <a:pos x="22" y="81"/>
                  </a:cxn>
                  <a:cxn ang="0">
                    <a:pos x="22" y="76"/>
                  </a:cxn>
                  <a:cxn ang="0">
                    <a:pos x="21" y="71"/>
                  </a:cxn>
                  <a:cxn ang="0">
                    <a:pos x="19" y="69"/>
                  </a:cxn>
                  <a:cxn ang="0">
                    <a:pos x="17" y="66"/>
                  </a:cxn>
                  <a:cxn ang="0">
                    <a:pos x="13" y="64"/>
                  </a:cxn>
                  <a:cxn ang="0">
                    <a:pos x="0" y="64"/>
                  </a:cxn>
                  <a:cxn ang="0">
                    <a:pos x="0" y="56"/>
                  </a:cxn>
                  <a:cxn ang="0">
                    <a:pos x="13" y="56"/>
                  </a:cxn>
                  <a:cxn ang="0">
                    <a:pos x="17" y="53"/>
                  </a:cxn>
                  <a:cxn ang="0">
                    <a:pos x="22" y="48"/>
                  </a:cxn>
                  <a:cxn ang="0">
                    <a:pos x="22" y="38"/>
                  </a:cxn>
                  <a:cxn ang="0">
                    <a:pos x="19" y="31"/>
                  </a:cxn>
                  <a:cxn ang="0">
                    <a:pos x="19" y="22"/>
                  </a:cxn>
                  <a:cxn ang="0">
                    <a:pos x="22" y="10"/>
                  </a:cxn>
                  <a:cxn ang="0">
                    <a:pos x="31" y="3"/>
                  </a:cxn>
                  <a:cxn ang="0">
                    <a:pos x="43" y="0"/>
                  </a:cxn>
                </a:cxnLst>
                <a:rect l="0" t="0" r="r" b="b"/>
                <a:pathLst>
                  <a:path w="52" h="120">
                    <a:moveTo>
                      <a:pt x="43" y="0"/>
                    </a:moveTo>
                    <a:lnTo>
                      <a:pt x="52" y="0"/>
                    </a:lnTo>
                    <a:lnTo>
                      <a:pt x="52" y="8"/>
                    </a:lnTo>
                    <a:lnTo>
                      <a:pt x="48" y="8"/>
                    </a:lnTo>
                    <a:lnTo>
                      <a:pt x="42" y="9"/>
                    </a:lnTo>
                    <a:lnTo>
                      <a:pt x="37" y="10"/>
                    </a:lnTo>
                    <a:lnTo>
                      <a:pt x="33" y="13"/>
                    </a:lnTo>
                    <a:lnTo>
                      <a:pt x="32" y="17"/>
                    </a:lnTo>
                    <a:lnTo>
                      <a:pt x="31" y="22"/>
                    </a:lnTo>
                    <a:lnTo>
                      <a:pt x="31" y="27"/>
                    </a:lnTo>
                    <a:lnTo>
                      <a:pt x="33" y="34"/>
                    </a:lnTo>
                    <a:lnTo>
                      <a:pt x="33" y="45"/>
                    </a:lnTo>
                    <a:lnTo>
                      <a:pt x="31" y="50"/>
                    </a:lnTo>
                    <a:lnTo>
                      <a:pt x="28" y="53"/>
                    </a:lnTo>
                    <a:lnTo>
                      <a:pt x="24" y="57"/>
                    </a:lnTo>
                    <a:lnTo>
                      <a:pt x="19" y="60"/>
                    </a:lnTo>
                    <a:lnTo>
                      <a:pt x="24" y="62"/>
                    </a:lnTo>
                    <a:lnTo>
                      <a:pt x="28" y="66"/>
                    </a:lnTo>
                    <a:lnTo>
                      <a:pt x="31" y="70"/>
                    </a:lnTo>
                    <a:lnTo>
                      <a:pt x="33" y="75"/>
                    </a:lnTo>
                    <a:lnTo>
                      <a:pt x="33" y="85"/>
                    </a:lnTo>
                    <a:lnTo>
                      <a:pt x="31" y="93"/>
                    </a:lnTo>
                    <a:lnTo>
                      <a:pt x="31" y="99"/>
                    </a:lnTo>
                    <a:lnTo>
                      <a:pt x="33" y="107"/>
                    </a:lnTo>
                    <a:lnTo>
                      <a:pt x="37" y="109"/>
                    </a:lnTo>
                    <a:lnTo>
                      <a:pt x="42" y="111"/>
                    </a:lnTo>
                    <a:lnTo>
                      <a:pt x="48" y="112"/>
                    </a:lnTo>
                    <a:lnTo>
                      <a:pt x="52" y="112"/>
                    </a:lnTo>
                    <a:lnTo>
                      <a:pt x="52" y="120"/>
                    </a:lnTo>
                    <a:lnTo>
                      <a:pt x="43" y="120"/>
                    </a:lnTo>
                    <a:lnTo>
                      <a:pt x="31" y="117"/>
                    </a:lnTo>
                    <a:lnTo>
                      <a:pt x="22" y="109"/>
                    </a:lnTo>
                    <a:lnTo>
                      <a:pt x="19" y="98"/>
                    </a:lnTo>
                    <a:lnTo>
                      <a:pt x="19" y="89"/>
                    </a:lnTo>
                    <a:lnTo>
                      <a:pt x="22" y="81"/>
                    </a:lnTo>
                    <a:lnTo>
                      <a:pt x="22" y="76"/>
                    </a:lnTo>
                    <a:lnTo>
                      <a:pt x="21" y="71"/>
                    </a:lnTo>
                    <a:lnTo>
                      <a:pt x="19" y="69"/>
                    </a:lnTo>
                    <a:lnTo>
                      <a:pt x="17" y="66"/>
                    </a:lnTo>
                    <a:lnTo>
                      <a:pt x="13" y="64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13" y="56"/>
                    </a:lnTo>
                    <a:lnTo>
                      <a:pt x="17" y="53"/>
                    </a:lnTo>
                    <a:lnTo>
                      <a:pt x="22" y="48"/>
                    </a:lnTo>
                    <a:lnTo>
                      <a:pt x="22" y="38"/>
                    </a:lnTo>
                    <a:lnTo>
                      <a:pt x="19" y="31"/>
                    </a:lnTo>
                    <a:lnTo>
                      <a:pt x="19" y="22"/>
                    </a:lnTo>
                    <a:lnTo>
                      <a:pt x="22" y="10"/>
                    </a:lnTo>
                    <a:lnTo>
                      <a:pt x="31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40" name="Freeform 424"/>
              <p:cNvSpPr>
                <a:spLocks noEditPoints="1"/>
              </p:cNvSpPr>
              <p:nvPr/>
            </p:nvSpPr>
            <p:spPr bwMode="auto">
              <a:xfrm>
                <a:off x="3297" y="2254"/>
                <a:ext cx="99" cy="82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7" y="58"/>
                  </a:cxn>
                  <a:cxn ang="0">
                    <a:pos x="71" y="74"/>
                  </a:cxn>
                  <a:cxn ang="0">
                    <a:pos x="79" y="77"/>
                  </a:cxn>
                  <a:cxn ang="0">
                    <a:pos x="89" y="68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7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7" y="79"/>
                  </a:cxn>
                  <a:cxn ang="0">
                    <a:pos x="70" y="79"/>
                  </a:cxn>
                  <a:cxn ang="0">
                    <a:pos x="59" y="66"/>
                  </a:cxn>
                  <a:cxn ang="0">
                    <a:pos x="59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6" y="45"/>
                  </a:cxn>
                  <a:cxn ang="0">
                    <a:pos x="26" y="42"/>
                  </a:cxn>
                  <a:cxn ang="0">
                    <a:pos x="31" y="25"/>
                  </a:cxn>
                  <a:cxn ang="0">
                    <a:pos x="26" y="7"/>
                  </a:cxn>
                  <a:cxn ang="0">
                    <a:pos x="73" y="0"/>
                  </a:cxn>
                  <a:cxn ang="0">
                    <a:pos x="26" y="80"/>
                  </a:cxn>
                  <a:cxn ang="0">
                    <a:pos x="73" y="0"/>
                  </a:cxn>
                  <a:cxn ang="0">
                    <a:pos x="29" y="2"/>
                  </a:cxn>
                  <a:cxn ang="0">
                    <a:pos x="39" y="16"/>
                  </a:cxn>
                  <a:cxn ang="0">
                    <a:pos x="39" y="35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1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2" y="39"/>
                    </a:lnTo>
                    <a:lnTo>
                      <a:pt x="68" y="46"/>
                    </a:lnTo>
                    <a:lnTo>
                      <a:pt x="67" y="58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7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3" y="74"/>
                    </a:lnTo>
                    <a:lnTo>
                      <a:pt x="59" y="66"/>
                    </a:lnTo>
                    <a:lnTo>
                      <a:pt x="58" y="56"/>
                    </a:lnTo>
                    <a:lnTo>
                      <a:pt x="59" y="47"/>
                    </a:lnTo>
                    <a:lnTo>
                      <a:pt x="63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16" y="45"/>
                    </a:lnTo>
                    <a:lnTo>
                      <a:pt x="20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1" y="25"/>
                    </a:lnTo>
                    <a:lnTo>
                      <a:pt x="30" y="13"/>
                    </a:lnTo>
                    <a:lnTo>
                      <a:pt x="26" y="7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2"/>
                    </a:lnTo>
                    <a:lnTo>
                      <a:pt x="35" y="8"/>
                    </a:lnTo>
                    <a:lnTo>
                      <a:pt x="39" y="16"/>
                    </a:lnTo>
                    <a:lnTo>
                      <a:pt x="40" y="25"/>
                    </a:lnTo>
                    <a:lnTo>
                      <a:pt x="39" y="35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41" name="Freeform 425"/>
              <p:cNvSpPr>
                <a:spLocks/>
              </p:cNvSpPr>
              <p:nvPr/>
            </p:nvSpPr>
            <p:spPr bwMode="auto">
              <a:xfrm>
                <a:off x="3407" y="2254"/>
                <a:ext cx="61" cy="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0" y="0"/>
                  </a:cxn>
                  <a:cxn ang="0">
                    <a:pos x="61" y="8"/>
                  </a:cxn>
                  <a:cxn ang="0">
                    <a:pos x="45" y="31"/>
                  </a:cxn>
                  <a:cxn ang="0">
                    <a:pos x="33" y="55"/>
                  </a:cxn>
                  <a:cxn ang="0">
                    <a:pos x="28" y="80"/>
                  </a:cxn>
                  <a:cxn ang="0">
                    <a:pos x="14" y="80"/>
                  </a:cxn>
                  <a:cxn ang="0">
                    <a:pos x="21" y="56"/>
                  </a:cxn>
                  <a:cxn ang="0">
                    <a:pos x="33" y="33"/>
                  </a:cxn>
                  <a:cxn ang="0">
                    <a:pos x="52" y="11"/>
                  </a:cxn>
                  <a:cxn ang="0">
                    <a:pos x="13" y="11"/>
                  </a:cxn>
                  <a:cxn ang="0">
                    <a:pos x="10" y="12"/>
                  </a:cxn>
                  <a:cxn ang="0">
                    <a:pos x="8" y="14"/>
                  </a:cxn>
                  <a:cxn ang="0">
                    <a:pos x="5" y="18"/>
                  </a:cxn>
                  <a:cxn ang="0">
                    <a:pos x="4" y="22"/>
                  </a:cxn>
                  <a:cxn ang="0">
                    <a:pos x="0" y="22"/>
                  </a:cxn>
                  <a:cxn ang="0">
                    <a:pos x="4" y="0"/>
                  </a:cxn>
                </a:cxnLst>
                <a:rect l="0" t="0" r="r" b="b"/>
                <a:pathLst>
                  <a:path w="61" h="80">
                    <a:moveTo>
                      <a:pt x="4" y="0"/>
                    </a:moveTo>
                    <a:lnTo>
                      <a:pt x="60" y="0"/>
                    </a:lnTo>
                    <a:lnTo>
                      <a:pt x="61" y="8"/>
                    </a:lnTo>
                    <a:lnTo>
                      <a:pt x="45" y="31"/>
                    </a:lnTo>
                    <a:lnTo>
                      <a:pt x="33" y="55"/>
                    </a:lnTo>
                    <a:lnTo>
                      <a:pt x="28" y="80"/>
                    </a:lnTo>
                    <a:lnTo>
                      <a:pt x="14" y="80"/>
                    </a:lnTo>
                    <a:lnTo>
                      <a:pt x="21" y="56"/>
                    </a:lnTo>
                    <a:lnTo>
                      <a:pt x="33" y="33"/>
                    </a:lnTo>
                    <a:lnTo>
                      <a:pt x="52" y="11"/>
                    </a:lnTo>
                    <a:lnTo>
                      <a:pt x="13" y="11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5" y="18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42" name="Freeform 426"/>
              <p:cNvSpPr>
                <a:spLocks noEditPoints="1"/>
              </p:cNvSpPr>
              <p:nvPr/>
            </p:nvSpPr>
            <p:spPr bwMode="auto">
              <a:xfrm>
                <a:off x="3476" y="2254"/>
                <a:ext cx="79" cy="80"/>
              </a:xfrm>
              <a:custGeom>
                <a:avLst/>
                <a:gdLst/>
                <a:ahLst/>
                <a:cxnLst>
                  <a:cxn ang="0">
                    <a:pos x="23" y="40"/>
                  </a:cxn>
                  <a:cxn ang="0">
                    <a:pos x="23" y="70"/>
                  </a:cxn>
                  <a:cxn ang="0">
                    <a:pos x="27" y="74"/>
                  </a:cxn>
                  <a:cxn ang="0">
                    <a:pos x="29" y="74"/>
                  </a:cxn>
                  <a:cxn ang="0">
                    <a:pos x="33" y="75"/>
                  </a:cxn>
                  <a:cxn ang="0">
                    <a:pos x="38" y="75"/>
                  </a:cxn>
                  <a:cxn ang="0">
                    <a:pos x="49" y="74"/>
                  </a:cxn>
                  <a:cxn ang="0">
                    <a:pos x="58" y="70"/>
                  </a:cxn>
                  <a:cxn ang="0">
                    <a:pos x="63" y="65"/>
                  </a:cxn>
                  <a:cxn ang="0">
                    <a:pos x="66" y="56"/>
                  </a:cxn>
                  <a:cxn ang="0">
                    <a:pos x="65" y="51"/>
                  </a:cxn>
                  <a:cxn ang="0">
                    <a:pos x="63" y="47"/>
                  </a:cxn>
                  <a:cxn ang="0">
                    <a:pos x="62" y="45"/>
                  </a:cxn>
                  <a:cxn ang="0">
                    <a:pos x="58" y="42"/>
                  </a:cxn>
                  <a:cxn ang="0">
                    <a:pos x="51" y="40"/>
                  </a:cxn>
                  <a:cxn ang="0">
                    <a:pos x="23" y="40"/>
                  </a:cxn>
                  <a:cxn ang="0">
                    <a:pos x="30" y="5"/>
                  </a:cxn>
                  <a:cxn ang="0">
                    <a:pos x="25" y="8"/>
                  </a:cxn>
                  <a:cxn ang="0">
                    <a:pos x="23" y="12"/>
                  </a:cxn>
                  <a:cxn ang="0">
                    <a:pos x="23" y="35"/>
                  </a:cxn>
                  <a:cxn ang="0">
                    <a:pos x="37" y="35"/>
                  </a:cxn>
                  <a:cxn ang="0">
                    <a:pos x="47" y="33"/>
                  </a:cxn>
                  <a:cxn ang="0">
                    <a:pos x="55" y="32"/>
                  </a:cxn>
                  <a:cxn ang="0">
                    <a:pos x="60" y="28"/>
                  </a:cxn>
                  <a:cxn ang="0">
                    <a:pos x="62" y="21"/>
                  </a:cxn>
                  <a:cxn ang="0">
                    <a:pos x="60" y="12"/>
                  </a:cxn>
                  <a:cxn ang="0">
                    <a:pos x="52" y="7"/>
                  </a:cxn>
                  <a:cxn ang="0">
                    <a:pos x="38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56" y="2"/>
                  </a:cxn>
                  <a:cxn ang="0">
                    <a:pos x="66" y="5"/>
                  </a:cxn>
                  <a:cxn ang="0">
                    <a:pos x="72" y="12"/>
                  </a:cxn>
                  <a:cxn ang="0">
                    <a:pos x="75" y="19"/>
                  </a:cxn>
                  <a:cxn ang="0">
                    <a:pos x="74" y="25"/>
                  </a:cxn>
                  <a:cxn ang="0">
                    <a:pos x="69" y="32"/>
                  </a:cxn>
                  <a:cxn ang="0">
                    <a:pos x="63" y="35"/>
                  </a:cxn>
                  <a:cxn ang="0">
                    <a:pos x="57" y="36"/>
                  </a:cxn>
                  <a:cxn ang="0">
                    <a:pos x="70" y="41"/>
                  </a:cxn>
                  <a:cxn ang="0">
                    <a:pos x="76" y="47"/>
                  </a:cxn>
                  <a:cxn ang="0">
                    <a:pos x="79" y="58"/>
                  </a:cxn>
                  <a:cxn ang="0">
                    <a:pos x="76" y="68"/>
                  </a:cxn>
                  <a:cxn ang="0">
                    <a:pos x="70" y="74"/>
                  </a:cxn>
                  <a:cxn ang="0">
                    <a:pos x="58" y="79"/>
                  </a:cxn>
                  <a:cxn ang="0">
                    <a:pos x="43" y="80"/>
                  </a:cxn>
                  <a:cxn ang="0">
                    <a:pos x="0" y="80"/>
                  </a:cxn>
                  <a:cxn ang="0">
                    <a:pos x="0" y="77"/>
                  </a:cxn>
                  <a:cxn ang="0">
                    <a:pos x="5" y="77"/>
                  </a:cxn>
                  <a:cxn ang="0">
                    <a:pos x="8" y="74"/>
                  </a:cxn>
                  <a:cxn ang="0">
                    <a:pos x="10" y="73"/>
                  </a:cxn>
                  <a:cxn ang="0">
                    <a:pos x="11" y="69"/>
                  </a:cxn>
                  <a:cxn ang="0">
                    <a:pos x="11" y="13"/>
                  </a:cxn>
                  <a:cxn ang="0">
                    <a:pos x="9" y="8"/>
                  </a:cxn>
                  <a:cxn ang="0">
                    <a:pos x="8" y="7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9" h="80">
                    <a:moveTo>
                      <a:pt x="23" y="40"/>
                    </a:moveTo>
                    <a:lnTo>
                      <a:pt x="23" y="70"/>
                    </a:lnTo>
                    <a:lnTo>
                      <a:pt x="27" y="74"/>
                    </a:lnTo>
                    <a:lnTo>
                      <a:pt x="29" y="74"/>
                    </a:lnTo>
                    <a:lnTo>
                      <a:pt x="33" y="75"/>
                    </a:lnTo>
                    <a:lnTo>
                      <a:pt x="38" y="75"/>
                    </a:lnTo>
                    <a:lnTo>
                      <a:pt x="49" y="74"/>
                    </a:lnTo>
                    <a:lnTo>
                      <a:pt x="58" y="70"/>
                    </a:lnTo>
                    <a:lnTo>
                      <a:pt x="63" y="65"/>
                    </a:lnTo>
                    <a:lnTo>
                      <a:pt x="66" y="56"/>
                    </a:lnTo>
                    <a:lnTo>
                      <a:pt x="65" y="51"/>
                    </a:lnTo>
                    <a:lnTo>
                      <a:pt x="63" y="47"/>
                    </a:lnTo>
                    <a:lnTo>
                      <a:pt x="62" y="45"/>
                    </a:lnTo>
                    <a:lnTo>
                      <a:pt x="58" y="42"/>
                    </a:lnTo>
                    <a:lnTo>
                      <a:pt x="51" y="40"/>
                    </a:lnTo>
                    <a:lnTo>
                      <a:pt x="23" y="40"/>
                    </a:lnTo>
                    <a:close/>
                    <a:moveTo>
                      <a:pt x="30" y="5"/>
                    </a:moveTo>
                    <a:lnTo>
                      <a:pt x="25" y="8"/>
                    </a:lnTo>
                    <a:lnTo>
                      <a:pt x="23" y="12"/>
                    </a:lnTo>
                    <a:lnTo>
                      <a:pt x="23" y="35"/>
                    </a:lnTo>
                    <a:lnTo>
                      <a:pt x="37" y="35"/>
                    </a:lnTo>
                    <a:lnTo>
                      <a:pt x="47" y="33"/>
                    </a:lnTo>
                    <a:lnTo>
                      <a:pt x="55" y="32"/>
                    </a:lnTo>
                    <a:lnTo>
                      <a:pt x="60" y="28"/>
                    </a:lnTo>
                    <a:lnTo>
                      <a:pt x="62" y="21"/>
                    </a:lnTo>
                    <a:lnTo>
                      <a:pt x="60" y="12"/>
                    </a:lnTo>
                    <a:lnTo>
                      <a:pt x="52" y="7"/>
                    </a:lnTo>
                    <a:lnTo>
                      <a:pt x="38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42" y="0"/>
                    </a:lnTo>
                    <a:lnTo>
                      <a:pt x="56" y="2"/>
                    </a:lnTo>
                    <a:lnTo>
                      <a:pt x="66" y="5"/>
                    </a:lnTo>
                    <a:lnTo>
                      <a:pt x="72" y="12"/>
                    </a:lnTo>
                    <a:lnTo>
                      <a:pt x="75" y="19"/>
                    </a:lnTo>
                    <a:lnTo>
                      <a:pt x="74" y="25"/>
                    </a:lnTo>
                    <a:lnTo>
                      <a:pt x="69" y="32"/>
                    </a:lnTo>
                    <a:lnTo>
                      <a:pt x="63" y="35"/>
                    </a:lnTo>
                    <a:lnTo>
                      <a:pt x="57" y="36"/>
                    </a:lnTo>
                    <a:lnTo>
                      <a:pt x="70" y="41"/>
                    </a:lnTo>
                    <a:lnTo>
                      <a:pt x="76" y="47"/>
                    </a:lnTo>
                    <a:lnTo>
                      <a:pt x="79" y="58"/>
                    </a:lnTo>
                    <a:lnTo>
                      <a:pt x="76" y="68"/>
                    </a:lnTo>
                    <a:lnTo>
                      <a:pt x="70" y="74"/>
                    </a:lnTo>
                    <a:lnTo>
                      <a:pt x="58" y="79"/>
                    </a:lnTo>
                    <a:lnTo>
                      <a:pt x="43" y="80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5" y="77"/>
                    </a:lnTo>
                    <a:lnTo>
                      <a:pt x="8" y="74"/>
                    </a:lnTo>
                    <a:lnTo>
                      <a:pt x="10" y="73"/>
                    </a:lnTo>
                    <a:lnTo>
                      <a:pt x="11" y="6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43" name="Picture 427"/>
              <p:cNvPicPr>
                <a:picLocks noChangeAspect="1" noChangeArrowheads="1"/>
              </p:cNvPicPr>
              <p:nvPr/>
            </p:nvPicPr>
            <p:blipFill>
              <a:blip r:embed="rId213" cstate="print"/>
              <a:srcRect/>
              <a:stretch>
                <a:fillRect/>
              </a:stretch>
            </p:blipFill>
            <p:spPr bwMode="auto">
              <a:xfrm>
                <a:off x="3646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44" name="Picture 428"/>
              <p:cNvPicPr>
                <a:picLocks noChangeAspect="1" noChangeArrowheads="1"/>
              </p:cNvPicPr>
              <p:nvPr/>
            </p:nvPicPr>
            <p:blipFill>
              <a:blip r:embed="rId214" cstate="print"/>
              <a:srcRect/>
              <a:stretch>
                <a:fillRect/>
              </a:stretch>
            </p:blipFill>
            <p:spPr bwMode="auto">
              <a:xfrm>
                <a:off x="3646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45" name="Picture 429"/>
              <p:cNvPicPr>
                <a:picLocks noChangeAspect="1" noChangeArrowheads="1"/>
              </p:cNvPicPr>
              <p:nvPr/>
            </p:nvPicPr>
            <p:blipFill>
              <a:blip r:embed="rId215" cstate="print"/>
              <a:srcRect/>
              <a:stretch>
                <a:fillRect/>
              </a:stretch>
            </p:blipFill>
            <p:spPr bwMode="auto">
              <a:xfrm>
                <a:off x="3674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46" name="Picture 430"/>
              <p:cNvPicPr>
                <a:picLocks noChangeAspect="1" noChangeArrowheads="1"/>
              </p:cNvPicPr>
              <p:nvPr/>
            </p:nvPicPr>
            <p:blipFill>
              <a:blip r:embed="rId216" cstate="print"/>
              <a:srcRect/>
              <a:stretch>
                <a:fillRect/>
              </a:stretch>
            </p:blipFill>
            <p:spPr bwMode="auto">
              <a:xfrm>
                <a:off x="3674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47" name="Freeform 431"/>
              <p:cNvSpPr>
                <a:spLocks/>
              </p:cNvSpPr>
              <p:nvPr/>
            </p:nvSpPr>
            <p:spPr bwMode="auto">
              <a:xfrm>
                <a:off x="3771" y="2256"/>
                <a:ext cx="13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9" y="10"/>
                  </a:cxn>
                  <a:cxn ang="0">
                    <a:pos x="2" y="20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1" y="10"/>
                  </a:cxn>
                  <a:cxn ang="0">
                    <a:pos x="1" y="5"/>
                  </a:cxn>
                  <a:cxn ang="0">
                    <a:pos x="2" y="2"/>
                  </a:cxn>
                  <a:cxn ang="0">
                    <a:pos x="5" y="0"/>
                  </a:cxn>
                </a:cxnLst>
                <a:rect l="0" t="0" r="r" b="b"/>
                <a:pathLst>
                  <a:path w="13" h="20">
                    <a:moveTo>
                      <a:pt x="5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9" y="1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48" name="Freeform 432"/>
              <p:cNvSpPr>
                <a:spLocks/>
              </p:cNvSpPr>
              <p:nvPr/>
            </p:nvSpPr>
            <p:spPr bwMode="auto">
              <a:xfrm>
                <a:off x="3790" y="2254"/>
                <a:ext cx="79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0"/>
                  </a:cxn>
                  <a:cxn ang="0">
                    <a:pos x="74" y="22"/>
                  </a:cxn>
                  <a:cxn ang="0">
                    <a:pos x="70" y="23"/>
                  </a:cxn>
                  <a:cxn ang="0">
                    <a:pos x="61" y="14"/>
                  </a:cxn>
                  <a:cxn ang="0">
                    <a:pos x="51" y="8"/>
                  </a:cxn>
                  <a:cxn ang="0">
                    <a:pos x="35" y="5"/>
                  </a:cxn>
                  <a:cxn ang="0">
                    <a:pos x="30" y="7"/>
                  </a:cxn>
                  <a:cxn ang="0">
                    <a:pos x="28" y="7"/>
                  </a:cxn>
                  <a:cxn ang="0">
                    <a:pos x="23" y="9"/>
                  </a:cxn>
                  <a:cxn ang="0">
                    <a:pos x="21" y="12"/>
                  </a:cxn>
                  <a:cxn ang="0">
                    <a:pos x="21" y="36"/>
                  </a:cxn>
                  <a:cxn ang="0">
                    <a:pos x="30" y="36"/>
                  </a:cxn>
                  <a:cxn ang="0">
                    <a:pos x="35" y="35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3" y="26"/>
                  </a:cxn>
                  <a:cxn ang="0">
                    <a:pos x="44" y="21"/>
                  </a:cxn>
                  <a:cxn ang="0">
                    <a:pos x="48" y="21"/>
                  </a:cxn>
                  <a:cxn ang="0">
                    <a:pos x="48" y="55"/>
                  </a:cxn>
                  <a:cxn ang="0">
                    <a:pos x="44" y="55"/>
                  </a:cxn>
                  <a:cxn ang="0">
                    <a:pos x="44" y="51"/>
                  </a:cxn>
                  <a:cxn ang="0">
                    <a:pos x="43" y="47"/>
                  </a:cxn>
                  <a:cxn ang="0">
                    <a:pos x="38" y="42"/>
                  </a:cxn>
                  <a:cxn ang="0">
                    <a:pos x="34" y="41"/>
                  </a:cxn>
                  <a:cxn ang="0">
                    <a:pos x="21" y="41"/>
                  </a:cxn>
                  <a:cxn ang="0">
                    <a:pos x="21" y="68"/>
                  </a:cxn>
                  <a:cxn ang="0">
                    <a:pos x="23" y="70"/>
                  </a:cxn>
                  <a:cxn ang="0">
                    <a:pos x="23" y="72"/>
                  </a:cxn>
                  <a:cxn ang="0">
                    <a:pos x="25" y="74"/>
                  </a:cxn>
                  <a:cxn ang="0">
                    <a:pos x="29" y="75"/>
                  </a:cxn>
                  <a:cxn ang="0">
                    <a:pos x="34" y="75"/>
                  </a:cxn>
                  <a:cxn ang="0">
                    <a:pos x="47" y="74"/>
                  </a:cxn>
                  <a:cxn ang="0">
                    <a:pos x="57" y="70"/>
                  </a:cxn>
                  <a:cxn ang="0">
                    <a:pos x="63" y="66"/>
                  </a:cxn>
                  <a:cxn ang="0">
                    <a:pos x="68" y="61"/>
                  </a:cxn>
                  <a:cxn ang="0">
                    <a:pos x="75" y="54"/>
                  </a:cxn>
                  <a:cxn ang="0">
                    <a:pos x="79" y="55"/>
                  </a:cxn>
                  <a:cxn ang="0">
                    <a:pos x="67" y="80"/>
                  </a:cxn>
                  <a:cxn ang="0">
                    <a:pos x="0" y="80"/>
                  </a:cxn>
                  <a:cxn ang="0">
                    <a:pos x="0" y="77"/>
                  </a:cxn>
                  <a:cxn ang="0">
                    <a:pos x="4" y="77"/>
                  </a:cxn>
                  <a:cxn ang="0">
                    <a:pos x="7" y="74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9" h="80">
                    <a:moveTo>
                      <a:pt x="0" y="0"/>
                    </a:moveTo>
                    <a:lnTo>
                      <a:pt x="66" y="0"/>
                    </a:lnTo>
                    <a:lnTo>
                      <a:pt x="74" y="22"/>
                    </a:lnTo>
                    <a:lnTo>
                      <a:pt x="70" y="23"/>
                    </a:lnTo>
                    <a:lnTo>
                      <a:pt x="61" y="14"/>
                    </a:lnTo>
                    <a:lnTo>
                      <a:pt x="51" y="8"/>
                    </a:lnTo>
                    <a:lnTo>
                      <a:pt x="35" y="5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3" y="9"/>
                    </a:lnTo>
                    <a:lnTo>
                      <a:pt x="21" y="12"/>
                    </a:lnTo>
                    <a:lnTo>
                      <a:pt x="21" y="36"/>
                    </a:lnTo>
                    <a:lnTo>
                      <a:pt x="30" y="36"/>
                    </a:lnTo>
                    <a:lnTo>
                      <a:pt x="35" y="35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3" y="26"/>
                    </a:lnTo>
                    <a:lnTo>
                      <a:pt x="44" y="21"/>
                    </a:lnTo>
                    <a:lnTo>
                      <a:pt x="48" y="21"/>
                    </a:lnTo>
                    <a:lnTo>
                      <a:pt x="48" y="55"/>
                    </a:lnTo>
                    <a:lnTo>
                      <a:pt x="44" y="55"/>
                    </a:lnTo>
                    <a:lnTo>
                      <a:pt x="44" y="51"/>
                    </a:lnTo>
                    <a:lnTo>
                      <a:pt x="43" y="47"/>
                    </a:lnTo>
                    <a:lnTo>
                      <a:pt x="38" y="42"/>
                    </a:lnTo>
                    <a:lnTo>
                      <a:pt x="34" y="41"/>
                    </a:lnTo>
                    <a:lnTo>
                      <a:pt x="21" y="41"/>
                    </a:lnTo>
                    <a:lnTo>
                      <a:pt x="21" y="68"/>
                    </a:lnTo>
                    <a:lnTo>
                      <a:pt x="23" y="70"/>
                    </a:lnTo>
                    <a:lnTo>
                      <a:pt x="23" y="72"/>
                    </a:lnTo>
                    <a:lnTo>
                      <a:pt x="25" y="74"/>
                    </a:lnTo>
                    <a:lnTo>
                      <a:pt x="29" y="75"/>
                    </a:lnTo>
                    <a:lnTo>
                      <a:pt x="34" y="75"/>
                    </a:lnTo>
                    <a:lnTo>
                      <a:pt x="47" y="74"/>
                    </a:lnTo>
                    <a:lnTo>
                      <a:pt x="57" y="70"/>
                    </a:lnTo>
                    <a:lnTo>
                      <a:pt x="63" y="66"/>
                    </a:lnTo>
                    <a:lnTo>
                      <a:pt x="68" y="61"/>
                    </a:lnTo>
                    <a:lnTo>
                      <a:pt x="75" y="54"/>
                    </a:lnTo>
                    <a:lnTo>
                      <a:pt x="79" y="55"/>
                    </a:lnTo>
                    <a:lnTo>
                      <a:pt x="67" y="80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4" y="77"/>
                    </a:lnTo>
                    <a:lnTo>
                      <a:pt x="7" y="74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49" name="Freeform 433"/>
              <p:cNvSpPr>
                <a:spLocks noEditPoints="1"/>
              </p:cNvSpPr>
              <p:nvPr/>
            </p:nvSpPr>
            <p:spPr bwMode="auto">
              <a:xfrm>
                <a:off x="4061" y="2254"/>
                <a:ext cx="99" cy="82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7" y="58"/>
                  </a:cxn>
                  <a:cxn ang="0">
                    <a:pos x="72" y="74"/>
                  </a:cxn>
                  <a:cxn ang="0">
                    <a:pos x="78" y="77"/>
                  </a:cxn>
                  <a:cxn ang="0">
                    <a:pos x="89" y="68"/>
                  </a:cxn>
                  <a:cxn ang="0">
                    <a:pos x="89" y="45"/>
                  </a:cxn>
                  <a:cxn ang="0">
                    <a:pos x="78" y="36"/>
                  </a:cxn>
                  <a:cxn ang="0">
                    <a:pos x="87" y="33"/>
                  </a:cxn>
                  <a:cxn ang="0">
                    <a:pos x="97" y="47"/>
                  </a:cxn>
                  <a:cxn ang="0">
                    <a:pos x="97" y="66"/>
                  </a:cxn>
                  <a:cxn ang="0">
                    <a:pos x="87" y="79"/>
                  </a:cxn>
                  <a:cxn ang="0">
                    <a:pos x="71" y="79"/>
                  </a:cxn>
                  <a:cxn ang="0">
                    <a:pos x="59" y="66"/>
                  </a:cxn>
                  <a:cxn ang="0">
                    <a:pos x="61" y="47"/>
                  </a:cxn>
                  <a:cxn ang="0">
                    <a:pos x="71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8" y="32"/>
                  </a:cxn>
                  <a:cxn ang="0">
                    <a:pos x="12" y="42"/>
                  </a:cxn>
                  <a:cxn ang="0">
                    <a:pos x="20" y="45"/>
                  </a:cxn>
                  <a:cxn ang="0">
                    <a:pos x="30" y="36"/>
                  </a:cxn>
                  <a:cxn ang="0">
                    <a:pos x="30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5" y="8"/>
                  </a:cxn>
                  <a:cxn ang="0">
                    <a:pos x="40" y="25"/>
                  </a:cxn>
                  <a:cxn ang="0">
                    <a:pos x="35" y="42"/>
                  </a:cxn>
                  <a:cxn ang="0">
                    <a:pos x="20" y="50"/>
                  </a:cxn>
                  <a:cxn ang="0">
                    <a:pos x="5" y="42"/>
                  </a:cxn>
                  <a:cxn ang="0">
                    <a:pos x="0" y="25"/>
                  </a:cxn>
                  <a:cxn ang="0">
                    <a:pos x="5" y="7"/>
                  </a:cxn>
                  <a:cxn ang="0">
                    <a:pos x="20" y="0"/>
                  </a:cxn>
                </a:cxnLst>
                <a:rect l="0" t="0" r="r" b="b"/>
                <a:pathLst>
                  <a:path w="99" h="82">
                    <a:moveTo>
                      <a:pt x="78" y="36"/>
                    </a:moveTo>
                    <a:lnTo>
                      <a:pt x="72" y="39"/>
                    </a:lnTo>
                    <a:lnTo>
                      <a:pt x="68" y="46"/>
                    </a:lnTo>
                    <a:lnTo>
                      <a:pt x="67" y="58"/>
                    </a:lnTo>
                    <a:lnTo>
                      <a:pt x="69" y="70"/>
                    </a:lnTo>
                    <a:lnTo>
                      <a:pt x="72" y="74"/>
                    </a:lnTo>
                    <a:lnTo>
                      <a:pt x="75" y="77"/>
                    </a:lnTo>
                    <a:lnTo>
                      <a:pt x="78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8" y="36"/>
                    </a:lnTo>
                    <a:close/>
                    <a:moveTo>
                      <a:pt x="80" y="32"/>
                    </a:moveTo>
                    <a:lnTo>
                      <a:pt x="87" y="33"/>
                    </a:lnTo>
                    <a:lnTo>
                      <a:pt x="94" y="40"/>
                    </a:lnTo>
                    <a:lnTo>
                      <a:pt x="97" y="47"/>
                    </a:lnTo>
                    <a:lnTo>
                      <a:pt x="99" y="58"/>
                    </a:lnTo>
                    <a:lnTo>
                      <a:pt x="97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8" y="82"/>
                    </a:lnTo>
                    <a:lnTo>
                      <a:pt x="71" y="79"/>
                    </a:lnTo>
                    <a:lnTo>
                      <a:pt x="64" y="74"/>
                    </a:lnTo>
                    <a:lnTo>
                      <a:pt x="59" y="66"/>
                    </a:lnTo>
                    <a:lnTo>
                      <a:pt x="58" y="56"/>
                    </a:lnTo>
                    <a:lnTo>
                      <a:pt x="61" y="47"/>
                    </a:lnTo>
                    <a:lnTo>
                      <a:pt x="64" y="40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7"/>
                    </a:lnTo>
                    <a:lnTo>
                      <a:pt x="10" y="14"/>
                    </a:lnTo>
                    <a:lnTo>
                      <a:pt x="8" y="26"/>
                    </a:lnTo>
                    <a:lnTo>
                      <a:pt x="8" y="32"/>
                    </a:lnTo>
                    <a:lnTo>
                      <a:pt x="11" y="39"/>
                    </a:lnTo>
                    <a:lnTo>
                      <a:pt x="12" y="42"/>
                    </a:lnTo>
                    <a:lnTo>
                      <a:pt x="16" y="45"/>
                    </a:lnTo>
                    <a:lnTo>
                      <a:pt x="20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1" y="25"/>
                    </a:lnTo>
                    <a:lnTo>
                      <a:pt x="30" y="13"/>
                    </a:lnTo>
                    <a:lnTo>
                      <a:pt x="26" y="7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2"/>
                    </a:lnTo>
                    <a:lnTo>
                      <a:pt x="35" y="8"/>
                    </a:lnTo>
                    <a:lnTo>
                      <a:pt x="39" y="16"/>
                    </a:lnTo>
                    <a:lnTo>
                      <a:pt x="40" y="25"/>
                    </a:lnTo>
                    <a:lnTo>
                      <a:pt x="39" y="35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50" name="Freeform 434"/>
              <p:cNvSpPr>
                <a:spLocks noEditPoints="1"/>
              </p:cNvSpPr>
              <p:nvPr/>
            </p:nvSpPr>
            <p:spPr bwMode="auto">
              <a:xfrm>
                <a:off x="4167" y="2254"/>
                <a:ext cx="79" cy="80"/>
              </a:xfrm>
              <a:custGeom>
                <a:avLst/>
                <a:gdLst/>
                <a:ahLst/>
                <a:cxnLst>
                  <a:cxn ang="0">
                    <a:pos x="22" y="40"/>
                  </a:cxn>
                  <a:cxn ang="0">
                    <a:pos x="22" y="63"/>
                  </a:cxn>
                  <a:cxn ang="0">
                    <a:pos x="23" y="66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26" y="74"/>
                  </a:cxn>
                  <a:cxn ang="0">
                    <a:pos x="28" y="74"/>
                  </a:cxn>
                  <a:cxn ang="0">
                    <a:pos x="32" y="75"/>
                  </a:cxn>
                  <a:cxn ang="0">
                    <a:pos x="37" y="75"/>
                  </a:cxn>
                  <a:cxn ang="0">
                    <a:pos x="50" y="74"/>
                  </a:cxn>
                  <a:cxn ang="0">
                    <a:pos x="59" y="70"/>
                  </a:cxn>
                  <a:cxn ang="0">
                    <a:pos x="64" y="65"/>
                  </a:cxn>
                  <a:cxn ang="0">
                    <a:pos x="65" y="56"/>
                  </a:cxn>
                  <a:cxn ang="0">
                    <a:pos x="65" y="51"/>
                  </a:cxn>
                  <a:cxn ang="0">
                    <a:pos x="64" y="47"/>
                  </a:cxn>
                  <a:cxn ang="0">
                    <a:pos x="59" y="42"/>
                  </a:cxn>
                  <a:cxn ang="0">
                    <a:pos x="55" y="41"/>
                  </a:cxn>
                  <a:cxn ang="0">
                    <a:pos x="50" y="40"/>
                  </a:cxn>
                  <a:cxn ang="0">
                    <a:pos x="22" y="40"/>
                  </a:cxn>
                  <a:cxn ang="0">
                    <a:pos x="30" y="5"/>
                  </a:cxn>
                  <a:cxn ang="0">
                    <a:pos x="24" y="8"/>
                  </a:cxn>
                  <a:cxn ang="0">
                    <a:pos x="22" y="16"/>
                  </a:cxn>
                  <a:cxn ang="0">
                    <a:pos x="22" y="35"/>
                  </a:cxn>
                  <a:cxn ang="0">
                    <a:pos x="36" y="35"/>
                  </a:cxn>
                  <a:cxn ang="0">
                    <a:pos x="46" y="33"/>
                  </a:cxn>
                  <a:cxn ang="0">
                    <a:pos x="55" y="32"/>
                  </a:cxn>
                  <a:cxn ang="0">
                    <a:pos x="60" y="28"/>
                  </a:cxn>
                  <a:cxn ang="0">
                    <a:pos x="63" y="21"/>
                  </a:cxn>
                  <a:cxn ang="0">
                    <a:pos x="60" y="12"/>
                  </a:cxn>
                  <a:cxn ang="0">
                    <a:pos x="51" y="7"/>
                  </a:cxn>
                  <a:cxn ang="0">
                    <a:pos x="38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6" y="2"/>
                  </a:cxn>
                  <a:cxn ang="0">
                    <a:pos x="66" y="5"/>
                  </a:cxn>
                  <a:cxn ang="0">
                    <a:pos x="72" y="12"/>
                  </a:cxn>
                  <a:cxn ang="0">
                    <a:pos x="74" y="19"/>
                  </a:cxn>
                  <a:cxn ang="0">
                    <a:pos x="74" y="25"/>
                  </a:cxn>
                  <a:cxn ang="0">
                    <a:pos x="72" y="28"/>
                  </a:cxn>
                  <a:cxn ang="0">
                    <a:pos x="68" y="32"/>
                  </a:cxn>
                  <a:cxn ang="0">
                    <a:pos x="64" y="35"/>
                  </a:cxn>
                  <a:cxn ang="0">
                    <a:pos x="58" y="36"/>
                  </a:cxn>
                  <a:cxn ang="0">
                    <a:pos x="69" y="41"/>
                  </a:cxn>
                  <a:cxn ang="0">
                    <a:pos x="77" y="47"/>
                  </a:cxn>
                  <a:cxn ang="0">
                    <a:pos x="79" y="58"/>
                  </a:cxn>
                  <a:cxn ang="0">
                    <a:pos x="77" y="68"/>
                  </a:cxn>
                  <a:cxn ang="0">
                    <a:pos x="70" y="74"/>
                  </a:cxn>
                  <a:cxn ang="0">
                    <a:pos x="59" y="79"/>
                  </a:cxn>
                  <a:cxn ang="0">
                    <a:pos x="44" y="80"/>
                  </a:cxn>
                  <a:cxn ang="0">
                    <a:pos x="0" y="80"/>
                  </a:cxn>
                  <a:cxn ang="0">
                    <a:pos x="0" y="77"/>
                  </a:cxn>
                  <a:cxn ang="0">
                    <a:pos x="5" y="77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1"/>
                  </a:cxn>
                  <a:cxn ang="0">
                    <a:pos x="9" y="8"/>
                  </a:cxn>
                  <a:cxn ang="0">
                    <a:pos x="7" y="7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9" h="80">
                    <a:moveTo>
                      <a:pt x="22" y="40"/>
                    </a:moveTo>
                    <a:lnTo>
                      <a:pt x="22" y="63"/>
                    </a:lnTo>
                    <a:lnTo>
                      <a:pt x="23" y="66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26" y="74"/>
                    </a:lnTo>
                    <a:lnTo>
                      <a:pt x="28" y="74"/>
                    </a:lnTo>
                    <a:lnTo>
                      <a:pt x="32" y="75"/>
                    </a:lnTo>
                    <a:lnTo>
                      <a:pt x="37" y="75"/>
                    </a:lnTo>
                    <a:lnTo>
                      <a:pt x="50" y="74"/>
                    </a:lnTo>
                    <a:lnTo>
                      <a:pt x="59" y="70"/>
                    </a:lnTo>
                    <a:lnTo>
                      <a:pt x="64" y="65"/>
                    </a:lnTo>
                    <a:lnTo>
                      <a:pt x="65" y="56"/>
                    </a:lnTo>
                    <a:lnTo>
                      <a:pt x="65" y="51"/>
                    </a:lnTo>
                    <a:lnTo>
                      <a:pt x="64" y="47"/>
                    </a:lnTo>
                    <a:lnTo>
                      <a:pt x="59" y="42"/>
                    </a:lnTo>
                    <a:lnTo>
                      <a:pt x="55" y="41"/>
                    </a:lnTo>
                    <a:lnTo>
                      <a:pt x="50" y="40"/>
                    </a:lnTo>
                    <a:lnTo>
                      <a:pt x="22" y="40"/>
                    </a:lnTo>
                    <a:close/>
                    <a:moveTo>
                      <a:pt x="30" y="5"/>
                    </a:moveTo>
                    <a:lnTo>
                      <a:pt x="24" y="8"/>
                    </a:lnTo>
                    <a:lnTo>
                      <a:pt x="22" y="16"/>
                    </a:lnTo>
                    <a:lnTo>
                      <a:pt x="22" y="35"/>
                    </a:lnTo>
                    <a:lnTo>
                      <a:pt x="36" y="35"/>
                    </a:lnTo>
                    <a:lnTo>
                      <a:pt x="46" y="33"/>
                    </a:lnTo>
                    <a:lnTo>
                      <a:pt x="55" y="32"/>
                    </a:lnTo>
                    <a:lnTo>
                      <a:pt x="60" y="28"/>
                    </a:lnTo>
                    <a:lnTo>
                      <a:pt x="63" y="21"/>
                    </a:lnTo>
                    <a:lnTo>
                      <a:pt x="60" y="12"/>
                    </a:lnTo>
                    <a:lnTo>
                      <a:pt x="51" y="7"/>
                    </a:lnTo>
                    <a:lnTo>
                      <a:pt x="38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6" y="2"/>
                    </a:lnTo>
                    <a:lnTo>
                      <a:pt x="66" y="5"/>
                    </a:lnTo>
                    <a:lnTo>
                      <a:pt x="72" y="12"/>
                    </a:lnTo>
                    <a:lnTo>
                      <a:pt x="74" y="19"/>
                    </a:lnTo>
                    <a:lnTo>
                      <a:pt x="74" y="25"/>
                    </a:lnTo>
                    <a:lnTo>
                      <a:pt x="72" y="28"/>
                    </a:lnTo>
                    <a:lnTo>
                      <a:pt x="68" y="32"/>
                    </a:lnTo>
                    <a:lnTo>
                      <a:pt x="64" y="35"/>
                    </a:lnTo>
                    <a:lnTo>
                      <a:pt x="58" y="36"/>
                    </a:lnTo>
                    <a:lnTo>
                      <a:pt x="69" y="41"/>
                    </a:lnTo>
                    <a:lnTo>
                      <a:pt x="77" y="47"/>
                    </a:lnTo>
                    <a:lnTo>
                      <a:pt x="79" y="58"/>
                    </a:lnTo>
                    <a:lnTo>
                      <a:pt x="77" y="68"/>
                    </a:lnTo>
                    <a:lnTo>
                      <a:pt x="70" y="74"/>
                    </a:lnTo>
                    <a:lnTo>
                      <a:pt x="59" y="79"/>
                    </a:lnTo>
                    <a:lnTo>
                      <a:pt x="44" y="80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5" y="77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1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51" name="Freeform 435"/>
              <p:cNvSpPr>
                <a:spLocks noEditPoints="1"/>
              </p:cNvSpPr>
              <p:nvPr/>
            </p:nvSpPr>
            <p:spPr bwMode="auto">
              <a:xfrm>
                <a:off x="4256" y="2253"/>
                <a:ext cx="63" cy="83"/>
              </a:xfrm>
              <a:custGeom>
                <a:avLst/>
                <a:gdLst/>
                <a:ahLst/>
                <a:cxnLst>
                  <a:cxn ang="0">
                    <a:pos x="19" y="45"/>
                  </a:cxn>
                  <a:cxn ang="0">
                    <a:pos x="10" y="56"/>
                  </a:cxn>
                  <a:cxn ang="0">
                    <a:pos x="12" y="69"/>
                  </a:cxn>
                  <a:cxn ang="0">
                    <a:pos x="23" y="78"/>
                  </a:cxn>
                  <a:cxn ang="0">
                    <a:pos x="42" y="76"/>
                  </a:cxn>
                  <a:cxn ang="0">
                    <a:pos x="52" y="62"/>
                  </a:cxn>
                  <a:cxn ang="0">
                    <a:pos x="47" y="51"/>
                  </a:cxn>
                  <a:cxn ang="0">
                    <a:pos x="38" y="47"/>
                  </a:cxn>
                  <a:cxn ang="0">
                    <a:pos x="28" y="5"/>
                  </a:cxn>
                  <a:cxn ang="0">
                    <a:pos x="19" y="9"/>
                  </a:cxn>
                  <a:cxn ang="0">
                    <a:pos x="14" y="19"/>
                  </a:cxn>
                  <a:cxn ang="0">
                    <a:pos x="27" y="32"/>
                  </a:cxn>
                  <a:cxn ang="0">
                    <a:pos x="41" y="33"/>
                  </a:cxn>
                  <a:cxn ang="0">
                    <a:pos x="47" y="28"/>
                  </a:cxn>
                  <a:cxn ang="0">
                    <a:pos x="50" y="19"/>
                  </a:cxn>
                  <a:cxn ang="0">
                    <a:pos x="45" y="9"/>
                  </a:cxn>
                  <a:cxn ang="0">
                    <a:pos x="37" y="5"/>
                  </a:cxn>
                  <a:cxn ang="0">
                    <a:pos x="32" y="0"/>
                  </a:cxn>
                  <a:cxn ang="0">
                    <a:pos x="50" y="4"/>
                  </a:cxn>
                  <a:cxn ang="0">
                    <a:pos x="59" y="14"/>
                  </a:cxn>
                  <a:cxn ang="0">
                    <a:pos x="54" y="32"/>
                  </a:cxn>
                  <a:cxn ang="0">
                    <a:pos x="42" y="37"/>
                  </a:cxn>
                  <a:cxn ang="0">
                    <a:pos x="56" y="43"/>
                  </a:cxn>
                  <a:cxn ang="0">
                    <a:pos x="63" y="57"/>
                  </a:cxn>
                  <a:cxn ang="0">
                    <a:pos x="52" y="76"/>
                  </a:cxn>
                  <a:cxn ang="0">
                    <a:pos x="31" y="83"/>
                  </a:cxn>
                  <a:cxn ang="0">
                    <a:pos x="10" y="78"/>
                  </a:cxn>
                  <a:cxn ang="0">
                    <a:pos x="3" y="70"/>
                  </a:cxn>
                  <a:cxn ang="0">
                    <a:pos x="0" y="56"/>
                  </a:cxn>
                  <a:cxn ang="0">
                    <a:pos x="7" y="47"/>
                  </a:cxn>
                  <a:cxn ang="0">
                    <a:pos x="19" y="41"/>
                  </a:cxn>
                  <a:cxn ang="0">
                    <a:pos x="9" y="34"/>
                  </a:cxn>
                  <a:cxn ang="0">
                    <a:pos x="4" y="22"/>
                  </a:cxn>
                  <a:cxn ang="0">
                    <a:pos x="12" y="6"/>
                  </a:cxn>
                  <a:cxn ang="0">
                    <a:pos x="32" y="0"/>
                  </a:cxn>
                </a:cxnLst>
                <a:rect l="0" t="0" r="r" b="b"/>
                <a:pathLst>
                  <a:path w="63" h="83">
                    <a:moveTo>
                      <a:pt x="24" y="42"/>
                    </a:moveTo>
                    <a:lnTo>
                      <a:pt x="19" y="45"/>
                    </a:lnTo>
                    <a:lnTo>
                      <a:pt x="16" y="48"/>
                    </a:lnTo>
                    <a:lnTo>
                      <a:pt x="10" y="56"/>
                    </a:lnTo>
                    <a:lnTo>
                      <a:pt x="10" y="61"/>
                    </a:lnTo>
                    <a:lnTo>
                      <a:pt x="12" y="69"/>
                    </a:lnTo>
                    <a:lnTo>
                      <a:pt x="16" y="74"/>
                    </a:lnTo>
                    <a:lnTo>
                      <a:pt x="23" y="78"/>
                    </a:lnTo>
                    <a:lnTo>
                      <a:pt x="31" y="79"/>
                    </a:lnTo>
                    <a:lnTo>
                      <a:pt x="42" y="76"/>
                    </a:lnTo>
                    <a:lnTo>
                      <a:pt x="50" y="71"/>
                    </a:lnTo>
                    <a:lnTo>
                      <a:pt x="52" y="62"/>
                    </a:lnTo>
                    <a:lnTo>
                      <a:pt x="52" y="59"/>
                    </a:lnTo>
                    <a:lnTo>
                      <a:pt x="47" y="51"/>
                    </a:lnTo>
                    <a:lnTo>
                      <a:pt x="44" y="48"/>
                    </a:lnTo>
                    <a:lnTo>
                      <a:pt x="38" y="47"/>
                    </a:lnTo>
                    <a:lnTo>
                      <a:pt x="24" y="42"/>
                    </a:lnTo>
                    <a:close/>
                    <a:moveTo>
                      <a:pt x="28" y="5"/>
                    </a:moveTo>
                    <a:lnTo>
                      <a:pt x="23" y="6"/>
                    </a:lnTo>
                    <a:lnTo>
                      <a:pt x="19" y="9"/>
                    </a:lnTo>
                    <a:lnTo>
                      <a:pt x="17" y="12"/>
                    </a:lnTo>
                    <a:lnTo>
                      <a:pt x="14" y="19"/>
                    </a:lnTo>
                    <a:lnTo>
                      <a:pt x="17" y="27"/>
                    </a:lnTo>
                    <a:lnTo>
                      <a:pt x="27" y="32"/>
                    </a:lnTo>
                    <a:lnTo>
                      <a:pt x="36" y="34"/>
                    </a:lnTo>
                    <a:lnTo>
                      <a:pt x="41" y="33"/>
                    </a:lnTo>
                    <a:lnTo>
                      <a:pt x="45" y="31"/>
                    </a:lnTo>
                    <a:lnTo>
                      <a:pt x="47" y="28"/>
                    </a:lnTo>
                    <a:lnTo>
                      <a:pt x="50" y="24"/>
                    </a:lnTo>
                    <a:lnTo>
                      <a:pt x="50" y="19"/>
                    </a:lnTo>
                    <a:lnTo>
                      <a:pt x="47" y="12"/>
                    </a:lnTo>
                    <a:lnTo>
                      <a:pt x="45" y="9"/>
                    </a:lnTo>
                    <a:lnTo>
                      <a:pt x="41" y="6"/>
                    </a:lnTo>
                    <a:lnTo>
                      <a:pt x="37" y="5"/>
                    </a:lnTo>
                    <a:lnTo>
                      <a:pt x="28" y="5"/>
                    </a:lnTo>
                    <a:close/>
                    <a:moveTo>
                      <a:pt x="32" y="0"/>
                    </a:moveTo>
                    <a:lnTo>
                      <a:pt x="45" y="3"/>
                    </a:lnTo>
                    <a:lnTo>
                      <a:pt x="50" y="4"/>
                    </a:lnTo>
                    <a:lnTo>
                      <a:pt x="56" y="10"/>
                    </a:lnTo>
                    <a:lnTo>
                      <a:pt x="59" y="14"/>
                    </a:lnTo>
                    <a:lnTo>
                      <a:pt x="59" y="24"/>
                    </a:lnTo>
                    <a:lnTo>
                      <a:pt x="54" y="32"/>
                    </a:lnTo>
                    <a:lnTo>
                      <a:pt x="49" y="34"/>
                    </a:lnTo>
                    <a:lnTo>
                      <a:pt x="42" y="37"/>
                    </a:lnTo>
                    <a:lnTo>
                      <a:pt x="50" y="40"/>
                    </a:lnTo>
                    <a:lnTo>
                      <a:pt x="56" y="43"/>
                    </a:lnTo>
                    <a:lnTo>
                      <a:pt x="61" y="50"/>
                    </a:lnTo>
                    <a:lnTo>
                      <a:pt x="63" y="57"/>
                    </a:lnTo>
                    <a:lnTo>
                      <a:pt x="60" y="69"/>
                    </a:lnTo>
                    <a:lnTo>
                      <a:pt x="52" y="76"/>
                    </a:lnTo>
                    <a:lnTo>
                      <a:pt x="42" y="81"/>
                    </a:lnTo>
                    <a:lnTo>
                      <a:pt x="31" y="83"/>
                    </a:lnTo>
                    <a:lnTo>
                      <a:pt x="23" y="83"/>
                    </a:lnTo>
                    <a:lnTo>
                      <a:pt x="10" y="78"/>
                    </a:lnTo>
                    <a:lnTo>
                      <a:pt x="5" y="75"/>
                    </a:lnTo>
                    <a:lnTo>
                      <a:pt x="3" y="70"/>
                    </a:lnTo>
                    <a:lnTo>
                      <a:pt x="0" y="66"/>
                    </a:lnTo>
                    <a:lnTo>
                      <a:pt x="0" y="56"/>
                    </a:lnTo>
                    <a:lnTo>
                      <a:pt x="3" y="51"/>
                    </a:lnTo>
                    <a:lnTo>
                      <a:pt x="7" y="47"/>
                    </a:lnTo>
                    <a:lnTo>
                      <a:pt x="12" y="43"/>
                    </a:lnTo>
                    <a:lnTo>
                      <a:pt x="19" y="41"/>
                    </a:lnTo>
                    <a:lnTo>
                      <a:pt x="14" y="38"/>
                    </a:lnTo>
                    <a:lnTo>
                      <a:pt x="9" y="34"/>
                    </a:lnTo>
                    <a:lnTo>
                      <a:pt x="4" y="27"/>
                    </a:lnTo>
                    <a:lnTo>
                      <a:pt x="4" y="22"/>
                    </a:lnTo>
                    <a:lnTo>
                      <a:pt x="7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52" name="Picture 436"/>
              <p:cNvPicPr>
                <a:picLocks noChangeAspect="1" noChangeArrowheads="1"/>
              </p:cNvPicPr>
              <p:nvPr/>
            </p:nvPicPr>
            <p:blipFill>
              <a:blip r:embed="rId217" cstate="print"/>
              <a:srcRect/>
              <a:stretch>
                <a:fillRect/>
              </a:stretch>
            </p:blipFill>
            <p:spPr bwMode="auto">
              <a:xfrm>
                <a:off x="4415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53" name="Picture 437"/>
              <p:cNvPicPr>
                <a:picLocks noChangeAspect="1" noChangeArrowheads="1"/>
              </p:cNvPicPr>
              <p:nvPr/>
            </p:nvPicPr>
            <p:blipFill>
              <a:blip r:embed="rId218" cstate="print"/>
              <a:srcRect/>
              <a:stretch>
                <a:fillRect/>
              </a:stretch>
            </p:blipFill>
            <p:spPr bwMode="auto">
              <a:xfrm>
                <a:off x="4415" y="2221"/>
                <a:ext cx="8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54" name="Picture 438"/>
              <p:cNvPicPr>
                <a:picLocks noChangeAspect="1" noChangeArrowheads="1"/>
              </p:cNvPicPr>
              <p:nvPr/>
            </p:nvPicPr>
            <p:blipFill>
              <a:blip r:embed="rId219" cstate="print"/>
              <a:srcRect/>
              <a:stretch>
                <a:fillRect/>
              </a:stretch>
            </p:blipFill>
            <p:spPr bwMode="auto">
              <a:xfrm>
                <a:off x="4444" y="222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55" name="Picture 439"/>
              <p:cNvPicPr>
                <a:picLocks noChangeAspect="1" noChangeArrowheads="1"/>
              </p:cNvPicPr>
              <p:nvPr/>
            </p:nvPicPr>
            <p:blipFill>
              <a:blip r:embed="rId220" cstate="print"/>
              <a:srcRect/>
              <a:stretch>
                <a:fillRect/>
              </a:stretch>
            </p:blipFill>
            <p:spPr bwMode="auto">
              <a:xfrm>
                <a:off x="4444" y="222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56" name="Freeform 440"/>
              <p:cNvSpPr>
                <a:spLocks noEditPoints="1"/>
              </p:cNvSpPr>
              <p:nvPr/>
            </p:nvSpPr>
            <p:spPr bwMode="auto">
              <a:xfrm>
                <a:off x="4556" y="2249"/>
                <a:ext cx="50" cy="87"/>
              </a:xfrm>
              <a:custGeom>
                <a:avLst/>
                <a:gdLst/>
                <a:ahLst/>
                <a:cxnLst>
                  <a:cxn ang="0">
                    <a:pos x="28" y="30"/>
                  </a:cxn>
                  <a:cxn ang="0">
                    <a:pos x="40" y="33"/>
                  </a:cxn>
                  <a:cxn ang="0">
                    <a:pos x="43" y="40"/>
                  </a:cxn>
                  <a:cxn ang="0">
                    <a:pos x="36" y="45"/>
                  </a:cxn>
                  <a:cxn ang="0">
                    <a:pos x="31" y="40"/>
                  </a:cxn>
                  <a:cxn ang="0">
                    <a:pos x="23" y="35"/>
                  </a:cxn>
                  <a:cxn ang="0">
                    <a:pos x="15" y="36"/>
                  </a:cxn>
                  <a:cxn ang="0">
                    <a:pos x="12" y="41"/>
                  </a:cxn>
                  <a:cxn ang="0">
                    <a:pos x="13" y="49"/>
                  </a:cxn>
                  <a:cxn ang="0">
                    <a:pos x="18" y="54"/>
                  </a:cxn>
                  <a:cxn ang="0">
                    <a:pos x="31" y="55"/>
                  </a:cxn>
                  <a:cxn ang="0">
                    <a:pos x="19" y="60"/>
                  </a:cxn>
                  <a:cxn ang="0">
                    <a:pos x="13" y="64"/>
                  </a:cxn>
                  <a:cxn ang="0">
                    <a:pos x="10" y="70"/>
                  </a:cxn>
                  <a:cxn ang="0">
                    <a:pos x="24" y="82"/>
                  </a:cxn>
                  <a:cxn ang="0">
                    <a:pos x="46" y="69"/>
                  </a:cxn>
                  <a:cxn ang="0">
                    <a:pos x="42" y="80"/>
                  </a:cxn>
                  <a:cxn ang="0">
                    <a:pos x="29" y="87"/>
                  </a:cxn>
                  <a:cxn ang="0">
                    <a:pos x="14" y="85"/>
                  </a:cxn>
                  <a:cxn ang="0">
                    <a:pos x="2" y="78"/>
                  </a:cxn>
                  <a:cxn ang="0">
                    <a:pos x="0" y="66"/>
                  </a:cxn>
                  <a:cxn ang="0">
                    <a:pos x="5" y="60"/>
                  </a:cxn>
                  <a:cxn ang="0">
                    <a:pos x="15" y="56"/>
                  </a:cxn>
                  <a:cxn ang="0">
                    <a:pos x="5" y="51"/>
                  </a:cxn>
                  <a:cxn ang="0">
                    <a:pos x="2" y="44"/>
                  </a:cxn>
                  <a:cxn ang="0">
                    <a:pos x="8" y="32"/>
                  </a:cxn>
                  <a:cxn ang="0">
                    <a:pos x="24" y="0"/>
                  </a:cxn>
                  <a:cxn ang="0">
                    <a:pos x="32" y="3"/>
                  </a:cxn>
                  <a:cxn ang="0">
                    <a:pos x="31" y="7"/>
                  </a:cxn>
                  <a:cxn ang="0">
                    <a:pos x="23" y="21"/>
                  </a:cxn>
                  <a:cxn ang="0">
                    <a:pos x="21" y="18"/>
                  </a:cxn>
                  <a:cxn ang="0">
                    <a:pos x="22" y="2"/>
                  </a:cxn>
                </a:cxnLst>
                <a:rect l="0" t="0" r="r" b="b"/>
                <a:pathLst>
                  <a:path w="50" h="87">
                    <a:moveTo>
                      <a:pt x="14" y="30"/>
                    </a:moveTo>
                    <a:lnTo>
                      <a:pt x="28" y="30"/>
                    </a:lnTo>
                    <a:lnTo>
                      <a:pt x="35" y="31"/>
                    </a:lnTo>
                    <a:lnTo>
                      <a:pt x="40" y="33"/>
                    </a:lnTo>
                    <a:lnTo>
                      <a:pt x="42" y="36"/>
                    </a:lnTo>
                    <a:lnTo>
                      <a:pt x="43" y="40"/>
                    </a:lnTo>
                    <a:lnTo>
                      <a:pt x="41" y="45"/>
                    </a:lnTo>
                    <a:lnTo>
                      <a:pt x="36" y="45"/>
                    </a:lnTo>
                    <a:lnTo>
                      <a:pt x="35" y="42"/>
                    </a:lnTo>
                    <a:lnTo>
                      <a:pt x="31" y="40"/>
                    </a:lnTo>
                    <a:lnTo>
                      <a:pt x="28" y="37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5" y="36"/>
                    </a:lnTo>
                    <a:lnTo>
                      <a:pt x="14" y="38"/>
                    </a:lnTo>
                    <a:lnTo>
                      <a:pt x="12" y="41"/>
                    </a:lnTo>
                    <a:lnTo>
                      <a:pt x="12" y="45"/>
                    </a:lnTo>
                    <a:lnTo>
                      <a:pt x="13" y="49"/>
                    </a:lnTo>
                    <a:lnTo>
                      <a:pt x="14" y="51"/>
                    </a:lnTo>
                    <a:lnTo>
                      <a:pt x="18" y="54"/>
                    </a:lnTo>
                    <a:lnTo>
                      <a:pt x="23" y="55"/>
                    </a:lnTo>
                    <a:lnTo>
                      <a:pt x="31" y="55"/>
                    </a:lnTo>
                    <a:lnTo>
                      <a:pt x="31" y="60"/>
                    </a:lnTo>
                    <a:lnTo>
                      <a:pt x="19" y="60"/>
                    </a:lnTo>
                    <a:lnTo>
                      <a:pt x="15" y="61"/>
                    </a:lnTo>
                    <a:lnTo>
                      <a:pt x="13" y="64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3" y="78"/>
                    </a:lnTo>
                    <a:lnTo>
                      <a:pt x="24" y="82"/>
                    </a:lnTo>
                    <a:lnTo>
                      <a:pt x="37" y="78"/>
                    </a:lnTo>
                    <a:lnTo>
                      <a:pt x="46" y="69"/>
                    </a:lnTo>
                    <a:lnTo>
                      <a:pt x="50" y="73"/>
                    </a:lnTo>
                    <a:lnTo>
                      <a:pt x="42" y="80"/>
                    </a:lnTo>
                    <a:lnTo>
                      <a:pt x="35" y="85"/>
                    </a:lnTo>
                    <a:lnTo>
                      <a:pt x="29" y="87"/>
                    </a:lnTo>
                    <a:lnTo>
                      <a:pt x="23" y="87"/>
                    </a:lnTo>
                    <a:lnTo>
                      <a:pt x="14" y="85"/>
                    </a:lnTo>
                    <a:lnTo>
                      <a:pt x="7" y="83"/>
                    </a:lnTo>
                    <a:lnTo>
                      <a:pt x="2" y="78"/>
                    </a:lnTo>
                    <a:lnTo>
                      <a:pt x="0" y="71"/>
                    </a:lnTo>
                    <a:lnTo>
                      <a:pt x="0" y="66"/>
                    </a:lnTo>
                    <a:lnTo>
                      <a:pt x="3" y="64"/>
                    </a:lnTo>
                    <a:lnTo>
                      <a:pt x="5" y="60"/>
                    </a:lnTo>
                    <a:lnTo>
                      <a:pt x="10" y="57"/>
                    </a:lnTo>
                    <a:lnTo>
                      <a:pt x="15" y="56"/>
                    </a:lnTo>
                    <a:lnTo>
                      <a:pt x="9" y="54"/>
                    </a:lnTo>
                    <a:lnTo>
                      <a:pt x="5" y="51"/>
                    </a:lnTo>
                    <a:lnTo>
                      <a:pt x="3" y="47"/>
                    </a:lnTo>
                    <a:lnTo>
                      <a:pt x="2" y="44"/>
                    </a:lnTo>
                    <a:lnTo>
                      <a:pt x="3" y="37"/>
                    </a:lnTo>
                    <a:lnTo>
                      <a:pt x="8" y="32"/>
                    </a:lnTo>
                    <a:lnTo>
                      <a:pt x="14" y="30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31" y="7"/>
                    </a:lnTo>
                    <a:lnTo>
                      <a:pt x="28" y="10"/>
                    </a:lnTo>
                    <a:lnTo>
                      <a:pt x="23" y="21"/>
                    </a:lnTo>
                    <a:lnTo>
                      <a:pt x="19" y="21"/>
                    </a:lnTo>
                    <a:lnTo>
                      <a:pt x="21" y="18"/>
                    </a:lnTo>
                    <a:lnTo>
                      <a:pt x="21" y="4"/>
                    </a:lnTo>
                    <a:lnTo>
                      <a:pt x="22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57" name="Freeform 441"/>
              <p:cNvSpPr>
                <a:spLocks noEditPoints="1"/>
              </p:cNvSpPr>
              <p:nvPr/>
            </p:nvSpPr>
            <p:spPr bwMode="auto">
              <a:xfrm>
                <a:off x="4799" y="2254"/>
                <a:ext cx="99" cy="82"/>
              </a:xfrm>
              <a:custGeom>
                <a:avLst/>
                <a:gdLst/>
                <a:ahLst/>
                <a:cxnLst>
                  <a:cxn ang="0">
                    <a:pos x="72" y="39"/>
                  </a:cxn>
                  <a:cxn ang="0">
                    <a:pos x="67" y="58"/>
                  </a:cxn>
                  <a:cxn ang="0">
                    <a:pos x="70" y="72"/>
                  </a:cxn>
                  <a:cxn ang="0">
                    <a:pos x="75" y="77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9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8"/>
                  </a:cxn>
                  <a:cxn ang="0">
                    <a:pos x="89" y="78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9" y="14"/>
                  </a:cxn>
                  <a:cxn ang="0">
                    <a:pos x="10" y="39"/>
                  </a:cxn>
                  <a:cxn ang="0">
                    <a:pos x="15" y="45"/>
                  </a:cxn>
                  <a:cxn ang="0">
                    <a:pos x="27" y="42"/>
                  </a:cxn>
                  <a:cxn ang="0">
                    <a:pos x="32" y="25"/>
                  </a:cxn>
                  <a:cxn ang="0">
                    <a:pos x="27" y="7"/>
                  </a:cxn>
                  <a:cxn ang="0">
                    <a:pos x="72" y="0"/>
                  </a:cxn>
                  <a:cxn ang="0">
                    <a:pos x="25" y="80"/>
                  </a:cxn>
                  <a:cxn ang="0">
                    <a:pos x="72" y="0"/>
                  </a:cxn>
                  <a:cxn ang="0">
                    <a:pos x="28" y="2"/>
                  </a:cxn>
                  <a:cxn ang="0">
                    <a:pos x="38" y="16"/>
                  </a:cxn>
                  <a:cxn ang="0">
                    <a:pos x="38" y="35"/>
                  </a:cxn>
                  <a:cxn ang="0">
                    <a:pos x="28" y="47"/>
                  </a:cxn>
                  <a:cxn ang="0">
                    <a:pos x="11" y="47"/>
                  </a:cxn>
                  <a:cxn ang="0">
                    <a:pos x="1" y="35"/>
                  </a:cxn>
                  <a:cxn ang="0">
                    <a:pos x="1" y="16"/>
                  </a:cxn>
                  <a:cxn ang="0">
                    <a:pos x="11" y="2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2" y="39"/>
                    </a:lnTo>
                    <a:lnTo>
                      <a:pt x="69" y="46"/>
                    </a:lnTo>
                    <a:lnTo>
                      <a:pt x="67" y="58"/>
                    </a:lnTo>
                    <a:lnTo>
                      <a:pt x="67" y="64"/>
                    </a:lnTo>
                    <a:lnTo>
                      <a:pt x="70" y="72"/>
                    </a:lnTo>
                    <a:lnTo>
                      <a:pt x="72" y="75"/>
                    </a:lnTo>
                    <a:lnTo>
                      <a:pt x="75" y="77"/>
                    </a:lnTo>
                    <a:lnTo>
                      <a:pt x="79" y="77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9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8"/>
                    </a:lnTo>
                    <a:lnTo>
                      <a:pt x="97" y="69"/>
                    </a:lnTo>
                    <a:lnTo>
                      <a:pt x="89" y="78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8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3" y="7"/>
                    </a:lnTo>
                    <a:lnTo>
                      <a:pt x="9" y="14"/>
                    </a:lnTo>
                    <a:lnTo>
                      <a:pt x="8" y="26"/>
                    </a:lnTo>
                    <a:lnTo>
                      <a:pt x="10" y="39"/>
                    </a:lnTo>
                    <a:lnTo>
                      <a:pt x="13" y="42"/>
                    </a:lnTo>
                    <a:lnTo>
                      <a:pt x="15" y="45"/>
                    </a:lnTo>
                    <a:lnTo>
                      <a:pt x="19" y="45"/>
                    </a:lnTo>
                    <a:lnTo>
                      <a:pt x="27" y="42"/>
                    </a:lnTo>
                    <a:lnTo>
                      <a:pt x="30" y="36"/>
                    </a:lnTo>
                    <a:lnTo>
                      <a:pt x="32" y="25"/>
                    </a:lnTo>
                    <a:lnTo>
                      <a:pt x="30" y="13"/>
                    </a:lnTo>
                    <a:lnTo>
                      <a:pt x="27" y="7"/>
                    </a:lnTo>
                    <a:lnTo>
                      <a:pt x="20" y="4"/>
                    </a:lnTo>
                    <a:close/>
                    <a:moveTo>
                      <a:pt x="72" y="0"/>
                    </a:moveTo>
                    <a:lnTo>
                      <a:pt x="80" y="0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2" y="0"/>
                    </a:lnTo>
                    <a:close/>
                    <a:moveTo>
                      <a:pt x="20" y="0"/>
                    </a:moveTo>
                    <a:lnTo>
                      <a:pt x="28" y="2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39" y="25"/>
                    </a:lnTo>
                    <a:lnTo>
                      <a:pt x="38" y="35"/>
                    </a:lnTo>
                    <a:lnTo>
                      <a:pt x="34" y="42"/>
                    </a:lnTo>
                    <a:lnTo>
                      <a:pt x="28" y="47"/>
                    </a:lnTo>
                    <a:lnTo>
                      <a:pt x="19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58" name="Freeform 442"/>
              <p:cNvSpPr>
                <a:spLocks noEditPoints="1"/>
              </p:cNvSpPr>
              <p:nvPr/>
            </p:nvSpPr>
            <p:spPr bwMode="auto">
              <a:xfrm>
                <a:off x="4906" y="2254"/>
                <a:ext cx="84" cy="80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28" y="7"/>
                  </a:cxn>
                  <a:cxn ang="0">
                    <a:pos x="24" y="8"/>
                  </a:cxn>
                  <a:cxn ang="0">
                    <a:pos x="23" y="9"/>
                  </a:cxn>
                  <a:cxn ang="0">
                    <a:pos x="23" y="11"/>
                  </a:cxn>
                  <a:cxn ang="0">
                    <a:pos x="21" y="13"/>
                  </a:cxn>
                  <a:cxn ang="0">
                    <a:pos x="21" y="69"/>
                  </a:cxn>
                  <a:cxn ang="0">
                    <a:pos x="23" y="72"/>
                  </a:cxn>
                  <a:cxn ang="0">
                    <a:pos x="23" y="73"/>
                  </a:cxn>
                  <a:cxn ang="0">
                    <a:pos x="25" y="74"/>
                  </a:cxn>
                  <a:cxn ang="0">
                    <a:pos x="30" y="75"/>
                  </a:cxn>
                  <a:cxn ang="0">
                    <a:pos x="35" y="75"/>
                  </a:cxn>
                  <a:cxn ang="0">
                    <a:pos x="51" y="73"/>
                  </a:cxn>
                  <a:cxn ang="0">
                    <a:pos x="61" y="66"/>
                  </a:cxn>
                  <a:cxn ang="0">
                    <a:pos x="67" y="55"/>
                  </a:cxn>
                  <a:cxn ang="0">
                    <a:pos x="70" y="41"/>
                  </a:cxn>
                  <a:cxn ang="0">
                    <a:pos x="67" y="26"/>
                  </a:cxn>
                  <a:cxn ang="0">
                    <a:pos x="61" y="14"/>
                  </a:cxn>
                  <a:cxn ang="0">
                    <a:pos x="49" y="8"/>
                  </a:cxn>
                  <a:cxn ang="0">
                    <a:pos x="35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1" y="3"/>
                  </a:cxn>
                  <a:cxn ang="0">
                    <a:pos x="65" y="7"/>
                  </a:cxn>
                  <a:cxn ang="0">
                    <a:pos x="73" y="14"/>
                  </a:cxn>
                  <a:cxn ang="0">
                    <a:pos x="80" y="25"/>
                  </a:cxn>
                  <a:cxn ang="0">
                    <a:pos x="82" y="33"/>
                  </a:cxn>
                  <a:cxn ang="0">
                    <a:pos x="84" y="41"/>
                  </a:cxn>
                  <a:cxn ang="0">
                    <a:pos x="81" y="56"/>
                  </a:cxn>
                  <a:cxn ang="0">
                    <a:pos x="75" y="66"/>
                  </a:cxn>
                  <a:cxn ang="0">
                    <a:pos x="65" y="74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7"/>
                  </a:cxn>
                  <a:cxn ang="0">
                    <a:pos x="4" y="77"/>
                  </a:cxn>
                  <a:cxn ang="0">
                    <a:pos x="7" y="74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4" h="80">
                    <a:moveTo>
                      <a:pt x="30" y="5"/>
                    </a:moveTo>
                    <a:lnTo>
                      <a:pt x="28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1" y="13"/>
                    </a:lnTo>
                    <a:lnTo>
                      <a:pt x="21" y="69"/>
                    </a:lnTo>
                    <a:lnTo>
                      <a:pt x="23" y="72"/>
                    </a:lnTo>
                    <a:lnTo>
                      <a:pt x="23" y="73"/>
                    </a:lnTo>
                    <a:lnTo>
                      <a:pt x="25" y="74"/>
                    </a:lnTo>
                    <a:lnTo>
                      <a:pt x="30" y="75"/>
                    </a:lnTo>
                    <a:lnTo>
                      <a:pt x="35" y="75"/>
                    </a:lnTo>
                    <a:lnTo>
                      <a:pt x="51" y="73"/>
                    </a:lnTo>
                    <a:lnTo>
                      <a:pt x="61" y="66"/>
                    </a:lnTo>
                    <a:lnTo>
                      <a:pt x="67" y="55"/>
                    </a:lnTo>
                    <a:lnTo>
                      <a:pt x="70" y="41"/>
                    </a:lnTo>
                    <a:lnTo>
                      <a:pt x="67" y="26"/>
                    </a:lnTo>
                    <a:lnTo>
                      <a:pt x="61" y="14"/>
                    </a:lnTo>
                    <a:lnTo>
                      <a:pt x="49" y="8"/>
                    </a:lnTo>
                    <a:lnTo>
                      <a:pt x="35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1" y="3"/>
                    </a:lnTo>
                    <a:lnTo>
                      <a:pt x="65" y="7"/>
                    </a:lnTo>
                    <a:lnTo>
                      <a:pt x="73" y="14"/>
                    </a:lnTo>
                    <a:lnTo>
                      <a:pt x="80" y="25"/>
                    </a:lnTo>
                    <a:lnTo>
                      <a:pt x="82" y="33"/>
                    </a:lnTo>
                    <a:lnTo>
                      <a:pt x="84" y="41"/>
                    </a:lnTo>
                    <a:lnTo>
                      <a:pt x="81" y="56"/>
                    </a:lnTo>
                    <a:lnTo>
                      <a:pt x="75" y="66"/>
                    </a:lnTo>
                    <a:lnTo>
                      <a:pt x="65" y="74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4" y="77"/>
                    </a:lnTo>
                    <a:lnTo>
                      <a:pt x="7" y="74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59" name="Freeform 443"/>
              <p:cNvSpPr>
                <a:spLocks noEditPoints="1"/>
              </p:cNvSpPr>
              <p:nvPr/>
            </p:nvSpPr>
            <p:spPr bwMode="auto">
              <a:xfrm>
                <a:off x="4999" y="2254"/>
                <a:ext cx="85" cy="80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7"/>
                  </a:cxn>
                  <a:cxn ang="0">
                    <a:pos x="25" y="8"/>
                  </a:cxn>
                  <a:cxn ang="0">
                    <a:pos x="22" y="11"/>
                  </a:cxn>
                  <a:cxn ang="0">
                    <a:pos x="22" y="72"/>
                  </a:cxn>
                  <a:cxn ang="0">
                    <a:pos x="24" y="73"/>
                  </a:cxn>
                  <a:cxn ang="0">
                    <a:pos x="29" y="75"/>
                  </a:cxn>
                  <a:cxn ang="0">
                    <a:pos x="36" y="75"/>
                  </a:cxn>
                  <a:cxn ang="0">
                    <a:pos x="50" y="73"/>
                  </a:cxn>
                  <a:cxn ang="0">
                    <a:pos x="62" y="66"/>
                  </a:cxn>
                  <a:cxn ang="0">
                    <a:pos x="68" y="55"/>
                  </a:cxn>
                  <a:cxn ang="0">
                    <a:pos x="71" y="41"/>
                  </a:cxn>
                  <a:cxn ang="0">
                    <a:pos x="68" y="26"/>
                  </a:cxn>
                  <a:cxn ang="0">
                    <a:pos x="62" y="14"/>
                  </a:cxn>
                  <a:cxn ang="0">
                    <a:pos x="50" y="8"/>
                  </a:cxn>
                  <a:cxn ang="0">
                    <a:pos x="36" y="5"/>
                  </a:cxn>
                  <a:cxn ang="0">
                    <a:pos x="31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2" y="3"/>
                  </a:cxn>
                  <a:cxn ang="0">
                    <a:pos x="64" y="7"/>
                  </a:cxn>
                  <a:cxn ang="0">
                    <a:pos x="75" y="14"/>
                  </a:cxn>
                  <a:cxn ang="0">
                    <a:pos x="81" y="25"/>
                  </a:cxn>
                  <a:cxn ang="0">
                    <a:pos x="83" y="33"/>
                  </a:cxn>
                  <a:cxn ang="0">
                    <a:pos x="85" y="41"/>
                  </a:cxn>
                  <a:cxn ang="0">
                    <a:pos x="82" y="56"/>
                  </a:cxn>
                  <a:cxn ang="0">
                    <a:pos x="76" y="66"/>
                  </a:cxn>
                  <a:cxn ang="0">
                    <a:pos x="66" y="74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7"/>
                  </a:cxn>
                  <a:cxn ang="0">
                    <a:pos x="5" y="77"/>
                  </a:cxn>
                  <a:cxn ang="0">
                    <a:pos x="7" y="74"/>
                  </a:cxn>
                  <a:cxn ang="0">
                    <a:pos x="10" y="73"/>
                  </a:cxn>
                  <a:cxn ang="0">
                    <a:pos x="11" y="69"/>
                  </a:cxn>
                  <a:cxn ang="0">
                    <a:pos x="11" y="13"/>
                  </a:cxn>
                  <a:cxn ang="0">
                    <a:pos x="8" y="8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5" h="80">
                    <a:moveTo>
                      <a:pt x="31" y="5"/>
                    </a:moveTo>
                    <a:lnTo>
                      <a:pt x="27" y="7"/>
                    </a:lnTo>
                    <a:lnTo>
                      <a:pt x="25" y="8"/>
                    </a:lnTo>
                    <a:lnTo>
                      <a:pt x="22" y="11"/>
                    </a:lnTo>
                    <a:lnTo>
                      <a:pt x="22" y="72"/>
                    </a:lnTo>
                    <a:lnTo>
                      <a:pt x="24" y="73"/>
                    </a:lnTo>
                    <a:lnTo>
                      <a:pt x="29" y="75"/>
                    </a:lnTo>
                    <a:lnTo>
                      <a:pt x="36" y="75"/>
                    </a:lnTo>
                    <a:lnTo>
                      <a:pt x="50" y="73"/>
                    </a:lnTo>
                    <a:lnTo>
                      <a:pt x="62" y="66"/>
                    </a:lnTo>
                    <a:lnTo>
                      <a:pt x="68" y="55"/>
                    </a:lnTo>
                    <a:lnTo>
                      <a:pt x="71" y="41"/>
                    </a:lnTo>
                    <a:lnTo>
                      <a:pt x="68" y="26"/>
                    </a:lnTo>
                    <a:lnTo>
                      <a:pt x="62" y="14"/>
                    </a:lnTo>
                    <a:lnTo>
                      <a:pt x="50" y="8"/>
                    </a:lnTo>
                    <a:lnTo>
                      <a:pt x="36" y="5"/>
                    </a:lnTo>
                    <a:lnTo>
                      <a:pt x="31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2" y="3"/>
                    </a:lnTo>
                    <a:lnTo>
                      <a:pt x="64" y="7"/>
                    </a:lnTo>
                    <a:lnTo>
                      <a:pt x="75" y="14"/>
                    </a:lnTo>
                    <a:lnTo>
                      <a:pt x="81" y="25"/>
                    </a:lnTo>
                    <a:lnTo>
                      <a:pt x="83" y="33"/>
                    </a:lnTo>
                    <a:lnTo>
                      <a:pt x="85" y="41"/>
                    </a:lnTo>
                    <a:lnTo>
                      <a:pt x="82" y="56"/>
                    </a:lnTo>
                    <a:lnTo>
                      <a:pt x="76" y="66"/>
                    </a:lnTo>
                    <a:lnTo>
                      <a:pt x="66" y="74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5" y="77"/>
                    </a:lnTo>
                    <a:lnTo>
                      <a:pt x="7" y="74"/>
                    </a:lnTo>
                    <a:lnTo>
                      <a:pt x="10" y="73"/>
                    </a:lnTo>
                    <a:lnTo>
                      <a:pt x="11" y="6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60" name="Picture 444"/>
              <p:cNvPicPr>
                <a:picLocks noChangeAspect="1" noChangeArrowheads="1"/>
              </p:cNvPicPr>
              <p:nvPr/>
            </p:nvPicPr>
            <p:blipFill>
              <a:blip r:embed="rId221" cstate="print"/>
              <a:srcRect/>
              <a:stretch>
                <a:fillRect/>
              </a:stretch>
            </p:blipFill>
            <p:spPr bwMode="auto">
              <a:xfrm>
                <a:off x="5171" y="222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61" name="Picture 445"/>
              <p:cNvPicPr>
                <a:picLocks noChangeAspect="1" noChangeArrowheads="1"/>
              </p:cNvPicPr>
              <p:nvPr/>
            </p:nvPicPr>
            <p:blipFill>
              <a:blip r:embed="rId222" cstate="print"/>
              <a:srcRect/>
              <a:stretch>
                <a:fillRect/>
              </a:stretch>
            </p:blipFill>
            <p:spPr bwMode="auto">
              <a:xfrm>
                <a:off x="5171" y="2221"/>
                <a:ext cx="9" cy="1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62" name="Picture 446"/>
              <p:cNvPicPr>
                <a:picLocks noChangeAspect="1" noChangeArrowheads="1"/>
              </p:cNvPicPr>
              <p:nvPr/>
            </p:nvPicPr>
            <p:blipFill>
              <a:blip r:embed="rId223" cstate="print"/>
              <a:srcRect/>
              <a:stretch>
                <a:fillRect/>
              </a:stretch>
            </p:blipFill>
            <p:spPr bwMode="auto">
              <a:xfrm>
                <a:off x="1067" y="2382"/>
                <a:ext cx="4108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63" name="Picture 447"/>
              <p:cNvPicPr>
                <a:picLocks noChangeAspect="1" noChangeArrowheads="1"/>
              </p:cNvPicPr>
              <p:nvPr/>
            </p:nvPicPr>
            <p:blipFill>
              <a:blip r:embed="rId224" cstate="print"/>
              <a:srcRect/>
              <a:stretch>
                <a:fillRect/>
              </a:stretch>
            </p:blipFill>
            <p:spPr bwMode="auto">
              <a:xfrm>
                <a:off x="1067" y="2382"/>
                <a:ext cx="4108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64" name="Picture 448"/>
              <p:cNvPicPr>
                <a:picLocks noChangeAspect="1" noChangeArrowheads="1"/>
              </p:cNvPicPr>
              <p:nvPr/>
            </p:nvPicPr>
            <p:blipFill>
              <a:blip r:embed="rId225" cstate="print"/>
              <a:srcRect/>
              <a:stretch>
                <a:fillRect/>
              </a:stretch>
            </p:blipFill>
            <p:spPr bwMode="auto">
              <a:xfrm>
                <a:off x="1064" y="238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65" name="Picture 449"/>
              <p:cNvPicPr>
                <a:picLocks noChangeAspect="1" noChangeArrowheads="1"/>
              </p:cNvPicPr>
              <p:nvPr/>
            </p:nvPicPr>
            <p:blipFill>
              <a:blip r:embed="rId226" cstate="print"/>
              <a:srcRect/>
              <a:stretch>
                <a:fillRect/>
              </a:stretch>
            </p:blipFill>
            <p:spPr bwMode="auto">
              <a:xfrm>
                <a:off x="1064" y="238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66" name="Freeform 450"/>
              <p:cNvSpPr>
                <a:spLocks/>
              </p:cNvSpPr>
              <p:nvPr/>
            </p:nvSpPr>
            <p:spPr bwMode="auto">
              <a:xfrm>
                <a:off x="1214" y="2416"/>
                <a:ext cx="61" cy="8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3" y="0"/>
                  </a:cxn>
                  <a:cxn ang="0">
                    <a:pos x="50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17" y="33"/>
                  </a:cxn>
                  <a:cxn ang="0">
                    <a:pos x="24" y="30"/>
                  </a:cxn>
                  <a:cxn ang="0">
                    <a:pos x="30" y="30"/>
                  </a:cxn>
                  <a:cxn ang="0">
                    <a:pos x="43" y="32"/>
                  </a:cxn>
                  <a:cxn ang="0">
                    <a:pos x="52" y="37"/>
                  </a:cxn>
                  <a:cxn ang="0">
                    <a:pos x="58" y="44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0" y="78"/>
                  </a:cxn>
                  <a:cxn ang="0">
                    <a:pos x="40" y="84"/>
                  </a:cxn>
                  <a:cxn ang="0">
                    <a:pos x="28" y="85"/>
                  </a:cxn>
                  <a:cxn ang="0">
                    <a:pos x="21" y="85"/>
                  </a:cxn>
                  <a:cxn ang="0">
                    <a:pos x="15" y="84"/>
                  </a:cxn>
                  <a:cxn ang="0">
                    <a:pos x="5" y="79"/>
                  </a:cxn>
                  <a:cxn ang="0">
                    <a:pos x="2" y="76"/>
                  </a:cxn>
                  <a:cxn ang="0">
                    <a:pos x="0" y="72"/>
                  </a:cxn>
                  <a:cxn ang="0">
                    <a:pos x="0" y="65"/>
                  </a:cxn>
                  <a:cxn ang="0">
                    <a:pos x="3" y="61"/>
                  </a:cxn>
                  <a:cxn ang="0">
                    <a:pos x="9" y="61"/>
                  </a:cxn>
                  <a:cxn ang="0">
                    <a:pos x="11" y="62"/>
                  </a:cxn>
                  <a:cxn ang="0">
                    <a:pos x="12" y="65"/>
                  </a:cxn>
                  <a:cxn ang="0">
                    <a:pos x="12" y="75"/>
                  </a:cxn>
                  <a:cxn ang="0">
                    <a:pos x="14" y="78"/>
                  </a:cxn>
                  <a:cxn ang="0">
                    <a:pos x="21" y="80"/>
                  </a:cxn>
                  <a:cxn ang="0">
                    <a:pos x="25" y="80"/>
                  </a:cxn>
                  <a:cxn ang="0">
                    <a:pos x="38" y="78"/>
                  </a:cxn>
                  <a:cxn ang="0">
                    <a:pos x="44" y="70"/>
                  </a:cxn>
                  <a:cxn ang="0">
                    <a:pos x="47" y="58"/>
                  </a:cxn>
                  <a:cxn ang="0">
                    <a:pos x="44" y="47"/>
                  </a:cxn>
                  <a:cxn ang="0">
                    <a:pos x="38" y="39"/>
                  </a:cxn>
                  <a:cxn ang="0">
                    <a:pos x="26" y="37"/>
                  </a:cxn>
                  <a:cxn ang="0">
                    <a:pos x="21" y="37"/>
                  </a:cxn>
                  <a:cxn ang="0">
                    <a:pos x="17" y="38"/>
                  </a:cxn>
                  <a:cxn ang="0">
                    <a:pos x="15" y="41"/>
                  </a:cxn>
                  <a:cxn ang="0">
                    <a:pos x="11" y="43"/>
                  </a:cxn>
                  <a:cxn ang="0">
                    <a:pos x="9" y="47"/>
                  </a:cxn>
                  <a:cxn ang="0">
                    <a:pos x="3" y="46"/>
                  </a:cxn>
                  <a:cxn ang="0">
                    <a:pos x="3" y="4"/>
                  </a:cxn>
                  <a:cxn ang="0">
                    <a:pos x="45" y="4"/>
                  </a:cxn>
                  <a:cxn ang="0">
                    <a:pos x="47" y="2"/>
                  </a:cxn>
                  <a:cxn ang="0">
                    <a:pos x="48" y="0"/>
                  </a:cxn>
                </a:cxnLst>
                <a:rect l="0" t="0" r="r" b="b"/>
                <a:pathLst>
                  <a:path w="61" h="85">
                    <a:moveTo>
                      <a:pt x="48" y="0"/>
                    </a:moveTo>
                    <a:lnTo>
                      <a:pt x="53" y="0"/>
                    </a:lnTo>
                    <a:lnTo>
                      <a:pt x="50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17" y="33"/>
                    </a:lnTo>
                    <a:lnTo>
                      <a:pt x="24" y="30"/>
                    </a:lnTo>
                    <a:lnTo>
                      <a:pt x="30" y="30"/>
                    </a:lnTo>
                    <a:lnTo>
                      <a:pt x="43" y="32"/>
                    </a:lnTo>
                    <a:lnTo>
                      <a:pt x="52" y="37"/>
                    </a:lnTo>
                    <a:lnTo>
                      <a:pt x="58" y="44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0" y="78"/>
                    </a:lnTo>
                    <a:lnTo>
                      <a:pt x="40" y="84"/>
                    </a:lnTo>
                    <a:lnTo>
                      <a:pt x="28" y="85"/>
                    </a:lnTo>
                    <a:lnTo>
                      <a:pt x="21" y="85"/>
                    </a:lnTo>
                    <a:lnTo>
                      <a:pt x="15" y="84"/>
                    </a:lnTo>
                    <a:lnTo>
                      <a:pt x="5" y="79"/>
                    </a:lnTo>
                    <a:lnTo>
                      <a:pt x="2" y="76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3" y="61"/>
                    </a:lnTo>
                    <a:lnTo>
                      <a:pt x="9" y="61"/>
                    </a:lnTo>
                    <a:lnTo>
                      <a:pt x="11" y="62"/>
                    </a:lnTo>
                    <a:lnTo>
                      <a:pt x="12" y="65"/>
                    </a:lnTo>
                    <a:lnTo>
                      <a:pt x="12" y="75"/>
                    </a:lnTo>
                    <a:lnTo>
                      <a:pt x="14" y="78"/>
                    </a:lnTo>
                    <a:lnTo>
                      <a:pt x="21" y="80"/>
                    </a:lnTo>
                    <a:lnTo>
                      <a:pt x="25" y="80"/>
                    </a:lnTo>
                    <a:lnTo>
                      <a:pt x="38" y="78"/>
                    </a:lnTo>
                    <a:lnTo>
                      <a:pt x="44" y="70"/>
                    </a:lnTo>
                    <a:lnTo>
                      <a:pt x="47" y="58"/>
                    </a:lnTo>
                    <a:lnTo>
                      <a:pt x="44" y="47"/>
                    </a:lnTo>
                    <a:lnTo>
                      <a:pt x="38" y="39"/>
                    </a:lnTo>
                    <a:lnTo>
                      <a:pt x="26" y="37"/>
                    </a:lnTo>
                    <a:lnTo>
                      <a:pt x="21" y="37"/>
                    </a:lnTo>
                    <a:lnTo>
                      <a:pt x="17" y="38"/>
                    </a:lnTo>
                    <a:lnTo>
                      <a:pt x="15" y="41"/>
                    </a:lnTo>
                    <a:lnTo>
                      <a:pt x="11" y="43"/>
                    </a:lnTo>
                    <a:lnTo>
                      <a:pt x="9" y="47"/>
                    </a:lnTo>
                    <a:lnTo>
                      <a:pt x="3" y="46"/>
                    </a:lnTo>
                    <a:lnTo>
                      <a:pt x="3" y="4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67" name="Freeform 451"/>
              <p:cNvSpPr>
                <a:spLocks noEditPoints="1"/>
              </p:cNvSpPr>
              <p:nvPr/>
            </p:nvSpPr>
            <p:spPr bwMode="auto">
              <a:xfrm>
                <a:off x="1516" y="2420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39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39"/>
                  </a:cxn>
                  <a:cxn ang="0">
                    <a:pos x="20" y="44"/>
                  </a:cxn>
                  <a:cxn ang="0">
                    <a:pos x="31" y="35"/>
                  </a:cxn>
                  <a:cxn ang="0">
                    <a:pos x="31" y="12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67" y="63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0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68" name="Freeform 452"/>
              <p:cNvSpPr>
                <a:spLocks/>
              </p:cNvSpPr>
              <p:nvPr/>
            </p:nvSpPr>
            <p:spPr bwMode="auto">
              <a:xfrm>
                <a:off x="1624" y="2418"/>
                <a:ext cx="62" cy="8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52" y="8"/>
                  </a:cxn>
                  <a:cxn ang="0">
                    <a:pos x="59" y="20"/>
                  </a:cxn>
                  <a:cxn ang="0">
                    <a:pos x="55" y="30"/>
                  </a:cxn>
                  <a:cxn ang="0">
                    <a:pos x="48" y="35"/>
                  </a:cxn>
                  <a:cxn ang="0">
                    <a:pos x="45" y="39"/>
                  </a:cxn>
                  <a:cxn ang="0">
                    <a:pos x="52" y="42"/>
                  </a:cxn>
                  <a:cxn ang="0">
                    <a:pos x="60" y="49"/>
                  </a:cxn>
                  <a:cxn ang="0">
                    <a:pos x="60" y="69"/>
                  </a:cxn>
                  <a:cxn ang="0">
                    <a:pos x="51" y="78"/>
                  </a:cxn>
                  <a:cxn ang="0">
                    <a:pos x="28" y="83"/>
                  </a:cxn>
                  <a:cxn ang="0">
                    <a:pos x="17" y="82"/>
                  </a:cxn>
                  <a:cxn ang="0">
                    <a:pos x="5" y="77"/>
                  </a:cxn>
                  <a:cxn ang="0">
                    <a:pos x="0" y="63"/>
                  </a:cxn>
                  <a:cxn ang="0">
                    <a:pos x="4" y="58"/>
                  </a:cxn>
                  <a:cxn ang="0">
                    <a:pos x="12" y="59"/>
                  </a:cxn>
                  <a:cxn ang="0">
                    <a:pos x="13" y="72"/>
                  </a:cxn>
                  <a:cxn ang="0">
                    <a:pos x="18" y="76"/>
                  </a:cxn>
                  <a:cxn ang="0">
                    <a:pos x="29" y="78"/>
                  </a:cxn>
                  <a:cxn ang="0">
                    <a:pos x="47" y="69"/>
                  </a:cxn>
                  <a:cxn ang="0">
                    <a:pos x="47" y="49"/>
                  </a:cxn>
                  <a:cxn ang="0">
                    <a:pos x="41" y="42"/>
                  </a:cxn>
                  <a:cxn ang="0">
                    <a:pos x="29" y="40"/>
                  </a:cxn>
                  <a:cxn ang="0">
                    <a:pos x="26" y="41"/>
                  </a:cxn>
                  <a:cxn ang="0">
                    <a:pos x="20" y="36"/>
                  </a:cxn>
                  <a:cxn ang="0">
                    <a:pos x="36" y="35"/>
                  </a:cxn>
                  <a:cxn ang="0">
                    <a:pos x="45" y="26"/>
                  </a:cxn>
                  <a:cxn ang="0">
                    <a:pos x="45" y="16"/>
                  </a:cxn>
                  <a:cxn ang="0">
                    <a:pos x="41" y="9"/>
                  </a:cxn>
                  <a:cxn ang="0">
                    <a:pos x="34" y="7"/>
                  </a:cxn>
                  <a:cxn ang="0">
                    <a:pos x="26" y="7"/>
                  </a:cxn>
                  <a:cxn ang="0">
                    <a:pos x="18" y="9"/>
                  </a:cxn>
                  <a:cxn ang="0">
                    <a:pos x="15" y="16"/>
                  </a:cxn>
                  <a:cxn ang="0">
                    <a:pos x="17" y="23"/>
                  </a:cxn>
                  <a:cxn ang="0">
                    <a:pos x="13" y="27"/>
                  </a:cxn>
                  <a:cxn ang="0">
                    <a:pos x="7" y="25"/>
                  </a:cxn>
                  <a:cxn ang="0">
                    <a:pos x="4" y="20"/>
                  </a:cxn>
                  <a:cxn ang="0">
                    <a:pos x="8" y="9"/>
                  </a:cxn>
                  <a:cxn ang="0">
                    <a:pos x="18" y="3"/>
                  </a:cxn>
                </a:cxnLst>
                <a:rect l="0" t="0" r="r" b="b"/>
                <a:pathLst>
                  <a:path w="62" h="83">
                    <a:moveTo>
                      <a:pt x="31" y="0"/>
                    </a:moveTo>
                    <a:lnTo>
                      <a:pt x="43" y="3"/>
                    </a:lnTo>
                    <a:lnTo>
                      <a:pt x="48" y="6"/>
                    </a:lnTo>
                    <a:lnTo>
                      <a:pt x="52" y="8"/>
                    </a:lnTo>
                    <a:lnTo>
                      <a:pt x="56" y="12"/>
                    </a:lnTo>
                    <a:lnTo>
                      <a:pt x="59" y="20"/>
                    </a:lnTo>
                    <a:lnTo>
                      <a:pt x="56" y="27"/>
                    </a:lnTo>
                    <a:lnTo>
                      <a:pt x="55" y="30"/>
                    </a:lnTo>
                    <a:lnTo>
                      <a:pt x="51" y="32"/>
                    </a:lnTo>
                    <a:lnTo>
                      <a:pt x="48" y="35"/>
                    </a:lnTo>
                    <a:lnTo>
                      <a:pt x="38" y="37"/>
                    </a:lnTo>
                    <a:lnTo>
                      <a:pt x="45" y="39"/>
                    </a:lnTo>
                    <a:lnTo>
                      <a:pt x="48" y="41"/>
                    </a:lnTo>
                    <a:lnTo>
                      <a:pt x="52" y="42"/>
                    </a:lnTo>
                    <a:lnTo>
                      <a:pt x="57" y="45"/>
                    </a:lnTo>
                    <a:lnTo>
                      <a:pt x="60" y="49"/>
                    </a:lnTo>
                    <a:lnTo>
                      <a:pt x="62" y="59"/>
                    </a:lnTo>
                    <a:lnTo>
                      <a:pt x="60" y="69"/>
                    </a:lnTo>
                    <a:lnTo>
                      <a:pt x="56" y="74"/>
                    </a:lnTo>
                    <a:lnTo>
                      <a:pt x="51" y="78"/>
                    </a:lnTo>
                    <a:lnTo>
                      <a:pt x="41" y="82"/>
                    </a:lnTo>
                    <a:lnTo>
                      <a:pt x="28" y="83"/>
                    </a:lnTo>
                    <a:lnTo>
                      <a:pt x="22" y="83"/>
                    </a:lnTo>
                    <a:lnTo>
                      <a:pt x="17" y="82"/>
                    </a:lnTo>
                    <a:lnTo>
                      <a:pt x="10" y="79"/>
                    </a:lnTo>
                    <a:lnTo>
                      <a:pt x="5" y="77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1" y="60"/>
                    </a:lnTo>
                    <a:lnTo>
                      <a:pt x="4" y="58"/>
                    </a:lnTo>
                    <a:lnTo>
                      <a:pt x="9" y="58"/>
                    </a:lnTo>
                    <a:lnTo>
                      <a:pt x="12" y="59"/>
                    </a:lnTo>
                    <a:lnTo>
                      <a:pt x="13" y="62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18" y="76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40" y="76"/>
                    </a:lnTo>
                    <a:lnTo>
                      <a:pt x="47" y="69"/>
                    </a:lnTo>
                    <a:lnTo>
                      <a:pt x="50" y="59"/>
                    </a:lnTo>
                    <a:lnTo>
                      <a:pt x="47" y="49"/>
                    </a:lnTo>
                    <a:lnTo>
                      <a:pt x="45" y="45"/>
                    </a:lnTo>
                    <a:lnTo>
                      <a:pt x="41" y="42"/>
                    </a:lnTo>
                    <a:lnTo>
                      <a:pt x="36" y="41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6" y="41"/>
                    </a:lnTo>
                    <a:lnTo>
                      <a:pt x="20" y="41"/>
                    </a:lnTo>
                    <a:lnTo>
                      <a:pt x="20" y="36"/>
                    </a:lnTo>
                    <a:lnTo>
                      <a:pt x="32" y="36"/>
                    </a:lnTo>
                    <a:lnTo>
                      <a:pt x="36" y="35"/>
                    </a:lnTo>
                    <a:lnTo>
                      <a:pt x="43" y="30"/>
                    </a:lnTo>
                    <a:lnTo>
                      <a:pt x="45" y="26"/>
                    </a:lnTo>
                    <a:lnTo>
                      <a:pt x="46" y="21"/>
                    </a:lnTo>
                    <a:lnTo>
                      <a:pt x="45" y="16"/>
                    </a:lnTo>
                    <a:lnTo>
                      <a:pt x="43" y="12"/>
                    </a:lnTo>
                    <a:lnTo>
                      <a:pt x="41" y="9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2" y="7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5" y="26"/>
                    </a:lnTo>
                    <a:lnTo>
                      <a:pt x="13" y="27"/>
                    </a:lnTo>
                    <a:lnTo>
                      <a:pt x="8" y="27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69" name="Freeform 453"/>
              <p:cNvSpPr>
                <a:spLocks/>
              </p:cNvSpPr>
              <p:nvPr/>
            </p:nvSpPr>
            <p:spPr bwMode="auto">
              <a:xfrm>
                <a:off x="1699" y="2416"/>
                <a:ext cx="61" cy="8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4" y="0"/>
                  </a:cxn>
                  <a:cxn ang="0">
                    <a:pos x="52" y="14"/>
                  </a:cxn>
                  <a:cxn ang="0">
                    <a:pos x="12" y="14"/>
                  </a:cxn>
                  <a:cxn ang="0">
                    <a:pos x="12" y="37"/>
                  </a:cxn>
                  <a:cxn ang="0">
                    <a:pos x="18" y="33"/>
                  </a:cxn>
                  <a:cxn ang="0">
                    <a:pos x="24" y="30"/>
                  </a:cxn>
                  <a:cxn ang="0">
                    <a:pos x="32" y="30"/>
                  </a:cxn>
                  <a:cxn ang="0">
                    <a:pos x="43" y="32"/>
                  </a:cxn>
                  <a:cxn ang="0">
                    <a:pos x="52" y="37"/>
                  </a:cxn>
                  <a:cxn ang="0">
                    <a:pos x="59" y="44"/>
                  </a:cxn>
                  <a:cxn ang="0">
                    <a:pos x="61" y="56"/>
                  </a:cxn>
                  <a:cxn ang="0">
                    <a:pos x="59" y="69"/>
                  </a:cxn>
                  <a:cxn ang="0">
                    <a:pos x="51" y="78"/>
                  </a:cxn>
                  <a:cxn ang="0">
                    <a:pos x="41" y="84"/>
                  </a:cxn>
                  <a:cxn ang="0">
                    <a:pos x="28" y="85"/>
                  </a:cxn>
                  <a:cxn ang="0">
                    <a:pos x="22" y="85"/>
                  </a:cxn>
                  <a:cxn ang="0">
                    <a:pos x="15" y="84"/>
                  </a:cxn>
                  <a:cxn ang="0">
                    <a:pos x="5" y="79"/>
                  </a:cxn>
                  <a:cxn ang="0">
                    <a:pos x="3" y="76"/>
                  </a:cxn>
                  <a:cxn ang="0">
                    <a:pos x="0" y="72"/>
                  </a:cxn>
                  <a:cxn ang="0">
                    <a:pos x="0" y="65"/>
                  </a:cxn>
                  <a:cxn ang="0">
                    <a:pos x="4" y="61"/>
                  </a:cxn>
                  <a:cxn ang="0">
                    <a:pos x="6" y="61"/>
                  </a:cxn>
                  <a:cxn ang="0">
                    <a:pos x="10" y="62"/>
                  </a:cxn>
                  <a:cxn ang="0">
                    <a:pos x="13" y="64"/>
                  </a:cxn>
                  <a:cxn ang="0">
                    <a:pos x="14" y="67"/>
                  </a:cxn>
                  <a:cxn ang="0">
                    <a:pos x="14" y="69"/>
                  </a:cxn>
                  <a:cxn ang="0">
                    <a:pos x="13" y="70"/>
                  </a:cxn>
                  <a:cxn ang="0">
                    <a:pos x="13" y="75"/>
                  </a:cxn>
                  <a:cxn ang="0">
                    <a:pos x="15" y="78"/>
                  </a:cxn>
                  <a:cxn ang="0">
                    <a:pos x="18" y="79"/>
                  </a:cxn>
                  <a:cxn ang="0">
                    <a:pos x="23" y="80"/>
                  </a:cxn>
                  <a:cxn ang="0">
                    <a:pos x="27" y="80"/>
                  </a:cxn>
                  <a:cxn ang="0">
                    <a:pos x="38" y="78"/>
                  </a:cxn>
                  <a:cxn ang="0">
                    <a:pos x="46" y="70"/>
                  </a:cxn>
                  <a:cxn ang="0">
                    <a:pos x="48" y="58"/>
                  </a:cxn>
                  <a:cxn ang="0">
                    <a:pos x="46" y="47"/>
                  </a:cxn>
                  <a:cxn ang="0">
                    <a:pos x="38" y="39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9" y="38"/>
                  </a:cxn>
                  <a:cxn ang="0">
                    <a:pos x="12" y="43"/>
                  </a:cxn>
                  <a:cxn ang="0">
                    <a:pos x="9" y="47"/>
                  </a:cxn>
                  <a:cxn ang="0">
                    <a:pos x="4" y="46"/>
                  </a:cxn>
                  <a:cxn ang="0">
                    <a:pos x="4" y="4"/>
                  </a:cxn>
                  <a:cxn ang="0">
                    <a:pos x="46" y="4"/>
                  </a:cxn>
                  <a:cxn ang="0">
                    <a:pos x="48" y="2"/>
                  </a:cxn>
                  <a:cxn ang="0">
                    <a:pos x="50" y="0"/>
                  </a:cxn>
                </a:cxnLst>
                <a:rect l="0" t="0" r="r" b="b"/>
                <a:pathLst>
                  <a:path w="61" h="85">
                    <a:moveTo>
                      <a:pt x="50" y="0"/>
                    </a:moveTo>
                    <a:lnTo>
                      <a:pt x="54" y="0"/>
                    </a:lnTo>
                    <a:lnTo>
                      <a:pt x="52" y="14"/>
                    </a:lnTo>
                    <a:lnTo>
                      <a:pt x="12" y="14"/>
                    </a:lnTo>
                    <a:lnTo>
                      <a:pt x="12" y="37"/>
                    </a:lnTo>
                    <a:lnTo>
                      <a:pt x="18" y="33"/>
                    </a:lnTo>
                    <a:lnTo>
                      <a:pt x="24" y="30"/>
                    </a:lnTo>
                    <a:lnTo>
                      <a:pt x="32" y="30"/>
                    </a:lnTo>
                    <a:lnTo>
                      <a:pt x="43" y="32"/>
                    </a:lnTo>
                    <a:lnTo>
                      <a:pt x="52" y="37"/>
                    </a:lnTo>
                    <a:lnTo>
                      <a:pt x="59" y="44"/>
                    </a:lnTo>
                    <a:lnTo>
                      <a:pt x="61" y="56"/>
                    </a:lnTo>
                    <a:lnTo>
                      <a:pt x="59" y="69"/>
                    </a:lnTo>
                    <a:lnTo>
                      <a:pt x="51" y="78"/>
                    </a:lnTo>
                    <a:lnTo>
                      <a:pt x="41" y="84"/>
                    </a:lnTo>
                    <a:lnTo>
                      <a:pt x="28" y="85"/>
                    </a:lnTo>
                    <a:lnTo>
                      <a:pt x="22" y="85"/>
                    </a:lnTo>
                    <a:lnTo>
                      <a:pt x="15" y="84"/>
                    </a:lnTo>
                    <a:lnTo>
                      <a:pt x="5" y="79"/>
                    </a:lnTo>
                    <a:lnTo>
                      <a:pt x="3" y="76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10" y="62"/>
                    </a:lnTo>
                    <a:lnTo>
                      <a:pt x="13" y="64"/>
                    </a:lnTo>
                    <a:lnTo>
                      <a:pt x="14" y="67"/>
                    </a:lnTo>
                    <a:lnTo>
                      <a:pt x="14" y="69"/>
                    </a:lnTo>
                    <a:lnTo>
                      <a:pt x="13" y="70"/>
                    </a:lnTo>
                    <a:lnTo>
                      <a:pt x="13" y="75"/>
                    </a:lnTo>
                    <a:lnTo>
                      <a:pt x="15" y="78"/>
                    </a:lnTo>
                    <a:lnTo>
                      <a:pt x="18" y="79"/>
                    </a:lnTo>
                    <a:lnTo>
                      <a:pt x="23" y="80"/>
                    </a:lnTo>
                    <a:lnTo>
                      <a:pt x="27" y="80"/>
                    </a:lnTo>
                    <a:lnTo>
                      <a:pt x="38" y="78"/>
                    </a:lnTo>
                    <a:lnTo>
                      <a:pt x="46" y="70"/>
                    </a:lnTo>
                    <a:lnTo>
                      <a:pt x="48" y="58"/>
                    </a:lnTo>
                    <a:lnTo>
                      <a:pt x="46" y="47"/>
                    </a:lnTo>
                    <a:lnTo>
                      <a:pt x="38" y="39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9" y="38"/>
                    </a:lnTo>
                    <a:lnTo>
                      <a:pt x="12" y="43"/>
                    </a:lnTo>
                    <a:lnTo>
                      <a:pt x="9" y="47"/>
                    </a:lnTo>
                    <a:lnTo>
                      <a:pt x="4" y="46"/>
                    </a:lnTo>
                    <a:lnTo>
                      <a:pt x="4" y="4"/>
                    </a:lnTo>
                    <a:lnTo>
                      <a:pt x="46" y="4"/>
                    </a:lnTo>
                    <a:lnTo>
                      <a:pt x="48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70" name="Picture 454"/>
              <p:cNvPicPr>
                <a:picLocks noChangeAspect="1" noChangeArrowheads="1"/>
              </p:cNvPicPr>
              <p:nvPr/>
            </p:nvPicPr>
            <p:blipFill>
              <a:blip r:embed="rId227" cstate="print"/>
              <a:srcRect/>
              <a:stretch>
                <a:fillRect/>
              </a:stretch>
            </p:blipFill>
            <p:spPr bwMode="auto">
              <a:xfrm>
                <a:off x="1857" y="238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71" name="Picture 455"/>
              <p:cNvPicPr>
                <a:picLocks noChangeAspect="1" noChangeArrowheads="1"/>
              </p:cNvPicPr>
              <p:nvPr/>
            </p:nvPicPr>
            <p:blipFill>
              <a:blip r:embed="rId228" cstate="print"/>
              <a:srcRect/>
              <a:stretch>
                <a:fillRect/>
              </a:stretch>
            </p:blipFill>
            <p:spPr bwMode="auto">
              <a:xfrm>
                <a:off x="1857" y="238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72" name="Picture 456"/>
              <p:cNvPicPr>
                <a:picLocks noChangeAspect="1" noChangeArrowheads="1"/>
              </p:cNvPicPr>
              <p:nvPr/>
            </p:nvPicPr>
            <p:blipFill>
              <a:blip r:embed="rId229" cstate="print"/>
              <a:srcRect/>
              <a:stretch>
                <a:fillRect/>
              </a:stretch>
            </p:blipFill>
            <p:spPr bwMode="auto">
              <a:xfrm>
                <a:off x="1885" y="2387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73" name="Picture 457"/>
              <p:cNvPicPr>
                <a:picLocks noChangeAspect="1" noChangeArrowheads="1"/>
              </p:cNvPicPr>
              <p:nvPr/>
            </p:nvPicPr>
            <p:blipFill>
              <a:blip r:embed="rId230" cstate="print"/>
              <a:srcRect/>
              <a:stretch>
                <a:fillRect/>
              </a:stretch>
            </p:blipFill>
            <p:spPr bwMode="auto">
              <a:xfrm>
                <a:off x="1885" y="2387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74" name="Freeform 458"/>
              <p:cNvSpPr>
                <a:spLocks/>
              </p:cNvSpPr>
              <p:nvPr/>
            </p:nvSpPr>
            <p:spPr bwMode="auto">
              <a:xfrm>
                <a:off x="2136" y="2399"/>
                <a:ext cx="65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65" y="120"/>
                  </a:cxn>
                  <a:cxn ang="0">
                    <a:pos x="55" y="120"/>
                  </a:cxn>
                  <a:cxn ang="0">
                    <a:pos x="0" y="0"/>
                  </a:cxn>
                </a:cxnLst>
                <a:rect l="0" t="0" r="r" b="b"/>
                <a:pathLst>
                  <a:path w="65" h="120">
                    <a:moveTo>
                      <a:pt x="0" y="0"/>
                    </a:moveTo>
                    <a:lnTo>
                      <a:pt x="11" y="0"/>
                    </a:lnTo>
                    <a:lnTo>
                      <a:pt x="65" y="120"/>
                    </a:lnTo>
                    <a:lnTo>
                      <a:pt x="55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75" name="Freeform 459"/>
              <p:cNvSpPr>
                <a:spLocks noEditPoints="1"/>
              </p:cNvSpPr>
              <p:nvPr/>
            </p:nvSpPr>
            <p:spPr bwMode="auto">
              <a:xfrm>
                <a:off x="2542" y="2420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1" y="74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7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7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6" y="44"/>
                  </a:cxn>
                  <a:cxn ang="0">
                    <a:pos x="26" y="42"/>
                  </a:cxn>
                  <a:cxn ang="0">
                    <a:pos x="32" y="24"/>
                  </a:cxn>
                  <a:cxn ang="0">
                    <a:pos x="26" y="6"/>
                  </a:cxn>
                  <a:cxn ang="0">
                    <a:pos x="73" y="0"/>
                  </a:cxn>
                  <a:cxn ang="0">
                    <a:pos x="26" y="80"/>
                  </a:cxn>
                  <a:cxn ang="0">
                    <a:pos x="73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2" y="38"/>
                    </a:lnTo>
                    <a:lnTo>
                      <a:pt x="68" y="46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7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3" y="74"/>
                    </a:lnTo>
                    <a:lnTo>
                      <a:pt x="60" y="66"/>
                    </a:lnTo>
                    <a:lnTo>
                      <a:pt x="58" y="56"/>
                    </a:lnTo>
                    <a:lnTo>
                      <a:pt x="60" y="47"/>
                    </a:lnTo>
                    <a:lnTo>
                      <a:pt x="63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1" y="39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0" y="35"/>
                    </a:lnTo>
                    <a:lnTo>
                      <a:pt x="32" y="24"/>
                    </a:lnTo>
                    <a:lnTo>
                      <a:pt x="30" y="12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7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76" name="Freeform 460"/>
              <p:cNvSpPr>
                <a:spLocks/>
              </p:cNvSpPr>
              <p:nvPr/>
            </p:nvSpPr>
            <p:spPr bwMode="auto">
              <a:xfrm>
                <a:off x="2652" y="2416"/>
                <a:ext cx="61" cy="85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0"/>
                  </a:cxn>
                  <a:cxn ang="0">
                    <a:pos x="51" y="14"/>
                  </a:cxn>
                  <a:cxn ang="0">
                    <a:pos x="12" y="14"/>
                  </a:cxn>
                  <a:cxn ang="0">
                    <a:pos x="12" y="37"/>
                  </a:cxn>
                  <a:cxn ang="0">
                    <a:pos x="22" y="32"/>
                  </a:cxn>
                  <a:cxn ang="0">
                    <a:pos x="32" y="30"/>
                  </a:cxn>
                  <a:cxn ang="0">
                    <a:pos x="44" y="32"/>
                  </a:cxn>
                  <a:cxn ang="0">
                    <a:pos x="52" y="37"/>
                  </a:cxn>
                  <a:cxn ang="0">
                    <a:pos x="59" y="44"/>
                  </a:cxn>
                  <a:cxn ang="0">
                    <a:pos x="61" y="56"/>
                  </a:cxn>
                  <a:cxn ang="0">
                    <a:pos x="59" y="69"/>
                  </a:cxn>
                  <a:cxn ang="0">
                    <a:pos x="51" y="78"/>
                  </a:cxn>
                  <a:cxn ang="0">
                    <a:pos x="41" y="84"/>
                  </a:cxn>
                  <a:cxn ang="0">
                    <a:pos x="28" y="85"/>
                  </a:cxn>
                  <a:cxn ang="0">
                    <a:pos x="22" y="85"/>
                  </a:cxn>
                  <a:cxn ang="0">
                    <a:pos x="16" y="84"/>
                  </a:cxn>
                  <a:cxn ang="0">
                    <a:pos x="5" y="79"/>
                  </a:cxn>
                  <a:cxn ang="0">
                    <a:pos x="3" y="76"/>
                  </a:cxn>
                  <a:cxn ang="0">
                    <a:pos x="0" y="72"/>
                  </a:cxn>
                  <a:cxn ang="0">
                    <a:pos x="0" y="65"/>
                  </a:cxn>
                  <a:cxn ang="0">
                    <a:pos x="4" y="61"/>
                  </a:cxn>
                  <a:cxn ang="0">
                    <a:pos x="7" y="61"/>
                  </a:cxn>
                  <a:cxn ang="0">
                    <a:pos x="11" y="62"/>
                  </a:cxn>
                  <a:cxn ang="0">
                    <a:pos x="13" y="64"/>
                  </a:cxn>
                  <a:cxn ang="0">
                    <a:pos x="14" y="67"/>
                  </a:cxn>
                  <a:cxn ang="0">
                    <a:pos x="13" y="69"/>
                  </a:cxn>
                  <a:cxn ang="0">
                    <a:pos x="13" y="75"/>
                  </a:cxn>
                  <a:cxn ang="0">
                    <a:pos x="16" y="78"/>
                  </a:cxn>
                  <a:cxn ang="0">
                    <a:pos x="18" y="79"/>
                  </a:cxn>
                  <a:cxn ang="0">
                    <a:pos x="22" y="80"/>
                  </a:cxn>
                  <a:cxn ang="0">
                    <a:pos x="27" y="80"/>
                  </a:cxn>
                  <a:cxn ang="0">
                    <a:pos x="38" y="78"/>
                  </a:cxn>
                  <a:cxn ang="0">
                    <a:pos x="45" y="70"/>
                  </a:cxn>
                  <a:cxn ang="0">
                    <a:pos x="47" y="58"/>
                  </a:cxn>
                  <a:cxn ang="0">
                    <a:pos x="46" y="47"/>
                  </a:cxn>
                  <a:cxn ang="0">
                    <a:pos x="38" y="39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8" y="38"/>
                  </a:cxn>
                  <a:cxn ang="0">
                    <a:pos x="16" y="41"/>
                  </a:cxn>
                  <a:cxn ang="0">
                    <a:pos x="12" y="43"/>
                  </a:cxn>
                  <a:cxn ang="0">
                    <a:pos x="9" y="47"/>
                  </a:cxn>
                  <a:cxn ang="0">
                    <a:pos x="4" y="46"/>
                  </a:cxn>
                  <a:cxn ang="0">
                    <a:pos x="4" y="4"/>
                  </a:cxn>
                  <a:cxn ang="0">
                    <a:pos x="46" y="4"/>
                  </a:cxn>
                  <a:cxn ang="0">
                    <a:pos x="47" y="2"/>
                  </a:cxn>
                  <a:cxn ang="0">
                    <a:pos x="49" y="0"/>
                  </a:cxn>
                </a:cxnLst>
                <a:rect l="0" t="0" r="r" b="b"/>
                <a:pathLst>
                  <a:path w="61" h="85">
                    <a:moveTo>
                      <a:pt x="49" y="0"/>
                    </a:moveTo>
                    <a:lnTo>
                      <a:pt x="54" y="0"/>
                    </a:lnTo>
                    <a:lnTo>
                      <a:pt x="51" y="14"/>
                    </a:lnTo>
                    <a:lnTo>
                      <a:pt x="12" y="14"/>
                    </a:lnTo>
                    <a:lnTo>
                      <a:pt x="12" y="37"/>
                    </a:lnTo>
                    <a:lnTo>
                      <a:pt x="22" y="32"/>
                    </a:lnTo>
                    <a:lnTo>
                      <a:pt x="32" y="30"/>
                    </a:lnTo>
                    <a:lnTo>
                      <a:pt x="44" y="32"/>
                    </a:lnTo>
                    <a:lnTo>
                      <a:pt x="52" y="37"/>
                    </a:lnTo>
                    <a:lnTo>
                      <a:pt x="59" y="44"/>
                    </a:lnTo>
                    <a:lnTo>
                      <a:pt x="61" y="56"/>
                    </a:lnTo>
                    <a:lnTo>
                      <a:pt x="59" y="69"/>
                    </a:lnTo>
                    <a:lnTo>
                      <a:pt x="51" y="78"/>
                    </a:lnTo>
                    <a:lnTo>
                      <a:pt x="41" y="84"/>
                    </a:lnTo>
                    <a:lnTo>
                      <a:pt x="28" y="85"/>
                    </a:lnTo>
                    <a:lnTo>
                      <a:pt x="22" y="85"/>
                    </a:lnTo>
                    <a:lnTo>
                      <a:pt x="16" y="84"/>
                    </a:lnTo>
                    <a:lnTo>
                      <a:pt x="5" y="79"/>
                    </a:lnTo>
                    <a:lnTo>
                      <a:pt x="3" y="76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4" y="61"/>
                    </a:lnTo>
                    <a:lnTo>
                      <a:pt x="7" y="61"/>
                    </a:lnTo>
                    <a:lnTo>
                      <a:pt x="11" y="62"/>
                    </a:lnTo>
                    <a:lnTo>
                      <a:pt x="13" y="64"/>
                    </a:lnTo>
                    <a:lnTo>
                      <a:pt x="14" y="67"/>
                    </a:lnTo>
                    <a:lnTo>
                      <a:pt x="13" y="69"/>
                    </a:lnTo>
                    <a:lnTo>
                      <a:pt x="13" y="75"/>
                    </a:lnTo>
                    <a:lnTo>
                      <a:pt x="16" y="78"/>
                    </a:lnTo>
                    <a:lnTo>
                      <a:pt x="18" y="79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38" y="78"/>
                    </a:lnTo>
                    <a:lnTo>
                      <a:pt x="45" y="70"/>
                    </a:lnTo>
                    <a:lnTo>
                      <a:pt x="47" y="58"/>
                    </a:lnTo>
                    <a:lnTo>
                      <a:pt x="46" y="47"/>
                    </a:lnTo>
                    <a:lnTo>
                      <a:pt x="38" y="39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6" y="41"/>
                    </a:lnTo>
                    <a:lnTo>
                      <a:pt x="12" y="43"/>
                    </a:lnTo>
                    <a:lnTo>
                      <a:pt x="9" y="47"/>
                    </a:lnTo>
                    <a:lnTo>
                      <a:pt x="4" y="46"/>
                    </a:lnTo>
                    <a:lnTo>
                      <a:pt x="4" y="4"/>
                    </a:lnTo>
                    <a:lnTo>
                      <a:pt x="46" y="4"/>
                    </a:lnTo>
                    <a:lnTo>
                      <a:pt x="47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77" name="Freeform 461"/>
              <p:cNvSpPr>
                <a:spLocks/>
              </p:cNvSpPr>
              <p:nvPr/>
            </p:nvSpPr>
            <p:spPr bwMode="auto">
              <a:xfrm>
                <a:off x="2724" y="2418"/>
                <a:ext cx="76" cy="83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50" y="3"/>
                  </a:cxn>
                  <a:cxn ang="0">
                    <a:pos x="62" y="8"/>
                  </a:cxn>
                  <a:cxn ang="0">
                    <a:pos x="64" y="3"/>
                  </a:cxn>
                  <a:cxn ang="0">
                    <a:pos x="68" y="3"/>
                  </a:cxn>
                  <a:cxn ang="0">
                    <a:pos x="73" y="31"/>
                  </a:cxn>
                  <a:cxn ang="0">
                    <a:pos x="69" y="31"/>
                  </a:cxn>
                  <a:cxn ang="0">
                    <a:pos x="67" y="26"/>
                  </a:cxn>
                  <a:cxn ang="0">
                    <a:pos x="64" y="22"/>
                  </a:cxn>
                  <a:cxn ang="0">
                    <a:pos x="63" y="20"/>
                  </a:cxn>
                  <a:cxn ang="0">
                    <a:pos x="52" y="9"/>
                  </a:cxn>
                  <a:cxn ang="0">
                    <a:pos x="40" y="7"/>
                  </a:cxn>
                  <a:cxn ang="0">
                    <a:pos x="34" y="7"/>
                  </a:cxn>
                  <a:cxn ang="0">
                    <a:pos x="29" y="9"/>
                  </a:cxn>
                  <a:cxn ang="0">
                    <a:pos x="24" y="13"/>
                  </a:cxn>
                  <a:cxn ang="0">
                    <a:pos x="20" y="18"/>
                  </a:cxn>
                  <a:cxn ang="0">
                    <a:pos x="15" y="30"/>
                  </a:cxn>
                  <a:cxn ang="0">
                    <a:pos x="14" y="42"/>
                  </a:cxn>
                  <a:cxn ang="0">
                    <a:pos x="15" y="56"/>
                  </a:cxn>
                  <a:cxn ang="0">
                    <a:pos x="21" y="68"/>
                  </a:cxn>
                  <a:cxn ang="0">
                    <a:pos x="31" y="76"/>
                  </a:cxn>
                  <a:cxn ang="0">
                    <a:pos x="41" y="78"/>
                  </a:cxn>
                  <a:cxn ang="0">
                    <a:pos x="53" y="76"/>
                  </a:cxn>
                  <a:cxn ang="0">
                    <a:pos x="62" y="70"/>
                  </a:cxn>
                  <a:cxn ang="0">
                    <a:pos x="71" y="60"/>
                  </a:cxn>
                  <a:cxn ang="0">
                    <a:pos x="76" y="63"/>
                  </a:cxn>
                  <a:cxn ang="0">
                    <a:pos x="66" y="74"/>
                  </a:cxn>
                  <a:cxn ang="0">
                    <a:pos x="54" y="81"/>
                  </a:cxn>
                  <a:cxn ang="0">
                    <a:pos x="40" y="83"/>
                  </a:cxn>
                  <a:cxn ang="0">
                    <a:pos x="24" y="81"/>
                  </a:cxn>
                  <a:cxn ang="0">
                    <a:pos x="11" y="72"/>
                  </a:cxn>
                  <a:cxn ang="0">
                    <a:pos x="2" y="59"/>
                  </a:cxn>
                  <a:cxn ang="0">
                    <a:pos x="0" y="42"/>
                  </a:cxn>
                  <a:cxn ang="0">
                    <a:pos x="1" y="30"/>
                  </a:cxn>
                  <a:cxn ang="0">
                    <a:pos x="6" y="18"/>
                  </a:cxn>
                  <a:cxn ang="0">
                    <a:pos x="14" y="11"/>
                  </a:cxn>
                  <a:cxn ang="0">
                    <a:pos x="22" y="4"/>
                  </a:cxn>
                  <a:cxn ang="0">
                    <a:pos x="30" y="2"/>
                  </a:cxn>
                  <a:cxn ang="0">
                    <a:pos x="38" y="0"/>
                  </a:cxn>
                </a:cxnLst>
                <a:rect l="0" t="0" r="r" b="b"/>
                <a:pathLst>
                  <a:path w="76" h="83">
                    <a:moveTo>
                      <a:pt x="38" y="0"/>
                    </a:moveTo>
                    <a:lnTo>
                      <a:pt x="50" y="3"/>
                    </a:lnTo>
                    <a:lnTo>
                      <a:pt x="62" y="8"/>
                    </a:lnTo>
                    <a:lnTo>
                      <a:pt x="64" y="3"/>
                    </a:lnTo>
                    <a:lnTo>
                      <a:pt x="68" y="3"/>
                    </a:lnTo>
                    <a:lnTo>
                      <a:pt x="73" y="31"/>
                    </a:lnTo>
                    <a:lnTo>
                      <a:pt x="69" y="31"/>
                    </a:lnTo>
                    <a:lnTo>
                      <a:pt x="67" y="26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52" y="9"/>
                    </a:lnTo>
                    <a:lnTo>
                      <a:pt x="40" y="7"/>
                    </a:lnTo>
                    <a:lnTo>
                      <a:pt x="34" y="7"/>
                    </a:lnTo>
                    <a:lnTo>
                      <a:pt x="29" y="9"/>
                    </a:lnTo>
                    <a:lnTo>
                      <a:pt x="24" y="13"/>
                    </a:lnTo>
                    <a:lnTo>
                      <a:pt x="20" y="18"/>
                    </a:lnTo>
                    <a:lnTo>
                      <a:pt x="15" y="30"/>
                    </a:lnTo>
                    <a:lnTo>
                      <a:pt x="14" y="42"/>
                    </a:lnTo>
                    <a:lnTo>
                      <a:pt x="15" y="56"/>
                    </a:lnTo>
                    <a:lnTo>
                      <a:pt x="21" y="68"/>
                    </a:lnTo>
                    <a:lnTo>
                      <a:pt x="31" y="76"/>
                    </a:lnTo>
                    <a:lnTo>
                      <a:pt x="41" y="78"/>
                    </a:lnTo>
                    <a:lnTo>
                      <a:pt x="53" y="76"/>
                    </a:lnTo>
                    <a:lnTo>
                      <a:pt x="62" y="70"/>
                    </a:lnTo>
                    <a:lnTo>
                      <a:pt x="71" y="60"/>
                    </a:lnTo>
                    <a:lnTo>
                      <a:pt x="76" y="63"/>
                    </a:lnTo>
                    <a:lnTo>
                      <a:pt x="66" y="74"/>
                    </a:lnTo>
                    <a:lnTo>
                      <a:pt x="54" y="81"/>
                    </a:lnTo>
                    <a:lnTo>
                      <a:pt x="40" y="83"/>
                    </a:lnTo>
                    <a:lnTo>
                      <a:pt x="24" y="81"/>
                    </a:lnTo>
                    <a:lnTo>
                      <a:pt x="11" y="72"/>
                    </a:lnTo>
                    <a:lnTo>
                      <a:pt x="2" y="59"/>
                    </a:lnTo>
                    <a:lnTo>
                      <a:pt x="0" y="42"/>
                    </a:lnTo>
                    <a:lnTo>
                      <a:pt x="1" y="30"/>
                    </a:lnTo>
                    <a:lnTo>
                      <a:pt x="6" y="18"/>
                    </a:lnTo>
                    <a:lnTo>
                      <a:pt x="14" y="11"/>
                    </a:lnTo>
                    <a:lnTo>
                      <a:pt x="22" y="4"/>
                    </a:lnTo>
                    <a:lnTo>
                      <a:pt x="30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78" name="Picture 462"/>
              <p:cNvPicPr>
                <a:picLocks noChangeAspect="1" noChangeArrowheads="1"/>
              </p:cNvPicPr>
              <p:nvPr/>
            </p:nvPicPr>
            <p:blipFill>
              <a:blip r:embed="rId231" cstate="print"/>
              <a:srcRect/>
              <a:stretch>
                <a:fillRect/>
              </a:stretch>
            </p:blipFill>
            <p:spPr bwMode="auto">
              <a:xfrm>
                <a:off x="2890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79" name="Picture 463"/>
              <p:cNvPicPr>
                <a:picLocks noChangeAspect="1" noChangeArrowheads="1"/>
              </p:cNvPicPr>
              <p:nvPr/>
            </p:nvPicPr>
            <p:blipFill>
              <a:blip r:embed="rId232" cstate="print"/>
              <a:srcRect/>
              <a:stretch>
                <a:fillRect/>
              </a:stretch>
            </p:blipFill>
            <p:spPr bwMode="auto">
              <a:xfrm>
                <a:off x="2890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80" name="Picture 464"/>
              <p:cNvPicPr>
                <a:picLocks noChangeAspect="1" noChangeArrowheads="1"/>
              </p:cNvPicPr>
              <p:nvPr/>
            </p:nvPicPr>
            <p:blipFill>
              <a:blip r:embed="rId233" cstate="print"/>
              <a:srcRect/>
              <a:stretch>
                <a:fillRect/>
              </a:stretch>
            </p:blipFill>
            <p:spPr bwMode="auto">
              <a:xfrm>
                <a:off x="2919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81" name="Picture 465"/>
              <p:cNvPicPr>
                <a:picLocks noChangeAspect="1" noChangeArrowheads="1"/>
              </p:cNvPicPr>
              <p:nvPr/>
            </p:nvPicPr>
            <p:blipFill>
              <a:blip r:embed="rId234" cstate="print"/>
              <a:srcRect/>
              <a:stretch>
                <a:fillRect/>
              </a:stretch>
            </p:blipFill>
            <p:spPr bwMode="auto">
              <a:xfrm>
                <a:off x="2919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82" name="Rectangle 466"/>
              <p:cNvSpPr>
                <a:spLocks noChangeArrowheads="1"/>
              </p:cNvSpPr>
              <p:nvPr/>
            </p:nvSpPr>
            <p:spPr bwMode="auto">
              <a:xfrm>
                <a:off x="3059" y="2399"/>
                <a:ext cx="9" cy="120"/>
              </a:xfrm>
              <a:prstGeom prst="rect">
                <a:avLst/>
              </a:pr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83" name="Freeform 467"/>
              <p:cNvSpPr>
                <a:spLocks noEditPoints="1"/>
              </p:cNvSpPr>
              <p:nvPr/>
            </p:nvSpPr>
            <p:spPr bwMode="auto">
              <a:xfrm>
                <a:off x="3297" y="2420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1" y="74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7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7" y="79"/>
                  </a:cxn>
                  <a:cxn ang="0">
                    <a:pos x="70" y="79"/>
                  </a:cxn>
                  <a:cxn ang="0">
                    <a:pos x="59" y="66"/>
                  </a:cxn>
                  <a:cxn ang="0">
                    <a:pos x="59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6" y="44"/>
                  </a:cxn>
                  <a:cxn ang="0">
                    <a:pos x="26" y="42"/>
                  </a:cxn>
                  <a:cxn ang="0">
                    <a:pos x="31" y="24"/>
                  </a:cxn>
                  <a:cxn ang="0">
                    <a:pos x="26" y="6"/>
                  </a:cxn>
                  <a:cxn ang="0">
                    <a:pos x="73" y="0"/>
                  </a:cxn>
                  <a:cxn ang="0">
                    <a:pos x="26" y="80"/>
                  </a:cxn>
                  <a:cxn ang="0">
                    <a:pos x="73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2" y="38"/>
                    </a:lnTo>
                    <a:lnTo>
                      <a:pt x="68" y="46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2"/>
                    </a:moveTo>
                    <a:lnTo>
                      <a:pt x="87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3" y="74"/>
                    </a:lnTo>
                    <a:lnTo>
                      <a:pt x="59" y="66"/>
                    </a:lnTo>
                    <a:lnTo>
                      <a:pt x="58" y="56"/>
                    </a:lnTo>
                    <a:lnTo>
                      <a:pt x="59" y="47"/>
                    </a:lnTo>
                    <a:lnTo>
                      <a:pt x="63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1" y="39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0" y="35"/>
                    </a:lnTo>
                    <a:lnTo>
                      <a:pt x="31" y="24"/>
                    </a:lnTo>
                    <a:lnTo>
                      <a:pt x="30" y="12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7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84" name="Freeform 468"/>
              <p:cNvSpPr>
                <a:spLocks/>
              </p:cNvSpPr>
              <p:nvPr/>
            </p:nvSpPr>
            <p:spPr bwMode="auto">
              <a:xfrm>
                <a:off x="3407" y="2420"/>
                <a:ext cx="61" cy="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0" y="0"/>
                  </a:cxn>
                  <a:cxn ang="0">
                    <a:pos x="61" y="7"/>
                  </a:cxn>
                  <a:cxn ang="0">
                    <a:pos x="45" y="30"/>
                  </a:cxn>
                  <a:cxn ang="0">
                    <a:pos x="33" y="54"/>
                  </a:cxn>
                  <a:cxn ang="0">
                    <a:pos x="28" y="80"/>
                  </a:cxn>
                  <a:cxn ang="0">
                    <a:pos x="14" y="80"/>
                  </a:cxn>
                  <a:cxn ang="0">
                    <a:pos x="21" y="56"/>
                  </a:cxn>
                  <a:cxn ang="0">
                    <a:pos x="33" y="33"/>
                  </a:cxn>
                  <a:cxn ang="0">
                    <a:pos x="52" y="10"/>
                  </a:cxn>
                  <a:cxn ang="0">
                    <a:pos x="13" y="10"/>
                  </a:cxn>
                  <a:cxn ang="0">
                    <a:pos x="10" y="11"/>
                  </a:cxn>
                  <a:cxn ang="0">
                    <a:pos x="8" y="14"/>
                  </a:cxn>
                  <a:cxn ang="0">
                    <a:pos x="5" y="18"/>
                  </a:cxn>
                  <a:cxn ang="0">
                    <a:pos x="4" y="21"/>
                  </a:cxn>
                  <a:cxn ang="0">
                    <a:pos x="0" y="21"/>
                  </a:cxn>
                  <a:cxn ang="0">
                    <a:pos x="4" y="0"/>
                  </a:cxn>
                </a:cxnLst>
                <a:rect l="0" t="0" r="r" b="b"/>
                <a:pathLst>
                  <a:path w="61" h="80">
                    <a:moveTo>
                      <a:pt x="4" y="0"/>
                    </a:moveTo>
                    <a:lnTo>
                      <a:pt x="60" y="0"/>
                    </a:lnTo>
                    <a:lnTo>
                      <a:pt x="61" y="7"/>
                    </a:lnTo>
                    <a:lnTo>
                      <a:pt x="45" y="30"/>
                    </a:lnTo>
                    <a:lnTo>
                      <a:pt x="33" y="54"/>
                    </a:lnTo>
                    <a:lnTo>
                      <a:pt x="28" y="80"/>
                    </a:lnTo>
                    <a:lnTo>
                      <a:pt x="14" y="80"/>
                    </a:lnTo>
                    <a:lnTo>
                      <a:pt x="21" y="56"/>
                    </a:lnTo>
                    <a:lnTo>
                      <a:pt x="33" y="33"/>
                    </a:lnTo>
                    <a:lnTo>
                      <a:pt x="52" y="10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5" y="18"/>
                    </a:lnTo>
                    <a:lnTo>
                      <a:pt x="4" y="21"/>
                    </a:lnTo>
                    <a:lnTo>
                      <a:pt x="0" y="2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85" name="Freeform 469"/>
              <p:cNvSpPr>
                <a:spLocks/>
              </p:cNvSpPr>
              <p:nvPr/>
            </p:nvSpPr>
            <p:spPr bwMode="auto">
              <a:xfrm>
                <a:off x="3478" y="2418"/>
                <a:ext cx="77" cy="8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51" y="3"/>
                  </a:cxn>
                  <a:cxn ang="0">
                    <a:pos x="63" y="8"/>
                  </a:cxn>
                  <a:cxn ang="0">
                    <a:pos x="65" y="3"/>
                  </a:cxn>
                  <a:cxn ang="0">
                    <a:pos x="69" y="3"/>
                  </a:cxn>
                  <a:cxn ang="0">
                    <a:pos x="74" y="31"/>
                  </a:cxn>
                  <a:cxn ang="0">
                    <a:pos x="70" y="31"/>
                  </a:cxn>
                  <a:cxn ang="0">
                    <a:pos x="68" y="26"/>
                  </a:cxn>
                  <a:cxn ang="0">
                    <a:pos x="65" y="22"/>
                  </a:cxn>
                  <a:cxn ang="0">
                    <a:pos x="64" y="20"/>
                  </a:cxn>
                  <a:cxn ang="0">
                    <a:pos x="53" y="9"/>
                  </a:cxn>
                  <a:cxn ang="0">
                    <a:pos x="41" y="7"/>
                  </a:cxn>
                  <a:cxn ang="0">
                    <a:pos x="35" y="7"/>
                  </a:cxn>
                  <a:cxn ang="0">
                    <a:pos x="30" y="9"/>
                  </a:cxn>
                  <a:cxn ang="0">
                    <a:pos x="25" y="13"/>
                  </a:cxn>
                  <a:cxn ang="0">
                    <a:pos x="21" y="18"/>
                  </a:cxn>
                  <a:cxn ang="0">
                    <a:pos x="16" y="30"/>
                  </a:cxn>
                  <a:cxn ang="0">
                    <a:pos x="14" y="42"/>
                  </a:cxn>
                  <a:cxn ang="0">
                    <a:pos x="16" y="56"/>
                  </a:cxn>
                  <a:cxn ang="0">
                    <a:pos x="22" y="68"/>
                  </a:cxn>
                  <a:cxn ang="0">
                    <a:pos x="32" y="76"/>
                  </a:cxn>
                  <a:cxn ang="0">
                    <a:pos x="42" y="78"/>
                  </a:cxn>
                  <a:cxn ang="0">
                    <a:pos x="54" y="76"/>
                  </a:cxn>
                  <a:cxn ang="0">
                    <a:pos x="63" y="70"/>
                  </a:cxn>
                  <a:cxn ang="0">
                    <a:pos x="72" y="60"/>
                  </a:cxn>
                  <a:cxn ang="0">
                    <a:pos x="77" y="63"/>
                  </a:cxn>
                  <a:cxn ang="0">
                    <a:pos x="67" y="74"/>
                  </a:cxn>
                  <a:cxn ang="0">
                    <a:pos x="55" y="81"/>
                  </a:cxn>
                  <a:cxn ang="0">
                    <a:pos x="41" y="83"/>
                  </a:cxn>
                  <a:cxn ang="0">
                    <a:pos x="25" y="81"/>
                  </a:cxn>
                  <a:cxn ang="0">
                    <a:pos x="12" y="72"/>
                  </a:cxn>
                  <a:cxn ang="0">
                    <a:pos x="3" y="59"/>
                  </a:cxn>
                  <a:cxn ang="0">
                    <a:pos x="0" y="42"/>
                  </a:cxn>
                  <a:cxn ang="0">
                    <a:pos x="2" y="30"/>
                  </a:cxn>
                  <a:cxn ang="0">
                    <a:pos x="7" y="18"/>
                  </a:cxn>
                  <a:cxn ang="0">
                    <a:pos x="14" y="11"/>
                  </a:cxn>
                  <a:cxn ang="0">
                    <a:pos x="23" y="4"/>
                  </a:cxn>
                  <a:cxn ang="0">
                    <a:pos x="31" y="2"/>
                  </a:cxn>
                  <a:cxn ang="0">
                    <a:pos x="39" y="0"/>
                  </a:cxn>
                </a:cxnLst>
                <a:rect l="0" t="0" r="r" b="b"/>
                <a:pathLst>
                  <a:path w="77" h="83">
                    <a:moveTo>
                      <a:pt x="39" y="0"/>
                    </a:moveTo>
                    <a:lnTo>
                      <a:pt x="51" y="3"/>
                    </a:lnTo>
                    <a:lnTo>
                      <a:pt x="63" y="8"/>
                    </a:lnTo>
                    <a:lnTo>
                      <a:pt x="65" y="3"/>
                    </a:lnTo>
                    <a:lnTo>
                      <a:pt x="69" y="3"/>
                    </a:lnTo>
                    <a:lnTo>
                      <a:pt x="74" y="31"/>
                    </a:lnTo>
                    <a:lnTo>
                      <a:pt x="70" y="31"/>
                    </a:lnTo>
                    <a:lnTo>
                      <a:pt x="68" y="26"/>
                    </a:lnTo>
                    <a:lnTo>
                      <a:pt x="65" y="22"/>
                    </a:lnTo>
                    <a:lnTo>
                      <a:pt x="64" y="20"/>
                    </a:lnTo>
                    <a:lnTo>
                      <a:pt x="53" y="9"/>
                    </a:lnTo>
                    <a:lnTo>
                      <a:pt x="41" y="7"/>
                    </a:lnTo>
                    <a:lnTo>
                      <a:pt x="35" y="7"/>
                    </a:lnTo>
                    <a:lnTo>
                      <a:pt x="30" y="9"/>
                    </a:lnTo>
                    <a:lnTo>
                      <a:pt x="25" y="13"/>
                    </a:lnTo>
                    <a:lnTo>
                      <a:pt x="21" y="18"/>
                    </a:lnTo>
                    <a:lnTo>
                      <a:pt x="16" y="30"/>
                    </a:lnTo>
                    <a:lnTo>
                      <a:pt x="14" y="42"/>
                    </a:lnTo>
                    <a:lnTo>
                      <a:pt x="16" y="56"/>
                    </a:lnTo>
                    <a:lnTo>
                      <a:pt x="22" y="68"/>
                    </a:lnTo>
                    <a:lnTo>
                      <a:pt x="32" y="76"/>
                    </a:lnTo>
                    <a:lnTo>
                      <a:pt x="42" y="78"/>
                    </a:lnTo>
                    <a:lnTo>
                      <a:pt x="54" y="76"/>
                    </a:lnTo>
                    <a:lnTo>
                      <a:pt x="63" y="70"/>
                    </a:lnTo>
                    <a:lnTo>
                      <a:pt x="72" y="60"/>
                    </a:lnTo>
                    <a:lnTo>
                      <a:pt x="77" y="63"/>
                    </a:lnTo>
                    <a:lnTo>
                      <a:pt x="67" y="74"/>
                    </a:lnTo>
                    <a:lnTo>
                      <a:pt x="55" y="81"/>
                    </a:lnTo>
                    <a:lnTo>
                      <a:pt x="41" y="83"/>
                    </a:lnTo>
                    <a:lnTo>
                      <a:pt x="25" y="81"/>
                    </a:lnTo>
                    <a:lnTo>
                      <a:pt x="12" y="72"/>
                    </a:lnTo>
                    <a:lnTo>
                      <a:pt x="3" y="59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7" y="18"/>
                    </a:lnTo>
                    <a:lnTo>
                      <a:pt x="14" y="11"/>
                    </a:lnTo>
                    <a:lnTo>
                      <a:pt x="23" y="4"/>
                    </a:lnTo>
                    <a:lnTo>
                      <a:pt x="31" y="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86" name="Picture 470"/>
              <p:cNvPicPr>
                <a:picLocks noChangeAspect="1" noChangeArrowheads="1"/>
              </p:cNvPicPr>
              <p:nvPr/>
            </p:nvPicPr>
            <p:blipFill>
              <a:blip r:embed="rId235" cstate="print"/>
              <a:srcRect/>
              <a:stretch>
                <a:fillRect/>
              </a:stretch>
            </p:blipFill>
            <p:spPr bwMode="auto">
              <a:xfrm>
                <a:off x="3646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87" name="Picture 471"/>
              <p:cNvPicPr>
                <a:picLocks noChangeAspect="1" noChangeArrowheads="1"/>
              </p:cNvPicPr>
              <p:nvPr/>
            </p:nvPicPr>
            <p:blipFill>
              <a:blip r:embed="rId236" cstate="print"/>
              <a:srcRect/>
              <a:stretch>
                <a:fillRect/>
              </a:stretch>
            </p:blipFill>
            <p:spPr bwMode="auto">
              <a:xfrm>
                <a:off x="3646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88" name="Picture 472"/>
              <p:cNvPicPr>
                <a:picLocks noChangeAspect="1" noChangeArrowheads="1"/>
              </p:cNvPicPr>
              <p:nvPr/>
            </p:nvPicPr>
            <p:blipFill>
              <a:blip r:embed="rId237" cstate="print"/>
              <a:srcRect/>
              <a:stretch>
                <a:fillRect/>
              </a:stretch>
            </p:blipFill>
            <p:spPr bwMode="auto">
              <a:xfrm>
                <a:off x="3674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89" name="Picture 473"/>
              <p:cNvPicPr>
                <a:picLocks noChangeAspect="1" noChangeArrowheads="1"/>
              </p:cNvPicPr>
              <p:nvPr/>
            </p:nvPicPr>
            <p:blipFill>
              <a:blip r:embed="rId238" cstate="print"/>
              <a:srcRect/>
              <a:stretch>
                <a:fillRect/>
              </a:stretch>
            </p:blipFill>
            <p:spPr bwMode="auto">
              <a:xfrm>
                <a:off x="3674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90" name="Freeform 474"/>
              <p:cNvSpPr>
                <a:spLocks/>
              </p:cNvSpPr>
              <p:nvPr/>
            </p:nvSpPr>
            <p:spPr bwMode="auto">
              <a:xfrm>
                <a:off x="3767" y="2421"/>
                <a:ext cx="13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0"/>
                  </a:cxn>
                  <a:cxn ang="0">
                    <a:pos x="13" y="3"/>
                  </a:cxn>
                  <a:cxn ang="0">
                    <a:pos x="9" y="10"/>
                  </a:cxn>
                  <a:cxn ang="0">
                    <a:pos x="3" y="20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1" y="10"/>
                  </a:cxn>
                  <a:cxn ang="0">
                    <a:pos x="1" y="5"/>
                  </a:cxn>
                  <a:cxn ang="0">
                    <a:pos x="3" y="3"/>
                  </a:cxn>
                  <a:cxn ang="0">
                    <a:pos x="5" y="0"/>
                  </a:cxn>
                </a:cxnLst>
                <a:rect l="0" t="0" r="r" b="b"/>
                <a:pathLst>
                  <a:path w="13" h="20">
                    <a:moveTo>
                      <a:pt x="5" y="0"/>
                    </a:moveTo>
                    <a:lnTo>
                      <a:pt x="10" y="0"/>
                    </a:lnTo>
                    <a:lnTo>
                      <a:pt x="13" y="3"/>
                    </a:lnTo>
                    <a:lnTo>
                      <a:pt x="9" y="10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91" name="Freeform 475"/>
              <p:cNvSpPr>
                <a:spLocks/>
              </p:cNvSpPr>
              <p:nvPr/>
            </p:nvSpPr>
            <p:spPr bwMode="auto">
              <a:xfrm>
                <a:off x="3786" y="2420"/>
                <a:ext cx="85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0"/>
                  </a:cxn>
                  <a:cxn ang="0">
                    <a:pos x="32" y="4"/>
                  </a:cxn>
                  <a:cxn ang="0">
                    <a:pos x="24" y="6"/>
                  </a:cxn>
                  <a:cxn ang="0">
                    <a:pos x="23" y="9"/>
                  </a:cxn>
                  <a:cxn ang="0">
                    <a:pos x="22" y="12"/>
                  </a:cxn>
                  <a:cxn ang="0">
                    <a:pos x="22" y="34"/>
                  </a:cxn>
                  <a:cxn ang="0">
                    <a:pos x="64" y="34"/>
                  </a:cxn>
                  <a:cxn ang="0">
                    <a:pos x="64" y="12"/>
                  </a:cxn>
                  <a:cxn ang="0">
                    <a:pos x="61" y="7"/>
                  </a:cxn>
                  <a:cxn ang="0">
                    <a:pos x="60" y="6"/>
                  </a:cxn>
                  <a:cxn ang="0">
                    <a:pos x="56" y="5"/>
                  </a:cxn>
                  <a:cxn ang="0">
                    <a:pos x="53" y="4"/>
                  </a:cxn>
                  <a:cxn ang="0">
                    <a:pos x="53" y="0"/>
                  </a:cxn>
                  <a:cxn ang="0">
                    <a:pos x="85" y="0"/>
                  </a:cxn>
                  <a:cxn ang="0">
                    <a:pos x="85" y="4"/>
                  </a:cxn>
                  <a:cxn ang="0">
                    <a:pos x="78" y="6"/>
                  </a:cxn>
                  <a:cxn ang="0">
                    <a:pos x="76" y="9"/>
                  </a:cxn>
                  <a:cxn ang="0">
                    <a:pos x="75" y="12"/>
                  </a:cxn>
                  <a:cxn ang="0">
                    <a:pos x="75" y="67"/>
                  </a:cxn>
                  <a:cxn ang="0">
                    <a:pos x="76" y="71"/>
                  </a:cxn>
                  <a:cxn ang="0">
                    <a:pos x="78" y="74"/>
                  </a:cxn>
                  <a:cxn ang="0">
                    <a:pos x="79" y="75"/>
                  </a:cxn>
                  <a:cxn ang="0">
                    <a:pos x="83" y="76"/>
                  </a:cxn>
                  <a:cxn ang="0">
                    <a:pos x="85" y="76"/>
                  </a:cxn>
                  <a:cxn ang="0">
                    <a:pos x="85" y="80"/>
                  </a:cxn>
                  <a:cxn ang="0">
                    <a:pos x="53" y="80"/>
                  </a:cxn>
                  <a:cxn ang="0">
                    <a:pos x="53" y="76"/>
                  </a:cxn>
                  <a:cxn ang="0">
                    <a:pos x="57" y="76"/>
                  </a:cxn>
                  <a:cxn ang="0">
                    <a:pos x="61" y="74"/>
                  </a:cxn>
                  <a:cxn ang="0">
                    <a:pos x="62" y="72"/>
                  </a:cxn>
                  <a:cxn ang="0">
                    <a:pos x="64" y="68"/>
                  </a:cxn>
                  <a:cxn ang="0">
                    <a:pos x="64" y="39"/>
                  </a:cxn>
                  <a:cxn ang="0">
                    <a:pos x="22" y="39"/>
                  </a:cxn>
                  <a:cxn ang="0">
                    <a:pos x="22" y="67"/>
                  </a:cxn>
                  <a:cxn ang="0">
                    <a:pos x="23" y="71"/>
                  </a:cxn>
                  <a:cxn ang="0">
                    <a:pos x="24" y="74"/>
                  </a:cxn>
                  <a:cxn ang="0">
                    <a:pos x="25" y="75"/>
                  </a:cxn>
                  <a:cxn ang="0">
                    <a:pos x="29" y="76"/>
                  </a:cxn>
                  <a:cxn ang="0">
                    <a:pos x="32" y="76"/>
                  </a:cxn>
                  <a:cxn ang="0">
                    <a:pos x="32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10" y="68"/>
                  </a:cxn>
                  <a:cxn ang="0">
                    <a:pos x="10" y="12"/>
                  </a:cxn>
                  <a:cxn ang="0">
                    <a:pos x="8" y="7"/>
                  </a:cxn>
                  <a:cxn ang="0">
                    <a:pos x="6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5" h="80">
                    <a:moveTo>
                      <a:pt x="0" y="0"/>
                    </a:moveTo>
                    <a:lnTo>
                      <a:pt x="32" y="0"/>
                    </a:lnTo>
                    <a:lnTo>
                      <a:pt x="32" y="4"/>
                    </a:lnTo>
                    <a:lnTo>
                      <a:pt x="24" y="6"/>
                    </a:lnTo>
                    <a:lnTo>
                      <a:pt x="23" y="9"/>
                    </a:lnTo>
                    <a:lnTo>
                      <a:pt x="22" y="12"/>
                    </a:lnTo>
                    <a:lnTo>
                      <a:pt x="22" y="34"/>
                    </a:lnTo>
                    <a:lnTo>
                      <a:pt x="64" y="34"/>
                    </a:lnTo>
                    <a:lnTo>
                      <a:pt x="64" y="12"/>
                    </a:lnTo>
                    <a:lnTo>
                      <a:pt x="61" y="7"/>
                    </a:lnTo>
                    <a:lnTo>
                      <a:pt x="60" y="6"/>
                    </a:lnTo>
                    <a:lnTo>
                      <a:pt x="56" y="5"/>
                    </a:lnTo>
                    <a:lnTo>
                      <a:pt x="53" y="4"/>
                    </a:lnTo>
                    <a:lnTo>
                      <a:pt x="53" y="0"/>
                    </a:lnTo>
                    <a:lnTo>
                      <a:pt x="85" y="0"/>
                    </a:lnTo>
                    <a:lnTo>
                      <a:pt x="85" y="4"/>
                    </a:lnTo>
                    <a:lnTo>
                      <a:pt x="78" y="6"/>
                    </a:lnTo>
                    <a:lnTo>
                      <a:pt x="76" y="9"/>
                    </a:lnTo>
                    <a:lnTo>
                      <a:pt x="75" y="12"/>
                    </a:lnTo>
                    <a:lnTo>
                      <a:pt x="75" y="67"/>
                    </a:lnTo>
                    <a:lnTo>
                      <a:pt x="76" y="71"/>
                    </a:lnTo>
                    <a:lnTo>
                      <a:pt x="78" y="74"/>
                    </a:lnTo>
                    <a:lnTo>
                      <a:pt x="79" y="75"/>
                    </a:lnTo>
                    <a:lnTo>
                      <a:pt x="83" y="76"/>
                    </a:lnTo>
                    <a:lnTo>
                      <a:pt x="85" y="76"/>
                    </a:lnTo>
                    <a:lnTo>
                      <a:pt x="85" y="80"/>
                    </a:lnTo>
                    <a:lnTo>
                      <a:pt x="53" y="80"/>
                    </a:lnTo>
                    <a:lnTo>
                      <a:pt x="53" y="76"/>
                    </a:lnTo>
                    <a:lnTo>
                      <a:pt x="57" y="76"/>
                    </a:lnTo>
                    <a:lnTo>
                      <a:pt x="61" y="74"/>
                    </a:lnTo>
                    <a:lnTo>
                      <a:pt x="62" y="72"/>
                    </a:lnTo>
                    <a:lnTo>
                      <a:pt x="64" y="68"/>
                    </a:lnTo>
                    <a:lnTo>
                      <a:pt x="64" y="39"/>
                    </a:lnTo>
                    <a:lnTo>
                      <a:pt x="22" y="39"/>
                    </a:lnTo>
                    <a:lnTo>
                      <a:pt x="22" y="67"/>
                    </a:lnTo>
                    <a:lnTo>
                      <a:pt x="23" y="71"/>
                    </a:lnTo>
                    <a:lnTo>
                      <a:pt x="24" y="74"/>
                    </a:lnTo>
                    <a:lnTo>
                      <a:pt x="25" y="75"/>
                    </a:lnTo>
                    <a:lnTo>
                      <a:pt x="29" y="76"/>
                    </a:lnTo>
                    <a:lnTo>
                      <a:pt x="32" y="76"/>
                    </a:lnTo>
                    <a:lnTo>
                      <a:pt x="32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10" y="68"/>
                    </a:lnTo>
                    <a:lnTo>
                      <a:pt x="10" y="12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92" name="Freeform 476"/>
              <p:cNvSpPr>
                <a:spLocks noEditPoints="1"/>
              </p:cNvSpPr>
              <p:nvPr/>
            </p:nvSpPr>
            <p:spPr bwMode="auto">
              <a:xfrm>
                <a:off x="4061" y="2420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69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8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8" y="81"/>
                  </a:cxn>
                  <a:cxn ang="0">
                    <a:pos x="63" y="74"/>
                  </a:cxn>
                  <a:cxn ang="0">
                    <a:pos x="58" y="56"/>
                  </a:cxn>
                  <a:cxn ang="0">
                    <a:pos x="63" y="39"/>
                  </a:cxn>
                  <a:cxn ang="0">
                    <a:pos x="78" y="32"/>
                  </a:cxn>
                  <a:cxn ang="0">
                    <a:pos x="14" y="6"/>
                  </a:cxn>
                  <a:cxn ang="0">
                    <a:pos x="8" y="25"/>
                  </a:cxn>
                  <a:cxn ang="0">
                    <a:pos x="11" y="39"/>
                  </a:cxn>
                  <a:cxn ang="0">
                    <a:pos x="20" y="44"/>
                  </a:cxn>
                  <a:cxn ang="0">
                    <a:pos x="30" y="35"/>
                  </a:cxn>
                  <a:cxn ang="0">
                    <a:pos x="30" y="12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5" y="7"/>
                  </a:cxn>
                  <a:cxn ang="0">
                    <a:pos x="40" y="24"/>
                  </a:cxn>
                  <a:cxn ang="0">
                    <a:pos x="30" y="46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8" y="35"/>
                    </a:moveTo>
                    <a:lnTo>
                      <a:pt x="72" y="38"/>
                    </a:lnTo>
                    <a:lnTo>
                      <a:pt x="68" y="46"/>
                    </a:lnTo>
                    <a:lnTo>
                      <a:pt x="67" y="57"/>
                    </a:lnTo>
                    <a:lnTo>
                      <a:pt x="67" y="63"/>
                    </a:lnTo>
                    <a:lnTo>
                      <a:pt x="69" y="71"/>
                    </a:lnTo>
                    <a:lnTo>
                      <a:pt x="72" y="75"/>
                    </a:lnTo>
                    <a:lnTo>
                      <a:pt x="75" y="76"/>
                    </a:lnTo>
                    <a:lnTo>
                      <a:pt x="78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8" y="35"/>
                    </a:lnTo>
                    <a:close/>
                    <a:moveTo>
                      <a:pt x="78" y="32"/>
                    </a:moveTo>
                    <a:lnTo>
                      <a:pt x="87" y="33"/>
                    </a:lnTo>
                    <a:lnTo>
                      <a:pt x="94" y="39"/>
                    </a:lnTo>
                    <a:lnTo>
                      <a:pt x="97" y="47"/>
                    </a:lnTo>
                    <a:lnTo>
                      <a:pt x="99" y="57"/>
                    </a:lnTo>
                    <a:lnTo>
                      <a:pt x="97" y="66"/>
                    </a:lnTo>
                    <a:lnTo>
                      <a:pt x="94" y="74"/>
                    </a:lnTo>
                    <a:lnTo>
                      <a:pt x="87" y="79"/>
                    </a:lnTo>
                    <a:lnTo>
                      <a:pt x="78" y="81"/>
                    </a:lnTo>
                    <a:lnTo>
                      <a:pt x="69" y="79"/>
                    </a:lnTo>
                    <a:lnTo>
                      <a:pt x="63" y="74"/>
                    </a:lnTo>
                    <a:lnTo>
                      <a:pt x="59" y="66"/>
                    </a:lnTo>
                    <a:lnTo>
                      <a:pt x="58" y="56"/>
                    </a:lnTo>
                    <a:lnTo>
                      <a:pt x="59" y="47"/>
                    </a:lnTo>
                    <a:lnTo>
                      <a:pt x="63" y="39"/>
                    </a:lnTo>
                    <a:lnTo>
                      <a:pt x="69" y="33"/>
                    </a:lnTo>
                    <a:lnTo>
                      <a:pt x="78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8" y="25"/>
                    </a:lnTo>
                    <a:lnTo>
                      <a:pt x="8" y="32"/>
                    </a:lnTo>
                    <a:lnTo>
                      <a:pt x="11" y="39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0" y="35"/>
                    </a:lnTo>
                    <a:lnTo>
                      <a:pt x="31" y="24"/>
                    </a:lnTo>
                    <a:lnTo>
                      <a:pt x="30" y="12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7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8" y="37"/>
                    </a:lnTo>
                    <a:lnTo>
                      <a:pt x="30" y="46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93" name="Freeform 477"/>
              <p:cNvSpPr>
                <a:spLocks noEditPoints="1"/>
              </p:cNvSpPr>
              <p:nvPr/>
            </p:nvSpPr>
            <p:spPr bwMode="auto">
              <a:xfrm>
                <a:off x="4167" y="2420"/>
                <a:ext cx="78" cy="80"/>
              </a:xfrm>
              <a:custGeom>
                <a:avLst/>
                <a:gdLst/>
                <a:ahLst/>
                <a:cxnLst>
                  <a:cxn ang="0">
                    <a:pos x="22" y="39"/>
                  </a:cxn>
                  <a:cxn ang="0">
                    <a:pos x="22" y="66"/>
                  </a:cxn>
                  <a:cxn ang="0">
                    <a:pos x="23" y="70"/>
                  </a:cxn>
                  <a:cxn ang="0">
                    <a:pos x="23" y="71"/>
                  </a:cxn>
                  <a:cxn ang="0">
                    <a:pos x="26" y="74"/>
                  </a:cxn>
                  <a:cxn ang="0">
                    <a:pos x="28" y="74"/>
                  </a:cxn>
                  <a:cxn ang="0">
                    <a:pos x="32" y="75"/>
                  </a:cxn>
                  <a:cxn ang="0">
                    <a:pos x="37" y="75"/>
                  </a:cxn>
                  <a:cxn ang="0">
                    <a:pos x="50" y="74"/>
                  </a:cxn>
                  <a:cxn ang="0">
                    <a:pos x="59" y="70"/>
                  </a:cxn>
                  <a:cxn ang="0">
                    <a:pos x="64" y="65"/>
                  </a:cxn>
                  <a:cxn ang="0">
                    <a:pos x="65" y="56"/>
                  </a:cxn>
                  <a:cxn ang="0">
                    <a:pos x="65" y="51"/>
                  </a:cxn>
                  <a:cxn ang="0">
                    <a:pos x="64" y="47"/>
                  </a:cxn>
                  <a:cxn ang="0">
                    <a:pos x="59" y="42"/>
                  </a:cxn>
                  <a:cxn ang="0">
                    <a:pos x="55" y="40"/>
                  </a:cxn>
                  <a:cxn ang="0">
                    <a:pos x="50" y="39"/>
                  </a:cxn>
                  <a:cxn ang="0">
                    <a:pos x="22" y="39"/>
                  </a:cxn>
                  <a:cxn ang="0">
                    <a:pos x="30" y="5"/>
                  </a:cxn>
                  <a:cxn ang="0">
                    <a:pos x="24" y="7"/>
                  </a:cxn>
                  <a:cxn ang="0">
                    <a:pos x="22" y="15"/>
                  </a:cxn>
                  <a:cxn ang="0">
                    <a:pos x="22" y="34"/>
                  </a:cxn>
                  <a:cxn ang="0">
                    <a:pos x="36" y="34"/>
                  </a:cxn>
                  <a:cxn ang="0">
                    <a:pos x="46" y="33"/>
                  </a:cxn>
                  <a:cxn ang="0">
                    <a:pos x="54" y="32"/>
                  </a:cxn>
                  <a:cxn ang="0">
                    <a:pos x="60" y="28"/>
                  </a:cxn>
                  <a:cxn ang="0">
                    <a:pos x="63" y="20"/>
                  </a:cxn>
                  <a:cxn ang="0">
                    <a:pos x="59" y="11"/>
                  </a:cxn>
                  <a:cxn ang="0">
                    <a:pos x="51" y="6"/>
                  </a:cxn>
                  <a:cxn ang="0">
                    <a:pos x="38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5" y="1"/>
                  </a:cxn>
                  <a:cxn ang="0">
                    <a:pos x="65" y="5"/>
                  </a:cxn>
                  <a:cxn ang="0">
                    <a:pos x="72" y="11"/>
                  </a:cxn>
                  <a:cxn ang="0">
                    <a:pos x="74" y="19"/>
                  </a:cxn>
                  <a:cxn ang="0">
                    <a:pos x="73" y="24"/>
                  </a:cxn>
                  <a:cxn ang="0">
                    <a:pos x="72" y="28"/>
                  </a:cxn>
                  <a:cxn ang="0">
                    <a:pos x="68" y="32"/>
                  </a:cxn>
                  <a:cxn ang="0">
                    <a:pos x="64" y="34"/>
                  </a:cxn>
                  <a:cxn ang="0">
                    <a:pos x="58" y="35"/>
                  </a:cxn>
                  <a:cxn ang="0">
                    <a:pos x="69" y="40"/>
                  </a:cxn>
                  <a:cxn ang="0">
                    <a:pos x="75" y="47"/>
                  </a:cxn>
                  <a:cxn ang="0">
                    <a:pos x="78" y="57"/>
                  </a:cxn>
                  <a:cxn ang="0">
                    <a:pos x="77" y="67"/>
                  </a:cxn>
                  <a:cxn ang="0">
                    <a:pos x="69" y="74"/>
                  </a:cxn>
                  <a:cxn ang="0">
                    <a:pos x="58" y="79"/>
                  </a:cxn>
                  <a:cxn ang="0">
                    <a:pos x="42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10" y="68"/>
                  </a:cxn>
                  <a:cxn ang="0">
                    <a:pos x="10" y="12"/>
                  </a:cxn>
                  <a:cxn ang="0">
                    <a:pos x="8" y="7"/>
                  </a:cxn>
                  <a:cxn ang="0">
                    <a:pos x="7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8" h="80">
                    <a:moveTo>
                      <a:pt x="22" y="39"/>
                    </a:moveTo>
                    <a:lnTo>
                      <a:pt x="22" y="66"/>
                    </a:lnTo>
                    <a:lnTo>
                      <a:pt x="23" y="70"/>
                    </a:lnTo>
                    <a:lnTo>
                      <a:pt x="23" y="71"/>
                    </a:lnTo>
                    <a:lnTo>
                      <a:pt x="26" y="74"/>
                    </a:lnTo>
                    <a:lnTo>
                      <a:pt x="28" y="74"/>
                    </a:lnTo>
                    <a:lnTo>
                      <a:pt x="32" y="75"/>
                    </a:lnTo>
                    <a:lnTo>
                      <a:pt x="37" y="75"/>
                    </a:lnTo>
                    <a:lnTo>
                      <a:pt x="50" y="74"/>
                    </a:lnTo>
                    <a:lnTo>
                      <a:pt x="59" y="70"/>
                    </a:lnTo>
                    <a:lnTo>
                      <a:pt x="64" y="65"/>
                    </a:lnTo>
                    <a:lnTo>
                      <a:pt x="65" y="56"/>
                    </a:lnTo>
                    <a:lnTo>
                      <a:pt x="65" y="51"/>
                    </a:lnTo>
                    <a:lnTo>
                      <a:pt x="64" y="47"/>
                    </a:lnTo>
                    <a:lnTo>
                      <a:pt x="59" y="42"/>
                    </a:lnTo>
                    <a:lnTo>
                      <a:pt x="55" y="40"/>
                    </a:lnTo>
                    <a:lnTo>
                      <a:pt x="50" y="39"/>
                    </a:lnTo>
                    <a:lnTo>
                      <a:pt x="22" y="39"/>
                    </a:lnTo>
                    <a:close/>
                    <a:moveTo>
                      <a:pt x="30" y="5"/>
                    </a:moveTo>
                    <a:lnTo>
                      <a:pt x="24" y="7"/>
                    </a:lnTo>
                    <a:lnTo>
                      <a:pt x="22" y="15"/>
                    </a:lnTo>
                    <a:lnTo>
                      <a:pt x="22" y="34"/>
                    </a:lnTo>
                    <a:lnTo>
                      <a:pt x="36" y="34"/>
                    </a:lnTo>
                    <a:lnTo>
                      <a:pt x="46" y="33"/>
                    </a:lnTo>
                    <a:lnTo>
                      <a:pt x="54" y="32"/>
                    </a:lnTo>
                    <a:lnTo>
                      <a:pt x="60" y="28"/>
                    </a:lnTo>
                    <a:lnTo>
                      <a:pt x="63" y="20"/>
                    </a:lnTo>
                    <a:lnTo>
                      <a:pt x="59" y="11"/>
                    </a:lnTo>
                    <a:lnTo>
                      <a:pt x="51" y="6"/>
                    </a:lnTo>
                    <a:lnTo>
                      <a:pt x="38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5" y="1"/>
                    </a:lnTo>
                    <a:lnTo>
                      <a:pt x="65" y="5"/>
                    </a:lnTo>
                    <a:lnTo>
                      <a:pt x="72" y="11"/>
                    </a:lnTo>
                    <a:lnTo>
                      <a:pt x="74" y="19"/>
                    </a:lnTo>
                    <a:lnTo>
                      <a:pt x="73" y="24"/>
                    </a:lnTo>
                    <a:lnTo>
                      <a:pt x="72" y="28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8" y="35"/>
                    </a:lnTo>
                    <a:lnTo>
                      <a:pt x="69" y="40"/>
                    </a:lnTo>
                    <a:lnTo>
                      <a:pt x="75" y="47"/>
                    </a:lnTo>
                    <a:lnTo>
                      <a:pt x="78" y="57"/>
                    </a:lnTo>
                    <a:lnTo>
                      <a:pt x="77" y="67"/>
                    </a:lnTo>
                    <a:lnTo>
                      <a:pt x="69" y="74"/>
                    </a:lnTo>
                    <a:lnTo>
                      <a:pt x="58" y="79"/>
                    </a:lnTo>
                    <a:lnTo>
                      <a:pt x="42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10" y="68"/>
                    </a:lnTo>
                    <a:lnTo>
                      <a:pt x="10" y="12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694" name="Freeform 478"/>
              <p:cNvSpPr>
                <a:spLocks noEditPoints="1"/>
              </p:cNvSpPr>
              <p:nvPr/>
            </p:nvSpPr>
            <p:spPr bwMode="auto">
              <a:xfrm>
                <a:off x="4255" y="2418"/>
                <a:ext cx="62" cy="83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20" y="9"/>
                  </a:cxn>
                  <a:cxn ang="0">
                    <a:pos x="14" y="16"/>
                  </a:cxn>
                  <a:cxn ang="0">
                    <a:pos x="13" y="27"/>
                  </a:cxn>
                  <a:cxn ang="0">
                    <a:pos x="14" y="37"/>
                  </a:cxn>
                  <a:cxn ang="0">
                    <a:pos x="20" y="45"/>
                  </a:cxn>
                  <a:cxn ang="0">
                    <a:pos x="31" y="48"/>
                  </a:cxn>
                  <a:cxn ang="0">
                    <a:pos x="41" y="45"/>
                  </a:cxn>
                  <a:cxn ang="0">
                    <a:pos x="47" y="37"/>
                  </a:cxn>
                  <a:cxn ang="0">
                    <a:pos x="48" y="26"/>
                  </a:cxn>
                  <a:cxn ang="0">
                    <a:pos x="47" y="16"/>
                  </a:cxn>
                  <a:cxn ang="0">
                    <a:pos x="41" y="8"/>
                  </a:cxn>
                  <a:cxn ang="0">
                    <a:pos x="31" y="6"/>
                  </a:cxn>
                  <a:cxn ang="0">
                    <a:pos x="31" y="0"/>
                  </a:cxn>
                  <a:cxn ang="0">
                    <a:pos x="43" y="3"/>
                  </a:cxn>
                  <a:cxn ang="0">
                    <a:pos x="52" y="8"/>
                  </a:cxn>
                  <a:cxn ang="0">
                    <a:pos x="58" y="17"/>
                  </a:cxn>
                  <a:cxn ang="0">
                    <a:pos x="61" y="27"/>
                  </a:cxn>
                  <a:cxn ang="0">
                    <a:pos x="62" y="40"/>
                  </a:cxn>
                  <a:cxn ang="0">
                    <a:pos x="61" y="54"/>
                  </a:cxn>
                  <a:cxn ang="0">
                    <a:pos x="57" y="67"/>
                  </a:cxn>
                  <a:cxn ang="0">
                    <a:pos x="51" y="76"/>
                  </a:cxn>
                  <a:cxn ang="0">
                    <a:pos x="41" y="81"/>
                  </a:cxn>
                  <a:cxn ang="0">
                    <a:pos x="28" y="83"/>
                  </a:cxn>
                  <a:cxn ang="0">
                    <a:pos x="20" y="83"/>
                  </a:cxn>
                  <a:cxn ang="0">
                    <a:pos x="13" y="81"/>
                  </a:cxn>
                  <a:cxn ang="0">
                    <a:pos x="8" y="78"/>
                  </a:cxn>
                  <a:cxn ang="0">
                    <a:pos x="5" y="76"/>
                  </a:cxn>
                  <a:cxn ang="0">
                    <a:pos x="4" y="72"/>
                  </a:cxn>
                  <a:cxn ang="0">
                    <a:pos x="3" y="69"/>
                  </a:cxn>
                  <a:cxn ang="0">
                    <a:pos x="4" y="67"/>
                  </a:cxn>
                  <a:cxn ang="0">
                    <a:pos x="6" y="64"/>
                  </a:cxn>
                  <a:cxn ang="0">
                    <a:pos x="9" y="63"/>
                  </a:cxn>
                  <a:cxn ang="0">
                    <a:pos x="11" y="64"/>
                  </a:cxn>
                  <a:cxn ang="0">
                    <a:pos x="13" y="64"/>
                  </a:cxn>
                  <a:cxn ang="0">
                    <a:pos x="17" y="72"/>
                  </a:cxn>
                  <a:cxn ang="0">
                    <a:pos x="17" y="74"/>
                  </a:cxn>
                  <a:cxn ang="0">
                    <a:pos x="18" y="76"/>
                  </a:cxn>
                  <a:cxn ang="0">
                    <a:pos x="23" y="78"/>
                  </a:cxn>
                  <a:cxn ang="0">
                    <a:pos x="33" y="78"/>
                  </a:cxn>
                  <a:cxn ang="0">
                    <a:pos x="38" y="76"/>
                  </a:cxn>
                  <a:cxn ang="0">
                    <a:pos x="42" y="73"/>
                  </a:cxn>
                  <a:cxn ang="0">
                    <a:pos x="45" y="70"/>
                  </a:cxn>
                  <a:cxn ang="0">
                    <a:pos x="47" y="65"/>
                  </a:cxn>
                  <a:cxn ang="0">
                    <a:pos x="50" y="54"/>
                  </a:cxn>
                  <a:cxn ang="0">
                    <a:pos x="51" y="40"/>
                  </a:cxn>
                  <a:cxn ang="0">
                    <a:pos x="45" y="48"/>
                  </a:cxn>
                  <a:cxn ang="0">
                    <a:pos x="37" y="51"/>
                  </a:cxn>
                  <a:cxn ang="0">
                    <a:pos x="27" y="53"/>
                  </a:cxn>
                  <a:cxn ang="0">
                    <a:pos x="20" y="53"/>
                  </a:cxn>
                  <a:cxn ang="0">
                    <a:pos x="13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1" y="39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17"/>
                  </a:cxn>
                  <a:cxn ang="0">
                    <a:pos x="9" y="8"/>
                  </a:cxn>
                  <a:cxn ang="0">
                    <a:pos x="19" y="3"/>
                  </a:cxn>
                  <a:cxn ang="0">
                    <a:pos x="31" y="0"/>
                  </a:cxn>
                </a:cxnLst>
                <a:rect l="0" t="0" r="r" b="b"/>
                <a:pathLst>
                  <a:path w="62" h="83">
                    <a:moveTo>
                      <a:pt x="31" y="6"/>
                    </a:moveTo>
                    <a:lnTo>
                      <a:pt x="20" y="9"/>
                    </a:lnTo>
                    <a:lnTo>
                      <a:pt x="14" y="16"/>
                    </a:lnTo>
                    <a:lnTo>
                      <a:pt x="13" y="27"/>
                    </a:lnTo>
                    <a:lnTo>
                      <a:pt x="14" y="37"/>
                    </a:lnTo>
                    <a:lnTo>
                      <a:pt x="20" y="45"/>
                    </a:lnTo>
                    <a:lnTo>
                      <a:pt x="31" y="48"/>
                    </a:lnTo>
                    <a:lnTo>
                      <a:pt x="41" y="45"/>
                    </a:lnTo>
                    <a:lnTo>
                      <a:pt x="47" y="37"/>
                    </a:lnTo>
                    <a:lnTo>
                      <a:pt x="48" y="26"/>
                    </a:lnTo>
                    <a:lnTo>
                      <a:pt x="47" y="16"/>
                    </a:lnTo>
                    <a:lnTo>
                      <a:pt x="41" y="8"/>
                    </a:lnTo>
                    <a:lnTo>
                      <a:pt x="31" y="6"/>
                    </a:lnTo>
                    <a:close/>
                    <a:moveTo>
                      <a:pt x="31" y="0"/>
                    </a:moveTo>
                    <a:lnTo>
                      <a:pt x="43" y="3"/>
                    </a:lnTo>
                    <a:lnTo>
                      <a:pt x="52" y="8"/>
                    </a:lnTo>
                    <a:lnTo>
                      <a:pt x="58" y="17"/>
                    </a:lnTo>
                    <a:lnTo>
                      <a:pt x="61" y="27"/>
                    </a:lnTo>
                    <a:lnTo>
                      <a:pt x="62" y="40"/>
                    </a:lnTo>
                    <a:lnTo>
                      <a:pt x="61" y="54"/>
                    </a:lnTo>
                    <a:lnTo>
                      <a:pt x="57" y="67"/>
                    </a:lnTo>
                    <a:lnTo>
                      <a:pt x="51" y="76"/>
                    </a:lnTo>
                    <a:lnTo>
                      <a:pt x="41" y="81"/>
                    </a:lnTo>
                    <a:lnTo>
                      <a:pt x="28" y="83"/>
                    </a:lnTo>
                    <a:lnTo>
                      <a:pt x="20" y="83"/>
                    </a:lnTo>
                    <a:lnTo>
                      <a:pt x="13" y="81"/>
                    </a:lnTo>
                    <a:lnTo>
                      <a:pt x="8" y="78"/>
                    </a:lnTo>
                    <a:lnTo>
                      <a:pt x="5" y="76"/>
                    </a:lnTo>
                    <a:lnTo>
                      <a:pt x="4" y="72"/>
                    </a:lnTo>
                    <a:lnTo>
                      <a:pt x="3" y="69"/>
                    </a:lnTo>
                    <a:lnTo>
                      <a:pt x="4" y="67"/>
                    </a:lnTo>
                    <a:lnTo>
                      <a:pt x="6" y="64"/>
                    </a:lnTo>
                    <a:lnTo>
                      <a:pt x="9" y="63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7" y="72"/>
                    </a:lnTo>
                    <a:lnTo>
                      <a:pt x="17" y="74"/>
                    </a:lnTo>
                    <a:lnTo>
                      <a:pt x="18" y="76"/>
                    </a:lnTo>
                    <a:lnTo>
                      <a:pt x="23" y="78"/>
                    </a:lnTo>
                    <a:lnTo>
                      <a:pt x="33" y="78"/>
                    </a:lnTo>
                    <a:lnTo>
                      <a:pt x="38" y="76"/>
                    </a:lnTo>
                    <a:lnTo>
                      <a:pt x="42" y="73"/>
                    </a:lnTo>
                    <a:lnTo>
                      <a:pt x="45" y="70"/>
                    </a:lnTo>
                    <a:lnTo>
                      <a:pt x="47" y="65"/>
                    </a:lnTo>
                    <a:lnTo>
                      <a:pt x="50" y="54"/>
                    </a:lnTo>
                    <a:lnTo>
                      <a:pt x="51" y="40"/>
                    </a:lnTo>
                    <a:lnTo>
                      <a:pt x="45" y="48"/>
                    </a:lnTo>
                    <a:lnTo>
                      <a:pt x="37" y="51"/>
                    </a:lnTo>
                    <a:lnTo>
                      <a:pt x="27" y="53"/>
                    </a:lnTo>
                    <a:lnTo>
                      <a:pt x="20" y="53"/>
                    </a:lnTo>
                    <a:lnTo>
                      <a:pt x="13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1" y="39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17"/>
                    </a:lnTo>
                    <a:lnTo>
                      <a:pt x="9" y="8"/>
                    </a:lnTo>
                    <a:lnTo>
                      <a:pt x="19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695" name="Picture 479"/>
              <p:cNvPicPr>
                <a:picLocks noChangeAspect="1" noChangeArrowheads="1"/>
              </p:cNvPicPr>
              <p:nvPr/>
            </p:nvPicPr>
            <p:blipFill>
              <a:blip r:embed="rId239" cstate="print"/>
              <a:srcRect/>
              <a:stretch>
                <a:fillRect/>
              </a:stretch>
            </p:blipFill>
            <p:spPr bwMode="auto">
              <a:xfrm>
                <a:off x="4415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96" name="Picture 480"/>
              <p:cNvPicPr>
                <a:picLocks noChangeAspect="1" noChangeArrowheads="1"/>
              </p:cNvPicPr>
              <p:nvPr/>
            </p:nvPicPr>
            <p:blipFill>
              <a:blip r:embed="rId240" cstate="print"/>
              <a:srcRect/>
              <a:stretch>
                <a:fillRect/>
              </a:stretch>
            </p:blipFill>
            <p:spPr bwMode="auto">
              <a:xfrm>
                <a:off x="4415" y="2387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97" name="Picture 481"/>
              <p:cNvPicPr>
                <a:picLocks noChangeAspect="1" noChangeArrowheads="1"/>
              </p:cNvPicPr>
              <p:nvPr/>
            </p:nvPicPr>
            <p:blipFill>
              <a:blip r:embed="rId241" cstate="print"/>
              <a:srcRect/>
              <a:stretch>
                <a:fillRect/>
              </a:stretch>
            </p:blipFill>
            <p:spPr bwMode="auto">
              <a:xfrm>
                <a:off x="4444" y="238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698" name="Picture 482"/>
              <p:cNvPicPr>
                <a:picLocks noChangeAspect="1" noChangeArrowheads="1"/>
              </p:cNvPicPr>
              <p:nvPr/>
            </p:nvPicPr>
            <p:blipFill>
              <a:blip r:embed="rId242" cstate="print"/>
              <a:srcRect/>
              <a:stretch>
                <a:fillRect/>
              </a:stretch>
            </p:blipFill>
            <p:spPr bwMode="auto">
              <a:xfrm>
                <a:off x="4444" y="238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699" name="Freeform 483"/>
              <p:cNvSpPr>
                <a:spLocks noEditPoints="1"/>
              </p:cNvSpPr>
              <p:nvPr/>
            </p:nvSpPr>
            <p:spPr bwMode="auto">
              <a:xfrm>
                <a:off x="4546" y="2415"/>
                <a:ext cx="61" cy="110"/>
              </a:xfrm>
              <a:custGeom>
                <a:avLst/>
                <a:gdLst/>
                <a:ahLst/>
                <a:cxnLst>
                  <a:cxn ang="0">
                    <a:pos x="15" y="29"/>
                  </a:cxn>
                  <a:cxn ang="0">
                    <a:pos x="19" y="29"/>
                  </a:cxn>
                  <a:cxn ang="0">
                    <a:pos x="19" y="39"/>
                  </a:cxn>
                  <a:cxn ang="0">
                    <a:pos x="32" y="31"/>
                  </a:cxn>
                  <a:cxn ang="0">
                    <a:pos x="43" y="29"/>
                  </a:cxn>
                  <a:cxn ang="0">
                    <a:pos x="47" y="29"/>
                  </a:cxn>
                  <a:cxn ang="0">
                    <a:pos x="55" y="31"/>
                  </a:cxn>
                  <a:cxn ang="0">
                    <a:pos x="57" y="34"/>
                  </a:cxn>
                  <a:cxn ang="0">
                    <a:pos x="60" y="42"/>
                  </a:cxn>
                  <a:cxn ang="0">
                    <a:pos x="61" y="47"/>
                  </a:cxn>
                  <a:cxn ang="0">
                    <a:pos x="61" y="110"/>
                  </a:cxn>
                  <a:cxn ang="0">
                    <a:pos x="51" y="110"/>
                  </a:cxn>
                  <a:cxn ang="0">
                    <a:pos x="51" y="43"/>
                  </a:cxn>
                  <a:cxn ang="0">
                    <a:pos x="50" y="40"/>
                  </a:cxn>
                  <a:cxn ang="0">
                    <a:pos x="47" y="38"/>
                  </a:cxn>
                  <a:cxn ang="0">
                    <a:pos x="39" y="35"/>
                  </a:cxn>
                  <a:cxn ang="0">
                    <a:pos x="29" y="38"/>
                  </a:cxn>
                  <a:cxn ang="0">
                    <a:pos x="25" y="42"/>
                  </a:cxn>
                  <a:cxn ang="0">
                    <a:pos x="20" y="45"/>
                  </a:cxn>
                  <a:cxn ang="0">
                    <a:pos x="20" y="79"/>
                  </a:cxn>
                  <a:cxn ang="0">
                    <a:pos x="22" y="80"/>
                  </a:cxn>
                  <a:cxn ang="0">
                    <a:pos x="29" y="80"/>
                  </a:cxn>
                  <a:cxn ang="0">
                    <a:pos x="29" y="85"/>
                  </a:cxn>
                  <a:cxn ang="0">
                    <a:pos x="0" y="85"/>
                  </a:cxn>
                  <a:cxn ang="0">
                    <a:pos x="0" y="80"/>
                  </a:cxn>
                  <a:cxn ang="0">
                    <a:pos x="6" y="80"/>
                  </a:cxn>
                  <a:cxn ang="0">
                    <a:pos x="9" y="79"/>
                  </a:cxn>
                  <a:cxn ang="0">
                    <a:pos x="10" y="77"/>
                  </a:cxn>
                  <a:cxn ang="0">
                    <a:pos x="10" y="38"/>
                  </a:cxn>
                  <a:cxn ang="0">
                    <a:pos x="0" y="38"/>
                  </a:cxn>
                  <a:cxn ang="0">
                    <a:pos x="0" y="33"/>
                  </a:cxn>
                  <a:cxn ang="0">
                    <a:pos x="8" y="31"/>
                  </a:cxn>
                  <a:cxn ang="0">
                    <a:pos x="15" y="29"/>
                  </a:cxn>
                  <a:cxn ang="0">
                    <a:pos x="36" y="0"/>
                  </a:cxn>
                  <a:cxn ang="0">
                    <a:pos x="41" y="0"/>
                  </a:cxn>
                  <a:cxn ang="0">
                    <a:pos x="43" y="2"/>
                  </a:cxn>
                  <a:cxn ang="0">
                    <a:pos x="42" y="3"/>
                  </a:cxn>
                  <a:cxn ang="0">
                    <a:pos x="42" y="6"/>
                  </a:cxn>
                  <a:cxn ang="0">
                    <a:pos x="39" y="10"/>
                  </a:cxn>
                  <a:cxn ang="0">
                    <a:pos x="34" y="20"/>
                  </a:cxn>
                  <a:cxn ang="0">
                    <a:pos x="31" y="20"/>
                  </a:cxn>
                  <a:cxn ang="0">
                    <a:pos x="32" y="17"/>
                  </a:cxn>
                  <a:cxn ang="0">
                    <a:pos x="32" y="3"/>
                  </a:cxn>
                  <a:cxn ang="0">
                    <a:pos x="33" y="1"/>
                  </a:cxn>
                  <a:cxn ang="0">
                    <a:pos x="36" y="0"/>
                  </a:cxn>
                </a:cxnLst>
                <a:rect l="0" t="0" r="r" b="b"/>
                <a:pathLst>
                  <a:path w="61" h="110">
                    <a:moveTo>
                      <a:pt x="15" y="29"/>
                    </a:moveTo>
                    <a:lnTo>
                      <a:pt x="19" y="29"/>
                    </a:lnTo>
                    <a:lnTo>
                      <a:pt x="19" y="39"/>
                    </a:lnTo>
                    <a:lnTo>
                      <a:pt x="32" y="31"/>
                    </a:lnTo>
                    <a:lnTo>
                      <a:pt x="43" y="29"/>
                    </a:lnTo>
                    <a:lnTo>
                      <a:pt x="47" y="29"/>
                    </a:lnTo>
                    <a:lnTo>
                      <a:pt x="55" y="31"/>
                    </a:lnTo>
                    <a:lnTo>
                      <a:pt x="57" y="34"/>
                    </a:lnTo>
                    <a:lnTo>
                      <a:pt x="60" y="42"/>
                    </a:lnTo>
                    <a:lnTo>
                      <a:pt x="61" y="47"/>
                    </a:lnTo>
                    <a:lnTo>
                      <a:pt x="61" y="110"/>
                    </a:lnTo>
                    <a:lnTo>
                      <a:pt x="51" y="110"/>
                    </a:lnTo>
                    <a:lnTo>
                      <a:pt x="51" y="43"/>
                    </a:lnTo>
                    <a:lnTo>
                      <a:pt x="50" y="40"/>
                    </a:lnTo>
                    <a:lnTo>
                      <a:pt x="47" y="38"/>
                    </a:lnTo>
                    <a:lnTo>
                      <a:pt x="39" y="35"/>
                    </a:lnTo>
                    <a:lnTo>
                      <a:pt x="29" y="38"/>
                    </a:lnTo>
                    <a:lnTo>
                      <a:pt x="25" y="42"/>
                    </a:lnTo>
                    <a:lnTo>
                      <a:pt x="20" y="45"/>
                    </a:lnTo>
                    <a:lnTo>
                      <a:pt x="20" y="79"/>
                    </a:lnTo>
                    <a:lnTo>
                      <a:pt x="22" y="80"/>
                    </a:lnTo>
                    <a:lnTo>
                      <a:pt x="29" y="80"/>
                    </a:lnTo>
                    <a:lnTo>
                      <a:pt x="29" y="85"/>
                    </a:lnTo>
                    <a:lnTo>
                      <a:pt x="0" y="85"/>
                    </a:lnTo>
                    <a:lnTo>
                      <a:pt x="0" y="80"/>
                    </a:lnTo>
                    <a:lnTo>
                      <a:pt x="6" y="80"/>
                    </a:lnTo>
                    <a:lnTo>
                      <a:pt x="9" y="79"/>
                    </a:lnTo>
                    <a:lnTo>
                      <a:pt x="10" y="77"/>
                    </a:lnTo>
                    <a:lnTo>
                      <a:pt x="10" y="38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8" y="31"/>
                    </a:lnTo>
                    <a:lnTo>
                      <a:pt x="15" y="29"/>
                    </a:lnTo>
                    <a:close/>
                    <a:moveTo>
                      <a:pt x="36" y="0"/>
                    </a:moveTo>
                    <a:lnTo>
                      <a:pt x="41" y="0"/>
                    </a:lnTo>
                    <a:lnTo>
                      <a:pt x="43" y="2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39" y="10"/>
                    </a:lnTo>
                    <a:lnTo>
                      <a:pt x="34" y="20"/>
                    </a:lnTo>
                    <a:lnTo>
                      <a:pt x="31" y="20"/>
                    </a:lnTo>
                    <a:lnTo>
                      <a:pt x="32" y="1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00" name="Freeform 484"/>
              <p:cNvSpPr>
                <a:spLocks noEditPoints="1"/>
              </p:cNvSpPr>
              <p:nvPr/>
            </p:nvSpPr>
            <p:spPr bwMode="auto">
              <a:xfrm>
                <a:off x="4803" y="2420"/>
                <a:ext cx="100" cy="81"/>
              </a:xfrm>
              <a:custGeom>
                <a:avLst/>
                <a:gdLst/>
                <a:ahLst/>
                <a:cxnLst>
                  <a:cxn ang="0">
                    <a:pos x="74" y="38"/>
                  </a:cxn>
                  <a:cxn ang="0">
                    <a:pos x="68" y="57"/>
                  </a:cxn>
                  <a:cxn ang="0">
                    <a:pos x="71" y="71"/>
                  </a:cxn>
                  <a:cxn ang="0">
                    <a:pos x="76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80" y="32"/>
                  </a:cxn>
                  <a:cxn ang="0">
                    <a:pos x="95" y="39"/>
                  </a:cxn>
                  <a:cxn ang="0">
                    <a:pos x="100" y="57"/>
                  </a:cxn>
                  <a:cxn ang="0">
                    <a:pos x="90" y="77"/>
                  </a:cxn>
                  <a:cxn ang="0">
                    <a:pos x="71" y="79"/>
                  </a:cxn>
                  <a:cxn ang="0">
                    <a:pos x="61" y="66"/>
                  </a:cxn>
                  <a:cxn ang="0">
                    <a:pos x="61" y="47"/>
                  </a:cxn>
                  <a:cxn ang="0">
                    <a:pos x="71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11" y="38"/>
                  </a:cxn>
                  <a:cxn ang="0">
                    <a:pos x="16" y="44"/>
                  </a:cxn>
                  <a:cxn ang="0">
                    <a:pos x="26" y="42"/>
                  </a:cxn>
                  <a:cxn ang="0">
                    <a:pos x="32" y="24"/>
                  </a:cxn>
                  <a:cxn ang="0">
                    <a:pos x="26" y="6"/>
                  </a:cxn>
                  <a:cxn ang="0">
                    <a:pos x="74" y="0"/>
                  </a:cxn>
                  <a:cxn ang="0">
                    <a:pos x="26" y="80"/>
                  </a:cxn>
                  <a:cxn ang="0">
                    <a:pos x="74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3" y="47"/>
                  </a:cxn>
                  <a:cxn ang="0">
                    <a:pos x="1" y="34"/>
                  </a:cxn>
                  <a:cxn ang="0">
                    <a:pos x="2" y="15"/>
                  </a:cxn>
                  <a:cxn ang="0">
                    <a:pos x="13" y="1"/>
                  </a:cxn>
                </a:cxnLst>
                <a:rect l="0" t="0" r="r" b="b"/>
                <a:pathLst>
                  <a:path w="100" h="81">
                    <a:moveTo>
                      <a:pt x="80" y="35"/>
                    </a:moveTo>
                    <a:lnTo>
                      <a:pt x="74" y="38"/>
                    </a:lnTo>
                    <a:lnTo>
                      <a:pt x="70" y="46"/>
                    </a:lnTo>
                    <a:lnTo>
                      <a:pt x="68" y="57"/>
                    </a:lnTo>
                    <a:lnTo>
                      <a:pt x="68" y="63"/>
                    </a:lnTo>
                    <a:lnTo>
                      <a:pt x="71" y="71"/>
                    </a:lnTo>
                    <a:lnTo>
                      <a:pt x="74" y="75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6" y="75"/>
                    </a:lnTo>
                    <a:lnTo>
                      <a:pt x="90" y="67"/>
                    </a:lnTo>
                    <a:lnTo>
                      <a:pt x="91" y="56"/>
                    </a:lnTo>
                    <a:lnTo>
                      <a:pt x="90" y="44"/>
                    </a:lnTo>
                    <a:lnTo>
                      <a:pt x="86" y="38"/>
                    </a:lnTo>
                    <a:lnTo>
                      <a:pt x="80" y="35"/>
                    </a:lnTo>
                    <a:close/>
                    <a:moveTo>
                      <a:pt x="80" y="32"/>
                    </a:moveTo>
                    <a:lnTo>
                      <a:pt x="89" y="33"/>
                    </a:lnTo>
                    <a:lnTo>
                      <a:pt x="95" y="39"/>
                    </a:lnTo>
                    <a:lnTo>
                      <a:pt x="99" y="47"/>
                    </a:lnTo>
                    <a:lnTo>
                      <a:pt x="100" y="57"/>
                    </a:lnTo>
                    <a:lnTo>
                      <a:pt x="98" y="68"/>
                    </a:lnTo>
                    <a:lnTo>
                      <a:pt x="90" y="77"/>
                    </a:lnTo>
                    <a:lnTo>
                      <a:pt x="80" y="81"/>
                    </a:lnTo>
                    <a:lnTo>
                      <a:pt x="71" y="79"/>
                    </a:lnTo>
                    <a:lnTo>
                      <a:pt x="65" y="74"/>
                    </a:lnTo>
                    <a:lnTo>
                      <a:pt x="61" y="66"/>
                    </a:lnTo>
                    <a:lnTo>
                      <a:pt x="60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11" y="38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0" y="35"/>
                    </a:lnTo>
                    <a:lnTo>
                      <a:pt x="32" y="24"/>
                    </a:lnTo>
                    <a:lnTo>
                      <a:pt x="30" y="12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1" y="0"/>
                    </a:lnTo>
                    <a:lnTo>
                      <a:pt x="26" y="80"/>
                    </a:lnTo>
                    <a:lnTo>
                      <a:pt x="20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29" y="1"/>
                    </a:lnTo>
                    <a:lnTo>
                      <a:pt x="35" y="7"/>
                    </a:lnTo>
                    <a:lnTo>
                      <a:pt x="39" y="15"/>
                    </a:lnTo>
                    <a:lnTo>
                      <a:pt x="40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3" y="47"/>
                    </a:lnTo>
                    <a:lnTo>
                      <a:pt x="6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6" y="6"/>
                    </a:lnTo>
                    <a:lnTo>
                      <a:pt x="13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01" name="Freeform 485"/>
              <p:cNvSpPr>
                <a:spLocks noEditPoints="1"/>
              </p:cNvSpPr>
              <p:nvPr/>
            </p:nvSpPr>
            <p:spPr bwMode="auto">
              <a:xfrm>
                <a:off x="4911" y="2420"/>
                <a:ext cx="84" cy="80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28" y="6"/>
                  </a:cxn>
                  <a:cxn ang="0">
                    <a:pos x="24" y="7"/>
                  </a:cxn>
                  <a:cxn ang="0">
                    <a:pos x="23" y="9"/>
                  </a:cxn>
                  <a:cxn ang="0">
                    <a:pos x="23" y="10"/>
                  </a:cxn>
                  <a:cxn ang="0">
                    <a:pos x="21" y="12"/>
                  </a:cxn>
                  <a:cxn ang="0">
                    <a:pos x="21" y="68"/>
                  </a:cxn>
                  <a:cxn ang="0">
                    <a:pos x="23" y="71"/>
                  </a:cxn>
                  <a:cxn ang="0">
                    <a:pos x="23" y="72"/>
                  </a:cxn>
                  <a:cxn ang="0">
                    <a:pos x="25" y="74"/>
                  </a:cxn>
                  <a:cxn ang="0">
                    <a:pos x="30" y="75"/>
                  </a:cxn>
                  <a:cxn ang="0">
                    <a:pos x="35" y="75"/>
                  </a:cxn>
                  <a:cxn ang="0">
                    <a:pos x="49" y="72"/>
                  </a:cxn>
                  <a:cxn ang="0">
                    <a:pos x="61" y="66"/>
                  </a:cxn>
                  <a:cxn ang="0">
                    <a:pos x="67" y="54"/>
                  </a:cxn>
                  <a:cxn ang="0">
                    <a:pos x="70" y="40"/>
                  </a:cxn>
                  <a:cxn ang="0">
                    <a:pos x="67" y="25"/>
                  </a:cxn>
                  <a:cxn ang="0">
                    <a:pos x="61" y="14"/>
                  </a:cxn>
                  <a:cxn ang="0">
                    <a:pos x="49" y="7"/>
                  </a:cxn>
                  <a:cxn ang="0">
                    <a:pos x="35" y="5"/>
                  </a:cxn>
                  <a:cxn ang="0">
                    <a:pos x="30" y="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51" y="2"/>
                  </a:cxn>
                  <a:cxn ang="0">
                    <a:pos x="65" y="6"/>
                  </a:cxn>
                  <a:cxn ang="0">
                    <a:pos x="74" y="14"/>
                  </a:cxn>
                  <a:cxn ang="0">
                    <a:pos x="80" y="24"/>
                  </a:cxn>
                  <a:cxn ang="0">
                    <a:pos x="82" y="33"/>
                  </a:cxn>
                  <a:cxn ang="0">
                    <a:pos x="84" y="40"/>
                  </a:cxn>
                  <a:cxn ang="0">
                    <a:pos x="81" y="56"/>
                  </a:cxn>
                  <a:cxn ang="0">
                    <a:pos x="75" y="66"/>
                  </a:cxn>
                  <a:cxn ang="0">
                    <a:pos x="65" y="74"/>
                  </a:cxn>
                  <a:cxn ang="0">
                    <a:pos x="52" y="79"/>
                  </a:cxn>
                  <a:cxn ang="0">
                    <a:pos x="35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7" y="74"/>
                  </a:cxn>
                  <a:cxn ang="0">
                    <a:pos x="9" y="72"/>
                  </a:cxn>
                  <a:cxn ang="0">
                    <a:pos x="10" y="68"/>
                  </a:cxn>
                  <a:cxn ang="0">
                    <a:pos x="10" y="12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4" h="80">
                    <a:moveTo>
                      <a:pt x="30" y="5"/>
                    </a:moveTo>
                    <a:lnTo>
                      <a:pt x="28" y="6"/>
                    </a:lnTo>
                    <a:lnTo>
                      <a:pt x="24" y="7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1" y="12"/>
                    </a:lnTo>
                    <a:lnTo>
                      <a:pt x="21" y="68"/>
                    </a:lnTo>
                    <a:lnTo>
                      <a:pt x="23" y="71"/>
                    </a:lnTo>
                    <a:lnTo>
                      <a:pt x="23" y="72"/>
                    </a:lnTo>
                    <a:lnTo>
                      <a:pt x="25" y="74"/>
                    </a:lnTo>
                    <a:lnTo>
                      <a:pt x="30" y="75"/>
                    </a:lnTo>
                    <a:lnTo>
                      <a:pt x="35" y="75"/>
                    </a:lnTo>
                    <a:lnTo>
                      <a:pt x="49" y="72"/>
                    </a:lnTo>
                    <a:lnTo>
                      <a:pt x="61" y="66"/>
                    </a:lnTo>
                    <a:lnTo>
                      <a:pt x="67" y="54"/>
                    </a:lnTo>
                    <a:lnTo>
                      <a:pt x="70" y="40"/>
                    </a:lnTo>
                    <a:lnTo>
                      <a:pt x="67" y="25"/>
                    </a:lnTo>
                    <a:lnTo>
                      <a:pt x="61" y="14"/>
                    </a:lnTo>
                    <a:lnTo>
                      <a:pt x="49" y="7"/>
                    </a:lnTo>
                    <a:lnTo>
                      <a:pt x="35" y="5"/>
                    </a:lnTo>
                    <a:lnTo>
                      <a:pt x="30" y="5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51" y="2"/>
                    </a:lnTo>
                    <a:lnTo>
                      <a:pt x="65" y="6"/>
                    </a:lnTo>
                    <a:lnTo>
                      <a:pt x="74" y="14"/>
                    </a:lnTo>
                    <a:lnTo>
                      <a:pt x="80" y="24"/>
                    </a:lnTo>
                    <a:lnTo>
                      <a:pt x="82" y="33"/>
                    </a:lnTo>
                    <a:lnTo>
                      <a:pt x="84" y="40"/>
                    </a:lnTo>
                    <a:lnTo>
                      <a:pt x="81" y="56"/>
                    </a:lnTo>
                    <a:lnTo>
                      <a:pt x="75" y="66"/>
                    </a:lnTo>
                    <a:lnTo>
                      <a:pt x="65" y="74"/>
                    </a:lnTo>
                    <a:lnTo>
                      <a:pt x="52" y="79"/>
                    </a:lnTo>
                    <a:lnTo>
                      <a:pt x="35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7" y="74"/>
                    </a:lnTo>
                    <a:lnTo>
                      <a:pt x="9" y="72"/>
                    </a:lnTo>
                    <a:lnTo>
                      <a:pt x="10" y="68"/>
                    </a:lnTo>
                    <a:lnTo>
                      <a:pt x="10" y="12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02" name="Freeform 486"/>
              <p:cNvSpPr>
                <a:spLocks/>
              </p:cNvSpPr>
              <p:nvPr/>
            </p:nvSpPr>
            <p:spPr bwMode="auto">
              <a:xfrm>
                <a:off x="5004" y="2420"/>
                <a:ext cx="78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5" y="21"/>
                  </a:cxn>
                  <a:cxn ang="0">
                    <a:pos x="71" y="23"/>
                  </a:cxn>
                  <a:cxn ang="0">
                    <a:pos x="64" y="16"/>
                  </a:cxn>
                  <a:cxn ang="0">
                    <a:pos x="57" y="10"/>
                  </a:cxn>
                  <a:cxn ang="0">
                    <a:pos x="47" y="6"/>
                  </a:cxn>
                  <a:cxn ang="0">
                    <a:pos x="35" y="5"/>
                  </a:cxn>
                  <a:cxn ang="0">
                    <a:pos x="31" y="6"/>
                  </a:cxn>
                  <a:cxn ang="0">
                    <a:pos x="28" y="6"/>
                  </a:cxn>
                  <a:cxn ang="0">
                    <a:pos x="25" y="7"/>
                  </a:cxn>
                  <a:cxn ang="0">
                    <a:pos x="24" y="9"/>
                  </a:cxn>
                  <a:cxn ang="0">
                    <a:pos x="22" y="11"/>
                  </a:cxn>
                  <a:cxn ang="0">
                    <a:pos x="22" y="35"/>
                  </a:cxn>
                  <a:cxn ang="0">
                    <a:pos x="31" y="35"/>
                  </a:cxn>
                  <a:cxn ang="0">
                    <a:pos x="39" y="33"/>
                  </a:cxn>
                  <a:cxn ang="0">
                    <a:pos x="42" y="32"/>
                  </a:cxn>
                  <a:cxn ang="0">
                    <a:pos x="43" y="29"/>
                  </a:cxn>
                  <a:cxn ang="0">
                    <a:pos x="44" y="25"/>
                  </a:cxn>
                  <a:cxn ang="0">
                    <a:pos x="45" y="20"/>
                  </a:cxn>
                  <a:cxn ang="0">
                    <a:pos x="49" y="20"/>
                  </a:cxn>
                  <a:cxn ang="0">
                    <a:pos x="49" y="54"/>
                  </a:cxn>
                  <a:cxn ang="0">
                    <a:pos x="45" y="54"/>
                  </a:cxn>
                  <a:cxn ang="0">
                    <a:pos x="43" y="47"/>
                  </a:cxn>
                  <a:cxn ang="0">
                    <a:pos x="42" y="44"/>
                  </a:cxn>
                  <a:cxn ang="0">
                    <a:pos x="39" y="42"/>
                  </a:cxn>
                  <a:cxn ang="0">
                    <a:pos x="35" y="40"/>
                  </a:cxn>
                  <a:cxn ang="0">
                    <a:pos x="22" y="40"/>
                  </a:cxn>
                  <a:cxn ang="0">
                    <a:pos x="22" y="70"/>
                  </a:cxn>
                  <a:cxn ang="0">
                    <a:pos x="26" y="74"/>
                  </a:cxn>
                  <a:cxn ang="0">
                    <a:pos x="30" y="75"/>
                  </a:cxn>
                  <a:cxn ang="0">
                    <a:pos x="35" y="75"/>
                  </a:cxn>
                  <a:cxn ang="0">
                    <a:pos x="48" y="74"/>
                  </a:cxn>
                  <a:cxn ang="0">
                    <a:pos x="58" y="70"/>
                  </a:cxn>
                  <a:cxn ang="0">
                    <a:pos x="63" y="66"/>
                  </a:cxn>
                  <a:cxn ang="0">
                    <a:pos x="70" y="61"/>
                  </a:cxn>
                  <a:cxn ang="0">
                    <a:pos x="75" y="53"/>
                  </a:cxn>
                  <a:cxn ang="0">
                    <a:pos x="78" y="54"/>
                  </a:cxn>
                  <a:cxn ang="0">
                    <a:pos x="68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7" y="74"/>
                  </a:cxn>
                  <a:cxn ang="0">
                    <a:pos x="10" y="72"/>
                  </a:cxn>
                  <a:cxn ang="0">
                    <a:pos x="11" y="68"/>
                  </a:cxn>
                  <a:cxn ang="0">
                    <a:pos x="11" y="18"/>
                  </a:cxn>
                  <a:cxn ang="0">
                    <a:pos x="10" y="12"/>
                  </a:cxn>
                  <a:cxn ang="0">
                    <a:pos x="10" y="10"/>
                  </a:cxn>
                  <a:cxn ang="0">
                    <a:pos x="9" y="7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8" h="80">
                    <a:moveTo>
                      <a:pt x="0" y="0"/>
                    </a:moveTo>
                    <a:lnTo>
                      <a:pt x="67" y="0"/>
                    </a:lnTo>
                    <a:lnTo>
                      <a:pt x="75" y="21"/>
                    </a:lnTo>
                    <a:lnTo>
                      <a:pt x="71" y="23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7" y="6"/>
                    </a:lnTo>
                    <a:lnTo>
                      <a:pt x="35" y="5"/>
                    </a:lnTo>
                    <a:lnTo>
                      <a:pt x="31" y="6"/>
                    </a:lnTo>
                    <a:lnTo>
                      <a:pt x="28" y="6"/>
                    </a:lnTo>
                    <a:lnTo>
                      <a:pt x="25" y="7"/>
                    </a:lnTo>
                    <a:lnTo>
                      <a:pt x="24" y="9"/>
                    </a:lnTo>
                    <a:lnTo>
                      <a:pt x="22" y="11"/>
                    </a:lnTo>
                    <a:lnTo>
                      <a:pt x="22" y="35"/>
                    </a:lnTo>
                    <a:lnTo>
                      <a:pt x="31" y="35"/>
                    </a:lnTo>
                    <a:lnTo>
                      <a:pt x="39" y="33"/>
                    </a:lnTo>
                    <a:lnTo>
                      <a:pt x="42" y="32"/>
                    </a:lnTo>
                    <a:lnTo>
                      <a:pt x="43" y="29"/>
                    </a:lnTo>
                    <a:lnTo>
                      <a:pt x="44" y="25"/>
                    </a:lnTo>
                    <a:lnTo>
                      <a:pt x="45" y="20"/>
                    </a:lnTo>
                    <a:lnTo>
                      <a:pt x="49" y="20"/>
                    </a:lnTo>
                    <a:lnTo>
                      <a:pt x="49" y="54"/>
                    </a:lnTo>
                    <a:lnTo>
                      <a:pt x="45" y="54"/>
                    </a:lnTo>
                    <a:lnTo>
                      <a:pt x="43" y="47"/>
                    </a:lnTo>
                    <a:lnTo>
                      <a:pt x="42" y="44"/>
                    </a:lnTo>
                    <a:lnTo>
                      <a:pt x="39" y="42"/>
                    </a:lnTo>
                    <a:lnTo>
                      <a:pt x="35" y="40"/>
                    </a:lnTo>
                    <a:lnTo>
                      <a:pt x="22" y="40"/>
                    </a:lnTo>
                    <a:lnTo>
                      <a:pt x="22" y="70"/>
                    </a:lnTo>
                    <a:lnTo>
                      <a:pt x="26" y="74"/>
                    </a:lnTo>
                    <a:lnTo>
                      <a:pt x="30" y="75"/>
                    </a:lnTo>
                    <a:lnTo>
                      <a:pt x="35" y="75"/>
                    </a:lnTo>
                    <a:lnTo>
                      <a:pt x="48" y="74"/>
                    </a:lnTo>
                    <a:lnTo>
                      <a:pt x="58" y="70"/>
                    </a:lnTo>
                    <a:lnTo>
                      <a:pt x="63" y="66"/>
                    </a:lnTo>
                    <a:lnTo>
                      <a:pt x="70" y="61"/>
                    </a:lnTo>
                    <a:lnTo>
                      <a:pt x="75" y="53"/>
                    </a:lnTo>
                    <a:lnTo>
                      <a:pt x="78" y="54"/>
                    </a:lnTo>
                    <a:lnTo>
                      <a:pt x="68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7" y="74"/>
                    </a:lnTo>
                    <a:lnTo>
                      <a:pt x="10" y="72"/>
                    </a:lnTo>
                    <a:lnTo>
                      <a:pt x="11" y="68"/>
                    </a:lnTo>
                    <a:lnTo>
                      <a:pt x="11" y="18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03" name="Picture 487"/>
              <p:cNvPicPr>
                <a:picLocks noChangeAspect="1" noChangeArrowheads="1"/>
              </p:cNvPicPr>
              <p:nvPr/>
            </p:nvPicPr>
            <p:blipFill>
              <a:blip r:embed="rId243" cstate="print"/>
              <a:srcRect/>
              <a:stretch>
                <a:fillRect/>
              </a:stretch>
            </p:blipFill>
            <p:spPr bwMode="auto">
              <a:xfrm>
                <a:off x="5171" y="238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04" name="Picture 488"/>
              <p:cNvPicPr>
                <a:picLocks noChangeAspect="1" noChangeArrowheads="1"/>
              </p:cNvPicPr>
              <p:nvPr/>
            </p:nvPicPr>
            <p:blipFill>
              <a:blip r:embed="rId244" cstate="print"/>
              <a:srcRect/>
              <a:stretch>
                <a:fillRect/>
              </a:stretch>
            </p:blipFill>
            <p:spPr bwMode="auto">
              <a:xfrm>
                <a:off x="5171" y="2387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05" name="Picture 489"/>
              <p:cNvPicPr>
                <a:picLocks noChangeAspect="1" noChangeArrowheads="1"/>
              </p:cNvPicPr>
              <p:nvPr/>
            </p:nvPicPr>
            <p:blipFill>
              <a:blip r:embed="rId245" cstate="print"/>
              <a:srcRect/>
              <a:stretch>
                <a:fillRect/>
              </a:stretch>
            </p:blipFill>
            <p:spPr bwMode="auto">
              <a:xfrm>
                <a:off x="1067" y="2544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06" name="Picture 490"/>
              <p:cNvPicPr>
                <a:picLocks noChangeAspect="1" noChangeArrowheads="1"/>
              </p:cNvPicPr>
              <p:nvPr/>
            </p:nvPicPr>
            <p:blipFill>
              <a:blip r:embed="rId246" cstate="print"/>
              <a:srcRect/>
              <a:stretch>
                <a:fillRect/>
              </a:stretch>
            </p:blipFill>
            <p:spPr bwMode="auto">
              <a:xfrm>
                <a:off x="1067" y="2544"/>
                <a:ext cx="4108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07" name="Picture 491"/>
              <p:cNvPicPr>
                <a:picLocks noChangeAspect="1" noChangeArrowheads="1"/>
              </p:cNvPicPr>
              <p:nvPr/>
            </p:nvPicPr>
            <p:blipFill>
              <a:blip r:embed="rId247" cstate="print"/>
              <a:srcRect/>
              <a:stretch>
                <a:fillRect/>
              </a:stretch>
            </p:blipFill>
            <p:spPr bwMode="auto">
              <a:xfrm>
                <a:off x="1064" y="255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08" name="Picture 492"/>
              <p:cNvPicPr>
                <a:picLocks noChangeAspect="1" noChangeArrowheads="1"/>
              </p:cNvPicPr>
              <p:nvPr/>
            </p:nvPicPr>
            <p:blipFill>
              <a:blip r:embed="rId248" cstate="print"/>
              <a:srcRect/>
              <a:stretch>
                <a:fillRect/>
              </a:stretch>
            </p:blipFill>
            <p:spPr bwMode="auto">
              <a:xfrm>
                <a:off x="1064" y="255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09" name="Freeform 493"/>
              <p:cNvSpPr>
                <a:spLocks noEditPoints="1"/>
              </p:cNvSpPr>
              <p:nvPr/>
            </p:nvSpPr>
            <p:spPr bwMode="auto">
              <a:xfrm>
                <a:off x="1211" y="2581"/>
                <a:ext cx="64" cy="83"/>
              </a:xfrm>
              <a:custGeom>
                <a:avLst/>
                <a:gdLst/>
                <a:ahLst/>
                <a:cxnLst>
                  <a:cxn ang="0">
                    <a:pos x="33" y="37"/>
                  </a:cxn>
                  <a:cxn ang="0">
                    <a:pos x="23" y="40"/>
                  </a:cxn>
                  <a:cxn ang="0">
                    <a:pos x="17" y="47"/>
                  </a:cxn>
                  <a:cxn ang="0">
                    <a:pos x="14" y="59"/>
                  </a:cxn>
                  <a:cxn ang="0">
                    <a:pos x="14" y="64"/>
                  </a:cxn>
                  <a:cxn ang="0">
                    <a:pos x="17" y="69"/>
                  </a:cxn>
                  <a:cxn ang="0">
                    <a:pos x="19" y="73"/>
                  </a:cxn>
                  <a:cxn ang="0">
                    <a:pos x="23" y="75"/>
                  </a:cxn>
                  <a:cxn ang="0">
                    <a:pos x="27" y="77"/>
                  </a:cxn>
                  <a:cxn ang="0">
                    <a:pos x="32" y="78"/>
                  </a:cxn>
                  <a:cxn ang="0">
                    <a:pos x="38" y="77"/>
                  </a:cxn>
                  <a:cxn ang="0">
                    <a:pos x="42" y="75"/>
                  </a:cxn>
                  <a:cxn ang="0">
                    <a:pos x="46" y="72"/>
                  </a:cxn>
                  <a:cxn ang="0">
                    <a:pos x="48" y="68"/>
                  </a:cxn>
                  <a:cxn ang="0">
                    <a:pos x="51" y="58"/>
                  </a:cxn>
                  <a:cxn ang="0">
                    <a:pos x="50" y="51"/>
                  </a:cxn>
                  <a:cxn ang="0">
                    <a:pos x="48" y="46"/>
                  </a:cxn>
                  <a:cxn ang="0">
                    <a:pos x="46" y="42"/>
                  </a:cxn>
                  <a:cxn ang="0">
                    <a:pos x="38" y="37"/>
                  </a:cxn>
                  <a:cxn ang="0">
                    <a:pos x="33" y="37"/>
                  </a:cxn>
                  <a:cxn ang="0">
                    <a:pos x="36" y="0"/>
                  </a:cxn>
                  <a:cxn ang="0">
                    <a:pos x="43" y="2"/>
                  </a:cxn>
                  <a:cxn ang="0">
                    <a:pos x="51" y="4"/>
                  </a:cxn>
                  <a:cxn ang="0">
                    <a:pos x="59" y="9"/>
                  </a:cxn>
                  <a:cxn ang="0">
                    <a:pos x="60" y="12"/>
                  </a:cxn>
                  <a:cxn ang="0">
                    <a:pos x="61" y="16"/>
                  </a:cxn>
                  <a:cxn ang="0">
                    <a:pos x="60" y="18"/>
                  </a:cxn>
                  <a:cxn ang="0">
                    <a:pos x="57" y="21"/>
                  </a:cxn>
                  <a:cxn ang="0">
                    <a:pos x="55" y="22"/>
                  </a:cxn>
                  <a:cxn ang="0">
                    <a:pos x="51" y="21"/>
                  </a:cxn>
                  <a:cxn ang="0">
                    <a:pos x="48" y="19"/>
                  </a:cxn>
                  <a:cxn ang="0">
                    <a:pos x="47" y="16"/>
                  </a:cxn>
                  <a:cxn ang="0">
                    <a:pos x="47" y="10"/>
                  </a:cxn>
                  <a:cxn ang="0">
                    <a:pos x="43" y="7"/>
                  </a:cxn>
                  <a:cxn ang="0">
                    <a:pos x="39" y="5"/>
                  </a:cxn>
                  <a:cxn ang="0">
                    <a:pos x="34" y="5"/>
                  </a:cxn>
                  <a:cxn ang="0">
                    <a:pos x="26" y="8"/>
                  </a:cxn>
                  <a:cxn ang="0">
                    <a:pos x="18" y="14"/>
                  </a:cxn>
                  <a:cxn ang="0">
                    <a:pos x="14" y="26"/>
                  </a:cxn>
                  <a:cxn ang="0">
                    <a:pos x="13" y="42"/>
                  </a:cxn>
                  <a:cxn ang="0">
                    <a:pos x="23" y="33"/>
                  </a:cxn>
                  <a:cxn ang="0">
                    <a:pos x="36" y="31"/>
                  </a:cxn>
                  <a:cxn ang="0">
                    <a:pos x="47" y="32"/>
                  </a:cxn>
                  <a:cxn ang="0">
                    <a:pos x="56" y="38"/>
                  </a:cxn>
                  <a:cxn ang="0">
                    <a:pos x="61" y="46"/>
                  </a:cxn>
                  <a:cxn ang="0">
                    <a:pos x="64" y="56"/>
                  </a:cxn>
                  <a:cxn ang="0">
                    <a:pos x="64" y="63"/>
                  </a:cxn>
                  <a:cxn ang="0">
                    <a:pos x="59" y="73"/>
                  </a:cxn>
                  <a:cxn ang="0">
                    <a:pos x="53" y="77"/>
                  </a:cxn>
                  <a:cxn ang="0">
                    <a:pos x="45" y="82"/>
                  </a:cxn>
                  <a:cxn ang="0">
                    <a:pos x="33" y="83"/>
                  </a:cxn>
                  <a:cxn ang="0">
                    <a:pos x="20" y="82"/>
                  </a:cxn>
                  <a:cxn ang="0">
                    <a:pos x="12" y="77"/>
                  </a:cxn>
                  <a:cxn ang="0">
                    <a:pos x="5" y="68"/>
                  </a:cxn>
                  <a:cxn ang="0">
                    <a:pos x="1" y="58"/>
                  </a:cxn>
                  <a:cxn ang="0">
                    <a:pos x="0" y="45"/>
                  </a:cxn>
                  <a:cxn ang="0">
                    <a:pos x="3" y="27"/>
                  </a:cxn>
                  <a:cxn ang="0">
                    <a:pos x="8" y="14"/>
                  </a:cxn>
                  <a:cxn ang="0">
                    <a:pos x="18" y="5"/>
                  </a:cxn>
                  <a:cxn ang="0">
                    <a:pos x="24" y="3"/>
                  </a:cxn>
                  <a:cxn ang="0">
                    <a:pos x="29" y="2"/>
                  </a:cxn>
                  <a:cxn ang="0">
                    <a:pos x="36" y="0"/>
                  </a:cxn>
                </a:cxnLst>
                <a:rect l="0" t="0" r="r" b="b"/>
                <a:pathLst>
                  <a:path w="64" h="83">
                    <a:moveTo>
                      <a:pt x="33" y="37"/>
                    </a:moveTo>
                    <a:lnTo>
                      <a:pt x="23" y="40"/>
                    </a:lnTo>
                    <a:lnTo>
                      <a:pt x="17" y="47"/>
                    </a:lnTo>
                    <a:lnTo>
                      <a:pt x="14" y="59"/>
                    </a:lnTo>
                    <a:lnTo>
                      <a:pt x="14" y="64"/>
                    </a:lnTo>
                    <a:lnTo>
                      <a:pt x="17" y="69"/>
                    </a:lnTo>
                    <a:lnTo>
                      <a:pt x="19" y="73"/>
                    </a:lnTo>
                    <a:lnTo>
                      <a:pt x="23" y="75"/>
                    </a:lnTo>
                    <a:lnTo>
                      <a:pt x="27" y="77"/>
                    </a:lnTo>
                    <a:lnTo>
                      <a:pt x="32" y="78"/>
                    </a:lnTo>
                    <a:lnTo>
                      <a:pt x="38" y="77"/>
                    </a:lnTo>
                    <a:lnTo>
                      <a:pt x="42" y="75"/>
                    </a:lnTo>
                    <a:lnTo>
                      <a:pt x="46" y="72"/>
                    </a:lnTo>
                    <a:lnTo>
                      <a:pt x="48" y="68"/>
                    </a:lnTo>
                    <a:lnTo>
                      <a:pt x="51" y="58"/>
                    </a:lnTo>
                    <a:lnTo>
                      <a:pt x="50" y="51"/>
                    </a:lnTo>
                    <a:lnTo>
                      <a:pt x="48" y="46"/>
                    </a:lnTo>
                    <a:lnTo>
                      <a:pt x="46" y="42"/>
                    </a:lnTo>
                    <a:lnTo>
                      <a:pt x="38" y="37"/>
                    </a:lnTo>
                    <a:lnTo>
                      <a:pt x="33" y="37"/>
                    </a:lnTo>
                    <a:close/>
                    <a:moveTo>
                      <a:pt x="36" y="0"/>
                    </a:moveTo>
                    <a:lnTo>
                      <a:pt x="43" y="2"/>
                    </a:lnTo>
                    <a:lnTo>
                      <a:pt x="51" y="4"/>
                    </a:lnTo>
                    <a:lnTo>
                      <a:pt x="59" y="9"/>
                    </a:lnTo>
                    <a:lnTo>
                      <a:pt x="60" y="12"/>
                    </a:lnTo>
                    <a:lnTo>
                      <a:pt x="61" y="16"/>
                    </a:lnTo>
                    <a:lnTo>
                      <a:pt x="60" y="18"/>
                    </a:lnTo>
                    <a:lnTo>
                      <a:pt x="57" y="21"/>
                    </a:lnTo>
                    <a:lnTo>
                      <a:pt x="55" y="22"/>
                    </a:lnTo>
                    <a:lnTo>
                      <a:pt x="51" y="21"/>
                    </a:lnTo>
                    <a:lnTo>
                      <a:pt x="48" y="19"/>
                    </a:lnTo>
                    <a:lnTo>
                      <a:pt x="47" y="16"/>
                    </a:lnTo>
                    <a:lnTo>
                      <a:pt x="47" y="10"/>
                    </a:lnTo>
                    <a:lnTo>
                      <a:pt x="43" y="7"/>
                    </a:lnTo>
                    <a:lnTo>
                      <a:pt x="39" y="5"/>
                    </a:lnTo>
                    <a:lnTo>
                      <a:pt x="34" y="5"/>
                    </a:lnTo>
                    <a:lnTo>
                      <a:pt x="26" y="8"/>
                    </a:lnTo>
                    <a:lnTo>
                      <a:pt x="18" y="14"/>
                    </a:lnTo>
                    <a:lnTo>
                      <a:pt x="14" y="26"/>
                    </a:lnTo>
                    <a:lnTo>
                      <a:pt x="13" y="42"/>
                    </a:lnTo>
                    <a:lnTo>
                      <a:pt x="23" y="33"/>
                    </a:lnTo>
                    <a:lnTo>
                      <a:pt x="36" y="31"/>
                    </a:lnTo>
                    <a:lnTo>
                      <a:pt x="47" y="32"/>
                    </a:lnTo>
                    <a:lnTo>
                      <a:pt x="56" y="38"/>
                    </a:lnTo>
                    <a:lnTo>
                      <a:pt x="61" y="46"/>
                    </a:lnTo>
                    <a:lnTo>
                      <a:pt x="64" y="56"/>
                    </a:lnTo>
                    <a:lnTo>
                      <a:pt x="64" y="63"/>
                    </a:lnTo>
                    <a:lnTo>
                      <a:pt x="59" y="73"/>
                    </a:lnTo>
                    <a:lnTo>
                      <a:pt x="53" y="77"/>
                    </a:lnTo>
                    <a:lnTo>
                      <a:pt x="45" y="82"/>
                    </a:lnTo>
                    <a:lnTo>
                      <a:pt x="33" y="83"/>
                    </a:lnTo>
                    <a:lnTo>
                      <a:pt x="20" y="82"/>
                    </a:lnTo>
                    <a:lnTo>
                      <a:pt x="12" y="77"/>
                    </a:lnTo>
                    <a:lnTo>
                      <a:pt x="5" y="68"/>
                    </a:lnTo>
                    <a:lnTo>
                      <a:pt x="1" y="58"/>
                    </a:lnTo>
                    <a:lnTo>
                      <a:pt x="0" y="45"/>
                    </a:lnTo>
                    <a:lnTo>
                      <a:pt x="3" y="27"/>
                    </a:lnTo>
                    <a:lnTo>
                      <a:pt x="8" y="14"/>
                    </a:lnTo>
                    <a:lnTo>
                      <a:pt x="18" y="5"/>
                    </a:lnTo>
                    <a:lnTo>
                      <a:pt x="24" y="3"/>
                    </a:lnTo>
                    <a:lnTo>
                      <a:pt x="29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10" name="Freeform 494"/>
              <p:cNvSpPr>
                <a:spLocks noEditPoints="1"/>
              </p:cNvSpPr>
              <p:nvPr/>
            </p:nvSpPr>
            <p:spPr bwMode="auto">
              <a:xfrm>
                <a:off x="1516" y="2583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1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3"/>
                  </a:cxn>
                  <a:cxn ang="0">
                    <a:pos x="79" y="81"/>
                  </a:cxn>
                  <a:cxn ang="0">
                    <a:pos x="64" y="73"/>
                  </a:cxn>
                  <a:cxn ang="0">
                    <a:pos x="59" y="56"/>
                  </a:cxn>
                  <a:cxn ang="0">
                    <a:pos x="64" y="39"/>
                  </a:cxn>
                  <a:cxn ang="0">
                    <a:pos x="79" y="31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39"/>
                  </a:cxn>
                  <a:cxn ang="0">
                    <a:pos x="20" y="44"/>
                  </a:cxn>
                  <a:cxn ang="0">
                    <a:pos x="31" y="35"/>
                  </a:cxn>
                  <a:cxn ang="0">
                    <a:pos x="31" y="12"/>
                  </a:cxn>
                  <a:cxn ang="0">
                    <a:pos x="20" y="3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1" y="45"/>
                  </a:cxn>
                  <a:cxn ang="0">
                    <a:pos x="12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3" y="38"/>
                    </a:lnTo>
                    <a:lnTo>
                      <a:pt x="69" y="45"/>
                    </a:lnTo>
                    <a:lnTo>
                      <a:pt x="67" y="57"/>
                    </a:lnTo>
                    <a:lnTo>
                      <a:pt x="67" y="63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1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8"/>
                    </a:lnTo>
                    <a:lnTo>
                      <a:pt x="79" y="81"/>
                    </a:lnTo>
                    <a:lnTo>
                      <a:pt x="70" y="78"/>
                    </a:lnTo>
                    <a:lnTo>
                      <a:pt x="64" y="73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1"/>
                    </a:lnTo>
                    <a:close/>
                    <a:moveTo>
                      <a:pt x="20" y="3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1"/>
                    </a:lnTo>
                    <a:lnTo>
                      <a:pt x="12" y="39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0" y="3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6"/>
                    </a:lnTo>
                    <a:lnTo>
                      <a:pt x="31" y="45"/>
                    </a:lnTo>
                    <a:lnTo>
                      <a:pt x="20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11" name="Freeform 495"/>
              <p:cNvSpPr>
                <a:spLocks/>
              </p:cNvSpPr>
              <p:nvPr/>
            </p:nvSpPr>
            <p:spPr bwMode="auto">
              <a:xfrm>
                <a:off x="1624" y="2581"/>
                <a:ext cx="62" cy="8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52" y="8"/>
                  </a:cxn>
                  <a:cxn ang="0">
                    <a:pos x="59" y="19"/>
                  </a:cxn>
                  <a:cxn ang="0">
                    <a:pos x="55" y="30"/>
                  </a:cxn>
                  <a:cxn ang="0">
                    <a:pos x="48" y="35"/>
                  </a:cxn>
                  <a:cxn ang="0">
                    <a:pos x="45" y="38"/>
                  </a:cxn>
                  <a:cxn ang="0">
                    <a:pos x="52" y="42"/>
                  </a:cxn>
                  <a:cxn ang="0">
                    <a:pos x="60" y="49"/>
                  </a:cxn>
                  <a:cxn ang="0">
                    <a:pos x="60" y="69"/>
                  </a:cxn>
                  <a:cxn ang="0">
                    <a:pos x="51" y="78"/>
                  </a:cxn>
                  <a:cxn ang="0">
                    <a:pos x="28" y="83"/>
                  </a:cxn>
                  <a:cxn ang="0">
                    <a:pos x="17" y="82"/>
                  </a:cxn>
                  <a:cxn ang="0">
                    <a:pos x="5" y="77"/>
                  </a:cxn>
                  <a:cxn ang="0">
                    <a:pos x="0" y="63"/>
                  </a:cxn>
                  <a:cxn ang="0">
                    <a:pos x="4" y="58"/>
                  </a:cxn>
                  <a:cxn ang="0">
                    <a:pos x="12" y="59"/>
                  </a:cxn>
                  <a:cxn ang="0">
                    <a:pos x="13" y="72"/>
                  </a:cxn>
                  <a:cxn ang="0">
                    <a:pos x="18" y="75"/>
                  </a:cxn>
                  <a:cxn ang="0">
                    <a:pos x="29" y="78"/>
                  </a:cxn>
                  <a:cxn ang="0">
                    <a:pos x="47" y="69"/>
                  </a:cxn>
                  <a:cxn ang="0">
                    <a:pos x="47" y="49"/>
                  </a:cxn>
                  <a:cxn ang="0">
                    <a:pos x="41" y="42"/>
                  </a:cxn>
                  <a:cxn ang="0">
                    <a:pos x="29" y="40"/>
                  </a:cxn>
                  <a:cxn ang="0">
                    <a:pos x="26" y="41"/>
                  </a:cxn>
                  <a:cxn ang="0">
                    <a:pos x="20" y="36"/>
                  </a:cxn>
                  <a:cxn ang="0">
                    <a:pos x="36" y="35"/>
                  </a:cxn>
                  <a:cxn ang="0">
                    <a:pos x="45" y="26"/>
                  </a:cxn>
                  <a:cxn ang="0">
                    <a:pos x="45" y="16"/>
                  </a:cxn>
                  <a:cxn ang="0">
                    <a:pos x="41" y="9"/>
                  </a:cxn>
                  <a:cxn ang="0">
                    <a:pos x="34" y="7"/>
                  </a:cxn>
                  <a:cxn ang="0">
                    <a:pos x="26" y="7"/>
                  </a:cxn>
                  <a:cxn ang="0">
                    <a:pos x="18" y="9"/>
                  </a:cxn>
                  <a:cxn ang="0">
                    <a:pos x="15" y="16"/>
                  </a:cxn>
                  <a:cxn ang="0">
                    <a:pos x="17" y="23"/>
                  </a:cxn>
                  <a:cxn ang="0">
                    <a:pos x="13" y="27"/>
                  </a:cxn>
                  <a:cxn ang="0">
                    <a:pos x="7" y="24"/>
                  </a:cxn>
                  <a:cxn ang="0">
                    <a:pos x="4" y="19"/>
                  </a:cxn>
                  <a:cxn ang="0">
                    <a:pos x="8" y="9"/>
                  </a:cxn>
                  <a:cxn ang="0">
                    <a:pos x="18" y="3"/>
                  </a:cxn>
                </a:cxnLst>
                <a:rect l="0" t="0" r="r" b="b"/>
                <a:pathLst>
                  <a:path w="62" h="83">
                    <a:moveTo>
                      <a:pt x="31" y="0"/>
                    </a:moveTo>
                    <a:lnTo>
                      <a:pt x="43" y="3"/>
                    </a:lnTo>
                    <a:lnTo>
                      <a:pt x="48" y="5"/>
                    </a:lnTo>
                    <a:lnTo>
                      <a:pt x="52" y="8"/>
                    </a:lnTo>
                    <a:lnTo>
                      <a:pt x="56" y="12"/>
                    </a:lnTo>
                    <a:lnTo>
                      <a:pt x="59" y="19"/>
                    </a:lnTo>
                    <a:lnTo>
                      <a:pt x="56" y="27"/>
                    </a:lnTo>
                    <a:lnTo>
                      <a:pt x="55" y="30"/>
                    </a:lnTo>
                    <a:lnTo>
                      <a:pt x="51" y="32"/>
                    </a:lnTo>
                    <a:lnTo>
                      <a:pt x="48" y="35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48" y="41"/>
                    </a:lnTo>
                    <a:lnTo>
                      <a:pt x="52" y="42"/>
                    </a:lnTo>
                    <a:lnTo>
                      <a:pt x="57" y="45"/>
                    </a:lnTo>
                    <a:lnTo>
                      <a:pt x="60" y="49"/>
                    </a:lnTo>
                    <a:lnTo>
                      <a:pt x="62" y="59"/>
                    </a:lnTo>
                    <a:lnTo>
                      <a:pt x="60" y="69"/>
                    </a:lnTo>
                    <a:lnTo>
                      <a:pt x="56" y="74"/>
                    </a:lnTo>
                    <a:lnTo>
                      <a:pt x="51" y="78"/>
                    </a:lnTo>
                    <a:lnTo>
                      <a:pt x="41" y="82"/>
                    </a:lnTo>
                    <a:lnTo>
                      <a:pt x="28" y="83"/>
                    </a:lnTo>
                    <a:lnTo>
                      <a:pt x="22" y="83"/>
                    </a:lnTo>
                    <a:lnTo>
                      <a:pt x="17" y="82"/>
                    </a:lnTo>
                    <a:lnTo>
                      <a:pt x="10" y="79"/>
                    </a:lnTo>
                    <a:lnTo>
                      <a:pt x="5" y="77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1" y="60"/>
                    </a:lnTo>
                    <a:lnTo>
                      <a:pt x="4" y="58"/>
                    </a:lnTo>
                    <a:lnTo>
                      <a:pt x="9" y="58"/>
                    </a:lnTo>
                    <a:lnTo>
                      <a:pt x="12" y="59"/>
                    </a:lnTo>
                    <a:lnTo>
                      <a:pt x="13" y="61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18" y="75"/>
                    </a:lnTo>
                    <a:lnTo>
                      <a:pt x="26" y="78"/>
                    </a:lnTo>
                    <a:lnTo>
                      <a:pt x="29" y="78"/>
                    </a:lnTo>
                    <a:lnTo>
                      <a:pt x="40" y="75"/>
                    </a:lnTo>
                    <a:lnTo>
                      <a:pt x="47" y="69"/>
                    </a:lnTo>
                    <a:lnTo>
                      <a:pt x="50" y="59"/>
                    </a:lnTo>
                    <a:lnTo>
                      <a:pt x="47" y="49"/>
                    </a:lnTo>
                    <a:lnTo>
                      <a:pt x="45" y="45"/>
                    </a:lnTo>
                    <a:lnTo>
                      <a:pt x="41" y="42"/>
                    </a:lnTo>
                    <a:lnTo>
                      <a:pt x="36" y="41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6" y="41"/>
                    </a:lnTo>
                    <a:lnTo>
                      <a:pt x="20" y="41"/>
                    </a:lnTo>
                    <a:lnTo>
                      <a:pt x="20" y="36"/>
                    </a:lnTo>
                    <a:lnTo>
                      <a:pt x="32" y="36"/>
                    </a:lnTo>
                    <a:lnTo>
                      <a:pt x="36" y="35"/>
                    </a:lnTo>
                    <a:lnTo>
                      <a:pt x="43" y="30"/>
                    </a:lnTo>
                    <a:lnTo>
                      <a:pt x="45" y="26"/>
                    </a:lnTo>
                    <a:lnTo>
                      <a:pt x="46" y="21"/>
                    </a:lnTo>
                    <a:lnTo>
                      <a:pt x="45" y="16"/>
                    </a:lnTo>
                    <a:lnTo>
                      <a:pt x="43" y="12"/>
                    </a:lnTo>
                    <a:lnTo>
                      <a:pt x="41" y="9"/>
                    </a:lnTo>
                    <a:lnTo>
                      <a:pt x="38" y="8"/>
                    </a:lnTo>
                    <a:lnTo>
                      <a:pt x="34" y="7"/>
                    </a:lnTo>
                    <a:lnTo>
                      <a:pt x="29" y="5"/>
                    </a:lnTo>
                    <a:lnTo>
                      <a:pt x="26" y="7"/>
                    </a:lnTo>
                    <a:lnTo>
                      <a:pt x="22" y="7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5" y="26"/>
                    </a:lnTo>
                    <a:lnTo>
                      <a:pt x="13" y="2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12" name="Freeform 496"/>
              <p:cNvSpPr>
                <a:spLocks noEditPoints="1"/>
              </p:cNvSpPr>
              <p:nvPr/>
            </p:nvSpPr>
            <p:spPr bwMode="auto">
              <a:xfrm>
                <a:off x="1697" y="2581"/>
                <a:ext cx="64" cy="83"/>
              </a:xfrm>
              <a:custGeom>
                <a:avLst/>
                <a:gdLst/>
                <a:ahLst/>
                <a:cxnLst>
                  <a:cxn ang="0">
                    <a:pos x="33" y="37"/>
                  </a:cxn>
                  <a:cxn ang="0">
                    <a:pos x="22" y="40"/>
                  </a:cxn>
                  <a:cxn ang="0">
                    <a:pos x="16" y="47"/>
                  </a:cxn>
                  <a:cxn ang="0">
                    <a:pos x="14" y="59"/>
                  </a:cxn>
                  <a:cxn ang="0">
                    <a:pos x="16" y="69"/>
                  </a:cxn>
                  <a:cxn ang="0">
                    <a:pos x="19" y="73"/>
                  </a:cxn>
                  <a:cxn ang="0">
                    <a:pos x="22" y="75"/>
                  </a:cxn>
                  <a:cxn ang="0">
                    <a:pos x="33" y="78"/>
                  </a:cxn>
                  <a:cxn ang="0">
                    <a:pos x="43" y="75"/>
                  </a:cxn>
                  <a:cxn ang="0">
                    <a:pos x="48" y="68"/>
                  </a:cxn>
                  <a:cxn ang="0">
                    <a:pos x="50" y="63"/>
                  </a:cxn>
                  <a:cxn ang="0">
                    <a:pos x="50" y="51"/>
                  </a:cxn>
                  <a:cxn ang="0">
                    <a:pos x="48" y="46"/>
                  </a:cxn>
                  <a:cxn ang="0">
                    <a:pos x="45" y="42"/>
                  </a:cxn>
                  <a:cxn ang="0">
                    <a:pos x="43" y="40"/>
                  </a:cxn>
                  <a:cxn ang="0">
                    <a:pos x="38" y="37"/>
                  </a:cxn>
                  <a:cxn ang="0">
                    <a:pos x="33" y="37"/>
                  </a:cxn>
                  <a:cxn ang="0">
                    <a:pos x="35" y="0"/>
                  </a:cxn>
                  <a:cxn ang="0">
                    <a:pos x="40" y="2"/>
                  </a:cxn>
                  <a:cxn ang="0">
                    <a:pos x="45" y="2"/>
                  </a:cxn>
                  <a:cxn ang="0">
                    <a:pos x="56" y="7"/>
                  </a:cxn>
                  <a:cxn ang="0">
                    <a:pos x="58" y="9"/>
                  </a:cxn>
                  <a:cxn ang="0">
                    <a:pos x="59" y="12"/>
                  </a:cxn>
                  <a:cxn ang="0">
                    <a:pos x="61" y="16"/>
                  </a:cxn>
                  <a:cxn ang="0">
                    <a:pos x="59" y="18"/>
                  </a:cxn>
                  <a:cxn ang="0">
                    <a:pos x="57" y="21"/>
                  </a:cxn>
                  <a:cxn ang="0">
                    <a:pos x="54" y="22"/>
                  </a:cxn>
                  <a:cxn ang="0">
                    <a:pos x="49" y="19"/>
                  </a:cxn>
                  <a:cxn ang="0">
                    <a:pos x="47" y="12"/>
                  </a:cxn>
                  <a:cxn ang="0">
                    <a:pos x="47" y="10"/>
                  </a:cxn>
                  <a:cxn ang="0">
                    <a:pos x="43" y="7"/>
                  </a:cxn>
                  <a:cxn ang="0">
                    <a:pos x="39" y="5"/>
                  </a:cxn>
                  <a:cxn ang="0">
                    <a:pos x="35" y="5"/>
                  </a:cxn>
                  <a:cxn ang="0">
                    <a:pos x="25" y="8"/>
                  </a:cxn>
                  <a:cxn ang="0">
                    <a:pos x="19" y="14"/>
                  </a:cxn>
                  <a:cxn ang="0">
                    <a:pos x="14" y="26"/>
                  </a:cxn>
                  <a:cxn ang="0">
                    <a:pos x="12" y="42"/>
                  </a:cxn>
                  <a:cxn ang="0">
                    <a:pos x="22" y="33"/>
                  </a:cxn>
                  <a:cxn ang="0">
                    <a:pos x="35" y="31"/>
                  </a:cxn>
                  <a:cxn ang="0">
                    <a:pos x="47" y="32"/>
                  </a:cxn>
                  <a:cxn ang="0">
                    <a:pos x="56" y="38"/>
                  </a:cxn>
                  <a:cxn ang="0">
                    <a:pos x="62" y="46"/>
                  </a:cxn>
                  <a:cxn ang="0">
                    <a:pos x="64" y="56"/>
                  </a:cxn>
                  <a:cxn ang="0">
                    <a:pos x="63" y="63"/>
                  </a:cxn>
                  <a:cxn ang="0">
                    <a:pos x="62" y="68"/>
                  </a:cxn>
                  <a:cxn ang="0">
                    <a:pos x="58" y="73"/>
                  </a:cxn>
                  <a:cxn ang="0">
                    <a:pos x="54" y="77"/>
                  </a:cxn>
                  <a:cxn ang="0">
                    <a:pos x="44" y="82"/>
                  </a:cxn>
                  <a:cxn ang="0">
                    <a:pos x="33" y="83"/>
                  </a:cxn>
                  <a:cxn ang="0">
                    <a:pos x="21" y="82"/>
                  </a:cxn>
                  <a:cxn ang="0">
                    <a:pos x="11" y="77"/>
                  </a:cxn>
                  <a:cxn ang="0">
                    <a:pos x="5" y="68"/>
                  </a:cxn>
                  <a:cxn ang="0">
                    <a:pos x="1" y="58"/>
                  </a:cxn>
                  <a:cxn ang="0">
                    <a:pos x="0" y="45"/>
                  </a:cxn>
                  <a:cxn ang="0">
                    <a:pos x="2" y="27"/>
                  </a:cxn>
                  <a:cxn ang="0">
                    <a:pos x="8" y="14"/>
                  </a:cxn>
                  <a:cxn ang="0">
                    <a:pos x="19" y="5"/>
                  </a:cxn>
                  <a:cxn ang="0">
                    <a:pos x="24" y="3"/>
                  </a:cxn>
                  <a:cxn ang="0">
                    <a:pos x="29" y="2"/>
                  </a:cxn>
                  <a:cxn ang="0">
                    <a:pos x="35" y="0"/>
                  </a:cxn>
                </a:cxnLst>
                <a:rect l="0" t="0" r="r" b="b"/>
                <a:pathLst>
                  <a:path w="64" h="83">
                    <a:moveTo>
                      <a:pt x="33" y="37"/>
                    </a:moveTo>
                    <a:lnTo>
                      <a:pt x="22" y="40"/>
                    </a:lnTo>
                    <a:lnTo>
                      <a:pt x="16" y="47"/>
                    </a:lnTo>
                    <a:lnTo>
                      <a:pt x="14" y="59"/>
                    </a:lnTo>
                    <a:lnTo>
                      <a:pt x="16" y="69"/>
                    </a:lnTo>
                    <a:lnTo>
                      <a:pt x="19" y="73"/>
                    </a:lnTo>
                    <a:lnTo>
                      <a:pt x="22" y="75"/>
                    </a:lnTo>
                    <a:lnTo>
                      <a:pt x="33" y="78"/>
                    </a:lnTo>
                    <a:lnTo>
                      <a:pt x="43" y="75"/>
                    </a:lnTo>
                    <a:lnTo>
                      <a:pt x="48" y="68"/>
                    </a:lnTo>
                    <a:lnTo>
                      <a:pt x="50" y="63"/>
                    </a:lnTo>
                    <a:lnTo>
                      <a:pt x="50" y="51"/>
                    </a:lnTo>
                    <a:lnTo>
                      <a:pt x="48" y="46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38" y="37"/>
                    </a:lnTo>
                    <a:lnTo>
                      <a:pt x="33" y="37"/>
                    </a:lnTo>
                    <a:close/>
                    <a:moveTo>
                      <a:pt x="35" y="0"/>
                    </a:moveTo>
                    <a:lnTo>
                      <a:pt x="40" y="2"/>
                    </a:lnTo>
                    <a:lnTo>
                      <a:pt x="45" y="2"/>
                    </a:lnTo>
                    <a:lnTo>
                      <a:pt x="56" y="7"/>
                    </a:lnTo>
                    <a:lnTo>
                      <a:pt x="58" y="9"/>
                    </a:lnTo>
                    <a:lnTo>
                      <a:pt x="59" y="12"/>
                    </a:lnTo>
                    <a:lnTo>
                      <a:pt x="61" y="16"/>
                    </a:lnTo>
                    <a:lnTo>
                      <a:pt x="59" y="18"/>
                    </a:lnTo>
                    <a:lnTo>
                      <a:pt x="57" y="21"/>
                    </a:lnTo>
                    <a:lnTo>
                      <a:pt x="54" y="22"/>
                    </a:lnTo>
                    <a:lnTo>
                      <a:pt x="49" y="19"/>
                    </a:lnTo>
                    <a:lnTo>
                      <a:pt x="47" y="12"/>
                    </a:lnTo>
                    <a:lnTo>
                      <a:pt x="47" y="10"/>
                    </a:lnTo>
                    <a:lnTo>
                      <a:pt x="43" y="7"/>
                    </a:lnTo>
                    <a:lnTo>
                      <a:pt x="39" y="5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9" y="14"/>
                    </a:lnTo>
                    <a:lnTo>
                      <a:pt x="14" y="26"/>
                    </a:lnTo>
                    <a:lnTo>
                      <a:pt x="12" y="42"/>
                    </a:lnTo>
                    <a:lnTo>
                      <a:pt x="22" y="33"/>
                    </a:lnTo>
                    <a:lnTo>
                      <a:pt x="35" y="31"/>
                    </a:lnTo>
                    <a:lnTo>
                      <a:pt x="47" y="32"/>
                    </a:lnTo>
                    <a:lnTo>
                      <a:pt x="56" y="38"/>
                    </a:lnTo>
                    <a:lnTo>
                      <a:pt x="62" y="46"/>
                    </a:lnTo>
                    <a:lnTo>
                      <a:pt x="64" y="56"/>
                    </a:lnTo>
                    <a:lnTo>
                      <a:pt x="63" y="63"/>
                    </a:lnTo>
                    <a:lnTo>
                      <a:pt x="62" y="68"/>
                    </a:lnTo>
                    <a:lnTo>
                      <a:pt x="58" y="73"/>
                    </a:lnTo>
                    <a:lnTo>
                      <a:pt x="54" y="77"/>
                    </a:lnTo>
                    <a:lnTo>
                      <a:pt x="44" y="82"/>
                    </a:lnTo>
                    <a:lnTo>
                      <a:pt x="33" y="83"/>
                    </a:lnTo>
                    <a:lnTo>
                      <a:pt x="21" y="82"/>
                    </a:lnTo>
                    <a:lnTo>
                      <a:pt x="11" y="77"/>
                    </a:lnTo>
                    <a:lnTo>
                      <a:pt x="5" y="68"/>
                    </a:lnTo>
                    <a:lnTo>
                      <a:pt x="1" y="58"/>
                    </a:lnTo>
                    <a:lnTo>
                      <a:pt x="0" y="45"/>
                    </a:lnTo>
                    <a:lnTo>
                      <a:pt x="2" y="27"/>
                    </a:lnTo>
                    <a:lnTo>
                      <a:pt x="8" y="14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9" y="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13" name="Picture 497"/>
              <p:cNvPicPr>
                <a:picLocks noChangeAspect="1" noChangeArrowheads="1"/>
              </p:cNvPicPr>
              <p:nvPr/>
            </p:nvPicPr>
            <p:blipFill>
              <a:blip r:embed="rId249" cstate="print"/>
              <a:srcRect/>
              <a:stretch>
                <a:fillRect/>
              </a:stretch>
            </p:blipFill>
            <p:spPr bwMode="auto">
              <a:xfrm>
                <a:off x="1857" y="255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14" name="Picture 498"/>
              <p:cNvPicPr>
                <a:picLocks noChangeAspect="1" noChangeArrowheads="1"/>
              </p:cNvPicPr>
              <p:nvPr/>
            </p:nvPicPr>
            <p:blipFill>
              <a:blip r:embed="rId250" cstate="print"/>
              <a:srcRect/>
              <a:stretch>
                <a:fillRect/>
              </a:stretch>
            </p:blipFill>
            <p:spPr bwMode="auto">
              <a:xfrm>
                <a:off x="1857" y="255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15" name="Picture 499"/>
              <p:cNvPicPr>
                <a:picLocks noChangeAspect="1" noChangeArrowheads="1"/>
              </p:cNvPicPr>
              <p:nvPr/>
            </p:nvPicPr>
            <p:blipFill>
              <a:blip r:embed="rId251" cstate="print"/>
              <a:srcRect/>
              <a:stretch>
                <a:fillRect/>
              </a:stretch>
            </p:blipFill>
            <p:spPr bwMode="auto">
              <a:xfrm>
                <a:off x="1885" y="2552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16" name="Picture 500"/>
              <p:cNvPicPr>
                <a:picLocks noChangeAspect="1" noChangeArrowheads="1"/>
              </p:cNvPicPr>
              <p:nvPr/>
            </p:nvPicPr>
            <p:blipFill>
              <a:blip r:embed="rId252" cstate="print"/>
              <a:srcRect/>
              <a:stretch>
                <a:fillRect/>
              </a:stretch>
            </p:blipFill>
            <p:spPr bwMode="auto">
              <a:xfrm>
                <a:off x="1885" y="2552"/>
                <a:ext cx="7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17" name="Freeform 501"/>
              <p:cNvSpPr>
                <a:spLocks/>
              </p:cNvSpPr>
              <p:nvPr/>
            </p:nvSpPr>
            <p:spPr bwMode="auto">
              <a:xfrm>
                <a:off x="2148" y="2562"/>
                <a:ext cx="35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" y="0"/>
                  </a:cxn>
                  <a:cxn ang="0">
                    <a:pos x="35" y="120"/>
                  </a:cxn>
                  <a:cxn ang="0">
                    <a:pos x="0" y="120"/>
                  </a:cxn>
                  <a:cxn ang="0">
                    <a:pos x="0" y="112"/>
                  </a:cxn>
                  <a:cxn ang="0">
                    <a:pos x="24" y="112"/>
                  </a:cxn>
                  <a:cxn ang="0">
                    <a:pos x="24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35" h="120">
                    <a:moveTo>
                      <a:pt x="0" y="0"/>
                    </a:moveTo>
                    <a:lnTo>
                      <a:pt x="35" y="0"/>
                    </a:lnTo>
                    <a:lnTo>
                      <a:pt x="35" y="120"/>
                    </a:lnTo>
                    <a:lnTo>
                      <a:pt x="0" y="120"/>
                    </a:lnTo>
                    <a:lnTo>
                      <a:pt x="0" y="112"/>
                    </a:lnTo>
                    <a:lnTo>
                      <a:pt x="24" y="112"/>
                    </a:lnTo>
                    <a:lnTo>
                      <a:pt x="24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18" name="Freeform 502"/>
              <p:cNvSpPr>
                <a:spLocks noEditPoints="1"/>
              </p:cNvSpPr>
              <p:nvPr/>
            </p:nvSpPr>
            <p:spPr bwMode="auto">
              <a:xfrm>
                <a:off x="2538" y="2583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1" y="73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8"/>
                  </a:cxn>
                  <a:cxn ang="0">
                    <a:pos x="70" y="78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3"/>
                  </a:cxn>
                  <a:cxn ang="0">
                    <a:pos x="10" y="14"/>
                  </a:cxn>
                  <a:cxn ang="0">
                    <a:pos x="9" y="31"/>
                  </a:cxn>
                  <a:cxn ang="0">
                    <a:pos x="16" y="44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2" y="38"/>
                    </a:lnTo>
                    <a:lnTo>
                      <a:pt x="69" y="45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3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1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8"/>
                    </a:lnTo>
                    <a:lnTo>
                      <a:pt x="79" y="81"/>
                    </a:lnTo>
                    <a:lnTo>
                      <a:pt x="70" y="78"/>
                    </a:lnTo>
                    <a:lnTo>
                      <a:pt x="64" y="73"/>
                    </a:lnTo>
                    <a:lnTo>
                      <a:pt x="60" y="66"/>
                    </a:lnTo>
                    <a:lnTo>
                      <a:pt x="58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1"/>
                    </a:lnTo>
                    <a:close/>
                    <a:moveTo>
                      <a:pt x="20" y="3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1"/>
                    </a:lnTo>
                    <a:lnTo>
                      <a:pt x="11" y="39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0" y="35"/>
                    </a:lnTo>
                    <a:lnTo>
                      <a:pt x="32" y="24"/>
                    </a:lnTo>
                    <a:lnTo>
                      <a:pt x="30" y="12"/>
                    </a:lnTo>
                    <a:lnTo>
                      <a:pt x="27" y="6"/>
                    </a:lnTo>
                    <a:lnTo>
                      <a:pt x="20" y="3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19" name="Freeform 503"/>
              <p:cNvSpPr>
                <a:spLocks/>
              </p:cNvSpPr>
              <p:nvPr/>
            </p:nvSpPr>
            <p:spPr bwMode="auto">
              <a:xfrm>
                <a:off x="2649" y="2579"/>
                <a:ext cx="61" cy="8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3" y="0"/>
                  </a:cxn>
                  <a:cxn ang="0">
                    <a:pos x="50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21" y="32"/>
                  </a:cxn>
                  <a:cxn ang="0">
                    <a:pos x="31" y="30"/>
                  </a:cxn>
                  <a:cxn ang="0">
                    <a:pos x="43" y="32"/>
                  </a:cxn>
                  <a:cxn ang="0">
                    <a:pos x="52" y="37"/>
                  </a:cxn>
                  <a:cxn ang="0">
                    <a:pos x="58" y="44"/>
                  </a:cxn>
                  <a:cxn ang="0">
                    <a:pos x="61" y="56"/>
                  </a:cxn>
                  <a:cxn ang="0">
                    <a:pos x="58" y="68"/>
                  </a:cxn>
                  <a:cxn ang="0">
                    <a:pos x="50" y="77"/>
                  </a:cxn>
                  <a:cxn ang="0">
                    <a:pos x="40" y="84"/>
                  </a:cxn>
                  <a:cxn ang="0">
                    <a:pos x="27" y="85"/>
                  </a:cxn>
                  <a:cxn ang="0">
                    <a:pos x="21" y="85"/>
                  </a:cxn>
                  <a:cxn ang="0">
                    <a:pos x="15" y="84"/>
                  </a:cxn>
                  <a:cxn ang="0">
                    <a:pos x="5" y="79"/>
                  </a:cxn>
                  <a:cxn ang="0">
                    <a:pos x="2" y="76"/>
                  </a:cxn>
                  <a:cxn ang="0">
                    <a:pos x="0" y="72"/>
                  </a:cxn>
                  <a:cxn ang="0">
                    <a:pos x="0" y="65"/>
                  </a:cxn>
                  <a:cxn ang="0">
                    <a:pos x="3" y="61"/>
                  </a:cxn>
                  <a:cxn ang="0">
                    <a:pos x="6" y="61"/>
                  </a:cxn>
                  <a:cxn ang="0">
                    <a:pos x="10" y="62"/>
                  </a:cxn>
                  <a:cxn ang="0">
                    <a:pos x="12" y="63"/>
                  </a:cxn>
                  <a:cxn ang="0">
                    <a:pos x="14" y="67"/>
                  </a:cxn>
                  <a:cxn ang="0">
                    <a:pos x="12" y="68"/>
                  </a:cxn>
                  <a:cxn ang="0">
                    <a:pos x="12" y="75"/>
                  </a:cxn>
                  <a:cxn ang="0">
                    <a:pos x="15" y="77"/>
                  </a:cxn>
                  <a:cxn ang="0">
                    <a:pos x="17" y="79"/>
                  </a:cxn>
                  <a:cxn ang="0">
                    <a:pos x="21" y="80"/>
                  </a:cxn>
                  <a:cxn ang="0">
                    <a:pos x="26" y="80"/>
                  </a:cxn>
                  <a:cxn ang="0">
                    <a:pos x="38" y="77"/>
                  </a:cxn>
                  <a:cxn ang="0">
                    <a:pos x="44" y="70"/>
                  </a:cxn>
                  <a:cxn ang="0">
                    <a:pos x="47" y="58"/>
                  </a:cxn>
                  <a:cxn ang="0">
                    <a:pos x="45" y="47"/>
                  </a:cxn>
                  <a:cxn ang="0">
                    <a:pos x="38" y="39"/>
                  </a:cxn>
                  <a:cxn ang="0">
                    <a:pos x="27" y="37"/>
                  </a:cxn>
                  <a:cxn ang="0">
                    <a:pos x="22" y="37"/>
                  </a:cxn>
                  <a:cxn ang="0">
                    <a:pos x="17" y="38"/>
                  </a:cxn>
                  <a:cxn ang="0">
                    <a:pos x="15" y="40"/>
                  </a:cxn>
                  <a:cxn ang="0">
                    <a:pos x="11" y="43"/>
                  </a:cxn>
                  <a:cxn ang="0">
                    <a:pos x="8" y="47"/>
                  </a:cxn>
                  <a:cxn ang="0">
                    <a:pos x="3" y="46"/>
                  </a:cxn>
                  <a:cxn ang="0">
                    <a:pos x="3" y="4"/>
                  </a:cxn>
                  <a:cxn ang="0">
                    <a:pos x="45" y="4"/>
                  </a:cxn>
                  <a:cxn ang="0">
                    <a:pos x="47" y="2"/>
                  </a:cxn>
                  <a:cxn ang="0">
                    <a:pos x="48" y="0"/>
                  </a:cxn>
                </a:cxnLst>
                <a:rect l="0" t="0" r="r" b="b"/>
                <a:pathLst>
                  <a:path w="61" h="85">
                    <a:moveTo>
                      <a:pt x="48" y="0"/>
                    </a:moveTo>
                    <a:lnTo>
                      <a:pt x="53" y="0"/>
                    </a:lnTo>
                    <a:lnTo>
                      <a:pt x="50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21" y="32"/>
                    </a:lnTo>
                    <a:lnTo>
                      <a:pt x="31" y="30"/>
                    </a:lnTo>
                    <a:lnTo>
                      <a:pt x="43" y="32"/>
                    </a:lnTo>
                    <a:lnTo>
                      <a:pt x="52" y="37"/>
                    </a:lnTo>
                    <a:lnTo>
                      <a:pt x="58" y="44"/>
                    </a:lnTo>
                    <a:lnTo>
                      <a:pt x="61" y="56"/>
                    </a:lnTo>
                    <a:lnTo>
                      <a:pt x="58" y="68"/>
                    </a:lnTo>
                    <a:lnTo>
                      <a:pt x="50" y="77"/>
                    </a:lnTo>
                    <a:lnTo>
                      <a:pt x="40" y="84"/>
                    </a:lnTo>
                    <a:lnTo>
                      <a:pt x="27" y="85"/>
                    </a:lnTo>
                    <a:lnTo>
                      <a:pt x="21" y="85"/>
                    </a:lnTo>
                    <a:lnTo>
                      <a:pt x="15" y="84"/>
                    </a:lnTo>
                    <a:lnTo>
                      <a:pt x="5" y="79"/>
                    </a:lnTo>
                    <a:lnTo>
                      <a:pt x="2" y="76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3" y="61"/>
                    </a:lnTo>
                    <a:lnTo>
                      <a:pt x="6" y="61"/>
                    </a:lnTo>
                    <a:lnTo>
                      <a:pt x="10" y="62"/>
                    </a:lnTo>
                    <a:lnTo>
                      <a:pt x="12" y="63"/>
                    </a:lnTo>
                    <a:lnTo>
                      <a:pt x="14" y="67"/>
                    </a:lnTo>
                    <a:lnTo>
                      <a:pt x="12" y="68"/>
                    </a:lnTo>
                    <a:lnTo>
                      <a:pt x="12" y="75"/>
                    </a:lnTo>
                    <a:lnTo>
                      <a:pt x="15" y="77"/>
                    </a:lnTo>
                    <a:lnTo>
                      <a:pt x="17" y="79"/>
                    </a:lnTo>
                    <a:lnTo>
                      <a:pt x="21" y="80"/>
                    </a:lnTo>
                    <a:lnTo>
                      <a:pt x="26" y="80"/>
                    </a:lnTo>
                    <a:lnTo>
                      <a:pt x="38" y="77"/>
                    </a:lnTo>
                    <a:lnTo>
                      <a:pt x="44" y="70"/>
                    </a:lnTo>
                    <a:lnTo>
                      <a:pt x="47" y="58"/>
                    </a:lnTo>
                    <a:lnTo>
                      <a:pt x="45" y="47"/>
                    </a:lnTo>
                    <a:lnTo>
                      <a:pt x="38" y="39"/>
                    </a:lnTo>
                    <a:lnTo>
                      <a:pt x="27" y="37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5" y="40"/>
                    </a:lnTo>
                    <a:lnTo>
                      <a:pt x="11" y="43"/>
                    </a:lnTo>
                    <a:lnTo>
                      <a:pt x="8" y="47"/>
                    </a:lnTo>
                    <a:lnTo>
                      <a:pt x="3" y="46"/>
                    </a:lnTo>
                    <a:lnTo>
                      <a:pt x="3" y="4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20" name="Freeform 504"/>
              <p:cNvSpPr>
                <a:spLocks noEditPoints="1"/>
              </p:cNvSpPr>
              <p:nvPr/>
            </p:nvSpPr>
            <p:spPr bwMode="auto">
              <a:xfrm>
                <a:off x="2717" y="2583"/>
                <a:ext cx="85" cy="80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8" y="6"/>
                  </a:cxn>
                  <a:cxn ang="0">
                    <a:pos x="26" y="7"/>
                  </a:cxn>
                  <a:cxn ang="0">
                    <a:pos x="23" y="10"/>
                  </a:cxn>
                  <a:cxn ang="0">
                    <a:pos x="23" y="71"/>
                  </a:cxn>
                  <a:cxn ang="0">
                    <a:pos x="24" y="72"/>
                  </a:cxn>
                  <a:cxn ang="0">
                    <a:pos x="29" y="75"/>
                  </a:cxn>
                  <a:cxn ang="0">
                    <a:pos x="37" y="75"/>
                  </a:cxn>
                  <a:cxn ang="0">
                    <a:pos x="51" y="72"/>
                  </a:cxn>
                  <a:cxn ang="0">
                    <a:pos x="62" y="66"/>
                  </a:cxn>
                  <a:cxn ang="0">
                    <a:pos x="69" y="54"/>
                  </a:cxn>
                  <a:cxn ang="0">
                    <a:pos x="71" y="40"/>
                  </a:cxn>
                  <a:cxn ang="0">
                    <a:pos x="69" y="25"/>
                  </a:cxn>
                  <a:cxn ang="0">
                    <a:pos x="62" y="14"/>
                  </a:cxn>
                  <a:cxn ang="0">
                    <a:pos x="51" y="7"/>
                  </a:cxn>
                  <a:cxn ang="0">
                    <a:pos x="37" y="5"/>
                  </a:cxn>
                  <a:cxn ang="0">
                    <a:pos x="32" y="5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52" y="2"/>
                  </a:cxn>
                  <a:cxn ang="0">
                    <a:pos x="65" y="6"/>
                  </a:cxn>
                  <a:cxn ang="0">
                    <a:pos x="75" y="14"/>
                  </a:cxn>
                  <a:cxn ang="0">
                    <a:pos x="82" y="24"/>
                  </a:cxn>
                  <a:cxn ang="0">
                    <a:pos x="84" y="33"/>
                  </a:cxn>
                  <a:cxn ang="0">
                    <a:pos x="85" y="40"/>
                  </a:cxn>
                  <a:cxn ang="0">
                    <a:pos x="83" y="56"/>
                  </a:cxn>
                  <a:cxn ang="0">
                    <a:pos x="76" y="66"/>
                  </a:cxn>
                  <a:cxn ang="0">
                    <a:pos x="66" y="73"/>
                  </a:cxn>
                  <a:cxn ang="0">
                    <a:pos x="52" y="78"/>
                  </a:cxn>
                  <a:cxn ang="0">
                    <a:pos x="36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2" y="68"/>
                  </a:cxn>
                  <a:cxn ang="0">
                    <a:pos x="12" y="12"/>
                  </a:cxn>
                  <a:cxn ang="0">
                    <a:pos x="9" y="7"/>
                  </a:cxn>
                  <a:cxn ang="0">
                    <a:pos x="8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5" h="80">
                    <a:moveTo>
                      <a:pt x="32" y="5"/>
                    </a:moveTo>
                    <a:lnTo>
                      <a:pt x="28" y="6"/>
                    </a:lnTo>
                    <a:lnTo>
                      <a:pt x="26" y="7"/>
                    </a:lnTo>
                    <a:lnTo>
                      <a:pt x="23" y="10"/>
                    </a:lnTo>
                    <a:lnTo>
                      <a:pt x="23" y="71"/>
                    </a:lnTo>
                    <a:lnTo>
                      <a:pt x="24" y="72"/>
                    </a:lnTo>
                    <a:lnTo>
                      <a:pt x="29" y="75"/>
                    </a:lnTo>
                    <a:lnTo>
                      <a:pt x="37" y="75"/>
                    </a:lnTo>
                    <a:lnTo>
                      <a:pt x="51" y="72"/>
                    </a:lnTo>
                    <a:lnTo>
                      <a:pt x="62" y="66"/>
                    </a:lnTo>
                    <a:lnTo>
                      <a:pt x="69" y="54"/>
                    </a:lnTo>
                    <a:lnTo>
                      <a:pt x="71" y="40"/>
                    </a:lnTo>
                    <a:lnTo>
                      <a:pt x="69" y="25"/>
                    </a:lnTo>
                    <a:lnTo>
                      <a:pt x="62" y="14"/>
                    </a:lnTo>
                    <a:lnTo>
                      <a:pt x="51" y="7"/>
                    </a:lnTo>
                    <a:lnTo>
                      <a:pt x="37" y="5"/>
                    </a:lnTo>
                    <a:lnTo>
                      <a:pt x="32" y="5"/>
                    </a:lnTo>
                    <a:close/>
                    <a:moveTo>
                      <a:pt x="0" y="0"/>
                    </a:moveTo>
                    <a:lnTo>
                      <a:pt x="36" y="0"/>
                    </a:lnTo>
                    <a:lnTo>
                      <a:pt x="52" y="2"/>
                    </a:lnTo>
                    <a:lnTo>
                      <a:pt x="65" y="6"/>
                    </a:lnTo>
                    <a:lnTo>
                      <a:pt x="75" y="14"/>
                    </a:lnTo>
                    <a:lnTo>
                      <a:pt x="82" y="24"/>
                    </a:lnTo>
                    <a:lnTo>
                      <a:pt x="84" y="33"/>
                    </a:lnTo>
                    <a:lnTo>
                      <a:pt x="85" y="40"/>
                    </a:lnTo>
                    <a:lnTo>
                      <a:pt x="83" y="56"/>
                    </a:lnTo>
                    <a:lnTo>
                      <a:pt x="76" y="66"/>
                    </a:lnTo>
                    <a:lnTo>
                      <a:pt x="66" y="73"/>
                    </a:lnTo>
                    <a:lnTo>
                      <a:pt x="52" y="78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2" y="68"/>
                    </a:lnTo>
                    <a:lnTo>
                      <a:pt x="12" y="12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21" name="Picture 505"/>
              <p:cNvPicPr>
                <a:picLocks noChangeAspect="1" noChangeArrowheads="1"/>
              </p:cNvPicPr>
              <p:nvPr/>
            </p:nvPicPr>
            <p:blipFill>
              <a:blip r:embed="rId253" cstate="print"/>
              <a:srcRect/>
              <a:stretch>
                <a:fillRect/>
              </a:stretch>
            </p:blipFill>
            <p:spPr bwMode="auto">
              <a:xfrm>
                <a:off x="2890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22" name="Picture 506"/>
              <p:cNvPicPr>
                <a:picLocks noChangeAspect="1" noChangeArrowheads="1"/>
              </p:cNvPicPr>
              <p:nvPr/>
            </p:nvPicPr>
            <p:blipFill>
              <a:blip r:embed="rId254" cstate="print"/>
              <a:srcRect/>
              <a:stretch>
                <a:fillRect/>
              </a:stretch>
            </p:blipFill>
            <p:spPr bwMode="auto">
              <a:xfrm>
                <a:off x="2890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23" name="Picture 507"/>
              <p:cNvPicPr>
                <a:picLocks noChangeAspect="1" noChangeArrowheads="1"/>
              </p:cNvPicPr>
              <p:nvPr/>
            </p:nvPicPr>
            <p:blipFill>
              <a:blip r:embed="rId255" cstate="print"/>
              <a:srcRect/>
              <a:stretch>
                <a:fillRect/>
              </a:stretch>
            </p:blipFill>
            <p:spPr bwMode="auto">
              <a:xfrm>
                <a:off x="2919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24" name="Picture 508"/>
              <p:cNvPicPr>
                <a:picLocks noChangeAspect="1" noChangeArrowheads="1"/>
              </p:cNvPicPr>
              <p:nvPr/>
            </p:nvPicPr>
            <p:blipFill>
              <a:blip r:embed="rId256" cstate="print"/>
              <a:srcRect/>
              <a:stretch>
                <a:fillRect/>
              </a:stretch>
            </p:blipFill>
            <p:spPr bwMode="auto">
              <a:xfrm>
                <a:off x="2919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25" name="Freeform 509"/>
              <p:cNvSpPr>
                <a:spLocks/>
              </p:cNvSpPr>
              <p:nvPr/>
            </p:nvSpPr>
            <p:spPr bwMode="auto">
              <a:xfrm>
                <a:off x="3039" y="2562"/>
                <a:ext cx="52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0"/>
                  </a:cxn>
                  <a:cxn ang="0">
                    <a:pos x="21" y="3"/>
                  </a:cxn>
                  <a:cxn ang="0">
                    <a:pos x="30" y="10"/>
                  </a:cxn>
                  <a:cxn ang="0">
                    <a:pos x="33" y="22"/>
                  </a:cxn>
                  <a:cxn ang="0">
                    <a:pos x="33" y="31"/>
                  </a:cxn>
                  <a:cxn ang="0">
                    <a:pos x="31" y="38"/>
                  </a:cxn>
                  <a:cxn ang="0">
                    <a:pos x="30" y="41"/>
                  </a:cxn>
                  <a:cxn ang="0">
                    <a:pos x="30" y="43"/>
                  </a:cxn>
                  <a:cxn ang="0">
                    <a:pos x="31" y="49"/>
                  </a:cxn>
                  <a:cxn ang="0">
                    <a:pos x="33" y="52"/>
                  </a:cxn>
                  <a:cxn ang="0">
                    <a:pos x="40" y="56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45" y="64"/>
                  </a:cxn>
                  <a:cxn ang="0">
                    <a:pos x="39" y="65"/>
                  </a:cxn>
                  <a:cxn ang="0">
                    <a:pos x="35" y="66"/>
                  </a:cxn>
                  <a:cxn ang="0">
                    <a:pos x="33" y="69"/>
                  </a:cxn>
                  <a:cxn ang="0">
                    <a:pos x="31" y="71"/>
                  </a:cxn>
                  <a:cxn ang="0">
                    <a:pos x="30" y="77"/>
                  </a:cxn>
                  <a:cxn ang="0">
                    <a:pos x="30" y="79"/>
                  </a:cxn>
                  <a:cxn ang="0">
                    <a:pos x="31" y="82"/>
                  </a:cxn>
                  <a:cxn ang="0">
                    <a:pos x="33" y="89"/>
                  </a:cxn>
                  <a:cxn ang="0">
                    <a:pos x="33" y="98"/>
                  </a:cxn>
                  <a:cxn ang="0">
                    <a:pos x="30" y="110"/>
                  </a:cxn>
                  <a:cxn ang="0">
                    <a:pos x="21" y="117"/>
                  </a:cxn>
                  <a:cxn ang="0">
                    <a:pos x="9" y="120"/>
                  </a:cxn>
                  <a:cxn ang="0">
                    <a:pos x="0" y="120"/>
                  </a:cxn>
                  <a:cxn ang="0">
                    <a:pos x="0" y="112"/>
                  </a:cxn>
                  <a:cxn ang="0">
                    <a:pos x="4" y="112"/>
                  </a:cxn>
                  <a:cxn ang="0">
                    <a:pos x="10" y="111"/>
                  </a:cxn>
                  <a:cxn ang="0">
                    <a:pos x="18" y="108"/>
                  </a:cxn>
                  <a:cxn ang="0">
                    <a:pos x="20" y="106"/>
                  </a:cxn>
                  <a:cxn ang="0">
                    <a:pos x="21" y="102"/>
                  </a:cxn>
                  <a:cxn ang="0">
                    <a:pos x="21" y="93"/>
                  </a:cxn>
                  <a:cxn ang="0">
                    <a:pos x="20" y="85"/>
                  </a:cxn>
                  <a:cxn ang="0">
                    <a:pos x="19" y="83"/>
                  </a:cxn>
                  <a:cxn ang="0">
                    <a:pos x="19" y="80"/>
                  </a:cxn>
                  <a:cxn ang="0">
                    <a:pos x="21" y="70"/>
                  </a:cxn>
                  <a:cxn ang="0">
                    <a:pos x="24" y="66"/>
                  </a:cxn>
                  <a:cxn ang="0">
                    <a:pos x="28" y="63"/>
                  </a:cxn>
                  <a:cxn ang="0">
                    <a:pos x="33" y="60"/>
                  </a:cxn>
                  <a:cxn ang="0">
                    <a:pos x="25" y="55"/>
                  </a:cxn>
                  <a:cxn ang="0">
                    <a:pos x="20" y="49"/>
                  </a:cxn>
                  <a:cxn ang="0">
                    <a:pos x="19" y="40"/>
                  </a:cxn>
                  <a:cxn ang="0">
                    <a:pos x="19" y="37"/>
                  </a:cxn>
                  <a:cxn ang="0">
                    <a:pos x="20" y="35"/>
                  </a:cxn>
                  <a:cxn ang="0">
                    <a:pos x="21" y="27"/>
                  </a:cxn>
                  <a:cxn ang="0">
                    <a:pos x="21" y="17"/>
                  </a:cxn>
                  <a:cxn ang="0">
                    <a:pos x="19" y="13"/>
                  </a:cxn>
                  <a:cxn ang="0">
                    <a:pos x="15" y="10"/>
                  </a:cxn>
                  <a:cxn ang="0">
                    <a:pos x="10" y="9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52" h="120">
                    <a:moveTo>
                      <a:pt x="0" y="0"/>
                    </a:moveTo>
                    <a:lnTo>
                      <a:pt x="9" y="0"/>
                    </a:lnTo>
                    <a:lnTo>
                      <a:pt x="21" y="3"/>
                    </a:lnTo>
                    <a:lnTo>
                      <a:pt x="30" y="10"/>
                    </a:lnTo>
                    <a:lnTo>
                      <a:pt x="33" y="22"/>
                    </a:lnTo>
                    <a:lnTo>
                      <a:pt x="33" y="31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1" y="49"/>
                    </a:lnTo>
                    <a:lnTo>
                      <a:pt x="33" y="52"/>
                    </a:lnTo>
                    <a:lnTo>
                      <a:pt x="40" y="56"/>
                    </a:lnTo>
                    <a:lnTo>
                      <a:pt x="52" y="56"/>
                    </a:lnTo>
                    <a:lnTo>
                      <a:pt x="52" y="64"/>
                    </a:lnTo>
                    <a:lnTo>
                      <a:pt x="45" y="64"/>
                    </a:lnTo>
                    <a:lnTo>
                      <a:pt x="39" y="65"/>
                    </a:lnTo>
                    <a:lnTo>
                      <a:pt x="35" y="66"/>
                    </a:lnTo>
                    <a:lnTo>
                      <a:pt x="33" y="69"/>
                    </a:lnTo>
                    <a:lnTo>
                      <a:pt x="31" y="71"/>
                    </a:lnTo>
                    <a:lnTo>
                      <a:pt x="30" y="77"/>
                    </a:lnTo>
                    <a:lnTo>
                      <a:pt x="30" y="79"/>
                    </a:lnTo>
                    <a:lnTo>
                      <a:pt x="31" y="82"/>
                    </a:lnTo>
                    <a:lnTo>
                      <a:pt x="33" y="89"/>
                    </a:lnTo>
                    <a:lnTo>
                      <a:pt x="33" y="98"/>
                    </a:lnTo>
                    <a:lnTo>
                      <a:pt x="30" y="110"/>
                    </a:lnTo>
                    <a:lnTo>
                      <a:pt x="21" y="117"/>
                    </a:lnTo>
                    <a:lnTo>
                      <a:pt x="9" y="120"/>
                    </a:lnTo>
                    <a:lnTo>
                      <a:pt x="0" y="120"/>
                    </a:lnTo>
                    <a:lnTo>
                      <a:pt x="0" y="112"/>
                    </a:lnTo>
                    <a:lnTo>
                      <a:pt x="4" y="112"/>
                    </a:lnTo>
                    <a:lnTo>
                      <a:pt x="10" y="111"/>
                    </a:lnTo>
                    <a:lnTo>
                      <a:pt x="18" y="108"/>
                    </a:lnTo>
                    <a:lnTo>
                      <a:pt x="20" y="106"/>
                    </a:lnTo>
                    <a:lnTo>
                      <a:pt x="21" y="102"/>
                    </a:lnTo>
                    <a:lnTo>
                      <a:pt x="21" y="93"/>
                    </a:lnTo>
                    <a:lnTo>
                      <a:pt x="20" y="85"/>
                    </a:lnTo>
                    <a:lnTo>
                      <a:pt x="19" y="83"/>
                    </a:lnTo>
                    <a:lnTo>
                      <a:pt x="19" y="80"/>
                    </a:lnTo>
                    <a:lnTo>
                      <a:pt x="21" y="70"/>
                    </a:lnTo>
                    <a:lnTo>
                      <a:pt x="24" y="66"/>
                    </a:lnTo>
                    <a:lnTo>
                      <a:pt x="28" y="63"/>
                    </a:lnTo>
                    <a:lnTo>
                      <a:pt x="33" y="60"/>
                    </a:lnTo>
                    <a:lnTo>
                      <a:pt x="25" y="55"/>
                    </a:lnTo>
                    <a:lnTo>
                      <a:pt x="20" y="49"/>
                    </a:lnTo>
                    <a:lnTo>
                      <a:pt x="19" y="40"/>
                    </a:lnTo>
                    <a:lnTo>
                      <a:pt x="19" y="37"/>
                    </a:lnTo>
                    <a:lnTo>
                      <a:pt x="20" y="35"/>
                    </a:lnTo>
                    <a:lnTo>
                      <a:pt x="21" y="27"/>
                    </a:lnTo>
                    <a:lnTo>
                      <a:pt x="21" y="17"/>
                    </a:lnTo>
                    <a:lnTo>
                      <a:pt x="19" y="13"/>
                    </a:lnTo>
                    <a:lnTo>
                      <a:pt x="15" y="10"/>
                    </a:lnTo>
                    <a:lnTo>
                      <a:pt x="10" y="9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26" name="Freeform 510"/>
              <p:cNvSpPr>
                <a:spLocks noEditPoints="1"/>
              </p:cNvSpPr>
              <p:nvPr/>
            </p:nvSpPr>
            <p:spPr bwMode="auto">
              <a:xfrm>
                <a:off x="3293" y="2583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1" y="73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4"/>
                  </a:cxn>
                  <a:cxn ang="0">
                    <a:pos x="79" y="35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8"/>
                  </a:cxn>
                  <a:cxn ang="0">
                    <a:pos x="70" y="78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3"/>
                  </a:cxn>
                  <a:cxn ang="0">
                    <a:pos x="10" y="14"/>
                  </a:cxn>
                  <a:cxn ang="0">
                    <a:pos x="9" y="31"/>
                  </a:cxn>
                  <a:cxn ang="0">
                    <a:pos x="16" y="44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5"/>
                    </a:moveTo>
                    <a:lnTo>
                      <a:pt x="72" y="38"/>
                    </a:lnTo>
                    <a:lnTo>
                      <a:pt x="69" y="45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3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9" y="35"/>
                    </a:lnTo>
                    <a:close/>
                    <a:moveTo>
                      <a:pt x="79" y="31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8"/>
                    </a:lnTo>
                    <a:lnTo>
                      <a:pt x="79" y="81"/>
                    </a:lnTo>
                    <a:lnTo>
                      <a:pt x="70" y="78"/>
                    </a:lnTo>
                    <a:lnTo>
                      <a:pt x="63" y="73"/>
                    </a:lnTo>
                    <a:lnTo>
                      <a:pt x="60" y="66"/>
                    </a:lnTo>
                    <a:lnTo>
                      <a:pt x="58" y="56"/>
                    </a:lnTo>
                    <a:lnTo>
                      <a:pt x="60" y="47"/>
                    </a:lnTo>
                    <a:lnTo>
                      <a:pt x="63" y="39"/>
                    </a:lnTo>
                    <a:lnTo>
                      <a:pt x="70" y="33"/>
                    </a:lnTo>
                    <a:lnTo>
                      <a:pt x="79" y="31"/>
                    </a:lnTo>
                    <a:close/>
                    <a:moveTo>
                      <a:pt x="20" y="3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1"/>
                    </a:lnTo>
                    <a:lnTo>
                      <a:pt x="11" y="39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7" y="42"/>
                    </a:lnTo>
                    <a:lnTo>
                      <a:pt x="30" y="35"/>
                    </a:lnTo>
                    <a:lnTo>
                      <a:pt x="32" y="24"/>
                    </a:lnTo>
                    <a:lnTo>
                      <a:pt x="30" y="12"/>
                    </a:lnTo>
                    <a:lnTo>
                      <a:pt x="27" y="6"/>
                    </a:lnTo>
                    <a:lnTo>
                      <a:pt x="20" y="3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7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27" name="Freeform 511"/>
              <p:cNvSpPr>
                <a:spLocks/>
              </p:cNvSpPr>
              <p:nvPr/>
            </p:nvSpPr>
            <p:spPr bwMode="auto">
              <a:xfrm>
                <a:off x="3403" y="2583"/>
                <a:ext cx="61" cy="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0" y="0"/>
                  </a:cxn>
                  <a:cxn ang="0">
                    <a:pos x="61" y="7"/>
                  </a:cxn>
                  <a:cxn ang="0">
                    <a:pos x="45" y="30"/>
                  </a:cxn>
                  <a:cxn ang="0">
                    <a:pos x="34" y="54"/>
                  </a:cxn>
                  <a:cxn ang="0">
                    <a:pos x="28" y="80"/>
                  </a:cxn>
                  <a:cxn ang="0">
                    <a:pos x="14" y="80"/>
                  </a:cxn>
                  <a:cxn ang="0">
                    <a:pos x="21" y="56"/>
                  </a:cxn>
                  <a:cxn ang="0">
                    <a:pos x="34" y="33"/>
                  </a:cxn>
                  <a:cxn ang="0">
                    <a:pos x="53" y="10"/>
                  </a:cxn>
                  <a:cxn ang="0">
                    <a:pos x="13" y="10"/>
                  </a:cxn>
                  <a:cxn ang="0">
                    <a:pos x="11" y="11"/>
                  </a:cxn>
                  <a:cxn ang="0">
                    <a:pos x="8" y="14"/>
                  </a:cxn>
                  <a:cxn ang="0">
                    <a:pos x="6" y="17"/>
                  </a:cxn>
                  <a:cxn ang="0">
                    <a:pos x="4" y="21"/>
                  </a:cxn>
                  <a:cxn ang="0">
                    <a:pos x="0" y="21"/>
                  </a:cxn>
                  <a:cxn ang="0">
                    <a:pos x="4" y="0"/>
                  </a:cxn>
                </a:cxnLst>
                <a:rect l="0" t="0" r="r" b="b"/>
                <a:pathLst>
                  <a:path w="61" h="80">
                    <a:moveTo>
                      <a:pt x="4" y="0"/>
                    </a:moveTo>
                    <a:lnTo>
                      <a:pt x="60" y="0"/>
                    </a:lnTo>
                    <a:lnTo>
                      <a:pt x="61" y="7"/>
                    </a:lnTo>
                    <a:lnTo>
                      <a:pt x="45" y="30"/>
                    </a:lnTo>
                    <a:lnTo>
                      <a:pt x="34" y="54"/>
                    </a:lnTo>
                    <a:lnTo>
                      <a:pt x="28" y="80"/>
                    </a:lnTo>
                    <a:lnTo>
                      <a:pt x="14" y="80"/>
                    </a:lnTo>
                    <a:lnTo>
                      <a:pt x="21" y="56"/>
                    </a:lnTo>
                    <a:lnTo>
                      <a:pt x="34" y="33"/>
                    </a:lnTo>
                    <a:lnTo>
                      <a:pt x="53" y="10"/>
                    </a:lnTo>
                    <a:lnTo>
                      <a:pt x="13" y="10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21"/>
                    </a:lnTo>
                    <a:lnTo>
                      <a:pt x="0" y="2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28" name="Freeform 512"/>
              <p:cNvSpPr>
                <a:spLocks noEditPoints="1"/>
              </p:cNvSpPr>
              <p:nvPr/>
            </p:nvSpPr>
            <p:spPr bwMode="auto">
              <a:xfrm>
                <a:off x="3472" y="2583"/>
                <a:ext cx="85" cy="80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8" y="6"/>
                  </a:cxn>
                  <a:cxn ang="0">
                    <a:pos x="26" y="7"/>
                  </a:cxn>
                  <a:cxn ang="0">
                    <a:pos x="23" y="10"/>
                  </a:cxn>
                  <a:cxn ang="0">
                    <a:pos x="23" y="71"/>
                  </a:cxn>
                  <a:cxn ang="0">
                    <a:pos x="24" y="72"/>
                  </a:cxn>
                  <a:cxn ang="0">
                    <a:pos x="29" y="75"/>
                  </a:cxn>
                  <a:cxn ang="0">
                    <a:pos x="37" y="75"/>
                  </a:cxn>
                  <a:cxn ang="0">
                    <a:pos x="51" y="72"/>
                  </a:cxn>
                  <a:cxn ang="0">
                    <a:pos x="62" y="66"/>
                  </a:cxn>
                  <a:cxn ang="0">
                    <a:pos x="69" y="54"/>
                  </a:cxn>
                  <a:cxn ang="0">
                    <a:pos x="71" y="40"/>
                  </a:cxn>
                  <a:cxn ang="0">
                    <a:pos x="69" y="25"/>
                  </a:cxn>
                  <a:cxn ang="0">
                    <a:pos x="62" y="14"/>
                  </a:cxn>
                  <a:cxn ang="0">
                    <a:pos x="51" y="7"/>
                  </a:cxn>
                  <a:cxn ang="0">
                    <a:pos x="37" y="5"/>
                  </a:cxn>
                  <a:cxn ang="0">
                    <a:pos x="32" y="5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52" y="2"/>
                  </a:cxn>
                  <a:cxn ang="0">
                    <a:pos x="65" y="6"/>
                  </a:cxn>
                  <a:cxn ang="0">
                    <a:pos x="75" y="14"/>
                  </a:cxn>
                  <a:cxn ang="0">
                    <a:pos x="81" y="24"/>
                  </a:cxn>
                  <a:cxn ang="0">
                    <a:pos x="84" y="33"/>
                  </a:cxn>
                  <a:cxn ang="0">
                    <a:pos x="85" y="40"/>
                  </a:cxn>
                  <a:cxn ang="0">
                    <a:pos x="83" y="56"/>
                  </a:cxn>
                  <a:cxn ang="0">
                    <a:pos x="76" y="66"/>
                  </a:cxn>
                  <a:cxn ang="0">
                    <a:pos x="66" y="73"/>
                  </a:cxn>
                  <a:cxn ang="0">
                    <a:pos x="52" y="78"/>
                  </a:cxn>
                  <a:cxn ang="0">
                    <a:pos x="36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2" y="68"/>
                  </a:cxn>
                  <a:cxn ang="0">
                    <a:pos x="12" y="12"/>
                  </a:cxn>
                  <a:cxn ang="0">
                    <a:pos x="9" y="7"/>
                  </a:cxn>
                  <a:cxn ang="0">
                    <a:pos x="8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5" h="80">
                    <a:moveTo>
                      <a:pt x="32" y="5"/>
                    </a:moveTo>
                    <a:lnTo>
                      <a:pt x="28" y="6"/>
                    </a:lnTo>
                    <a:lnTo>
                      <a:pt x="26" y="7"/>
                    </a:lnTo>
                    <a:lnTo>
                      <a:pt x="23" y="10"/>
                    </a:lnTo>
                    <a:lnTo>
                      <a:pt x="23" y="71"/>
                    </a:lnTo>
                    <a:lnTo>
                      <a:pt x="24" y="72"/>
                    </a:lnTo>
                    <a:lnTo>
                      <a:pt x="29" y="75"/>
                    </a:lnTo>
                    <a:lnTo>
                      <a:pt x="37" y="75"/>
                    </a:lnTo>
                    <a:lnTo>
                      <a:pt x="51" y="72"/>
                    </a:lnTo>
                    <a:lnTo>
                      <a:pt x="62" y="66"/>
                    </a:lnTo>
                    <a:lnTo>
                      <a:pt x="69" y="54"/>
                    </a:lnTo>
                    <a:lnTo>
                      <a:pt x="71" y="40"/>
                    </a:lnTo>
                    <a:lnTo>
                      <a:pt x="69" y="25"/>
                    </a:lnTo>
                    <a:lnTo>
                      <a:pt x="62" y="14"/>
                    </a:lnTo>
                    <a:lnTo>
                      <a:pt x="51" y="7"/>
                    </a:lnTo>
                    <a:lnTo>
                      <a:pt x="37" y="5"/>
                    </a:lnTo>
                    <a:lnTo>
                      <a:pt x="32" y="5"/>
                    </a:lnTo>
                    <a:close/>
                    <a:moveTo>
                      <a:pt x="0" y="0"/>
                    </a:moveTo>
                    <a:lnTo>
                      <a:pt x="36" y="0"/>
                    </a:lnTo>
                    <a:lnTo>
                      <a:pt x="52" y="2"/>
                    </a:lnTo>
                    <a:lnTo>
                      <a:pt x="65" y="6"/>
                    </a:lnTo>
                    <a:lnTo>
                      <a:pt x="75" y="14"/>
                    </a:lnTo>
                    <a:lnTo>
                      <a:pt x="81" y="24"/>
                    </a:lnTo>
                    <a:lnTo>
                      <a:pt x="84" y="33"/>
                    </a:lnTo>
                    <a:lnTo>
                      <a:pt x="85" y="40"/>
                    </a:lnTo>
                    <a:lnTo>
                      <a:pt x="83" y="56"/>
                    </a:lnTo>
                    <a:lnTo>
                      <a:pt x="76" y="66"/>
                    </a:lnTo>
                    <a:lnTo>
                      <a:pt x="66" y="73"/>
                    </a:lnTo>
                    <a:lnTo>
                      <a:pt x="52" y="78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2" y="68"/>
                    </a:lnTo>
                    <a:lnTo>
                      <a:pt x="12" y="12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29" name="Picture 513"/>
              <p:cNvPicPr>
                <a:picLocks noChangeAspect="1" noChangeArrowheads="1"/>
              </p:cNvPicPr>
              <p:nvPr/>
            </p:nvPicPr>
            <p:blipFill>
              <a:blip r:embed="rId257" cstate="print"/>
              <a:srcRect/>
              <a:stretch>
                <a:fillRect/>
              </a:stretch>
            </p:blipFill>
            <p:spPr bwMode="auto">
              <a:xfrm>
                <a:off x="3646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30" name="Picture 514"/>
              <p:cNvPicPr>
                <a:picLocks noChangeAspect="1" noChangeArrowheads="1"/>
              </p:cNvPicPr>
              <p:nvPr/>
            </p:nvPicPr>
            <p:blipFill>
              <a:blip r:embed="rId258" cstate="print"/>
              <a:srcRect/>
              <a:stretch>
                <a:fillRect/>
              </a:stretch>
            </p:blipFill>
            <p:spPr bwMode="auto">
              <a:xfrm>
                <a:off x="3646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31" name="Picture 515"/>
              <p:cNvPicPr>
                <a:picLocks noChangeAspect="1" noChangeArrowheads="1"/>
              </p:cNvPicPr>
              <p:nvPr/>
            </p:nvPicPr>
            <p:blipFill>
              <a:blip r:embed="rId259" cstate="print"/>
              <a:srcRect/>
              <a:stretch>
                <a:fillRect/>
              </a:stretch>
            </p:blipFill>
            <p:spPr bwMode="auto">
              <a:xfrm>
                <a:off x="3674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32" name="Picture 516"/>
              <p:cNvPicPr>
                <a:picLocks noChangeAspect="1" noChangeArrowheads="1"/>
              </p:cNvPicPr>
              <p:nvPr/>
            </p:nvPicPr>
            <p:blipFill>
              <a:blip r:embed="rId260" cstate="print"/>
              <a:srcRect/>
              <a:stretch>
                <a:fillRect/>
              </a:stretch>
            </p:blipFill>
            <p:spPr bwMode="auto">
              <a:xfrm>
                <a:off x="3674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33" name="Freeform 517"/>
              <p:cNvSpPr>
                <a:spLocks/>
              </p:cNvSpPr>
              <p:nvPr/>
            </p:nvSpPr>
            <p:spPr bwMode="auto">
              <a:xfrm>
                <a:off x="3792" y="2584"/>
                <a:ext cx="13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1" y="0"/>
                  </a:cxn>
                  <a:cxn ang="0">
                    <a:pos x="13" y="2"/>
                  </a:cxn>
                  <a:cxn ang="0">
                    <a:pos x="9" y="10"/>
                  </a:cxn>
                  <a:cxn ang="0">
                    <a:pos x="3" y="20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2" y="10"/>
                  </a:cxn>
                  <a:cxn ang="0">
                    <a:pos x="2" y="5"/>
                  </a:cxn>
                  <a:cxn ang="0">
                    <a:pos x="3" y="2"/>
                  </a:cxn>
                  <a:cxn ang="0">
                    <a:pos x="5" y="0"/>
                  </a:cxn>
                </a:cxnLst>
                <a:rect l="0" t="0" r="r" b="b"/>
                <a:pathLst>
                  <a:path w="13" h="20">
                    <a:moveTo>
                      <a:pt x="5" y="0"/>
                    </a:moveTo>
                    <a:lnTo>
                      <a:pt x="11" y="0"/>
                    </a:lnTo>
                    <a:lnTo>
                      <a:pt x="13" y="2"/>
                    </a:lnTo>
                    <a:lnTo>
                      <a:pt x="9" y="10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34" name="Freeform 518"/>
              <p:cNvSpPr>
                <a:spLocks/>
              </p:cNvSpPr>
              <p:nvPr/>
            </p:nvSpPr>
            <p:spPr bwMode="auto">
              <a:xfrm>
                <a:off x="3811" y="2583"/>
                <a:ext cx="31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0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26" y="5"/>
                  </a:cxn>
                  <a:cxn ang="0">
                    <a:pos x="23" y="6"/>
                  </a:cxn>
                  <a:cxn ang="0">
                    <a:pos x="22" y="8"/>
                  </a:cxn>
                  <a:cxn ang="0">
                    <a:pos x="22" y="71"/>
                  </a:cxn>
                  <a:cxn ang="0">
                    <a:pos x="23" y="73"/>
                  </a:cxn>
                  <a:cxn ang="0">
                    <a:pos x="28" y="76"/>
                  </a:cxn>
                  <a:cxn ang="0">
                    <a:pos x="31" y="76"/>
                  </a:cxn>
                  <a:cxn ang="0">
                    <a:pos x="31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3" y="76"/>
                  </a:cxn>
                  <a:cxn ang="0">
                    <a:pos x="8" y="73"/>
                  </a:cxn>
                  <a:cxn ang="0">
                    <a:pos x="9" y="71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6" y="5"/>
                  </a:cxn>
                  <a:cxn ang="0">
                    <a:pos x="3" y="5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1" h="80">
                    <a:moveTo>
                      <a:pt x="0" y="0"/>
                    </a:moveTo>
                    <a:lnTo>
                      <a:pt x="31" y="0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26" y="5"/>
                    </a:lnTo>
                    <a:lnTo>
                      <a:pt x="23" y="6"/>
                    </a:lnTo>
                    <a:lnTo>
                      <a:pt x="22" y="8"/>
                    </a:lnTo>
                    <a:lnTo>
                      <a:pt x="22" y="71"/>
                    </a:lnTo>
                    <a:lnTo>
                      <a:pt x="23" y="73"/>
                    </a:lnTo>
                    <a:lnTo>
                      <a:pt x="28" y="76"/>
                    </a:lnTo>
                    <a:lnTo>
                      <a:pt x="31" y="76"/>
                    </a:lnTo>
                    <a:lnTo>
                      <a:pt x="31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3" y="76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35" name="Freeform 519"/>
              <p:cNvSpPr>
                <a:spLocks noEditPoints="1"/>
              </p:cNvSpPr>
              <p:nvPr/>
            </p:nvSpPr>
            <p:spPr bwMode="auto">
              <a:xfrm>
                <a:off x="4054" y="2583"/>
                <a:ext cx="99" cy="81"/>
              </a:xfrm>
              <a:custGeom>
                <a:avLst/>
                <a:gdLst/>
                <a:ahLst/>
                <a:cxnLst>
                  <a:cxn ang="0">
                    <a:pos x="74" y="38"/>
                  </a:cxn>
                  <a:cxn ang="0">
                    <a:pos x="68" y="57"/>
                  </a:cxn>
                  <a:cxn ang="0">
                    <a:pos x="71" y="71"/>
                  </a:cxn>
                  <a:cxn ang="0">
                    <a:pos x="76" y="76"/>
                  </a:cxn>
                  <a:cxn ang="0">
                    <a:pos x="87" y="75"/>
                  </a:cxn>
                  <a:cxn ang="0">
                    <a:pos x="92" y="56"/>
                  </a:cxn>
                  <a:cxn ang="0">
                    <a:pos x="87" y="38"/>
                  </a:cxn>
                  <a:cxn ang="0">
                    <a:pos x="80" y="31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3"/>
                  </a:cxn>
                  <a:cxn ang="0">
                    <a:pos x="79" y="81"/>
                  </a:cxn>
                  <a:cxn ang="0">
                    <a:pos x="65" y="73"/>
                  </a:cxn>
                  <a:cxn ang="0">
                    <a:pos x="60" y="56"/>
                  </a:cxn>
                  <a:cxn ang="0">
                    <a:pos x="65" y="39"/>
                  </a:cxn>
                  <a:cxn ang="0">
                    <a:pos x="80" y="31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3" y="42"/>
                  </a:cxn>
                  <a:cxn ang="0">
                    <a:pos x="21" y="44"/>
                  </a:cxn>
                  <a:cxn ang="0">
                    <a:pos x="31" y="35"/>
                  </a:cxn>
                  <a:cxn ang="0">
                    <a:pos x="31" y="12"/>
                  </a:cxn>
                  <a:cxn ang="0">
                    <a:pos x="21" y="3"/>
                  </a:cxn>
                  <a:cxn ang="0">
                    <a:pos x="82" y="0"/>
                  </a:cxn>
                  <a:cxn ang="0">
                    <a:pos x="19" y="80"/>
                  </a:cxn>
                  <a:cxn ang="0">
                    <a:pos x="21" y="0"/>
                  </a:cxn>
                  <a:cxn ang="0">
                    <a:pos x="36" y="7"/>
                  </a:cxn>
                  <a:cxn ang="0">
                    <a:pos x="41" y="24"/>
                  </a:cxn>
                  <a:cxn ang="0">
                    <a:pos x="36" y="42"/>
                  </a:cxn>
                  <a:cxn ang="0">
                    <a:pos x="21" y="49"/>
                  </a:cxn>
                  <a:cxn ang="0">
                    <a:pos x="5" y="42"/>
                  </a:cxn>
                  <a:cxn ang="0">
                    <a:pos x="0" y="24"/>
                  </a:cxn>
                  <a:cxn ang="0">
                    <a:pos x="5" y="6"/>
                  </a:cxn>
                  <a:cxn ang="0">
                    <a:pos x="21" y="0"/>
                  </a:cxn>
                </a:cxnLst>
                <a:rect l="0" t="0" r="r" b="b"/>
                <a:pathLst>
                  <a:path w="99" h="81">
                    <a:moveTo>
                      <a:pt x="80" y="35"/>
                    </a:moveTo>
                    <a:lnTo>
                      <a:pt x="74" y="38"/>
                    </a:lnTo>
                    <a:lnTo>
                      <a:pt x="69" y="45"/>
                    </a:lnTo>
                    <a:lnTo>
                      <a:pt x="68" y="57"/>
                    </a:lnTo>
                    <a:lnTo>
                      <a:pt x="69" y="63"/>
                    </a:lnTo>
                    <a:lnTo>
                      <a:pt x="71" y="71"/>
                    </a:lnTo>
                    <a:lnTo>
                      <a:pt x="74" y="75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7" y="75"/>
                    </a:lnTo>
                    <a:lnTo>
                      <a:pt x="90" y="67"/>
                    </a:lnTo>
                    <a:lnTo>
                      <a:pt x="92" y="56"/>
                    </a:lnTo>
                    <a:lnTo>
                      <a:pt x="90" y="44"/>
                    </a:lnTo>
                    <a:lnTo>
                      <a:pt x="87" y="38"/>
                    </a:lnTo>
                    <a:lnTo>
                      <a:pt x="80" y="35"/>
                    </a:lnTo>
                    <a:close/>
                    <a:moveTo>
                      <a:pt x="80" y="31"/>
                    </a:moveTo>
                    <a:lnTo>
                      <a:pt x="89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3"/>
                    </a:lnTo>
                    <a:lnTo>
                      <a:pt x="88" y="78"/>
                    </a:lnTo>
                    <a:lnTo>
                      <a:pt x="79" y="81"/>
                    </a:lnTo>
                    <a:lnTo>
                      <a:pt x="71" y="78"/>
                    </a:lnTo>
                    <a:lnTo>
                      <a:pt x="65" y="73"/>
                    </a:lnTo>
                    <a:lnTo>
                      <a:pt x="61" y="66"/>
                    </a:lnTo>
                    <a:lnTo>
                      <a:pt x="60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1"/>
                    </a:lnTo>
                    <a:close/>
                    <a:moveTo>
                      <a:pt x="21" y="3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12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7" y="42"/>
                    </a:lnTo>
                    <a:lnTo>
                      <a:pt x="31" y="35"/>
                    </a:lnTo>
                    <a:lnTo>
                      <a:pt x="32" y="24"/>
                    </a:lnTo>
                    <a:lnTo>
                      <a:pt x="31" y="12"/>
                    </a:lnTo>
                    <a:lnTo>
                      <a:pt x="27" y="6"/>
                    </a:lnTo>
                    <a:lnTo>
                      <a:pt x="21" y="3"/>
                    </a:lnTo>
                    <a:close/>
                    <a:moveTo>
                      <a:pt x="74" y="0"/>
                    </a:moveTo>
                    <a:lnTo>
                      <a:pt x="82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29" y="1"/>
                    </a:lnTo>
                    <a:lnTo>
                      <a:pt x="36" y="7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40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1" y="49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36" name="Freeform 520"/>
              <p:cNvSpPr>
                <a:spLocks noEditPoints="1"/>
              </p:cNvSpPr>
              <p:nvPr/>
            </p:nvSpPr>
            <p:spPr bwMode="auto">
              <a:xfrm>
                <a:off x="4161" y="2583"/>
                <a:ext cx="79" cy="80"/>
              </a:xfrm>
              <a:custGeom>
                <a:avLst/>
                <a:gdLst/>
                <a:ahLst/>
                <a:cxnLst>
                  <a:cxn ang="0">
                    <a:pos x="23" y="39"/>
                  </a:cxn>
                  <a:cxn ang="0">
                    <a:pos x="23" y="70"/>
                  </a:cxn>
                  <a:cxn ang="0">
                    <a:pos x="24" y="71"/>
                  </a:cxn>
                  <a:cxn ang="0">
                    <a:pos x="25" y="73"/>
                  </a:cxn>
                  <a:cxn ang="0">
                    <a:pos x="29" y="73"/>
                  </a:cxn>
                  <a:cxn ang="0">
                    <a:pos x="33" y="75"/>
                  </a:cxn>
                  <a:cxn ang="0">
                    <a:pos x="38" y="75"/>
                  </a:cxn>
                  <a:cxn ang="0">
                    <a:pos x="50" y="73"/>
                  </a:cxn>
                  <a:cxn ang="0">
                    <a:pos x="58" y="70"/>
                  </a:cxn>
                  <a:cxn ang="0">
                    <a:pos x="64" y="64"/>
                  </a:cxn>
                  <a:cxn ang="0">
                    <a:pos x="65" y="56"/>
                  </a:cxn>
                  <a:cxn ang="0">
                    <a:pos x="65" y="50"/>
                  </a:cxn>
                  <a:cxn ang="0">
                    <a:pos x="64" y="47"/>
                  </a:cxn>
                  <a:cxn ang="0">
                    <a:pos x="58" y="42"/>
                  </a:cxn>
                  <a:cxn ang="0">
                    <a:pos x="51" y="39"/>
                  </a:cxn>
                  <a:cxn ang="0">
                    <a:pos x="23" y="39"/>
                  </a:cxn>
                  <a:cxn ang="0">
                    <a:pos x="29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23" y="11"/>
                  </a:cxn>
                  <a:cxn ang="0">
                    <a:pos x="23" y="34"/>
                  </a:cxn>
                  <a:cxn ang="0">
                    <a:pos x="36" y="34"/>
                  </a:cxn>
                  <a:cxn ang="0">
                    <a:pos x="46" y="33"/>
                  </a:cxn>
                  <a:cxn ang="0">
                    <a:pos x="55" y="31"/>
                  </a:cxn>
                  <a:cxn ang="0">
                    <a:pos x="60" y="28"/>
                  </a:cxn>
                  <a:cxn ang="0">
                    <a:pos x="62" y="20"/>
                  </a:cxn>
                  <a:cxn ang="0">
                    <a:pos x="60" y="11"/>
                  </a:cxn>
                  <a:cxn ang="0">
                    <a:pos x="52" y="6"/>
                  </a:cxn>
                  <a:cxn ang="0">
                    <a:pos x="38" y="5"/>
                  </a:cxn>
                  <a:cxn ang="0">
                    <a:pos x="29" y="5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6" y="1"/>
                  </a:cxn>
                  <a:cxn ang="0">
                    <a:pos x="66" y="5"/>
                  </a:cxn>
                  <a:cxn ang="0">
                    <a:pos x="72" y="11"/>
                  </a:cxn>
                  <a:cxn ang="0">
                    <a:pos x="74" y="19"/>
                  </a:cxn>
                  <a:cxn ang="0">
                    <a:pos x="74" y="24"/>
                  </a:cxn>
                  <a:cxn ang="0">
                    <a:pos x="69" y="31"/>
                  </a:cxn>
                  <a:cxn ang="0">
                    <a:pos x="64" y="34"/>
                  </a:cxn>
                  <a:cxn ang="0">
                    <a:pos x="57" y="35"/>
                  </a:cxn>
                  <a:cxn ang="0">
                    <a:pos x="69" y="40"/>
                  </a:cxn>
                  <a:cxn ang="0">
                    <a:pos x="76" y="47"/>
                  </a:cxn>
                  <a:cxn ang="0">
                    <a:pos x="79" y="57"/>
                  </a:cxn>
                  <a:cxn ang="0">
                    <a:pos x="76" y="67"/>
                  </a:cxn>
                  <a:cxn ang="0">
                    <a:pos x="70" y="73"/>
                  </a:cxn>
                  <a:cxn ang="0">
                    <a:pos x="58" y="78"/>
                  </a:cxn>
                  <a:cxn ang="0">
                    <a:pos x="43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9" y="72"/>
                  </a:cxn>
                  <a:cxn ang="0">
                    <a:pos x="10" y="68"/>
                  </a:cxn>
                  <a:cxn ang="0">
                    <a:pos x="10" y="10"/>
                  </a:cxn>
                  <a:cxn ang="0">
                    <a:pos x="9" y="7"/>
                  </a:cxn>
                  <a:cxn ang="0">
                    <a:pos x="6" y="6"/>
                  </a:cxn>
                  <a:cxn ang="0">
                    <a:pos x="3" y="5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9" h="80">
                    <a:moveTo>
                      <a:pt x="23" y="39"/>
                    </a:moveTo>
                    <a:lnTo>
                      <a:pt x="23" y="70"/>
                    </a:lnTo>
                    <a:lnTo>
                      <a:pt x="24" y="71"/>
                    </a:lnTo>
                    <a:lnTo>
                      <a:pt x="25" y="73"/>
                    </a:lnTo>
                    <a:lnTo>
                      <a:pt x="29" y="73"/>
                    </a:lnTo>
                    <a:lnTo>
                      <a:pt x="33" y="75"/>
                    </a:lnTo>
                    <a:lnTo>
                      <a:pt x="38" y="75"/>
                    </a:lnTo>
                    <a:lnTo>
                      <a:pt x="50" y="73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65" y="56"/>
                    </a:lnTo>
                    <a:lnTo>
                      <a:pt x="65" y="50"/>
                    </a:lnTo>
                    <a:lnTo>
                      <a:pt x="64" y="47"/>
                    </a:lnTo>
                    <a:lnTo>
                      <a:pt x="58" y="42"/>
                    </a:lnTo>
                    <a:lnTo>
                      <a:pt x="51" y="39"/>
                    </a:lnTo>
                    <a:lnTo>
                      <a:pt x="23" y="39"/>
                    </a:lnTo>
                    <a:close/>
                    <a:moveTo>
                      <a:pt x="29" y="5"/>
                    </a:moveTo>
                    <a:lnTo>
                      <a:pt x="27" y="6"/>
                    </a:lnTo>
                    <a:lnTo>
                      <a:pt x="24" y="8"/>
                    </a:lnTo>
                    <a:lnTo>
                      <a:pt x="23" y="11"/>
                    </a:lnTo>
                    <a:lnTo>
                      <a:pt x="23" y="34"/>
                    </a:lnTo>
                    <a:lnTo>
                      <a:pt x="36" y="34"/>
                    </a:lnTo>
                    <a:lnTo>
                      <a:pt x="46" y="33"/>
                    </a:lnTo>
                    <a:lnTo>
                      <a:pt x="55" y="31"/>
                    </a:lnTo>
                    <a:lnTo>
                      <a:pt x="60" y="28"/>
                    </a:lnTo>
                    <a:lnTo>
                      <a:pt x="62" y="20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38" y="5"/>
                    </a:lnTo>
                    <a:lnTo>
                      <a:pt x="29" y="5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6" y="1"/>
                    </a:lnTo>
                    <a:lnTo>
                      <a:pt x="66" y="5"/>
                    </a:lnTo>
                    <a:lnTo>
                      <a:pt x="72" y="11"/>
                    </a:lnTo>
                    <a:lnTo>
                      <a:pt x="74" y="19"/>
                    </a:lnTo>
                    <a:lnTo>
                      <a:pt x="74" y="24"/>
                    </a:lnTo>
                    <a:lnTo>
                      <a:pt x="69" y="31"/>
                    </a:lnTo>
                    <a:lnTo>
                      <a:pt x="64" y="34"/>
                    </a:lnTo>
                    <a:lnTo>
                      <a:pt x="57" y="35"/>
                    </a:lnTo>
                    <a:lnTo>
                      <a:pt x="69" y="40"/>
                    </a:lnTo>
                    <a:lnTo>
                      <a:pt x="76" y="47"/>
                    </a:lnTo>
                    <a:lnTo>
                      <a:pt x="79" y="57"/>
                    </a:lnTo>
                    <a:lnTo>
                      <a:pt x="76" y="67"/>
                    </a:lnTo>
                    <a:lnTo>
                      <a:pt x="70" y="73"/>
                    </a:lnTo>
                    <a:lnTo>
                      <a:pt x="58" y="78"/>
                    </a:lnTo>
                    <a:lnTo>
                      <a:pt x="43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9" y="72"/>
                    </a:lnTo>
                    <a:lnTo>
                      <a:pt x="10" y="68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37" name="Freeform 521"/>
              <p:cNvSpPr>
                <a:spLocks noEditPoints="1"/>
              </p:cNvSpPr>
              <p:nvPr/>
            </p:nvSpPr>
            <p:spPr bwMode="auto">
              <a:xfrm>
                <a:off x="4240" y="2583"/>
                <a:ext cx="87" cy="80"/>
              </a:xfrm>
              <a:custGeom>
                <a:avLst/>
                <a:gdLst/>
                <a:ahLst/>
                <a:cxnLst>
                  <a:cxn ang="0">
                    <a:pos x="42" y="10"/>
                  </a:cxn>
                  <a:cxn ang="0">
                    <a:pos x="29" y="45"/>
                  </a:cxn>
                  <a:cxn ang="0">
                    <a:pos x="54" y="45"/>
                  </a:cxn>
                  <a:cxn ang="0">
                    <a:pos x="42" y="10"/>
                  </a:cxn>
                  <a:cxn ang="0">
                    <a:pos x="39" y="0"/>
                  </a:cxn>
                  <a:cxn ang="0">
                    <a:pos x="49" y="0"/>
                  </a:cxn>
                  <a:cxn ang="0">
                    <a:pos x="75" y="63"/>
                  </a:cxn>
                  <a:cxn ang="0">
                    <a:pos x="77" y="71"/>
                  </a:cxn>
                  <a:cxn ang="0">
                    <a:pos x="79" y="72"/>
                  </a:cxn>
                  <a:cxn ang="0">
                    <a:pos x="84" y="75"/>
                  </a:cxn>
                  <a:cxn ang="0">
                    <a:pos x="87" y="76"/>
                  </a:cxn>
                  <a:cxn ang="0">
                    <a:pos x="87" y="80"/>
                  </a:cxn>
                  <a:cxn ang="0">
                    <a:pos x="54" y="80"/>
                  </a:cxn>
                  <a:cxn ang="0">
                    <a:pos x="54" y="76"/>
                  </a:cxn>
                  <a:cxn ang="0">
                    <a:pos x="58" y="76"/>
                  </a:cxn>
                  <a:cxn ang="0">
                    <a:pos x="62" y="75"/>
                  </a:cxn>
                  <a:cxn ang="0">
                    <a:pos x="63" y="73"/>
                  </a:cxn>
                  <a:cxn ang="0">
                    <a:pos x="65" y="71"/>
                  </a:cxn>
                  <a:cxn ang="0">
                    <a:pos x="63" y="68"/>
                  </a:cxn>
                  <a:cxn ang="0">
                    <a:pos x="63" y="66"/>
                  </a:cxn>
                  <a:cxn ang="0">
                    <a:pos x="57" y="50"/>
                  </a:cxn>
                  <a:cxn ang="0">
                    <a:pos x="26" y="50"/>
                  </a:cxn>
                  <a:cxn ang="0">
                    <a:pos x="26" y="53"/>
                  </a:cxn>
                  <a:cxn ang="0">
                    <a:pos x="25" y="56"/>
                  </a:cxn>
                  <a:cxn ang="0">
                    <a:pos x="21" y="67"/>
                  </a:cxn>
                  <a:cxn ang="0">
                    <a:pos x="21" y="71"/>
                  </a:cxn>
                  <a:cxn ang="0">
                    <a:pos x="23" y="73"/>
                  </a:cxn>
                  <a:cxn ang="0">
                    <a:pos x="28" y="76"/>
                  </a:cxn>
                  <a:cxn ang="0">
                    <a:pos x="32" y="76"/>
                  </a:cxn>
                  <a:cxn ang="0">
                    <a:pos x="32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5"/>
                  </a:cxn>
                  <a:cxn ang="0">
                    <a:pos x="10" y="72"/>
                  </a:cxn>
                  <a:cxn ang="0">
                    <a:pos x="15" y="62"/>
                  </a:cxn>
                  <a:cxn ang="0">
                    <a:pos x="18" y="53"/>
                  </a:cxn>
                  <a:cxn ang="0">
                    <a:pos x="23" y="42"/>
                  </a:cxn>
                  <a:cxn ang="0">
                    <a:pos x="28" y="28"/>
                  </a:cxn>
                  <a:cxn ang="0">
                    <a:pos x="33" y="16"/>
                  </a:cxn>
                  <a:cxn ang="0">
                    <a:pos x="37" y="6"/>
                  </a:cxn>
                  <a:cxn ang="0">
                    <a:pos x="39" y="0"/>
                  </a:cxn>
                </a:cxnLst>
                <a:rect l="0" t="0" r="r" b="b"/>
                <a:pathLst>
                  <a:path w="87" h="80">
                    <a:moveTo>
                      <a:pt x="42" y="10"/>
                    </a:moveTo>
                    <a:lnTo>
                      <a:pt x="29" y="45"/>
                    </a:lnTo>
                    <a:lnTo>
                      <a:pt x="54" y="45"/>
                    </a:lnTo>
                    <a:lnTo>
                      <a:pt x="42" y="10"/>
                    </a:lnTo>
                    <a:close/>
                    <a:moveTo>
                      <a:pt x="39" y="0"/>
                    </a:moveTo>
                    <a:lnTo>
                      <a:pt x="49" y="0"/>
                    </a:lnTo>
                    <a:lnTo>
                      <a:pt x="75" y="63"/>
                    </a:lnTo>
                    <a:lnTo>
                      <a:pt x="77" y="71"/>
                    </a:lnTo>
                    <a:lnTo>
                      <a:pt x="79" y="72"/>
                    </a:lnTo>
                    <a:lnTo>
                      <a:pt x="84" y="75"/>
                    </a:lnTo>
                    <a:lnTo>
                      <a:pt x="87" y="76"/>
                    </a:lnTo>
                    <a:lnTo>
                      <a:pt x="87" y="80"/>
                    </a:lnTo>
                    <a:lnTo>
                      <a:pt x="54" y="80"/>
                    </a:lnTo>
                    <a:lnTo>
                      <a:pt x="54" y="76"/>
                    </a:lnTo>
                    <a:lnTo>
                      <a:pt x="58" y="76"/>
                    </a:lnTo>
                    <a:lnTo>
                      <a:pt x="62" y="75"/>
                    </a:lnTo>
                    <a:lnTo>
                      <a:pt x="63" y="73"/>
                    </a:lnTo>
                    <a:lnTo>
                      <a:pt x="65" y="71"/>
                    </a:lnTo>
                    <a:lnTo>
                      <a:pt x="63" y="68"/>
                    </a:lnTo>
                    <a:lnTo>
                      <a:pt x="63" y="66"/>
                    </a:lnTo>
                    <a:lnTo>
                      <a:pt x="57" y="50"/>
                    </a:lnTo>
                    <a:lnTo>
                      <a:pt x="26" y="50"/>
                    </a:lnTo>
                    <a:lnTo>
                      <a:pt x="26" y="53"/>
                    </a:lnTo>
                    <a:lnTo>
                      <a:pt x="25" y="56"/>
                    </a:lnTo>
                    <a:lnTo>
                      <a:pt x="21" y="67"/>
                    </a:lnTo>
                    <a:lnTo>
                      <a:pt x="21" y="71"/>
                    </a:lnTo>
                    <a:lnTo>
                      <a:pt x="23" y="73"/>
                    </a:lnTo>
                    <a:lnTo>
                      <a:pt x="28" y="76"/>
                    </a:lnTo>
                    <a:lnTo>
                      <a:pt x="32" y="76"/>
                    </a:lnTo>
                    <a:lnTo>
                      <a:pt x="32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5"/>
                    </a:lnTo>
                    <a:lnTo>
                      <a:pt x="10" y="72"/>
                    </a:lnTo>
                    <a:lnTo>
                      <a:pt x="15" y="62"/>
                    </a:lnTo>
                    <a:lnTo>
                      <a:pt x="18" y="53"/>
                    </a:lnTo>
                    <a:lnTo>
                      <a:pt x="23" y="42"/>
                    </a:lnTo>
                    <a:lnTo>
                      <a:pt x="28" y="28"/>
                    </a:lnTo>
                    <a:lnTo>
                      <a:pt x="33" y="16"/>
                    </a:lnTo>
                    <a:lnTo>
                      <a:pt x="37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38" name="Picture 522"/>
              <p:cNvPicPr>
                <a:picLocks noChangeAspect="1" noChangeArrowheads="1"/>
              </p:cNvPicPr>
              <p:nvPr/>
            </p:nvPicPr>
            <p:blipFill>
              <a:blip r:embed="rId261" cstate="print"/>
              <a:srcRect/>
              <a:stretch>
                <a:fillRect/>
              </a:stretch>
            </p:blipFill>
            <p:spPr bwMode="auto">
              <a:xfrm>
                <a:off x="4415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39" name="Picture 523"/>
              <p:cNvPicPr>
                <a:picLocks noChangeAspect="1" noChangeArrowheads="1"/>
              </p:cNvPicPr>
              <p:nvPr/>
            </p:nvPicPr>
            <p:blipFill>
              <a:blip r:embed="rId262" cstate="print"/>
              <a:srcRect/>
              <a:stretch>
                <a:fillRect/>
              </a:stretch>
            </p:blipFill>
            <p:spPr bwMode="auto">
              <a:xfrm>
                <a:off x="4415" y="2552"/>
                <a:ext cx="8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40" name="Picture 524"/>
              <p:cNvPicPr>
                <a:picLocks noChangeAspect="1" noChangeArrowheads="1"/>
              </p:cNvPicPr>
              <p:nvPr/>
            </p:nvPicPr>
            <p:blipFill>
              <a:blip r:embed="rId263" cstate="print"/>
              <a:srcRect/>
              <a:stretch>
                <a:fillRect/>
              </a:stretch>
            </p:blipFill>
            <p:spPr bwMode="auto">
              <a:xfrm>
                <a:off x="4444" y="255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41" name="Picture 525"/>
              <p:cNvPicPr>
                <a:picLocks noChangeAspect="1" noChangeArrowheads="1"/>
              </p:cNvPicPr>
              <p:nvPr/>
            </p:nvPicPr>
            <p:blipFill>
              <a:blip r:embed="rId264" cstate="print"/>
              <a:srcRect/>
              <a:stretch>
                <a:fillRect/>
              </a:stretch>
            </p:blipFill>
            <p:spPr bwMode="auto">
              <a:xfrm>
                <a:off x="4444" y="255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42" name="Freeform 526"/>
              <p:cNvSpPr>
                <a:spLocks noEditPoints="1"/>
              </p:cNvSpPr>
              <p:nvPr/>
            </p:nvSpPr>
            <p:spPr bwMode="auto">
              <a:xfrm>
                <a:off x="4564" y="2577"/>
                <a:ext cx="30" cy="87"/>
              </a:xfrm>
              <a:custGeom>
                <a:avLst/>
                <a:gdLst/>
                <a:ahLst/>
                <a:cxnLst>
                  <a:cxn ang="0">
                    <a:pos x="15" y="30"/>
                  </a:cxn>
                  <a:cxn ang="0">
                    <a:pos x="19" y="30"/>
                  </a:cxn>
                  <a:cxn ang="0">
                    <a:pos x="19" y="78"/>
                  </a:cxn>
                  <a:cxn ang="0">
                    <a:pos x="21" y="81"/>
                  </a:cxn>
                  <a:cxn ang="0">
                    <a:pos x="24" y="82"/>
                  </a:cxn>
                  <a:cxn ang="0">
                    <a:pos x="27" y="81"/>
                  </a:cxn>
                  <a:cxn ang="0">
                    <a:pos x="30" y="79"/>
                  </a:cxn>
                  <a:cxn ang="0">
                    <a:pos x="30" y="84"/>
                  </a:cxn>
                  <a:cxn ang="0">
                    <a:pos x="27" y="87"/>
                  </a:cxn>
                  <a:cxn ang="0">
                    <a:pos x="18" y="87"/>
                  </a:cxn>
                  <a:cxn ang="0">
                    <a:pos x="14" y="86"/>
                  </a:cxn>
                  <a:cxn ang="0">
                    <a:pos x="11" y="83"/>
                  </a:cxn>
                  <a:cxn ang="0">
                    <a:pos x="10" y="81"/>
                  </a:cxn>
                  <a:cxn ang="0">
                    <a:pos x="9" y="77"/>
                  </a:cxn>
                  <a:cxn ang="0">
                    <a:pos x="9" y="39"/>
                  </a:cxn>
                  <a:cxn ang="0">
                    <a:pos x="0" y="39"/>
                  </a:cxn>
                  <a:cxn ang="0">
                    <a:pos x="0" y="35"/>
                  </a:cxn>
                  <a:cxn ang="0">
                    <a:pos x="15" y="30"/>
                  </a:cxn>
                  <a:cxn ang="0">
                    <a:pos x="15" y="0"/>
                  </a:cxn>
                  <a:cxn ang="0">
                    <a:pos x="20" y="0"/>
                  </a:cxn>
                  <a:cxn ang="0">
                    <a:pos x="23" y="2"/>
                  </a:cxn>
                  <a:cxn ang="0">
                    <a:pos x="23" y="4"/>
                  </a:cxn>
                  <a:cxn ang="0">
                    <a:pos x="21" y="7"/>
                  </a:cxn>
                  <a:cxn ang="0">
                    <a:pos x="19" y="11"/>
                  </a:cxn>
                  <a:cxn ang="0">
                    <a:pos x="14" y="21"/>
                  </a:cxn>
                  <a:cxn ang="0">
                    <a:pos x="11" y="21"/>
                  </a:cxn>
                  <a:cxn ang="0">
                    <a:pos x="11" y="4"/>
                  </a:cxn>
                  <a:cxn ang="0">
                    <a:pos x="13" y="2"/>
                  </a:cxn>
                  <a:cxn ang="0">
                    <a:pos x="15" y="0"/>
                  </a:cxn>
                </a:cxnLst>
                <a:rect l="0" t="0" r="r" b="b"/>
                <a:pathLst>
                  <a:path w="30" h="87">
                    <a:moveTo>
                      <a:pt x="15" y="30"/>
                    </a:moveTo>
                    <a:lnTo>
                      <a:pt x="19" y="30"/>
                    </a:lnTo>
                    <a:lnTo>
                      <a:pt x="19" y="78"/>
                    </a:lnTo>
                    <a:lnTo>
                      <a:pt x="21" y="81"/>
                    </a:lnTo>
                    <a:lnTo>
                      <a:pt x="24" y="82"/>
                    </a:lnTo>
                    <a:lnTo>
                      <a:pt x="27" y="81"/>
                    </a:lnTo>
                    <a:lnTo>
                      <a:pt x="30" y="79"/>
                    </a:lnTo>
                    <a:lnTo>
                      <a:pt x="30" y="84"/>
                    </a:lnTo>
                    <a:lnTo>
                      <a:pt x="27" y="87"/>
                    </a:lnTo>
                    <a:lnTo>
                      <a:pt x="18" y="87"/>
                    </a:lnTo>
                    <a:lnTo>
                      <a:pt x="14" y="86"/>
                    </a:lnTo>
                    <a:lnTo>
                      <a:pt x="11" y="83"/>
                    </a:lnTo>
                    <a:lnTo>
                      <a:pt x="10" y="81"/>
                    </a:lnTo>
                    <a:lnTo>
                      <a:pt x="9" y="77"/>
                    </a:lnTo>
                    <a:lnTo>
                      <a:pt x="9" y="39"/>
                    </a:lnTo>
                    <a:lnTo>
                      <a:pt x="0" y="39"/>
                    </a:lnTo>
                    <a:lnTo>
                      <a:pt x="0" y="35"/>
                    </a:lnTo>
                    <a:lnTo>
                      <a:pt x="15" y="30"/>
                    </a:lnTo>
                    <a:close/>
                    <a:moveTo>
                      <a:pt x="15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1" y="7"/>
                    </a:lnTo>
                    <a:lnTo>
                      <a:pt x="19" y="11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43" name="Freeform 527"/>
              <p:cNvSpPr>
                <a:spLocks noEditPoints="1"/>
              </p:cNvSpPr>
              <p:nvPr/>
            </p:nvSpPr>
            <p:spPr bwMode="auto">
              <a:xfrm>
                <a:off x="4807" y="2583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8" y="31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89" y="77"/>
                  </a:cxn>
                  <a:cxn ang="0">
                    <a:pos x="70" y="78"/>
                  </a:cxn>
                  <a:cxn ang="0">
                    <a:pos x="59" y="66"/>
                  </a:cxn>
                  <a:cxn ang="0">
                    <a:pos x="59" y="47"/>
                  </a:cxn>
                  <a:cxn ang="0">
                    <a:pos x="70" y="33"/>
                  </a:cxn>
                  <a:cxn ang="0">
                    <a:pos x="20" y="3"/>
                  </a:cxn>
                  <a:cxn ang="0">
                    <a:pos x="9" y="14"/>
                  </a:cxn>
                  <a:cxn ang="0">
                    <a:pos x="10" y="38"/>
                  </a:cxn>
                  <a:cxn ang="0">
                    <a:pos x="15" y="44"/>
                  </a:cxn>
                  <a:cxn ang="0">
                    <a:pos x="26" y="42"/>
                  </a:cxn>
                  <a:cxn ang="0">
                    <a:pos x="31" y="24"/>
                  </a:cxn>
                  <a:cxn ang="0">
                    <a:pos x="26" y="6"/>
                  </a:cxn>
                  <a:cxn ang="0">
                    <a:pos x="72" y="0"/>
                  </a:cxn>
                  <a:cxn ang="0">
                    <a:pos x="25" y="80"/>
                  </a:cxn>
                  <a:cxn ang="0">
                    <a:pos x="72" y="0"/>
                  </a:cxn>
                  <a:cxn ang="0">
                    <a:pos x="28" y="1"/>
                  </a:cxn>
                  <a:cxn ang="0">
                    <a:pos x="38" y="15"/>
                  </a:cxn>
                  <a:cxn ang="0">
                    <a:pos x="38" y="34"/>
                  </a:cxn>
                  <a:cxn ang="0">
                    <a:pos x="28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8" y="35"/>
                    </a:moveTo>
                    <a:lnTo>
                      <a:pt x="72" y="38"/>
                    </a:lnTo>
                    <a:lnTo>
                      <a:pt x="68" y="45"/>
                    </a:lnTo>
                    <a:lnTo>
                      <a:pt x="67" y="57"/>
                    </a:lnTo>
                    <a:lnTo>
                      <a:pt x="67" y="63"/>
                    </a:lnTo>
                    <a:lnTo>
                      <a:pt x="70" y="71"/>
                    </a:lnTo>
                    <a:lnTo>
                      <a:pt x="72" y="75"/>
                    </a:lnTo>
                    <a:lnTo>
                      <a:pt x="75" y="76"/>
                    </a:lnTo>
                    <a:lnTo>
                      <a:pt x="78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4"/>
                    </a:lnTo>
                    <a:lnTo>
                      <a:pt x="85" y="38"/>
                    </a:lnTo>
                    <a:lnTo>
                      <a:pt x="78" y="35"/>
                    </a:lnTo>
                    <a:close/>
                    <a:moveTo>
                      <a:pt x="78" y="31"/>
                    </a:moveTo>
                    <a:lnTo>
                      <a:pt x="87" y="33"/>
                    </a:lnTo>
                    <a:lnTo>
                      <a:pt x="94" y="39"/>
                    </a:lnTo>
                    <a:lnTo>
                      <a:pt x="97" y="47"/>
                    </a:lnTo>
                    <a:lnTo>
                      <a:pt x="99" y="57"/>
                    </a:lnTo>
                    <a:lnTo>
                      <a:pt x="96" y="68"/>
                    </a:lnTo>
                    <a:lnTo>
                      <a:pt x="89" y="77"/>
                    </a:lnTo>
                    <a:lnTo>
                      <a:pt x="78" y="81"/>
                    </a:lnTo>
                    <a:lnTo>
                      <a:pt x="70" y="78"/>
                    </a:lnTo>
                    <a:lnTo>
                      <a:pt x="63" y="73"/>
                    </a:lnTo>
                    <a:lnTo>
                      <a:pt x="59" y="66"/>
                    </a:lnTo>
                    <a:lnTo>
                      <a:pt x="58" y="56"/>
                    </a:lnTo>
                    <a:lnTo>
                      <a:pt x="59" y="47"/>
                    </a:lnTo>
                    <a:lnTo>
                      <a:pt x="63" y="39"/>
                    </a:lnTo>
                    <a:lnTo>
                      <a:pt x="70" y="33"/>
                    </a:lnTo>
                    <a:lnTo>
                      <a:pt x="78" y="31"/>
                    </a:lnTo>
                    <a:close/>
                    <a:moveTo>
                      <a:pt x="20" y="3"/>
                    </a:moveTo>
                    <a:lnTo>
                      <a:pt x="12" y="6"/>
                    </a:lnTo>
                    <a:lnTo>
                      <a:pt x="9" y="14"/>
                    </a:lnTo>
                    <a:lnTo>
                      <a:pt x="7" y="25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6" y="42"/>
                    </a:lnTo>
                    <a:lnTo>
                      <a:pt x="30" y="35"/>
                    </a:lnTo>
                    <a:lnTo>
                      <a:pt x="31" y="24"/>
                    </a:lnTo>
                    <a:lnTo>
                      <a:pt x="30" y="12"/>
                    </a:lnTo>
                    <a:lnTo>
                      <a:pt x="26" y="6"/>
                    </a:lnTo>
                    <a:lnTo>
                      <a:pt x="20" y="3"/>
                    </a:lnTo>
                    <a:close/>
                    <a:moveTo>
                      <a:pt x="72" y="0"/>
                    </a:moveTo>
                    <a:lnTo>
                      <a:pt x="80" y="0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2" y="0"/>
                    </a:lnTo>
                    <a:close/>
                    <a:moveTo>
                      <a:pt x="20" y="0"/>
                    </a:moveTo>
                    <a:lnTo>
                      <a:pt x="28" y="1"/>
                    </a:lnTo>
                    <a:lnTo>
                      <a:pt x="34" y="7"/>
                    </a:lnTo>
                    <a:lnTo>
                      <a:pt x="38" y="15"/>
                    </a:lnTo>
                    <a:lnTo>
                      <a:pt x="39" y="24"/>
                    </a:lnTo>
                    <a:lnTo>
                      <a:pt x="38" y="34"/>
                    </a:lnTo>
                    <a:lnTo>
                      <a:pt x="34" y="42"/>
                    </a:lnTo>
                    <a:lnTo>
                      <a:pt x="28" y="47"/>
                    </a:lnTo>
                    <a:lnTo>
                      <a:pt x="19" y="49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44" name="Freeform 528"/>
              <p:cNvSpPr>
                <a:spLocks noEditPoints="1"/>
              </p:cNvSpPr>
              <p:nvPr/>
            </p:nvSpPr>
            <p:spPr bwMode="auto">
              <a:xfrm>
                <a:off x="4913" y="2583"/>
                <a:ext cx="84" cy="80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8" y="6"/>
                  </a:cxn>
                  <a:cxn ang="0">
                    <a:pos x="25" y="7"/>
                  </a:cxn>
                  <a:cxn ang="0">
                    <a:pos x="23" y="8"/>
                  </a:cxn>
                  <a:cxn ang="0">
                    <a:pos x="23" y="10"/>
                  </a:cxn>
                  <a:cxn ang="0">
                    <a:pos x="22" y="12"/>
                  </a:cxn>
                  <a:cxn ang="0">
                    <a:pos x="22" y="68"/>
                  </a:cxn>
                  <a:cxn ang="0">
                    <a:pos x="23" y="71"/>
                  </a:cxn>
                  <a:cxn ang="0">
                    <a:pos x="23" y="72"/>
                  </a:cxn>
                  <a:cxn ang="0">
                    <a:pos x="26" y="73"/>
                  </a:cxn>
                  <a:cxn ang="0">
                    <a:pos x="31" y="75"/>
                  </a:cxn>
                  <a:cxn ang="0">
                    <a:pos x="36" y="75"/>
                  </a:cxn>
                  <a:cxn ang="0">
                    <a:pos x="51" y="72"/>
                  </a:cxn>
                  <a:cxn ang="0">
                    <a:pos x="61" y="66"/>
                  </a:cxn>
                  <a:cxn ang="0">
                    <a:pos x="68" y="54"/>
                  </a:cxn>
                  <a:cxn ang="0">
                    <a:pos x="70" y="40"/>
                  </a:cxn>
                  <a:cxn ang="0">
                    <a:pos x="68" y="25"/>
                  </a:cxn>
                  <a:cxn ang="0">
                    <a:pos x="61" y="14"/>
                  </a:cxn>
                  <a:cxn ang="0">
                    <a:pos x="50" y="7"/>
                  </a:cxn>
                  <a:cxn ang="0">
                    <a:pos x="36" y="5"/>
                  </a:cxn>
                  <a:cxn ang="0">
                    <a:pos x="31" y="5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51" y="2"/>
                  </a:cxn>
                  <a:cxn ang="0">
                    <a:pos x="65" y="6"/>
                  </a:cxn>
                  <a:cxn ang="0">
                    <a:pos x="74" y="14"/>
                  </a:cxn>
                  <a:cxn ang="0">
                    <a:pos x="80" y="24"/>
                  </a:cxn>
                  <a:cxn ang="0">
                    <a:pos x="83" y="33"/>
                  </a:cxn>
                  <a:cxn ang="0">
                    <a:pos x="84" y="40"/>
                  </a:cxn>
                  <a:cxn ang="0">
                    <a:pos x="82" y="56"/>
                  </a:cxn>
                  <a:cxn ang="0">
                    <a:pos x="75" y="66"/>
                  </a:cxn>
                  <a:cxn ang="0">
                    <a:pos x="65" y="73"/>
                  </a:cxn>
                  <a:cxn ang="0">
                    <a:pos x="52" y="78"/>
                  </a:cxn>
                  <a:cxn ang="0">
                    <a:pos x="36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8" y="73"/>
                  </a:cxn>
                  <a:cxn ang="0">
                    <a:pos x="9" y="72"/>
                  </a:cxn>
                  <a:cxn ang="0">
                    <a:pos x="11" y="68"/>
                  </a:cxn>
                  <a:cxn ang="0">
                    <a:pos x="11" y="12"/>
                  </a:cxn>
                  <a:cxn ang="0">
                    <a:pos x="8" y="7"/>
                  </a:cxn>
                  <a:cxn ang="0">
                    <a:pos x="7" y="6"/>
                  </a:cxn>
                  <a:cxn ang="0">
                    <a:pos x="3" y="5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4" h="80">
                    <a:moveTo>
                      <a:pt x="31" y="5"/>
                    </a:moveTo>
                    <a:lnTo>
                      <a:pt x="28" y="6"/>
                    </a:lnTo>
                    <a:lnTo>
                      <a:pt x="25" y="7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2" y="12"/>
                    </a:lnTo>
                    <a:lnTo>
                      <a:pt x="22" y="68"/>
                    </a:lnTo>
                    <a:lnTo>
                      <a:pt x="23" y="71"/>
                    </a:lnTo>
                    <a:lnTo>
                      <a:pt x="23" y="72"/>
                    </a:lnTo>
                    <a:lnTo>
                      <a:pt x="26" y="73"/>
                    </a:lnTo>
                    <a:lnTo>
                      <a:pt x="31" y="75"/>
                    </a:lnTo>
                    <a:lnTo>
                      <a:pt x="36" y="75"/>
                    </a:lnTo>
                    <a:lnTo>
                      <a:pt x="51" y="72"/>
                    </a:lnTo>
                    <a:lnTo>
                      <a:pt x="61" y="66"/>
                    </a:lnTo>
                    <a:lnTo>
                      <a:pt x="68" y="54"/>
                    </a:lnTo>
                    <a:lnTo>
                      <a:pt x="70" y="40"/>
                    </a:lnTo>
                    <a:lnTo>
                      <a:pt x="68" y="25"/>
                    </a:lnTo>
                    <a:lnTo>
                      <a:pt x="61" y="14"/>
                    </a:lnTo>
                    <a:lnTo>
                      <a:pt x="50" y="7"/>
                    </a:lnTo>
                    <a:lnTo>
                      <a:pt x="36" y="5"/>
                    </a:lnTo>
                    <a:lnTo>
                      <a:pt x="31" y="5"/>
                    </a:lnTo>
                    <a:close/>
                    <a:moveTo>
                      <a:pt x="0" y="0"/>
                    </a:moveTo>
                    <a:lnTo>
                      <a:pt x="36" y="0"/>
                    </a:lnTo>
                    <a:lnTo>
                      <a:pt x="51" y="2"/>
                    </a:lnTo>
                    <a:lnTo>
                      <a:pt x="65" y="6"/>
                    </a:lnTo>
                    <a:lnTo>
                      <a:pt x="74" y="14"/>
                    </a:lnTo>
                    <a:lnTo>
                      <a:pt x="80" y="24"/>
                    </a:lnTo>
                    <a:lnTo>
                      <a:pt x="83" y="33"/>
                    </a:lnTo>
                    <a:lnTo>
                      <a:pt x="84" y="40"/>
                    </a:lnTo>
                    <a:lnTo>
                      <a:pt x="82" y="56"/>
                    </a:lnTo>
                    <a:lnTo>
                      <a:pt x="75" y="66"/>
                    </a:lnTo>
                    <a:lnTo>
                      <a:pt x="65" y="73"/>
                    </a:lnTo>
                    <a:lnTo>
                      <a:pt x="52" y="78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3"/>
                    </a:lnTo>
                    <a:lnTo>
                      <a:pt x="9" y="72"/>
                    </a:lnTo>
                    <a:lnTo>
                      <a:pt x="11" y="68"/>
                    </a:lnTo>
                    <a:lnTo>
                      <a:pt x="11" y="12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45" name="Freeform 529"/>
              <p:cNvSpPr>
                <a:spLocks/>
              </p:cNvSpPr>
              <p:nvPr/>
            </p:nvSpPr>
            <p:spPr bwMode="auto">
              <a:xfrm>
                <a:off x="5006" y="2583"/>
                <a:ext cx="74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0"/>
                  </a:cxn>
                  <a:cxn ang="0">
                    <a:pos x="74" y="20"/>
                  </a:cxn>
                  <a:cxn ang="0">
                    <a:pos x="70" y="22"/>
                  </a:cxn>
                  <a:cxn ang="0">
                    <a:pos x="65" y="16"/>
                  </a:cxn>
                  <a:cxn ang="0">
                    <a:pos x="60" y="12"/>
                  </a:cxn>
                  <a:cxn ang="0">
                    <a:pos x="50" y="7"/>
                  </a:cxn>
                  <a:cxn ang="0">
                    <a:pos x="43" y="6"/>
                  </a:cxn>
                  <a:cxn ang="0">
                    <a:pos x="36" y="5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6" y="7"/>
                  </a:cxn>
                  <a:cxn ang="0">
                    <a:pos x="23" y="12"/>
                  </a:cxn>
                  <a:cxn ang="0">
                    <a:pos x="23" y="35"/>
                  </a:cxn>
                  <a:cxn ang="0">
                    <a:pos x="31" y="35"/>
                  </a:cxn>
                  <a:cxn ang="0">
                    <a:pos x="34" y="34"/>
                  </a:cxn>
                  <a:cxn ang="0">
                    <a:pos x="38" y="34"/>
                  </a:cxn>
                  <a:cxn ang="0">
                    <a:pos x="43" y="29"/>
                  </a:cxn>
                  <a:cxn ang="0">
                    <a:pos x="45" y="25"/>
                  </a:cxn>
                  <a:cxn ang="0">
                    <a:pos x="46" y="20"/>
                  </a:cxn>
                  <a:cxn ang="0">
                    <a:pos x="50" y="20"/>
                  </a:cxn>
                  <a:cxn ang="0">
                    <a:pos x="50" y="54"/>
                  </a:cxn>
                  <a:cxn ang="0">
                    <a:pos x="46" y="54"/>
                  </a:cxn>
                  <a:cxn ang="0">
                    <a:pos x="43" y="47"/>
                  </a:cxn>
                  <a:cxn ang="0">
                    <a:pos x="42" y="44"/>
                  </a:cxn>
                  <a:cxn ang="0">
                    <a:pos x="40" y="42"/>
                  </a:cxn>
                  <a:cxn ang="0">
                    <a:pos x="36" y="40"/>
                  </a:cxn>
                  <a:cxn ang="0">
                    <a:pos x="23" y="40"/>
                  </a:cxn>
                  <a:cxn ang="0">
                    <a:pos x="23" y="71"/>
                  </a:cxn>
                  <a:cxn ang="0">
                    <a:pos x="27" y="75"/>
                  </a:cxn>
                  <a:cxn ang="0">
                    <a:pos x="31" y="76"/>
                  </a:cxn>
                  <a:cxn ang="0">
                    <a:pos x="34" y="76"/>
                  </a:cxn>
                  <a:cxn ang="0">
                    <a:pos x="34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2" y="68"/>
                  </a:cxn>
                  <a:cxn ang="0">
                    <a:pos x="12" y="12"/>
                  </a:cxn>
                  <a:cxn ang="0">
                    <a:pos x="9" y="7"/>
                  </a:cxn>
                  <a:cxn ang="0">
                    <a:pos x="4" y="5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4" h="80">
                    <a:moveTo>
                      <a:pt x="0" y="0"/>
                    </a:moveTo>
                    <a:lnTo>
                      <a:pt x="65" y="0"/>
                    </a:lnTo>
                    <a:lnTo>
                      <a:pt x="74" y="20"/>
                    </a:lnTo>
                    <a:lnTo>
                      <a:pt x="70" y="22"/>
                    </a:lnTo>
                    <a:lnTo>
                      <a:pt x="65" y="16"/>
                    </a:lnTo>
                    <a:lnTo>
                      <a:pt x="60" y="12"/>
                    </a:lnTo>
                    <a:lnTo>
                      <a:pt x="50" y="7"/>
                    </a:lnTo>
                    <a:lnTo>
                      <a:pt x="43" y="6"/>
                    </a:lnTo>
                    <a:lnTo>
                      <a:pt x="36" y="5"/>
                    </a:lnTo>
                    <a:lnTo>
                      <a:pt x="32" y="5"/>
                    </a:lnTo>
                    <a:lnTo>
                      <a:pt x="28" y="6"/>
                    </a:lnTo>
                    <a:lnTo>
                      <a:pt x="26" y="7"/>
                    </a:lnTo>
                    <a:lnTo>
                      <a:pt x="23" y="12"/>
                    </a:lnTo>
                    <a:lnTo>
                      <a:pt x="23" y="35"/>
                    </a:lnTo>
                    <a:lnTo>
                      <a:pt x="31" y="35"/>
                    </a:lnTo>
                    <a:lnTo>
                      <a:pt x="34" y="34"/>
                    </a:lnTo>
                    <a:lnTo>
                      <a:pt x="38" y="34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0" y="54"/>
                    </a:lnTo>
                    <a:lnTo>
                      <a:pt x="46" y="54"/>
                    </a:lnTo>
                    <a:lnTo>
                      <a:pt x="43" y="47"/>
                    </a:lnTo>
                    <a:lnTo>
                      <a:pt x="42" y="44"/>
                    </a:lnTo>
                    <a:lnTo>
                      <a:pt x="40" y="42"/>
                    </a:lnTo>
                    <a:lnTo>
                      <a:pt x="36" y="40"/>
                    </a:lnTo>
                    <a:lnTo>
                      <a:pt x="23" y="40"/>
                    </a:lnTo>
                    <a:lnTo>
                      <a:pt x="23" y="71"/>
                    </a:lnTo>
                    <a:lnTo>
                      <a:pt x="27" y="75"/>
                    </a:lnTo>
                    <a:lnTo>
                      <a:pt x="31" y="76"/>
                    </a:lnTo>
                    <a:lnTo>
                      <a:pt x="34" y="76"/>
                    </a:lnTo>
                    <a:lnTo>
                      <a:pt x="34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2" y="68"/>
                    </a:lnTo>
                    <a:lnTo>
                      <a:pt x="12" y="12"/>
                    </a:lnTo>
                    <a:lnTo>
                      <a:pt x="9" y="7"/>
                    </a:lnTo>
                    <a:lnTo>
                      <a:pt x="4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46" name="Picture 530"/>
              <p:cNvPicPr>
                <a:picLocks noChangeAspect="1" noChangeArrowheads="1"/>
              </p:cNvPicPr>
              <p:nvPr/>
            </p:nvPicPr>
            <p:blipFill>
              <a:blip r:embed="rId265" cstate="print"/>
              <a:srcRect/>
              <a:stretch>
                <a:fillRect/>
              </a:stretch>
            </p:blipFill>
            <p:spPr bwMode="auto">
              <a:xfrm>
                <a:off x="5171" y="255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47" name="Picture 531"/>
              <p:cNvPicPr>
                <a:picLocks noChangeAspect="1" noChangeArrowheads="1"/>
              </p:cNvPicPr>
              <p:nvPr/>
            </p:nvPicPr>
            <p:blipFill>
              <a:blip r:embed="rId266" cstate="print"/>
              <a:srcRect/>
              <a:stretch>
                <a:fillRect/>
              </a:stretch>
            </p:blipFill>
            <p:spPr bwMode="auto">
              <a:xfrm>
                <a:off x="5171" y="2552"/>
                <a:ext cx="9" cy="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48" name="Picture 532"/>
              <p:cNvPicPr>
                <a:picLocks noChangeAspect="1" noChangeArrowheads="1"/>
              </p:cNvPicPr>
              <p:nvPr/>
            </p:nvPicPr>
            <p:blipFill>
              <a:blip r:embed="rId267" cstate="print"/>
              <a:srcRect/>
              <a:stretch>
                <a:fillRect/>
              </a:stretch>
            </p:blipFill>
            <p:spPr bwMode="auto">
              <a:xfrm>
                <a:off x="1067" y="2710"/>
                <a:ext cx="4108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49" name="Picture 533"/>
              <p:cNvPicPr>
                <a:picLocks noChangeAspect="1" noChangeArrowheads="1"/>
              </p:cNvPicPr>
              <p:nvPr/>
            </p:nvPicPr>
            <p:blipFill>
              <a:blip r:embed="rId268" cstate="print"/>
              <a:srcRect/>
              <a:stretch>
                <a:fillRect/>
              </a:stretch>
            </p:blipFill>
            <p:spPr bwMode="auto">
              <a:xfrm>
                <a:off x="1067" y="2710"/>
                <a:ext cx="4108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50" name="Picture 534"/>
              <p:cNvPicPr>
                <a:picLocks noChangeAspect="1" noChangeArrowheads="1"/>
              </p:cNvPicPr>
              <p:nvPr/>
            </p:nvPicPr>
            <p:blipFill>
              <a:blip r:embed="rId269" cstate="print"/>
              <a:srcRect/>
              <a:stretch>
                <a:fillRect/>
              </a:stretch>
            </p:blipFill>
            <p:spPr bwMode="auto">
              <a:xfrm>
                <a:off x="1064" y="271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51" name="Picture 535"/>
              <p:cNvPicPr>
                <a:picLocks noChangeAspect="1" noChangeArrowheads="1"/>
              </p:cNvPicPr>
              <p:nvPr/>
            </p:nvPicPr>
            <p:blipFill>
              <a:blip r:embed="rId270" cstate="print"/>
              <a:srcRect/>
              <a:stretch>
                <a:fillRect/>
              </a:stretch>
            </p:blipFill>
            <p:spPr bwMode="auto">
              <a:xfrm>
                <a:off x="1064" y="271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52" name="Freeform 536"/>
              <p:cNvSpPr>
                <a:spLocks/>
              </p:cNvSpPr>
              <p:nvPr/>
            </p:nvSpPr>
            <p:spPr bwMode="auto">
              <a:xfrm>
                <a:off x="1214" y="2748"/>
                <a:ext cx="61" cy="8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9" y="0"/>
                  </a:cxn>
                  <a:cxn ang="0">
                    <a:pos x="61" y="8"/>
                  </a:cxn>
                  <a:cxn ang="0">
                    <a:pos x="44" y="31"/>
                  </a:cxn>
                  <a:cxn ang="0">
                    <a:pos x="33" y="55"/>
                  </a:cxn>
                  <a:cxn ang="0">
                    <a:pos x="28" y="80"/>
                  </a:cxn>
                  <a:cxn ang="0">
                    <a:pos x="12" y="80"/>
                  </a:cxn>
                  <a:cxn ang="0">
                    <a:pos x="20" y="56"/>
                  </a:cxn>
                  <a:cxn ang="0">
                    <a:pos x="33" y="33"/>
                  </a:cxn>
                  <a:cxn ang="0">
                    <a:pos x="52" y="10"/>
                  </a:cxn>
                  <a:cxn ang="0">
                    <a:pos x="12" y="10"/>
                  </a:cxn>
                  <a:cxn ang="0">
                    <a:pos x="10" y="11"/>
                  </a:cxn>
                  <a:cxn ang="0">
                    <a:pos x="7" y="14"/>
                  </a:cxn>
                  <a:cxn ang="0">
                    <a:pos x="2" y="22"/>
                  </a:cxn>
                  <a:cxn ang="0">
                    <a:pos x="0" y="22"/>
                  </a:cxn>
                  <a:cxn ang="0">
                    <a:pos x="2" y="0"/>
                  </a:cxn>
                </a:cxnLst>
                <a:rect l="0" t="0" r="r" b="b"/>
                <a:pathLst>
                  <a:path w="61" h="80">
                    <a:moveTo>
                      <a:pt x="2" y="0"/>
                    </a:moveTo>
                    <a:lnTo>
                      <a:pt x="59" y="0"/>
                    </a:lnTo>
                    <a:lnTo>
                      <a:pt x="61" y="8"/>
                    </a:lnTo>
                    <a:lnTo>
                      <a:pt x="44" y="31"/>
                    </a:lnTo>
                    <a:lnTo>
                      <a:pt x="33" y="55"/>
                    </a:lnTo>
                    <a:lnTo>
                      <a:pt x="28" y="80"/>
                    </a:lnTo>
                    <a:lnTo>
                      <a:pt x="12" y="80"/>
                    </a:lnTo>
                    <a:lnTo>
                      <a:pt x="20" y="56"/>
                    </a:lnTo>
                    <a:lnTo>
                      <a:pt x="33" y="33"/>
                    </a:lnTo>
                    <a:lnTo>
                      <a:pt x="52" y="10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14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53" name="Freeform 537"/>
              <p:cNvSpPr>
                <a:spLocks noEditPoints="1"/>
              </p:cNvSpPr>
              <p:nvPr/>
            </p:nvSpPr>
            <p:spPr bwMode="auto">
              <a:xfrm>
                <a:off x="1516" y="2748"/>
                <a:ext cx="99" cy="81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1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39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5"/>
                  </a:cxn>
                  <a:cxn ang="0">
                    <a:pos x="12" y="39"/>
                  </a:cxn>
                  <a:cxn ang="0">
                    <a:pos x="20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67" y="64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2" y="39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54" name="Freeform 538"/>
              <p:cNvSpPr>
                <a:spLocks/>
              </p:cNvSpPr>
              <p:nvPr/>
            </p:nvSpPr>
            <p:spPr bwMode="auto">
              <a:xfrm>
                <a:off x="1624" y="2747"/>
                <a:ext cx="62" cy="82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2" y="7"/>
                  </a:cxn>
                  <a:cxn ang="0">
                    <a:pos x="59" y="19"/>
                  </a:cxn>
                  <a:cxn ang="0">
                    <a:pos x="55" y="29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52" y="42"/>
                  </a:cxn>
                  <a:cxn ang="0">
                    <a:pos x="60" y="48"/>
                  </a:cxn>
                  <a:cxn ang="0">
                    <a:pos x="60" y="68"/>
                  </a:cxn>
                  <a:cxn ang="0">
                    <a:pos x="51" y="77"/>
                  </a:cxn>
                  <a:cxn ang="0">
                    <a:pos x="28" y="82"/>
                  </a:cxn>
                  <a:cxn ang="0">
                    <a:pos x="17" y="81"/>
                  </a:cxn>
                  <a:cxn ang="0">
                    <a:pos x="5" y="76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8"/>
                  </a:cxn>
                  <a:cxn ang="0">
                    <a:pos x="13" y="71"/>
                  </a:cxn>
                  <a:cxn ang="0">
                    <a:pos x="18" y="75"/>
                  </a:cxn>
                  <a:cxn ang="0">
                    <a:pos x="29" y="77"/>
                  </a:cxn>
                  <a:cxn ang="0">
                    <a:pos x="47" y="68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39"/>
                  </a:cxn>
                  <a:cxn ang="0">
                    <a:pos x="26" y="40"/>
                  </a:cxn>
                  <a:cxn ang="0">
                    <a:pos x="20" y="35"/>
                  </a:cxn>
                  <a:cxn ang="0">
                    <a:pos x="36" y="34"/>
                  </a:cxn>
                  <a:cxn ang="0">
                    <a:pos x="45" y="25"/>
                  </a:cxn>
                  <a:cxn ang="0">
                    <a:pos x="45" y="15"/>
                  </a:cxn>
                  <a:cxn ang="0">
                    <a:pos x="41" y="9"/>
                  </a:cxn>
                  <a:cxn ang="0">
                    <a:pos x="34" y="6"/>
                  </a:cxn>
                  <a:cxn ang="0">
                    <a:pos x="26" y="6"/>
                  </a:cxn>
                  <a:cxn ang="0">
                    <a:pos x="18" y="9"/>
                  </a:cxn>
                  <a:cxn ang="0">
                    <a:pos x="15" y="15"/>
                  </a:cxn>
                  <a:cxn ang="0">
                    <a:pos x="17" y="23"/>
                  </a:cxn>
                  <a:cxn ang="0">
                    <a:pos x="13" y="26"/>
                  </a:cxn>
                  <a:cxn ang="0">
                    <a:pos x="7" y="24"/>
                  </a:cxn>
                  <a:cxn ang="0">
                    <a:pos x="4" y="19"/>
                  </a:cxn>
                  <a:cxn ang="0">
                    <a:pos x="8" y="9"/>
                  </a:cxn>
                  <a:cxn ang="0">
                    <a:pos x="18" y="2"/>
                  </a:cxn>
                </a:cxnLst>
                <a:rect l="0" t="0" r="r" b="b"/>
                <a:pathLst>
                  <a:path w="62" h="82">
                    <a:moveTo>
                      <a:pt x="31" y="0"/>
                    </a:moveTo>
                    <a:lnTo>
                      <a:pt x="43" y="2"/>
                    </a:lnTo>
                    <a:lnTo>
                      <a:pt x="48" y="5"/>
                    </a:lnTo>
                    <a:lnTo>
                      <a:pt x="52" y="7"/>
                    </a:lnTo>
                    <a:lnTo>
                      <a:pt x="56" y="11"/>
                    </a:lnTo>
                    <a:lnTo>
                      <a:pt x="59" y="19"/>
                    </a:lnTo>
                    <a:lnTo>
                      <a:pt x="56" y="26"/>
                    </a:lnTo>
                    <a:lnTo>
                      <a:pt x="55" y="29"/>
                    </a:lnTo>
                    <a:lnTo>
                      <a:pt x="51" y="32"/>
                    </a:lnTo>
                    <a:lnTo>
                      <a:pt x="48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48" y="40"/>
                    </a:lnTo>
                    <a:lnTo>
                      <a:pt x="52" y="42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8"/>
                    </a:lnTo>
                    <a:lnTo>
                      <a:pt x="60" y="68"/>
                    </a:lnTo>
                    <a:lnTo>
                      <a:pt x="56" y="73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28" y="82"/>
                    </a:lnTo>
                    <a:lnTo>
                      <a:pt x="22" y="82"/>
                    </a:lnTo>
                    <a:lnTo>
                      <a:pt x="17" y="81"/>
                    </a:lnTo>
                    <a:lnTo>
                      <a:pt x="10" y="79"/>
                    </a:lnTo>
                    <a:lnTo>
                      <a:pt x="5" y="76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4" y="57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3" y="61"/>
                    </a:lnTo>
                    <a:lnTo>
                      <a:pt x="13" y="71"/>
                    </a:lnTo>
                    <a:lnTo>
                      <a:pt x="15" y="73"/>
                    </a:lnTo>
                    <a:lnTo>
                      <a:pt x="18" y="75"/>
                    </a:lnTo>
                    <a:lnTo>
                      <a:pt x="26" y="77"/>
                    </a:lnTo>
                    <a:lnTo>
                      <a:pt x="29" y="77"/>
                    </a:lnTo>
                    <a:lnTo>
                      <a:pt x="40" y="75"/>
                    </a:lnTo>
                    <a:lnTo>
                      <a:pt x="47" y="68"/>
                    </a:lnTo>
                    <a:lnTo>
                      <a:pt x="50" y="58"/>
                    </a:lnTo>
                    <a:lnTo>
                      <a:pt x="47" y="48"/>
                    </a:lnTo>
                    <a:lnTo>
                      <a:pt x="45" y="44"/>
                    </a:lnTo>
                    <a:lnTo>
                      <a:pt x="41" y="42"/>
                    </a:lnTo>
                    <a:lnTo>
                      <a:pt x="36" y="40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6" y="40"/>
                    </a:lnTo>
                    <a:lnTo>
                      <a:pt x="20" y="40"/>
                    </a:lnTo>
                    <a:lnTo>
                      <a:pt x="20" y="35"/>
                    </a:lnTo>
                    <a:lnTo>
                      <a:pt x="32" y="35"/>
                    </a:lnTo>
                    <a:lnTo>
                      <a:pt x="36" y="34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9" y="5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3" y="26"/>
                    </a:lnTo>
                    <a:lnTo>
                      <a:pt x="8" y="26"/>
                    </a:lnTo>
                    <a:lnTo>
                      <a:pt x="7" y="24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55" name="Freeform 539"/>
              <p:cNvSpPr>
                <a:spLocks/>
              </p:cNvSpPr>
              <p:nvPr/>
            </p:nvSpPr>
            <p:spPr bwMode="auto">
              <a:xfrm>
                <a:off x="1699" y="2748"/>
                <a:ext cx="61" cy="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0" y="0"/>
                  </a:cxn>
                  <a:cxn ang="0">
                    <a:pos x="61" y="8"/>
                  </a:cxn>
                  <a:cxn ang="0">
                    <a:pos x="45" y="31"/>
                  </a:cxn>
                  <a:cxn ang="0">
                    <a:pos x="34" y="55"/>
                  </a:cxn>
                  <a:cxn ang="0">
                    <a:pos x="29" y="80"/>
                  </a:cxn>
                  <a:cxn ang="0">
                    <a:pos x="14" y="80"/>
                  </a:cxn>
                  <a:cxn ang="0">
                    <a:pos x="20" y="56"/>
                  </a:cxn>
                  <a:cxn ang="0">
                    <a:pos x="34" y="33"/>
                  </a:cxn>
                  <a:cxn ang="0">
                    <a:pos x="52" y="10"/>
                  </a:cxn>
                  <a:cxn ang="0">
                    <a:pos x="13" y="10"/>
                  </a:cxn>
                  <a:cxn ang="0">
                    <a:pos x="10" y="11"/>
                  </a:cxn>
                  <a:cxn ang="0">
                    <a:pos x="8" y="14"/>
                  </a:cxn>
                  <a:cxn ang="0">
                    <a:pos x="5" y="18"/>
                  </a:cxn>
                  <a:cxn ang="0">
                    <a:pos x="4" y="22"/>
                  </a:cxn>
                  <a:cxn ang="0">
                    <a:pos x="0" y="22"/>
                  </a:cxn>
                  <a:cxn ang="0">
                    <a:pos x="4" y="0"/>
                  </a:cxn>
                </a:cxnLst>
                <a:rect l="0" t="0" r="r" b="b"/>
                <a:pathLst>
                  <a:path w="61" h="80">
                    <a:moveTo>
                      <a:pt x="4" y="0"/>
                    </a:moveTo>
                    <a:lnTo>
                      <a:pt x="60" y="0"/>
                    </a:lnTo>
                    <a:lnTo>
                      <a:pt x="61" y="8"/>
                    </a:lnTo>
                    <a:lnTo>
                      <a:pt x="45" y="31"/>
                    </a:lnTo>
                    <a:lnTo>
                      <a:pt x="34" y="55"/>
                    </a:lnTo>
                    <a:lnTo>
                      <a:pt x="29" y="80"/>
                    </a:lnTo>
                    <a:lnTo>
                      <a:pt x="14" y="80"/>
                    </a:lnTo>
                    <a:lnTo>
                      <a:pt x="20" y="56"/>
                    </a:lnTo>
                    <a:lnTo>
                      <a:pt x="34" y="33"/>
                    </a:lnTo>
                    <a:lnTo>
                      <a:pt x="52" y="10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5" y="18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56" name="Picture 540"/>
              <p:cNvPicPr>
                <a:picLocks noChangeAspect="1" noChangeArrowheads="1"/>
              </p:cNvPicPr>
              <p:nvPr/>
            </p:nvPicPr>
            <p:blipFill>
              <a:blip r:embed="rId271" cstate="print"/>
              <a:srcRect/>
              <a:stretch>
                <a:fillRect/>
              </a:stretch>
            </p:blipFill>
            <p:spPr bwMode="auto">
              <a:xfrm>
                <a:off x="1857" y="271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57" name="Picture 541"/>
              <p:cNvPicPr>
                <a:picLocks noChangeAspect="1" noChangeArrowheads="1"/>
              </p:cNvPicPr>
              <p:nvPr/>
            </p:nvPicPr>
            <p:blipFill>
              <a:blip r:embed="rId272" cstate="print"/>
              <a:srcRect/>
              <a:stretch>
                <a:fillRect/>
              </a:stretch>
            </p:blipFill>
            <p:spPr bwMode="auto">
              <a:xfrm>
                <a:off x="1857" y="271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58" name="Picture 542"/>
              <p:cNvPicPr>
                <a:picLocks noChangeAspect="1" noChangeArrowheads="1"/>
              </p:cNvPicPr>
              <p:nvPr/>
            </p:nvPicPr>
            <p:blipFill>
              <a:blip r:embed="rId273" cstate="print"/>
              <a:srcRect/>
              <a:stretch>
                <a:fillRect/>
              </a:stretch>
            </p:blipFill>
            <p:spPr bwMode="auto">
              <a:xfrm>
                <a:off x="1885" y="2715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59" name="Picture 543"/>
              <p:cNvPicPr>
                <a:picLocks noChangeAspect="1" noChangeArrowheads="1"/>
              </p:cNvPicPr>
              <p:nvPr/>
            </p:nvPicPr>
            <p:blipFill>
              <a:blip r:embed="rId274" cstate="print"/>
              <a:srcRect/>
              <a:stretch>
                <a:fillRect/>
              </a:stretch>
            </p:blipFill>
            <p:spPr bwMode="auto">
              <a:xfrm>
                <a:off x="1885" y="2715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60" name="Freeform 544"/>
              <p:cNvSpPr>
                <a:spLocks/>
              </p:cNvSpPr>
              <p:nvPr/>
            </p:nvSpPr>
            <p:spPr bwMode="auto">
              <a:xfrm>
                <a:off x="2139" y="2734"/>
                <a:ext cx="60" cy="6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60" y="60"/>
                  </a:cxn>
                  <a:cxn ang="0">
                    <a:pos x="49" y="60"/>
                  </a:cxn>
                  <a:cxn ang="0">
                    <a:pos x="30" y="22"/>
                  </a:cxn>
                  <a:cxn ang="0">
                    <a:pos x="11" y="60"/>
                  </a:cxn>
                  <a:cxn ang="0">
                    <a:pos x="0" y="60"/>
                  </a:cxn>
                  <a:cxn ang="0">
                    <a:pos x="30" y="0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lnTo>
                      <a:pt x="60" y="60"/>
                    </a:lnTo>
                    <a:lnTo>
                      <a:pt x="49" y="60"/>
                    </a:lnTo>
                    <a:lnTo>
                      <a:pt x="30" y="22"/>
                    </a:lnTo>
                    <a:lnTo>
                      <a:pt x="11" y="60"/>
                    </a:lnTo>
                    <a:lnTo>
                      <a:pt x="0" y="6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61" name="Freeform 545"/>
              <p:cNvSpPr>
                <a:spLocks noEditPoints="1"/>
              </p:cNvSpPr>
              <p:nvPr/>
            </p:nvSpPr>
            <p:spPr bwMode="auto">
              <a:xfrm>
                <a:off x="2543" y="2748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1" y="74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7" y="45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2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1" y="39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62" name="Freeform 546"/>
              <p:cNvSpPr>
                <a:spLocks/>
              </p:cNvSpPr>
              <p:nvPr/>
            </p:nvSpPr>
            <p:spPr bwMode="auto">
              <a:xfrm>
                <a:off x="2654" y="2744"/>
                <a:ext cx="61" cy="8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53" y="0"/>
                  </a:cxn>
                  <a:cxn ang="0">
                    <a:pos x="50" y="14"/>
                  </a:cxn>
                  <a:cxn ang="0">
                    <a:pos x="11" y="14"/>
                  </a:cxn>
                  <a:cxn ang="0">
                    <a:pos x="11" y="37"/>
                  </a:cxn>
                  <a:cxn ang="0">
                    <a:pos x="21" y="32"/>
                  </a:cxn>
                  <a:cxn ang="0">
                    <a:pos x="31" y="31"/>
                  </a:cxn>
                  <a:cxn ang="0">
                    <a:pos x="43" y="32"/>
                  </a:cxn>
                  <a:cxn ang="0">
                    <a:pos x="52" y="37"/>
                  </a:cxn>
                  <a:cxn ang="0">
                    <a:pos x="58" y="45"/>
                  </a:cxn>
                  <a:cxn ang="0">
                    <a:pos x="61" y="56"/>
                  </a:cxn>
                  <a:cxn ang="0">
                    <a:pos x="58" y="69"/>
                  </a:cxn>
                  <a:cxn ang="0">
                    <a:pos x="50" y="78"/>
                  </a:cxn>
                  <a:cxn ang="0">
                    <a:pos x="40" y="84"/>
                  </a:cxn>
                  <a:cxn ang="0">
                    <a:pos x="28" y="85"/>
                  </a:cxn>
                  <a:cxn ang="0">
                    <a:pos x="21" y="85"/>
                  </a:cxn>
                  <a:cxn ang="0">
                    <a:pos x="15" y="84"/>
                  </a:cxn>
                  <a:cxn ang="0">
                    <a:pos x="5" y="79"/>
                  </a:cxn>
                  <a:cxn ang="0">
                    <a:pos x="2" y="76"/>
                  </a:cxn>
                  <a:cxn ang="0">
                    <a:pos x="0" y="73"/>
                  </a:cxn>
                  <a:cxn ang="0">
                    <a:pos x="0" y="65"/>
                  </a:cxn>
                  <a:cxn ang="0">
                    <a:pos x="3" y="61"/>
                  </a:cxn>
                  <a:cxn ang="0">
                    <a:pos x="6" y="61"/>
                  </a:cxn>
                  <a:cxn ang="0">
                    <a:pos x="10" y="62"/>
                  </a:cxn>
                  <a:cxn ang="0">
                    <a:pos x="12" y="64"/>
                  </a:cxn>
                  <a:cxn ang="0">
                    <a:pos x="14" y="68"/>
                  </a:cxn>
                  <a:cxn ang="0">
                    <a:pos x="12" y="69"/>
                  </a:cxn>
                  <a:cxn ang="0">
                    <a:pos x="12" y="75"/>
                  </a:cxn>
                  <a:cxn ang="0">
                    <a:pos x="15" y="78"/>
                  </a:cxn>
                  <a:cxn ang="0">
                    <a:pos x="17" y="79"/>
                  </a:cxn>
                  <a:cxn ang="0">
                    <a:pos x="21" y="80"/>
                  </a:cxn>
                  <a:cxn ang="0">
                    <a:pos x="26" y="80"/>
                  </a:cxn>
                  <a:cxn ang="0">
                    <a:pos x="38" y="78"/>
                  </a:cxn>
                  <a:cxn ang="0">
                    <a:pos x="44" y="70"/>
                  </a:cxn>
                  <a:cxn ang="0">
                    <a:pos x="47" y="59"/>
                  </a:cxn>
                  <a:cxn ang="0">
                    <a:pos x="45" y="47"/>
                  </a:cxn>
                  <a:cxn ang="0">
                    <a:pos x="38" y="40"/>
                  </a:cxn>
                  <a:cxn ang="0">
                    <a:pos x="28" y="37"/>
                  </a:cxn>
                  <a:cxn ang="0">
                    <a:pos x="22" y="37"/>
                  </a:cxn>
                  <a:cxn ang="0">
                    <a:pos x="17" y="38"/>
                  </a:cxn>
                  <a:cxn ang="0">
                    <a:pos x="15" y="41"/>
                  </a:cxn>
                  <a:cxn ang="0">
                    <a:pos x="11" y="43"/>
                  </a:cxn>
                  <a:cxn ang="0">
                    <a:pos x="9" y="47"/>
                  </a:cxn>
                  <a:cxn ang="0">
                    <a:pos x="3" y="46"/>
                  </a:cxn>
                  <a:cxn ang="0">
                    <a:pos x="3" y="4"/>
                  </a:cxn>
                  <a:cxn ang="0">
                    <a:pos x="45" y="4"/>
                  </a:cxn>
                  <a:cxn ang="0">
                    <a:pos x="47" y="3"/>
                  </a:cxn>
                  <a:cxn ang="0">
                    <a:pos x="48" y="0"/>
                  </a:cxn>
                </a:cxnLst>
                <a:rect l="0" t="0" r="r" b="b"/>
                <a:pathLst>
                  <a:path w="61" h="85">
                    <a:moveTo>
                      <a:pt x="48" y="0"/>
                    </a:moveTo>
                    <a:lnTo>
                      <a:pt x="53" y="0"/>
                    </a:lnTo>
                    <a:lnTo>
                      <a:pt x="50" y="14"/>
                    </a:lnTo>
                    <a:lnTo>
                      <a:pt x="11" y="14"/>
                    </a:lnTo>
                    <a:lnTo>
                      <a:pt x="11" y="37"/>
                    </a:lnTo>
                    <a:lnTo>
                      <a:pt x="21" y="32"/>
                    </a:lnTo>
                    <a:lnTo>
                      <a:pt x="31" y="31"/>
                    </a:lnTo>
                    <a:lnTo>
                      <a:pt x="43" y="32"/>
                    </a:lnTo>
                    <a:lnTo>
                      <a:pt x="52" y="37"/>
                    </a:lnTo>
                    <a:lnTo>
                      <a:pt x="58" y="45"/>
                    </a:lnTo>
                    <a:lnTo>
                      <a:pt x="61" y="56"/>
                    </a:lnTo>
                    <a:lnTo>
                      <a:pt x="58" y="69"/>
                    </a:lnTo>
                    <a:lnTo>
                      <a:pt x="50" y="78"/>
                    </a:lnTo>
                    <a:lnTo>
                      <a:pt x="40" y="84"/>
                    </a:lnTo>
                    <a:lnTo>
                      <a:pt x="28" y="85"/>
                    </a:lnTo>
                    <a:lnTo>
                      <a:pt x="21" y="85"/>
                    </a:lnTo>
                    <a:lnTo>
                      <a:pt x="15" y="84"/>
                    </a:lnTo>
                    <a:lnTo>
                      <a:pt x="5" y="79"/>
                    </a:lnTo>
                    <a:lnTo>
                      <a:pt x="2" y="76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3" y="61"/>
                    </a:lnTo>
                    <a:lnTo>
                      <a:pt x="6" y="61"/>
                    </a:lnTo>
                    <a:lnTo>
                      <a:pt x="10" y="62"/>
                    </a:lnTo>
                    <a:lnTo>
                      <a:pt x="12" y="64"/>
                    </a:lnTo>
                    <a:lnTo>
                      <a:pt x="14" y="68"/>
                    </a:lnTo>
                    <a:lnTo>
                      <a:pt x="12" y="69"/>
                    </a:lnTo>
                    <a:lnTo>
                      <a:pt x="12" y="75"/>
                    </a:lnTo>
                    <a:lnTo>
                      <a:pt x="15" y="78"/>
                    </a:lnTo>
                    <a:lnTo>
                      <a:pt x="17" y="79"/>
                    </a:lnTo>
                    <a:lnTo>
                      <a:pt x="21" y="80"/>
                    </a:lnTo>
                    <a:lnTo>
                      <a:pt x="26" y="80"/>
                    </a:lnTo>
                    <a:lnTo>
                      <a:pt x="38" y="78"/>
                    </a:lnTo>
                    <a:lnTo>
                      <a:pt x="44" y="70"/>
                    </a:lnTo>
                    <a:lnTo>
                      <a:pt x="47" y="59"/>
                    </a:lnTo>
                    <a:lnTo>
                      <a:pt x="45" y="47"/>
                    </a:lnTo>
                    <a:lnTo>
                      <a:pt x="38" y="40"/>
                    </a:lnTo>
                    <a:lnTo>
                      <a:pt x="28" y="37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5" y="41"/>
                    </a:lnTo>
                    <a:lnTo>
                      <a:pt x="11" y="43"/>
                    </a:lnTo>
                    <a:lnTo>
                      <a:pt x="9" y="47"/>
                    </a:lnTo>
                    <a:lnTo>
                      <a:pt x="3" y="46"/>
                    </a:lnTo>
                    <a:lnTo>
                      <a:pt x="3" y="4"/>
                    </a:lnTo>
                    <a:lnTo>
                      <a:pt x="45" y="4"/>
                    </a:lnTo>
                    <a:lnTo>
                      <a:pt x="47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63" name="Freeform 547"/>
              <p:cNvSpPr>
                <a:spLocks/>
              </p:cNvSpPr>
              <p:nvPr/>
            </p:nvSpPr>
            <p:spPr bwMode="auto">
              <a:xfrm>
                <a:off x="2722" y="2748"/>
                <a:ext cx="79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8" y="0"/>
                  </a:cxn>
                  <a:cxn ang="0">
                    <a:pos x="75" y="22"/>
                  </a:cxn>
                  <a:cxn ang="0">
                    <a:pos x="71" y="23"/>
                  </a:cxn>
                  <a:cxn ang="0">
                    <a:pos x="65" y="17"/>
                  </a:cxn>
                  <a:cxn ang="0">
                    <a:pos x="57" y="10"/>
                  </a:cxn>
                  <a:cxn ang="0">
                    <a:pos x="49" y="6"/>
                  </a:cxn>
                  <a:cxn ang="0">
                    <a:pos x="36" y="5"/>
                  </a:cxn>
                  <a:cxn ang="0">
                    <a:pos x="32" y="6"/>
                  </a:cxn>
                  <a:cxn ang="0">
                    <a:pos x="29" y="6"/>
                  </a:cxn>
                  <a:cxn ang="0">
                    <a:pos x="24" y="9"/>
                  </a:cxn>
                  <a:cxn ang="0">
                    <a:pos x="23" y="11"/>
                  </a:cxn>
                  <a:cxn ang="0">
                    <a:pos x="23" y="36"/>
                  </a:cxn>
                  <a:cxn ang="0">
                    <a:pos x="32" y="36"/>
                  </a:cxn>
                  <a:cxn ang="0">
                    <a:pos x="37" y="34"/>
                  </a:cxn>
                  <a:cxn ang="0">
                    <a:pos x="42" y="32"/>
                  </a:cxn>
                  <a:cxn ang="0">
                    <a:pos x="43" y="29"/>
                  </a:cxn>
                  <a:cxn ang="0">
                    <a:pos x="45" y="25"/>
                  </a:cxn>
                  <a:cxn ang="0">
                    <a:pos x="46" y="20"/>
                  </a:cxn>
                  <a:cxn ang="0">
                    <a:pos x="50" y="20"/>
                  </a:cxn>
                  <a:cxn ang="0">
                    <a:pos x="50" y="55"/>
                  </a:cxn>
                  <a:cxn ang="0">
                    <a:pos x="46" y="55"/>
                  </a:cxn>
                  <a:cxn ang="0">
                    <a:pos x="43" y="47"/>
                  </a:cxn>
                  <a:cxn ang="0">
                    <a:pos x="42" y="45"/>
                  </a:cxn>
                  <a:cxn ang="0">
                    <a:pos x="40" y="42"/>
                  </a:cxn>
                  <a:cxn ang="0">
                    <a:pos x="36" y="41"/>
                  </a:cxn>
                  <a:cxn ang="0">
                    <a:pos x="23" y="41"/>
                  </a:cxn>
                  <a:cxn ang="0">
                    <a:pos x="23" y="70"/>
                  </a:cxn>
                  <a:cxn ang="0">
                    <a:pos x="27" y="74"/>
                  </a:cxn>
                  <a:cxn ang="0">
                    <a:pos x="31" y="75"/>
                  </a:cxn>
                  <a:cxn ang="0">
                    <a:pos x="36" y="75"/>
                  </a:cxn>
                  <a:cxn ang="0">
                    <a:pos x="49" y="74"/>
                  </a:cxn>
                  <a:cxn ang="0">
                    <a:pos x="59" y="70"/>
                  </a:cxn>
                  <a:cxn ang="0">
                    <a:pos x="64" y="66"/>
                  </a:cxn>
                  <a:cxn ang="0">
                    <a:pos x="70" y="61"/>
                  </a:cxn>
                  <a:cxn ang="0">
                    <a:pos x="77" y="53"/>
                  </a:cxn>
                  <a:cxn ang="0">
                    <a:pos x="79" y="55"/>
                  </a:cxn>
                  <a:cxn ang="0">
                    <a:pos x="69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13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9" h="80">
                    <a:moveTo>
                      <a:pt x="0" y="0"/>
                    </a:moveTo>
                    <a:lnTo>
                      <a:pt x="68" y="0"/>
                    </a:lnTo>
                    <a:lnTo>
                      <a:pt x="75" y="22"/>
                    </a:lnTo>
                    <a:lnTo>
                      <a:pt x="71" y="23"/>
                    </a:lnTo>
                    <a:lnTo>
                      <a:pt x="65" y="17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6" y="5"/>
                    </a:lnTo>
                    <a:lnTo>
                      <a:pt x="32" y="6"/>
                    </a:lnTo>
                    <a:lnTo>
                      <a:pt x="29" y="6"/>
                    </a:lnTo>
                    <a:lnTo>
                      <a:pt x="24" y="9"/>
                    </a:lnTo>
                    <a:lnTo>
                      <a:pt x="23" y="11"/>
                    </a:lnTo>
                    <a:lnTo>
                      <a:pt x="23" y="36"/>
                    </a:lnTo>
                    <a:lnTo>
                      <a:pt x="32" y="36"/>
                    </a:lnTo>
                    <a:lnTo>
                      <a:pt x="37" y="34"/>
                    </a:lnTo>
                    <a:lnTo>
                      <a:pt x="42" y="32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0" y="55"/>
                    </a:lnTo>
                    <a:lnTo>
                      <a:pt x="46" y="55"/>
                    </a:lnTo>
                    <a:lnTo>
                      <a:pt x="43" y="47"/>
                    </a:lnTo>
                    <a:lnTo>
                      <a:pt x="42" y="45"/>
                    </a:lnTo>
                    <a:lnTo>
                      <a:pt x="40" y="42"/>
                    </a:lnTo>
                    <a:lnTo>
                      <a:pt x="36" y="41"/>
                    </a:lnTo>
                    <a:lnTo>
                      <a:pt x="23" y="41"/>
                    </a:lnTo>
                    <a:lnTo>
                      <a:pt x="23" y="70"/>
                    </a:lnTo>
                    <a:lnTo>
                      <a:pt x="27" y="74"/>
                    </a:lnTo>
                    <a:lnTo>
                      <a:pt x="31" y="75"/>
                    </a:lnTo>
                    <a:lnTo>
                      <a:pt x="36" y="75"/>
                    </a:lnTo>
                    <a:lnTo>
                      <a:pt x="49" y="74"/>
                    </a:lnTo>
                    <a:lnTo>
                      <a:pt x="59" y="70"/>
                    </a:lnTo>
                    <a:lnTo>
                      <a:pt x="64" y="66"/>
                    </a:lnTo>
                    <a:lnTo>
                      <a:pt x="70" y="61"/>
                    </a:lnTo>
                    <a:lnTo>
                      <a:pt x="77" y="53"/>
                    </a:lnTo>
                    <a:lnTo>
                      <a:pt x="79" y="55"/>
                    </a:lnTo>
                    <a:lnTo>
                      <a:pt x="69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64" name="Picture 548"/>
              <p:cNvPicPr>
                <a:picLocks noChangeAspect="1" noChangeArrowheads="1"/>
              </p:cNvPicPr>
              <p:nvPr/>
            </p:nvPicPr>
            <p:blipFill>
              <a:blip r:embed="rId275" cstate="print"/>
              <a:srcRect/>
              <a:stretch>
                <a:fillRect/>
              </a:stretch>
            </p:blipFill>
            <p:spPr bwMode="auto">
              <a:xfrm>
                <a:off x="2890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65" name="Picture 549"/>
              <p:cNvPicPr>
                <a:picLocks noChangeAspect="1" noChangeArrowheads="1"/>
              </p:cNvPicPr>
              <p:nvPr/>
            </p:nvPicPr>
            <p:blipFill>
              <a:blip r:embed="rId276" cstate="print"/>
              <a:srcRect/>
              <a:stretch>
                <a:fillRect/>
              </a:stretch>
            </p:blipFill>
            <p:spPr bwMode="auto">
              <a:xfrm>
                <a:off x="2890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66" name="Picture 550"/>
              <p:cNvPicPr>
                <a:picLocks noChangeAspect="1" noChangeArrowheads="1"/>
              </p:cNvPicPr>
              <p:nvPr/>
            </p:nvPicPr>
            <p:blipFill>
              <a:blip r:embed="rId277" cstate="print"/>
              <a:srcRect/>
              <a:stretch>
                <a:fillRect/>
              </a:stretch>
            </p:blipFill>
            <p:spPr bwMode="auto">
              <a:xfrm>
                <a:off x="2919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67" name="Picture 551"/>
              <p:cNvPicPr>
                <a:picLocks noChangeAspect="1" noChangeArrowheads="1"/>
              </p:cNvPicPr>
              <p:nvPr/>
            </p:nvPicPr>
            <p:blipFill>
              <a:blip r:embed="rId278" cstate="print"/>
              <a:srcRect/>
              <a:stretch>
                <a:fillRect/>
              </a:stretch>
            </p:blipFill>
            <p:spPr bwMode="auto">
              <a:xfrm>
                <a:off x="2919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68" name="Freeform 552"/>
              <p:cNvSpPr>
                <a:spLocks/>
              </p:cNvSpPr>
              <p:nvPr/>
            </p:nvSpPr>
            <p:spPr bwMode="auto">
              <a:xfrm>
                <a:off x="3032" y="2780"/>
                <a:ext cx="63" cy="21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21" y="0"/>
                  </a:cxn>
                  <a:cxn ang="0">
                    <a:pos x="26" y="1"/>
                  </a:cxn>
                  <a:cxn ang="0">
                    <a:pos x="41" y="11"/>
                  </a:cxn>
                  <a:cxn ang="0">
                    <a:pos x="44" y="13"/>
                  </a:cxn>
                  <a:cxn ang="0">
                    <a:pos x="49" y="13"/>
                  </a:cxn>
                  <a:cxn ang="0">
                    <a:pos x="51" y="10"/>
                  </a:cxn>
                  <a:cxn ang="0">
                    <a:pos x="52" y="6"/>
                  </a:cxn>
                  <a:cxn ang="0">
                    <a:pos x="54" y="1"/>
                  </a:cxn>
                  <a:cxn ang="0">
                    <a:pos x="63" y="1"/>
                  </a:cxn>
                  <a:cxn ang="0">
                    <a:pos x="63" y="7"/>
                  </a:cxn>
                  <a:cxn ang="0">
                    <a:pos x="61" y="13"/>
                  </a:cxn>
                  <a:cxn ang="0">
                    <a:pos x="60" y="15"/>
                  </a:cxn>
                  <a:cxn ang="0">
                    <a:pos x="58" y="19"/>
                  </a:cxn>
                  <a:cxn ang="0">
                    <a:pos x="50" y="21"/>
                  </a:cxn>
                  <a:cxn ang="0">
                    <a:pos x="42" y="21"/>
                  </a:cxn>
                  <a:cxn ang="0">
                    <a:pos x="37" y="20"/>
                  </a:cxn>
                  <a:cxn ang="0">
                    <a:pos x="33" y="18"/>
                  </a:cxn>
                  <a:cxn ang="0">
                    <a:pos x="27" y="13"/>
                  </a:cxn>
                  <a:cxn ang="0">
                    <a:pos x="19" y="9"/>
                  </a:cxn>
                  <a:cxn ang="0">
                    <a:pos x="14" y="9"/>
                  </a:cxn>
                  <a:cxn ang="0">
                    <a:pos x="12" y="11"/>
                  </a:cxn>
                  <a:cxn ang="0">
                    <a:pos x="11" y="15"/>
                  </a:cxn>
                  <a:cxn ang="0">
                    <a:pos x="9" y="20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13" y="0"/>
                  </a:cxn>
                </a:cxnLst>
                <a:rect l="0" t="0" r="r" b="b"/>
                <a:pathLst>
                  <a:path w="63" h="21">
                    <a:moveTo>
                      <a:pt x="13" y="0"/>
                    </a:moveTo>
                    <a:lnTo>
                      <a:pt x="21" y="0"/>
                    </a:lnTo>
                    <a:lnTo>
                      <a:pt x="26" y="1"/>
                    </a:lnTo>
                    <a:lnTo>
                      <a:pt x="41" y="11"/>
                    </a:lnTo>
                    <a:lnTo>
                      <a:pt x="44" y="13"/>
                    </a:lnTo>
                    <a:lnTo>
                      <a:pt x="49" y="13"/>
                    </a:lnTo>
                    <a:lnTo>
                      <a:pt x="51" y="10"/>
                    </a:lnTo>
                    <a:lnTo>
                      <a:pt x="52" y="6"/>
                    </a:lnTo>
                    <a:lnTo>
                      <a:pt x="54" y="1"/>
                    </a:lnTo>
                    <a:lnTo>
                      <a:pt x="63" y="1"/>
                    </a:lnTo>
                    <a:lnTo>
                      <a:pt x="63" y="7"/>
                    </a:lnTo>
                    <a:lnTo>
                      <a:pt x="61" y="13"/>
                    </a:lnTo>
                    <a:lnTo>
                      <a:pt x="60" y="15"/>
                    </a:lnTo>
                    <a:lnTo>
                      <a:pt x="58" y="19"/>
                    </a:lnTo>
                    <a:lnTo>
                      <a:pt x="50" y="21"/>
                    </a:lnTo>
                    <a:lnTo>
                      <a:pt x="42" y="21"/>
                    </a:lnTo>
                    <a:lnTo>
                      <a:pt x="37" y="20"/>
                    </a:lnTo>
                    <a:lnTo>
                      <a:pt x="33" y="18"/>
                    </a:lnTo>
                    <a:lnTo>
                      <a:pt x="27" y="13"/>
                    </a:lnTo>
                    <a:lnTo>
                      <a:pt x="19" y="9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11" y="15"/>
                    </a:lnTo>
                    <a:lnTo>
                      <a:pt x="9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69" name="Freeform 553"/>
              <p:cNvSpPr>
                <a:spLocks noEditPoints="1"/>
              </p:cNvSpPr>
              <p:nvPr/>
            </p:nvSpPr>
            <p:spPr bwMode="auto">
              <a:xfrm>
                <a:off x="3298" y="2748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1" y="74"/>
                  </a:cxn>
                  <a:cxn ang="0">
                    <a:pos x="79" y="76"/>
                  </a:cxn>
                  <a:cxn ang="0">
                    <a:pos x="89" y="67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7" y="45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2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8" y="56"/>
                    </a:lnTo>
                    <a:lnTo>
                      <a:pt x="60" y="47"/>
                    </a:lnTo>
                    <a:lnTo>
                      <a:pt x="64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9" y="32"/>
                    </a:lnTo>
                    <a:lnTo>
                      <a:pt x="11" y="39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0" y="36"/>
                    </a:lnTo>
                    <a:lnTo>
                      <a:pt x="32" y="24"/>
                    </a:lnTo>
                    <a:lnTo>
                      <a:pt x="30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70" name="Freeform 554"/>
              <p:cNvSpPr>
                <a:spLocks/>
              </p:cNvSpPr>
              <p:nvPr/>
            </p:nvSpPr>
            <p:spPr bwMode="auto">
              <a:xfrm>
                <a:off x="3409" y="2748"/>
                <a:ext cx="61" cy="8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9" y="0"/>
                  </a:cxn>
                  <a:cxn ang="0">
                    <a:pos x="61" y="8"/>
                  </a:cxn>
                  <a:cxn ang="0">
                    <a:pos x="44" y="31"/>
                  </a:cxn>
                  <a:cxn ang="0">
                    <a:pos x="33" y="55"/>
                  </a:cxn>
                  <a:cxn ang="0">
                    <a:pos x="28" y="80"/>
                  </a:cxn>
                  <a:cxn ang="0">
                    <a:pos x="14" y="80"/>
                  </a:cxn>
                  <a:cxn ang="0">
                    <a:pos x="20" y="56"/>
                  </a:cxn>
                  <a:cxn ang="0">
                    <a:pos x="33" y="33"/>
                  </a:cxn>
                  <a:cxn ang="0">
                    <a:pos x="52" y="10"/>
                  </a:cxn>
                  <a:cxn ang="0">
                    <a:pos x="12" y="10"/>
                  </a:cxn>
                  <a:cxn ang="0">
                    <a:pos x="10" y="11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3" y="0"/>
                  </a:cxn>
                </a:cxnLst>
                <a:rect l="0" t="0" r="r" b="b"/>
                <a:pathLst>
                  <a:path w="61" h="80">
                    <a:moveTo>
                      <a:pt x="3" y="0"/>
                    </a:moveTo>
                    <a:lnTo>
                      <a:pt x="59" y="0"/>
                    </a:lnTo>
                    <a:lnTo>
                      <a:pt x="61" y="8"/>
                    </a:lnTo>
                    <a:lnTo>
                      <a:pt x="44" y="31"/>
                    </a:lnTo>
                    <a:lnTo>
                      <a:pt x="33" y="55"/>
                    </a:lnTo>
                    <a:lnTo>
                      <a:pt x="28" y="80"/>
                    </a:lnTo>
                    <a:lnTo>
                      <a:pt x="14" y="80"/>
                    </a:lnTo>
                    <a:lnTo>
                      <a:pt x="20" y="56"/>
                    </a:lnTo>
                    <a:lnTo>
                      <a:pt x="33" y="33"/>
                    </a:lnTo>
                    <a:lnTo>
                      <a:pt x="52" y="10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71" name="Freeform 555"/>
              <p:cNvSpPr>
                <a:spLocks/>
              </p:cNvSpPr>
              <p:nvPr/>
            </p:nvSpPr>
            <p:spPr bwMode="auto">
              <a:xfrm>
                <a:off x="3477" y="2748"/>
                <a:ext cx="79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8" y="0"/>
                  </a:cxn>
                  <a:cxn ang="0">
                    <a:pos x="75" y="22"/>
                  </a:cxn>
                  <a:cxn ang="0">
                    <a:pos x="71" y="23"/>
                  </a:cxn>
                  <a:cxn ang="0">
                    <a:pos x="65" y="17"/>
                  </a:cxn>
                  <a:cxn ang="0">
                    <a:pos x="57" y="10"/>
                  </a:cxn>
                  <a:cxn ang="0">
                    <a:pos x="48" y="6"/>
                  </a:cxn>
                  <a:cxn ang="0">
                    <a:pos x="36" y="5"/>
                  </a:cxn>
                  <a:cxn ang="0">
                    <a:pos x="32" y="6"/>
                  </a:cxn>
                  <a:cxn ang="0">
                    <a:pos x="29" y="6"/>
                  </a:cxn>
                  <a:cxn ang="0">
                    <a:pos x="24" y="9"/>
                  </a:cxn>
                  <a:cxn ang="0">
                    <a:pos x="23" y="11"/>
                  </a:cxn>
                  <a:cxn ang="0">
                    <a:pos x="23" y="36"/>
                  </a:cxn>
                  <a:cxn ang="0">
                    <a:pos x="32" y="36"/>
                  </a:cxn>
                  <a:cxn ang="0">
                    <a:pos x="37" y="34"/>
                  </a:cxn>
                  <a:cxn ang="0">
                    <a:pos x="42" y="32"/>
                  </a:cxn>
                  <a:cxn ang="0">
                    <a:pos x="43" y="29"/>
                  </a:cxn>
                  <a:cxn ang="0">
                    <a:pos x="45" y="25"/>
                  </a:cxn>
                  <a:cxn ang="0">
                    <a:pos x="46" y="20"/>
                  </a:cxn>
                  <a:cxn ang="0">
                    <a:pos x="50" y="20"/>
                  </a:cxn>
                  <a:cxn ang="0">
                    <a:pos x="50" y="55"/>
                  </a:cxn>
                  <a:cxn ang="0">
                    <a:pos x="46" y="55"/>
                  </a:cxn>
                  <a:cxn ang="0">
                    <a:pos x="43" y="47"/>
                  </a:cxn>
                  <a:cxn ang="0">
                    <a:pos x="42" y="45"/>
                  </a:cxn>
                  <a:cxn ang="0">
                    <a:pos x="40" y="42"/>
                  </a:cxn>
                  <a:cxn ang="0">
                    <a:pos x="36" y="41"/>
                  </a:cxn>
                  <a:cxn ang="0">
                    <a:pos x="23" y="41"/>
                  </a:cxn>
                  <a:cxn ang="0">
                    <a:pos x="23" y="70"/>
                  </a:cxn>
                  <a:cxn ang="0">
                    <a:pos x="27" y="74"/>
                  </a:cxn>
                  <a:cxn ang="0">
                    <a:pos x="31" y="75"/>
                  </a:cxn>
                  <a:cxn ang="0">
                    <a:pos x="36" y="75"/>
                  </a:cxn>
                  <a:cxn ang="0">
                    <a:pos x="48" y="74"/>
                  </a:cxn>
                  <a:cxn ang="0">
                    <a:pos x="59" y="70"/>
                  </a:cxn>
                  <a:cxn ang="0">
                    <a:pos x="64" y="66"/>
                  </a:cxn>
                  <a:cxn ang="0">
                    <a:pos x="70" y="61"/>
                  </a:cxn>
                  <a:cxn ang="0">
                    <a:pos x="76" y="53"/>
                  </a:cxn>
                  <a:cxn ang="0">
                    <a:pos x="79" y="55"/>
                  </a:cxn>
                  <a:cxn ang="0">
                    <a:pos x="69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13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9" h="80">
                    <a:moveTo>
                      <a:pt x="0" y="0"/>
                    </a:moveTo>
                    <a:lnTo>
                      <a:pt x="68" y="0"/>
                    </a:lnTo>
                    <a:lnTo>
                      <a:pt x="75" y="22"/>
                    </a:lnTo>
                    <a:lnTo>
                      <a:pt x="71" y="23"/>
                    </a:lnTo>
                    <a:lnTo>
                      <a:pt x="65" y="17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6" y="5"/>
                    </a:lnTo>
                    <a:lnTo>
                      <a:pt x="32" y="6"/>
                    </a:lnTo>
                    <a:lnTo>
                      <a:pt x="29" y="6"/>
                    </a:lnTo>
                    <a:lnTo>
                      <a:pt x="24" y="9"/>
                    </a:lnTo>
                    <a:lnTo>
                      <a:pt x="23" y="11"/>
                    </a:lnTo>
                    <a:lnTo>
                      <a:pt x="23" y="36"/>
                    </a:lnTo>
                    <a:lnTo>
                      <a:pt x="32" y="36"/>
                    </a:lnTo>
                    <a:lnTo>
                      <a:pt x="37" y="34"/>
                    </a:lnTo>
                    <a:lnTo>
                      <a:pt x="42" y="32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0" y="55"/>
                    </a:lnTo>
                    <a:lnTo>
                      <a:pt x="46" y="55"/>
                    </a:lnTo>
                    <a:lnTo>
                      <a:pt x="43" y="47"/>
                    </a:lnTo>
                    <a:lnTo>
                      <a:pt x="42" y="45"/>
                    </a:lnTo>
                    <a:lnTo>
                      <a:pt x="40" y="42"/>
                    </a:lnTo>
                    <a:lnTo>
                      <a:pt x="36" y="41"/>
                    </a:lnTo>
                    <a:lnTo>
                      <a:pt x="23" y="41"/>
                    </a:lnTo>
                    <a:lnTo>
                      <a:pt x="23" y="70"/>
                    </a:lnTo>
                    <a:lnTo>
                      <a:pt x="27" y="74"/>
                    </a:lnTo>
                    <a:lnTo>
                      <a:pt x="31" y="75"/>
                    </a:lnTo>
                    <a:lnTo>
                      <a:pt x="36" y="75"/>
                    </a:lnTo>
                    <a:lnTo>
                      <a:pt x="48" y="74"/>
                    </a:lnTo>
                    <a:lnTo>
                      <a:pt x="59" y="70"/>
                    </a:lnTo>
                    <a:lnTo>
                      <a:pt x="64" y="66"/>
                    </a:lnTo>
                    <a:lnTo>
                      <a:pt x="70" y="61"/>
                    </a:lnTo>
                    <a:lnTo>
                      <a:pt x="76" y="53"/>
                    </a:lnTo>
                    <a:lnTo>
                      <a:pt x="79" y="55"/>
                    </a:lnTo>
                    <a:lnTo>
                      <a:pt x="69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72" name="Picture 556"/>
              <p:cNvPicPr>
                <a:picLocks noChangeAspect="1" noChangeArrowheads="1"/>
              </p:cNvPicPr>
              <p:nvPr/>
            </p:nvPicPr>
            <p:blipFill>
              <a:blip r:embed="rId279" cstate="print"/>
              <a:srcRect/>
              <a:stretch>
                <a:fillRect/>
              </a:stretch>
            </p:blipFill>
            <p:spPr bwMode="auto">
              <a:xfrm>
                <a:off x="3646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73" name="Picture 557"/>
              <p:cNvPicPr>
                <a:picLocks noChangeAspect="1" noChangeArrowheads="1"/>
              </p:cNvPicPr>
              <p:nvPr/>
            </p:nvPicPr>
            <p:blipFill>
              <a:blip r:embed="rId280" cstate="print"/>
              <a:srcRect/>
              <a:stretch>
                <a:fillRect/>
              </a:stretch>
            </p:blipFill>
            <p:spPr bwMode="auto">
              <a:xfrm>
                <a:off x="3646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74" name="Picture 558"/>
              <p:cNvPicPr>
                <a:picLocks noChangeAspect="1" noChangeArrowheads="1"/>
              </p:cNvPicPr>
              <p:nvPr/>
            </p:nvPicPr>
            <p:blipFill>
              <a:blip r:embed="rId281" cstate="print"/>
              <a:srcRect/>
              <a:stretch>
                <a:fillRect/>
              </a:stretch>
            </p:blipFill>
            <p:spPr bwMode="auto">
              <a:xfrm>
                <a:off x="3674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75" name="Picture 559"/>
              <p:cNvPicPr>
                <a:picLocks noChangeAspect="1" noChangeArrowheads="1"/>
              </p:cNvPicPr>
              <p:nvPr/>
            </p:nvPicPr>
            <p:blipFill>
              <a:blip r:embed="rId282" cstate="print"/>
              <a:srcRect/>
              <a:stretch>
                <a:fillRect/>
              </a:stretch>
            </p:blipFill>
            <p:spPr bwMode="auto">
              <a:xfrm>
                <a:off x="3674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76" name="Freeform 560"/>
              <p:cNvSpPr>
                <a:spLocks/>
              </p:cNvSpPr>
              <p:nvPr/>
            </p:nvSpPr>
            <p:spPr bwMode="auto">
              <a:xfrm>
                <a:off x="3767" y="2749"/>
                <a:ext cx="13" cy="2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0"/>
                  </a:cxn>
                  <a:cxn ang="0">
                    <a:pos x="13" y="3"/>
                  </a:cxn>
                  <a:cxn ang="0">
                    <a:pos x="9" y="10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4"/>
                  </a:cxn>
                  <a:cxn ang="0">
                    <a:pos x="1" y="10"/>
                  </a:cxn>
                  <a:cxn ang="0">
                    <a:pos x="1" y="5"/>
                  </a:cxn>
                  <a:cxn ang="0">
                    <a:pos x="3" y="3"/>
                  </a:cxn>
                  <a:cxn ang="0">
                    <a:pos x="5" y="0"/>
                  </a:cxn>
                </a:cxnLst>
                <a:rect l="0" t="0" r="r" b="b"/>
                <a:pathLst>
                  <a:path w="13" h="21">
                    <a:moveTo>
                      <a:pt x="5" y="0"/>
                    </a:moveTo>
                    <a:lnTo>
                      <a:pt x="10" y="0"/>
                    </a:lnTo>
                    <a:lnTo>
                      <a:pt x="13" y="3"/>
                    </a:lnTo>
                    <a:lnTo>
                      <a:pt x="9" y="10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77" name="Freeform 561"/>
              <p:cNvSpPr>
                <a:spLocks noEditPoints="1"/>
              </p:cNvSpPr>
              <p:nvPr/>
            </p:nvSpPr>
            <p:spPr bwMode="auto">
              <a:xfrm>
                <a:off x="3787" y="2747"/>
                <a:ext cx="83" cy="82"/>
              </a:xfrm>
              <a:custGeom>
                <a:avLst/>
                <a:gdLst/>
                <a:ahLst/>
                <a:cxnLst>
                  <a:cxn ang="0">
                    <a:pos x="41" y="6"/>
                  </a:cxn>
                  <a:cxn ang="0">
                    <a:pos x="30" y="9"/>
                  </a:cxn>
                  <a:cxn ang="0">
                    <a:pos x="21" y="16"/>
                  </a:cxn>
                  <a:cxn ang="0">
                    <a:pos x="16" y="28"/>
                  </a:cxn>
                  <a:cxn ang="0">
                    <a:pos x="14" y="42"/>
                  </a:cxn>
                  <a:cxn ang="0">
                    <a:pos x="16" y="56"/>
                  </a:cxn>
                  <a:cxn ang="0">
                    <a:pos x="21" y="66"/>
                  </a:cxn>
                  <a:cxn ang="0">
                    <a:pos x="30" y="75"/>
                  </a:cxn>
                  <a:cxn ang="0">
                    <a:pos x="42" y="77"/>
                  </a:cxn>
                  <a:cxn ang="0">
                    <a:pos x="54" y="75"/>
                  </a:cxn>
                  <a:cxn ang="0">
                    <a:pos x="63" y="67"/>
                  </a:cxn>
                  <a:cxn ang="0">
                    <a:pos x="68" y="56"/>
                  </a:cxn>
                  <a:cxn ang="0">
                    <a:pos x="70" y="43"/>
                  </a:cxn>
                  <a:cxn ang="0">
                    <a:pos x="69" y="30"/>
                  </a:cxn>
                  <a:cxn ang="0">
                    <a:pos x="65" y="20"/>
                  </a:cxn>
                  <a:cxn ang="0">
                    <a:pos x="60" y="12"/>
                  </a:cxn>
                  <a:cxn ang="0">
                    <a:pos x="51" y="7"/>
                  </a:cxn>
                  <a:cxn ang="0">
                    <a:pos x="41" y="6"/>
                  </a:cxn>
                  <a:cxn ang="0">
                    <a:pos x="42" y="0"/>
                  </a:cxn>
                  <a:cxn ang="0">
                    <a:pos x="59" y="2"/>
                  </a:cxn>
                  <a:cxn ang="0">
                    <a:pos x="71" y="11"/>
                  </a:cxn>
                  <a:cxn ang="0">
                    <a:pos x="80" y="25"/>
                  </a:cxn>
                  <a:cxn ang="0">
                    <a:pos x="83" y="42"/>
                  </a:cxn>
                  <a:cxn ang="0">
                    <a:pos x="82" y="54"/>
                  </a:cxn>
                  <a:cxn ang="0">
                    <a:pos x="77" y="65"/>
                  </a:cxn>
                  <a:cxn ang="0">
                    <a:pos x="69" y="72"/>
                  </a:cxn>
                  <a:cxn ang="0">
                    <a:pos x="60" y="79"/>
                  </a:cxn>
                  <a:cxn ang="0">
                    <a:pos x="54" y="81"/>
                  </a:cxn>
                  <a:cxn ang="0">
                    <a:pos x="47" y="82"/>
                  </a:cxn>
                  <a:cxn ang="0">
                    <a:pos x="41" y="82"/>
                  </a:cxn>
                  <a:cxn ang="0">
                    <a:pos x="24" y="80"/>
                  </a:cxn>
                  <a:cxn ang="0">
                    <a:pos x="12" y="71"/>
                  </a:cxn>
                  <a:cxn ang="0">
                    <a:pos x="3" y="58"/>
                  </a:cxn>
                  <a:cxn ang="0">
                    <a:pos x="0" y="42"/>
                  </a:cxn>
                  <a:cxn ang="0">
                    <a:pos x="3" y="25"/>
                  </a:cxn>
                  <a:cxn ang="0">
                    <a:pos x="12" y="11"/>
                  </a:cxn>
                  <a:cxn ang="0">
                    <a:pos x="26" y="2"/>
                  </a:cxn>
                  <a:cxn ang="0">
                    <a:pos x="42" y="0"/>
                  </a:cxn>
                </a:cxnLst>
                <a:rect l="0" t="0" r="r" b="b"/>
                <a:pathLst>
                  <a:path w="83" h="82">
                    <a:moveTo>
                      <a:pt x="41" y="6"/>
                    </a:moveTo>
                    <a:lnTo>
                      <a:pt x="30" y="9"/>
                    </a:lnTo>
                    <a:lnTo>
                      <a:pt x="21" y="16"/>
                    </a:lnTo>
                    <a:lnTo>
                      <a:pt x="16" y="28"/>
                    </a:lnTo>
                    <a:lnTo>
                      <a:pt x="14" y="42"/>
                    </a:lnTo>
                    <a:lnTo>
                      <a:pt x="16" y="56"/>
                    </a:lnTo>
                    <a:lnTo>
                      <a:pt x="21" y="66"/>
                    </a:lnTo>
                    <a:lnTo>
                      <a:pt x="30" y="75"/>
                    </a:lnTo>
                    <a:lnTo>
                      <a:pt x="42" y="77"/>
                    </a:lnTo>
                    <a:lnTo>
                      <a:pt x="54" y="75"/>
                    </a:lnTo>
                    <a:lnTo>
                      <a:pt x="63" y="67"/>
                    </a:lnTo>
                    <a:lnTo>
                      <a:pt x="68" y="56"/>
                    </a:lnTo>
                    <a:lnTo>
                      <a:pt x="70" y="43"/>
                    </a:lnTo>
                    <a:lnTo>
                      <a:pt x="69" y="30"/>
                    </a:lnTo>
                    <a:lnTo>
                      <a:pt x="65" y="20"/>
                    </a:lnTo>
                    <a:lnTo>
                      <a:pt x="60" y="12"/>
                    </a:lnTo>
                    <a:lnTo>
                      <a:pt x="51" y="7"/>
                    </a:lnTo>
                    <a:lnTo>
                      <a:pt x="41" y="6"/>
                    </a:lnTo>
                    <a:close/>
                    <a:moveTo>
                      <a:pt x="42" y="0"/>
                    </a:moveTo>
                    <a:lnTo>
                      <a:pt x="59" y="2"/>
                    </a:lnTo>
                    <a:lnTo>
                      <a:pt x="71" y="11"/>
                    </a:lnTo>
                    <a:lnTo>
                      <a:pt x="80" y="25"/>
                    </a:lnTo>
                    <a:lnTo>
                      <a:pt x="83" y="42"/>
                    </a:lnTo>
                    <a:lnTo>
                      <a:pt x="82" y="54"/>
                    </a:lnTo>
                    <a:lnTo>
                      <a:pt x="77" y="65"/>
                    </a:lnTo>
                    <a:lnTo>
                      <a:pt x="69" y="72"/>
                    </a:lnTo>
                    <a:lnTo>
                      <a:pt x="60" y="79"/>
                    </a:lnTo>
                    <a:lnTo>
                      <a:pt x="54" y="81"/>
                    </a:lnTo>
                    <a:lnTo>
                      <a:pt x="47" y="82"/>
                    </a:lnTo>
                    <a:lnTo>
                      <a:pt x="41" y="82"/>
                    </a:lnTo>
                    <a:lnTo>
                      <a:pt x="24" y="80"/>
                    </a:lnTo>
                    <a:lnTo>
                      <a:pt x="12" y="71"/>
                    </a:lnTo>
                    <a:lnTo>
                      <a:pt x="3" y="58"/>
                    </a:lnTo>
                    <a:lnTo>
                      <a:pt x="0" y="42"/>
                    </a:lnTo>
                    <a:lnTo>
                      <a:pt x="3" y="25"/>
                    </a:lnTo>
                    <a:lnTo>
                      <a:pt x="12" y="11"/>
                    </a:lnTo>
                    <a:lnTo>
                      <a:pt x="26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78" name="Freeform 562"/>
              <p:cNvSpPr>
                <a:spLocks noEditPoints="1"/>
              </p:cNvSpPr>
              <p:nvPr/>
            </p:nvSpPr>
            <p:spPr bwMode="auto">
              <a:xfrm>
                <a:off x="4053" y="2748"/>
                <a:ext cx="100" cy="81"/>
              </a:xfrm>
              <a:custGeom>
                <a:avLst/>
                <a:gdLst/>
                <a:ahLst/>
                <a:cxnLst>
                  <a:cxn ang="0">
                    <a:pos x="74" y="38"/>
                  </a:cxn>
                  <a:cxn ang="0">
                    <a:pos x="69" y="57"/>
                  </a:cxn>
                  <a:cxn ang="0">
                    <a:pos x="71" y="71"/>
                  </a:cxn>
                  <a:cxn ang="0">
                    <a:pos x="76" y="76"/>
                  </a:cxn>
                  <a:cxn ang="0">
                    <a:pos x="86" y="75"/>
                  </a:cxn>
                  <a:cxn ang="0">
                    <a:pos x="91" y="56"/>
                  </a:cxn>
                  <a:cxn ang="0">
                    <a:pos x="86" y="38"/>
                  </a:cxn>
                  <a:cxn ang="0">
                    <a:pos x="80" y="32"/>
                  </a:cxn>
                  <a:cxn ang="0">
                    <a:pos x="95" y="39"/>
                  </a:cxn>
                  <a:cxn ang="0">
                    <a:pos x="100" y="57"/>
                  </a:cxn>
                  <a:cxn ang="0">
                    <a:pos x="90" y="78"/>
                  </a:cxn>
                  <a:cxn ang="0">
                    <a:pos x="71" y="79"/>
                  </a:cxn>
                  <a:cxn ang="0">
                    <a:pos x="61" y="66"/>
                  </a:cxn>
                  <a:cxn ang="0">
                    <a:pos x="61" y="47"/>
                  </a:cxn>
                  <a:cxn ang="0">
                    <a:pos x="71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11" y="38"/>
                  </a:cxn>
                  <a:cxn ang="0">
                    <a:pos x="16" y="45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3" y="47"/>
                  </a:cxn>
                  <a:cxn ang="0">
                    <a:pos x="1" y="34"/>
                  </a:cxn>
                  <a:cxn ang="0">
                    <a:pos x="2" y="15"/>
                  </a:cxn>
                  <a:cxn ang="0">
                    <a:pos x="13" y="1"/>
                  </a:cxn>
                </a:cxnLst>
                <a:rect l="0" t="0" r="r" b="b"/>
                <a:pathLst>
                  <a:path w="100" h="81">
                    <a:moveTo>
                      <a:pt x="80" y="36"/>
                    </a:moveTo>
                    <a:lnTo>
                      <a:pt x="74" y="38"/>
                    </a:lnTo>
                    <a:lnTo>
                      <a:pt x="70" y="46"/>
                    </a:lnTo>
                    <a:lnTo>
                      <a:pt x="69" y="57"/>
                    </a:lnTo>
                    <a:lnTo>
                      <a:pt x="69" y="64"/>
                    </a:lnTo>
                    <a:lnTo>
                      <a:pt x="71" y="71"/>
                    </a:lnTo>
                    <a:lnTo>
                      <a:pt x="74" y="75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6" y="75"/>
                    </a:lnTo>
                    <a:lnTo>
                      <a:pt x="90" y="67"/>
                    </a:lnTo>
                    <a:lnTo>
                      <a:pt x="91" y="56"/>
                    </a:lnTo>
                    <a:lnTo>
                      <a:pt x="90" y="45"/>
                    </a:lnTo>
                    <a:lnTo>
                      <a:pt x="86" y="38"/>
                    </a:lnTo>
                    <a:lnTo>
                      <a:pt x="80" y="36"/>
                    </a:lnTo>
                    <a:close/>
                    <a:moveTo>
                      <a:pt x="80" y="32"/>
                    </a:moveTo>
                    <a:lnTo>
                      <a:pt x="89" y="33"/>
                    </a:lnTo>
                    <a:lnTo>
                      <a:pt x="95" y="39"/>
                    </a:lnTo>
                    <a:lnTo>
                      <a:pt x="99" y="47"/>
                    </a:lnTo>
                    <a:lnTo>
                      <a:pt x="100" y="57"/>
                    </a:lnTo>
                    <a:lnTo>
                      <a:pt x="98" y="69"/>
                    </a:lnTo>
                    <a:lnTo>
                      <a:pt x="90" y="78"/>
                    </a:lnTo>
                    <a:lnTo>
                      <a:pt x="80" y="81"/>
                    </a:lnTo>
                    <a:lnTo>
                      <a:pt x="71" y="79"/>
                    </a:lnTo>
                    <a:lnTo>
                      <a:pt x="65" y="74"/>
                    </a:lnTo>
                    <a:lnTo>
                      <a:pt x="61" y="66"/>
                    </a:lnTo>
                    <a:lnTo>
                      <a:pt x="60" y="56"/>
                    </a:lnTo>
                    <a:lnTo>
                      <a:pt x="61" y="47"/>
                    </a:lnTo>
                    <a:lnTo>
                      <a:pt x="65" y="39"/>
                    </a:lnTo>
                    <a:lnTo>
                      <a:pt x="71" y="33"/>
                    </a:lnTo>
                    <a:lnTo>
                      <a:pt x="80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5"/>
                    </a:lnTo>
                    <a:lnTo>
                      <a:pt x="11" y="38"/>
                    </a:lnTo>
                    <a:lnTo>
                      <a:pt x="14" y="42"/>
                    </a:lnTo>
                    <a:lnTo>
                      <a:pt x="16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0" y="36"/>
                    </a:lnTo>
                    <a:lnTo>
                      <a:pt x="32" y="24"/>
                    </a:lnTo>
                    <a:lnTo>
                      <a:pt x="30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1" y="0"/>
                    </a:lnTo>
                    <a:lnTo>
                      <a:pt x="27" y="80"/>
                    </a:lnTo>
                    <a:lnTo>
                      <a:pt x="20" y="80"/>
                    </a:lnTo>
                    <a:lnTo>
                      <a:pt x="74" y="0"/>
                    </a:lnTo>
                    <a:close/>
                    <a:moveTo>
                      <a:pt x="22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6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3" y="47"/>
                    </a:lnTo>
                    <a:lnTo>
                      <a:pt x="6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6" y="6"/>
                    </a:lnTo>
                    <a:lnTo>
                      <a:pt x="13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79" name="Freeform 563"/>
              <p:cNvSpPr>
                <a:spLocks noEditPoints="1"/>
              </p:cNvSpPr>
              <p:nvPr/>
            </p:nvSpPr>
            <p:spPr bwMode="auto">
              <a:xfrm>
                <a:off x="4160" y="2748"/>
                <a:ext cx="79" cy="80"/>
              </a:xfrm>
              <a:custGeom>
                <a:avLst/>
                <a:gdLst/>
                <a:ahLst/>
                <a:cxnLst>
                  <a:cxn ang="0">
                    <a:pos x="23" y="39"/>
                  </a:cxn>
                  <a:cxn ang="0">
                    <a:pos x="23" y="70"/>
                  </a:cxn>
                  <a:cxn ang="0">
                    <a:pos x="24" y="71"/>
                  </a:cxn>
                  <a:cxn ang="0">
                    <a:pos x="25" y="74"/>
                  </a:cxn>
                  <a:cxn ang="0">
                    <a:pos x="29" y="74"/>
                  </a:cxn>
                  <a:cxn ang="0">
                    <a:pos x="33" y="75"/>
                  </a:cxn>
                  <a:cxn ang="0">
                    <a:pos x="38" y="75"/>
                  </a:cxn>
                  <a:cxn ang="0">
                    <a:pos x="49" y="74"/>
                  </a:cxn>
                  <a:cxn ang="0">
                    <a:pos x="58" y="70"/>
                  </a:cxn>
                  <a:cxn ang="0">
                    <a:pos x="63" y="65"/>
                  </a:cxn>
                  <a:cxn ang="0">
                    <a:pos x="66" y="56"/>
                  </a:cxn>
                  <a:cxn ang="0">
                    <a:pos x="65" y="51"/>
                  </a:cxn>
                  <a:cxn ang="0">
                    <a:pos x="63" y="47"/>
                  </a:cxn>
                  <a:cxn ang="0">
                    <a:pos x="58" y="42"/>
                  </a:cxn>
                  <a:cxn ang="0">
                    <a:pos x="51" y="39"/>
                  </a:cxn>
                  <a:cxn ang="0">
                    <a:pos x="23" y="39"/>
                  </a:cxn>
                  <a:cxn ang="0">
                    <a:pos x="29" y="5"/>
                  </a:cxn>
                  <a:cxn ang="0">
                    <a:pos x="26" y="6"/>
                  </a:cxn>
                  <a:cxn ang="0">
                    <a:pos x="24" y="9"/>
                  </a:cxn>
                  <a:cxn ang="0">
                    <a:pos x="23" y="11"/>
                  </a:cxn>
                  <a:cxn ang="0">
                    <a:pos x="23" y="34"/>
                  </a:cxn>
                  <a:cxn ang="0">
                    <a:pos x="35" y="34"/>
                  </a:cxn>
                  <a:cxn ang="0">
                    <a:pos x="45" y="33"/>
                  </a:cxn>
                  <a:cxn ang="0">
                    <a:pos x="54" y="32"/>
                  </a:cxn>
                  <a:cxn ang="0">
                    <a:pos x="59" y="28"/>
                  </a:cxn>
                  <a:cxn ang="0">
                    <a:pos x="62" y="20"/>
                  </a:cxn>
                  <a:cxn ang="0">
                    <a:pos x="59" y="11"/>
                  </a:cxn>
                  <a:cxn ang="0">
                    <a:pos x="52" y="6"/>
                  </a:cxn>
                  <a:cxn ang="0">
                    <a:pos x="38" y="5"/>
                  </a:cxn>
                  <a:cxn ang="0">
                    <a:pos x="29" y="5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56" y="1"/>
                  </a:cxn>
                  <a:cxn ang="0">
                    <a:pos x="66" y="5"/>
                  </a:cxn>
                  <a:cxn ang="0">
                    <a:pos x="72" y="11"/>
                  </a:cxn>
                  <a:cxn ang="0">
                    <a:pos x="73" y="19"/>
                  </a:cxn>
                  <a:cxn ang="0">
                    <a:pos x="73" y="24"/>
                  </a:cxn>
                  <a:cxn ang="0">
                    <a:pos x="68" y="32"/>
                  </a:cxn>
                  <a:cxn ang="0">
                    <a:pos x="63" y="34"/>
                  </a:cxn>
                  <a:cxn ang="0">
                    <a:pos x="57" y="36"/>
                  </a:cxn>
                  <a:cxn ang="0">
                    <a:pos x="68" y="41"/>
                  </a:cxn>
                  <a:cxn ang="0">
                    <a:pos x="76" y="47"/>
                  </a:cxn>
                  <a:cxn ang="0">
                    <a:pos x="79" y="57"/>
                  </a:cxn>
                  <a:cxn ang="0">
                    <a:pos x="76" y="67"/>
                  </a:cxn>
                  <a:cxn ang="0">
                    <a:pos x="70" y="74"/>
                  </a:cxn>
                  <a:cxn ang="0">
                    <a:pos x="58" y="79"/>
                  </a:cxn>
                  <a:cxn ang="0">
                    <a:pos x="43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7" y="74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18"/>
                  </a:cxn>
                  <a:cxn ang="0">
                    <a:pos x="10" y="13"/>
                  </a:cxn>
                  <a:cxn ang="0">
                    <a:pos x="10" y="10"/>
                  </a:cxn>
                  <a:cxn ang="0">
                    <a:pos x="9" y="8"/>
                  </a:cxn>
                  <a:cxn ang="0">
                    <a:pos x="4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9" h="80">
                    <a:moveTo>
                      <a:pt x="23" y="39"/>
                    </a:moveTo>
                    <a:lnTo>
                      <a:pt x="23" y="70"/>
                    </a:lnTo>
                    <a:lnTo>
                      <a:pt x="24" y="71"/>
                    </a:lnTo>
                    <a:lnTo>
                      <a:pt x="25" y="74"/>
                    </a:lnTo>
                    <a:lnTo>
                      <a:pt x="29" y="74"/>
                    </a:lnTo>
                    <a:lnTo>
                      <a:pt x="33" y="75"/>
                    </a:lnTo>
                    <a:lnTo>
                      <a:pt x="38" y="75"/>
                    </a:lnTo>
                    <a:lnTo>
                      <a:pt x="49" y="74"/>
                    </a:lnTo>
                    <a:lnTo>
                      <a:pt x="58" y="70"/>
                    </a:lnTo>
                    <a:lnTo>
                      <a:pt x="63" y="65"/>
                    </a:lnTo>
                    <a:lnTo>
                      <a:pt x="66" y="56"/>
                    </a:lnTo>
                    <a:lnTo>
                      <a:pt x="65" y="51"/>
                    </a:lnTo>
                    <a:lnTo>
                      <a:pt x="63" y="47"/>
                    </a:lnTo>
                    <a:lnTo>
                      <a:pt x="58" y="42"/>
                    </a:lnTo>
                    <a:lnTo>
                      <a:pt x="51" y="39"/>
                    </a:lnTo>
                    <a:lnTo>
                      <a:pt x="23" y="39"/>
                    </a:lnTo>
                    <a:close/>
                    <a:moveTo>
                      <a:pt x="29" y="5"/>
                    </a:moveTo>
                    <a:lnTo>
                      <a:pt x="26" y="6"/>
                    </a:lnTo>
                    <a:lnTo>
                      <a:pt x="24" y="9"/>
                    </a:lnTo>
                    <a:lnTo>
                      <a:pt x="23" y="11"/>
                    </a:lnTo>
                    <a:lnTo>
                      <a:pt x="23" y="34"/>
                    </a:lnTo>
                    <a:lnTo>
                      <a:pt x="35" y="34"/>
                    </a:lnTo>
                    <a:lnTo>
                      <a:pt x="45" y="33"/>
                    </a:lnTo>
                    <a:lnTo>
                      <a:pt x="54" y="32"/>
                    </a:lnTo>
                    <a:lnTo>
                      <a:pt x="59" y="28"/>
                    </a:lnTo>
                    <a:lnTo>
                      <a:pt x="62" y="20"/>
                    </a:lnTo>
                    <a:lnTo>
                      <a:pt x="59" y="11"/>
                    </a:lnTo>
                    <a:lnTo>
                      <a:pt x="52" y="6"/>
                    </a:lnTo>
                    <a:lnTo>
                      <a:pt x="38" y="5"/>
                    </a:lnTo>
                    <a:lnTo>
                      <a:pt x="29" y="5"/>
                    </a:lnTo>
                    <a:close/>
                    <a:moveTo>
                      <a:pt x="0" y="0"/>
                    </a:moveTo>
                    <a:lnTo>
                      <a:pt x="42" y="0"/>
                    </a:lnTo>
                    <a:lnTo>
                      <a:pt x="56" y="1"/>
                    </a:lnTo>
                    <a:lnTo>
                      <a:pt x="66" y="5"/>
                    </a:lnTo>
                    <a:lnTo>
                      <a:pt x="72" y="11"/>
                    </a:lnTo>
                    <a:lnTo>
                      <a:pt x="73" y="19"/>
                    </a:lnTo>
                    <a:lnTo>
                      <a:pt x="73" y="24"/>
                    </a:lnTo>
                    <a:lnTo>
                      <a:pt x="68" y="32"/>
                    </a:lnTo>
                    <a:lnTo>
                      <a:pt x="63" y="34"/>
                    </a:lnTo>
                    <a:lnTo>
                      <a:pt x="57" y="36"/>
                    </a:lnTo>
                    <a:lnTo>
                      <a:pt x="68" y="41"/>
                    </a:lnTo>
                    <a:lnTo>
                      <a:pt x="76" y="47"/>
                    </a:lnTo>
                    <a:lnTo>
                      <a:pt x="79" y="57"/>
                    </a:lnTo>
                    <a:lnTo>
                      <a:pt x="76" y="67"/>
                    </a:lnTo>
                    <a:lnTo>
                      <a:pt x="70" y="74"/>
                    </a:lnTo>
                    <a:lnTo>
                      <a:pt x="58" y="79"/>
                    </a:lnTo>
                    <a:lnTo>
                      <a:pt x="43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7" y="74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18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80" name="Freeform 564"/>
              <p:cNvSpPr>
                <a:spLocks/>
              </p:cNvSpPr>
              <p:nvPr/>
            </p:nvSpPr>
            <p:spPr bwMode="auto">
              <a:xfrm>
                <a:off x="4249" y="2747"/>
                <a:ext cx="76" cy="8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51" y="2"/>
                  </a:cxn>
                  <a:cxn ang="0">
                    <a:pos x="62" y="7"/>
                  </a:cxn>
                  <a:cxn ang="0">
                    <a:pos x="64" y="2"/>
                  </a:cxn>
                  <a:cxn ang="0">
                    <a:pos x="68" y="2"/>
                  </a:cxn>
                  <a:cxn ang="0">
                    <a:pos x="73" y="30"/>
                  </a:cxn>
                  <a:cxn ang="0">
                    <a:pos x="70" y="30"/>
                  </a:cxn>
                  <a:cxn ang="0">
                    <a:pos x="67" y="25"/>
                  </a:cxn>
                  <a:cxn ang="0">
                    <a:pos x="64" y="21"/>
                  </a:cxn>
                  <a:cxn ang="0">
                    <a:pos x="63" y="19"/>
                  </a:cxn>
                  <a:cxn ang="0">
                    <a:pos x="53" y="9"/>
                  </a:cxn>
                  <a:cxn ang="0">
                    <a:pos x="40" y="6"/>
                  </a:cxn>
                  <a:cxn ang="0">
                    <a:pos x="34" y="6"/>
                  </a:cxn>
                  <a:cxn ang="0">
                    <a:pos x="29" y="9"/>
                  </a:cxn>
                  <a:cxn ang="0">
                    <a:pos x="24" y="12"/>
                  </a:cxn>
                  <a:cxn ang="0">
                    <a:pos x="20" y="18"/>
                  </a:cxn>
                  <a:cxn ang="0">
                    <a:pos x="15" y="29"/>
                  </a:cxn>
                  <a:cxn ang="0">
                    <a:pos x="14" y="42"/>
                  </a:cxn>
                  <a:cxn ang="0">
                    <a:pos x="15" y="56"/>
                  </a:cxn>
                  <a:cxn ang="0">
                    <a:pos x="21" y="67"/>
                  </a:cxn>
                  <a:cxn ang="0">
                    <a:pos x="31" y="75"/>
                  </a:cxn>
                  <a:cxn ang="0">
                    <a:pos x="37" y="76"/>
                  </a:cxn>
                  <a:cxn ang="0">
                    <a:pos x="43" y="77"/>
                  </a:cxn>
                  <a:cxn ang="0">
                    <a:pos x="53" y="75"/>
                  </a:cxn>
                  <a:cxn ang="0">
                    <a:pos x="63" y="70"/>
                  </a:cxn>
                  <a:cxn ang="0">
                    <a:pos x="71" y="59"/>
                  </a:cxn>
                  <a:cxn ang="0">
                    <a:pos x="76" y="62"/>
                  </a:cxn>
                  <a:cxn ang="0">
                    <a:pos x="67" y="73"/>
                  </a:cxn>
                  <a:cxn ang="0">
                    <a:pos x="54" y="80"/>
                  </a:cxn>
                  <a:cxn ang="0">
                    <a:pos x="40" y="82"/>
                  </a:cxn>
                  <a:cxn ang="0">
                    <a:pos x="24" y="80"/>
                  </a:cxn>
                  <a:cxn ang="0">
                    <a:pos x="11" y="71"/>
                  </a:cxn>
                  <a:cxn ang="0">
                    <a:pos x="2" y="58"/>
                  </a:cxn>
                  <a:cxn ang="0">
                    <a:pos x="0" y="42"/>
                  </a:cxn>
                  <a:cxn ang="0">
                    <a:pos x="1" y="29"/>
                  </a:cxn>
                  <a:cxn ang="0">
                    <a:pos x="6" y="18"/>
                  </a:cxn>
                  <a:cxn ang="0">
                    <a:pos x="14" y="10"/>
                  </a:cxn>
                  <a:cxn ang="0">
                    <a:pos x="24" y="4"/>
                  </a:cxn>
                  <a:cxn ang="0">
                    <a:pos x="30" y="1"/>
                  </a:cxn>
                  <a:cxn ang="0">
                    <a:pos x="38" y="0"/>
                  </a:cxn>
                </a:cxnLst>
                <a:rect l="0" t="0" r="r" b="b"/>
                <a:pathLst>
                  <a:path w="76" h="82">
                    <a:moveTo>
                      <a:pt x="38" y="0"/>
                    </a:moveTo>
                    <a:lnTo>
                      <a:pt x="51" y="2"/>
                    </a:lnTo>
                    <a:lnTo>
                      <a:pt x="62" y="7"/>
                    </a:lnTo>
                    <a:lnTo>
                      <a:pt x="64" y="2"/>
                    </a:lnTo>
                    <a:lnTo>
                      <a:pt x="68" y="2"/>
                    </a:lnTo>
                    <a:lnTo>
                      <a:pt x="73" y="30"/>
                    </a:lnTo>
                    <a:lnTo>
                      <a:pt x="70" y="30"/>
                    </a:lnTo>
                    <a:lnTo>
                      <a:pt x="67" y="25"/>
                    </a:lnTo>
                    <a:lnTo>
                      <a:pt x="64" y="21"/>
                    </a:lnTo>
                    <a:lnTo>
                      <a:pt x="63" y="19"/>
                    </a:lnTo>
                    <a:lnTo>
                      <a:pt x="53" y="9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29" y="9"/>
                    </a:lnTo>
                    <a:lnTo>
                      <a:pt x="24" y="12"/>
                    </a:lnTo>
                    <a:lnTo>
                      <a:pt x="20" y="18"/>
                    </a:lnTo>
                    <a:lnTo>
                      <a:pt x="15" y="29"/>
                    </a:lnTo>
                    <a:lnTo>
                      <a:pt x="14" y="42"/>
                    </a:lnTo>
                    <a:lnTo>
                      <a:pt x="15" y="56"/>
                    </a:lnTo>
                    <a:lnTo>
                      <a:pt x="21" y="67"/>
                    </a:lnTo>
                    <a:lnTo>
                      <a:pt x="31" y="75"/>
                    </a:lnTo>
                    <a:lnTo>
                      <a:pt x="37" y="76"/>
                    </a:lnTo>
                    <a:lnTo>
                      <a:pt x="43" y="77"/>
                    </a:lnTo>
                    <a:lnTo>
                      <a:pt x="53" y="75"/>
                    </a:lnTo>
                    <a:lnTo>
                      <a:pt x="63" y="70"/>
                    </a:lnTo>
                    <a:lnTo>
                      <a:pt x="71" y="59"/>
                    </a:lnTo>
                    <a:lnTo>
                      <a:pt x="76" y="62"/>
                    </a:lnTo>
                    <a:lnTo>
                      <a:pt x="67" y="73"/>
                    </a:lnTo>
                    <a:lnTo>
                      <a:pt x="54" y="80"/>
                    </a:lnTo>
                    <a:lnTo>
                      <a:pt x="40" y="82"/>
                    </a:lnTo>
                    <a:lnTo>
                      <a:pt x="24" y="80"/>
                    </a:lnTo>
                    <a:lnTo>
                      <a:pt x="11" y="71"/>
                    </a:lnTo>
                    <a:lnTo>
                      <a:pt x="2" y="58"/>
                    </a:lnTo>
                    <a:lnTo>
                      <a:pt x="0" y="42"/>
                    </a:lnTo>
                    <a:lnTo>
                      <a:pt x="1" y="29"/>
                    </a:lnTo>
                    <a:lnTo>
                      <a:pt x="6" y="18"/>
                    </a:lnTo>
                    <a:lnTo>
                      <a:pt x="14" y="10"/>
                    </a:lnTo>
                    <a:lnTo>
                      <a:pt x="24" y="4"/>
                    </a:lnTo>
                    <a:lnTo>
                      <a:pt x="30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81" name="Picture 565"/>
              <p:cNvPicPr>
                <a:picLocks noChangeAspect="1" noChangeArrowheads="1"/>
              </p:cNvPicPr>
              <p:nvPr/>
            </p:nvPicPr>
            <p:blipFill>
              <a:blip r:embed="rId283" cstate="print"/>
              <a:srcRect/>
              <a:stretch>
                <a:fillRect/>
              </a:stretch>
            </p:blipFill>
            <p:spPr bwMode="auto">
              <a:xfrm>
                <a:off x="4415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82" name="Picture 566"/>
              <p:cNvPicPr>
                <a:picLocks noChangeAspect="1" noChangeArrowheads="1"/>
              </p:cNvPicPr>
              <p:nvPr/>
            </p:nvPicPr>
            <p:blipFill>
              <a:blip r:embed="rId284" cstate="print"/>
              <a:srcRect/>
              <a:stretch>
                <a:fillRect/>
              </a:stretch>
            </p:blipFill>
            <p:spPr bwMode="auto">
              <a:xfrm>
                <a:off x="4415" y="2715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83" name="Picture 567"/>
              <p:cNvPicPr>
                <a:picLocks noChangeAspect="1" noChangeArrowheads="1"/>
              </p:cNvPicPr>
              <p:nvPr/>
            </p:nvPicPr>
            <p:blipFill>
              <a:blip r:embed="rId285" cstate="print"/>
              <a:srcRect/>
              <a:stretch>
                <a:fillRect/>
              </a:stretch>
            </p:blipFill>
            <p:spPr bwMode="auto">
              <a:xfrm>
                <a:off x="4444" y="271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84" name="Picture 568"/>
              <p:cNvPicPr>
                <a:picLocks noChangeAspect="1" noChangeArrowheads="1"/>
              </p:cNvPicPr>
              <p:nvPr/>
            </p:nvPicPr>
            <p:blipFill>
              <a:blip r:embed="rId286" cstate="print"/>
              <a:srcRect/>
              <a:stretch>
                <a:fillRect/>
              </a:stretch>
            </p:blipFill>
            <p:spPr bwMode="auto">
              <a:xfrm>
                <a:off x="4444" y="271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85" name="Freeform 569"/>
              <p:cNvSpPr>
                <a:spLocks noEditPoints="1"/>
              </p:cNvSpPr>
              <p:nvPr/>
            </p:nvSpPr>
            <p:spPr bwMode="auto">
              <a:xfrm>
                <a:off x="4550" y="2744"/>
                <a:ext cx="56" cy="85"/>
              </a:xfrm>
              <a:custGeom>
                <a:avLst/>
                <a:gdLst/>
                <a:ahLst/>
                <a:cxnLst>
                  <a:cxn ang="0">
                    <a:pos x="28" y="33"/>
                  </a:cxn>
                  <a:cxn ang="0">
                    <a:pos x="20" y="36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10" y="57"/>
                  </a:cxn>
                  <a:cxn ang="0">
                    <a:pos x="13" y="70"/>
                  </a:cxn>
                  <a:cxn ang="0">
                    <a:pos x="18" y="78"/>
                  </a:cxn>
                  <a:cxn ang="0">
                    <a:pos x="28" y="80"/>
                  </a:cxn>
                  <a:cxn ang="0">
                    <a:pos x="32" y="80"/>
                  </a:cxn>
                  <a:cxn ang="0">
                    <a:pos x="37" y="78"/>
                  </a:cxn>
                  <a:cxn ang="0">
                    <a:pos x="42" y="70"/>
                  </a:cxn>
                  <a:cxn ang="0">
                    <a:pos x="43" y="65"/>
                  </a:cxn>
                  <a:cxn ang="0">
                    <a:pos x="44" y="61"/>
                  </a:cxn>
                  <a:cxn ang="0">
                    <a:pos x="44" y="52"/>
                  </a:cxn>
                  <a:cxn ang="0">
                    <a:pos x="43" y="47"/>
                  </a:cxn>
                  <a:cxn ang="0">
                    <a:pos x="42" y="43"/>
                  </a:cxn>
                  <a:cxn ang="0">
                    <a:pos x="39" y="38"/>
                  </a:cxn>
                  <a:cxn ang="0">
                    <a:pos x="37" y="36"/>
                  </a:cxn>
                  <a:cxn ang="0">
                    <a:pos x="33" y="33"/>
                  </a:cxn>
                  <a:cxn ang="0">
                    <a:pos x="28" y="33"/>
                  </a:cxn>
                  <a:cxn ang="0">
                    <a:pos x="23" y="28"/>
                  </a:cxn>
                  <a:cxn ang="0">
                    <a:pos x="28" y="28"/>
                  </a:cxn>
                  <a:cxn ang="0">
                    <a:pos x="38" y="29"/>
                  </a:cxn>
                  <a:cxn ang="0">
                    <a:pos x="46" y="33"/>
                  </a:cxn>
                  <a:cxn ang="0">
                    <a:pos x="52" y="41"/>
                  </a:cxn>
                  <a:cxn ang="0">
                    <a:pos x="55" y="46"/>
                  </a:cxn>
                  <a:cxn ang="0">
                    <a:pos x="56" y="51"/>
                  </a:cxn>
                  <a:cxn ang="0">
                    <a:pos x="56" y="56"/>
                  </a:cxn>
                  <a:cxn ang="0">
                    <a:pos x="55" y="68"/>
                  </a:cxn>
                  <a:cxn ang="0">
                    <a:pos x="49" y="75"/>
                  </a:cxn>
                  <a:cxn ang="0">
                    <a:pos x="42" y="82"/>
                  </a:cxn>
                  <a:cxn ang="0">
                    <a:pos x="38" y="84"/>
                  </a:cxn>
                  <a:cxn ang="0">
                    <a:pos x="33" y="85"/>
                  </a:cxn>
                  <a:cxn ang="0">
                    <a:pos x="27" y="85"/>
                  </a:cxn>
                  <a:cxn ang="0">
                    <a:pos x="15" y="83"/>
                  </a:cxn>
                  <a:cxn ang="0">
                    <a:pos x="6" y="78"/>
                  </a:cxn>
                  <a:cxn ang="0">
                    <a:pos x="1" y="69"/>
                  </a:cxn>
                  <a:cxn ang="0">
                    <a:pos x="0" y="56"/>
                  </a:cxn>
                  <a:cxn ang="0">
                    <a:pos x="1" y="46"/>
                  </a:cxn>
                  <a:cxn ang="0">
                    <a:pos x="5" y="37"/>
                  </a:cxn>
                  <a:cxn ang="0">
                    <a:pos x="13" y="31"/>
                  </a:cxn>
                  <a:cxn ang="0">
                    <a:pos x="23" y="28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39" y="3"/>
                  </a:cxn>
                  <a:cxn ang="0">
                    <a:pos x="37" y="5"/>
                  </a:cxn>
                  <a:cxn ang="0">
                    <a:pos x="37" y="8"/>
                  </a:cxn>
                  <a:cxn ang="0">
                    <a:pos x="30" y="21"/>
                  </a:cxn>
                  <a:cxn ang="0">
                    <a:pos x="27" y="21"/>
                  </a:cxn>
                  <a:cxn ang="0">
                    <a:pos x="28" y="18"/>
                  </a:cxn>
                  <a:cxn ang="0">
                    <a:pos x="28" y="5"/>
                  </a:cxn>
                  <a:cxn ang="0">
                    <a:pos x="29" y="1"/>
                  </a:cxn>
                  <a:cxn ang="0">
                    <a:pos x="32" y="0"/>
                  </a:cxn>
                </a:cxnLst>
                <a:rect l="0" t="0" r="r" b="b"/>
                <a:pathLst>
                  <a:path w="56" h="85">
                    <a:moveTo>
                      <a:pt x="28" y="33"/>
                    </a:moveTo>
                    <a:lnTo>
                      <a:pt x="20" y="36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10" y="57"/>
                    </a:lnTo>
                    <a:lnTo>
                      <a:pt x="13" y="70"/>
                    </a:lnTo>
                    <a:lnTo>
                      <a:pt x="18" y="78"/>
                    </a:lnTo>
                    <a:lnTo>
                      <a:pt x="28" y="80"/>
                    </a:lnTo>
                    <a:lnTo>
                      <a:pt x="32" y="80"/>
                    </a:lnTo>
                    <a:lnTo>
                      <a:pt x="37" y="78"/>
                    </a:lnTo>
                    <a:lnTo>
                      <a:pt x="42" y="70"/>
                    </a:lnTo>
                    <a:lnTo>
                      <a:pt x="43" y="65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43" y="47"/>
                    </a:lnTo>
                    <a:lnTo>
                      <a:pt x="42" y="43"/>
                    </a:lnTo>
                    <a:lnTo>
                      <a:pt x="39" y="38"/>
                    </a:lnTo>
                    <a:lnTo>
                      <a:pt x="37" y="36"/>
                    </a:lnTo>
                    <a:lnTo>
                      <a:pt x="33" y="33"/>
                    </a:lnTo>
                    <a:lnTo>
                      <a:pt x="28" y="33"/>
                    </a:lnTo>
                    <a:close/>
                    <a:moveTo>
                      <a:pt x="23" y="28"/>
                    </a:moveTo>
                    <a:lnTo>
                      <a:pt x="28" y="28"/>
                    </a:lnTo>
                    <a:lnTo>
                      <a:pt x="38" y="29"/>
                    </a:lnTo>
                    <a:lnTo>
                      <a:pt x="46" y="33"/>
                    </a:lnTo>
                    <a:lnTo>
                      <a:pt x="52" y="41"/>
                    </a:lnTo>
                    <a:lnTo>
                      <a:pt x="55" y="46"/>
                    </a:lnTo>
                    <a:lnTo>
                      <a:pt x="56" y="51"/>
                    </a:lnTo>
                    <a:lnTo>
                      <a:pt x="56" y="56"/>
                    </a:lnTo>
                    <a:lnTo>
                      <a:pt x="55" y="68"/>
                    </a:lnTo>
                    <a:lnTo>
                      <a:pt x="49" y="75"/>
                    </a:lnTo>
                    <a:lnTo>
                      <a:pt x="42" y="82"/>
                    </a:lnTo>
                    <a:lnTo>
                      <a:pt x="38" y="84"/>
                    </a:lnTo>
                    <a:lnTo>
                      <a:pt x="33" y="85"/>
                    </a:lnTo>
                    <a:lnTo>
                      <a:pt x="27" y="85"/>
                    </a:lnTo>
                    <a:lnTo>
                      <a:pt x="15" y="83"/>
                    </a:lnTo>
                    <a:lnTo>
                      <a:pt x="6" y="78"/>
                    </a:lnTo>
                    <a:lnTo>
                      <a:pt x="1" y="69"/>
                    </a:lnTo>
                    <a:lnTo>
                      <a:pt x="0" y="56"/>
                    </a:lnTo>
                    <a:lnTo>
                      <a:pt x="1" y="46"/>
                    </a:lnTo>
                    <a:lnTo>
                      <a:pt x="5" y="37"/>
                    </a:lnTo>
                    <a:lnTo>
                      <a:pt x="13" y="31"/>
                    </a:lnTo>
                    <a:lnTo>
                      <a:pt x="23" y="28"/>
                    </a:lnTo>
                    <a:close/>
                    <a:moveTo>
                      <a:pt x="32" y="0"/>
                    </a:moveTo>
                    <a:lnTo>
                      <a:pt x="37" y="0"/>
                    </a:lnTo>
                    <a:lnTo>
                      <a:pt x="39" y="3"/>
                    </a:lnTo>
                    <a:lnTo>
                      <a:pt x="37" y="5"/>
                    </a:lnTo>
                    <a:lnTo>
                      <a:pt x="37" y="8"/>
                    </a:lnTo>
                    <a:lnTo>
                      <a:pt x="30" y="21"/>
                    </a:lnTo>
                    <a:lnTo>
                      <a:pt x="27" y="21"/>
                    </a:lnTo>
                    <a:lnTo>
                      <a:pt x="28" y="18"/>
                    </a:lnTo>
                    <a:lnTo>
                      <a:pt x="28" y="5"/>
                    </a:lnTo>
                    <a:lnTo>
                      <a:pt x="29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86" name="Freeform 570"/>
              <p:cNvSpPr>
                <a:spLocks noEditPoints="1"/>
              </p:cNvSpPr>
              <p:nvPr/>
            </p:nvSpPr>
            <p:spPr bwMode="auto">
              <a:xfrm>
                <a:off x="4812" y="2748"/>
                <a:ext cx="99" cy="81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39"/>
                  </a:cxn>
                  <a:cxn ang="0">
                    <a:pos x="99" y="57"/>
                  </a:cxn>
                  <a:cxn ang="0">
                    <a:pos x="89" y="78"/>
                  </a:cxn>
                  <a:cxn ang="0">
                    <a:pos x="70" y="79"/>
                  </a:cxn>
                  <a:cxn ang="0">
                    <a:pos x="59" y="66"/>
                  </a:cxn>
                  <a:cxn ang="0">
                    <a:pos x="59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9" y="14"/>
                  </a:cxn>
                  <a:cxn ang="0">
                    <a:pos x="10" y="38"/>
                  </a:cxn>
                  <a:cxn ang="0">
                    <a:pos x="15" y="45"/>
                  </a:cxn>
                  <a:cxn ang="0">
                    <a:pos x="26" y="42"/>
                  </a:cxn>
                  <a:cxn ang="0">
                    <a:pos x="31" y="24"/>
                  </a:cxn>
                  <a:cxn ang="0">
                    <a:pos x="26" y="6"/>
                  </a:cxn>
                  <a:cxn ang="0">
                    <a:pos x="72" y="0"/>
                  </a:cxn>
                  <a:cxn ang="0">
                    <a:pos x="25" y="80"/>
                  </a:cxn>
                  <a:cxn ang="0">
                    <a:pos x="72" y="0"/>
                  </a:cxn>
                  <a:cxn ang="0">
                    <a:pos x="28" y="1"/>
                  </a:cxn>
                  <a:cxn ang="0">
                    <a:pos x="38" y="15"/>
                  </a:cxn>
                  <a:cxn ang="0">
                    <a:pos x="38" y="34"/>
                  </a:cxn>
                  <a:cxn ang="0">
                    <a:pos x="28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1">
                    <a:moveTo>
                      <a:pt x="79" y="36"/>
                    </a:moveTo>
                    <a:lnTo>
                      <a:pt x="72" y="38"/>
                    </a:lnTo>
                    <a:lnTo>
                      <a:pt x="68" y="46"/>
                    </a:lnTo>
                    <a:lnTo>
                      <a:pt x="67" y="57"/>
                    </a:lnTo>
                    <a:lnTo>
                      <a:pt x="67" y="64"/>
                    </a:lnTo>
                    <a:lnTo>
                      <a:pt x="70" y="71"/>
                    </a:lnTo>
                    <a:lnTo>
                      <a:pt x="72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7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7" y="33"/>
                    </a:lnTo>
                    <a:lnTo>
                      <a:pt x="94" y="39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6" y="69"/>
                    </a:lnTo>
                    <a:lnTo>
                      <a:pt x="89" y="78"/>
                    </a:lnTo>
                    <a:lnTo>
                      <a:pt x="79" y="81"/>
                    </a:lnTo>
                    <a:lnTo>
                      <a:pt x="70" y="79"/>
                    </a:lnTo>
                    <a:lnTo>
                      <a:pt x="63" y="74"/>
                    </a:lnTo>
                    <a:lnTo>
                      <a:pt x="59" y="66"/>
                    </a:lnTo>
                    <a:lnTo>
                      <a:pt x="58" y="56"/>
                    </a:lnTo>
                    <a:lnTo>
                      <a:pt x="59" y="47"/>
                    </a:lnTo>
                    <a:lnTo>
                      <a:pt x="63" y="39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2" y="6"/>
                    </a:lnTo>
                    <a:lnTo>
                      <a:pt x="9" y="14"/>
                    </a:lnTo>
                    <a:lnTo>
                      <a:pt x="7" y="25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5" y="45"/>
                    </a:lnTo>
                    <a:lnTo>
                      <a:pt x="19" y="45"/>
                    </a:lnTo>
                    <a:lnTo>
                      <a:pt x="26" y="42"/>
                    </a:lnTo>
                    <a:lnTo>
                      <a:pt x="30" y="36"/>
                    </a:lnTo>
                    <a:lnTo>
                      <a:pt x="31" y="24"/>
                    </a:lnTo>
                    <a:lnTo>
                      <a:pt x="30" y="13"/>
                    </a:lnTo>
                    <a:lnTo>
                      <a:pt x="26" y="6"/>
                    </a:lnTo>
                    <a:lnTo>
                      <a:pt x="20" y="4"/>
                    </a:lnTo>
                    <a:close/>
                    <a:moveTo>
                      <a:pt x="72" y="0"/>
                    </a:moveTo>
                    <a:lnTo>
                      <a:pt x="80" y="0"/>
                    </a:lnTo>
                    <a:lnTo>
                      <a:pt x="25" y="80"/>
                    </a:lnTo>
                    <a:lnTo>
                      <a:pt x="19" y="80"/>
                    </a:lnTo>
                    <a:lnTo>
                      <a:pt x="72" y="0"/>
                    </a:lnTo>
                    <a:close/>
                    <a:moveTo>
                      <a:pt x="20" y="0"/>
                    </a:moveTo>
                    <a:lnTo>
                      <a:pt x="28" y="1"/>
                    </a:lnTo>
                    <a:lnTo>
                      <a:pt x="34" y="8"/>
                    </a:lnTo>
                    <a:lnTo>
                      <a:pt x="38" y="15"/>
                    </a:lnTo>
                    <a:lnTo>
                      <a:pt x="39" y="24"/>
                    </a:lnTo>
                    <a:lnTo>
                      <a:pt x="38" y="34"/>
                    </a:lnTo>
                    <a:lnTo>
                      <a:pt x="34" y="42"/>
                    </a:lnTo>
                    <a:lnTo>
                      <a:pt x="28" y="47"/>
                    </a:lnTo>
                    <a:lnTo>
                      <a:pt x="19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87" name="Freeform 571"/>
              <p:cNvSpPr>
                <a:spLocks/>
              </p:cNvSpPr>
              <p:nvPr/>
            </p:nvSpPr>
            <p:spPr bwMode="auto">
              <a:xfrm>
                <a:off x="4918" y="2748"/>
                <a:ext cx="73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73" y="20"/>
                  </a:cxn>
                  <a:cxn ang="0">
                    <a:pos x="69" y="23"/>
                  </a:cxn>
                  <a:cxn ang="0">
                    <a:pos x="64" y="17"/>
                  </a:cxn>
                  <a:cxn ang="0">
                    <a:pos x="59" y="13"/>
                  </a:cxn>
                  <a:cxn ang="0">
                    <a:pos x="49" y="8"/>
                  </a:cxn>
                  <a:cxn ang="0">
                    <a:pos x="42" y="6"/>
                  </a:cxn>
                  <a:cxn ang="0">
                    <a:pos x="35" y="5"/>
                  </a:cxn>
                  <a:cxn ang="0">
                    <a:pos x="31" y="5"/>
                  </a:cxn>
                  <a:cxn ang="0">
                    <a:pos x="27" y="6"/>
                  </a:cxn>
                  <a:cxn ang="0">
                    <a:pos x="25" y="8"/>
                  </a:cxn>
                  <a:cxn ang="0">
                    <a:pos x="22" y="13"/>
                  </a:cxn>
                  <a:cxn ang="0">
                    <a:pos x="22" y="36"/>
                  </a:cxn>
                  <a:cxn ang="0">
                    <a:pos x="30" y="36"/>
                  </a:cxn>
                  <a:cxn ang="0">
                    <a:pos x="35" y="34"/>
                  </a:cxn>
                  <a:cxn ang="0">
                    <a:pos x="37" y="34"/>
                  </a:cxn>
                  <a:cxn ang="0">
                    <a:pos x="41" y="32"/>
                  </a:cxn>
                  <a:cxn ang="0">
                    <a:pos x="42" y="29"/>
                  </a:cxn>
                  <a:cxn ang="0">
                    <a:pos x="44" y="25"/>
                  </a:cxn>
                  <a:cxn ang="0">
                    <a:pos x="45" y="20"/>
                  </a:cxn>
                  <a:cxn ang="0">
                    <a:pos x="49" y="20"/>
                  </a:cxn>
                  <a:cxn ang="0">
                    <a:pos x="49" y="55"/>
                  </a:cxn>
                  <a:cxn ang="0">
                    <a:pos x="45" y="55"/>
                  </a:cxn>
                  <a:cxn ang="0">
                    <a:pos x="42" y="47"/>
                  </a:cxn>
                  <a:cxn ang="0">
                    <a:pos x="41" y="45"/>
                  </a:cxn>
                  <a:cxn ang="0">
                    <a:pos x="39" y="42"/>
                  </a:cxn>
                  <a:cxn ang="0">
                    <a:pos x="35" y="41"/>
                  </a:cxn>
                  <a:cxn ang="0">
                    <a:pos x="22" y="41"/>
                  </a:cxn>
                  <a:cxn ang="0">
                    <a:pos x="22" y="67"/>
                  </a:cxn>
                  <a:cxn ang="0">
                    <a:pos x="23" y="71"/>
                  </a:cxn>
                  <a:cxn ang="0">
                    <a:pos x="25" y="74"/>
                  </a:cxn>
                  <a:cxn ang="0">
                    <a:pos x="26" y="75"/>
                  </a:cxn>
                  <a:cxn ang="0">
                    <a:pos x="30" y="76"/>
                  </a:cxn>
                  <a:cxn ang="0">
                    <a:pos x="34" y="76"/>
                  </a:cxn>
                  <a:cxn ang="0">
                    <a:pos x="34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8" y="74"/>
                  </a:cxn>
                  <a:cxn ang="0">
                    <a:pos x="9" y="72"/>
                  </a:cxn>
                  <a:cxn ang="0">
                    <a:pos x="11" y="69"/>
                  </a:cxn>
                  <a:cxn ang="0">
                    <a:pos x="11" y="13"/>
                  </a:cxn>
                  <a:cxn ang="0">
                    <a:pos x="8" y="8"/>
                  </a:cxn>
                  <a:cxn ang="0">
                    <a:pos x="7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3" h="80">
                    <a:moveTo>
                      <a:pt x="0" y="0"/>
                    </a:moveTo>
                    <a:lnTo>
                      <a:pt x="64" y="0"/>
                    </a:lnTo>
                    <a:lnTo>
                      <a:pt x="73" y="20"/>
                    </a:lnTo>
                    <a:lnTo>
                      <a:pt x="69" y="23"/>
                    </a:lnTo>
                    <a:lnTo>
                      <a:pt x="64" y="17"/>
                    </a:lnTo>
                    <a:lnTo>
                      <a:pt x="59" y="13"/>
                    </a:lnTo>
                    <a:lnTo>
                      <a:pt x="49" y="8"/>
                    </a:lnTo>
                    <a:lnTo>
                      <a:pt x="42" y="6"/>
                    </a:lnTo>
                    <a:lnTo>
                      <a:pt x="35" y="5"/>
                    </a:lnTo>
                    <a:lnTo>
                      <a:pt x="31" y="5"/>
                    </a:lnTo>
                    <a:lnTo>
                      <a:pt x="27" y="6"/>
                    </a:lnTo>
                    <a:lnTo>
                      <a:pt x="25" y="8"/>
                    </a:lnTo>
                    <a:lnTo>
                      <a:pt x="22" y="13"/>
                    </a:lnTo>
                    <a:lnTo>
                      <a:pt x="22" y="36"/>
                    </a:lnTo>
                    <a:lnTo>
                      <a:pt x="30" y="36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41" y="32"/>
                    </a:lnTo>
                    <a:lnTo>
                      <a:pt x="42" y="29"/>
                    </a:lnTo>
                    <a:lnTo>
                      <a:pt x="44" y="25"/>
                    </a:lnTo>
                    <a:lnTo>
                      <a:pt x="45" y="20"/>
                    </a:lnTo>
                    <a:lnTo>
                      <a:pt x="49" y="20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42" y="47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5" y="41"/>
                    </a:lnTo>
                    <a:lnTo>
                      <a:pt x="22" y="41"/>
                    </a:lnTo>
                    <a:lnTo>
                      <a:pt x="22" y="67"/>
                    </a:lnTo>
                    <a:lnTo>
                      <a:pt x="23" y="71"/>
                    </a:lnTo>
                    <a:lnTo>
                      <a:pt x="25" y="74"/>
                    </a:lnTo>
                    <a:lnTo>
                      <a:pt x="26" y="75"/>
                    </a:lnTo>
                    <a:lnTo>
                      <a:pt x="30" y="76"/>
                    </a:lnTo>
                    <a:lnTo>
                      <a:pt x="34" y="76"/>
                    </a:lnTo>
                    <a:lnTo>
                      <a:pt x="34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4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88" name="Freeform 572"/>
              <p:cNvSpPr>
                <a:spLocks/>
              </p:cNvSpPr>
              <p:nvPr/>
            </p:nvSpPr>
            <p:spPr bwMode="auto">
              <a:xfrm>
                <a:off x="4995" y="2747"/>
                <a:ext cx="76" cy="8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51" y="2"/>
                  </a:cxn>
                  <a:cxn ang="0">
                    <a:pos x="62" y="7"/>
                  </a:cxn>
                  <a:cxn ang="0">
                    <a:pos x="65" y="2"/>
                  </a:cxn>
                  <a:cxn ang="0">
                    <a:pos x="68" y="2"/>
                  </a:cxn>
                  <a:cxn ang="0">
                    <a:pos x="73" y="30"/>
                  </a:cxn>
                  <a:cxn ang="0">
                    <a:pos x="70" y="30"/>
                  </a:cxn>
                  <a:cxn ang="0">
                    <a:pos x="67" y="25"/>
                  </a:cxn>
                  <a:cxn ang="0">
                    <a:pos x="65" y="21"/>
                  </a:cxn>
                  <a:cxn ang="0">
                    <a:pos x="63" y="19"/>
                  </a:cxn>
                  <a:cxn ang="0">
                    <a:pos x="52" y="9"/>
                  </a:cxn>
                  <a:cxn ang="0">
                    <a:pos x="40" y="6"/>
                  </a:cxn>
                  <a:cxn ang="0">
                    <a:pos x="28" y="9"/>
                  </a:cxn>
                  <a:cxn ang="0">
                    <a:pos x="19" y="18"/>
                  </a:cxn>
                  <a:cxn ang="0">
                    <a:pos x="15" y="29"/>
                  </a:cxn>
                  <a:cxn ang="0">
                    <a:pos x="12" y="42"/>
                  </a:cxn>
                  <a:cxn ang="0">
                    <a:pos x="15" y="56"/>
                  </a:cxn>
                  <a:cxn ang="0">
                    <a:pos x="21" y="67"/>
                  </a:cxn>
                  <a:cxn ang="0">
                    <a:pos x="31" y="75"/>
                  </a:cxn>
                  <a:cxn ang="0">
                    <a:pos x="42" y="77"/>
                  </a:cxn>
                  <a:cxn ang="0">
                    <a:pos x="53" y="75"/>
                  </a:cxn>
                  <a:cxn ang="0">
                    <a:pos x="62" y="70"/>
                  </a:cxn>
                  <a:cxn ang="0">
                    <a:pos x="71" y="59"/>
                  </a:cxn>
                  <a:cxn ang="0">
                    <a:pos x="76" y="62"/>
                  </a:cxn>
                  <a:cxn ang="0">
                    <a:pos x="66" y="73"/>
                  </a:cxn>
                  <a:cxn ang="0">
                    <a:pos x="54" y="80"/>
                  </a:cxn>
                  <a:cxn ang="0">
                    <a:pos x="40" y="82"/>
                  </a:cxn>
                  <a:cxn ang="0">
                    <a:pos x="24" y="80"/>
                  </a:cxn>
                  <a:cxn ang="0">
                    <a:pos x="11" y="71"/>
                  </a:cxn>
                  <a:cxn ang="0">
                    <a:pos x="2" y="58"/>
                  </a:cxn>
                  <a:cxn ang="0">
                    <a:pos x="0" y="42"/>
                  </a:cxn>
                  <a:cxn ang="0">
                    <a:pos x="1" y="29"/>
                  </a:cxn>
                  <a:cxn ang="0">
                    <a:pos x="6" y="18"/>
                  </a:cxn>
                  <a:cxn ang="0">
                    <a:pos x="14" y="10"/>
                  </a:cxn>
                  <a:cxn ang="0">
                    <a:pos x="23" y="4"/>
                  </a:cxn>
                  <a:cxn ang="0">
                    <a:pos x="30" y="1"/>
                  </a:cxn>
                  <a:cxn ang="0">
                    <a:pos x="38" y="0"/>
                  </a:cxn>
                </a:cxnLst>
                <a:rect l="0" t="0" r="r" b="b"/>
                <a:pathLst>
                  <a:path w="76" h="82">
                    <a:moveTo>
                      <a:pt x="38" y="0"/>
                    </a:moveTo>
                    <a:lnTo>
                      <a:pt x="51" y="2"/>
                    </a:lnTo>
                    <a:lnTo>
                      <a:pt x="62" y="7"/>
                    </a:lnTo>
                    <a:lnTo>
                      <a:pt x="65" y="2"/>
                    </a:lnTo>
                    <a:lnTo>
                      <a:pt x="68" y="2"/>
                    </a:lnTo>
                    <a:lnTo>
                      <a:pt x="73" y="30"/>
                    </a:lnTo>
                    <a:lnTo>
                      <a:pt x="70" y="30"/>
                    </a:lnTo>
                    <a:lnTo>
                      <a:pt x="67" y="25"/>
                    </a:lnTo>
                    <a:lnTo>
                      <a:pt x="65" y="21"/>
                    </a:lnTo>
                    <a:lnTo>
                      <a:pt x="63" y="19"/>
                    </a:lnTo>
                    <a:lnTo>
                      <a:pt x="52" y="9"/>
                    </a:lnTo>
                    <a:lnTo>
                      <a:pt x="40" y="6"/>
                    </a:lnTo>
                    <a:lnTo>
                      <a:pt x="28" y="9"/>
                    </a:lnTo>
                    <a:lnTo>
                      <a:pt x="19" y="18"/>
                    </a:lnTo>
                    <a:lnTo>
                      <a:pt x="15" y="29"/>
                    </a:lnTo>
                    <a:lnTo>
                      <a:pt x="12" y="42"/>
                    </a:lnTo>
                    <a:lnTo>
                      <a:pt x="15" y="56"/>
                    </a:lnTo>
                    <a:lnTo>
                      <a:pt x="21" y="67"/>
                    </a:lnTo>
                    <a:lnTo>
                      <a:pt x="31" y="75"/>
                    </a:lnTo>
                    <a:lnTo>
                      <a:pt x="42" y="77"/>
                    </a:lnTo>
                    <a:lnTo>
                      <a:pt x="53" y="75"/>
                    </a:lnTo>
                    <a:lnTo>
                      <a:pt x="62" y="70"/>
                    </a:lnTo>
                    <a:lnTo>
                      <a:pt x="71" y="59"/>
                    </a:lnTo>
                    <a:lnTo>
                      <a:pt x="76" y="62"/>
                    </a:lnTo>
                    <a:lnTo>
                      <a:pt x="66" y="73"/>
                    </a:lnTo>
                    <a:lnTo>
                      <a:pt x="54" y="80"/>
                    </a:lnTo>
                    <a:lnTo>
                      <a:pt x="40" y="82"/>
                    </a:lnTo>
                    <a:lnTo>
                      <a:pt x="24" y="80"/>
                    </a:lnTo>
                    <a:lnTo>
                      <a:pt x="11" y="71"/>
                    </a:lnTo>
                    <a:lnTo>
                      <a:pt x="2" y="58"/>
                    </a:lnTo>
                    <a:lnTo>
                      <a:pt x="0" y="42"/>
                    </a:lnTo>
                    <a:lnTo>
                      <a:pt x="1" y="29"/>
                    </a:lnTo>
                    <a:lnTo>
                      <a:pt x="6" y="18"/>
                    </a:lnTo>
                    <a:lnTo>
                      <a:pt x="14" y="10"/>
                    </a:lnTo>
                    <a:lnTo>
                      <a:pt x="23" y="4"/>
                    </a:lnTo>
                    <a:lnTo>
                      <a:pt x="30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89" name="Picture 573"/>
              <p:cNvPicPr>
                <a:picLocks noChangeAspect="1" noChangeArrowheads="1"/>
              </p:cNvPicPr>
              <p:nvPr/>
            </p:nvPicPr>
            <p:blipFill>
              <a:blip r:embed="rId287" cstate="print"/>
              <a:srcRect/>
              <a:stretch>
                <a:fillRect/>
              </a:stretch>
            </p:blipFill>
            <p:spPr bwMode="auto">
              <a:xfrm>
                <a:off x="5171" y="271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90" name="Picture 574"/>
              <p:cNvPicPr>
                <a:picLocks noChangeAspect="1" noChangeArrowheads="1"/>
              </p:cNvPicPr>
              <p:nvPr/>
            </p:nvPicPr>
            <p:blipFill>
              <a:blip r:embed="rId288" cstate="print"/>
              <a:srcRect/>
              <a:stretch>
                <a:fillRect/>
              </a:stretch>
            </p:blipFill>
            <p:spPr bwMode="auto">
              <a:xfrm>
                <a:off x="5171" y="2715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91" name="Picture 575"/>
              <p:cNvPicPr>
                <a:picLocks noChangeAspect="1" noChangeArrowheads="1"/>
              </p:cNvPicPr>
              <p:nvPr/>
            </p:nvPicPr>
            <p:blipFill>
              <a:blip r:embed="rId289" cstate="print"/>
              <a:srcRect/>
              <a:stretch>
                <a:fillRect/>
              </a:stretch>
            </p:blipFill>
            <p:spPr bwMode="auto">
              <a:xfrm>
                <a:off x="1067" y="2875"/>
                <a:ext cx="4108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92" name="Picture 576"/>
              <p:cNvPicPr>
                <a:picLocks noChangeAspect="1" noChangeArrowheads="1"/>
              </p:cNvPicPr>
              <p:nvPr/>
            </p:nvPicPr>
            <p:blipFill>
              <a:blip r:embed="rId290" cstate="print"/>
              <a:srcRect/>
              <a:stretch>
                <a:fillRect/>
              </a:stretch>
            </p:blipFill>
            <p:spPr bwMode="auto">
              <a:xfrm>
                <a:off x="1067" y="2875"/>
                <a:ext cx="4108" cy="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93" name="Picture 577"/>
              <p:cNvPicPr>
                <a:picLocks noChangeAspect="1" noChangeArrowheads="1"/>
              </p:cNvPicPr>
              <p:nvPr/>
            </p:nvPicPr>
            <p:blipFill>
              <a:blip r:embed="rId291" cstate="print"/>
              <a:srcRect/>
              <a:stretch>
                <a:fillRect/>
              </a:stretch>
            </p:blipFill>
            <p:spPr bwMode="auto">
              <a:xfrm>
                <a:off x="1064" y="288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794" name="Picture 578"/>
              <p:cNvPicPr>
                <a:picLocks noChangeAspect="1" noChangeArrowheads="1"/>
              </p:cNvPicPr>
              <p:nvPr/>
            </p:nvPicPr>
            <p:blipFill>
              <a:blip r:embed="rId292" cstate="print"/>
              <a:srcRect/>
              <a:stretch>
                <a:fillRect/>
              </a:stretch>
            </p:blipFill>
            <p:spPr bwMode="auto">
              <a:xfrm>
                <a:off x="1064" y="288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795" name="Freeform 579"/>
              <p:cNvSpPr>
                <a:spLocks noEditPoints="1"/>
              </p:cNvSpPr>
              <p:nvPr/>
            </p:nvSpPr>
            <p:spPr bwMode="auto">
              <a:xfrm>
                <a:off x="1211" y="2911"/>
                <a:ext cx="64" cy="83"/>
              </a:xfrm>
              <a:custGeom>
                <a:avLst/>
                <a:gdLst/>
                <a:ahLst/>
                <a:cxnLst>
                  <a:cxn ang="0">
                    <a:pos x="20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17" y="74"/>
                  </a:cxn>
                  <a:cxn ang="0">
                    <a:pos x="32" y="79"/>
                  </a:cxn>
                  <a:cxn ang="0">
                    <a:pos x="50" y="71"/>
                  </a:cxn>
                  <a:cxn ang="0">
                    <a:pos x="52" y="58"/>
                  </a:cxn>
                  <a:cxn ang="0">
                    <a:pos x="48" y="51"/>
                  </a:cxn>
                  <a:cxn ang="0">
                    <a:pos x="39" y="47"/>
                  </a:cxn>
                  <a:cxn ang="0">
                    <a:pos x="28" y="5"/>
                  </a:cxn>
                  <a:cxn ang="0">
                    <a:pos x="17" y="11"/>
                  </a:cxn>
                  <a:cxn ang="0">
                    <a:pos x="15" y="23"/>
                  </a:cxn>
                  <a:cxn ang="0">
                    <a:pos x="22" y="29"/>
                  </a:cxn>
                  <a:cxn ang="0">
                    <a:pos x="36" y="34"/>
                  </a:cxn>
                  <a:cxn ang="0">
                    <a:pos x="48" y="28"/>
                  </a:cxn>
                  <a:cxn ang="0">
                    <a:pos x="50" y="15"/>
                  </a:cxn>
                  <a:cxn ang="0">
                    <a:pos x="45" y="9"/>
                  </a:cxn>
                  <a:cxn ang="0">
                    <a:pos x="38" y="5"/>
                  </a:cxn>
                  <a:cxn ang="0">
                    <a:pos x="32" y="0"/>
                  </a:cxn>
                  <a:cxn ang="0">
                    <a:pos x="50" y="4"/>
                  </a:cxn>
                  <a:cxn ang="0">
                    <a:pos x="57" y="10"/>
                  </a:cxn>
                  <a:cxn ang="0">
                    <a:pos x="60" y="19"/>
                  </a:cxn>
                  <a:cxn ang="0">
                    <a:pos x="57" y="28"/>
                  </a:cxn>
                  <a:cxn ang="0">
                    <a:pos x="48" y="34"/>
                  </a:cxn>
                  <a:cxn ang="0">
                    <a:pos x="50" y="39"/>
                  </a:cxn>
                  <a:cxn ang="0">
                    <a:pos x="61" y="49"/>
                  </a:cxn>
                  <a:cxn ang="0">
                    <a:pos x="60" y="69"/>
                  </a:cxn>
                  <a:cxn ang="0">
                    <a:pos x="43" y="81"/>
                  </a:cxn>
                  <a:cxn ang="0">
                    <a:pos x="20" y="81"/>
                  </a:cxn>
                  <a:cxn ang="0">
                    <a:pos x="6" y="75"/>
                  </a:cxn>
                  <a:cxn ang="0">
                    <a:pos x="1" y="66"/>
                  </a:cxn>
                  <a:cxn ang="0">
                    <a:pos x="3" y="51"/>
                  </a:cxn>
                  <a:cxn ang="0">
                    <a:pos x="13" y="43"/>
                  </a:cxn>
                  <a:cxn ang="0">
                    <a:pos x="14" y="38"/>
                  </a:cxn>
                  <a:cxn ang="0">
                    <a:pos x="5" y="27"/>
                  </a:cxn>
                  <a:cxn ang="0">
                    <a:pos x="6" y="13"/>
                  </a:cxn>
                  <a:cxn ang="0">
                    <a:pos x="22" y="1"/>
                  </a:cxn>
                </a:cxnLst>
                <a:rect l="0" t="0" r="r" b="b"/>
                <a:pathLst>
                  <a:path w="64" h="83">
                    <a:moveTo>
                      <a:pt x="26" y="42"/>
                    </a:moveTo>
                    <a:lnTo>
                      <a:pt x="20" y="44"/>
                    </a:lnTo>
                    <a:lnTo>
                      <a:pt x="15" y="48"/>
                    </a:lnTo>
                    <a:lnTo>
                      <a:pt x="13" y="52"/>
                    </a:lnTo>
                    <a:lnTo>
                      <a:pt x="12" y="56"/>
                    </a:lnTo>
                    <a:lnTo>
                      <a:pt x="10" y="61"/>
                    </a:lnTo>
                    <a:lnTo>
                      <a:pt x="12" y="69"/>
                    </a:lnTo>
                    <a:lnTo>
                      <a:pt x="17" y="74"/>
                    </a:lnTo>
                    <a:lnTo>
                      <a:pt x="23" y="77"/>
                    </a:lnTo>
                    <a:lnTo>
                      <a:pt x="32" y="79"/>
                    </a:lnTo>
                    <a:lnTo>
                      <a:pt x="42" y="76"/>
                    </a:lnTo>
                    <a:lnTo>
                      <a:pt x="50" y="71"/>
                    </a:lnTo>
                    <a:lnTo>
                      <a:pt x="52" y="62"/>
                    </a:lnTo>
                    <a:lnTo>
                      <a:pt x="52" y="58"/>
                    </a:lnTo>
                    <a:lnTo>
                      <a:pt x="51" y="55"/>
                    </a:lnTo>
                    <a:lnTo>
                      <a:pt x="48" y="51"/>
                    </a:lnTo>
                    <a:lnTo>
                      <a:pt x="45" y="48"/>
                    </a:lnTo>
                    <a:lnTo>
                      <a:pt x="39" y="47"/>
                    </a:lnTo>
                    <a:lnTo>
                      <a:pt x="26" y="42"/>
                    </a:lnTo>
                    <a:close/>
                    <a:moveTo>
                      <a:pt x="28" y="5"/>
                    </a:moveTo>
                    <a:lnTo>
                      <a:pt x="24" y="6"/>
                    </a:lnTo>
                    <a:lnTo>
                      <a:pt x="17" y="11"/>
                    </a:lnTo>
                    <a:lnTo>
                      <a:pt x="14" y="19"/>
                    </a:lnTo>
                    <a:lnTo>
                      <a:pt x="15" y="23"/>
                    </a:lnTo>
                    <a:lnTo>
                      <a:pt x="18" y="27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4"/>
                    </a:lnTo>
                    <a:lnTo>
                      <a:pt x="41" y="33"/>
                    </a:lnTo>
                    <a:lnTo>
                      <a:pt x="48" y="28"/>
                    </a:lnTo>
                    <a:lnTo>
                      <a:pt x="50" y="24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5" y="9"/>
                    </a:lnTo>
                    <a:lnTo>
                      <a:pt x="42" y="6"/>
                    </a:lnTo>
                    <a:lnTo>
                      <a:pt x="38" y="5"/>
                    </a:lnTo>
                    <a:lnTo>
                      <a:pt x="28" y="5"/>
                    </a:lnTo>
                    <a:close/>
                    <a:moveTo>
                      <a:pt x="32" y="0"/>
                    </a:moveTo>
                    <a:lnTo>
                      <a:pt x="45" y="2"/>
                    </a:lnTo>
                    <a:lnTo>
                      <a:pt x="50" y="4"/>
                    </a:lnTo>
                    <a:lnTo>
                      <a:pt x="55" y="7"/>
                    </a:lnTo>
                    <a:lnTo>
                      <a:pt x="57" y="10"/>
                    </a:lnTo>
                    <a:lnTo>
                      <a:pt x="59" y="14"/>
                    </a:lnTo>
                    <a:lnTo>
                      <a:pt x="60" y="19"/>
                    </a:lnTo>
                    <a:lnTo>
                      <a:pt x="59" y="24"/>
                    </a:lnTo>
                    <a:lnTo>
                      <a:pt x="57" y="28"/>
                    </a:lnTo>
                    <a:lnTo>
                      <a:pt x="53" y="32"/>
                    </a:lnTo>
                    <a:lnTo>
                      <a:pt x="48" y="34"/>
                    </a:lnTo>
                    <a:lnTo>
                      <a:pt x="42" y="37"/>
                    </a:lnTo>
                    <a:lnTo>
                      <a:pt x="50" y="39"/>
                    </a:lnTo>
                    <a:lnTo>
                      <a:pt x="57" y="43"/>
                    </a:lnTo>
                    <a:lnTo>
                      <a:pt x="61" y="49"/>
                    </a:lnTo>
                    <a:lnTo>
                      <a:pt x="64" y="57"/>
                    </a:lnTo>
                    <a:lnTo>
                      <a:pt x="60" y="69"/>
                    </a:lnTo>
                    <a:lnTo>
                      <a:pt x="53" y="76"/>
                    </a:lnTo>
                    <a:lnTo>
                      <a:pt x="43" y="81"/>
                    </a:lnTo>
                    <a:lnTo>
                      <a:pt x="31" y="83"/>
                    </a:lnTo>
                    <a:lnTo>
                      <a:pt x="20" y="81"/>
                    </a:lnTo>
                    <a:lnTo>
                      <a:pt x="10" y="77"/>
                    </a:lnTo>
                    <a:lnTo>
                      <a:pt x="6" y="75"/>
                    </a:lnTo>
                    <a:lnTo>
                      <a:pt x="3" y="70"/>
                    </a:lnTo>
                    <a:lnTo>
                      <a:pt x="1" y="66"/>
                    </a:lnTo>
                    <a:lnTo>
                      <a:pt x="0" y="61"/>
                    </a:lnTo>
                    <a:lnTo>
                      <a:pt x="3" y="51"/>
                    </a:lnTo>
                    <a:lnTo>
                      <a:pt x="6" y="47"/>
                    </a:lnTo>
                    <a:lnTo>
                      <a:pt x="13" y="43"/>
                    </a:lnTo>
                    <a:lnTo>
                      <a:pt x="19" y="41"/>
                    </a:lnTo>
                    <a:lnTo>
                      <a:pt x="14" y="38"/>
                    </a:lnTo>
                    <a:lnTo>
                      <a:pt x="6" y="30"/>
                    </a:lnTo>
                    <a:lnTo>
                      <a:pt x="5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3" y="6"/>
                    </a:lnTo>
                    <a:lnTo>
                      <a:pt x="22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96" name="Freeform 580"/>
              <p:cNvSpPr>
                <a:spLocks noEditPoints="1"/>
              </p:cNvSpPr>
              <p:nvPr/>
            </p:nvSpPr>
            <p:spPr bwMode="auto">
              <a:xfrm>
                <a:off x="1516" y="2912"/>
                <a:ext cx="99" cy="82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7" y="57"/>
                  </a:cxn>
                  <a:cxn ang="0">
                    <a:pos x="70" y="71"/>
                  </a:cxn>
                  <a:cxn ang="0">
                    <a:pos x="75" y="76"/>
                  </a:cxn>
                  <a:cxn ang="0">
                    <a:pos x="85" y="75"/>
                  </a:cxn>
                  <a:cxn ang="0">
                    <a:pos x="90" y="56"/>
                  </a:cxn>
                  <a:cxn ang="0">
                    <a:pos x="85" y="38"/>
                  </a:cxn>
                  <a:cxn ang="0">
                    <a:pos x="79" y="32"/>
                  </a:cxn>
                  <a:cxn ang="0">
                    <a:pos x="94" y="40"/>
                  </a:cxn>
                  <a:cxn ang="0">
                    <a:pos x="99" y="57"/>
                  </a:cxn>
                  <a:cxn ang="0">
                    <a:pos x="94" y="74"/>
                  </a:cxn>
                  <a:cxn ang="0">
                    <a:pos x="79" y="82"/>
                  </a:cxn>
                  <a:cxn ang="0">
                    <a:pos x="64" y="74"/>
                  </a:cxn>
                  <a:cxn ang="0">
                    <a:pos x="59" y="56"/>
                  </a:cxn>
                  <a:cxn ang="0">
                    <a:pos x="64" y="40"/>
                  </a:cxn>
                  <a:cxn ang="0">
                    <a:pos x="79" y="32"/>
                  </a:cxn>
                  <a:cxn ang="0">
                    <a:pos x="14" y="6"/>
                  </a:cxn>
                  <a:cxn ang="0">
                    <a:pos x="9" y="26"/>
                  </a:cxn>
                  <a:cxn ang="0">
                    <a:pos x="12" y="40"/>
                  </a:cxn>
                  <a:cxn ang="0">
                    <a:pos x="20" y="45"/>
                  </a:cxn>
                  <a:cxn ang="0">
                    <a:pos x="31" y="36"/>
                  </a:cxn>
                  <a:cxn ang="0">
                    <a:pos x="31" y="13"/>
                  </a:cxn>
                  <a:cxn ang="0">
                    <a:pos x="20" y="4"/>
                  </a:cxn>
                  <a:cxn ang="0">
                    <a:pos x="80" y="0"/>
                  </a:cxn>
                  <a:cxn ang="0">
                    <a:pos x="19" y="80"/>
                  </a:cxn>
                  <a:cxn ang="0">
                    <a:pos x="20" y="0"/>
                  </a:cxn>
                  <a:cxn ang="0">
                    <a:pos x="36" y="8"/>
                  </a:cxn>
                  <a:cxn ang="0">
                    <a:pos x="41" y="24"/>
                  </a:cxn>
                  <a:cxn ang="0">
                    <a:pos x="31" y="46"/>
                  </a:cxn>
                  <a:cxn ang="0">
                    <a:pos x="12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2" y="1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7" y="57"/>
                    </a:lnTo>
                    <a:lnTo>
                      <a:pt x="67" y="64"/>
                    </a:lnTo>
                    <a:lnTo>
                      <a:pt x="70" y="71"/>
                    </a:lnTo>
                    <a:lnTo>
                      <a:pt x="73" y="75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3" y="0"/>
                    </a:moveTo>
                    <a:lnTo>
                      <a:pt x="80" y="0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73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38" y="37"/>
                    </a:lnTo>
                    <a:lnTo>
                      <a:pt x="31" y="46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97" name="Freeform 581"/>
              <p:cNvSpPr>
                <a:spLocks/>
              </p:cNvSpPr>
              <p:nvPr/>
            </p:nvSpPr>
            <p:spPr bwMode="auto">
              <a:xfrm>
                <a:off x="1624" y="2911"/>
                <a:ext cx="62" cy="83"/>
              </a:xfrm>
              <a:custGeom>
                <a:avLst/>
                <a:gdLst/>
                <a:ahLst/>
                <a:cxnLst>
                  <a:cxn ang="0">
                    <a:pos x="43" y="2"/>
                  </a:cxn>
                  <a:cxn ang="0">
                    <a:pos x="52" y="7"/>
                  </a:cxn>
                  <a:cxn ang="0">
                    <a:pos x="59" y="19"/>
                  </a:cxn>
                  <a:cxn ang="0">
                    <a:pos x="55" y="29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52" y="42"/>
                  </a:cxn>
                  <a:cxn ang="0">
                    <a:pos x="60" y="48"/>
                  </a:cxn>
                  <a:cxn ang="0">
                    <a:pos x="60" y="69"/>
                  </a:cxn>
                  <a:cxn ang="0">
                    <a:pos x="51" y="77"/>
                  </a:cxn>
                  <a:cxn ang="0">
                    <a:pos x="28" y="83"/>
                  </a:cxn>
                  <a:cxn ang="0">
                    <a:pos x="17" y="81"/>
                  </a:cxn>
                  <a:cxn ang="0">
                    <a:pos x="5" y="76"/>
                  </a:cxn>
                  <a:cxn ang="0">
                    <a:pos x="0" y="62"/>
                  </a:cxn>
                  <a:cxn ang="0">
                    <a:pos x="4" y="57"/>
                  </a:cxn>
                  <a:cxn ang="0">
                    <a:pos x="12" y="58"/>
                  </a:cxn>
                  <a:cxn ang="0">
                    <a:pos x="13" y="71"/>
                  </a:cxn>
                  <a:cxn ang="0">
                    <a:pos x="18" y="75"/>
                  </a:cxn>
                  <a:cxn ang="0">
                    <a:pos x="29" y="77"/>
                  </a:cxn>
                  <a:cxn ang="0">
                    <a:pos x="47" y="69"/>
                  </a:cxn>
                  <a:cxn ang="0">
                    <a:pos x="47" y="48"/>
                  </a:cxn>
                  <a:cxn ang="0">
                    <a:pos x="41" y="42"/>
                  </a:cxn>
                  <a:cxn ang="0">
                    <a:pos x="29" y="39"/>
                  </a:cxn>
                  <a:cxn ang="0">
                    <a:pos x="26" y="41"/>
                  </a:cxn>
                  <a:cxn ang="0">
                    <a:pos x="20" y="35"/>
                  </a:cxn>
                  <a:cxn ang="0">
                    <a:pos x="36" y="34"/>
                  </a:cxn>
                  <a:cxn ang="0">
                    <a:pos x="45" y="25"/>
                  </a:cxn>
                  <a:cxn ang="0">
                    <a:pos x="45" y="15"/>
                  </a:cxn>
                  <a:cxn ang="0">
                    <a:pos x="41" y="9"/>
                  </a:cxn>
                  <a:cxn ang="0">
                    <a:pos x="34" y="6"/>
                  </a:cxn>
                  <a:cxn ang="0">
                    <a:pos x="26" y="6"/>
                  </a:cxn>
                  <a:cxn ang="0">
                    <a:pos x="18" y="9"/>
                  </a:cxn>
                  <a:cxn ang="0">
                    <a:pos x="15" y="15"/>
                  </a:cxn>
                  <a:cxn ang="0">
                    <a:pos x="17" y="23"/>
                  </a:cxn>
                  <a:cxn ang="0">
                    <a:pos x="13" y="27"/>
                  </a:cxn>
                  <a:cxn ang="0">
                    <a:pos x="7" y="24"/>
                  </a:cxn>
                  <a:cxn ang="0">
                    <a:pos x="4" y="19"/>
                  </a:cxn>
                  <a:cxn ang="0">
                    <a:pos x="8" y="9"/>
                  </a:cxn>
                  <a:cxn ang="0">
                    <a:pos x="18" y="2"/>
                  </a:cxn>
                </a:cxnLst>
                <a:rect l="0" t="0" r="r" b="b"/>
                <a:pathLst>
                  <a:path w="62" h="83">
                    <a:moveTo>
                      <a:pt x="31" y="0"/>
                    </a:moveTo>
                    <a:lnTo>
                      <a:pt x="43" y="2"/>
                    </a:lnTo>
                    <a:lnTo>
                      <a:pt x="48" y="5"/>
                    </a:lnTo>
                    <a:lnTo>
                      <a:pt x="52" y="7"/>
                    </a:lnTo>
                    <a:lnTo>
                      <a:pt x="56" y="11"/>
                    </a:lnTo>
                    <a:lnTo>
                      <a:pt x="59" y="19"/>
                    </a:lnTo>
                    <a:lnTo>
                      <a:pt x="56" y="27"/>
                    </a:lnTo>
                    <a:lnTo>
                      <a:pt x="55" y="29"/>
                    </a:lnTo>
                    <a:lnTo>
                      <a:pt x="51" y="32"/>
                    </a:lnTo>
                    <a:lnTo>
                      <a:pt x="48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48" y="41"/>
                    </a:lnTo>
                    <a:lnTo>
                      <a:pt x="52" y="42"/>
                    </a:lnTo>
                    <a:lnTo>
                      <a:pt x="57" y="44"/>
                    </a:lnTo>
                    <a:lnTo>
                      <a:pt x="60" y="48"/>
                    </a:lnTo>
                    <a:lnTo>
                      <a:pt x="62" y="58"/>
                    </a:lnTo>
                    <a:lnTo>
                      <a:pt x="60" y="69"/>
                    </a:lnTo>
                    <a:lnTo>
                      <a:pt x="56" y="74"/>
                    </a:lnTo>
                    <a:lnTo>
                      <a:pt x="51" y="77"/>
                    </a:lnTo>
                    <a:lnTo>
                      <a:pt x="41" y="81"/>
                    </a:lnTo>
                    <a:lnTo>
                      <a:pt x="28" y="83"/>
                    </a:lnTo>
                    <a:lnTo>
                      <a:pt x="22" y="83"/>
                    </a:lnTo>
                    <a:lnTo>
                      <a:pt x="17" y="81"/>
                    </a:lnTo>
                    <a:lnTo>
                      <a:pt x="10" y="79"/>
                    </a:lnTo>
                    <a:lnTo>
                      <a:pt x="5" y="76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" y="60"/>
                    </a:lnTo>
                    <a:lnTo>
                      <a:pt x="4" y="57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3" y="61"/>
                    </a:lnTo>
                    <a:lnTo>
                      <a:pt x="13" y="71"/>
                    </a:lnTo>
                    <a:lnTo>
                      <a:pt x="15" y="74"/>
                    </a:lnTo>
                    <a:lnTo>
                      <a:pt x="18" y="75"/>
                    </a:lnTo>
                    <a:lnTo>
                      <a:pt x="26" y="77"/>
                    </a:lnTo>
                    <a:lnTo>
                      <a:pt x="29" y="77"/>
                    </a:lnTo>
                    <a:lnTo>
                      <a:pt x="40" y="75"/>
                    </a:lnTo>
                    <a:lnTo>
                      <a:pt x="47" y="69"/>
                    </a:lnTo>
                    <a:lnTo>
                      <a:pt x="50" y="58"/>
                    </a:lnTo>
                    <a:lnTo>
                      <a:pt x="47" y="48"/>
                    </a:lnTo>
                    <a:lnTo>
                      <a:pt x="45" y="44"/>
                    </a:lnTo>
                    <a:lnTo>
                      <a:pt x="41" y="42"/>
                    </a:lnTo>
                    <a:lnTo>
                      <a:pt x="36" y="41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6" y="41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32" y="35"/>
                    </a:lnTo>
                    <a:lnTo>
                      <a:pt x="36" y="34"/>
                    </a:lnTo>
                    <a:lnTo>
                      <a:pt x="43" y="29"/>
                    </a:lnTo>
                    <a:lnTo>
                      <a:pt x="45" y="25"/>
                    </a:lnTo>
                    <a:lnTo>
                      <a:pt x="46" y="20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1" y="9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9" y="5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5" y="25"/>
                    </a:lnTo>
                    <a:lnTo>
                      <a:pt x="13" y="2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798" name="Freeform 582"/>
              <p:cNvSpPr>
                <a:spLocks noEditPoints="1"/>
              </p:cNvSpPr>
              <p:nvPr/>
            </p:nvSpPr>
            <p:spPr bwMode="auto">
              <a:xfrm>
                <a:off x="1697" y="2911"/>
                <a:ext cx="63" cy="83"/>
              </a:xfrm>
              <a:custGeom>
                <a:avLst/>
                <a:gdLst/>
                <a:ahLst/>
                <a:cxnLst>
                  <a:cxn ang="0">
                    <a:pos x="20" y="44"/>
                  </a:cxn>
                  <a:cxn ang="0">
                    <a:pos x="11" y="56"/>
                  </a:cxn>
                  <a:cxn ang="0">
                    <a:pos x="12" y="69"/>
                  </a:cxn>
                  <a:cxn ang="0">
                    <a:pos x="24" y="77"/>
                  </a:cxn>
                  <a:cxn ang="0">
                    <a:pos x="42" y="76"/>
                  </a:cxn>
                  <a:cxn ang="0">
                    <a:pos x="53" y="62"/>
                  </a:cxn>
                  <a:cxn ang="0">
                    <a:pos x="48" y="51"/>
                  </a:cxn>
                  <a:cxn ang="0">
                    <a:pos x="39" y="47"/>
                  </a:cxn>
                  <a:cxn ang="0">
                    <a:pos x="29" y="5"/>
                  </a:cxn>
                  <a:cxn ang="0">
                    <a:pos x="20" y="9"/>
                  </a:cxn>
                  <a:cxn ang="0">
                    <a:pos x="15" y="15"/>
                  </a:cxn>
                  <a:cxn ang="0">
                    <a:pos x="17" y="27"/>
                  </a:cxn>
                  <a:cxn ang="0">
                    <a:pos x="36" y="34"/>
                  </a:cxn>
                  <a:cxn ang="0">
                    <a:pos x="45" y="30"/>
                  </a:cxn>
                  <a:cxn ang="0">
                    <a:pos x="49" y="24"/>
                  </a:cxn>
                  <a:cxn ang="0">
                    <a:pos x="48" y="11"/>
                  </a:cxn>
                  <a:cxn ang="0">
                    <a:pos x="42" y="6"/>
                  </a:cxn>
                  <a:cxn ang="0">
                    <a:pos x="29" y="5"/>
                  </a:cxn>
                  <a:cxn ang="0">
                    <a:pos x="39" y="1"/>
                  </a:cxn>
                  <a:cxn ang="0">
                    <a:pos x="50" y="4"/>
                  </a:cxn>
                  <a:cxn ang="0">
                    <a:pos x="59" y="14"/>
                  </a:cxn>
                  <a:cxn ang="0">
                    <a:pos x="57" y="28"/>
                  </a:cxn>
                  <a:cxn ang="0">
                    <a:pos x="48" y="34"/>
                  </a:cxn>
                  <a:cxn ang="0">
                    <a:pos x="50" y="39"/>
                  </a:cxn>
                  <a:cxn ang="0">
                    <a:pos x="62" y="49"/>
                  </a:cxn>
                  <a:cxn ang="0">
                    <a:pos x="61" y="69"/>
                  </a:cxn>
                  <a:cxn ang="0">
                    <a:pos x="43" y="81"/>
                  </a:cxn>
                  <a:cxn ang="0">
                    <a:pos x="24" y="83"/>
                  </a:cxn>
                  <a:cxn ang="0">
                    <a:pos x="6" y="75"/>
                  </a:cxn>
                  <a:cxn ang="0">
                    <a:pos x="1" y="66"/>
                  </a:cxn>
                  <a:cxn ang="0">
                    <a:pos x="1" y="56"/>
                  </a:cxn>
                  <a:cxn ang="0">
                    <a:pos x="7" y="47"/>
                  </a:cxn>
                  <a:cxn ang="0">
                    <a:pos x="20" y="41"/>
                  </a:cxn>
                  <a:cxn ang="0">
                    <a:pos x="10" y="34"/>
                  </a:cxn>
                  <a:cxn ang="0">
                    <a:pos x="5" y="21"/>
                  </a:cxn>
                  <a:cxn ang="0">
                    <a:pos x="12" y="6"/>
                  </a:cxn>
                  <a:cxn ang="0">
                    <a:pos x="31" y="0"/>
                  </a:cxn>
                </a:cxnLst>
                <a:rect l="0" t="0" r="r" b="b"/>
                <a:pathLst>
                  <a:path w="63" h="83">
                    <a:moveTo>
                      <a:pt x="25" y="42"/>
                    </a:moveTo>
                    <a:lnTo>
                      <a:pt x="20" y="44"/>
                    </a:lnTo>
                    <a:lnTo>
                      <a:pt x="12" y="52"/>
                    </a:lnTo>
                    <a:lnTo>
                      <a:pt x="11" y="56"/>
                    </a:lnTo>
                    <a:lnTo>
                      <a:pt x="10" y="61"/>
                    </a:lnTo>
                    <a:lnTo>
                      <a:pt x="12" y="69"/>
                    </a:lnTo>
                    <a:lnTo>
                      <a:pt x="16" y="74"/>
                    </a:lnTo>
                    <a:lnTo>
                      <a:pt x="24" y="77"/>
                    </a:lnTo>
                    <a:lnTo>
                      <a:pt x="31" y="79"/>
                    </a:lnTo>
                    <a:lnTo>
                      <a:pt x="42" y="76"/>
                    </a:lnTo>
                    <a:lnTo>
                      <a:pt x="49" y="71"/>
                    </a:lnTo>
                    <a:lnTo>
                      <a:pt x="53" y="62"/>
                    </a:lnTo>
                    <a:lnTo>
                      <a:pt x="50" y="55"/>
                    </a:lnTo>
                    <a:lnTo>
                      <a:pt x="48" y="51"/>
                    </a:lnTo>
                    <a:lnTo>
                      <a:pt x="44" y="48"/>
                    </a:lnTo>
                    <a:lnTo>
                      <a:pt x="39" y="47"/>
                    </a:lnTo>
                    <a:lnTo>
                      <a:pt x="25" y="42"/>
                    </a:lnTo>
                    <a:close/>
                    <a:moveTo>
                      <a:pt x="29" y="5"/>
                    </a:moveTo>
                    <a:lnTo>
                      <a:pt x="24" y="6"/>
                    </a:lnTo>
                    <a:lnTo>
                      <a:pt x="20" y="9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23"/>
                    </a:lnTo>
                    <a:lnTo>
                      <a:pt x="17" y="27"/>
                    </a:lnTo>
                    <a:lnTo>
                      <a:pt x="28" y="32"/>
                    </a:lnTo>
                    <a:lnTo>
                      <a:pt x="36" y="34"/>
                    </a:lnTo>
                    <a:lnTo>
                      <a:pt x="42" y="33"/>
                    </a:lnTo>
                    <a:lnTo>
                      <a:pt x="45" y="30"/>
                    </a:lnTo>
                    <a:lnTo>
                      <a:pt x="48" y="28"/>
                    </a:lnTo>
                    <a:lnTo>
                      <a:pt x="49" y="24"/>
                    </a:lnTo>
                    <a:lnTo>
                      <a:pt x="50" y="19"/>
                    </a:lnTo>
                    <a:lnTo>
                      <a:pt x="48" y="11"/>
                    </a:lnTo>
                    <a:lnTo>
                      <a:pt x="45" y="9"/>
                    </a:lnTo>
                    <a:lnTo>
                      <a:pt x="42" y="6"/>
                    </a:lnTo>
                    <a:lnTo>
                      <a:pt x="38" y="5"/>
                    </a:lnTo>
                    <a:lnTo>
                      <a:pt x="29" y="5"/>
                    </a:lnTo>
                    <a:close/>
                    <a:moveTo>
                      <a:pt x="31" y="0"/>
                    </a:moveTo>
                    <a:lnTo>
                      <a:pt x="39" y="1"/>
                    </a:lnTo>
                    <a:lnTo>
                      <a:pt x="44" y="2"/>
                    </a:lnTo>
                    <a:lnTo>
                      <a:pt x="50" y="4"/>
                    </a:lnTo>
                    <a:lnTo>
                      <a:pt x="57" y="10"/>
                    </a:lnTo>
                    <a:lnTo>
                      <a:pt x="59" y="14"/>
                    </a:lnTo>
                    <a:lnTo>
                      <a:pt x="59" y="24"/>
                    </a:lnTo>
                    <a:lnTo>
                      <a:pt x="57" y="28"/>
                    </a:lnTo>
                    <a:lnTo>
                      <a:pt x="53" y="32"/>
                    </a:lnTo>
                    <a:lnTo>
                      <a:pt x="48" y="34"/>
                    </a:lnTo>
                    <a:lnTo>
                      <a:pt x="42" y="37"/>
                    </a:lnTo>
                    <a:lnTo>
                      <a:pt x="50" y="39"/>
                    </a:lnTo>
                    <a:lnTo>
                      <a:pt x="57" y="43"/>
                    </a:lnTo>
                    <a:lnTo>
                      <a:pt x="62" y="49"/>
                    </a:lnTo>
                    <a:lnTo>
                      <a:pt x="63" y="57"/>
                    </a:lnTo>
                    <a:lnTo>
                      <a:pt x="61" y="69"/>
                    </a:lnTo>
                    <a:lnTo>
                      <a:pt x="53" y="76"/>
                    </a:lnTo>
                    <a:lnTo>
                      <a:pt x="43" y="81"/>
                    </a:lnTo>
                    <a:lnTo>
                      <a:pt x="30" y="83"/>
                    </a:lnTo>
                    <a:lnTo>
                      <a:pt x="24" y="83"/>
                    </a:lnTo>
                    <a:lnTo>
                      <a:pt x="16" y="80"/>
                    </a:lnTo>
                    <a:lnTo>
                      <a:pt x="6" y="75"/>
                    </a:lnTo>
                    <a:lnTo>
                      <a:pt x="2" y="70"/>
                    </a:lnTo>
                    <a:lnTo>
                      <a:pt x="1" y="66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3" y="51"/>
                    </a:lnTo>
                    <a:lnTo>
                      <a:pt x="7" y="47"/>
                    </a:lnTo>
                    <a:lnTo>
                      <a:pt x="12" y="43"/>
                    </a:lnTo>
                    <a:lnTo>
                      <a:pt x="20" y="41"/>
                    </a:lnTo>
                    <a:lnTo>
                      <a:pt x="14" y="38"/>
                    </a:lnTo>
                    <a:lnTo>
                      <a:pt x="10" y="34"/>
                    </a:lnTo>
                    <a:lnTo>
                      <a:pt x="5" y="27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799" name="Picture 583"/>
              <p:cNvPicPr>
                <a:picLocks noChangeAspect="1" noChangeArrowheads="1"/>
              </p:cNvPicPr>
              <p:nvPr/>
            </p:nvPicPr>
            <p:blipFill>
              <a:blip r:embed="rId293" cstate="print"/>
              <a:srcRect/>
              <a:stretch>
                <a:fillRect/>
              </a:stretch>
            </p:blipFill>
            <p:spPr bwMode="auto">
              <a:xfrm>
                <a:off x="1857" y="288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00" name="Picture 584"/>
              <p:cNvPicPr>
                <a:picLocks noChangeAspect="1" noChangeArrowheads="1"/>
              </p:cNvPicPr>
              <p:nvPr/>
            </p:nvPicPr>
            <p:blipFill>
              <a:blip r:embed="rId294" cstate="print"/>
              <a:srcRect/>
              <a:stretch>
                <a:fillRect/>
              </a:stretch>
            </p:blipFill>
            <p:spPr bwMode="auto">
              <a:xfrm>
                <a:off x="1857" y="288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01" name="Picture 585"/>
              <p:cNvPicPr>
                <a:picLocks noChangeAspect="1" noChangeArrowheads="1"/>
              </p:cNvPicPr>
              <p:nvPr/>
            </p:nvPicPr>
            <p:blipFill>
              <a:blip r:embed="rId295" cstate="print"/>
              <a:srcRect/>
              <a:stretch>
                <a:fillRect/>
              </a:stretch>
            </p:blipFill>
            <p:spPr bwMode="auto">
              <a:xfrm>
                <a:off x="1885" y="2880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02" name="Picture 586"/>
              <p:cNvPicPr>
                <a:picLocks noChangeAspect="1" noChangeArrowheads="1"/>
              </p:cNvPicPr>
              <p:nvPr/>
            </p:nvPicPr>
            <p:blipFill>
              <a:blip r:embed="rId296" cstate="print"/>
              <a:srcRect/>
              <a:stretch>
                <a:fillRect/>
              </a:stretch>
            </p:blipFill>
            <p:spPr bwMode="auto">
              <a:xfrm>
                <a:off x="1885" y="2880"/>
                <a:ext cx="7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803" name="Rectangle 587"/>
              <p:cNvSpPr>
                <a:spLocks noChangeArrowheads="1"/>
              </p:cNvSpPr>
              <p:nvPr/>
            </p:nvSpPr>
            <p:spPr bwMode="auto">
              <a:xfrm>
                <a:off x="2130" y="2992"/>
                <a:ext cx="78" cy="9"/>
              </a:xfrm>
              <a:prstGeom prst="rect">
                <a:avLst/>
              </a:pr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804" name="Freeform 588"/>
              <p:cNvSpPr>
                <a:spLocks noEditPoints="1"/>
              </p:cNvSpPr>
              <p:nvPr/>
            </p:nvSpPr>
            <p:spPr bwMode="auto">
              <a:xfrm>
                <a:off x="2547" y="2912"/>
                <a:ext cx="99" cy="82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67" y="57"/>
                  </a:cxn>
                  <a:cxn ang="0">
                    <a:pos x="71" y="74"/>
                  </a:cxn>
                  <a:cxn ang="0">
                    <a:pos x="79" y="76"/>
                  </a:cxn>
                  <a:cxn ang="0">
                    <a:pos x="89" y="68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0" y="4"/>
                  </a:cxn>
                  <a:cxn ang="0">
                    <a:pos x="10" y="14"/>
                  </a:cxn>
                  <a:cxn ang="0">
                    <a:pos x="9" y="32"/>
                  </a:cxn>
                  <a:cxn ang="0">
                    <a:pos x="16" y="45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29" y="1"/>
                  </a:cxn>
                  <a:cxn ang="0">
                    <a:pos x="39" y="15"/>
                  </a:cxn>
                  <a:cxn ang="0">
                    <a:pos x="39" y="34"/>
                  </a:cxn>
                  <a:cxn ang="0">
                    <a:pos x="29" y="47"/>
                  </a:cxn>
                  <a:cxn ang="0">
                    <a:pos x="11" y="47"/>
                  </a:cxn>
                  <a:cxn ang="0">
                    <a:pos x="1" y="34"/>
                  </a:cxn>
                  <a:cxn ang="0">
                    <a:pos x="1" y="15"/>
                  </a:cxn>
                  <a:cxn ang="0">
                    <a:pos x="11" y="1"/>
                  </a:cxn>
                </a:cxnLst>
                <a:rect l="0" t="0" r="r" b="b"/>
                <a:pathLst>
                  <a:path w="99" h="82">
                    <a:moveTo>
                      <a:pt x="79" y="36"/>
                    </a:moveTo>
                    <a:lnTo>
                      <a:pt x="72" y="38"/>
                    </a:lnTo>
                    <a:lnTo>
                      <a:pt x="68" y="46"/>
                    </a:lnTo>
                    <a:lnTo>
                      <a:pt x="67" y="57"/>
                    </a:lnTo>
                    <a:lnTo>
                      <a:pt x="70" y="70"/>
                    </a:lnTo>
                    <a:lnTo>
                      <a:pt x="71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5" y="75"/>
                    </a:lnTo>
                    <a:lnTo>
                      <a:pt x="89" y="68"/>
                    </a:lnTo>
                    <a:lnTo>
                      <a:pt x="90" y="56"/>
                    </a:lnTo>
                    <a:lnTo>
                      <a:pt x="89" y="45"/>
                    </a:lnTo>
                    <a:lnTo>
                      <a:pt x="85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4" y="40"/>
                    </a:lnTo>
                    <a:lnTo>
                      <a:pt x="98" y="47"/>
                    </a:lnTo>
                    <a:lnTo>
                      <a:pt x="99" y="57"/>
                    </a:lnTo>
                    <a:lnTo>
                      <a:pt x="98" y="66"/>
                    </a:lnTo>
                    <a:lnTo>
                      <a:pt x="94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3" y="74"/>
                    </a:lnTo>
                    <a:lnTo>
                      <a:pt x="60" y="66"/>
                    </a:lnTo>
                    <a:lnTo>
                      <a:pt x="58" y="56"/>
                    </a:lnTo>
                    <a:lnTo>
                      <a:pt x="60" y="47"/>
                    </a:lnTo>
                    <a:lnTo>
                      <a:pt x="63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0" y="4"/>
                    </a:moveTo>
                    <a:lnTo>
                      <a:pt x="14" y="6"/>
                    </a:lnTo>
                    <a:lnTo>
                      <a:pt x="10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16" y="45"/>
                    </a:lnTo>
                    <a:lnTo>
                      <a:pt x="20" y="45"/>
                    </a:lnTo>
                    <a:lnTo>
                      <a:pt x="27" y="42"/>
                    </a:lnTo>
                    <a:lnTo>
                      <a:pt x="30" y="36"/>
                    </a:lnTo>
                    <a:lnTo>
                      <a:pt x="32" y="24"/>
                    </a:lnTo>
                    <a:lnTo>
                      <a:pt x="30" y="13"/>
                    </a:lnTo>
                    <a:lnTo>
                      <a:pt x="27" y="6"/>
                    </a:lnTo>
                    <a:lnTo>
                      <a:pt x="20" y="4"/>
                    </a:lnTo>
                    <a:close/>
                    <a:moveTo>
                      <a:pt x="74" y="0"/>
                    </a:moveTo>
                    <a:lnTo>
                      <a:pt x="80" y="0"/>
                    </a:lnTo>
                    <a:lnTo>
                      <a:pt x="27" y="80"/>
                    </a:lnTo>
                    <a:lnTo>
                      <a:pt x="19" y="80"/>
                    </a:lnTo>
                    <a:lnTo>
                      <a:pt x="74" y="0"/>
                    </a:lnTo>
                    <a:close/>
                    <a:moveTo>
                      <a:pt x="20" y="0"/>
                    </a:moveTo>
                    <a:lnTo>
                      <a:pt x="29" y="1"/>
                    </a:lnTo>
                    <a:lnTo>
                      <a:pt x="35" y="8"/>
                    </a:lnTo>
                    <a:lnTo>
                      <a:pt x="39" y="15"/>
                    </a:lnTo>
                    <a:lnTo>
                      <a:pt x="41" y="24"/>
                    </a:lnTo>
                    <a:lnTo>
                      <a:pt x="39" y="34"/>
                    </a:lnTo>
                    <a:lnTo>
                      <a:pt x="35" y="42"/>
                    </a:lnTo>
                    <a:lnTo>
                      <a:pt x="29" y="47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2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805" name="Freeform 589"/>
              <p:cNvSpPr>
                <a:spLocks/>
              </p:cNvSpPr>
              <p:nvPr/>
            </p:nvSpPr>
            <p:spPr bwMode="auto">
              <a:xfrm>
                <a:off x="2657" y="2908"/>
                <a:ext cx="61" cy="86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0"/>
                  </a:cxn>
                  <a:cxn ang="0">
                    <a:pos x="51" y="14"/>
                  </a:cxn>
                  <a:cxn ang="0">
                    <a:pos x="12" y="14"/>
                  </a:cxn>
                  <a:cxn ang="0">
                    <a:pos x="12" y="37"/>
                  </a:cxn>
                  <a:cxn ang="0">
                    <a:pos x="22" y="32"/>
                  </a:cxn>
                  <a:cxn ang="0">
                    <a:pos x="32" y="31"/>
                  </a:cxn>
                  <a:cxn ang="0">
                    <a:pos x="44" y="32"/>
                  </a:cxn>
                  <a:cxn ang="0">
                    <a:pos x="53" y="37"/>
                  </a:cxn>
                  <a:cxn ang="0">
                    <a:pos x="59" y="45"/>
                  </a:cxn>
                  <a:cxn ang="0">
                    <a:pos x="61" y="56"/>
                  </a:cxn>
                  <a:cxn ang="0">
                    <a:pos x="59" y="69"/>
                  </a:cxn>
                  <a:cxn ang="0">
                    <a:pos x="51" y="78"/>
                  </a:cxn>
                  <a:cxn ang="0">
                    <a:pos x="41" y="84"/>
                  </a:cxn>
                  <a:cxn ang="0">
                    <a:pos x="28" y="86"/>
                  </a:cxn>
                  <a:cxn ang="0">
                    <a:pos x="22" y="86"/>
                  </a:cxn>
                  <a:cxn ang="0">
                    <a:pos x="16" y="84"/>
                  </a:cxn>
                  <a:cxn ang="0">
                    <a:pos x="6" y="79"/>
                  </a:cxn>
                  <a:cxn ang="0">
                    <a:pos x="3" y="77"/>
                  </a:cxn>
                  <a:cxn ang="0">
                    <a:pos x="0" y="73"/>
                  </a:cxn>
                  <a:cxn ang="0">
                    <a:pos x="0" y="65"/>
                  </a:cxn>
                  <a:cxn ang="0">
                    <a:pos x="4" y="61"/>
                  </a:cxn>
                  <a:cxn ang="0">
                    <a:pos x="7" y="61"/>
                  </a:cxn>
                  <a:cxn ang="0">
                    <a:pos x="11" y="63"/>
                  </a:cxn>
                  <a:cxn ang="0">
                    <a:pos x="13" y="64"/>
                  </a:cxn>
                  <a:cxn ang="0">
                    <a:pos x="14" y="68"/>
                  </a:cxn>
                  <a:cxn ang="0">
                    <a:pos x="13" y="69"/>
                  </a:cxn>
                  <a:cxn ang="0">
                    <a:pos x="13" y="75"/>
                  </a:cxn>
                  <a:cxn ang="0">
                    <a:pos x="16" y="78"/>
                  </a:cxn>
                  <a:cxn ang="0">
                    <a:pos x="18" y="79"/>
                  </a:cxn>
                  <a:cxn ang="0">
                    <a:pos x="22" y="80"/>
                  </a:cxn>
                  <a:cxn ang="0">
                    <a:pos x="27" y="80"/>
                  </a:cxn>
                  <a:cxn ang="0">
                    <a:pos x="39" y="78"/>
                  </a:cxn>
                  <a:cxn ang="0">
                    <a:pos x="45" y="70"/>
                  </a:cxn>
                  <a:cxn ang="0">
                    <a:pos x="47" y="59"/>
                  </a:cxn>
                  <a:cxn ang="0">
                    <a:pos x="46" y="47"/>
                  </a:cxn>
                  <a:cxn ang="0">
                    <a:pos x="39" y="40"/>
                  </a:cxn>
                  <a:cxn ang="0">
                    <a:pos x="28" y="37"/>
                  </a:cxn>
                  <a:cxn ang="0">
                    <a:pos x="23" y="37"/>
                  </a:cxn>
                  <a:cxn ang="0">
                    <a:pos x="18" y="38"/>
                  </a:cxn>
                  <a:cxn ang="0">
                    <a:pos x="16" y="41"/>
                  </a:cxn>
                  <a:cxn ang="0">
                    <a:pos x="12" y="44"/>
                  </a:cxn>
                  <a:cxn ang="0">
                    <a:pos x="9" y="47"/>
                  </a:cxn>
                  <a:cxn ang="0">
                    <a:pos x="4" y="46"/>
                  </a:cxn>
                  <a:cxn ang="0">
                    <a:pos x="4" y="4"/>
                  </a:cxn>
                  <a:cxn ang="0">
                    <a:pos x="46" y="4"/>
                  </a:cxn>
                  <a:cxn ang="0">
                    <a:pos x="47" y="3"/>
                  </a:cxn>
                  <a:cxn ang="0">
                    <a:pos x="49" y="0"/>
                  </a:cxn>
                </a:cxnLst>
                <a:rect l="0" t="0" r="r" b="b"/>
                <a:pathLst>
                  <a:path w="61" h="86">
                    <a:moveTo>
                      <a:pt x="49" y="0"/>
                    </a:moveTo>
                    <a:lnTo>
                      <a:pt x="54" y="0"/>
                    </a:lnTo>
                    <a:lnTo>
                      <a:pt x="51" y="14"/>
                    </a:lnTo>
                    <a:lnTo>
                      <a:pt x="12" y="14"/>
                    </a:lnTo>
                    <a:lnTo>
                      <a:pt x="12" y="37"/>
                    </a:lnTo>
                    <a:lnTo>
                      <a:pt x="22" y="32"/>
                    </a:lnTo>
                    <a:lnTo>
                      <a:pt x="32" y="31"/>
                    </a:lnTo>
                    <a:lnTo>
                      <a:pt x="44" y="32"/>
                    </a:lnTo>
                    <a:lnTo>
                      <a:pt x="53" y="37"/>
                    </a:lnTo>
                    <a:lnTo>
                      <a:pt x="59" y="45"/>
                    </a:lnTo>
                    <a:lnTo>
                      <a:pt x="61" y="56"/>
                    </a:lnTo>
                    <a:lnTo>
                      <a:pt x="59" y="69"/>
                    </a:lnTo>
                    <a:lnTo>
                      <a:pt x="51" y="78"/>
                    </a:lnTo>
                    <a:lnTo>
                      <a:pt x="41" y="84"/>
                    </a:lnTo>
                    <a:lnTo>
                      <a:pt x="28" y="86"/>
                    </a:lnTo>
                    <a:lnTo>
                      <a:pt x="22" y="86"/>
                    </a:lnTo>
                    <a:lnTo>
                      <a:pt x="16" y="84"/>
                    </a:lnTo>
                    <a:lnTo>
                      <a:pt x="6" y="79"/>
                    </a:lnTo>
                    <a:lnTo>
                      <a:pt x="3" y="77"/>
                    </a:lnTo>
                    <a:lnTo>
                      <a:pt x="0" y="73"/>
                    </a:lnTo>
                    <a:lnTo>
                      <a:pt x="0" y="65"/>
                    </a:lnTo>
                    <a:lnTo>
                      <a:pt x="4" y="61"/>
                    </a:lnTo>
                    <a:lnTo>
                      <a:pt x="7" y="61"/>
                    </a:lnTo>
                    <a:lnTo>
                      <a:pt x="11" y="63"/>
                    </a:lnTo>
                    <a:lnTo>
                      <a:pt x="13" y="64"/>
                    </a:lnTo>
                    <a:lnTo>
                      <a:pt x="14" y="68"/>
                    </a:lnTo>
                    <a:lnTo>
                      <a:pt x="13" y="69"/>
                    </a:lnTo>
                    <a:lnTo>
                      <a:pt x="13" y="75"/>
                    </a:lnTo>
                    <a:lnTo>
                      <a:pt x="16" y="78"/>
                    </a:lnTo>
                    <a:lnTo>
                      <a:pt x="18" y="79"/>
                    </a:lnTo>
                    <a:lnTo>
                      <a:pt x="22" y="80"/>
                    </a:lnTo>
                    <a:lnTo>
                      <a:pt x="27" y="80"/>
                    </a:lnTo>
                    <a:lnTo>
                      <a:pt x="39" y="78"/>
                    </a:lnTo>
                    <a:lnTo>
                      <a:pt x="45" y="70"/>
                    </a:lnTo>
                    <a:lnTo>
                      <a:pt x="47" y="59"/>
                    </a:lnTo>
                    <a:lnTo>
                      <a:pt x="46" y="47"/>
                    </a:lnTo>
                    <a:lnTo>
                      <a:pt x="39" y="40"/>
                    </a:lnTo>
                    <a:lnTo>
                      <a:pt x="28" y="37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6" y="41"/>
                    </a:lnTo>
                    <a:lnTo>
                      <a:pt x="12" y="44"/>
                    </a:lnTo>
                    <a:lnTo>
                      <a:pt x="9" y="47"/>
                    </a:lnTo>
                    <a:lnTo>
                      <a:pt x="4" y="46"/>
                    </a:lnTo>
                    <a:lnTo>
                      <a:pt x="4" y="4"/>
                    </a:lnTo>
                    <a:lnTo>
                      <a:pt x="46" y="4"/>
                    </a:lnTo>
                    <a:lnTo>
                      <a:pt x="47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806" name="Freeform 590"/>
              <p:cNvSpPr>
                <a:spLocks/>
              </p:cNvSpPr>
              <p:nvPr/>
            </p:nvSpPr>
            <p:spPr bwMode="auto">
              <a:xfrm>
                <a:off x="2726" y="2912"/>
                <a:ext cx="74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0"/>
                  </a:cxn>
                  <a:cxn ang="0">
                    <a:pos x="74" y="20"/>
                  </a:cxn>
                  <a:cxn ang="0">
                    <a:pos x="70" y="23"/>
                  </a:cxn>
                  <a:cxn ang="0">
                    <a:pos x="65" y="17"/>
                  </a:cxn>
                  <a:cxn ang="0">
                    <a:pos x="60" y="13"/>
                  </a:cxn>
                  <a:cxn ang="0">
                    <a:pos x="50" y="8"/>
                  </a:cxn>
                  <a:cxn ang="0">
                    <a:pos x="43" y="6"/>
                  </a:cxn>
                  <a:cxn ang="0">
                    <a:pos x="36" y="5"/>
                  </a:cxn>
                  <a:cxn ang="0">
                    <a:pos x="32" y="5"/>
                  </a:cxn>
                  <a:cxn ang="0">
                    <a:pos x="28" y="6"/>
                  </a:cxn>
                  <a:cxn ang="0">
                    <a:pos x="25" y="8"/>
                  </a:cxn>
                  <a:cxn ang="0">
                    <a:pos x="23" y="13"/>
                  </a:cxn>
                  <a:cxn ang="0">
                    <a:pos x="23" y="36"/>
                  </a:cxn>
                  <a:cxn ang="0">
                    <a:pos x="31" y="36"/>
                  </a:cxn>
                  <a:cxn ang="0">
                    <a:pos x="36" y="34"/>
                  </a:cxn>
                  <a:cxn ang="0">
                    <a:pos x="38" y="34"/>
                  </a:cxn>
                  <a:cxn ang="0">
                    <a:pos x="42" y="32"/>
                  </a:cxn>
                  <a:cxn ang="0">
                    <a:pos x="43" y="29"/>
                  </a:cxn>
                  <a:cxn ang="0">
                    <a:pos x="45" y="26"/>
                  </a:cxn>
                  <a:cxn ang="0">
                    <a:pos x="46" y="20"/>
                  </a:cxn>
                  <a:cxn ang="0">
                    <a:pos x="50" y="20"/>
                  </a:cxn>
                  <a:cxn ang="0">
                    <a:pos x="50" y="55"/>
                  </a:cxn>
                  <a:cxn ang="0">
                    <a:pos x="46" y="55"/>
                  </a:cxn>
                  <a:cxn ang="0">
                    <a:pos x="43" y="47"/>
                  </a:cxn>
                  <a:cxn ang="0">
                    <a:pos x="42" y="45"/>
                  </a:cxn>
                  <a:cxn ang="0">
                    <a:pos x="39" y="42"/>
                  </a:cxn>
                  <a:cxn ang="0">
                    <a:pos x="36" y="41"/>
                  </a:cxn>
                  <a:cxn ang="0">
                    <a:pos x="23" y="41"/>
                  </a:cxn>
                  <a:cxn ang="0">
                    <a:pos x="23" y="68"/>
                  </a:cxn>
                  <a:cxn ang="0">
                    <a:pos x="24" y="71"/>
                  </a:cxn>
                  <a:cxn ang="0">
                    <a:pos x="25" y="74"/>
                  </a:cxn>
                  <a:cxn ang="0">
                    <a:pos x="27" y="75"/>
                  </a:cxn>
                  <a:cxn ang="0">
                    <a:pos x="31" y="76"/>
                  </a:cxn>
                  <a:cxn ang="0">
                    <a:pos x="34" y="76"/>
                  </a:cxn>
                  <a:cxn ang="0">
                    <a:pos x="34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8" y="74"/>
                  </a:cxn>
                  <a:cxn ang="0">
                    <a:pos x="10" y="73"/>
                  </a:cxn>
                  <a:cxn ang="0">
                    <a:pos x="12" y="69"/>
                  </a:cxn>
                  <a:cxn ang="0">
                    <a:pos x="12" y="13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4" h="80">
                    <a:moveTo>
                      <a:pt x="0" y="0"/>
                    </a:moveTo>
                    <a:lnTo>
                      <a:pt x="65" y="0"/>
                    </a:lnTo>
                    <a:lnTo>
                      <a:pt x="74" y="20"/>
                    </a:lnTo>
                    <a:lnTo>
                      <a:pt x="70" y="23"/>
                    </a:lnTo>
                    <a:lnTo>
                      <a:pt x="65" y="17"/>
                    </a:lnTo>
                    <a:lnTo>
                      <a:pt x="60" y="13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6" y="5"/>
                    </a:lnTo>
                    <a:lnTo>
                      <a:pt x="32" y="5"/>
                    </a:lnTo>
                    <a:lnTo>
                      <a:pt x="28" y="6"/>
                    </a:lnTo>
                    <a:lnTo>
                      <a:pt x="25" y="8"/>
                    </a:lnTo>
                    <a:lnTo>
                      <a:pt x="23" y="13"/>
                    </a:lnTo>
                    <a:lnTo>
                      <a:pt x="23" y="36"/>
                    </a:lnTo>
                    <a:lnTo>
                      <a:pt x="31" y="36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3" y="29"/>
                    </a:lnTo>
                    <a:lnTo>
                      <a:pt x="45" y="26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0" y="55"/>
                    </a:lnTo>
                    <a:lnTo>
                      <a:pt x="46" y="55"/>
                    </a:lnTo>
                    <a:lnTo>
                      <a:pt x="43" y="47"/>
                    </a:lnTo>
                    <a:lnTo>
                      <a:pt x="42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23" y="41"/>
                    </a:lnTo>
                    <a:lnTo>
                      <a:pt x="23" y="68"/>
                    </a:lnTo>
                    <a:lnTo>
                      <a:pt x="24" y="71"/>
                    </a:lnTo>
                    <a:lnTo>
                      <a:pt x="25" y="74"/>
                    </a:lnTo>
                    <a:lnTo>
                      <a:pt x="27" y="75"/>
                    </a:lnTo>
                    <a:lnTo>
                      <a:pt x="31" y="76"/>
                    </a:lnTo>
                    <a:lnTo>
                      <a:pt x="34" y="76"/>
                    </a:lnTo>
                    <a:lnTo>
                      <a:pt x="34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8" y="74"/>
                    </a:lnTo>
                    <a:lnTo>
                      <a:pt x="10" y="73"/>
                    </a:lnTo>
                    <a:lnTo>
                      <a:pt x="12" y="6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807" name="Picture 591"/>
              <p:cNvPicPr>
                <a:picLocks noChangeAspect="1" noChangeArrowheads="1"/>
              </p:cNvPicPr>
              <p:nvPr/>
            </p:nvPicPr>
            <p:blipFill>
              <a:blip r:embed="rId297" cstate="print"/>
              <a:srcRect/>
              <a:stretch>
                <a:fillRect/>
              </a:stretch>
            </p:blipFill>
            <p:spPr bwMode="auto">
              <a:xfrm>
                <a:off x="2890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08" name="Picture 592"/>
              <p:cNvPicPr>
                <a:picLocks noChangeAspect="1" noChangeArrowheads="1"/>
              </p:cNvPicPr>
              <p:nvPr/>
            </p:nvPicPr>
            <p:blipFill>
              <a:blip r:embed="rId298" cstate="print"/>
              <a:srcRect/>
              <a:stretch>
                <a:fillRect/>
              </a:stretch>
            </p:blipFill>
            <p:spPr bwMode="auto">
              <a:xfrm>
                <a:off x="2890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09" name="Picture 593"/>
              <p:cNvPicPr>
                <a:picLocks noChangeAspect="1" noChangeArrowheads="1"/>
              </p:cNvPicPr>
              <p:nvPr/>
            </p:nvPicPr>
            <p:blipFill>
              <a:blip r:embed="rId299" cstate="print"/>
              <a:srcRect/>
              <a:stretch>
                <a:fillRect/>
              </a:stretch>
            </p:blipFill>
            <p:spPr bwMode="auto">
              <a:xfrm>
                <a:off x="2919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10" name="Picture 594"/>
              <p:cNvPicPr>
                <a:picLocks noChangeAspect="1" noChangeArrowheads="1"/>
              </p:cNvPicPr>
              <p:nvPr/>
            </p:nvPicPr>
            <p:blipFill>
              <a:blip r:embed="rId300" cstate="print"/>
              <a:srcRect/>
              <a:stretch>
                <a:fillRect/>
              </a:stretch>
            </p:blipFill>
            <p:spPr bwMode="auto">
              <a:xfrm>
                <a:off x="2919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11" name="Picture 595"/>
              <p:cNvPicPr>
                <a:picLocks noChangeAspect="1" noChangeArrowheads="1"/>
              </p:cNvPicPr>
              <p:nvPr/>
            </p:nvPicPr>
            <p:blipFill>
              <a:blip r:embed="rId301" cstate="print"/>
              <a:srcRect/>
              <a:stretch>
                <a:fillRect/>
              </a:stretch>
            </p:blipFill>
            <p:spPr bwMode="auto">
              <a:xfrm>
                <a:off x="3646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12" name="Picture 596"/>
              <p:cNvPicPr>
                <a:picLocks noChangeAspect="1" noChangeArrowheads="1"/>
              </p:cNvPicPr>
              <p:nvPr/>
            </p:nvPicPr>
            <p:blipFill>
              <a:blip r:embed="rId302" cstate="print"/>
              <a:srcRect/>
              <a:stretch>
                <a:fillRect/>
              </a:stretch>
            </p:blipFill>
            <p:spPr bwMode="auto">
              <a:xfrm>
                <a:off x="3646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13" name="Picture 597"/>
              <p:cNvPicPr>
                <a:picLocks noChangeAspect="1" noChangeArrowheads="1"/>
              </p:cNvPicPr>
              <p:nvPr/>
            </p:nvPicPr>
            <p:blipFill>
              <a:blip r:embed="rId303" cstate="print"/>
              <a:srcRect/>
              <a:stretch>
                <a:fillRect/>
              </a:stretch>
            </p:blipFill>
            <p:spPr bwMode="auto">
              <a:xfrm>
                <a:off x="3674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14" name="Picture 598"/>
              <p:cNvPicPr>
                <a:picLocks noChangeAspect="1" noChangeArrowheads="1"/>
              </p:cNvPicPr>
              <p:nvPr/>
            </p:nvPicPr>
            <p:blipFill>
              <a:blip r:embed="rId304" cstate="print"/>
              <a:srcRect/>
              <a:stretch>
                <a:fillRect/>
              </a:stretch>
            </p:blipFill>
            <p:spPr bwMode="auto">
              <a:xfrm>
                <a:off x="3674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815" name="Freeform 599"/>
              <p:cNvSpPr>
                <a:spLocks/>
              </p:cNvSpPr>
              <p:nvPr/>
            </p:nvSpPr>
            <p:spPr bwMode="auto">
              <a:xfrm>
                <a:off x="3776" y="2913"/>
                <a:ext cx="13" cy="2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0"/>
                  </a:cxn>
                  <a:cxn ang="0">
                    <a:pos x="13" y="3"/>
                  </a:cxn>
                  <a:cxn ang="0">
                    <a:pos x="9" y="11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14"/>
                  </a:cxn>
                  <a:cxn ang="0">
                    <a:pos x="1" y="11"/>
                  </a:cxn>
                  <a:cxn ang="0">
                    <a:pos x="1" y="5"/>
                  </a:cxn>
                  <a:cxn ang="0">
                    <a:pos x="2" y="3"/>
                  </a:cxn>
                  <a:cxn ang="0">
                    <a:pos x="5" y="0"/>
                  </a:cxn>
                </a:cxnLst>
                <a:rect l="0" t="0" r="r" b="b"/>
                <a:pathLst>
                  <a:path w="13" h="21">
                    <a:moveTo>
                      <a:pt x="5" y="0"/>
                    </a:moveTo>
                    <a:lnTo>
                      <a:pt x="10" y="0"/>
                    </a:lnTo>
                    <a:lnTo>
                      <a:pt x="13" y="3"/>
                    </a:lnTo>
                    <a:lnTo>
                      <a:pt x="9" y="1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816" name="Freeform 600"/>
              <p:cNvSpPr>
                <a:spLocks/>
              </p:cNvSpPr>
              <p:nvPr/>
            </p:nvSpPr>
            <p:spPr bwMode="auto">
              <a:xfrm>
                <a:off x="3787" y="2912"/>
                <a:ext cx="82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4"/>
                  </a:cxn>
                  <a:cxn ang="0">
                    <a:pos x="31" y="5"/>
                  </a:cxn>
                  <a:cxn ang="0">
                    <a:pos x="28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24" y="10"/>
                  </a:cxn>
                  <a:cxn ang="0">
                    <a:pos x="26" y="13"/>
                  </a:cxn>
                  <a:cxn ang="0">
                    <a:pos x="42" y="40"/>
                  </a:cxn>
                  <a:cxn ang="0">
                    <a:pos x="59" y="14"/>
                  </a:cxn>
                  <a:cxn ang="0">
                    <a:pos x="61" y="9"/>
                  </a:cxn>
                  <a:cxn ang="0">
                    <a:pos x="58" y="5"/>
                  </a:cxn>
                  <a:cxn ang="0">
                    <a:pos x="52" y="4"/>
                  </a:cxn>
                  <a:cxn ang="0">
                    <a:pos x="52" y="0"/>
                  </a:cxn>
                  <a:cxn ang="0">
                    <a:pos x="82" y="0"/>
                  </a:cxn>
                  <a:cxn ang="0">
                    <a:pos x="82" y="4"/>
                  </a:cxn>
                  <a:cxn ang="0">
                    <a:pos x="77" y="5"/>
                  </a:cxn>
                  <a:cxn ang="0">
                    <a:pos x="73" y="8"/>
                  </a:cxn>
                  <a:cxn ang="0">
                    <a:pos x="70" y="10"/>
                  </a:cxn>
                  <a:cxn ang="0">
                    <a:pos x="65" y="18"/>
                  </a:cxn>
                  <a:cxn ang="0">
                    <a:pos x="45" y="47"/>
                  </a:cxn>
                  <a:cxn ang="0">
                    <a:pos x="45" y="68"/>
                  </a:cxn>
                  <a:cxn ang="0">
                    <a:pos x="46" y="71"/>
                  </a:cxn>
                  <a:cxn ang="0">
                    <a:pos x="47" y="74"/>
                  </a:cxn>
                  <a:cxn ang="0">
                    <a:pos x="52" y="76"/>
                  </a:cxn>
                  <a:cxn ang="0">
                    <a:pos x="58" y="76"/>
                  </a:cxn>
                  <a:cxn ang="0">
                    <a:pos x="58" y="80"/>
                  </a:cxn>
                  <a:cxn ang="0">
                    <a:pos x="21" y="80"/>
                  </a:cxn>
                  <a:cxn ang="0">
                    <a:pos x="21" y="76"/>
                  </a:cxn>
                  <a:cxn ang="0">
                    <a:pos x="26" y="76"/>
                  </a:cxn>
                  <a:cxn ang="0">
                    <a:pos x="30" y="75"/>
                  </a:cxn>
                  <a:cxn ang="0">
                    <a:pos x="33" y="71"/>
                  </a:cxn>
                  <a:cxn ang="0">
                    <a:pos x="33" y="47"/>
                  </a:cxn>
                  <a:cxn ang="0">
                    <a:pos x="14" y="15"/>
                  </a:cxn>
                  <a:cxn ang="0">
                    <a:pos x="12" y="13"/>
                  </a:cxn>
                  <a:cxn ang="0">
                    <a:pos x="10" y="10"/>
                  </a:cxn>
                  <a:cxn ang="0">
                    <a:pos x="8" y="9"/>
                  </a:cxn>
                  <a:cxn ang="0">
                    <a:pos x="5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2" h="80">
                    <a:moveTo>
                      <a:pt x="0" y="0"/>
                    </a:moveTo>
                    <a:lnTo>
                      <a:pt x="33" y="0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42" y="40"/>
                    </a:lnTo>
                    <a:lnTo>
                      <a:pt x="59" y="14"/>
                    </a:lnTo>
                    <a:lnTo>
                      <a:pt x="61" y="9"/>
                    </a:lnTo>
                    <a:lnTo>
                      <a:pt x="58" y="5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82" y="0"/>
                    </a:lnTo>
                    <a:lnTo>
                      <a:pt x="82" y="4"/>
                    </a:lnTo>
                    <a:lnTo>
                      <a:pt x="77" y="5"/>
                    </a:lnTo>
                    <a:lnTo>
                      <a:pt x="73" y="8"/>
                    </a:lnTo>
                    <a:lnTo>
                      <a:pt x="70" y="10"/>
                    </a:lnTo>
                    <a:lnTo>
                      <a:pt x="65" y="18"/>
                    </a:lnTo>
                    <a:lnTo>
                      <a:pt x="45" y="47"/>
                    </a:lnTo>
                    <a:lnTo>
                      <a:pt x="45" y="68"/>
                    </a:lnTo>
                    <a:lnTo>
                      <a:pt x="46" y="71"/>
                    </a:lnTo>
                    <a:lnTo>
                      <a:pt x="47" y="74"/>
                    </a:lnTo>
                    <a:lnTo>
                      <a:pt x="52" y="76"/>
                    </a:lnTo>
                    <a:lnTo>
                      <a:pt x="58" y="76"/>
                    </a:lnTo>
                    <a:lnTo>
                      <a:pt x="58" y="80"/>
                    </a:lnTo>
                    <a:lnTo>
                      <a:pt x="21" y="80"/>
                    </a:lnTo>
                    <a:lnTo>
                      <a:pt x="21" y="76"/>
                    </a:lnTo>
                    <a:lnTo>
                      <a:pt x="26" y="76"/>
                    </a:lnTo>
                    <a:lnTo>
                      <a:pt x="30" y="75"/>
                    </a:lnTo>
                    <a:lnTo>
                      <a:pt x="33" y="71"/>
                    </a:lnTo>
                    <a:lnTo>
                      <a:pt x="33" y="47"/>
                    </a:lnTo>
                    <a:lnTo>
                      <a:pt x="14" y="15"/>
                    </a:lnTo>
                    <a:lnTo>
                      <a:pt x="12" y="13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817" name="Freeform 601"/>
              <p:cNvSpPr>
                <a:spLocks noEditPoints="1"/>
              </p:cNvSpPr>
              <p:nvPr/>
            </p:nvSpPr>
            <p:spPr bwMode="auto">
              <a:xfrm>
                <a:off x="4055" y="2912"/>
                <a:ext cx="100" cy="82"/>
              </a:xfrm>
              <a:custGeom>
                <a:avLst/>
                <a:gdLst/>
                <a:ahLst/>
                <a:cxnLst>
                  <a:cxn ang="0">
                    <a:pos x="73" y="38"/>
                  </a:cxn>
                  <a:cxn ang="0">
                    <a:pos x="68" y="57"/>
                  </a:cxn>
                  <a:cxn ang="0">
                    <a:pos x="72" y="74"/>
                  </a:cxn>
                  <a:cxn ang="0">
                    <a:pos x="79" y="76"/>
                  </a:cxn>
                  <a:cxn ang="0">
                    <a:pos x="89" y="68"/>
                  </a:cxn>
                  <a:cxn ang="0">
                    <a:pos x="89" y="45"/>
                  </a:cxn>
                  <a:cxn ang="0">
                    <a:pos x="79" y="36"/>
                  </a:cxn>
                  <a:cxn ang="0">
                    <a:pos x="88" y="33"/>
                  </a:cxn>
                  <a:cxn ang="0">
                    <a:pos x="98" y="47"/>
                  </a:cxn>
                  <a:cxn ang="0">
                    <a:pos x="98" y="66"/>
                  </a:cxn>
                  <a:cxn ang="0">
                    <a:pos x="88" y="79"/>
                  </a:cxn>
                  <a:cxn ang="0">
                    <a:pos x="70" y="79"/>
                  </a:cxn>
                  <a:cxn ang="0">
                    <a:pos x="60" y="66"/>
                  </a:cxn>
                  <a:cxn ang="0">
                    <a:pos x="60" y="47"/>
                  </a:cxn>
                  <a:cxn ang="0">
                    <a:pos x="70" y="33"/>
                  </a:cxn>
                  <a:cxn ang="0">
                    <a:pos x="21" y="4"/>
                  </a:cxn>
                  <a:cxn ang="0">
                    <a:pos x="11" y="14"/>
                  </a:cxn>
                  <a:cxn ang="0">
                    <a:pos x="9" y="32"/>
                  </a:cxn>
                  <a:cxn ang="0">
                    <a:pos x="17" y="45"/>
                  </a:cxn>
                  <a:cxn ang="0">
                    <a:pos x="27" y="42"/>
                  </a:cxn>
                  <a:cxn ang="0">
                    <a:pos x="32" y="24"/>
                  </a:cxn>
                  <a:cxn ang="0">
                    <a:pos x="27" y="6"/>
                  </a:cxn>
                  <a:cxn ang="0">
                    <a:pos x="74" y="0"/>
                  </a:cxn>
                  <a:cxn ang="0">
                    <a:pos x="27" y="80"/>
                  </a:cxn>
                  <a:cxn ang="0">
                    <a:pos x="74" y="0"/>
                  </a:cxn>
                  <a:cxn ang="0">
                    <a:pos x="30" y="1"/>
                  </a:cxn>
                  <a:cxn ang="0">
                    <a:pos x="40" y="15"/>
                  </a:cxn>
                  <a:cxn ang="0">
                    <a:pos x="40" y="34"/>
                  </a:cxn>
                  <a:cxn ang="0">
                    <a:pos x="30" y="47"/>
                  </a:cxn>
                  <a:cxn ang="0">
                    <a:pos x="12" y="47"/>
                  </a:cxn>
                  <a:cxn ang="0">
                    <a:pos x="2" y="34"/>
                  </a:cxn>
                  <a:cxn ang="0">
                    <a:pos x="2" y="15"/>
                  </a:cxn>
                  <a:cxn ang="0">
                    <a:pos x="12" y="1"/>
                  </a:cxn>
                </a:cxnLst>
                <a:rect l="0" t="0" r="r" b="b"/>
                <a:pathLst>
                  <a:path w="100" h="82">
                    <a:moveTo>
                      <a:pt x="79" y="36"/>
                    </a:moveTo>
                    <a:lnTo>
                      <a:pt x="73" y="38"/>
                    </a:lnTo>
                    <a:lnTo>
                      <a:pt x="69" y="46"/>
                    </a:lnTo>
                    <a:lnTo>
                      <a:pt x="68" y="57"/>
                    </a:lnTo>
                    <a:lnTo>
                      <a:pt x="70" y="70"/>
                    </a:lnTo>
                    <a:lnTo>
                      <a:pt x="72" y="74"/>
                    </a:lnTo>
                    <a:lnTo>
                      <a:pt x="75" y="76"/>
                    </a:lnTo>
                    <a:lnTo>
                      <a:pt x="79" y="76"/>
                    </a:lnTo>
                    <a:lnTo>
                      <a:pt x="86" y="75"/>
                    </a:lnTo>
                    <a:lnTo>
                      <a:pt x="89" y="68"/>
                    </a:lnTo>
                    <a:lnTo>
                      <a:pt x="91" y="56"/>
                    </a:lnTo>
                    <a:lnTo>
                      <a:pt x="89" y="45"/>
                    </a:lnTo>
                    <a:lnTo>
                      <a:pt x="86" y="38"/>
                    </a:lnTo>
                    <a:lnTo>
                      <a:pt x="79" y="36"/>
                    </a:lnTo>
                    <a:close/>
                    <a:moveTo>
                      <a:pt x="79" y="32"/>
                    </a:moveTo>
                    <a:lnTo>
                      <a:pt x="88" y="33"/>
                    </a:lnTo>
                    <a:lnTo>
                      <a:pt x="95" y="40"/>
                    </a:lnTo>
                    <a:lnTo>
                      <a:pt x="98" y="47"/>
                    </a:lnTo>
                    <a:lnTo>
                      <a:pt x="100" y="57"/>
                    </a:lnTo>
                    <a:lnTo>
                      <a:pt x="98" y="66"/>
                    </a:lnTo>
                    <a:lnTo>
                      <a:pt x="95" y="74"/>
                    </a:lnTo>
                    <a:lnTo>
                      <a:pt x="88" y="79"/>
                    </a:lnTo>
                    <a:lnTo>
                      <a:pt x="79" y="82"/>
                    </a:lnTo>
                    <a:lnTo>
                      <a:pt x="70" y="79"/>
                    </a:lnTo>
                    <a:lnTo>
                      <a:pt x="64" y="74"/>
                    </a:lnTo>
                    <a:lnTo>
                      <a:pt x="60" y="66"/>
                    </a:lnTo>
                    <a:lnTo>
                      <a:pt x="59" y="56"/>
                    </a:lnTo>
                    <a:lnTo>
                      <a:pt x="60" y="47"/>
                    </a:lnTo>
                    <a:lnTo>
                      <a:pt x="64" y="40"/>
                    </a:lnTo>
                    <a:lnTo>
                      <a:pt x="70" y="33"/>
                    </a:lnTo>
                    <a:lnTo>
                      <a:pt x="79" y="32"/>
                    </a:lnTo>
                    <a:close/>
                    <a:moveTo>
                      <a:pt x="21" y="4"/>
                    </a:moveTo>
                    <a:lnTo>
                      <a:pt x="14" y="6"/>
                    </a:lnTo>
                    <a:lnTo>
                      <a:pt x="11" y="14"/>
                    </a:lnTo>
                    <a:lnTo>
                      <a:pt x="9" y="26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1" y="45"/>
                    </a:lnTo>
                    <a:lnTo>
                      <a:pt x="27" y="42"/>
                    </a:lnTo>
                    <a:lnTo>
                      <a:pt x="31" y="36"/>
                    </a:lnTo>
                    <a:lnTo>
                      <a:pt x="32" y="24"/>
                    </a:lnTo>
                    <a:lnTo>
                      <a:pt x="31" y="13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74" y="0"/>
                    </a:moveTo>
                    <a:lnTo>
                      <a:pt x="81" y="0"/>
                    </a:lnTo>
                    <a:lnTo>
                      <a:pt x="27" y="80"/>
                    </a:lnTo>
                    <a:lnTo>
                      <a:pt x="20" y="80"/>
                    </a:lnTo>
                    <a:lnTo>
                      <a:pt x="74" y="0"/>
                    </a:lnTo>
                    <a:close/>
                    <a:moveTo>
                      <a:pt x="21" y="0"/>
                    </a:moveTo>
                    <a:lnTo>
                      <a:pt x="30" y="1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1" y="24"/>
                    </a:lnTo>
                    <a:lnTo>
                      <a:pt x="40" y="34"/>
                    </a:lnTo>
                    <a:lnTo>
                      <a:pt x="36" y="42"/>
                    </a:lnTo>
                    <a:lnTo>
                      <a:pt x="30" y="47"/>
                    </a:lnTo>
                    <a:lnTo>
                      <a:pt x="21" y="50"/>
                    </a:lnTo>
                    <a:lnTo>
                      <a:pt x="12" y="47"/>
                    </a:lnTo>
                    <a:lnTo>
                      <a:pt x="6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6" y="6"/>
                    </a:lnTo>
                    <a:lnTo>
                      <a:pt x="1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818" name="Freeform 602"/>
              <p:cNvSpPr>
                <a:spLocks noEditPoints="1"/>
              </p:cNvSpPr>
              <p:nvPr/>
            </p:nvSpPr>
            <p:spPr bwMode="auto">
              <a:xfrm>
                <a:off x="4162" y="2912"/>
                <a:ext cx="78" cy="80"/>
              </a:xfrm>
              <a:custGeom>
                <a:avLst/>
                <a:gdLst/>
                <a:ahLst/>
                <a:cxnLst>
                  <a:cxn ang="0">
                    <a:pos x="22" y="40"/>
                  </a:cxn>
                  <a:cxn ang="0">
                    <a:pos x="22" y="66"/>
                  </a:cxn>
                  <a:cxn ang="0">
                    <a:pos x="23" y="70"/>
                  </a:cxn>
                  <a:cxn ang="0">
                    <a:pos x="23" y="71"/>
                  </a:cxn>
                  <a:cxn ang="0">
                    <a:pos x="26" y="74"/>
                  </a:cxn>
                  <a:cxn ang="0">
                    <a:pos x="28" y="74"/>
                  </a:cxn>
                  <a:cxn ang="0">
                    <a:pos x="32" y="75"/>
                  </a:cxn>
                  <a:cxn ang="0">
                    <a:pos x="37" y="75"/>
                  </a:cxn>
                  <a:cxn ang="0">
                    <a:pos x="50" y="74"/>
                  </a:cxn>
                  <a:cxn ang="0">
                    <a:pos x="59" y="70"/>
                  </a:cxn>
                  <a:cxn ang="0">
                    <a:pos x="64" y="65"/>
                  </a:cxn>
                  <a:cxn ang="0">
                    <a:pos x="65" y="56"/>
                  </a:cxn>
                  <a:cxn ang="0">
                    <a:pos x="65" y="51"/>
                  </a:cxn>
                  <a:cxn ang="0">
                    <a:pos x="64" y="47"/>
                  </a:cxn>
                  <a:cxn ang="0">
                    <a:pos x="59" y="42"/>
                  </a:cxn>
                  <a:cxn ang="0">
                    <a:pos x="55" y="41"/>
                  </a:cxn>
                  <a:cxn ang="0">
                    <a:pos x="50" y="40"/>
                  </a:cxn>
                  <a:cxn ang="0">
                    <a:pos x="22" y="40"/>
                  </a:cxn>
                  <a:cxn ang="0">
                    <a:pos x="29" y="5"/>
                  </a:cxn>
                  <a:cxn ang="0">
                    <a:pos x="24" y="8"/>
                  </a:cxn>
                  <a:cxn ang="0">
                    <a:pos x="22" y="15"/>
                  </a:cxn>
                  <a:cxn ang="0">
                    <a:pos x="22" y="34"/>
                  </a:cxn>
                  <a:cxn ang="0">
                    <a:pos x="36" y="34"/>
                  </a:cxn>
                  <a:cxn ang="0">
                    <a:pos x="46" y="33"/>
                  </a:cxn>
                  <a:cxn ang="0">
                    <a:pos x="55" y="32"/>
                  </a:cxn>
                  <a:cxn ang="0">
                    <a:pos x="60" y="28"/>
                  </a:cxn>
                  <a:cxn ang="0">
                    <a:pos x="63" y="20"/>
                  </a:cxn>
                  <a:cxn ang="0">
                    <a:pos x="60" y="12"/>
                  </a:cxn>
                  <a:cxn ang="0">
                    <a:pos x="51" y="6"/>
                  </a:cxn>
                  <a:cxn ang="0">
                    <a:pos x="38" y="5"/>
                  </a:cxn>
                  <a:cxn ang="0">
                    <a:pos x="29" y="5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5" y="1"/>
                  </a:cxn>
                  <a:cxn ang="0">
                    <a:pos x="65" y="5"/>
                  </a:cxn>
                  <a:cxn ang="0">
                    <a:pos x="71" y="12"/>
                  </a:cxn>
                  <a:cxn ang="0">
                    <a:pos x="74" y="19"/>
                  </a:cxn>
                  <a:cxn ang="0">
                    <a:pos x="73" y="24"/>
                  </a:cxn>
                  <a:cxn ang="0">
                    <a:pos x="71" y="28"/>
                  </a:cxn>
                  <a:cxn ang="0">
                    <a:pos x="68" y="32"/>
                  </a:cxn>
                  <a:cxn ang="0">
                    <a:pos x="64" y="34"/>
                  </a:cxn>
                  <a:cxn ang="0">
                    <a:pos x="57" y="36"/>
                  </a:cxn>
                  <a:cxn ang="0">
                    <a:pos x="69" y="41"/>
                  </a:cxn>
                  <a:cxn ang="0">
                    <a:pos x="75" y="47"/>
                  </a:cxn>
                  <a:cxn ang="0">
                    <a:pos x="78" y="57"/>
                  </a:cxn>
                  <a:cxn ang="0">
                    <a:pos x="77" y="68"/>
                  </a:cxn>
                  <a:cxn ang="0">
                    <a:pos x="69" y="74"/>
                  </a:cxn>
                  <a:cxn ang="0">
                    <a:pos x="57" y="79"/>
                  </a:cxn>
                  <a:cxn ang="0">
                    <a:pos x="42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4" y="76"/>
                  </a:cxn>
                  <a:cxn ang="0">
                    <a:pos x="8" y="74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3"/>
                  </a:cxn>
                  <a:cxn ang="0">
                    <a:pos x="8" y="8"/>
                  </a:cxn>
                  <a:cxn ang="0">
                    <a:pos x="7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8" h="80">
                    <a:moveTo>
                      <a:pt x="22" y="40"/>
                    </a:moveTo>
                    <a:lnTo>
                      <a:pt x="22" y="66"/>
                    </a:lnTo>
                    <a:lnTo>
                      <a:pt x="23" y="70"/>
                    </a:lnTo>
                    <a:lnTo>
                      <a:pt x="23" y="71"/>
                    </a:lnTo>
                    <a:lnTo>
                      <a:pt x="26" y="74"/>
                    </a:lnTo>
                    <a:lnTo>
                      <a:pt x="28" y="74"/>
                    </a:lnTo>
                    <a:lnTo>
                      <a:pt x="32" y="75"/>
                    </a:lnTo>
                    <a:lnTo>
                      <a:pt x="37" y="75"/>
                    </a:lnTo>
                    <a:lnTo>
                      <a:pt x="50" y="74"/>
                    </a:lnTo>
                    <a:lnTo>
                      <a:pt x="59" y="70"/>
                    </a:lnTo>
                    <a:lnTo>
                      <a:pt x="64" y="65"/>
                    </a:lnTo>
                    <a:lnTo>
                      <a:pt x="65" y="56"/>
                    </a:lnTo>
                    <a:lnTo>
                      <a:pt x="65" y="51"/>
                    </a:lnTo>
                    <a:lnTo>
                      <a:pt x="64" y="47"/>
                    </a:lnTo>
                    <a:lnTo>
                      <a:pt x="59" y="42"/>
                    </a:lnTo>
                    <a:lnTo>
                      <a:pt x="55" y="41"/>
                    </a:lnTo>
                    <a:lnTo>
                      <a:pt x="50" y="40"/>
                    </a:lnTo>
                    <a:lnTo>
                      <a:pt x="22" y="40"/>
                    </a:lnTo>
                    <a:close/>
                    <a:moveTo>
                      <a:pt x="29" y="5"/>
                    </a:moveTo>
                    <a:lnTo>
                      <a:pt x="24" y="8"/>
                    </a:lnTo>
                    <a:lnTo>
                      <a:pt x="22" y="15"/>
                    </a:lnTo>
                    <a:lnTo>
                      <a:pt x="22" y="34"/>
                    </a:lnTo>
                    <a:lnTo>
                      <a:pt x="36" y="34"/>
                    </a:lnTo>
                    <a:lnTo>
                      <a:pt x="46" y="33"/>
                    </a:lnTo>
                    <a:lnTo>
                      <a:pt x="55" y="32"/>
                    </a:lnTo>
                    <a:lnTo>
                      <a:pt x="60" y="28"/>
                    </a:lnTo>
                    <a:lnTo>
                      <a:pt x="63" y="20"/>
                    </a:lnTo>
                    <a:lnTo>
                      <a:pt x="60" y="12"/>
                    </a:lnTo>
                    <a:lnTo>
                      <a:pt x="51" y="6"/>
                    </a:lnTo>
                    <a:lnTo>
                      <a:pt x="38" y="5"/>
                    </a:lnTo>
                    <a:lnTo>
                      <a:pt x="29" y="5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5" y="1"/>
                    </a:lnTo>
                    <a:lnTo>
                      <a:pt x="65" y="5"/>
                    </a:lnTo>
                    <a:lnTo>
                      <a:pt x="71" y="12"/>
                    </a:lnTo>
                    <a:lnTo>
                      <a:pt x="74" y="19"/>
                    </a:lnTo>
                    <a:lnTo>
                      <a:pt x="73" y="24"/>
                    </a:lnTo>
                    <a:lnTo>
                      <a:pt x="71" y="28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7" y="36"/>
                    </a:lnTo>
                    <a:lnTo>
                      <a:pt x="69" y="41"/>
                    </a:lnTo>
                    <a:lnTo>
                      <a:pt x="75" y="47"/>
                    </a:lnTo>
                    <a:lnTo>
                      <a:pt x="78" y="57"/>
                    </a:lnTo>
                    <a:lnTo>
                      <a:pt x="77" y="68"/>
                    </a:lnTo>
                    <a:lnTo>
                      <a:pt x="69" y="74"/>
                    </a:lnTo>
                    <a:lnTo>
                      <a:pt x="57" y="79"/>
                    </a:lnTo>
                    <a:lnTo>
                      <a:pt x="42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3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9819" name="Freeform 603"/>
              <p:cNvSpPr>
                <a:spLocks/>
              </p:cNvSpPr>
              <p:nvPr/>
            </p:nvSpPr>
            <p:spPr bwMode="auto">
              <a:xfrm>
                <a:off x="4249" y="2912"/>
                <a:ext cx="78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75" y="22"/>
                  </a:cxn>
                  <a:cxn ang="0">
                    <a:pos x="71" y="23"/>
                  </a:cxn>
                  <a:cxn ang="0">
                    <a:pos x="62" y="14"/>
                  </a:cxn>
                  <a:cxn ang="0">
                    <a:pos x="51" y="8"/>
                  </a:cxn>
                  <a:cxn ang="0">
                    <a:pos x="35" y="5"/>
                  </a:cxn>
                  <a:cxn ang="0">
                    <a:pos x="31" y="6"/>
                  </a:cxn>
                  <a:cxn ang="0">
                    <a:pos x="28" y="6"/>
                  </a:cxn>
                  <a:cxn ang="0">
                    <a:pos x="25" y="8"/>
                  </a:cxn>
                  <a:cxn ang="0">
                    <a:pos x="24" y="9"/>
                  </a:cxn>
                  <a:cxn ang="0">
                    <a:pos x="23" y="12"/>
                  </a:cxn>
                  <a:cxn ang="0">
                    <a:pos x="23" y="36"/>
                  </a:cxn>
                  <a:cxn ang="0">
                    <a:pos x="31" y="36"/>
                  </a:cxn>
                  <a:cxn ang="0">
                    <a:pos x="39" y="33"/>
                  </a:cxn>
                  <a:cxn ang="0">
                    <a:pos x="42" y="32"/>
                  </a:cxn>
                  <a:cxn ang="0">
                    <a:pos x="43" y="29"/>
                  </a:cxn>
                  <a:cxn ang="0">
                    <a:pos x="44" y="26"/>
                  </a:cxn>
                  <a:cxn ang="0">
                    <a:pos x="45" y="20"/>
                  </a:cxn>
                  <a:cxn ang="0">
                    <a:pos x="49" y="20"/>
                  </a:cxn>
                  <a:cxn ang="0">
                    <a:pos x="49" y="55"/>
                  </a:cxn>
                  <a:cxn ang="0">
                    <a:pos x="45" y="55"/>
                  </a:cxn>
                  <a:cxn ang="0">
                    <a:pos x="43" y="47"/>
                  </a:cxn>
                  <a:cxn ang="0">
                    <a:pos x="42" y="45"/>
                  </a:cxn>
                  <a:cxn ang="0">
                    <a:pos x="38" y="42"/>
                  </a:cxn>
                  <a:cxn ang="0">
                    <a:pos x="35" y="41"/>
                  </a:cxn>
                  <a:cxn ang="0">
                    <a:pos x="23" y="41"/>
                  </a:cxn>
                  <a:cxn ang="0">
                    <a:pos x="23" y="70"/>
                  </a:cxn>
                  <a:cxn ang="0">
                    <a:pos x="26" y="74"/>
                  </a:cxn>
                  <a:cxn ang="0">
                    <a:pos x="30" y="75"/>
                  </a:cxn>
                  <a:cxn ang="0">
                    <a:pos x="35" y="75"/>
                  </a:cxn>
                  <a:cxn ang="0">
                    <a:pos x="48" y="74"/>
                  </a:cxn>
                  <a:cxn ang="0">
                    <a:pos x="58" y="70"/>
                  </a:cxn>
                  <a:cxn ang="0">
                    <a:pos x="63" y="66"/>
                  </a:cxn>
                  <a:cxn ang="0">
                    <a:pos x="68" y="61"/>
                  </a:cxn>
                  <a:cxn ang="0">
                    <a:pos x="75" y="54"/>
                  </a:cxn>
                  <a:cxn ang="0">
                    <a:pos x="78" y="55"/>
                  </a:cxn>
                  <a:cxn ang="0">
                    <a:pos x="68" y="80"/>
                  </a:cxn>
                  <a:cxn ang="0">
                    <a:pos x="0" y="80"/>
                  </a:cxn>
                  <a:cxn ang="0">
                    <a:pos x="0" y="76"/>
                  </a:cxn>
                  <a:cxn ang="0">
                    <a:pos x="5" y="76"/>
                  </a:cxn>
                  <a:cxn ang="0">
                    <a:pos x="9" y="73"/>
                  </a:cxn>
                  <a:cxn ang="0">
                    <a:pos x="10" y="69"/>
                  </a:cxn>
                  <a:cxn ang="0">
                    <a:pos x="10" y="10"/>
                  </a:cxn>
                  <a:cxn ang="0">
                    <a:pos x="9" y="8"/>
                  </a:cxn>
                  <a:cxn ang="0">
                    <a:pos x="6" y="6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8" h="80">
                    <a:moveTo>
                      <a:pt x="0" y="0"/>
                    </a:moveTo>
                    <a:lnTo>
                      <a:pt x="67" y="0"/>
                    </a:lnTo>
                    <a:lnTo>
                      <a:pt x="75" y="22"/>
                    </a:lnTo>
                    <a:lnTo>
                      <a:pt x="71" y="23"/>
                    </a:lnTo>
                    <a:lnTo>
                      <a:pt x="62" y="14"/>
                    </a:lnTo>
                    <a:lnTo>
                      <a:pt x="51" y="8"/>
                    </a:lnTo>
                    <a:lnTo>
                      <a:pt x="35" y="5"/>
                    </a:lnTo>
                    <a:lnTo>
                      <a:pt x="31" y="6"/>
                    </a:lnTo>
                    <a:lnTo>
                      <a:pt x="28" y="6"/>
                    </a:lnTo>
                    <a:lnTo>
                      <a:pt x="25" y="8"/>
                    </a:lnTo>
                    <a:lnTo>
                      <a:pt x="24" y="9"/>
                    </a:lnTo>
                    <a:lnTo>
                      <a:pt x="23" y="12"/>
                    </a:lnTo>
                    <a:lnTo>
                      <a:pt x="23" y="36"/>
                    </a:lnTo>
                    <a:lnTo>
                      <a:pt x="31" y="36"/>
                    </a:lnTo>
                    <a:lnTo>
                      <a:pt x="39" y="33"/>
                    </a:lnTo>
                    <a:lnTo>
                      <a:pt x="42" y="32"/>
                    </a:lnTo>
                    <a:lnTo>
                      <a:pt x="43" y="29"/>
                    </a:lnTo>
                    <a:lnTo>
                      <a:pt x="44" y="26"/>
                    </a:lnTo>
                    <a:lnTo>
                      <a:pt x="45" y="20"/>
                    </a:lnTo>
                    <a:lnTo>
                      <a:pt x="49" y="20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43" y="47"/>
                    </a:lnTo>
                    <a:lnTo>
                      <a:pt x="42" y="45"/>
                    </a:lnTo>
                    <a:lnTo>
                      <a:pt x="38" y="42"/>
                    </a:lnTo>
                    <a:lnTo>
                      <a:pt x="35" y="41"/>
                    </a:lnTo>
                    <a:lnTo>
                      <a:pt x="23" y="41"/>
                    </a:lnTo>
                    <a:lnTo>
                      <a:pt x="23" y="70"/>
                    </a:lnTo>
                    <a:lnTo>
                      <a:pt x="26" y="74"/>
                    </a:lnTo>
                    <a:lnTo>
                      <a:pt x="30" y="75"/>
                    </a:lnTo>
                    <a:lnTo>
                      <a:pt x="35" y="75"/>
                    </a:lnTo>
                    <a:lnTo>
                      <a:pt x="48" y="74"/>
                    </a:lnTo>
                    <a:lnTo>
                      <a:pt x="58" y="70"/>
                    </a:lnTo>
                    <a:lnTo>
                      <a:pt x="63" y="66"/>
                    </a:lnTo>
                    <a:lnTo>
                      <a:pt x="68" y="61"/>
                    </a:lnTo>
                    <a:lnTo>
                      <a:pt x="75" y="54"/>
                    </a:lnTo>
                    <a:lnTo>
                      <a:pt x="78" y="55"/>
                    </a:lnTo>
                    <a:lnTo>
                      <a:pt x="68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9" y="73"/>
                    </a:lnTo>
                    <a:lnTo>
                      <a:pt x="10" y="69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6" y="6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61616"/>
              </a:solidFill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9820" name="Picture 604"/>
              <p:cNvPicPr>
                <a:picLocks noChangeAspect="1" noChangeArrowheads="1"/>
              </p:cNvPicPr>
              <p:nvPr/>
            </p:nvPicPr>
            <p:blipFill>
              <a:blip r:embed="rId305" cstate="print"/>
              <a:srcRect/>
              <a:stretch>
                <a:fillRect/>
              </a:stretch>
            </p:blipFill>
            <p:spPr bwMode="auto">
              <a:xfrm>
                <a:off x="4415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21" name="Picture 605"/>
              <p:cNvPicPr>
                <a:picLocks noChangeAspect="1" noChangeArrowheads="1"/>
              </p:cNvPicPr>
              <p:nvPr/>
            </p:nvPicPr>
            <p:blipFill>
              <a:blip r:embed="rId306" cstate="print"/>
              <a:srcRect/>
              <a:stretch>
                <a:fillRect/>
              </a:stretch>
            </p:blipFill>
            <p:spPr bwMode="auto">
              <a:xfrm>
                <a:off x="4415" y="2880"/>
                <a:ext cx="8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822" name="Picture 606"/>
              <p:cNvPicPr>
                <a:picLocks noChangeAspect="1" noChangeArrowheads="1"/>
              </p:cNvPicPr>
              <p:nvPr/>
            </p:nvPicPr>
            <p:blipFill>
              <a:blip r:embed="rId307" cstate="print"/>
              <a:srcRect/>
              <a:stretch>
                <a:fillRect/>
              </a:stretch>
            </p:blipFill>
            <p:spPr bwMode="auto">
              <a:xfrm>
                <a:off x="4444" y="2880"/>
                <a:ext cx="9" cy="1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pic>
          <p:nvPicPr>
            <p:cNvPr id="9824" name="Picture 608"/>
            <p:cNvPicPr>
              <a:picLocks noChangeAspect="1" noChangeArrowheads="1"/>
            </p:cNvPicPr>
            <p:nvPr/>
          </p:nvPicPr>
          <p:blipFill>
            <a:blip r:embed="rId308" cstate="print"/>
            <a:srcRect/>
            <a:stretch>
              <a:fillRect/>
            </a:stretch>
          </p:blipFill>
          <p:spPr bwMode="auto">
            <a:xfrm>
              <a:off x="4444" y="2880"/>
              <a:ext cx="9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25" name="Freeform 609"/>
            <p:cNvSpPr>
              <a:spLocks noEditPoints="1"/>
            </p:cNvSpPr>
            <p:nvPr/>
          </p:nvSpPr>
          <p:spPr bwMode="auto">
            <a:xfrm>
              <a:off x="4544" y="2908"/>
              <a:ext cx="62" cy="86"/>
            </a:xfrm>
            <a:custGeom>
              <a:avLst/>
              <a:gdLst/>
              <a:ahLst/>
              <a:cxnLst>
                <a:cxn ang="0">
                  <a:pos x="21" y="28"/>
                </a:cxn>
                <a:cxn ang="0">
                  <a:pos x="21" y="64"/>
                </a:cxn>
                <a:cxn ang="0">
                  <a:pos x="24" y="72"/>
                </a:cxn>
                <a:cxn ang="0">
                  <a:pos x="25" y="74"/>
                </a:cxn>
                <a:cxn ang="0">
                  <a:pos x="27" y="77"/>
                </a:cxn>
                <a:cxn ang="0">
                  <a:pos x="31" y="78"/>
                </a:cxn>
                <a:cxn ang="0">
                  <a:pos x="41" y="78"/>
                </a:cxn>
                <a:cxn ang="0">
                  <a:pos x="45" y="77"/>
                </a:cxn>
                <a:cxn ang="0">
                  <a:pos x="48" y="74"/>
                </a:cxn>
                <a:cxn ang="0">
                  <a:pos x="50" y="70"/>
                </a:cxn>
                <a:cxn ang="0">
                  <a:pos x="52" y="68"/>
                </a:cxn>
                <a:cxn ang="0">
                  <a:pos x="52" y="38"/>
                </a:cxn>
                <a:cxn ang="0">
                  <a:pos x="50" y="36"/>
                </a:cxn>
                <a:cxn ang="0">
                  <a:pos x="49" y="35"/>
                </a:cxn>
                <a:cxn ang="0">
                  <a:pos x="40" y="35"/>
                </a:cxn>
                <a:cxn ang="0">
                  <a:pos x="40" y="30"/>
                </a:cxn>
                <a:cxn ang="0">
                  <a:pos x="62" y="28"/>
                </a:cxn>
                <a:cxn ang="0">
                  <a:pos x="62" y="61"/>
                </a:cxn>
                <a:cxn ang="0">
                  <a:pos x="61" y="66"/>
                </a:cxn>
                <a:cxn ang="0">
                  <a:pos x="61" y="70"/>
                </a:cxn>
                <a:cxn ang="0">
                  <a:pos x="57" y="79"/>
                </a:cxn>
                <a:cxn ang="0">
                  <a:pos x="49" y="84"/>
                </a:cxn>
                <a:cxn ang="0">
                  <a:pos x="38" y="86"/>
                </a:cxn>
                <a:cxn ang="0">
                  <a:pos x="26" y="84"/>
                </a:cxn>
                <a:cxn ang="0">
                  <a:pos x="19" y="80"/>
                </a:cxn>
                <a:cxn ang="0">
                  <a:pos x="14" y="73"/>
                </a:cxn>
                <a:cxn ang="0">
                  <a:pos x="12" y="69"/>
                </a:cxn>
                <a:cxn ang="0">
                  <a:pos x="11" y="63"/>
                </a:cxn>
                <a:cxn ang="0">
                  <a:pos x="11" y="38"/>
                </a:cxn>
                <a:cxn ang="0">
                  <a:pos x="10" y="36"/>
                </a:cxn>
                <a:cxn ang="0">
                  <a:pos x="7" y="35"/>
                </a:cxn>
                <a:cxn ang="0">
                  <a:pos x="0" y="35"/>
                </a:cxn>
                <a:cxn ang="0">
                  <a:pos x="0" y="30"/>
                </a:cxn>
                <a:cxn ang="0">
                  <a:pos x="21" y="28"/>
                </a:cxn>
                <a:cxn ang="0">
                  <a:pos x="41" y="0"/>
                </a:cxn>
                <a:cxn ang="0">
                  <a:pos x="44" y="2"/>
                </a:cxn>
                <a:cxn ang="0">
                  <a:pos x="45" y="2"/>
                </a:cxn>
                <a:cxn ang="0">
                  <a:pos x="45" y="7"/>
                </a:cxn>
                <a:cxn ang="0">
                  <a:pos x="43" y="12"/>
                </a:cxn>
                <a:cxn ang="0">
                  <a:pos x="40" y="14"/>
                </a:cxn>
                <a:cxn ang="0">
                  <a:pos x="39" y="18"/>
                </a:cxn>
                <a:cxn ang="0">
                  <a:pos x="38" y="21"/>
                </a:cxn>
                <a:cxn ang="0">
                  <a:pos x="36" y="22"/>
                </a:cxn>
                <a:cxn ang="0">
                  <a:pos x="34" y="22"/>
                </a:cxn>
                <a:cxn ang="0">
                  <a:pos x="34" y="13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41" y="0"/>
                </a:cxn>
              </a:cxnLst>
              <a:rect l="0" t="0" r="r" b="b"/>
              <a:pathLst>
                <a:path w="62" h="86">
                  <a:moveTo>
                    <a:pt x="21" y="28"/>
                  </a:moveTo>
                  <a:lnTo>
                    <a:pt x="21" y="64"/>
                  </a:lnTo>
                  <a:lnTo>
                    <a:pt x="24" y="72"/>
                  </a:lnTo>
                  <a:lnTo>
                    <a:pt x="25" y="74"/>
                  </a:lnTo>
                  <a:lnTo>
                    <a:pt x="27" y="77"/>
                  </a:lnTo>
                  <a:lnTo>
                    <a:pt x="31" y="78"/>
                  </a:lnTo>
                  <a:lnTo>
                    <a:pt x="41" y="78"/>
                  </a:lnTo>
                  <a:lnTo>
                    <a:pt x="45" y="77"/>
                  </a:lnTo>
                  <a:lnTo>
                    <a:pt x="48" y="74"/>
                  </a:lnTo>
                  <a:lnTo>
                    <a:pt x="50" y="70"/>
                  </a:lnTo>
                  <a:lnTo>
                    <a:pt x="52" y="68"/>
                  </a:lnTo>
                  <a:lnTo>
                    <a:pt x="52" y="38"/>
                  </a:lnTo>
                  <a:lnTo>
                    <a:pt x="50" y="36"/>
                  </a:lnTo>
                  <a:lnTo>
                    <a:pt x="49" y="35"/>
                  </a:lnTo>
                  <a:lnTo>
                    <a:pt x="40" y="35"/>
                  </a:lnTo>
                  <a:lnTo>
                    <a:pt x="40" y="30"/>
                  </a:lnTo>
                  <a:lnTo>
                    <a:pt x="62" y="28"/>
                  </a:lnTo>
                  <a:lnTo>
                    <a:pt x="62" y="61"/>
                  </a:lnTo>
                  <a:lnTo>
                    <a:pt x="61" y="66"/>
                  </a:lnTo>
                  <a:lnTo>
                    <a:pt x="61" y="70"/>
                  </a:lnTo>
                  <a:lnTo>
                    <a:pt x="57" y="79"/>
                  </a:lnTo>
                  <a:lnTo>
                    <a:pt x="49" y="84"/>
                  </a:lnTo>
                  <a:lnTo>
                    <a:pt x="38" y="86"/>
                  </a:lnTo>
                  <a:lnTo>
                    <a:pt x="26" y="84"/>
                  </a:lnTo>
                  <a:lnTo>
                    <a:pt x="19" y="80"/>
                  </a:lnTo>
                  <a:lnTo>
                    <a:pt x="14" y="73"/>
                  </a:lnTo>
                  <a:lnTo>
                    <a:pt x="12" y="69"/>
                  </a:lnTo>
                  <a:lnTo>
                    <a:pt x="11" y="63"/>
                  </a:lnTo>
                  <a:lnTo>
                    <a:pt x="11" y="38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21" y="28"/>
                  </a:lnTo>
                  <a:close/>
                  <a:moveTo>
                    <a:pt x="41" y="0"/>
                  </a:moveTo>
                  <a:lnTo>
                    <a:pt x="44" y="2"/>
                  </a:lnTo>
                  <a:lnTo>
                    <a:pt x="45" y="2"/>
                  </a:lnTo>
                  <a:lnTo>
                    <a:pt x="45" y="7"/>
                  </a:lnTo>
                  <a:lnTo>
                    <a:pt x="43" y="12"/>
                  </a:lnTo>
                  <a:lnTo>
                    <a:pt x="40" y="14"/>
                  </a:lnTo>
                  <a:lnTo>
                    <a:pt x="39" y="18"/>
                  </a:lnTo>
                  <a:lnTo>
                    <a:pt x="38" y="21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4" y="13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26" name="Freeform 610"/>
            <p:cNvSpPr>
              <a:spLocks noEditPoints="1"/>
            </p:cNvSpPr>
            <p:nvPr/>
          </p:nvSpPr>
          <p:spPr bwMode="auto">
            <a:xfrm>
              <a:off x="4809" y="2912"/>
              <a:ext cx="99" cy="82"/>
            </a:xfrm>
            <a:custGeom>
              <a:avLst/>
              <a:gdLst/>
              <a:ahLst/>
              <a:cxnLst>
                <a:cxn ang="0">
                  <a:pos x="73" y="38"/>
                </a:cxn>
                <a:cxn ang="0">
                  <a:pos x="68" y="57"/>
                </a:cxn>
                <a:cxn ang="0">
                  <a:pos x="70" y="71"/>
                </a:cxn>
                <a:cxn ang="0">
                  <a:pos x="75" y="76"/>
                </a:cxn>
                <a:cxn ang="0">
                  <a:pos x="85" y="75"/>
                </a:cxn>
                <a:cxn ang="0">
                  <a:pos x="90" y="56"/>
                </a:cxn>
                <a:cxn ang="0">
                  <a:pos x="85" y="38"/>
                </a:cxn>
                <a:cxn ang="0">
                  <a:pos x="79" y="32"/>
                </a:cxn>
                <a:cxn ang="0">
                  <a:pos x="94" y="40"/>
                </a:cxn>
                <a:cxn ang="0">
                  <a:pos x="99" y="57"/>
                </a:cxn>
                <a:cxn ang="0">
                  <a:pos x="89" y="78"/>
                </a:cxn>
                <a:cxn ang="0">
                  <a:pos x="70" y="79"/>
                </a:cxn>
                <a:cxn ang="0">
                  <a:pos x="60" y="66"/>
                </a:cxn>
                <a:cxn ang="0">
                  <a:pos x="60" y="47"/>
                </a:cxn>
                <a:cxn ang="0">
                  <a:pos x="70" y="33"/>
                </a:cxn>
                <a:cxn ang="0">
                  <a:pos x="20" y="4"/>
                </a:cxn>
                <a:cxn ang="0">
                  <a:pos x="9" y="14"/>
                </a:cxn>
                <a:cxn ang="0">
                  <a:pos x="10" y="38"/>
                </a:cxn>
                <a:cxn ang="0">
                  <a:pos x="15" y="45"/>
                </a:cxn>
                <a:cxn ang="0">
                  <a:pos x="27" y="42"/>
                </a:cxn>
                <a:cxn ang="0">
                  <a:pos x="32" y="24"/>
                </a:cxn>
                <a:cxn ang="0">
                  <a:pos x="27" y="6"/>
                </a:cxn>
                <a:cxn ang="0">
                  <a:pos x="73" y="0"/>
                </a:cxn>
                <a:cxn ang="0">
                  <a:pos x="26" y="80"/>
                </a:cxn>
                <a:cxn ang="0">
                  <a:pos x="73" y="0"/>
                </a:cxn>
                <a:cxn ang="0">
                  <a:pos x="28" y="1"/>
                </a:cxn>
                <a:cxn ang="0">
                  <a:pos x="38" y="15"/>
                </a:cxn>
                <a:cxn ang="0">
                  <a:pos x="38" y="34"/>
                </a:cxn>
                <a:cxn ang="0">
                  <a:pos x="28" y="47"/>
                </a:cxn>
                <a:cxn ang="0">
                  <a:pos x="12" y="47"/>
                </a:cxn>
                <a:cxn ang="0">
                  <a:pos x="1" y="34"/>
                </a:cxn>
                <a:cxn ang="0">
                  <a:pos x="1" y="15"/>
                </a:cxn>
                <a:cxn ang="0">
                  <a:pos x="12" y="1"/>
                </a:cxn>
              </a:cxnLst>
              <a:rect l="0" t="0" r="r" b="b"/>
              <a:pathLst>
                <a:path w="99" h="82">
                  <a:moveTo>
                    <a:pt x="79" y="36"/>
                  </a:moveTo>
                  <a:lnTo>
                    <a:pt x="73" y="38"/>
                  </a:lnTo>
                  <a:lnTo>
                    <a:pt x="69" y="46"/>
                  </a:lnTo>
                  <a:lnTo>
                    <a:pt x="68" y="57"/>
                  </a:lnTo>
                  <a:lnTo>
                    <a:pt x="68" y="64"/>
                  </a:lnTo>
                  <a:lnTo>
                    <a:pt x="70" y="71"/>
                  </a:lnTo>
                  <a:lnTo>
                    <a:pt x="73" y="75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85" y="75"/>
                  </a:lnTo>
                  <a:lnTo>
                    <a:pt x="89" y="68"/>
                  </a:lnTo>
                  <a:lnTo>
                    <a:pt x="90" y="56"/>
                  </a:lnTo>
                  <a:lnTo>
                    <a:pt x="89" y="45"/>
                  </a:lnTo>
                  <a:lnTo>
                    <a:pt x="85" y="38"/>
                  </a:lnTo>
                  <a:lnTo>
                    <a:pt x="79" y="36"/>
                  </a:lnTo>
                  <a:close/>
                  <a:moveTo>
                    <a:pt x="79" y="32"/>
                  </a:moveTo>
                  <a:lnTo>
                    <a:pt x="88" y="33"/>
                  </a:lnTo>
                  <a:lnTo>
                    <a:pt x="94" y="40"/>
                  </a:lnTo>
                  <a:lnTo>
                    <a:pt x="98" y="47"/>
                  </a:lnTo>
                  <a:lnTo>
                    <a:pt x="99" y="57"/>
                  </a:lnTo>
                  <a:lnTo>
                    <a:pt x="97" y="69"/>
                  </a:lnTo>
                  <a:lnTo>
                    <a:pt x="89" y="78"/>
                  </a:lnTo>
                  <a:lnTo>
                    <a:pt x="79" y="82"/>
                  </a:lnTo>
                  <a:lnTo>
                    <a:pt x="70" y="79"/>
                  </a:lnTo>
                  <a:lnTo>
                    <a:pt x="64" y="74"/>
                  </a:lnTo>
                  <a:lnTo>
                    <a:pt x="60" y="66"/>
                  </a:lnTo>
                  <a:lnTo>
                    <a:pt x="59" y="56"/>
                  </a:lnTo>
                  <a:lnTo>
                    <a:pt x="60" y="47"/>
                  </a:lnTo>
                  <a:lnTo>
                    <a:pt x="64" y="40"/>
                  </a:lnTo>
                  <a:lnTo>
                    <a:pt x="70" y="33"/>
                  </a:lnTo>
                  <a:lnTo>
                    <a:pt x="79" y="32"/>
                  </a:lnTo>
                  <a:close/>
                  <a:moveTo>
                    <a:pt x="20" y="4"/>
                  </a:moveTo>
                  <a:lnTo>
                    <a:pt x="13" y="6"/>
                  </a:lnTo>
                  <a:lnTo>
                    <a:pt x="9" y="14"/>
                  </a:lnTo>
                  <a:lnTo>
                    <a:pt x="8" y="26"/>
                  </a:lnTo>
                  <a:lnTo>
                    <a:pt x="10" y="38"/>
                  </a:lnTo>
                  <a:lnTo>
                    <a:pt x="13" y="42"/>
                  </a:lnTo>
                  <a:lnTo>
                    <a:pt x="15" y="45"/>
                  </a:lnTo>
                  <a:lnTo>
                    <a:pt x="19" y="45"/>
                  </a:lnTo>
                  <a:lnTo>
                    <a:pt x="27" y="42"/>
                  </a:lnTo>
                  <a:lnTo>
                    <a:pt x="31" y="36"/>
                  </a:lnTo>
                  <a:lnTo>
                    <a:pt x="32" y="24"/>
                  </a:lnTo>
                  <a:lnTo>
                    <a:pt x="31" y="13"/>
                  </a:lnTo>
                  <a:lnTo>
                    <a:pt x="27" y="6"/>
                  </a:lnTo>
                  <a:lnTo>
                    <a:pt x="20" y="4"/>
                  </a:lnTo>
                  <a:close/>
                  <a:moveTo>
                    <a:pt x="73" y="0"/>
                  </a:moveTo>
                  <a:lnTo>
                    <a:pt x="80" y="0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73" y="0"/>
                  </a:lnTo>
                  <a:close/>
                  <a:moveTo>
                    <a:pt x="20" y="0"/>
                  </a:moveTo>
                  <a:lnTo>
                    <a:pt x="28" y="1"/>
                  </a:lnTo>
                  <a:lnTo>
                    <a:pt x="34" y="8"/>
                  </a:lnTo>
                  <a:lnTo>
                    <a:pt x="38" y="15"/>
                  </a:lnTo>
                  <a:lnTo>
                    <a:pt x="40" y="24"/>
                  </a:lnTo>
                  <a:lnTo>
                    <a:pt x="38" y="34"/>
                  </a:lnTo>
                  <a:lnTo>
                    <a:pt x="34" y="42"/>
                  </a:lnTo>
                  <a:lnTo>
                    <a:pt x="28" y="47"/>
                  </a:lnTo>
                  <a:lnTo>
                    <a:pt x="19" y="50"/>
                  </a:lnTo>
                  <a:lnTo>
                    <a:pt x="12" y="47"/>
                  </a:lnTo>
                  <a:lnTo>
                    <a:pt x="5" y="42"/>
                  </a:lnTo>
                  <a:lnTo>
                    <a:pt x="1" y="34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5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27" name="Freeform 611"/>
            <p:cNvSpPr>
              <a:spLocks/>
            </p:cNvSpPr>
            <p:nvPr/>
          </p:nvSpPr>
          <p:spPr bwMode="auto">
            <a:xfrm>
              <a:off x="4916" y="2912"/>
              <a:ext cx="72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72" y="20"/>
                </a:cxn>
                <a:cxn ang="0">
                  <a:pos x="69" y="23"/>
                </a:cxn>
                <a:cxn ang="0">
                  <a:pos x="63" y="17"/>
                </a:cxn>
                <a:cxn ang="0">
                  <a:pos x="58" y="13"/>
                </a:cxn>
                <a:cxn ang="0">
                  <a:pos x="48" y="8"/>
                </a:cxn>
                <a:cxn ang="0">
                  <a:pos x="42" y="6"/>
                </a:cxn>
                <a:cxn ang="0">
                  <a:pos x="34" y="5"/>
                </a:cxn>
                <a:cxn ang="0">
                  <a:pos x="30" y="5"/>
                </a:cxn>
                <a:cxn ang="0">
                  <a:pos x="27" y="6"/>
                </a:cxn>
                <a:cxn ang="0">
                  <a:pos x="24" y="8"/>
                </a:cxn>
                <a:cxn ang="0">
                  <a:pos x="22" y="13"/>
                </a:cxn>
                <a:cxn ang="0">
                  <a:pos x="22" y="36"/>
                </a:cxn>
                <a:cxn ang="0">
                  <a:pos x="29" y="36"/>
                </a:cxn>
                <a:cxn ang="0">
                  <a:pos x="34" y="34"/>
                </a:cxn>
                <a:cxn ang="0">
                  <a:pos x="37" y="34"/>
                </a:cxn>
                <a:cxn ang="0">
                  <a:pos x="41" y="32"/>
                </a:cxn>
                <a:cxn ang="0">
                  <a:pos x="42" y="29"/>
                </a:cxn>
                <a:cxn ang="0">
                  <a:pos x="43" y="2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48" y="55"/>
                </a:cxn>
                <a:cxn ang="0">
                  <a:pos x="44" y="55"/>
                </a:cxn>
                <a:cxn ang="0">
                  <a:pos x="42" y="47"/>
                </a:cxn>
                <a:cxn ang="0">
                  <a:pos x="41" y="45"/>
                </a:cxn>
                <a:cxn ang="0">
                  <a:pos x="38" y="42"/>
                </a:cxn>
                <a:cxn ang="0">
                  <a:pos x="34" y="41"/>
                </a:cxn>
                <a:cxn ang="0">
                  <a:pos x="22" y="41"/>
                </a:cxn>
                <a:cxn ang="0">
                  <a:pos x="22" y="68"/>
                </a:cxn>
                <a:cxn ang="0">
                  <a:pos x="23" y="71"/>
                </a:cxn>
                <a:cxn ang="0">
                  <a:pos x="24" y="74"/>
                </a:cxn>
                <a:cxn ang="0">
                  <a:pos x="25" y="75"/>
                </a:cxn>
                <a:cxn ang="0">
                  <a:pos x="29" y="76"/>
                </a:cxn>
                <a:cxn ang="0">
                  <a:pos x="33" y="76"/>
                </a:cxn>
                <a:cxn ang="0">
                  <a:pos x="33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6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69"/>
                </a:cxn>
                <a:cxn ang="0">
                  <a:pos x="10" y="13"/>
                </a:cxn>
                <a:cxn ang="0">
                  <a:pos x="8" y="8"/>
                </a:cxn>
                <a:cxn ang="0">
                  <a:pos x="6" y="6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2" h="80">
                  <a:moveTo>
                    <a:pt x="0" y="0"/>
                  </a:moveTo>
                  <a:lnTo>
                    <a:pt x="63" y="0"/>
                  </a:lnTo>
                  <a:lnTo>
                    <a:pt x="72" y="20"/>
                  </a:lnTo>
                  <a:lnTo>
                    <a:pt x="69" y="23"/>
                  </a:lnTo>
                  <a:lnTo>
                    <a:pt x="63" y="17"/>
                  </a:lnTo>
                  <a:lnTo>
                    <a:pt x="58" y="13"/>
                  </a:lnTo>
                  <a:lnTo>
                    <a:pt x="48" y="8"/>
                  </a:lnTo>
                  <a:lnTo>
                    <a:pt x="42" y="6"/>
                  </a:lnTo>
                  <a:lnTo>
                    <a:pt x="34" y="5"/>
                  </a:lnTo>
                  <a:lnTo>
                    <a:pt x="30" y="5"/>
                  </a:lnTo>
                  <a:lnTo>
                    <a:pt x="27" y="6"/>
                  </a:lnTo>
                  <a:lnTo>
                    <a:pt x="24" y="8"/>
                  </a:lnTo>
                  <a:lnTo>
                    <a:pt x="22" y="13"/>
                  </a:lnTo>
                  <a:lnTo>
                    <a:pt x="22" y="36"/>
                  </a:lnTo>
                  <a:lnTo>
                    <a:pt x="29" y="36"/>
                  </a:lnTo>
                  <a:lnTo>
                    <a:pt x="34" y="34"/>
                  </a:lnTo>
                  <a:lnTo>
                    <a:pt x="37" y="34"/>
                  </a:lnTo>
                  <a:lnTo>
                    <a:pt x="41" y="32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55"/>
                  </a:lnTo>
                  <a:lnTo>
                    <a:pt x="44" y="55"/>
                  </a:lnTo>
                  <a:lnTo>
                    <a:pt x="42" y="47"/>
                  </a:lnTo>
                  <a:lnTo>
                    <a:pt x="41" y="45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22" y="41"/>
                  </a:lnTo>
                  <a:lnTo>
                    <a:pt x="22" y="68"/>
                  </a:lnTo>
                  <a:lnTo>
                    <a:pt x="23" y="71"/>
                  </a:lnTo>
                  <a:lnTo>
                    <a:pt x="24" y="74"/>
                  </a:lnTo>
                  <a:lnTo>
                    <a:pt x="25" y="75"/>
                  </a:lnTo>
                  <a:lnTo>
                    <a:pt x="29" y="76"/>
                  </a:lnTo>
                  <a:lnTo>
                    <a:pt x="33" y="76"/>
                  </a:lnTo>
                  <a:lnTo>
                    <a:pt x="33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69"/>
                  </a:lnTo>
                  <a:lnTo>
                    <a:pt x="10" y="13"/>
                  </a:lnTo>
                  <a:lnTo>
                    <a:pt x="8" y="8"/>
                  </a:lnTo>
                  <a:lnTo>
                    <a:pt x="6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28" name="Freeform 612"/>
            <p:cNvSpPr>
              <a:spLocks noEditPoints="1"/>
            </p:cNvSpPr>
            <p:nvPr/>
          </p:nvSpPr>
          <p:spPr bwMode="auto">
            <a:xfrm>
              <a:off x="4990" y="2912"/>
              <a:ext cx="85" cy="80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28" y="6"/>
                </a:cxn>
                <a:cxn ang="0">
                  <a:pos x="25" y="8"/>
                </a:cxn>
                <a:cxn ang="0">
                  <a:pos x="23" y="10"/>
                </a:cxn>
                <a:cxn ang="0">
                  <a:pos x="23" y="71"/>
                </a:cxn>
                <a:cxn ang="0">
                  <a:pos x="24" y="73"/>
                </a:cxn>
                <a:cxn ang="0">
                  <a:pos x="29" y="75"/>
                </a:cxn>
                <a:cxn ang="0">
                  <a:pos x="36" y="75"/>
                </a:cxn>
                <a:cxn ang="0">
                  <a:pos x="50" y="73"/>
                </a:cxn>
                <a:cxn ang="0">
                  <a:pos x="62" y="66"/>
                </a:cxn>
                <a:cxn ang="0">
                  <a:pos x="68" y="55"/>
                </a:cxn>
                <a:cxn ang="0">
                  <a:pos x="71" y="41"/>
                </a:cxn>
                <a:cxn ang="0">
                  <a:pos x="68" y="26"/>
                </a:cxn>
                <a:cxn ang="0">
                  <a:pos x="62" y="14"/>
                </a:cxn>
                <a:cxn ang="0">
                  <a:pos x="50" y="8"/>
                </a:cxn>
                <a:cxn ang="0">
                  <a:pos x="36" y="5"/>
                </a:cxn>
                <a:cxn ang="0">
                  <a:pos x="31" y="5"/>
                </a:cxn>
                <a:cxn ang="0">
                  <a:pos x="0" y="0"/>
                </a:cxn>
                <a:cxn ang="0">
                  <a:pos x="35" y="0"/>
                </a:cxn>
                <a:cxn ang="0">
                  <a:pos x="52" y="3"/>
                </a:cxn>
                <a:cxn ang="0">
                  <a:pos x="64" y="6"/>
                </a:cxn>
                <a:cxn ang="0">
                  <a:pos x="75" y="14"/>
                </a:cxn>
                <a:cxn ang="0">
                  <a:pos x="81" y="24"/>
                </a:cxn>
                <a:cxn ang="0">
                  <a:pos x="84" y="33"/>
                </a:cxn>
                <a:cxn ang="0">
                  <a:pos x="85" y="41"/>
                </a:cxn>
                <a:cxn ang="0">
                  <a:pos x="82" y="56"/>
                </a:cxn>
                <a:cxn ang="0">
                  <a:pos x="76" y="66"/>
                </a:cxn>
                <a:cxn ang="0">
                  <a:pos x="66" y="74"/>
                </a:cxn>
                <a:cxn ang="0">
                  <a:pos x="52" y="79"/>
                </a:cxn>
                <a:cxn ang="0">
                  <a:pos x="35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5" y="76"/>
                </a:cxn>
                <a:cxn ang="0">
                  <a:pos x="7" y="74"/>
                </a:cxn>
                <a:cxn ang="0">
                  <a:pos x="10" y="73"/>
                </a:cxn>
                <a:cxn ang="0">
                  <a:pos x="11" y="69"/>
                </a:cxn>
                <a:cxn ang="0">
                  <a:pos x="11" y="13"/>
                </a:cxn>
                <a:cxn ang="0">
                  <a:pos x="9" y="8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85" h="80">
                  <a:moveTo>
                    <a:pt x="31" y="5"/>
                  </a:moveTo>
                  <a:lnTo>
                    <a:pt x="28" y="6"/>
                  </a:lnTo>
                  <a:lnTo>
                    <a:pt x="25" y="8"/>
                  </a:lnTo>
                  <a:lnTo>
                    <a:pt x="23" y="10"/>
                  </a:lnTo>
                  <a:lnTo>
                    <a:pt x="23" y="71"/>
                  </a:lnTo>
                  <a:lnTo>
                    <a:pt x="24" y="73"/>
                  </a:lnTo>
                  <a:lnTo>
                    <a:pt x="29" y="75"/>
                  </a:lnTo>
                  <a:lnTo>
                    <a:pt x="36" y="75"/>
                  </a:lnTo>
                  <a:lnTo>
                    <a:pt x="50" y="73"/>
                  </a:lnTo>
                  <a:lnTo>
                    <a:pt x="62" y="66"/>
                  </a:lnTo>
                  <a:lnTo>
                    <a:pt x="68" y="55"/>
                  </a:lnTo>
                  <a:lnTo>
                    <a:pt x="71" y="41"/>
                  </a:lnTo>
                  <a:lnTo>
                    <a:pt x="68" y="26"/>
                  </a:lnTo>
                  <a:lnTo>
                    <a:pt x="62" y="14"/>
                  </a:lnTo>
                  <a:lnTo>
                    <a:pt x="50" y="8"/>
                  </a:lnTo>
                  <a:lnTo>
                    <a:pt x="36" y="5"/>
                  </a:lnTo>
                  <a:lnTo>
                    <a:pt x="31" y="5"/>
                  </a:lnTo>
                  <a:close/>
                  <a:moveTo>
                    <a:pt x="0" y="0"/>
                  </a:moveTo>
                  <a:lnTo>
                    <a:pt x="35" y="0"/>
                  </a:lnTo>
                  <a:lnTo>
                    <a:pt x="52" y="3"/>
                  </a:lnTo>
                  <a:lnTo>
                    <a:pt x="64" y="6"/>
                  </a:lnTo>
                  <a:lnTo>
                    <a:pt x="75" y="14"/>
                  </a:lnTo>
                  <a:lnTo>
                    <a:pt x="81" y="24"/>
                  </a:lnTo>
                  <a:lnTo>
                    <a:pt x="84" y="33"/>
                  </a:lnTo>
                  <a:lnTo>
                    <a:pt x="85" y="41"/>
                  </a:lnTo>
                  <a:lnTo>
                    <a:pt x="82" y="56"/>
                  </a:lnTo>
                  <a:lnTo>
                    <a:pt x="76" y="66"/>
                  </a:lnTo>
                  <a:lnTo>
                    <a:pt x="66" y="74"/>
                  </a:lnTo>
                  <a:lnTo>
                    <a:pt x="52" y="79"/>
                  </a:lnTo>
                  <a:lnTo>
                    <a:pt x="35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7" y="74"/>
                  </a:lnTo>
                  <a:lnTo>
                    <a:pt x="10" y="73"/>
                  </a:lnTo>
                  <a:lnTo>
                    <a:pt x="11" y="69"/>
                  </a:lnTo>
                  <a:lnTo>
                    <a:pt x="11" y="13"/>
                  </a:lnTo>
                  <a:lnTo>
                    <a:pt x="9" y="8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829" name="Picture 613"/>
            <p:cNvPicPr>
              <a:picLocks noChangeAspect="1" noChangeArrowheads="1"/>
            </p:cNvPicPr>
            <p:nvPr/>
          </p:nvPicPr>
          <p:blipFill>
            <a:blip r:embed="rId309" cstate="print"/>
            <a:srcRect/>
            <a:stretch>
              <a:fillRect/>
            </a:stretch>
          </p:blipFill>
          <p:spPr bwMode="auto">
            <a:xfrm>
              <a:off x="5171" y="2880"/>
              <a:ext cx="9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30" name="Picture 614"/>
            <p:cNvPicPr>
              <a:picLocks noChangeAspect="1" noChangeArrowheads="1"/>
            </p:cNvPicPr>
            <p:nvPr/>
          </p:nvPicPr>
          <p:blipFill>
            <a:blip r:embed="rId310" cstate="print"/>
            <a:srcRect/>
            <a:stretch>
              <a:fillRect/>
            </a:stretch>
          </p:blipFill>
          <p:spPr bwMode="auto">
            <a:xfrm>
              <a:off x="5171" y="2880"/>
              <a:ext cx="9" cy="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31" name="Picture 615"/>
            <p:cNvPicPr>
              <a:picLocks noChangeAspect="1" noChangeArrowheads="1"/>
            </p:cNvPicPr>
            <p:nvPr/>
          </p:nvPicPr>
          <p:blipFill>
            <a:blip r:embed="rId311" cstate="print"/>
            <a:srcRect/>
            <a:stretch>
              <a:fillRect/>
            </a:stretch>
          </p:blipFill>
          <p:spPr bwMode="auto">
            <a:xfrm>
              <a:off x="1067" y="3038"/>
              <a:ext cx="4108" cy="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32" name="Picture 616"/>
            <p:cNvPicPr>
              <a:picLocks noChangeAspect="1" noChangeArrowheads="1"/>
            </p:cNvPicPr>
            <p:nvPr/>
          </p:nvPicPr>
          <p:blipFill>
            <a:blip r:embed="rId312" cstate="print"/>
            <a:srcRect/>
            <a:stretch>
              <a:fillRect/>
            </a:stretch>
          </p:blipFill>
          <p:spPr bwMode="auto">
            <a:xfrm>
              <a:off x="1067" y="3038"/>
              <a:ext cx="4108" cy="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33" name="Picture 617"/>
            <p:cNvPicPr>
              <a:picLocks noChangeAspect="1" noChangeArrowheads="1"/>
            </p:cNvPicPr>
            <p:nvPr/>
          </p:nvPicPr>
          <p:blipFill>
            <a:blip r:embed="rId313" cstate="print"/>
            <a:srcRect/>
            <a:stretch>
              <a:fillRect/>
            </a:stretch>
          </p:blipFill>
          <p:spPr bwMode="auto">
            <a:xfrm>
              <a:off x="1064" y="3044"/>
              <a:ext cx="9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34" name="Picture 618"/>
            <p:cNvPicPr>
              <a:picLocks noChangeAspect="1" noChangeArrowheads="1"/>
            </p:cNvPicPr>
            <p:nvPr/>
          </p:nvPicPr>
          <p:blipFill>
            <a:blip r:embed="rId314" cstate="print"/>
            <a:srcRect/>
            <a:stretch>
              <a:fillRect/>
            </a:stretch>
          </p:blipFill>
          <p:spPr bwMode="auto">
            <a:xfrm>
              <a:off x="1064" y="3044"/>
              <a:ext cx="9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35" name="Freeform 619"/>
            <p:cNvSpPr>
              <a:spLocks noEditPoints="1"/>
            </p:cNvSpPr>
            <p:nvPr/>
          </p:nvSpPr>
          <p:spPr bwMode="auto">
            <a:xfrm>
              <a:off x="1210" y="3075"/>
              <a:ext cx="63" cy="83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21" y="9"/>
                </a:cxn>
                <a:cxn ang="0">
                  <a:pos x="15" y="15"/>
                </a:cxn>
                <a:cxn ang="0">
                  <a:pos x="13" y="27"/>
                </a:cxn>
                <a:cxn ang="0">
                  <a:pos x="15" y="37"/>
                </a:cxn>
                <a:cxn ang="0">
                  <a:pos x="21" y="44"/>
                </a:cxn>
                <a:cxn ang="0">
                  <a:pos x="32" y="47"/>
                </a:cxn>
                <a:cxn ang="0">
                  <a:pos x="42" y="44"/>
                </a:cxn>
                <a:cxn ang="0">
                  <a:pos x="48" y="37"/>
                </a:cxn>
                <a:cxn ang="0">
                  <a:pos x="49" y="25"/>
                </a:cxn>
                <a:cxn ang="0">
                  <a:pos x="48" y="15"/>
                </a:cxn>
                <a:cxn ang="0">
                  <a:pos x="42" y="8"/>
                </a:cxn>
                <a:cxn ang="0">
                  <a:pos x="32" y="5"/>
                </a:cxn>
                <a:cxn ang="0">
                  <a:pos x="32" y="0"/>
                </a:cxn>
                <a:cxn ang="0">
                  <a:pos x="43" y="2"/>
                </a:cxn>
                <a:cxn ang="0">
                  <a:pos x="53" y="8"/>
                </a:cxn>
                <a:cxn ang="0">
                  <a:pos x="58" y="16"/>
                </a:cxn>
                <a:cxn ang="0">
                  <a:pos x="62" y="27"/>
                </a:cxn>
                <a:cxn ang="0">
                  <a:pos x="63" y="39"/>
                </a:cxn>
                <a:cxn ang="0">
                  <a:pos x="62" y="53"/>
                </a:cxn>
                <a:cxn ang="0">
                  <a:pos x="58" y="66"/>
                </a:cxn>
                <a:cxn ang="0">
                  <a:pos x="51" y="75"/>
                </a:cxn>
                <a:cxn ang="0">
                  <a:pos x="40" y="80"/>
                </a:cxn>
                <a:cxn ang="0">
                  <a:pos x="28" y="83"/>
                </a:cxn>
                <a:cxn ang="0">
                  <a:pos x="20" y="83"/>
                </a:cxn>
                <a:cxn ang="0">
                  <a:pos x="13" y="80"/>
                </a:cxn>
                <a:cxn ang="0">
                  <a:pos x="9" y="78"/>
                </a:cxn>
                <a:cxn ang="0">
                  <a:pos x="6" y="75"/>
                </a:cxn>
                <a:cxn ang="0">
                  <a:pos x="4" y="71"/>
                </a:cxn>
                <a:cxn ang="0">
                  <a:pos x="4" y="69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3" y="64"/>
                </a:cxn>
                <a:cxn ang="0">
                  <a:pos x="14" y="64"/>
                </a:cxn>
                <a:cxn ang="0">
                  <a:pos x="16" y="69"/>
                </a:cxn>
                <a:cxn ang="0">
                  <a:pos x="16" y="71"/>
                </a:cxn>
                <a:cxn ang="0">
                  <a:pos x="18" y="74"/>
                </a:cxn>
                <a:cxn ang="0">
                  <a:pos x="19" y="75"/>
                </a:cxn>
                <a:cxn ang="0">
                  <a:pos x="21" y="76"/>
                </a:cxn>
                <a:cxn ang="0">
                  <a:pos x="25" y="78"/>
                </a:cxn>
                <a:cxn ang="0">
                  <a:pos x="34" y="78"/>
                </a:cxn>
                <a:cxn ang="0">
                  <a:pos x="46" y="70"/>
                </a:cxn>
                <a:cxn ang="0">
                  <a:pos x="48" y="65"/>
                </a:cxn>
                <a:cxn ang="0">
                  <a:pos x="51" y="53"/>
                </a:cxn>
                <a:cxn ang="0">
                  <a:pos x="51" y="39"/>
                </a:cxn>
                <a:cxn ang="0">
                  <a:pos x="46" y="47"/>
                </a:cxn>
                <a:cxn ang="0">
                  <a:pos x="37" y="51"/>
                </a:cxn>
                <a:cxn ang="0">
                  <a:pos x="28" y="52"/>
                </a:cxn>
                <a:cxn ang="0">
                  <a:pos x="23" y="52"/>
                </a:cxn>
                <a:cxn ang="0">
                  <a:pos x="18" y="51"/>
                </a:cxn>
                <a:cxn ang="0">
                  <a:pos x="13" y="48"/>
                </a:cxn>
                <a:cxn ang="0">
                  <a:pos x="9" y="46"/>
                </a:cxn>
                <a:cxn ang="0">
                  <a:pos x="5" y="42"/>
                </a:cxn>
                <a:cxn ang="0">
                  <a:pos x="2" y="38"/>
                </a:cxn>
                <a:cxn ang="0">
                  <a:pos x="1" y="33"/>
                </a:cxn>
                <a:cxn ang="0">
                  <a:pos x="0" y="27"/>
                </a:cxn>
                <a:cxn ang="0">
                  <a:pos x="2" y="16"/>
                </a:cxn>
                <a:cxn ang="0">
                  <a:pos x="10" y="8"/>
                </a:cxn>
                <a:cxn ang="0">
                  <a:pos x="20" y="2"/>
                </a:cxn>
                <a:cxn ang="0">
                  <a:pos x="32" y="0"/>
                </a:cxn>
              </a:cxnLst>
              <a:rect l="0" t="0" r="r" b="b"/>
              <a:pathLst>
                <a:path w="63" h="83">
                  <a:moveTo>
                    <a:pt x="32" y="5"/>
                  </a:moveTo>
                  <a:lnTo>
                    <a:pt x="21" y="9"/>
                  </a:lnTo>
                  <a:lnTo>
                    <a:pt x="15" y="15"/>
                  </a:lnTo>
                  <a:lnTo>
                    <a:pt x="13" y="27"/>
                  </a:lnTo>
                  <a:lnTo>
                    <a:pt x="15" y="37"/>
                  </a:lnTo>
                  <a:lnTo>
                    <a:pt x="21" y="44"/>
                  </a:lnTo>
                  <a:lnTo>
                    <a:pt x="32" y="47"/>
                  </a:lnTo>
                  <a:lnTo>
                    <a:pt x="42" y="44"/>
                  </a:lnTo>
                  <a:lnTo>
                    <a:pt x="48" y="37"/>
                  </a:lnTo>
                  <a:lnTo>
                    <a:pt x="49" y="25"/>
                  </a:lnTo>
                  <a:lnTo>
                    <a:pt x="48" y="15"/>
                  </a:lnTo>
                  <a:lnTo>
                    <a:pt x="42" y="8"/>
                  </a:lnTo>
                  <a:lnTo>
                    <a:pt x="32" y="5"/>
                  </a:lnTo>
                  <a:close/>
                  <a:moveTo>
                    <a:pt x="32" y="0"/>
                  </a:moveTo>
                  <a:lnTo>
                    <a:pt x="43" y="2"/>
                  </a:lnTo>
                  <a:lnTo>
                    <a:pt x="53" y="8"/>
                  </a:lnTo>
                  <a:lnTo>
                    <a:pt x="58" y="16"/>
                  </a:lnTo>
                  <a:lnTo>
                    <a:pt x="62" y="27"/>
                  </a:lnTo>
                  <a:lnTo>
                    <a:pt x="63" y="39"/>
                  </a:lnTo>
                  <a:lnTo>
                    <a:pt x="62" y="53"/>
                  </a:lnTo>
                  <a:lnTo>
                    <a:pt x="58" y="66"/>
                  </a:lnTo>
                  <a:lnTo>
                    <a:pt x="51" y="75"/>
                  </a:lnTo>
                  <a:lnTo>
                    <a:pt x="40" y="80"/>
                  </a:lnTo>
                  <a:lnTo>
                    <a:pt x="28" y="83"/>
                  </a:lnTo>
                  <a:lnTo>
                    <a:pt x="20" y="83"/>
                  </a:lnTo>
                  <a:lnTo>
                    <a:pt x="13" y="80"/>
                  </a:lnTo>
                  <a:lnTo>
                    <a:pt x="9" y="78"/>
                  </a:lnTo>
                  <a:lnTo>
                    <a:pt x="6" y="75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6" y="69"/>
                  </a:lnTo>
                  <a:lnTo>
                    <a:pt x="16" y="71"/>
                  </a:lnTo>
                  <a:lnTo>
                    <a:pt x="18" y="74"/>
                  </a:lnTo>
                  <a:lnTo>
                    <a:pt x="19" y="75"/>
                  </a:lnTo>
                  <a:lnTo>
                    <a:pt x="21" y="76"/>
                  </a:lnTo>
                  <a:lnTo>
                    <a:pt x="25" y="78"/>
                  </a:lnTo>
                  <a:lnTo>
                    <a:pt x="34" y="78"/>
                  </a:lnTo>
                  <a:lnTo>
                    <a:pt x="46" y="70"/>
                  </a:lnTo>
                  <a:lnTo>
                    <a:pt x="48" y="65"/>
                  </a:lnTo>
                  <a:lnTo>
                    <a:pt x="51" y="53"/>
                  </a:lnTo>
                  <a:lnTo>
                    <a:pt x="51" y="39"/>
                  </a:lnTo>
                  <a:lnTo>
                    <a:pt x="46" y="47"/>
                  </a:lnTo>
                  <a:lnTo>
                    <a:pt x="37" y="51"/>
                  </a:lnTo>
                  <a:lnTo>
                    <a:pt x="28" y="52"/>
                  </a:lnTo>
                  <a:lnTo>
                    <a:pt x="23" y="52"/>
                  </a:lnTo>
                  <a:lnTo>
                    <a:pt x="18" y="51"/>
                  </a:lnTo>
                  <a:lnTo>
                    <a:pt x="13" y="48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2" y="16"/>
                  </a:lnTo>
                  <a:lnTo>
                    <a:pt x="10" y="8"/>
                  </a:lnTo>
                  <a:lnTo>
                    <a:pt x="2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36" name="Freeform 620"/>
            <p:cNvSpPr>
              <a:spLocks noEditPoints="1"/>
            </p:cNvSpPr>
            <p:nvPr/>
          </p:nvSpPr>
          <p:spPr bwMode="auto">
            <a:xfrm>
              <a:off x="1516" y="3076"/>
              <a:ext cx="99" cy="82"/>
            </a:xfrm>
            <a:custGeom>
              <a:avLst/>
              <a:gdLst/>
              <a:ahLst/>
              <a:cxnLst>
                <a:cxn ang="0">
                  <a:pos x="73" y="38"/>
                </a:cxn>
                <a:cxn ang="0">
                  <a:pos x="67" y="57"/>
                </a:cxn>
                <a:cxn ang="0">
                  <a:pos x="70" y="71"/>
                </a:cxn>
                <a:cxn ang="0">
                  <a:pos x="75" y="77"/>
                </a:cxn>
                <a:cxn ang="0">
                  <a:pos x="85" y="75"/>
                </a:cxn>
                <a:cxn ang="0">
                  <a:pos x="90" y="56"/>
                </a:cxn>
                <a:cxn ang="0">
                  <a:pos x="85" y="38"/>
                </a:cxn>
                <a:cxn ang="0">
                  <a:pos x="79" y="32"/>
                </a:cxn>
                <a:cxn ang="0">
                  <a:pos x="94" y="40"/>
                </a:cxn>
                <a:cxn ang="0">
                  <a:pos x="99" y="57"/>
                </a:cxn>
                <a:cxn ang="0">
                  <a:pos x="94" y="74"/>
                </a:cxn>
                <a:cxn ang="0">
                  <a:pos x="79" y="82"/>
                </a:cxn>
                <a:cxn ang="0">
                  <a:pos x="64" y="74"/>
                </a:cxn>
                <a:cxn ang="0">
                  <a:pos x="59" y="56"/>
                </a:cxn>
                <a:cxn ang="0">
                  <a:pos x="64" y="40"/>
                </a:cxn>
                <a:cxn ang="0">
                  <a:pos x="79" y="32"/>
                </a:cxn>
                <a:cxn ang="0">
                  <a:pos x="14" y="7"/>
                </a:cxn>
                <a:cxn ang="0">
                  <a:pos x="9" y="26"/>
                </a:cxn>
                <a:cxn ang="0">
                  <a:pos x="12" y="40"/>
                </a:cxn>
                <a:cxn ang="0">
                  <a:pos x="20" y="45"/>
                </a:cxn>
                <a:cxn ang="0">
                  <a:pos x="31" y="36"/>
                </a:cxn>
                <a:cxn ang="0">
                  <a:pos x="31" y="13"/>
                </a:cxn>
                <a:cxn ang="0">
                  <a:pos x="20" y="4"/>
                </a:cxn>
                <a:cxn ang="0">
                  <a:pos x="80" y="0"/>
                </a:cxn>
                <a:cxn ang="0">
                  <a:pos x="19" y="80"/>
                </a:cxn>
                <a:cxn ang="0">
                  <a:pos x="20" y="0"/>
                </a:cxn>
                <a:cxn ang="0">
                  <a:pos x="36" y="8"/>
                </a:cxn>
                <a:cxn ang="0">
                  <a:pos x="41" y="24"/>
                </a:cxn>
                <a:cxn ang="0">
                  <a:pos x="31" y="46"/>
                </a:cxn>
                <a:cxn ang="0">
                  <a:pos x="12" y="47"/>
                </a:cxn>
                <a:cxn ang="0">
                  <a:pos x="1" y="35"/>
                </a:cxn>
                <a:cxn ang="0">
                  <a:pos x="1" y="15"/>
                </a:cxn>
                <a:cxn ang="0">
                  <a:pos x="12" y="1"/>
                </a:cxn>
              </a:cxnLst>
              <a:rect l="0" t="0" r="r" b="b"/>
              <a:pathLst>
                <a:path w="99" h="82">
                  <a:moveTo>
                    <a:pt x="79" y="36"/>
                  </a:moveTo>
                  <a:lnTo>
                    <a:pt x="73" y="38"/>
                  </a:lnTo>
                  <a:lnTo>
                    <a:pt x="69" y="46"/>
                  </a:lnTo>
                  <a:lnTo>
                    <a:pt x="67" y="57"/>
                  </a:lnTo>
                  <a:lnTo>
                    <a:pt x="67" y="64"/>
                  </a:lnTo>
                  <a:lnTo>
                    <a:pt x="70" y="71"/>
                  </a:lnTo>
                  <a:lnTo>
                    <a:pt x="73" y="75"/>
                  </a:lnTo>
                  <a:lnTo>
                    <a:pt x="75" y="77"/>
                  </a:lnTo>
                  <a:lnTo>
                    <a:pt x="79" y="77"/>
                  </a:lnTo>
                  <a:lnTo>
                    <a:pt x="85" y="75"/>
                  </a:lnTo>
                  <a:lnTo>
                    <a:pt x="89" y="68"/>
                  </a:lnTo>
                  <a:lnTo>
                    <a:pt x="90" y="56"/>
                  </a:lnTo>
                  <a:lnTo>
                    <a:pt x="89" y="45"/>
                  </a:lnTo>
                  <a:lnTo>
                    <a:pt x="85" y="38"/>
                  </a:lnTo>
                  <a:lnTo>
                    <a:pt x="79" y="36"/>
                  </a:lnTo>
                  <a:close/>
                  <a:moveTo>
                    <a:pt x="79" y="32"/>
                  </a:moveTo>
                  <a:lnTo>
                    <a:pt x="88" y="33"/>
                  </a:lnTo>
                  <a:lnTo>
                    <a:pt x="94" y="40"/>
                  </a:lnTo>
                  <a:lnTo>
                    <a:pt x="98" y="47"/>
                  </a:lnTo>
                  <a:lnTo>
                    <a:pt x="99" y="57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8" y="79"/>
                  </a:lnTo>
                  <a:lnTo>
                    <a:pt x="79" y="82"/>
                  </a:lnTo>
                  <a:lnTo>
                    <a:pt x="70" y="79"/>
                  </a:lnTo>
                  <a:lnTo>
                    <a:pt x="64" y="74"/>
                  </a:lnTo>
                  <a:lnTo>
                    <a:pt x="60" y="66"/>
                  </a:lnTo>
                  <a:lnTo>
                    <a:pt x="59" y="56"/>
                  </a:lnTo>
                  <a:lnTo>
                    <a:pt x="60" y="47"/>
                  </a:lnTo>
                  <a:lnTo>
                    <a:pt x="64" y="40"/>
                  </a:lnTo>
                  <a:lnTo>
                    <a:pt x="70" y="33"/>
                  </a:lnTo>
                  <a:lnTo>
                    <a:pt x="79" y="32"/>
                  </a:lnTo>
                  <a:close/>
                  <a:moveTo>
                    <a:pt x="20" y="4"/>
                  </a:moveTo>
                  <a:lnTo>
                    <a:pt x="14" y="7"/>
                  </a:lnTo>
                  <a:lnTo>
                    <a:pt x="10" y="14"/>
                  </a:lnTo>
                  <a:lnTo>
                    <a:pt x="9" y="26"/>
                  </a:lnTo>
                  <a:lnTo>
                    <a:pt x="9" y="32"/>
                  </a:lnTo>
                  <a:lnTo>
                    <a:pt x="12" y="40"/>
                  </a:lnTo>
                  <a:lnTo>
                    <a:pt x="17" y="45"/>
                  </a:lnTo>
                  <a:lnTo>
                    <a:pt x="20" y="45"/>
                  </a:lnTo>
                  <a:lnTo>
                    <a:pt x="27" y="42"/>
                  </a:lnTo>
                  <a:lnTo>
                    <a:pt x="31" y="36"/>
                  </a:lnTo>
                  <a:lnTo>
                    <a:pt x="32" y="24"/>
                  </a:lnTo>
                  <a:lnTo>
                    <a:pt x="31" y="13"/>
                  </a:lnTo>
                  <a:lnTo>
                    <a:pt x="27" y="7"/>
                  </a:lnTo>
                  <a:lnTo>
                    <a:pt x="20" y="4"/>
                  </a:lnTo>
                  <a:close/>
                  <a:moveTo>
                    <a:pt x="73" y="0"/>
                  </a:moveTo>
                  <a:lnTo>
                    <a:pt x="80" y="0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73" y="0"/>
                  </a:lnTo>
                  <a:close/>
                  <a:moveTo>
                    <a:pt x="20" y="0"/>
                  </a:moveTo>
                  <a:lnTo>
                    <a:pt x="29" y="1"/>
                  </a:lnTo>
                  <a:lnTo>
                    <a:pt x="36" y="8"/>
                  </a:lnTo>
                  <a:lnTo>
                    <a:pt x="40" y="15"/>
                  </a:lnTo>
                  <a:lnTo>
                    <a:pt x="41" y="24"/>
                  </a:lnTo>
                  <a:lnTo>
                    <a:pt x="38" y="37"/>
                  </a:lnTo>
                  <a:lnTo>
                    <a:pt x="31" y="46"/>
                  </a:lnTo>
                  <a:lnTo>
                    <a:pt x="20" y="50"/>
                  </a:lnTo>
                  <a:lnTo>
                    <a:pt x="12" y="47"/>
                  </a:lnTo>
                  <a:lnTo>
                    <a:pt x="5" y="42"/>
                  </a:lnTo>
                  <a:lnTo>
                    <a:pt x="1" y="35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5" y="7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37" name="Freeform 621"/>
            <p:cNvSpPr>
              <a:spLocks/>
            </p:cNvSpPr>
            <p:nvPr/>
          </p:nvSpPr>
          <p:spPr bwMode="auto">
            <a:xfrm>
              <a:off x="1624" y="3075"/>
              <a:ext cx="62" cy="8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52" y="8"/>
                </a:cxn>
                <a:cxn ang="0">
                  <a:pos x="59" y="19"/>
                </a:cxn>
                <a:cxn ang="0">
                  <a:pos x="55" y="29"/>
                </a:cxn>
                <a:cxn ang="0">
                  <a:pos x="48" y="34"/>
                </a:cxn>
                <a:cxn ang="0">
                  <a:pos x="45" y="38"/>
                </a:cxn>
                <a:cxn ang="0">
                  <a:pos x="52" y="42"/>
                </a:cxn>
                <a:cxn ang="0">
                  <a:pos x="60" y="48"/>
                </a:cxn>
                <a:cxn ang="0">
                  <a:pos x="60" y="69"/>
                </a:cxn>
                <a:cxn ang="0">
                  <a:pos x="51" y="78"/>
                </a:cxn>
                <a:cxn ang="0">
                  <a:pos x="28" y="83"/>
                </a:cxn>
                <a:cxn ang="0">
                  <a:pos x="17" y="81"/>
                </a:cxn>
                <a:cxn ang="0">
                  <a:pos x="5" y="76"/>
                </a:cxn>
                <a:cxn ang="0">
                  <a:pos x="0" y="62"/>
                </a:cxn>
                <a:cxn ang="0">
                  <a:pos x="4" y="57"/>
                </a:cxn>
                <a:cxn ang="0">
                  <a:pos x="12" y="58"/>
                </a:cxn>
                <a:cxn ang="0">
                  <a:pos x="13" y="71"/>
                </a:cxn>
                <a:cxn ang="0">
                  <a:pos x="18" y="75"/>
                </a:cxn>
                <a:cxn ang="0">
                  <a:pos x="29" y="78"/>
                </a:cxn>
                <a:cxn ang="0">
                  <a:pos x="47" y="69"/>
                </a:cxn>
                <a:cxn ang="0">
                  <a:pos x="47" y="48"/>
                </a:cxn>
                <a:cxn ang="0">
                  <a:pos x="41" y="42"/>
                </a:cxn>
                <a:cxn ang="0">
                  <a:pos x="29" y="39"/>
                </a:cxn>
                <a:cxn ang="0">
                  <a:pos x="26" y="41"/>
                </a:cxn>
                <a:cxn ang="0">
                  <a:pos x="20" y="36"/>
                </a:cxn>
                <a:cxn ang="0">
                  <a:pos x="36" y="34"/>
                </a:cxn>
                <a:cxn ang="0">
                  <a:pos x="45" y="25"/>
                </a:cxn>
                <a:cxn ang="0">
                  <a:pos x="45" y="15"/>
                </a:cxn>
                <a:cxn ang="0">
                  <a:pos x="41" y="9"/>
                </a:cxn>
                <a:cxn ang="0">
                  <a:pos x="34" y="6"/>
                </a:cxn>
                <a:cxn ang="0">
                  <a:pos x="26" y="6"/>
                </a:cxn>
                <a:cxn ang="0">
                  <a:pos x="18" y="9"/>
                </a:cxn>
                <a:cxn ang="0">
                  <a:pos x="15" y="15"/>
                </a:cxn>
                <a:cxn ang="0">
                  <a:pos x="17" y="23"/>
                </a:cxn>
                <a:cxn ang="0">
                  <a:pos x="13" y="27"/>
                </a:cxn>
                <a:cxn ang="0">
                  <a:pos x="7" y="24"/>
                </a:cxn>
                <a:cxn ang="0">
                  <a:pos x="4" y="19"/>
                </a:cxn>
                <a:cxn ang="0">
                  <a:pos x="8" y="9"/>
                </a:cxn>
                <a:cxn ang="0">
                  <a:pos x="18" y="2"/>
                </a:cxn>
              </a:cxnLst>
              <a:rect l="0" t="0" r="r" b="b"/>
              <a:pathLst>
                <a:path w="62" h="83">
                  <a:moveTo>
                    <a:pt x="31" y="0"/>
                  </a:moveTo>
                  <a:lnTo>
                    <a:pt x="43" y="2"/>
                  </a:lnTo>
                  <a:lnTo>
                    <a:pt x="48" y="5"/>
                  </a:lnTo>
                  <a:lnTo>
                    <a:pt x="52" y="8"/>
                  </a:lnTo>
                  <a:lnTo>
                    <a:pt x="56" y="11"/>
                  </a:lnTo>
                  <a:lnTo>
                    <a:pt x="59" y="19"/>
                  </a:lnTo>
                  <a:lnTo>
                    <a:pt x="56" y="27"/>
                  </a:lnTo>
                  <a:lnTo>
                    <a:pt x="55" y="29"/>
                  </a:lnTo>
                  <a:lnTo>
                    <a:pt x="51" y="32"/>
                  </a:lnTo>
                  <a:lnTo>
                    <a:pt x="48" y="34"/>
                  </a:lnTo>
                  <a:lnTo>
                    <a:pt x="38" y="37"/>
                  </a:lnTo>
                  <a:lnTo>
                    <a:pt x="45" y="38"/>
                  </a:lnTo>
                  <a:lnTo>
                    <a:pt x="48" y="41"/>
                  </a:lnTo>
                  <a:lnTo>
                    <a:pt x="52" y="42"/>
                  </a:lnTo>
                  <a:lnTo>
                    <a:pt x="57" y="44"/>
                  </a:lnTo>
                  <a:lnTo>
                    <a:pt x="60" y="48"/>
                  </a:lnTo>
                  <a:lnTo>
                    <a:pt x="62" y="58"/>
                  </a:lnTo>
                  <a:lnTo>
                    <a:pt x="60" y="69"/>
                  </a:lnTo>
                  <a:lnTo>
                    <a:pt x="56" y="74"/>
                  </a:lnTo>
                  <a:lnTo>
                    <a:pt x="51" y="78"/>
                  </a:lnTo>
                  <a:lnTo>
                    <a:pt x="41" y="81"/>
                  </a:lnTo>
                  <a:lnTo>
                    <a:pt x="28" y="83"/>
                  </a:lnTo>
                  <a:lnTo>
                    <a:pt x="22" y="83"/>
                  </a:lnTo>
                  <a:lnTo>
                    <a:pt x="17" y="81"/>
                  </a:lnTo>
                  <a:lnTo>
                    <a:pt x="10" y="79"/>
                  </a:lnTo>
                  <a:lnTo>
                    <a:pt x="5" y="76"/>
                  </a:lnTo>
                  <a:lnTo>
                    <a:pt x="0" y="69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4" y="57"/>
                  </a:lnTo>
                  <a:lnTo>
                    <a:pt x="9" y="57"/>
                  </a:lnTo>
                  <a:lnTo>
                    <a:pt x="12" y="58"/>
                  </a:lnTo>
                  <a:lnTo>
                    <a:pt x="13" y="61"/>
                  </a:lnTo>
                  <a:lnTo>
                    <a:pt x="13" y="71"/>
                  </a:lnTo>
                  <a:lnTo>
                    <a:pt x="15" y="74"/>
                  </a:lnTo>
                  <a:lnTo>
                    <a:pt x="18" y="75"/>
                  </a:lnTo>
                  <a:lnTo>
                    <a:pt x="26" y="78"/>
                  </a:lnTo>
                  <a:lnTo>
                    <a:pt x="29" y="78"/>
                  </a:lnTo>
                  <a:lnTo>
                    <a:pt x="40" y="75"/>
                  </a:lnTo>
                  <a:lnTo>
                    <a:pt x="47" y="69"/>
                  </a:lnTo>
                  <a:lnTo>
                    <a:pt x="50" y="58"/>
                  </a:lnTo>
                  <a:lnTo>
                    <a:pt x="47" y="48"/>
                  </a:lnTo>
                  <a:lnTo>
                    <a:pt x="45" y="44"/>
                  </a:lnTo>
                  <a:lnTo>
                    <a:pt x="41" y="42"/>
                  </a:lnTo>
                  <a:lnTo>
                    <a:pt x="36" y="41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6" y="41"/>
                  </a:lnTo>
                  <a:lnTo>
                    <a:pt x="20" y="41"/>
                  </a:lnTo>
                  <a:lnTo>
                    <a:pt x="20" y="36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5" y="25"/>
                  </a:lnTo>
                  <a:lnTo>
                    <a:pt x="46" y="20"/>
                  </a:lnTo>
                  <a:lnTo>
                    <a:pt x="45" y="15"/>
                  </a:lnTo>
                  <a:lnTo>
                    <a:pt x="43" y="11"/>
                  </a:lnTo>
                  <a:lnTo>
                    <a:pt x="41" y="9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29" y="5"/>
                  </a:lnTo>
                  <a:lnTo>
                    <a:pt x="26" y="6"/>
                  </a:lnTo>
                  <a:lnTo>
                    <a:pt x="22" y="6"/>
                  </a:lnTo>
                  <a:lnTo>
                    <a:pt x="18" y="9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7" y="18"/>
                  </a:lnTo>
                  <a:lnTo>
                    <a:pt x="17" y="23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8" y="27"/>
                  </a:lnTo>
                  <a:lnTo>
                    <a:pt x="7" y="24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5" y="14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38" name="Freeform 622"/>
            <p:cNvSpPr>
              <a:spLocks noEditPoints="1"/>
            </p:cNvSpPr>
            <p:nvPr/>
          </p:nvSpPr>
          <p:spPr bwMode="auto">
            <a:xfrm>
              <a:off x="1697" y="3075"/>
              <a:ext cx="62" cy="83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20" y="9"/>
                </a:cxn>
                <a:cxn ang="0">
                  <a:pos x="14" y="15"/>
                </a:cxn>
                <a:cxn ang="0">
                  <a:pos x="12" y="27"/>
                </a:cxn>
                <a:cxn ang="0">
                  <a:pos x="14" y="37"/>
                </a:cxn>
                <a:cxn ang="0">
                  <a:pos x="20" y="44"/>
                </a:cxn>
                <a:cxn ang="0">
                  <a:pos x="30" y="47"/>
                </a:cxn>
                <a:cxn ang="0">
                  <a:pos x="40" y="44"/>
                </a:cxn>
                <a:cxn ang="0">
                  <a:pos x="47" y="37"/>
                </a:cxn>
                <a:cxn ang="0">
                  <a:pos x="49" y="25"/>
                </a:cxn>
                <a:cxn ang="0">
                  <a:pos x="47" y="15"/>
                </a:cxn>
                <a:cxn ang="0">
                  <a:pos x="40" y="8"/>
                </a:cxn>
                <a:cxn ang="0">
                  <a:pos x="30" y="5"/>
                </a:cxn>
                <a:cxn ang="0">
                  <a:pos x="30" y="0"/>
                </a:cxn>
                <a:cxn ang="0">
                  <a:pos x="43" y="2"/>
                </a:cxn>
                <a:cxn ang="0">
                  <a:pos x="52" y="8"/>
                </a:cxn>
                <a:cxn ang="0">
                  <a:pos x="58" y="16"/>
                </a:cxn>
                <a:cxn ang="0">
                  <a:pos x="61" y="27"/>
                </a:cxn>
                <a:cxn ang="0">
                  <a:pos x="62" y="39"/>
                </a:cxn>
                <a:cxn ang="0">
                  <a:pos x="61" y="53"/>
                </a:cxn>
                <a:cxn ang="0">
                  <a:pos x="57" y="66"/>
                </a:cxn>
                <a:cxn ang="0">
                  <a:pos x="50" y="75"/>
                </a:cxn>
                <a:cxn ang="0">
                  <a:pos x="40" y="80"/>
                </a:cxn>
                <a:cxn ang="0">
                  <a:pos x="28" y="83"/>
                </a:cxn>
                <a:cxn ang="0">
                  <a:pos x="20" y="83"/>
                </a:cxn>
                <a:cxn ang="0">
                  <a:pos x="12" y="80"/>
                </a:cxn>
                <a:cxn ang="0">
                  <a:pos x="5" y="75"/>
                </a:cxn>
                <a:cxn ang="0">
                  <a:pos x="3" y="71"/>
                </a:cxn>
                <a:cxn ang="0">
                  <a:pos x="2" y="69"/>
                </a:cxn>
                <a:cxn ang="0">
                  <a:pos x="3" y="66"/>
                </a:cxn>
                <a:cxn ang="0">
                  <a:pos x="6" y="64"/>
                </a:cxn>
                <a:cxn ang="0">
                  <a:pos x="8" y="62"/>
                </a:cxn>
                <a:cxn ang="0">
                  <a:pos x="11" y="64"/>
                </a:cxn>
                <a:cxn ang="0">
                  <a:pos x="12" y="64"/>
                </a:cxn>
                <a:cxn ang="0">
                  <a:pos x="15" y="66"/>
                </a:cxn>
                <a:cxn ang="0">
                  <a:pos x="15" y="69"/>
                </a:cxn>
                <a:cxn ang="0">
                  <a:pos x="17" y="74"/>
                </a:cxn>
                <a:cxn ang="0">
                  <a:pos x="19" y="75"/>
                </a:cxn>
                <a:cxn ang="0">
                  <a:pos x="22" y="78"/>
                </a:cxn>
                <a:cxn ang="0">
                  <a:pos x="33" y="78"/>
                </a:cxn>
                <a:cxn ang="0">
                  <a:pos x="38" y="75"/>
                </a:cxn>
                <a:cxn ang="0">
                  <a:pos x="42" y="72"/>
                </a:cxn>
                <a:cxn ang="0">
                  <a:pos x="44" y="70"/>
                </a:cxn>
                <a:cxn ang="0">
                  <a:pos x="47" y="65"/>
                </a:cxn>
                <a:cxn ang="0">
                  <a:pos x="49" y="53"/>
                </a:cxn>
                <a:cxn ang="0">
                  <a:pos x="50" y="39"/>
                </a:cxn>
                <a:cxn ang="0">
                  <a:pos x="40" y="50"/>
                </a:cxn>
                <a:cxn ang="0">
                  <a:pos x="28" y="52"/>
                </a:cxn>
                <a:cxn ang="0">
                  <a:pos x="20" y="52"/>
                </a:cxn>
                <a:cxn ang="0">
                  <a:pos x="14" y="50"/>
                </a:cxn>
                <a:cxn ang="0">
                  <a:pos x="7" y="46"/>
                </a:cxn>
                <a:cxn ang="0">
                  <a:pos x="3" y="42"/>
                </a:cxn>
                <a:cxn ang="0">
                  <a:pos x="1" y="38"/>
                </a:cxn>
                <a:cxn ang="0">
                  <a:pos x="0" y="33"/>
                </a:cxn>
                <a:cxn ang="0">
                  <a:pos x="0" y="27"/>
                </a:cxn>
                <a:cxn ang="0">
                  <a:pos x="2" y="16"/>
                </a:cxn>
                <a:cxn ang="0">
                  <a:pos x="8" y="8"/>
                </a:cxn>
                <a:cxn ang="0">
                  <a:pos x="19" y="2"/>
                </a:cxn>
                <a:cxn ang="0">
                  <a:pos x="30" y="0"/>
                </a:cxn>
              </a:cxnLst>
              <a:rect l="0" t="0" r="r" b="b"/>
              <a:pathLst>
                <a:path w="62" h="83">
                  <a:moveTo>
                    <a:pt x="30" y="5"/>
                  </a:moveTo>
                  <a:lnTo>
                    <a:pt x="20" y="9"/>
                  </a:lnTo>
                  <a:lnTo>
                    <a:pt x="14" y="15"/>
                  </a:lnTo>
                  <a:lnTo>
                    <a:pt x="12" y="27"/>
                  </a:lnTo>
                  <a:lnTo>
                    <a:pt x="14" y="37"/>
                  </a:lnTo>
                  <a:lnTo>
                    <a:pt x="20" y="44"/>
                  </a:lnTo>
                  <a:lnTo>
                    <a:pt x="30" y="47"/>
                  </a:lnTo>
                  <a:lnTo>
                    <a:pt x="40" y="44"/>
                  </a:lnTo>
                  <a:lnTo>
                    <a:pt x="47" y="37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0" y="8"/>
                  </a:lnTo>
                  <a:lnTo>
                    <a:pt x="30" y="5"/>
                  </a:lnTo>
                  <a:close/>
                  <a:moveTo>
                    <a:pt x="30" y="0"/>
                  </a:moveTo>
                  <a:lnTo>
                    <a:pt x="43" y="2"/>
                  </a:lnTo>
                  <a:lnTo>
                    <a:pt x="52" y="8"/>
                  </a:lnTo>
                  <a:lnTo>
                    <a:pt x="58" y="16"/>
                  </a:lnTo>
                  <a:lnTo>
                    <a:pt x="61" y="27"/>
                  </a:lnTo>
                  <a:lnTo>
                    <a:pt x="62" y="39"/>
                  </a:lnTo>
                  <a:lnTo>
                    <a:pt x="61" y="53"/>
                  </a:lnTo>
                  <a:lnTo>
                    <a:pt x="57" y="66"/>
                  </a:lnTo>
                  <a:lnTo>
                    <a:pt x="50" y="75"/>
                  </a:lnTo>
                  <a:lnTo>
                    <a:pt x="40" y="80"/>
                  </a:lnTo>
                  <a:lnTo>
                    <a:pt x="28" y="83"/>
                  </a:lnTo>
                  <a:lnTo>
                    <a:pt x="20" y="83"/>
                  </a:lnTo>
                  <a:lnTo>
                    <a:pt x="12" y="80"/>
                  </a:lnTo>
                  <a:lnTo>
                    <a:pt x="5" y="75"/>
                  </a:lnTo>
                  <a:lnTo>
                    <a:pt x="3" y="71"/>
                  </a:lnTo>
                  <a:lnTo>
                    <a:pt x="2" y="69"/>
                  </a:lnTo>
                  <a:lnTo>
                    <a:pt x="3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1" y="64"/>
                  </a:lnTo>
                  <a:lnTo>
                    <a:pt x="12" y="64"/>
                  </a:lnTo>
                  <a:lnTo>
                    <a:pt x="15" y="66"/>
                  </a:lnTo>
                  <a:lnTo>
                    <a:pt x="15" y="69"/>
                  </a:lnTo>
                  <a:lnTo>
                    <a:pt x="17" y="74"/>
                  </a:lnTo>
                  <a:lnTo>
                    <a:pt x="19" y="75"/>
                  </a:lnTo>
                  <a:lnTo>
                    <a:pt x="22" y="78"/>
                  </a:lnTo>
                  <a:lnTo>
                    <a:pt x="33" y="78"/>
                  </a:lnTo>
                  <a:lnTo>
                    <a:pt x="38" y="75"/>
                  </a:lnTo>
                  <a:lnTo>
                    <a:pt x="42" y="72"/>
                  </a:lnTo>
                  <a:lnTo>
                    <a:pt x="44" y="70"/>
                  </a:lnTo>
                  <a:lnTo>
                    <a:pt x="47" y="65"/>
                  </a:lnTo>
                  <a:lnTo>
                    <a:pt x="49" y="53"/>
                  </a:lnTo>
                  <a:lnTo>
                    <a:pt x="50" y="39"/>
                  </a:lnTo>
                  <a:lnTo>
                    <a:pt x="40" y="50"/>
                  </a:lnTo>
                  <a:lnTo>
                    <a:pt x="28" y="52"/>
                  </a:lnTo>
                  <a:lnTo>
                    <a:pt x="20" y="52"/>
                  </a:lnTo>
                  <a:lnTo>
                    <a:pt x="14" y="50"/>
                  </a:lnTo>
                  <a:lnTo>
                    <a:pt x="7" y="46"/>
                  </a:lnTo>
                  <a:lnTo>
                    <a:pt x="3" y="42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839" name="Picture 623"/>
            <p:cNvPicPr>
              <a:picLocks noChangeAspect="1" noChangeArrowheads="1"/>
            </p:cNvPicPr>
            <p:nvPr/>
          </p:nvPicPr>
          <p:blipFill>
            <a:blip r:embed="rId315" cstate="print"/>
            <a:srcRect/>
            <a:stretch>
              <a:fillRect/>
            </a:stretch>
          </p:blipFill>
          <p:spPr bwMode="auto">
            <a:xfrm>
              <a:off x="1857" y="3044"/>
              <a:ext cx="9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0" name="Picture 624"/>
            <p:cNvPicPr>
              <a:picLocks noChangeAspect="1" noChangeArrowheads="1"/>
            </p:cNvPicPr>
            <p:nvPr/>
          </p:nvPicPr>
          <p:blipFill>
            <a:blip r:embed="rId316" cstate="print"/>
            <a:srcRect/>
            <a:stretch>
              <a:fillRect/>
            </a:stretch>
          </p:blipFill>
          <p:spPr bwMode="auto">
            <a:xfrm>
              <a:off x="1857" y="3044"/>
              <a:ext cx="9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1" name="Picture 625"/>
            <p:cNvPicPr>
              <a:picLocks noChangeAspect="1" noChangeArrowheads="1"/>
            </p:cNvPicPr>
            <p:nvPr/>
          </p:nvPicPr>
          <p:blipFill>
            <a:blip r:embed="rId317" cstate="print"/>
            <a:srcRect/>
            <a:stretch>
              <a:fillRect/>
            </a:stretch>
          </p:blipFill>
          <p:spPr bwMode="auto">
            <a:xfrm>
              <a:off x="1885" y="3044"/>
              <a:ext cx="7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2" name="Picture 626"/>
            <p:cNvPicPr>
              <a:picLocks noChangeAspect="1" noChangeArrowheads="1"/>
            </p:cNvPicPr>
            <p:nvPr/>
          </p:nvPicPr>
          <p:blipFill>
            <a:blip r:embed="rId318" cstate="print"/>
            <a:srcRect/>
            <a:stretch>
              <a:fillRect/>
            </a:stretch>
          </p:blipFill>
          <p:spPr bwMode="auto">
            <a:xfrm>
              <a:off x="1885" y="3044"/>
              <a:ext cx="7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3" name="Picture 627"/>
            <p:cNvPicPr>
              <a:picLocks noChangeAspect="1" noChangeArrowheads="1"/>
            </p:cNvPicPr>
            <p:nvPr/>
          </p:nvPicPr>
          <p:blipFill>
            <a:blip r:embed="rId319" cstate="print"/>
            <a:srcRect/>
            <a:stretch>
              <a:fillRect/>
            </a:stretch>
          </p:blipFill>
          <p:spPr bwMode="auto">
            <a:xfrm>
              <a:off x="2890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4" name="Picture 628"/>
            <p:cNvPicPr>
              <a:picLocks noChangeAspect="1" noChangeArrowheads="1"/>
            </p:cNvPicPr>
            <p:nvPr/>
          </p:nvPicPr>
          <p:blipFill>
            <a:blip r:embed="rId320" cstate="print"/>
            <a:srcRect/>
            <a:stretch>
              <a:fillRect/>
            </a:stretch>
          </p:blipFill>
          <p:spPr bwMode="auto">
            <a:xfrm>
              <a:off x="2890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5" name="Picture 629"/>
            <p:cNvPicPr>
              <a:picLocks noChangeAspect="1" noChangeArrowheads="1"/>
            </p:cNvPicPr>
            <p:nvPr/>
          </p:nvPicPr>
          <p:blipFill>
            <a:blip r:embed="rId321" cstate="print"/>
            <a:srcRect/>
            <a:stretch>
              <a:fillRect/>
            </a:stretch>
          </p:blipFill>
          <p:spPr bwMode="auto">
            <a:xfrm>
              <a:off x="2919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6" name="Picture 630"/>
            <p:cNvPicPr>
              <a:picLocks noChangeAspect="1" noChangeArrowheads="1"/>
            </p:cNvPicPr>
            <p:nvPr/>
          </p:nvPicPr>
          <p:blipFill>
            <a:blip r:embed="rId322" cstate="print"/>
            <a:srcRect/>
            <a:stretch>
              <a:fillRect/>
            </a:stretch>
          </p:blipFill>
          <p:spPr bwMode="auto">
            <a:xfrm>
              <a:off x="2919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7" name="Picture 631"/>
            <p:cNvPicPr>
              <a:picLocks noChangeAspect="1" noChangeArrowheads="1"/>
            </p:cNvPicPr>
            <p:nvPr/>
          </p:nvPicPr>
          <p:blipFill>
            <a:blip r:embed="rId323" cstate="print"/>
            <a:srcRect/>
            <a:stretch>
              <a:fillRect/>
            </a:stretch>
          </p:blipFill>
          <p:spPr bwMode="auto">
            <a:xfrm>
              <a:off x="3646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8" name="Picture 632"/>
            <p:cNvPicPr>
              <a:picLocks noChangeAspect="1" noChangeArrowheads="1"/>
            </p:cNvPicPr>
            <p:nvPr/>
          </p:nvPicPr>
          <p:blipFill>
            <a:blip r:embed="rId324" cstate="print"/>
            <a:srcRect/>
            <a:stretch>
              <a:fillRect/>
            </a:stretch>
          </p:blipFill>
          <p:spPr bwMode="auto">
            <a:xfrm>
              <a:off x="3646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49" name="Picture 633"/>
            <p:cNvPicPr>
              <a:picLocks noChangeAspect="1" noChangeArrowheads="1"/>
            </p:cNvPicPr>
            <p:nvPr/>
          </p:nvPicPr>
          <p:blipFill>
            <a:blip r:embed="rId325" cstate="print"/>
            <a:srcRect/>
            <a:stretch>
              <a:fillRect/>
            </a:stretch>
          </p:blipFill>
          <p:spPr bwMode="auto">
            <a:xfrm>
              <a:off x="3674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50" name="Picture 634"/>
            <p:cNvPicPr>
              <a:picLocks noChangeAspect="1" noChangeArrowheads="1"/>
            </p:cNvPicPr>
            <p:nvPr/>
          </p:nvPicPr>
          <p:blipFill>
            <a:blip r:embed="rId326" cstate="print"/>
            <a:srcRect/>
            <a:stretch>
              <a:fillRect/>
            </a:stretch>
          </p:blipFill>
          <p:spPr bwMode="auto">
            <a:xfrm>
              <a:off x="3674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51" name="Freeform 635"/>
            <p:cNvSpPr>
              <a:spLocks/>
            </p:cNvSpPr>
            <p:nvPr/>
          </p:nvSpPr>
          <p:spPr bwMode="auto">
            <a:xfrm>
              <a:off x="3768" y="3077"/>
              <a:ext cx="13" cy="2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0"/>
                </a:cxn>
                <a:cxn ang="0">
                  <a:pos x="13" y="3"/>
                </a:cxn>
                <a:cxn ang="0">
                  <a:pos x="9" y="11"/>
                </a:cxn>
                <a:cxn ang="0">
                  <a:pos x="3" y="21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2" y="11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5" y="0"/>
                </a:cxn>
              </a:cxnLst>
              <a:rect l="0" t="0" r="r" b="b"/>
              <a:pathLst>
                <a:path w="13" h="21">
                  <a:moveTo>
                    <a:pt x="5" y="0"/>
                  </a:moveTo>
                  <a:lnTo>
                    <a:pt x="10" y="0"/>
                  </a:lnTo>
                  <a:lnTo>
                    <a:pt x="13" y="3"/>
                  </a:lnTo>
                  <a:lnTo>
                    <a:pt x="9" y="1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52" name="Freeform 636"/>
            <p:cNvSpPr>
              <a:spLocks/>
            </p:cNvSpPr>
            <p:nvPr/>
          </p:nvSpPr>
          <p:spPr bwMode="auto">
            <a:xfrm>
              <a:off x="3785" y="3075"/>
              <a:ext cx="86" cy="81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60" y="2"/>
                </a:cxn>
                <a:cxn ang="0">
                  <a:pos x="71" y="9"/>
                </a:cxn>
                <a:cxn ang="0">
                  <a:pos x="79" y="19"/>
                </a:cxn>
                <a:cxn ang="0">
                  <a:pos x="81" y="33"/>
                </a:cxn>
                <a:cxn ang="0">
                  <a:pos x="79" y="48"/>
                </a:cxn>
                <a:cxn ang="0">
                  <a:pos x="70" y="60"/>
                </a:cxn>
                <a:cxn ang="0">
                  <a:pos x="56" y="69"/>
                </a:cxn>
                <a:cxn ang="0">
                  <a:pos x="54" y="74"/>
                </a:cxn>
                <a:cxn ang="0">
                  <a:pos x="61" y="74"/>
                </a:cxn>
                <a:cxn ang="0">
                  <a:pos x="67" y="72"/>
                </a:cxn>
                <a:cxn ang="0">
                  <a:pos x="71" y="71"/>
                </a:cxn>
                <a:cxn ang="0">
                  <a:pos x="75" y="69"/>
                </a:cxn>
                <a:cxn ang="0">
                  <a:pos x="79" y="65"/>
                </a:cxn>
                <a:cxn ang="0">
                  <a:pos x="81" y="58"/>
                </a:cxn>
                <a:cxn ang="0">
                  <a:pos x="86" y="61"/>
                </a:cxn>
                <a:cxn ang="0">
                  <a:pos x="80" y="81"/>
                </a:cxn>
                <a:cxn ang="0">
                  <a:pos x="48" y="81"/>
                </a:cxn>
                <a:cxn ang="0">
                  <a:pos x="49" y="64"/>
                </a:cxn>
                <a:cxn ang="0">
                  <a:pos x="61" y="56"/>
                </a:cxn>
                <a:cxn ang="0">
                  <a:pos x="67" y="46"/>
                </a:cxn>
                <a:cxn ang="0">
                  <a:pos x="70" y="33"/>
                </a:cxn>
                <a:cxn ang="0">
                  <a:pos x="67" y="23"/>
                </a:cxn>
                <a:cxn ang="0">
                  <a:pos x="63" y="14"/>
                </a:cxn>
                <a:cxn ang="0">
                  <a:pos x="54" y="9"/>
                </a:cxn>
                <a:cxn ang="0">
                  <a:pos x="44" y="6"/>
                </a:cxn>
                <a:cxn ang="0">
                  <a:pos x="33" y="9"/>
                </a:cxn>
                <a:cxn ang="0">
                  <a:pos x="24" y="15"/>
                </a:cxn>
                <a:cxn ang="0">
                  <a:pos x="19" y="24"/>
                </a:cxn>
                <a:cxn ang="0">
                  <a:pos x="16" y="36"/>
                </a:cxn>
                <a:cxn ang="0">
                  <a:pos x="19" y="47"/>
                </a:cxn>
                <a:cxn ang="0">
                  <a:pos x="25" y="57"/>
                </a:cxn>
                <a:cxn ang="0">
                  <a:pos x="37" y="64"/>
                </a:cxn>
                <a:cxn ang="0">
                  <a:pos x="38" y="81"/>
                </a:cxn>
                <a:cxn ang="0">
                  <a:pos x="6" y="81"/>
                </a:cxn>
                <a:cxn ang="0">
                  <a:pos x="0" y="61"/>
                </a:cxn>
                <a:cxn ang="0">
                  <a:pos x="5" y="58"/>
                </a:cxn>
                <a:cxn ang="0">
                  <a:pos x="7" y="65"/>
                </a:cxn>
                <a:cxn ang="0">
                  <a:pos x="11" y="69"/>
                </a:cxn>
                <a:cxn ang="0">
                  <a:pos x="15" y="71"/>
                </a:cxn>
                <a:cxn ang="0">
                  <a:pos x="19" y="72"/>
                </a:cxn>
                <a:cxn ang="0">
                  <a:pos x="24" y="74"/>
                </a:cxn>
                <a:cxn ang="0">
                  <a:pos x="32" y="74"/>
                </a:cxn>
                <a:cxn ang="0">
                  <a:pos x="32" y="69"/>
                </a:cxn>
                <a:cxn ang="0">
                  <a:pos x="21" y="62"/>
                </a:cxn>
                <a:cxn ang="0">
                  <a:pos x="12" y="56"/>
                </a:cxn>
                <a:cxn ang="0">
                  <a:pos x="7" y="47"/>
                </a:cxn>
                <a:cxn ang="0">
                  <a:pos x="5" y="36"/>
                </a:cxn>
                <a:cxn ang="0">
                  <a:pos x="7" y="20"/>
                </a:cxn>
                <a:cxn ang="0">
                  <a:pos x="16" y="9"/>
                </a:cxn>
                <a:cxn ang="0">
                  <a:pos x="29" y="2"/>
                </a:cxn>
                <a:cxn ang="0">
                  <a:pos x="44" y="0"/>
                </a:cxn>
              </a:cxnLst>
              <a:rect l="0" t="0" r="r" b="b"/>
              <a:pathLst>
                <a:path w="86" h="81">
                  <a:moveTo>
                    <a:pt x="44" y="0"/>
                  </a:moveTo>
                  <a:lnTo>
                    <a:pt x="60" y="2"/>
                  </a:lnTo>
                  <a:lnTo>
                    <a:pt x="71" y="9"/>
                  </a:lnTo>
                  <a:lnTo>
                    <a:pt x="79" y="19"/>
                  </a:lnTo>
                  <a:lnTo>
                    <a:pt x="81" y="33"/>
                  </a:lnTo>
                  <a:lnTo>
                    <a:pt x="79" y="48"/>
                  </a:lnTo>
                  <a:lnTo>
                    <a:pt x="70" y="60"/>
                  </a:lnTo>
                  <a:lnTo>
                    <a:pt x="56" y="69"/>
                  </a:lnTo>
                  <a:lnTo>
                    <a:pt x="54" y="74"/>
                  </a:lnTo>
                  <a:lnTo>
                    <a:pt x="61" y="74"/>
                  </a:lnTo>
                  <a:lnTo>
                    <a:pt x="67" y="72"/>
                  </a:lnTo>
                  <a:lnTo>
                    <a:pt x="71" y="71"/>
                  </a:lnTo>
                  <a:lnTo>
                    <a:pt x="75" y="69"/>
                  </a:lnTo>
                  <a:lnTo>
                    <a:pt x="79" y="65"/>
                  </a:lnTo>
                  <a:lnTo>
                    <a:pt x="81" y="58"/>
                  </a:lnTo>
                  <a:lnTo>
                    <a:pt x="86" y="61"/>
                  </a:lnTo>
                  <a:lnTo>
                    <a:pt x="80" y="81"/>
                  </a:lnTo>
                  <a:lnTo>
                    <a:pt x="48" y="81"/>
                  </a:lnTo>
                  <a:lnTo>
                    <a:pt x="49" y="64"/>
                  </a:lnTo>
                  <a:lnTo>
                    <a:pt x="61" y="56"/>
                  </a:lnTo>
                  <a:lnTo>
                    <a:pt x="67" y="46"/>
                  </a:lnTo>
                  <a:lnTo>
                    <a:pt x="70" y="33"/>
                  </a:lnTo>
                  <a:lnTo>
                    <a:pt x="67" y="23"/>
                  </a:lnTo>
                  <a:lnTo>
                    <a:pt x="63" y="14"/>
                  </a:lnTo>
                  <a:lnTo>
                    <a:pt x="54" y="9"/>
                  </a:lnTo>
                  <a:lnTo>
                    <a:pt x="44" y="6"/>
                  </a:lnTo>
                  <a:lnTo>
                    <a:pt x="33" y="9"/>
                  </a:lnTo>
                  <a:lnTo>
                    <a:pt x="24" y="15"/>
                  </a:lnTo>
                  <a:lnTo>
                    <a:pt x="19" y="24"/>
                  </a:lnTo>
                  <a:lnTo>
                    <a:pt x="16" y="36"/>
                  </a:lnTo>
                  <a:lnTo>
                    <a:pt x="19" y="47"/>
                  </a:lnTo>
                  <a:lnTo>
                    <a:pt x="25" y="57"/>
                  </a:lnTo>
                  <a:lnTo>
                    <a:pt x="37" y="64"/>
                  </a:lnTo>
                  <a:lnTo>
                    <a:pt x="38" y="81"/>
                  </a:lnTo>
                  <a:lnTo>
                    <a:pt x="6" y="81"/>
                  </a:lnTo>
                  <a:lnTo>
                    <a:pt x="0" y="61"/>
                  </a:lnTo>
                  <a:lnTo>
                    <a:pt x="5" y="58"/>
                  </a:lnTo>
                  <a:lnTo>
                    <a:pt x="7" y="65"/>
                  </a:lnTo>
                  <a:lnTo>
                    <a:pt x="11" y="69"/>
                  </a:lnTo>
                  <a:lnTo>
                    <a:pt x="15" y="71"/>
                  </a:lnTo>
                  <a:lnTo>
                    <a:pt x="19" y="72"/>
                  </a:lnTo>
                  <a:lnTo>
                    <a:pt x="24" y="74"/>
                  </a:lnTo>
                  <a:lnTo>
                    <a:pt x="32" y="74"/>
                  </a:lnTo>
                  <a:lnTo>
                    <a:pt x="32" y="69"/>
                  </a:lnTo>
                  <a:lnTo>
                    <a:pt x="21" y="62"/>
                  </a:lnTo>
                  <a:lnTo>
                    <a:pt x="12" y="56"/>
                  </a:lnTo>
                  <a:lnTo>
                    <a:pt x="7" y="47"/>
                  </a:lnTo>
                  <a:lnTo>
                    <a:pt x="5" y="36"/>
                  </a:lnTo>
                  <a:lnTo>
                    <a:pt x="7" y="20"/>
                  </a:lnTo>
                  <a:lnTo>
                    <a:pt x="16" y="9"/>
                  </a:lnTo>
                  <a:lnTo>
                    <a:pt x="29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53" name="Freeform 637"/>
            <p:cNvSpPr>
              <a:spLocks noEditPoints="1"/>
            </p:cNvSpPr>
            <p:nvPr/>
          </p:nvSpPr>
          <p:spPr bwMode="auto">
            <a:xfrm>
              <a:off x="4058" y="3076"/>
              <a:ext cx="99" cy="82"/>
            </a:xfrm>
            <a:custGeom>
              <a:avLst/>
              <a:gdLst/>
              <a:ahLst/>
              <a:cxnLst>
                <a:cxn ang="0">
                  <a:pos x="72" y="38"/>
                </a:cxn>
                <a:cxn ang="0">
                  <a:pos x="67" y="57"/>
                </a:cxn>
                <a:cxn ang="0">
                  <a:pos x="72" y="74"/>
                </a:cxn>
                <a:cxn ang="0">
                  <a:pos x="79" y="77"/>
                </a:cxn>
                <a:cxn ang="0">
                  <a:pos x="89" y="68"/>
                </a:cxn>
                <a:cxn ang="0">
                  <a:pos x="89" y="45"/>
                </a:cxn>
                <a:cxn ang="0">
                  <a:pos x="79" y="36"/>
                </a:cxn>
                <a:cxn ang="0">
                  <a:pos x="88" y="33"/>
                </a:cxn>
                <a:cxn ang="0">
                  <a:pos x="98" y="47"/>
                </a:cxn>
                <a:cxn ang="0">
                  <a:pos x="98" y="66"/>
                </a:cxn>
                <a:cxn ang="0">
                  <a:pos x="88" y="79"/>
                </a:cxn>
                <a:cxn ang="0">
                  <a:pos x="71" y="79"/>
                </a:cxn>
                <a:cxn ang="0">
                  <a:pos x="60" y="66"/>
                </a:cxn>
                <a:cxn ang="0">
                  <a:pos x="61" y="47"/>
                </a:cxn>
                <a:cxn ang="0">
                  <a:pos x="71" y="33"/>
                </a:cxn>
                <a:cxn ang="0">
                  <a:pos x="20" y="4"/>
                </a:cxn>
                <a:cxn ang="0">
                  <a:pos x="10" y="14"/>
                </a:cxn>
                <a:cxn ang="0">
                  <a:pos x="9" y="32"/>
                </a:cxn>
                <a:cxn ang="0">
                  <a:pos x="13" y="42"/>
                </a:cxn>
                <a:cxn ang="0">
                  <a:pos x="20" y="45"/>
                </a:cxn>
                <a:cxn ang="0">
                  <a:pos x="31" y="36"/>
                </a:cxn>
                <a:cxn ang="0">
                  <a:pos x="31" y="13"/>
                </a:cxn>
                <a:cxn ang="0">
                  <a:pos x="20" y="4"/>
                </a:cxn>
                <a:cxn ang="0">
                  <a:pos x="80" y="0"/>
                </a:cxn>
                <a:cxn ang="0">
                  <a:pos x="19" y="80"/>
                </a:cxn>
                <a:cxn ang="0">
                  <a:pos x="20" y="0"/>
                </a:cxn>
                <a:cxn ang="0">
                  <a:pos x="36" y="8"/>
                </a:cxn>
                <a:cxn ang="0">
                  <a:pos x="41" y="24"/>
                </a:cxn>
                <a:cxn ang="0">
                  <a:pos x="36" y="42"/>
                </a:cxn>
                <a:cxn ang="0">
                  <a:pos x="20" y="50"/>
                </a:cxn>
                <a:cxn ang="0">
                  <a:pos x="5" y="42"/>
                </a:cxn>
                <a:cxn ang="0">
                  <a:pos x="0" y="24"/>
                </a:cxn>
                <a:cxn ang="0">
                  <a:pos x="5" y="7"/>
                </a:cxn>
                <a:cxn ang="0">
                  <a:pos x="20" y="0"/>
                </a:cxn>
              </a:cxnLst>
              <a:rect l="0" t="0" r="r" b="b"/>
              <a:pathLst>
                <a:path w="99" h="82">
                  <a:moveTo>
                    <a:pt x="79" y="36"/>
                  </a:moveTo>
                  <a:lnTo>
                    <a:pt x="72" y="38"/>
                  </a:lnTo>
                  <a:lnTo>
                    <a:pt x="69" y="46"/>
                  </a:lnTo>
                  <a:lnTo>
                    <a:pt x="67" y="57"/>
                  </a:lnTo>
                  <a:lnTo>
                    <a:pt x="70" y="70"/>
                  </a:lnTo>
                  <a:lnTo>
                    <a:pt x="72" y="74"/>
                  </a:lnTo>
                  <a:lnTo>
                    <a:pt x="75" y="77"/>
                  </a:lnTo>
                  <a:lnTo>
                    <a:pt x="79" y="77"/>
                  </a:lnTo>
                  <a:lnTo>
                    <a:pt x="85" y="75"/>
                  </a:lnTo>
                  <a:lnTo>
                    <a:pt x="89" y="68"/>
                  </a:lnTo>
                  <a:lnTo>
                    <a:pt x="90" y="56"/>
                  </a:lnTo>
                  <a:lnTo>
                    <a:pt x="89" y="45"/>
                  </a:lnTo>
                  <a:lnTo>
                    <a:pt x="85" y="38"/>
                  </a:lnTo>
                  <a:lnTo>
                    <a:pt x="79" y="36"/>
                  </a:lnTo>
                  <a:close/>
                  <a:moveTo>
                    <a:pt x="80" y="32"/>
                  </a:moveTo>
                  <a:lnTo>
                    <a:pt x="88" y="33"/>
                  </a:lnTo>
                  <a:lnTo>
                    <a:pt x="94" y="40"/>
                  </a:lnTo>
                  <a:lnTo>
                    <a:pt x="98" y="47"/>
                  </a:lnTo>
                  <a:lnTo>
                    <a:pt x="99" y="57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8" y="79"/>
                  </a:lnTo>
                  <a:lnTo>
                    <a:pt x="79" y="82"/>
                  </a:lnTo>
                  <a:lnTo>
                    <a:pt x="71" y="79"/>
                  </a:lnTo>
                  <a:lnTo>
                    <a:pt x="65" y="74"/>
                  </a:lnTo>
                  <a:lnTo>
                    <a:pt x="60" y="66"/>
                  </a:lnTo>
                  <a:lnTo>
                    <a:pt x="58" y="56"/>
                  </a:lnTo>
                  <a:lnTo>
                    <a:pt x="61" y="47"/>
                  </a:lnTo>
                  <a:lnTo>
                    <a:pt x="65" y="40"/>
                  </a:lnTo>
                  <a:lnTo>
                    <a:pt x="71" y="33"/>
                  </a:lnTo>
                  <a:lnTo>
                    <a:pt x="80" y="32"/>
                  </a:lnTo>
                  <a:close/>
                  <a:moveTo>
                    <a:pt x="20" y="4"/>
                  </a:moveTo>
                  <a:lnTo>
                    <a:pt x="14" y="7"/>
                  </a:lnTo>
                  <a:lnTo>
                    <a:pt x="10" y="14"/>
                  </a:lnTo>
                  <a:lnTo>
                    <a:pt x="9" y="26"/>
                  </a:lnTo>
                  <a:lnTo>
                    <a:pt x="9" y="32"/>
                  </a:lnTo>
                  <a:lnTo>
                    <a:pt x="11" y="38"/>
                  </a:lnTo>
                  <a:lnTo>
                    <a:pt x="13" y="42"/>
                  </a:lnTo>
                  <a:lnTo>
                    <a:pt x="17" y="45"/>
                  </a:lnTo>
                  <a:lnTo>
                    <a:pt x="20" y="45"/>
                  </a:lnTo>
                  <a:lnTo>
                    <a:pt x="27" y="42"/>
                  </a:lnTo>
                  <a:lnTo>
                    <a:pt x="31" y="36"/>
                  </a:lnTo>
                  <a:lnTo>
                    <a:pt x="32" y="24"/>
                  </a:lnTo>
                  <a:lnTo>
                    <a:pt x="31" y="13"/>
                  </a:lnTo>
                  <a:lnTo>
                    <a:pt x="27" y="7"/>
                  </a:lnTo>
                  <a:lnTo>
                    <a:pt x="20" y="4"/>
                  </a:lnTo>
                  <a:close/>
                  <a:moveTo>
                    <a:pt x="74" y="0"/>
                  </a:moveTo>
                  <a:lnTo>
                    <a:pt x="80" y="0"/>
                  </a:lnTo>
                  <a:lnTo>
                    <a:pt x="27" y="80"/>
                  </a:lnTo>
                  <a:lnTo>
                    <a:pt x="19" y="80"/>
                  </a:lnTo>
                  <a:lnTo>
                    <a:pt x="74" y="0"/>
                  </a:lnTo>
                  <a:close/>
                  <a:moveTo>
                    <a:pt x="20" y="0"/>
                  </a:moveTo>
                  <a:lnTo>
                    <a:pt x="29" y="1"/>
                  </a:lnTo>
                  <a:lnTo>
                    <a:pt x="36" y="8"/>
                  </a:lnTo>
                  <a:lnTo>
                    <a:pt x="39" y="15"/>
                  </a:lnTo>
                  <a:lnTo>
                    <a:pt x="41" y="24"/>
                  </a:lnTo>
                  <a:lnTo>
                    <a:pt x="39" y="35"/>
                  </a:lnTo>
                  <a:lnTo>
                    <a:pt x="36" y="42"/>
                  </a:lnTo>
                  <a:lnTo>
                    <a:pt x="29" y="47"/>
                  </a:lnTo>
                  <a:lnTo>
                    <a:pt x="20" y="50"/>
                  </a:lnTo>
                  <a:lnTo>
                    <a:pt x="11" y="47"/>
                  </a:lnTo>
                  <a:lnTo>
                    <a:pt x="5" y="42"/>
                  </a:lnTo>
                  <a:lnTo>
                    <a:pt x="1" y="35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5" y="7"/>
                  </a:lnTo>
                  <a:lnTo>
                    <a:pt x="11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54" name="Freeform 638"/>
            <p:cNvSpPr>
              <a:spLocks noEditPoints="1"/>
            </p:cNvSpPr>
            <p:nvPr/>
          </p:nvSpPr>
          <p:spPr bwMode="auto">
            <a:xfrm>
              <a:off x="4165" y="3076"/>
              <a:ext cx="79" cy="80"/>
            </a:xfrm>
            <a:custGeom>
              <a:avLst/>
              <a:gdLst/>
              <a:ahLst/>
              <a:cxnLst>
                <a:cxn ang="0">
                  <a:pos x="21" y="40"/>
                </a:cxn>
                <a:cxn ang="0">
                  <a:pos x="21" y="63"/>
                </a:cxn>
                <a:cxn ang="0">
                  <a:pos x="23" y="66"/>
                </a:cxn>
                <a:cxn ang="0">
                  <a:pos x="23" y="70"/>
                </a:cxn>
                <a:cxn ang="0">
                  <a:pos x="24" y="71"/>
                </a:cxn>
                <a:cxn ang="0">
                  <a:pos x="25" y="74"/>
                </a:cxn>
                <a:cxn ang="0">
                  <a:pos x="28" y="74"/>
                </a:cxn>
                <a:cxn ang="0">
                  <a:pos x="32" y="75"/>
                </a:cxn>
                <a:cxn ang="0">
                  <a:pos x="37" y="75"/>
                </a:cxn>
                <a:cxn ang="0">
                  <a:pos x="49" y="74"/>
                </a:cxn>
                <a:cxn ang="0">
                  <a:pos x="58" y="70"/>
                </a:cxn>
                <a:cxn ang="0">
                  <a:pos x="63" y="65"/>
                </a:cxn>
                <a:cxn ang="0">
                  <a:pos x="65" y="56"/>
                </a:cxn>
                <a:cxn ang="0">
                  <a:pos x="65" y="51"/>
                </a:cxn>
                <a:cxn ang="0">
                  <a:pos x="63" y="47"/>
                </a:cxn>
                <a:cxn ang="0">
                  <a:pos x="58" y="42"/>
                </a:cxn>
                <a:cxn ang="0">
                  <a:pos x="54" y="41"/>
                </a:cxn>
                <a:cxn ang="0">
                  <a:pos x="49" y="40"/>
                </a:cxn>
                <a:cxn ang="0">
                  <a:pos x="21" y="40"/>
                </a:cxn>
                <a:cxn ang="0">
                  <a:pos x="29" y="5"/>
                </a:cxn>
                <a:cxn ang="0">
                  <a:pos x="24" y="8"/>
                </a:cxn>
                <a:cxn ang="0">
                  <a:pos x="21" y="15"/>
                </a:cxn>
                <a:cxn ang="0">
                  <a:pos x="21" y="35"/>
                </a:cxn>
                <a:cxn ang="0">
                  <a:pos x="35" y="35"/>
                </a:cxn>
                <a:cxn ang="0">
                  <a:pos x="46" y="33"/>
                </a:cxn>
                <a:cxn ang="0">
                  <a:pos x="54" y="32"/>
                </a:cxn>
                <a:cxn ang="0">
                  <a:pos x="60" y="28"/>
                </a:cxn>
                <a:cxn ang="0">
                  <a:pos x="62" y="21"/>
                </a:cxn>
                <a:cxn ang="0">
                  <a:pos x="60" y="12"/>
                </a:cxn>
                <a:cxn ang="0">
                  <a:pos x="51" y="7"/>
                </a:cxn>
                <a:cxn ang="0">
                  <a:pos x="38" y="5"/>
                </a:cxn>
                <a:cxn ang="0">
                  <a:pos x="29" y="5"/>
                </a:cxn>
                <a:cxn ang="0">
                  <a:pos x="0" y="0"/>
                </a:cxn>
                <a:cxn ang="0">
                  <a:pos x="40" y="0"/>
                </a:cxn>
                <a:cxn ang="0">
                  <a:pos x="56" y="1"/>
                </a:cxn>
                <a:cxn ang="0">
                  <a:pos x="66" y="5"/>
                </a:cxn>
                <a:cxn ang="0">
                  <a:pos x="71" y="12"/>
                </a:cxn>
                <a:cxn ang="0">
                  <a:pos x="74" y="19"/>
                </a:cxn>
                <a:cxn ang="0">
                  <a:pos x="74" y="24"/>
                </a:cxn>
                <a:cxn ang="0">
                  <a:pos x="71" y="28"/>
                </a:cxn>
                <a:cxn ang="0">
                  <a:pos x="67" y="32"/>
                </a:cxn>
                <a:cxn ang="0">
                  <a:pos x="63" y="35"/>
                </a:cxn>
                <a:cxn ang="0">
                  <a:pos x="57" y="36"/>
                </a:cxn>
                <a:cxn ang="0">
                  <a:pos x="68" y="41"/>
                </a:cxn>
                <a:cxn ang="0">
                  <a:pos x="76" y="47"/>
                </a:cxn>
                <a:cxn ang="0">
                  <a:pos x="79" y="57"/>
                </a:cxn>
                <a:cxn ang="0">
                  <a:pos x="76" y="68"/>
                </a:cxn>
                <a:cxn ang="0">
                  <a:pos x="70" y="74"/>
                </a:cxn>
                <a:cxn ang="0">
                  <a:pos x="58" y="79"/>
                </a:cxn>
                <a:cxn ang="0">
                  <a:pos x="43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5" y="77"/>
                </a:cxn>
                <a:cxn ang="0">
                  <a:pos x="9" y="73"/>
                </a:cxn>
                <a:cxn ang="0">
                  <a:pos x="10" y="69"/>
                </a:cxn>
                <a:cxn ang="0">
                  <a:pos x="10" y="10"/>
                </a:cxn>
                <a:cxn ang="0">
                  <a:pos x="9" y="8"/>
                </a:cxn>
                <a:cxn ang="0">
                  <a:pos x="6" y="7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9" h="80">
                  <a:moveTo>
                    <a:pt x="21" y="40"/>
                  </a:moveTo>
                  <a:lnTo>
                    <a:pt x="21" y="63"/>
                  </a:lnTo>
                  <a:lnTo>
                    <a:pt x="23" y="66"/>
                  </a:lnTo>
                  <a:lnTo>
                    <a:pt x="23" y="70"/>
                  </a:lnTo>
                  <a:lnTo>
                    <a:pt x="24" y="71"/>
                  </a:lnTo>
                  <a:lnTo>
                    <a:pt x="25" y="74"/>
                  </a:lnTo>
                  <a:lnTo>
                    <a:pt x="28" y="74"/>
                  </a:lnTo>
                  <a:lnTo>
                    <a:pt x="32" y="75"/>
                  </a:lnTo>
                  <a:lnTo>
                    <a:pt x="37" y="75"/>
                  </a:lnTo>
                  <a:lnTo>
                    <a:pt x="49" y="74"/>
                  </a:lnTo>
                  <a:lnTo>
                    <a:pt x="58" y="70"/>
                  </a:lnTo>
                  <a:lnTo>
                    <a:pt x="63" y="65"/>
                  </a:lnTo>
                  <a:lnTo>
                    <a:pt x="65" y="56"/>
                  </a:lnTo>
                  <a:lnTo>
                    <a:pt x="65" y="51"/>
                  </a:lnTo>
                  <a:lnTo>
                    <a:pt x="63" y="47"/>
                  </a:lnTo>
                  <a:lnTo>
                    <a:pt x="58" y="42"/>
                  </a:lnTo>
                  <a:lnTo>
                    <a:pt x="54" y="41"/>
                  </a:lnTo>
                  <a:lnTo>
                    <a:pt x="49" y="40"/>
                  </a:lnTo>
                  <a:lnTo>
                    <a:pt x="21" y="40"/>
                  </a:lnTo>
                  <a:close/>
                  <a:moveTo>
                    <a:pt x="29" y="5"/>
                  </a:moveTo>
                  <a:lnTo>
                    <a:pt x="24" y="8"/>
                  </a:lnTo>
                  <a:lnTo>
                    <a:pt x="21" y="15"/>
                  </a:lnTo>
                  <a:lnTo>
                    <a:pt x="21" y="35"/>
                  </a:lnTo>
                  <a:lnTo>
                    <a:pt x="35" y="35"/>
                  </a:lnTo>
                  <a:lnTo>
                    <a:pt x="46" y="33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2" y="21"/>
                  </a:lnTo>
                  <a:lnTo>
                    <a:pt x="60" y="12"/>
                  </a:lnTo>
                  <a:lnTo>
                    <a:pt x="51" y="7"/>
                  </a:lnTo>
                  <a:lnTo>
                    <a:pt x="38" y="5"/>
                  </a:lnTo>
                  <a:lnTo>
                    <a:pt x="29" y="5"/>
                  </a:lnTo>
                  <a:close/>
                  <a:moveTo>
                    <a:pt x="0" y="0"/>
                  </a:moveTo>
                  <a:lnTo>
                    <a:pt x="40" y="0"/>
                  </a:lnTo>
                  <a:lnTo>
                    <a:pt x="56" y="1"/>
                  </a:lnTo>
                  <a:lnTo>
                    <a:pt x="66" y="5"/>
                  </a:lnTo>
                  <a:lnTo>
                    <a:pt x="71" y="12"/>
                  </a:lnTo>
                  <a:lnTo>
                    <a:pt x="74" y="19"/>
                  </a:lnTo>
                  <a:lnTo>
                    <a:pt x="74" y="24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5"/>
                  </a:lnTo>
                  <a:lnTo>
                    <a:pt x="57" y="36"/>
                  </a:lnTo>
                  <a:lnTo>
                    <a:pt x="68" y="41"/>
                  </a:lnTo>
                  <a:lnTo>
                    <a:pt x="76" y="47"/>
                  </a:lnTo>
                  <a:lnTo>
                    <a:pt x="79" y="57"/>
                  </a:lnTo>
                  <a:lnTo>
                    <a:pt x="76" y="68"/>
                  </a:lnTo>
                  <a:lnTo>
                    <a:pt x="70" y="74"/>
                  </a:lnTo>
                  <a:lnTo>
                    <a:pt x="58" y="79"/>
                  </a:lnTo>
                  <a:lnTo>
                    <a:pt x="43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5" y="77"/>
                  </a:lnTo>
                  <a:lnTo>
                    <a:pt x="9" y="73"/>
                  </a:lnTo>
                  <a:lnTo>
                    <a:pt x="10" y="69"/>
                  </a:lnTo>
                  <a:lnTo>
                    <a:pt x="10" y="10"/>
                  </a:lnTo>
                  <a:lnTo>
                    <a:pt x="9" y="8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55" name="Freeform 639"/>
            <p:cNvSpPr>
              <a:spLocks/>
            </p:cNvSpPr>
            <p:nvPr/>
          </p:nvSpPr>
          <p:spPr bwMode="auto">
            <a:xfrm>
              <a:off x="4251" y="3076"/>
              <a:ext cx="74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0"/>
                </a:cxn>
                <a:cxn ang="0">
                  <a:pos x="74" y="21"/>
                </a:cxn>
                <a:cxn ang="0">
                  <a:pos x="70" y="23"/>
                </a:cxn>
                <a:cxn ang="0">
                  <a:pos x="65" y="17"/>
                </a:cxn>
                <a:cxn ang="0">
                  <a:pos x="60" y="13"/>
                </a:cxn>
                <a:cxn ang="0">
                  <a:pos x="55" y="10"/>
                </a:cxn>
                <a:cxn ang="0">
                  <a:pos x="49" y="8"/>
                </a:cxn>
                <a:cxn ang="0">
                  <a:pos x="36" y="5"/>
                </a:cxn>
                <a:cxn ang="0">
                  <a:pos x="32" y="5"/>
                </a:cxn>
                <a:cxn ang="0">
                  <a:pos x="28" y="7"/>
                </a:cxn>
                <a:cxn ang="0">
                  <a:pos x="26" y="8"/>
                </a:cxn>
                <a:cxn ang="0">
                  <a:pos x="23" y="13"/>
                </a:cxn>
                <a:cxn ang="0">
                  <a:pos x="23" y="36"/>
                </a:cxn>
                <a:cxn ang="0">
                  <a:pos x="31" y="36"/>
                </a:cxn>
                <a:cxn ang="0">
                  <a:pos x="35" y="35"/>
                </a:cxn>
                <a:cxn ang="0">
                  <a:pos x="38" y="35"/>
                </a:cxn>
                <a:cxn ang="0">
                  <a:pos x="43" y="29"/>
                </a:cxn>
                <a:cxn ang="0">
                  <a:pos x="45" y="26"/>
                </a:cxn>
                <a:cxn ang="0">
                  <a:pos x="46" y="21"/>
                </a:cxn>
                <a:cxn ang="0">
                  <a:pos x="50" y="21"/>
                </a:cxn>
                <a:cxn ang="0">
                  <a:pos x="50" y="55"/>
                </a:cxn>
                <a:cxn ang="0">
                  <a:pos x="46" y="55"/>
                </a:cxn>
                <a:cxn ang="0">
                  <a:pos x="43" y="47"/>
                </a:cxn>
                <a:cxn ang="0">
                  <a:pos x="42" y="45"/>
                </a:cxn>
                <a:cxn ang="0">
                  <a:pos x="40" y="42"/>
                </a:cxn>
                <a:cxn ang="0">
                  <a:pos x="36" y="41"/>
                </a:cxn>
                <a:cxn ang="0">
                  <a:pos x="23" y="41"/>
                </a:cxn>
                <a:cxn ang="0">
                  <a:pos x="23" y="71"/>
                </a:cxn>
                <a:cxn ang="0">
                  <a:pos x="24" y="74"/>
                </a:cxn>
                <a:cxn ang="0">
                  <a:pos x="27" y="75"/>
                </a:cxn>
                <a:cxn ang="0">
                  <a:pos x="31" y="77"/>
                </a:cxn>
                <a:cxn ang="0">
                  <a:pos x="35" y="77"/>
                </a:cxn>
                <a:cxn ang="0">
                  <a:pos x="35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5" y="77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2" y="69"/>
                </a:cxn>
                <a:cxn ang="0">
                  <a:pos x="12" y="18"/>
                </a:cxn>
                <a:cxn ang="0">
                  <a:pos x="10" y="13"/>
                </a:cxn>
                <a:cxn ang="0">
                  <a:pos x="10" y="10"/>
                </a:cxn>
                <a:cxn ang="0">
                  <a:pos x="9" y="8"/>
                </a:cxn>
                <a:cxn ang="0">
                  <a:pos x="4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4" h="80">
                  <a:moveTo>
                    <a:pt x="0" y="0"/>
                  </a:moveTo>
                  <a:lnTo>
                    <a:pt x="65" y="0"/>
                  </a:lnTo>
                  <a:lnTo>
                    <a:pt x="74" y="21"/>
                  </a:lnTo>
                  <a:lnTo>
                    <a:pt x="70" y="23"/>
                  </a:lnTo>
                  <a:lnTo>
                    <a:pt x="65" y="17"/>
                  </a:lnTo>
                  <a:lnTo>
                    <a:pt x="60" y="13"/>
                  </a:lnTo>
                  <a:lnTo>
                    <a:pt x="55" y="10"/>
                  </a:lnTo>
                  <a:lnTo>
                    <a:pt x="49" y="8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8" y="7"/>
                  </a:lnTo>
                  <a:lnTo>
                    <a:pt x="26" y="8"/>
                  </a:lnTo>
                  <a:lnTo>
                    <a:pt x="23" y="13"/>
                  </a:lnTo>
                  <a:lnTo>
                    <a:pt x="23" y="36"/>
                  </a:lnTo>
                  <a:lnTo>
                    <a:pt x="31" y="36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43" y="29"/>
                  </a:lnTo>
                  <a:lnTo>
                    <a:pt x="45" y="26"/>
                  </a:lnTo>
                  <a:lnTo>
                    <a:pt x="46" y="21"/>
                  </a:lnTo>
                  <a:lnTo>
                    <a:pt x="50" y="21"/>
                  </a:lnTo>
                  <a:lnTo>
                    <a:pt x="50" y="55"/>
                  </a:lnTo>
                  <a:lnTo>
                    <a:pt x="46" y="55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40" y="42"/>
                  </a:lnTo>
                  <a:lnTo>
                    <a:pt x="36" y="41"/>
                  </a:lnTo>
                  <a:lnTo>
                    <a:pt x="23" y="41"/>
                  </a:lnTo>
                  <a:lnTo>
                    <a:pt x="23" y="71"/>
                  </a:lnTo>
                  <a:lnTo>
                    <a:pt x="24" y="74"/>
                  </a:lnTo>
                  <a:lnTo>
                    <a:pt x="27" y="75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5" y="77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2" y="69"/>
                  </a:lnTo>
                  <a:lnTo>
                    <a:pt x="12" y="18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9" y="8"/>
                  </a:lnTo>
                  <a:lnTo>
                    <a:pt x="4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856" name="Picture 640"/>
            <p:cNvPicPr>
              <a:picLocks noChangeAspect="1" noChangeArrowheads="1"/>
            </p:cNvPicPr>
            <p:nvPr/>
          </p:nvPicPr>
          <p:blipFill>
            <a:blip r:embed="rId327" cstate="print"/>
            <a:srcRect/>
            <a:stretch>
              <a:fillRect/>
            </a:stretch>
          </p:blipFill>
          <p:spPr bwMode="auto">
            <a:xfrm>
              <a:off x="4415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57" name="Picture 641"/>
            <p:cNvPicPr>
              <a:picLocks noChangeAspect="1" noChangeArrowheads="1"/>
            </p:cNvPicPr>
            <p:nvPr/>
          </p:nvPicPr>
          <p:blipFill>
            <a:blip r:embed="rId328" cstate="print"/>
            <a:srcRect/>
            <a:stretch>
              <a:fillRect/>
            </a:stretch>
          </p:blipFill>
          <p:spPr bwMode="auto">
            <a:xfrm>
              <a:off x="4415" y="3044"/>
              <a:ext cx="8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58" name="Picture 642"/>
            <p:cNvPicPr>
              <a:picLocks noChangeAspect="1" noChangeArrowheads="1"/>
            </p:cNvPicPr>
            <p:nvPr/>
          </p:nvPicPr>
          <p:blipFill>
            <a:blip r:embed="rId329" cstate="print"/>
            <a:srcRect/>
            <a:stretch>
              <a:fillRect/>
            </a:stretch>
          </p:blipFill>
          <p:spPr bwMode="auto">
            <a:xfrm>
              <a:off x="4444" y="3044"/>
              <a:ext cx="9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59" name="Picture 643"/>
            <p:cNvPicPr>
              <a:picLocks noChangeAspect="1" noChangeArrowheads="1"/>
            </p:cNvPicPr>
            <p:nvPr/>
          </p:nvPicPr>
          <p:blipFill>
            <a:blip r:embed="rId330" cstate="print"/>
            <a:srcRect/>
            <a:stretch>
              <a:fillRect/>
            </a:stretch>
          </p:blipFill>
          <p:spPr bwMode="auto">
            <a:xfrm>
              <a:off x="4444" y="3044"/>
              <a:ext cx="9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60" name="Freeform 644"/>
            <p:cNvSpPr>
              <a:spLocks noEditPoints="1"/>
            </p:cNvSpPr>
            <p:nvPr/>
          </p:nvSpPr>
          <p:spPr bwMode="auto">
            <a:xfrm>
              <a:off x="4542" y="3072"/>
              <a:ext cx="71" cy="86"/>
            </a:xfrm>
            <a:custGeom>
              <a:avLst/>
              <a:gdLst/>
              <a:ahLst/>
              <a:cxnLst>
                <a:cxn ang="0">
                  <a:pos x="29" y="33"/>
                </a:cxn>
                <a:cxn ang="0">
                  <a:pos x="21" y="36"/>
                </a:cxn>
                <a:cxn ang="0">
                  <a:pos x="16" y="41"/>
                </a:cxn>
                <a:cxn ang="0">
                  <a:pos x="12" y="51"/>
                </a:cxn>
                <a:cxn ang="0">
                  <a:pos x="13" y="70"/>
                </a:cxn>
                <a:cxn ang="0">
                  <a:pos x="22" y="81"/>
                </a:cxn>
                <a:cxn ang="0">
                  <a:pos x="28" y="77"/>
                </a:cxn>
                <a:cxn ang="0">
                  <a:pos x="31" y="54"/>
                </a:cxn>
                <a:cxn ang="0">
                  <a:pos x="41" y="70"/>
                </a:cxn>
                <a:cxn ang="0">
                  <a:pos x="50" y="81"/>
                </a:cxn>
                <a:cxn ang="0">
                  <a:pos x="59" y="70"/>
                </a:cxn>
                <a:cxn ang="0">
                  <a:pos x="59" y="47"/>
                </a:cxn>
                <a:cxn ang="0">
                  <a:pos x="51" y="35"/>
                </a:cxn>
                <a:cxn ang="0">
                  <a:pos x="42" y="28"/>
                </a:cxn>
                <a:cxn ang="0">
                  <a:pos x="64" y="35"/>
                </a:cxn>
                <a:cxn ang="0">
                  <a:pos x="71" y="58"/>
                </a:cxn>
                <a:cxn ang="0">
                  <a:pos x="66" y="78"/>
                </a:cxn>
                <a:cxn ang="0">
                  <a:pos x="50" y="86"/>
                </a:cxn>
                <a:cxn ang="0">
                  <a:pos x="38" y="81"/>
                </a:cxn>
                <a:cxn ang="0">
                  <a:pos x="33" y="81"/>
                </a:cxn>
                <a:cxn ang="0">
                  <a:pos x="27" y="86"/>
                </a:cxn>
                <a:cxn ang="0">
                  <a:pos x="13" y="83"/>
                </a:cxn>
                <a:cxn ang="0">
                  <a:pos x="2" y="69"/>
                </a:cxn>
                <a:cxn ang="0">
                  <a:pos x="3" y="45"/>
                </a:cxn>
                <a:cxn ang="0">
                  <a:pos x="17" y="30"/>
                </a:cxn>
                <a:cxn ang="0">
                  <a:pos x="42" y="0"/>
                </a:cxn>
                <a:cxn ang="0">
                  <a:pos x="46" y="2"/>
                </a:cxn>
                <a:cxn ang="0">
                  <a:pos x="42" y="14"/>
                </a:cxn>
                <a:cxn ang="0">
                  <a:pos x="38" y="21"/>
                </a:cxn>
                <a:cxn ang="0">
                  <a:pos x="35" y="22"/>
                </a:cxn>
                <a:cxn ang="0">
                  <a:pos x="36" y="5"/>
                </a:cxn>
                <a:cxn ang="0">
                  <a:pos x="42" y="0"/>
                </a:cxn>
              </a:cxnLst>
              <a:rect l="0" t="0" r="r" b="b"/>
              <a:pathLst>
                <a:path w="71" h="86">
                  <a:moveTo>
                    <a:pt x="29" y="28"/>
                  </a:moveTo>
                  <a:lnTo>
                    <a:pt x="29" y="33"/>
                  </a:lnTo>
                  <a:lnTo>
                    <a:pt x="24" y="35"/>
                  </a:lnTo>
                  <a:lnTo>
                    <a:pt x="21" y="36"/>
                  </a:lnTo>
                  <a:lnTo>
                    <a:pt x="18" y="37"/>
                  </a:lnTo>
                  <a:lnTo>
                    <a:pt x="16" y="41"/>
                  </a:lnTo>
                  <a:lnTo>
                    <a:pt x="13" y="46"/>
                  </a:lnTo>
                  <a:lnTo>
                    <a:pt x="12" y="51"/>
                  </a:lnTo>
                  <a:lnTo>
                    <a:pt x="12" y="59"/>
                  </a:lnTo>
                  <a:lnTo>
                    <a:pt x="13" y="70"/>
                  </a:lnTo>
                  <a:lnTo>
                    <a:pt x="17" y="78"/>
                  </a:lnTo>
                  <a:lnTo>
                    <a:pt x="22" y="81"/>
                  </a:lnTo>
                  <a:lnTo>
                    <a:pt x="26" y="79"/>
                  </a:lnTo>
                  <a:lnTo>
                    <a:pt x="28" y="77"/>
                  </a:lnTo>
                  <a:lnTo>
                    <a:pt x="31" y="73"/>
                  </a:lnTo>
                  <a:lnTo>
                    <a:pt x="31" y="54"/>
                  </a:lnTo>
                  <a:lnTo>
                    <a:pt x="41" y="54"/>
                  </a:lnTo>
                  <a:lnTo>
                    <a:pt x="41" y="70"/>
                  </a:lnTo>
                  <a:lnTo>
                    <a:pt x="45" y="78"/>
                  </a:lnTo>
                  <a:lnTo>
                    <a:pt x="50" y="81"/>
                  </a:lnTo>
                  <a:lnTo>
                    <a:pt x="56" y="78"/>
                  </a:lnTo>
                  <a:lnTo>
                    <a:pt x="59" y="70"/>
                  </a:lnTo>
                  <a:lnTo>
                    <a:pt x="60" y="58"/>
                  </a:lnTo>
                  <a:lnTo>
                    <a:pt x="59" y="47"/>
                  </a:lnTo>
                  <a:lnTo>
                    <a:pt x="56" y="40"/>
                  </a:lnTo>
                  <a:lnTo>
                    <a:pt x="51" y="35"/>
                  </a:lnTo>
                  <a:lnTo>
                    <a:pt x="42" y="33"/>
                  </a:lnTo>
                  <a:lnTo>
                    <a:pt x="42" y="28"/>
                  </a:lnTo>
                  <a:lnTo>
                    <a:pt x="55" y="30"/>
                  </a:lnTo>
                  <a:lnTo>
                    <a:pt x="64" y="35"/>
                  </a:lnTo>
                  <a:lnTo>
                    <a:pt x="70" y="45"/>
                  </a:lnTo>
                  <a:lnTo>
                    <a:pt x="71" y="58"/>
                  </a:lnTo>
                  <a:lnTo>
                    <a:pt x="70" y="69"/>
                  </a:lnTo>
                  <a:lnTo>
                    <a:pt x="66" y="78"/>
                  </a:lnTo>
                  <a:lnTo>
                    <a:pt x="60" y="83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8" y="81"/>
                  </a:lnTo>
                  <a:lnTo>
                    <a:pt x="36" y="75"/>
                  </a:lnTo>
                  <a:lnTo>
                    <a:pt x="33" y="81"/>
                  </a:lnTo>
                  <a:lnTo>
                    <a:pt x="31" y="83"/>
                  </a:lnTo>
                  <a:lnTo>
                    <a:pt x="27" y="86"/>
                  </a:lnTo>
                  <a:lnTo>
                    <a:pt x="22" y="86"/>
                  </a:lnTo>
                  <a:lnTo>
                    <a:pt x="13" y="83"/>
                  </a:lnTo>
                  <a:lnTo>
                    <a:pt x="5" y="78"/>
                  </a:lnTo>
                  <a:lnTo>
                    <a:pt x="2" y="69"/>
                  </a:lnTo>
                  <a:lnTo>
                    <a:pt x="0" y="58"/>
                  </a:lnTo>
                  <a:lnTo>
                    <a:pt x="3" y="45"/>
                  </a:lnTo>
                  <a:lnTo>
                    <a:pt x="8" y="36"/>
                  </a:lnTo>
                  <a:lnTo>
                    <a:pt x="17" y="30"/>
                  </a:lnTo>
                  <a:lnTo>
                    <a:pt x="29" y="28"/>
                  </a:lnTo>
                  <a:close/>
                  <a:moveTo>
                    <a:pt x="42" y="0"/>
                  </a:moveTo>
                  <a:lnTo>
                    <a:pt x="45" y="2"/>
                  </a:lnTo>
                  <a:lnTo>
                    <a:pt x="46" y="2"/>
                  </a:lnTo>
                  <a:lnTo>
                    <a:pt x="46" y="7"/>
                  </a:lnTo>
                  <a:lnTo>
                    <a:pt x="42" y="14"/>
                  </a:lnTo>
                  <a:lnTo>
                    <a:pt x="40" y="18"/>
                  </a:lnTo>
                  <a:lnTo>
                    <a:pt x="38" y="21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6" y="13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61" name="Freeform 645"/>
            <p:cNvSpPr>
              <a:spLocks noEditPoints="1"/>
            </p:cNvSpPr>
            <p:nvPr/>
          </p:nvSpPr>
          <p:spPr bwMode="auto">
            <a:xfrm>
              <a:off x="4812" y="3076"/>
              <a:ext cx="99" cy="82"/>
            </a:xfrm>
            <a:custGeom>
              <a:avLst/>
              <a:gdLst/>
              <a:ahLst/>
              <a:cxnLst>
                <a:cxn ang="0">
                  <a:pos x="72" y="38"/>
                </a:cxn>
                <a:cxn ang="0">
                  <a:pos x="67" y="57"/>
                </a:cxn>
                <a:cxn ang="0">
                  <a:pos x="71" y="74"/>
                </a:cxn>
                <a:cxn ang="0">
                  <a:pos x="79" y="77"/>
                </a:cxn>
                <a:cxn ang="0">
                  <a:pos x="89" y="68"/>
                </a:cxn>
                <a:cxn ang="0">
                  <a:pos x="89" y="45"/>
                </a:cxn>
                <a:cxn ang="0">
                  <a:pos x="79" y="36"/>
                </a:cxn>
                <a:cxn ang="0">
                  <a:pos x="87" y="33"/>
                </a:cxn>
                <a:cxn ang="0">
                  <a:pos x="98" y="47"/>
                </a:cxn>
                <a:cxn ang="0">
                  <a:pos x="98" y="66"/>
                </a:cxn>
                <a:cxn ang="0">
                  <a:pos x="87" y="79"/>
                </a:cxn>
                <a:cxn ang="0">
                  <a:pos x="70" y="79"/>
                </a:cxn>
                <a:cxn ang="0">
                  <a:pos x="59" y="66"/>
                </a:cxn>
                <a:cxn ang="0">
                  <a:pos x="59" y="47"/>
                </a:cxn>
                <a:cxn ang="0">
                  <a:pos x="70" y="33"/>
                </a:cxn>
                <a:cxn ang="0">
                  <a:pos x="20" y="4"/>
                </a:cxn>
                <a:cxn ang="0">
                  <a:pos x="10" y="14"/>
                </a:cxn>
                <a:cxn ang="0">
                  <a:pos x="9" y="32"/>
                </a:cxn>
                <a:cxn ang="0">
                  <a:pos x="16" y="45"/>
                </a:cxn>
                <a:cxn ang="0">
                  <a:pos x="26" y="42"/>
                </a:cxn>
                <a:cxn ang="0">
                  <a:pos x="31" y="24"/>
                </a:cxn>
                <a:cxn ang="0">
                  <a:pos x="26" y="7"/>
                </a:cxn>
                <a:cxn ang="0">
                  <a:pos x="73" y="0"/>
                </a:cxn>
                <a:cxn ang="0">
                  <a:pos x="26" y="80"/>
                </a:cxn>
                <a:cxn ang="0">
                  <a:pos x="73" y="0"/>
                </a:cxn>
                <a:cxn ang="0">
                  <a:pos x="29" y="1"/>
                </a:cxn>
                <a:cxn ang="0">
                  <a:pos x="39" y="15"/>
                </a:cxn>
                <a:cxn ang="0">
                  <a:pos x="39" y="35"/>
                </a:cxn>
                <a:cxn ang="0">
                  <a:pos x="29" y="47"/>
                </a:cxn>
                <a:cxn ang="0">
                  <a:pos x="11" y="47"/>
                </a:cxn>
                <a:cxn ang="0">
                  <a:pos x="1" y="35"/>
                </a:cxn>
                <a:cxn ang="0">
                  <a:pos x="1" y="15"/>
                </a:cxn>
                <a:cxn ang="0">
                  <a:pos x="11" y="1"/>
                </a:cxn>
              </a:cxnLst>
              <a:rect l="0" t="0" r="r" b="b"/>
              <a:pathLst>
                <a:path w="99" h="82">
                  <a:moveTo>
                    <a:pt x="79" y="36"/>
                  </a:moveTo>
                  <a:lnTo>
                    <a:pt x="72" y="38"/>
                  </a:lnTo>
                  <a:lnTo>
                    <a:pt x="68" y="46"/>
                  </a:lnTo>
                  <a:lnTo>
                    <a:pt x="67" y="57"/>
                  </a:lnTo>
                  <a:lnTo>
                    <a:pt x="70" y="70"/>
                  </a:lnTo>
                  <a:lnTo>
                    <a:pt x="71" y="74"/>
                  </a:lnTo>
                  <a:lnTo>
                    <a:pt x="75" y="77"/>
                  </a:lnTo>
                  <a:lnTo>
                    <a:pt x="79" y="77"/>
                  </a:lnTo>
                  <a:lnTo>
                    <a:pt x="85" y="75"/>
                  </a:lnTo>
                  <a:lnTo>
                    <a:pt x="89" y="68"/>
                  </a:lnTo>
                  <a:lnTo>
                    <a:pt x="90" y="56"/>
                  </a:lnTo>
                  <a:lnTo>
                    <a:pt x="89" y="45"/>
                  </a:lnTo>
                  <a:lnTo>
                    <a:pt x="85" y="38"/>
                  </a:lnTo>
                  <a:lnTo>
                    <a:pt x="79" y="36"/>
                  </a:lnTo>
                  <a:close/>
                  <a:moveTo>
                    <a:pt x="79" y="32"/>
                  </a:moveTo>
                  <a:lnTo>
                    <a:pt x="87" y="33"/>
                  </a:lnTo>
                  <a:lnTo>
                    <a:pt x="94" y="40"/>
                  </a:lnTo>
                  <a:lnTo>
                    <a:pt x="98" y="47"/>
                  </a:lnTo>
                  <a:lnTo>
                    <a:pt x="99" y="57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7" y="79"/>
                  </a:lnTo>
                  <a:lnTo>
                    <a:pt x="79" y="82"/>
                  </a:lnTo>
                  <a:lnTo>
                    <a:pt x="70" y="79"/>
                  </a:lnTo>
                  <a:lnTo>
                    <a:pt x="63" y="74"/>
                  </a:lnTo>
                  <a:lnTo>
                    <a:pt x="59" y="66"/>
                  </a:lnTo>
                  <a:lnTo>
                    <a:pt x="58" y="56"/>
                  </a:lnTo>
                  <a:lnTo>
                    <a:pt x="59" y="47"/>
                  </a:lnTo>
                  <a:lnTo>
                    <a:pt x="63" y="40"/>
                  </a:lnTo>
                  <a:lnTo>
                    <a:pt x="70" y="33"/>
                  </a:lnTo>
                  <a:lnTo>
                    <a:pt x="79" y="32"/>
                  </a:lnTo>
                  <a:close/>
                  <a:moveTo>
                    <a:pt x="20" y="4"/>
                  </a:moveTo>
                  <a:lnTo>
                    <a:pt x="14" y="7"/>
                  </a:lnTo>
                  <a:lnTo>
                    <a:pt x="10" y="14"/>
                  </a:lnTo>
                  <a:lnTo>
                    <a:pt x="9" y="26"/>
                  </a:lnTo>
                  <a:lnTo>
                    <a:pt x="9" y="32"/>
                  </a:lnTo>
                  <a:lnTo>
                    <a:pt x="11" y="40"/>
                  </a:lnTo>
                  <a:lnTo>
                    <a:pt x="16" y="45"/>
                  </a:lnTo>
                  <a:lnTo>
                    <a:pt x="20" y="45"/>
                  </a:lnTo>
                  <a:lnTo>
                    <a:pt x="26" y="42"/>
                  </a:lnTo>
                  <a:lnTo>
                    <a:pt x="30" y="36"/>
                  </a:lnTo>
                  <a:lnTo>
                    <a:pt x="31" y="24"/>
                  </a:lnTo>
                  <a:lnTo>
                    <a:pt x="30" y="13"/>
                  </a:lnTo>
                  <a:lnTo>
                    <a:pt x="26" y="7"/>
                  </a:lnTo>
                  <a:lnTo>
                    <a:pt x="20" y="4"/>
                  </a:lnTo>
                  <a:close/>
                  <a:moveTo>
                    <a:pt x="73" y="0"/>
                  </a:moveTo>
                  <a:lnTo>
                    <a:pt x="80" y="0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73" y="0"/>
                  </a:lnTo>
                  <a:close/>
                  <a:moveTo>
                    <a:pt x="20" y="0"/>
                  </a:moveTo>
                  <a:lnTo>
                    <a:pt x="29" y="1"/>
                  </a:lnTo>
                  <a:lnTo>
                    <a:pt x="35" y="8"/>
                  </a:lnTo>
                  <a:lnTo>
                    <a:pt x="39" y="15"/>
                  </a:lnTo>
                  <a:lnTo>
                    <a:pt x="40" y="24"/>
                  </a:lnTo>
                  <a:lnTo>
                    <a:pt x="39" y="35"/>
                  </a:lnTo>
                  <a:lnTo>
                    <a:pt x="35" y="42"/>
                  </a:lnTo>
                  <a:lnTo>
                    <a:pt x="29" y="47"/>
                  </a:lnTo>
                  <a:lnTo>
                    <a:pt x="20" y="50"/>
                  </a:lnTo>
                  <a:lnTo>
                    <a:pt x="11" y="47"/>
                  </a:lnTo>
                  <a:lnTo>
                    <a:pt x="5" y="42"/>
                  </a:lnTo>
                  <a:lnTo>
                    <a:pt x="1" y="35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5" y="7"/>
                  </a:lnTo>
                  <a:lnTo>
                    <a:pt x="11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62" name="Freeform 646"/>
            <p:cNvSpPr>
              <a:spLocks/>
            </p:cNvSpPr>
            <p:nvPr/>
          </p:nvSpPr>
          <p:spPr bwMode="auto">
            <a:xfrm>
              <a:off x="4918" y="3076"/>
              <a:ext cx="73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0"/>
                </a:cxn>
                <a:cxn ang="0">
                  <a:pos x="73" y="21"/>
                </a:cxn>
                <a:cxn ang="0">
                  <a:pos x="69" y="23"/>
                </a:cxn>
                <a:cxn ang="0">
                  <a:pos x="65" y="17"/>
                </a:cxn>
                <a:cxn ang="0">
                  <a:pos x="60" y="13"/>
                </a:cxn>
                <a:cxn ang="0">
                  <a:pos x="55" y="10"/>
                </a:cxn>
                <a:cxn ang="0">
                  <a:pos x="49" y="8"/>
                </a:cxn>
                <a:cxn ang="0">
                  <a:pos x="36" y="5"/>
                </a:cxn>
                <a:cxn ang="0">
                  <a:pos x="31" y="5"/>
                </a:cxn>
                <a:cxn ang="0">
                  <a:pos x="26" y="8"/>
                </a:cxn>
                <a:cxn ang="0">
                  <a:pos x="23" y="13"/>
                </a:cxn>
                <a:cxn ang="0">
                  <a:pos x="23" y="36"/>
                </a:cxn>
                <a:cxn ang="0">
                  <a:pos x="31" y="36"/>
                </a:cxn>
                <a:cxn ang="0">
                  <a:pos x="35" y="35"/>
                </a:cxn>
                <a:cxn ang="0">
                  <a:pos x="39" y="35"/>
                </a:cxn>
                <a:cxn ang="0">
                  <a:pos x="44" y="29"/>
                </a:cxn>
                <a:cxn ang="0">
                  <a:pos x="45" y="26"/>
                </a:cxn>
                <a:cxn ang="0">
                  <a:pos x="46" y="21"/>
                </a:cxn>
                <a:cxn ang="0">
                  <a:pos x="49" y="21"/>
                </a:cxn>
                <a:cxn ang="0">
                  <a:pos x="49" y="55"/>
                </a:cxn>
                <a:cxn ang="0">
                  <a:pos x="46" y="55"/>
                </a:cxn>
                <a:cxn ang="0">
                  <a:pos x="44" y="47"/>
                </a:cxn>
                <a:cxn ang="0">
                  <a:pos x="42" y="45"/>
                </a:cxn>
                <a:cxn ang="0">
                  <a:pos x="39" y="42"/>
                </a:cxn>
                <a:cxn ang="0">
                  <a:pos x="36" y="41"/>
                </a:cxn>
                <a:cxn ang="0">
                  <a:pos x="23" y="41"/>
                </a:cxn>
                <a:cxn ang="0">
                  <a:pos x="23" y="71"/>
                </a:cxn>
                <a:cxn ang="0">
                  <a:pos x="25" y="74"/>
                </a:cxn>
                <a:cxn ang="0">
                  <a:pos x="27" y="75"/>
                </a:cxn>
                <a:cxn ang="0">
                  <a:pos x="31" y="77"/>
                </a:cxn>
                <a:cxn ang="0">
                  <a:pos x="35" y="77"/>
                </a:cxn>
                <a:cxn ang="0">
                  <a:pos x="35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6" y="77"/>
                </a:cxn>
                <a:cxn ang="0">
                  <a:pos x="9" y="73"/>
                </a:cxn>
                <a:cxn ang="0">
                  <a:pos x="11" y="69"/>
                </a:cxn>
                <a:cxn ang="0">
                  <a:pos x="11" y="10"/>
                </a:cxn>
                <a:cxn ang="0">
                  <a:pos x="9" y="8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3" h="80">
                  <a:moveTo>
                    <a:pt x="0" y="0"/>
                  </a:moveTo>
                  <a:lnTo>
                    <a:pt x="65" y="0"/>
                  </a:lnTo>
                  <a:lnTo>
                    <a:pt x="73" y="21"/>
                  </a:lnTo>
                  <a:lnTo>
                    <a:pt x="69" y="23"/>
                  </a:lnTo>
                  <a:lnTo>
                    <a:pt x="65" y="17"/>
                  </a:lnTo>
                  <a:lnTo>
                    <a:pt x="60" y="13"/>
                  </a:lnTo>
                  <a:lnTo>
                    <a:pt x="55" y="10"/>
                  </a:lnTo>
                  <a:lnTo>
                    <a:pt x="49" y="8"/>
                  </a:lnTo>
                  <a:lnTo>
                    <a:pt x="36" y="5"/>
                  </a:lnTo>
                  <a:lnTo>
                    <a:pt x="31" y="5"/>
                  </a:lnTo>
                  <a:lnTo>
                    <a:pt x="26" y="8"/>
                  </a:lnTo>
                  <a:lnTo>
                    <a:pt x="23" y="13"/>
                  </a:lnTo>
                  <a:lnTo>
                    <a:pt x="23" y="36"/>
                  </a:lnTo>
                  <a:lnTo>
                    <a:pt x="31" y="36"/>
                  </a:lnTo>
                  <a:lnTo>
                    <a:pt x="35" y="35"/>
                  </a:lnTo>
                  <a:lnTo>
                    <a:pt x="39" y="35"/>
                  </a:lnTo>
                  <a:lnTo>
                    <a:pt x="44" y="29"/>
                  </a:lnTo>
                  <a:lnTo>
                    <a:pt x="45" y="26"/>
                  </a:lnTo>
                  <a:lnTo>
                    <a:pt x="46" y="21"/>
                  </a:lnTo>
                  <a:lnTo>
                    <a:pt x="49" y="21"/>
                  </a:lnTo>
                  <a:lnTo>
                    <a:pt x="49" y="55"/>
                  </a:lnTo>
                  <a:lnTo>
                    <a:pt x="46" y="55"/>
                  </a:lnTo>
                  <a:lnTo>
                    <a:pt x="44" y="47"/>
                  </a:lnTo>
                  <a:lnTo>
                    <a:pt x="42" y="45"/>
                  </a:lnTo>
                  <a:lnTo>
                    <a:pt x="39" y="42"/>
                  </a:lnTo>
                  <a:lnTo>
                    <a:pt x="36" y="41"/>
                  </a:lnTo>
                  <a:lnTo>
                    <a:pt x="23" y="41"/>
                  </a:lnTo>
                  <a:lnTo>
                    <a:pt x="23" y="71"/>
                  </a:lnTo>
                  <a:lnTo>
                    <a:pt x="25" y="74"/>
                  </a:lnTo>
                  <a:lnTo>
                    <a:pt x="27" y="75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6" y="77"/>
                  </a:lnTo>
                  <a:lnTo>
                    <a:pt x="9" y="73"/>
                  </a:lnTo>
                  <a:lnTo>
                    <a:pt x="11" y="69"/>
                  </a:lnTo>
                  <a:lnTo>
                    <a:pt x="11" y="10"/>
                  </a:lnTo>
                  <a:lnTo>
                    <a:pt x="9" y="8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63" name="Freeform 647"/>
            <p:cNvSpPr>
              <a:spLocks/>
            </p:cNvSpPr>
            <p:nvPr/>
          </p:nvSpPr>
          <p:spPr bwMode="auto">
            <a:xfrm>
              <a:off x="4993" y="3076"/>
              <a:ext cx="79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" y="0"/>
                </a:cxn>
                <a:cxn ang="0">
                  <a:pos x="75" y="22"/>
                </a:cxn>
                <a:cxn ang="0">
                  <a:pos x="72" y="23"/>
                </a:cxn>
                <a:cxn ang="0">
                  <a:pos x="63" y="14"/>
                </a:cxn>
                <a:cxn ang="0">
                  <a:pos x="51" y="8"/>
                </a:cxn>
                <a:cxn ang="0">
                  <a:pos x="36" y="5"/>
                </a:cxn>
                <a:cxn ang="0">
                  <a:pos x="32" y="7"/>
                </a:cxn>
                <a:cxn ang="0">
                  <a:pos x="28" y="7"/>
                </a:cxn>
                <a:cxn ang="0">
                  <a:pos x="23" y="9"/>
                </a:cxn>
                <a:cxn ang="0">
                  <a:pos x="22" y="12"/>
                </a:cxn>
                <a:cxn ang="0">
                  <a:pos x="22" y="36"/>
                </a:cxn>
                <a:cxn ang="0">
                  <a:pos x="31" y="36"/>
                </a:cxn>
                <a:cxn ang="0">
                  <a:pos x="36" y="35"/>
                </a:cxn>
                <a:cxn ang="0">
                  <a:pos x="40" y="33"/>
                </a:cxn>
                <a:cxn ang="0">
                  <a:pos x="42" y="32"/>
                </a:cxn>
                <a:cxn ang="0">
                  <a:pos x="44" y="29"/>
                </a:cxn>
                <a:cxn ang="0">
                  <a:pos x="45" y="26"/>
                </a:cxn>
                <a:cxn ang="0">
                  <a:pos x="45" y="21"/>
                </a:cxn>
                <a:cxn ang="0">
                  <a:pos x="50" y="21"/>
                </a:cxn>
                <a:cxn ang="0">
                  <a:pos x="50" y="55"/>
                </a:cxn>
                <a:cxn ang="0">
                  <a:pos x="45" y="55"/>
                </a:cxn>
                <a:cxn ang="0">
                  <a:pos x="45" y="51"/>
                </a:cxn>
                <a:cxn ang="0">
                  <a:pos x="44" y="47"/>
                </a:cxn>
                <a:cxn ang="0">
                  <a:pos x="39" y="42"/>
                </a:cxn>
                <a:cxn ang="0">
                  <a:pos x="36" y="41"/>
                </a:cxn>
                <a:cxn ang="0">
                  <a:pos x="22" y="41"/>
                </a:cxn>
                <a:cxn ang="0">
                  <a:pos x="22" y="68"/>
                </a:cxn>
                <a:cxn ang="0">
                  <a:pos x="23" y="70"/>
                </a:cxn>
                <a:cxn ang="0">
                  <a:pos x="25" y="71"/>
                </a:cxn>
                <a:cxn ang="0">
                  <a:pos x="26" y="74"/>
                </a:cxn>
                <a:cxn ang="0">
                  <a:pos x="31" y="75"/>
                </a:cxn>
                <a:cxn ang="0">
                  <a:pos x="36" y="75"/>
                </a:cxn>
                <a:cxn ang="0">
                  <a:pos x="47" y="74"/>
                </a:cxn>
                <a:cxn ang="0">
                  <a:pos x="59" y="70"/>
                </a:cxn>
                <a:cxn ang="0">
                  <a:pos x="64" y="66"/>
                </a:cxn>
                <a:cxn ang="0">
                  <a:pos x="69" y="61"/>
                </a:cxn>
                <a:cxn ang="0">
                  <a:pos x="75" y="54"/>
                </a:cxn>
                <a:cxn ang="0">
                  <a:pos x="79" y="55"/>
                </a:cxn>
                <a:cxn ang="0">
                  <a:pos x="68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4" y="77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1" y="69"/>
                </a:cxn>
                <a:cxn ang="0">
                  <a:pos x="11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9" h="80">
                  <a:moveTo>
                    <a:pt x="0" y="0"/>
                  </a:moveTo>
                  <a:lnTo>
                    <a:pt x="67" y="0"/>
                  </a:lnTo>
                  <a:lnTo>
                    <a:pt x="75" y="22"/>
                  </a:lnTo>
                  <a:lnTo>
                    <a:pt x="72" y="23"/>
                  </a:lnTo>
                  <a:lnTo>
                    <a:pt x="63" y="14"/>
                  </a:lnTo>
                  <a:lnTo>
                    <a:pt x="51" y="8"/>
                  </a:lnTo>
                  <a:lnTo>
                    <a:pt x="36" y="5"/>
                  </a:lnTo>
                  <a:lnTo>
                    <a:pt x="32" y="7"/>
                  </a:lnTo>
                  <a:lnTo>
                    <a:pt x="28" y="7"/>
                  </a:lnTo>
                  <a:lnTo>
                    <a:pt x="23" y="9"/>
                  </a:lnTo>
                  <a:lnTo>
                    <a:pt x="22" y="12"/>
                  </a:lnTo>
                  <a:lnTo>
                    <a:pt x="22" y="36"/>
                  </a:lnTo>
                  <a:lnTo>
                    <a:pt x="31" y="36"/>
                  </a:lnTo>
                  <a:lnTo>
                    <a:pt x="36" y="35"/>
                  </a:lnTo>
                  <a:lnTo>
                    <a:pt x="40" y="33"/>
                  </a:lnTo>
                  <a:lnTo>
                    <a:pt x="42" y="32"/>
                  </a:lnTo>
                  <a:lnTo>
                    <a:pt x="44" y="29"/>
                  </a:lnTo>
                  <a:lnTo>
                    <a:pt x="45" y="26"/>
                  </a:lnTo>
                  <a:lnTo>
                    <a:pt x="45" y="21"/>
                  </a:lnTo>
                  <a:lnTo>
                    <a:pt x="50" y="21"/>
                  </a:lnTo>
                  <a:lnTo>
                    <a:pt x="50" y="55"/>
                  </a:lnTo>
                  <a:lnTo>
                    <a:pt x="45" y="55"/>
                  </a:lnTo>
                  <a:lnTo>
                    <a:pt x="45" y="51"/>
                  </a:lnTo>
                  <a:lnTo>
                    <a:pt x="44" y="47"/>
                  </a:lnTo>
                  <a:lnTo>
                    <a:pt x="39" y="42"/>
                  </a:lnTo>
                  <a:lnTo>
                    <a:pt x="36" y="41"/>
                  </a:lnTo>
                  <a:lnTo>
                    <a:pt x="22" y="41"/>
                  </a:lnTo>
                  <a:lnTo>
                    <a:pt x="22" y="68"/>
                  </a:lnTo>
                  <a:lnTo>
                    <a:pt x="23" y="70"/>
                  </a:lnTo>
                  <a:lnTo>
                    <a:pt x="25" y="71"/>
                  </a:lnTo>
                  <a:lnTo>
                    <a:pt x="26" y="74"/>
                  </a:lnTo>
                  <a:lnTo>
                    <a:pt x="31" y="75"/>
                  </a:lnTo>
                  <a:lnTo>
                    <a:pt x="36" y="75"/>
                  </a:lnTo>
                  <a:lnTo>
                    <a:pt x="47" y="74"/>
                  </a:lnTo>
                  <a:lnTo>
                    <a:pt x="59" y="70"/>
                  </a:lnTo>
                  <a:lnTo>
                    <a:pt x="64" y="66"/>
                  </a:lnTo>
                  <a:lnTo>
                    <a:pt x="69" y="61"/>
                  </a:lnTo>
                  <a:lnTo>
                    <a:pt x="75" y="54"/>
                  </a:lnTo>
                  <a:lnTo>
                    <a:pt x="79" y="55"/>
                  </a:lnTo>
                  <a:lnTo>
                    <a:pt x="68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1" y="69"/>
                  </a:lnTo>
                  <a:lnTo>
                    <a:pt x="11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864" name="Picture 648"/>
            <p:cNvPicPr>
              <a:picLocks noChangeAspect="1" noChangeArrowheads="1"/>
            </p:cNvPicPr>
            <p:nvPr/>
          </p:nvPicPr>
          <p:blipFill>
            <a:blip r:embed="rId331" cstate="print"/>
            <a:srcRect/>
            <a:stretch>
              <a:fillRect/>
            </a:stretch>
          </p:blipFill>
          <p:spPr bwMode="auto">
            <a:xfrm>
              <a:off x="5171" y="3044"/>
              <a:ext cx="9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65" name="Picture 649"/>
            <p:cNvPicPr>
              <a:picLocks noChangeAspect="1" noChangeArrowheads="1"/>
            </p:cNvPicPr>
            <p:nvPr/>
          </p:nvPicPr>
          <p:blipFill>
            <a:blip r:embed="rId332" cstate="print"/>
            <a:srcRect/>
            <a:stretch>
              <a:fillRect/>
            </a:stretch>
          </p:blipFill>
          <p:spPr bwMode="auto">
            <a:xfrm>
              <a:off x="5171" y="3044"/>
              <a:ext cx="9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66" name="Picture 650"/>
            <p:cNvPicPr>
              <a:picLocks noChangeAspect="1" noChangeArrowheads="1"/>
            </p:cNvPicPr>
            <p:nvPr/>
          </p:nvPicPr>
          <p:blipFill>
            <a:blip r:embed="rId333" cstate="print"/>
            <a:srcRect/>
            <a:stretch>
              <a:fillRect/>
            </a:stretch>
          </p:blipFill>
          <p:spPr bwMode="auto">
            <a:xfrm>
              <a:off x="1067" y="3203"/>
              <a:ext cx="4108" cy="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67" name="Picture 651"/>
            <p:cNvPicPr>
              <a:picLocks noChangeAspect="1" noChangeArrowheads="1"/>
            </p:cNvPicPr>
            <p:nvPr/>
          </p:nvPicPr>
          <p:blipFill>
            <a:blip r:embed="rId334" cstate="print"/>
            <a:srcRect/>
            <a:stretch>
              <a:fillRect/>
            </a:stretch>
          </p:blipFill>
          <p:spPr bwMode="auto">
            <a:xfrm>
              <a:off x="1067" y="3203"/>
              <a:ext cx="4108" cy="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68" name="Picture 652"/>
            <p:cNvPicPr>
              <a:picLocks noChangeAspect="1" noChangeArrowheads="1"/>
            </p:cNvPicPr>
            <p:nvPr/>
          </p:nvPicPr>
          <p:blipFill>
            <a:blip r:embed="rId335" cstate="print"/>
            <a:srcRect/>
            <a:stretch>
              <a:fillRect/>
            </a:stretch>
          </p:blipFill>
          <p:spPr bwMode="auto">
            <a:xfrm>
              <a:off x="1064" y="3209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69" name="Picture 653"/>
            <p:cNvPicPr>
              <a:picLocks noChangeAspect="1" noChangeArrowheads="1"/>
            </p:cNvPicPr>
            <p:nvPr/>
          </p:nvPicPr>
          <p:blipFill>
            <a:blip r:embed="rId336" cstate="print"/>
            <a:srcRect/>
            <a:stretch>
              <a:fillRect/>
            </a:stretch>
          </p:blipFill>
          <p:spPr bwMode="auto">
            <a:xfrm>
              <a:off x="1064" y="3209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70" name="Freeform 654"/>
            <p:cNvSpPr>
              <a:spLocks/>
            </p:cNvSpPr>
            <p:nvPr/>
          </p:nvSpPr>
          <p:spPr bwMode="auto">
            <a:xfrm>
              <a:off x="1159" y="3239"/>
              <a:ext cx="76" cy="8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52" y="3"/>
                </a:cxn>
                <a:cxn ang="0">
                  <a:pos x="62" y="8"/>
                </a:cxn>
                <a:cxn ang="0">
                  <a:pos x="65" y="3"/>
                </a:cxn>
                <a:cxn ang="0">
                  <a:pos x="69" y="3"/>
                </a:cxn>
                <a:cxn ang="0">
                  <a:pos x="75" y="31"/>
                </a:cxn>
                <a:cxn ang="0">
                  <a:pos x="71" y="31"/>
                </a:cxn>
                <a:cxn ang="0">
                  <a:pos x="67" y="26"/>
                </a:cxn>
                <a:cxn ang="0">
                  <a:pos x="66" y="22"/>
                </a:cxn>
                <a:cxn ang="0">
                  <a:pos x="53" y="9"/>
                </a:cxn>
                <a:cxn ang="0">
                  <a:pos x="41" y="6"/>
                </a:cxn>
                <a:cxn ang="0">
                  <a:pos x="34" y="6"/>
                </a:cxn>
                <a:cxn ang="0">
                  <a:pos x="29" y="9"/>
                </a:cxn>
                <a:cxn ang="0">
                  <a:pos x="24" y="13"/>
                </a:cxn>
                <a:cxn ang="0">
                  <a:pos x="20" y="18"/>
                </a:cxn>
                <a:cxn ang="0">
                  <a:pos x="15" y="29"/>
                </a:cxn>
                <a:cxn ang="0">
                  <a:pos x="14" y="42"/>
                </a:cxn>
                <a:cxn ang="0">
                  <a:pos x="15" y="56"/>
                </a:cxn>
                <a:cxn ang="0">
                  <a:pos x="22" y="67"/>
                </a:cxn>
                <a:cxn ang="0">
                  <a:pos x="32" y="75"/>
                </a:cxn>
                <a:cxn ang="0">
                  <a:pos x="37" y="76"/>
                </a:cxn>
                <a:cxn ang="0">
                  <a:pos x="43" y="78"/>
                </a:cxn>
                <a:cxn ang="0">
                  <a:pos x="53" y="75"/>
                </a:cxn>
                <a:cxn ang="0">
                  <a:pos x="64" y="70"/>
                </a:cxn>
                <a:cxn ang="0">
                  <a:pos x="72" y="60"/>
                </a:cxn>
                <a:cxn ang="0">
                  <a:pos x="76" y="62"/>
                </a:cxn>
                <a:cxn ang="0">
                  <a:pos x="67" y="74"/>
                </a:cxn>
                <a:cxn ang="0">
                  <a:pos x="55" y="80"/>
                </a:cxn>
                <a:cxn ang="0">
                  <a:pos x="41" y="83"/>
                </a:cxn>
                <a:cxn ang="0">
                  <a:pos x="25" y="80"/>
                </a:cxn>
                <a:cxn ang="0">
                  <a:pos x="11" y="71"/>
                </a:cxn>
                <a:cxn ang="0">
                  <a:pos x="3" y="59"/>
                </a:cxn>
                <a:cxn ang="0">
                  <a:pos x="0" y="42"/>
                </a:cxn>
                <a:cxn ang="0">
                  <a:pos x="1" y="29"/>
                </a:cxn>
                <a:cxn ang="0">
                  <a:pos x="6" y="18"/>
                </a:cxn>
                <a:cxn ang="0">
                  <a:pos x="14" y="10"/>
                </a:cxn>
                <a:cxn ang="0">
                  <a:pos x="24" y="4"/>
                </a:cxn>
                <a:cxn ang="0">
                  <a:pos x="32" y="1"/>
                </a:cxn>
                <a:cxn ang="0">
                  <a:pos x="38" y="0"/>
                </a:cxn>
              </a:cxnLst>
              <a:rect l="0" t="0" r="r" b="b"/>
              <a:pathLst>
                <a:path w="76" h="83">
                  <a:moveTo>
                    <a:pt x="38" y="0"/>
                  </a:moveTo>
                  <a:lnTo>
                    <a:pt x="52" y="3"/>
                  </a:lnTo>
                  <a:lnTo>
                    <a:pt x="62" y="8"/>
                  </a:lnTo>
                  <a:lnTo>
                    <a:pt x="65" y="3"/>
                  </a:lnTo>
                  <a:lnTo>
                    <a:pt x="69" y="3"/>
                  </a:lnTo>
                  <a:lnTo>
                    <a:pt x="75" y="31"/>
                  </a:lnTo>
                  <a:lnTo>
                    <a:pt x="71" y="31"/>
                  </a:lnTo>
                  <a:lnTo>
                    <a:pt x="67" y="26"/>
                  </a:lnTo>
                  <a:lnTo>
                    <a:pt x="66" y="22"/>
                  </a:lnTo>
                  <a:lnTo>
                    <a:pt x="53" y="9"/>
                  </a:lnTo>
                  <a:lnTo>
                    <a:pt x="41" y="6"/>
                  </a:lnTo>
                  <a:lnTo>
                    <a:pt x="34" y="6"/>
                  </a:lnTo>
                  <a:lnTo>
                    <a:pt x="29" y="9"/>
                  </a:lnTo>
                  <a:lnTo>
                    <a:pt x="24" y="13"/>
                  </a:lnTo>
                  <a:lnTo>
                    <a:pt x="20" y="18"/>
                  </a:lnTo>
                  <a:lnTo>
                    <a:pt x="15" y="29"/>
                  </a:lnTo>
                  <a:lnTo>
                    <a:pt x="14" y="42"/>
                  </a:lnTo>
                  <a:lnTo>
                    <a:pt x="15" y="56"/>
                  </a:lnTo>
                  <a:lnTo>
                    <a:pt x="22" y="67"/>
                  </a:lnTo>
                  <a:lnTo>
                    <a:pt x="32" y="75"/>
                  </a:lnTo>
                  <a:lnTo>
                    <a:pt x="37" y="76"/>
                  </a:lnTo>
                  <a:lnTo>
                    <a:pt x="43" y="78"/>
                  </a:lnTo>
                  <a:lnTo>
                    <a:pt x="53" y="75"/>
                  </a:lnTo>
                  <a:lnTo>
                    <a:pt x="64" y="70"/>
                  </a:lnTo>
                  <a:lnTo>
                    <a:pt x="72" y="60"/>
                  </a:lnTo>
                  <a:lnTo>
                    <a:pt x="76" y="62"/>
                  </a:lnTo>
                  <a:lnTo>
                    <a:pt x="67" y="74"/>
                  </a:lnTo>
                  <a:lnTo>
                    <a:pt x="55" y="80"/>
                  </a:lnTo>
                  <a:lnTo>
                    <a:pt x="41" y="83"/>
                  </a:lnTo>
                  <a:lnTo>
                    <a:pt x="25" y="80"/>
                  </a:lnTo>
                  <a:lnTo>
                    <a:pt x="11" y="71"/>
                  </a:lnTo>
                  <a:lnTo>
                    <a:pt x="3" y="59"/>
                  </a:lnTo>
                  <a:lnTo>
                    <a:pt x="0" y="42"/>
                  </a:lnTo>
                  <a:lnTo>
                    <a:pt x="1" y="29"/>
                  </a:lnTo>
                  <a:lnTo>
                    <a:pt x="6" y="18"/>
                  </a:lnTo>
                  <a:lnTo>
                    <a:pt x="14" y="10"/>
                  </a:lnTo>
                  <a:lnTo>
                    <a:pt x="24" y="4"/>
                  </a:lnTo>
                  <a:lnTo>
                    <a:pt x="32" y="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71" name="Freeform 655"/>
            <p:cNvSpPr>
              <a:spLocks noEditPoints="1"/>
            </p:cNvSpPr>
            <p:nvPr/>
          </p:nvSpPr>
          <p:spPr bwMode="auto">
            <a:xfrm>
              <a:off x="1244" y="3240"/>
              <a:ext cx="85" cy="80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29" y="7"/>
                </a:cxn>
                <a:cxn ang="0">
                  <a:pos x="27" y="7"/>
                </a:cxn>
                <a:cxn ang="0">
                  <a:pos x="24" y="8"/>
                </a:cxn>
                <a:cxn ang="0">
                  <a:pos x="23" y="11"/>
                </a:cxn>
                <a:cxn ang="0">
                  <a:pos x="23" y="39"/>
                </a:cxn>
                <a:cxn ang="0">
                  <a:pos x="42" y="39"/>
                </a:cxn>
                <a:cxn ang="0">
                  <a:pos x="48" y="37"/>
                </a:cxn>
                <a:cxn ang="0">
                  <a:pos x="54" y="36"/>
                </a:cxn>
                <a:cxn ang="0">
                  <a:pos x="57" y="33"/>
                </a:cxn>
                <a:cxn ang="0">
                  <a:pos x="60" y="31"/>
                </a:cxn>
                <a:cxn ang="0">
                  <a:pos x="62" y="27"/>
                </a:cxn>
                <a:cxn ang="0">
                  <a:pos x="62" y="22"/>
                </a:cxn>
                <a:cxn ang="0">
                  <a:pos x="60" y="13"/>
                </a:cxn>
                <a:cxn ang="0">
                  <a:pos x="52" y="8"/>
                </a:cxn>
                <a:cxn ang="0">
                  <a:pos x="40" y="5"/>
                </a:cxn>
                <a:cxn ang="0">
                  <a:pos x="33" y="5"/>
                </a:cxn>
                <a:cxn ang="0">
                  <a:pos x="0" y="0"/>
                </a:cxn>
                <a:cxn ang="0">
                  <a:pos x="48" y="0"/>
                </a:cxn>
                <a:cxn ang="0">
                  <a:pos x="59" y="2"/>
                </a:cxn>
                <a:cxn ang="0">
                  <a:pos x="67" y="5"/>
                </a:cxn>
                <a:cxn ang="0">
                  <a:pos x="73" y="12"/>
                </a:cxn>
                <a:cxn ang="0">
                  <a:pos x="75" y="21"/>
                </a:cxn>
                <a:cxn ang="0">
                  <a:pos x="73" y="30"/>
                </a:cxn>
                <a:cxn ang="0">
                  <a:pos x="69" y="36"/>
                </a:cxn>
                <a:cxn ang="0">
                  <a:pos x="62" y="40"/>
                </a:cxn>
                <a:cxn ang="0">
                  <a:pos x="54" y="42"/>
                </a:cxn>
                <a:cxn ang="0">
                  <a:pos x="73" y="69"/>
                </a:cxn>
                <a:cxn ang="0">
                  <a:pos x="76" y="73"/>
                </a:cxn>
                <a:cxn ang="0">
                  <a:pos x="80" y="75"/>
                </a:cxn>
                <a:cxn ang="0">
                  <a:pos x="85" y="77"/>
                </a:cxn>
                <a:cxn ang="0">
                  <a:pos x="85" y="80"/>
                </a:cxn>
                <a:cxn ang="0">
                  <a:pos x="66" y="80"/>
                </a:cxn>
                <a:cxn ang="0">
                  <a:pos x="40" y="44"/>
                </a:cxn>
                <a:cxn ang="0">
                  <a:pos x="23" y="44"/>
                </a:cxn>
                <a:cxn ang="0">
                  <a:pos x="23" y="72"/>
                </a:cxn>
                <a:cxn ang="0">
                  <a:pos x="24" y="74"/>
                </a:cxn>
                <a:cxn ang="0">
                  <a:pos x="27" y="75"/>
                </a:cxn>
                <a:cxn ang="0">
                  <a:pos x="31" y="77"/>
                </a:cxn>
                <a:cxn ang="0">
                  <a:pos x="34" y="77"/>
                </a:cxn>
                <a:cxn ang="0">
                  <a:pos x="34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5" y="77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11"/>
                </a:cxn>
                <a:cxn ang="0">
                  <a:pos x="9" y="8"/>
                </a:cxn>
                <a:cxn ang="0">
                  <a:pos x="4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85" h="80">
                  <a:moveTo>
                    <a:pt x="33" y="5"/>
                  </a:moveTo>
                  <a:lnTo>
                    <a:pt x="29" y="7"/>
                  </a:lnTo>
                  <a:lnTo>
                    <a:pt x="27" y="7"/>
                  </a:lnTo>
                  <a:lnTo>
                    <a:pt x="24" y="8"/>
                  </a:lnTo>
                  <a:lnTo>
                    <a:pt x="23" y="11"/>
                  </a:lnTo>
                  <a:lnTo>
                    <a:pt x="23" y="39"/>
                  </a:lnTo>
                  <a:lnTo>
                    <a:pt x="42" y="39"/>
                  </a:lnTo>
                  <a:lnTo>
                    <a:pt x="48" y="37"/>
                  </a:lnTo>
                  <a:lnTo>
                    <a:pt x="54" y="36"/>
                  </a:lnTo>
                  <a:lnTo>
                    <a:pt x="57" y="33"/>
                  </a:lnTo>
                  <a:lnTo>
                    <a:pt x="60" y="31"/>
                  </a:lnTo>
                  <a:lnTo>
                    <a:pt x="62" y="27"/>
                  </a:lnTo>
                  <a:lnTo>
                    <a:pt x="62" y="22"/>
                  </a:lnTo>
                  <a:lnTo>
                    <a:pt x="60" y="13"/>
                  </a:lnTo>
                  <a:lnTo>
                    <a:pt x="52" y="8"/>
                  </a:lnTo>
                  <a:lnTo>
                    <a:pt x="40" y="5"/>
                  </a:lnTo>
                  <a:lnTo>
                    <a:pt x="33" y="5"/>
                  </a:lnTo>
                  <a:close/>
                  <a:moveTo>
                    <a:pt x="0" y="0"/>
                  </a:moveTo>
                  <a:lnTo>
                    <a:pt x="48" y="0"/>
                  </a:lnTo>
                  <a:lnTo>
                    <a:pt x="59" y="2"/>
                  </a:lnTo>
                  <a:lnTo>
                    <a:pt x="67" y="5"/>
                  </a:lnTo>
                  <a:lnTo>
                    <a:pt x="73" y="12"/>
                  </a:lnTo>
                  <a:lnTo>
                    <a:pt x="75" y="21"/>
                  </a:lnTo>
                  <a:lnTo>
                    <a:pt x="73" y="30"/>
                  </a:lnTo>
                  <a:lnTo>
                    <a:pt x="69" y="36"/>
                  </a:lnTo>
                  <a:lnTo>
                    <a:pt x="62" y="40"/>
                  </a:lnTo>
                  <a:lnTo>
                    <a:pt x="54" y="42"/>
                  </a:lnTo>
                  <a:lnTo>
                    <a:pt x="73" y="69"/>
                  </a:lnTo>
                  <a:lnTo>
                    <a:pt x="76" y="73"/>
                  </a:lnTo>
                  <a:lnTo>
                    <a:pt x="80" y="75"/>
                  </a:lnTo>
                  <a:lnTo>
                    <a:pt x="85" y="77"/>
                  </a:lnTo>
                  <a:lnTo>
                    <a:pt x="85" y="80"/>
                  </a:lnTo>
                  <a:lnTo>
                    <a:pt x="66" y="80"/>
                  </a:lnTo>
                  <a:lnTo>
                    <a:pt x="40" y="44"/>
                  </a:lnTo>
                  <a:lnTo>
                    <a:pt x="23" y="44"/>
                  </a:lnTo>
                  <a:lnTo>
                    <a:pt x="23" y="72"/>
                  </a:lnTo>
                  <a:lnTo>
                    <a:pt x="24" y="74"/>
                  </a:lnTo>
                  <a:lnTo>
                    <a:pt x="27" y="75"/>
                  </a:lnTo>
                  <a:lnTo>
                    <a:pt x="31" y="77"/>
                  </a:lnTo>
                  <a:lnTo>
                    <a:pt x="34" y="77"/>
                  </a:lnTo>
                  <a:lnTo>
                    <a:pt x="34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5" y="77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11"/>
                  </a:lnTo>
                  <a:lnTo>
                    <a:pt x="9" y="8"/>
                  </a:lnTo>
                  <a:lnTo>
                    <a:pt x="4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72" name="Freeform 656"/>
            <p:cNvSpPr>
              <a:spLocks noEditPoints="1"/>
            </p:cNvSpPr>
            <p:nvPr/>
          </p:nvSpPr>
          <p:spPr bwMode="auto">
            <a:xfrm>
              <a:off x="1503" y="3240"/>
              <a:ext cx="100" cy="82"/>
            </a:xfrm>
            <a:custGeom>
              <a:avLst/>
              <a:gdLst/>
              <a:ahLst/>
              <a:cxnLst>
                <a:cxn ang="0">
                  <a:pos x="73" y="39"/>
                </a:cxn>
                <a:cxn ang="0">
                  <a:pos x="68" y="58"/>
                </a:cxn>
                <a:cxn ang="0">
                  <a:pos x="73" y="74"/>
                </a:cxn>
                <a:cxn ang="0">
                  <a:pos x="79" y="77"/>
                </a:cxn>
                <a:cxn ang="0">
                  <a:pos x="89" y="68"/>
                </a:cxn>
                <a:cxn ang="0">
                  <a:pos x="89" y="45"/>
                </a:cxn>
                <a:cxn ang="0">
                  <a:pos x="79" y="36"/>
                </a:cxn>
                <a:cxn ang="0">
                  <a:pos x="88" y="33"/>
                </a:cxn>
                <a:cxn ang="0">
                  <a:pos x="98" y="47"/>
                </a:cxn>
                <a:cxn ang="0">
                  <a:pos x="98" y="66"/>
                </a:cxn>
                <a:cxn ang="0">
                  <a:pos x="88" y="79"/>
                </a:cxn>
                <a:cxn ang="0">
                  <a:pos x="72" y="79"/>
                </a:cxn>
                <a:cxn ang="0">
                  <a:pos x="61" y="66"/>
                </a:cxn>
                <a:cxn ang="0">
                  <a:pos x="61" y="47"/>
                </a:cxn>
                <a:cxn ang="0">
                  <a:pos x="72" y="33"/>
                </a:cxn>
                <a:cxn ang="0">
                  <a:pos x="21" y="4"/>
                </a:cxn>
                <a:cxn ang="0">
                  <a:pos x="11" y="14"/>
                </a:cxn>
                <a:cxn ang="0">
                  <a:pos x="9" y="32"/>
                </a:cxn>
                <a:cxn ang="0">
                  <a:pos x="13" y="42"/>
                </a:cxn>
                <a:cxn ang="0">
                  <a:pos x="21" y="45"/>
                </a:cxn>
                <a:cxn ang="0">
                  <a:pos x="31" y="36"/>
                </a:cxn>
                <a:cxn ang="0">
                  <a:pos x="31" y="13"/>
                </a:cxn>
                <a:cxn ang="0">
                  <a:pos x="21" y="4"/>
                </a:cxn>
                <a:cxn ang="0">
                  <a:pos x="80" y="0"/>
                </a:cxn>
                <a:cxn ang="0">
                  <a:pos x="19" y="80"/>
                </a:cxn>
                <a:cxn ang="0">
                  <a:pos x="21" y="0"/>
                </a:cxn>
                <a:cxn ang="0">
                  <a:pos x="36" y="8"/>
                </a:cxn>
                <a:cxn ang="0">
                  <a:pos x="41" y="25"/>
                </a:cxn>
                <a:cxn ang="0">
                  <a:pos x="36" y="42"/>
                </a:cxn>
                <a:cxn ang="0">
                  <a:pos x="21" y="50"/>
                </a:cxn>
                <a:cxn ang="0">
                  <a:pos x="5" y="42"/>
                </a:cxn>
                <a:cxn ang="0">
                  <a:pos x="0" y="25"/>
                </a:cxn>
                <a:cxn ang="0">
                  <a:pos x="5" y="7"/>
                </a:cxn>
                <a:cxn ang="0">
                  <a:pos x="21" y="0"/>
                </a:cxn>
              </a:cxnLst>
              <a:rect l="0" t="0" r="r" b="b"/>
              <a:pathLst>
                <a:path w="100" h="82">
                  <a:moveTo>
                    <a:pt x="79" y="36"/>
                  </a:moveTo>
                  <a:lnTo>
                    <a:pt x="73" y="39"/>
                  </a:lnTo>
                  <a:lnTo>
                    <a:pt x="69" y="46"/>
                  </a:lnTo>
                  <a:lnTo>
                    <a:pt x="68" y="58"/>
                  </a:lnTo>
                  <a:lnTo>
                    <a:pt x="70" y="70"/>
                  </a:lnTo>
                  <a:lnTo>
                    <a:pt x="73" y="74"/>
                  </a:lnTo>
                  <a:lnTo>
                    <a:pt x="75" y="77"/>
                  </a:lnTo>
                  <a:lnTo>
                    <a:pt x="79" y="77"/>
                  </a:lnTo>
                  <a:lnTo>
                    <a:pt x="86" y="75"/>
                  </a:lnTo>
                  <a:lnTo>
                    <a:pt x="89" y="68"/>
                  </a:lnTo>
                  <a:lnTo>
                    <a:pt x="91" y="56"/>
                  </a:lnTo>
                  <a:lnTo>
                    <a:pt x="89" y="45"/>
                  </a:lnTo>
                  <a:lnTo>
                    <a:pt x="86" y="39"/>
                  </a:lnTo>
                  <a:lnTo>
                    <a:pt x="79" y="36"/>
                  </a:lnTo>
                  <a:close/>
                  <a:moveTo>
                    <a:pt x="80" y="32"/>
                  </a:moveTo>
                  <a:lnTo>
                    <a:pt x="88" y="33"/>
                  </a:lnTo>
                  <a:lnTo>
                    <a:pt x="94" y="40"/>
                  </a:lnTo>
                  <a:lnTo>
                    <a:pt x="98" y="47"/>
                  </a:lnTo>
                  <a:lnTo>
                    <a:pt x="100" y="58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8" y="79"/>
                  </a:lnTo>
                  <a:lnTo>
                    <a:pt x="79" y="82"/>
                  </a:lnTo>
                  <a:lnTo>
                    <a:pt x="72" y="79"/>
                  </a:lnTo>
                  <a:lnTo>
                    <a:pt x="65" y="74"/>
                  </a:lnTo>
                  <a:lnTo>
                    <a:pt x="61" y="66"/>
                  </a:lnTo>
                  <a:lnTo>
                    <a:pt x="60" y="56"/>
                  </a:lnTo>
                  <a:lnTo>
                    <a:pt x="61" y="47"/>
                  </a:lnTo>
                  <a:lnTo>
                    <a:pt x="65" y="40"/>
                  </a:lnTo>
                  <a:lnTo>
                    <a:pt x="72" y="33"/>
                  </a:lnTo>
                  <a:lnTo>
                    <a:pt x="80" y="32"/>
                  </a:lnTo>
                  <a:close/>
                  <a:moveTo>
                    <a:pt x="21" y="4"/>
                  </a:moveTo>
                  <a:lnTo>
                    <a:pt x="14" y="7"/>
                  </a:lnTo>
                  <a:lnTo>
                    <a:pt x="11" y="14"/>
                  </a:lnTo>
                  <a:lnTo>
                    <a:pt x="9" y="26"/>
                  </a:lnTo>
                  <a:lnTo>
                    <a:pt x="9" y="32"/>
                  </a:lnTo>
                  <a:lnTo>
                    <a:pt x="12" y="39"/>
                  </a:lnTo>
                  <a:lnTo>
                    <a:pt x="13" y="42"/>
                  </a:lnTo>
                  <a:lnTo>
                    <a:pt x="17" y="45"/>
                  </a:lnTo>
                  <a:lnTo>
                    <a:pt x="21" y="45"/>
                  </a:lnTo>
                  <a:lnTo>
                    <a:pt x="27" y="42"/>
                  </a:lnTo>
                  <a:lnTo>
                    <a:pt x="31" y="36"/>
                  </a:lnTo>
                  <a:lnTo>
                    <a:pt x="32" y="25"/>
                  </a:lnTo>
                  <a:lnTo>
                    <a:pt x="31" y="13"/>
                  </a:lnTo>
                  <a:lnTo>
                    <a:pt x="27" y="7"/>
                  </a:lnTo>
                  <a:lnTo>
                    <a:pt x="21" y="4"/>
                  </a:lnTo>
                  <a:close/>
                  <a:moveTo>
                    <a:pt x="74" y="0"/>
                  </a:moveTo>
                  <a:lnTo>
                    <a:pt x="80" y="0"/>
                  </a:lnTo>
                  <a:lnTo>
                    <a:pt x="27" y="80"/>
                  </a:lnTo>
                  <a:lnTo>
                    <a:pt x="19" y="80"/>
                  </a:lnTo>
                  <a:lnTo>
                    <a:pt x="74" y="0"/>
                  </a:lnTo>
                  <a:close/>
                  <a:moveTo>
                    <a:pt x="21" y="0"/>
                  </a:moveTo>
                  <a:lnTo>
                    <a:pt x="30" y="2"/>
                  </a:lnTo>
                  <a:lnTo>
                    <a:pt x="36" y="8"/>
                  </a:lnTo>
                  <a:lnTo>
                    <a:pt x="40" y="16"/>
                  </a:lnTo>
                  <a:lnTo>
                    <a:pt x="41" y="25"/>
                  </a:lnTo>
                  <a:lnTo>
                    <a:pt x="40" y="35"/>
                  </a:lnTo>
                  <a:lnTo>
                    <a:pt x="36" y="42"/>
                  </a:lnTo>
                  <a:lnTo>
                    <a:pt x="30" y="47"/>
                  </a:lnTo>
                  <a:lnTo>
                    <a:pt x="21" y="50"/>
                  </a:lnTo>
                  <a:lnTo>
                    <a:pt x="12" y="47"/>
                  </a:lnTo>
                  <a:lnTo>
                    <a:pt x="5" y="42"/>
                  </a:lnTo>
                  <a:lnTo>
                    <a:pt x="2" y="35"/>
                  </a:lnTo>
                  <a:lnTo>
                    <a:pt x="0" y="25"/>
                  </a:lnTo>
                  <a:lnTo>
                    <a:pt x="2" y="16"/>
                  </a:lnTo>
                  <a:lnTo>
                    <a:pt x="5" y="7"/>
                  </a:lnTo>
                  <a:lnTo>
                    <a:pt x="12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73" name="Freeform 657"/>
            <p:cNvSpPr>
              <a:spLocks noEditPoints="1"/>
            </p:cNvSpPr>
            <p:nvPr/>
          </p:nvSpPr>
          <p:spPr bwMode="auto">
            <a:xfrm>
              <a:off x="1611" y="3239"/>
              <a:ext cx="64" cy="83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5" y="8"/>
                </a:cxn>
                <a:cxn ang="0">
                  <a:pos x="21" y="10"/>
                </a:cxn>
                <a:cxn ang="0">
                  <a:pos x="20" y="14"/>
                </a:cxn>
                <a:cxn ang="0">
                  <a:pos x="17" y="17"/>
                </a:cxn>
                <a:cxn ang="0">
                  <a:pos x="14" y="29"/>
                </a:cxn>
                <a:cxn ang="0">
                  <a:pos x="13" y="43"/>
                </a:cxn>
                <a:cxn ang="0">
                  <a:pos x="14" y="59"/>
                </a:cxn>
                <a:cxn ang="0">
                  <a:pos x="18" y="69"/>
                </a:cxn>
                <a:cxn ang="0">
                  <a:pos x="23" y="75"/>
                </a:cxn>
                <a:cxn ang="0">
                  <a:pos x="32" y="78"/>
                </a:cxn>
                <a:cxn ang="0">
                  <a:pos x="42" y="75"/>
                </a:cxn>
                <a:cxn ang="0">
                  <a:pos x="45" y="71"/>
                </a:cxn>
                <a:cxn ang="0">
                  <a:pos x="47" y="66"/>
                </a:cxn>
                <a:cxn ang="0">
                  <a:pos x="50" y="55"/>
                </a:cxn>
                <a:cxn ang="0">
                  <a:pos x="51" y="42"/>
                </a:cxn>
                <a:cxn ang="0">
                  <a:pos x="50" y="26"/>
                </a:cxn>
                <a:cxn ang="0">
                  <a:pos x="46" y="15"/>
                </a:cxn>
                <a:cxn ang="0">
                  <a:pos x="41" y="9"/>
                </a:cxn>
                <a:cxn ang="0">
                  <a:pos x="32" y="6"/>
                </a:cxn>
                <a:cxn ang="0">
                  <a:pos x="28" y="6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0" y="6"/>
                </a:cxn>
                <a:cxn ang="0">
                  <a:pos x="56" y="14"/>
                </a:cxn>
                <a:cxn ang="0">
                  <a:pos x="63" y="27"/>
                </a:cxn>
                <a:cxn ang="0">
                  <a:pos x="64" y="42"/>
                </a:cxn>
                <a:cxn ang="0">
                  <a:pos x="63" y="57"/>
                </a:cxn>
                <a:cxn ang="0">
                  <a:pos x="56" y="70"/>
                </a:cxn>
                <a:cxn ang="0">
                  <a:pos x="46" y="80"/>
                </a:cxn>
                <a:cxn ang="0">
                  <a:pos x="32" y="83"/>
                </a:cxn>
                <a:cxn ang="0">
                  <a:pos x="18" y="80"/>
                </a:cxn>
                <a:cxn ang="0">
                  <a:pos x="8" y="70"/>
                </a:cxn>
                <a:cxn ang="0">
                  <a:pos x="2" y="57"/>
                </a:cxn>
                <a:cxn ang="0">
                  <a:pos x="0" y="42"/>
                </a:cxn>
                <a:cxn ang="0">
                  <a:pos x="3" y="23"/>
                </a:cxn>
                <a:cxn ang="0">
                  <a:pos x="12" y="9"/>
                </a:cxn>
                <a:cxn ang="0">
                  <a:pos x="21" y="3"/>
                </a:cxn>
                <a:cxn ang="0">
                  <a:pos x="32" y="0"/>
                </a:cxn>
              </a:cxnLst>
              <a:rect l="0" t="0" r="r" b="b"/>
              <a:pathLst>
                <a:path w="64" h="83">
                  <a:moveTo>
                    <a:pt x="28" y="6"/>
                  </a:moveTo>
                  <a:lnTo>
                    <a:pt x="25" y="8"/>
                  </a:lnTo>
                  <a:lnTo>
                    <a:pt x="21" y="10"/>
                  </a:lnTo>
                  <a:lnTo>
                    <a:pt x="20" y="14"/>
                  </a:lnTo>
                  <a:lnTo>
                    <a:pt x="17" y="17"/>
                  </a:lnTo>
                  <a:lnTo>
                    <a:pt x="14" y="29"/>
                  </a:lnTo>
                  <a:lnTo>
                    <a:pt x="13" y="43"/>
                  </a:lnTo>
                  <a:lnTo>
                    <a:pt x="14" y="59"/>
                  </a:lnTo>
                  <a:lnTo>
                    <a:pt x="18" y="69"/>
                  </a:lnTo>
                  <a:lnTo>
                    <a:pt x="23" y="75"/>
                  </a:lnTo>
                  <a:lnTo>
                    <a:pt x="32" y="78"/>
                  </a:lnTo>
                  <a:lnTo>
                    <a:pt x="42" y="75"/>
                  </a:lnTo>
                  <a:lnTo>
                    <a:pt x="45" y="71"/>
                  </a:lnTo>
                  <a:lnTo>
                    <a:pt x="47" y="66"/>
                  </a:lnTo>
                  <a:lnTo>
                    <a:pt x="50" y="55"/>
                  </a:lnTo>
                  <a:lnTo>
                    <a:pt x="51" y="42"/>
                  </a:lnTo>
                  <a:lnTo>
                    <a:pt x="50" y="26"/>
                  </a:lnTo>
                  <a:lnTo>
                    <a:pt x="46" y="15"/>
                  </a:lnTo>
                  <a:lnTo>
                    <a:pt x="41" y="9"/>
                  </a:lnTo>
                  <a:lnTo>
                    <a:pt x="32" y="6"/>
                  </a:lnTo>
                  <a:lnTo>
                    <a:pt x="28" y="6"/>
                  </a:lnTo>
                  <a:close/>
                  <a:moveTo>
                    <a:pt x="32" y="0"/>
                  </a:moveTo>
                  <a:lnTo>
                    <a:pt x="42" y="1"/>
                  </a:lnTo>
                  <a:lnTo>
                    <a:pt x="50" y="6"/>
                  </a:lnTo>
                  <a:lnTo>
                    <a:pt x="56" y="14"/>
                  </a:lnTo>
                  <a:lnTo>
                    <a:pt x="63" y="27"/>
                  </a:lnTo>
                  <a:lnTo>
                    <a:pt x="64" y="42"/>
                  </a:lnTo>
                  <a:lnTo>
                    <a:pt x="63" y="57"/>
                  </a:lnTo>
                  <a:lnTo>
                    <a:pt x="56" y="70"/>
                  </a:lnTo>
                  <a:lnTo>
                    <a:pt x="46" y="80"/>
                  </a:lnTo>
                  <a:lnTo>
                    <a:pt x="32" y="83"/>
                  </a:lnTo>
                  <a:lnTo>
                    <a:pt x="18" y="80"/>
                  </a:lnTo>
                  <a:lnTo>
                    <a:pt x="8" y="70"/>
                  </a:lnTo>
                  <a:lnTo>
                    <a:pt x="2" y="57"/>
                  </a:lnTo>
                  <a:lnTo>
                    <a:pt x="0" y="42"/>
                  </a:lnTo>
                  <a:lnTo>
                    <a:pt x="3" y="23"/>
                  </a:lnTo>
                  <a:lnTo>
                    <a:pt x="12" y="9"/>
                  </a:lnTo>
                  <a:lnTo>
                    <a:pt x="21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74" name="Freeform 658"/>
            <p:cNvSpPr>
              <a:spLocks noEditPoints="1"/>
            </p:cNvSpPr>
            <p:nvPr/>
          </p:nvSpPr>
          <p:spPr bwMode="auto">
            <a:xfrm>
              <a:off x="1683" y="3240"/>
              <a:ext cx="85" cy="80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28" y="7"/>
                </a:cxn>
                <a:cxn ang="0">
                  <a:pos x="25" y="8"/>
                </a:cxn>
                <a:cxn ang="0">
                  <a:pos x="22" y="11"/>
                </a:cxn>
                <a:cxn ang="0">
                  <a:pos x="22" y="72"/>
                </a:cxn>
                <a:cxn ang="0">
                  <a:pos x="24" y="73"/>
                </a:cxn>
                <a:cxn ang="0">
                  <a:pos x="29" y="75"/>
                </a:cxn>
                <a:cxn ang="0">
                  <a:pos x="36" y="75"/>
                </a:cxn>
                <a:cxn ang="0">
                  <a:pos x="50" y="73"/>
                </a:cxn>
                <a:cxn ang="0">
                  <a:pos x="62" y="66"/>
                </a:cxn>
                <a:cxn ang="0">
                  <a:pos x="68" y="55"/>
                </a:cxn>
                <a:cxn ang="0">
                  <a:pos x="71" y="41"/>
                </a:cxn>
                <a:cxn ang="0">
                  <a:pos x="68" y="26"/>
                </a:cxn>
                <a:cxn ang="0">
                  <a:pos x="62" y="14"/>
                </a:cxn>
                <a:cxn ang="0">
                  <a:pos x="50" y="8"/>
                </a:cxn>
                <a:cxn ang="0">
                  <a:pos x="36" y="5"/>
                </a:cxn>
                <a:cxn ang="0">
                  <a:pos x="31" y="5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52" y="3"/>
                </a:cxn>
                <a:cxn ang="0">
                  <a:pos x="64" y="7"/>
                </a:cxn>
                <a:cxn ang="0">
                  <a:pos x="75" y="14"/>
                </a:cxn>
                <a:cxn ang="0">
                  <a:pos x="81" y="25"/>
                </a:cxn>
                <a:cxn ang="0">
                  <a:pos x="83" y="33"/>
                </a:cxn>
                <a:cxn ang="0">
                  <a:pos x="85" y="41"/>
                </a:cxn>
                <a:cxn ang="0">
                  <a:pos x="82" y="56"/>
                </a:cxn>
                <a:cxn ang="0">
                  <a:pos x="76" y="66"/>
                </a:cxn>
                <a:cxn ang="0">
                  <a:pos x="66" y="74"/>
                </a:cxn>
                <a:cxn ang="0">
                  <a:pos x="53" y="79"/>
                </a:cxn>
                <a:cxn ang="0">
                  <a:pos x="36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5" y="77"/>
                </a:cxn>
                <a:cxn ang="0">
                  <a:pos x="7" y="74"/>
                </a:cxn>
                <a:cxn ang="0">
                  <a:pos x="10" y="73"/>
                </a:cxn>
                <a:cxn ang="0">
                  <a:pos x="11" y="69"/>
                </a:cxn>
                <a:cxn ang="0">
                  <a:pos x="11" y="13"/>
                </a:cxn>
                <a:cxn ang="0">
                  <a:pos x="9" y="8"/>
                </a:cxn>
                <a:cxn ang="0">
                  <a:pos x="7" y="7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85" h="80">
                  <a:moveTo>
                    <a:pt x="31" y="5"/>
                  </a:moveTo>
                  <a:lnTo>
                    <a:pt x="28" y="7"/>
                  </a:lnTo>
                  <a:lnTo>
                    <a:pt x="25" y="8"/>
                  </a:lnTo>
                  <a:lnTo>
                    <a:pt x="22" y="11"/>
                  </a:lnTo>
                  <a:lnTo>
                    <a:pt x="22" y="72"/>
                  </a:lnTo>
                  <a:lnTo>
                    <a:pt x="24" y="73"/>
                  </a:lnTo>
                  <a:lnTo>
                    <a:pt x="29" y="75"/>
                  </a:lnTo>
                  <a:lnTo>
                    <a:pt x="36" y="75"/>
                  </a:lnTo>
                  <a:lnTo>
                    <a:pt x="50" y="73"/>
                  </a:lnTo>
                  <a:lnTo>
                    <a:pt x="62" y="66"/>
                  </a:lnTo>
                  <a:lnTo>
                    <a:pt x="68" y="55"/>
                  </a:lnTo>
                  <a:lnTo>
                    <a:pt x="71" y="41"/>
                  </a:lnTo>
                  <a:lnTo>
                    <a:pt x="68" y="26"/>
                  </a:lnTo>
                  <a:lnTo>
                    <a:pt x="62" y="14"/>
                  </a:lnTo>
                  <a:lnTo>
                    <a:pt x="50" y="8"/>
                  </a:lnTo>
                  <a:lnTo>
                    <a:pt x="36" y="5"/>
                  </a:lnTo>
                  <a:lnTo>
                    <a:pt x="31" y="5"/>
                  </a:lnTo>
                  <a:close/>
                  <a:moveTo>
                    <a:pt x="0" y="0"/>
                  </a:moveTo>
                  <a:lnTo>
                    <a:pt x="36" y="0"/>
                  </a:lnTo>
                  <a:lnTo>
                    <a:pt x="52" y="3"/>
                  </a:lnTo>
                  <a:lnTo>
                    <a:pt x="64" y="7"/>
                  </a:lnTo>
                  <a:lnTo>
                    <a:pt x="75" y="14"/>
                  </a:lnTo>
                  <a:lnTo>
                    <a:pt x="81" y="25"/>
                  </a:lnTo>
                  <a:lnTo>
                    <a:pt x="83" y="33"/>
                  </a:lnTo>
                  <a:lnTo>
                    <a:pt x="85" y="41"/>
                  </a:lnTo>
                  <a:lnTo>
                    <a:pt x="82" y="56"/>
                  </a:lnTo>
                  <a:lnTo>
                    <a:pt x="76" y="66"/>
                  </a:lnTo>
                  <a:lnTo>
                    <a:pt x="66" y="74"/>
                  </a:lnTo>
                  <a:lnTo>
                    <a:pt x="53" y="79"/>
                  </a:lnTo>
                  <a:lnTo>
                    <a:pt x="36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5" y="77"/>
                  </a:lnTo>
                  <a:lnTo>
                    <a:pt x="7" y="74"/>
                  </a:lnTo>
                  <a:lnTo>
                    <a:pt x="10" y="73"/>
                  </a:lnTo>
                  <a:lnTo>
                    <a:pt x="11" y="69"/>
                  </a:lnTo>
                  <a:lnTo>
                    <a:pt x="11" y="13"/>
                  </a:lnTo>
                  <a:lnTo>
                    <a:pt x="9" y="8"/>
                  </a:lnTo>
                  <a:lnTo>
                    <a:pt x="7" y="7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875" name="Picture 659"/>
            <p:cNvPicPr>
              <a:picLocks noChangeAspect="1" noChangeArrowheads="1"/>
            </p:cNvPicPr>
            <p:nvPr/>
          </p:nvPicPr>
          <p:blipFill>
            <a:blip r:embed="rId337" cstate="print"/>
            <a:srcRect/>
            <a:stretch>
              <a:fillRect/>
            </a:stretch>
          </p:blipFill>
          <p:spPr bwMode="auto">
            <a:xfrm>
              <a:off x="1857" y="3209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76" name="Picture 660"/>
            <p:cNvPicPr>
              <a:picLocks noChangeAspect="1" noChangeArrowheads="1"/>
            </p:cNvPicPr>
            <p:nvPr/>
          </p:nvPicPr>
          <p:blipFill>
            <a:blip r:embed="rId338" cstate="print"/>
            <a:srcRect/>
            <a:stretch>
              <a:fillRect/>
            </a:stretch>
          </p:blipFill>
          <p:spPr bwMode="auto">
            <a:xfrm>
              <a:off x="1857" y="3209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77" name="Picture 661"/>
            <p:cNvPicPr>
              <a:picLocks noChangeAspect="1" noChangeArrowheads="1"/>
            </p:cNvPicPr>
            <p:nvPr/>
          </p:nvPicPr>
          <p:blipFill>
            <a:blip r:embed="rId339" cstate="print"/>
            <a:srcRect/>
            <a:stretch>
              <a:fillRect/>
            </a:stretch>
          </p:blipFill>
          <p:spPr bwMode="auto">
            <a:xfrm>
              <a:off x="1885" y="3209"/>
              <a:ext cx="7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78" name="Picture 662"/>
            <p:cNvPicPr>
              <a:picLocks noChangeAspect="1" noChangeArrowheads="1"/>
            </p:cNvPicPr>
            <p:nvPr/>
          </p:nvPicPr>
          <p:blipFill>
            <a:blip r:embed="rId340" cstate="print"/>
            <a:srcRect/>
            <a:stretch>
              <a:fillRect/>
            </a:stretch>
          </p:blipFill>
          <p:spPr bwMode="auto">
            <a:xfrm>
              <a:off x="1885" y="3209"/>
              <a:ext cx="7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79" name="Freeform 663"/>
            <p:cNvSpPr>
              <a:spLocks/>
            </p:cNvSpPr>
            <p:nvPr/>
          </p:nvSpPr>
          <p:spPr bwMode="auto">
            <a:xfrm>
              <a:off x="2044" y="3240"/>
              <a:ext cx="80" cy="8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73" y="0"/>
                </a:cxn>
                <a:cxn ang="0">
                  <a:pos x="80" y="22"/>
                </a:cxn>
                <a:cxn ang="0">
                  <a:pos x="76" y="23"/>
                </a:cxn>
                <a:cxn ang="0">
                  <a:pos x="68" y="13"/>
                </a:cxn>
                <a:cxn ang="0">
                  <a:pos x="61" y="7"/>
                </a:cxn>
                <a:cxn ang="0">
                  <a:pos x="50" y="5"/>
                </a:cxn>
                <a:cxn ang="0">
                  <a:pos x="48" y="5"/>
                </a:cxn>
                <a:cxn ang="0">
                  <a:pos x="45" y="8"/>
                </a:cxn>
                <a:cxn ang="0">
                  <a:pos x="45" y="68"/>
                </a:cxn>
                <a:cxn ang="0">
                  <a:pos x="47" y="72"/>
                </a:cxn>
                <a:cxn ang="0">
                  <a:pos x="48" y="74"/>
                </a:cxn>
                <a:cxn ang="0">
                  <a:pos x="49" y="75"/>
                </a:cxn>
                <a:cxn ang="0">
                  <a:pos x="53" y="77"/>
                </a:cxn>
                <a:cxn ang="0">
                  <a:pos x="58" y="77"/>
                </a:cxn>
                <a:cxn ang="0">
                  <a:pos x="58" y="80"/>
                </a:cxn>
                <a:cxn ang="0">
                  <a:pos x="21" y="80"/>
                </a:cxn>
                <a:cxn ang="0">
                  <a:pos x="21" y="77"/>
                </a:cxn>
                <a:cxn ang="0">
                  <a:pos x="26" y="77"/>
                </a:cxn>
                <a:cxn ang="0">
                  <a:pos x="31" y="74"/>
                </a:cxn>
                <a:cxn ang="0">
                  <a:pos x="33" y="72"/>
                </a:cxn>
                <a:cxn ang="0">
                  <a:pos x="34" y="68"/>
                </a:cxn>
                <a:cxn ang="0">
                  <a:pos x="34" y="11"/>
                </a:cxn>
                <a:cxn ang="0">
                  <a:pos x="31" y="5"/>
                </a:cxn>
                <a:cxn ang="0">
                  <a:pos x="29" y="5"/>
                </a:cxn>
                <a:cxn ang="0">
                  <a:pos x="19" y="7"/>
                </a:cxn>
                <a:cxn ang="0">
                  <a:pos x="11" y="13"/>
                </a:cxn>
                <a:cxn ang="0">
                  <a:pos x="3" y="23"/>
                </a:cxn>
                <a:cxn ang="0">
                  <a:pos x="0" y="22"/>
                </a:cxn>
                <a:cxn ang="0">
                  <a:pos x="6" y="0"/>
                </a:cxn>
              </a:cxnLst>
              <a:rect l="0" t="0" r="r" b="b"/>
              <a:pathLst>
                <a:path w="80" h="80">
                  <a:moveTo>
                    <a:pt x="6" y="0"/>
                  </a:moveTo>
                  <a:lnTo>
                    <a:pt x="73" y="0"/>
                  </a:lnTo>
                  <a:lnTo>
                    <a:pt x="80" y="22"/>
                  </a:lnTo>
                  <a:lnTo>
                    <a:pt x="76" y="23"/>
                  </a:lnTo>
                  <a:lnTo>
                    <a:pt x="68" y="13"/>
                  </a:lnTo>
                  <a:lnTo>
                    <a:pt x="6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5" y="8"/>
                  </a:lnTo>
                  <a:lnTo>
                    <a:pt x="45" y="68"/>
                  </a:lnTo>
                  <a:lnTo>
                    <a:pt x="47" y="72"/>
                  </a:lnTo>
                  <a:lnTo>
                    <a:pt x="48" y="74"/>
                  </a:lnTo>
                  <a:lnTo>
                    <a:pt x="49" y="75"/>
                  </a:lnTo>
                  <a:lnTo>
                    <a:pt x="53" y="77"/>
                  </a:lnTo>
                  <a:lnTo>
                    <a:pt x="58" y="77"/>
                  </a:lnTo>
                  <a:lnTo>
                    <a:pt x="58" y="80"/>
                  </a:lnTo>
                  <a:lnTo>
                    <a:pt x="21" y="80"/>
                  </a:lnTo>
                  <a:lnTo>
                    <a:pt x="21" y="77"/>
                  </a:lnTo>
                  <a:lnTo>
                    <a:pt x="26" y="77"/>
                  </a:lnTo>
                  <a:lnTo>
                    <a:pt x="31" y="74"/>
                  </a:lnTo>
                  <a:lnTo>
                    <a:pt x="33" y="72"/>
                  </a:lnTo>
                  <a:lnTo>
                    <a:pt x="34" y="68"/>
                  </a:lnTo>
                  <a:lnTo>
                    <a:pt x="34" y="11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19" y="7"/>
                  </a:lnTo>
                  <a:lnTo>
                    <a:pt x="11" y="13"/>
                  </a:lnTo>
                  <a:lnTo>
                    <a:pt x="3" y="23"/>
                  </a:lnTo>
                  <a:lnTo>
                    <a:pt x="0" y="2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80" name="Freeform 664"/>
            <p:cNvSpPr>
              <a:spLocks noEditPoints="1"/>
            </p:cNvSpPr>
            <p:nvPr/>
          </p:nvSpPr>
          <p:spPr bwMode="auto">
            <a:xfrm>
              <a:off x="2116" y="3240"/>
              <a:ext cx="88" cy="80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28" y="46"/>
                </a:cxn>
                <a:cxn ang="0">
                  <a:pos x="55" y="46"/>
                </a:cxn>
                <a:cxn ang="0">
                  <a:pos x="42" y="11"/>
                </a:cxn>
                <a:cxn ang="0">
                  <a:pos x="39" y="0"/>
                </a:cxn>
                <a:cxn ang="0">
                  <a:pos x="50" y="0"/>
                </a:cxn>
                <a:cxn ang="0">
                  <a:pos x="75" y="64"/>
                </a:cxn>
                <a:cxn ang="0">
                  <a:pos x="78" y="72"/>
                </a:cxn>
                <a:cxn ang="0">
                  <a:pos x="79" y="73"/>
                </a:cxn>
                <a:cxn ang="0">
                  <a:pos x="84" y="75"/>
                </a:cxn>
                <a:cxn ang="0">
                  <a:pos x="88" y="77"/>
                </a:cxn>
                <a:cxn ang="0">
                  <a:pos x="88" y="80"/>
                </a:cxn>
                <a:cxn ang="0">
                  <a:pos x="55" y="80"/>
                </a:cxn>
                <a:cxn ang="0">
                  <a:pos x="55" y="77"/>
                </a:cxn>
                <a:cxn ang="0">
                  <a:pos x="58" y="77"/>
                </a:cxn>
                <a:cxn ang="0">
                  <a:pos x="64" y="74"/>
                </a:cxn>
                <a:cxn ang="0">
                  <a:pos x="64" y="69"/>
                </a:cxn>
                <a:cxn ang="0">
                  <a:pos x="62" y="66"/>
                </a:cxn>
                <a:cxn ang="0">
                  <a:pos x="57" y="51"/>
                </a:cxn>
                <a:cxn ang="0">
                  <a:pos x="27" y="51"/>
                </a:cxn>
                <a:cxn ang="0">
                  <a:pos x="25" y="54"/>
                </a:cxn>
                <a:cxn ang="0">
                  <a:pos x="24" y="58"/>
                </a:cxn>
                <a:cxn ang="0">
                  <a:pos x="23" y="63"/>
                </a:cxn>
                <a:cxn ang="0">
                  <a:pos x="20" y="70"/>
                </a:cxn>
                <a:cxn ang="0">
                  <a:pos x="22" y="72"/>
                </a:cxn>
                <a:cxn ang="0">
                  <a:pos x="23" y="74"/>
                </a:cxn>
                <a:cxn ang="0">
                  <a:pos x="24" y="75"/>
                </a:cxn>
                <a:cxn ang="0">
                  <a:pos x="27" y="75"/>
                </a:cxn>
                <a:cxn ang="0">
                  <a:pos x="28" y="77"/>
                </a:cxn>
                <a:cxn ang="0">
                  <a:pos x="32" y="77"/>
                </a:cxn>
                <a:cxn ang="0">
                  <a:pos x="32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3" y="68"/>
                </a:cxn>
                <a:cxn ang="0">
                  <a:pos x="14" y="63"/>
                </a:cxn>
                <a:cxn ang="0">
                  <a:pos x="18" y="54"/>
                </a:cxn>
                <a:cxn ang="0">
                  <a:pos x="23" y="42"/>
                </a:cxn>
                <a:cxn ang="0">
                  <a:pos x="28" y="28"/>
                </a:cxn>
                <a:cxn ang="0">
                  <a:pos x="33" y="17"/>
                </a:cxn>
                <a:cxn ang="0">
                  <a:pos x="37" y="7"/>
                </a:cxn>
                <a:cxn ang="0">
                  <a:pos x="39" y="0"/>
                </a:cxn>
              </a:cxnLst>
              <a:rect l="0" t="0" r="r" b="b"/>
              <a:pathLst>
                <a:path w="88" h="80">
                  <a:moveTo>
                    <a:pt x="42" y="11"/>
                  </a:moveTo>
                  <a:lnTo>
                    <a:pt x="28" y="46"/>
                  </a:lnTo>
                  <a:lnTo>
                    <a:pt x="55" y="46"/>
                  </a:lnTo>
                  <a:lnTo>
                    <a:pt x="42" y="11"/>
                  </a:lnTo>
                  <a:close/>
                  <a:moveTo>
                    <a:pt x="39" y="0"/>
                  </a:moveTo>
                  <a:lnTo>
                    <a:pt x="50" y="0"/>
                  </a:lnTo>
                  <a:lnTo>
                    <a:pt x="75" y="64"/>
                  </a:lnTo>
                  <a:lnTo>
                    <a:pt x="78" y="72"/>
                  </a:lnTo>
                  <a:lnTo>
                    <a:pt x="79" y="73"/>
                  </a:lnTo>
                  <a:lnTo>
                    <a:pt x="84" y="75"/>
                  </a:lnTo>
                  <a:lnTo>
                    <a:pt x="88" y="77"/>
                  </a:lnTo>
                  <a:lnTo>
                    <a:pt x="88" y="80"/>
                  </a:lnTo>
                  <a:lnTo>
                    <a:pt x="55" y="80"/>
                  </a:lnTo>
                  <a:lnTo>
                    <a:pt x="55" y="77"/>
                  </a:lnTo>
                  <a:lnTo>
                    <a:pt x="58" y="77"/>
                  </a:lnTo>
                  <a:lnTo>
                    <a:pt x="64" y="74"/>
                  </a:lnTo>
                  <a:lnTo>
                    <a:pt x="64" y="69"/>
                  </a:lnTo>
                  <a:lnTo>
                    <a:pt x="62" y="66"/>
                  </a:lnTo>
                  <a:lnTo>
                    <a:pt x="57" y="51"/>
                  </a:lnTo>
                  <a:lnTo>
                    <a:pt x="27" y="51"/>
                  </a:lnTo>
                  <a:lnTo>
                    <a:pt x="25" y="54"/>
                  </a:lnTo>
                  <a:lnTo>
                    <a:pt x="24" y="58"/>
                  </a:lnTo>
                  <a:lnTo>
                    <a:pt x="23" y="63"/>
                  </a:lnTo>
                  <a:lnTo>
                    <a:pt x="20" y="70"/>
                  </a:lnTo>
                  <a:lnTo>
                    <a:pt x="22" y="72"/>
                  </a:lnTo>
                  <a:lnTo>
                    <a:pt x="23" y="74"/>
                  </a:lnTo>
                  <a:lnTo>
                    <a:pt x="24" y="75"/>
                  </a:lnTo>
                  <a:lnTo>
                    <a:pt x="27" y="75"/>
                  </a:lnTo>
                  <a:lnTo>
                    <a:pt x="28" y="77"/>
                  </a:lnTo>
                  <a:lnTo>
                    <a:pt x="32" y="77"/>
                  </a:lnTo>
                  <a:lnTo>
                    <a:pt x="32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3" y="68"/>
                  </a:lnTo>
                  <a:lnTo>
                    <a:pt x="14" y="63"/>
                  </a:lnTo>
                  <a:lnTo>
                    <a:pt x="18" y="54"/>
                  </a:lnTo>
                  <a:lnTo>
                    <a:pt x="23" y="42"/>
                  </a:lnTo>
                  <a:lnTo>
                    <a:pt x="28" y="28"/>
                  </a:lnTo>
                  <a:lnTo>
                    <a:pt x="33" y="17"/>
                  </a:lnTo>
                  <a:lnTo>
                    <a:pt x="37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81" name="Freeform 665"/>
            <p:cNvSpPr>
              <a:spLocks noEditPoints="1"/>
            </p:cNvSpPr>
            <p:nvPr/>
          </p:nvSpPr>
          <p:spPr bwMode="auto">
            <a:xfrm>
              <a:off x="2208" y="3240"/>
              <a:ext cx="77" cy="80"/>
            </a:xfrm>
            <a:custGeom>
              <a:avLst/>
              <a:gdLst/>
              <a:ahLst/>
              <a:cxnLst>
                <a:cxn ang="0">
                  <a:pos x="21" y="40"/>
                </a:cxn>
                <a:cxn ang="0">
                  <a:pos x="21" y="66"/>
                </a:cxn>
                <a:cxn ang="0">
                  <a:pos x="22" y="70"/>
                </a:cxn>
                <a:cxn ang="0">
                  <a:pos x="22" y="72"/>
                </a:cxn>
                <a:cxn ang="0">
                  <a:pos x="25" y="74"/>
                </a:cxn>
                <a:cxn ang="0">
                  <a:pos x="27" y="74"/>
                </a:cxn>
                <a:cxn ang="0">
                  <a:pos x="31" y="75"/>
                </a:cxn>
                <a:cxn ang="0">
                  <a:pos x="36" y="75"/>
                </a:cxn>
                <a:cxn ang="0">
                  <a:pos x="49" y="74"/>
                </a:cxn>
                <a:cxn ang="0">
                  <a:pos x="58" y="70"/>
                </a:cxn>
                <a:cxn ang="0">
                  <a:pos x="63" y="65"/>
                </a:cxn>
                <a:cxn ang="0">
                  <a:pos x="64" y="56"/>
                </a:cxn>
                <a:cxn ang="0">
                  <a:pos x="64" y="51"/>
                </a:cxn>
                <a:cxn ang="0">
                  <a:pos x="63" y="47"/>
                </a:cxn>
                <a:cxn ang="0">
                  <a:pos x="58" y="42"/>
                </a:cxn>
                <a:cxn ang="0">
                  <a:pos x="54" y="41"/>
                </a:cxn>
                <a:cxn ang="0">
                  <a:pos x="49" y="40"/>
                </a:cxn>
                <a:cxn ang="0">
                  <a:pos x="21" y="40"/>
                </a:cxn>
                <a:cxn ang="0">
                  <a:pos x="29" y="5"/>
                </a:cxn>
                <a:cxn ang="0">
                  <a:pos x="24" y="8"/>
                </a:cxn>
                <a:cxn ang="0">
                  <a:pos x="21" y="16"/>
                </a:cxn>
                <a:cxn ang="0">
                  <a:pos x="21" y="35"/>
                </a:cxn>
                <a:cxn ang="0">
                  <a:pos x="35" y="35"/>
                </a:cxn>
                <a:cxn ang="0">
                  <a:pos x="45" y="33"/>
                </a:cxn>
                <a:cxn ang="0">
                  <a:pos x="53" y="32"/>
                </a:cxn>
                <a:cxn ang="0">
                  <a:pos x="59" y="28"/>
                </a:cxn>
                <a:cxn ang="0">
                  <a:pos x="61" y="21"/>
                </a:cxn>
                <a:cxn ang="0">
                  <a:pos x="58" y="12"/>
                </a:cxn>
                <a:cxn ang="0">
                  <a:pos x="50" y="7"/>
                </a:cxn>
                <a:cxn ang="0">
                  <a:pos x="38" y="5"/>
                </a:cxn>
                <a:cxn ang="0">
                  <a:pos x="29" y="5"/>
                </a:cxn>
                <a:cxn ang="0">
                  <a:pos x="0" y="0"/>
                </a:cxn>
                <a:cxn ang="0">
                  <a:pos x="40" y="0"/>
                </a:cxn>
                <a:cxn ang="0">
                  <a:pos x="54" y="2"/>
                </a:cxn>
                <a:cxn ang="0">
                  <a:pos x="64" y="5"/>
                </a:cxn>
                <a:cxn ang="0">
                  <a:pos x="71" y="12"/>
                </a:cxn>
                <a:cxn ang="0">
                  <a:pos x="73" y="19"/>
                </a:cxn>
                <a:cxn ang="0">
                  <a:pos x="72" y="25"/>
                </a:cxn>
                <a:cxn ang="0">
                  <a:pos x="71" y="28"/>
                </a:cxn>
                <a:cxn ang="0">
                  <a:pos x="67" y="32"/>
                </a:cxn>
                <a:cxn ang="0">
                  <a:pos x="63" y="35"/>
                </a:cxn>
                <a:cxn ang="0">
                  <a:pos x="57" y="36"/>
                </a:cxn>
                <a:cxn ang="0">
                  <a:pos x="68" y="41"/>
                </a:cxn>
                <a:cxn ang="0">
                  <a:pos x="75" y="47"/>
                </a:cxn>
                <a:cxn ang="0">
                  <a:pos x="77" y="58"/>
                </a:cxn>
                <a:cxn ang="0">
                  <a:pos x="76" y="68"/>
                </a:cxn>
                <a:cxn ang="0">
                  <a:pos x="68" y="74"/>
                </a:cxn>
                <a:cxn ang="0">
                  <a:pos x="57" y="79"/>
                </a:cxn>
                <a:cxn ang="0">
                  <a:pos x="41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3" y="77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10" y="69"/>
                </a:cxn>
                <a:cxn ang="0">
                  <a:pos x="10" y="13"/>
                </a:cxn>
                <a:cxn ang="0">
                  <a:pos x="7" y="8"/>
                </a:cxn>
                <a:cxn ang="0">
                  <a:pos x="6" y="7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7" h="80">
                  <a:moveTo>
                    <a:pt x="21" y="40"/>
                  </a:moveTo>
                  <a:lnTo>
                    <a:pt x="21" y="66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5" y="74"/>
                  </a:lnTo>
                  <a:lnTo>
                    <a:pt x="27" y="74"/>
                  </a:lnTo>
                  <a:lnTo>
                    <a:pt x="31" y="75"/>
                  </a:lnTo>
                  <a:lnTo>
                    <a:pt x="36" y="75"/>
                  </a:lnTo>
                  <a:lnTo>
                    <a:pt x="49" y="74"/>
                  </a:lnTo>
                  <a:lnTo>
                    <a:pt x="58" y="70"/>
                  </a:lnTo>
                  <a:lnTo>
                    <a:pt x="63" y="65"/>
                  </a:lnTo>
                  <a:lnTo>
                    <a:pt x="64" y="56"/>
                  </a:lnTo>
                  <a:lnTo>
                    <a:pt x="64" y="51"/>
                  </a:lnTo>
                  <a:lnTo>
                    <a:pt x="63" y="47"/>
                  </a:lnTo>
                  <a:lnTo>
                    <a:pt x="58" y="42"/>
                  </a:lnTo>
                  <a:lnTo>
                    <a:pt x="54" y="41"/>
                  </a:lnTo>
                  <a:lnTo>
                    <a:pt x="49" y="40"/>
                  </a:lnTo>
                  <a:lnTo>
                    <a:pt x="21" y="40"/>
                  </a:lnTo>
                  <a:close/>
                  <a:moveTo>
                    <a:pt x="29" y="5"/>
                  </a:moveTo>
                  <a:lnTo>
                    <a:pt x="24" y="8"/>
                  </a:lnTo>
                  <a:lnTo>
                    <a:pt x="21" y="16"/>
                  </a:lnTo>
                  <a:lnTo>
                    <a:pt x="21" y="35"/>
                  </a:lnTo>
                  <a:lnTo>
                    <a:pt x="35" y="35"/>
                  </a:lnTo>
                  <a:lnTo>
                    <a:pt x="45" y="33"/>
                  </a:lnTo>
                  <a:lnTo>
                    <a:pt x="53" y="32"/>
                  </a:lnTo>
                  <a:lnTo>
                    <a:pt x="59" y="28"/>
                  </a:lnTo>
                  <a:lnTo>
                    <a:pt x="61" y="21"/>
                  </a:lnTo>
                  <a:lnTo>
                    <a:pt x="58" y="12"/>
                  </a:lnTo>
                  <a:lnTo>
                    <a:pt x="50" y="7"/>
                  </a:lnTo>
                  <a:lnTo>
                    <a:pt x="38" y="5"/>
                  </a:lnTo>
                  <a:lnTo>
                    <a:pt x="29" y="5"/>
                  </a:lnTo>
                  <a:close/>
                  <a:moveTo>
                    <a:pt x="0" y="0"/>
                  </a:moveTo>
                  <a:lnTo>
                    <a:pt x="40" y="0"/>
                  </a:lnTo>
                  <a:lnTo>
                    <a:pt x="54" y="2"/>
                  </a:lnTo>
                  <a:lnTo>
                    <a:pt x="64" y="5"/>
                  </a:lnTo>
                  <a:lnTo>
                    <a:pt x="71" y="12"/>
                  </a:lnTo>
                  <a:lnTo>
                    <a:pt x="73" y="19"/>
                  </a:lnTo>
                  <a:lnTo>
                    <a:pt x="72" y="25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5"/>
                  </a:lnTo>
                  <a:lnTo>
                    <a:pt x="57" y="36"/>
                  </a:lnTo>
                  <a:lnTo>
                    <a:pt x="68" y="41"/>
                  </a:lnTo>
                  <a:lnTo>
                    <a:pt x="75" y="47"/>
                  </a:lnTo>
                  <a:lnTo>
                    <a:pt x="77" y="58"/>
                  </a:lnTo>
                  <a:lnTo>
                    <a:pt x="76" y="68"/>
                  </a:lnTo>
                  <a:lnTo>
                    <a:pt x="68" y="74"/>
                  </a:lnTo>
                  <a:lnTo>
                    <a:pt x="57" y="79"/>
                  </a:lnTo>
                  <a:lnTo>
                    <a:pt x="41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10" y="69"/>
                  </a:lnTo>
                  <a:lnTo>
                    <a:pt x="10" y="13"/>
                  </a:lnTo>
                  <a:lnTo>
                    <a:pt x="7" y="8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82" name="Freeform 666"/>
            <p:cNvSpPr>
              <a:spLocks noEditPoints="1"/>
            </p:cNvSpPr>
            <p:nvPr/>
          </p:nvSpPr>
          <p:spPr bwMode="auto">
            <a:xfrm>
              <a:off x="2548" y="3240"/>
              <a:ext cx="99" cy="82"/>
            </a:xfrm>
            <a:custGeom>
              <a:avLst/>
              <a:gdLst/>
              <a:ahLst/>
              <a:cxnLst>
                <a:cxn ang="0">
                  <a:pos x="73" y="39"/>
                </a:cxn>
                <a:cxn ang="0">
                  <a:pos x="67" y="58"/>
                </a:cxn>
                <a:cxn ang="0">
                  <a:pos x="70" y="70"/>
                </a:cxn>
                <a:cxn ang="0">
                  <a:pos x="75" y="77"/>
                </a:cxn>
                <a:cxn ang="0">
                  <a:pos x="85" y="75"/>
                </a:cxn>
                <a:cxn ang="0">
                  <a:pos x="90" y="56"/>
                </a:cxn>
                <a:cxn ang="0">
                  <a:pos x="85" y="39"/>
                </a:cxn>
                <a:cxn ang="0">
                  <a:pos x="79" y="32"/>
                </a:cxn>
                <a:cxn ang="0">
                  <a:pos x="94" y="40"/>
                </a:cxn>
                <a:cxn ang="0">
                  <a:pos x="99" y="58"/>
                </a:cxn>
                <a:cxn ang="0">
                  <a:pos x="94" y="74"/>
                </a:cxn>
                <a:cxn ang="0">
                  <a:pos x="79" y="82"/>
                </a:cxn>
                <a:cxn ang="0">
                  <a:pos x="64" y="74"/>
                </a:cxn>
                <a:cxn ang="0">
                  <a:pos x="59" y="56"/>
                </a:cxn>
                <a:cxn ang="0">
                  <a:pos x="64" y="40"/>
                </a:cxn>
                <a:cxn ang="0">
                  <a:pos x="79" y="32"/>
                </a:cxn>
                <a:cxn ang="0">
                  <a:pos x="14" y="7"/>
                </a:cxn>
                <a:cxn ang="0">
                  <a:pos x="9" y="26"/>
                </a:cxn>
                <a:cxn ang="0">
                  <a:pos x="12" y="40"/>
                </a:cxn>
                <a:cxn ang="0">
                  <a:pos x="20" y="45"/>
                </a:cxn>
                <a:cxn ang="0">
                  <a:pos x="31" y="36"/>
                </a:cxn>
                <a:cxn ang="0">
                  <a:pos x="31" y="13"/>
                </a:cxn>
                <a:cxn ang="0">
                  <a:pos x="20" y="4"/>
                </a:cxn>
                <a:cxn ang="0">
                  <a:pos x="80" y="0"/>
                </a:cxn>
                <a:cxn ang="0">
                  <a:pos x="19" y="80"/>
                </a:cxn>
                <a:cxn ang="0">
                  <a:pos x="20" y="0"/>
                </a:cxn>
                <a:cxn ang="0">
                  <a:pos x="36" y="8"/>
                </a:cxn>
                <a:cxn ang="0">
                  <a:pos x="41" y="25"/>
                </a:cxn>
                <a:cxn ang="0">
                  <a:pos x="31" y="46"/>
                </a:cxn>
                <a:cxn ang="0">
                  <a:pos x="12" y="47"/>
                </a:cxn>
                <a:cxn ang="0">
                  <a:pos x="1" y="35"/>
                </a:cxn>
                <a:cxn ang="0">
                  <a:pos x="1" y="16"/>
                </a:cxn>
                <a:cxn ang="0">
                  <a:pos x="12" y="2"/>
                </a:cxn>
              </a:cxnLst>
              <a:rect l="0" t="0" r="r" b="b"/>
              <a:pathLst>
                <a:path w="99" h="82">
                  <a:moveTo>
                    <a:pt x="79" y="36"/>
                  </a:moveTo>
                  <a:lnTo>
                    <a:pt x="73" y="39"/>
                  </a:lnTo>
                  <a:lnTo>
                    <a:pt x="69" y="46"/>
                  </a:lnTo>
                  <a:lnTo>
                    <a:pt x="67" y="58"/>
                  </a:lnTo>
                  <a:lnTo>
                    <a:pt x="67" y="64"/>
                  </a:lnTo>
                  <a:lnTo>
                    <a:pt x="70" y="70"/>
                  </a:lnTo>
                  <a:lnTo>
                    <a:pt x="71" y="74"/>
                  </a:lnTo>
                  <a:lnTo>
                    <a:pt x="75" y="77"/>
                  </a:lnTo>
                  <a:lnTo>
                    <a:pt x="79" y="77"/>
                  </a:lnTo>
                  <a:lnTo>
                    <a:pt x="85" y="75"/>
                  </a:lnTo>
                  <a:lnTo>
                    <a:pt x="89" y="68"/>
                  </a:lnTo>
                  <a:lnTo>
                    <a:pt x="90" y="56"/>
                  </a:lnTo>
                  <a:lnTo>
                    <a:pt x="89" y="45"/>
                  </a:lnTo>
                  <a:lnTo>
                    <a:pt x="85" y="39"/>
                  </a:lnTo>
                  <a:lnTo>
                    <a:pt x="79" y="36"/>
                  </a:lnTo>
                  <a:close/>
                  <a:moveTo>
                    <a:pt x="79" y="32"/>
                  </a:moveTo>
                  <a:lnTo>
                    <a:pt x="88" y="33"/>
                  </a:lnTo>
                  <a:lnTo>
                    <a:pt x="94" y="40"/>
                  </a:lnTo>
                  <a:lnTo>
                    <a:pt x="98" y="47"/>
                  </a:lnTo>
                  <a:lnTo>
                    <a:pt x="99" y="58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8" y="79"/>
                  </a:lnTo>
                  <a:lnTo>
                    <a:pt x="79" y="82"/>
                  </a:lnTo>
                  <a:lnTo>
                    <a:pt x="70" y="79"/>
                  </a:lnTo>
                  <a:lnTo>
                    <a:pt x="64" y="74"/>
                  </a:lnTo>
                  <a:lnTo>
                    <a:pt x="60" y="66"/>
                  </a:lnTo>
                  <a:lnTo>
                    <a:pt x="59" y="56"/>
                  </a:lnTo>
                  <a:lnTo>
                    <a:pt x="60" y="47"/>
                  </a:lnTo>
                  <a:lnTo>
                    <a:pt x="64" y="40"/>
                  </a:lnTo>
                  <a:lnTo>
                    <a:pt x="70" y="33"/>
                  </a:lnTo>
                  <a:lnTo>
                    <a:pt x="79" y="32"/>
                  </a:lnTo>
                  <a:close/>
                  <a:moveTo>
                    <a:pt x="20" y="4"/>
                  </a:moveTo>
                  <a:lnTo>
                    <a:pt x="14" y="7"/>
                  </a:lnTo>
                  <a:lnTo>
                    <a:pt x="10" y="14"/>
                  </a:lnTo>
                  <a:lnTo>
                    <a:pt x="9" y="26"/>
                  </a:lnTo>
                  <a:lnTo>
                    <a:pt x="9" y="32"/>
                  </a:lnTo>
                  <a:lnTo>
                    <a:pt x="12" y="40"/>
                  </a:lnTo>
                  <a:lnTo>
                    <a:pt x="17" y="45"/>
                  </a:lnTo>
                  <a:lnTo>
                    <a:pt x="20" y="45"/>
                  </a:lnTo>
                  <a:lnTo>
                    <a:pt x="27" y="42"/>
                  </a:lnTo>
                  <a:lnTo>
                    <a:pt x="31" y="36"/>
                  </a:lnTo>
                  <a:lnTo>
                    <a:pt x="32" y="25"/>
                  </a:lnTo>
                  <a:lnTo>
                    <a:pt x="31" y="13"/>
                  </a:lnTo>
                  <a:lnTo>
                    <a:pt x="27" y="7"/>
                  </a:lnTo>
                  <a:lnTo>
                    <a:pt x="20" y="4"/>
                  </a:lnTo>
                  <a:close/>
                  <a:moveTo>
                    <a:pt x="74" y="0"/>
                  </a:moveTo>
                  <a:lnTo>
                    <a:pt x="80" y="0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74" y="0"/>
                  </a:lnTo>
                  <a:close/>
                  <a:moveTo>
                    <a:pt x="20" y="0"/>
                  </a:moveTo>
                  <a:lnTo>
                    <a:pt x="29" y="2"/>
                  </a:lnTo>
                  <a:lnTo>
                    <a:pt x="36" y="8"/>
                  </a:lnTo>
                  <a:lnTo>
                    <a:pt x="40" y="16"/>
                  </a:lnTo>
                  <a:lnTo>
                    <a:pt x="41" y="25"/>
                  </a:lnTo>
                  <a:lnTo>
                    <a:pt x="38" y="37"/>
                  </a:lnTo>
                  <a:lnTo>
                    <a:pt x="31" y="46"/>
                  </a:lnTo>
                  <a:lnTo>
                    <a:pt x="20" y="50"/>
                  </a:lnTo>
                  <a:lnTo>
                    <a:pt x="12" y="47"/>
                  </a:lnTo>
                  <a:lnTo>
                    <a:pt x="5" y="42"/>
                  </a:lnTo>
                  <a:lnTo>
                    <a:pt x="1" y="35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5" y="7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83" name="Freeform 667"/>
            <p:cNvSpPr>
              <a:spLocks noEditPoints="1"/>
            </p:cNvSpPr>
            <p:nvPr/>
          </p:nvSpPr>
          <p:spPr bwMode="auto">
            <a:xfrm>
              <a:off x="2656" y="3239"/>
              <a:ext cx="64" cy="83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4" y="8"/>
                </a:cxn>
                <a:cxn ang="0">
                  <a:pos x="20" y="10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4" y="29"/>
                </a:cxn>
                <a:cxn ang="0">
                  <a:pos x="13" y="43"/>
                </a:cxn>
                <a:cxn ang="0">
                  <a:pos x="14" y="59"/>
                </a:cxn>
                <a:cxn ang="0">
                  <a:pos x="18" y="69"/>
                </a:cxn>
                <a:cxn ang="0">
                  <a:pos x="23" y="75"/>
                </a:cxn>
                <a:cxn ang="0">
                  <a:pos x="32" y="78"/>
                </a:cxn>
                <a:cxn ang="0">
                  <a:pos x="37" y="76"/>
                </a:cxn>
                <a:cxn ang="0">
                  <a:pos x="41" y="75"/>
                </a:cxn>
                <a:cxn ang="0">
                  <a:pos x="45" y="71"/>
                </a:cxn>
                <a:cxn ang="0">
                  <a:pos x="47" y="66"/>
                </a:cxn>
                <a:cxn ang="0">
                  <a:pos x="50" y="55"/>
                </a:cxn>
                <a:cxn ang="0">
                  <a:pos x="51" y="42"/>
                </a:cxn>
                <a:cxn ang="0">
                  <a:pos x="50" y="26"/>
                </a:cxn>
                <a:cxn ang="0">
                  <a:pos x="46" y="15"/>
                </a:cxn>
                <a:cxn ang="0">
                  <a:pos x="41" y="9"/>
                </a:cxn>
                <a:cxn ang="0">
                  <a:pos x="32" y="6"/>
                </a:cxn>
                <a:cxn ang="0">
                  <a:pos x="28" y="6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0" y="6"/>
                </a:cxn>
                <a:cxn ang="0">
                  <a:pos x="56" y="14"/>
                </a:cxn>
                <a:cxn ang="0">
                  <a:pos x="62" y="27"/>
                </a:cxn>
                <a:cxn ang="0">
                  <a:pos x="64" y="42"/>
                </a:cxn>
                <a:cxn ang="0">
                  <a:pos x="62" y="57"/>
                </a:cxn>
                <a:cxn ang="0">
                  <a:pos x="56" y="70"/>
                </a:cxn>
                <a:cxn ang="0">
                  <a:pos x="46" y="80"/>
                </a:cxn>
                <a:cxn ang="0">
                  <a:pos x="32" y="83"/>
                </a:cxn>
                <a:cxn ang="0">
                  <a:pos x="18" y="80"/>
                </a:cxn>
                <a:cxn ang="0">
                  <a:pos x="8" y="70"/>
                </a:cxn>
                <a:cxn ang="0">
                  <a:pos x="1" y="57"/>
                </a:cxn>
                <a:cxn ang="0">
                  <a:pos x="0" y="42"/>
                </a:cxn>
                <a:cxn ang="0">
                  <a:pos x="3" y="23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2" y="0"/>
                </a:cxn>
              </a:cxnLst>
              <a:rect l="0" t="0" r="r" b="b"/>
              <a:pathLst>
                <a:path w="64" h="83">
                  <a:moveTo>
                    <a:pt x="28" y="6"/>
                  </a:moveTo>
                  <a:lnTo>
                    <a:pt x="24" y="8"/>
                  </a:lnTo>
                  <a:lnTo>
                    <a:pt x="20" y="10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4" y="29"/>
                  </a:lnTo>
                  <a:lnTo>
                    <a:pt x="13" y="43"/>
                  </a:lnTo>
                  <a:lnTo>
                    <a:pt x="14" y="59"/>
                  </a:lnTo>
                  <a:lnTo>
                    <a:pt x="18" y="69"/>
                  </a:lnTo>
                  <a:lnTo>
                    <a:pt x="23" y="75"/>
                  </a:lnTo>
                  <a:lnTo>
                    <a:pt x="32" y="78"/>
                  </a:lnTo>
                  <a:lnTo>
                    <a:pt x="37" y="76"/>
                  </a:lnTo>
                  <a:lnTo>
                    <a:pt x="41" y="75"/>
                  </a:lnTo>
                  <a:lnTo>
                    <a:pt x="45" y="71"/>
                  </a:lnTo>
                  <a:lnTo>
                    <a:pt x="47" y="66"/>
                  </a:lnTo>
                  <a:lnTo>
                    <a:pt x="50" y="55"/>
                  </a:lnTo>
                  <a:lnTo>
                    <a:pt x="51" y="42"/>
                  </a:lnTo>
                  <a:lnTo>
                    <a:pt x="50" y="26"/>
                  </a:lnTo>
                  <a:lnTo>
                    <a:pt x="46" y="15"/>
                  </a:lnTo>
                  <a:lnTo>
                    <a:pt x="41" y="9"/>
                  </a:lnTo>
                  <a:lnTo>
                    <a:pt x="32" y="6"/>
                  </a:lnTo>
                  <a:lnTo>
                    <a:pt x="28" y="6"/>
                  </a:lnTo>
                  <a:close/>
                  <a:moveTo>
                    <a:pt x="32" y="0"/>
                  </a:moveTo>
                  <a:lnTo>
                    <a:pt x="42" y="1"/>
                  </a:lnTo>
                  <a:lnTo>
                    <a:pt x="50" y="6"/>
                  </a:lnTo>
                  <a:lnTo>
                    <a:pt x="56" y="14"/>
                  </a:lnTo>
                  <a:lnTo>
                    <a:pt x="62" y="27"/>
                  </a:lnTo>
                  <a:lnTo>
                    <a:pt x="64" y="42"/>
                  </a:lnTo>
                  <a:lnTo>
                    <a:pt x="62" y="57"/>
                  </a:lnTo>
                  <a:lnTo>
                    <a:pt x="56" y="70"/>
                  </a:lnTo>
                  <a:lnTo>
                    <a:pt x="46" y="80"/>
                  </a:lnTo>
                  <a:lnTo>
                    <a:pt x="32" y="83"/>
                  </a:lnTo>
                  <a:lnTo>
                    <a:pt x="18" y="80"/>
                  </a:lnTo>
                  <a:lnTo>
                    <a:pt x="8" y="70"/>
                  </a:lnTo>
                  <a:lnTo>
                    <a:pt x="1" y="57"/>
                  </a:lnTo>
                  <a:lnTo>
                    <a:pt x="0" y="42"/>
                  </a:lnTo>
                  <a:lnTo>
                    <a:pt x="3" y="23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84" name="Freeform 668"/>
            <p:cNvSpPr>
              <a:spLocks noEditPoints="1"/>
            </p:cNvSpPr>
            <p:nvPr/>
          </p:nvSpPr>
          <p:spPr bwMode="auto">
            <a:xfrm>
              <a:off x="2729" y="3239"/>
              <a:ext cx="62" cy="83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21" y="9"/>
                </a:cxn>
                <a:cxn ang="0">
                  <a:pos x="15" y="15"/>
                </a:cxn>
                <a:cxn ang="0">
                  <a:pos x="12" y="27"/>
                </a:cxn>
                <a:cxn ang="0">
                  <a:pos x="15" y="37"/>
                </a:cxn>
                <a:cxn ang="0">
                  <a:pos x="20" y="45"/>
                </a:cxn>
                <a:cxn ang="0">
                  <a:pos x="30" y="47"/>
                </a:cxn>
                <a:cxn ang="0">
                  <a:pos x="40" y="45"/>
                </a:cxn>
                <a:cxn ang="0">
                  <a:pos x="47" y="37"/>
                </a:cxn>
                <a:cxn ang="0">
                  <a:pos x="49" y="26"/>
                </a:cxn>
                <a:cxn ang="0">
                  <a:pos x="47" y="15"/>
                </a:cxn>
                <a:cxn ang="0">
                  <a:pos x="40" y="8"/>
                </a:cxn>
                <a:cxn ang="0">
                  <a:pos x="31" y="5"/>
                </a:cxn>
                <a:cxn ang="0">
                  <a:pos x="30" y="0"/>
                </a:cxn>
                <a:cxn ang="0">
                  <a:pos x="43" y="3"/>
                </a:cxn>
                <a:cxn ang="0">
                  <a:pos x="52" y="8"/>
                </a:cxn>
                <a:cxn ang="0">
                  <a:pos x="58" y="17"/>
                </a:cxn>
                <a:cxn ang="0">
                  <a:pos x="61" y="27"/>
                </a:cxn>
                <a:cxn ang="0">
                  <a:pos x="62" y="40"/>
                </a:cxn>
                <a:cxn ang="0">
                  <a:pos x="61" y="54"/>
                </a:cxn>
                <a:cxn ang="0">
                  <a:pos x="57" y="66"/>
                </a:cxn>
                <a:cxn ang="0">
                  <a:pos x="50" y="75"/>
                </a:cxn>
                <a:cxn ang="0">
                  <a:pos x="40" y="80"/>
                </a:cxn>
                <a:cxn ang="0">
                  <a:pos x="28" y="83"/>
                </a:cxn>
                <a:cxn ang="0">
                  <a:pos x="20" y="83"/>
                </a:cxn>
                <a:cxn ang="0">
                  <a:pos x="12" y="80"/>
                </a:cxn>
                <a:cxn ang="0">
                  <a:pos x="9" y="78"/>
                </a:cxn>
                <a:cxn ang="0">
                  <a:pos x="6" y="75"/>
                </a:cxn>
                <a:cxn ang="0">
                  <a:pos x="3" y="71"/>
                </a:cxn>
                <a:cxn ang="0">
                  <a:pos x="3" y="66"/>
                </a:cxn>
                <a:cxn ang="0">
                  <a:pos x="6" y="64"/>
                </a:cxn>
                <a:cxn ang="0">
                  <a:pos x="9" y="62"/>
                </a:cxn>
                <a:cxn ang="0">
                  <a:pos x="12" y="64"/>
                </a:cxn>
                <a:cxn ang="0">
                  <a:pos x="15" y="65"/>
                </a:cxn>
                <a:cxn ang="0">
                  <a:pos x="16" y="69"/>
                </a:cxn>
                <a:cxn ang="0">
                  <a:pos x="16" y="71"/>
                </a:cxn>
                <a:cxn ang="0">
                  <a:pos x="17" y="74"/>
                </a:cxn>
                <a:cxn ang="0">
                  <a:pos x="19" y="75"/>
                </a:cxn>
                <a:cxn ang="0">
                  <a:pos x="22" y="78"/>
                </a:cxn>
                <a:cxn ang="0">
                  <a:pos x="33" y="78"/>
                </a:cxn>
                <a:cxn ang="0">
                  <a:pos x="38" y="75"/>
                </a:cxn>
                <a:cxn ang="0">
                  <a:pos x="42" y="73"/>
                </a:cxn>
                <a:cxn ang="0">
                  <a:pos x="44" y="70"/>
                </a:cxn>
                <a:cxn ang="0">
                  <a:pos x="47" y="65"/>
                </a:cxn>
                <a:cxn ang="0">
                  <a:pos x="49" y="54"/>
                </a:cxn>
                <a:cxn ang="0">
                  <a:pos x="50" y="40"/>
                </a:cxn>
                <a:cxn ang="0">
                  <a:pos x="44" y="47"/>
                </a:cxn>
                <a:cxn ang="0">
                  <a:pos x="36" y="51"/>
                </a:cxn>
                <a:cxn ang="0">
                  <a:pos x="28" y="52"/>
                </a:cxn>
                <a:cxn ang="0">
                  <a:pos x="20" y="52"/>
                </a:cxn>
                <a:cxn ang="0">
                  <a:pos x="14" y="50"/>
                </a:cxn>
                <a:cxn ang="0">
                  <a:pos x="7" y="46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7"/>
                </a:cxn>
                <a:cxn ang="0">
                  <a:pos x="2" y="17"/>
                </a:cxn>
                <a:cxn ang="0">
                  <a:pos x="9" y="8"/>
                </a:cxn>
                <a:cxn ang="0">
                  <a:pos x="19" y="3"/>
                </a:cxn>
                <a:cxn ang="0">
                  <a:pos x="30" y="0"/>
                </a:cxn>
              </a:cxnLst>
              <a:rect l="0" t="0" r="r" b="b"/>
              <a:pathLst>
                <a:path w="62" h="83">
                  <a:moveTo>
                    <a:pt x="31" y="5"/>
                  </a:moveTo>
                  <a:lnTo>
                    <a:pt x="21" y="9"/>
                  </a:lnTo>
                  <a:lnTo>
                    <a:pt x="15" y="15"/>
                  </a:lnTo>
                  <a:lnTo>
                    <a:pt x="12" y="27"/>
                  </a:lnTo>
                  <a:lnTo>
                    <a:pt x="15" y="37"/>
                  </a:lnTo>
                  <a:lnTo>
                    <a:pt x="20" y="45"/>
                  </a:lnTo>
                  <a:lnTo>
                    <a:pt x="30" y="47"/>
                  </a:lnTo>
                  <a:lnTo>
                    <a:pt x="40" y="45"/>
                  </a:lnTo>
                  <a:lnTo>
                    <a:pt x="47" y="37"/>
                  </a:lnTo>
                  <a:lnTo>
                    <a:pt x="49" y="26"/>
                  </a:lnTo>
                  <a:lnTo>
                    <a:pt x="47" y="15"/>
                  </a:lnTo>
                  <a:lnTo>
                    <a:pt x="40" y="8"/>
                  </a:lnTo>
                  <a:lnTo>
                    <a:pt x="31" y="5"/>
                  </a:lnTo>
                  <a:close/>
                  <a:moveTo>
                    <a:pt x="30" y="0"/>
                  </a:moveTo>
                  <a:lnTo>
                    <a:pt x="43" y="3"/>
                  </a:lnTo>
                  <a:lnTo>
                    <a:pt x="52" y="8"/>
                  </a:lnTo>
                  <a:lnTo>
                    <a:pt x="58" y="17"/>
                  </a:lnTo>
                  <a:lnTo>
                    <a:pt x="61" y="27"/>
                  </a:lnTo>
                  <a:lnTo>
                    <a:pt x="62" y="40"/>
                  </a:lnTo>
                  <a:lnTo>
                    <a:pt x="61" y="54"/>
                  </a:lnTo>
                  <a:lnTo>
                    <a:pt x="57" y="66"/>
                  </a:lnTo>
                  <a:lnTo>
                    <a:pt x="50" y="75"/>
                  </a:lnTo>
                  <a:lnTo>
                    <a:pt x="40" y="80"/>
                  </a:lnTo>
                  <a:lnTo>
                    <a:pt x="28" y="83"/>
                  </a:lnTo>
                  <a:lnTo>
                    <a:pt x="20" y="83"/>
                  </a:lnTo>
                  <a:lnTo>
                    <a:pt x="12" y="80"/>
                  </a:lnTo>
                  <a:lnTo>
                    <a:pt x="9" y="78"/>
                  </a:lnTo>
                  <a:lnTo>
                    <a:pt x="6" y="75"/>
                  </a:lnTo>
                  <a:lnTo>
                    <a:pt x="3" y="71"/>
                  </a:lnTo>
                  <a:lnTo>
                    <a:pt x="3" y="66"/>
                  </a:lnTo>
                  <a:lnTo>
                    <a:pt x="6" y="64"/>
                  </a:lnTo>
                  <a:lnTo>
                    <a:pt x="9" y="62"/>
                  </a:lnTo>
                  <a:lnTo>
                    <a:pt x="12" y="64"/>
                  </a:lnTo>
                  <a:lnTo>
                    <a:pt x="15" y="65"/>
                  </a:lnTo>
                  <a:lnTo>
                    <a:pt x="16" y="69"/>
                  </a:lnTo>
                  <a:lnTo>
                    <a:pt x="16" y="71"/>
                  </a:lnTo>
                  <a:lnTo>
                    <a:pt x="17" y="74"/>
                  </a:lnTo>
                  <a:lnTo>
                    <a:pt x="19" y="75"/>
                  </a:lnTo>
                  <a:lnTo>
                    <a:pt x="22" y="78"/>
                  </a:lnTo>
                  <a:lnTo>
                    <a:pt x="33" y="78"/>
                  </a:lnTo>
                  <a:lnTo>
                    <a:pt x="38" y="75"/>
                  </a:lnTo>
                  <a:lnTo>
                    <a:pt x="42" y="73"/>
                  </a:lnTo>
                  <a:lnTo>
                    <a:pt x="44" y="70"/>
                  </a:lnTo>
                  <a:lnTo>
                    <a:pt x="47" y="65"/>
                  </a:lnTo>
                  <a:lnTo>
                    <a:pt x="49" y="54"/>
                  </a:lnTo>
                  <a:lnTo>
                    <a:pt x="50" y="40"/>
                  </a:lnTo>
                  <a:lnTo>
                    <a:pt x="44" y="47"/>
                  </a:lnTo>
                  <a:lnTo>
                    <a:pt x="36" y="51"/>
                  </a:lnTo>
                  <a:lnTo>
                    <a:pt x="28" y="52"/>
                  </a:lnTo>
                  <a:lnTo>
                    <a:pt x="20" y="52"/>
                  </a:lnTo>
                  <a:lnTo>
                    <a:pt x="14" y="50"/>
                  </a:lnTo>
                  <a:lnTo>
                    <a:pt x="7" y="46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9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885" name="Picture 669"/>
            <p:cNvPicPr>
              <a:picLocks noChangeAspect="1" noChangeArrowheads="1"/>
            </p:cNvPicPr>
            <p:nvPr/>
          </p:nvPicPr>
          <p:blipFill>
            <a:blip r:embed="rId341" cstate="print"/>
            <a:srcRect/>
            <a:stretch>
              <a:fillRect/>
            </a:stretch>
          </p:blipFill>
          <p:spPr bwMode="auto">
            <a:xfrm>
              <a:off x="2890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86" name="Picture 670"/>
            <p:cNvPicPr>
              <a:picLocks noChangeAspect="1" noChangeArrowheads="1"/>
            </p:cNvPicPr>
            <p:nvPr/>
          </p:nvPicPr>
          <p:blipFill>
            <a:blip r:embed="rId342" cstate="print"/>
            <a:srcRect/>
            <a:stretch>
              <a:fillRect/>
            </a:stretch>
          </p:blipFill>
          <p:spPr bwMode="auto">
            <a:xfrm>
              <a:off x="2890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87" name="Picture 671"/>
            <p:cNvPicPr>
              <a:picLocks noChangeAspect="1" noChangeArrowheads="1"/>
            </p:cNvPicPr>
            <p:nvPr/>
          </p:nvPicPr>
          <p:blipFill>
            <a:blip r:embed="rId343" cstate="print"/>
            <a:srcRect/>
            <a:stretch>
              <a:fillRect/>
            </a:stretch>
          </p:blipFill>
          <p:spPr bwMode="auto">
            <a:xfrm>
              <a:off x="2919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88" name="Picture 672"/>
            <p:cNvPicPr>
              <a:picLocks noChangeAspect="1" noChangeArrowheads="1"/>
            </p:cNvPicPr>
            <p:nvPr/>
          </p:nvPicPr>
          <p:blipFill>
            <a:blip r:embed="rId344" cstate="print"/>
            <a:srcRect/>
            <a:stretch>
              <a:fillRect/>
            </a:stretch>
          </p:blipFill>
          <p:spPr bwMode="auto">
            <a:xfrm>
              <a:off x="2919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89" name="Picture 673"/>
            <p:cNvPicPr>
              <a:picLocks noChangeAspect="1" noChangeArrowheads="1"/>
            </p:cNvPicPr>
            <p:nvPr/>
          </p:nvPicPr>
          <p:blipFill>
            <a:blip r:embed="rId345" cstate="print"/>
            <a:srcRect/>
            <a:stretch>
              <a:fillRect/>
            </a:stretch>
          </p:blipFill>
          <p:spPr bwMode="auto">
            <a:xfrm>
              <a:off x="3646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90" name="Picture 674"/>
            <p:cNvPicPr>
              <a:picLocks noChangeAspect="1" noChangeArrowheads="1"/>
            </p:cNvPicPr>
            <p:nvPr/>
          </p:nvPicPr>
          <p:blipFill>
            <a:blip r:embed="rId346" cstate="print"/>
            <a:srcRect/>
            <a:stretch>
              <a:fillRect/>
            </a:stretch>
          </p:blipFill>
          <p:spPr bwMode="auto">
            <a:xfrm>
              <a:off x="3646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91" name="Picture 675"/>
            <p:cNvPicPr>
              <a:picLocks noChangeAspect="1" noChangeArrowheads="1"/>
            </p:cNvPicPr>
            <p:nvPr/>
          </p:nvPicPr>
          <p:blipFill>
            <a:blip r:embed="rId347" cstate="print"/>
            <a:srcRect/>
            <a:stretch>
              <a:fillRect/>
            </a:stretch>
          </p:blipFill>
          <p:spPr bwMode="auto">
            <a:xfrm>
              <a:off x="3674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92" name="Picture 676"/>
            <p:cNvPicPr>
              <a:picLocks noChangeAspect="1" noChangeArrowheads="1"/>
            </p:cNvPicPr>
            <p:nvPr/>
          </p:nvPicPr>
          <p:blipFill>
            <a:blip r:embed="rId348" cstate="print"/>
            <a:srcRect/>
            <a:stretch>
              <a:fillRect/>
            </a:stretch>
          </p:blipFill>
          <p:spPr bwMode="auto">
            <a:xfrm>
              <a:off x="3674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93" name="Freeform 677"/>
            <p:cNvSpPr>
              <a:spLocks noEditPoints="1"/>
            </p:cNvSpPr>
            <p:nvPr/>
          </p:nvSpPr>
          <p:spPr bwMode="auto">
            <a:xfrm>
              <a:off x="3803" y="3221"/>
              <a:ext cx="33" cy="99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31" y="19"/>
                </a:cxn>
                <a:cxn ang="0">
                  <a:pos x="31" y="24"/>
                </a:cxn>
                <a:cxn ang="0">
                  <a:pos x="29" y="24"/>
                </a:cxn>
                <a:cxn ang="0">
                  <a:pos x="25" y="26"/>
                </a:cxn>
                <a:cxn ang="0">
                  <a:pos x="22" y="26"/>
                </a:cxn>
                <a:cxn ang="0">
                  <a:pos x="21" y="28"/>
                </a:cxn>
                <a:cxn ang="0">
                  <a:pos x="21" y="89"/>
                </a:cxn>
                <a:cxn ang="0">
                  <a:pos x="22" y="93"/>
                </a:cxn>
                <a:cxn ang="0">
                  <a:pos x="24" y="94"/>
                </a:cxn>
                <a:cxn ang="0">
                  <a:pos x="31" y="94"/>
                </a:cxn>
                <a:cxn ang="0">
                  <a:pos x="31" y="99"/>
                </a:cxn>
                <a:cxn ang="0">
                  <a:pos x="1" y="99"/>
                </a:cxn>
                <a:cxn ang="0">
                  <a:pos x="1" y="94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10" y="92"/>
                </a:cxn>
                <a:cxn ang="0">
                  <a:pos x="10" y="30"/>
                </a:cxn>
                <a:cxn ang="0">
                  <a:pos x="8" y="27"/>
                </a:cxn>
                <a:cxn ang="0">
                  <a:pos x="6" y="24"/>
                </a:cxn>
                <a:cxn ang="0">
                  <a:pos x="1" y="24"/>
                </a:cxn>
                <a:cxn ang="0">
                  <a:pos x="1" y="19"/>
                </a:cxn>
                <a:cxn ang="0">
                  <a:pos x="22" y="0"/>
                </a:cxn>
                <a:cxn ang="0">
                  <a:pos x="28" y="0"/>
                </a:cxn>
                <a:cxn ang="0">
                  <a:pos x="30" y="2"/>
                </a:cxn>
                <a:cxn ang="0">
                  <a:pos x="33" y="7"/>
                </a:cxn>
                <a:cxn ang="0">
                  <a:pos x="30" y="12"/>
                </a:cxn>
                <a:cxn ang="0">
                  <a:pos x="25" y="14"/>
                </a:cxn>
                <a:cxn ang="0">
                  <a:pos x="20" y="12"/>
                </a:cxn>
                <a:cxn ang="0">
                  <a:pos x="19" y="9"/>
                </a:cxn>
                <a:cxn ang="0">
                  <a:pos x="19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3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4" y="7"/>
                </a:cxn>
                <a:cxn ang="0">
                  <a:pos x="11" y="12"/>
                </a:cxn>
                <a:cxn ang="0">
                  <a:pos x="6" y="14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</a:cxnLst>
              <a:rect l="0" t="0" r="r" b="b"/>
              <a:pathLst>
                <a:path w="33" h="99">
                  <a:moveTo>
                    <a:pt x="1" y="19"/>
                  </a:moveTo>
                  <a:lnTo>
                    <a:pt x="31" y="19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1" y="28"/>
                  </a:lnTo>
                  <a:lnTo>
                    <a:pt x="21" y="89"/>
                  </a:lnTo>
                  <a:lnTo>
                    <a:pt x="22" y="93"/>
                  </a:lnTo>
                  <a:lnTo>
                    <a:pt x="24" y="94"/>
                  </a:lnTo>
                  <a:lnTo>
                    <a:pt x="31" y="94"/>
                  </a:lnTo>
                  <a:lnTo>
                    <a:pt x="31" y="99"/>
                  </a:lnTo>
                  <a:lnTo>
                    <a:pt x="1" y="99"/>
                  </a:lnTo>
                  <a:lnTo>
                    <a:pt x="1" y="94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10" y="92"/>
                  </a:lnTo>
                  <a:lnTo>
                    <a:pt x="10" y="30"/>
                  </a:lnTo>
                  <a:lnTo>
                    <a:pt x="8" y="27"/>
                  </a:lnTo>
                  <a:lnTo>
                    <a:pt x="6" y="24"/>
                  </a:lnTo>
                  <a:lnTo>
                    <a:pt x="1" y="24"/>
                  </a:lnTo>
                  <a:lnTo>
                    <a:pt x="1" y="19"/>
                  </a:lnTo>
                  <a:close/>
                  <a:moveTo>
                    <a:pt x="22" y="0"/>
                  </a:moveTo>
                  <a:lnTo>
                    <a:pt x="28" y="0"/>
                  </a:lnTo>
                  <a:lnTo>
                    <a:pt x="30" y="2"/>
                  </a:lnTo>
                  <a:lnTo>
                    <a:pt x="33" y="7"/>
                  </a:lnTo>
                  <a:lnTo>
                    <a:pt x="30" y="12"/>
                  </a:lnTo>
                  <a:lnTo>
                    <a:pt x="25" y="14"/>
                  </a:lnTo>
                  <a:lnTo>
                    <a:pt x="20" y="12"/>
                  </a:lnTo>
                  <a:lnTo>
                    <a:pt x="19" y="9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0"/>
                  </a:lnTo>
                  <a:close/>
                  <a:moveTo>
                    <a:pt x="3" y="0"/>
                  </a:moveTo>
                  <a:lnTo>
                    <a:pt x="8" y="0"/>
                  </a:lnTo>
                  <a:lnTo>
                    <a:pt x="11" y="2"/>
                  </a:lnTo>
                  <a:lnTo>
                    <a:pt x="14" y="7"/>
                  </a:lnTo>
                  <a:lnTo>
                    <a:pt x="11" y="12"/>
                  </a:lnTo>
                  <a:lnTo>
                    <a:pt x="6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94" name="Freeform 678"/>
            <p:cNvSpPr>
              <a:spLocks noEditPoints="1"/>
            </p:cNvSpPr>
            <p:nvPr/>
          </p:nvSpPr>
          <p:spPr bwMode="auto">
            <a:xfrm>
              <a:off x="4052" y="3240"/>
              <a:ext cx="99" cy="82"/>
            </a:xfrm>
            <a:custGeom>
              <a:avLst/>
              <a:gdLst/>
              <a:ahLst/>
              <a:cxnLst>
                <a:cxn ang="0">
                  <a:pos x="72" y="39"/>
                </a:cxn>
                <a:cxn ang="0">
                  <a:pos x="67" y="58"/>
                </a:cxn>
                <a:cxn ang="0">
                  <a:pos x="70" y="72"/>
                </a:cxn>
                <a:cxn ang="0">
                  <a:pos x="75" y="77"/>
                </a:cxn>
                <a:cxn ang="0">
                  <a:pos x="85" y="75"/>
                </a:cxn>
                <a:cxn ang="0">
                  <a:pos x="90" y="56"/>
                </a:cxn>
                <a:cxn ang="0">
                  <a:pos x="85" y="39"/>
                </a:cxn>
                <a:cxn ang="0">
                  <a:pos x="78" y="32"/>
                </a:cxn>
                <a:cxn ang="0">
                  <a:pos x="94" y="40"/>
                </a:cxn>
                <a:cxn ang="0">
                  <a:pos x="99" y="58"/>
                </a:cxn>
                <a:cxn ang="0">
                  <a:pos x="94" y="74"/>
                </a:cxn>
                <a:cxn ang="0">
                  <a:pos x="78" y="82"/>
                </a:cxn>
                <a:cxn ang="0">
                  <a:pos x="63" y="74"/>
                </a:cxn>
                <a:cxn ang="0">
                  <a:pos x="58" y="56"/>
                </a:cxn>
                <a:cxn ang="0">
                  <a:pos x="63" y="40"/>
                </a:cxn>
                <a:cxn ang="0">
                  <a:pos x="78" y="32"/>
                </a:cxn>
                <a:cxn ang="0">
                  <a:pos x="14" y="7"/>
                </a:cxn>
                <a:cxn ang="0">
                  <a:pos x="9" y="26"/>
                </a:cxn>
                <a:cxn ang="0">
                  <a:pos x="11" y="40"/>
                </a:cxn>
                <a:cxn ang="0">
                  <a:pos x="20" y="45"/>
                </a:cxn>
                <a:cxn ang="0">
                  <a:pos x="30" y="36"/>
                </a:cxn>
                <a:cxn ang="0">
                  <a:pos x="30" y="13"/>
                </a:cxn>
                <a:cxn ang="0">
                  <a:pos x="20" y="4"/>
                </a:cxn>
                <a:cxn ang="0">
                  <a:pos x="80" y="0"/>
                </a:cxn>
                <a:cxn ang="0">
                  <a:pos x="19" y="80"/>
                </a:cxn>
                <a:cxn ang="0">
                  <a:pos x="20" y="0"/>
                </a:cxn>
                <a:cxn ang="0">
                  <a:pos x="35" y="8"/>
                </a:cxn>
                <a:cxn ang="0">
                  <a:pos x="40" y="25"/>
                </a:cxn>
                <a:cxn ang="0">
                  <a:pos x="34" y="42"/>
                </a:cxn>
                <a:cxn ang="0">
                  <a:pos x="19" y="50"/>
                </a:cxn>
                <a:cxn ang="0">
                  <a:pos x="5" y="42"/>
                </a:cxn>
                <a:cxn ang="0">
                  <a:pos x="0" y="25"/>
                </a:cxn>
                <a:cxn ang="0">
                  <a:pos x="5" y="7"/>
                </a:cxn>
                <a:cxn ang="0">
                  <a:pos x="20" y="0"/>
                </a:cxn>
              </a:cxnLst>
              <a:rect l="0" t="0" r="r" b="b"/>
              <a:pathLst>
                <a:path w="99" h="82">
                  <a:moveTo>
                    <a:pt x="78" y="36"/>
                  </a:moveTo>
                  <a:lnTo>
                    <a:pt x="72" y="39"/>
                  </a:lnTo>
                  <a:lnTo>
                    <a:pt x="68" y="46"/>
                  </a:lnTo>
                  <a:lnTo>
                    <a:pt x="67" y="58"/>
                  </a:lnTo>
                  <a:lnTo>
                    <a:pt x="67" y="64"/>
                  </a:lnTo>
                  <a:lnTo>
                    <a:pt x="70" y="72"/>
                  </a:lnTo>
                  <a:lnTo>
                    <a:pt x="72" y="75"/>
                  </a:lnTo>
                  <a:lnTo>
                    <a:pt x="75" y="77"/>
                  </a:lnTo>
                  <a:lnTo>
                    <a:pt x="78" y="77"/>
                  </a:lnTo>
                  <a:lnTo>
                    <a:pt x="85" y="75"/>
                  </a:lnTo>
                  <a:lnTo>
                    <a:pt x="89" y="68"/>
                  </a:lnTo>
                  <a:lnTo>
                    <a:pt x="90" y="56"/>
                  </a:lnTo>
                  <a:lnTo>
                    <a:pt x="89" y="45"/>
                  </a:lnTo>
                  <a:lnTo>
                    <a:pt x="85" y="39"/>
                  </a:lnTo>
                  <a:lnTo>
                    <a:pt x="78" y="36"/>
                  </a:lnTo>
                  <a:close/>
                  <a:moveTo>
                    <a:pt x="78" y="32"/>
                  </a:moveTo>
                  <a:lnTo>
                    <a:pt x="87" y="33"/>
                  </a:lnTo>
                  <a:lnTo>
                    <a:pt x="94" y="40"/>
                  </a:lnTo>
                  <a:lnTo>
                    <a:pt x="98" y="47"/>
                  </a:lnTo>
                  <a:lnTo>
                    <a:pt x="99" y="58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7" y="79"/>
                  </a:lnTo>
                  <a:lnTo>
                    <a:pt x="78" y="82"/>
                  </a:lnTo>
                  <a:lnTo>
                    <a:pt x="70" y="79"/>
                  </a:lnTo>
                  <a:lnTo>
                    <a:pt x="63" y="74"/>
                  </a:lnTo>
                  <a:lnTo>
                    <a:pt x="59" y="66"/>
                  </a:lnTo>
                  <a:lnTo>
                    <a:pt x="58" y="56"/>
                  </a:lnTo>
                  <a:lnTo>
                    <a:pt x="59" y="47"/>
                  </a:lnTo>
                  <a:lnTo>
                    <a:pt x="63" y="40"/>
                  </a:lnTo>
                  <a:lnTo>
                    <a:pt x="70" y="33"/>
                  </a:lnTo>
                  <a:lnTo>
                    <a:pt x="78" y="32"/>
                  </a:lnTo>
                  <a:close/>
                  <a:moveTo>
                    <a:pt x="20" y="4"/>
                  </a:moveTo>
                  <a:lnTo>
                    <a:pt x="14" y="7"/>
                  </a:lnTo>
                  <a:lnTo>
                    <a:pt x="10" y="14"/>
                  </a:lnTo>
                  <a:lnTo>
                    <a:pt x="9" y="26"/>
                  </a:lnTo>
                  <a:lnTo>
                    <a:pt x="9" y="32"/>
                  </a:lnTo>
                  <a:lnTo>
                    <a:pt x="11" y="40"/>
                  </a:lnTo>
                  <a:lnTo>
                    <a:pt x="16" y="45"/>
                  </a:lnTo>
                  <a:lnTo>
                    <a:pt x="20" y="45"/>
                  </a:lnTo>
                  <a:lnTo>
                    <a:pt x="26" y="42"/>
                  </a:lnTo>
                  <a:lnTo>
                    <a:pt x="30" y="36"/>
                  </a:lnTo>
                  <a:lnTo>
                    <a:pt x="31" y="25"/>
                  </a:lnTo>
                  <a:lnTo>
                    <a:pt x="30" y="13"/>
                  </a:lnTo>
                  <a:lnTo>
                    <a:pt x="26" y="7"/>
                  </a:lnTo>
                  <a:lnTo>
                    <a:pt x="20" y="4"/>
                  </a:lnTo>
                  <a:close/>
                  <a:moveTo>
                    <a:pt x="72" y="0"/>
                  </a:moveTo>
                  <a:lnTo>
                    <a:pt x="80" y="0"/>
                  </a:lnTo>
                  <a:lnTo>
                    <a:pt x="25" y="80"/>
                  </a:lnTo>
                  <a:lnTo>
                    <a:pt x="19" y="80"/>
                  </a:lnTo>
                  <a:lnTo>
                    <a:pt x="72" y="0"/>
                  </a:lnTo>
                  <a:close/>
                  <a:moveTo>
                    <a:pt x="20" y="0"/>
                  </a:moveTo>
                  <a:lnTo>
                    <a:pt x="29" y="2"/>
                  </a:lnTo>
                  <a:lnTo>
                    <a:pt x="35" y="8"/>
                  </a:lnTo>
                  <a:lnTo>
                    <a:pt x="39" y="16"/>
                  </a:lnTo>
                  <a:lnTo>
                    <a:pt x="40" y="25"/>
                  </a:lnTo>
                  <a:lnTo>
                    <a:pt x="38" y="35"/>
                  </a:lnTo>
                  <a:lnTo>
                    <a:pt x="34" y="42"/>
                  </a:lnTo>
                  <a:lnTo>
                    <a:pt x="28" y="47"/>
                  </a:lnTo>
                  <a:lnTo>
                    <a:pt x="19" y="50"/>
                  </a:lnTo>
                  <a:lnTo>
                    <a:pt x="11" y="47"/>
                  </a:lnTo>
                  <a:lnTo>
                    <a:pt x="5" y="42"/>
                  </a:lnTo>
                  <a:lnTo>
                    <a:pt x="1" y="35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5" y="7"/>
                  </a:lnTo>
                  <a:lnTo>
                    <a:pt x="11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95" name="Freeform 679"/>
            <p:cNvSpPr>
              <a:spLocks noEditPoints="1"/>
            </p:cNvSpPr>
            <p:nvPr/>
          </p:nvSpPr>
          <p:spPr bwMode="auto">
            <a:xfrm>
              <a:off x="4158" y="3240"/>
              <a:ext cx="84" cy="80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26" y="7"/>
                </a:cxn>
                <a:cxn ang="0">
                  <a:pos x="23" y="9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69"/>
                </a:cxn>
                <a:cxn ang="0">
                  <a:pos x="23" y="72"/>
                </a:cxn>
                <a:cxn ang="0">
                  <a:pos x="26" y="74"/>
                </a:cxn>
                <a:cxn ang="0">
                  <a:pos x="31" y="75"/>
                </a:cxn>
                <a:cxn ang="0">
                  <a:pos x="36" y="75"/>
                </a:cxn>
                <a:cxn ang="0">
                  <a:pos x="51" y="73"/>
                </a:cxn>
                <a:cxn ang="0">
                  <a:pos x="61" y="66"/>
                </a:cxn>
                <a:cxn ang="0">
                  <a:pos x="68" y="55"/>
                </a:cxn>
                <a:cxn ang="0">
                  <a:pos x="70" y="41"/>
                </a:cxn>
                <a:cxn ang="0">
                  <a:pos x="68" y="26"/>
                </a:cxn>
                <a:cxn ang="0">
                  <a:pos x="61" y="14"/>
                </a:cxn>
                <a:cxn ang="0">
                  <a:pos x="51" y="8"/>
                </a:cxn>
                <a:cxn ang="0">
                  <a:pos x="36" y="5"/>
                </a:cxn>
                <a:cxn ang="0">
                  <a:pos x="31" y="5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53" y="3"/>
                </a:cxn>
                <a:cxn ang="0">
                  <a:pos x="65" y="7"/>
                </a:cxn>
                <a:cxn ang="0">
                  <a:pos x="75" y="14"/>
                </a:cxn>
                <a:cxn ang="0">
                  <a:pos x="82" y="25"/>
                </a:cxn>
                <a:cxn ang="0">
                  <a:pos x="83" y="33"/>
                </a:cxn>
                <a:cxn ang="0">
                  <a:pos x="84" y="41"/>
                </a:cxn>
                <a:cxn ang="0">
                  <a:pos x="82" y="56"/>
                </a:cxn>
                <a:cxn ang="0">
                  <a:pos x="75" y="66"/>
                </a:cxn>
                <a:cxn ang="0">
                  <a:pos x="65" y="74"/>
                </a:cxn>
                <a:cxn ang="0">
                  <a:pos x="53" y="79"/>
                </a:cxn>
                <a:cxn ang="0">
                  <a:pos x="36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4" y="77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1" y="69"/>
                </a:cxn>
                <a:cxn ang="0">
                  <a:pos x="11" y="13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84" h="80">
                  <a:moveTo>
                    <a:pt x="31" y="5"/>
                  </a:moveTo>
                  <a:lnTo>
                    <a:pt x="26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69"/>
                  </a:lnTo>
                  <a:lnTo>
                    <a:pt x="23" y="72"/>
                  </a:lnTo>
                  <a:lnTo>
                    <a:pt x="26" y="74"/>
                  </a:lnTo>
                  <a:lnTo>
                    <a:pt x="31" y="75"/>
                  </a:lnTo>
                  <a:lnTo>
                    <a:pt x="36" y="75"/>
                  </a:lnTo>
                  <a:lnTo>
                    <a:pt x="51" y="73"/>
                  </a:lnTo>
                  <a:lnTo>
                    <a:pt x="61" y="66"/>
                  </a:lnTo>
                  <a:lnTo>
                    <a:pt x="68" y="55"/>
                  </a:lnTo>
                  <a:lnTo>
                    <a:pt x="70" y="41"/>
                  </a:lnTo>
                  <a:lnTo>
                    <a:pt x="68" y="26"/>
                  </a:lnTo>
                  <a:lnTo>
                    <a:pt x="61" y="14"/>
                  </a:lnTo>
                  <a:lnTo>
                    <a:pt x="51" y="8"/>
                  </a:lnTo>
                  <a:lnTo>
                    <a:pt x="36" y="5"/>
                  </a:lnTo>
                  <a:lnTo>
                    <a:pt x="31" y="5"/>
                  </a:lnTo>
                  <a:close/>
                  <a:moveTo>
                    <a:pt x="0" y="0"/>
                  </a:moveTo>
                  <a:lnTo>
                    <a:pt x="36" y="0"/>
                  </a:lnTo>
                  <a:lnTo>
                    <a:pt x="53" y="3"/>
                  </a:lnTo>
                  <a:lnTo>
                    <a:pt x="65" y="7"/>
                  </a:lnTo>
                  <a:lnTo>
                    <a:pt x="75" y="14"/>
                  </a:lnTo>
                  <a:lnTo>
                    <a:pt x="82" y="25"/>
                  </a:lnTo>
                  <a:lnTo>
                    <a:pt x="83" y="33"/>
                  </a:lnTo>
                  <a:lnTo>
                    <a:pt x="84" y="41"/>
                  </a:lnTo>
                  <a:lnTo>
                    <a:pt x="82" y="56"/>
                  </a:lnTo>
                  <a:lnTo>
                    <a:pt x="75" y="66"/>
                  </a:lnTo>
                  <a:lnTo>
                    <a:pt x="65" y="74"/>
                  </a:lnTo>
                  <a:lnTo>
                    <a:pt x="53" y="79"/>
                  </a:lnTo>
                  <a:lnTo>
                    <a:pt x="36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1" y="69"/>
                  </a:lnTo>
                  <a:lnTo>
                    <a:pt x="11" y="13"/>
                  </a:lnTo>
                  <a:lnTo>
                    <a:pt x="8" y="8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896" name="Freeform 680"/>
            <p:cNvSpPr>
              <a:spLocks noEditPoints="1"/>
            </p:cNvSpPr>
            <p:nvPr/>
          </p:nvSpPr>
          <p:spPr bwMode="auto">
            <a:xfrm>
              <a:off x="4244" y="3240"/>
              <a:ext cx="87" cy="80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29" y="46"/>
                </a:cxn>
                <a:cxn ang="0">
                  <a:pos x="54" y="46"/>
                </a:cxn>
                <a:cxn ang="0">
                  <a:pos x="42" y="11"/>
                </a:cxn>
                <a:cxn ang="0">
                  <a:pos x="39" y="0"/>
                </a:cxn>
                <a:cxn ang="0">
                  <a:pos x="49" y="0"/>
                </a:cxn>
                <a:cxn ang="0">
                  <a:pos x="75" y="64"/>
                </a:cxn>
                <a:cxn ang="0">
                  <a:pos x="77" y="72"/>
                </a:cxn>
                <a:cxn ang="0">
                  <a:pos x="78" y="73"/>
                </a:cxn>
                <a:cxn ang="0">
                  <a:pos x="83" y="75"/>
                </a:cxn>
                <a:cxn ang="0">
                  <a:pos x="87" y="77"/>
                </a:cxn>
                <a:cxn ang="0">
                  <a:pos x="87" y="80"/>
                </a:cxn>
                <a:cxn ang="0">
                  <a:pos x="54" y="80"/>
                </a:cxn>
                <a:cxn ang="0">
                  <a:pos x="54" y="77"/>
                </a:cxn>
                <a:cxn ang="0">
                  <a:pos x="58" y="77"/>
                </a:cxn>
                <a:cxn ang="0">
                  <a:pos x="62" y="75"/>
                </a:cxn>
                <a:cxn ang="0">
                  <a:pos x="63" y="74"/>
                </a:cxn>
                <a:cxn ang="0">
                  <a:pos x="64" y="72"/>
                </a:cxn>
                <a:cxn ang="0">
                  <a:pos x="63" y="69"/>
                </a:cxn>
                <a:cxn ang="0">
                  <a:pos x="63" y="66"/>
                </a:cxn>
                <a:cxn ang="0">
                  <a:pos x="57" y="51"/>
                </a:cxn>
                <a:cxn ang="0">
                  <a:pos x="26" y="51"/>
                </a:cxn>
                <a:cxn ang="0">
                  <a:pos x="26" y="54"/>
                </a:cxn>
                <a:cxn ang="0">
                  <a:pos x="25" y="56"/>
                </a:cxn>
                <a:cxn ang="0">
                  <a:pos x="21" y="68"/>
                </a:cxn>
                <a:cxn ang="0">
                  <a:pos x="21" y="72"/>
                </a:cxn>
                <a:cxn ang="0">
                  <a:pos x="22" y="74"/>
                </a:cxn>
                <a:cxn ang="0">
                  <a:pos x="28" y="77"/>
                </a:cxn>
                <a:cxn ang="0">
                  <a:pos x="31" y="77"/>
                </a:cxn>
                <a:cxn ang="0">
                  <a:pos x="31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7" y="74"/>
                </a:cxn>
                <a:cxn ang="0">
                  <a:pos x="10" y="72"/>
                </a:cxn>
                <a:cxn ang="0">
                  <a:pos x="12" y="68"/>
                </a:cxn>
                <a:cxn ang="0">
                  <a:pos x="15" y="63"/>
                </a:cxn>
                <a:cxn ang="0">
                  <a:pos x="17" y="54"/>
                </a:cxn>
                <a:cxn ang="0">
                  <a:pos x="22" y="42"/>
                </a:cxn>
                <a:cxn ang="0">
                  <a:pos x="28" y="28"/>
                </a:cxn>
                <a:cxn ang="0">
                  <a:pos x="33" y="17"/>
                </a:cxn>
                <a:cxn ang="0">
                  <a:pos x="36" y="7"/>
                </a:cxn>
                <a:cxn ang="0">
                  <a:pos x="39" y="0"/>
                </a:cxn>
              </a:cxnLst>
              <a:rect l="0" t="0" r="r" b="b"/>
              <a:pathLst>
                <a:path w="87" h="80">
                  <a:moveTo>
                    <a:pt x="42" y="11"/>
                  </a:moveTo>
                  <a:lnTo>
                    <a:pt x="29" y="46"/>
                  </a:lnTo>
                  <a:lnTo>
                    <a:pt x="54" y="46"/>
                  </a:lnTo>
                  <a:lnTo>
                    <a:pt x="42" y="11"/>
                  </a:lnTo>
                  <a:close/>
                  <a:moveTo>
                    <a:pt x="39" y="0"/>
                  </a:moveTo>
                  <a:lnTo>
                    <a:pt x="49" y="0"/>
                  </a:lnTo>
                  <a:lnTo>
                    <a:pt x="75" y="64"/>
                  </a:lnTo>
                  <a:lnTo>
                    <a:pt x="77" y="72"/>
                  </a:lnTo>
                  <a:lnTo>
                    <a:pt x="78" y="73"/>
                  </a:lnTo>
                  <a:lnTo>
                    <a:pt x="83" y="75"/>
                  </a:lnTo>
                  <a:lnTo>
                    <a:pt x="87" y="77"/>
                  </a:lnTo>
                  <a:lnTo>
                    <a:pt x="87" y="80"/>
                  </a:lnTo>
                  <a:lnTo>
                    <a:pt x="54" y="80"/>
                  </a:lnTo>
                  <a:lnTo>
                    <a:pt x="54" y="77"/>
                  </a:lnTo>
                  <a:lnTo>
                    <a:pt x="58" y="77"/>
                  </a:lnTo>
                  <a:lnTo>
                    <a:pt x="62" y="75"/>
                  </a:lnTo>
                  <a:lnTo>
                    <a:pt x="63" y="74"/>
                  </a:lnTo>
                  <a:lnTo>
                    <a:pt x="64" y="72"/>
                  </a:lnTo>
                  <a:lnTo>
                    <a:pt x="63" y="69"/>
                  </a:lnTo>
                  <a:lnTo>
                    <a:pt x="63" y="66"/>
                  </a:lnTo>
                  <a:lnTo>
                    <a:pt x="57" y="51"/>
                  </a:lnTo>
                  <a:lnTo>
                    <a:pt x="26" y="51"/>
                  </a:lnTo>
                  <a:lnTo>
                    <a:pt x="26" y="54"/>
                  </a:lnTo>
                  <a:lnTo>
                    <a:pt x="25" y="56"/>
                  </a:lnTo>
                  <a:lnTo>
                    <a:pt x="21" y="68"/>
                  </a:lnTo>
                  <a:lnTo>
                    <a:pt x="21" y="72"/>
                  </a:lnTo>
                  <a:lnTo>
                    <a:pt x="22" y="74"/>
                  </a:lnTo>
                  <a:lnTo>
                    <a:pt x="28" y="77"/>
                  </a:lnTo>
                  <a:lnTo>
                    <a:pt x="31" y="77"/>
                  </a:lnTo>
                  <a:lnTo>
                    <a:pt x="31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7" y="74"/>
                  </a:lnTo>
                  <a:lnTo>
                    <a:pt x="10" y="72"/>
                  </a:lnTo>
                  <a:lnTo>
                    <a:pt x="12" y="68"/>
                  </a:lnTo>
                  <a:lnTo>
                    <a:pt x="15" y="63"/>
                  </a:lnTo>
                  <a:lnTo>
                    <a:pt x="17" y="54"/>
                  </a:lnTo>
                  <a:lnTo>
                    <a:pt x="22" y="42"/>
                  </a:lnTo>
                  <a:lnTo>
                    <a:pt x="28" y="28"/>
                  </a:lnTo>
                  <a:lnTo>
                    <a:pt x="33" y="17"/>
                  </a:lnTo>
                  <a:lnTo>
                    <a:pt x="36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897" name="Picture 681"/>
            <p:cNvPicPr>
              <a:picLocks noChangeAspect="1" noChangeArrowheads="1"/>
            </p:cNvPicPr>
            <p:nvPr/>
          </p:nvPicPr>
          <p:blipFill>
            <a:blip r:embed="rId349" cstate="print"/>
            <a:srcRect/>
            <a:stretch>
              <a:fillRect/>
            </a:stretch>
          </p:blipFill>
          <p:spPr bwMode="auto">
            <a:xfrm>
              <a:off x="4415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98" name="Picture 682"/>
            <p:cNvPicPr>
              <a:picLocks noChangeAspect="1" noChangeArrowheads="1"/>
            </p:cNvPicPr>
            <p:nvPr/>
          </p:nvPicPr>
          <p:blipFill>
            <a:blip r:embed="rId350" cstate="print"/>
            <a:srcRect/>
            <a:stretch>
              <a:fillRect/>
            </a:stretch>
          </p:blipFill>
          <p:spPr bwMode="auto">
            <a:xfrm>
              <a:off x="4415" y="3209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99" name="Picture 683"/>
            <p:cNvPicPr>
              <a:picLocks noChangeAspect="1" noChangeArrowheads="1"/>
            </p:cNvPicPr>
            <p:nvPr/>
          </p:nvPicPr>
          <p:blipFill>
            <a:blip r:embed="rId351" cstate="print"/>
            <a:srcRect/>
            <a:stretch>
              <a:fillRect/>
            </a:stretch>
          </p:blipFill>
          <p:spPr bwMode="auto">
            <a:xfrm>
              <a:off x="4444" y="3209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00" name="Picture 684"/>
            <p:cNvPicPr>
              <a:picLocks noChangeAspect="1" noChangeArrowheads="1"/>
            </p:cNvPicPr>
            <p:nvPr/>
          </p:nvPicPr>
          <p:blipFill>
            <a:blip r:embed="rId352" cstate="print"/>
            <a:srcRect/>
            <a:stretch>
              <a:fillRect/>
            </a:stretch>
          </p:blipFill>
          <p:spPr bwMode="auto">
            <a:xfrm>
              <a:off x="4444" y="3209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901" name="Freeform 685"/>
            <p:cNvSpPr>
              <a:spLocks noEditPoints="1"/>
            </p:cNvSpPr>
            <p:nvPr/>
          </p:nvSpPr>
          <p:spPr bwMode="auto">
            <a:xfrm>
              <a:off x="4563" y="3242"/>
              <a:ext cx="33" cy="80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20" y="23"/>
                </a:cxn>
                <a:cxn ang="0">
                  <a:pos x="20" y="71"/>
                </a:cxn>
                <a:cxn ang="0">
                  <a:pos x="22" y="73"/>
                </a:cxn>
                <a:cxn ang="0">
                  <a:pos x="25" y="75"/>
                </a:cxn>
                <a:cxn ang="0">
                  <a:pos x="28" y="73"/>
                </a:cxn>
                <a:cxn ang="0">
                  <a:pos x="31" y="72"/>
                </a:cxn>
                <a:cxn ang="0">
                  <a:pos x="31" y="77"/>
                </a:cxn>
                <a:cxn ang="0">
                  <a:pos x="28" y="80"/>
                </a:cxn>
                <a:cxn ang="0">
                  <a:pos x="19" y="80"/>
                </a:cxn>
                <a:cxn ang="0">
                  <a:pos x="15" y="78"/>
                </a:cxn>
                <a:cxn ang="0">
                  <a:pos x="12" y="76"/>
                </a:cxn>
                <a:cxn ang="0">
                  <a:pos x="11" y="73"/>
                </a:cxn>
                <a:cxn ang="0">
                  <a:pos x="10" y="70"/>
                </a:cxn>
                <a:cxn ang="0">
                  <a:pos x="10" y="31"/>
                </a:cxn>
                <a:cxn ang="0">
                  <a:pos x="1" y="31"/>
                </a:cxn>
                <a:cxn ang="0">
                  <a:pos x="1" y="28"/>
                </a:cxn>
                <a:cxn ang="0">
                  <a:pos x="16" y="23"/>
                </a:cxn>
                <a:cxn ang="0">
                  <a:pos x="25" y="0"/>
                </a:cxn>
                <a:cxn ang="0">
                  <a:pos x="30" y="2"/>
                </a:cxn>
                <a:cxn ang="0">
                  <a:pos x="33" y="7"/>
                </a:cxn>
                <a:cxn ang="0">
                  <a:pos x="30" y="12"/>
                </a:cxn>
                <a:cxn ang="0">
                  <a:pos x="28" y="14"/>
                </a:cxn>
                <a:cxn ang="0">
                  <a:pos x="22" y="14"/>
                </a:cxn>
                <a:cxn ang="0">
                  <a:pos x="20" y="12"/>
                </a:cxn>
                <a:cxn ang="0">
                  <a:pos x="19" y="10"/>
                </a:cxn>
                <a:cxn ang="0">
                  <a:pos x="19" y="5"/>
                </a:cxn>
                <a:cxn ang="0">
                  <a:pos x="20" y="2"/>
                </a:cxn>
                <a:cxn ang="0">
                  <a:pos x="25" y="0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4" y="7"/>
                </a:cxn>
                <a:cxn ang="0">
                  <a:pos x="11" y="12"/>
                </a:cxn>
                <a:cxn ang="0">
                  <a:pos x="8" y="14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6" y="0"/>
                </a:cxn>
              </a:cxnLst>
              <a:rect l="0" t="0" r="r" b="b"/>
              <a:pathLst>
                <a:path w="33" h="80">
                  <a:moveTo>
                    <a:pt x="16" y="23"/>
                  </a:moveTo>
                  <a:lnTo>
                    <a:pt x="20" y="23"/>
                  </a:lnTo>
                  <a:lnTo>
                    <a:pt x="20" y="71"/>
                  </a:lnTo>
                  <a:lnTo>
                    <a:pt x="22" y="73"/>
                  </a:lnTo>
                  <a:lnTo>
                    <a:pt x="25" y="75"/>
                  </a:lnTo>
                  <a:lnTo>
                    <a:pt x="28" y="73"/>
                  </a:lnTo>
                  <a:lnTo>
                    <a:pt x="31" y="72"/>
                  </a:lnTo>
                  <a:lnTo>
                    <a:pt x="31" y="77"/>
                  </a:lnTo>
                  <a:lnTo>
                    <a:pt x="28" y="80"/>
                  </a:lnTo>
                  <a:lnTo>
                    <a:pt x="19" y="80"/>
                  </a:lnTo>
                  <a:lnTo>
                    <a:pt x="15" y="78"/>
                  </a:lnTo>
                  <a:lnTo>
                    <a:pt x="12" y="76"/>
                  </a:lnTo>
                  <a:lnTo>
                    <a:pt x="11" y="73"/>
                  </a:lnTo>
                  <a:lnTo>
                    <a:pt x="10" y="70"/>
                  </a:lnTo>
                  <a:lnTo>
                    <a:pt x="10" y="31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16" y="23"/>
                  </a:lnTo>
                  <a:close/>
                  <a:moveTo>
                    <a:pt x="25" y="0"/>
                  </a:moveTo>
                  <a:lnTo>
                    <a:pt x="30" y="2"/>
                  </a:lnTo>
                  <a:lnTo>
                    <a:pt x="33" y="7"/>
                  </a:lnTo>
                  <a:lnTo>
                    <a:pt x="30" y="12"/>
                  </a:lnTo>
                  <a:lnTo>
                    <a:pt x="28" y="14"/>
                  </a:lnTo>
                  <a:lnTo>
                    <a:pt x="22" y="14"/>
                  </a:lnTo>
                  <a:lnTo>
                    <a:pt x="20" y="12"/>
                  </a:lnTo>
                  <a:lnTo>
                    <a:pt x="19" y="10"/>
                  </a:lnTo>
                  <a:lnTo>
                    <a:pt x="19" y="5"/>
                  </a:lnTo>
                  <a:lnTo>
                    <a:pt x="20" y="2"/>
                  </a:lnTo>
                  <a:lnTo>
                    <a:pt x="25" y="0"/>
                  </a:lnTo>
                  <a:close/>
                  <a:moveTo>
                    <a:pt x="6" y="0"/>
                  </a:moveTo>
                  <a:lnTo>
                    <a:pt x="11" y="2"/>
                  </a:lnTo>
                  <a:lnTo>
                    <a:pt x="14" y="7"/>
                  </a:lnTo>
                  <a:lnTo>
                    <a:pt x="11" y="12"/>
                  </a:lnTo>
                  <a:lnTo>
                    <a:pt x="8" y="14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5"/>
                  </a:lnTo>
                  <a:lnTo>
                    <a:pt x="1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02" name="Freeform 686"/>
            <p:cNvSpPr>
              <a:spLocks noEditPoints="1"/>
            </p:cNvSpPr>
            <p:nvPr/>
          </p:nvSpPr>
          <p:spPr bwMode="auto">
            <a:xfrm>
              <a:off x="4813" y="3240"/>
              <a:ext cx="99" cy="82"/>
            </a:xfrm>
            <a:custGeom>
              <a:avLst/>
              <a:gdLst/>
              <a:ahLst/>
              <a:cxnLst>
                <a:cxn ang="0">
                  <a:pos x="72" y="39"/>
                </a:cxn>
                <a:cxn ang="0">
                  <a:pos x="67" y="58"/>
                </a:cxn>
                <a:cxn ang="0">
                  <a:pos x="71" y="74"/>
                </a:cxn>
                <a:cxn ang="0">
                  <a:pos x="79" y="77"/>
                </a:cxn>
                <a:cxn ang="0">
                  <a:pos x="89" y="68"/>
                </a:cxn>
                <a:cxn ang="0">
                  <a:pos x="89" y="45"/>
                </a:cxn>
                <a:cxn ang="0">
                  <a:pos x="79" y="36"/>
                </a:cxn>
                <a:cxn ang="0">
                  <a:pos x="88" y="33"/>
                </a:cxn>
                <a:cxn ang="0">
                  <a:pos x="98" y="47"/>
                </a:cxn>
                <a:cxn ang="0">
                  <a:pos x="98" y="66"/>
                </a:cxn>
                <a:cxn ang="0">
                  <a:pos x="88" y="79"/>
                </a:cxn>
                <a:cxn ang="0">
                  <a:pos x="70" y="79"/>
                </a:cxn>
                <a:cxn ang="0">
                  <a:pos x="60" y="66"/>
                </a:cxn>
                <a:cxn ang="0">
                  <a:pos x="60" y="47"/>
                </a:cxn>
                <a:cxn ang="0">
                  <a:pos x="70" y="33"/>
                </a:cxn>
                <a:cxn ang="0">
                  <a:pos x="20" y="4"/>
                </a:cxn>
                <a:cxn ang="0">
                  <a:pos x="10" y="14"/>
                </a:cxn>
                <a:cxn ang="0">
                  <a:pos x="9" y="32"/>
                </a:cxn>
                <a:cxn ang="0">
                  <a:pos x="16" y="45"/>
                </a:cxn>
                <a:cxn ang="0">
                  <a:pos x="27" y="42"/>
                </a:cxn>
                <a:cxn ang="0">
                  <a:pos x="32" y="25"/>
                </a:cxn>
                <a:cxn ang="0">
                  <a:pos x="27" y="7"/>
                </a:cxn>
                <a:cxn ang="0">
                  <a:pos x="74" y="0"/>
                </a:cxn>
                <a:cxn ang="0">
                  <a:pos x="27" y="80"/>
                </a:cxn>
                <a:cxn ang="0">
                  <a:pos x="74" y="0"/>
                </a:cxn>
                <a:cxn ang="0">
                  <a:pos x="29" y="2"/>
                </a:cxn>
                <a:cxn ang="0">
                  <a:pos x="39" y="16"/>
                </a:cxn>
                <a:cxn ang="0">
                  <a:pos x="39" y="35"/>
                </a:cxn>
                <a:cxn ang="0">
                  <a:pos x="29" y="47"/>
                </a:cxn>
                <a:cxn ang="0">
                  <a:pos x="11" y="47"/>
                </a:cxn>
                <a:cxn ang="0">
                  <a:pos x="1" y="35"/>
                </a:cxn>
                <a:cxn ang="0">
                  <a:pos x="1" y="16"/>
                </a:cxn>
                <a:cxn ang="0">
                  <a:pos x="11" y="2"/>
                </a:cxn>
              </a:cxnLst>
              <a:rect l="0" t="0" r="r" b="b"/>
              <a:pathLst>
                <a:path w="99" h="82">
                  <a:moveTo>
                    <a:pt x="79" y="36"/>
                  </a:moveTo>
                  <a:lnTo>
                    <a:pt x="72" y="39"/>
                  </a:lnTo>
                  <a:lnTo>
                    <a:pt x="69" y="46"/>
                  </a:lnTo>
                  <a:lnTo>
                    <a:pt x="67" y="58"/>
                  </a:lnTo>
                  <a:lnTo>
                    <a:pt x="70" y="70"/>
                  </a:lnTo>
                  <a:lnTo>
                    <a:pt x="71" y="74"/>
                  </a:lnTo>
                  <a:lnTo>
                    <a:pt x="75" y="77"/>
                  </a:lnTo>
                  <a:lnTo>
                    <a:pt x="79" y="77"/>
                  </a:lnTo>
                  <a:lnTo>
                    <a:pt x="85" y="75"/>
                  </a:lnTo>
                  <a:lnTo>
                    <a:pt x="89" y="68"/>
                  </a:lnTo>
                  <a:lnTo>
                    <a:pt x="90" y="56"/>
                  </a:lnTo>
                  <a:lnTo>
                    <a:pt x="89" y="45"/>
                  </a:lnTo>
                  <a:lnTo>
                    <a:pt x="85" y="39"/>
                  </a:lnTo>
                  <a:lnTo>
                    <a:pt x="79" y="36"/>
                  </a:lnTo>
                  <a:close/>
                  <a:moveTo>
                    <a:pt x="79" y="32"/>
                  </a:moveTo>
                  <a:lnTo>
                    <a:pt x="88" y="33"/>
                  </a:lnTo>
                  <a:lnTo>
                    <a:pt x="94" y="40"/>
                  </a:lnTo>
                  <a:lnTo>
                    <a:pt x="98" y="47"/>
                  </a:lnTo>
                  <a:lnTo>
                    <a:pt x="99" y="58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8" y="79"/>
                  </a:lnTo>
                  <a:lnTo>
                    <a:pt x="79" y="82"/>
                  </a:lnTo>
                  <a:lnTo>
                    <a:pt x="70" y="79"/>
                  </a:lnTo>
                  <a:lnTo>
                    <a:pt x="64" y="74"/>
                  </a:lnTo>
                  <a:lnTo>
                    <a:pt x="60" y="66"/>
                  </a:lnTo>
                  <a:lnTo>
                    <a:pt x="58" y="56"/>
                  </a:lnTo>
                  <a:lnTo>
                    <a:pt x="60" y="47"/>
                  </a:lnTo>
                  <a:lnTo>
                    <a:pt x="64" y="40"/>
                  </a:lnTo>
                  <a:lnTo>
                    <a:pt x="70" y="33"/>
                  </a:lnTo>
                  <a:lnTo>
                    <a:pt x="79" y="32"/>
                  </a:lnTo>
                  <a:close/>
                  <a:moveTo>
                    <a:pt x="20" y="4"/>
                  </a:moveTo>
                  <a:lnTo>
                    <a:pt x="14" y="7"/>
                  </a:lnTo>
                  <a:lnTo>
                    <a:pt x="10" y="14"/>
                  </a:lnTo>
                  <a:lnTo>
                    <a:pt x="9" y="26"/>
                  </a:lnTo>
                  <a:lnTo>
                    <a:pt x="9" y="32"/>
                  </a:lnTo>
                  <a:lnTo>
                    <a:pt x="11" y="40"/>
                  </a:lnTo>
                  <a:lnTo>
                    <a:pt x="16" y="45"/>
                  </a:lnTo>
                  <a:lnTo>
                    <a:pt x="20" y="45"/>
                  </a:lnTo>
                  <a:lnTo>
                    <a:pt x="27" y="42"/>
                  </a:lnTo>
                  <a:lnTo>
                    <a:pt x="30" y="36"/>
                  </a:lnTo>
                  <a:lnTo>
                    <a:pt x="32" y="25"/>
                  </a:lnTo>
                  <a:lnTo>
                    <a:pt x="30" y="13"/>
                  </a:lnTo>
                  <a:lnTo>
                    <a:pt x="27" y="7"/>
                  </a:lnTo>
                  <a:lnTo>
                    <a:pt x="20" y="4"/>
                  </a:lnTo>
                  <a:close/>
                  <a:moveTo>
                    <a:pt x="74" y="0"/>
                  </a:moveTo>
                  <a:lnTo>
                    <a:pt x="80" y="0"/>
                  </a:lnTo>
                  <a:lnTo>
                    <a:pt x="27" y="80"/>
                  </a:lnTo>
                  <a:lnTo>
                    <a:pt x="19" y="80"/>
                  </a:lnTo>
                  <a:lnTo>
                    <a:pt x="74" y="0"/>
                  </a:lnTo>
                  <a:close/>
                  <a:moveTo>
                    <a:pt x="20" y="0"/>
                  </a:moveTo>
                  <a:lnTo>
                    <a:pt x="29" y="2"/>
                  </a:lnTo>
                  <a:lnTo>
                    <a:pt x="36" y="8"/>
                  </a:lnTo>
                  <a:lnTo>
                    <a:pt x="39" y="16"/>
                  </a:lnTo>
                  <a:lnTo>
                    <a:pt x="41" y="25"/>
                  </a:lnTo>
                  <a:lnTo>
                    <a:pt x="39" y="35"/>
                  </a:lnTo>
                  <a:lnTo>
                    <a:pt x="36" y="42"/>
                  </a:lnTo>
                  <a:lnTo>
                    <a:pt x="29" y="47"/>
                  </a:lnTo>
                  <a:lnTo>
                    <a:pt x="20" y="50"/>
                  </a:lnTo>
                  <a:lnTo>
                    <a:pt x="11" y="47"/>
                  </a:lnTo>
                  <a:lnTo>
                    <a:pt x="5" y="42"/>
                  </a:lnTo>
                  <a:lnTo>
                    <a:pt x="1" y="35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5" y="7"/>
                  </a:lnTo>
                  <a:lnTo>
                    <a:pt x="11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03" name="Freeform 687"/>
            <p:cNvSpPr>
              <a:spLocks/>
            </p:cNvSpPr>
            <p:nvPr/>
          </p:nvSpPr>
          <p:spPr bwMode="auto">
            <a:xfrm>
              <a:off x="4920" y="3240"/>
              <a:ext cx="72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0"/>
                </a:cxn>
                <a:cxn ang="0">
                  <a:pos x="72" y="21"/>
                </a:cxn>
                <a:cxn ang="0">
                  <a:pos x="68" y="23"/>
                </a:cxn>
                <a:cxn ang="0">
                  <a:pos x="65" y="17"/>
                </a:cxn>
                <a:cxn ang="0">
                  <a:pos x="59" y="13"/>
                </a:cxn>
                <a:cxn ang="0">
                  <a:pos x="54" y="11"/>
                </a:cxn>
                <a:cxn ang="0">
                  <a:pos x="48" y="8"/>
                </a:cxn>
                <a:cxn ang="0">
                  <a:pos x="35" y="5"/>
                </a:cxn>
                <a:cxn ang="0">
                  <a:pos x="30" y="5"/>
                </a:cxn>
                <a:cxn ang="0">
                  <a:pos x="25" y="8"/>
                </a:cxn>
                <a:cxn ang="0">
                  <a:pos x="23" y="13"/>
                </a:cxn>
                <a:cxn ang="0">
                  <a:pos x="23" y="36"/>
                </a:cxn>
                <a:cxn ang="0">
                  <a:pos x="30" y="36"/>
                </a:cxn>
                <a:cxn ang="0">
                  <a:pos x="34" y="35"/>
                </a:cxn>
                <a:cxn ang="0">
                  <a:pos x="38" y="35"/>
                </a:cxn>
                <a:cxn ang="0">
                  <a:pos x="43" y="30"/>
                </a:cxn>
                <a:cxn ang="0">
                  <a:pos x="44" y="26"/>
                </a:cxn>
                <a:cxn ang="0">
                  <a:pos x="44" y="21"/>
                </a:cxn>
                <a:cxn ang="0">
                  <a:pos x="48" y="21"/>
                </a:cxn>
                <a:cxn ang="0">
                  <a:pos x="48" y="55"/>
                </a:cxn>
                <a:cxn ang="0">
                  <a:pos x="44" y="55"/>
                </a:cxn>
                <a:cxn ang="0">
                  <a:pos x="44" y="51"/>
                </a:cxn>
                <a:cxn ang="0">
                  <a:pos x="43" y="47"/>
                </a:cxn>
                <a:cxn ang="0">
                  <a:pos x="42" y="45"/>
                </a:cxn>
                <a:cxn ang="0">
                  <a:pos x="38" y="42"/>
                </a:cxn>
                <a:cxn ang="0">
                  <a:pos x="35" y="41"/>
                </a:cxn>
                <a:cxn ang="0">
                  <a:pos x="23" y="41"/>
                </a:cxn>
                <a:cxn ang="0">
                  <a:pos x="23" y="72"/>
                </a:cxn>
                <a:cxn ang="0">
                  <a:pos x="24" y="74"/>
                </a:cxn>
                <a:cxn ang="0">
                  <a:pos x="26" y="75"/>
                </a:cxn>
                <a:cxn ang="0">
                  <a:pos x="30" y="77"/>
                </a:cxn>
                <a:cxn ang="0">
                  <a:pos x="34" y="77"/>
                </a:cxn>
                <a:cxn ang="0">
                  <a:pos x="34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5" y="77"/>
                </a:cxn>
                <a:cxn ang="0">
                  <a:pos x="9" y="73"/>
                </a:cxn>
                <a:cxn ang="0">
                  <a:pos x="10" y="69"/>
                </a:cxn>
                <a:cxn ang="0">
                  <a:pos x="10" y="11"/>
                </a:cxn>
                <a:cxn ang="0">
                  <a:pos x="9" y="8"/>
                </a:cxn>
                <a:cxn ang="0">
                  <a:pos x="6" y="7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2" h="80">
                  <a:moveTo>
                    <a:pt x="0" y="0"/>
                  </a:moveTo>
                  <a:lnTo>
                    <a:pt x="65" y="0"/>
                  </a:lnTo>
                  <a:lnTo>
                    <a:pt x="72" y="21"/>
                  </a:lnTo>
                  <a:lnTo>
                    <a:pt x="68" y="23"/>
                  </a:lnTo>
                  <a:lnTo>
                    <a:pt x="65" y="17"/>
                  </a:lnTo>
                  <a:lnTo>
                    <a:pt x="59" y="13"/>
                  </a:lnTo>
                  <a:lnTo>
                    <a:pt x="54" y="11"/>
                  </a:lnTo>
                  <a:lnTo>
                    <a:pt x="48" y="8"/>
                  </a:lnTo>
                  <a:lnTo>
                    <a:pt x="35" y="5"/>
                  </a:lnTo>
                  <a:lnTo>
                    <a:pt x="30" y="5"/>
                  </a:lnTo>
                  <a:lnTo>
                    <a:pt x="25" y="8"/>
                  </a:lnTo>
                  <a:lnTo>
                    <a:pt x="23" y="13"/>
                  </a:lnTo>
                  <a:lnTo>
                    <a:pt x="23" y="36"/>
                  </a:lnTo>
                  <a:lnTo>
                    <a:pt x="30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3" y="30"/>
                  </a:lnTo>
                  <a:lnTo>
                    <a:pt x="44" y="26"/>
                  </a:lnTo>
                  <a:lnTo>
                    <a:pt x="44" y="21"/>
                  </a:lnTo>
                  <a:lnTo>
                    <a:pt x="48" y="21"/>
                  </a:lnTo>
                  <a:lnTo>
                    <a:pt x="48" y="55"/>
                  </a:lnTo>
                  <a:lnTo>
                    <a:pt x="44" y="55"/>
                  </a:lnTo>
                  <a:lnTo>
                    <a:pt x="44" y="51"/>
                  </a:lnTo>
                  <a:lnTo>
                    <a:pt x="43" y="47"/>
                  </a:lnTo>
                  <a:lnTo>
                    <a:pt x="42" y="45"/>
                  </a:lnTo>
                  <a:lnTo>
                    <a:pt x="38" y="42"/>
                  </a:lnTo>
                  <a:lnTo>
                    <a:pt x="35" y="41"/>
                  </a:lnTo>
                  <a:lnTo>
                    <a:pt x="23" y="41"/>
                  </a:lnTo>
                  <a:lnTo>
                    <a:pt x="23" y="72"/>
                  </a:lnTo>
                  <a:lnTo>
                    <a:pt x="24" y="74"/>
                  </a:lnTo>
                  <a:lnTo>
                    <a:pt x="26" y="75"/>
                  </a:lnTo>
                  <a:lnTo>
                    <a:pt x="30" y="77"/>
                  </a:lnTo>
                  <a:lnTo>
                    <a:pt x="34" y="77"/>
                  </a:lnTo>
                  <a:lnTo>
                    <a:pt x="34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5" y="77"/>
                  </a:lnTo>
                  <a:lnTo>
                    <a:pt x="9" y="73"/>
                  </a:lnTo>
                  <a:lnTo>
                    <a:pt x="10" y="69"/>
                  </a:lnTo>
                  <a:lnTo>
                    <a:pt x="10" y="11"/>
                  </a:lnTo>
                  <a:lnTo>
                    <a:pt x="9" y="8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04" name="Freeform 688"/>
            <p:cNvSpPr>
              <a:spLocks noEditPoints="1"/>
            </p:cNvSpPr>
            <p:nvPr/>
          </p:nvSpPr>
          <p:spPr bwMode="auto">
            <a:xfrm>
              <a:off x="4987" y="3240"/>
              <a:ext cx="88" cy="80"/>
            </a:xfrm>
            <a:custGeom>
              <a:avLst/>
              <a:gdLst/>
              <a:ahLst/>
              <a:cxnLst>
                <a:cxn ang="0">
                  <a:pos x="41" y="11"/>
                </a:cxn>
                <a:cxn ang="0">
                  <a:pos x="28" y="46"/>
                </a:cxn>
                <a:cxn ang="0">
                  <a:pos x="55" y="46"/>
                </a:cxn>
                <a:cxn ang="0">
                  <a:pos x="41" y="11"/>
                </a:cxn>
                <a:cxn ang="0">
                  <a:pos x="38" y="0"/>
                </a:cxn>
                <a:cxn ang="0">
                  <a:pos x="50" y="0"/>
                </a:cxn>
                <a:cxn ang="0">
                  <a:pos x="74" y="64"/>
                </a:cxn>
                <a:cxn ang="0">
                  <a:pos x="76" y="68"/>
                </a:cxn>
                <a:cxn ang="0">
                  <a:pos x="78" y="72"/>
                </a:cxn>
                <a:cxn ang="0">
                  <a:pos x="80" y="74"/>
                </a:cxn>
                <a:cxn ang="0">
                  <a:pos x="88" y="77"/>
                </a:cxn>
                <a:cxn ang="0">
                  <a:pos x="88" y="80"/>
                </a:cxn>
                <a:cxn ang="0">
                  <a:pos x="55" y="80"/>
                </a:cxn>
                <a:cxn ang="0">
                  <a:pos x="55" y="77"/>
                </a:cxn>
                <a:cxn ang="0">
                  <a:pos x="59" y="77"/>
                </a:cxn>
                <a:cxn ang="0">
                  <a:pos x="64" y="74"/>
                </a:cxn>
                <a:cxn ang="0">
                  <a:pos x="64" y="69"/>
                </a:cxn>
                <a:cxn ang="0">
                  <a:pos x="62" y="66"/>
                </a:cxn>
                <a:cxn ang="0">
                  <a:pos x="56" y="51"/>
                </a:cxn>
                <a:cxn ang="0">
                  <a:pos x="27" y="51"/>
                </a:cxn>
                <a:cxn ang="0">
                  <a:pos x="26" y="54"/>
                </a:cxn>
                <a:cxn ang="0">
                  <a:pos x="24" y="58"/>
                </a:cxn>
                <a:cxn ang="0">
                  <a:pos x="22" y="63"/>
                </a:cxn>
                <a:cxn ang="0">
                  <a:pos x="20" y="66"/>
                </a:cxn>
                <a:cxn ang="0">
                  <a:pos x="20" y="72"/>
                </a:cxn>
                <a:cxn ang="0">
                  <a:pos x="22" y="74"/>
                </a:cxn>
                <a:cxn ang="0">
                  <a:pos x="27" y="77"/>
                </a:cxn>
                <a:cxn ang="0">
                  <a:pos x="31" y="77"/>
                </a:cxn>
                <a:cxn ang="0">
                  <a:pos x="31" y="80"/>
                </a:cxn>
                <a:cxn ang="0">
                  <a:pos x="0" y="80"/>
                </a:cxn>
                <a:cxn ang="0">
                  <a:pos x="0" y="77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3" y="68"/>
                </a:cxn>
                <a:cxn ang="0">
                  <a:pos x="14" y="63"/>
                </a:cxn>
                <a:cxn ang="0">
                  <a:pos x="18" y="54"/>
                </a:cxn>
                <a:cxn ang="0">
                  <a:pos x="23" y="42"/>
                </a:cxn>
                <a:cxn ang="0">
                  <a:pos x="28" y="28"/>
                </a:cxn>
                <a:cxn ang="0">
                  <a:pos x="32" y="17"/>
                </a:cxn>
                <a:cxn ang="0">
                  <a:pos x="36" y="7"/>
                </a:cxn>
                <a:cxn ang="0">
                  <a:pos x="38" y="0"/>
                </a:cxn>
              </a:cxnLst>
              <a:rect l="0" t="0" r="r" b="b"/>
              <a:pathLst>
                <a:path w="88" h="80">
                  <a:moveTo>
                    <a:pt x="41" y="11"/>
                  </a:moveTo>
                  <a:lnTo>
                    <a:pt x="28" y="46"/>
                  </a:lnTo>
                  <a:lnTo>
                    <a:pt x="55" y="46"/>
                  </a:lnTo>
                  <a:lnTo>
                    <a:pt x="41" y="11"/>
                  </a:lnTo>
                  <a:close/>
                  <a:moveTo>
                    <a:pt x="38" y="0"/>
                  </a:moveTo>
                  <a:lnTo>
                    <a:pt x="50" y="0"/>
                  </a:lnTo>
                  <a:lnTo>
                    <a:pt x="74" y="64"/>
                  </a:lnTo>
                  <a:lnTo>
                    <a:pt x="76" y="68"/>
                  </a:lnTo>
                  <a:lnTo>
                    <a:pt x="78" y="72"/>
                  </a:lnTo>
                  <a:lnTo>
                    <a:pt x="80" y="74"/>
                  </a:lnTo>
                  <a:lnTo>
                    <a:pt x="88" y="77"/>
                  </a:lnTo>
                  <a:lnTo>
                    <a:pt x="88" y="80"/>
                  </a:lnTo>
                  <a:lnTo>
                    <a:pt x="55" y="80"/>
                  </a:lnTo>
                  <a:lnTo>
                    <a:pt x="55" y="77"/>
                  </a:lnTo>
                  <a:lnTo>
                    <a:pt x="59" y="77"/>
                  </a:lnTo>
                  <a:lnTo>
                    <a:pt x="64" y="74"/>
                  </a:lnTo>
                  <a:lnTo>
                    <a:pt x="64" y="69"/>
                  </a:lnTo>
                  <a:lnTo>
                    <a:pt x="62" y="66"/>
                  </a:lnTo>
                  <a:lnTo>
                    <a:pt x="56" y="51"/>
                  </a:lnTo>
                  <a:lnTo>
                    <a:pt x="27" y="51"/>
                  </a:lnTo>
                  <a:lnTo>
                    <a:pt x="26" y="54"/>
                  </a:lnTo>
                  <a:lnTo>
                    <a:pt x="24" y="58"/>
                  </a:lnTo>
                  <a:lnTo>
                    <a:pt x="22" y="63"/>
                  </a:lnTo>
                  <a:lnTo>
                    <a:pt x="20" y="66"/>
                  </a:lnTo>
                  <a:lnTo>
                    <a:pt x="20" y="72"/>
                  </a:lnTo>
                  <a:lnTo>
                    <a:pt x="22" y="74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1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3" y="68"/>
                  </a:lnTo>
                  <a:lnTo>
                    <a:pt x="14" y="63"/>
                  </a:lnTo>
                  <a:lnTo>
                    <a:pt x="18" y="54"/>
                  </a:lnTo>
                  <a:lnTo>
                    <a:pt x="23" y="42"/>
                  </a:lnTo>
                  <a:lnTo>
                    <a:pt x="28" y="28"/>
                  </a:lnTo>
                  <a:lnTo>
                    <a:pt x="32" y="17"/>
                  </a:lnTo>
                  <a:lnTo>
                    <a:pt x="36" y="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905" name="Picture 689"/>
            <p:cNvPicPr>
              <a:picLocks noChangeAspect="1" noChangeArrowheads="1"/>
            </p:cNvPicPr>
            <p:nvPr/>
          </p:nvPicPr>
          <p:blipFill>
            <a:blip r:embed="rId353" cstate="print"/>
            <a:srcRect/>
            <a:stretch>
              <a:fillRect/>
            </a:stretch>
          </p:blipFill>
          <p:spPr bwMode="auto">
            <a:xfrm>
              <a:off x="5171" y="3209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06" name="Picture 690"/>
            <p:cNvPicPr>
              <a:picLocks noChangeAspect="1" noChangeArrowheads="1"/>
            </p:cNvPicPr>
            <p:nvPr/>
          </p:nvPicPr>
          <p:blipFill>
            <a:blip r:embed="rId354" cstate="print"/>
            <a:srcRect/>
            <a:stretch>
              <a:fillRect/>
            </a:stretch>
          </p:blipFill>
          <p:spPr bwMode="auto">
            <a:xfrm>
              <a:off x="5171" y="3209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07" name="Picture 691"/>
            <p:cNvPicPr>
              <a:picLocks noChangeAspect="1" noChangeArrowheads="1"/>
            </p:cNvPicPr>
            <p:nvPr/>
          </p:nvPicPr>
          <p:blipFill>
            <a:blip r:embed="rId355" cstate="print"/>
            <a:srcRect/>
            <a:stretch>
              <a:fillRect/>
            </a:stretch>
          </p:blipFill>
          <p:spPr bwMode="auto">
            <a:xfrm>
              <a:off x="1067" y="3368"/>
              <a:ext cx="4108" cy="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08" name="Picture 692"/>
            <p:cNvPicPr>
              <a:picLocks noChangeAspect="1" noChangeArrowheads="1"/>
            </p:cNvPicPr>
            <p:nvPr/>
          </p:nvPicPr>
          <p:blipFill>
            <a:blip r:embed="rId356" cstate="print"/>
            <a:srcRect/>
            <a:stretch>
              <a:fillRect/>
            </a:stretch>
          </p:blipFill>
          <p:spPr bwMode="auto">
            <a:xfrm>
              <a:off x="1067" y="3368"/>
              <a:ext cx="4108" cy="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09" name="Picture 693"/>
            <p:cNvPicPr>
              <a:picLocks noChangeAspect="1" noChangeArrowheads="1"/>
            </p:cNvPicPr>
            <p:nvPr/>
          </p:nvPicPr>
          <p:blipFill>
            <a:blip r:embed="rId357" cstate="print"/>
            <a:srcRect/>
            <a:stretch>
              <a:fillRect/>
            </a:stretch>
          </p:blipFill>
          <p:spPr bwMode="auto">
            <a:xfrm>
              <a:off x="1064" y="3374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10" name="Picture 694"/>
            <p:cNvPicPr>
              <a:picLocks noChangeAspect="1" noChangeArrowheads="1"/>
            </p:cNvPicPr>
            <p:nvPr/>
          </p:nvPicPr>
          <p:blipFill>
            <a:blip r:embed="rId358" cstate="print"/>
            <a:srcRect/>
            <a:stretch>
              <a:fillRect/>
            </a:stretch>
          </p:blipFill>
          <p:spPr bwMode="auto">
            <a:xfrm>
              <a:off x="1064" y="3374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911" name="Freeform 695"/>
            <p:cNvSpPr>
              <a:spLocks/>
            </p:cNvSpPr>
            <p:nvPr/>
          </p:nvSpPr>
          <p:spPr bwMode="auto">
            <a:xfrm>
              <a:off x="1172" y="3406"/>
              <a:ext cx="70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4"/>
                </a:cxn>
                <a:cxn ang="0">
                  <a:pos x="29" y="5"/>
                </a:cxn>
                <a:cxn ang="0">
                  <a:pos x="26" y="5"/>
                </a:cxn>
                <a:cxn ang="0">
                  <a:pos x="24" y="7"/>
                </a:cxn>
                <a:cxn ang="0">
                  <a:pos x="21" y="12"/>
                </a:cxn>
                <a:cxn ang="0">
                  <a:pos x="21" y="66"/>
                </a:cxn>
                <a:cxn ang="0">
                  <a:pos x="23" y="70"/>
                </a:cxn>
                <a:cxn ang="0">
                  <a:pos x="23" y="72"/>
                </a:cxn>
                <a:cxn ang="0">
                  <a:pos x="25" y="75"/>
                </a:cxn>
                <a:cxn ang="0">
                  <a:pos x="28" y="75"/>
                </a:cxn>
                <a:cxn ang="0">
                  <a:pos x="31" y="76"/>
                </a:cxn>
                <a:cxn ang="0">
                  <a:pos x="43" y="74"/>
                </a:cxn>
                <a:cxn ang="0">
                  <a:pos x="53" y="67"/>
                </a:cxn>
                <a:cxn ang="0">
                  <a:pos x="58" y="63"/>
                </a:cxn>
                <a:cxn ang="0">
                  <a:pos x="62" y="60"/>
                </a:cxn>
                <a:cxn ang="0">
                  <a:pos x="66" y="53"/>
                </a:cxn>
                <a:cxn ang="0">
                  <a:pos x="70" y="54"/>
                </a:cxn>
                <a:cxn ang="0">
                  <a:pos x="59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6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68"/>
                </a:cxn>
                <a:cxn ang="0">
                  <a:pos x="10" y="10"/>
                </a:cxn>
                <a:cxn ang="0">
                  <a:pos x="6" y="6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0" h="80">
                  <a:moveTo>
                    <a:pt x="0" y="0"/>
                  </a:moveTo>
                  <a:lnTo>
                    <a:pt x="33" y="0"/>
                  </a:lnTo>
                  <a:lnTo>
                    <a:pt x="33" y="4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4" y="7"/>
                  </a:lnTo>
                  <a:lnTo>
                    <a:pt x="21" y="12"/>
                  </a:lnTo>
                  <a:lnTo>
                    <a:pt x="21" y="66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5" y="75"/>
                  </a:lnTo>
                  <a:lnTo>
                    <a:pt x="28" y="75"/>
                  </a:lnTo>
                  <a:lnTo>
                    <a:pt x="31" y="76"/>
                  </a:lnTo>
                  <a:lnTo>
                    <a:pt x="43" y="74"/>
                  </a:lnTo>
                  <a:lnTo>
                    <a:pt x="53" y="67"/>
                  </a:lnTo>
                  <a:lnTo>
                    <a:pt x="58" y="63"/>
                  </a:lnTo>
                  <a:lnTo>
                    <a:pt x="62" y="60"/>
                  </a:lnTo>
                  <a:lnTo>
                    <a:pt x="66" y="53"/>
                  </a:lnTo>
                  <a:lnTo>
                    <a:pt x="70" y="54"/>
                  </a:lnTo>
                  <a:lnTo>
                    <a:pt x="59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68"/>
                  </a:lnTo>
                  <a:lnTo>
                    <a:pt x="10" y="10"/>
                  </a:lnTo>
                  <a:lnTo>
                    <a:pt x="6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12" name="Freeform 696"/>
            <p:cNvSpPr>
              <a:spLocks/>
            </p:cNvSpPr>
            <p:nvPr/>
          </p:nvSpPr>
          <p:spPr bwMode="auto">
            <a:xfrm>
              <a:off x="1240" y="3406"/>
              <a:ext cx="74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0"/>
                </a:cxn>
                <a:cxn ang="0">
                  <a:pos x="74" y="20"/>
                </a:cxn>
                <a:cxn ang="0">
                  <a:pos x="70" y="23"/>
                </a:cxn>
                <a:cxn ang="0">
                  <a:pos x="65" y="16"/>
                </a:cxn>
                <a:cxn ang="0">
                  <a:pos x="60" y="12"/>
                </a:cxn>
                <a:cxn ang="0">
                  <a:pos x="50" y="7"/>
                </a:cxn>
                <a:cxn ang="0">
                  <a:pos x="44" y="6"/>
                </a:cxn>
                <a:cxn ang="0">
                  <a:pos x="36" y="5"/>
                </a:cxn>
                <a:cxn ang="0">
                  <a:pos x="32" y="5"/>
                </a:cxn>
                <a:cxn ang="0">
                  <a:pos x="28" y="6"/>
                </a:cxn>
                <a:cxn ang="0">
                  <a:pos x="26" y="7"/>
                </a:cxn>
                <a:cxn ang="0">
                  <a:pos x="23" y="12"/>
                </a:cxn>
                <a:cxn ang="0">
                  <a:pos x="23" y="35"/>
                </a:cxn>
                <a:cxn ang="0">
                  <a:pos x="31" y="35"/>
                </a:cxn>
                <a:cxn ang="0">
                  <a:pos x="36" y="34"/>
                </a:cxn>
                <a:cxn ang="0">
                  <a:pos x="38" y="34"/>
                </a:cxn>
                <a:cxn ang="0">
                  <a:pos x="44" y="29"/>
                </a:cxn>
                <a:cxn ang="0">
                  <a:pos x="45" y="25"/>
                </a:cxn>
                <a:cxn ang="0">
                  <a:pos x="46" y="20"/>
                </a:cxn>
                <a:cxn ang="0">
                  <a:pos x="50" y="20"/>
                </a:cxn>
                <a:cxn ang="0">
                  <a:pos x="50" y="54"/>
                </a:cxn>
                <a:cxn ang="0">
                  <a:pos x="46" y="54"/>
                </a:cxn>
                <a:cxn ang="0">
                  <a:pos x="44" y="47"/>
                </a:cxn>
                <a:cxn ang="0">
                  <a:pos x="42" y="44"/>
                </a:cxn>
                <a:cxn ang="0">
                  <a:pos x="40" y="42"/>
                </a:cxn>
                <a:cxn ang="0">
                  <a:pos x="36" y="40"/>
                </a:cxn>
                <a:cxn ang="0">
                  <a:pos x="23" y="40"/>
                </a:cxn>
                <a:cxn ang="0">
                  <a:pos x="23" y="67"/>
                </a:cxn>
                <a:cxn ang="0">
                  <a:pos x="24" y="71"/>
                </a:cxn>
                <a:cxn ang="0">
                  <a:pos x="26" y="74"/>
                </a:cxn>
                <a:cxn ang="0">
                  <a:pos x="27" y="75"/>
                </a:cxn>
                <a:cxn ang="0">
                  <a:pos x="31" y="76"/>
                </a:cxn>
                <a:cxn ang="0">
                  <a:pos x="35" y="76"/>
                </a:cxn>
                <a:cxn ang="0">
                  <a:pos x="35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10" y="72"/>
                </a:cxn>
                <a:cxn ang="0">
                  <a:pos x="12" y="68"/>
                </a:cxn>
                <a:cxn ang="0">
                  <a:pos x="12" y="12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4" h="80">
                  <a:moveTo>
                    <a:pt x="0" y="0"/>
                  </a:moveTo>
                  <a:lnTo>
                    <a:pt x="65" y="0"/>
                  </a:lnTo>
                  <a:lnTo>
                    <a:pt x="74" y="20"/>
                  </a:lnTo>
                  <a:lnTo>
                    <a:pt x="70" y="23"/>
                  </a:lnTo>
                  <a:lnTo>
                    <a:pt x="65" y="16"/>
                  </a:lnTo>
                  <a:lnTo>
                    <a:pt x="60" y="12"/>
                  </a:lnTo>
                  <a:lnTo>
                    <a:pt x="50" y="7"/>
                  </a:lnTo>
                  <a:lnTo>
                    <a:pt x="44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8" y="6"/>
                  </a:lnTo>
                  <a:lnTo>
                    <a:pt x="26" y="7"/>
                  </a:lnTo>
                  <a:lnTo>
                    <a:pt x="23" y="12"/>
                  </a:lnTo>
                  <a:lnTo>
                    <a:pt x="23" y="35"/>
                  </a:lnTo>
                  <a:lnTo>
                    <a:pt x="31" y="35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44" y="29"/>
                  </a:lnTo>
                  <a:lnTo>
                    <a:pt x="45" y="25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0" y="54"/>
                  </a:lnTo>
                  <a:lnTo>
                    <a:pt x="46" y="54"/>
                  </a:lnTo>
                  <a:lnTo>
                    <a:pt x="44" y="47"/>
                  </a:lnTo>
                  <a:lnTo>
                    <a:pt x="42" y="44"/>
                  </a:lnTo>
                  <a:lnTo>
                    <a:pt x="40" y="42"/>
                  </a:lnTo>
                  <a:lnTo>
                    <a:pt x="36" y="40"/>
                  </a:lnTo>
                  <a:lnTo>
                    <a:pt x="23" y="40"/>
                  </a:lnTo>
                  <a:lnTo>
                    <a:pt x="23" y="67"/>
                  </a:lnTo>
                  <a:lnTo>
                    <a:pt x="24" y="71"/>
                  </a:lnTo>
                  <a:lnTo>
                    <a:pt x="26" y="74"/>
                  </a:lnTo>
                  <a:lnTo>
                    <a:pt x="27" y="75"/>
                  </a:lnTo>
                  <a:lnTo>
                    <a:pt x="31" y="76"/>
                  </a:lnTo>
                  <a:lnTo>
                    <a:pt x="35" y="76"/>
                  </a:lnTo>
                  <a:lnTo>
                    <a:pt x="35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10" y="72"/>
                  </a:lnTo>
                  <a:lnTo>
                    <a:pt x="12" y="68"/>
                  </a:lnTo>
                  <a:lnTo>
                    <a:pt x="12" y="12"/>
                  </a:lnTo>
                  <a:lnTo>
                    <a:pt x="9" y="7"/>
                  </a:lnTo>
                  <a:lnTo>
                    <a:pt x="8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13" name="Freeform 697"/>
            <p:cNvSpPr>
              <a:spLocks noEditPoints="1"/>
            </p:cNvSpPr>
            <p:nvPr/>
          </p:nvSpPr>
          <p:spPr bwMode="auto">
            <a:xfrm>
              <a:off x="1508" y="3406"/>
              <a:ext cx="100" cy="81"/>
            </a:xfrm>
            <a:custGeom>
              <a:avLst/>
              <a:gdLst/>
              <a:ahLst/>
              <a:cxnLst>
                <a:cxn ang="0">
                  <a:pos x="73" y="38"/>
                </a:cxn>
                <a:cxn ang="0">
                  <a:pos x="68" y="57"/>
                </a:cxn>
                <a:cxn ang="0">
                  <a:pos x="69" y="67"/>
                </a:cxn>
                <a:cxn ang="0">
                  <a:pos x="77" y="76"/>
                </a:cxn>
                <a:cxn ang="0">
                  <a:pos x="87" y="75"/>
                </a:cxn>
                <a:cxn ang="0">
                  <a:pos x="92" y="56"/>
                </a:cxn>
                <a:cxn ang="0">
                  <a:pos x="87" y="38"/>
                </a:cxn>
                <a:cxn ang="0">
                  <a:pos x="81" y="32"/>
                </a:cxn>
                <a:cxn ang="0">
                  <a:pos x="95" y="39"/>
                </a:cxn>
                <a:cxn ang="0">
                  <a:pos x="100" y="57"/>
                </a:cxn>
                <a:cxn ang="0">
                  <a:pos x="95" y="74"/>
                </a:cxn>
                <a:cxn ang="0">
                  <a:pos x="79" y="81"/>
                </a:cxn>
                <a:cxn ang="0">
                  <a:pos x="65" y="74"/>
                </a:cxn>
                <a:cxn ang="0">
                  <a:pos x="60" y="56"/>
                </a:cxn>
                <a:cxn ang="0">
                  <a:pos x="65" y="39"/>
                </a:cxn>
                <a:cxn ang="0">
                  <a:pos x="81" y="32"/>
                </a:cxn>
                <a:cxn ang="0">
                  <a:pos x="14" y="6"/>
                </a:cxn>
                <a:cxn ang="0">
                  <a:pos x="9" y="25"/>
                </a:cxn>
                <a:cxn ang="0">
                  <a:pos x="13" y="42"/>
                </a:cxn>
                <a:cxn ang="0">
                  <a:pos x="21" y="44"/>
                </a:cxn>
                <a:cxn ang="0">
                  <a:pos x="31" y="35"/>
                </a:cxn>
                <a:cxn ang="0">
                  <a:pos x="31" y="12"/>
                </a:cxn>
                <a:cxn ang="0">
                  <a:pos x="21" y="4"/>
                </a:cxn>
                <a:cxn ang="0">
                  <a:pos x="81" y="0"/>
                </a:cxn>
                <a:cxn ang="0">
                  <a:pos x="20" y="80"/>
                </a:cxn>
                <a:cxn ang="0">
                  <a:pos x="21" y="0"/>
                </a:cxn>
                <a:cxn ang="0">
                  <a:pos x="36" y="7"/>
                </a:cxn>
                <a:cxn ang="0">
                  <a:pos x="41" y="24"/>
                </a:cxn>
                <a:cxn ang="0">
                  <a:pos x="36" y="42"/>
                </a:cxn>
                <a:cxn ang="0">
                  <a:pos x="21" y="49"/>
                </a:cxn>
                <a:cxn ang="0">
                  <a:pos x="6" y="42"/>
                </a:cxn>
                <a:cxn ang="0">
                  <a:pos x="0" y="24"/>
                </a:cxn>
                <a:cxn ang="0">
                  <a:pos x="6" y="6"/>
                </a:cxn>
                <a:cxn ang="0">
                  <a:pos x="21" y="0"/>
                </a:cxn>
              </a:cxnLst>
              <a:rect l="0" t="0" r="r" b="b"/>
              <a:pathLst>
                <a:path w="100" h="81">
                  <a:moveTo>
                    <a:pt x="81" y="35"/>
                  </a:moveTo>
                  <a:lnTo>
                    <a:pt x="73" y="38"/>
                  </a:lnTo>
                  <a:lnTo>
                    <a:pt x="69" y="46"/>
                  </a:lnTo>
                  <a:lnTo>
                    <a:pt x="68" y="57"/>
                  </a:lnTo>
                  <a:lnTo>
                    <a:pt x="69" y="63"/>
                  </a:lnTo>
                  <a:lnTo>
                    <a:pt x="69" y="67"/>
                  </a:lnTo>
                  <a:lnTo>
                    <a:pt x="74" y="75"/>
                  </a:lnTo>
                  <a:lnTo>
                    <a:pt x="77" y="76"/>
                  </a:lnTo>
                  <a:lnTo>
                    <a:pt x="81" y="76"/>
                  </a:lnTo>
                  <a:lnTo>
                    <a:pt x="87" y="75"/>
                  </a:lnTo>
                  <a:lnTo>
                    <a:pt x="91" y="67"/>
                  </a:lnTo>
                  <a:lnTo>
                    <a:pt x="92" y="56"/>
                  </a:lnTo>
                  <a:lnTo>
                    <a:pt x="91" y="44"/>
                  </a:lnTo>
                  <a:lnTo>
                    <a:pt x="87" y="38"/>
                  </a:lnTo>
                  <a:lnTo>
                    <a:pt x="81" y="35"/>
                  </a:lnTo>
                  <a:close/>
                  <a:moveTo>
                    <a:pt x="81" y="32"/>
                  </a:moveTo>
                  <a:lnTo>
                    <a:pt x="88" y="33"/>
                  </a:lnTo>
                  <a:lnTo>
                    <a:pt x="95" y="39"/>
                  </a:lnTo>
                  <a:lnTo>
                    <a:pt x="98" y="47"/>
                  </a:lnTo>
                  <a:lnTo>
                    <a:pt x="100" y="57"/>
                  </a:lnTo>
                  <a:lnTo>
                    <a:pt x="98" y="66"/>
                  </a:lnTo>
                  <a:lnTo>
                    <a:pt x="95" y="74"/>
                  </a:lnTo>
                  <a:lnTo>
                    <a:pt x="88" y="79"/>
                  </a:lnTo>
                  <a:lnTo>
                    <a:pt x="79" y="81"/>
                  </a:lnTo>
                  <a:lnTo>
                    <a:pt x="72" y="79"/>
                  </a:lnTo>
                  <a:lnTo>
                    <a:pt x="65" y="74"/>
                  </a:lnTo>
                  <a:lnTo>
                    <a:pt x="61" y="66"/>
                  </a:lnTo>
                  <a:lnTo>
                    <a:pt x="60" y="56"/>
                  </a:lnTo>
                  <a:lnTo>
                    <a:pt x="61" y="47"/>
                  </a:lnTo>
                  <a:lnTo>
                    <a:pt x="65" y="39"/>
                  </a:lnTo>
                  <a:lnTo>
                    <a:pt x="72" y="33"/>
                  </a:lnTo>
                  <a:lnTo>
                    <a:pt x="81" y="32"/>
                  </a:lnTo>
                  <a:close/>
                  <a:moveTo>
                    <a:pt x="21" y="4"/>
                  </a:moveTo>
                  <a:lnTo>
                    <a:pt x="14" y="6"/>
                  </a:lnTo>
                  <a:lnTo>
                    <a:pt x="11" y="14"/>
                  </a:lnTo>
                  <a:lnTo>
                    <a:pt x="9" y="25"/>
                  </a:lnTo>
                  <a:lnTo>
                    <a:pt x="12" y="38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7" y="42"/>
                  </a:lnTo>
                  <a:lnTo>
                    <a:pt x="31" y="35"/>
                  </a:lnTo>
                  <a:lnTo>
                    <a:pt x="32" y="24"/>
                  </a:lnTo>
                  <a:lnTo>
                    <a:pt x="31" y="12"/>
                  </a:lnTo>
                  <a:lnTo>
                    <a:pt x="27" y="6"/>
                  </a:lnTo>
                  <a:lnTo>
                    <a:pt x="21" y="4"/>
                  </a:lnTo>
                  <a:close/>
                  <a:moveTo>
                    <a:pt x="74" y="0"/>
                  </a:moveTo>
                  <a:lnTo>
                    <a:pt x="81" y="0"/>
                  </a:lnTo>
                  <a:lnTo>
                    <a:pt x="27" y="80"/>
                  </a:lnTo>
                  <a:lnTo>
                    <a:pt x="20" y="80"/>
                  </a:lnTo>
                  <a:lnTo>
                    <a:pt x="74" y="0"/>
                  </a:lnTo>
                  <a:close/>
                  <a:moveTo>
                    <a:pt x="21" y="0"/>
                  </a:moveTo>
                  <a:lnTo>
                    <a:pt x="30" y="1"/>
                  </a:lnTo>
                  <a:lnTo>
                    <a:pt x="36" y="7"/>
                  </a:lnTo>
                  <a:lnTo>
                    <a:pt x="40" y="15"/>
                  </a:lnTo>
                  <a:lnTo>
                    <a:pt x="41" y="24"/>
                  </a:lnTo>
                  <a:lnTo>
                    <a:pt x="40" y="34"/>
                  </a:lnTo>
                  <a:lnTo>
                    <a:pt x="36" y="42"/>
                  </a:lnTo>
                  <a:lnTo>
                    <a:pt x="30" y="47"/>
                  </a:lnTo>
                  <a:lnTo>
                    <a:pt x="21" y="49"/>
                  </a:lnTo>
                  <a:lnTo>
                    <a:pt x="12" y="47"/>
                  </a:lnTo>
                  <a:lnTo>
                    <a:pt x="6" y="42"/>
                  </a:lnTo>
                  <a:lnTo>
                    <a:pt x="2" y="34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14" name="Freeform 698"/>
            <p:cNvSpPr>
              <a:spLocks noEditPoints="1"/>
            </p:cNvSpPr>
            <p:nvPr/>
          </p:nvSpPr>
          <p:spPr bwMode="auto">
            <a:xfrm>
              <a:off x="1617" y="3404"/>
              <a:ext cx="63" cy="83"/>
            </a:xfrm>
            <a:custGeom>
              <a:avLst/>
              <a:gdLst/>
              <a:ahLst/>
              <a:cxnLst>
                <a:cxn ang="0">
                  <a:pos x="27" y="7"/>
                </a:cxn>
                <a:cxn ang="0">
                  <a:pos x="24" y="8"/>
                </a:cxn>
                <a:cxn ang="0">
                  <a:pos x="21" y="11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4" y="30"/>
                </a:cxn>
                <a:cxn ang="0">
                  <a:pos x="12" y="44"/>
                </a:cxn>
                <a:cxn ang="0">
                  <a:pos x="14" y="59"/>
                </a:cxn>
                <a:cxn ang="0">
                  <a:pos x="17" y="69"/>
                </a:cxn>
                <a:cxn ang="0">
                  <a:pos x="24" y="76"/>
                </a:cxn>
                <a:cxn ang="0">
                  <a:pos x="31" y="78"/>
                </a:cxn>
                <a:cxn ang="0">
                  <a:pos x="41" y="76"/>
                </a:cxn>
                <a:cxn ang="0">
                  <a:pos x="45" y="72"/>
                </a:cxn>
                <a:cxn ang="0">
                  <a:pos x="48" y="67"/>
                </a:cxn>
                <a:cxn ang="0">
                  <a:pos x="50" y="55"/>
                </a:cxn>
                <a:cxn ang="0">
                  <a:pos x="50" y="26"/>
                </a:cxn>
                <a:cxn ang="0">
                  <a:pos x="47" y="16"/>
                </a:cxn>
                <a:cxn ang="0">
                  <a:pos x="40" y="9"/>
                </a:cxn>
                <a:cxn ang="0">
                  <a:pos x="31" y="7"/>
                </a:cxn>
                <a:cxn ang="0">
                  <a:pos x="27" y="7"/>
                </a:cxn>
                <a:cxn ang="0">
                  <a:pos x="33" y="0"/>
                </a:cxn>
                <a:cxn ang="0">
                  <a:pos x="47" y="4"/>
                </a:cxn>
                <a:cxn ang="0">
                  <a:pos x="57" y="14"/>
                </a:cxn>
                <a:cxn ang="0">
                  <a:pos x="62" y="27"/>
                </a:cxn>
                <a:cxn ang="0">
                  <a:pos x="63" y="42"/>
                </a:cxn>
                <a:cxn ang="0">
                  <a:pos x="62" y="58"/>
                </a:cxn>
                <a:cxn ang="0">
                  <a:pos x="55" y="70"/>
                </a:cxn>
                <a:cxn ang="0">
                  <a:pos x="49" y="78"/>
                </a:cxn>
                <a:cxn ang="0">
                  <a:pos x="41" y="82"/>
                </a:cxn>
                <a:cxn ang="0">
                  <a:pos x="31" y="83"/>
                </a:cxn>
                <a:cxn ang="0">
                  <a:pos x="17" y="81"/>
                </a:cxn>
                <a:cxn ang="0">
                  <a:pos x="7" y="70"/>
                </a:cxn>
                <a:cxn ang="0">
                  <a:pos x="2" y="58"/>
                </a:cxn>
                <a:cxn ang="0">
                  <a:pos x="0" y="42"/>
                </a:cxn>
                <a:cxn ang="0">
                  <a:pos x="2" y="23"/>
                </a:cxn>
                <a:cxn ang="0">
                  <a:pos x="11" y="9"/>
                </a:cxn>
                <a:cxn ang="0">
                  <a:pos x="20" y="3"/>
                </a:cxn>
                <a:cxn ang="0">
                  <a:pos x="33" y="0"/>
                </a:cxn>
              </a:cxnLst>
              <a:rect l="0" t="0" r="r" b="b"/>
              <a:pathLst>
                <a:path w="63" h="83">
                  <a:moveTo>
                    <a:pt x="27" y="7"/>
                  </a:moveTo>
                  <a:lnTo>
                    <a:pt x="24" y="8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4" y="30"/>
                  </a:lnTo>
                  <a:lnTo>
                    <a:pt x="12" y="44"/>
                  </a:lnTo>
                  <a:lnTo>
                    <a:pt x="14" y="59"/>
                  </a:lnTo>
                  <a:lnTo>
                    <a:pt x="17" y="69"/>
                  </a:lnTo>
                  <a:lnTo>
                    <a:pt x="24" y="76"/>
                  </a:lnTo>
                  <a:lnTo>
                    <a:pt x="31" y="78"/>
                  </a:lnTo>
                  <a:lnTo>
                    <a:pt x="41" y="76"/>
                  </a:lnTo>
                  <a:lnTo>
                    <a:pt x="45" y="72"/>
                  </a:lnTo>
                  <a:lnTo>
                    <a:pt x="48" y="67"/>
                  </a:lnTo>
                  <a:lnTo>
                    <a:pt x="50" y="55"/>
                  </a:lnTo>
                  <a:lnTo>
                    <a:pt x="50" y="26"/>
                  </a:lnTo>
                  <a:lnTo>
                    <a:pt x="47" y="16"/>
                  </a:lnTo>
                  <a:lnTo>
                    <a:pt x="40" y="9"/>
                  </a:lnTo>
                  <a:lnTo>
                    <a:pt x="31" y="7"/>
                  </a:lnTo>
                  <a:lnTo>
                    <a:pt x="27" y="7"/>
                  </a:lnTo>
                  <a:close/>
                  <a:moveTo>
                    <a:pt x="33" y="0"/>
                  </a:moveTo>
                  <a:lnTo>
                    <a:pt x="47" y="4"/>
                  </a:lnTo>
                  <a:lnTo>
                    <a:pt x="57" y="14"/>
                  </a:lnTo>
                  <a:lnTo>
                    <a:pt x="62" y="27"/>
                  </a:lnTo>
                  <a:lnTo>
                    <a:pt x="63" y="42"/>
                  </a:lnTo>
                  <a:lnTo>
                    <a:pt x="62" y="58"/>
                  </a:lnTo>
                  <a:lnTo>
                    <a:pt x="55" y="70"/>
                  </a:lnTo>
                  <a:lnTo>
                    <a:pt x="49" y="78"/>
                  </a:lnTo>
                  <a:lnTo>
                    <a:pt x="41" y="82"/>
                  </a:lnTo>
                  <a:lnTo>
                    <a:pt x="31" y="83"/>
                  </a:lnTo>
                  <a:lnTo>
                    <a:pt x="17" y="81"/>
                  </a:lnTo>
                  <a:lnTo>
                    <a:pt x="7" y="70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2" y="23"/>
                  </a:lnTo>
                  <a:lnTo>
                    <a:pt x="11" y="9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15" name="Freeform 699"/>
            <p:cNvSpPr>
              <a:spLocks noEditPoints="1"/>
            </p:cNvSpPr>
            <p:nvPr/>
          </p:nvSpPr>
          <p:spPr bwMode="auto">
            <a:xfrm>
              <a:off x="1681" y="3406"/>
              <a:ext cx="87" cy="80"/>
            </a:xfrm>
            <a:custGeom>
              <a:avLst/>
              <a:gdLst/>
              <a:ahLst/>
              <a:cxnLst>
                <a:cxn ang="0">
                  <a:pos x="41" y="10"/>
                </a:cxn>
                <a:cxn ang="0">
                  <a:pos x="28" y="46"/>
                </a:cxn>
                <a:cxn ang="0">
                  <a:pos x="55" y="46"/>
                </a:cxn>
                <a:cxn ang="0">
                  <a:pos x="41" y="10"/>
                </a:cxn>
                <a:cxn ang="0">
                  <a:pos x="38" y="0"/>
                </a:cxn>
                <a:cxn ang="0">
                  <a:pos x="50" y="0"/>
                </a:cxn>
                <a:cxn ang="0">
                  <a:pos x="74" y="63"/>
                </a:cxn>
                <a:cxn ang="0">
                  <a:pos x="77" y="67"/>
                </a:cxn>
                <a:cxn ang="0">
                  <a:pos x="78" y="71"/>
                </a:cxn>
                <a:cxn ang="0">
                  <a:pos x="80" y="74"/>
                </a:cxn>
                <a:cxn ang="0">
                  <a:pos x="83" y="75"/>
                </a:cxn>
                <a:cxn ang="0">
                  <a:pos x="87" y="76"/>
                </a:cxn>
                <a:cxn ang="0">
                  <a:pos x="87" y="80"/>
                </a:cxn>
                <a:cxn ang="0">
                  <a:pos x="55" y="80"/>
                </a:cxn>
                <a:cxn ang="0">
                  <a:pos x="55" y="76"/>
                </a:cxn>
                <a:cxn ang="0">
                  <a:pos x="59" y="76"/>
                </a:cxn>
                <a:cxn ang="0">
                  <a:pos x="61" y="75"/>
                </a:cxn>
                <a:cxn ang="0">
                  <a:pos x="63" y="74"/>
                </a:cxn>
                <a:cxn ang="0">
                  <a:pos x="64" y="71"/>
                </a:cxn>
                <a:cxn ang="0">
                  <a:pos x="64" y="68"/>
                </a:cxn>
                <a:cxn ang="0">
                  <a:pos x="63" y="66"/>
                </a:cxn>
                <a:cxn ang="0">
                  <a:pos x="56" y="51"/>
                </a:cxn>
                <a:cxn ang="0">
                  <a:pos x="27" y="51"/>
                </a:cxn>
                <a:cxn ang="0">
                  <a:pos x="24" y="56"/>
                </a:cxn>
                <a:cxn ang="0">
                  <a:pos x="21" y="67"/>
                </a:cxn>
                <a:cxn ang="0">
                  <a:pos x="21" y="71"/>
                </a:cxn>
                <a:cxn ang="0">
                  <a:pos x="22" y="74"/>
                </a:cxn>
                <a:cxn ang="0">
                  <a:pos x="27" y="76"/>
                </a:cxn>
                <a:cxn ang="0">
                  <a:pos x="31" y="76"/>
                </a:cxn>
                <a:cxn ang="0">
                  <a:pos x="31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5" y="75"/>
                </a:cxn>
                <a:cxn ang="0">
                  <a:pos x="9" y="72"/>
                </a:cxn>
                <a:cxn ang="0">
                  <a:pos x="13" y="67"/>
                </a:cxn>
                <a:cxn ang="0">
                  <a:pos x="14" y="62"/>
                </a:cxn>
                <a:cxn ang="0">
                  <a:pos x="18" y="53"/>
                </a:cxn>
                <a:cxn ang="0">
                  <a:pos x="22" y="42"/>
                </a:cxn>
                <a:cxn ang="0">
                  <a:pos x="27" y="28"/>
                </a:cxn>
                <a:cxn ang="0">
                  <a:pos x="32" y="16"/>
                </a:cxn>
                <a:cxn ang="0">
                  <a:pos x="36" y="6"/>
                </a:cxn>
                <a:cxn ang="0">
                  <a:pos x="38" y="0"/>
                </a:cxn>
              </a:cxnLst>
              <a:rect l="0" t="0" r="r" b="b"/>
              <a:pathLst>
                <a:path w="87" h="80">
                  <a:moveTo>
                    <a:pt x="41" y="10"/>
                  </a:moveTo>
                  <a:lnTo>
                    <a:pt x="28" y="46"/>
                  </a:lnTo>
                  <a:lnTo>
                    <a:pt x="55" y="46"/>
                  </a:lnTo>
                  <a:lnTo>
                    <a:pt x="41" y="10"/>
                  </a:lnTo>
                  <a:close/>
                  <a:moveTo>
                    <a:pt x="38" y="0"/>
                  </a:moveTo>
                  <a:lnTo>
                    <a:pt x="50" y="0"/>
                  </a:lnTo>
                  <a:lnTo>
                    <a:pt x="74" y="63"/>
                  </a:lnTo>
                  <a:lnTo>
                    <a:pt x="77" y="67"/>
                  </a:lnTo>
                  <a:lnTo>
                    <a:pt x="78" y="71"/>
                  </a:lnTo>
                  <a:lnTo>
                    <a:pt x="80" y="74"/>
                  </a:lnTo>
                  <a:lnTo>
                    <a:pt x="83" y="75"/>
                  </a:lnTo>
                  <a:lnTo>
                    <a:pt x="87" y="76"/>
                  </a:lnTo>
                  <a:lnTo>
                    <a:pt x="87" y="80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9" y="76"/>
                  </a:lnTo>
                  <a:lnTo>
                    <a:pt x="61" y="75"/>
                  </a:lnTo>
                  <a:lnTo>
                    <a:pt x="63" y="74"/>
                  </a:lnTo>
                  <a:lnTo>
                    <a:pt x="64" y="71"/>
                  </a:lnTo>
                  <a:lnTo>
                    <a:pt x="64" y="68"/>
                  </a:lnTo>
                  <a:lnTo>
                    <a:pt x="63" y="66"/>
                  </a:lnTo>
                  <a:lnTo>
                    <a:pt x="56" y="51"/>
                  </a:lnTo>
                  <a:lnTo>
                    <a:pt x="27" y="51"/>
                  </a:lnTo>
                  <a:lnTo>
                    <a:pt x="24" y="56"/>
                  </a:lnTo>
                  <a:lnTo>
                    <a:pt x="21" y="67"/>
                  </a:lnTo>
                  <a:lnTo>
                    <a:pt x="21" y="71"/>
                  </a:lnTo>
                  <a:lnTo>
                    <a:pt x="22" y="74"/>
                  </a:lnTo>
                  <a:lnTo>
                    <a:pt x="27" y="76"/>
                  </a:lnTo>
                  <a:lnTo>
                    <a:pt x="31" y="76"/>
                  </a:lnTo>
                  <a:lnTo>
                    <a:pt x="31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13" y="67"/>
                  </a:lnTo>
                  <a:lnTo>
                    <a:pt x="14" y="62"/>
                  </a:lnTo>
                  <a:lnTo>
                    <a:pt x="18" y="53"/>
                  </a:lnTo>
                  <a:lnTo>
                    <a:pt x="22" y="42"/>
                  </a:lnTo>
                  <a:lnTo>
                    <a:pt x="27" y="28"/>
                  </a:lnTo>
                  <a:lnTo>
                    <a:pt x="32" y="16"/>
                  </a:lnTo>
                  <a:lnTo>
                    <a:pt x="36" y="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916" name="Picture 700"/>
            <p:cNvPicPr>
              <a:picLocks noChangeAspect="1" noChangeArrowheads="1"/>
            </p:cNvPicPr>
            <p:nvPr/>
          </p:nvPicPr>
          <p:blipFill>
            <a:blip r:embed="rId359" cstate="print"/>
            <a:srcRect/>
            <a:stretch>
              <a:fillRect/>
            </a:stretch>
          </p:blipFill>
          <p:spPr bwMode="auto">
            <a:xfrm>
              <a:off x="1857" y="3374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17" name="Picture 701"/>
            <p:cNvPicPr>
              <a:picLocks noChangeAspect="1" noChangeArrowheads="1"/>
            </p:cNvPicPr>
            <p:nvPr/>
          </p:nvPicPr>
          <p:blipFill>
            <a:blip r:embed="rId360" cstate="print"/>
            <a:srcRect/>
            <a:stretch>
              <a:fillRect/>
            </a:stretch>
          </p:blipFill>
          <p:spPr bwMode="auto">
            <a:xfrm>
              <a:off x="1857" y="3374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18" name="Picture 702"/>
            <p:cNvPicPr>
              <a:picLocks noChangeAspect="1" noChangeArrowheads="1"/>
            </p:cNvPicPr>
            <p:nvPr/>
          </p:nvPicPr>
          <p:blipFill>
            <a:blip r:embed="rId361" cstate="print"/>
            <a:srcRect/>
            <a:stretch>
              <a:fillRect/>
            </a:stretch>
          </p:blipFill>
          <p:spPr bwMode="auto">
            <a:xfrm>
              <a:off x="1885" y="3374"/>
              <a:ext cx="7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19" name="Picture 703"/>
            <p:cNvPicPr>
              <a:picLocks noChangeAspect="1" noChangeArrowheads="1"/>
            </p:cNvPicPr>
            <p:nvPr/>
          </p:nvPicPr>
          <p:blipFill>
            <a:blip r:embed="rId362" cstate="print"/>
            <a:srcRect/>
            <a:stretch>
              <a:fillRect/>
            </a:stretch>
          </p:blipFill>
          <p:spPr bwMode="auto">
            <a:xfrm>
              <a:off x="1885" y="3374"/>
              <a:ext cx="7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920" name="Freeform 704"/>
            <p:cNvSpPr>
              <a:spLocks/>
            </p:cNvSpPr>
            <p:nvPr/>
          </p:nvSpPr>
          <p:spPr bwMode="auto">
            <a:xfrm>
              <a:off x="1979" y="3404"/>
              <a:ext cx="70" cy="8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2"/>
                </a:cxn>
                <a:cxn ang="0">
                  <a:pos x="52" y="7"/>
                </a:cxn>
                <a:cxn ang="0">
                  <a:pos x="53" y="2"/>
                </a:cxn>
                <a:cxn ang="0">
                  <a:pos x="57" y="2"/>
                </a:cxn>
                <a:cxn ang="0">
                  <a:pos x="65" y="23"/>
                </a:cxn>
                <a:cxn ang="0">
                  <a:pos x="61" y="25"/>
                </a:cxn>
                <a:cxn ang="0">
                  <a:pos x="52" y="14"/>
                </a:cxn>
                <a:cxn ang="0">
                  <a:pos x="42" y="8"/>
                </a:cxn>
                <a:cxn ang="0">
                  <a:pos x="32" y="7"/>
                </a:cxn>
                <a:cxn ang="0">
                  <a:pos x="28" y="7"/>
                </a:cxn>
                <a:cxn ang="0">
                  <a:pos x="20" y="9"/>
                </a:cxn>
                <a:cxn ang="0">
                  <a:pos x="18" y="12"/>
                </a:cxn>
                <a:cxn ang="0">
                  <a:pos x="15" y="16"/>
                </a:cxn>
                <a:cxn ang="0">
                  <a:pos x="15" y="22"/>
                </a:cxn>
                <a:cxn ang="0">
                  <a:pos x="18" y="26"/>
                </a:cxn>
                <a:cxn ang="0">
                  <a:pos x="20" y="28"/>
                </a:cxn>
                <a:cxn ang="0">
                  <a:pos x="25" y="30"/>
                </a:cxn>
                <a:cxn ang="0">
                  <a:pos x="30" y="32"/>
                </a:cxn>
                <a:cxn ang="0">
                  <a:pos x="45" y="35"/>
                </a:cxn>
                <a:cxn ang="0">
                  <a:pos x="59" y="40"/>
                </a:cxn>
                <a:cxn ang="0">
                  <a:pos x="67" y="48"/>
                </a:cxn>
                <a:cxn ang="0">
                  <a:pos x="70" y="53"/>
                </a:cxn>
                <a:cxn ang="0">
                  <a:pos x="70" y="64"/>
                </a:cxn>
                <a:cxn ang="0">
                  <a:pos x="67" y="69"/>
                </a:cxn>
                <a:cxn ang="0">
                  <a:pos x="65" y="73"/>
                </a:cxn>
                <a:cxn ang="0">
                  <a:pos x="59" y="77"/>
                </a:cxn>
                <a:cxn ang="0">
                  <a:pos x="49" y="82"/>
                </a:cxn>
                <a:cxn ang="0">
                  <a:pos x="38" y="83"/>
                </a:cxn>
                <a:cxn ang="0">
                  <a:pos x="25" y="82"/>
                </a:cxn>
                <a:cxn ang="0">
                  <a:pos x="14" y="76"/>
                </a:cxn>
                <a:cxn ang="0">
                  <a:pos x="11" y="82"/>
                </a:cxn>
                <a:cxn ang="0">
                  <a:pos x="7" y="82"/>
                </a:cxn>
                <a:cxn ang="0">
                  <a:pos x="0" y="55"/>
                </a:cxn>
                <a:cxn ang="0">
                  <a:pos x="4" y="54"/>
                </a:cxn>
                <a:cxn ang="0">
                  <a:pos x="7" y="60"/>
                </a:cxn>
                <a:cxn ang="0">
                  <a:pos x="18" y="70"/>
                </a:cxn>
                <a:cxn ang="0">
                  <a:pos x="24" y="74"/>
                </a:cxn>
                <a:cxn ang="0">
                  <a:pos x="30" y="77"/>
                </a:cxn>
                <a:cxn ang="0">
                  <a:pos x="37" y="78"/>
                </a:cxn>
                <a:cxn ang="0">
                  <a:pos x="48" y="76"/>
                </a:cxn>
                <a:cxn ang="0">
                  <a:pos x="56" y="69"/>
                </a:cxn>
                <a:cxn ang="0">
                  <a:pos x="58" y="60"/>
                </a:cxn>
                <a:cxn ang="0">
                  <a:pos x="57" y="56"/>
                </a:cxn>
                <a:cxn ang="0">
                  <a:pos x="56" y="54"/>
                </a:cxn>
                <a:cxn ang="0">
                  <a:pos x="53" y="51"/>
                </a:cxn>
                <a:cxn ang="0">
                  <a:pos x="51" y="50"/>
                </a:cxn>
                <a:cxn ang="0">
                  <a:pos x="43" y="48"/>
                </a:cxn>
                <a:cxn ang="0">
                  <a:pos x="26" y="44"/>
                </a:cxn>
                <a:cxn ang="0">
                  <a:pos x="14" y="39"/>
                </a:cxn>
                <a:cxn ang="0">
                  <a:pos x="5" y="31"/>
                </a:cxn>
                <a:cxn ang="0">
                  <a:pos x="2" y="22"/>
                </a:cxn>
                <a:cxn ang="0">
                  <a:pos x="4" y="17"/>
                </a:cxn>
                <a:cxn ang="0">
                  <a:pos x="5" y="13"/>
                </a:cxn>
                <a:cxn ang="0">
                  <a:pos x="7" y="9"/>
                </a:cxn>
                <a:cxn ang="0">
                  <a:pos x="11" y="6"/>
                </a:cxn>
                <a:cxn ang="0">
                  <a:pos x="18" y="3"/>
                </a:cxn>
                <a:cxn ang="0">
                  <a:pos x="23" y="2"/>
                </a:cxn>
                <a:cxn ang="0">
                  <a:pos x="29" y="0"/>
                </a:cxn>
              </a:cxnLst>
              <a:rect l="0" t="0" r="r" b="b"/>
              <a:pathLst>
                <a:path w="70" h="83">
                  <a:moveTo>
                    <a:pt x="29" y="0"/>
                  </a:moveTo>
                  <a:lnTo>
                    <a:pt x="42" y="2"/>
                  </a:lnTo>
                  <a:lnTo>
                    <a:pt x="52" y="7"/>
                  </a:lnTo>
                  <a:lnTo>
                    <a:pt x="53" y="2"/>
                  </a:lnTo>
                  <a:lnTo>
                    <a:pt x="57" y="2"/>
                  </a:lnTo>
                  <a:lnTo>
                    <a:pt x="65" y="23"/>
                  </a:lnTo>
                  <a:lnTo>
                    <a:pt x="61" y="25"/>
                  </a:lnTo>
                  <a:lnTo>
                    <a:pt x="52" y="14"/>
                  </a:lnTo>
                  <a:lnTo>
                    <a:pt x="42" y="8"/>
                  </a:lnTo>
                  <a:lnTo>
                    <a:pt x="32" y="7"/>
                  </a:lnTo>
                  <a:lnTo>
                    <a:pt x="28" y="7"/>
                  </a:lnTo>
                  <a:lnTo>
                    <a:pt x="20" y="9"/>
                  </a:lnTo>
                  <a:lnTo>
                    <a:pt x="18" y="12"/>
                  </a:lnTo>
                  <a:lnTo>
                    <a:pt x="15" y="16"/>
                  </a:lnTo>
                  <a:lnTo>
                    <a:pt x="15" y="22"/>
                  </a:lnTo>
                  <a:lnTo>
                    <a:pt x="18" y="26"/>
                  </a:lnTo>
                  <a:lnTo>
                    <a:pt x="20" y="28"/>
                  </a:lnTo>
                  <a:lnTo>
                    <a:pt x="25" y="30"/>
                  </a:lnTo>
                  <a:lnTo>
                    <a:pt x="30" y="32"/>
                  </a:lnTo>
                  <a:lnTo>
                    <a:pt x="45" y="35"/>
                  </a:lnTo>
                  <a:lnTo>
                    <a:pt x="59" y="40"/>
                  </a:lnTo>
                  <a:lnTo>
                    <a:pt x="67" y="48"/>
                  </a:lnTo>
                  <a:lnTo>
                    <a:pt x="70" y="53"/>
                  </a:lnTo>
                  <a:lnTo>
                    <a:pt x="70" y="64"/>
                  </a:lnTo>
                  <a:lnTo>
                    <a:pt x="67" y="69"/>
                  </a:lnTo>
                  <a:lnTo>
                    <a:pt x="65" y="73"/>
                  </a:lnTo>
                  <a:lnTo>
                    <a:pt x="59" y="77"/>
                  </a:lnTo>
                  <a:lnTo>
                    <a:pt x="49" y="82"/>
                  </a:lnTo>
                  <a:lnTo>
                    <a:pt x="38" y="83"/>
                  </a:lnTo>
                  <a:lnTo>
                    <a:pt x="25" y="82"/>
                  </a:lnTo>
                  <a:lnTo>
                    <a:pt x="14" y="76"/>
                  </a:lnTo>
                  <a:lnTo>
                    <a:pt x="11" y="82"/>
                  </a:lnTo>
                  <a:lnTo>
                    <a:pt x="7" y="82"/>
                  </a:lnTo>
                  <a:lnTo>
                    <a:pt x="0" y="55"/>
                  </a:lnTo>
                  <a:lnTo>
                    <a:pt x="4" y="54"/>
                  </a:lnTo>
                  <a:lnTo>
                    <a:pt x="7" y="60"/>
                  </a:lnTo>
                  <a:lnTo>
                    <a:pt x="18" y="70"/>
                  </a:lnTo>
                  <a:lnTo>
                    <a:pt x="24" y="74"/>
                  </a:lnTo>
                  <a:lnTo>
                    <a:pt x="30" y="77"/>
                  </a:lnTo>
                  <a:lnTo>
                    <a:pt x="37" y="78"/>
                  </a:lnTo>
                  <a:lnTo>
                    <a:pt x="48" y="76"/>
                  </a:lnTo>
                  <a:lnTo>
                    <a:pt x="56" y="69"/>
                  </a:lnTo>
                  <a:lnTo>
                    <a:pt x="58" y="60"/>
                  </a:lnTo>
                  <a:lnTo>
                    <a:pt x="57" y="56"/>
                  </a:lnTo>
                  <a:lnTo>
                    <a:pt x="56" y="54"/>
                  </a:lnTo>
                  <a:lnTo>
                    <a:pt x="53" y="51"/>
                  </a:lnTo>
                  <a:lnTo>
                    <a:pt x="51" y="50"/>
                  </a:lnTo>
                  <a:lnTo>
                    <a:pt x="43" y="48"/>
                  </a:lnTo>
                  <a:lnTo>
                    <a:pt x="26" y="44"/>
                  </a:lnTo>
                  <a:lnTo>
                    <a:pt x="14" y="39"/>
                  </a:lnTo>
                  <a:lnTo>
                    <a:pt x="5" y="31"/>
                  </a:lnTo>
                  <a:lnTo>
                    <a:pt x="2" y="22"/>
                  </a:lnTo>
                  <a:lnTo>
                    <a:pt x="4" y="17"/>
                  </a:lnTo>
                  <a:lnTo>
                    <a:pt x="5" y="13"/>
                  </a:lnTo>
                  <a:lnTo>
                    <a:pt x="7" y="9"/>
                  </a:lnTo>
                  <a:lnTo>
                    <a:pt x="11" y="6"/>
                  </a:lnTo>
                  <a:lnTo>
                    <a:pt x="18" y="3"/>
                  </a:lnTo>
                  <a:lnTo>
                    <a:pt x="23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21" name="Freeform 705"/>
            <p:cNvSpPr>
              <a:spLocks noEditPoints="1"/>
            </p:cNvSpPr>
            <p:nvPr/>
          </p:nvSpPr>
          <p:spPr bwMode="auto">
            <a:xfrm>
              <a:off x="2055" y="3406"/>
              <a:ext cx="67" cy="80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28" y="6"/>
                </a:cxn>
                <a:cxn ang="0">
                  <a:pos x="25" y="6"/>
                </a:cxn>
                <a:cxn ang="0">
                  <a:pos x="22" y="10"/>
                </a:cxn>
                <a:cxn ang="0">
                  <a:pos x="22" y="40"/>
                </a:cxn>
                <a:cxn ang="0">
                  <a:pos x="42" y="40"/>
                </a:cxn>
                <a:cxn ang="0">
                  <a:pos x="47" y="39"/>
                </a:cxn>
                <a:cxn ang="0">
                  <a:pos x="51" y="37"/>
                </a:cxn>
                <a:cxn ang="0">
                  <a:pos x="53" y="33"/>
                </a:cxn>
                <a:cxn ang="0">
                  <a:pos x="56" y="28"/>
                </a:cxn>
                <a:cxn ang="0">
                  <a:pos x="56" y="23"/>
                </a:cxn>
                <a:cxn ang="0">
                  <a:pos x="53" y="14"/>
                </a:cxn>
                <a:cxn ang="0">
                  <a:pos x="47" y="7"/>
                </a:cxn>
                <a:cxn ang="0">
                  <a:pos x="36" y="5"/>
                </a:cxn>
                <a:cxn ang="0">
                  <a:pos x="32" y="5"/>
                </a:cxn>
                <a:cxn ang="0">
                  <a:pos x="0" y="0"/>
                </a:cxn>
                <a:cxn ang="0">
                  <a:pos x="38" y="0"/>
                </a:cxn>
                <a:cxn ang="0">
                  <a:pos x="50" y="2"/>
                </a:cxn>
                <a:cxn ang="0">
                  <a:pos x="60" y="6"/>
                </a:cxn>
                <a:cxn ang="0">
                  <a:pos x="65" y="12"/>
                </a:cxn>
                <a:cxn ang="0">
                  <a:pos x="67" y="23"/>
                </a:cxn>
                <a:cxn ang="0">
                  <a:pos x="66" y="33"/>
                </a:cxn>
                <a:cxn ang="0">
                  <a:pos x="60" y="40"/>
                </a:cxn>
                <a:cxn ang="0">
                  <a:pos x="50" y="44"/>
                </a:cxn>
                <a:cxn ang="0">
                  <a:pos x="38" y="46"/>
                </a:cxn>
                <a:cxn ang="0">
                  <a:pos x="22" y="46"/>
                </a:cxn>
                <a:cxn ang="0">
                  <a:pos x="22" y="67"/>
                </a:cxn>
                <a:cxn ang="0">
                  <a:pos x="23" y="71"/>
                </a:cxn>
                <a:cxn ang="0">
                  <a:pos x="24" y="74"/>
                </a:cxn>
                <a:cxn ang="0">
                  <a:pos x="29" y="76"/>
                </a:cxn>
                <a:cxn ang="0">
                  <a:pos x="34" y="76"/>
                </a:cxn>
                <a:cxn ang="0">
                  <a:pos x="34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5" y="76"/>
                </a:cxn>
                <a:cxn ang="0">
                  <a:pos x="9" y="72"/>
                </a:cxn>
                <a:cxn ang="0">
                  <a:pos x="10" y="68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6" y="6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67" h="80">
                  <a:moveTo>
                    <a:pt x="32" y="5"/>
                  </a:moveTo>
                  <a:lnTo>
                    <a:pt x="28" y="6"/>
                  </a:lnTo>
                  <a:lnTo>
                    <a:pt x="25" y="6"/>
                  </a:lnTo>
                  <a:lnTo>
                    <a:pt x="22" y="10"/>
                  </a:lnTo>
                  <a:lnTo>
                    <a:pt x="22" y="40"/>
                  </a:lnTo>
                  <a:lnTo>
                    <a:pt x="42" y="40"/>
                  </a:lnTo>
                  <a:lnTo>
                    <a:pt x="47" y="39"/>
                  </a:lnTo>
                  <a:lnTo>
                    <a:pt x="51" y="37"/>
                  </a:lnTo>
                  <a:lnTo>
                    <a:pt x="53" y="33"/>
                  </a:lnTo>
                  <a:lnTo>
                    <a:pt x="56" y="28"/>
                  </a:lnTo>
                  <a:lnTo>
                    <a:pt x="56" y="23"/>
                  </a:lnTo>
                  <a:lnTo>
                    <a:pt x="53" y="14"/>
                  </a:lnTo>
                  <a:lnTo>
                    <a:pt x="47" y="7"/>
                  </a:lnTo>
                  <a:lnTo>
                    <a:pt x="36" y="5"/>
                  </a:lnTo>
                  <a:lnTo>
                    <a:pt x="32" y="5"/>
                  </a:lnTo>
                  <a:close/>
                  <a:moveTo>
                    <a:pt x="0" y="0"/>
                  </a:moveTo>
                  <a:lnTo>
                    <a:pt x="38" y="0"/>
                  </a:lnTo>
                  <a:lnTo>
                    <a:pt x="50" y="2"/>
                  </a:lnTo>
                  <a:lnTo>
                    <a:pt x="60" y="6"/>
                  </a:lnTo>
                  <a:lnTo>
                    <a:pt x="65" y="12"/>
                  </a:lnTo>
                  <a:lnTo>
                    <a:pt x="67" y="23"/>
                  </a:lnTo>
                  <a:lnTo>
                    <a:pt x="66" y="33"/>
                  </a:lnTo>
                  <a:lnTo>
                    <a:pt x="60" y="40"/>
                  </a:lnTo>
                  <a:lnTo>
                    <a:pt x="50" y="44"/>
                  </a:lnTo>
                  <a:lnTo>
                    <a:pt x="38" y="46"/>
                  </a:lnTo>
                  <a:lnTo>
                    <a:pt x="22" y="46"/>
                  </a:lnTo>
                  <a:lnTo>
                    <a:pt x="22" y="67"/>
                  </a:lnTo>
                  <a:lnTo>
                    <a:pt x="23" y="71"/>
                  </a:lnTo>
                  <a:lnTo>
                    <a:pt x="24" y="74"/>
                  </a:lnTo>
                  <a:lnTo>
                    <a:pt x="29" y="76"/>
                  </a:lnTo>
                  <a:lnTo>
                    <a:pt x="34" y="76"/>
                  </a:lnTo>
                  <a:lnTo>
                    <a:pt x="3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9" y="72"/>
                  </a:lnTo>
                  <a:lnTo>
                    <a:pt x="10" y="68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6" y="6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22" name="Freeform 706"/>
            <p:cNvSpPr>
              <a:spLocks noEditPoints="1"/>
            </p:cNvSpPr>
            <p:nvPr/>
          </p:nvSpPr>
          <p:spPr bwMode="auto">
            <a:xfrm>
              <a:off x="2120" y="3406"/>
              <a:ext cx="88" cy="80"/>
            </a:xfrm>
            <a:custGeom>
              <a:avLst/>
              <a:gdLst/>
              <a:ahLst/>
              <a:cxnLst>
                <a:cxn ang="0">
                  <a:pos x="42" y="10"/>
                </a:cxn>
                <a:cxn ang="0">
                  <a:pos x="29" y="46"/>
                </a:cxn>
                <a:cxn ang="0">
                  <a:pos x="54" y="46"/>
                </a:cxn>
                <a:cxn ang="0">
                  <a:pos x="42" y="10"/>
                </a:cxn>
                <a:cxn ang="0">
                  <a:pos x="39" y="0"/>
                </a:cxn>
                <a:cxn ang="0">
                  <a:pos x="49" y="0"/>
                </a:cxn>
                <a:cxn ang="0">
                  <a:pos x="75" y="63"/>
                </a:cxn>
                <a:cxn ang="0">
                  <a:pos x="77" y="71"/>
                </a:cxn>
                <a:cxn ang="0">
                  <a:pos x="79" y="72"/>
                </a:cxn>
                <a:cxn ang="0">
                  <a:pos x="84" y="75"/>
                </a:cxn>
                <a:cxn ang="0">
                  <a:pos x="88" y="76"/>
                </a:cxn>
                <a:cxn ang="0">
                  <a:pos x="88" y="80"/>
                </a:cxn>
                <a:cxn ang="0">
                  <a:pos x="54" y="80"/>
                </a:cxn>
                <a:cxn ang="0">
                  <a:pos x="54" y="76"/>
                </a:cxn>
                <a:cxn ang="0">
                  <a:pos x="58" y="76"/>
                </a:cxn>
                <a:cxn ang="0">
                  <a:pos x="63" y="74"/>
                </a:cxn>
                <a:cxn ang="0">
                  <a:pos x="63" y="68"/>
                </a:cxn>
                <a:cxn ang="0">
                  <a:pos x="62" y="66"/>
                </a:cxn>
                <a:cxn ang="0">
                  <a:pos x="57" y="51"/>
                </a:cxn>
                <a:cxn ang="0">
                  <a:pos x="27" y="51"/>
                </a:cxn>
                <a:cxn ang="0">
                  <a:pos x="25" y="53"/>
                </a:cxn>
                <a:cxn ang="0">
                  <a:pos x="24" y="57"/>
                </a:cxn>
                <a:cxn ang="0">
                  <a:pos x="23" y="62"/>
                </a:cxn>
                <a:cxn ang="0">
                  <a:pos x="20" y="70"/>
                </a:cxn>
                <a:cxn ang="0">
                  <a:pos x="21" y="71"/>
                </a:cxn>
                <a:cxn ang="0">
                  <a:pos x="23" y="74"/>
                </a:cxn>
                <a:cxn ang="0">
                  <a:pos x="24" y="75"/>
                </a:cxn>
                <a:cxn ang="0">
                  <a:pos x="27" y="75"/>
                </a:cxn>
                <a:cxn ang="0">
                  <a:pos x="28" y="76"/>
                </a:cxn>
                <a:cxn ang="0">
                  <a:pos x="32" y="76"/>
                </a:cxn>
                <a:cxn ang="0">
                  <a:pos x="32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5" y="75"/>
                </a:cxn>
                <a:cxn ang="0">
                  <a:pos x="9" y="72"/>
                </a:cxn>
                <a:cxn ang="0">
                  <a:pos x="13" y="67"/>
                </a:cxn>
                <a:cxn ang="0">
                  <a:pos x="14" y="62"/>
                </a:cxn>
                <a:cxn ang="0">
                  <a:pos x="18" y="53"/>
                </a:cxn>
                <a:cxn ang="0">
                  <a:pos x="23" y="42"/>
                </a:cxn>
                <a:cxn ang="0">
                  <a:pos x="28" y="28"/>
                </a:cxn>
                <a:cxn ang="0">
                  <a:pos x="33" y="16"/>
                </a:cxn>
                <a:cxn ang="0">
                  <a:pos x="37" y="6"/>
                </a:cxn>
                <a:cxn ang="0">
                  <a:pos x="39" y="0"/>
                </a:cxn>
              </a:cxnLst>
              <a:rect l="0" t="0" r="r" b="b"/>
              <a:pathLst>
                <a:path w="88" h="80">
                  <a:moveTo>
                    <a:pt x="42" y="10"/>
                  </a:moveTo>
                  <a:lnTo>
                    <a:pt x="29" y="46"/>
                  </a:lnTo>
                  <a:lnTo>
                    <a:pt x="54" y="46"/>
                  </a:lnTo>
                  <a:lnTo>
                    <a:pt x="42" y="10"/>
                  </a:lnTo>
                  <a:close/>
                  <a:moveTo>
                    <a:pt x="39" y="0"/>
                  </a:moveTo>
                  <a:lnTo>
                    <a:pt x="49" y="0"/>
                  </a:lnTo>
                  <a:lnTo>
                    <a:pt x="75" y="63"/>
                  </a:lnTo>
                  <a:lnTo>
                    <a:pt x="77" y="71"/>
                  </a:lnTo>
                  <a:lnTo>
                    <a:pt x="79" y="72"/>
                  </a:lnTo>
                  <a:lnTo>
                    <a:pt x="84" y="75"/>
                  </a:lnTo>
                  <a:lnTo>
                    <a:pt x="88" y="76"/>
                  </a:lnTo>
                  <a:lnTo>
                    <a:pt x="88" y="80"/>
                  </a:lnTo>
                  <a:lnTo>
                    <a:pt x="54" y="80"/>
                  </a:lnTo>
                  <a:lnTo>
                    <a:pt x="54" y="76"/>
                  </a:lnTo>
                  <a:lnTo>
                    <a:pt x="58" y="76"/>
                  </a:lnTo>
                  <a:lnTo>
                    <a:pt x="63" y="74"/>
                  </a:lnTo>
                  <a:lnTo>
                    <a:pt x="63" y="68"/>
                  </a:lnTo>
                  <a:lnTo>
                    <a:pt x="62" y="66"/>
                  </a:lnTo>
                  <a:lnTo>
                    <a:pt x="57" y="51"/>
                  </a:lnTo>
                  <a:lnTo>
                    <a:pt x="27" y="51"/>
                  </a:lnTo>
                  <a:lnTo>
                    <a:pt x="25" y="53"/>
                  </a:lnTo>
                  <a:lnTo>
                    <a:pt x="24" y="57"/>
                  </a:lnTo>
                  <a:lnTo>
                    <a:pt x="23" y="62"/>
                  </a:lnTo>
                  <a:lnTo>
                    <a:pt x="20" y="70"/>
                  </a:lnTo>
                  <a:lnTo>
                    <a:pt x="21" y="71"/>
                  </a:lnTo>
                  <a:lnTo>
                    <a:pt x="23" y="74"/>
                  </a:lnTo>
                  <a:lnTo>
                    <a:pt x="24" y="75"/>
                  </a:lnTo>
                  <a:lnTo>
                    <a:pt x="27" y="75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13" y="67"/>
                  </a:lnTo>
                  <a:lnTo>
                    <a:pt x="14" y="62"/>
                  </a:lnTo>
                  <a:lnTo>
                    <a:pt x="18" y="53"/>
                  </a:lnTo>
                  <a:lnTo>
                    <a:pt x="23" y="42"/>
                  </a:lnTo>
                  <a:lnTo>
                    <a:pt x="28" y="28"/>
                  </a:lnTo>
                  <a:lnTo>
                    <a:pt x="33" y="16"/>
                  </a:lnTo>
                  <a:lnTo>
                    <a:pt x="37" y="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23" name="Freeform 707"/>
            <p:cNvSpPr>
              <a:spLocks/>
            </p:cNvSpPr>
            <p:nvPr/>
          </p:nvSpPr>
          <p:spPr bwMode="auto">
            <a:xfrm>
              <a:off x="2199" y="3404"/>
              <a:ext cx="77" cy="8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52" y="3"/>
                </a:cxn>
                <a:cxn ang="0">
                  <a:pos x="62" y="8"/>
                </a:cxn>
                <a:cxn ang="0">
                  <a:pos x="64" y="3"/>
                </a:cxn>
                <a:cxn ang="0">
                  <a:pos x="68" y="3"/>
                </a:cxn>
                <a:cxn ang="0">
                  <a:pos x="75" y="31"/>
                </a:cxn>
                <a:cxn ang="0">
                  <a:pos x="71" y="31"/>
                </a:cxn>
                <a:cxn ang="0">
                  <a:pos x="67" y="26"/>
                </a:cxn>
                <a:cxn ang="0">
                  <a:pos x="66" y="22"/>
                </a:cxn>
                <a:cxn ang="0">
                  <a:pos x="53" y="9"/>
                </a:cxn>
                <a:cxn ang="0">
                  <a:pos x="40" y="7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15" y="30"/>
                </a:cxn>
                <a:cxn ang="0">
                  <a:pos x="14" y="42"/>
                </a:cxn>
                <a:cxn ang="0">
                  <a:pos x="15" y="56"/>
                </a:cxn>
                <a:cxn ang="0">
                  <a:pos x="21" y="68"/>
                </a:cxn>
                <a:cxn ang="0">
                  <a:pos x="31" y="76"/>
                </a:cxn>
                <a:cxn ang="0">
                  <a:pos x="36" y="77"/>
                </a:cxn>
                <a:cxn ang="0">
                  <a:pos x="43" y="78"/>
                </a:cxn>
                <a:cxn ang="0">
                  <a:pos x="53" y="76"/>
                </a:cxn>
                <a:cxn ang="0">
                  <a:pos x="63" y="70"/>
                </a:cxn>
                <a:cxn ang="0">
                  <a:pos x="72" y="60"/>
                </a:cxn>
                <a:cxn ang="0">
                  <a:pos x="77" y="63"/>
                </a:cxn>
                <a:cxn ang="0">
                  <a:pos x="67" y="74"/>
                </a:cxn>
                <a:cxn ang="0">
                  <a:pos x="56" y="81"/>
                </a:cxn>
                <a:cxn ang="0">
                  <a:pos x="42" y="83"/>
                </a:cxn>
                <a:cxn ang="0">
                  <a:pos x="25" y="81"/>
                </a:cxn>
                <a:cxn ang="0">
                  <a:pos x="11" y="72"/>
                </a:cxn>
                <a:cxn ang="0">
                  <a:pos x="2" y="59"/>
                </a:cxn>
                <a:cxn ang="0">
                  <a:pos x="0" y="42"/>
                </a:cxn>
                <a:cxn ang="0">
                  <a:pos x="2" y="30"/>
                </a:cxn>
                <a:cxn ang="0">
                  <a:pos x="6" y="18"/>
                </a:cxn>
                <a:cxn ang="0">
                  <a:pos x="14" y="11"/>
                </a:cxn>
                <a:cxn ang="0">
                  <a:pos x="24" y="4"/>
                </a:cxn>
                <a:cxn ang="0">
                  <a:pos x="31" y="2"/>
                </a:cxn>
                <a:cxn ang="0">
                  <a:pos x="38" y="0"/>
                </a:cxn>
              </a:cxnLst>
              <a:rect l="0" t="0" r="r" b="b"/>
              <a:pathLst>
                <a:path w="77" h="83">
                  <a:moveTo>
                    <a:pt x="38" y="0"/>
                  </a:moveTo>
                  <a:lnTo>
                    <a:pt x="52" y="3"/>
                  </a:lnTo>
                  <a:lnTo>
                    <a:pt x="62" y="8"/>
                  </a:lnTo>
                  <a:lnTo>
                    <a:pt x="64" y="3"/>
                  </a:lnTo>
                  <a:lnTo>
                    <a:pt x="68" y="3"/>
                  </a:lnTo>
                  <a:lnTo>
                    <a:pt x="75" y="31"/>
                  </a:lnTo>
                  <a:lnTo>
                    <a:pt x="71" y="31"/>
                  </a:lnTo>
                  <a:lnTo>
                    <a:pt x="67" y="26"/>
                  </a:lnTo>
                  <a:lnTo>
                    <a:pt x="66" y="22"/>
                  </a:lnTo>
                  <a:lnTo>
                    <a:pt x="53" y="9"/>
                  </a:lnTo>
                  <a:lnTo>
                    <a:pt x="40" y="7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15" y="30"/>
                  </a:lnTo>
                  <a:lnTo>
                    <a:pt x="14" y="42"/>
                  </a:lnTo>
                  <a:lnTo>
                    <a:pt x="15" y="56"/>
                  </a:lnTo>
                  <a:lnTo>
                    <a:pt x="21" y="68"/>
                  </a:lnTo>
                  <a:lnTo>
                    <a:pt x="31" y="76"/>
                  </a:lnTo>
                  <a:lnTo>
                    <a:pt x="36" y="77"/>
                  </a:lnTo>
                  <a:lnTo>
                    <a:pt x="43" y="78"/>
                  </a:lnTo>
                  <a:lnTo>
                    <a:pt x="53" y="76"/>
                  </a:lnTo>
                  <a:lnTo>
                    <a:pt x="63" y="70"/>
                  </a:lnTo>
                  <a:lnTo>
                    <a:pt x="72" y="60"/>
                  </a:lnTo>
                  <a:lnTo>
                    <a:pt x="77" y="63"/>
                  </a:lnTo>
                  <a:lnTo>
                    <a:pt x="67" y="74"/>
                  </a:lnTo>
                  <a:lnTo>
                    <a:pt x="56" y="81"/>
                  </a:lnTo>
                  <a:lnTo>
                    <a:pt x="42" y="83"/>
                  </a:lnTo>
                  <a:lnTo>
                    <a:pt x="25" y="81"/>
                  </a:lnTo>
                  <a:lnTo>
                    <a:pt x="11" y="72"/>
                  </a:lnTo>
                  <a:lnTo>
                    <a:pt x="2" y="59"/>
                  </a:lnTo>
                  <a:lnTo>
                    <a:pt x="0" y="42"/>
                  </a:lnTo>
                  <a:lnTo>
                    <a:pt x="2" y="30"/>
                  </a:lnTo>
                  <a:lnTo>
                    <a:pt x="6" y="18"/>
                  </a:lnTo>
                  <a:lnTo>
                    <a:pt x="14" y="11"/>
                  </a:lnTo>
                  <a:lnTo>
                    <a:pt x="24" y="4"/>
                  </a:lnTo>
                  <a:lnTo>
                    <a:pt x="31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24" name="Freeform 708"/>
            <p:cNvSpPr>
              <a:spLocks/>
            </p:cNvSpPr>
            <p:nvPr/>
          </p:nvSpPr>
          <p:spPr bwMode="auto">
            <a:xfrm>
              <a:off x="2284" y="3406"/>
              <a:ext cx="79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" y="0"/>
                </a:cxn>
                <a:cxn ang="0">
                  <a:pos x="75" y="21"/>
                </a:cxn>
                <a:cxn ang="0">
                  <a:pos x="71" y="23"/>
                </a:cxn>
                <a:cxn ang="0">
                  <a:pos x="62" y="14"/>
                </a:cxn>
                <a:cxn ang="0">
                  <a:pos x="51" y="7"/>
                </a:cxn>
                <a:cxn ang="0">
                  <a:pos x="35" y="5"/>
                </a:cxn>
                <a:cxn ang="0">
                  <a:pos x="32" y="6"/>
                </a:cxn>
                <a:cxn ang="0">
                  <a:pos x="28" y="6"/>
                </a:cxn>
                <a:cxn ang="0">
                  <a:pos x="25" y="7"/>
                </a:cxn>
                <a:cxn ang="0">
                  <a:pos x="24" y="9"/>
                </a:cxn>
                <a:cxn ang="0">
                  <a:pos x="23" y="11"/>
                </a:cxn>
                <a:cxn ang="0">
                  <a:pos x="23" y="35"/>
                </a:cxn>
                <a:cxn ang="0">
                  <a:pos x="32" y="35"/>
                </a:cxn>
                <a:cxn ang="0">
                  <a:pos x="39" y="33"/>
                </a:cxn>
                <a:cxn ang="0">
                  <a:pos x="42" y="32"/>
                </a:cxn>
                <a:cxn ang="0">
                  <a:pos x="43" y="29"/>
                </a:cxn>
                <a:cxn ang="0">
                  <a:pos x="44" y="25"/>
                </a:cxn>
                <a:cxn ang="0">
                  <a:pos x="46" y="20"/>
                </a:cxn>
                <a:cxn ang="0">
                  <a:pos x="49" y="20"/>
                </a:cxn>
                <a:cxn ang="0">
                  <a:pos x="49" y="54"/>
                </a:cxn>
                <a:cxn ang="0">
                  <a:pos x="46" y="54"/>
                </a:cxn>
                <a:cxn ang="0">
                  <a:pos x="43" y="47"/>
                </a:cxn>
                <a:cxn ang="0">
                  <a:pos x="42" y="44"/>
                </a:cxn>
                <a:cxn ang="0">
                  <a:pos x="39" y="42"/>
                </a:cxn>
                <a:cxn ang="0">
                  <a:pos x="35" y="40"/>
                </a:cxn>
                <a:cxn ang="0">
                  <a:pos x="23" y="40"/>
                </a:cxn>
                <a:cxn ang="0">
                  <a:pos x="23" y="70"/>
                </a:cxn>
                <a:cxn ang="0">
                  <a:pos x="26" y="74"/>
                </a:cxn>
                <a:cxn ang="0">
                  <a:pos x="30" y="75"/>
                </a:cxn>
                <a:cxn ang="0">
                  <a:pos x="35" y="75"/>
                </a:cxn>
                <a:cxn ang="0">
                  <a:pos x="48" y="74"/>
                </a:cxn>
                <a:cxn ang="0">
                  <a:pos x="58" y="70"/>
                </a:cxn>
                <a:cxn ang="0">
                  <a:pos x="63" y="66"/>
                </a:cxn>
                <a:cxn ang="0">
                  <a:pos x="68" y="61"/>
                </a:cxn>
                <a:cxn ang="0">
                  <a:pos x="75" y="53"/>
                </a:cxn>
                <a:cxn ang="0">
                  <a:pos x="79" y="54"/>
                </a:cxn>
                <a:cxn ang="0">
                  <a:pos x="68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5" y="76"/>
                </a:cxn>
                <a:cxn ang="0">
                  <a:pos x="9" y="72"/>
                </a:cxn>
                <a:cxn ang="0">
                  <a:pos x="10" y="68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6" y="6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9" h="80">
                  <a:moveTo>
                    <a:pt x="0" y="0"/>
                  </a:moveTo>
                  <a:lnTo>
                    <a:pt x="67" y="0"/>
                  </a:lnTo>
                  <a:lnTo>
                    <a:pt x="75" y="21"/>
                  </a:lnTo>
                  <a:lnTo>
                    <a:pt x="71" y="23"/>
                  </a:lnTo>
                  <a:lnTo>
                    <a:pt x="62" y="14"/>
                  </a:lnTo>
                  <a:lnTo>
                    <a:pt x="51" y="7"/>
                  </a:lnTo>
                  <a:lnTo>
                    <a:pt x="35" y="5"/>
                  </a:lnTo>
                  <a:lnTo>
                    <a:pt x="32" y="6"/>
                  </a:lnTo>
                  <a:lnTo>
                    <a:pt x="28" y="6"/>
                  </a:lnTo>
                  <a:lnTo>
                    <a:pt x="25" y="7"/>
                  </a:lnTo>
                  <a:lnTo>
                    <a:pt x="24" y="9"/>
                  </a:lnTo>
                  <a:lnTo>
                    <a:pt x="23" y="11"/>
                  </a:lnTo>
                  <a:lnTo>
                    <a:pt x="23" y="35"/>
                  </a:lnTo>
                  <a:lnTo>
                    <a:pt x="32" y="35"/>
                  </a:lnTo>
                  <a:lnTo>
                    <a:pt x="39" y="33"/>
                  </a:lnTo>
                  <a:lnTo>
                    <a:pt x="42" y="32"/>
                  </a:lnTo>
                  <a:lnTo>
                    <a:pt x="43" y="29"/>
                  </a:lnTo>
                  <a:lnTo>
                    <a:pt x="44" y="25"/>
                  </a:lnTo>
                  <a:lnTo>
                    <a:pt x="46" y="20"/>
                  </a:lnTo>
                  <a:lnTo>
                    <a:pt x="49" y="20"/>
                  </a:lnTo>
                  <a:lnTo>
                    <a:pt x="49" y="54"/>
                  </a:lnTo>
                  <a:lnTo>
                    <a:pt x="46" y="54"/>
                  </a:lnTo>
                  <a:lnTo>
                    <a:pt x="43" y="47"/>
                  </a:lnTo>
                  <a:lnTo>
                    <a:pt x="42" y="44"/>
                  </a:lnTo>
                  <a:lnTo>
                    <a:pt x="39" y="42"/>
                  </a:lnTo>
                  <a:lnTo>
                    <a:pt x="35" y="40"/>
                  </a:lnTo>
                  <a:lnTo>
                    <a:pt x="23" y="40"/>
                  </a:lnTo>
                  <a:lnTo>
                    <a:pt x="23" y="70"/>
                  </a:lnTo>
                  <a:lnTo>
                    <a:pt x="26" y="74"/>
                  </a:lnTo>
                  <a:lnTo>
                    <a:pt x="30" y="75"/>
                  </a:lnTo>
                  <a:lnTo>
                    <a:pt x="35" y="75"/>
                  </a:lnTo>
                  <a:lnTo>
                    <a:pt x="48" y="74"/>
                  </a:lnTo>
                  <a:lnTo>
                    <a:pt x="58" y="70"/>
                  </a:lnTo>
                  <a:lnTo>
                    <a:pt x="63" y="66"/>
                  </a:lnTo>
                  <a:lnTo>
                    <a:pt x="68" y="61"/>
                  </a:lnTo>
                  <a:lnTo>
                    <a:pt x="75" y="53"/>
                  </a:lnTo>
                  <a:lnTo>
                    <a:pt x="79" y="54"/>
                  </a:lnTo>
                  <a:lnTo>
                    <a:pt x="68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9" y="72"/>
                  </a:lnTo>
                  <a:lnTo>
                    <a:pt x="10" y="68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6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25" name="Freeform 709"/>
            <p:cNvSpPr>
              <a:spLocks noEditPoints="1"/>
            </p:cNvSpPr>
            <p:nvPr/>
          </p:nvSpPr>
          <p:spPr bwMode="auto">
            <a:xfrm>
              <a:off x="2548" y="3406"/>
              <a:ext cx="99" cy="81"/>
            </a:xfrm>
            <a:custGeom>
              <a:avLst/>
              <a:gdLst/>
              <a:ahLst/>
              <a:cxnLst>
                <a:cxn ang="0">
                  <a:pos x="73" y="38"/>
                </a:cxn>
                <a:cxn ang="0">
                  <a:pos x="67" y="57"/>
                </a:cxn>
                <a:cxn ang="0">
                  <a:pos x="69" y="67"/>
                </a:cxn>
                <a:cxn ang="0">
                  <a:pos x="76" y="76"/>
                </a:cxn>
                <a:cxn ang="0">
                  <a:pos x="87" y="75"/>
                </a:cxn>
                <a:cxn ang="0">
                  <a:pos x="92" y="56"/>
                </a:cxn>
                <a:cxn ang="0">
                  <a:pos x="87" y="38"/>
                </a:cxn>
                <a:cxn ang="0">
                  <a:pos x="80" y="32"/>
                </a:cxn>
                <a:cxn ang="0">
                  <a:pos x="94" y="39"/>
                </a:cxn>
                <a:cxn ang="0">
                  <a:pos x="99" y="57"/>
                </a:cxn>
                <a:cxn ang="0">
                  <a:pos x="94" y="74"/>
                </a:cxn>
                <a:cxn ang="0">
                  <a:pos x="79" y="81"/>
                </a:cxn>
                <a:cxn ang="0">
                  <a:pos x="65" y="74"/>
                </a:cxn>
                <a:cxn ang="0">
                  <a:pos x="60" y="56"/>
                </a:cxn>
                <a:cxn ang="0">
                  <a:pos x="65" y="39"/>
                </a:cxn>
                <a:cxn ang="0">
                  <a:pos x="80" y="32"/>
                </a:cxn>
                <a:cxn ang="0">
                  <a:pos x="14" y="6"/>
                </a:cxn>
                <a:cxn ang="0">
                  <a:pos x="9" y="25"/>
                </a:cxn>
                <a:cxn ang="0">
                  <a:pos x="13" y="42"/>
                </a:cxn>
                <a:cxn ang="0">
                  <a:pos x="20" y="44"/>
                </a:cxn>
                <a:cxn ang="0">
                  <a:pos x="31" y="35"/>
                </a:cxn>
                <a:cxn ang="0">
                  <a:pos x="31" y="12"/>
                </a:cxn>
                <a:cxn ang="0">
                  <a:pos x="20" y="4"/>
                </a:cxn>
                <a:cxn ang="0">
                  <a:pos x="80" y="0"/>
                </a:cxn>
                <a:cxn ang="0">
                  <a:pos x="19" y="80"/>
                </a:cxn>
                <a:cxn ang="0">
                  <a:pos x="20" y="0"/>
                </a:cxn>
                <a:cxn ang="0">
                  <a:pos x="36" y="7"/>
                </a:cxn>
                <a:cxn ang="0">
                  <a:pos x="41" y="24"/>
                </a:cxn>
                <a:cxn ang="0">
                  <a:pos x="36" y="42"/>
                </a:cxn>
                <a:cxn ang="0">
                  <a:pos x="20" y="49"/>
                </a:cxn>
                <a:cxn ang="0">
                  <a:pos x="5" y="42"/>
                </a:cxn>
                <a:cxn ang="0">
                  <a:pos x="0" y="24"/>
                </a:cxn>
                <a:cxn ang="0">
                  <a:pos x="5" y="6"/>
                </a:cxn>
                <a:cxn ang="0">
                  <a:pos x="20" y="0"/>
                </a:cxn>
              </a:cxnLst>
              <a:rect l="0" t="0" r="r" b="b"/>
              <a:pathLst>
                <a:path w="99" h="81">
                  <a:moveTo>
                    <a:pt x="80" y="35"/>
                  </a:moveTo>
                  <a:lnTo>
                    <a:pt x="73" y="38"/>
                  </a:lnTo>
                  <a:lnTo>
                    <a:pt x="69" y="46"/>
                  </a:lnTo>
                  <a:lnTo>
                    <a:pt x="67" y="57"/>
                  </a:lnTo>
                  <a:lnTo>
                    <a:pt x="69" y="63"/>
                  </a:lnTo>
                  <a:lnTo>
                    <a:pt x="69" y="67"/>
                  </a:lnTo>
                  <a:lnTo>
                    <a:pt x="74" y="75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7" y="75"/>
                  </a:lnTo>
                  <a:lnTo>
                    <a:pt x="90" y="67"/>
                  </a:lnTo>
                  <a:lnTo>
                    <a:pt x="92" y="56"/>
                  </a:lnTo>
                  <a:lnTo>
                    <a:pt x="90" y="44"/>
                  </a:lnTo>
                  <a:lnTo>
                    <a:pt x="87" y="38"/>
                  </a:lnTo>
                  <a:lnTo>
                    <a:pt x="80" y="35"/>
                  </a:lnTo>
                  <a:close/>
                  <a:moveTo>
                    <a:pt x="80" y="32"/>
                  </a:moveTo>
                  <a:lnTo>
                    <a:pt x="88" y="33"/>
                  </a:lnTo>
                  <a:lnTo>
                    <a:pt x="94" y="39"/>
                  </a:lnTo>
                  <a:lnTo>
                    <a:pt x="98" y="47"/>
                  </a:lnTo>
                  <a:lnTo>
                    <a:pt x="99" y="57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8" y="79"/>
                  </a:lnTo>
                  <a:lnTo>
                    <a:pt x="79" y="81"/>
                  </a:lnTo>
                  <a:lnTo>
                    <a:pt x="71" y="79"/>
                  </a:lnTo>
                  <a:lnTo>
                    <a:pt x="65" y="74"/>
                  </a:lnTo>
                  <a:lnTo>
                    <a:pt x="61" y="66"/>
                  </a:lnTo>
                  <a:lnTo>
                    <a:pt x="60" y="56"/>
                  </a:lnTo>
                  <a:lnTo>
                    <a:pt x="61" y="47"/>
                  </a:lnTo>
                  <a:lnTo>
                    <a:pt x="65" y="39"/>
                  </a:lnTo>
                  <a:lnTo>
                    <a:pt x="71" y="33"/>
                  </a:lnTo>
                  <a:lnTo>
                    <a:pt x="80" y="32"/>
                  </a:lnTo>
                  <a:close/>
                  <a:moveTo>
                    <a:pt x="20" y="4"/>
                  </a:moveTo>
                  <a:lnTo>
                    <a:pt x="14" y="6"/>
                  </a:lnTo>
                  <a:lnTo>
                    <a:pt x="10" y="14"/>
                  </a:lnTo>
                  <a:lnTo>
                    <a:pt x="9" y="25"/>
                  </a:lnTo>
                  <a:lnTo>
                    <a:pt x="12" y="38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0" y="44"/>
                  </a:lnTo>
                  <a:lnTo>
                    <a:pt x="27" y="42"/>
                  </a:lnTo>
                  <a:lnTo>
                    <a:pt x="31" y="35"/>
                  </a:lnTo>
                  <a:lnTo>
                    <a:pt x="32" y="24"/>
                  </a:lnTo>
                  <a:lnTo>
                    <a:pt x="31" y="12"/>
                  </a:lnTo>
                  <a:lnTo>
                    <a:pt x="27" y="6"/>
                  </a:lnTo>
                  <a:lnTo>
                    <a:pt x="20" y="4"/>
                  </a:lnTo>
                  <a:close/>
                  <a:moveTo>
                    <a:pt x="74" y="0"/>
                  </a:moveTo>
                  <a:lnTo>
                    <a:pt x="80" y="0"/>
                  </a:lnTo>
                  <a:lnTo>
                    <a:pt x="27" y="80"/>
                  </a:lnTo>
                  <a:lnTo>
                    <a:pt x="19" y="80"/>
                  </a:lnTo>
                  <a:lnTo>
                    <a:pt x="74" y="0"/>
                  </a:lnTo>
                  <a:close/>
                  <a:moveTo>
                    <a:pt x="20" y="0"/>
                  </a:moveTo>
                  <a:lnTo>
                    <a:pt x="29" y="1"/>
                  </a:lnTo>
                  <a:lnTo>
                    <a:pt x="36" y="7"/>
                  </a:lnTo>
                  <a:lnTo>
                    <a:pt x="40" y="15"/>
                  </a:lnTo>
                  <a:lnTo>
                    <a:pt x="41" y="24"/>
                  </a:lnTo>
                  <a:lnTo>
                    <a:pt x="40" y="34"/>
                  </a:lnTo>
                  <a:lnTo>
                    <a:pt x="36" y="42"/>
                  </a:lnTo>
                  <a:lnTo>
                    <a:pt x="29" y="47"/>
                  </a:lnTo>
                  <a:lnTo>
                    <a:pt x="20" y="49"/>
                  </a:lnTo>
                  <a:lnTo>
                    <a:pt x="12" y="47"/>
                  </a:lnTo>
                  <a:lnTo>
                    <a:pt x="5" y="42"/>
                  </a:lnTo>
                  <a:lnTo>
                    <a:pt x="1" y="34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5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26" name="Freeform 710"/>
            <p:cNvSpPr>
              <a:spLocks/>
            </p:cNvSpPr>
            <p:nvPr/>
          </p:nvSpPr>
          <p:spPr bwMode="auto">
            <a:xfrm>
              <a:off x="2656" y="3404"/>
              <a:ext cx="62" cy="82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37" y="2"/>
                </a:cxn>
                <a:cxn ang="0">
                  <a:pos x="43" y="3"/>
                </a:cxn>
                <a:cxn ang="0">
                  <a:pos x="48" y="7"/>
                </a:cxn>
                <a:cxn ang="0">
                  <a:pos x="52" y="9"/>
                </a:cxn>
                <a:cxn ang="0">
                  <a:pos x="56" y="13"/>
                </a:cxn>
                <a:cxn ang="0">
                  <a:pos x="57" y="18"/>
                </a:cxn>
                <a:cxn ang="0">
                  <a:pos x="57" y="23"/>
                </a:cxn>
                <a:cxn ang="0">
                  <a:pos x="56" y="34"/>
                </a:cxn>
                <a:cxn ang="0">
                  <a:pos x="48" y="45"/>
                </a:cxn>
                <a:cxn ang="0">
                  <a:pos x="37" y="56"/>
                </a:cxn>
                <a:cxn ang="0">
                  <a:pos x="27" y="63"/>
                </a:cxn>
                <a:cxn ang="0">
                  <a:pos x="14" y="72"/>
                </a:cxn>
                <a:cxn ang="0">
                  <a:pos x="46" y="72"/>
                </a:cxn>
                <a:cxn ang="0">
                  <a:pos x="50" y="70"/>
                </a:cxn>
                <a:cxn ang="0">
                  <a:pos x="52" y="69"/>
                </a:cxn>
                <a:cxn ang="0">
                  <a:pos x="57" y="62"/>
                </a:cxn>
                <a:cxn ang="0">
                  <a:pos x="59" y="59"/>
                </a:cxn>
                <a:cxn ang="0">
                  <a:pos x="62" y="60"/>
                </a:cxn>
                <a:cxn ang="0">
                  <a:pos x="57" y="82"/>
                </a:cxn>
                <a:cxn ang="0">
                  <a:pos x="0" y="82"/>
                </a:cxn>
                <a:cxn ang="0">
                  <a:pos x="0" y="74"/>
                </a:cxn>
                <a:cxn ang="0">
                  <a:pos x="19" y="60"/>
                </a:cxn>
                <a:cxn ang="0">
                  <a:pos x="33" y="48"/>
                </a:cxn>
                <a:cxn ang="0">
                  <a:pos x="42" y="35"/>
                </a:cxn>
                <a:cxn ang="0">
                  <a:pos x="45" y="22"/>
                </a:cxn>
                <a:cxn ang="0">
                  <a:pos x="43" y="17"/>
                </a:cxn>
                <a:cxn ang="0">
                  <a:pos x="41" y="12"/>
                </a:cxn>
                <a:cxn ang="0">
                  <a:pos x="38" y="9"/>
                </a:cxn>
                <a:cxn ang="0">
                  <a:pos x="33" y="7"/>
                </a:cxn>
                <a:cxn ang="0">
                  <a:pos x="23" y="7"/>
                </a:cxn>
                <a:cxn ang="0">
                  <a:pos x="18" y="9"/>
                </a:cxn>
                <a:cxn ang="0">
                  <a:pos x="14" y="12"/>
                </a:cxn>
                <a:cxn ang="0">
                  <a:pos x="12" y="17"/>
                </a:cxn>
                <a:cxn ang="0">
                  <a:pos x="15" y="25"/>
                </a:cxn>
                <a:cxn ang="0">
                  <a:pos x="15" y="28"/>
                </a:cxn>
                <a:cxn ang="0">
                  <a:pos x="14" y="31"/>
                </a:cxn>
                <a:cxn ang="0">
                  <a:pos x="12" y="32"/>
                </a:cxn>
                <a:cxn ang="0">
                  <a:pos x="5" y="32"/>
                </a:cxn>
                <a:cxn ang="0">
                  <a:pos x="4" y="30"/>
                </a:cxn>
                <a:cxn ang="0">
                  <a:pos x="1" y="27"/>
                </a:cxn>
                <a:cxn ang="0">
                  <a:pos x="1" y="23"/>
                </a:cxn>
                <a:cxn ang="0">
                  <a:pos x="4" y="13"/>
                </a:cxn>
                <a:cxn ang="0">
                  <a:pos x="10" y="7"/>
                </a:cxn>
                <a:cxn ang="0">
                  <a:pos x="19" y="2"/>
                </a:cxn>
                <a:cxn ang="0">
                  <a:pos x="29" y="0"/>
                </a:cxn>
              </a:cxnLst>
              <a:rect l="0" t="0" r="r" b="b"/>
              <a:pathLst>
                <a:path w="62" h="82">
                  <a:moveTo>
                    <a:pt x="29" y="0"/>
                  </a:moveTo>
                  <a:lnTo>
                    <a:pt x="37" y="2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57" y="18"/>
                  </a:lnTo>
                  <a:lnTo>
                    <a:pt x="57" y="23"/>
                  </a:lnTo>
                  <a:lnTo>
                    <a:pt x="56" y="34"/>
                  </a:lnTo>
                  <a:lnTo>
                    <a:pt x="48" y="45"/>
                  </a:lnTo>
                  <a:lnTo>
                    <a:pt x="37" y="56"/>
                  </a:lnTo>
                  <a:lnTo>
                    <a:pt x="27" y="63"/>
                  </a:lnTo>
                  <a:lnTo>
                    <a:pt x="14" y="72"/>
                  </a:lnTo>
                  <a:lnTo>
                    <a:pt x="46" y="72"/>
                  </a:lnTo>
                  <a:lnTo>
                    <a:pt x="50" y="70"/>
                  </a:lnTo>
                  <a:lnTo>
                    <a:pt x="52" y="69"/>
                  </a:lnTo>
                  <a:lnTo>
                    <a:pt x="57" y="62"/>
                  </a:lnTo>
                  <a:lnTo>
                    <a:pt x="59" y="59"/>
                  </a:lnTo>
                  <a:lnTo>
                    <a:pt x="62" y="60"/>
                  </a:lnTo>
                  <a:lnTo>
                    <a:pt x="57" y="82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19" y="60"/>
                  </a:lnTo>
                  <a:lnTo>
                    <a:pt x="33" y="48"/>
                  </a:lnTo>
                  <a:lnTo>
                    <a:pt x="42" y="35"/>
                  </a:lnTo>
                  <a:lnTo>
                    <a:pt x="45" y="22"/>
                  </a:lnTo>
                  <a:lnTo>
                    <a:pt x="43" y="17"/>
                  </a:lnTo>
                  <a:lnTo>
                    <a:pt x="41" y="12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23" y="7"/>
                  </a:lnTo>
                  <a:lnTo>
                    <a:pt x="18" y="9"/>
                  </a:lnTo>
                  <a:lnTo>
                    <a:pt x="14" y="12"/>
                  </a:lnTo>
                  <a:lnTo>
                    <a:pt x="12" y="17"/>
                  </a:lnTo>
                  <a:lnTo>
                    <a:pt x="15" y="25"/>
                  </a:lnTo>
                  <a:lnTo>
                    <a:pt x="15" y="28"/>
                  </a:lnTo>
                  <a:lnTo>
                    <a:pt x="14" y="31"/>
                  </a:lnTo>
                  <a:lnTo>
                    <a:pt x="12" y="32"/>
                  </a:lnTo>
                  <a:lnTo>
                    <a:pt x="5" y="32"/>
                  </a:lnTo>
                  <a:lnTo>
                    <a:pt x="4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4" y="13"/>
                  </a:lnTo>
                  <a:lnTo>
                    <a:pt x="10" y="7"/>
                  </a:lnTo>
                  <a:lnTo>
                    <a:pt x="1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27" name="Freeform 711"/>
            <p:cNvSpPr>
              <a:spLocks noEditPoints="1"/>
            </p:cNvSpPr>
            <p:nvPr/>
          </p:nvSpPr>
          <p:spPr bwMode="auto">
            <a:xfrm>
              <a:off x="2730" y="3404"/>
              <a:ext cx="63" cy="83"/>
            </a:xfrm>
            <a:custGeom>
              <a:avLst/>
              <a:gdLst/>
              <a:ahLst/>
              <a:cxnLst>
                <a:cxn ang="0">
                  <a:pos x="27" y="7"/>
                </a:cxn>
                <a:cxn ang="0">
                  <a:pos x="24" y="8"/>
                </a:cxn>
                <a:cxn ang="0">
                  <a:pos x="20" y="11"/>
                </a:cxn>
                <a:cxn ang="0">
                  <a:pos x="18" y="14"/>
                </a:cxn>
                <a:cxn ang="0">
                  <a:pos x="16" y="17"/>
                </a:cxn>
                <a:cxn ang="0">
                  <a:pos x="13" y="30"/>
                </a:cxn>
                <a:cxn ang="0">
                  <a:pos x="11" y="44"/>
                </a:cxn>
                <a:cxn ang="0">
                  <a:pos x="13" y="59"/>
                </a:cxn>
                <a:cxn ang="0">
                  <a:pos x="16" y="69"/>
                </a:cxn>
                <a:cxn ang="0">
                  <a:pos x="23" y="76"/>
                </a:cxn>
                <a:cxn ang="0">
                  <a:pos x="32" y="78"/>
                </a:cxn>
                <a:cxn ang="0">
                  <a:pos x="37" y="77"/>
                </a:cxn>
                <a:cxn ang="0">
                  <a:pos x="41" y="76"/>
                </a:cxn>
                <a:cxn ang="0">
                  <a:pos x="44" y="72"/>
                </a:cxn>
                <a:cxn ang="0">
                  <a:pos x="47" y="67"/>
                </a:cxn>
                <a:cxn ang="0">
                  <a:pos x="49" y="55"/>
                </a:cxn>
                <a:cxn ang="0">
                  <a:pos x="51" y="42"/>
                </a:cxn>
                <a:cxn ang="0">
                  <a:pos x="49" y="26"/>
                </a:cxn>
                <a:cxn ang="0">
                  <a:pos x="46" y="16"/>
                </a:cxn>
                <a:cxn ang="0">
                  <a:pos x="39" y="9"/>
                </a:cxn>
                <a:cxn ang="0">
                  <a:pos x="32" y="7"/>
                </a:cxn>
                <a:cxn ang="0">
                  <a:pos x="27" y="7"/>
                </a:cxn>
                <a:cxn ang="0">
                  <a:pos x="32" y="0"/>
                </a:cxn>
                <a:cxn ang="0">
                  <a:pos x="46" y="4"/>
                </a:cxn>
                <a:cxn ang="0">
                  <a:pos x="56" y="14"/>
                </a:cxn>
                <a:cxn ang="0">
                  <a:pos x="61" y="27"/>
                </a:cxn>
                <a:cxn ang="0">
                  <a:pos x="63" y="42"/>
                </a:cxn>
                <a:cxn ang="0">
                  <a:pos x="61" y="58"/>
                </a:cxn>
                <a:cxn ang="0">
                  <a:pos x="56" y="70"/>
                </a:cxn>
                <a:cxn ang="0">
                  <a:pos x="48" y="78"/>
                </a:cxn>
                <a:cxn ang="0">
                  <a:pos x="41" y="82"/>
                </a:cxn>
                <a:cxn ang="0">
                  <a:pos x="30" y="83"/>
                </a:cxn>
                <a:cxn ang="0">
                  <a:pos x="21" y="82"/>
                </a:cxn>
                <a:cxn ang="0">
                  <a:pos x="14" y="78"/>
                </a:cxn>
                <a:cxn ang="0">
                  <a:pos x="8" y="70"/>
                </a:cxn>
                <a:cxn ang="0">
                  <a:pos x="1" y="58"/>
                </a:cxn>
                <a:cxn ang="0">
                  <a:pos x="0" y="42"/>
                </a:cxn>
                <a:cxn ang="0">
                  <a:pos x="2" y="23"/>
                </a:cxn>
                <a:cxn ang="0">
                  <a:pos x="10" y="9"/>
                </a:cxn>
                <a:cxn ang="0">
                  <a:pos x="20" y="3"/>
                </a:cxn>
                <a:cxn ang="0">
                  <a:pos x="32" y="0"/>
                </a:cxn>
              </a:cxnLst>
              <a:rect l="0" t="0" r="r" b="b"/>
              <a:pathLst>
                <a:path w="63" h="83">
                  <a:moveTo>
                    <a:pt x="27" y="7"/>
                  </a:moveTo>
                  <a:lnTo>
                    <a:pt x="24" y="8"/>
                  </a:lnTo>
                  <a:lnTo>
                    <a:pt x="20" y="11"/>
                  </a:lnTo>
                  <a:lnTo>
                    <a:pt x="18" y="14"/>
                  </a:lnTo>
                  <a:lnTo>
                    <a:pt x="16" y="17"/>
                  </a:lnTo>
                  <a:lnTo>
                    <a:pt x="13" y="30"/>
                  </a:lnTo>
                  <a:lnTo>
                    <a:pt x="11" y="44"/>
                  </a:lnTo>
                  <a:lnTo>
                    <a:pt x="13" y="59"/>
                  </a:lnTo>
                  <a:lnTo>
                    <a:pt x="16" y="69"/>
                  </a:lnTo>
                  <a:lnTo>
                    <a:pt x="23" y="76"/>
                  </a:lnTo>
                  <a:lnTo>
                    <a:pt x="32" y="78"/>
                  </a:lnTo>
                  <a:lnTo>
                    <a:pt x="37" y="77"/>
                  </a:lnTo>
                  <a:lnTo>
                    <a:pt x="41" y="76"/>
                  </a:lnTo>
                  <a:lnTo>
                    <a:pt x="44" y="72"/>
                  </a:lnTo>
                  <a:lnTo>
                    <a:pt x="47" y="67"/>
                  </a:lnTo>
                  <a:lnTo>
                    <a:pt x="49" y="55"/>
                  </a:lnTo>
                  <a:lnTo>
                    <a:pt x="51" y="42"/>
                  </a:lnTo>
                  <a:lnTo>
                    <a:pt x="49" y="26"/>
                  </a:lnTo>
                  <a:lnTo>
                    <a:pt x="46" y="16"/>
                  </a:lnTo>
                  <a:lnTo>
                    <a:pt x="39" y="9"/>
                  </a:lnTo>
                  <a:lnTo>
                    <a:pt x="32" y="7"/>
                  </a:lnTo>
                  <a:lnTo>
                    <a:pt x="27" y="7"/>
                  </a:lnTo>
                  <a:close/>
                  <a:moveTo>
                    <a:pt x="32" y="0"/>
                  </a:moveTo>
                  <a:lnTo>
                    <a:pt x="46" y="4"/>
                  </a:lnTo>
                  <a:lnTo>
                    <a:pt x="56" y="14"/>
                  </a:lnTo>
                  <a:lnTo>
                    <a:pt x="61" y="27"/>
                  </a:lnTo>
                  <a:lnTo>
                    <a:pt x="63" y="42"/>
                  </a:lnTo>
                  <a:lnTo>
                    <a:pt x="61" y="58"/>
                  </a:lnTo>
                  <a:lnTo>
                    <a:pt x="56" y="70"/>
                  </a:lnTo>
                  <a:lnTo>
                    <a:pt x="48" y="78"/>
                  </a:lnTo>
                  <a:lnTo>
                    <a:pt x="41" y="82"/>
                  </a:lnTo>
                  <a:lnTo>
                    <a:pt x="30" y="83"/>
                  </a:lnTo>
                  <a:lnTo>
                    <a:pt x="21" y="82"/>
                  </a:lnTo>
                  <a:lnTo>
                    <a:pt x="14" y="78"/>
                  </a:lnTo>
                  <a:lnTo>
                    <a:pt x="8" y="70"/>
                  </a:lnTo>
                  <a:lnTo>
                    <a:pt x="1" y="58"/>
                  </a:lnTo>
                  <a:lnTo>
                    <a:pt x="0" y="42"/>
                  </a:lnTo>
                  <a:lnTo>
                    <a:pt x="2" y="23"/>
                  </a:lnTo>
                  <a:lnTo>
                    <a:pt x="10" y="9"/>
                  </a:lnTo>
                  <a:lnTo>
                    <a:pt x="20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928" name="Picture 712"/>
            <p:cNvPicPr>
              <a:picLocks noChangeAspect="1" noChangeArrowheads="1"/>
            </p:cNvPicPr>
            <p:nvPr/>
          </p:nvPicPr>
          <p:blipFill>
            <a:blip r:embed="rId363" cstate="print"/>
            <a:srcRect/>
            <a:stretch>
              <a:fillRect/>
            </a:stretch>
          </p:blipFill>
          <p:spPr bwMode="auto">
            <a:xfrm>
              <a:off x="2890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29" name="Picture 713"/>
            <p:cNvPicPr>
              <a:picLocks noChangeAspect="1" noChangeArrowheads="1"/>
            </p:cNvPicPr>
            <p:nvPr/>
          </p:nvPicPr>
          <p:blipFill>
            <a:blip r:embed="rId364" cstate="print"/>
            <a:srcRect/>
            <a:stretch>
              <a:fillRect/>
            </a:stretch>
          </p:blipFill>
          <p:spPr bwMode="auto">
            <a:xfrm>
              <a:off x="2890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30" name="Picture 714"/>
            <p:cNvPicPr>
              <a:picLocks noChangeAspect="1" noChangeArrowheads="1"/>
            </p:cNvPicPr>
            <p:nvPr/>
          </p:nvPicPr>
          <p:blipFill>
            <a:blip r:embed="rId365" cstate="print"/>
            <a:srcRect/>
            <a:stretch>
              <a:fillRect/>
            </a:stretch>
          </p:blipFill>
          <p:spPr bwMode="auto">
            <a:xfrm>
              <a:off x="2919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31" name="Picture 715"/>
            <p:cNvPicPr>
              <a:picLocks noChangeAspect="1" noChangeArrowheads="1"/>
            </p:cNvPicPr>
            <p:nvPr/>
          </p:nvPicPr>
          <p:blipFill>
            <a:blip r:embed="rId366" cstate="print"/>
            <a:srcRect/>
            <a:stretch>
              <a:fillRect/>
            </a:stretch>
          </p:blipFill>
          <p:spPr bwMode="auto">
            <a:xfrm>
              <a:off x="2919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32" name="Picture 716"/>
            <p:cNvPicPr>
              <a:picLocks noChangeAspect="1" noChangeArrowheads="1"/>
            </p:cNvPicPr>
            <p:nvPr/>
          </p:nvPicPr>
          <p:blipFill>
            <a:blip r:embed="rId367" cstate="print"/>
            <a:srcRect/>
            <a:stretch>
              <a:fillRect/>
            </a:stretch>
          </p:blipFill>
          <p:spPr bwMode="auto">
            <a:xfrm>
              <a:off x="3016" y="3397"/>
              <a:ext cx="91" cy="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33" name="Picture 717"/>
            <p:cNvPicPr>
              <a:picLocks noChangeAspect="1" noChangeArrowheads="1"/>
            </p:cNvPicPr>
            <p:nvPr/>
          </p:nvPicPr>
          <p:blipFill>
            <a:blip r:embed="rId368" cstate="print"/>
            <a:srcRect/>
            <a:stretch>
              <a:fillRect/>
            </a:stretch>
          </p:blipFill>
          <p:spPr bwMode="auto">
            <a:xfrm>
              <a:off x="3016" y="3397"/>
              <a:ext cx="91" cy="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934" name="Freeform 718"/>
            <p:cNvSpPr>
              <a:spLocks noEditPoints="1"/>
            </p:cNvSpPr>
            <p:nvPr/>
          </p:nvSpPr>
          <p:spPr bwMode="auto">
            <a:xfrm>
              <a:off x="3303" y="3406"/>
              <a:ext cx="99" cy="81"/>
            </a:xfrm>
            <a:custGeom>
              <a:avLst/>
              <a:gdLst/>
              <a:ahLst/>
              <a:cxnLst>
                <a:cxn ang="0">
                  <a:pos x="73" y="38"/>
                </a:cxn>
                <a:cxn ang="0">
                  <a:pos x="67" y="57"/>
                </a:cxn>
                <a:cxn ang="0">
                  <a:pos x="71" y="74"/>
                </a:cxn>
                <a:cxn ang="0">
                  <a:pos x="79" y="76"/>
                </a:cxn>
                <a:cxn ang="0">
                  <a:pos x="89" y="67"/>
                </a:cxn>
                <a:cxn ang="0">
                  <a:pos x="89" y="44"/>
                </a:cxn>
                <a:cxn ang="0">
                  <a:pos x="79" y="35"/>
                </a:cxn>
                <a:cxn ang="0">
                  <a:pos x="88" y="33"/>
                </a:cxn>
                <a:cxn ang="0">
                  <a:pos x="98" y="47"/>
                </a:cxn>
                <a:cxn ang="0">
                  <a:pos x="98" y="66"/>
                </a:cxn>
                <a:cxn ang="0">
                  <a:pos x="88" y="79"/>
                </a:cxn>
                <a:cxn ang="0">
                  <a:pos x="70" y="79"/>
                </a:cxn>
                <a:cxn ang="0">
                  <a:pos x="60" y="66"/>
                </a:cxn>
                <a:cxn ang="0">
                  <a:pos x="60" y="47"/>
                </a:cxn>
                <a:cxn ang="0">
                  <a:pos x="70" y="33"/>
                </a:cxn>
                <a:cxn ang="0">
                  <a:pos x="20" y="4"/>
                </a:cxn>
                <a:cxn ang="0">
                  <a:pos x="10" y="14"/>
                </a:cxn>
                <a:cxn ang="0">
                  <a:pos x="9" y="32"/>
                </a:cxn>
                <a:cxn ang="0">
                  <a:pos x="17" y="44"/>
                </a:cxn>
                <a:cxn ang="0">
                  <a:pos x="27" y="42"/>
                </a:cxn>
                <a:cxn ang="0">
                  <a:pos x="32" y="24"/>
                </a:cxn>
                <a:cxn ang="0">
                  <a:pos x="27" y="6"/>
                </a:cxn>
                <a:cxn ang="0">
                  <a:pos x="74" y="0"/>
                </a:cxn>
                <a:cxn ang="0">
                  <a:pos x="27" y="80"/>
                </a:cxn>
                <a:cxn ang="0">
                  <a:pos x="74" y="0"/>
                </a:cxn>
                <a:cxn ang="0">
                  <a:pos x="29" y="1"/>
                </a:cxn>
                <a:cxn ang="0">
                  <a:pos x="39" y="15"/>
                </a:cxn>
                <a:cxn ang="0">
                  <a:pos x="39" y="34"/>
                </a:cxn>
                <a:cxn ang="0">
                  <a:pos x="29" y="47"/>
                </a:cxn>
                <a:cxn ang="0">
                  <a:pos x="12" y="47"/>
                </a:cxn>
                <a:cxn ang="0">
                  <a:pos x="1" y="34"/>
                </a:cxn>
                <a:cxn ang="0">
                  <a:pos x="1" y="15"/>
                </a:cxn>
                <a:cxn ang="0">
                  <a:pos x="12" y="1"/>
                </a:cxn>
              </a:cxnLst>
              <a:rect l="0" t="0" r="r" b="b"/>
              <a:pathLst>
                <a:path w="99" h="81">
                  <a:moveTo>
                    <a:pt x="79" y="35"/>
                  </a:moveTo>
                  <a:lnTo>
                    <a:pt x="73" y="38"/>
                  </a:lnTo>
                  <a:lnTo>
                    <a:pt x="69" y="46"/>
                  </a:lnTo>
                  <a:lnTo>
                    <a:pt x="67" y="57"/>
                  </a:lnTo>
                  <a:lnTo>
                    <a:pt x="70" y="70"/>
                  </a:lnTo>
                  <a:lnTo>
                    <a:pt x="71" y="74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85" y="75"/>
                  </a:lnTo>
                  <a:lnTo>
                    <a:pt x="89" y="67"/>
                  </a:lnTo>
                  <a:lnTo>
                    <a:pt x="90" y="56"/>
                  </a:lnTo>
                  <a:lnTo>
                    <a:pt x="89" y="44"/>
                  </a:lnTo>
                  <a:lnTo>
                    <a:pt x="85" y="38"/>
                  </a:lnTo>
                  <a:lnTo>
                    <a:pt x="79" y="35"/>
                  </a:lnTo>
                  <a:close/>
                  <a:moveTo>
                    <a:pt x="79" y="32"/>
                  </a:moveTo>
                  <a:lnTo>
                    <a:pt x="88" y="33"/>
                  </a:lnTo>
                  <a:lnTo>
                    <a:pt x="94" y="39"/>
                  </a:lnTo>
                  <a:lnTo>
                    <a:pt x="98" y="47"/>
                  </a:lnTo>
                  <a:lnTo>
                    <a:pt x="99" y="57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8" y="79"/>
                  </a:lnTo>
                  <a:lnTo>
                    <a:pt x="79" y="81"/>
                  </a:lnTo>
                  <a:lnTo>
                    <a:pt x="70" y="79"/>
                  </a:lnTo>
                  <a:lnTo>
                    <a:pt x="64" y="74"/>
                  </a:lnTo>
                  <a:lnTo>
                    <a:pt x="60" y="66"/>
                  </a:lnTo>
                  <a:lnTo>
                    <a:pt x="59" y="56"/>
                  </a:lnTo>
                  <a:lnTo>
                    <a:pt x="60" y="47"/>
                  </a:lnTo>
                  <a:lnTo>
                    <a:pt x="64" y="39"/>
                  </a:lnTo>
                  <a:lnTo>
                    <a:pt x="70" y="33"/>
                  </a:lnTo>
                  <a:lnTo>
                    <a:pt x="79" y="32"/>
                  </a:lnTo>
                  <a:close/>
                  <a:moveTo>
                    <a:pt x="20" y="4"/>
                  </a:moveTo>
                  <a:lnTo>
                    <a:pt x="14" y="6"/>
                  </a:lnTo>
                  <a:lnTo>
                    <a:pt x="10" y="14"/>
                  </a:lnTo>
                  <a:lnTo>
                    <a:pt x="9" y="25"/>
                  </a:lnTo>
                  <a:lnTo>
                    <a:pt x="9" y="32"/>
                  </a:lnTo>
                  <a:lnTo>
                    <a:pt x="12" y="39"/>
                  </a:lnTo>
                  <a:lnTo>
                    <a:pt x="17" y="44"/>
                  </a:lnTo>
                  <a:lnTo>
                    <a:pt x="20" y="44"/>
                  </a:lnTo>
                  <a:lnTo>
                    <a:pt x="27" y="42"/>
                  </a:lnTo>
                  <a:lnTo>
                    <a:pt x="31" y="35"/>
                  </a:lnTo>
                  <a:lnTo>
                    <a:pt x="32" y="24"/>
                  </a:lnTo>
                  <a:lnTo>
                    <a:pt x="31" y="12"/>
                  </a:lnTo>
                  <a:lnTo>
                    <a:pt x="27" y="6"/>
                  </a:lnTo>
                  <a:lnTo>
                    <a:pt x="20" y="4"/>
                  </a:lnTo>
                  <a:close/>
                  <a:moveTo>
                    <a:pt x="74" y="0"/>
                  </a:moveTo>
                  <a:lnTo>
                    <a:pt x="80" y="0"/>
                  </a:lnTo>
                  <a:lnTo>
                    <a:pt x="27" y="80"/>
                  </a:lnTo>
                  <a:lnTo>
                    <a:pt x="19" y="80"/>
                  </a:lnTo>
                  <a:lnTo>
                    <a:pt x="74" y="0"/>
                  </a:lnTo>
                  <a:close/>
                  <a:moveTo>
                    <a:pt x="20" y="0"/>
                  </a:moveTo>
                  <a:lnTo>
                    <a:pt x="29" y="1"/>
                  </a:lnTo>
                  <a:lnTo>
                    <a:pt x="36" y="7"/>
                  </a:lnTo>
                  <a:lnTo>
                    <a:pt x="39" y="15"/>
                  </a:lnTo>
                  <a:lnTo>
                    <a:pt x="41" y="24"/>
                  </a:lnTo>
                  <a:lnTo>
                    <a:pt x="39" y="34"/>
                  </a:lnTo>
                  <a:lnTo>
                    <a:pt x="36" y="42"/>
                  </a:lnTo>
                  <a:lnTo>
                    <a:pt x="29" y="47"/>
                  </a:lnTo>
                  <a:lnTo>
                    <a:pt x="20" y="49"/>
                  </a:lnTo>
                  <a:lnTo>
                    <a:pt x="12" y="47"/>
                  </a:lnTo>
                  <a:lnTo>
                    <a:pt x="5" y="42"/>
                  </a:lnTo>
                  <a:lnTo>
                    <a:pt x="1" y="34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5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35" name="Freeform 719"/>
            <p:cNvSpPr>
              <a:spLocks noEditPoints="1"/>
            </p:cNvSpPr>
            <p:nvPr/>
          </p:nvSpPr>
          <p:spPr bwMode="auto">
            <a:xfrm>
              <a:off x="3411" y="3404"/>
              <a:ext cx="64" cy="83"/>
            </a:xfrm>
            <a:custGeom>
              <a:avLst/>
              <a:gdLst/>
              <a:ahLst/>
              <a:cxnLst>
                <a:cxn ang="0">
                  <a:pos x="20" y="45"/>
                </a:cxn>
                <a:cxn ang="0">
                  <a:pos x="12" y="56"/>
                </a:cxn>
                <a:cxn ang="0">
                  <a:pos x="13" y="69"/>
                </a:cxn>
                <a:cxn ang="0">
                  <a:pos x="23" y="78"/>
                </a:cxn>
                <a:cxn ang="0">
                  <a:pos x="42" y="77"/>
                </a:cxn>
                <a:cxn ang="0">
                  <a:pos x="53" y="63"/>
                </a:cxn>
                <a:cxn ang="0">
                  <a:pos x="48" y="51"/>
                </a:cxn>
                <a:cxn ang="0">
                  <a:pos x="40" y="48"/>
                </a:cxn>
                <a:cxn ang="0">
                  <a:pos x="29" y="6"/>
                </a:cxn>
                <a:cxn ang="0">
                  <a:pos x="20" y="9"/>
                </a:cxn>
                <a:cxn ang="0">
                  <a:pos x="15" y="16"/>
                </a:cxn>
                <a:cxn ang="0">
                  <a:pos x="18" y="27"/>
                </a:cxn>
                <a:cxn ang="0">
                  <a:pos x="28" y="32"/>
                </a:cxn>
                <a:cxn ang="0">
                  <a:pos x="42" y="34"/>
                </a:cxn>
                <a:cxn ang="0">
                  <a:pos x="48" y="28"/>
                </a:cxn>
                <a:cxn ang="0">
                  <a:pos x="51" y="20"/>
                </a:cxn>
                <a:cxn ang="0">
                  <a:pos x="46" y="9"/>
                </a:cxn>
                <a:cxn ang="0">
                  <a:pos x="38" y="6"/>
                </a:cxn>
                <a:cxn ang="0">
                  <a:pos x="32" y="0"/>
                </a:cxn>
                <a:cxn ang="0">
                  <a:pos x="45" y="3"/>
                </a:cxn>
                <a:cxn ang="0">
                  <a:pos x="57" y="11"/>
                </a:cxn>
                <a:cxn ang="0">
                  <a:pos x="60" y="25"/>
                </a:cxn>
                <a:cxn ang="0">
                  <a:pos x="53" y="32"/>
                </a:cxn>
                <a:cxn ang="0">
                  <a:pos x="42" y="37"/>
                </a:cxn>
                <a:cxn ang="0">
                  <a:pos x="57" y="44"/>
                </a:cxn>
                <a:cxn ang="0">
                  <a:pos x="64" y="58"/>
                </a:cxn>
                <a:cxn ang="0">
                  <a:pos x="53" y="77"/>
                </a:cxn>
                <a:cxn ang="0">
                  <a:pos x="31" y="83"/>
                </a:cxn>
                <a:cxn ang="0">
                  <a:pos x="10" y="78"/>
                </a:cxn>
                <a:cxn ang="0">
                  <a:pos x="3" y="70"/>
                </a:cxn>
                <a:cxn ang="0">
                  <a:pos x="0" y="62"/>
                </a:cxn>
                <a:cxn ang="0">
                  <a:pos x="4" y="51"/>
                </a:cxn>
                <a:cxn ang="0">
                  <a:pos x="13" y="44"/>
                </a:cxn>
                <a:cxn ang="0">
                  <a:pos x="14" y="39"/>
                </a:cxn>
                <a:cxn ang="0">
                  <a:pos x="5" y="27"/>
                </a:cxn>
                <a:cxn ang="0">
                  <a:pos x="6" y="13"/>
                </a:cxn>
                <a:cxn ang="0">
                  <a:pos x="22" y="2"/>
                </a:cxn>
              </a:cxnLst>
              <a:rect l="0" t="0" r="r" b="b"/>
              <a:pathLst>
                <a:path w="64" h="83">
                  <a:moveTo>
                    <a:pt x="26" y="42"/>
                  </a:moveTo>
                  <a:lnTo>
                    <a:pt x="20" y="45"/>
                  </a:lnTo>
                  <a:lnTo>
                    <a:pt x="13" y="53"/>
                  </a:lnTo>
                  <a:lnTo>
                    <a:pt x="12" y="56"/>
                  </a:lnTo>
                  <a:lnTo>
                    <a:pt x="10" y="62"/>
                  </a:lnTo>
                  <a:lnTo>
                    <a:pt x="13" y="69"/>
                  </a:lnTo>
                  <a:lnTo>
                    <a:pt x="17" y="74"/>
                  </a:lnTo>
                  <a:lnTo>
                    <a:pt x="23" y="78"/>
                  </a:lnTo>
                  <a:lnTo>
                    <a:pt x="32" y="79"/>
                  </a:lnTo>
                  <a:lnTo>
                    <a:pt x="42" y="77"/>
                  </a:lnTo>
                  <a:lnTo>
                    <a:pt x="50" y="72"/>
                  </a:lnTo>
                  <a:lnTo>
                    <a:pt x="53" y="63"/>
                  </a:lnTo>
                  <a:lnTo>
                    <a:pt x="51" y="55"/>
                  </a:lnTo>
                  <a:lnTo>
                    <a:pt x="48" y="51"/>
                  </a:lnTo>
                  <a:lnTo>
                    <a:pt x="45" y="49"/>
                  </a:lnTo>
                  <a:lnTo>
                    <a:pt x="40" y="48"/>
                  </a:lnTo>
                  <a:lnTo>
                    <a:pt x="26" y="42"/>
                  </a:lnTo>
                  <a:close/>
                  <a:moveTo>
                    <a:pt x="29" y="6"/>
                  </a:moveTo>
                  <a:lnTo>
                    <a:pt x="24" y="7"/>
                  </a:lnTo>
                  <a:lnTo>
                    <a:pt x="20" y="9"/>
                  </a:lnTo>
                  <a:lnTo>
                    <a:pt x="18" y="12"/>
                  </a:lnTo>
                  <a:lnTo>
                    <a:pt x="15" y="16"/>
                  </a:lnTo>
                  <a:lnTo>
                    <a:pt x="15" y="23"/>
                  </a:lnTo>
                  <a:lnTo>
                    <a:pt x="18" y="27"/>
                  </a:lnTo>
                  <a:lnTo>
                    <a:pt x="22" y="30"/>
                  </a:lnTo>
                  <a:lnTo>
                    <a:pt x="28" y="32"/>
                  </a:lnTo>
                  <a:lnTo>
                    <a:pt x="37" y="35"/>
                  </a:lnTo>
                  <a:lnTo>
                    <a:pt x="42" y="34"/>
                  </a:lnTo>
                  <a:lnTo>
                    <a:pt x="46" y="31"/>
                  </a:lnTo>
                  <a:lnTo>
                    <a:pt x="48" y="28"/>
                  </a:lnTo>
                  <a:lnTo>
                    <a:pt x="50" y="25"/>
                  </a:lnTo>
                  <a:lnTo>
                    <a:pt x="51" y="20"/>
                  </a:lnTo>
                  <a:lnTo>
                    <a:pt x="48" y="12"/>
                  </a:lnTo>
                  <a:lnTo>
                    <a:pt x="46" y="9"/>
                  </a:lnTo>
                  <a:lnTo>
                    <a:pt x="42" y="7"/>
                  </a:lnTo>
                  <a:lnTo>
                    <a:pt x="38" y="6"/>
                  </a:lnTo>
                  <a:lnTo>
                    <a:pt x="29" y="6"/>
                  </a:lnTo>
                  <a:close/>
                  <a:moveTo>
                    <a:pt x="32" y="0"/>
                  </a:moveTo>
                  <a:lnTo>
                    <a:pt x="40" y="2"/>
                  </a:lnTo>
                  <a:lnTo>
                    <a:pt x="45" y="3"/>
                  </a:lnTo>
                  <a:lnTo>
                    <a:pt x="51" y="4"/>
                  </a:lnTo>
                  <a:lnTo>
                    <a:pt x="57" y="11"/>
                  </a:lnTo>
                  <a:lnTo>
                    <a:pt x="60" y="14"/>
                  </a:lnTo>
                  <a:lnTo>
                    <a:pt x="60" y="25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48" y="35"/>
                  </a:lnTo>
                  <a:lnTo>
                    <a:pt x="42" y="37"/>
                  </a:lnTo>
                  <a:lnTo>
                    <a:pt x="50" y="40"/>
                  </a:lnTo>
                  <a:lnTo>
                    <a:pt x="57" y="44"/>
                  </a:lnTo>
                  <a:lnTo>
                    <a:pt x="61" y="50"/>
                  </a:lnTo>
                  <a:lnTo>
                    <a:pt x="64" y="58"/>
                  </a:lnTo>
                  <a:lnTo>
                    <a:pt x="61" y="69"/>
                  </a:lnTo>
                  <a:lnTo>
                    <a:pt x="53" y="77"/>
                  </a:lnTo>
                  <a:lnTo>
                    <a:pt x="43" y="82"/>
                  </a:lnTo>
                  <a:lnTo>
                    <a:pt x="31" y="83"/>
                  </a:lnTo>
                  <a:lnTo>
                    <a:pt x="20" y="82"/>
                  </a:lnTo>
                  <a:lnTo>
                    <a:pt x="10" y="78"/>
                  </a:lnTo>
                  <a:lnTo>
                    <a:pt x="6" y="76"/>
                  </a:lnTo>
                  <a:lnTo>
                    <a:pt x="3" y="70"/>
                  </a:lnTo>
                  <a:lnTo>
                    <a:pt x="1" y="67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4" y="51"/>
                  </a:lnTo>
                  <a:lnTo>
                    <a:pt x="8" y="48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10" y="35"/>
                  </a:lnTo>
                  <a:lnTo>
                    <a:pt x="5" y="27"/>
                  </a:lnTo>
                  <a:lnTo>
                    <a:pt x="5" y="22"/>
                  </a:lnTo>
                  <a:lnTo>
                    <a:pt x="6" y="13"/>
                  </a:lnTo>
                  <a:lnTo>
                    <a:pt x="13" y="7"/>
                  </a:lnTo>
                  <a:lnTo>
                    <a:pt x="22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36" name="Freeform 720"/>
            <p:cNvSpPr>
              <a:spLocks noEditPoints="1"/>
            </p:cNvSpPr>
            <p:nvPr/>
          </p:nvSpPr>
          <p:spPr bwMode="auto">
            <a:xfrm>
              <a:off x="3484" y="3404"/>
              <a:ext cx="63" cy="83"/>
            </a:xfrm>
            <a:custGeom>
              <a:avLst/>
              <a:gdLst/>
              <a:ahLst/>
              <a:cxnLst>
                <a:cxn ang="0">
                  <a:pos x="28" y="7"/>
                </a:cxn>
                <a:cxn ang="0">
                  <a:pos x="24" y="8"/>
                </a:cxn>
                <a:cxn ang="0">
                  <a:pos x="21" y="11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4" y="30"/>
                </a:cxn>
                <a:cxn ang="0">
                  <a:pos x="12" y="44"/>
                </a:cxn>
                <a:cxn ang="0">
                  <a:pos x="14" y="59"/>
                </a:cxn>
                <a:cxn ang="0">
                  <a:pos x="17" y="69"/>
                </a:cxn>
                <a:cxn ang="0">
                  <a:pos x="24" y="76"/>
                </a:cxn>
                <a:cxn ang="0">
                  <a:pos x="31" y="78"/>
                </a:cxn>
                <a:cxn ang="0">
                  <a:pos x="38" y="77"/>
                </a:cxn>
                <a:cxn ang="0">
                  <a:pos x="41" y="76"/>
                </a:cxn>
                <a:cxn ang="0">
                  <a:pos x="45" y="72"/>
                </a:cxn>
                <a:cxn ang="0">
                  <a:pos x="48" y="67"/>
                </a:cxn>
                <a:cxn ang="0">
                  <a:pos x="50" y="55"/>
                </a:cxn>
                <a:cxn ang="0">
                  <a:pos x="52" y="42"/>
                </a:cxn>
                <a:cxn ang="0">
                  <a:pos x="50" y="26"/>
                </a:cxn>
                <a:cxn ang="0">
                  <a:pos x="47" y="16"/>
                </a:cxn>
                <a:cxn ang="0">
                  <a:pos x="40" y="9"/>
                </a:cxn>
                <a:cxn ang="0">
                  <a:pos x="31" y="7"/>
                </a:cxn>
                <a:cxn ang="0">
                  <a:pos x="28" y="7"/>
                </a:cxn>
                <a:cxn ang="0">
                  <a:pos x="33" y="0"/>
                </a:cxn>
                <a:cxn ang="0">
                  <a:pos x="47" y="4"/>
                </a:cxn>
                <a:cxn ang="0">
                  <a:pos x="57" y="14"/>
                </a:cxn>
                <a:cxn ang="0">
                  <a:pos x="62" y="27"/>
                </a:cxn>
                <a:cxn ang="0">
                  <a:pos x="63" y="42"/>
                </a:cxn>
                <a:cxn ang="0">
                  <a:pos x="62" y="58"/>
                </a:cxn>
                <a:cxn ang="0">
                  <a:pos x="55" y="70"/>
                </a:cxn>
                <a:cxn ang="0">
                  <a:pos x="49" y="78"/>
                </a:cxn>
                <a:cxn ang="0">
                  <a:pos x="41" y="82"/>
                </a:cxn>
                <a:cxn ang="0">
                  <a:pos x="31" y="83"/>
                </a:cxn>
                <a:cxn ang="0">
                  <a:pos x="17" y="81"/>
                </a:cxn>
                <a:cxn ang="0">
                  <a:pos x="7" y="70"/>
                </a:cxn>
                <a:cxn ang="0">
                  <a:pos x="2" y="58"/>
                </a:cxn>
                <a:cxn ang="0">
                  <a:pos x="0" y="42"/>
                </a:cxn>
                <a:cxn ang="0">
                  <a:pos x="3" y="23"/>
                </a:cxn>
                <a:cxn ang="0">
                  <a:pos x="11" y="9"/>
                </a:cxn>
                <a:cxn ang="0">
                  <a:pos x="21" y="3"/>
                </a:cxn>
                <a:cxn ang="0">
                  <a:pos x="33" y="0"/>
                </a:cxn>
              </a:cxnLst>
              <a:rect l="0" t="0" r="r" b="b"/>
              <a:pathLst>
                <a:path w="63" h="83">
                  <a:moveTo>
                    <a:pt x="28" y="7"/>
                  </a:moveTo>
                  <a:lnTo>
                    <a:pt x="24" y="8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4" y="30"/>
                  </a:lnTo>
                  <a:lnTo>
                    <a:pt x="12" y="44"/>
                  </a:lnTo>
                  <a:lnTo>
                    <a:pt x="14" y="59"/>
                  </a:lnTo>
                  <a:lnTo>
                    <a:pt x="17" y="69"/>
                  </a:lnTo>
                  <a:lnTo>
                    <a:pt x="24" y="76"/>
                  </a:lnTo>
                  <a:lnTo>
                    <a:pt x="31" y="78"/>
                  </a:lnTo>
                  <a:lnTo>
                    <a:pt x="38" y="77"/>
                  </a:lnTo>
                  <a:lnTo>
                    <a:pt x="41" y="76"/>
                  </a:lnTo>
                  <a:lnTo>
                    <a:pt x="45" y="72"/>
                  </a:lnTo>
                  <a:lnTo>
                    <a:pt x="48" y="67"/>
                  </a:lnTo>
                  <a:lnTo>
                    <a:pt x="50" y="55"/>
                  </a:lnTo>
                  <a:lnTo>
                    <a:pt x="52" y="42"/>
                  </a:lnTo>
                  <a:lnTo>
                    <a:pt x="50" y="26"/>
                  </a:lnTo>
                  <a:lnTo>
                    <a:pt x="47" y="16"/>
                  </a:lnTo>
                  <a:lnTo>
                    <a:pt x="40" y="9"/>
                  </a:lnTo>
                  <a:lnTo>
                    <a:pt x="31" y="7"/>
                  </a:lnTo>
                  <a:lnTo>
                    <a:pt x="28" y="7"/>
                  </a:lnTo>
                  <a:close/>
                  <a:moveTo>
                    <a:pt x="33" y="0"/>
                  </a:moveTo>
                  <a:lnTo>
                    <a:pt x="47" y="4"/>
                  </a:lnTo>
                  <a:lnTo>
                    <a:pt x="57" y="14"/>
                  </a:lnTo>
                  <a:lnTo>
                    <a:pt x="62" y="27"/>
                  </a:lnTo>
                  <a:lnTo>
                    <a:pt x="63" y="42"/>
                  </a:lnTo>
                  <a:lnTo>
                    <a:pt x="62" y="58"/>
                  </a:lnTo>
                  <a:lnTo>
                    <a:pt x="55" y="70"/>
                  </a:lnTo>
                  <a:lnTo>
                    <a:pt x="49" y="78"/>
                  </a:lnTo>
                  <a:lnTo>
                    <a:pt x="41" y="82"/>
                  </a:lnTo>
                  <a:lnTo>
                    <a:pt x="31" y="83"/>
                  </a:lnTo>
                  <a:lnTo>
                    <a:pt x="17" y="81"/>
                  </a:lnTo>
                  <a:lnTo>
                    <a:pt x="7" y="70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3" y="23"/>
                  </a:lnTo>
                  <a:lnTo>
                    <a:pt x="11" y="9"/>
                  </a:lnTo>
                  <a:lnTo>
                    <a:pt x="21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937" name="Picture 721"/>
            <p:cNvPicPr>
              <a:picLocks noChangeAspect="1" noChangeArrowheads="1"/>
            </p:cNvPicPr>
            <p:nvPr/>
          </p:nvPicPr>
          <p:blipFill>
            <a:blip r:embed="rId369" cstate="print"/>
            <a:srcRect/>
            <a:stretch>
              <a:fillRect/>
            </a:stretch>
          </p:blipFill>
          <p:spPr bwMode="auto">
            <a:xfrm>
              <a:off x="3646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38" name="Picture 722"/>
            <p:cNvPicPr>
              <a:picLocks noChangeAspect="1" noChangeArrowheads="1"/>
            </p:cNvPicPr>
            <p:nvPr/>
          </p:nvPicPr>
          <p:blipFill>
            <a:blip r:embed="rId370" cstate="print"/>
            <a:srcRect/>
            <a:stretch>
              <a:fillRect/>
            </a:stretch>
          </p:blipFill>
          <p:spPr bwMode="auto">
            <a:xfrm>
              <a:off x="3646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39" name="Picture 723"/>
            <p:cNvPicPr>
              <a:picLocks noChangeAspect="1" noChangeArrowheads="1"/>
            </p:cNvPicPr>
            <p:nvPr/>
          </p:nvPicPr>
          <p:blipFill>
            <a:blip r:embed="rId371" cstate="print"/>
            <a:srcRect/>
            <a:stretch>
              <a:fillRect/>
            </a:stretch>
          </p:blipFill>
          <p:spPr bwMode="auto">
            <a:xfrm>
              <a:off x="3674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40" name="Picture 724"/>
            <p:cNvPicPr>
              <a:picLocks noChangeAspect="1" noChangeArrowheads="1"/>
            </p:cNvPicPr>
            <p:nvPr/>
          </p:nvPicPr>
          <p:blipFill>
            <a:blip r:embed="rId372" cstate="print"/>
            <a:srcRect/>
            <a:stretch>
              <a:fillRect/>
            </a:stretch>
          </p:blipFill>
          <p:spPr bwMode="auto">
            <a:xfrm>
              <a:off x="3674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941" name="Freeform 725"/>
            <p:cNvSpPr>
              <a:spLocks noEditPoints="1"/>
            </p:cNvSpPr>
            <p:nvPr/>
          </p:nvSpPr>
          <p:spPr bwMode="auto">
            <a:xfrm>
              <a:off x="3782" y="3385"/>
              <a:ext cx="74" cy="10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31" y="21"/>
                </a:cxn>
                <a:cxn ang="0">
                  <a:pos x="31" y="26"/>
                </a:cxn>
                <a:cxn ang="0">
                  <a:pos x="24" y="26"/>
                </a:cxn>
                <a:cxn ang="0">
                  <a:pos x="22" y="28"/>
                </a:cxn>
                <a:cxn ang="0">
                  <a:pos x="22" y="30"/>
                </a:cxn>
                <a:cxn ang="0">
                  <a:pos x="23" y="32"/>
                </a:cxn>
                <a:cxn ang="0">
                  <a:pos x="24" y="33"/>
                </a:cxn>
                <a:cxn ang="0">
                  <a:pos x="40" y="61"/>
                </a:cxn>
                <a:cxn ang="0">
                  <a:pos x="56" y="32"/>
                </a:cxn>
                <a:cxn ang="0">
                  <a:pos x="57" y="30"/>
                </a:cxn>
                <a:cxn ang="0">
                  <a:pos x="57" y="27"/>
                </a:cxn>
                <a:cxn ang="0">
                  <a:pos x="56" y="26"/>
                </a:cxn>
                <a:cxn ang="0">
                  <a:pos x="50" y="26"/>
                </a:cxn>
                <a:cxn ang="0">
                  <a:pos x="50" y="21"/>
                </a:cxn>
                <a:cxn ang="0">
                  <a:pos x="74" y="21"/>
                </a:cxn>
                <a:cxn ang="0">
                  <a:pos x="74" y="26"/>
                </a:cxn>
                <a:cxn ang="0">
                  <a:pos x="71" y="26"/>
                </a:cxn>
                <a:cxn ang="0">
                  <a:pos x="69" y="27"/>
                </a:cxn>
                <a:cxn ang="0">
                  <a:pos x="66" y="30"/>
                </a:cxn>
                <a:cxn ang="0">
                  <a:pos x="65" y="32"/>
                </a:cxn>
                <a:cxn ang="0">
                  <a:pos x="43" y="68"/>
                </a:cxn>
                <a:cxn ang="0">
                  <a:pos x="43" y="92"/>
                </a:cxn>
                <a:cxn ang="0">
                  <a:pos x="45" y="95"/>
                </a:cxn>
                <a:cxn ang="0">
                  <a:pos x="46" y="96"/>
                </a:cxn>
                <a:cxn ang="0">
                  <a:pos x="54" y="96"/>
                </a:cxn>
                <a:cxn ang="0">
                  <a:pos x="54" y="101"/>
                </a:cxn>
                <a:cxn ang="0">
                  <a:pos x="22" y="101"/>
                </a:cxn>
                <a:cxn ang="0">
                  <a:pos x="22" y="96"/>
                </a:cxn>
                <a:cxn ang="0">
                  <a:pos x="28" y="96"/>
                </a:cxn>
                <a:cxn ang="0">
                  <a:pos x="31" y="95"/>
                </a:cxn>
                <a:cxn ang="0">
                  <a:pos x="32" y="93"/>
                </a:cxn>
                <a:cxn ang="0">
                  <a:pos x="32" y="70"/>
                </a:cxn>
                <a:cxn ang="0">
                  <a:pos x="10" y="32"/>
                </a:cxn>
                <a:cxn ang="0">
                  <a:pos x="9" y="30"/>
                </a:cxn>
                <a:cxn ang="0">
                  <a:pos x="7" y="27"/>
                </a:cxn>
                <a:cxn ang="0">
                  <a:pos x="4" y="26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47" y="0"/>
                </a:cxn>
                <a:cxn ang="0">
                  <a:pos x="52" y="3"/>
                </a:cxn>
                <a:cxn ang="0">
                  <a:pos x="54" y="5"/>
                </a:cxn>
                <a:cxn ang="0">
                  <a:pos x="54" y="11"/>
                </a:cxn>
                <a:cxn ang="0">
                  <a:pos x="52" y="13"/>
                </a:cxn>
                <a:cxn ang="0">
                  <a:pos x="50" y="14"/>
                </a:cxn>
                <a:cxn ang="0">
                  <a:pos x="45" y="14"/>
                </a:cxn>
                <a:cxn ang="0">
                  <a:pos x="42" y="13"/>
                </a:cxn>
                <a:cxn ang="0">
                  <a:pos x="40" y="8"/>
                </a:cxn>
                <a:cxn ang="0">
                  <a:pos x="42" y="3"/>
                </a:cxn>
                <a:cxn ang="0">
                  <a:pos x="47" y="0"/>
                </a:cxn>
                <a:cxn ang="0">
                  <a:pos x="28" y="0"/>
                </a:cxn>
                <a:cxn ang="0">
                  <a:pos x="33" y="3"/>
                </a:cxn>
                <a:cxn ang="0">
                  <a:pos x="35" y="5"/>
                </a:cxn>
                <a:cxn ang="0">
                  <a:pos x="35" y="11"/>
                </a:cxn>
                <a:cxn ang="0">
                  <a:pos x="33" y="13"/>
                </a:cxn>
                <a:cxn ang="0">
                  <a:pos x="31" y="14"/>
                </a:cxn>
                <a:cxn ang="0">
                  <a:pos x="26" y="14"/>
                </a:cxn>
                <a:cxn ang="0">
                  <a:pos x="23" y="13"/>
                </a:cxn>
                <a:cxn ang="0">
                  <a:pos x="21" y="8"/>
                </a:cxn>
                <a:cxn ang="0">
                  <a:pos x="23" y="3"/>
                </a:cxn>
                <a:cxn ang="0">
                  <a:pos x="28" y="0"/>
                </a:cxn>
              </a:cxnLst>
              <a:rect l="0" t="0" r="r" b="b"/>
              <a:pathLst>
                <a:path w="74" h="101">
                  <a:moveTo>
                    <a:pt x="0" y="21"/>
                  </a:moveTo>
                  <a:lnTo>
                    <a:pt x="31" y="21"/>
                  </a:lnTo>
                  <a:lnTo>
                    <a:pt x="31" y="26"/>
                  </a:lnTo>
                  <a:lnTo>
                    <a:pt x="24" y="26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3" y="32"/>
                  </a:lnTo>
                  <a:lnTo>
                    <a:pt x="24" y="33"/>
                  </a:lnTo>
                  <a:lnTo>
                    <a:pt x="40" y="61"/>
                  </a:lnTo>
                  <a:lnTo>
                    <a:pt x="56" y="32"/>
                  </a:lnTo>
                  <a:lnTo>
                    <a:pt x="57" y="30"/>
                  </a:lnTo>
                  <a:lnTo>
                    <a:pt x="57" y="27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50" y="21"/>
                  </a:lnTo>
                  <a:lnTo>
                    <a:pt x="74" y="21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69" y="27"/>
                  </a:lnTo>
                  <a:lnTo>
                    <a:pt x="66" y="30"/>
                  </a:lnTo>
                  <a:lnTo>
                    <a:pt x="65" y="32"/>
                  </a:lnTo>
                  <a:lnTo>
                    <a:pt x="43" y="68"/>
                  </a:lnTo>
                  <a:lnTo>
                    <a:pt x="43" y="92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54" y="96"/>
                  </a:lnTo>
                  <a:lnTo>
                    <a:pt x="54" y="101"/>
                  </a:lnTo>
                  <a:lnTo>
                    <a:pt x="22" y="101"/>
                  </a:lnTo>
                  <a:lnTo>
                    <a:pt x="22" y="96"/>
                  </a:lnTo>
                  <a:lnTo>
                    <a:pt x="28" y="96"/>
                  </a:lnTo>
                  <a:lnTo>
                    <a:pt x="31" y="95"/>
                  </a:lnTo>
                  <a:lnTo>
                    <a:pt x="32" y="93"/>
                  </a:lnTo>
                  <a:lnTo>
                    <a:pt x="32" y="70"/>
                  </a:lnTo>
                  <a:lnTo>
                    <a:pt x="10" y="32"/>
                  </a:lnTo>
                  <a:lnTo>
                    <a:pt x="9" y="30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1"/>
                  </a:lnTo>
                  <a:close/>
                  <a:moveTo>
                    <a:pt x="47" y="0"/>
                  </a:moveTo>
                  <a:lnTo>
                    <a:pt x="52" y="3"/>
                  </a:lnTo>
                  <a:lnTo>
                    <a:pt x="54" y="5"/>
                  </a:lnTo>
                  <a:lnTo>
                    <a:pt x="54" y="11"/>
                  </a:lnTo>
                  <a:lnTo>
                    <a:pt x="52" y="13"/>
                  </a:lnTo>
                  <a:lnTo>
                    <a:pt x="50" y="14"/>
                  </a:lnTo>
                  <a:lnTo>
                    <a:pt x="45" y="14"/>
                  </a:lnTo>
                  <a:lnTo>
                    <a:pt x="42" y="13"/>
                  </a:lnTo>
                  <a:lnTo>
                    <a:pt x="40" y="8"/>
                  </a:lnTo>
                  <a:lnTo>
                    <a:pt x="42" y="3"/>
                  </a:lnTo>
                  <a:lnTo>
                    <a:pt x="47" y="0"/>
                  </a:lnTo>
                  <a:close/>
                  <a:moveTo>
                    <a:pt x="28" y="0"/>
                  </a:moveTo>
                  <a:lnTo>
                    <a:pt x="33" y="3"/>
                  </a:lnTo>
                  <a:lnTo>
                    <a:pt x="35" y="5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1" y="14"/>
                  </a:lnTo>
                  <a:lnTo>
                    <a:pt x="26" y="14"/>
                  </a:lnTo>
                  <a:lnTo>
                    <a:pt x="23" y="13"/>
                  </a:lnTo>
                  <a:lnTo>
                    <a:pt x="21" y="8"/>
                  </a:lnTo>
                  <a:lnTo>
                    <a:pt x="23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42" name="Freeform 726"/>
            <p:cNvSpPr>
              <a:spLocks noEditPoints="1"/>
            </p:cNvSpPr>
            <p:nvPr/>
          </p:nvSpPr>
          <p:spPr bwMode="auto">
            <a:xfrm>
              <a:off x="4050" y="3406"/>
              <a:ext cx="100" cy="81"/>
            </a:xfrm>
            <a:custGeom>
              <a:avLst/>
              <a:gdLst/>
              <a:ahLst/>
              <a:cxnLst>
                <a:cxn ang="0">
                  <a:pos x="73" y="38"/>
                </a:cxn>
                <a:cxn ang="0">
                  <a:pos x="68" y="57"/>
                </a:cxn>
                <a:cxn ang="0">
                  <a:pos x="70" y="70"/>
                </a:cxn>
                <a:cxn ang="0">
                  <a:pos x="75" y="76"/>
                </a:cxn>
                <a:cxn ang="0">
                  <a:pos x="86" y="75"/>
                </a:cxn>
                <a:cxn ang="0">
                  <a:pos x="91" y="56"/>
                </a:cxn>
                <a:cxn ang="0">
                  <a:pos x="86" y="38"/>
                </a:cxn>
                <a:cxn ang="0">
                  <a:pos x="79" y="32"/>
                </a:cxn>
                <a:cxn ang="0">
                  <a:pos x="94" y="39"/>
                </a:cxn>
                <a:cxn ang="0">
                  <a:pos x="100" y="57"/>
                </a:cxn>
                <a:cxn ang="0">
                  <a:pos x="94" y="74"/>
                </a:cxn>
                <a:cxn ang="0">
                  <a:pos x="79" y="81"/>
                </a:cxn>
                <a:cxn ang="0">
                  <a:pos x="64" y="74"/>
                </a:cxn>
                <a:cxn ang="0">
                  <a:pos x="59" y="56"/>
                </a:cxn>
                <a:cxn ang="0">
                  <a:pos x="64" y="39"/>
                </a:cxn>
                <a:cxn ang="0">
                  <a:pos x="79" y="32"/>
                </a:cxn>
                <a:cxn ang="0">
                  <a:pos x="14" y="6"/>
                </a:cxn>
                <a:cxn ang="0">
                  <a:pos x="9" y="25"/>
                </a:cxn>
                <a:cxn ang="0">
                  <a:pos x="12" y="39"/>
                </a:cxn>
                <a:cxn ang="0">
                  <a:pos x="21" y="44"/>
                </a:cxn>
                <a:cxn ang="0">
                  <a:pos x="31" y="35"/>
                </a:cxn>
                <a:cxn ang="0">
                  <a:pos x="31" y="12"/>
                </a:cxn>
                <a:cxn ang="0">
                  <a:pos x="21" y="4"/>
                </a:cxn>
                <a:cxn ang="0">
                  <a:pos x="80" y="0"/>
                </a:cxn>
                <a:cxn ang="0">
                  <a:pos x="19" y="80"/>
                </a:cxn>
                <a:cxn ang="0">
                  <a:pos x="21" y="0"/>
                </a:cxn>
                <a:cxn ang="0">
                  <a:pos x="36" y="7"/>
                </a:cxn>
                <a:cxn ang="0">
                  <a:pos x="41" y="24"/>
                </a:cxn>
                <a:cxn ang="0">
                  <a:pos x="31" y="46"/>
                </a:cxn>
                <a:cxn ang="0">
                  <a:pos x="12" y="47"/>
                </a:cxn>
                <a:cxn ang="0">
                  <a:pos x="2" y="34"/>
                </a:cxn>
                <a:cxn ang="0">
                  <a:pos x="2" y="15"/>
                </a:cxn>
                <a:cxn ang="0">
                  <a:pos x="12" y="1"/>
                </a:cxn>
              </a:cxnLst>
              <a:rect l="0" t="0" r="r" b="b"/>
              <a:pathLst>
                <a:path w="100" h="81">
                  <a:moveTo>
                    <a:pt x="79" y="35"/>
                  </a:moveTo>
                  <a:lnTo>
                    <a:pt x="73" y="38"/>
                  </a:lnTo>
                  <a:lnTo>
                    <a:pt x="69" y="46"/>
                  </a:lnTo>
                  <a:lnTo>
                    <a:pt x="68" y="57"/>
                  </a:lnTo>
                  <a:lnTo>
                    <a:pt x="68" y="63"/>
                  </a:lnTo>
                  <a:lnTo>
                    <a:pt x="70" y="70"/>
                  </a:lnTo>
                  <a:lnTo>
                    <a:pt x="72" y="74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86" y="75"/>
                  </a:lnTo>
                  <a:lnTo>
                    <a:pt x="89" y="67"/>
                  </a:lnTo>
                  <a:lnTo>
                    <a:pt x="91" y="56"/>
                  </a:lnTo>
                  <a:lnTo>
                    <a:pt x="89" y="44"/>
                  </a:lnTo>
                  <a:lnTo>
                    <a:pt x="86" y="38"/>
                  </a:lnTo>
                  <a:lnTo>
                    <a:pt x="79" y="35"/>
                  </a:lnTo>
                  <a:close/>
                  <a:moveTo>
                    <a:pt x="79" y="32"/>
                  </a:moveTo>
                  <a:lnTo>
                    <a:pt x="88" y="33"/>
                  </a:lnTo>
                  <a:lnTo>
                    <a:pt x="94" y="39"/>
                  </a:lnTo>
                  <a:lnTo>
                    <a:pt x="98" y="47"/>
                  </a:lnTo>
                  <a:lnTo>
                    <a:pt x="100" y="57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8" y="79"/>
                  </a:lnTo>
                  <a:lnTo>
                    <a:pt x="79" y="81"/>
                  </a:lnTo>
                  <a:lnTo>
                    <a:pt x="70" y="79"/>
                  </a:lnTo>
                  <a:lnTo>
                    <a:pt x="64" y="74"/>
                  </a:lnTo>
                  <a:lnTo>
                    <a:pt x="60" y="66"/>
                  </a:lnTo>
                  <a:lnTo>
                    <a:pt x="59" y="56"/>
                  </a:lnTo>
                  <a:lnTo>
                    <a:pt x="60" y="47"/>
                  </a:lnTo>
                  <a:lnTo>
                    <a:pt x="64" y="39"/>
                  </a:lnTo>
                  <a:lnTo>
                    <a:pt x="70" y="33"/>
                  </a:lnTo>
                  <a:lnTo>
                    <a:pt x="79" y="32"/>
                  </a:lnTo>
                  <a:close/>
                  <a:moveTo>
                    <a:pt x="21" y="4"/>
                  </a:moveTo>
                  <a:lnTo>
                    <a:pt x="14" y="6"/>
                  </a:lnTo>
                  <a:lnTo>
                    <a:pt x="11" y="14"/>
                  </a:lnTo>
                  <a:lnTo>
                    <a:pt x="9" y="25"/>
                  </a:lnTo>
                  <a:lnTo>
                    <a:pt x="9" y="32"/>
                  </a:lnTo>
                  <a:lnTo>
                    <a:pt x="12" y="39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7" y="42"/>
                  </a:lnTo>
                  <a:lnTo>
                    <a:pt x="31" y="35"/>
                  </a:lnTo>
                  <a:lnTo>
                    <a:pt x="32" y="24"/>
                  </a:lnTo>
                  <a:lnTo>
                    <a:pt x="31" y="12"/>
                  </a:lnTo>
                  <a:lnTo>
                    <a:pt x="27" y="6"/>
                  </a:lnTo>
                  <a:lnTo>
                    <a:pt x="21" y="4"/>
                  </a:lnTo>
                  <a:close/>
                  <a:moveTo>
                    <a:pt x="74" y="0"/>
                  </a:moveTo>
                  <a:lnTo>
                    <a:pt x="80" y="0"/>
                  </a:lnTo>
                  <a:lnTo>
                    <a:pt x="27" y="80"/>
                  </a:lnTo>
                  <a:lnTo>
                    <a:pt x="19" y="80"/>
                  </a:lnTo>
                  <a:lnTo>
                    <a:pt x="74" y="0"/>
                  </a:lnTo>
                  <a:close/>
                  <a:moveTo>
                    <a:pt x="21" y="0"/>
                  </a:moveTo>
                  <a:lnTo>
                    <a:pt x="30" y="1"/>
                  </a:lnTo>
                  <a:lnTo>
                    <a:pt x="36" y="7"/>
                  </a:lnTo>
                  <a:lnTo>
                    <a:pt x="40" y="15"/>
                  </a:lnTo>
                  <a:lnTo>
                    <a:pt x="41" y="24"/>
                  </a:lnTo>
                  <a:lnTo>
                    <a:pt x="39" y="37"/>
                  </a:lnTo>
                  <a:lnTo>
                    <a:pt x="31" y="46"/>
                  </a:lnTo>
                  <a:lnTo>
                    <a:pt x="21" y="49"/>
                  </a:lnTo>
                  <a:lnTo>
                    <a:pt x="12" y="47"/>
                  </a:lnTo>
                  <a:lnTo>
                    <a:pt x="5" y="42"/>
                  </a:lnTo>
                  <a:lnTo>
                    <a:pt x="2" y="34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5" y="6"/>
                  </a:lnTo>
                  <a:lnTo>
                    <a:pt x="12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43" name="Freeform 727"/>
            <p:cNvSpPr>
              <a:spLocks noEditPoints="1"/>
            </p:cNvSpPr>
            <p:nvPr/>
          </p:nvSpPr>
          <p:spPr bwMode="auto">
            <a:xfrm>
              <a:off x="4157" y="3406"/>
              <a:ext cx="84" cy="80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28" y="6"/>
                </a:cxn>
                <a:cxn ang="0">
                  <a:pos x="26" y="7"/>
                </a:cxn>
                <a:cxn ang="0">
                  <a:pos x="23" y="10"/>
                </a:cxn>
                <a:cxn ang="0">
                  <a:pos x="23" y="71"/>
                </a:cxn>
                <a:cxn ang="0">
                  <a:pos x="24" y="72"/>
                </a:cxn>
                <a:cxn ang="0">
                  <a:pos x="27" y="74"/>
                </a:cxn>
                <a:cxn ang="0">
                  <a:pos x="31" y="75"/>
                </a:cxn>
                <a:cxn ang="0">
                  <a:pos x="36" y="75"/>
                </a:cxn>
                <a:cxn ang="0">
                  <a:pos x="51" y="72"/>
                </a:cxn>
                <a:cxn ang="0">
                  <a:pos x="61" y="66"/>
                </a:cxn>
                <a:cxn ang="0">
                  <a:pos x="68" y="54"/>
                </a:cxn>
                <a:cxn ang="0">
                  <a:pos x="70" y="40"/>
                </a:cxn>
                <a:cxn ang="0">
                  <a:pos x="69" y="25"/>
                </a:cxn>
                <a:cxn ang="0">
                  <a:pos x="61" y="14"/>
                </a:cxn>
                <a:cxn ang="0">
                  <a:pos x="51" y="7"/>
                </a:cxn>
                <a:cxn ang="0">
                  <a:pos x="36" y="5"/>
                </a:cxn>
                <a:cxn ang="0">
                  <a:pos x="32" y="5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52" y="2"/>
                </a:cxn>
                <a:cxn ang="0">
                  <a:pos x="65" y="6"/>
                </a:cxn>
                <a:cxn ang="0">
                  <a:pos x="75" y="14"/>
                </a:cxn>
                <a:cxn ang="0">
                  <a:pos x="82" y="24"/>
                </a:cxn>
                <a:cxn ang="0">
                  <a:pos x="84" y="33"/>
                </a:cxn>
                <a:cxn ang="0">
                  <a:pos x="84" y="40"/>
                </a:cxn>
                <a:cxn ang="0">
                  <a:pos x="83" y="56"/>
                </a:cxn>
                <a:cxn ang="0">
                  <a:pos x="75" y="66"/>
                </a:cxn>
                <a:cxn ang="0">
                  <a:pos x="65" y="74"/>
                </a:cxn>
                <a:cxn ang="0">
                  <a:pos x="52" y="79"/>
                </a:cxn>
                <a:cxn ang="0">
                  <a:pos x="36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5" y="76"/>
                </a:cxn>
                <a:cxn ang="0">
                  <a:pos x="9" y="72"/>
                </a:cxn>
                <a:cxn ang="0">
                  <a:pos x="10" y="68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7" y="6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84" h="80">
                  <a:moveTo>
                    <a:pt x="32" y="5"/>
                  </a:moveTo>
                  <a:lnTo>
                    <a:pt x="28" y="6"/>
                  </a:lnTo>
                  <a:lnTo>
                    <a:pt x="26" y="7"/>
                  </a:lnTo>
                  <a:lnTo>
                    <a:pt x="23" y="10"/>
                  </a:lnTo>
                  <a:lnTo>
                    <a:pt x="23" y="71"/>
                  </a:lnTo>
                  <a:lnTo>
                    <a:pt x="24" y="72"/>
                  </a:lnTo>
                  <a:lnTo>
                    <a:pt x="27" y="74"/>
                  </a:lnTo>
                  <a:lnTo>
                    <a:pt x="31" y="75"/>
                  </a:lnTo>
                  <a:lnTo>
                    <a:pt x="36" y="75"/>
                  </a:lnTo>
                  <a:lnTo>
                    <a:pt x="51" y="72"/>
                  </a:lnTo>
                  <a:lnTo>
                    <a:pt x="61" y="66"/>
                  </a:lnTo>
                  <a:lnTo>
                    <a:pt x="68" y="54"/>
                  </a:lnTo>
                  <a:lnTo>
                    <a:pt x="70" y="40"/>
                  </a:lnTo>
                  <a:lnTo>
                    <a:pt x="69" y="25"/>
                  </a:lnTo>
                  <a:lnTo>
                    <a:pt x="61" y="14"/>
                  </a:lnTo>
                  <a:lnTo>
                    <a:pt x="51" y="7"/>
                  </a:lnTo>
                  <a:lnTo>
                    <a:pt x="36" y="5"/>
                  </a:lnTo>
                  <a:lnTo>
                    <a:pt x="32" y="5"/>
                  </a:lnTo>
                  <a:close/>
                  <a:moveTo>
                    <a:pt x="0" y="0"/>
                  </a:moveTo>
                  <a:lnTo>
                    <a:pt x="36" y="0"/>
                  </a:lnTo>
                  <a:lnTo>
                    <a:pt x="52" y="2"/>
                  </a:lnTo>
                  <a:lnTo>
                    <a:pt x="65" y="6"/>
                  </a:lnTo>
                  <a:lnTo>
                    <a:pt x="75" y="14"/>
                  </a:lnTo>
                  <a:lnTo>
                    <a:pt x="82" y="24"/>
                  </a:lnTo>
                  <a:lnTo>
                    <a:pt x="84" y="33"/>
                  </a:lnTo>
                  <a:lnTo>
                    <a:pt x="84" y="40"/>
                  </a:lnTo>
                  <a:lnTo>
                    <a:pt x="83" y="56"/>
                  </a:lnTo>
                  <a:lnTo>
                    <a:pt x="75" y="66"/>
                  </a:lnTo>
                  <a:lnTo>
                    <a:pt x="65" y="74"/>
                  </a:lnTo>
                  <a:lnTo>
                    <a:pt x="52" y="79"/>
                  </a:lnTo>
                  <a:lnTo>
                    <a:pt x="36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9" y="72"/>
                  </a:lnTo>
                  <a:lnTo>
                    <a:pt x="10" y="68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7" y="6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44" name="Freeform 728"/>
            <p:cNvSpPr>
              <a:spLocks noEditPoints="1"/>
            </p:cNvSpPr>
            <p:nvPr/>
          </p:nvSpPr>
          <p:spPr bwMode="auto">
            <a:xfrm>
              <a:off x="4251" y="3406"/>
              <a:ext cx="78" cy="80"/>
            </a:xfrm>
            <a:custGeom>
              <a:avLst/>
              <a:gdLst/>
              <a:ahLst/>
              <a:cxnLst>
                <a:cxn ang="0">
                  <a:pos x="22" y="39"/>
                </a:cxn>
                <a:cxn ang="0">
                  <a:pos x="22" y="66"/>
                </a:cxn>
                <a:cxn ang="0">
                  <a:pos x="23" y="70"/>
                </a:cxn>
                <a:cxn ang="0">
                  <a:pos x="23" y="71"/>
                </a:cxn>
                <a:cxn ang="0">
                  <a:pos x="26" y="74"/>
                </a:cxn>
                <a:cxn ang="0">
                  <a:pos x="28" y="74"/>
                </a:cxn>
                <a:cxn ang="0">
                  <a:pos x="32" y="75"/>
                </a:cxn>
                <a:cxn ang="0">
                  <a:pos x="37" y="75"/>
                </a:cxn>
                <a:cxn ang="0">
                  <a:pos x="50" y="74"/>
                </a:cxn>
                <a:cxn ang="0">
                  <a:pos x="59" y="70"/>
                </a:cxn>
                <a:cxn ang="0">
                  <a:pos x="64" y="65"/>
                </a:cxn>
                <a:cxn ang="0">
                  <a:pos x="65" y="56"/>
                </a:cxn>
                <a:cxn ang="0">
                  <a:pos x="65" y="51"/>
                </a:cxn>
                <a:cxn ang="0">
                  <a:pos x="64" y="47"/>
                </a:cxn>
                <a:cxn ang="0">
                  <a:pos x="59" y="42"/>
                </a:cxn>
                <a:cxn ang="0">
                  <a:pos x="55" y="40"/>
                </a:cxn>
                <a:cxn ang="0">
                  <a:pos x="50" y="39"/>
                </a:cxn>
                <a:cxn ang="0">
                  <a:pos x="22" y="39"/>
                </a:cxn>
                <a:cxn ang="0">
                  <a:pos x="29" y="5"/>
                </a:cxn>
                <a:cxn ang="0">
                  <a:pos x="24" y="7"/>
                </a:cxn>
                <a:cxn ang="0">
                  <a:pos x="22" y="15"/>
                </a:cxn>
                <a:cxn ang="0">
                  <a:pos x="22" y="34"/>
                </a:cxn>
                <a:cxn ang="0">
                  <a:pos x="36" y="34"/>
                </a:cxn>
                <a:cxn ang="0">
                  <a:pos x="46" y="33"/>
                </a:cxn>
                <a:cxn ang="0">
                  <a:pos x="54" y="32"/>
                </a:cxn>
                <a:cxn ang="0">
                  <a:pos x="60" y="28"/>
                </a:cxn>
                <a:cxn ang="0">
                  <a:pos x="62" y="20"/>
                </a:cxn>
                <a:cxn ang="0">
                  <a:pos x="59" y="11"/>
                </a:cxn>
                <a:cxn ang="0">
                  <a:pos x="51" y="6"/>
                </a:cxn>
                <a:cxn ang="0">
                  <a:pos x="38" y="5"/>
                </a:cxn>
                <a:cxn ang="0">
                  <a:pos x="29" y="5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55" y="1"/>
                </a:cxn>
                <a:cxn ang="0">
                  <a:pos x="65" y="5"/>
                </a:cxn>
                <a:cxn ang="0">
                  <a:pos x="71" y="11"/>
                </a:cxn>
                <a:cxn ang="0">
                  <a:pos x="74" y="19"/>
                </a:cxn>
                <a:cxn ang="0">
                  <a:pos x="73" y="24"/>
                </a:cxn>
                <a:cxn ang="0">
                  <a:pos x="71" y="28"/>
                </a:cxn>
                <a:cxn ang="0">
                  <a:pos x="68" y="32"/>
                </a:cxn>
                <a:cxn ang="0">
                  <a:pos x="64" y="34"/>
                </a:cxn>
                <a:cxn ang="0">
                  <a:pos x="57" y="35"/>
                </a:cxn>
                <a:cxn ang="0">
                  <a:pos x="69" y="40"/>
                </a:cxn>
                <a:cxn ang="0">
                  <a:pos x="75" y="47"/>
                </a:cxn>
                <a:cxn ang="0">
                  <a:pos x="78" y="57"/>
                </a:cxn>
                <a:cxn ang="0">
                  <a:pos x="76" y="67"/>
                </a:cxn>
                <a:cxn ang="0">
                  <a:pos x="69" y="74"/>
                </a:cxn>
                <a:cxn ang="0">
                  <a:pos x="57" y="79"/>
                </a:cxn>
                <a:cxn ang="0">
                  <a:pos x="42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6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0" y="68"/>
                </a:cxn>
                <a:cxn ang="0">
                  <a:pos x="10" y="12"/>
                </a:cxn>
                <a:cxn ang="0">
                  <a:pos x="8" y="7"/>
                </a:cxn>
                <a:cxn ang="0">
                  <a:pos x="7" y="6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8" h="80">
                  <a:moveTo>
                    <a:pt x="22" y="39"/>
                  </a:moveTo>
                  <a:lnTo>
                    <a:pt x="22" y="66"/>
                  </a:lnTo>
                  <a:lnTo>
                    <a:pt x="23" y="70"/>
                  </a:lnTo>
                  <a:lnTo>
                    <a:pt x="23" y="71"/>
                  </a:lnTo>
                  <a:lnTo>
                    <a:pt x="26" y="74"/>
                  </a:lnTo>
                  <a:lnTo>
                    <a:pt x="28" y="74"/>
                  </a:lnTo>
                  <a:lnTo>
                    <a:pt x="32" y="75"/>
                  </a:lnTo>
                  <a:lnTo>
                    <a:pt x="37" y="75"/>
                  </a:lnTo>
                  <a:lnTo>
                    <a:pt x="50" y="74"/>
                  </a:lnTo>
                  <a:lnTo>
                    <a:pt x="59" y="70"/>
                  </a:lnTo>
                  <a:lnTo>
                    <a:pt x="64" y="65"/>
                  </a:lnTo>
                  <a:lnTo>
                    <a:pt x="65" y="56"/>
                  </a:lnTo>
                  <a:lnTo>
                    <a:pt x="65" y="51"/>
                  </a:lnTo>
                  <a:lnTo>
                    <a:pt x="64" y="47"/>
                  </a:lnTo>
                  <a:lnTo>
                    <a:pt x="59" y="42"/>
                  </a:lnTo>
                  <a:lnTo>
                    <a:pt x="55" y="40"/>
                  </a:lnTo>
                  <a:lnTo>
                    <a:pt x="50" y="39"/>
                  </a:lnTo>
                  <a:lnTo>
                    <a:pt x="22" y="39"/>
                  </a:lnTo>
                  <a:close/>
                  <a:moveTo>
                    <a:pt x="29" y="5"/>
                  </a:moveTo>
                  <a:lnTo>
                    <a:pt x="24" y="7"/>
                  </a:lnTo>
                  <a:lnTo>
                    <a:pt x="22" y="15"/>
                  </a:lnTo>
                  <a:lnTo>
                    <a:pt x="22" y="34"/>
                  </a:lnTo>
                  <a:lnTo>
                    <a:pt x="36" y="34"/>
                  </a:lnTo>
                  <a:lnTo>
                    <a:pt x="46" y="33"/>
                  </a:lnTo>
                  <a:lnTo>
                    <a:pt x="54" y="32"/>
                  </a:lnTo>
                  <a:lnTo>
                    <a:pt x="60" y="28"/>
                  </a:lnTo>
                  <a:lnTo>
                    <a:pt x="62" y="20"/>
                  </a:lnTo>
                  <a:lnTo>
                    <a:pt x="59" y="11"/>
                  </a:lnTo>
                  <a:lnTo>
                    <a:pt x="51" y="6"/>
                  </a:lnTo>
                  <a:lnTo>
                    <a:pt x="38" y="5"/>
                  </a:lnTo>
                  <a:lnTo>
                    <a:pt x="29" y="5"/>
                  </a:lnTo>
                  <a:close/>
                  <a:moveTo>
                    <a:pt x="0" y="0"/>
                  </a:moveTo>
                  <a:lnTo>
                    <a:pt x="41" y="0"/>
                  </a:lnTo>
                  <a:lnTo>
                    <a:pt x="55" y="1"/>
                  </a:lnTo>
                  <a:lnTo>
                    <a:pt x="65" y="5"/>
                  </a:lnTo>
                  <a:lnTo>
                    <a:pt x="71" y="11"/>
                  </a:lnTo>
                  <a:lnTo>
                    <a:pt x="74" y="19"/>
                  </a:lnTo>
                  <a:lnTo>
                    <a:pt x="73" y="24"/>
                  </a:lnTo>
                  <a:lnTo>
                    <a:pt x="71" y="28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7" y="35"/>
                  </a:lnTo>
                  <a:lnTo>
                    <a:pt x="69" y="40"/>
                  </a:lnTo>
                  <a:lnTo>
                    <a:pt x="75" y="47"/>
                  </a:lnTo>
                  <a:lnTo>
                    <a:pt x="78" y="57"/>
                  </a:lnTo>
                  <a:lnTo>
                    <a:pt x="76" y="67"/>
                  </a:lnTo>
                  <a:lnTo>
                    <a:pt x="69" y="74"/>
                  </a:lnTo>
                  <a:lnTo>
                    <a:pt x="57" y="79"/>
                  </a:lnTo>
                  <a:lnTo>
                    <a:pt x="42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0" y="68"/>
                  </a:lnTo>
                  <a:lnTo>
                    <a:pt x="10" y="12"/>
                  </a:lnTo>
                  <a:lnTo>
                    <a:pt x="8" y="7"/>
                  </a:lnTo>
                  <a:lnTo>
                    <a:pt x="7" y="6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945" name="Picture 729"/>
            <p:cNvPicPr>
              <a:picLocks noChangeAspect="1" noChangeArrowheads="1"/>
            </p:cNvPicPr>
            <p:nvPr/>
          </p:nvPicPr>
          <p:blipFill>
            <a:blip r:embed="rId373" cstate="print"/>
            <a:srcRect/>
            <a:stretch>
              <a:fillRect/>
            </a:stretch>
          </p:blipFill>
          <p:spPr bwMode="auto">
            <a:xfrm>
              <a:off x="4415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46" name="Picture 730"/>
            <p:cNvPicPr>
              <a:picLocks noChangeAspect="1" noChangeArrowheads="1"/>
            </p:cNvPicPr>
            <p:nvPr/>
          </p:nvPicPr>
          <p:blipFill>
            <a:blip r:embed="rId374" cstate="print"/>
            <a:srcRect/>
            <a:stretch>
              <a:fillRect/>
            </a:stretch>
          </p:blipFill>
          <p:spPr bwMode="auto">
            <a:xfrm>
              <a:off x="4415" y="3374"/>
              <a:ext cx="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47" name="Picture 731"/>
            <p:cNvPicPr>
              <a:picLocks noChangeAspect="1" noChangeArrowheads="1"/>
            </p:cNvPicPr>
            <p:nvPr/>
          </p:nvPicPr>
          <p:blipFill>
            <a:blip r:embed="rId375" cstate="print"/>
            <a:srcRect/>
            <a:stretch>
              <a:fillRect/>
            </a:stretch>
          </p:blipFill>
          <p:spPr bwMode="auto">
            <a:xfrm>
              <a:off x="4444" y="3374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48" name="Picture 732"/>
            <p:cNvPicPr>
              <a:picLocks noChangeAspect="1" noChangeArrowheads="1"/>
            </p:cNvPicPr>
            <p:nvPr/>
          </p:nvPicPr>
          <p:blipFill>
            <a:blip r:embed="rId376" cstate="print"/>
            <a:srcRect/>
            <a:stretch>
              <a:fillRect/>
            </a:stretch>
          </p:blipFill>
          <p:spPr bwMode="auto">
            <a:xfrm>
              <a:off x="4444" y="3374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949" name="Freeform 733"/>
            <p:cNvSpPr>
              <a:spLocks noEditPoints="1"/>
            </p:cNvSpPr>
            <p:nvPr/>
          </p:nvSpPr>
          <p:spPr bwMode="auto">
            <a:xfrm>
              <a:off x="4544" y="3407"/>
              <a:ext cx="62" cy="80"/>
            </a:xfrm>
            <a:custGeom>
              <a:avLst/>
              <a:gdLst/>
              <a:ahLst/>
              <a:cxnLst>
                <a:cxn ang="0">
                  <a:pos x="21" y="23"/>
                </a:cxn>
                <a:cxn ang="0">
                  <a:pos x="21" y="59"/>
                </a:cxn>
                <a:cxn ang="0">
                  <a:pos x="24" y="66"/>
                </a:cxn>
                <a:cxn ang="0">
                  <a:pos x="25" y="69"/>
                </a:cxn>
                <a:cxn ang="0">
                  <a:pos x="27" y="71"/>
                </a:cxn>
                <a:cxn ang="0">
                  <a:pos x="31" y="73"/>
                </a:cxn>
                <a:cxn ang="0">
                  <a:pos x="41" y="73"/>
                </a:cxn>
                <a:cxn ang="0">
                  <a:pos x="45" y="71"/>
                </a:cxn>
                <a:cxn ang="0">
                  <a:pos x="48" y="69"/>
                </a:cxn>
                <a:cxn ang="0">
                  <a:pos x="50" y="65"/>
                </a:cxn>
                <a:cxn ang="0">
                  <a:pos x="52" y="62"/>
                </a:cxn>
                <a:cxn ang="0">
                  <a:pos x="52" y="33"/>
                </a:cxn>
                <a:cxn ang="0">
                  <a:pos x="50" y="31"/>
                </a:cxn>
                <a:cxn ang="0">
                  <a:pos x="49" y="29"/>
                </a:cxn>
                <a:cxn ang="0">
                  <a:pos x="40" y="29"/>
                </a:cxn>
                <a:cxn ang="0">
                  <a:pos x="40" y="24"/>
                </a:cxn>
                <a:cxn ang="0">
                  <a:pos x="62" y="23"/>
                </a:cxn>
                <a:cxn ang="0">
                  <a:pos x="62" y="56"/>
                </a:cxn>
                <a:cxn ang="0">
                  <a:pos x="61" y="61"/>
                </a:cxn>
                <a:cxn ang="0">
                  <a:pos x="61" y="65"/>
                </a:cxn>
                <a:cxn ang="0">
                  <a:pos x="57" y="74"/>
                </a:cxn>
                <a:cxn ang="0">
                  <a:pos x="49" y="79"/>
                </a:cxn>
                <a:cxn ang="0">
                  <a:pos x="38" y="80"/>
                </a:cxn>
                <a:cxn ang="0">
                  <a:pos x="26" y="79"/>
                </a:cxn>
                <a:cxn ang="0">
                  <a:pos x="19" y="75"/>
                </a:cxn>
                <a:cxn ang="0">
                  <a:pos x="14" y="67"/>
                </a:cxn>
                <a:cxn ang="0">
                  <a:pos x="12" y="64"/>
                </a:cxn>
                <a:cxn ang="0">
                  <a:pos x="11" y="57"/>
                </a:cxn>
                <a:cxn ang="0">
                  <a:pos x="11" y="33"/>
                </a:cxn>
                <a:cxn ang="0">
                  <a:pos x="10" y="31"/>
                </a:cxn>
                <a:cxn ang="0">
                  <a:pos x="7" y="29"/>
                </a:cxn>
                <a:cxn ang="0">
                  <a:pos x="0" y="29"/>
                </a:cxn>
                <a:cxn ang="0">
                  <a:pos x="0" y="24"/>
                </a:cxn>
                <a:cxn ang="0">
                  <a:pos x="21" y="23"/>
                </a:cxn>
                <a:cxn ang="0">
                  <a:pos x="45" y="0"/>
                </a:cxn>
                <a:cxn ang="0">
                  <a:pos x="50" y="3"/>
                </a:cxn>
                <a:cxn ang="0">
                  <a:pos x="52" y="5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3"/>
                </a:cxn>
                <a:cxn ang="0">
                  <a:pos x="45" y="14"/>
                </a:cxn>
                <a:cxn ang="0">
                  <a:pos x="41" y="14"/>
                </a:cxn>
                <a:cxn ang="0">
                  <a:pos x="40" y="13"/>
                </a:cxn>
                <a:cxn ang="0">
                  <a:pos x="38" y="8"/>
                </a:cxn>
                <a:cxn ang="0">
                  <a:pos x="40" y="3"/>
                </a:cxn>
                <a:cxn ang="0">
                  <a:pos x="45" y="0"/>
                </a:cxn>
                <a:cxn ang="0">
                  <a:pos x="26" y="0"/>
                </a:cxn>
                <a:cxn ang="0">
                  <a:pos x="31" y="3"/>
                </a:cxn>
                <a:cxn ang="0">
                  <a:pos x="33" y="5"/>
                </a:cxn>
                <a:cxn ang="0">
                  <a:pos x="33" y="8"/>
                </a:cxn>
                <a:cxn ang="0">
                  <a:pos x="30" y="13"/>
                </a:cxn>
                <a:cxn ang="0">
                  <a:pos x="26" y="14"/>
                </a:cxn>
                <a:cxn ang="0">
                  <a:pos x="24" y="14"/>
                </a:cxn>
                <a:cxn ang="0">
                  <a:pos x="21" y="13"/>
                </a:cxn>
                <a:cxn ang="0">
                  <a:pos x="19" y="8"/>
                </a:cxn>
                <a:cxn ang="0">
                  <a:pos x="21" y="3"/>
                </a:cxn>
                <a:cxn ang="0">
                  <a:pos x="26" y="0"/>
                </a:cxn>
              </a:cxnLst>
              <a:rect l="0" t="0" r="r" b="b"/>
              <a:pathLst>
                <a:path w="62" h="80">
                  <a:moveTo>
                    <a:pt x="21" y="23"/>
                  </a:moveTo>
                  <a:lnTo>
                    <a:pt x="21" y="59"/>
                  </a:lnTo>
                  <a:lnTo>
                    <a:pt x="24" y="66"/>
                  </a:lnTo>
                  <a:lnTo>
                    <a:pt x="25" y="69"/>
                  </a:lnTo>
                  <a:lnTo>
                    <a:pt x="27" y="71"/>
                  </a:lnTo>
                  <a:lnTo>
                    <a:pt x="31" y="73"/>
                  </a:lnTo>
                  <a:lnTo>
                    <a:pt x="41" y="73"/>
                  </a:lnTo>
                  <a:lnTo>
                    <a:pt x="45" y="71"/>
                  </a:lnTo>
                  <a:lnTo>
                    <a:pt x="48" y="69"/>
                  </a:lnTo>
                  <a:lnTo>
                    <a:pt x="50" y="65"/>
                  </a:lnTo>
                  <a:lnTo>
                    <a:pt x="52" y="62"/>
                  </a:lnTo>
                  <a:lnTo>
                    <a:pt x="52" y="33"/>
                  </a:lnTo>
                  <a:lnTo>
                    <a:pt x="50" y="31"/>
                  </a:lnTo>
                  <a:lnTo>
                    <a:pt x="49" y="29"/>
                  </a:lnTo>
                  <a:lnTo>
                    <a:pt x="40" y="29"/>
                  </a:lnTo>
                  <a:lnTo>
                    <a:pt x="40" y="24"/>
                  </a:lnTo>
                  <a:lnTo>
                    <a:pt x="62" y="23"/>
                  </a:lnTo>
                  <a:lnTo>
                    <a:pt x="62" y="56"/>
                  </a:lnTo>
                  <a:lnTo>
                    <a:pt x="61" y="61"/>
                  </a:lnTo>
                  <a:lnTo>
                    <a:pt x="61" y="65"/>
                  </a:lnTo>
                  <a:lnTo>
                    <a:pt x="57" y="74"/>
                  </a:lnTo>
                  <a:lnTo>
                    <a:pt x="49" y="79"/>
                  </a:lnTo>
                  <a:lnTo>
                    <a:pt x="38" y="80"/>
                  </a:lnTo>
                  <a:lnTo>
                    <a:pt x="26" y="79"/>
                  </a:lnTo>
                  <a:lnTo>
                    <a:pt x="19" y="75"/>
                  </a:lnTo>
                  <a:lnTo>
                    <a:pt x="14" y="67"/>
                  </a:lnTo>
                  <a:lnTo>
                    <a:pt x="12" y="64"/>
                  </a:lnTo>
                  <a:lnTo>
                    <a:pt x="11" y="57"/>
                  </a:lnTo>
                  <a:lnTo>
                    <a:pt x="11" y="33"/>
                  </a:lnTo>
                  <a:lnTo>
                    <a:pt x="10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1" y="23"/>
                  </a:lnTo>
                  <a:close/>
                  <a:moveTo>
                    <a:pt x="45" y="0"/>
                  </a:moveTo>
                  <a:lnTo>
                    <a:pt x="50" y="3"/>
                  </a:lnTo>
                  <a:lnTo>
                    <a:pt x="52" y="5"/>
                  </a:lnTo>
                  <a:lnTo>
                    <a:pt x="52" y="8"/>
                  </a:lnTo>
                  <a:lnTo>
                    <a:pt x="50" y="10"/>
                  </a:lnTo>
                  <a:lnTo>
                    <a:pt x="48" y="13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40" y="13"/>
                  </a:lnTo>
                  <a:lnTo>
                    <a:pt x="38" y="8"/>
                  </a:lnTo>
                  <a:lnTo>
                    <a:pt x="40" y="3"/>
                  </a:lnTo>
                  <a:lnTo>
                    <a:pt x="45" y="0"/>
                  </a:lnTo>
                  <a:close/>
                  <a:moveTo>
                    <a:pt x="26" y="0"/>
                  </a:moveTo>
                  <a:lnTo>
                    <a:pt x="31" y="3"/>
                  </a:lnTo>
                  <a:lnTo>
                    <a:pt x="33" y="5"/>
                  </a:lnTo>
                  <a:lnTo>
                    <a:pt x="33" y="8"/>
                  </a:lnTo>
                  <a:lnTo>
                    <a:pt x="30" y="13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1" y="13"/>
                  </a:lnTo>
                  <a:lnTo>
                    <a:pt x="19" y="8"/>
                  </a:lnTo>
                  <a:lnTo>
                    <a:pt x="21" y="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50" name="Freeform 734"/>
            <p:cNvSpPr>
              <a:spLocks noEditPoints="1"/>
            </p:cNvSpPr>
            <p:nvPr/>
          </p:nvSpPr>
          <p:spPr bwMode="auto">
            <a:xfrm>
              <a:off x="4812" y="3406"/>
              <a:ext cx="99" cy="81"/>
            </a:xfrm>
            <a:custGeom>
              <a:avLst/>
              <a:gdLst/>
              <a:ahLst/>
              <a:cxnLst>
                <a:cxn ang="0">
                  <a:pos x="72" y="38"/>
                </a:cxn>
                <a:cxn ang="0">
                  <a:pos x="67" y="57"/>
                </a:cxn>
                <a:cxn ang="0">
                  <a:pos x="68" y="67"/>
                </a:cxn>
                <a:cxn ang="0">
                  <a:pos x="76" y="76"/>
                </a:cxn>
                <a:cxn ang="0">
                  <a:pos x="86" y="75"/>
                </a:cxn>
                <a:cxn ang="0">
                  <a:pos x="91" y="56"/>
                </a:cxn>
                <a:cxn ang="0">
                  <a:pos x="86" y="38"/>
                </a:cxn>
                <a:cxn ang="0">
                  <a:pos x="80" y="32"/>
                </a:cxn>
                <a:cxn ang="0">
                  <a:pos x="94" y="39"/>
                </a:cxn>
                <a:cxn ang="0">
                  <a:pos x="99" y="57"/>
                </a:cxn>
                <a:cxn ang="0">
                  <a:pos x="94" y="74"/>
                </a:cxn>
                <a:cxn ang="0">
                  <a:pos x="79" y="81"/>
                </a:cxn>
                <a:cxn ang="0">
                  <a:pos x="65" y="74"/>
                </a:cxn>
                <a:cxn ang="0">
                  <a:pos x="59" y="56"/>
                </a:cxn>
                <a:cxn ang="0">
                  <a:pos x="65" y="39"/>
                </a:cxn>
                <a:cxn ang="0">
                  <a:pos x="80" y="32"/>
                </a:cxn>
                <a:cxn ang="0">
                  <a:pos x="14" y="6"/>
                </a:cxn>
                <a:cxn ang="0">
                  <a:pos x="9" y="25"/>
                </a:cxn>
                <a:cxn ang="0">
                  <a:pos x="12" y="42"/>
                </a:cxn>
                <a:cxn ang="0">
                  <a:pos x="20" y="44"/>
                </a:cxn>
                <a:cxn ang="0">
                  <a:pos x="30" y="35"/>
                </a:cxn>
                <a:cxn ang="0">
                  <a:pos x="30" y="12"/>
                </a:cxn>
                <a:cxn ang="0">
                  <a:pos x="20" y="4"/>
                </a:cxn>
                <a:cxn ang="0">
                  <a:pos x="80" y="0"/>
                </a:cxn>
                <a:cxn ang="0">
                  <a:pos x="19" y="80"/>
                </a:cxn>
                <a:cxn ang="0">
                  <a:pos x="20" y="0"/>
                </a:cxn>
                <a:cxn ang="0">
                  <a:pos x="35" y="7"/>
                </a:cxn>
                <a:cxn ang="0">
                  <a:pos x="40" y="24"/>
                </a:cxn>
                <a:cxn ang="0">
                  <a:pos x="35" y="42"/>
                </a:cxn>
                <a:cxn ang="0">
                  <a:pos x="20" y="49"/>
                </a:cxn>
                <a:cxn ang="0">
                  <a:pos x="5" y="42"/>
                </a:cxn>
                <a:cxn ang="0">
                  <a:pos x="0" y="24"/>
                </a:cxn>
                <a:cxn ang="0">
                  <a:pos x="5" y="6"/>
                </a:cxn>
                <a:cxn ang="0">
                  <a:pos x="20" y="0"/>
                </a:cxn>
              </a:cxnLst>
              <a:rect l="0" t="0" r="r" b="b"/>
              <a:pathLst>
                <a:path w="99" h="81">
                  <a:moveTo>
                    <a:pt x="80" y="35"/>
                  </a:moveTo>
                  <a:lnTo>
                    <a:pt x="72" y="38"/>
                  </a:lnTo>
                  <a:lnTo>
                    <a:pt x="68" y="46"/>
                  </a:lnTo>
                  <a:lnTo>
                    <a:pt x="67" y="57"/>
                  </a:lnTo>
                  <a:lnTo>
                    <a:pt x="68" y="63"/>
                  </a:lnTo>
                  <a:lnTo>
                    <a:pt x="68" y="67"/>
                  </a:lnTo>
                  <a:lnTo>
                    <a:pt x="73" y="75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6" y="75"/>
                  </a:lnTo>
                  <a:lnTo>
                    <a:pt x="90" y="67"/>
                  </a:lnTo>
                  <a:lnTo>
                    <a:pt x="91" y="56"/>
                  </a:lnTo>
                  <a:lnTo>
                    <a:pt x="90" y="44"/>
                  </a:lnTo>
                  <a:lnTo>
                    <a:pt x="86" y="38"/>
                  </a:lnTo>
                  <a:lnTo>
                    <a:pt x="80" y="35"/>
                  </a:lnTo>
                  <a:close/>
                  <a:moveTo>
                    <a:pt x="80" y="32"/>
                  </a:moveTo>
                  <a:lnTo>
                    <a:pt x="87" y="33"/>
                  </a:lnTo>
                  <a:lnTo>
                    <a:pt x="94" y="39"/>
                  </a:lnTo>
                  <a:lnTo>
                    <a:pt x="98" y="47"/>
                  </a:lnTo>
                  <a:lnTo>
                    <a:pt x="99" y="57"/>
                  </a:lnTo>
                  <a:lnTo>
                    <a:pt x="98" y="66"/>
                  </a:lnTo>
                  <a:lnTo>
                    <a:pt x="94" y="74"/>
                  </a:lnTo>
                  <a:lnTo>
                    <a:pt x="87" y="79"/>
                  </a:lnTo>
                  <a:lnTo>
                    <a:pt x="79" y="81"/>
                  </a:lnTo>
                  <a:lnTo>
                    <a:pt x="71" y="79"/>
                  </a:lnTo>
                  <a:lnTo>
                    <a:pt x="65" y="74"/>
                  </a:lnTo>
                  <a:lnTo>
                    <a:pt x="61" y="66"/>
                  </a:lnTo>
                  <a:lnTo>
                    <a:pt x="59" y="56"/>
                  </a:lnTo>
                  <a:lnTo>
                    <a:pt x="61" y="47"/>
                  </a:lnTo>
                  <a:lnTo>
                    <a:pt x="65" y="39"/>
                  </a:lnTo>
                  <a:lnTo>
                    <a:pt x="71" y="33"/>
                  </a:lnTo>
                  <a:lnTo>
                    <a:pt x="80" y="32"/>
                  </a:lnTo>
                  <a:close/>
                  <a:moveTo>
                    <a:pt x="20" y="4"/>
                  </a:moveTo>
                  <a:lnTo>
                    <a:pt x="14" y="6"/>
                  </a:lnTo>
                  <a:lnTo>
                    <a:pt x="10" y="14"/>
                  </a:lnTo>
                  <a:lnTo>
                    <a:pt x="9" y="25"/>
                  </a:lnTo>
                  <a:lnTo>
                    <a:pt x="11" y="38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6" y="42"/>
                  </a:lnTo>
                  <a:lnTo>
                    <a:pt x="30" y="35"/>
                  </a:lnTo>
                  <a:lnTo>
                    <a:pt x="31" y="24"/>
                  </a:lnTo>
                  <a:lnTo>
                    <a:pt x="30" y="12"/>
                  </a:lnTo>
                  <a:lnTo>
                    <a:pt x="26" y="6"/>
                  </a:lnTo>
                  <a:lnTo>
                    <a:pt x="20" y="4"/>
                  </a:lnTo>
                  <a:close/>
                  <a:moveTo>
                    <a:pt x="73" y="0"/>
                  </a:moveTo>
                  <a:lnTo>
                    <a:pt x="80" y="0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73" y="0"/>
                  </a:lnTo>
                  <a:close/>
                  <a:moveTo>
                    <a:pt x="20" y="0"/>
                  </a:moveTo>
                  <a:lnTo>
                    <a:pt x="29" y="1"/>
                  </a:lnTo>
                  <a:lnTo>
                    <a:pt x="35" y="7"/>
                  </a:lnTo>
                  <a:lnTo>
                    <a:pt x="39" y="15"/>
                  </a:lnTo>
                  <a:lnTo>
                    <a:pt x="40" y="24"/>
                  </a:lnTo>
                  <a:lnTo>
                    <a:pt x="39" y="34"/>
                  </a:lnTo>
                  <a:lnTo>
                    <a:pt x="35" y="42"/>
                  </a:lnTo>
                  <a:lnTo>
                    <a:pt x="29" y="47"/>
                  </a:lnTo>
                  <a:lnTo>
                    <a:pt x="20" y="49"/>
                  </a:lnTo>
                  <a:lnTo>
                    <a:pt x="11" y="47"/>
                  </a:lnTo>
                  <a:lnTo>
                    <a:pt x="5" y="42"/>
                  </a:lnTo>
                  <a:lnTo>
                    <a:pt x="1" y="34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5" y="6"/>
                  </a:lnTo>
                  <a:lnTo>
                    <a:pt x="11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51" name="Freeform 735"/>
            <p:cNvSpPr>
              <a:spLocks/>
            </p:cNvSpPr>
            <p:nvPr/>
          </p:nvSpPr>
          <p:spPr bwMode="auto">
            <a:xfrm>
              <a:off x="4918" y="3406"/>
              <a:ext cx="74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0"/>
                </a:cxn>
                <a:cxn ang="0">
                  <a:pos x="74" y="20"/>
                </a:cxn>
                <a:cxn ang="0">
                  <a:pos x="70" y="23"/>
                </a:cxn>
                <a:cxn ang="0">
                  <a:pos x="65" y="16"/>
                </a:cxn>
                <a:cxn ang="0">
                  <a:pos x="60" y="12"/>
                </a:cxn>
                <a:cxn ang="0">
                  <a:pos x="50" y="7"/>
                </a:cxn>
                <a:cxn ang="0">
                  <a:pos x="44" y="6"/>
                </a:cxn>
                <a:cxn ang="0">
                  <a:pos x="36" y="5"/>
                </a:cxn>
                <a:cxn ang="0">
                  <a:pos x="32" y="5"/>
                </a:cxn>
                <a:cxn ang="0">
                  <a:pos x="28" y="6"/>
                </a:cxn>
                <a:cxn ang="0">
                  <a:pos x="26" y="7"/>
                </a:cxn>
                <a:cxn ang="0">
                  <a:pos x="23" y="12"/>
                </a:cxn>
                <a:cxn ang="0">
                  <a:pos x="23" y="35"/>
                </a:cxn>
                <a:cxn ang="0">
                  <a:pos x="31" y="35"/>
                </a:cxn>
                <a:cxn ang="0">
                  <a:pos x="35" y="34"/>
                </a:cxn>
                <a:cxn ang="0">
                  <a:pos x="39" y="34"/>
                </a:cxn>
                <a:cxn ang="0">
                  <a:pos x="44" y="29"/>
                </a:cxn>
                <a:cxn ang="0">
                  <a:pos x="45" y="25"/>
                </a:cxn>
                <a:cxn ang="0">
                  <a:pos x="46" y="20"/>
                </a:cxn>
                <a:cxn ang="0">
                  <a:pos x="50" y="20"/>
                </a:cxn>
                <a:cxn ang="0">
                  <a:pos x="50" y="54"/>
                </a:cxn>
                <a:cxn ang="0">
                  <a:pos x="46" y="54"/>
                </a:cxn>
                <a:cxn ang="0">
                  <a:pos x="44" y="47"/>
                </a:cxn>
                <a:cxn ang="0">
                  <a:pos x="42" y="44"/>
                </a:cxn>
                <a:cxn ang="0">
                  <a:pos x="40" y="42"/>
                </a:cxn>
                <a:cxn ang="0">
                  <a:pos x="36" y="40"/>
                </a:cxn>
                <a:cxn ang="0">
                  <a:pos x="23" y="40"/>
                </a:cxn>
                <a:cxn ang="0">
                  <a:pos x="23" y="71"/>
                </a:cxn>
                <a:cxn ang="0">
                  <a:pos x="27" y="75"/>
                </a:cxn>
                <a:cxn ang="0">
                  <a:pos x="31" y="76"/>
                </a:cxn>
                <a:cxn ang="0">
                  <a:pos x="35" y="76"/>
                </a:cxn>
                <a:cxn ang="0">
                  <a:pos x="35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6" y="76"/>
                </a:cxn>
                <a:cxn ang="0">
                  <a:pos x="8" y="74"/>
                </a:cxn>
                <a:cxn ang="0">
                  <a:pos x="11" y="72"/>
                </a:cxn>
                <a:cxn ang="0">
                  <a:pos x="12" y="68"/>
                </a:cxn>
                <a:cxn ang="0">
                  <a:pos x="12" y="12"/>
                </a:cxn>
                <a:cxn ang="0">
                  <a:pos x="9" y="7"/>
                </a:cxn>
                <a:cxn ang="0">
                  <a:pos x="4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4" h="80">
                  <a:moveTo>
                    <a:pt x="0" y="0"/>
                  </a:moveTo>
                  <a:lnTo>
                    <a:pt x="65" y="0"/>
                  </a:lnTo>
                  <a:lnTo>
                    <a:pt x="74" y="20"/>
                  </a:lnTo>
                  <a:lnTo>
                    <a:pt x="70" y="23"/>
                  </a:lnTo>
                  <a:lnTo>
                    <a:pt x="65" y="16"/>
                  </a:lnTo>
                  <a:lnTo>
                    <a:pt x="60" y="12"/>
                  </a:lnTo>
                  <a:lnTo>
                    <a:pt x="50" y="7"/>
                  </a:lnTo>
                  <a:lnTo>
                    <a:pt x="44" y="6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8" y="6"/>
                  </a:lnTo>
                  <a:lnTo>
                    <a:pt x="26" y="7"/>
                  </a:lnTo>
                  <a:lnTo>
                    <a:pt x="23" y="12"/>
                  </a:lnTo>
                  <a:lnTo>
                    <a:pt x="23" y="35"/>
                  </a:lnTo>
                  <a:lnTo>
                    <a:pt x="31" y="35"/>
                  </a:lnTo>
                  <a:lnTo>
                    <a:pt x="35" y="34"/>
                  </a:lnTo>
                  <a:lnTo>
                    <a:pt x="39" y="34"/>
                  </a:lnTo>
                  <a:lnTo>
                    <a:pt x="44" y="29"/>
                  </a:lnTo>
                  <a:lnTo>
                    <a:pt x="45" y="25"/>
                  </a:lnTo>
                  <a:lnTo>
                    <a:pt x="46" y="20"/>
                  </a:lnTo>
                  <a:lnTo>
                    <a:pt x="50" y="20"/>
                  </a:lnTo>
                  <a:lnTo>
                    <a:pt x="50" y="54"/>
                  </a:lnTo>
                  <a:lnTo>
                    <a:pt x="46" y="54"/>
                  </a:lnTo>
                  <a:lnTo>
                    <a:pt x="44" y="47"/>
                  </a:lnTo>
                  <a:lnTo>
                    <a:pt x="42" y="44"/>
                  </a:lnTo>
                  <a:lnTo>
                    <a:pt x="40" y="42"/>
                  </a:lnTo>
                  <a:lnTo>
                    <a:pt x="36" y="40"/>
                  </a:lnTo>
                  <a:lnTo>
                    <a:pt x="23" y="40"/>
                  </a:lnTo>
                  <a:lnTo>
                    <a:pt x="23" y="71"/>
                  </a:lnTo>
                  <a:lnTo>
                    <a:pt x="27" y="75"/>
                  </a:lnTo>
                  <a:lnTo>
                    <a:pt x="31" y="76"/>
                  </a:lnTo>
                  <a:lnTo>
                    <a:pt x="35" y="76"/>
                  </a:lnTo>
                  <a:lnTo>
                    <a:pt x="35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6" y="76"/>
                  </a:lnTo>
                  <a:lnTo>
                    <a:pt x="8" y="74"/>
                  </a:lnTo>
                  <a:lnTo>
                    <a:pt x="11" y="72"/>
                  </a:lnTo>
                  <a:lnTo>
                    <a:pt x="12" y="68"/>
                  </a:lnTo>
                  <a:lnTo>
                    <a:pt x="12" y="12"/>
                  </a:lnTo>
                  <a:lnTo>
                    <a:pt x="9" y="7"/>
                  </a:lnTo>
                  <a:lnTo>
                    <a:pt x="4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9952" name="Freeform 736"/>
            <p:cNvSpPr>
              <a:spLocks noEditPoints="1"/>
            </p:cNvSpPr>
            <p:nvPr/>
          </p:nvSpPr>
          <p:spPr bwMode="auto">
            <a:xfrm>
              <a:off x="4993" y="3406"/>
              <a:ext cx="79" cy="80"/>
            </a:xfrm>
            <a:custGeom>
              <a:avLst/>
              <a:gdLst/>
              <a:ahLst/>
              <a:cxnLst>
                <a:cxn ang="0">
                  <a:pos x="23" y="39"/>
                </a:cxn>
                <a:cxn ang="0">
                  <a:pos x="23" y="70"/>
                </a:cxn>
                <a:cxn ang="0">
                  <a:pos x="25" y="71"/>
                </a:cxn>
                <a:cxn ang="0">
                  <a:pos x="26" y="74"/>
                </a:cxn>
                <a:cxn ang="0">
                  <a:pos x="30" y="74"/>
                </a:cxn>
                <a:cxn ang="0">
                  <a:pos x="33" y="75"/>
                </a:cxn>
                <a:cxn ang="0">
                  <a:pos x="39" y="75"/>
                </a:cxn>
                <a:cxn ang="0">
                  <a:pos x="50" y="74"/>
                </a:cxn>
                <a:cxn ang="0">
                  <a:pos x="59" y="70"/>
                </a:cxn>
                <a:cxn ang="0">
                  <a:pos x="64" y="65"/>
                </a:cxn>
                <a:cxn ang="0">
                  <a:pos x="65" y="56"/>
                </a:cxn>
                <a:cxn ang="0">
                  <a:pos x="65" y="51"/>
                </a:cxn>
                <a:cxn ang="0">
                  <a:pos x="64" y="47"/>
                </a:cxn>
                <a:cxn ang="0">
                  <a:pos x="59" y="42"/>
                </a:cxn>
                <a:cxn ang="0">
                  <a:pos x="51" y="39"/>
                </a:cxn>
                <a:cxn ang="0">
                  <a:pos x="23" y="39"/>
                </a:cxn>
                <a:cxn ang="0">
                  <a:pos x="30" y="5"/>
                </a:cxn>
                <a:cxn ang="0">
                  <a:pos x="27" y="6"/>
                </a:cxn>
                <a:cxn ang="0">
                  <a:pos x="25" y="9"/>
                </a:cxn>
                <a:cxn ang="0">
                  <a:pos x="23" y="11"/>
                </a:cxn>
                <a:cxn ang="0">
                  <a:pos x="23" y="34"/>
                </a:cxn>
                <a:cxn ang="0">
                  <a:pos x="36" y="34"/>
                </a:cxn>
                <a:cxn ang="0">
                  <a:pos x="46" y="33"/>
                </a:cxn>
                <a:cxn ang="0">
                  <a:pos x="55" y="32"/>
                </a:cxn>
                <a:cxn ang="0">
                  <a:pos x="60" y="28"/>
                </a:cxn>
                <a:cxn ang="0">
                  <a:pos x="63" y="20"/>
                </a:cxn>
                <a:cxn ang="0">
                  <a:pos x="60" y="11"/>
                </a:cxn>
                <a:cxn ang="0">
                  <a:pos x="53" y="6"/>
                </a:cxn>
                <a:cxn ang="0">
                  <a:pos x="39" y="5"/>
                </a:cxn>
                <a:cxn ang="0">
                  <a:pos x="30" y="5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56" y="1"/>
                </a:cxn>
                <a:cxn ang="0">
                  <a:pos x="67" y="5"/>
                </a:cxn>
                <a:cxn ang="0">
                  <a:pos x="73" y="11"/>
                </a:cxn>
                <a:cxn ang="0">
                  <a:pos x="74" y="19"/>
                </a:cxn>
                <a:cxn ang="0">
                  <a:pos x="74" y="24"/>
                </a:cxn>
                <a:cxn ang="0">
                  <a:pos x="72" y="28"/>
                </a:cxn>
                <a:cxn ang="0">
                  <a:pos x="68" y="32"/>
                </a:cxn>
                <a:cxn ang="0">
                  <a:pos x="64" y="34"/>
                </a:cxn>
                <a:cxn ang="0">
                  <a:pos x="58" y="35"/>
                </a:cxn>
                <a:cxn ang="0">
                  <a:pos x="69" y="40"/>
                </a:cxn>
                <a:cxn ang="0">
                  <a:pos x="77" y="47"/>
                </a:cxn>
                <a:cxn ang="0">
                  <a:pos x="79" y="57"/>
                </a:cxn>
                <a:cxn ang="0">
                  <a:pos x="77" y="67"/>
                </a:cxn>
                <a:cxn ang="0">
                  <a:pos x="70" y="74"/>
                </a:cxn>
                <a:cxn ang="0">
                  <a:pos x="59" y="79"/>
                </a:cxn>
                <a:cxn ang="0">
                  <a:pos x="44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6" y="76"/>
                </a:cxn>
                <a:cxn ang="0">
                  <a:pos x="9" y="72"/>
                </a:cxn>
                <a:cxn ang="0">
                  <a:pos x="11" y="68"/>
                </a:cxn>
                <a:cxn ang="0">
                  <a:pos x="11" y="10"/>
                </a:cxn>
                <a:cxn ang="0">
                  <a:pos x="9" y="7"/>
                </a:cxn>
                <a:cxn ang="0">
                  <a:pos x="7" y="6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9" h="80">
                  <a:moveTo>
                    <a:pt x="23" y="39"/>
                  </a:moveTo>
                  <a:lnTo>
                    <a:pt x="23" y="70"/>
                  </a:lnTo>
                  <a:lnTo>
                    <a:pt x="25" y="71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3" y="75"/>
                  </a:lnTo>
                  <a:lnTo>
                    <a:pt x="39" y="75"/>
                  </a:lnTo>
                  <a:lnTo>
                    <a:pt x="50" y="74"/>
                  </a:lnTo>
                  <a:lnTo>
                    <a:pt x="59" y="70"/>
                  </a:lnTo>
                  <a:lnTo>
                    <a:pt x="64" y="65"/>
                  </a:lnTo>
                  <a:lnTo>
                    <a:pt x="65" y="56"/>
                  </a:lnTo>
                  <a:lnTo>
                    <a:pt x="65" y="51"/>
                  </a:lnTo>
                  <a:lnTo>
                    <a:pt x="64" y="47"/>
                  </a:lnTo>
                  <a:lnTo>
                    <a:pt x="59" y="42"/>
                  </a:lnTo>
                  <a:lnTo>
                    <a:pt x="51" y="39"/>
                  </a:lnTo>
                  <a:lnTo>
                    <a:pt x="23" y="39"/>
                  </a:lnTo>
                  <a:close/>
                  <a:moveTo>
                    <a:pt x="30" y="5"/>
                  </a:moveTo>
                  <a:lnTo>
                    <a:pt x="27" y="6"/>
                  </a:lnTo>
                  <a:lnTo>
                    <a:pt x="25" y="9"/>
                  </a:lnTo>
                  <a:lnTo>
                    <a:pt x="23" y="11"/>
                  </a:lnTo>
                  <a:lnTo>
                    <a:pt x="23" y="34"/>
                  </a:lnTo>
                  <a:lnTo>
                    <a:pt x="36" y="34"/>
                  </a:lnTo>
                  <a:lnTo>
                    <a:pt x="46" y="33"/>
                  </a:lnTo>
                  <a:lnTo>
                    <a:pt x="55" y="32"/>
                  </a:lnTo>
                  <a:lnTo>
                    <a:pt x="60" y="28"/>
                  </a:lnTo>
                  <a:lnTo>
                    <a:pt x="63" y="20"/>
                  </a:lnTo>
                  <a:lnTo>
                    <a:pt x="60" y="11"/>
                  </a:lnTo>
                  <a:lnTo>
                    <a:pt x="53" y="6"/>
                  </a:lnTo>
                  <a:lnTo>
                    <a:pt x="39" y="5"/>
                  </a:lnTo>
                  <a:lnTo>
                    <a:pt x="30" y="5"/>
                  </a:lnTo>
                  <a:close/>
                  <a:moveTo>
                    <a:pt x="0" y="0"/>
                  </a:moveTo>
                  <a:lnTo>
                    <a:pt x="41" y="0"/>
                  </a:lnTo>
                  <a:lnTo>
                    <a:pt x="56" y="1"/>
                  </a:lnTo>
                  <a:lnTo>
                    <a:pt x="67" y="5"/>
                  </a:lnTo>
                  <a:lnTo>
                    <a:pt x="73" y="11"/>
                  </a:lnTo>
                  <a:lnTo>
                    <a:pt x="74" y="19"/>
                  </a:lnTo>
                  <a:lnTo>
                    <a:pt x="74" y="24"/>
                  </a:lnTo>
                  <a:lnTo>
                    <a:pt x="72" y="28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8" y="35"/>
                  </a:lnTo>
                  <a:lnTo>
                    <a:pt x="69" y="40"/>
                  </a:lnTo>
                  <a:lnTo>
                    <a:pt x="77" y="47"/>
                  </a:lnTo>
                  <a:lnTo>
                    <a:pt x="79" y="57"/>
                  </a:lnTo>
                  <a:lnTo>
                    <a:pt x="77" y="67"/>
                  </a:lnTo>
                  <a:lnTo>
                    <a:pt x="70" y="74"/>
                  </a:lnTo>
                  <a:lnTo>
                    <a:pt x="59" y="79"/>
                  </a:lnTo>
                  <a:lnTo>
                    <a:pt x="4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6" y="76"/>
                  </a:lnTo>
                  <a:lnTo>
                    <a:pt x="9" y="72"/>
                  </a:lnTo>
                  <a:lnTo>
                    <a:pt x="11" y="68"/>
                  </a:lnTo>
                  <a:lnTo>
                    <a:pt x="11" y="10"/>
                  </a:lnTo>
                  <a:lnTo>
                    <a:pt x="9" y="7"/>
                  </a:lnTo>
                  <a:lnTo>
                    <a:pt x="7" y="6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616"/>
            </a:solidFill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9953" name="Picture 737"/>
            <p:cNvPicPr>
              <a:picLocks noChangeAspect="1" noChangeArrowheads="1"/>
            </p:cNvPicPr>
            <p:nvPr/>
          </p:nvPicPr>
          <p:blipFill>
            <a:blip r:embed="rId377" cstate="print"/>
            <a:srcRect/>
            <a:stretch>
              <a:fillRect/>
            </a:stretch>
          </p:blipFill>
          <p:spPr bwMode="auto">
            <a:xfrm>
              <a:off x="5171" y="3374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54" name="Picture 738"/>
            <p:cNvPicPr>
              <a:picLocks noChangeAspect="1" noChangeArrowheads="1"/>
            </p:cNvPicPr>
            <p:nvPr/>
          </p:nvPicPr>
          <p:blipFill>
            <a:blip r:embed="rId378" cstate="print"/>
            <a:srcRect/>
            <a:stretch>
              <a:fillRect/>
            </a:stretch>
          </p:blipFill>
          <p:spPr bwMode="auto">
            <a:xfrm>
              <a:off x="5171" y="3374"/>
              <a:ext cx="9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55" name="Picture 739"/>
            <p:cNvPicPr>
              <a:picLocks noChangeAspect="1" noChangeArrowheads="1"/>
            </p:cNvPicPr>
            <p:nvPr/>
          </p:nvPicPr>
          <p:blipFill>
            <a:blip r:embed="rId379" cstate="print"/>
            <a:srcRect/>
            <a:stretch>
              <a:fillRect/>
            </a:stretch>
          </p:blipFill>
          <p:spPr bwMode="auto">
            <a:xfrm>
              <a:off x="1067" y="3532"/>
              <a:ext cx="4108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56" name="Picture 740"/>
            <p:cNvPicPr>
              <a:picLocks noChangeAspect="1" noChangeArrowheads="1"/>
            </p:cNvPicPr>
            <p:nvPr/>
          </p:nvPicPr>
          <p:blipFill>
            <a:blip r:embed="rId380" cstate="print"/>
            <a:srcRect/>
            <a:stretch>
              <a:fillRect/>
            </a:stretch>
          </p:blipFill>
          <p:spPr bwMode="auto">
            <a:xfrm>
              <a:off x="1067" y="3532"/>
              <a:ext cx="4108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57" name="Picture 741"/>
            <p:cNvPicPr>
              <a:picLocks noChangeAspect="1" noChangeArrowheads="1"/>
            </p:cNvPicPr>
            <p:nvPr/>
          </p:nvPicPr>
          <p:blipFill>
            <a:blip r:embed="rId381" cstate="print"/>
            <a:srcRect/>
            <a:stretch>
              <a:fillRect/>
            </a:stretch>
          </p:blipFill>
          <p:spPr bwMode="auto">
            <a:xfrm>
              <a:off x="1067" y="3561"/>
              <a:ext cx="4108" cy="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58" name="Picture 742"/>
            <p:cNvPicPr>
              <a:picLocks noChangeAspect="1" noChangeArrowheads="1"/>
            </p:cNvPicPr>
            <p:nvPr/>
          </p:nvPicPr>
          <p:blipFill>
            <a:blip r:embed="rId382" cstate="print"/>
            <a:srcRect/>
            <a:stretch>
              <a:fillRect/>
            </a:stretch>
          </p:blipFill>
          <p:spPr bwMode="auto">
            <a:xfrm>
              <a:off x="1067" y="3561"/>
              <a:ext cx="4108" cy="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Web Servers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D2CE72-5162-469E-9348-C67E19A35427}" type="slidenum">
              <a:rPr lang="el-GR"/>
              <a:pPr/>
              <a:t>17</a:t>
            </a:fld>
            <a:endParaRPr lang="el-GR"/>
          </a:p>
        </p:txBody>
      </p:sp>
      <p:sp>
        <p:nvSpPr>
          <p:cNvPr id="31747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r>
              <a:rPr lang="el-GR" sz="2800" dirty="0"/>
              <a:t>Ο </a:t>
            </a:r>
            <a:r>
              <a:rPr lang="en-US" sz="2800" dirty="0"/>
              <a:t>Web Server </a:t>
            </a:r>
            <a:r>
              <a:rPr lang="el-GR" sz="2800" dirty="0"/>
              <a:t>είναι μια υλοποίηση του </a:t>
            </a:r>
            <a:r>
              <a:rPr lang="en-US" sz="2800" dirty="0"/>
              <a:t>HTTP</a:t>
            </a:r>
            <a:endParaRPr lang="el-GR" sz="2800" dirty="0"/>
          </a:p>
          <a:p>
            <a:r>
              <a:rPr lang="el-GR" sz="2800" dirty="0"/>
              <a:t>Η απόδοση δυναμικού περιεχομένου </a:t>
            </a:r>
            <a:r>
              <a:rPr lang="en-US" sz="2800" dirty="0"/>
              <a:t>Web </a:t>
            </a:r>
            <a:r>
              <a:rPr lang="el-GR" sz="2800" dirty="0"/>
              <a:t>απαιτεί προγραμματισμό </a:t>
            </a:r>
            <a:r>
              <a:rPr lang="el-GR" sz="2800" dirty="0" smtClean="0"/>
              <a:t>στην </a:t>
            </a:r>
            <a:r>
              <a:rPr lang="el-GR" sz="2800" dirty="0"/>
              <a:t>πλευρά του </a:t>
            </a:r>
            <a:r>
              <a:rPr lang="en-US" sz="2800" dirty="0"/>
              <a:t>Server (Server-side)</a:t>
            </a:r>
          </a:p>
          <a:p>
            <a:pPr lvl="1"/>
            <a:r>
              <a:rPr lang="el-GR" sz="2400" dirty="0"/>
              <a:t>Ο προγραμματιστής πρέπει να γνωρίζει </a:t>
            </a:r>
            <a:r>
              <a:rPr lang="en-US" sz="2400" dirty="0"/>
              <a:t>HTTP</a:t>
            </a:r>
            <a:r>
              <a:rPr lang="el-GR" sz="2400" dirty="0"/>
              <a:t> και ο κώδικας πρέπει να διαχειρίζεται μηνύματα </a:t>
            </a:r>
            <a:r>
              <a:rPr lang="en-US" sz="2400" dirty="0"/>
              <a:t>HTTP.</a:t>
            </a:r>
          </a:p>
          <a:p>
            <a:r>
              <a:rPr lang="el-GR" sz="2800" dirty="0"/>
              <a:t>Πιο σημαντικοί </a:t>
            </a:r>
            <a:r>
              <a:rPr lang="en-US" sz="2800" dirty="0"/>
              <a:t>Web Servers </a:t>
            </a:r>
            <a:r>
              <a:rPr lang="el-GR" sz="2800" dirty="0"/>
              <a:t>στην αγορά:</a:t>
            </a:r>
          </a:p>
          <a:p>
            <a:pPr lvl="1"/>
            <a:r>
              <a:rPr lang="en-US" sz="2400" dirty="0"/>
              <a:t>Apache</a:t>
            </a:r>
            <a:r>
              <a:rPr lang="el-GR" sz="2400" dirty="0"/>
              <a:t> 1.3 &amp; 2.0</a:t>
            </a:r>
            <a:endParaRPr lang="en-US" sz="2400" dirty="0"/>
          </a:p>
          <a:p>
            <a:pPr lvl="1"/>
            <a:r>
              <a:rPr lang="en-US" sz="2400" dirty="0"/>
              <a:t>Microsoft Internet Information Server (IIS)</a:t>
            </a:r>
            <a:endParaRPr lang="el-GR" sz="2400" dirty="0"/>
          </a:p>
          <a:p>
            <a:endParaRPr lang="en-US" sz="2800" dirty="0"/>
          </a:p>
          <a:p>
            <a:endParaRPr lang="el-GR" sz="28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Ποσοστό Αγοράς </a:t>
            </a:r>
            <a:r>
              <a:rPr lang="en-US"/>
              <a:t>Web Servers</a:t>
            </a:r>
            <a:endParaRPr lang="el-GR"/>
          </a:p>
        </p:txBody>
      </p:sp>
      <p:sp>
        <p:nvSpPr>
          <p:cNvPr id="6" name="Text Placeholder 5"/>
          <p:cNvSpPr>
            <a:spLocks noGrp="1"/>
          </p:cNvSpPr>
          <p:nvPr>
            <p:ph type="body" idx="2"/>
          </p:nvPr>
        </p:nvSpPr>
        <p:spPr/>
        <p:txBody>
          <a:bodyPr>
            <a:normAutofit fontScale="92500"/>
          </a:bodyPr>
          <a:lstStyle/>
          <a:p>
            <a:r>
              <a:rPr lang="el-GR" dirty="0" smtClean="0"/>
              <a:t>Μπορείτε να φανταστείτε γιατί όλα δείχνουν να ξεκινούν περίπου τον Αύγουστο του 1995; Τι συνέβη τότε;</a:t>
            </a:r>
          </a:p>
          <a:p>
            <a:r>
              <a:rPr lang="el-GR" dirty="0" smtClean="0"/>
              <a:t>Ο </a:t>
            </a:r>
            <a:r>
              <a:rPr lang="en-US" dirty="0" smtClean="0"/>
              <a:t>Apache </a:t>
            </a:r>
            <a:r>
              <a:rPr lang="el-GR" dirty="0" smtClean="0"/>
              <a:t>και ο </a:t>
            </a:r>
            <a:r>
              <a:rPr lang="en-US" dirty="0" smtClean="0"/>
              <a:t>IIS</a:t>
            </a:r>
            <a:r>
              <a:rPr lang="el-GR" dirty="0" smtClean="0"/>
              <a:t> δείχνουν να μοιράζονται σχεδόν την αγορά.</a:t>
            </a:r>
          </a:p>
          <a:p>
            <a:r>
              <a:rPr lang="el-GR" dirty="0" smtClean="0"/>
              <a:t>Μέσα σε λιγότερο από χρόνο η </a:t>
            </a:r>
            <a:r>
              <a:rPr lang="en-US" dirty="0" smtClean="0"/>
              <a:t>Google </a:t>
            </a:r>
            <a:r>
              <a:rPr lang="el-GR" dirty="0" smtClean="0"/>
              <a:t>έχει αποκτήσει σημαντικό ποσοστό εισόδου στην αγορά.</a:t>
            </a:r>
          </a:p>
          <a:p>
            <a:endParaRPr lang="el-GR" dirty="0" smtClean="0"/>
          </a:p>
          <a:p>
            <a:r>
              <a:rPr lang="el-GR" sz="1400" dirty="0" smtClean="0"/>
              <a:t>Πηγή: </a:t>
            </a:r>
            <a:r>
              <a:rPr lang="en-US" sz="1400" dirty="0" smtClean="0"/>
              <a:t>http://news.netcraft.com/</a:t>
            </a:r>
            <a:endParaRPr lang="el-GR" sz="1400" dirty="0"/>
          </a:p>
        </p:txBody>
      </p:sp>
      <p:pic>
        <p:nvPicPr>
          <p:cNvPr id="96259" name="Picture 3" descr="overallc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3" cstate="print"/>
          <a:stretch>
            <a:fillRect/>
          </a:stretch>
        </p:blipFill>
        <p:spPr>
          <a:xfrm>
            <a:off x="3238488" y="571480"/>
            <a:ext cx="4214842" cy="2835241"/>
          </a:xfrm>
          <a:noFill/>
          <a:ln/>
        </p:spPr>
      </p:pic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13CC68-24A2-4574-BCB3-52DB536BFFD5}" type="slidenum">
              <a:rPr lang="el-GR"/>
              <a:pPr/>
              <a:t>18</a:t>
            </a:fld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pic>
        <p:nvPicPr>
          <p:cNvPr id="7" name="Picture 6" descr="overallc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4452934" y="3429000"/>
            <a:ext cx="5238750" cy="28575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Πληθυσμός Διαδικτυακών Τόπων</a:t>
            </a:r>
            <a:endParaRPr lang="el-GR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/>
        <p:txBody>
          <a:bodyPr>
            <a:normAutofit lnSpcReduction="10000"/>
          </a:bodyPr>
          <a:lstStyle/>
          <a:p>
            <a:r>
              <a:rPr lang="el-GR" dirty="0" smtClean="0"/>
              <a:t>Μέσα σε 8 περίπου χρόνια ο αριθμός των ονομάτων διαδικτυακών υπηρεσιών έχει δεκαπλασιαστεί.</a:t>
            </a:r>
          </a:p>
          <a:p>
            <a:r>
              <a:rPr lang="el-GR" dirty="0" smtClean="0"/>
              <a:t>Υψηλό ποσοστό της αύξησης των τελευταίων μηνών οφείλεται στην αύξηση των σελίδων διαδικτυακών ημερολογίων (</a:t>
            </a:r>
            <a:r>
              <a:rPr lang="en-US" dirty="0" smtClean="0"/>
              <a:t>web logs </a:t>
            </a:r>
            <a:r>
              <a:rPr lang="el-GR" dirty="0" smtClean="0"/>
              <a:t>ή </a:t>
            </a:r>
            <a:r>
              <a:rPr lang="en-US" dirty="0" smtClean="0"/>
              <a:t>blogs)</a:t>
            </a:r>
            <a:r>
              <a:rPr lang="el-GR" dirty="0" smtClean="0"/>
              <a:t>, επίσης γνωστά ως "</a:t>
            </a:r>
            <a:r>
              <a:rPr lang="el-GR" dirty="0" err="1" smtClean="0"/>
              <a:t>ιστολόγια</a:t>
            </a:r>
            <a:r>
              <a:rPr lang="el-GR" dirty="0" smtClean="0"/>
              <a:t>"</a:t>
            </a:r>
            <a:r>
              <a:rPr lang="en-US" dirty="0" smtClean="0"/>
              <a:t>.</a:t>
            </a:r>
            <a:endParaRPr lang="el-GR" dirty="0" smtClean="0"/>
          </a:p>
          <a:p>
            <a:endParaRPr lang="el-GR" dirty="0" smtClean="0"/>
          </a:p>
          <a:p>
            <a:r>
              <a:rPr lang="el-GR" sz="1400" dirty="0" smtClean="0"/>
              <a:t>Πηγή: </a:t>
            </a:r>
            <a:r>
              <a:rPr lang="en-US" sz="1400" dirty="0" smtClean="0"/>
              <a:t>http://news.netcraft.com/</a:t>
            </a:r>
            <a:endParaRPr lang="el-GR" sz="1400" dirty="0" smtClean="0"/>
          </a:p>
          <a:p>
            <a:endParaRPr lang="el-GR" dirty="0"/>
          </a:p>
        </p:txBody>
      </p:sp>
      <p:pic>
        <p:nvPicPr>
          <p:cNvPr id="7" name="Content Placeholder 6" descr="site_count_history.gif"/>
          <p:cNvPicPr>
            <a:picLocks noGrp="1" noChangeAspect="1"/>
          </p:cNvPicPr>
          <p:nvPr>
            <p:ph sz="quarter" idx="1"/>
          </p:nvPr>
        </p:nvPicPr>
        <p:blipFill>
          <a:blip r:embed="rId2" cstate="print"/>
          <a:stretch>
            <a:fillRect/>
          </a:stretch>
        </p:blipFill>
        <p:spPr>
          <a:xfrm>
            <a:off x="3238488" y="1500174"/>
            <a:ext cx="6429420" cy="3857652"/>
          </a:xfrm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0E08B2-1B00-41F4-92CF-4ACF61ADC86D}" type="slidenum">
              <a:rPr lang="el-GR" smtClean="0"/>
              <a:pPr/>
              <a:t>19</a:t>
            </a:fld>
            <a:endParaRPr lang="el-G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Βιβλιογραφία Παρουσίασης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2</a:t>
            </a:fld>
            <a:endParaRPr lang="el-GR"/>
          </a:p>
        </p:txBody>
      </p:sp>
      <p:pic>
        <p:nvPicPr>
          <p:cNvPr id="8" name="Content Placeholder 7" descr="book_cover.png"/>
          <p:cNvPicPr>
            <a:picLocks noGrp="1" noChangeAspect="1"/>
          </p:cNvPicPr>
          <p:nvPr>
            <p:ph sz="half" idx="1"/>
          </p:nvPr>
        </p:nvPicPr>
        <p:blipFill>
          <a:blip r:embed="rId2" cstate="print"/>
          <a:stretch>
            <a:fillRect/>
          </a:stretch>
        </p:blipFill>
        <p:spPr>
          <a:xfrm>
            <a:off x="879324" y="1555774"/>
            <a:ext cx="3270551" cy="4681538"/>
          </a:xfrm>
          <a:ln w="9525">
            <a:noFill/>
          </a:ln>
        </p:spPr>
      </p:pic>
      <p:sp>
        <p:nvSpPr>
          <p:cNvPr id="7" name="Content Placeholder 6"/>
          <p:cNvSpPr>
            <a:spLocks noGrp="1"/>
          </p:cNvSpPr>
          <p:nvPr>
            <p:ph sz="half" idx="2"/>
          </p:nvPr>
        </p:nvSpPr>
        <p:spPr>
          <a:xfrm>
            <a:off x="5200650" y="1371600"/>
            <a:ext cx="4375150" cy="2777480"/>
          </a:xfrm>
        </p:spPr>
        <p:txBody>
          <a:bodyPr/>
          <a:lstStyle/>
          <a:p>
            <a:r>
              <a:rPr lang="el-GR" dirty="0" smtClean="0"/>
              <a:t>Ιστορική Αναδρομή</a:t>
            </a:r>
          </a:p>
          <a:p>
            <a:pPr lvl="1"/>
            <a:r>
              <a:rPr lang="el-GR" dirty="0" smtClean="0"/>
              <a:t>Κεφάλαιο 1</a:t>
            </a:r>
            <a:r>
              <a:rPr lang="el-GR" baseline="30000" dirty="0" smtClean="0"/>
              <a:t>ο </a:t>
            </a:r>
            <a:r>
              <a:rPr lang="el-GR" dirty="0" smtClean="0"/>
              <a:t>–Ενότητα 1.4</a:t>
            </a:r>
          </a:p>
          <a:p>
            <a:r>
              <a:rPr lang="en-US" dirty="0" err="1" smtClean="0"/>
              <a:t>HyperText</a:t>
            </a:r>
            <a:r>
              <a:rPr lang="en-US" dirty="0" smtClean="0"/>
              <a:t> Transfer Protocol</a:t>
            </a:r>
          </a:p>
          <a:p>
            <a:pPr lvl="1"/>
            <a:r>
              <a:rPr lang="el-GR" dirty="0" smtClean="0"/>
              <a:t>Κεφάλαιο 2</a:t>
            </a:r>
            <a:r>
              <a:rPr lang="el-GR" baseline="30000" dirty="0" smtClean="0"/>
              <a:t>ο</a:t>
            </a:r>
            <a:endParaRPr lang="el-GR" dirty="0" smtClean="0"/>
          </a:p>
          <a:p>
            <a:pPr lvl="1"/>
            <a:endParaRPr lang="el-GR" dirty="0" smtClean="0"/>
          </a:p>
        </p:txBody>
      </p:sp>
      <p:sp>
        <p:nvSpPr>
          <p:cNvPr id="9" name="Rectangle 8"/>
          <p:cNvSpPr/>
          <p:nvPr/>
        </p:nvSpPr>
        <p:spPr>
          <a:xfrm>
            <a:off x="5097016" y="4509120"/>
            <a:ext cx="4536504" cy="1754326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4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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/>
              <a:t>Παρακαλώ διαβάστε μόνοι σας το 1</a:t>
            </a:r>
            <a:r>
              <a:rPr lang="el-GR" sz="1400" baseline="30000" dirty="0" smtClean="0"/>
              <a:t>ο</a:t>
            </a:r>
            <a:r>
              <a:rPr lang="el-GR" sz="1400" dirty="0" smtClean="0"/>
              <a:t> κεφάλαιο του βιβλίου για την απόκτηση βασικών γνώσεων πάνω σε:</a:t>
            </a:r>
          </a:p>
          <a:p>
            <a:pPr lvl="1" algn="just">
              <a:buFont typeface="Arial" pitchFamily="34" charset="0"/>
              <a:buChar char="•"/>
            </a:pPr>
            <a:r>
              <a:rPr lang="en-US" sz="1400" dirty="0" smtClean="0"/>
              <a:t>TCP/IP</a:t>
            </a:r>
          </a:p>
          <a:p>
            <a:pPr lvl="1" algn="just">
              <a:buFont typeface="Arial" pitchFamily="34" charset="0"/>
              <a:buChar char="•"/>
            </a:pPr>
            <a:r>
              <a:rPr lang="en-US" sz="1400" dirty="0" smtClean="0"/>
              <a:t>DNS</a:t>
            </a:r>
          </a:p>
          <a:p>
            <a:pPr lvl="1" algn="just">
              <a:buFont typeface="Arial" pitchFamily="34" charset="0"/>
              <a:buChar char="•"/>
            </a:pPr>
            <a:r>
              <a:rPr lang="en-US" sz="1400" dirty="0" smtClean="0"/>
              <a:t>TELNET</a:t>
            </a:r>
          </a:p>
          <a:p>
            <a:pPr lvl="1" algn="just">
              <a:buFont typeface="Arial" pitchFamily="34" charset="0"/>
              <a:buChar char="•"/>
            </a:pPr>
            <a:r>
              <a:rPr lang="en-US" sz="1400" dirty="0" smtClean="0"/>
              <a:t>FTP</a:t>
            </a:r>
          </a:p>
          <a:p>
            <a:pPr lvl="1" algn="just">
              <a:buFont typeface="Arial" pitchFamily="34" charset="0"/>
              <a:buChar char="•"/>
            </a:pPr>
            <a:r>
              <a:rPr lang="en-US" sz="1400" dirty="0" smtClean="0"/>
              <a:t>Email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Χαρακτηριστικά του </a:t>
            </a:r>
            <a:r>
              <a:rPr lang="en-US"/>
              <a:t>HTTP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D8EA61-6677-4973-9BCD-9EEFBE486A88}" type="slidenum">
              <a:rPr lang="el-GR"/>
              <a:pPr/>
              <a:t>20</a:t>
            </a:fld>
            <a:endParaRPr lang="el-GR"/>
          </a:p>
        </p:txBody>
      </p:sp>
      <p:sp>
        <p:nvSpPr>
          <p:cNvPr id="107523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sz="2400" b="1" dirty="0" smtClean="0"/>
              <a:t>Client-Server </a:t>
            </a:r>
            <a:r>
              <a:rPr lang="el-GR" sz="2400" b="1" dirty="0" smtClean="0"/>
              <a:t>Αρχιτεκτονική Υπηρεσίας</a:t>
            </a:r>
            <a:endParaRPr lang="el-GR" sz="2400" dirty="0" smtClean="0"/>
          </a:p>
          <a:p>
            <a:pPr>
              <a:lnSpc>
                <a:spcPct val="90000"/>
              </a:lnSpc>
            </a:pPr>
            <a:r>
              <a:rPr lang="en-US" sz="2400" b="1" dirty="0" smtClean="0"/>
              <a:t>Character-based </a:t>
            </a:r>
            <a:r>
              <a:rPr lang="en-US" sz="2400" b="1" dirty="0"/>
              <a:t>protocol</a:t>
            </a:r>
            <a:r>
              <a:rPr lang="el-GR" sz="2400" b="1" dirty="0"/>
              <a:t> </a:t>
            </a:r>
            <a:r>
              <a:rPr lang="el-GR" sz="2400" dirty="0"/>
              <a:t>– Πρωτόκολλο επικοινωνίας με </a:t>
            </a:r>
            <a:r>
              <a:rPr lang="el-GR" sz="2400" dirty="0" smtClean="0"/>
              <a:t>κείμενο/χαρακτήρες</a:t>
            </a:r>
          </a:p>
          <a:p>
            <a:pPr>
              <a:lnSpc>
                <a:spcPct val="90000"/>
              </a:lnSpc>
            </a:pPr>
            <a:r>
              <a:rPr lang="en-US" sz="2400" b="1" dirty="0" smtClean="0"/>
              <a:t>Persistent connections </a:t>
            </a:r>
            <a:r>
              <a:rPr lang="en-US" sz="2400" dirty="0"/>
              <a:t>(</a:t>
            </a:r>
            <a:r>
              <a:rPr lang="el-GR" sz="2400" dirty="0"/>
              <a:t>στο</a:t>
            </a:r>
            <a:r>
              <a:rPr lang="en-US" sz="2400" dirty="0"/>
              <a:t> HTTP 1.1) </a:t>
            </a:r>
            <a:r>
              <a:rPr lang="el-GR" sz="2400" dirty="0"/>
              <a:t>– Επίμονη σύνδεση </a:t>
            </a:r>
            <a:r>
              <a:rPr lang="en-US" sz="2400" dirty="0"/>
              <a:t>TCP</a:t>
            </a:r>
            <a:r>
              <a:rPr lang="el-GR" sz="2400" dirty="0"/>
              <a:t> για πολλαπλές μεταφορές δεδομένων</a:t>
            </a: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400" b="1" dirty="0" smtClean="0"/>
              <a:t>Stateless Protocol</a:t>
            </a:r>
            <a:r>
              <a:rPr lang="en-US" sz="2400" dirty="0" smtClean="0"/>
              <a:t> </a:t>
            </a:r>
            <a:r>
              <a:rPr lang="en-US" sz="2400" dirty="0"/>
              <a:t>– </a:t>
            </a:r>
            <a:r>
              <a:rPr lang="el-GR" sz="2400" dirty="0"/>
              <a:t>Μη-μνημόνευση προηγούμενης επικοινωνίας</a:t>
            </a: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400" b="1" dirty="0"/>
              <a:t>Proxy caching </a:t>
            </a:r>
            <a:r>
              <a:rPr lang="en-US" sz="2400" dirty="0"/>
              <a:t>(</a:t>
            </a:r>
            <a:r>
              <a:rPr lang="el-GR" sz="2400" dirty="0"/>
              <a:t>βελτιωμένο στο</a:t>
            </a:r>
            <a:r>
              <a:rPr lang="en-US" sz="2400" dirty="0"/>
              <a:t> HTTP 1.1)</a:t>
            </a:r>
            <a:r>
              <a:rPr lang="el-GR" sz="2400" dirty="0"/>
              <a:t> – Χρήση διαμεσολαβητών για προσωρινή αποθήκευση περιεχομένου</a:t>
            </a: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400" b="1" dirty="0"/>
              <a:t>Content negotiation</a:t>
            </a:r>
            <a:r>
              <a:rPr lang="el-GR" sz="2400" b="1" dirty="0"/>
              <a:t> </a:t>
            </a:r>
            <a:r>
              <a:rPr lang="el-GR" sz="2400" dirty="0"/>
              <a:t>– Διαπραγμάτευση </a:t>
            </a:r>
            <a:r>
              <a:rPr lang="el-GR" sz="2400" dirty="0" smtClean="0"/>
              <a:t>περιεχομένου</a:t>
            </a:r>
            <a:endParaRPr lang="en-US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37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HTTP </a:t>
            </a:r>
            <a:r>
              <a:rPr lang="en-US" dirty="0" smtClean="0"/>
              <a:t>1.0</a:t>
            </a:r>
            <a:br>
              <a:rPr lang="en-US" dirty="0" smtClean="0"/>
            </a:br>
            <a:r>
              <a:rPr lang="en-US" dirty="0" smtClean="0"/>
              <a:t>Client-Server </a:t>
            </a:r>
            <a:r>
              <a:rPr lang="en-US" dirty="0"/>
              <a:t>Session</a:t>
            </a:r>
            <a:endParaRPr lang="el-GR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r>
              <a:rPr lang="el-GR" dirty="0" smtClean="0"/>
              <a:t>Μια βασική συνεδρία στο </a:t>
            </a:r>
            <a:r>
              <a:rPr lang="en-US" dirty="0" smtClean="0"/>
              <a:t>HTTP 1.0 </a:t>
            </a:r>
            <a:r>
              <a:rPr lang="el-GR" dirty="0" smtClean="0"/>
              <a:t>έχει τις εξής φάσεις:</a:t>
            </a:r>
          </a:p>
          <a:p>
            <a:pPr marL="342900" indent="-342900">
              <a:buFont typeface="+mj-lt"/>
              <a:buAutoNum type="arabicPeriod"/>
            </a:pPr>
            <a:r>
              <a:rPr lang="el-GR" dirty="0" smtClean="0">
                <a:solidFill>
                  <a:schemeClr val="bg1"/>
                </a:solidFill>
              </a:rPr>
              <a:t>Ο </a:t>
            </a:r>
            <a:r>
              <a:rPr lang="en-US" dirty="0" smtClean="0">
                <a:solidFill>
                  <a:schemeClr val="bg1"/>
                </a:solidFill>
              </a:rPr>
              <a:t>Client </a:t>
            </a:r>
            <a:r>
              <a:rPr lang="el-GR" dirty="0" smtClean="0">
                <a:solidFill>
                  <a:schemeClr val="bg1"/>
                </a:solidFill>
              </a:rPr>
              <a:t>εκκινεί μια σύνδεση </a:t>
            </a:r>
            <a:r>
              <a:rPr lang="en-US" dirty="0" smtClean="0">
                <a:solidFill>
                  <a:schemeClr val="bg1"/>
                </a:solidFill>
              </a:rPr>
              <a:t>TCP</a:t>
            </a:r>
            <a:r>
              <a:rPr lang="el-GR" dirty="0" smtClean="0">
                <a:solidFill>
                  <a:schemeClr val="bg1"/>
                </a:solidFill>
              </a:rPr>
              <a:t>.</a:t>
            </a:r>
            <a:endParaRPr lang="en-US" dirty="0" smtClean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l-GR" dirty="0" smtClean="0">
                <a:solidFill>
                  <a:schemeClr val="bg1"/>
                </a:solidFill>
              </a:rPr>
              <a:t>Ο </a:t>
            </a:r>
            <a:r>
              <a:rPr lang="en-US" dirty="0" smtClean="0">
                <a:solidFill>
                  <a:schemeClr val="bg1"/>
                </a:solidFill>
              </a:rPr>
              <a:t>Client </a:t>
            </a:r>
            <a:r>
              <a:rPr lang="el-GR" dirty="0" smtClean="0">
                <a:solidFill>
                  <a:schemeClr val="bg1"/>
                </a:solidFill>
              </a:rPr>
              <a:t>στέλνει μια αίτηση (</a:t>
            </a:r>
            <a:r>
              <a:rPr lang="en-US" dirty="0" smtClean="0">
                <a:solidFill>
                  <a:schemeClr val="bg1"/>
                </a:solidFill>
              </a:rPr>
              <a:t>request)</a:t>
            </a:r>
            <a:r>
              <a:rPr lang="el-GR" dirty="0" smtClean="0">
                <a:solidFill>
                  <a:schemeClr val="bg1"/>
                </a:solidFill>
              </a:rPr>
              <a:t>.</a:t>
            </a:r>
          </a:p>
          <a:p>
            <a:pPr marL="342900" indent="-342900">
              <a:buFont typeface="+mj-lt"/>
              <a:buAutoNum type="arabicPeriod"/>
            </a:pPr>
            <a:r>
              <a:rPr lang="el-GR" dirty="0" smtClean="0">
                <a:solidFill>
                  <a:schemeClr val="bg1"/>
                </a:solidFill>
              </a:rPr>
              <a:t>Ο </a:t>
            </a:r>
            <a:r>
              <a:rPr lang="en-US" dirty="0" smtClean="0">
                <a:solidFill>
                  <a:schemeClr val="bg1"/>
                </a:solidFill>
              </a:rPr>
              <a:t>Server </a:t>
            </a:r>
            <a:r>
              <a:rPr lang="el-GR" dirty="0" smtClean="0">
                <a:solidFill>
                  <a:schemeClr val="bg1"/>
                </a:solidFill>
              </a:rPr>
              <a:t>αποστέλλει μια απάντηση</a:t>
            </a:r>
            <a:r>
              <a:rPr lang="en-US" dirty="0" smtClean="0">
                <a:solidFill>
                  <a:schemeClr val="bg1"/>
                </a:solidFill>
              </a:rPr>
              <a:t> (response)</a:t>
            </a:r>
            <a:r>
              <a:rPr lang="el-GR" dirty="0" smtClean="0">
                <a:solidFill>
                  <a:schemeClr val="bg1"/>
                </a:solidFill>
              </a:rPr>
              <a:t>.</a:t>
            </a:r>
            <a:endParaRPr lang="en-US" dirty="0" smtClean="0">
              <a:solidFill>
                <a:schemeClr val="bg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l-GR" dirty="0" smtClean="0">
                <a:solidFill>
                  <a:schemeClr val="bg1"/>
                </a:solidFill>
              </a:rPr>
              <a:t>Ο </a:t>
            </a:r>
            <a:r>
              <a:rPr lang="en-US" dirty="0" smtClean="0">
                <a:solidFill>
                  <a:schemeClr val="bg1"/>
                </a:solidFill>
              </a:rPr>
              <a:t>Server </a:t>
            </a:r>
            <a:r>
              <a:rPr lang="el-GR" dirty="0" smtClean="0">
                <a:solidFill>
                  <a:schemeClr val="bg1"/>
                </a:solidFill>
              </a:rPr>
              <a:t>κλείνει τη σύνδεση </a:t>
            </a:r>
            <a:r>
              <a:rPr lang="en-US" dirty="0" smtClean="0">
                <a:solidFill>
                  <a:schemeClr val="bg1"/>
                </a:solidFill>
              </a:rPr>
              <a:t>TCP</a:t>
            </a:r>
            <a:r>
              <a:rPr lang="el-GR" dirty="0" smtClean="0">
                <a:solidFill>
                  <a:schemeClr val="bg1"/>
                </a:solidFill>
              </a:rPr>
              <a:t>.</a:t>
            </a:r>
          </a:p>
          <a:p>
            <a:endParaRPr lang="el-GR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BCBF60-4C79-4369-86C6-57CCC63A15A4}" type="slidenum">
              <a:rPr lang="el-GR"/>
              <a:pPr/>
              <a:t>21</a:t>
            </a:fld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pic>
        <p:nvPicPr>
          <p:cNvPr id="7" name="Content Placeholder 6" descr="Client_Server_01.emz"/>
          <p:cNvPicPr>
            <a:picLocks noGrp="1" noChangeAspect="1"/>
          </p:cNvPicPr>
          <p:nvPr>
            <p:ph sz="quarter" idx="1"/>
          </p:nvPr>
        </p:nvPicPr>
        <p:blipFill>
          <a:blip r:embed="rId3" cstate="print"/>
          <a:stretch>
            <a:fillRect/>
          </a:stretch>
        </p:blipFill>
        <p:spPr>
          <a:xfrm>
            <a:off x="3309926" y="1357298"/>
            <a:ext cx="6128323" cy="392909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Character-Based Protocol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22</a:t>
            </a:fld>
            <a:endParaRPr lang="el-GR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"/>
          </p:nvPr>
        </p:nvSpPr>
        <p:spPr/>
        <p:txBody>
          <a:bodyPr/>
          <a:lstStyle/>
          <a:p>
            <a:r>
              <a:rPr lang="el-GR" dirty="0" smtClean="0"/>
              <a:t>Τα ανταλλασσόμενα μηνύματα αιτήσεων και απαντήσεων μεταξύ </a:t>
            </a:r>
            <a:r>
              <a:rPr lang="en-US" dirty="0" smtClean="0"/>
              <a:t>Server </a:t>
            </a:r>
            <a:r>
              <a:rPr lang="el-GR" dirty="0" smtClean="0"/>
              <a:t>και </a:t>
            </a:r>
            <a:r>
              <a:rPr lang="en-US" dirty="0" smtClean="0"/>
              <a:t>Client </a:t>
            </a:r>
            <a:r>
              <a:rPr lang="el-GR" dirty="0" smtClean="0"/>
              <a:t>είναι γραμμένα με χαρακτήρες κειμένου σε μια ελάχιστα κωδικοποιημένη γλώσσα.</a:t>
            </a:r>
          </a:p>
          <a:p>
            <a:r>
              <a:rPr lang="el-GR" dirty="0" smtClean="0"/>
              <a:t>Ένας όχι ιδιαίτερα πεπειραμένος προγραμματιστής μπορεί εύκολα να κατανοήσει την επικοινωνία μεταξύ </a:t>
            </a:r>
            <a:r>
              <a:rPr lang="en-US" dirty="0" smtClean="0"/>
              <a:t>Client-Server, </a:t>
            </a:r>
            <a:r>
              <a:rPr lang="el-GR" dirty="0" smtClean="0"/>
              <a:t>κοιτώντας τα μηνύματα αιτήσεων και απαντήσεων.</a:t>
            </a:r>
            <a:endParaRPr lang="el-GR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3</a:t>
            </a:r>
            <a:r>
              <a:rPr lang="en-US" sz="1400" dirty="0" smtClean="0">
                <a:sym typeface="Webdings"/>
              </a:rPr>
              <a:t>8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Επίμονες συνδέσεις στο </a:t>
            </a:r>
            <a:r>
              <a:rPr lang="en-US" dirty="0"/>
              <a:t>HTTP/1.1</a:t>
            </a:r>
            <a:endParaRPr lang="el-GR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2"/>
          </p:nvPr>
        </p:nvSpPr>
        <p:spPr/>
        <p:txBody>
          <a:bodyPr>
            <a:normAutofit fontScale="62500" lnSpcReduction="20000"/>
          </a:bodyPr>
          <a:lstStyle/>
          <a:p>
            <a:r>
              <a:rPr lang="el-GR" sz="2400" dirty="0" smtClean="0"/>
              <a:t>Αν μια σελίδα έχει 10 εικόνες, τότε απαιτούνται 11 </a:t>
            </a:r>
            <a:r>
              <a:rPr lang="en-US" sz="2400" dirty="0" smtClean="0"/>
              <a:t>HTTP/1.0 </a:t>
            </a:r>
            <a:r>
              <a:rPr lang="el-GR" sz="2400" dirty="0" smtClean="0"/>
              <a:t>συνεδρίες για να εμφανιστεί ολόκληρη η σελίδα στον </a:t>
            </a:r>
            <a:r>
              <a:rPr lang="en-US" sz="2400" dirty="0" smtClean="0"/>
              <a:t>browser. </a:t>
            </a:r>
            <a:r>
              <a:rPr lang="el-GR" sz="2400" dirty="0" smtClean="0"/>
              <a:t>Κάθε συνεδρία απαιτεί την έναρξη μιας νέας σύνδεσης </a:t>
            </a:r>
            <a:r>
              <a:rPr lang="en-US" sz="2400" dirty="0" smtClean="0"/>
              <a:t>TCP (</a:t>
            </a:r>
            <a:r>
              <a:rPr lang="el-GR" sz="2400" dirty="0" smtClean="0"/>
              <a:t>αργή έναρξη)</a:t>
            </a:r>
            <a:r>
              <a:rPr lang="en-US" sz="2400" dirty="0" smtClean="0"/>
              <a:t>.</a:t>
            </a:r>
          </a:p>
          <a:p>
            <a:r>
              <a:rPr lang="el-GR" sz="2400" dirty="0" smtClean="0"/>
              <a:t>Στο </a:t>
            </a:r>
            <a:r>
              <a:rPr lang="en-US" sz="2400" dirty="0" smtClean="0"/>
              <a:t>HTTP/1.1</a:t>
            </a:r>
            <a:r>
              <a:rPr lang="el-GR" sz="2400" dirty="0" smtClean="0"/>
              <a:t>, μια επίμονη σύνδεση </a:t>
            </a:r>
            <a:r>
              <a:rPr lang="en-US" sz="2400" dirty="0" smtClean="0"/>
              <a:t>TCP</a:t>
            </a:r>
            <a:r>
              <a:rPr lang="el-GR" sz="2400" dirty="0" smtClean="0"/>
              <a:t> είναι αρκετή</a:t>
            </a:r>
            <a:r>
              <a:rPr lang="en-US" sz="2400" dirty="0" smtClean="0"/>
              <a:t>. </a:t>
            </a:r>
            <a:r>
              <a:rPr lang="el-GR" sz="2400" dirty="0" smtClean="0"/>
              <a:t>Απαιτείται λιγότερος χρόνος για να εμφανιστεί ολόκληρη η σελίδα καθώς μειώνεται το απαιτούμενο εύρος ζώνης και ο χρόνος απόκρισης</a:t>
            </a:r>
            <a:r>
              <a:rPr lang="en-US" sz="2400" dirty="0" smtClean="0"/>
              <a:t>. </a:t>
            </a:r>
            <a:r>
              <a:rPr lang="el-GR" sz="2400" dirty="0" smtClean="0"/>
              <a:t>Επιπλέον μειώνεται και ο χρόνος που απασχολείται ο επεξεργαστής για την εγκαθίδρυση και τερματισμό των συνδέσεων.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A918B-8B48-44D6-92C1-1BF7C61926C8}" type="slidenum">
              <a:rPr lang="el-GR"/>
              <a:pPr/>
              <a:t>23</a:t>
            </a:fld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grpSp>
        <p:nvGrpSpPr>
          <p:cNvPr id="2052" name="Group 4"/>
          <p:cNvGrpSpPr>
            <a:grpSpLocks noChangeAspect="1"/>
          </p:cNvGrpSpPr>
          <p:nvPr/>
        </p:nvGrpSpPr>
        <p:grpSpPr bwMode="auto">
          <a:xfrm>
            <a:off x="3189288" y="1754188"/>
            <a:ext cx="6445250" cy="3459163"/>
            <a:chOff x="2009" y="1105"/>
            <a:chExt cx="4060" cy="2179"/>
          </a:xfrm>
        </p:grpSpPr>
        <p:grpSp>
          <p:nvGrpSpPr>
            <p:cNvPr id="2253" name="Group 205"/>
            <p:cNvGrpSpPr>
              <a:grpSpLocks/>
            </p:cNvGrpSpPr>
            <p:nvPr/>
          </p:nvGrpSpPr>
          <p:grpSpPr bwMode="auto">
            <a:xfrm>
              <a:off x="2009" y="1112"/>
              <a:ext cx="3470" cy="2172"/>
              <a:chOff x="2009" y="1112"/>
              <a:chExt cx="3470" cy="2172"/>
            </a:xfrm>
          </p:grpSpPr>
          <p:sp>
            <p:nvSpPr>
              <p:cNvPr id="2054" name="Rectangle 6"/>
              <p:cNvSpPr>
                <a:spLocks noChangeArrowheads="1"/>
              </p:cNvSpPr>
              <p:nvPr/>
            </p:nvSpPr>
            <p:spPr bwMode="auto">
              <a:xfrm>
                <a:off x="2009" y="1112"/>
                <a:ext cx="782" cy="1324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55" name="Line 7"/>
              <p:cNvSpPr>
                <a:spLocks noChangeShapeType="1"/>
              </p:cNvSpPr>
              <p:nvPr/>
            </p:nvSpPr>
            <p:spPr bwMode="auto">
              <a:xfrm>
                <a:off x="2009" y="1112"/>
                <a:ext cx="78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56" name="Line 8"/>
              <p:cNvSpPr>
                <a:spLocks noChangeShapeType="1"/>
              </p:cNvSpPr>
              <p:nvPr/>
            </p:nvSpPr>
            <p:spPr bwMode="auto">
              <a:xfrm>
                <a:off x="2791" y="1112"/>
                <a:ext cx="1" cy="132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57" name="Line 9"/>
              <p:cNvSpPr>
                <a:spLocks noChangeShapeType="1"/>
              </p:cNvSpPr>
              <p:nvPr/>
            </p:nvSpPr>
            <p:spPr bwMode="auto">
              <a:xfrm flipH="1">
                <a:off x="2009" y="2436"/>
                <a:ext cx="78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58" name="Line 10"/>
              <p:cNvSpPr>
                <a:spLocks noChangeShapeType="1"/>
              </p:cNvSpPr>
              <p:nvPr/>
            </p:nvSpPr>
            <p:spPr bwMode="auto">
              <a:xfrm flipV="1">
                <a:off x="2009" y="1112"/>
                <a:ext cx="1" cy="132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59" name="Rectangle 11"/>
              <p:cNvSpPr>
                <a:spLocks noChangeArrowheads="1"/>
              </p:cNvSpPr>
              <p:nvPr/>
            </p:nvSpPr>
            <p:spPr bwMode="auto">
              <a:xfrm>
                <a:off x="2060" y="1179"/>
                <a:ext cx="290" cy="248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0" name="Line 12"/>
              <p:cNvSpPr>
                <a:spLocks noChangeShapeType="1"/>
              </p:cNvSpPr>
              <p:nvPr/>
            </p:nvSpPr>
            <p:spPr bwMode="auto">
              <a:xfrm>
                <a:off x="2060" y="1179"/>
                <a:ext cx="29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1" name="Line 13"/>
              <p:cNvSpPr>
                <a:spLocks noChangeShapeType="1"/>
              </p:cNvSpPr>
              <p:nvPr/>
            </p:nvSpPr>
            <p:spPr bwMode="auto">
              <a:xfrm>
                <a:off x="2350" y="1179"/>
                <a:ext cx="1" cy="24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2" name="Line 14"/>
              <p:cNvSpPr>
                <a:spLocks noChangeShapeType="1"/>
              </p:cNvSpPr>
              <p:nvPr/>
            </p:nvSpPr>
            <p:spPr bwMode="auto">
              <a:xfrm flipH="1">
                <a:off x="2060" y="1427"/>
                <a:ext cx="29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3" name="Line 15"/>
              <p:cNvSpPr>
                <a:spLocks noChangeShapeType="1"/>
              </p:cNvSpPr>
              <p:nvPr/>
            </p:nvSpPr>
            <p:spPr bwMode="auto">
              <a:xfrm flipV="1">
                <a:off x="2060" y="1179"/>
                <a:ext cx="1" cy="24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4" name="Freeform 16"/>
              <p:cNvSpPr>
                <a:spLocks noEditPoints="1"/>
              </p:cNvSpPr>
              <p:nvPr/>
            </p:nvSpPr>
            <p:spPr bwMode="auto">
              <a:xfrm>
                <a:off x="2171" y="1261"/>
                <a:ext cx="61" cy="72"/>
              </a:xfrm>
              <a:custGeom>
                <a:avLst/>
                <a:gdLst/>
                <a:ahLst/>
                <a:cxnLst>
                  <a:cxn ang="0">
                    <a:pos x="30" y="10"/>
                  </a:cxn>
                  <a:cxn ang="0">
                    <a:pos x="18" y="46"/>
                  </a:cxn>
                  <a:cxn ang="0">
                    <a:pos x="42" y="46"/>
                  </a:cxn>
                  <a:cxn ang="0">
                    <a:pos x="30" y="10"/>
                  </a:cxn>
                  <a:cxn ang="0">
                    <a:pos x="25" y="0"/>
                  </a:cxn>
                  <a:cxn ang="0">
                    <a:pos x="35" y="0"/>
                  </a:cxn>
                  <a:cxn ang="0">
                    <a:pos x="36" y="1"/>
                  </a:cxn>
                  <a:cxn ang="0">
                    <a:pos x="36" y="3"/>
                  </a:cxn>
                  <a:cxn ang="0">
                    <a:pos x="61" y="68"/>
                  </a:cxn>
                  <a:cxn ang="0">
                    <a:pos x="61" y="72"/>
                  </a:cxn>
                  <a:cxn ang="0">
                    <a:pos x="51" y="72"/>
                  </a:cxn>
                  <a:cxn ang="0">
                    <a:pos x="51" y="71"/>
                  </a:cxn>
                  <a:cxn ang="0">
                    <a:pos x="45" y="54"/>
                  </a:cxn>
                  <a:cxn ang="0">
                    <a:pos x="15" y="54"/>
                  </a:cxn>
                  <a:cxn ang="0">
                    <a:pos x="9" y="71"/>
                  </a:cxn>
                  <a:cxn ang="0">
                    <a:pos x="9" y="72"/>
                  </a:cxn>
                  <a:cxn ang="0">
                    <a:pos x="0" y="72"/>
                  </a:cxn>
                  <a:cxn ang="0">
                    <a:pos x="0" y="68"/>
                  </a:cxn>
                  <a:cxn ang="0">
                    <a:pos x="24" y="3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5" y="0"/>
                  </a:cxn>
                </a:cxnLst>
                <a:rect l="0" t="0" r="r" b="b"/>
                <a:pathLst>
                  <a:path w="61" h="72">
                    <a:moveTo>
                      <a:pt x="30" y="10"/>
                    </a:moveTo>
                    <a:lnTo>
                      <a:pt x="18" y="46"/>
                    </a:lnTo>
                    <a:lnTo>
                      <a:pt x="42" y="46"/>
                    </a:lnTo>
                    <a:lnTo>
                      <a:pt x="30" y="10"/>
                    </a:lnTo>
                    <a:close/>
                    <a:moveTo>
                      <a:pt x="25" y="0"/>
                    </a:moveTo>
                    <a:lnTo>
                      <a:pt x="35" y="0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61" y="68"/>
                    </a:lnTo>
                    <a:lnTo>
                      <a:pt x="61" y="72"/>
                    </a:lnTo>
                    <a:lnTo>
                      <a:pt x="51" y="72"/>
                    </a:lnTo>
                    <a:lnTo>
                      <a:pt x="51" y="71"/>
                    </a:lnTo>
                    <a:lnTo>
                      <a:pt x="45" y="54"/>
                    </a:lnTo>
                    <a:lnTo>
                      <a:pt x="15" y="54"/>
                    </a:lnTo>
                    <a:lnTo>
                      <a:pt x="9" y="71"/>
                    </a:lnTo>
                    <a:lnTo>
                      <a:pt x="9" y="72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5" name="Rectangle 17"/>
              <p:cNvSpPr>
                <a:spLocks noChangeArrowheads="1"/>
              </p:cNvSpPr>
              <p:nvPr/>
            </p:nvSpPr>
            <p:spPr bwMode="auto">
              <a:xfrm>
                <a:off x="2451" y="1468"/>
                <a:ext cx="290" cy="249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6" name="Line 18"/>
              <p:cNvSpPr>
                <a:spLocks noChangeShapeType="1"/>
              </p:cNvSpPr>
              <p:nvPr/>
            </p:nvSpPr>
            <p:spPr bwMode="auto">
              <a:xfrm>
                <a:off x="2451" y="1468"/>
                <a:ext cx="29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7" name="Line 19"/>
              <p:cNvSpPr>
                <a:spLocks noChangeShapeType="1"/>
              </p:cNvSpPr>
              <p:nvPr/>
            </p:nvSpPr>
            <p:spPr bwMode="auto">
              <a:xfrm>
                <a:off x="2741" y="1468"/>
                <a:ext cx="1" cy="249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8" name="Line 20"/>
              <p:cNvSpPr>
                <a:spLocks noChangeShapeType="1"/>
              </p:cNvSpPr>
              <p:nvPr/>
            </p:nvSpPr>
            <p:spPr bwMode="auto">
              <a:xfrm flipH="1">
                <a:off x="2451" y="1717"/>
                <a:ext cx="29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69" name="Line 21"/>
              <p:cNvSpPr>
                <a:spLocks noChangeShapeType="1"/>
              </p:cNvSpPr>
              <p:nvPr/>
            </p:nvSpPr>
            <p:spPr bwMode="auto">
              <a:xfrm flipV="1">
                <a:off x="2451" y="1468"/>
                <a:ext cx="1" cy="249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0" name="Freeform 22"/>
              <p:cNvSpPr>
                <a:spLocks noEditPoints="1"/>
              </p:cNvSpPr>
              <p:nvPr/>
            </p:nvSpPr>
            <p:spPr bwMode="auto">
              <a:xfrm>
                <a:off x="2572" y="1552"/>
                <a:ext cx="46" cy="72"/>
              </a:xfrm>
              <a:custGeom>
                <a:avLst/>
                <a:gdLst/>
                <a:ahLst/>
                <a:cxnLst>
                  <a:cxn ang="0">
                    <a:pos x="9" y="38"/>
                  </a:cxn>
                  <a:cxn ang="0">
                    <a:pos x="9" y="64"/>
                  </a:cxn>
                  <a:cxn ang="0">
                    <a:pos x="26" y="64"/>
                  </a:cxn>
                  <a:cxn ang="0">
                    <a:pos x="31" y="62"/>
                  </a:cxn>
                  <a:cxn ang="0">
                    <a:pos x="32" y="60"/>
                  </a:cxn>
                  <a:cxn ang="0">
                    <a:pos x="35" y="59"/>
                  </a:cxn>
                  <a:cxn ang="0">
                    <a:pos x="36" y="57"/>
                  </a:cxn>
                  <a:cxn ang="0">
                    <a:pos x="36" y="46"/>
                  </a:cxn>
                  <a:cxn ang="0">
                    <a:pos x="32" y="42"/>
                  </a:cxn>
                  <a:cxn ang="0">
                    <a:pos x="28" y="39"/>
                  </a:cxn>
                  <a:cxn ang="0">
                    <a:pos x="25" y="39"/>
                  </a:cxn>
                  <a:cxn ang="0">
                    <a:pos x="20" y="38"/>
                  </a:cxn>
                  <a:cxn ang="0">
                    <a:pos x="9" y="38"/>
                  </a:cxn>
                  <a:cxn ang="0">
                    <a:pos x="9" y="8"/>
                  </a:cxn>
                  <a:cxn ang="0">
                    <a:pos x="9" y="31"/>
                  </a:cxn>
                  <a:cxn ang="0">
                    <a:pos x="24" y="31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31" y="26"/>
                  </a:cxn>
                  <a:cxn ang="0">
                    <a:pos x="31" y="23"/>
                  </a:cxn>
                  <a:cxn ang="0">
                    <a:pos x="32" y="22"/>
                  </a:cxn>
                  <a:cxn ang="0">
                    <a:pos x="32" y="17"/>
                  </a:cxn>
                  <a:cxn ang="0">
                    <a:pos x="31" y="14"/>
                  </a:cxn>
                  <a:cxn ang="0">
                    <a:pos x="30" y="11"/>
                  </a:cxn>
                  <a:cxn ang="0">
                    <a:pos x="25" y="8"/>
                  </a:cxn>
                  <a:cxn ang="0">
                    <a:pos x="9" y="8"/>
                  </a:cxn>
                  <a:cxn ang="0">
                    <a:pos x="3" y="0"/>
                  </a:cxn>
                  <a:cxn ang="0">
                    <a:pos x="19" y="0"/>
                  </a:cxn>
                  <a:cxn ang="0">
                    <a:pos x="25" y="1"/>
                  </a:cxn>
                  <a:cxn ang="0">
                    <a:pos x="30" y="1"/>
                  </a:cxn>
                  <a:cxn ang="0">
                    <a:pos x="34" y="3"/>
                  </a:cxn>
                  <a:cxn ang="0">
                    <a:pos x="36" y="5"/>
                  </a:cxn>
                  <a:cxn ang="0">
                    <a:pos x="39" y="7"/>
                  </a:cxn>
                  <a:cxn ang="0">
                    <a:pos x="41" y="11"/>
                  </a:cxn>
                  <a:cxn ang="0">
                    <a:pos x="42" y="14"/>
                  </a:cxn>
                  <a:cxn ang="0">
                    <a:pos x="42" y="21"/>
                  </a:cxn>
                  <a:cxn ang="0">
                    <a:pos x="41" y="23"/>
                  </a:cxn>
                  <a:cxn ang="0">
                    <a:pos x="41" y="26"/>
                  </a:cxn>
                  <a:cxn ang="0">
                    <a:pos x="40" y="27"/>
                  </a:cxn>
                  <a:cxn ang="0">
                    <a:pos x="39" y="29"/>
                  </a:cxn>
                  <a:cxn ang="0">
                    <a:pos x="36" y="31"/>
                  </a:cxn>
                  <a:cxn ang="0">
                    <a:pos x="35" y="32"/>
                  </a:cxn>
                  <a:cxn ang="0">
                    <a:pos x="32" y="33"/>
                  </a:cxn>
                  <a:cxn ang="0">
                    <a:pos x="35" y="34"/>
                  </a:cxn>
                  <a:cxn ang="0">
                    <a:pos x="39" y="36"/>
                  </a:cxn>
                  <a:cxn ang="0">
                    <a:pos x="45" y="42"/>
                  </a:cxn>
                  <a:cxn ang="0">
                    <a:pos x="46" y="44"/>
                  </a:cxn>
                  <a:cxn ang="0">
                    <a:pos x="46" y="58"/>
                  </a:cxn>
                  <a:cxn ang="0">
                    <a:pos x="44" y="63"/>
                  </a:cxn>
                  <a:cxn ang="0">
                    <a:pos x="40" y="67"/>
                  </a:cxn>
                  <a:cxn ang="0">
                    <a:pos x="32" y="70"/>
                  </a:cxn>
                  <a:cxn ang="0">
                    <a:pos x="29" y="72"/>
                  </a:cxn>
                  <a:cxn ang="0">
                    <a:pos x="3" y="72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46" h="72">
                    <a:moveTo>
                      <a:pt x="9" y="38"/>
                    </a:moveTo>
                    <a:lnTo>
                      <a:pt x="9" y="64"/>
                    </a:lnTo>
                    <a:lnTo>
                      <a:pt x="26" y="64"/>
                    </a:lnTo>
                    <a:lnTo>
                      <a:pt x="31" y="62"/>
                    </a:lnTo>
                    <a:lnTo>
                      <a:pt x="32" y="60"/>
                    </a:lnTo>
                    <a:lnTo>
                      <a:pt x="35" y="59"/>
                    </a:lnTo>
                    <a:lnTo>
                      <a:pt x="36" y="57"/>
                    </a:lnTo>
                    <a:lnTo>
                      <a:pt x="36" y="46"/>
                    </a:lnTo>
                    <a:lnTo>
                      <a:pt x="32" y="42"/>
                    </a:lnTo>
                    <a:lnTo>
                      <a:pt x="28" y="39"/>
                    </a:lnTo>
                    <a:lnTo>
                      <a:pt x="25" y="39"/>
                    </a:lnTo>
                    <a:lnTo>
                      <a:pt x="20" y="38"/>
                    </a:lnTo>
                    <a:lnTo>
                      <a:pt x="9" y="38"/>
                    </a:lnTo>
                    <a:close/>
                    <a:moveTo>
                      <a:pt x="9" y="8"/>
                    </a:moveTo>
                    <a:lnTo>
                      <a:pt x="9" y="31"/>
                    </a:lnTo>
                    <a:lnTo>
                      <a:pt x="24" y="31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31" y="26"/>
                    </a:lnTo>
                    <a:lnTo>
                      <a:pt x="31" y="23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1" y="14"/>
                    </a:lnTo>
                    <a:lnTo>
                      <a:pt x="30" y="11"/>
                    </a:lnTo>
                    <a:lnTo>
                      <a:pt x="25" y="8"/>
                    </a:lnTo>
                    <a:lnTo>
                      <a:pt x="9" y="8"/>
                    </a:lnTo>
                    <a:close/>
                    <a:moveTo>
                      <a:pt x="3" y="0"/>
                    </a:moveTo>
                    <a:lnTo>
                      <a:pt x="19" y="0"/>
                    </a:lnTo>
                    <a:lnTo>
                      <a:pt x="25" y="1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6" y="5"/>
                    </a:lnTo>
                    <a:lnTo>
                      <a:pt x="39" y="7"/>
                    </a:lnTo>
                    <a:lnTo>
                      <a:pt x="41" y="11"/>
                    </a:lnTo>
                    <a:lnTo>
                      <a:pt x="42" y="14"/>
                    </a:lnTo>
                    <a:lnTo>
                      <a:pt x="42" y="21"/>
                    </a:lnTo>
                    <a:lnTo>
                      <a:pt x="41" y="23"/>
                    </a:lnTo>
                    <a:lnTo>
                      <a:pt x="41" y="26"/>
                    </a:lnTo>
                    <a:lnTo>
                      <a:pt x="40" y="27"/>
                    </a:lnTo>
                    <a:lnTo>
                      <a:pt x="39" y="29"/>
                    </a:lnTo>
                    <a:lnTo>
                      <a:pt x="36" y="31"/>
                    </a:lnTo>
                    <a:lnTo>
                      <a:pt x="35" y="32"/>
                    </a:lnTo>
                    <a:lnTo>
                      <a:pt x="32" y="33"/>
                    </a:lnTo>
                    <a:lnTo>
                      <a:pt x="35" y="34"/>
                    </a:lnTo>
                    <a:lnTo>
                      <a:pt x="39" y="36"/>
                    </a:lnTo>
                    <a:lnTo>
                      <a:pt x="45" y="42"/>
                    </a:lnTo>
                    <a:lnTo>
                      <a:pt x="46" y="44"/>
                    </a:lnTo>
                    <a:lnTo>
                      <a:pt x="46" y="58"/>
                    </a:lnTo>
                    <a:lnTo>
                      <a:pt x="44" y="63"/>
                    </a:lnTo>
                    <a:lnTo>
                      <a:pt x="40" y="67"/>
                    </a:lnTo>
                    <a:lnTo>
                      <a:pt x="32" y="70"/>
                    </a:lnTo>
                    <a:lnTo>
                      <a:pt x="29" y="72"/>
                    </a:lnTo>
                    <a:lnTo>
                      <a:pt x="3" y="72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1" name="Rectangle 23"/>
              <p:cNvSpPr>
                <a:spLocks noChangeArrowheads="1"/>
              </p:cNvSpPr>
              <p:nvPr/>
            </p:nvSpPr>
            <p:spPr bwMode="auto">
              <a:xfrm>
                <a:off x="2086" y="1800"/>
                <a:ext cx="290" cy="248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2" name="Line 24"/>
              <p:cNvSpPr>
                <a:spLocks noChangeShapeType="1"/>
              </p:cNvSpPr>
              <p:nvPr/>
            </p:nvSpPr>
            <p:spPr bwMode="auto">
              <a:xfrm>
                <a:off x="2086" y="1800"/>
                <a:ext cx="29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3" name="Line 25"/>
              <p:cNvSpPr>
                <a:spLocks noChangeShapeType="1"/>
              </p:cNvSpPr>
              <p:nvPr/>
            </p:nvSpPr>
            <p:spPr bwMode="auto">
              <a:xfrm>
                <a:off x="2376" y="1800"/>
                <a:ext cx="1" cy="24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4" name="Line 26"/>
              <p:cNvSpPr>
                <a:spLocks noChangeShapeType="1"/>
              </p:cNvSpPr>
              <p:nvPr/>
            </p:nvSpPr>
            <p:spPr bwMode="auto">
              <a:xfrm flipH="1">
                <a:off x="2086" y="2048"/>
                <a:ext cx="29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5" name="Line 27"/>
              <p:cNvSpPr>
                <a:spLocks noChangeShapeType="1"/>
              </p:cNvSpPr>
              <p:nvPr/>
            </p:nvSpPr>
            <p:spPr bwMode="auto">
              <a:xfrm flipV="1">
                <a:off x="2086" y="1800"/>
                <a:ext cx="1" cy="24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6" name="Freeform 28"/>
              <p:cNvSpPr>
                <a:spLocks/>
              </p:cNvSpPr>
              <p:nvPr/>
            </p:nvSpPr>
            <p:spPr bwMode="auto">
              <a:xfrm>
                <a:off x="2208" y="1882"/>
                <a:ext cx="36" cy="7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5" y="0"/>
                  </a:cxn>
                  <a:cxn ang="0">
                    <a:pos x="35" y="1"/>
                  </a:cxn>
                  <a:cxn ang="0">
                    <a:pos x="36" y="1"/>
                  </a:cxn>
                  <a:cxn ang="0">
                    <a:pos x="36" y="8"/>
                  </a:cxn>
                  <a:cxn ang="0">
                    <a:pos x="9" y="8"/>
                  </a:cxn>
                  <a:cxn ang="0">
                    <a:pos x="9" y="72"/>
                  </a:cxn>
                  <a:cxn ang="0">
                    <a:pos x="0" y="72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4" y="0"/>
                  </a:cxn>
                </a:cxnLst>
                <a:rect l="0" t="0" r="r" b="b"/>
                <a:pathLst>
                  <a:path w="36" h="72">
                    <a:moveTo>
                      <a:pt x="4" y="0"/>
                    </a:moveTo>
                    <a:lnTo>
                      <a:pt x="35" y="0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8"/>
                    </a:lnTo>
                    <a:lnTo>
                      <a:pt x="9" y="8"/>
                    </a:lnTo>
                    <a:lnTo>
                      <a:pt x="9" y="72"/>
                    </a:lnTo>
                    <a:lnTo>
                      <a:pt x="0" y="7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7" name="Line 29"/>
              <p:cNvSpPr>
                <a:spLocks noChangeShapeType="1"/>
              </p:cNvSpPr>
              <p:nvPr/>
            </p:nvSpPr>
            <p:spPr bwMode="auto">
              <a:xfrm>
                <a:off x="2404" y="1179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8" name="Line 30"/>
              <p:cNvSpPr>
                <a:spLocks noChangeShapeType="1"/>
              </p:cNvSpPr>
              <p:nvPr/>
            </p:nvSpPr>
            <p:spPr bwMode="auto">
              <a:xfrm>
                <a:off x="2404" y="1212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79" name="Line 31"/>
              <p:cNvSpPr>
                <a:spLocks noChangeShapeType="1"/>
              </p:cNvSpPr>
              <p:nvPr/>
            </p:nvSpPr>
            <p:spPr bwMode="auto">
              <a:xfrm>
                <a:off x="2404" y="1245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0" name="Line 32"/>
              <p:cNvSpPr>
                <a:spLocks noChangeShapeType="1"/>
              </p:cNvSpPr>
              <p:nvPr/>
            </p:nvSpPr>
            <p:spPr bwMode="auto">
              <a:xfrm>
                <a:off x="2404" y="1279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1" name="Line 33"/>
              <p:cNvSpPr>
                <a:spLocks noChangeShapeType="1"/>
              </p:cNvSpPr>
              <p:nvPr/>
            </p:nvSpPr>
            <p:spPr bwMode="auto">
              <a:xfrm>
                <a:off x="2404" y="1311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2" name="Line 34"/>
              <p:cNvSpPr>
                <a:spLocks noChangeShapeType="1"/>
              </p:cNvSpPr>
              <p:nvPr/>
            </p:nvSpPr>
            <p:spPr bwMode="auto">
              <a:xfrm>
                <a:off x="2404" y="1344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3" name="Line 35"/>
              <p:cNvSpPr>
                <a:spLocks noChangeShapeType="1"/>
              </p:cNvSpPr>
              <p:nvPr/>
            </p:nvSpPr>
            <p:spPr bwMode="auto">
              <a:xfrm>
                <a:off x="2404" y="1378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4" name="Line 36"/>
              <p:cNvSpPr>
                <a:spLocks noChangeShapeType="1"/>
              </p:cNvSpPr>
              <p:nvPr/>
            </p:nvSpPr>
            <p:spPr bwMode="auto">
              <a:xfrm>
                <a:off x="2404" y="1410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5" name="Line 37"/>
              <p:cNvSpPr>
                <a:spLocks noChangeShapeType="1"/>
              </p:cNvSpPr>
              <p:nvPr/>
            </p:nvSpPr>
            <p:spPr bwMode="auto">
              <a:xfrm>
                <a:off x="2058" y="1477"/>
                <a:ext cx="339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6" name="Line 38"/>
              <p:cNvSpPr>
                <a:spLocks noChangeShapeType="1"/>
              </p:cNvSpPr>
              <p:nvPr/>
            </p:nvSpPr>
            <p:spPr bwMode="auto">
              <a:xfrm>
                <a:off x="2058" y="1509"/>
                <a:ext cx="339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7" name="Line 39"/>
              <p:cNvSpPr>
                <a:spLocks noChangeShapeType="1"/>
              </p:cNvSpPr>
              <p:nvPr/>
            </p:nvSpPr>
            <p:spPr bwMode="auto">
              <a:xfrm>
                <a:off x="2058" y="1543"/>
                <a:ext cx="339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8" name="Line 40"/>
              <p:cNvSpPr>
                <a:spLocks noChangeShapeType="1"/>
              </p:cNvSpPr>
              <p:nvPr/>
            </p:nvSpPr>
            <p:spPr bwMode="auto">
              <a:xfrm>
                <a:off x="2058" y="1576"/>
                <a:ext cx="339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89" name="Line 41"/>
              <p:cNvSpPr>
                <a:spLocks noChangeShapeType="1"/>
              </p:cNvSpPr>
              <p:nvPr/>
            </p:nvSpPr>
            <p:spPr bwMode="auto">
              <a:xfrm>
                <a:off x="2058" y="1609"/>
                <a:ext cx="339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0" name="Line 42"/>
              <p:cNvSpPr>
                <a:spLocks noChangeShapeType="1"/>
              </p:cNvSpPr>
              <p:nvPr/>
            </p:nvSpPr>
            <p:spPr bwMode="auto">
              <a:xfrm>
                <a:off x="2058" y="1642"/>
                <a:ext cx="339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1" name="Line 43"/>
              <p:cNvSpPr>
                <a:spLocks noChangeShapeType="1"/>
              </p:cNvSpPr>
              <p:nvPr/>
            </p:nvSpPr>
            <p:spPr bwMode="auto">
              <a:xfrm>
                <a:off x="2058" y="1676"/>
                <a:ext cx="339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2" name="Line 44"/>
              <p:cNvSpPr>
                <a:spLocks noChangeShapeType="1"/>
              </p:cNvSpPr>
              <p:nvPr/>
            </p:nvSpPr>
            <p:spPr bwMode="auto">
              <a:xfrm>
                <a:off x="2058" y="1708"/>
                <a:ext cx="339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3" name="Line 45"/>
              <p:cNvSpPr>
                <a:spLocks noChangeShapeType="1"/>
              </p:cNvSpPr>
              <p:nvPr/>
            </p:nvSpPr>
            <p:spPr bwMode="auto">
              <a:xfrm>
                <a:off x="2404" y="1808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4" name="Line 46"/>
              <p:cNvSpPr>
                <a:spLocks noChangeShapeType="1"/>
              </p:cNvSpPr>
              <p:nvPr/>
            </p:nvSpPr>
            <p:spPr bwMode="auto">
              <a:xfrm>
                <a:off x="2404" y="1841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5" name="Line 47"/>
              <p:cNvSpPr>
                <a:spLocks noChangeShapeType="1"/>
              </p:cNvSpPr>
              <p:nvPr/>
            </p:nvSpPr>
            <p:spPr bwMode="auto">
              <a:xfrm>
                <a:off x="2404" y="1874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6" name="Line 48"/>
              <p:cNvSpPr>
                <a:spLocks noChangeShapeType="1"/>
              </p:cNvSpPr>
              <p:nvPr/>
            </p:nvSpPr>
            <p:spPr bwMode="auto">
              <a:xfrm>
                <a:off x="2404" y="1908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7" name="Line 49"/>
              <p:cNvSpPr>
                <a:spLocks noChangeShapeType="1"/>
              </p:cNvSpPr>
              <p:nvPr/>
            </p:nvSpPr>
            <p:spPr bwMode="auto">
              <a:xfrm>
                <a:off x="2404" y="1940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8" name="Line 50"/>
              <p:cNvSpPr>
                <a:spLocks noChangeShapeType="1"/>
              </p:cNvSpPr>
              <p:nvPr/>
            </p:nvSpPr>
            <p:spPr bwMode="auto">
              <a:xfrm>
                <a:off x="2404" y="1974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099" name="Line 51"/>
              <p:cNvSpPr>
                <a:spLocks noChangeShapeType="1"/>
              </p:cNvSpPr>
              <p:nvPr/>
            </p:nvSpPr>
            <p:spPr bwMode="auto">
              <a:xfrm>
                <a:off x="2404" y="2007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0" name="Line 52"/>
              <p:cNvSpPr>
                <a:spLocks noChangeShapeType="1"/>
              </p:cNvSpPr>
              <p:nvPr/>
            </p:nvSpPr>
            <p:spPr bwMode="auto">
              <a:xfrm>
                <a:off x="2404" y="2039"/>
                <a:ext cx="34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1" name="Line 53"/>
              <p:cNvSpPr>
                <a:spLocks noChangeShapeType="1"/>
              </p:cNvSpPr>
              <p:nvPr/>
            </p:nvSpPr>
            <p:spPr bwMode="auto">
              <a:xfrm>
                <a:off x="2077" y="2139"/>
                <a:ext cx="66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2" name="Line 54"/>
              <p:cNvSpPr>
                <a:spLocks noChangeShapeType="1"/>
              </p:cNvSpPr>
              <p:nvPr/>
            </p:nvSpPr>
            <p:spPr bwMode="auto">
              <a:xfrm>
                <a:off x="2077" y="2172"/>
                <a:ext cx="66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3" name="Line 55"/>
              <p:cNvSpPr>
                <a:spLocks noChangeShapeType="1"/>
              </p:cNvSpPr>
              <p:nvPr/>
            </p:nvSpPr>
            <p:spPr bwMode="auto">
              <a:xfrm>
                <a:off x="2077" y="2206"/>
                <a:ext cx="66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4" name="Line 56"/>
              <p:cNvSpPr>
                <a:spLocks noChangeShapeType="1"/>
              </p:cNvSpPr>
              <p:nvPr/>
            </p:nvSpPr>
            <p:spPr bwMode="auto">
              <a:xfrm>
                <a:off x="2077" y="2238"/>
                <a:ext cx="66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5" name="Line 57"/>
              <p:cNvSpPr>
                <a:spLocks noChangeShapeType="1"/>
              </p:cNvSpPr>
              <p:nvPr/>
            </p:nvSpPr>
            <p:spPr bwMode="auto">
              <a:xfrm>
                <a:off x="2077" y="2271"/>
                <a:ext cx="66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6" name="Line 58"/>
              <p:cNvSpPr>
                <a:spLocks noChangeShapeType="1"/>
              </p:cNvSpPr>
              <p:nvPr/>
            </p:nvSpPr>
            <p:spPr bwMode="auto">
              <a:xfrm>
                <a:off x="2077" y="2305"/>
                <a:ext cx="66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7" name="Line 59"/>
              <p:cNvSpPr>
                <a:spLocks noChangeShapeType="1"/>
              </p:cNvSpPr>
              <p:nvPr/>
            </p:nvSpPr>
            <p:spPr bwMode="auto">
              <a:xfrm>
                <a:off x="2077" y="2337"/>
                <a:ext cx="66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8" name="Line 60"/>
              <p:cNvSpPr>
                <a:spLocks noChangeShapeType="1"/>
              </p:cNvSpPr>
              <p:nvPr/>
            </p:nvSpPr>
            <p:spPr bwMode="auto">
              <a:xfrm>
                <a:off x="2077" y="2371"/>
                <a:ext cx="66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09" name="Rectangle 61"/>
              <p:cNvSpPr>
                <a:spLocks noChangeArrowheads="1"/>
              </p:cNvSpPr>
              <p:nvPr/>
            </p:nvSpPr>
            <p:spPr bwMode="auto">
              <a:xfrm>
                <a:off x="3041" y="2597"/>
                <a:ext cx="131" cy="131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0" name="Line 62"/>
              <p:cNvSpPr>
                <a:spLocks noChangeShapeType="1"/>
              </p:cNvSpPr>
              <p:nvPr/>
            </p:nvSpPr>
            <p:spPr bwMode="auto">
              <a:xfrm>
                <a:off x="3041" y="2597"/>
                <a:ext cx="13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1" name="Line 63"/>
              <p:cNvSpPr>
                <a:spLocks noChangeShapeType="1"/>
              </p:cNvSpPr>
              <p:nvPr/>
            </p:nvSpPr>
            <p:spPr bwMode="auto">
              <a:xfrm>
                <a:off x="3172" y="2597"/>
                <a:ext cx="1" cy="13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2" name="Line 64"/>
              <p:cNvSpPr>
                <a:spLocks noChangeShapeType="1"/>
              </p:cNvSpPr>
              <p:nvPr/>
            </p:nvSpPr>
            <p:spPr bwMode="auto">
              <a:xfrm flipH="1">
                <a:off x="3041" y="2728"/>
                <a:ext cx="13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3" name="Line 65"/>
              <p:cNvSpPr>
                <a:spLocks noChangeShapeType="1"/>
              </p:cNvSpPr>
              <p:nvPr/>
            </p:nvSpPr>
            <p:spPr bwMode="auto">
              <a:xfrm flipV="1">
                <a:off x="3041" y="2597"/>
                <a:ext cx="1" cy="13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4" name="Rectangle 66"/>
              <p:cNvSpPr>
                <a:spLocks noChangeArrowheads="1"/>
              </p:cNvSpPr>
              <p:nvPr/>
            </p:nvSpPr>
            <p:spPr bwMode="auto">
              <a:xfrm>
                <a:off x="3041" y="2782"/>
                <a:ext cx="131" cy="131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5" name="Line 67"/>
              <p:cNvSpPr>
                <a:spLocks noChangeShapeType="1"/>
              </p:cNvSpPr>
              <p:nvPr/>
            </p:nvSpPr>
            <p:spPr bwMode="auto">
              <a:xfrm>
                <a:off x="3041" y="2782"/>
                <a:ext cx="13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6" name="Line 68"/>
              <p:cNvSpPr>
                <a:spLocks noChangeShapeType="1"/>
              </p:cNvSpPr>
              <p:nvPr/>
            </p:nvSpPr>
            <p:spPr bwMode="auto">
              <a:xfrm>
                <a:off x="3172" y="2782"/>
                <a:ext cx="1" cy="13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7" name="Line 69"/>
              <p:cNvSpPr>
                <a:spLocks noChangeShapeType="1"/>
              </p:cNvSpPr>
              <p:nvPr/>
            </p:nvSpPr>
            <p:spPr bwMode="auto">
              <a:xfrm flipH="1">
                <a:off x="3041" y="2913"/>
                <a:ext cx="13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8" name="Line 70"/>
              <p:cNvSpPr>
                <a:spLocks noChangeShapeType="1"/>
              </p:cNvSpPr>
              <p:nvPr/>
            </p:nvSpPr>
            <p:spPr bwMode="auto">
              <a:xfrm flipV="1">
                <a:off x="3041" y="2782"/>
                <a:ext cx="1" cy="13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19" name="Rectangle 71"/>
              <p:cNvSpPr>
                <a:spLocks noChangeArrowheads="1"/>
              </p:cNvSpPr>
              <p:nvPr/>
            </p:nvSpPr>
            <p:spPr bwMode="auto">
              <a:xfrm>
                <a:off x="3041" y="2966"/>
                <a:ext cx="131" cy="132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0" name="Line 72"/>
              <p:cNvSpPr>
                <a:spLocks noChangeShapeType="1"/>
              </p:cNvSpPr>
              <p:nvPr/>
            </p:nvSpPr>
            <p:spPr bwMode="auto">
              <a:xfrm>
                <a:off x="3041" y="2966"/>
                <a:ext cx="13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1" name="Line 73"/>
              <p:cNvSpPr>
                <a:spLocks noChangeShapeType="1"/>
              </p:cNvSpPr>
              <p:nvPr/>
            </p:nvSpPr>
            <p:spPr bwMode="auto">
              <a:xfrm>
                <a:off x="3172" y="2966"/>
                <a:ext cx="1" cy="13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2" name="Line 74"/>
              <p:cNvSpPr>
                <a:spLocks noChangeShapeType="1"/>
              </p:cNvSpPr>
              <p:nvPr/>
            </p:nvSpPr>
            <p:spPr bwMode="auto">
              <a:xfrm flipH="1">
                <a:off x="3041" y="3098"/>
                <a:ext cx="13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3" name="Line 75"/>
              <p:cNvSpPr>
                <a:spLocks noChangeShapeType="1"/>
              </p:cNvSpPr>
              <p:nvPr/>
            </p:nvSpPr>
            <p:spPr bwMode="auto">
              <a:xfrm flipV="1">
                <a:off x="3041" y="2966"/>
                <a:ext cx="1" cy="13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4" name="Rectangle 76"/>
              <p:cNvSpPr>
                <a:spLocks noChangeArrowheads="1"/>
              </p:cNvSpPr>
              <p:nvPr/>
            </p:nvSpPr>
            <p:spPr bwMode="auto">
              <a:xfrm>
                <a:off x="3041" y="3151"/>
                <a:ext cx="131" cy="132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5" name="Line 77"/>
              <p:cNvSpPr>
                <a:spLocks noChangeShapeType="1"/>
              </p:cNvSpPr>
              <p:nvPr/>
            </p:nvSpPr>
            <p:spPr bwMode="auto">
              <a:xfrm>
                <a:off x="3041" y="3151"/>
                <a:ext cx="13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6" name="Line 78"/>
              <p:cNvSpPr>
                <a:spLocks noChangeShapeType="1"/>
              </p:cNvSpPr>
              <p:nvPr/>
            </p:nvSpPr>
            <p:spPr bwMode="auto">
              <a:xfrm>
                <a:off x="3172" y="3151"/>
                <a:ext cx="1" cy="13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7" name="Line 79"/>
              <p:cNvSpPr>
                <a:spLocks noChangeShapeType="1"/>
              </p:cNvSpPr>
              <p:nvPr/>
            </p:nvSpPr>
            <p:spPr bwMode="auto">
              <a:xfrm flipH="1">
                <a:off x="3041" y="3283"/>
                <a:ext cx="13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8" name="Line 80"/>
              <p:cNvSpPr>
                <a:spLocks noChangeShapeType="1"/>
              </p:cNvSpPr>
              <p:nvPr/>
            </p:nvSpPr>
            <p:spPr bwMode="auto">
              <a:xfrm flipV="1">
                <a:off x="3041" y="3151"/>
                <a:ext cx="1" cy="13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29" name="Freeform 81"/>
              <p:cNvSpPr>
                <a:spLocks/>
              </p:cNvSpPr>
              <p:nvPr/>
            </p:nvSpPr>
            <p:spPr bwMode="auto">
              <a:xfrm>
                <a:off x="3299" y="2621"/>
                <a:ext cx="39" cy="7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0"/>
                  </a:cxn>
                  <a:cxn ang="0">
                    <a:pos x="38" y="8"/>
                  </a:cxn>
                  <a:cxn ang="0">
                    <a:pos x="37" y="9"/>
                  </a:cxn>
                  <a:cxn ang="0">
                    <a:pos x="8" y="9"/>
                  </a:cxn>
                  <a:cxn ang="0">
                    <a:pos x="8" y="31"/>
                  </a:cxn>
                  <a:cxn ang="0">
                    <a:pos x="34" y="31"/>
                  </a:cxn>
                  <a:cxn ang="0">
                    <a:pos x="34" y="39"/>
                  </a:cxn>
                  <a:cxn ang="0">
                    <a:pos x="8" y="39"/>
                  </a:cxn>
                  <a:cxn ang="0">
                    <a:pos x="8" y="65"/>
                  </a:cxn>
                  <a:cxn ang="0">
                    <a:pos x="38" y="65"/>
                  </a:cxn>
                  <a:cxn ang="0">
                    <a:pos x="39" y="66"/>
                  </a:cxn>
                  <a:cxn ang="0">
                    <a:pos x="39" y="71"/>
                  </a:cxn>
                  <a:cxn ang="0">
                    <a:pos x="38" y="71"/>
                  </a:cxn>
                  <a:cxn ang="0">
                    <a:pos x="38" y="72"/>
                  </a:cxn>
                  <a:cxn ang="0">
                    <a:pos x="2" y="72"/>
                  </a:cxn>
                  <a:cxn ang="0">
                    <a:pos x="0" y="70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39" h="72">
                    <a:moveTo>
                      <a:pt x="2" y="0"/>
                    </a:moveTo>
                    <a:lnTo>
                      <a:pt x="38" y="0"/>
                    </a:lnTo>
                    <a:lnTo>
                      <a:pt x="38" y="8"/>
                    </a:lnTo>
                    <a:lnTo>
                      <a:pt x="37" y="9"/>
                    </a:lnTo>
                    <a:lnTo>
                      <a:pt x="8" y="9"/>
                    </a:lnTo>
                    <a:lnTo>
                      <a:pt x="8" y="31"/>
                    </a:lnTo>
                    <a:lnTo>
                      <a:pt x="34" y="31"/>
                    </a:lnTo>
                    <a:lnTo>
                      <a:pt x="34" y="39"/>
                    </a:lnTo>
                    <a:lnTo>
                      <a:pt x="8" y="39"/>
                    </a:lnTo>
                    <a:lnTo>
                      <a:pt x="8" y="65"/>
                    </a:lnTo>
                    <a:lnTo>
                      <a:pt x="38" y="65"/>
                    </a:lnTo>
                    <a:lnTo>
                      <a:pt x="39" y="66"/>
                    </a:lnTo>
                    <a:lnTo>
                      <a:pt x="39" y="71"/>
                    </a:lnTo>
                    <a:lnTo>
                      <a:pt x="38" y="71"/>
                    </a:lnTo>
                    <a:lnTo>
                      <a:pt x="38" y="72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0" name="Freeform 82"/>
              <p:cNvSpPr>
                <a:spLocks/>
              </p:cNvSpPr>
              <p:nvPr/>
            </p:nvSpPr>
            <p:spPr bwMode="auto">
              <a:xfrm>
                <a:off x="3346" y="2640"/>
                <a:ext cx="44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0" y="3"/>
                  </a:cxn>
                  <a:cxn ang="0">
                    <a:pos x="12" y="10"/>
                  </a:cxn>
                  <a:cxn ang="0">
                    <a:pos x="17" y="22"/>
                  </a:cxn>
                  <a:cxn ang="0">
                    <a:pos x="21" y="37"/>
                  </a:cxn>
                  <a:cxn ang="0">
                    <a:pos x="21" y="43"/>
                  </a:cxn>
                  <a:cxn ang="0">
                    <a:pos x="24" y="37"/>
                  </a:cxn>
                  <a:cxn ang="0">
                    <a:pos x="32" y="22"/>
                  </a:cxn>
                  <a:cxn ang="0">
                    <a:pos x="36" y="7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4" y="9"/>
                  </a:cxn>
                  <a:cxn ang="0">
                    <a:pos x="42" y="21"/>
                  </a:cxn>
                  <a:cxn ang="0">
                    <a:pos x="37" y="34"/>
                  </a:cxn>
                  <a:cxn ang="0">
                    <a:pos x="33" y="40"/>
                  </a:cxn>
                  <a:cxn ang="0">
                    <a:pos x="28" y="47"/>
                  </a:cxn>
                  <a:cxn ang="0">
                    <a:pos x="23" y="53"/>
                  </a:cxn>
                  <a:cxn ang="0">
                    <a:pos x="23" y="58"/>
                  </a:cxn>
                  <a:cxn ang="0">
                    <a:pos x="24" y="61"/>
                  </a:cxn>
                  <a:cxn ang="0">
                    <a:pos x="24" y="72"/>
                  </a:cxn>
                  <a:cxn ang="0">
                    <a:pos x="23" y="73"/>
                  </a:cxn>
                  <a:cxn ang="0">
                    <a:pos x="16" y="73"/>
                  </a:cxn>
                  <a:cxn ang="0">
                    <a:pos x="16" y="72"/>
                  </a:cxn>
                  <a:cxn ang="0">
                    <a:pos x="15" y="68"/>
                  </a:cxn>
                  <a:cxn ang="0">
                    <a:pos x="15" y="57"/>
                  </a:cxn>
                  <a:cxn ang="0">
                    <a:pos x="13" y="51"/>
                  </a:cxn>
                  <a:cxn ang="0">
                    <a:pos x="13" y="48"/>
                  </a:cxn>
                  <a:cxn ang="0">
                    <a:pos x="12" y="45"/>
                  </a:cxn>
                  <a:cxn ang="0">
                    <a:pos x="12" y="41"/>
                  </a:cxn>
                  <a:cxn ang="0">
                    <a:pos x="11" y="37"/>
                  </a:cxn>
                  <a:cxn ang="0">
                    <a:pos x="7" y="22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44" h="73">
                    <a:moveTo>
                      <a:pt x="2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2" y="10"/>
                    </a:lnTo>
                    <a:lnTo>
                      <a:pt x="17" y="22"/>
                    </a:lnTo>
                    <a:lnTo>
                      <a:pt x="21" y="37"/>
                    </a:lnTo>
                    <a:lnTo>
                      <a:pt x="21" y="43"/>
                    </a:lnTo>
                    <a:lnTo>
                      <a:pt x="24" y="37"/>
                    </a:lnTo>
                    <a:lnTo>
                      <a:pt x="32" y="22"/>
                    </a:lnTo>
                    <a:lnTo>
                      <a:pt x="36" y="7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9"/>
                    </a:lnTo>
                    <a:lnTo>
                      <a:pt x="42" y="21"/>
                    </a:lnTo>
                    <a:lnTo>
                      <a:pt x="37" y="34"/>
                    </a:lnTo>
                    <a:lnTo>
                      <a:pt x="33" y="40"/>
                    </a:lnTo>
                    <a:lnTo>
                      <a:pt x="28" y="47"/>
                    </a:lnTo>
                    <a:lnTo>
                      <a:pt x="23" y="53"/>
                    </a:lnTo>
                    <a:lnTo>
                      <a:pt x="23" y="58"/>
                    </a:lnTo>
                    <a:lnTo>
                      <a:pt x="24" y="61"/>
                    </a:lnTo>
                    <a:lnTo>
                      <a:pt x="24" y="72"/>
                    </a:lnTo>
                    <a:lnTo>
                      <a:pt x="23" y="73"/>
                    </a:lnTo>
                    <a:lnTo>
                      <a:pt x="16" y="73"/>
                    </a:lnTo>
                    <a:lnTo>
                      <a:pt x="16" y="72"/>
                    </a:lnTo>
                    <a:lnTo>
                      <a:pt x="15" y="68"/>
                    </a:lnTo>
                    <a:lnTo>
                      <a:pt x="15" y="57"/>
                    </a:lnTo>
                    <a:lnTo>
                      <a:pt x="13" y="51"/>
                    </a:lnTo>
                    <a:lnTo>
                      <a:pt x="13" y="48"/>
                    </a:lnTo>
                    <a:lnTo>
                      <a:pt x="12" y="45"/>
                    </a:lnTo>
                    <a:lnTo>
                      <a:pt x="12" y="41"/>
                    </a:lnTo>
                    <a:lnTo>
                      <a:pt x="11" y="37"/>
                    </a:lnTo>
                    <a:lnTo>
                      <a:pt x="7" y="2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1" name="Freeform 83"/>
              <p:cNvSpPr>
                <a:spLocks/>
              </p:cNvSpPr>
              <p:nvPr/>
            </p:nvSpPr>
            <p:spPr bwMode="auto">
              <a:xfrm>
                <a:off x="3403" y="2640"/>
                <a:ext cx="40" cy="5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0" y="25"/>
                  </a:cxn>
                  <a:cxn ang="0">
                    <a:pos x="29" y="3"/>
                  </a:cxn>
                  <a:cxn ang="0">
                    <a:pos x="29" y="1"/>
                  </a:cxn>
                  <a:cxn ang="0">
                    <a:pos x="31" y="1"/>
                  </a:cxn>
                  <a:cxn ang="0">
                    <a:pos x="31" y="0"/>
                  </a:cxn>
                  <a:cxn ang="0">
                    <a:pos x="37" y="0"/>
                  </a:cxn>
                  <a:cxn ang="0">
                    <a:pos x="37" y="1"/>
                  </a:cxn>
                  <a:cxn ang="0">
                    <a:pos x="39" y="1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5"/>
                  </a:cxn>
                  <a:cxn ang="0">
                    <a:pos x="19" y="25"/>
                  </a:cxn>
                  <a:cxn ang="0">
                    <a:pos x="39" y="48"/>
                  </a:cxn>
                  <a:cxn ang="0">
                    <a:pos x="39" y="50"/>
                  </a:cxn>
                  <a:cxn ang="0">
                    <a:pos x="40" y="51"/>
                  </a:cxn>
                  <a:cxn ang="0">
                    <a:pos x="40" y="52"/>
                  </a:cxn>
                  <a:cxn ang="0">
                    <a:pos x="39" y="53"/>
                  </a:cxn>
                  <a:cxn ang="0">
                    <a:pos x="31" y="53"/>
                  </a:cxn>
                  <a:cxn ang="0">
                    <a:pos x="31" y="52"/>
                  </a:cxn>
                  <a:cxn ang="0">
                    <a:pos x="29" y="52"/>
                  </a:cxn>
                  <a:cxn ang="0">
                    <a:pos x="10" y="26"/>
                  </a:cxn>
                  <a:cxn ang="0">
                    <a:pos x="10" y="52"/>
                  </a:cxn>
                  <a:cxn ang="0">
                    <a:pos x="8" y="52"/>
                  </a:cxn>
                  <a:cxn ang="0">
                    <a:pos x="8" y="53"/>
                  </a:cxn>
                  <a:cxn ang="0">
                    <a:pos x="1" y="53"/>
                  </a:cxn>
                  <a:cxn ang="0">
                    <a:pos x="0" y="52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40" h="53">
                    <a:moveTo>
                      <a:pt x="2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0" y="2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7" y="0"/>
                    </a:lnTo>
                    <a:lnTo>
                      <a:pt x="37" y="1"/>
                    </a:lnTo>
                    <a:lnTo>
                      <a:pt x="39" y="1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19" y="25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40" y="51"/>
                    </a:lnTo>
                    <a:lnTo>
                      <a:pt x="40" y="52"/>
                    </a:lnTo>
                    <a:lnTo>
                      <a:pt x="39" y="53"/>
                    </a:lnTo>
                    <a:lnTo>
                      <a:pt x="31" y="53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10" y="26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3"/>
                    </a:lnTo>
                    <a:lnTo>
                      <a:pt x="1" y="53"/>
                    </a:lnTo>
                    <a:lnTo>
                      <a:pt x="0" y="5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2" name="Freeform 84"/>
              <p:cNvSpPr>
                <a:spLocks noEditPoints="1"/>
              </p:cNvSpPr>
              <p:nvPr/>
            </p:nvSpPr>
            <p:spPr bwMode="auto">
              <a:xfrm>
                <a:off x="3447" y="2640"/>
                <a:ext cx="57" cy="55"/>
              </a:xfrm>
              <a:custGeom>
                <a:avLst/>
                <a:gdLst/>
                <a:ahLst/>
                <a:cxnLst>
                  <a:cxn ang="0">
                    <a:pos x="17" y="9"/>
                  </a:cxn>
                  <a:cxn ang="0">
                    <a:pos x="11" y="16"/>
                  </a:cxn>
                  <a:cxn ang="0">
                    <a:pos x="10" y="24"/>
                  </a:cxn>
                  <a:cxn ang="0">
                    <a:pos x="11" y="37"/>
                  </a:cxn>
                  <a:cxn ang="0">
                    <a:pos x="14" y="43"/>
                  </a:cxn>
                  <a:cxn ang="0">
                    <a:pos x="22" y="47"/>
                  </a:cxn>
                  <a:cxn ang="0">
                    <a:pos x="29" y="46"/>
                  </a:cxn>
                  <a:cxn ang="0">
                    <a:pos x="32" y="41"/>
                  </a:cxn>
                  <a:cxn ang="0">
                    <a:pos x="36" y="31"/>
                  </a:cxn>
                  <a:cxn ang="0">
                    <a:pos x="35" y="17"/>
                  </a:cxn>
                  <a:cxn ang="0">
                    <a:pos x="32" y="11"/>
                  </a:cxn>
                  <a:cxn ang="0">
                    <a:pos x="20" y="7"/>
                  </a:cxn>
                  <a:cxn ang="0">
                    <a:pos x="26" y="0"/>
                  </a:cxn>
                  <a:cxn ang="0">
                    <a:pos x="35" y="4"/>
                  </a:cxn>
                  <a:cxn ang="0">
                    <a:pos x="41" y="17"/>
                  </a:cxn>
                  <a:cxn ang="0">
                    <a:pos x="42" y="10"/>
                  </a:cxn>
                  <a:cxn ang="0">
                    <a:pos x="43" y="1"/>
                  </a:cxn>
                  <a:cxn ang="0">
                    <a:pos x="46" y="0"/>
                  </a:cxn>
                  <a:cxn ang="0">
                    <a:pos x="51" y="1"/>
                  </a:cxn>
                  <a:cxn ang="0">
                    <a:pos x="52" y="6"/>
                  </a:cxn>
                  <a:cxn ang="0">
                    <a:pos x="51" y="12"/>
                  </a:cxn>
                  <a:cxn ang="0">
                    <a:pos x="50" y="17"/>
                  </a:cxn>
                  <a:cxn ang="0">
                    <a:pos x="47" y="24"/>
                  </a:cxn>
                  <a:cxn ang="0">
                    <a:pos x="45" y="32"/>
                  </a:cxn>
                  <a:cxn ang="0">
                    <a:pos x="46" y="40"/>
                  </a:cxn>
                  <a:cxn ang="0">
                    <a:pos x="47" y="45"/>
                  </a:cxn>
                  <a:cxn ang="0">
                    <a:pos x="48" y="46"/>
                  </a:cxn>
                  <a:cxn ang="0">
                    <a:pos x="51" y="47"/>
                  </a:cxn>
                  <a:cxn ang="0">
                    <a:pos x="57" y="46"/>
                  </a:cxn>
                  <a:cxn ang="0">
                    <a:pos x="56" y="53"/>
                  </a:cxn>
                  <a:cxn ang="0">
                    <a:pos x="52" y="55"/>
                  </a:cxn>
                  <a:cxn ang="0">
                    <a:pos x="46" y="53"/>
                  </a:cxn>
                  <a:cxn ang="0">
                    <a:pos x="41" y="51"/>
                  </a:cxn>
                  <a:cxn ang="0">
                    <a:pos x="39" y="43"/>
                  </a:cxn>
                  <a:cxn ang="0">
                    <a:pos x="31" y="51"/>
                  </a:cxn>
                  <a:cxn ang="0">
                    <a:pos x="26" y="53"/>
                  </a:cxn>
                  <a:cxn ang="0">
                    <a:pos x="21" y="55"/>
                  </a:cxn>
                  <a:cxn ang="0">
                    <a:pos x="8" y="50"/>
                  </a:cxn>
                  <a:cxn ang="0">
                    <a:pos x="3" y="42"/>
                  </a:cxn>
                  <a:cxn ang="0">
                    <a:pos x="0" y="34"/>
                  </a:cxn>
                  <a:cxn ang="0">
                    <a:pos x="1" y="21"/>
                  </a:cxn>
                  <a:cxn ang="0">
                    <a:pos x="4" y="11"/>
                  </a:cxn>
                  <a:cxn ang="0">
                    <a:pos x="10" y="4"/>
                  </a:cxn>
                  <a:cxn ang="0">
                    <a:pos x="17" y="0"/>
                  </a:cxn>
                </a:cxnLst>
                <a:rect l="0" t="0" r="r" b="b"/>
                <a:pathLst>
                  <a:path w="57" h="55">
                    <a:moveTo>
                      <a:pt x="20" y="7"/>
                    </a:moveTo>
                    <a:lnTo>
                      <a:pt x="17" y="9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1" y="20"/>
                    </a:lnTo>
                    <a:lnTo>
                      <a:pt x="10" y="24"/>
                    </a:lnTo>
                    <a:lnTo>
                      <a:pt x="10" y="35"/>
                    </a:lnTo>
                    <a:lnTo>
                      <a:pt x="11" y="37"/>
                    </a:lnTo>
                    <a:lnTo>
                      <a:pt x="13" y="41"/>
                    </a:lnTo>
                    <a:lnTo>
                      <a:pt x="14" y="43"/>
                    </a:lnTo>
                    <a:lnTo>
                      <a:pt x="19" y="46"/>
                    </a:lnTo>
                    <a:lnTo>
                      <a:pt x="22" y="47"/>
                    </a:lnTo>
                    <a:lnTo>
                      <a:pt x="25" y="46"/>
                    </a:lnTo>
                    <a:lnTo>
                      <a:pt x="29" y="46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4" y="38"/>
                    </a:lnTo>
                    <a:lnTo>
                      <a:pt x="36" y="31"/>
                    </a:lnTo>
                    <a:lnTo>
                      <a:pt x="36" y="22"/>
                    </a:lnTo>
                    <a:lnTo>
                      <a:pt x="35" y="17"/>
                    </a:lnTo>
                    <a:lnTo>
                      <a:pt x="34" y="15"/>
                    </a:lnTo>
                    <a:lnTo>
                      <a:pt x="32" y="11"/>
                    </a:lnTo>
                    <a:lnTo>
                      <a:pt x="25" y="7"/>
                    </a:lnTo>
                    <a:lnTo>
                      <a:pt x="20" y="7"/>
                    </a:lnTo>
                    <a:close/>
                    <a:moveTo>
                      <a:pt x="17" y="0"/>
                    </a:moveTo>
                    <a:lnTo>
                      <a:pt x="26" y="0"/>
                    </a:lnTo>
                    <a:lnTo>
                      <a:pt x="30" y="1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41" y="17"/>
                    </a:lnTo>
                    <a:lnTo>
                      <a:pt x="42" y="14"/>
                    </a:lnTo>
                    <a:lnTo>
                      <a:pt x="42" y="10"/>
                    </a:lnTo>
                    <a:lnTo>
                      <a:pt x="43" y="5"/>
                    </a:lnTo>
                    <a:lnTo>
                      <a:pt x="43" y="1"/>
                    </a:lnTo>
                    <a:lnTo>
                      <a:pt x="45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6"/>
                    </a:lnTo>
                    <a:lnTo>
                      <a:pt x="51" y="9"/>
                    </a:lnTo>
                    <a:lnTo>
                      <a:pt x="51" y="12"/>
                    </a:lnTo>
                    <a:lnTo>
                      <a:pt x="50" y="15"/>
                    </a:lnTo>
                    <a:lnTo>
                      <a:pt x="50" y="17"/>
                    </a:lnTo>
                    <a:lnTo>
                      <a:pt x="48" y="21"/>
                    </a:lnTo>
                    <a:lnTo>
                      <a:pt x="47" y="24"/>
                    </a:lnTo>
                    <a:lnTo>
                      <a:pt x="47" y="27"/>
                    </a:lnTo>
                    <a:lnTo>
                      <a:pt x="45" y="32"/>
                    </a:lnTo>
                    <a:lnTo>
                      <a:pt x="45" y="36"/>
                    </a:lnTo>
                    <a:lnTo>
                      <a:pt x="46" y="40"/>
                    </a:lnTo>
                    <a:lnTo>
                      <a:pt x="46" y="42"/>
                    </a:lnTo>
                    <a:lnTo>
                      <a:pt x="47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0" y="47"/>
                    </a:lnTo>
                    <a:lnTo>
                      <a:pt x="51" y="47"/>
                    </a:lnTo>
                    <a:lnTo>
                      <a:pt x="52" y="46"/>
                    </a:lnTo>
                    <a:lnTo>
                      <a:pt x="57" y="46"/>
                    </a:lnTo>
                    <a:lnTo>
                      <a:pt x="57" y="52"/>
                    </a:lnTo>
                    <a:lnTo>
                      <a:pt x="56" y="53"/>
                    </a:lnTo>
                    <a:lnTo>
                      <a:pt x="53" y="53"/>
                    </a:lnTo>
                    <a:lnTo>
                      <a:pt x="52" y="55"/>
                    </a:lnTo>
                    <a:lnTo>
                      <a:pt x="47" y="55"/>
                    </a:lnTo>
                    <a:lnTo>
                      <a:pt x="46" y="53"/>
                    </a:lnTo>
                    <a:lnTo>
                      <a:pt x="43" y="53"/>
                    </a:lnTo>
                    <a:lnTo>
                      <a:pt x="41" y="51"/>
                    </a:lnTo>
                    <a:lnTo>
                      <a:pt x="39" y="46"/>
                    </a:lnTo>
                    <a:lnTo>
                      <a:pt x="39" y="43"/>
                    </a:lnTo>
                    <a:lnTo>
                      <a:pt x="36" y="48"/>
                    </a:lnTo>
                    <a:lnTo>
                      <a:pt x="31" y="51"/>
                    </a:lnTo>
                    <a:lnTo>
                      <a:pt x="30" y="52"/>
                    </a:lnTo>
                    <a:lnTo>
                      <a:pt x="26" y="53"/>
                    </a:lnTo>
                    <a:lnTo>
                      <a:pt x="24" y="55"/>
                    </a:lnTo>
                    <a:lnTo>
                      <a:pt x="21" y="55"/>
                    </a:lnTo>
                    <a:lnTo>
                      <a:pt x="11" y="52"/>
                    </a:lnTo>
                    <a:lnTo>
                      <a:pt x="8" y="50"/>
                    </a:lnTo>
                    <a:lnTo>
                      <a:pt x="5" y="47"/>
                    </a:lnTo>
                    <a:lnTo>
                      <a:pt x="3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1" y="16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3" name="Freeform 85"/>
              <p:cNvSpPr>
                <a:spLocks noEditPoints="1"/>
              </p:cNvSpPr>
              <p:nvPr/>
            </p:nvSpPr>
            <p:spPr bwMode="auto">
              <a:xfrm>
                <a:off x="3512" y="2615"/>
                <a:ext cx="49" cy="80"/>
              </a:xfrm>
              <a:custGeom>
                <a:avLst/>
                <a:gdLst/>
                <a:ahLst/>
                <a:cxnLst>
                  <a:cxn ang="0">
                    <a:pos x="9" y="42"/>
                  </a:cxn>
                  <a:cxn ang="0">
                    <a:pos x="9" y="49"/>
                  </a:cxn>
                  <a:cxn ang="0">
                    <a:pos x="11" y="55"/>
                  </a:cxn>
                  <a:cxn ang="0">
                    <a:pos x="11" y="59"/>
                  </a:cxn>
                  <a:cxn ang="0">
                    <a:pos x="13" y="63"/>
                  </a:cxn>
                  <a:cxn ang="0">
                    <a:pos x="16" y="67"/>
                  </a:cxn>
                  <a:cxn ang="0">
                    <a:pos x="18" y="70"/>
                  </a:cxn>
                  <a:cxn ang="0">
                    <a:pos x="21" y="71"/>
                  </a:cxn>
                  <a:cxn ang="0">
                    <a:pos x="24" y="72"/>
                  </a:cxn>
                  <a:cxn ang="0">
                    <a:pos x="32" y="70"/>
                  </a:cxn>
                  <a:cxn ang="0">
                    <a:pos x="33" y="68"/>
                  </a:cxn>
                  <a:cxn ang="0">
                    <a:pos x="35" y="63"/>
                  </a:cxn>
                  <a:cxn ang="0">
                    <a:pos x="38" y="60"/>
                  </a:cxn>
                  <a:cxn ang="0">
                    <a:pos x="39" y="55"/>
                  </a:cxn>
                  <a:cxn ang="0">
                    <a:pos x="39" y="42"/>
                  </a:cxn>
                  <a:cxn ang="0">
                    <a:pos x="9" y="42"/>
                  </a:cxn>
                  <a:cxn ang="0">
                    <a:pos x="21" y="9"/>
                  </a:cxn>
                  <a:cxn ang="0">
                    <a:pos x="18" y="10"/>
                  </a:cxn>
                  <a:cxn ang="0">
                    <a:pos x="13" y="15"/>
                  </a:cxn>
                  <a:cxn ang="0">
                    <a:pos x="12" y="19"/>
                  </a:cxn>
                  <a:cxn ang="0">
                    <a:pos x="11" y="24"/>
                  </a:cxn>
                  <a:cxn ang="0">
                    <a:pos x="9" y="30"/>
                  </a:cxn>
                  <a:cxn ang="0">
                    <a:pos x="9" y="36"/>
                  </a:cxn>
                  <a:cxn ang="0">
                    <a:pos x="39" y="36"/>
                  </a:cxn>
                  <a:cxn ang="0">
                    <a:pos x="39" y="24"/>
                  </a:cxn>
                  <a:cxn ang="0">
                    <a:pos x="38" y="19"/>
                  </a:cxn>
                  <a:cxn ang="0">
                    <a:pos x="35" y="15"/>
                  </a:cxn>
                  <a:cxn ang="0">
                    <a:pos x="34" y="13"/>
                  </a:cxn>
                  <a:cxn ang="0">
                    <a:pos x="32" y="10"/>
                  </a:cxn>
                  <a:cxn ang="0">
                    <a:pos x="29" y="9"/>
                  </a:cxn>
                  <a:cxn ang="0">
                    <a:pos x="21" y="9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5" y="3"/>
                  </a:cxn>
                  <a:cxn ang="0">
                    <a:pos x="38" y="5"/>
                  </a:cxn>
                  <a:cxn ang="0">
                    <a:pos x="40" y="6"/>
                  </a:cxn>
                  <a:cxn ang="0">
                    <a:pos x="43" y="10"/>
                  </a:cxn>
                  <a:cxn ang="0">
                    <a:pos x="45" y="15"/>
                  </a:cxn>
                  <a:cxn ang="0">
                    <a:pos x="48" y="21"/>
                  </a:cxn>
                  <a:cxn ang="0">
                    <a:pos x="49" y="28"/>
                  </a:cxn>
                  <a:cxn ang="0">
                    <a:pos x="49" y="52"/>
                  </a:cxn>
                  <a:cxn ang="0">
                    <a:pos x="48" y="57"/>
                  </a:cxn>
                  <a:cxn ang="0">
                    <a:pos x="45" y="65"/>
                  </a:cxn>
                  <a:cxn ang="0">
                    <a:pos x="43" y="70"/>
                  </a:cxn>
                  <a:cxn ang="0">
                    <a:pos x="39" y="75"/>
                  </a:cxn>
                  <a:cxn ang="0">
                    <a:pos x="34" y="77"/>
                  </a:cxn>
                  <a:cxn ang="0">
                    <a:pos x="24" y="80"/>
                  </a:cxn>
                  <a:cxn ang="0">
                    <a:pos x="18" y="78"/>
                  </a:cxn>
                  <a:cxn ang="0">
                    <a:pos x="13" y="77"/>
                  </a:cxn>
                  <a:cxn ang="0">
                    <a:pos x="9" y="75"/>
                  </a:cxn>
                  <a:cxn ang="0">
                    <a:pos x="6" y="71"/>
                  </a:cxn>
                  <a:cxn ang="0">
                    <a:pos x="1" y="59"/>
                  </a:cxn>
                  <a:cxn ang="0">
                    <a:pos x="0" y="50"/>
                  </a:cxn>
                  <a:cxn ang="0">
                    <a:pos x="0" y="34"/>
                  </a:cxn>
                  <a:cxn ang="0">
                    <a:pos x="1" y="28"/>
                  </a:cxn>
                  <a:cxn ang="0">
                    <a:pos x="3" y="18"/>
                  </a:cxn>
                  <a:cxn ang="0">
                    <a:pos x="4" y="14"/>
                  </a:cxn>
                  <a:cxn ang="0">
                    <a:pos x="9" y="6"/>
                  </a:cxn>
                  <a:cxn ang="0">
                    <a:pos x="14" y="3"/>
                  </a:cxn>
                  <a:cxn ang="0">
                    <a:pos x="24" y="0"/>
                  </a:cxn>
                </a:cxnLst>
                <a:rect l="0" t="0" r="r" b="b"/>
                <a:pathLst>
                  <a:path w="49" h="80">
                    <a:moveTo>
                      <a:pt x="9" y="42"/>
                    </a:moveTo>
                    <a:lnTo>
                      <a:pt x="9" y="49"/>
                    </a:lnTo>
                    <a:lnTo>
                      <a:pt x="11" y="55"/>
                    </a:lnTo>
                    <a:lnTo>
                      <a:pt x="11" y="59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18" y="70"/>
                    </a:lnTo>
                    <a:lnTo>
                      <a:pt x="21" y="71"/>
                    </a:lnTo>
                    <a:lnTo>
                      <a:pt x="24" y="72"/>
                    </a:lnTo>
                    <a:lnTo>
                      <a:pt x="32" y="70"/>
                    </a:lnTo>
                    <a:lnTo>
                      <a:pt x="33" y="68"/>
                    </a:lnTo>
                    <a:lnTo>
                      <a:pt x="35" y="63"/>
                    </a:lnTo>
                    <a:lnTo>
                      <a:pt x="38" y="60"/>
                    </a:lnTo>
                    <a:lnTo>
                      <a:pt x="39" y="55"/>
                    </a:lnTo>
                    <a:lnTo>
                      <a:pt x="39" y="42"/>
                    </a:lnTo>
                    <a:lnTo>
                      <a:pt x="9" y="42"/>
                    </a:lnTo>
                    <a:close/>
                    <a:moveTo>
                      <a:pt x="21" y="9"/>
                    </a:moveTo>
                    <a:lnTo>
                      <a:pt x="18" y="10"/>
                    </a:lnTo>
                    <a:lnTo>
                      <a:pt x="13" y="15"/>
                    </a:lnTo>
                    <a:lnTo>
                      <a:pt x="12" y="19"/>
                    </a:lnTo>
                    <a:lnTo>
                      <a:pt x="11" y="24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39" y="36"/>
                    </a:lnTo>
                    <a:lnTo>
                      <a:pt x="39" y="24"/>
                    </a:lnTo>
                    <a:lnTo>
                      <a:pt x="38" y="19"/>
                    </a:lnTo>
                    <a:lnTo>
                      <a:pt x="35" y="15"/>
                    </a:lnTo>
                    <a:lnTo>
                      <a:pt x="34" y="13"/>
                    </a:lnTo>
                    <a:lnTo>
                      <a:pt x="32" y="10"/>
                    </a:lnTo>
                    <a:lnTo>
                      <a:pt x="29" y="9"/>
                    </a:lnTo>
                    <a:lnTo>
                      <a:pt x="21" y="9"/>
                    </a:lnTo>
                    <a:close/>
                    <a:moveTo>
                      <a:pt x="24" y="0"/>
                    </a:moveTo>
                    <a:lnTo>
                      <a:pt x="30" y="1"/>
                    </a:lnTo>
                    <a:lnTo>
                      <a:pt x="35" y="3"/>
                    </a:lnTo>
                    <a:lnTo>
                      <a:pt x="38" y="5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5" y="15"/>
                    </a:lnTo>
                    <a:lnTo>
                      <a:pt x="48" y="21"/>
                    </a:lnTo>
                    <a:lnTo>
                      <a:pt x="49" y="28"/>
                    </a:lnTo>
                    <a:lnTo>
                      <a:pt x="49" y="52"/>
                    </a:lnTo>
                    <a:lnTo>
                      <a:pt x="48" y="57"/>
                    </a:lnTo>
                    <a:lnTo>
                      <a:pt x="45" y="65"/>
                    </a:lnTo>
                    <a:lnTo>
                      <a:pt x="43" y="70"/>
                    </a:lnTo>
                    <a:lnTo>
                      <a:pt x="39" y="75"/>
                    </a:lnTo>
                    <a:lnTo>
                      <a:pt x="34" y="77"/>
                    </a:lnTo>
                    <a:lnTo>
                      <a:pt x="24" y="80"/>
                    </a:lnTo>
                    <a:lnTo>
                      <a:pt x="18" y="78"/>
                    </a:lnTo>
                    <a:lnTo>
                      <a:pt x="13" y="77"/>
                    </a:lnTo>
                    <a:lnTo>
                      <a:pt x="9" y="75"/>
                    </a:lnTo>
                    <a:lnTo>
                      <a:pt x="6" y="71"/>
                    </a:lnTo>
                    <a:lnTo>
                      <a:pt x="1" y="59"/>
                    </a:lnTo>
                    <a:lnTo>
                      <a:pt x="0" y="50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3" y="18"/>
                    </a:lnTo>
                    <a:lnTo>
                      <a:pt x="4" y="14"/>
                    </a:lnTo>
                    <a:lnTo>
                      <a:pt x="9" y="6"/>
                    </a:lnTo>
                    <a:lnTo>
                      <a:pt x="14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4" name="Freeform 86"/>
              <p:cNvSpPr>
                <a:spLocks noEditPoints="1"/>
              </p:cNvSpPr>
              <p:nvPr/>
            </p:nvSpPr>
            <p:spPr bwMode="auto">
              <a:xfrm>
                <a:off x="3575" y="2614"/>
                <a:ext cx="22" cy="81"/>
              </a:xfrm>
              <a:custGeom>
                <a:avLst/>
                <a:gdLst/>
                <a:ahLst/>
                <a:cxnLst>
                  <a:cxn ang="0">
                    <a:pos x="1" y="26"/>
                  </a:cxn>
                  <a:cxn ang="0">
                    <a:pos x="7" y="26"/>
                  </a:cxn>
                  <a:cxn ang="0">
                    <a:pos x="7" y="27"/>
                  </a:cxn>
                  <a:cxn ang="0">
                    <a:pos x="8" y="27"/>
                  </a:cxn>
                  <a:cxn ang="0">
                    <a:pos x="8" y="62"/>
                  </a:cxn>
                  <a:cxn ang="0">
                    <a:pos x="10" y="64"/>
                  </a:cxn>
                  <a:cxn ang="0">
                    <a:pos x="10" y="68"/>
                  </a:cxn>
                  <a:cxn ang="0">
                    <a:pos x="11" y="69"/>
                  </a:cxn>
                  <a:cxn ang="0">
                    <a:pos x="11" y="71"/>
                  </a:cxn>
                  <a:cxn ang="0">
                    <a:pos x="12" y="72"/>
                  </a:cxn>
                  <a:cxn ang="0">
                    <a:pos x="22" y="72"/>
                  </a:cxn>
                  <a:cxn ang="0">
                    <a:pos x="22" y="78"/>
                  </a:cxn>
                  <a:cxn ang="0">
                    <a:pos x="21" y="79"/>
                  </a:cxn>
                  <a:cxn ang="0">
                    <a:pos x="18" y="79"/>
                  </a:cxn>
                  <a:cxn ang="0">
                    <a:pos x="17" y="81"/>
                  </a:cxn>
                  <a:cxn ang="0">
                    <a:pos x="10" y="81"/>
                  </a:cxn>
                  <a:cxn ang="0">
                    <a:pos x="7" y="79"/>
                  </a:cxn>
                  <a:cxn ang="0">
                    <a:pos x="3" y="76"/>
                  </a:cxn>
                  <a:cxn ang="0">
                    <a:pos x="1" y="71"/>
                  </a:cxn>
                  <a:cxn ang="0">
                    <a:pos x="0" y="67"/>
                  </a:cxn>
                  <a:cxn ang="0">
                    <a:pos x="0" y="27"/>
                  </a:cxn>
                  <a:cxn ang="0">
                    <a:pos x="1" y="27"/>
                  </a:cxn>
                  <a:cxn ang="0">
                    <a:pos x="1" y="26"/>
                  </a:cxn>
                  <a:cxn ang="0">
                    <a:pos x="6" y="0"/>
                  </a:cxn>
                  <a:cxn ang="0">
                    <a:pos x="14" y="0"/>
                  </a:cxn>
                  <a:cxn ang="0">
                    <a:pos x="14" y="1"/>
                  </a:cxn>
                  <a:cxn ang="0">
                    <a:pos x="8" y="17"/>
                  </a:cxn>
                  <a:cxn ang="0">
                    <a:pos x="7" y="19"/>
                  </a:cxn>
                  <a:cxn ang="0">
                    <a:pos x="1" y="19"/>
                  </a:cxn>
                  <a:cxn ang="0">
                    <a:pos x="1" y="17"/>
                  </a:cxn>
                  <a:cxn ang="0">
                    <a:pos x="5" y="1"/>
                  </a:cxn>
                  <a:cxn ang="0">
                    <a:pos x="6" y="0"/>
                  </a:cxn>
                </a:cxnLst>
                <a:rect l="0" t="0" r="r" b="b"/>
                <a:pathLst>
                  <a:path w="22" h="81">
                    <a:moveTo>
                      <a:pt x="1" y="26"/>
                    </a:move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62"/>
                    </a:lnTo>
                    <a:lnTo>
                      <a:pt x="10" y="64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1" y="71"/>
                    </a:lnTo>
                    <a:lnTo>
                      <a:pt x="12" y="72"/>
                    </a:lnTo>
                    <a:lnTo>
                      <a:pt x="22" y="72"/>
                    </a:lnTo>
                    <a:lnTo>
                      <a:pt x="22" y="78"/>
                    </a:lnTo>
                    <a:lnTo>
                      <a:pt x="21" y="79"/>
                    </a:lnTo>
                    <a:lnTo>
                      <a:pt x="18" y="79"/>
                    </a:lnTo>
                    <a:lnTo>
                      <a:pt x="17" y="81"/>
                    </a:lnTo>
                    <a:lnTo>
                      <a:pt x="10" y="81"/>
                    </a:lnTo>
                    <a:lnTo>
                      <a:pt x="7" y="79"/>
                    </a:lnTo>
                    <a:lnTo>
                      <a:pt x="3" y="76"/>
                    </a:lnTo>
                    <a:lnTo>
                      <a:pt x="1" y="71"/>
                    </a:lnTo>
                    <a:lnTo>
                      <a:pt x="0" y="67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6"/>
                    </a:lnTo>
                    <a:close/>
                    <a:moveTo>
                      <a:pt x="6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5" name="Freeform 87"/>
              <p:cNvSpPr>
                <a:spLocks noEditPoints="1"/>
              </p:cNvSpPr>
              <p:nvPr/>
            </p:nvSpPr>
            <p:spPr bwMode="auto">
              <a:xfrm>
                <a:off x="3602" y="2615"/>
                <a:ext cx="48" cy="80"/>
              </a:xfrm>
              <a:custGeom>
                <a:avLst/>
                <a:gdLst/>
                <a:ahLst/>
                <a:cxnLst>
                  <a:cxn ang="0">
                    <a:pos x="21" y="34"/>
                  </a:cxn>
                  <a:cxn ang="0">
                    <a:pos x="12" y="44"/>
                  </a:cxn>
                  <a:cxn ang="0">
                    <a:pos x="10" y="57"/>
                  </a:cxn>
                  <a:cxn ang="0">
                    <a:pos x="11" y="65"/>
                  </a:cxn>
                  <a:cxn ang="0">
                    <a:pos x="21" y="71"/>
                  </a:cxn>
                  <a:cxn ang="0">
                    <a:pos x="27" y="71"/>
                  </a:cxn>
                  <a:cxn ang="0">
                    <a:pos x="32" y="70"/>
                  </a:cxn>
                  <a:cxn ang="0">
                    <a:pos x="38" y="62"/>
                  </a:cxn>
                  <a:cxn ang="0">
                    <a:pos x="36" y="44"/>
                  </a:cxn>
                  <a:cxn ang="0">
                    <a:pos x="28" y="35"/>
                  </a:cxn>
                  <a:cxn ang="0">
                    <a:pos x="26" y="0"/>
                  </a:cxn>
                  <a:cxn ang="0">
                    <a:pos x="35" y="1"/>
                  </a:cxn>
                  <a:cxn ang="0">
                    <a:pos x="39" y="3"/>
                  </a:cxn>
                  <a:cxn ang="0">
                    <a:pos x="42" y="4"/>
                  </a:cxn>
                  <a:cxn ang="0">
                    <a:pos x="44" y="5"/>
                  </a:cxn>
                  <a:cxn ang="0">
                    <a:pos x="43" y="11"/>
                  </a:cxn>
                  <a:cxn ang="0">
                    <a:pos x="42" y="11"/>
                  </a:cxn>
                  <a:cxn ang="0">
                    <a:pos x="35" y="9"/>
                  </a:cxn>
                  <a:cxn ang="0">
                    <a:pos x="27" y="8"/>
                  </a:cxn>
                  <a:cxn ang="0">
                    <a:pos x="23" y="9"/>
                  </a:cxn>
                  <a:cxn ang="0">
                    <a:pos x="21" y="10"/>
                  </a:cxn>
                  <a:cxn ang="0">
                    <a:pos x="20" y="11"/>
                  </a:cxn>
                  <a:cxn ang="0">
                    <a:pos x="18" y="15"/>
                  </a:cxn>
                  <a:cxn ang="0">
                    <a:pos x="20" y="18"/>
                  </a:cxn>
                  <a:cxn ang="0">
                    <a:pos x="27" y="24"/>
                  </a:cxn>
                  <a:cxn ang="0">
                    <a:pos x="33" y="28"/>
                  </a:cxn>
                  <a:cxn ang="0">
                    <a:pos x="48" y="50"/>
                  </a:cxn>
                  <a:cxn ang="0">
                    <a:pos x="47" y="63"/>
                  </a:cxn>
                  <a:cxn ang="0">
                    <a:pos x="42" y="72"/>
                  </a:cxn>
                  <a:cxn ang="0">
                    <a:pos x="30" y="78"/>
                  </a:cxn>
                  <a:cxn ang="0">
                    <a:pos x="20" y="80"/>
                  </a:cxn>
                  <a:cxn ang="0">
                    <a:pos x="13" y="77"/>
                  </a:cxn>
                  <a:cxn ang="0">
                    <a:pos x="6" y="72"/>
                  </a:cxn>
                  <a:cxn ang="0">
                    <a:pos x="0" y="60"/>
                  </a:cxn>
                  <a:cxn ang="0">
                    <a:pos x="1" y="49"/>
                  </a:cxn>
                  <a:cxn ang="0">
                    <a:pos x="5" y="39"/>
                  </a:cxn>
                  <a:cxn ang="0">
                    <a:pos x="12" y="30"/>
                  </a:cxn>
                  <a:cxn ang="0">
                    <a:pos x="11" y="21"/>
                  </a:cxn>
                  <a:cxn ang="0">
                    <a:pos x="10" y="16"/>
                  </a:cxn>
                  <a:cxn ang="0">
                    <a:pos x="10" y="11"/>
                  </a:cxn>
                  <a:cxn ang="0">
                    <a:pos x="16" y="3"/>
                  </a:cxn>
                  <a:cxn ang="0">
                    <a:pos x="22" y="1"/>
                  </a:cxn>
                </a:cxnLst>
                <a:rect l="0" t="0" r="r" b="b"/>
                <a:pathLst>
                  <a:path w="48" h="80">
                    <a:moveTo>
                      <a:pt x="23" y="32"/>
                    </a:moveTo>
                    <a:lnTo>
                      <a:pt x="21" y="34"/>
                    </a:lnTo>
                    <a:lnTo>
                      <a:pt x="13" y="41"/>
                    </a:lnTo>
                    <a:lnTo>
                      <a:pt x="12" y="44"/>
                    </a:lnTo>
                    <a:lnTo>
                      <a:pt x="10" y="51"/>
                    </a:lnTo>
                    <a:lnTo>
                      <a:pt x="10" y="57"/>
                    </a:lnTo>
                    <a:lnTo>
                      <a:pt x="11" y="61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1" y="71"/>
                    </a:lnTo>
                    <a:lnTo>
                      <a:pt x="25" y="72"/>
                    </a:lnTo>
                    <a:lnTo>
                      <a:pt x="27" y="71"/>
                    </a:lnTo>
                    <a:lnTo>
                      <a:pt x="30" y="71"/>
                    </a:lnTo>
                    <a:lnTo>
                      <a:pt x="32" y="70"/>
                    </a:lnTo>
                    <a:lnTo>
                      <a:pt x="37" y="65"/>
                    </a:lnTo>
                    <a:lnTo>
                      <a:pt x="38" y="62"/>
                    </a:lnTo>
                    <a:lnTo>
                      <a:pt x="38" y="49"/>
                    </a:lnTo>
                    <a:lnTo>
                      <a:pt x="36" y="44"/>
                    </a:lnTo>
                    <a:lnTo>
                      <a:pt x="31" y="39"/>
                    </a:lnTo>
                    <a:lnTo>
                      <a:pt x="28" y="35"/>
                    </a:lnTo>
                    <a:lnTo>
                      <a:pt x="23" y="32"/>
                    </a:lnTo>
                    <a:close/>
                    <a:moveTo>
                      <a:pt x="26" y="0"/>
                    </a:moveTo>
                    <a:lnTo>
                      <a:pt x="30" y="1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2" y="11"/>
                    </a:lnTo>
                    <a:lnTo>
                      <a:pt x="39" y="11"/>
                    </a:lnTo>
                    <a:lnTo>
                      <a:pt x="35" y="9"/>
                    </a:lnTo>
                    <a:lnTo>
                      <a:pt x="32" y="9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3" y="9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3" y="21"/>
                    </a:lnTo>
                    <a:lnTo>
                      <a:pt x="27" y="24"/>
                    </a:lnTo>
                    <a:lnTo>
                      <a:pt x="30" y="26"/>
                    </a:lnTo>
                    <a:lnTo>
                      <a:pt x="33" y="28"/>
                    </a:lnTo>
                    <a:lnTo>
                      <a:pt x="44" y="39"/>
                    </a:lnTo>
                    <a:lnTo>
                      <a:pt x="48" y="50"/>
                    </a:lnTo>
                    <a:lnTo>
                      <a:pt x="48" y="59"/>
                    </a:lnTo>
                    <a:lnTo>
                      <a:pt x="47" y="63"/>
                    </a:lnTo>
                    <a:lnTo>
                      <a:pt x="44" y="68"/>
                    </a:lnTo>
                    <a:lnTo>
                      <a:pt x="42" y="72"/>
                    </a:lnTo>
                    <a:lnTo>
                      <a:pt x="35" y="77"/>
                    </a:lnTo>
                    <a:lnTo>
                      <a:pt x="30" y="78"/>
                    </a:lnTo>
                    <a:lnTo>
                      <a:pt x="23" y="80"/>
                    </a:lnTo>
                    <a:lnTo>
                      <a:pt x="20" y="80"/>
                    </a:lnTo>
                    <a:lnTo>
                      <a:pt x="16" y="78"/>
                    </a:lnTo>
                    <a:lnTo>
                      <a:pt x="13" y="77"/>
                    </a:lnTo>
                    <a:lnTo>
                      <a:pt x="10" y="76"/>
                    </a:lnTo>
                    <a:lnTo>
                      <a:pt x="6" y="72"/>
                    </a:lnTo>
                    <a:lnTo>
                      <a:pt x="1" y="65"/>
                    </a:lnTo>
                    <a:lnTo>
                      <a:pt x="0" y="60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2" y="44"/>
                    </a:lnTo>
                    <a:lnTo>
                      <a:pt x="5" y="39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7" y="28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9" y="14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6" name="Freeform 88"/>
              <p:cNvSpPr>
                <a:spLocks noEditPoints="1"/>
              </p:cNvSpPr>
              <p:nvPr/>
            </p:nvSpPr>
            <p:spPr bwMode="auto">
              <a:xfrm>
                <a:off x="3662" y="2640"/>
                <a:ext cx="46" cy="73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18" y="9"/>
                  </a:cxn>
                  <a:cxn ang="0">
                    <a:pos x="13" y="14"/>
                  </a:cxn>
                  <a:cxn ang="0">
                    <a:pos x="12" y="16"/>
                  </a:cxn>
                  <a:cxn ang="0">
                    <a:pos x="10" y="20"/>
                  </a:cxn>
                  <a:cxn ang="0">
                    <a:pos x="10" y="41"/>
                  </a:cxn>
                  <a:cxn ang="0">
                    <a:pos x="13" y="43"/>
                  </a:cxn>
                  <a:cxn ang="0">
                    <a:pos x="17" y="45"/>
                  </a:cxn>
                  <a:cxn ang="0">
                    <a:pos x="19" y="46"/>
                  </a:cxn>
                  <a:cxn ang="0">
                    <a:pos x="23" y="47"/>
                  </a:cxn>
                  <a:cxn ang="0">
                    <a:pos x="30" y="45"/>
                  </a:cxn>
                  <a:cxn ang="0">
                    <a:pos x="34" y="41"/>
                  </a:cxn>
                  <a:cxn ang="0">
                    <a:pos x="35" y="38"/>
                  </a:cxn>
                  <a:cxn ang="0">
                    <a:pos x="36" y="35"/>
                  </a:cxn>
                  <a:cxn ang="0">
                    <a:pos x="36" y="31"/>
                  </a:cxn>
                  <a:cxn ang="0">
                    <a:pos x="38" y="27"/>
                  </a:cxn>
                  <a:cxn ang="0">
                    <a:pos x="36" y="24"/>
                  </a:cxn>
                  <a:cxn ang="0">
                    <a:pos x="36" y="20"/>
                  </a:cxn>
                  <a:cxn ang="0">
                    <a:pos x="35" y="16"/>
                  </a:cxn>
                  <a:cxn ang="0">
                    <a:pos x="33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0" y="7"/>
                  </a:cxn>
                  <a:cxn ang="0">
                    <a:pos x="19" y="0"/>
                  </a:cxn>
                  <a:cxn ang="0">
                    <a:pos x="29" y="0"/>
                  </a:cxn>
                  <a:cxn ang="0">
                    <a:pos x="34" y="1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6" y="20"/>
                  </a:cxn>
                  <a:cxn ang="0">
                    <a:pos x="46" y="34"/>
                  </a:cxn>
                  <a:cxn ang="0">
                    <a:pos x="44" y="43"/>
                  </a:cxn>
                  <a:cxn ang="0">
                    <a:pos x="41" y="47"/>
                  </a:cxn>
                  <a:cxn ang="0">
                    <a:pos x="34" y="52"/>
                  </a:cxn>
                  <a:cxn ang="0">
                    <a:pos x="24" y="55"/>
                  </a:cxn>
                  <a:cxn ang="0">
                    <a:pos x="20" y="55"/>
                  </a:cxn>
                  <a:cxn ang="0">
                    <a:pos x="17" y="53"/>
                  </a:cxn>
                  <a:cxn ang="0">
                    <a:pos x="14" y="52"/>
                  </a:cxn>
                  <a:cxn ang="0">
                    <a:pos x="13" y="52"/>
                  </a:cxn>
                  <a:cxn ang="0">
                    <a:pos x="12" y="51"/>
                  </a:cxn>
                  <a:cxn ang="0">
                    <a:pos x="9" y="50"/>
                  </a:cxn>
                  <a:cxn ang="0">
                    <a:pos x="10" y="51"/>
                  </a:cxn>
                  <a:cxn ang="0">
                    <a:pos x="10" y="72"/>
                  </a:cxn>
                  <a:cxn ang="0">
                    <a:pos x="9" y="72"/>
                  </a:cxn>
                  <a:cxn ang="0">
                    <a:pos x="9" y="73"/>
                  </a:cxn>
                  <a:cxn ang="0">
                    <a:pos x="2" y="73"/>
                  </a:cxn>
                  <a:cxn ang="0">
                    <a:pos x="0" y="72"/>
                  </a:cxn>
                  <a:cxn ang="0">
                    <a:pos x="0" y="21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46" h="73">
                    <a:moveTo>
                      <a:pt x="20" y="7"/>
                    </a:moveTo>
                    <a:lnTo>
                      <a:pt x="18" y="9"/>
                    </a:lnTo>
                    <a:lnTo>
                      <a:pt x="13" y="14"/>
                    </a:lnTo>
                    <a:lnTo>
                      <a:pt x="12" y="16"/>
                    </a:lnTo>
                    <a:lnTo>
                      <a:pt x="10" y="20"/>
                    </a:lnTo>
                    <a:lnTo>
                      <a:pt x="10" y="41"/>
                    </a:lnTo>
                    <a:lnTo>
                      <a:pt x="13" y="43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3" y="47"/>
                    </a:lnTo>
                    <a:lnTo>
                      <a:pt x="30" y="45"/>
                    </a:lnTo>
                    <a:lnTo>
                      <a:pt x="34" y="41"/>
                    </a:lnTo>
                    <a:lnTo>
                      <a:pt x="35" y="38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6" y="24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0" y="7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6" y="20"/>
                    </a:lnTo>
                    <a:lnTo>
                      <a:pt x="46" y="34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52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7" y="53"/>
                    </a:lnTo>
                    <a:lnTo>
                      <a:pt x="14" y="52"/>
                    </a:lnTo>
                    <a:lnTo>
                      <a:pt x="13" y="52"/>
                    </a:lnTo>
                    <a:lnTo>
                      <a:pt x="12" y="51"/>
                    </a:lnTo>
                    <a:lnTo>
                      <a:pt x="9" y="50"/>
                    </a:lnTo>
                    <a:lnTo>
                      <a:pt x="10" y="51"/>
                    </a:lnTo>
                    <a:lnTo>
                      <a:pt x="10" y="72"/>
                    </a:lnTo>
                    <a:lnTo>
                      <a:pt x="9" y="72"/>
                    </a:lnTo>
                    <a:lnTo>
                      <a:pt x="9" y="73"/>
                    </a:lnTo>
                    <a:lnTo>
                      <a:pt x="2" y="73"/>
                    </a:lnTo>
                    <a:lnTo>
                      <a:pt x="0" y="72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7" name="Freeform 89"/>
              <p:cNvSpPr>
                <a:spLocks/>
              </p:cNvSpPr>
              <p:nvPr/>
            </p:nvSpPr>
            <p:spPr bwMode="auto">
              <a:xfrm>
                <a:off x="3722" y="2640"/>
                <a:ext cx="44" cy="5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9" y="5"/>
                  </a:cxn>
                  <a:cxn ang="0">
                    <a:pos x="10" y="7"/>
                  </a:cxn>
                  <a:cxn ang="0">
                    <a:pos x="10" y="16"/>
                  </a:cxn>
                  <a:cxn ang="0">
                    <a:pos x="9" y="21"/>
                  </a:cxn>
                  <a:cxn ang="0">
                    <a:pos x="9" y="35"/>
                  </a:cxn>
                  <a:cxn ang="0">
                    <a:pos x="10" y="37"/>
                  </a:cxn>
                  <a:cxn ang="0">
                    <a:pos x="10" y="41"/>
                  </a:cxn>
                  <a:cxn ang="0">
                    <a:pos x="14" y="45"/>
                  </a:cxn>
                  <a:cxn ang="0">
                    <a:pos x="16" y="46"/>
                  </a:cxn>
                  <a:cxn ang="0">
                    <a:pos x="17" y="47"/>
                  </a:cxn>
                  <a:cxn ang="0">
                    <a:pos x="21" y="47"/>
                  </a:cxn>
                  <a:cxn ang="0">
                    <a:pos x="23" y="46"/>
                  </a:cxn>
                  <a:cxn ang="0">
                    <a:pos x="27" y="46"/>
                  </a:cxn>
                  <a:cxn ang="0">
                    <a:pos x="30" y="45"/>
                  </a:cxn>
                  <a:cxn ang="0">
                    <a:pos x="33" y="37"/>
                  </a:cxn>
                  <a:cxn ang="0">
                    <a:pos x="33" y="35"/>
                  </a:cxn>
                  <a:cxn ang="0">
                    <a:pos x="35" y="32"/>
                  </a:cxn>
                  <a:cxn ang="0">
                    <a:pos x="35" y="14"/>
                  </a:cxn>
                  <a:cxn ang="0">
                    <a:pos x="33" y="11"/>
                  </a:cxn>
                  <a:cxn ang="0">
                    <a:pos x="33" y="7"/>
                  </a:cxn>
                  <a:cxn ang="0">
                    <a:pos x="32" y="3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5" y="0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42" y="1"/>
                  </a:cxn>
                  <a:cxn ang="0">
                    <a:pos x="42" y="7"/>
                  </a:cxn>
                  <a:cxn ang="0">
                    <a:pos x="43" y="14"/>
                  </a:cxn>
                  <a:cxn ang="0">
                    <a:pos x="43" y="16"/>
                  </a:cxn>
                  <a:cxn ang="0">
                    <a:pos x="44" y="19"/>
                  </a:cxn>
                  <a:cxn ang="0">
                    <a:pos x="44" y="25"/>
                  </a:cxn>
                  <a:cxn ang="0">
                    <a:pos x="42" y="37"/>
                  </a:cxn>
                  <a:cxn ang="0">
                    <a:pos x="41" y="42"/>
                  </a:cxn>
                  <a:cxn ang="0">
                    <a:pos x="38" y="46"/>
                  </a:cxn>
                  <a:cxn ang="0">
                    <a:pos x="35" y="50"/>
                  </a:cxn>
                  <a:cxn ang="0">
                    <a:pos x="31" y="52"/>
                  </a:cxn>
                  <a:cxn ang="0">
                    <a:pos x="26" y="53"/>
                  </a:cxn>
                  <a:cxn ang="0">
                    <a:pos x="20" y="55"/>
                  </a:cxn>
                  <a:cxn ang="0">
                    <a:pos x="15" y="55"/>
                  </a:cxn>
                  <a:cxn ang="0">
                    <a:pos x="10" y="53"/>
                  </a:cxn>
                  <a:cxn ang="0">
                    <a:pos x="7" y="51"/>
                  </a:cxn>
                  <a:cxn ang="0">
                    <a:pos x="4" y="48"/>
                  </a:cxn>
                  <a:cxn ang="0">
                    <a:pos x="1" y="41"/>
                  </a:cxn>
                  <a:cxn ang="0">
                    <a:pos x="0" y="36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4" h="55">
                    <a:moveTo>
                      <a:pt x="1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0" y="16"/>
                    </a:lnTo>
                    <a:lnTo>
                      <a:pt x="9" y="21"/>
                    </a:lnTo>
                    <a:lnTo>
                      <a:pt x="9" y="35"/>
                    </a:lnTo>
                    <a:lnTo>
                      <a:pt x="10" y="37"/>
                    </a:lnTo>
                    <a:lnTo>
                      <a:pt x="10" y="41"/>
                    </a:lnTo>
                    <a:lnTo>
                      <a:pt x="14" y="45"/>
                    </a:lnTo>
                    <a:lnTo>
                      <a:pt x="16" y="46"/>
                    </a:lnTo>
                    <a:lnTo>
                      <a:pt x="17" y="47"/>
                    </a:lnTo>
                    <a:lnTo>
                      <a:pt x="21" y="47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0" y="45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5" y="32"/>
                    </a:lnTo>
                    <a:lnTo>
                      <a:pt x="35" y="14"/>
                    </a:lnTo>
                    <a:lnTo>
                      <a:pt x="33" y="11"/>
                    </a:lnTo>
                    <a:lnTo>
                      <a:pt x="33" y="7"/>
                    </a:lnTo>
                    <a:lnTo>
                      <a:pt x="32" y="3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42" y="1"/>
                    </a:lnTo>
                    <a:lnTo>
                      <a:pt x="42" y="7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44" y="25"/>
                    </a:lnTo>
                    <a:lnTo>
                      <a:pt x="42" y="37"/>
                    </a:lnTo>
                    <a:lnTo>
                      <a:pt x="41" y="42"/>
                    </a:lnTo>
                    <a:lnTo>
                      <a:pt x="38" y="46"/>
                    </a:lnTo>
                    <a:lnTo>
                      <a:pt x="35" y="50"/>
                    </a:lnTo>
                    <a:lnTo>
                      <a:pt x="31" y="52"/>
                    </a:lnTo>
                    <a:lnTo>
                      <a:pt x="26" y="53"/>
                    </a:lnTo>
                    <a:lnTo>
                      <a:pt x="20" y="55"/>
                    </a:lnTo>
                    <a:lnTo>
                      <a:pt x="15" y="55"/>
                    </a:lnTo>
                    <a:lnTo>
                      <a:pt x="10" y="53"/>
                    </a:lnTo>
                    <a:lnTo>
                      <a:pt x="7" y="51"/>
                    </a:lnTo>
                    <a:lnTo>
                      <a:pt x="4" y="48"/>
                    </a:lnTo>
                    <a:lnTo>
                      <a:pt x="1" y="41"/>
                    </a:lnTo>
                    <a:lnTo>
                      <a:pt x="0" y="36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8" name="Freeform 90"/>
              <p:cNvSpPr>
                <a:spLocks noEditPoints="1"/>
              </p:cNvSpPr>
              <p:nvPr/>
            </p:nvSpPr>
            <p:spPr bwMode="auto">
              <a:xfrm>
                <a:off x="3780" y="2641"/>
                <a:ext cx="53" cy="54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19" y="9"/>
                  </a:cxn>
                  <a:cxn ang="0">
                    <a:pos x="16" y="10"/>
                  </a:cxn>
                  <a:cxn ang="0">
                    <a:pos x="11" y="15"/>
                  </a:cxn>
                  <a:cxn ang="0">
                    <a:pos x="10" y="19"/>
                  </a:cxn>
                  <a:cxn ang="0">
                    <a:pos x="10" y="23"/>
                  </a:cxn>
                  <a:cxn ang="0">
                    <a:pos x="9" y="26"/>
                  </a:cxn>
                  <a:cxn ang="0">
                    <a:pos x="10" y="34"/>
                  </a:cxn>
                  <a:cxn ang="0">
                    <a:pos x="11" y="37"/>
                  </a:cxn>
                  <a:cxn ang="0">
                    <a:pos x="12" y="40"/>
                  </a:cxn>
                  <a:cxn ang="0">
                    <a:pos x="15" y="42"/>
                  </a:cxn>
                  <a:cxn ang="0">
                    <a:pos x="20" y="45"/>
                  </a:cxn>
                  <a:cxn ang="0">
                    <a:pos x="24" y="46"/>
                  </a:cxn>
                  <a:cxn ang="0">
                    <a:pos x="29" y="45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6" y="37"/>
                  </a:cxn>
                  <a:cxn ang="0">
                    <a:pos x="38" y="34"/>
                  </a:cxn>
                  <a:cxn ang="0">
                    <a:pos x="38" y="25"/>
                  </a:cxn>
                  <a:cxn ang="0">
                    <a:pos x="37" y="21"/>
                  </a:cxn>
                  <a:cxn ang="0">
                    <a:pos x="37" y="19"/>
                  </a:cxn>
                  <a:cxn ang="0">
                    <a:pos x="35" y="14"/>
                  </a:cxn>
                  <a:cxn ang="0">
                    <a:pos x="32" y="11"/>
                  </a:cxn>
                  <a:cxn ang="0">
                    <a:pos x="31" y="9"/>
                  </a:cxn>
                  <a:cxn ang="0">
                    <a:pos x="29" y="8"/>
                  </a:cxn>
                  <a:cxn ang="0">
                    <a:pos x="22" y="8"/>
                  </a:cxn>
                  <a:cxn ang="0">
                    <a:pos x="20" y="0"/>
                  </a:cxn>
                  <a:cxn ang="0">
                    <a:pos x="52" y="0"/>
                  </a:cxn>
                  <a:cxn ang="0">
                    <a:pos x="53" y="2"/>
                  </a:cxn>
                  <a:cxn ang="0">
                    <a:pos x="53" y="4"/>
                  </a:cxn>
                  <a:cxn ang="0">
                    <a:pos x="52" y="5"/>
                  </a:cxn>
                  <a:cxn ang="0">
                    <a:pos x="52" y="8"/>
                  </a:cxn>
                  <a:cxn ang="0">
                    <a:pos x="38" y="8"/>
                  </a:cxn>
                  <a:cxn ang="0">
                    <a:pos x="41" y="9"/>
                  </a:cxn>
                  <a:cxn ang="0">
                    <a:pos x="47" y="21"/>
                  </a:cxn>
                  <a:cxn ang="0">
                    <a:pos x="47" y="33"/>
                  </a:cxn>
                  <a:cxn ang="0">
                    <a:pos x="45" y="42"/>
                  </a:cxn>
                  <a:cxn ang="0">
                    <a:pos x="42" y="46"/>
                  </a:cxn>
                  <a:cxn ang="0">
                    <a:pos x="35" y="51"/>
                  </a:cxn>
                  <a:cxn ang="0">
                    <a:pos x="30" y="52"/>
                  </a:cxn>
                  <a:cxn ang="0">
                    <a:pos x="24" y="54"/>
                  </a:cxn>
                  <a:cxn ang="0">
                    <a:pos x="20" y="54"/>
                  </a:cxn>
                  <a:cxn ang="0">
                    <a:pos x="16" y="52"/>
                  </a:cxn>
                  <a:cxn ang="0">
                    <a:pos x="14" y="51"/>
                  </a:cxn>
                  <a:cxn ang="0">
                    <a:pos x="9" y="50"/>
                  </a:cxn>
                  <a:cxn ang="0">
                    <a:pos x="4" y="42"/>
                  </a:cxn>
                  <a:cxn ang="0">
                    <a:pos x="0" y="35"/>
                  </a:cxn>
                  <a:cxn ang="0">
                    <a:pos x="0" y="21"/>
                  </a:cxn>
                  <a:cxn ang="0">
                    <a:pos x="1" y="15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5" y="2"/>
                  </a:cxn>
                  <a:cxn ang="0">
                    <a:pos x="20" y="0"/>
                  </a:cxn>
                </a:cxnLst>
                <a:rect l="0" t="0" r="r" b="b"/>
                <a:pathLst>
                  <a:path w="53" h="54">
                    <a:moveTo>
                      <a:pt x="22" y="8"/>
                    </a:moveTo>
                    <a:lnTo>
                      <a:pt x="19" y="9"/>
                    </a:lnTo>
                    <a:lnTo>
                      <a:pt x="16" y="10"/>
                    </a:lnTo>
                    <a:lnTo>
                      <a:pt x="11" y="15"/>
                    </a:lnTo>
                    <a:lnTo>
                      <a:pt x="10" y="19"/>
                    </a:lnTo>
                    <a:lnTo>
                      <a:pt x="10" y="23"/>
                    </a:lnTo>
                    <a:lnTo>
                      <a:pt x="9" y="26"/>
                    </a:lnTo>
                    <a:lnTo>
                      <a:pt x="10" y="34"/>
                    </a:lnTo>
                    <a:lnTo>
                      <a:pt x="11" y="37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20" y="45"/>
                    </a:lnTo>
                    <a:lnTo>
                      <a:pt x="24" y="46"/>
                    </a:lnTo>
                    <a:lnTo>
                      <a:pt x="29" y="45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6" y="37"/>
                    </a:lnTo>
                    <a:lnTo>
                      <a:pt x="38" y="34"/>
                    </a:lnTo>
                    <a:lnTo>
                      <a:pt x="38" y="25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5" y="14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2" y="8"/>
                    </a:lnTo>
                    <a:close/>
                    <a:moveTo>
                      <a:pt x="20" y="0"/>
                    </a:moveTo>
                    <a:lnTo>
                      <a:pt x="52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38" y="8"/>
                    </a:lnTo>
                    <a:lnTo>
                      <a:pt x="41" y="9"/>
                    </a:lnTo>
                    <a:lnTo>
                      <a:pt x="47" y="21"/>
                    </a:lnTo>
                    <a:lnTo>
                      <a:pt x="47" y="33"/>
                    </a:lnTo>
                    <a:lnTo>
                      <a:pt x="45" y="42"/>
                    </a:lnTo>
                    <a:lnTo>
                      <a:pt x="42" y="46"/>
                    </a:lnTo>
                    <a:lnTo>
                      <a:pt x="35" y="51"/>
                    </a:lnTo>
                    <a:lnTo>
                      <a:pt x="30" y="52"/>
                    </a:lnTo>
                    <a:lnTo>
                      <a:pt x="24" y="54"/>
                    </a:lnTo>
                    <a:lnTo>
                      <a:pt x="20" y="54"/>
                    </a:lnTo>
                    <a:lnTo>
                      <a:pt x="16" y="52"/>
                    </a:lnTo>
                    <a:lnTo>
                      <a:pt x="14" y="51"/>
                    </a:lnTo>
                    <a:lnTo>
                      <a:pt x="9" y="50"/>
                    </a:lnTo>
                    <a:lnTo>
                      <a:pt x="4" y="42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5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39" name="Freeform 91"/>
              <p:cNvSpPr>
                <a:spLocks/>
              </p:cNvSpPr>
              <p:nvPr/>
            </p:nvSpPr>
            <p:spPr bwMode="auto">
              <a:xfrm>
                <a:off x="3843" y="2640"/>
                <a:ext cx="43" cy="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9" y="9"/>
                  </a:cxn>
                  <a:cxn ang="0">
                    <a:pos x="13" y="5"/>
                  </a:cxn>
                  <a:cxn ang="0">
                    <a:pos x="17" y="1"/>
                  </a:cxn>
                  <a:cxn ang="0">
                    <a:pos x="21" y="0"/>
                  </a:cxn>
                  <a:cxn ang="0">
                    <a:pos x="30" y="0"/>
                  </a:cxn>
                  <a:cxn ang="0">
                    <a:pos x="34" y="1"/>
                  </a:cxn>
                  <a:cxn ang="0">
                    <a:pos x="37" y="4"/>
                  </a:cxn>
                  <a:cxn ang="0">
                    <a:pos x="40" y="6"/>
                  </a:cxn>
                  <a:cxn ang="0">
                    <a:pos x="41" y="9"/>
                  </a:cxn>
                  <a:cxn ang="0">
                    <a:pos x="43" y="16"/>
                  </a:cxn>
                  <a:cxn ang="0">
                    <a:pos x="43" y="72"/>
                  </a:cxn>
                  <a:cxn ang="0">
                    <a:pos x="42" y="73"/>
                  </a:cxn>
                  <a:cxn ang="0">
                    <a:pos x="35" y="73"/>
                  </a:cxn>
                  <a:cxn ang="0">
                    <a:pos x="35" y="72"/>
                  </a:cxn>
                  <a:cxn ang="0">
                    <a:pos x="34" y="72"/>
                  </a:cxn>
                  <a:cxn ang="0">
                    <a:pos x="34" y="16"/>
                  </a:cxn>
                  <a:cxn ang="0">
                    <a:pos x="31" y="11"/>
                  </a:cxn>
                  <a:cxn ang="0">
                    <a:pos x="29" y="9"/>
                  </a:cxn>
                  <a:cxn ang="0">
                    <a:pos x="26" y="7"/>
                  </a:cxn>
                  <a:cxn ang="0">
                    <a:pos x="24" y="7"/>
                  </a:cxn>
                  <a:cxn ang="0">
                    <a:pos x="16" y="10"/>
                  </a:cxn>
                  <a:cxn ang="0">
                    <a:pos x="14" y="12"/>
                  </a:cxn>
                  <a:cxn ang="0">
                    <a:pos x="10" y="17"/>
                  </a:cxn>
                  <a:cxn ang="0">
                    <a:pos x="10" y="52"/>
                  </a:cxn>
                  <a:cxn ang="0">
                    <a:pos x="9" y="53"/>
                  </a:cxn>
                  <a:cxn ang="0">
                    <a:pos x="1" y="53"/>
                  </a:cxn>
                  <a:cxn ang="0">
                    <a:pos x="1" y="52"/>
                  </a:cxn>
                  <a:cxn ang="0">
                    <a:pos x="0" y="52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3" h="73">
                    <a:moveTo>
                      <a:pt x="1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9"/>
                    </a:lnTo>
                    <a:lnTo>
                      <a:pt x="13" y="5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1" y="9"/>
                    </a:lnTo>
                    <a:lnTo>
                      <a:pt x="43" y="16"/>
                    </a:lnTo>
                    <a:lnTo>
                      <a:pt x="43" y="72"/>
                    </a:lnTo>
                    <a:lnTo>
                      <a:pt x="42" y="73"/>
                    </a:lnTo>
                    <a:lnTo>
                      <a:pt x="35" y="73"/>
                    </a:lnTo>
                    <a:lnTo>
                      <a:pt x="35" y="72"/>
                    </a:lnTo>
                    <a:lnTo>
                      <a:pt x="34" y="72"/>
                    </a:lnTo>
                    <a:lnTo>
                      <a:pt x="34" y="16"/>
                    </a:lnTo>
                    <a:lnTo>
                      <a:pt x="31" y="11"/>
                    </a:lnTo>
                    <a:lnTo>
                      <a:pt x="29" y="9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7"/>
                    </a:lnTo>
                    <a:lnTo>
                      <a:pt x="10" y="52"/>
                    </a:lnTo>
                    <a:lnTo>
                      <a:pt x="9" y="53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0" y="5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0" name="Freeform 92"/>
              <p:cNvSpPr>
                <a:spLocks/>
              </p:cNvSpPr>
              <p:nvPr/>
            </p:nvSpPr>
            <p:spPr bwMode="auto">
              <a:xfrm>
                <a:off x="3896" y="2611"/>
                <a:ext cx="42" cy="99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40" y="0"/>
                  </a:cxn>
                  <a:cxn ang="0">
                    <a:pos x="41" y="2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9" y="96"/>
                  </a:cxn>
                  <a:cxn ang="0">
                    <a:pos x="9" y="97"/>
                  </a:cxn>
                  <a:cxn ang="0">
                    <a:pos x="7" y="97"/>
                  </a:cxn>
                  <a:cxn ang="0">
                    <a:pos x="5" y="99"/>
                  </a:cxn>
                  <a:cxn ang="0">
                    <a:pos x="4" y="99"/>
                  </a:cxn>
                  <a:cxn ang="0">
                    <a:pos x="3" y="97"/>
                  </a:cxn>
                  <a:cxn ang="0">
                    <a:pos x="0" y="97"/>
                  </a:cxn>
                  <a:cxn ang="0">
                    <a:pos x="0" y="95"/>
                  </a:cxn>
                  <a:cxn ang="0">
                    <a:pos x="34" y="3"/>
                  </a:cxn>
                  <a:cxn ang="0">
                    <a:pos x="34" y="2"/>
                  </a:cxn>
                  <a:cxn ang="0">
                    <a:pos x="35" y="2"/>
                  </a:cxn>
                  <a:cxn ang="0">
                    <a:pos x="36" y="0"/>
                  </a:cxn>
                </a:cxnLst>
                <a:rect l="0" t="0" r="r" b="b"/>
                <a:pathLst>
                  <a:path w="42" h="99">
                    <a:moveTo>
                      <a:pt x="36" y="0"/>
                    </a:moveTo>
                    <a:lnTo>
                      <a:pt x="40" y="0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9" y="96"/>
                    </a:lnTo>
                    <a:lnTo>
                      <a:pt x="9" y="97"/>
                    </a:lnTo>
                    <a:lnTo>
                      <a:pt x="7" y="97"/>
                    </a:lnTo>
                    <a:lnTo>
                      <a:pt x="5" y="99"/>
                    </a:lnTo>
                    <a:lnTo>
                      <a:pt x="4" y="99"/>
                    </a:lnTo>
                    <a:lnTo>
                      <a:pt x="3" y="97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34" y="3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1" name="Freeform 93"/>
              <p:cNvSpPr>
                <a:spLocks/>
              </p:cNvSpPr>
              <p:nvPr/>
            </p:nvSpPr>
            <p:spPr bwMode="auto">
              <a:xfrm>
                <a:off x="3941" y="2621"/>
                <a:ext cx="53" cy="7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2" y="0"/>
                  </a:cxn>
                  <a:cxn ang="0">
                    <a:pos x="52" y="2"/>
                  </a:cxn>
                  <a:cxn ang="0">
                    <a:pos x="53" y="2"/>
                  </a:cxn>
                  <a:cxn ang="0">
                    <a:pos x="53" y="7"/>
                  </a:cxn>
                  <a:cxn ang="0">
                    <a:pos x="52" y="8"/>
                  </a:cxn>
                  <a:cxn ang="0">
                    <a:pos x="52" y="9"/>
                  </a:cxn>
                  <a:cxn ang="0">
                    <a:pos x="31" y="9"/>
                  </a:cxn>
                  <a:cxn ang="0">
                    <a:pos x="31" y="71"/>
                  </a:cxn>
                  <a:cxn ang="0">
                    <a:pos x="30" y="72"/>
                  </a:cxn>
                  <a:cxn ang="0">
                    <a:pos x="22" y="72"/>
                  </a:cxn>
                  <a:cxn ang="0">
                    <a:pos x="22" y="71"/>
                  </a:cxn>
                  <a:cxn ang="0">
                    <a:pos x="21" y="71"/>
                  </a:cxn>
                  <a:cxn ang="0">
                    <a:pos x="21" y="9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53" h="72">
                    <a:moveTo>
                      <a:pt x="1" y="0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7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31" y="9"/>
                    </a:lnTo>
                    <a:lnTo>
                      <a:pt x="31" y="71"/>
                    </a:lnTo>
                    <a:lnTo>
                      <a:pt x="30" y="72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21" y="71"/>
                    </a:lnTo>
                    <a:lnTo>
                      <a:pt x="21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2" name="Freeform 94"/>
              <p:cNvSpPr>
                <a:spLocks/>
              </p:cNvSpPr>
              <p:nvPr/>
            </p:nvSpPr>
            <p:spPr bwMode="auto">
              <a:xfrm>
                <a:off x="3999" y="2640"/>
                <a:ext cx="4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6" y="3"/>
                  </a:cxn>
                  <a:cxn ang="0">
                    <a:pos x="38" y="4"/>
                  </a:cxn>
                  <a:cxn ang="0">
                    <a:pos x="40" y="5"/>
                  </a:cxn>
                  <a:cxn ang="0">
                    <a:pos x="41" y="11"/>
                  </a:cxn>
                  <a:cxn ang="0">
                    <a:pos x="40" y="12"/>
                  </a:cxn>
                  <a:cxn ang="0">
                    <a:pos x="37" y="11"/>
                  </a:cxn>
                  <a:cxn ang="0">
                    <a:pos x="35" y="10"/>
                  </a:cxn>
                  <a:cxn ang="0">
                    <a:pos x="17" y="7"/>
                  </a:cxn>
                  <a:cxn ang="0">
                    <a:pos x="14" y="9"/>
                  </a:cxn>
                  <a:cxn ang="0">
                    <a:pos x="12" y="11"/>
                  </a:cxn>
                  <a:cxn ang="0">
                    <a:pos x="11" y="15"/>
                  </a:cxn>
                  <a:cxn ang="0">
                    <a:pos x="12" y="17"/>
                  </a:cxn>
                  <a:cxn ang="0">
                    <a:pos x="19" y="22"/>
                  </a:cxn>
                  <a:cxn ang="0">
                    <a:pos x="33" y="24"/>
                  </a:cxn>
                  <a:cxn ang="0">
                    <a:pos x="35" y="27"/>
                  </a:cxn>
                  <a:cxn ang="0">
                    <a:pos x="33" y="30"/>
                  </a:cxn>
                  <a:cxn ang="0">
                    <a:pos x="15" y="31"/>
                  </a:cxn>
                  <a:cxn ang="0">
                    <a:pos x="11" y="34"/>
                  </a:cxn>
                  <a:cxn ang="0">
                    <a:pos x="10" y="36"/>
                  </a:cxn>
                  <a:cxn ang="0">
                    <a:pos x="11" y="42"/>
                  </a:cxn>
                  <a:cxn ang="0">
                    <a:pos x="17" y="46"/>
                  </a:cxn>
                  <a:cxn ang="0">
                    <a:pos x="27" y="47"/>
                  </a:cxn>
                  <a:cxn ang="0">
                    <a:pos x="32" y="46"/>
                  </a:cxn>
                  <a:cxn ang="0">
                    <a:pos x="38" y="43"/>
                  </a:cxn>
                  <a:cxn ang="0">
                    <a:pos x="41" y="42"/>
                  </a:cxn>
                  <a:cxn ang="0">
                    <a:pos x="40" y="50"/>
                  </a:cxn>
                  <a:cxn ang="0">
                    <a:pos x="37" y="51"/>
                  </a:cxn>
                  <a:cxn ang="0">
                    <a:pos x="31" y="53"/>
                  </a:cxn>
                  <a:cxn ang="0">
                    <a:pos x="17" y="55"/>
                  </a:cxn>
                  <a:cxn ang="0">
                    <a:pos x="9" y="52"/>
                  </a:cxn>
                  <a:cxn ang="0">
                    <a:pos x="4" y="48"/>
                  </a:cxn>
                  <a:cxn ang="0">
                    <a:pos x="1" y="42"/>
                  </a:cxn>
                  <a:cxn ang="0">
                    <a:pos x="0" y="37"/>
                  </a:cxn>
                  <a:cxn ang="0">
                    <a:pos x="4" y="31"/>
                  </a:cxn>
                  <a:cxn ang="0">
                    <a:pos x="6" y="27"/>
                  </a:cxn>
                  <a:cxn ang="0">
                    <a:pos x="11" y="26"/>
                  </a:cxn>
                  <a:cxn ang="0">
                    <a:pos x="8" y="24"/>
                  </a:cxn>
                  <a:cxn ang="0">
                    <a:pos x="4" y="21"/>
                  </a:cxn>
                  <a:cxn ang="0">
                    <a:pos x="3" y="17"/>
                  </a:cxn>
                  <a:cxn ang="0">
                    <a:pos x="5" y="6"/>
                  </a:cxn>
                  <a:cxn ang="0">
                    <a:pos x="11" y="3"/>
                  </a:cxn>
                  <a:cxn ang="0">
                    <a:pos x="17" y="0"/>
                  </a:cxn>
                </a:cxnLst>
                <a:rect l="0" t="0" r="r" b="b"/>
                <a:pathLst>
                  <a:path w="41" h="55">
                    <a:moveTo>
                      <a:pt x="17" y="0"/>
                    </a:moveTo>
                    <a:lnTo>
                      <a:pt x="29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1" y="5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0" y="7"/>
                    </a:lnTo>
                    <a:lnTo>
                      <a:pt x="17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2" y="11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2" y="16"/>
                    </a:lnTo>
                    <a:lnTo>
                      <a:pt x="12" y="17"/>
                    </a:lnTo>
                    <a:lnTo>
                      <a:pt x="16" y="21"/>
                    </a:lnTo>
                    <a:lnTo>
                      <a:pt x="19" y="22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35" y="24"/>
                    </a:lnTo>
                    <a:lnTo>
                      <a:pt x="35" y="27"/>
                    </a:lnTo>
                    <a:lnTo>
                      <a:pt x="33" y="29"/>
                    </a:lnTo>
                    <a:lnTo>
                      <a:pt x="33" y="30"/>
                    </a:lnTo>
                    <a:lnTo>
                      <a:pt x="16" y="30"/>
                    </a:lnTo>
                    <a:lnTo>
                      <a:pt x="15" y="31"/>
                    </a:lnTo>
                    <a:lnTo>
                      <a:pt x="12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0" y="36"/>
                    </a:lnTo>
                    <a:lnTo>
                      <a:pt x="10" y="40"/>
                    </a:lnTo>
                    <a:lnTo>
                      <a:pt x="11" y="42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20" y="47"/>
                    </a:lnTo>
                    <a:lnTo>
                      <a:pt x="27" y="47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5" y="45"/>
                    </a:lnTo>
                    <a:lnTo>
                      <a:pt x="38" y="43"/>
                    </a:lnTo>
                    <a:lnTo>
                      <a:pt x="40" y="42"/>
                    </a:lnTo>
                    <a:lnTo>
                      <a:pt x="41" y="42"/>
                    </a:lnTo>
                    <a:lnTo>
                      <a:pt x="41" y="50"/>
                    </a:lnTo>
                    <a:lnTo>
                      <a:pt x="40" y="50"/>
                    </a:lnTo>
                    <a:lnTo>
                      <a:pt x="40" y="51"/>
                    </a:lnTo>
                    <a:lnTo>
                      <a:pt x="37" y="51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27" y="55"/>
                    </a:lnTo>
                    <a:lnTo>
                      <a:pt x="17" y="55"/>
                    </a:lnTo>
                    <a:lnTo>
                      <a:pt x="12" y="53"/>
                    </a:lnTo>
                    <a:lnTo>
                      <a:pt x="9" y="52"/>
                    </a:lnTo>
                    <a:lnTo>
                      <a:pt x="6" y="50"/>
                    </a:lnTo>
                    <a:lnTo>
                      <a:pt x="4" y="48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3" y="32"/>
                    </a:lnTo>
                    <a:lnTo>
                      <a:pt x="4" y="31"/>
                    </a:lnTo>
                    <a:lnTo>
                      <a:pt x="5" y="29"/>
                    </a:lnTo>
                    <a:lnTo>
                      <a:pt x="6" y="27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7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3" name="Freeform 95"/>
              <p:cNvSpPr>
                <a:spLocks noEditPoints="1"/>
              </p:cNvSpPr>
              <p:nvPr/>
            </p:nvSpPr>
            <p:spPr bwMode="auto">
              <a:xfrm>
                <a:off x="4052" y="2640"/>
                <a:ext cx="46" cy="73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18" y="9"/>
                  </a:cxn>
                  <a:cxn ang="0">
                    <a:pos x="13" y="14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41"/>
                  </a:cxn>
                  <a:cxn ang="0">
                    <a:pos x="13" y="43"/>
                  </a:cxn>
                  <a:cxn ang="0">
                    <a:pos x="20" y="46"/>
                  </a:cxn>
                  <a:cxn ang="0">
                    <a:pos x="23" y="47"/>
                  </a:cxn>
                  <a:cxn ang="0">
                    <a:pos x="30" y="45"/>
                  </a:cxn>
                  <a:cxn ang="0">
                    <a:pos x="32" y="43"/>
                  </a:cxn>
                  <a:cxn ang="0">
                    <a:pos x="35" y="38"/>
                  </a:cxn>
                  <a:cxn ang="0">
                    <a:pos x="37" y="31"/>
                  </a:cxn>
                  <a:cxn ang="0">
                    <a:pos x="37" y="24"/>
                  </a:cxn>
                  <a:cxn ang="0">
                    <a:pos x="35" y="16"/>
                  </a:cxn>
                  <a:cxn ang="0">
                    <a:pos x="32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0" y="7"/>
                  </a:cxn>
                  <a:cxn ang="0">
                    <a:pos x="19" y="0"/>
                  </a:cxn>
                  <a:cxn ang="0">
                    <a:pos x="29" y="0"/>
                  </a:cxn>
                  <a:cxn ang="0">
                    <a:pos x="34" y="1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6" y="20"/>
                  </a:cxn>
                  <a:cxn ang="0">
                    <a:pos x="46" y="34"/>
                  </a:cxn>
                  <a:cxn ang="0">
                    <a:pos x="44" y="43"/>
                  </a:cxn>
                  <a:cxn ang="0">
                    <a:pos x="41" y="47"/>
                  </a:cxn>
                  <a:cxn ang="0">
                    <a:pos x="34" y="52"/>
                  </a:cxn>
                  <a:cxn ang="0">
                    <a:pos x="24" y="55"/>
                  </a:cxn>
                  <a:cxn ang="0">
                    <a:pos x="20" y="55"/>
                  </a:cxn>
                  <a:cxn ang="0">
                    <a:pos x="13" y="52"/>
                  </a:cxn>
                  <a:cxn ang="0">
                    <a:pos x="10" y="50"/>
                  </a:cxn>
                  <a:cxn ang="0">
                    <a:pos x="10" y="72"/>
                  </a:cxn>
                  <a:cxn ang="0">
                    <a:pos x="9" y="73"/>
                  </a:cxn>
                  <a:cxn ang="0">
                    <a:pos x="2" y="73"/>
                  </a:cxn>
                  <a:cxn ang="0">
                    <a:pos x="2" y="72"/>
                  </a:cxn>
                  <a:cxn ang="0">
                    <a:pos x="0" y="72"/>
                  </a:cxn>
                  <a:cxn ang="0">
                    <a:pos x="0" y="22"/>
                  </a:cxn>
                  <a:cxn ang="0">
                    <a:pos x="2" y="19"/>
                  </a:cxn>
                  <a:cxn ang="0">
                    <a:pos x="3" y="16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46" h="73">
                    <a:moveTo>
                      <a:pt x="20" y="7"/>
                    </a:moveTo>
                    <a:lnTo>
                      <a:pt x="18" y="9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41"/>
                    </a:lnTo>
                    <a:lnTo>
                      <a:pt x="13" y="43"/>
                    </a:lnTo>
                    <a:lnTo>
                      <a:pt x="20" y="46"/>
                    </a:lnTo>
                    <a:lnTo>
                      <a:pt x="23" y="47"/>
                    </a:lnTo>
                    <a:lnTo>
                      <a:pt x="30" y="45"/>
                    </a:lnTo>
                    <a:lnTo>
                      <a:pt x="32" y="43"/>
                    </a:lnTo>
                    <a:lnTo>
                      <a:pt x="35" y="38"/>
                    </a:lnTo>
                    <a:lnTo>
                      <a:pt x="37" y="31"/>
                    </a:lnTo>
                    <a:lnTo>
                      <a:pt x="37" y="24"/>
                    </a:lnTo>
                    <a:lnTo>
                      <a:pt x="35" y="16"/>
                    </a:lnTo>
                    <a:lnTo>
                      <a:pt x="32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0" y="7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6" y="20"/>
                    </a:lnTo>
                    <a:lnTo>
                      <a:pt x="46" y="34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52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3" y="52"/>
                    </a:lnTo>
                    <a:lnTo>
                      <a:pt x="10" y="50"/>
                    </a:lnTo>
                    <a:lnTo>
                      <a:pt x="10" y="72"/>
                    </a:lnTo>
                    <a:lnTo>
                      <a:pt x="9" y="73"/>
                    </a:lnTo>
                    <a:lnTo>
                      <a:pt x="2" y="73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0" y="22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4" name="Freeform 96"/>
              <p:cNvSpPr>
                <a:spLocks/>
              </p:cNvSpPr>
              <p:nvPr/>
            </p:nvSpPr>
            <p:spPr bwMode="auto">
              <a:xfrm>
                <a:off x="4112" y="2640"/>
                <a:ext cx="53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8" y="1"/>
                  </a:cxn>
                  <a:cxn ang="0">
                    <a:pos x="10" y="1"/>
                  </a:cxn>
                  <a:cxn ang="0">
                    <a:pos x="10" y="37"/>
                  </a:cxn>
                  <a:cxn ang="0">
                    <a:pos x="11" y="41"/>
                  </a:cxn>
                  <a:cxn ang="0">
                    <a:pos x="12" y="43"/>
                  </a:cxn>
                  <a:cxn ang="0">
                    <a:pos x="17" y="46"/>
                  </a:cxn>
                  <a:cxn ang="0">
                    <a:pos x="23" y="46"/>
                  </a:cxn>
                  <a:cxn ang="0">
                    <a:pos x="27" y="45"/>
                  </a:cxn>
                  <a:cxn ang="0">
                    <a:pos x="34" y="37"/>
                  </a:cxn>
                  <a:cxn ang="0">
                    <a:pos x="34" y="1"/>
                  </a:cxn>
                  <a:cxn ang="0">
                    <a:pos x="36" y="0"/>
                  </a:cxn>
                  <a:cxn ang="0">
                    <a:pos x="41" y="0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3" y="43"/>
                  </a:cxn>
                  <a:cxn ang="0">
                    <a:pos x="44" y="45"/>
                  </a:cxn>
                  <a:cxn ang="0">
                    <a:pos x="44" y="46"/>
                  </a:cxn>
                  <a:cxn ang="0">
                    <a:pos x="47" y="46"/>
                  </a:cxn>
                  <a:cxn ang="0">
                    <a:pos x="48" y="47"/>
                  </a:cxn>
                  <a:cxn ang="0">
                    <a:pos x="48" y="46"/>
                  </a:cxn>
                  <a:cxn ang="0">
                    <a:pos x="53" y="46"/>
                  </a:cxn>
                  <a:cxn ang="0">
                    <a:pos x="53" y="52"/>
                  </a:cxn>
                  <a:cxn ang="0">
                    <a:pos x="52" y="53"/>
                  </a:cxn>
                  <a:cxn ang="0">
                    <a:pos x="50" y="53"/>
                  </a:cxn>
                  <a:cxn ang="0">
                    <a:pos x="49" y="55"/>
                  </a:cxn>
                  <a:cxn ang="0">
                    <a:pos x="45" y="55"/>
                  </a:cxn>
                  <a:cxn ang="0">
                    <a:pos x="38" y="52"/>
                  </a:cxn>
                  <a:cxn ang="0">
                    <a:pos x="36" y="50"/>
                  </a:cxn>
                  <a:cxn ang="0">
                    <a:pos x="34" y="46"/>
                  </a:cxn>
                  <a:cxn ang="0">
                    <a:pos x="31" y="50"/>
                  </a:cxn>
                  <a:cxn ang="0">
                    <a:pos x="27" y="52"/>
                  </a:cxn>
                  <a:cxn ang="0">
                    <a:pos x="23" y="53"/>
                  </a:cxn>
                  <a:cxn ang="0">
                    <a:pos x="18" y="55"/>
                  </a:cxn>
                  <a:cxn ang="0">
                    <a:pos x="16" y="53"/>
                  </a:cxn>
                  <a:cxn ang="0">
                    <a:pos x="13" y="53"/>
                  </a:cxn>
                  <a:cxn ang="0">
                    <a:pos x="11" y="52"/>
                  </a:cxn>
                  <a:cxn ang="0">
                    <a:pos x="8" y="50"/>
                  </a:cxn>
                  <a:cxn ang="0">
                    <a:pos x="8" y="52"/>
                  </a:cxn>
                  <a:cxn ang="0">
                    <a:pos x="10" y="53"/>
                  </a:cxn>
                  <a:cxn ang="0">
                    <a:pos x="10" y="72"/>
                  </a:cxn>
                  <a:cxn ang="0">
                    <a:pos x="8" y="73"/>
                  </a:cxn>
                  <a:cxn ang="0">
                    <a:pos x="1" y="73"/>
                  </a:cxn>
                  <a:cxn ang="0">
                    <a:pos x="1" y="72"/>
                  </a:cxn>
                  <a:cxn ang="0">
                    <a:pos x="0" y="72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53" h="73">
                    <a:moveTo>
                      <a:pt x="2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37"/>
                    </a:lnTo>
                    <a:lnTo>
                      <a:pt x="11" y="41"/>
                    </a:lnTo>
                    <a:lnTo>
                      <a:pt x="12" y="43"/>
                    </a:lnTo>
                    <a:lnTo>
                      <a:pt x="17" y="46"/>
                    </a:lnTo>
                    <a:lnTo>
                      <a:pt x="23" y="46"/>
                    </a:lnTo>
                    <a:lnTo>
                      <a:pt x="27" y="45"/>
                    </a:lnTo>
                    <a:lnTo>
                      <a:pt x="34" y="37"/>
                    </a:lnTo>
                    <a:lnTo>
                      <a:pt x="34" y="1"/>
                    </a:lnTo>
                    <a:lnTo>
                      <a:pt x="36" y="0"/>
                    </a:lnTo>
                    <a:lnTo>
                      <a:pt x="41" y="0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43"/>
                    </a:lnTo>
                    <a:lnTo>
                      <a:pt x="44" y="45"/>
                    </a:lnTo>
                    <a:lnTo>
                      <a:pt x="44" y="46"/>
                    </a:lnTo>
                    <a:lnTo>
                      <a:pt x="47" y="46"/>
                    </a:lnTo>
                    <a:lnTo>
                      <a:pt x="48" y="47"/>
                    </a:lnTo>
                    <a:lnTo>
                      <a:pt x="48" y="46"/>
                    </a:lnTo>
                    <a:lnTo>
                      <a:pt x="53" y="46"/>
                    </a:lnTo>
                    <a:lnTo>
                      <a:pt x="53" y="52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38" y="52"/>
                    </a:lnTo>
                    <a:lnTo>
                      <a:pt x="36" y="50"/>
                    </a:lnTo>
                    <a:lnTo>
                      <a:pt x="34" y="46"/>
                    </a:lnTo>
                    <a:lnTo>
                      <a:pt x="31" y="50"/>
                    </a:lnTo>
                    <a:lnTo>
                      <a:pt x="27" y="52"/>
                    </a:lnTo>
                    <a:lnTo>
                      <a:pt x="23" y="53"/>
                    </a:lnTo>
                    <a:lnTo>
                      <a:pt x="18" y="55"/>
                    </a:lnTo>
                    <a:lnTo>
                      <a:pt x="16" y="53"/>
                    </a:lnTo>
                    <a:lnTo>
                      <a:pt x="13" y="53"/>
                    </a:lnTo>
                    <a:lnTo>
                      <a:pt x="11" y="52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10" y="53"/>
                    </a:lnTo>
                    <a:lnTo>
                      <a:pt x="10" y="72"/>
                    </a:lnTo>
                    <a:lnTo>
                      <a:pt x="8" y="73"/>
                    </a:lnTo>
                    <a:lnTo>
                      <a:pt x="1" y="73"/>
                    </a:lnTo>
                    <a:lnTo>
                      <a:pt x="1" y="72"/>
                    </a:lnTo>
                    <a:lnTo>
                      <a:pt x="0" y="7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5" name="Freeform 97"/>
              <p:cNvSpPr>
                <a:spLocks noEditPoints="1"/>
              </p:cNvSpPr>
              <p:nvPr/>
            </p:nvSpPr>
            <p:spPr bwMode="auto">
              <a:xfrm>
                <a:off x="4171" y="2640"/>
                <a:ext cx="56" cy="55"/>
              </a:xfrm>
              <a:custGeom>
                <a:avLst/>
                <a:gdLst/>
                <a:ahLst/>
                <a:cxnLst>
                  <a:cxn ang="0">
                    <a:pos x="16" y="9"/>
                  </a:cxn>
                  <a:cxn ang="0">
                    <a:pos x="11" y="16"/>
                  </a:cxn>
                  <a:cxn ang="0">
                    <a:pos x="9" y="31"/>
                  </a:cxn>
                  <a:cxn ang="0">
                    <a:pos x="10" y="37"/>
                  </a:cxn>
                  <a:cxn ang="0">
                    <a:pos x="15" y="45"/>
                  </a:cxn>
                  <a:cxn ang="0">
                    <a:pos x="21" y="47"/>
                  </a:cxn>
                  <a:cxn ang="0">
                    <a:pos x="27" y="46"/>
                  </a:cxn>
                  <a:cxn ang="0">
                    <a:pos x="32" y="38"/>
                  </a:cxn>
                  <a:cxn ang="0">
                    <a:pos x="35" y="22"/>
                  </a:cxn>
                  <a:cxn ang="0">
                    <a:pos x="32" y="15"/>
                  </a:cxn>
                  <a:cxn ang="0">
                    <a:pos x="29" y="10"/>
                  </a:cxn>
                  <a:cxn ang="0">
                    <a:pos x="25" y="7"/>
                  </a:cxn>
                  <a:cxn ang="0">
                    <a:pos x="15" y="0"/>
                  </a:cxn>
                  <a:cxn ang="0">
                    <a:pos x="29" y="1"/>
                  </a:cxn>
                  <a:cxn ang="0">
                    <a:pos x="36" y="6"/>
                  </a:cxn>
                  <a:cxn ang="0">
                    <a:pos x="40" y="14"/>
                  </a:cxn>
                  <a:cxn ang="0">
                    <a:pos x="41" y="14"/>
                  </a:cxn>
                  <a:cxn ang="0">
                    <a:pos x="42" y="5"/>
                  </a:cxn>
                  <a:cxn ang="0">
                    <a:pos x="43" y="1"/>
                  </a:cxn>
                  <a:cxn ang="0">
                    <a:pos x="45" y="0"/>
                  </a:cxn>
                  <a:cxn ang="0">
                    <a:pos x="50" y="1"/>
                  </a:cxn>
                  <a:cxn ang="0">
                    <a:pos x="51" y="9"/>
                  </a:cxn>
                  <a:cxn ang="0">
                    <a:pos x="50" y="15"/>
                  </a:cxn>
                  <a:cxn ang="0">
                    <a:pos x="47" y="21"/>
                  </a:cxn>
                  <a:cxn ang="0">
                    <a:pos x="46" y="27"/>
                  </a:cxn>
                  <a:cxn ang="0">
                    <a:pos x="45" y="36"/>
                  </a:cxn>
                  <a:cxn ang="0">
                    <a:pos x="46" y="45"/>
                  </a:cxn>
                  <a:cxn ang="0">
                    <a:pos x="48" y="46"/>
                  </a:cxn>
                  <a:cxn ang="0">
                    <a:pos x="50" y="47"/>
                  </a:cxn>
                  <a:cxn ang="0">
                    <a:pos x="56" y="46"/>
                  </a:cxn>
                  <a:cxn ang="0">
                    <a:pos x="53" y="53"/>
                  </a:cxn>
                  <a:cxn ang="0">
                    <a:pos x="47" y="55"/>
                  </a:cxn>
                  <a:cxn ang="0">
                    <a:pos x="43" y="53"/>
                  </a:cxn>
                  <a:cxn ang="0">
                    <a:pos x="40" y="51"/>
                  </a:cxn>
                  <a:cxn ang="0">
                    <a:pos x="37" y="43"/>
                  </a:cxn>
                  <a:cxn ang="0">
                    <a:pos x="32" y="50"/>
                  </a:cxn>
                  <a:cxn ang="0">
                    <a:pos x="24" y="55"/>
                  </a:cxn>
                  <a:cxn ang="0">
                    <a:pos x="11" y="52"/>
                  </a:cxn>
                  <a:cxn ang="0">
                    <a:pos x="3" y="42"/>
                  </a:cxn>
                  <a:cxn ang="0">
                    <a:pos x="0" y="34"/>
                  </a:cxn>
                  <a:cxn ang="0">
                    <a:pos x="3" y="11"/>
                  </a:cxn>
                  <a:cxn ang="0">
                    <a:pos x="9" y="4"/>
                  </a:cxn>
                  <a:cxn ang="0">
                    <a:pos x="15" y="0"/>
                  </a:cxn>
                </a:cxnLst>
                <a:rect l="0" t="0" r="r" b="b"/>
                <a:pathLst>
                  <a:path w="56" h="55">
                    <a:moveTo>
                      <a:pt x="19" y="7"/>
                    </a:moveTo>
                    <a:lnTo>
                      <a:pt x="16" y="9"/>
                    </a:lnTo>
                    <a:lnTo>
                      <a:pt x="14" y="11"/>
                    </a:lnTo>
                    <a:lnTo>
                      <a:pt x="11" y="16"/>
                    </a:lnTo>
                    <a:lnTo>
                      <a:pt x="9" y="24"/>
                    </a:lnTo>
                    <a:lnTo>
                      <a:pt x="9" y="31"/>
                    </a:lnTo>
                    <a:lnTo>
                      <a:pt x="10" y="35"/>
                    </a:lnTo>
                    <a:lnTo>
                      <a:pt x="10" y="37"/>
                    </a:lnTo>
                    <a:lnTo>
                      <a:pt x="11" y="41"/>
                    </a:lnTo>
                    <a:lnTo>
                      <a:pt x="15" y="45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30" y="43"/>
                    </a:lnTo>
                    <a:lnTo>
                      <a:pt x="32" y="38"/>
                    </a:lnTo>
                    <a:lnTo>
                      <a:pt x="35" y="31"/>
                    </a:lnTo>
                    <a:lnTo>
                      <a:pt x="35" y="22"/>
                    </a:lnTo>
                    <a:lnTo>
                      <a:pt x="33" y="17"/>
                    </a:lnTo>
                    <a:lnTo>
                      <a:pt x="32" y="15"/>
                    </a:lnTo>
                    <a:lnTo>
                      <a:pt x="31" y="11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19" y="7"/>
                    </a:lnTo>
                    <a:close/>
                    <a:moveTo>
                      <a:pt x="15" y="0"/>
                    </a:moveTo>
                    <a:lnTo>
                      <a:pt x="25" y="0"/>
                    </a:lnTo>
                    <a:lnTo>
                      <a:pt x="29" y="1"/>
                    </a:lnTo>
                    <a:lnTo>
                      <a:pt x="33" y="4"/>
                    </a:lnTo>
                    <a:lnTo>
                      <a:pt x="36" y="6"/>
                    </a:lnTo>
                    <a:lnTo>
                      <a:pt x="38" y="10"/>
                    </a:lnTo>
                    <a:lnTo>
                      <a:pt x="40" y="14"/>
                    </a:lnTo>
                    <a:lnTo>
                      <a:pt x="40" y="17"/>
                    </a:lnTo>
                    <a:lnTo>
                      <a:pt x="41" y="14"/>
                    </a:lnTo>
                    <a:lnTo>
                      <a:pt x="41" y="10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3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9"/>
                    </a:lnTo>
                    <a:lnTo>
                      <a:pt x="50" y="12"/>
                    </a:lnTo>
                    <a:lnTo>
                      <a:pt x="50" y="15"/>
                    </a:lnTo>
                    <a:lnTo>
                      <a:pt x="48" y="17"/>
                    </a:lnTo>
                    <a:lnTo>
                      <a:pt x="47" y="21"/>
                    </a:lnTo>
                    <a:lnTo>
                      <a:pt x="47" y="24"/>
                    </a:lnTo>
                    <a:lnTo>
                      <a:pt x="46" y="27"/>
                    </a:lnTo>
                    <a:lnTo>
                      <a:pt x="43" y="32"/>
                    </a:lnTo>
                    <a:lnTo>
                      <a:pt x="45" y="36"/>
                    </a:lnTo>
                    <a:lnTo>
                      <a:pt x="45" y="40"/>
                    </a:lnTo>
                    <a:lnTo>
                      <a:pt x="46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8" y="47"/>
                    </a:lnTo>
                    <a:lnTo>
                      <a:pt x="50" y="47"/>
                    </a:lnTo>
                    <a:lnTo>
                      <a:pt x="51" y="46"/>
                    </a:lnTo>
                    <a:lnTo>
                      <a:pt x="56" y="46"/>
                    </a:lnTo>
                    <a:lnTo>
                      <a:pt x="56" y="53"/>
                    </a:lnTo>
                    <a:lnTo>
                      <a:pt x="53" y="53"/>
                    </a:lnTo>
                    <a:lnTo>
                      <a:pt x="52" y="55"/>
                    </a:lnTo>
                    <a:lnTo>
                      <a:pt x="47" y="55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1" y="52"/>
                    </a:lnTo>
                    <a:lnTo>
                      <a:pt x="40" y="51"/>
                    </a:lnTo>
                    <a:lnTo>
                      <a:pt x="37" y="46"/>
                    </a:lnTo>
                    <a:lnTo>
                      <a:pt x="37" y="43"/>
                    </a:lnTo>
                    <a:lnTo>
                      <a:pt x="35" y="48"/>
                    </a:lnTo>
                    <a:lnTo>
                      <a:pt x="32" y="50"/>
                    </a:lnTo>
                    <a:lnTo>
                      <a:pt x="31" y="51"/>
                    </a:lnTo>
                    <a:lnTo>
                      <a:pt x="24" y="55"/>
                    </a:lnTo>
                    <a:lnTo>
                      <a:pt x="16" y="55"/>
                    </a:lnTo>
                    <a:lnTo>
                      <a:pt x="11" y="52"/>
                    </a:lnTo>
                    <a:lnTo>
                      <a:pt x="4" y="47"/>
                    </a:lnTo>
                    <a:lnTo>
                      <a:pt x="3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6" name="Freeform 98"/>
              <p:cNvSpPr>
                <a:spLocks/>
              </p:cNvSpPr>
              <p:nvPr/>
            </p:nvSpPr>
            <p:spPr bwMode="auto">
              <a:xfrm>
                <a:off x="4229" y="2641"/>
                <a:ext cx="44" cy="5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2" y="0"/>
                  </a:cxn>
                  <a:cxn ang="0">
                    <a:pos x="44" y="2"/>
                  </a:cxn>
                  <a:cxn ang="0">
                    <a:pos x="44" y="5"/>
                  </a:cxn>
                  <a:cxn ang="0">
                    <a:pos x="42" y="6"/>
                  </a:cxn>
                  <a:cxn ang="0">
                    <a:pos x="42" y="8"/>
                  </a:cxn>
                  <a:cxn ang="0">
                    <a:pos x="25" y="8"/>
                  </a:cxn>
                  <a:cxn ang="0">
                    <a:pos x="24" y="11"/>
                  </a:cxn>
                  <a:cxn ang="0">
                    <a:pos x="24" y="34"/>
                  </a:cxn>
                  <a:cxn ang="0">
                    <a:pos x="25" y="37"/>
                  </a:cxn>
                  <a:cxn ang="0">
                    <a:pos x="25" y="41"/>
                  </a:cxn>
                  <a:cxn ang="0">
                    <a:pos x="26" y="42"/>
                  </a:cxn>
                  <a:cxn ang="0">
                    <a:pos x="27" y="45"/>
                  </a:cxn>
                  <a:cxn ang="0">
                    <a:pos x="35" y="45"/>
                  </a:cxn>
                  <a:cxn ang="0">
                    <a:pos x="36" y="44"/>
                  </a:cxn>
                  <a:cxn ang="0">
                    <a:pos x="37" y="44"/>
                  </a:cxn>
                  <a:cxn ang="0">
                    <a:pos x="37" y="46"/>
                  </a:cxn>
                  <a:cxn ang="0">
                    <a:pos x="39" y="46"/>
                  </a:cxn>
                  <a:cxn ang="0">
                    <a:pos x="39" y="47"/>
                  </a:cxn>
                  <a:cxn ang="0">
                    <a:pos x="37" y="49"/>
                  </a:cxn>
                  <a:cxn ang="0">
                    <a:pos x="37" y="51"/>
                  </a:cxn>
                  <a:cxn ang="0">
                    <a:pos x="36" y="52"/>
                  </a:cxn>
                  <a:cxn ang="0">
                    <a:pos x="32" y="52"/>
                  </a:cxn>
                  <a:cxn ang="0">
                    <a:pos x="31" y="54"/>
                  </a:cxn>
                  <a:cxn ang="0">
                    <a:pos x="26" y="54"/>
                  </a:cxn>
                  <a:cxn ang="0">
                    <a:pos x="25" y="52"/>
                  </a:cxn>
                  <a:cxn ang="0">
                    <a:pos x="23" y="52"/>
                  </a:cxn>
                  <a:cxn ang="0">
                    <a:pos x="21" y="51"/>
                  </a:cxn>
                  <a:cxn ang="0">
                    <a:pos x="19" y="50"/>
                  </a:cxn>
                  <a:cxn ang="0">
                    <a:pos x="18" y="49"/>
                  </a:cxn>
                  <a:cxn ang="0">
                    <a:pos x="18" y="46"/>
                  </a:cxn>
                  <a:cxn ang="0">
                    <a:pos x="16" y="44"/>
                  </a:cxn>
                  <a:cxn ang="0">
                    <a:pos x="15" y="40"/>
                  </a:cxn>
                  <a:cxn ang="0">
                    <a:pos x="15" y="8"/>
                  </a:cxn>
                  <a:cxn ang="0">
                    <a:pos x="1" y="8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44" h="54">
                    <a:moveTo>
                      <a:pt x="1" y="0"/>
                    </a:moveTo>
                    <a:lnTo>
                      <a:pt x="42" y="0"/>
                    </a:lnTo>
                    <a:lnTo>
                      <a:pt x="44" y="2"/>
                    </a:lnTo>
                    <a:lnTo>
                      <a:pt x="44" y="5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25" y="8"/>
                    </a:lnTo>
                    <a:lnTo>
                      <a:pt x="24" y="11"/>
                    </a:lnTo>
                    <a:lnTo>
                      <a:pt x="24" y="34"/>
                    </a:lnTo>
                    <a:lnTo>
                      <a:pt x="25" y="37"/>
                    </a:lnTo>
                    <a:lnTo>
                      <a:pt x="25" y="41"/>
                    </a:lnTo>
                    <a:lnTo>
                      <a:pt x="26" y="42"/>
                    </a:lnTo>
                    <a:lnTo>
                      <a:pt x="27" y="45"/>
                    </a:lnTo>
                    <a:lnTo>
                      <a:pt x="35" y="45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7" y="46"/>
                    </a:lnTo>
                    <a:lnTo>
                      <a:pt x="39" y="46"/>
                    </a:lnTo>
                    <a:lnTo>
                      <a:pt x="39" y="47"/>
                    </a:lnTo>
                    <a:lnTo>
                      <a:pt x="37" y="49"/>
                    </a:lnTo>
                    <a:lnTo>
                      <a:pt x="37" y="51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31" y="54"/>
                    </a:lnTo>
                    <a:lnTo>
                      <a:pt x="26" y="54"/>
                    </a:lnTo>
                    <a:lnTo>
                      <a:pt x="25" y="52"/>
                    </a:lnTo>
                    <a:lnTo>
                      <a:pt x="23" y="52"/>
                    </a:lnTo>
                    <a:lnTo>
                      <a:pt x="21" y="51"/>
                    </a:lnTo>
                    <a:lnTo>
                      <a:pt x="19" y="50"/>
                    </a:lnTo>
                    <a:lnTo>
                      <a:pt x="18" y="49"/>
                    </a:lnTo>
                    <a:lnTo>
                      <a:pt x="18" y="46"/>
                    </a:lnTo>
                    <a:lnTo>
                      <a:pt x="16" y="44"/>
                    </a:lnTo>
                    <a:lnTo>
                      <a:pt x="15" y="40"/>
                    </a:lnTo>
                    <a:lnTo>
                      <a:pt x="15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7" name="Freeform 99"/>
              <p:cNvSpPr>
                <a:spLocks/>
              </p:cNvSpPr>
              <p:nvPr/>
            </p:nvSpPr>
            <p:spPr bwMode="auto">
              <a:xfrm>
                <a:off x="4281" y="2640"/>
                <a:ext cx="24" cy="5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0"/>
                  </a:cxn>
                  <a:cxn ang="0">
                    <a:pos x="8" y="1"/>
                  </a:cxn>
                  <a:cxn ang="0">
                    <a:pos x="10" y="1"/>
                  </a:cxn>
                  <a:cxn ang="0">
                    <a:pos x="10" y="42"/>
                  </a:cxn>
                  <a:cxn ang="0">
                    <a:pos x="11" y="43"/>
                  </a:cxn>
                  <a:cxn ang="0">
                    <a:pos x="11" y="45"/>
                  </a:cxn>
                  <a:cxn ang="0">
                    <a:pos x="13" y="46"/>
                  </a:cxn>
                  <a:cxn ang="0">
                    <a:pos x="24" y="46"/>
                  </a:cxn>
                  <a:cxn ang="0">
                    <a:pos x="24" y="48"/>
                  </a:cxn>
                  <a:cxn ang="0">
                    <a:pos x="22" y="50"/>
                  </a:cxn>
                  <a:cxn ang="0">
                    <a:pos x="22" y="52"/>
                  </a:cxn>
                  <a:cxn ang="0">
                    <a:pos x="21" y="53"/>
                  </a:cxn>
                  <a:cxn ang="0">
                    <a:pos x="19" y="53"/>
                  </a:cxn>
                  <a:cxn ang="0">
                    <a:pos x="18" y="55"/>
                  </a:cxn>
                  <a:cxn ang="0">
                    <a:pos x="11" y="55"/>
                  </a:cxn>
                  <a:cxn ang="0">
                    <a:pos x="8" y="53"/>
                  </a:cxn>
                  <a:cxn ang="0">
                    <a:pos x="5" y="52"/>
                  </a:cxn>
                  <a:cxn ang="0">
                    <a:pos x="1" y="45"/>
                  </a:cxn>
                  <a:cxn ang="0">
                    <a:pos x="0" y="41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24" h="55">
                    <a:moveTo>
                      <a:pt x="1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42"/>
                    </a:lnTo>
                    <a:lnTo>
                      <a:pt x="11" y="43"/>
                    </a:lnTo>
                    <a:lnTo>
                      <a:pt x="11" y="45"/>
                    </a:lnTo>
                    <a:lnTo>
                      <a:pt x="13" y="46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2" y="50"/>
                    </a:lnTo>
                    <a:lnTo>
                      <a:pt x="22" y="52"/>
                    </a:lnTo>
                    <a:lnTo>
                      <a:pt x="21" y="53"/>
                    </a:lnTo>
                    <a:lnTo>
                      <a:pt x="19" y="53"/>
                    </a:lnTo>
                    <a:lnTo>
                      <a:pt x="18" y="55"/>
                    </a:lnTo>
                    <a:lnTo>
                      <a:pt x="11" y="55"/>
                    </a:lnTo>
                    <a:lnTo>
                      <a:pt x="8" y="53"/>
                    </a:lnTo>
                    <a:lnTo>
                      <a:pt x="5" y="52"/>
                    </a:lnTo>
                    <a:lnTo>
                      <a:pt x="1" y="45"/>
                    </a:lnTo>
                    <a:lnTo>
                      <a:pt x="0" y="4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8" name="Freeform 100"/>
              <p:cNvSpPr>
                <a:spLocks noEditPoints="1"/>
              </p:cNvSpPr>
              <p:nvPr/>
            </p:nvSpPr>
            <p:spPr bwMode="auto">
              <a:xfrm>
                <a:off x="4310" y="2641"/>
                <a:ext cx="52" cy="54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15" y="10"/>
                  </a:cxn>
                  <a:cxn ang="0">
                    <a:pos x="12" y="13"/>
                  </a:cxn>
                  <a:cxn ang="0">
                    <a:pos x="11" y="15"/>
                  </a:cxn>
                  <a:cxn ang="0">
                    <a:pos x="8" y="23"/>
                  </a:cxn>
                  <a:cxn ang="0">
                    <a:pos x="8" y="30"/>
                  </a:cxn>
                  <a:cxn ang="0">
                    <a:pos x="11" y="37"/>
                  </a:cxn>
                  <a:cxn ang="0">
                    <a:pos x="12" y="40"/>
                  </a:cxn>
                  <a:cxn ang="0">
                    <a:pos x="15" y="42"/>
                  </a:cxn>
                  <a:cxn ang="0">
                    <a:pos x="19" y="45"/>
                  </a:cxn>
                  <a:cxn ang="0">
                    <a:pos x="23" y="46"/>
                  </a:cxn>
                  <a:cxn ang="0">
                    <a:pos x="28" y="45"/>
                  </a:cxn>
                  <a:cxn ang="0">
                    <a:pos x="32" y="44"/>
                  </a:cxn>
                  <a:cxn ang="0">
                    <a:pos x="34" y="41"/>
                  </a:cxn>
                  <a:cxn ang="0">
                    <a:pos x="37" y="34"/>
                  </a:cxn>
                  <a:cxn ang="0">
                    <a:pos x="38" y="29"/>
                  </a:cxn>
                  <a:cxn ang="0">
                    <a:pos x="37" y="25"/>
                  </a:cxn>
                  <a:cxn ang="0">
                    <a:pos x="37" y="19"/>
                  </a:cxn>
                  <a:cxn ang="0">
                    <a:pos x="34" y="14"/>
                  </a:cxn>
                  <a:cxn ang="0">
                    <a:pos x="29" y="9"/>
                  </a:cxn>
                  <a:cxn ang="0">
                    <a:pos x="27" y="8"/>
                  </a:cxn>
                  <a:cxn ang="0">
                    <a:pos x="22" y="8"/>
                  </a:cxn>
                  <a:cxn ang="0">
                    <a:pos x="17" y="0"/>
                  </a:cxn>
                  <a:cxn ang="0">
                    <a:pos x="52" y="0"/>
                  </a:cxn>
                  <a:cxn ang="0">
                    <a:pos x="52" y="6"/>
                  </a:cxn>
                  <a:cxn ang="0">
                    <a:pos x="50" y="8"/>
                  </a:cxn>
                  <a:cxn ang="0">
                    <a:pos x="38" y="8"/>
                  </a:cxn>
                  <a:cxn ang="0">
                    <a:pos x="42" y="11"/>
                  </a:cxn>
                  <a:cxn ang="0">
                    <a:pos x="47" y="21"/>
                  </a:cxn>
                  <a:cxn ang="0">
                    <a:pos x="47" y="33"/>
                  </a:cxn>
                  <a:cxn ang="0">
                    <a:pos x="45" y="37"/>
                  </a:cxn>
                  <a:cxn ang="0">
                    <a:pos x="43" y="42"/>
                  </a:cxn>
                  <a:cxn ang="0">
                    <a:pos x="41" y="46"/>
                  </a:cxn>
                  <a:cxn ang="0">
                    <a:pos x="37" y="50"/>
                  </a:cxn>
                  <a:cxn ang="0">
                    <a:pos x="33" y="51"/>
                  </a:cxn>
                  <a:cxn ang="0">
                    <a:pos x="23" y="54"/>
                  </a:cxn>
                  <a:cxn ang="0">
                    <a:pos x="17" y="52"/>
                  </a:cxn>
                  <a:cxn ang="0">
                    <a:pos x="12" y="51"/>
                  </a:cxn>
                  <a:cxn ang="0">
                    <a:pos x="8" y="50"/>
                  </a:cxn>
                  <a:cxn ang="0">
                    <a:pos x="5" y="46"/>
                  </a:cxn>
                  <a:cxn ang="0">
                    <a:pos x="2" y="42"/>
                  </a:cxn>
                  <a:cxn ang="0">
                    <a:pos x="1" y="37"/>
                  </a:cxn>
                  <a:cxn ang="0">
                    <a:pos x="0" y="35"/>
                  </a:cxn>
                  <a:cxn ang="0">
                    <a:pos x="0" y="21"/>
                  </a:cxn>
                  <a:cxn ang="0">
                    <a:pos x="1" y="15"/>
                  </a:cxn>
                  <a:cxn ang="0">
                    <a:pos x="3" y="10"/>
                  </a:cxn>
                  <a:cxn ang="0">
                    <a:pos x="10" y="4"/>
                  </a:cxn>
                  <a:cxn ang="0">
                    <a:pos x="17" y="0"/>
                  </a:cxn>
                </a:cxnLst>
                <a:rect l="0" t="0" r="r" b="b"/>
                <a:pathLst>
                  <a:path w="52" h="54">
                    <a:moveTo>
                      <a:pt x="22" y="8"/>
                    </a:moveTo>
                    <a:lnTo>
                      <a:pt x="15" y="10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8" y="23"/>
                    </a:lnTo>
                    <a:lnTo>
                      <a:pt x="8" y="30"/>
                    </a:lnTo>
                    <a:lnTo>
                      <a:pt x="11" y="37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19" y="45"/>
                    </a:lnTo>
                    <a:lnTo>
                      <a:pt x="23" y="46"/>
                    </a:lnTo>
                    <a:lnTo>
                      <a:pt x="28" y="45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7" y="34"/>
                    </a:lnTo>
                    <a:lnTo>
                      <a:pt x="38" y="29"/>
                    </a:lnTo>
                    <a:lnTo>
                      <a:pt x="37" y="25"/>
                    </a:lnTo>
                    <a:lnTo>
                      <a:pt x="37" y="19"/>
                    </a:lnTo>
                    <a:lnTo>
                      <a:pt x="34" y="14"/>
                    </a:lnTo>
                    <a:lnTo>
                      <a:pt x="29" y="9"/>
                    </a:lnTo>
                    <a:lnTo>
                      <a:pt x="27" y="8"/>
                    </a:lnTo>
                    <a:lnTo>
                      <a:pt x="22" y="8"/>
                    </a:lnTo>
                    <a:close/>
                    <a:moveTo>
                      <a:pt x="17" y="0"/>
                    </a:moveTo>
                    <a:lnTo>
                      <a:pt x="52" y="0"/>
                    </a:lnTo>
                    <a:lnTo>
                      <a:pt x="52" y="6"/>
                    </a:lnTo>
                    <a:lnTo>
                      <a:pt x="50" y="8"/>
                    </a:lnTo>
                    <a:lnTo>
                      <a:pt x="38" y="8"/>
                    </a:lnTo>
                    <a:lnTo>
                      <a:pt x="42" y="11"/>
                    </a:lnTo>
                    <a:lnTo>
                      <a:pt x="47" y="21"/>
                    </a:lnTo>
                    <a:lnTo>
                      <a:pt x="47" y="33"/>
                    </a:lnTo>
                    <a:lnTo>
                      <a:pt x="45" y="37"/>
                    </a:lnTo>
                    <a:lnTo>
                      <a:pt x="43" y="42"/>
                    </a:lnTo>
                    <a:lnTo>
                      <a:pt x="41" y="46"/>
                    </a:lnTo>
                    <a:lnTo>
                      <a:pt x="37" y="50"/>
                    </a:lnTo>
                    <a:lnTo>
                      <a:pt x="33" y="51"/>
                    </a:lnTo>
                    <a:lnTo>
                      <a:pt x="23" y="54"/>
                    </a:lnTo>
                    <a:lnTo>
                      <a:pt x="17" y="52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5" y="46"/>
                    </a:lnTo>
                    <a:lnTo>
                      <a:pt x="2" y="42"/>
                    </a:lnTo>
                    <a:lnTo>
                      <a:pt x="1" y="3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10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49" name="Freeform 101"/>
              <p:cNvSpPr>
                <a:spLocks/>
              </p:cNvSpPr>
              <p:nvPr/>
            </p:nvSpPr>
            <p:spPr bwMode="auto">
              <a:xfrm>
                <a:off x="4373" y="2640"/>
                <a:ext cx="52" cy="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34"/>
                  </a:cxn>
                  <a:cxn ang="0">
                    <a:pos x="11" y="41"/>
                  </a:cxn>
                  <a:cxn ang="0">
                    <a:pos x="12" y="43"/>
                  </a:cxn>
                  <a:cxn ang="0">
                    <a:pos x="13" y="45"/>
                  </a:cxn>
                  <a:cxn ang="0">
                    <a:pos x="16" y="46"/>
                  </a:cxn>
                  <a:cxn ang="0">
                    <a:pos x="23" y="46"/>
                  </a:cxn>
                  <a:cxn ang="0">
                    <a:pos x="26" y="45"/>
                  </a:cxn>
                  <a:cxn ang="0">
                    <a:pos x="33" y="37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6" y="0"/>
                  </a:cxn>
                  <a:cxn ang="0">
                    <a:pos x="41" y="0"/>
                  </a:cxn>
                  <a:cxn ang="0">
                    <a:pos x="41" y="1"/>
                  </a:cxn>
                  <a:cxn ang="0">
                    <a:pos x="43" y="1"/>
                  </a:cxn>
                  <a:cxn ang="0">
                    <a:pos x="43" y="45"/>
                  </a:cxn>
                  <a:cxn ang="0">
                    <a:pos x="44" y="46"/>
                  </a:cxn>
                  <a:cxn ang="0">
                    <a:pos x="46" y="46"/>
                  </a:cxn>
                  <a:cxn ang="0">
                    <a:pos x="47" y="47"/>
                  </a:cxn>
                  <a:cxn ang="0">
                    <a:pos x="48" y="46"/>
                  </a:cxn>
                  <a:cxn ang="0">
                    <a:pos x="52" y="46"/>
                  </a:cxn>
                  <a:cxn ang="0">
                    <a:pos x="52" y="53"/>
                  </a:cxn>
                  <a:cxn ang="0">
                    <a:pos x="51" y="53"/>
                  </a:cxn>
                  <a:cxn ang="0">
                    <a:pos x="49" y="55"/>
                  </a:cxn>
                  <a:cxn ang="0">
                    <a:pos x="43" y="55"/>
                  </a:cxn>
                  <a:cxn ang="0">
                    <a:pos x="38" y="52"/>
                  </a:cxn>
                  <a:cxn ang="0">
                    <a:pos x="36" y="50"/>
                  </a:cxn>
                  <a:cxn ang="0">
                    <a:pos x="34" y="46"/>
                  </a:cxn>
                  <a:cxn ang="0">
                    <a:pos x="31" y="50"/>
                  </a:cxn>
                  <a:cxn ang="0">
                    <a:pos x="26" y="52"/>
                  </a:cxn>
                  <a:cxn ang="0">
                    <a:pos x="18" y="55"/>
                  </a:cxn>
                  <a:cxn ang="0">
                    <a:pos x="16" y="53"/>
                  </a:cxn>
                  <a:cxn ang="0">
                    <a:pos x="12" y="53"/>
                  </a:cxn>
                  <a:cxn ang="0">
                    <a:pos x="8" y="50"/>
                  </a:cxn>
                  <a:cxn ang="0">
                    <a:pos x="8" y="73"/>
                  </a:cxn>
                  <a:cxn ang="0">
                    <a:pos x="0" y="73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52" h="73">
                    <a:moveTo>
                      <a:pt x="1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34"/>
                    </a:lnTo>
                    <a:lnTo>
                      <a:pt x="11" y="41"/>
                    </a:lnTo>
                    <a:lnTo>
                      <a:pt x="12" y="43"/>
                    </a:lnTo>
                    <a:lnTo>
                      <a:pt x="13" y="45"/>
                    </a:lnTo>
                    <a:lnTo>
                      <a:pt x="16" y="46"/>
                    </a:lnTo>
                    <a:lnTo>
                      <a:pt x="23" y="46"/>
                    </a:lnTo>
                    <a:lnTo>
                      <a:pt x="26" y="45"/>
                    </a:lnTo>
                    <a:lnTo>
                      <a:pt x="33" y="37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6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3" y="1"/>
                    </a:lnTo>
                    <a:lnTo>
                      <a:pt x="43" y="45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7" y="47"/>
                    </a:lnTo>
                    <a:lnTo>
                      <a:pt x="48" y="46"/>
                    </a:lnTo>
                    <a:lnTo>
                      <a:pt x="52" y="46"/>
                    </a:lnTo>
                    <a:lnTo>
                      <a:pt x="52" y="53"/>
                    </a:lnTo>
                    <a:lnTo>
                      <a:pt x="51" y="53"/>
                    </a:lnTo>
                    <a:lnTo>
                      <a:pt x="49" y="55"/>
                    </a:lnTo>
                    <a:lnTo>
                      <a:pt x="43" y="55"/>
                    </a:lnTo>
                    <a:lnTo>
                      <a:pt x="38" y="52"/>
                    </a:lnTo>
                    <a:lnTo>
                      <a:pt x="36" y="50"/>
                    </a:lnTo>
                    <a:lnTo>
                      <a:pt x="34" y="46"/>
                    </a:lnTo>
                    <a:lnTo>
                      <a:pt x="31" y="50"/>
                    </a:lnTo>
                    <a:lnTo>
                      <a:pt x="26" y="52"/>
                    </a:lnTo>
                    <a:lnTo>
                      <a:pt x="18" y="55"/>
                    </a:lnTo>
                    <a:lnTo>
                      <a:pt x="16" y="53"/>
                    </a:lnTo>
                    <a:lnTo>
                      <a:pt x="12" y="53"/>
                    </a:lnTo>
                    <a:lnTo>
                      <a:pt x="8" y="50"/>
                    </a:lnTo>
                    <a:lnTo>
                      <a:pt x="8" y="73"/>
                    </a:lnTo>
                    <a:lnTo>
                      <a:pt x="0" y="7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0" name="Freeform 102"/>
              <p:cNvSpPr>
                <a:spLocks noEditPoints="1"/>
              </p:cNvSpPr>
              <p:nvPr/>
            </p:nvSpPr>
            <p:spPr bwMode="auto">
              <a:xfrm>
                <a:off x="4431" y="2614"/>
                <a:ext cx="49" cy="81"/>
              </a:xfrm>
              <a:custGeom>
                <a:avLst/>
                <a:gdLst/>
                <a:ahLst/>
                <a:cxnLst>
                  <a:cxn ang="0">
                    <a:pos x="17" y="35"/>
                  </a:cxn>
                  <a:cxn ang="0">
                    <a:pos x="14" y="38"/>
                  </a:cxn>
                  <a:cxn ang="0">
                    <a:pos x="10" y="45"/>
                  </a:cxn>
                  <a:cxn ang="0">
                    <a:pos x="9" y="53"/>
                  </a:cxn>
                  <a:cxn ang="0">
                    <a:pos x="11" y="64"/>
                  </a:cxn>
                  <a:cxn ang="0">
                    <a:pos x="15" y="69"/>
                  </a:cxn>
                  <a:cxn ang="0">
                    <a:pos x="25" y="73"/>
                  </a:cxn>
                  <a:cxn ang="0">
                    <a:pos x="30" y="72"/>
                  </a:cxn>
                  <a:cxn ang="0">
                    <a:pos x="35" y="69"/>
                  </a:cxn>
                  <a:cxn ang="0">
                    <a:pos x="38" y="64"/>
                  </a:cxn>
                  <a:cxn ang="0">
                    <a:pos x="40" y="46"/>
                  </a:cxn>
                  <a:cxn ang="0">
                    <a:pos x="37" y="40"/>
                  </a:cxn>
                  <a:cxn ang="0">
                    <a:pos x="28" y="33"/>
                  </a:cxn>
                  <a:cxn ang="0">
                    <a:pos x="19" y="26"/>
                  </a:cxn>
                  <a:cxn ang="0">
                    <a:pos x="36" y="27"/>
                  </a:cxn>
                  <a:cxn ang="0">
                    <a:pos x="46" y="37"/>
                  </a:cxn>
                  <a:cxn ang="0">
                    <a:pos x="49" y="47"/>
                  </a:cxn>
                  <a:cxn ang="0">
                    <a:pos x="48" y="63"/>
                  </a:cxn>
                  <a:cxn ang="0">
                    <a:pos x="41" y="74"/>
                  </a:cxn>
                  <a:cxn ang="0">
                    <a:pos x="35" y="78"/>
                  </a:cxn>
                  <a:cxn ang="0">
                    <a:pos x="23" y="81"/>
                  </a:cxn>
                  <a:cxn ang="0">
                    <a:pos x="16" y="79"/>
                  </a:cxn>
                  <a:cxn ang="0">
                    <a:pos x="9" y="77"/>
                  </a:cxn>
                  <a:cxn ang="0">
                    <a:pos x="1" y="64"/>
                  </a:cxn>
                  <a:cxn ang="0">
                    <a:pos x="0" y="47"/>
                  </a:cxn>
                  <a:cxn ang="0">
                    <a:pos x="4" y="37"/>
                  </a:cxn>
                  <a:cxn ang="0">
                    <a:pos x="10" y="30"/>
                  </a:cxn>
                  <a:cxn ang="0">
                    <a:pos x="19" y="26"/>
                  </a:cxn>
                  <a:cxn ang="0">
                    <a:pos x="35" y="0"/>
                  </a:cxn>
                  <a:cxn ang="0">
                    <a:pos x="28" y="17"/>
                  </a:cxn>
                  <a:cxn ang="0">
                    <a:pos x="21" y="19"/>
                  </a:cxn>
                  <a:cxn ang="0">
                    <a:pos x="25" y="1"/>
                  </a:cxn>
                </a:cxnLst>
                <a:rect l="0" t="0" r="r" b="b"/>
                <a:pathLst>
                  <a:path w="49" h="81">
                    <a:moveTo>
                      <a:pt x="21" y="33"/>
                    </a:moveTo>
                    <a:lnTo>
                      <a:pt x="17" y="35"/>
                    </a:lnTo>
                    <a:lnTo>
                      <a:pt x="15" y="36"/>
                    </a:lnTo>
                    <a:lnTo>
                      <a:pt x="14" y="38"/>
                    </a:lnTo>
                    <a:lnTo>
                      <a:pt x="11" y="42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9" y="53"/>
                    </a:lnTo>
                    <a:lnTo>
                      <a:pt x="10" y="61"/>
                    </a:lnTo>
                    <a:lnTo>
                      <a:pt x="11" y="64"/>
                    </a:lnTo>
                    <a:lnTo>
                      <a:pt x="12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5" y="73"/>
                    </a:lnTo>
                    <a:lnTo>
                      <a:pt x="27" y="72"/>
                    </a:lnTo>
                    <a:lnTo>
                      <a:pt x="30" y="72"/>
                    </a:lnTo>
                    <a:lnTo>
                      <a:pt x="31" y="71"/>
                    </a:lnTo>
                    <a:lnTo>
                      <a:pt x="35" y="69"/>
                    </a:lnTo>
                    <a:lnTo>
                      <a:pt x="36" y="67"/>
                    </a:lnTo>
                    <a:lnTo>
                      <a:pt x="38" y="64"/>
                    </a:lnTo>
                    <a:lnTo>
                      <a:pt x="40" y="61"/>
                    </a:lnTo>
                    <a:lnTo>
                      <a:pt x="40" y="46"/>
                    </a:lnTo>
                    <a:lnTo>
                      <a:pt x="38" y="42"/>
                    </a:lnTo>
                    <a:lnTo>
                      <a:pt x="37" y="40"/>
                    </a:lnTo>
                    <a:lnTo>
                      <a:pt x="32" y="35"/>
                    </a:lnTo>
                    <a:lnTo>
                      <a:pt x="28" y="33"/>
                    </a:lnTo>
                    <a:lnTo>
                      <a:pt x="21" y="33"/>
                    </a:lnTo>
                    <a:close/>
                    <a:moveTo>
                      <a:pt x="19" y="26"/>
                    </a:moveTo>
                    <a:lnTo>
                      <a:pt x="31" y="26"/>
                    </a:lnTo>
                    <a:lnTo>
                      <a:pt x="36" y="27"/>
                    </a:lnTo>
                    <a:lnTo>
                      <a:pt x="43" y="32"/>
                    </a:lnTo>
                    <a:lnTo>
                      <a:pt x="46" y="37"/>
                    </a:lnTo>
                    <a:lnTo>
                      <a:pt x="48" y="41"/>
                    </a:lnTo>
                    <a:lnTo>
                      <a:pt x="49" y="47"/>
                    </a:lnTo>
                    <a:lnTo>
                      <a:pt x="49" y="58"/>
                    </a:lnTo>
                    <a:lnTo>
                      <a:pt x="48" y="63"/>
                    </a:lnTo>
                    <a:lnTo>
                      <a:pt x="43" y="73"/>
                    </a:lnTo>
                    <a:lnTo>
                      <a:pt x="41" y="74"/>
                    </a:lnTo>
                    <a:lnTo>
                      <a:pt x="38" y="77"/>
                    </a:lnTo>
                    <a:lnTo>
                      <a:pt x="35" y="78"/>
                    </a:lnTo>
                    <a:lnTo>
                      <a:pt x="30" y="79"/>
                    </a:lnTo>
                    <a:lnTo>
                      <a:pt x="23" y="81"/>
                    </a:lnTo>
                    <a:lnTo>
                      <a:pt x="20" y="81"/>
                    </a:lnTo>
                    <a:lnTo>
                      <a:pt x="16" y="79"/>
                    </a:lnTo>
                    <a:lnTo>
                      <a:pt x="14" y="78"/>
                    </a:lnTo>
                    <a:lnTo>
                      <a:pt x="9" y="77"/>
                    </a:lnTo>
                    <a:lnTo>
                      <a:pt x="4" y="69"/>
                    </a:lnTo>
                    <a:lnTo>
                      <a:pt x="1" y="64"/>
                    </a:lnTo>
                    <a:lnTo>
                      <a:pt x="0" y="60"/>
                    </a:lnTo>
                    <a:lnTo>
                      <a:pt x="0" y="47"/>
                    </a:lnTo>
                    <a:lnTo>
                      <a:pt x="1" y="42"/>
                    </a:lnTo>
                    <a:lnTo>
                      <a:pt x="4" y="37"/>
                    </a:lnTo>
                    <a:lnTo>
                      <a:pt x="6" y="33"/>
                    </a:lnTo>
                    <a:lnTo>
                      <a:pt x="10" y="30"/>
                    </a:lnTo>
                    <a:lnTo>
                      <a:pt x="14" y="27"/>
                    </a:lnTo>
                    <a:lnTo>
                      <a:pt x="19" y="26"/>
                    </a:lnTo>
                    <a:close/>
                    <a:moveTo>
                      <a:pt x="26" y="0"/>
                    </a:moveTo>
                    <a:lnTo>
                      <a:pt x="35" y="0"/>
                    </a:lnTo>
                    <a:lnTo>
                      <a:pt x="35" y="1"/>
                    </a:lnTo>
                    <a:lnTo>
                      <a:pt x="28" y="17"/>
                    </a:lnTo>
                    <a:lnTo>
                      <a:pt x="28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5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1" name="Freeform 103"/>
              <p:cNvSpPr>
                <a:spLocks/>
              </p:cNvSpPr>
              <p:nvPr/>
            </p:nvSpPr>
            <p:spPr bwMode="auto">
              <a:xfrm>
                <a:off x="4490" y="2640"/>
                <a:ext cx="39" cy="73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4" y="3"/>
                  </a:cxn>
                  <a:cxn ang="0">
                    <a:pos x="36" y="4"/>
                  </a:cxn>
                  <a:cxn ang="0">
                    <a:pos x="37" y="6"/>
                  </a:cxn>
                  <a:cxn ang="0">
                    <a:pos x="39" y="9"/>
                  </a:cxn>
                  <a:cxn ang="0">
                    <a:pos x="37" y="12"/>
                  </a:cxn>
                  <a:cxn ang="0">
                    <a:pos x="35" y="11"/>
                  </a:cxn>
                  <a:cxn ang="0">
                    <a:pos x="29" y="9"/>
                  </a:cxn>
                  <a:cxn ang="0">
                    <a:pos x="20" y="7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0" y="22"/>
                  </a:cxn>
                  <a:cxn ang="0">
                    <a:pos x="11" y="35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1" y="47"/>
                  </a:cxn>
                  <a:cxn ang="0">
                    <a:pos x="39" y="55"/>
                  </a:cxn>
                  <a:cxn ang="0">
                    <a:pos x="37" y="62"/>
                  </a:cxn>
                  <a:cxn ang="0">
                    <a:pos x="35" y="68"/>
                  </a:cxn>
                  <a:cxn ang="0">
                    <a:pos x="34" y="71"/>
                  </a:cxn>
                  <a:cxn ang="0">
                    <a:pos x="33" y="72"/>
                  </a:cxn>
                  <a:cxn ang="0">
                    <a:pos x="29" y="73"/>
                  </a:cxn>
                  <a:cxn ang="0">
                    <a:pos x="25" y="72"/>
                  </a:cxn>
                  <a:cxn ang="0">
                    <a:pos x="26" y="70"/>
                  </a:cxn>
                  <a:cxn ang="0">
                    <a:pos x="29" y="66"/>
                  </a:cxn>
                  <a:cxn ang="0">
                    <a:pos x="30" y="61"/>
                  </a:cxn>
                  <a:cxn ang="0">
                    <a:pos x="28" y="55"/>
                  </a:cxn>
                  <a:cxn ang="0">
                    <a:pos x="24" y="53"/>
                  </a:cxn>
                  <a:cxn ang="0">
                    <a:pos x="19" y="52"/>
                  </a:cxn>
                  <a:cxn ang="0">
                    <a:pos x="9" y="48"/>
                  </a:cxn>
                  <a:cxn ang="0">
                    <a:pos x="5" y="45"/>
                  </a:cxn>
                  <a:cxn ang="0">
                    <a:pos x="3" y="41"/>
                  </a:cxn>
                  <a:cxn ang="0">
                    <a:pos x="0" y="34"/>
                  </a:cxn>
                  <a:cxn ang="0">
                    <a:pos x="3" y="15"/>
                  </a:cxn>
                  <a:cxn ang="0">
                    <a:pos x="7" y="6"/>
                  </a:cxn>
                  <a:cxn ang="0">
                    <a:pos x="19" y="0"/>
                  </a:cxn>
                </a:cxnLst>
                <a:rect l="0" t="0" r="r" b="b"/>
                <a:pathLst>
                  <a:path w="39" h="73">
                    <a:moveTo>
                      <a:pt x="19" y="0"/>
                    </a:moveTo>
                    <a:lnTo>
                      <a:pt x="29" y="0"/>
                    </a:lnTo>
                    <a:lnTo>
                      <a:pt x="33" y="1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9" y="7"/>
                    </a:lnTo>
                    <a:lnTo>
                      <a:pt x="39" y="9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6" y="7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4" y="12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0" y="22"/>
                    </a:lnTo>
                    <a:lnTo>
                      <a:pt x="10" y="31"/>
                    </a:lnTo>
                    <a:lnTo>
                      <a:pt x="11" y="35"/>
                    </a:lnTo>
                    <a:lnTo>
                      <a:pt x="14" y="40"/>
                    </a:lnTo>
                    <a:lnTo>
                      <a:pt x="16" y="42"/>
                    </a:lnTo>
                    <a:lnTo>
                      <a:pt x="21" y="45"/>
                    </a:lnTo>
                    <a:lnTo>
                      <a:pt x="24" y="45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6" y="50"/>
                    </a:lnTo>
                    <a:lnTo>
                      <a:pt x="39" y="55"/>
                    </a:lnTo>
                    <a:lnTo>
                      <a:pt x="39" y="60"/>
                    </a:lnTo>
                    <a:lnTo>
                      <a:pt x="37" y="62"/>
                    </a:lnTo>
                    <a:lnTo>
                      <a:pt x="36" y="67"/>
                    </a:lnTo>
                    <a:lnTo>
                      <a:pt x="35" y="68"/>
                    </a:lnTo>
                    <a:lnTo>
                      <a:pt x="35" y="70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3" y="72"/>
                    </a:lnTo>
                    <a:lnTo>
                      <a:pt x="31" y="73"/>
                    </a:lnTo>
                    <a:lnTo>
                      <a:pt x="29" y="73"/>
                    </a:lnTo>
                    <a:lnTo>
                      <a:pt x="28" y="72"/>
                    </a:lnTo>
                    <a:lnTo>
                      <a:pt x="25" y="72"/>
                    </a:lnTo>
                    <a:lnTo>
                      <a:pt x="25" y="71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9" y="66"/>
                    </a:lnTo>
                    <a:lnTo>
                      <a:pt x="29" y="63"/>
                    </a:lnTo>
                    <a:lnTo>
                      <a:pt x="30" y="61"/>
                    </a:lnTo>
                    <a:lnTo>
                      <a:pt x="30" y="57"/>
                    </a:lnTo>
                    <a:lnTo>
                      <a:pt x="28" y="55"/>
                    </a:lnTo>
                    <a:lnTo>
                      <a:pt x="26" y="55"/>
                    </a:lnTo>
                    <a:lnTo>
                      <a:pt x="24" y="53"/>
                    </a:lnTo>
                    <a:lnTo>
                      <a:pt x="21" y="53"/>
                    </a:lnTo>
                    <a:lnTo>
                      <a:pt x="19" y="52"/>
                    </a:lnTo>
                    <a:lnTo>
                      <a:pt x="16" y="52"/>
                    </a:lnTo>
                    <a:lnTo>
                      <a:pt x="9" y="48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4" y="42"/>
                    </a:lnTo>
                    <a:lnTo>
                      <a:pt x="3" y="41"/>
                    </a:lnTo>
                    <a:lnTo>
                      <a:pt x="3" y="38"/>
                    </a:lnTo>
                    <a:lnTo>
                      <a:pt x="0" y="34"/>
                    </a:lnTo>
                    <a:lnTo>
                      <a:pt x="0" y="22"/>
                    </a:lnTo>
                    <a:lnTo>
                      <a:pt x="3" y="15"/>
                    </a:lnTo>
                    <a:lnTo>
                      <a:pt x="4" y="10"/>
                    </a:lnTo>
                    <a:lnTo>
                      <a:pt x="7" y="6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2" name="Freeform 104"/>
              <p:cNvSpPr>
                <a:spLocks noEditPoints="1"/>
              </p:cNvSpPr>
              <p:nvPr/>
            </p:nvSpPr>
            <p:spPr bwMode="auto">
              <a:xfrm>
                <a:off x="4562" y="2641"/>
                <a:ext cx="53" cy="54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19" y="9"/>
                  </a:cxn>
                  <a:cxn ang="0">
                    <a:pos x="16" y="10"/>
                  </a:cxn>
                  <a:cxn ang="0">
                    <a:pos x="14" y="13"/>
                  </a:cxn>
                  <a:cxn ang="0">
                    <a:pos x="12" y="15"/>
                  </a:cxn>
                  <a:cxn ang="0">
                    <a:pos x="10" y="23"/>
                  </a:cxn>
                  <a:cxn ang="0">
                    <a:pos x="10" y="34"/>
                  </a:cxn>
                  <a:cxn ang="0">
                    <a:pos x="11" y="37"/>
                  </a:cxn>
                  <a:cxn ang="0">
                    <a:pos x="12" y="40"/>
                  </a:cxn>
                  <a:cxn ang="0">
                    <a:pos x="15" y="42"/>
                  </a:cxn>
                  <a:cxn ang="0">
                    <a:pos x="17" y="44"/>
                  </a:cxn>
                  <a:cxn ang="0">
                    <a:pos x="25" y="46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4"/>
                  </a:cxn>
                  <a:cxn ang="0">
                    <a:pos x="38" y="21"/>
                  </a:cxn>
                  <a:cxn ang="0">
                    <a:pos x="34" y="11"/>
                  </a:cxn>
                  <a:cxn ang="0">
                    <a:pos x="31" y="9"/>
                  </a:cxn>
                  <a:cxn ang="0">
                    <a:pos x="29" y="8"/>
                  </a:cxn>
                  <a:cxn ang="0">
                    <a:pos x="22" y="8"/>
                  </a:cxn>
                  <a:cxn ang="0">
                    <a:pos x="20" y="0"/>
                  </a:cxn>
                  <a:cxn ang="0">
                    <a:pos x="53" y="0"/>
                  </a:cxn>
                  <a:cxn ang="0">
                    <a:pos x="53" y="6"/>
                  </a:cxn>
                  <a:cxn ang="0">
                    <a:pos x="52" y="8"/>
                  </a:cxn>
                  <a:cxn ang="0">
                    <a:pos x="38" y="8"/>
                  </a:cxn>
                  <a:cxn ang="0">
                    <a:pos x="41" y="9"/>
                  </a:cxn>
                  <a:cxn ang="0">
                    <a:pos x="42" y="11"/>
                  </a:cxn>
                  <a:cxn ang="0">
                    <a:pos x="45" y="14"/>
                  </a:cxn>
                  <a:cxn ang="0">
                    <a:pos x="46" y="16"/>
                  </a:cxn>
                  <a:cxn ang="0">
                    <a:pos x="47" y="21"/>
                  </a:cxn>
                  <a:cxn ang="0">
                    <a:pos x="48" y="28"/>
                  </a:cxn>
                  <a:cxn ang="0">
                    <a:pos x="48" y="31"/>
                  </a:cxn>
                  <a:cxn ang="0">
                    <a:pos x="47" y="35"/>
                  </a:cxn>
                  <a:cxn ang="0">
                    <a:pos x="46" y="37"/>
                  </a:cxn>
                  <a:cxn ang="0">
                    <a:pos x="45" y="42"/>
                  </a:cxn>
                  <a:cxn ang="0">
                    <a:pos x="42" y="46"/>
                  </a:cxn>
                  <a:cxn ang="0">
                    <a:pos x="35" y="51"/>
                  </a:cxn>
                  <a:cxn ang="0">
                    <a:pos x="30" y="52"/>
                  </a:cxn>
                  <a:cxn ang="0">
                    <a:pos x="24" y="54"/>
                  </a:cxn>
                  <a:cxn ang="0">
                    <a:pos x="20" y="54"/>
                  </a:cxn>
                  <a:cxn ang="0">
                    <a:pos x="16" y="52"/>
                  </a:cxn>
                  <a:cxn ang="0">
                    <a:pos x="14" y="51"/>
                  </a:cxn>
                  <a:cxn ang="0">
                    <a:pos x="10" y="50"/>
                  </a:cxn>
                  <a:cxn ang="0">
                    <a:pos x="6" y="46"/>
                  </a:cxn>
                  <a:cxn ang="0">
                    <a:pos x="4" y="42"/>
                  </a:cxn>
                  <a:cxn ang="0">
                    <a:pos x="1" y="37"/>
                  </a:cxn>
                  <a:cxn ang="0">
                    <a:pos x="0" y="33"/>
                  </a:cxn>
                  <a:cxn ang="0">
                    <a:pos x="0" y="21"/>
                  </a:cxn>
                  <a:cxn ang="0">
                    <a:pos x="1" y="15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5" y="2"/>
                  </a:cxn>
                  <a:cxn ang="0">
                    <a:pos x="20" y="0"/>
                  </a:cxn>
                </a:cxnLst>
                <a:rect l="0" t="0" r="r" b="b"/>
                <a:pathLst>
                  <a:path w="53" h="54">
                    <a:moveTo>
                      <a:pt x="22" y="8"/>
                    </a:moveTo>
                    <a:lnTo>
                      <a:pt x="19" y="9"/>
                    </a:lnTo>
                    <a:lnTo>
                      <a:pt x="16" y="10"/>
                    </a:lnTo>
                    <a:lnTo>
                      <a:pt x="14" y="13"/>
                    </a:lnTo>
                    <a:lnTo>
                      <a:pt x="12" y="15"/>
                    </a:lnTo>
                    <a:lnTo>
                      <a:pt x="10" y="23"/>
                    </a:lnTo>
                    <a:lnTo>
                      <a:pt x="10" y="34"/>
                    </a:lnTo>
                    <a:lnTo>
                      <a:pt x="11" y="37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17" y="44"/>
                    </a:lnTo>
                    <a:lnTo>
                      <a:pt x="25" y="46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4"/>
                    </a:lnTo>
                    <a:lnTo>
                      <a:pt x="38" y="21"/>
                    </a:lnTo>
                    <a:lnTo>
                      <a:pt x="34" y="11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2" y="8"/>
                    </a:lnTo>
                    <a:close/>
                    <a:moveTo>
                      <a:pt x="20" y="0"/>
                    </a:moveTo>
                    <a:lnTo>
                      <a:pt x="53" y="0"/>
                    </a:lnTo>
                    <a:lnTo>
                      <a:pt x="53" y="6"/>
                    </a:lnTo>
                    <a:lnTo>
                      <a:pt x="52" y="8"/>
                    </a:lnTo>
                    <a:lnTo>
                      <a:pt x="38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5" y="14"/>
                    </a:lnTo>
                    <a:lnTo>
                      <a:pt x="46" y="16"/>
                    </a:lnTo>
                    <a:lnTo>
                      <a:pt x="47" y="21"/>
                    </a:lnTo>
                    <a:lnTo>
                      <a:pt x="48" y="28"/>
                    </a:lnTo>
                    <a:lnTo>
                      <a:pt x="48" y="31"/>
                    </a:lnTo>
                    <a:lnTo>
                      <a:pt x="47" y="35"/>
                    </a:lnTo>
                    <a:lnTo>
                      <a:pt x="46" y="37"/>
                    </a:lnTo>
                    <a:lnTo>
                      <a:pt x="45" y="42"/>
                    </a:lnTo>
                    <a:lnTo>
                      <a:pt x="42" y="46"/>
                    </a:lnTo>
                    <a:lnTo>
                      <a:pt x="35" y="51"/>
                    </a:lnTo>
                    <a:lnTo>
                      <a:pt x="30" y="52"/>
                    </a:lnTo>
                    <a:lnTo>
                      <a:pt x="24" y="54"/>
                    </a:lnTo>
                    <a:lnTo>
                      <a:pt x="20" y="54"/>
                    </a:lnTo>
                    <a:lnTo>
                      <a:pt x="16" y="52"/>
                    </a:lnTo>
                    <a:lnTo>
                      <a:pt x="14" y="51"/>
                    </a:lnTo>
                    <a:lnTo>
                      <a:pt x="10" y="50"/>
                    </a:lnTo>
                    <a:lnTo>
                      <a:pt x="6" y="46"/>
                    </a:lnTo>
                    <a:lnTo>
                      <a:pt x="4" y="42"/>
                    </a:lnTo>
                    <a:lnTo>
                      <a:pt x="1" y="37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5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3" name="Freeform 105"/>
              <p:cNvSpPr>
                <a:spLocks noEditPoints="1"/>
              </p:cNvSpPr>
              <p:nvPr/>
            </p:nvSpPr>
            <p:spPr bwMode="auto">
              <a:xfrm>
                <a:off x="4625" y="2614"/>
                <a:ext cx="45" cy="81"/>
              </a:xfrm>
              <a:custGeom>
                <a:avLst/>
                <a:gdLst/>
                <a:ahLst/>
                <a:cxnLst>
                  <a:cxn ang="0">
                    <a:pos x="1" y="26"/>
                  </a:cxn>
                  <a:cxn ang="0">
                    <a:pos x="6" y="26"/>
                  </a:cxn>
                  <a:cxn ang="0">
                    <a:pos x="8" y="27"/>
                  </a:cxn>
                  <a:cxn ang="0">
                    <a:pos x="9" y="27"/>
                  </a:cxn>
                  <a:cxn ang="0">
                    <a:pos x="9" y="29"/>
                  </a:cxn>
                  <a:cxn ang="0">
                    <a:pos x="10" y="33"/>
                  </a:cxn>
                  <a:cxn ang="0">
                    <a:pos x="10" y="63"/>
                  </a:cxn>
                  <a:cxn ang="0">
                    <a:pos x="11" y="67"/>
                  </a:cxn>
                  <a:cxn ang="0">
                    <a:pos x="13" y="68"/>
                  </a:cxn>
                  <a:cxn ang="0">
                    <a:pos x="14" y="71"/>
                  </a:cxn>
                  <a:cxn ang="0">
                    <a:pos x="19" y="73"/>
                  </a:cxn>
                  <a:cxn ang="0">
                    <a:pos x="21" y="73"/>
                  </a:cxn>
                  <a:cxn ang="0">
                    <a:pos x="25" y="72"/>
                  </a:cxn>
                  <a:cxn ang="0">
                    <a:pos x="27" y="72"/>
                  </a:cxn>
                  <a:cxn ang="0">
                    <a:pos x="30" y="71"/>
                  </a:cxn>
                  <a:cxn ang="0">
                    <a:pos x="32" y="68"/>
                  </a:cxn>
                  <a:cxn ang="0">
                    <a:pos x="35" y="61"/>
                  </a:cxn>
                  <a:cxn ang="0">
                    <a:pos x="35" y="57"/>
                  </a:cxn>
                  <a:cxn ang="0">
                    <a:pos x="36" y="51"/>
                  </a:cxn>
                  <a:cxn ang="0">
                    <a:pos x="35" y="48"/>
                  </a:cxn>
                  <a:cxn ang="0">
                    <a:pos x="35" y="37"/>
                  </a:cxn>
                  <a:cxn ang="0">
                    <a:pos x="34" y="33"/>
                  </a:cxn>
                  <a:cxn ang="0">
                    <a:pos x="34" y="27"/>
                  </a:cxn>
                  <a:cxn ang="0">
                    <a:pos x="35" y="27"/>
                  </a:cxn>
                  <a:cxn ang="0">
                    <a:pos x="35" y="26"/>
                  </a:cxn>
                  <a:cxn ang="0">
                    <a:pos x="40" y="26"/>
                  </a:cxn>
                  <a:cxn ang="0">
                    <a:pos x="41" y="27"/>
                  </a:cxn>
                  <a:cxn ang="0">
                    <a:pos x="42" y="27"/>
                  </a:cxn>
                  <a:cxn ang="0">
                    <a:pos x="42" y="29"/>
                  </a:cxn>
                  <a:cxn ang="0">
                    <a:pos x="44" y="33"/>
                  </a:cxn>
                  <a:cxn ang="0">
                    <a:pos x="44" y="40"/>
                  </a:cxn>
                  <a:cxn ang="0">
                    <a:pos x="45" y="42"/>
                  </a:cxn>
                  <a:cxn ang="0">
                    <a:pos x="45" y="57"/>
                  </a:cxn>
                  <a:cxn ang="0">
                    <a:pos x="44" y="63"/>
                  </a:cxn>
                  <a:cxn ang="0">
                    <a:pos x="41" y="68"/>
                  </a:cxn>
                  <a:cxn ang="0">
                    <a:pos x="39" y="72"/>
                  </a:cxn>
                  <a:cxn ang="0">
                    <a:pos x="35" y="76"/>
                  </a:cxn>
                  <a:cxn ang="0">
                    <a:pos x="31" y="78"/>
                  </a:cxn>
                  <a:cxn ang="0">
                    <a:pos x="21" y="81"/>
                  </a:cxn>
                  <a:cxn ang="0">
                    <a:pos x="15" y="81"/>
                  </a:cxn>
                  <a:cxn ang="0">
                    <a:pos x="11" y="79"/>
                  </a:cxn>
                  <a:cxn ang="0">
                    <a:pos x="8" y="77"/>
                  </a:cxn>
                  <a:cxn ang="0">
                    <a:pos x="5" y="74"/>
                  </a:cxn>
                  <a:cxn ang="0">
                    <a:pos x="3" y="71"/>
                  </a:cxn>
                  <a:cxn ang="0">
                    <a:pos x="1" y="67"/>
                  </a:cxn>
                  <a:cxn ang="0">
                    <a:pos x="0" y="62"/>
                  </a:cxn>
                  <a:cxn ang="0">
                    <a:pos x="0" y="47"/>
                  </a:cxn>
                  <a:cxn ang="0">
                    <a:pos x="1" y="45"/>
                  </a:cxn>
                  <a:cxn ang="0">
                    <a:pos x="1" y="36"/>
                  </a:cxn>
                  <a:cxn ang="0">
                    <a:pos x="0" y="35"/>
                  </a:cxn>
                  <a:cxn ang="0">
                    <a:pos x="0" y="27"/>
                  </a:cxn>
                  <a:cxn ang="0">
                    <a:pos x="1" y="27"/>
                  </a:cxn>
                  <a:cxn ang="0">
                    <a:pos x="1" y="26"/>
                  </a:cxn>
                  <a:cxn ang="0">
                    <a:pos x="24" y="0"/>
                  </a:cxn>
                  <a:cxn ang="0">
                    <a:pos x="32" y="0"/>
                  </a:cxn>
                  <a:cxn ang="0">
                    <a:pos x="32" y="1"/>
                  </a:cxn>
                  <a:cxn ang="0">
                    <a:pos x="26" y="17"/>
                  </a:cxn>
                  <a:cxn ang="0">
                    <a:pos x="26" y="19"/>
                  </a:cxn>
                  <a:cxn ang="0">
                    <a:pos x="19" y="19"/>
                  </a:cxn>
                  <a:cxn ang="0">
                    <a:pos x="19" y="17"/>
                  </a:cxn>
                  <a:cxn ang="0">
                    <a:pos x="22" y="1"/>
                  </a:cxn>
                  <a:cxn ang="0">
                    <a:pos x="24" y="0"/>
                  </a:cxn>
                </a:cxnLst>
                <a:rect l="0" t="0" r="r" b="b"/>
                <a:pathLst>
                  <a:path w="45" h="81">
                    <a:moveTo>
                      <a:pt x="1" y="26"/>
                    </a:moveTo>
                    <a:lnTo>
                      <a:pt x="6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9"/>
                    </a:lnTo>
                    <a:lnTo>
                      <a:pt x="10" y="33"/>
                    </a:lnTo>
                    <a:lnTo>
                      <a:pt x="10" y="63"/>
                    </a:lnTo>
                    <a:lnTo>
                      <a:pt x="11" y="67"/>
                    </a:lnTo>
                    <a:lnTo>
                      <a:pt x="13" y="68"/>
                    </a:lnTo>
                    <a:lnTo>
                      <a:pt x="14" y="71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0" y="71"/>
                    </a:lnTo>
                    <a:lnTo>
                      <a:pt x="32" y="68"/>
                    </a:lnTo>
                    <a:lnTo>
                      <a:pt x="35" y="61"/>
                    </a:lnTo>
                    <a:lnTo>
                      <a:pt x="35" y="57"/>
                    </a:lnTo>
                    <a:lnTo>
                      <a:pt x="36" y="51"/>
                    </a:lnTo>
                    <a:lnTo>
                      <a:pt x="35" y="48"/>
                    </a:lnTo>
                    <a:lnTo>
                      <a:pt x="35" y="37"/>
                    </a:lnTo>
                    <a:lnTo>
                      <a:pt x="34" y="33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5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4" y="33"/>
                    </a:lnTo>
                    <a:lnTo>
                      <a:pt x="44" y="40"/>
                    </a:lnTo>
                    <a:lnTo>
                      <a:pt x="45" y="42"/>
                    </a:lnTo>
                    <a:lnTo>
                      <a:pt x="45" y="57"/>
                    </a:lnTo>
                    <a:lnTo>
                      <a:pt x="44" y="63"/>
                    </a:lnTo>
                    <a:lnTo>
                      <a:pt x="41" y="68"/>
                    </a:lnTo>
                    <a:lnTo>
                      <a:pt x="39" y="72"/>
                    </a:lnTo>
                    <a:lnTo>
                      <a:pt x="35" y="76"/>
                    </a:lnTo>
                    <a:lnTo>
                      <a:pt x="31" y="78"/>
                    </a:lnTo>
                    <a:lnTo>
                      <a:pt x="21" y="81"/>
                    </a:lnTo>
                    <a:lnTo>
                      <a:pt x="15" y="81"/>
                    </a:lnTo>
                    <a:lnTo>
                      <a:pt x="11" y="79"/>
                    </a:lnTo>
                    <a:lnTo>
                      <a:pt x="8" y="77"/>
                    </a:lnTo>
                    <a:lnTo>
                      <a:pt x="5" y="74"/>
                    </a:lnTo>
                    <a:lnTo>
                      <a:pt x="3" y="71"/>
                    </a:lnTo>
                    <a:lnTo>
                      <a:pt x="1" y="67"/>
                    </a:lnTo>
                    <a:lnTo>
                      <a:pt x="0" y="62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1" y="36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6"/>
                    </a:lnTo>
                    <a:close/>
                    <a:moveTo>
                      <a:pt x="24" y="0"/>
                    </a:moveTo>
                    <a:lnTo>
                      <a:pt x="32" y="0"/>
                    </a:lnTo>
                    <a:lnTo>
                      <a:pt x="32" y="1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22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4" name="Freeform 106"/>
              <p:cNvSpPr>
                <a:spLocks/>
              </p:cNvSpPr>
              <p:nvPr/>
            </p:nvSpPr>
            <p:spPr bwMode="auto">
              <a:xfrm>
                <a:off x="4681" y="2640"/>
                <a:ext cx="46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0" y="3"/>
                  </a:cxn>
                  <a:cxn ang="0">
                    <a:pos x="23" y="43"/>
                  </a:cxn>
                  <a:cxn ang="0">
                    <a:pos x="26" y="38"/>
                  </a:cxn>
                  <a:cxn ang="0">
                    <a:pos x="28" y="32"/>
                  </a:cxn>
                  <a:cxn ang="0">
                    <a:pos x="31" y="27"/>
                  </a:cxn>
                  <a:cxn ang="0">
                    <a:pos x="32" y="21"/>
                  </a:cxn>
                  <a:cxn ang="0">
                    <a:pos x="36" y="6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7" y="0"/>
                  </a:cxn>
                  <a:cxn ang="0">
                    <a:pos x="43" y="0"/>
                  </a:cxn>
                  <a:cxn ang="0">
                    <a:pos x="43" y="1"/>
                  </a:cxn>
                  <a:cxn ang="0">
                    <a:pos x="46" y="1"/>
                  </a:cxn>
                  <a:cxn ang="0">
                    <a:pos x="46" y="5"/>
                  </a:cxn>
                  <a:cxn ang="0">
                    <a:pos x="44" y="9"/>
                  </a:cxn>
                  <a:cxn ang="0">
                    <a:pos x="43" y="16"/>
                  </a:cxn>
                  <a:cxn ang="0">
                    <a:pos x="42" y="20"/>
                  </a:cxn>
                  <a:cxn ang="0">
                    <a:pos x="41" y="25"/>
                  </a:cxn>
                  <a:cxn ang="0">
                    <a:pos x="40" y="29"/>
                  </a:cxn>
                  <a:cxn ang="0">
                    <a:pos x="37" y="34"/>
                  </a:cxn>
                  <a:cxn ang="0">
                    <a:pos x="36" y="38"/>
                  </a:cxn>
                  <a:cxn ang="0">
                    <a:pos x="33" y="42"/>
                  </a:cxn>
                  <a:cxn ang="0">
                    <a:pos x="28" y="52"/>
                  </a:cxn>
                  <a:cxn ang="0">
                    <a:pos x="27" y="52"/>
                  </a:cxn>
                  <a:cxn ang="0">
                    <a:pos x="26" y="53"/>
                  </a:cxn>
                  <a:cxn ang="0">
                    <a:pos x="17" y="53"/>
                  </a:cxn>
                  <a:cxn ang="0">
                    <a:pos x="17" y="52"/>
                  </a:cxn>
                  <a:cxn ang="0">
                    <a:pos x="16" y="52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6" h="53">
                    <a:moveTo>
                      <a:pt x="1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23" y="43"/>
                    </a:lnTo>
                    <a:lnTo>
                      <a:pt x="26" y="38"/>
                    </a:lnTo>
                    <a:lnTo>
                      <a:pt x="28" y="32"/>
                    </a:lnTo>
                    <a:lnTo>
                      <a:pt x="31" y="27"/>
                    </a:lnTo>
                    <a:lnTo>
                      <a:pt x="32" y="21"/>
                    </a:lnTo>
                    <a:lnTo>
                      <a:pt x="36" y="6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46" y="5"/>
                    </a:lnTo>
                    <a:lnTo>
                      <a:pt x="44" y="9"/>
                    </a:lnTo>
                    <a:lnTo>
                      <a:pt x="43" y="16"/>
                    </a:lnTo>
                    <a:lnTo>
                      <a:pt x="42" y="20"/>
                    </a:lnTo>
                    <a:lnTo>
                      <a:pt x="41" y="25"/>
                    </a:lnTo>
                    <a:lnTo>
                      <a:pt x="40" y="29"/>
                    </a:lnTo>
                    <a:lnTo>
                      <a:pt x="37" y="34"/>
                    </a:lnTo>
                    <a:lnTo>
                      <a:pt x="36" y="38"/>
                    </a:lnTo>
                    <a:lnTo>
                      <a:pt x="33" y="42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6" y="53"/>
                    </a:lnTo>
                    <a:lnTo>
                      <a:pt x="17" y="53"/>
                    </a:lnTo>
                    <a:lnTo>
                      <a:pt x="17" y="52"/>
                    </a:lnTo>
                    <a:lnTo>
                      <a:pt x="16" y="5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5" name="Freeform 107"/>
              <p:cNvSpPr>
                <a:spLocks noEditPoints="1"/>
              </p:cNvSpPr>
              <p:nvPr/>
            </p:nvSpPr>
            <p:spPr bwMode="auto">
              <a:xfrm>
                <a:off x="4734" y="2615"/>
                <a:ext cx="48" cy="80"/>
              </a:xfrm>
              <a:custGeom>
                <a:avLst/>
                <a:gdLst/>
                <a:ahLst/>
                <a:cxnLst>
                  <a:cxn ang="0">
                    <a:pos x="21" y="34"/>
                  </a:cxn>
                  <a:cxn ang="0">
                    <a:pos x="12" y="44"/>
                  </a:cxn>
                  <a:cxn ang="0">
                    <a:pos x="10" y="57"/>
                  </a:cxn>
                  <a:cxn ang="0">
                    <a:pos x="14" y="67"/>
                  </a:cxn>
                  <a:cxn ang="0">
                    <a:pos x="21" y="71"/>
                  </a:cxn>
                  <a:cxn ang="0">
                    <a:pos x="27" y="71"/>
                  </a:cxn>
                  <a:cxn ang="0">
                    <a:pos x="34" y="70"/>
                  </a:cxn>
                  <a:cxn ang="0">
                    <a:pos x="37" y="65"/>
                  </a:cxn>
                  <a:cxn ang="0">
                    <a:pos x="38" y="59"/>
                  </a:cxn>
                  <a:cxn ang="0">
                    <a:pos x="38" y="52"/>
                  </a:cxn>
                  <a:cxn ang="0">
                    <a:pos x="35" y="41"/>
                  </a:cxn>
                  <a:cxn ang="0">
                    <a:pos x="24" y="32"/>
                  </a:cxn>
                  <a:cxn ang="0">
                    <a:pos x="30" y="1"/>
                  </a:cxn>
                  <a:cxn ang="0">
                    <a:pos x="38" y="3"/>
                  </a:cxn>
                  <a:cxn ang="0">
                    <a:pos x="43" y="4"/>
                  </a:cxn>
                  <a:cxn ang="0">
                    <a:pos x="45" y="5"/>
                  </a:cxn>
                  <a:cxn ang="0">
                    <a:pos x="43" y="13"/>
                  </a:cxn>
                  <a:cxn ang="0">
                    <a:pos x="42" y="11"/>
                  </a:cxn>
                  <a:cxn ang="0">
                    <a:pos x="36" y="9"/>
                  </a:cxn>
                  <a:cxn ang="0">
                    <a:pos x="27" y="8"/>
                  </a:cxn>
                  <a:cxn ang="0">
                    <a:pos x="24" y="9"/>
                  </a:cxn>
                  <a:cxn ang="0">
                    <a:pos x="21" y="10"/>
                  </a:cxn>
                  <a:cxn ang="0">
                    <a:pos x="20" y="11"/>
                  </a:cxn>
                  <a:cxn ang="0">
                    <a:pos x="19" y="14"/>
                  </a:cxn>
                  <a:cxn ang="0">
                    <a:pos x="20" y="18"/>
                  </a:cxn>
                  <a:cxn ang="0">
                    <a:pos x="27" y="24"/>
                  </a:cxn>
                  <a:cxn ang="0">
                    <a:pos x="34" y="28"/>
                  </a:cxn>
                  <a:cxn ang="0">
                    <a:pos x="48" y="50"/>
                  </a:cxn>
                  <a:cxn ang="0">
                    <a:pos x="47" y="63"/>
                  </a:cxn>
                  <a:cxn ang="0">
                    <a:pos x="42" y="72"/>
                  </a:cxn>
                  <a:cxn ang="0">
                    <a:pos x="25" y="80"/>
                  </a:cxn>
                  <a:cxn ang="0">
                    <a:pos x="17" y="78"/>
                  </a:cxn>
                  <a:cxn ang="0">
                    <a:pos x="6" y="72"/>
                  </a:cxn>
                  <a:cxn ang="0">
                    <a:pos x="1" y="60"/>
                  </a:cxn>
                  <a:cxn ang="0">
                    <a:pos x="1" y="49"/>
                  </a:cxn>
                  <a:cxn ang="0">
                    <a:pos x="5" y="39"/>
                  </a:cxn>
                  <a:cxn ang="0">
                    <a:pos x="12" y="30"/>
                  </a:cxn>
                  <a:cxn ang="0">
                    <a:pos x="11" y="21"/>
                  </a:cxn>
                  <a:cxn ang="0">
                    <a:pos x="10" y="11"/>
                  </a:cxn>
                  <a:cxn ang="0">
                    <a:pos x="16" y="3"/>
                  </a:cxn>
                  <a:cxn ang="0">
                    <a:pos x="24" y="1"/>
                  </a:cxn>
                </a:cxnLst>
                <a:rect l="0" t="0" r="r" b="b"/>
                <a:pathLst>
                  <a:path w="48" h="80">
                    <a:moveTo>
                      <a:pt x="24" y="32"/>
                    </a:moveTo>
                    <a:lnTo>
                      <a:pt x="21" y="34"/>
                    </a:lnTo>
                    <a:lnTo>
                      <a:pt x="14" y="41"/>
                    </a:lnTo>
                    <a:lnTo>
                      <a:pt x="12" y="44"/>
                    </a:lnTo>
                    <a:lnTo>
                      <a:pt x="10" y="51"/>
                    </a:lnTo>
                    <a:lnTo>
                      <a:pt x="10" y="57"/>
                    </a:lnTo>
                    <a:lnTo>
                      <a:pt x="12" y="65"/>
                    </a:lnTo>
                    <a:lnTo>
                      <a:pt x="14" y="67"/>
                    </a:lnTo>
                    <a:lnTo>
                      <a:pt x="17" y="71"/>
                    </a:lnTo>
                    <a:lnTo>
                      <a:pt x="21" y="71"/>
                    </a:lnTo>
                    <a:lnTo>
                      <a:pt x="25" y="72"/>
                    </a:lnTo>
                    <a:lnTo>
                      <a:pt x="27" y="71"/>
                    </a:lnTo>
                    <a:lnTo>
                      <a:pt x="31" y="71"/>
                    </a:lnTo>
                    <a:lnTo>
                      <a:pt x="34" y="70"/>
                    </a:lnTo>
                    <a:lnTo>
                      <a:pt x="35" y="67"/>
                    </a:lnTo>
                    <a:lnTo>
                      <a:pt x="37" y="65"/>
                    </a:lnTo>
                    <a:lnTo>
                      <a:pt x="38" y="62"/>
                    </a:lnTo>
                    <a:lnTo>
                      <a:pt x="38" y="59"/>
                    </a:lnTo>
                    <a:lnTo>
                      <a:pt x="40" y="55"/>
                    </a:lnTo>
                    <a:lnTo>
                      <a:pt x="38" y="52"/>
                    </a:lnTo>
                    <a:lnTo>
                      <a:pt x="38" y="49"/>
                    </a:lnTo>
                    <a:lnTo>
                      <a:pt x="35" y="41"/>
                    </a:lnTo>
                    <a:lnTo>
                      <a:pt x="29" y="35"/>
                    </a:lnTo>
                    <a:lnTo>
                      <a:pt x="24" y="32"/>
                    </a:lnTo>
                    <a:close/>
                    <a:moveTo>
                      <a:pt x="27" y="0"/>
                    </a:moveTo>
                    <a:lnTo>
                      <a:pt x="30" y="1"/>
                    </a:lnTo>
                    <a:lnTo>
                      <a:pt x="36" y="1"/>
                    </a:lnTo>
                    <a:lnTo>
                      <a:pt x="38" y="3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5" y="11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2" y="11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4" y="9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24" y="21"/>
                    </a:lnTo>
                    <a:lnTo>
                      <a:pt x="27" y="24"/>
                    </a:lnTo>
                    <a:lnTo>
                      <a:pt x="30" y="26"/>
                    </a:lnTo>
                    <a:lnTo>
                      <a:pt x="34" y="28"/>
                    </a:lnTo>
                    <a:lnTo>
                      <a:pt x="45" y="39"/>
                    </a:lnTo>
                    <a:lnTo>
                      <a:pt x="48" y="50"/>
                    </a:lnTo>
                    <a:lnTo>
                      <a:pt x="48" y="59"/>
                    </a:lnTo>
                    <a:lnTo>
                      <a:pt x="47" y="63"/>
                    </a:lnTo>
                    <a:lnTo>
                      <a:pt x="45" y="68"/>
                    </a:lnTo>
                    <a:lnTo>
                      <a:pt x="42" y="72"/>
                    </a:lnTo>
                    <a:lnTo>
                      <a:pt x="35" y="77"/>
                    </a:lnTo>
                    <a:lnTo>
                      <a:pt x="25" y="80"/>
                    </a:lnTo>
                    <a:lnTo>
                      <a:pt x="20" y="80"/>
                    </a:lnTo>
                    <a:lnTo>
                      <a:pt x="17" y="78"/>
                    </a:lnTo>
                    <a:lnTo>
                      <a:pt x="10" y="76"/>
                    </a:lnTo>
                    <a:lnTo>
                      <a:pt x="6" y="72"/>
                    </a:lnTo>
                    <a:lnTo>
                      <a:pt x="1" y="65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3" y="44"/>
                    </a:lnTo>
                    <a:lnTo>
                      <a:pt x="5" y="39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7" y="28"/>
                    </a:lnTo>
                    <a:lnTo>
                      <a:pt x="11" y="21"/>
                    </a:lnTo>
                    <a:lnTo>
                      <a:pt x="10" y="18"/>
                    </a:lnTo>
                    <a:lnTo>
                      <a:pt x="10" y="11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4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6" name="Freeform 108"/>
              <p:cNvSpPr>
                <a:spLocks/>
              </p:cNvSpPr>
              <p:nvPr/>
            </p:nvSpPr>
            <p:spPr bwMode="auto">
              <a:xfrm>
                <a:off x="4794" y="2640"/>
                <a:ext cx="40" cy="5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7" y="3"/>
                  </a:cxn>
                  <a:cxn ang="0">
                    <a:pos x="39" y="4"/>
                  </a:cxn>
                  <a:cxn ang="0">
                    <a:pos x="40" y="6"/>
                  </a:cxn>
                  <a:cxn ang="0">
                    <a:pos x="39" y="11"/>
                  </a:cxn>
                  <a:cxn ang="0">
                    <a:pos x="38" y="11"/>
                  </a:cxn>
                  <a:cxn ang="0">
                    <a:pos x="35" y="10"/>
                  </a:cxn>
                  <a:cxn ang="0">
                    <a:pos x="28" y="7"/>
                  </a:cxn>
                  <a:cxn ang="0">
                    <a:pos x="14" y="9"/>
                  </a:cxn>
                  <a:cxn ang="0">
                    <a:pos x="12" y="10"/>
                  </a:cxn>
                  <a:cxn ang="0">
                    <a:pos x="11" y="15"/>
                  </a:cxn>
                  <a:cxn ang="0">
                    <a:pos x="16" y="21"/>
                  </a:cxn>
                  <a:cxn ang="0">
                    <a:pos x="33" y="22"/>
                  </a:cxn>
                  <a:cxn ang="0">
                    <a:pos x="32" y="30"/>
                  </a:cxn>
                  <a:cxn ang="0">
                    <a:pos x="14" y="31"/>
                  </a:cxn>
                  <a:cxn ang="0">
                    <a:pos x="9" y="35"/>
                  </a:cxn>
                  <a:cxn ang="0">
                    <a:pos x="12" y="45"/>
                  </a:cxn>
                  <a:cxn ang="0">
                    <a:pos x="17" y="46"/>
                  </a:cxn>
                  <a:cxn ang="0">
                    <a:pos x="26" y="47"/>
                  </a:cxn>
                  <a:cxn ang="0">
                    <a:pos x="34" y="45"/>
                  </a:cxn>
                  <a:cxn ang="0">
                    <a:pos x="38" y="43"/>
                  </a:cxn>
                  <a:cxn ang="0">
                    <a:pos x="40" y="42"/>
                  </a:cxn>
                  <a:cxn ang="0">
                    <a:pos x="39" y="50"/>
                  </a:cxn>
                  <a:cxn ang="0">
                    <a:pos x="37" y="51"/>
                  </a:cxn>
                  <a:cxn ang="0">
                    <a:pos x="33" y="53"/>
                  </a:cxn>
                  <a:cxn ang="0">
                    <a:pos x="27" y="55"/>
                  </a:cxn>
                  <a:cxn ang="0">
                    <a:pos x="8" y="52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1" y="35"/>
                  </a:cxn>
                  <a:cxn ang="0">
                    <a:pos x="6" y="27"/>
                  </a:cxn>
                  <a:cxn ang="0">
                    <a:pos x="9" y="26"/>
                  </a:cxn>
                  <a:cxn ang="0">
                    <a:pos x="2" y="20"/>
                  </a:cxn>
                  <a:cxn ang="0">
                    <a:pos x="4" y="6"/>
                  </a:cxn>
                  <a:cxn ang="0">
                    <a:pos x="9" y="3"/>
                  </a:cxn>
                </a:cxnLst>
                <a:rect l="0" t="0" r="r" b="b"/>
                <a:pathLst>
                  <a:path w="40" h="55">
                    <a:moveTo>
                      <a:pt x="17" y="0"/>
                    </a:moveTo>
                    <a:lnTo>
                      <a:pt x="28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6"/>
                    </a:lnTo>
                    <a:lnTo>
                      <a:pt x="40" y="6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0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7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6" y="21"/>
                    </a:lnTo>
                    <a:lnTo>
                      <a:pt x="18" y="22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2" y="30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12" y="32"/>
                    </a:lnTo>
                    <a:lnTo>
                      <a:pt x="9" y="35"/>
                    </a:lnTo>
                    <a:lnTo>
                      <a:pt x="9" y="42"/>
                    </a:lnTo>
                    <a:lnTo>
                      <a:pt x="12" y="45"/>
                    </a:lnTo>
                    <a:lnTo>
                      <a:pt x="14" y="46"/>
                    </a:lnTo>
                    <a:lnTo>
                      <a:pt x="17" y="46"/>
                    </a:lnTo>
                    <a:lnTo>
                      <a:pt x="19" y="47"/>
                    </a:lnTo>
                    <a:lnTo>
                      <a:pt x="26" y="47"/>
                    </a:lnTo>
                    <a:lnTo>
                      <a:pt x="29" y="46"/>
                    </a:lnTo>
                    <a:lnTo>
                      <a:pt x="34" y="45"/>
                    </a:lnTo>
                    <a:lnTo>
                      <a:pt x="35" y="43"/>
                    </a:lnTo>
                    <a:lnTo>
                      <a:pt x="38" y="43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5" y="52"/>
                    </a:lnTo>
                    <a:lnTo>
                      <a:pt x="33" y="53"/>
                    </a:lnTo>
                    <a:lnTo>
                      <a:pt x="29" y="53"/>
                    </a:lnTo>
                    <a:lnTo>
                      <a:pt x="27" y="55"/>
                    </a:lnTo>
                    <a:lnTo>
                      <a:pt x="16" y="55"/>
                    </a:lnTo>
                    <a:lnTo>
                      <a:pt x="8" y="52"/>
                    </a:lnTo>
                    <a:lnTo>
                      <a:pt x="4" y="50"/>
                    </a:lnTo>
                    <a:lnTo>
                      <a:pt x="2" y="48"/>
                    </a:lnTo>
                    <a:lnTo>
                      <a:pt x="1" y="45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6" y="27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6" y="24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7" name="Freeform 109"/>
              <p:cNvSpPr>
                <a:spLocks noEditPoints="1"/>
              </p:cNvSpPr>
              <p:nvPr/>
            </p:nvSpPr>
            <p:spPr bwMode="auto">
              <a:xfrm>
                <a:off x="4843" y="2641"/>
                <a:ext cx="53" cy="54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19" y="9"/>
                  </a:cxn>
                  <a:cxn ang="0">
                    <a:pos x="16" y="10"/>
                  </a:cxn>
                  <a:cxn ang="0">
                    <a:pos x="14" y="13"/>
                  </a:cxn>
                  <a:cxn ang="0">
                    <a:pos x="12" y="15"/>
                  </a:cxn>
                  <a:cxn ang="0">
                    <a:pos x="10" y="23"/>
                  </a:cxn>
                  <a:cxn ang="0">
                    <a:pos x="10" y="30"/>
                  </a:cxn>
                  <a:cxn ang="0">
                    <a:pos x="12" y="37"/>
                  </a:cxn>
                  <a:cxn ang="0">
                    <a:pos x="15" y="42"/>
                  </a:cxn>
                  <a:cxn ang="0">
                    <a:pos x="17" y="44"/>
                  </a:cxn>
                  <a:cxn ang="0">
                    <a:pos x="25" y="46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4"/>
                  </a:cxn>
                  <a:cxn ang="0">
                    <a:pos x="38" y="21"/>
                  </a:cxn>
                  <a:cxn ang="0">
                    <a:pos x="33" y="11"/>
                  </a:cxn>
                  <a:cxn ang="0">
                    <a:pos x="31" y="9"/>
                  </a:cxn>
                  <a:cxn ang="0">
                    <a:pos x="28" y="8"/>
                  </a:cxn>
                  <a:cxn ang="0">
                    <a:pos x="22" y="8"/>
                  </a:cxn>
                  <a:cxn ang="0">
                    <a:pos x="19" y="0"/>
                  </a:cxn>
                  <a:cxn ang="0">
                    <a:pos x="53" y="0"/>
                  </a:cxn>
                  <a:cxn ang="0">
                    <a:pos x="53" y="6"/>
                  </a:cxn>
                  <a:cxn ang="0">
                    <a:pos x="52" y="8"/>
                  </a:cxn>
                  <a:cxn ang="0">
                    <a:pos x="40" y="8"/>
                  </a:cxn>
                  <a:cxn ang="0">
                    <a:pos x="43" y="11"/>
                  </a:cxn>
                  <a:cxn ang="0">
                    <a:pos x="47" y="19"/>
                  </a:cxn>
                  <a:cxn ang="0">
                    <a:pos x="47" y="21"/>
                  </a:cxn>
                  <a:cxn ang="0">
                    <a:pos x="48" y="28"/>
                  </a:cxn>
                  <a:cxn ang="0">
                    <a:pos x="48" y="33"/>
                  </a:cxn>
                  <a:cxn ang="0">
                    <a:pos x="47" y="37"/>
                  </a:cxn>
                  <a:cxn ang="0">
                    <a:pos x="45" y="42"/>
                  </a:cxn>
                  <a:cxn ang="0">
                    <a:pos x="42" y="46"/>
                  </a:cxn>
                  <a:cxn ang="0">
                    <a:pos x="40" y="49"/>
                  </a:cxn>
                  <a:cxn ang="0">
                    <a:pos x="35" y="51"/>
                  </a:cxn>
                  <a:cxn ang="0">
                    <a:pos x="25" y="54"/>
                  </a:cxn>
                  <a:cxn ang="0">
                    <a:pos x="21" y="54"/>
                  </a:cxn>
                  <a:cxn ang="0">
                    <a:pos x="10" y="50"/>
                  </a:cxn>
                  <a:cxn ang="0">
                    <a:pos x="6" y="46"/>
                  </a:cxn>
                  <a:cxn ang="0">
                    <a:pos x="4" y="41"/>
                  </a:cxn>
                  <a:cxn ang="0">
                    <a:pos x="2" y="37"/>
                  </a:cxn>
                  <a:cxn ang="0">
                    <a:pos x="1" y="33"/>
                  </a:cxn>
                  <a:cxn ang="0">
                    <a:pos x="0" y="26"/>
                  </a:cxn>
                  <a:cxn ang="0">
                    <a:pos x="1" y="21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5" y="2"/>
                  </a:cxn>
                  <a:cxn ang="0">
                    <a:pos x="19" y="0"/>
                  </a:cxn>
                </a:cxnLst>
                <a:rect l="0" t="0" r="r" b="b"/>
                <a:pathLst>
                  <a:path w="53" h="54">
                    <a:moveTo>
                      <a:pt x="22" y="8"/>
                    </a:moveTo>
                    <a:lnTo>
                      <a:pt x="19" y="9"/>
                    </a:lnTo>
                    <a:lnTo>
                      <a:pt x="16" y="10"/>
                    </a:lnTo>
                    <a:lnTo>
                      <a:pt x="14" y="13"/>
                    </a:lnTo>
                    <a:lnTo>
                      <a:pt x="12" y="15"/>
                    </a:lnTo>
                    <a:lnTo>
                      <a:pt x="10" y="23"/>
                    </a:lnTo>
                    <a:lnTo>
                      <a:pt x="10" y="30"/>
                    </a:lnTo>
                    <a:lnTo>
                      <a:pt x="12" y="37"/>
                    </a:lnTo>
                    <a:lnTo>
                      <a:pt x="15" y="42"/>
                    </a:lnTo>
                    <a:lnTo>
                      <a:pt x="17" y="44"/>
                    </a:lnTo>
                    <a:lnTo>
                      <a:pt x="25" y="46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4"/>
                    </a:lnTo>
                    <a:lnTo>
                      <a:pt x="38" y="21"/>
                    </a:lnTo>
                    <a:lnTo>
                      <a:pt x="33" y="11"/>
                    </a:lnTo>
                    <a:lnTo>
                      <a:pt x="31" y="9"/>
                    </a:lnTo>
                    <a:lnTo>
                      <a:pt x="28" y="8"/>
                    </a:lnTo>
                    <a:lnTo>
                      <a:pt x="22" y="8"/>
                    </a:lnTo>
                    <a:close/>
                    <a:moveTo>
                      <a:pt x="19" y="0"/>
                    </a:moveTo>
                    <a:lnTo>
                      <a:pt x="53" y="0"/>
                    </a:lnTo>
                    <a:lnTo>
                      <a:pt x="53" y="6"/>
                    </a:lnTo>
                    <a:lnTo>
                      <a:pt x="52" y="8"/>
                    </a:lnTo>
                    <a:lnTo>
                      <a:pt x="40" y="8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8" y="28"/>
                    </a:lnTo>
                    <a:lnTo>
                      <a:pt x="48" y="33"/>
                    </a:lnTo>
                    <a:lnTo>
                      <a:pt x="47" y="37"/>
                    </a:lnTo>
                    <a:lnTo>
                      <a:pt x="45" y="42"/>
                    </a:lnTo>
                    <a:lnTo>
                      <a:pt x="42" y="46"/>
                    </a:lnTo>
                    <a:lnTo>
                      <a:pt x="40" y="49"/>
                    </a:lnTo>
                    <a:lnTo>
                      <a:pt x="35" y="51"/>
                    </a:lnTo>
                    <a:lnTo>
                      <a:pt x="25" y="54"/>
                    </a:lnTo>
                    <a:lnTo>
                      <a:pt x="21" y="54"/>
                    </a:lnTo>
                    <a:lnTo>
                      <a:pt x="10" y="50"/>
                    </a:lnTo>
                    <a:lnTo>
                      <a:pt x="6" y="46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5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8" name="Freeform 110"/>
              <p:cNvSpPr>
                <a:spLocks/>
              </p:cNvSpPr>
              <p:nvPr/>
            </p:nvSpPr>
            <p:spPr bwMode="auto">
              <a:xfrm>
                <a:off x="4907" y="2640"/>
                <a:ext cx="42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9" y="9"/>
                  </a:cxn>
                  <a:cxn ang="0">
                    <a:pos x="16" y="1"/>
                  </a:cxn>
                  <a:cxn ang="0">
                    <a:pos x="21" y="0"/>
                  </a:cxn>
                  <a:cxn ang="0">
                    <a:pos x="30" y="0"/>
                  </a:cxn>
                  <a:cxn ang="0">
                    <a:pos x="34" y="1"/>
                  </a:cxn>
                  <a:cxn ang="0">
                    <a:pos x="41" y="9"/>
                  </a:cxn>
                  <a:cxn ang="0">
                    <a:pos x="42" y="12"/>
                  </a:cxn>
                  <a:cxn ang="0">
                    <a:pos x="42" y="73"/>
                  </a:cxn>
                  <a:cxn ang="0">
                    <a:pos x="34" y="73"/>
                  </a:cxn>
                  <a:cxn ang="0">
                    <a:pos x="34" y="16"/>
                  </a:cxn>
                  <a:cxn ang="0">
                    <a:pos x="31" y="11"/>
                  </a:cxn>
                  <a:cxn ang="0">
                    <a:pos x="30" y="10"/>
                  </a:cxn>
                  <a:cxn ang="0">
                    <a:pos x="28" y="9"/>
                  </a:cxn>
                  <a:cxn ang="0">
                    <a:pos x="26" y="7"/>
                  </a:cxn>
                  <a:cxn ang="0">
                    <a:pos x="24" y="7"/>
                  </a:cxn>
                  <a:cxn ang="0">
                    <a:pos x="16" y="10"/>
                  </a:cxn>
                  <a:cxn ang="0">
                    <a:pos x="13" y="12"/>
                  </a:cxn>
                  <a:cxn ang="0">
                    <a:pos x="9" y="17"/>
                  </a:cxn>
                  <a:cxn ang="0">
                    <a:pos x="9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42" h="73">
                    <a:moveTo>
                      <a:pt x="2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9"/>
                    </a:lnTo>
                    <a:lnTo>
                      <a:pt x="16" y="1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41" y="9"/>
                    </a:lnTo>
                    <a:lnTo>
                      <a:pt x="42" y="12"/>
                    </a:lnTo>
                    <a:lnTo>
                      <a:pt x="42" y="73"/>
                    </a:lnTo>
                    <a:lnTo>
                      <a:pt x="34" y="73"/>
                    </a:lnTo>
                    <a:lnTo>
                      <a:pt x="34" y="16"/>
                    </a:lnTo>
                    <a:lnTo>
                      <a:pt x="31" y="11"/>
                    </a:lnTo>
                    <a:lnTo>
                      <a:pt x="30" y="10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9" y="17"/>
                    </a:lnTo>
                    <a:lnTo>
                      <a:pt x="9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59" name="Freeform 111"/>
              <p:cNvSpPr>
                <a:spLocks/>
              </p:cNvSpPr>
              <p:nvPr/>
            </p:nvSpPr>
            <p:spPr bwMode="auto">
              <a:xfrm>
                <a:off x="4964" y="2640"/>
                <a:ext cx="39" cy="73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4" y="3"/>
                  </a:cxn>
                  <a:cxn ang="0">
                    <a:pos x="36" y="4"/>
                  </a:cxn>
                  <a:cxn ang="0">
                    <a:pos x="37" y="6"/>
                  </a:cxn>
                  <a:cxn ang="0">
                    <a:pos x="39" y="10"/>
                  </a:cxn>
                  <a:cxn ang="0">
                    <a:pos x="37" y="12"/>
                  </a:cxn>
                  <a:cxn ang="0">
                    <a:pos x="35" y="11"/>
                  </a:cxn>
                  <a:cxn ang="0">
                    <a:pos x="31" y="9"/>
                  </a:cxn>
                  <a:cxn ang="0">
                    <a:pos x="26" y="7"/>
                  </a:cxn>
                  <a:cxn ang="0">
                    <a:pos x="15" y="10"/>
                  </a:cxn>
                  <a:cxn ang="0">
                    <a:pos x="10" y="22"/>
                  </a:cxn>
                  <a:cxn ang="0">
                    <a:pos x="11" y="35"/>
                  </a:cxn>
                  <a:cxn ang="0">
                    <a:pos x="15" y="40"/>
                  </a:cxn>
                  <a:cxn ang="0">
                    <a:pos x="21" y="45"/>
                  </a:cxn>
                  <a:cxn ang="0">
                    <a:pos x="28" y="46"/>
                  </a:cxn>
                  <a:cxn ang="0">
                    <a:pos x="32" y="47"/>
                  </a:cxn>
                  <a:cxn ang="0">
                    <a:pos x="36" y="50"/>
                  </a:cxn>
                  <a:cxn ang="0">
                    <a:pos x="39" y="60"/>
                  </a:cxn>
                  <a:cxn ang="0">
                    <a:pos x="37" y="65"/>
                  </a:cxn>
                  <a:cxn ang="0">
                    <a:pos x="36" y="68"/>
                  </a:cxn>
                  <a:cxn ang="0">
                    <a:pos x="34" y="72"/>
                  </a:cxn>
                  <a:cxn ang="0">
                    <a:pos x="31" y="73"/>
                  </a:cxn>
                  <a:cxn ang="0">
                    <a:pos x="28" y="72"/>
                  </a:cxn>
                  <a:cxn ang="0">
                    <a:pos x="25" y="71"/>
                  </a:cxn>
                  <a:cxn ang="0">
                    <a:pos x="26" y="68"/>
                  </a:cxn>
                  <a:cxn ang="0">
                    <a:pos x="30" y="63"/>
                  </a:cxn>
                  <a:cxn ang="0">
                    <a:pos x="28" y="55"/>
                  </a:cxn>
                  <a:cxn ang="0">
                    <a:pos x="24" y="53"/>
                  </a:cxn>
                  <a:cxn ang="0">
                    <a:pos x="20" y="52"/>
                  </a:cxn>
                  <a:cxn ang="0">
                    <a:pos x="14" y="51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2" y="36"/>
                  </a:cxn>
                  <a:cxn ang="0">
                    <a:pos x="0" y="30"/>
                  </a:cxn>
                  <a:cxn ang="0">
                    <a:pos x="3" y="15"/>
                  </a:cxn>
                  <a:cxn ang="0">
                    <a:pos x="10" y="4"/>
                  </a:cxn>
                  <a:cxn ang="0">
                    <a:pos x="19" y="0"/>
                  </a:cxn>
                </a:cxnLst>
                <a:rect l="0" t="0" r="r" b="b"/>
                <a:pathLst>
                  <a:path w="39" h="73">
                    <a:moveTo>
                      <a:pt x="19" y="0"/>
                    </a:moveTo>
                    <a:lnTo>
                      <a:pt x="29" y="0"/>
                    </a:lnTo>
                    <a:lnTo>
                      <a:pt x="32" y="1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10"/>
                    </a:lnTo>
                    <a:lnTo>
                      <a:pt x="37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6" y="7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3" y="15"/>
                    </a:lnTo>
                    <a:lnTo>
                      <a:pt x="10" y="22"/>
                    </a:lnTo>
                    <a:lnTo>
                      <a:pt x="10" y="31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5" y="40"/>
                    </a:lnTo>
                    <a:lnTo>
                      <a:pt x="16" y="42"/>
                    </a:lnTo>
                    <a:lnTo>
                      <a:pt x="21" y="45"/>
                    </a:lnTo>
                    <a:lnTo>
                      <a:pt x="24" y="45"/>
                    </a:lnTo>
                    <a:lnTo>
                      <a:pt x="28" y="46"/>
                    </a:lnTo>
                    <a:lnTo>
                      <a:pt x="30" y="47"/>
                    </a:lnTo>
                    <a:lnTo>
                      <a:pt x="32" y="47"/>
                    </a:lnTo>
                    <a:lnTo>
                      <a:pt x="34" y="48"/>
                    </a:lnTo>
                    <a:lnTo>
                      <a:pt x="36" y="50"/>
                    </a:lnTo>
                    <a:lnTo>
                      <a:pt x="39" y="55"/>
                    </a:lnTo>
                    <a:lnTo>
                      <a:pt x="39" y="60"/>
                    </a:lnTo>
                    <a:lnTo>
                      <a:pt x="37" y="62"/>
                    </a:lnTo>
                    <a:lnTo>
                      <a:pt x="37" y="65"/>
                    </a:lnTo>
                    <a:lnTo>
                      <a:pt x="36" y="67"/>
                    </a:lnTo>
                    <a:lnTo>
                      <a:pt x="36" y="68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1" y="73"/>
                    </a:lnTo>
                    <a:lnTo>
                      <a:pt x="29" y="73"/>
                    </a:lnTo>
                    <a:lnTo>
                      <a:pt x="28" y="72"/>
                    </a:lnTo>
                    <a:lnTo>
                      <a:pt x="25" y="72"/>
                    </a:lnTo>
                    <a:lnTo>
                      <a:pt x="25" y="71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9" y="66"/>
                    </a:lnTo>
                    <a:lnTo>
                      <a:pt x="30" y="63"/>
                    </a:lnTo>
                    <a:lnTo>
                      <a:pt x="30" y="57"/>
                    </a:lnTo>
                    <a:lnTo>
                      <a:pt x="28" y="55"/>
                    </a:lnTo>
                    <a:lnTo>
                      <a:pt x="26" y="55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4" y="51"/>
                    </a:lnTo>
                    <a:lnTo>
                      <a:pt x="9" y="48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3" y="15"/>
                    </a:lnTo>
                    <a:lnTo>
                      <a:pt x="4" y="10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0" name="Freeform 112"/>
              <p:cNvSpPr>
                <a:spLocks/>
              </p:cNvSpPr>
              <p:nvPr/>
            </p:nvSpPr>
            <p:spPr bwMode="auto">
              <a:xfrm>
                <a:off x="5032" y="2621"/>
                <a:ext cx="54" cy="7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2" y="0"/>
                  </a:cxn>
                  <a:cxn ang="0">
                    <a:pos x="54" y="2"/>
                  </a:cxn>
                  <a:cxn ang="0">
                    <a:pos x="54" y="8"/>
                  </a:cxn>
                  <a:cxn ang="0">
                    <a:pos x="52" y="9"/>
                  </a:cxn>
                  <a:cxn ang="0">
                    <a:pos x="31" y="9"/>
                  </a:cxn>
                  <a:cxn ang="0">
                    <a:pos x="31" y="72"/>
                  </a:cxn>
                  <a:cxn ang="0">
                    <a:pos x="23" y="72"/>
                  </a:cxn>
                  <a:cxn ang="0">
                    <a:pos x="23" y="9"/>
                  </a:cxn>
                  <a:cxn ang="0">
                    <a:pos x="2" y="9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54" h="72">
                    <a:moveTo>
                      <a:pt x="2" y="0"/>
                    </a:moveTo>
                    <a:lnTo>
                      <a:pt x="52" y="0"/>
                    </a:lnTo>
                    <a:lnTo>
                      <a:pt x="54" y="2"/>
                    </a:lnTo>
                    <a:lnTo>
                      <a:pt x="54" y="8"/>
                    </a:lnTo>
                    <a:lnTo>
                      <a:pt x="52" y="9"/>
                    </a:lnTo>
                    <a:lnTo>
                      <a:pt x="31" y="9"/>
                    </a:lnTo>
                    <a:lnTo>
                      <a:pt x="31" y="72"/>
                    </a:lnTo>
                    <a:lnTo>
                      <a:pt x="23" y="72"/>
                    </a:lnTo>
                    <a:lnTo>
                      <a:pt x="23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1" name="Freeform 113"/>
              <p:cNvSpPr>
                <a:spLocks/>
              </p:cNvSpPr>
              <p:nvPr/>
            </p:nvSpPr>
            <p:spPr bwMode="auto">
              <a:xfrm>
                <a:off x="5089" y="2621"/>
                <a:ext cx="52" cy="7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9" y="0"/>
                  </a:cxn>
                  <a:cxn ang="0">
                    <a:pos x="44" y="2"/>
                  </a:cxn>
                  <a:cxn ang="0">
                    <a:pos x="49" y="4"/>
                  </a:cxn>
                  <a:cxn ang="0">
                    <a:pos x="50" y="5"/>
                  </a:cxn>
                  <a:cxn ang="0">
                    <a:pos x="51" y="5"/>
                  </a:cxn>
                  <a:cxn ang="0">
                    <a:pos x="51" y="7"/>
                  </a:cxn>
                  <a:cxn ang="0">
                    <a:pos x="52" y="7"/>
                  </a:cxn>
                  <a:cxn ang="0">
                    <a:pos x="52" y="14"/>
                  </a:cxn>
                  <a:cxn ang="0">
                    <a:pos x="51" y="14"/>
                  </a:cxn>
                  <a:cxn ang="0">
                    <a:pos x="51" y="15"/>
                  </a:cxn>
                  <a:cxn ang="0">
                    <a:pos x="50" y="15"/>
                  </a:cxn>
                  <a:cxn ang="0">
                    <a:pos x="49" y="14"/>
                  </a:cxn>
                  <a:cxn ang="0">
                    <a:pos x="45" y="12"/>
                  </a:cxn>
                  <a:cxn ang="0">
                    <a:pos x="40" y="9"/>
                  </a:cxn>
                  <a:cxn ang="0">
                    <a:pos x="36" y="8"/>
                  </a:cxn>
                  <a:cxn ang="0">
                    <a:pos x="29" y="8"/>
                  </a:cxn>
                  <a:cxn ang="0">
                    <a:pos x="24" y="10"/>
                  </a:cxn>
                  <a:cxn ang="0">
                    <a:pos x="16" y="15"/>
                  </a:cxn>
                  <a:cxn ang="0">
                    <a:pos x="15" y="18"/>
                  </a:cxn>
                  <a:cxn ang="0">
                    <a:pos x="13" y="25"/>
                  </a:cxn>
                  <a:cxn ang="0">
                    <a:pos x="11" y="30"/>
                  </a:cxn>
                  <a:cxn ang="0">
                    <a:pos x="10" y="36"/>
                  </a:cxn>
                  <a:cxn ang="0">
                    <a:pos x="11" y="41"/>
                  </a:cxn>
                  <a:cxn ang="0">
                    <a:pos x="11" y="45"/>
                  </a:cxn>
                  <a:cxn ang="0">
                    <a:pos x="13" y="49"/>
                  </a:cxn>
                  <a:cxn ang="0">
                    <a:pos x="14" y="54"/>
                  </a:cxn>
                  <a:cxn ang="0">
                    <a:pos x="19" y="61"/>
                  </a:cxn>
                  <a:cxn ang="0">
                    <a:pos x="23" y="64"/>
                  </a:cxn>
                  <a:cxn ang="0">
                    <a:pos x="27" y="65"/>
                  </a:cxn>
                  <a:cxn ang="0">
                    <a:pos x="36" y="65"/>
                  </a:cxn>
                  <a:cxn ang="0">
                    <a:pos x="40" y="64"/>
                  </a:cxn>
                  <a:cxn ang="0">
                    <a:pos x="47" y="60"/>
                  </a:cxn>
                  <a:cxn ang="0">
                    <a:pos x="49" y="59"/>
                  </a:cxn>
                  <a:cxn ang="0">
                    <a:pos x="50" y="59"/>
                  </a:cxn>
                  <a:cxn ang="0">
                    <a:pos x="51" y="57"/>
                  </a:cxn>
                  <a:cxn ang="0">
                    <a:pos x="51" y="59"/>
                  </a:cxn>
                  <a:cxn ang="0">
                    <a:pos x="52" y="59"/>
                  </a:cxn>
                  <a:cxn ang="0">
                    <a:pos x="52" y="66"/>
                  </a:cxn>
                  <a:cxn ang="0">
                    <a:pos x="51" y="66"/>
                  </a:cxn>
                  <a:cxn ang="0">
                    <a:pos x="51" y="67"/>
                  </a:cxn>
                  <a:cxn ang="0">
                    <a:pos x="50" y="67"/>
                  </a:cxn>
                  <a:cxn ang="0">
                    <a:pos x="47" y="70"/>
                  </a:cxn>
                  <a:cxn ang="0">
                    <a:pos x="45" y="71"/>
                  </a:cxn>
                  <a:cxn ang="0">
                    <a:pos x="41" y="71"/>
                  </a:cxn>
                  <a:cxn ang="0">
                    <a:pos x="39" y="72"/>
                  </a:cxn>
                  <a:cxn ang="0">
                    <a:pos x="35" y="74"/>
                  </a:cxn>
                  <a:cxn ang="0">
                    <a:pos x="31" y="74"/>
                  </a:cxn>
                  <a:cxn ang="0">
                    <a:pos x="24" y="72"/>
                  </a:cxn>
                  <a:cxn ang="0">
                    <a:pos x="19" y="71"/>
                  </a:cxn>
                  <a:cxn ang="0">
                    <a:pos x="11" y="66"/>
                  </a:cxn>
                  <a:cxn ang="0">
                    <a:pos x="6" y="61"/>
                  </a:cxn>
                  <a:cxn ang="0">
                    <a:pos x="4" y="57"/>
                  </a:cxn>
                  <a:cxn ang="0">
                    <a:pos x="3" y="53"/>
                  </a:cxn>
                  <a:cxn ang="0">
                    <a:pos x="0" y="38"/>
                  </a:cxn>
                  <a:cxn ang="0">
                    <a:pos x="2" y="29"/>
                  </a:cxn>
                  <a:cxn ang="0">
                    <a:pos x="3" y="22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4" y="5"/>
                  </a:cxn>
                  <a:cxn ang="0">
                    <a:pos x="24" y="0"/>
                  </a:cxn>
                </a:cxnLst>
                <a:rect l="0" t="0" r="r" b="b"/>
                <a:pathLst>
                  <a:path w="52" h="74">
                    <a:moveTo>
                      <a:pt x="24" y="0"/>
                    </a:moveTo>
                    <a:lnTo>
                      <a:pt x="39" y="0"/>
                    </a:lnTo>
                    <a:lnTo>
                      <a:pt x="44" y="2"/>
                    </a:lnTo>
                    <a:lnTo>
                      <a:pt x="49" y="4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2" y="14"/>
                    </a:lnTo>
                    <a:lnTo>
                      <a:pt x="51" y="14"/>
                    </a:lnTo>
                    <a:lnTo>
                      <a:pt x="51" y="15"/>
                    </a:lnTo>
                    <a:lnTo>
                      <a:pt x="50" y="15"/>
                    </a:lnTo>
                    <a:lnTo>
                      <a:pt x="49" y="14"/>
                    </a:lnTo>
                    <a:lnTo>
                      <a:pt x="45" y="12"/>
                    </a:lnTo>
                    <a:lnTo>
                      <a:pt x="40" y="9"/>
                    </a:lnTo>
                    <a:lnTo>
                      <a:pt x="36" y="8"/>
                    </a:lnTo>
                    <a:lnTo>
                      <a:pt x="29" y="8"/>
                    </a:lnTo>
                    <a:lnTo>
                      <a:pt x="24" y="10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3" y="25"/>
                    </a:lnTo>
                    <a:lnTo>
                      <a:pt x="11" y="30"/>
                    </a:lnTo>
                    <a:lnTo>
                      <a:pt x="10" y="36"/>
                    </a:lnTo>
                    <a:lnTo>
                      <a:pt x="11" y="41"/>
                    </a:lnTo>
                    <a:lnTo>
                      <a:pt x="11" y="45"/>
                    </a:lnTo>
                    <a:lnTo>
                      <a:pt x="13" y="49"/>
                    </a:lnTo>
                    <a:lnTo>
                      <a:pt x="14" y="54"/>
                    </a:lnTo>
                    <a:lnTo>
                      <a:pt x="19" y="61"/>
                    </a:lnTo>
                    <a:lnTo>
                      <a:pt x="23" y="64"/>
                    </a:lnTo>
                    <a:lnTo>
                      <a:pt x="27" y="65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7" y="60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1" y="57"/>
                    </a:lnTo>
                    <a:lnTo>
                      <a:pt x="51" y="59"/>
                    </a:lnTo>
                    <a:lnTo>
                      <a:pt x="52" y="59"/>
                    </a:lnTo>
                    <a:lnTo>
                      <a:pt x="52" y="66"/>
                    </a:lnTo>
                    <a:lnTo>
                      <a:pt x="51" y="66"/>
                    </a:lnTo>
                    <a:lnTo>
                      <a:pt x="51" y="67"/>
                    </a:lnTo>
                    <a:lnTo>
                      <a:pt x="50" y="67"/>
                    </a:lnTo>
                    <a:lnTo>
                      <a:pt x="47" y="70"/>
                    </a:lnTo>
                    <a:lnTo>
                      <a:pt x="45" y="71"/>
                    </a:lnTo>
                    <a:lnTo>
                      <a:pt x="41" y="71"/>
                    </a:lnTo>
                    <a:lnTo>
                      <a:pt x="39" y="72"/>
                    </a:lnTo>
                    <a:lnTo>
                      <a:pt x="35" y="74"/>
                    </a:lnTo>
                    <a:lnTo>
                      <a:pt x="31" y="74"/>
                    </a:lnTo>
                    <a:lnTo>
                      <a:pt x="24" y="72"/>
                    </a:lnTo>
                    <a:lnTo>
                      <a:pt x="19" y="71"/>
                    </a:lnTo>
                    <a:lnTo>
                      <a:pt x="11" y="66"/>
                    </a:lnTo>
                    <a:lnTo>
                      <a:pt x="6" y="61"/>
                    </a:lnTo>
                    <a:lnTo>
                      <a:pt x="4" y="57"/>
                    </a:lnTo>
                    <a:lnTo>
                      <a:pt x="3" y="53"/>
                    </a:lnTo>
                    <a:lnTo>
                      <a:pt x="0" y="38"/>
                    </a:lnTo>
                    <a:lnTo>
                      <a:pt x="2" y="29"/>
                    </a:lnTo>
                    <a:lnTo>
                      <a:pt x="3" y="22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4" y="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2" name="Freeform 114"/>
              <p:cNvSpPr>
                <a:spLocks noEditPoints="1"/>
              </p:cNvSpPr>
              <p:nvPr/>
            </p:nvSpPr>
            <p:spPr bwMode="auto">
              <a:xfrm>
                <a:off x="5154" y="2621"/>
                <a:ext cx="44" cy="72"/>
              </a:xfrm>
              <a:custGeom>
                <a:avLst/>
                <a:gdLst/>
                <a:ahLst/>
                <a:cxnLst>
                  <a:cxn ang="0">
                    <a:pos x="10" y="9"/>
                  </a:cxn>
                  <a:cxn ang="0">
                    <a:pos x="10" y="38"/>
                  </a:cxn>
                  <a:cxn ang="0">
                    <a:pos x="22" y="38"/>
                  </a:cxn>
                  <a:cxn ang="0">
                    <a:pos x="26" y="36"/>
                  </a:cxn>
                  <a:cxn ang="0">
                    <a:pos x="28" y="35"/>
                  </a:cxn>
                  <a:cxn ang="0">
                    <a:pos x="32" y="31"/>
                  </a:cxn>
                  <a:cxn ang="0">
                    <a:pos x="33" y="29"/>
                  </a:cxn>
                  <a:cxn ang="0">
                    <a:pos x="34" y="25"/>
                  </a:cxn>
                  <a:cxn ang="0">
                    <a:pos x="34" y="19"/>
                  </a:cxn>
                  <a:cxn ang="0">
                    <a:pos x="33" y="15"/>
                  </a:cxn>
                  <a:cxn ang="0">
                    <a:pos x="28" y="10"/>
                  </a:cxn>
                  <a:cxn ang="0">
                    <a:pos x="26" y="9"/>
                  </a:cxn>
                  <a:cxn ang="0">
                    <a:pos x="10" y="9"/>
                  </a:cxn>
                  <a:cxn ang="0">
                    <a:pos x="2" y="0"/>
                  </a:cxn>
                  <a:cxn ang="0">
                    <a:pos x="23" y="0"/>
                  </a:cxn>
                  <a:cxn ang="0">
                    <a:pos x="26" y="2"/>
                  </a:cxn>
                  <a:cxn ang="0">
                    <a:pos x="28" y="2"/>
                  </a:cxn>
                  <a:cxn ang="0">
                    <a:pos x="32" y="3"/>
                  </a:cxn>
                  <a:cxn ang="0">
                    <a:pos x="37" y="5"/>
                  </a:cxn>
                  <a:cxn ang="0">
                    <a:pos x="39" y="8"/>
                  </a:cxn>
                  <a:cxn ang="0">
                    <a:pos x="42" y="12"/>
                  </a:cxn>
                  <a:cxn ang="0">
                    <a:pos x="43" y="14"/>
                  </a:cxn>
                  <a:cxn ang="0">
                    <a:pos x="44" y="18"/>
                  </a:cxn>
                  <a:cxn ang="0">
                    <a:pos x="44" y="22"/>
                  </a:cxn>
                  <a:cxn ang="0">
                    <a:pos x="42" y="31"/>
                  </a:cxn>
                  <a:cxn ang="0">
                    <a:pos x="40" y="35"/>
                  </a:cxn>
                  <a:cxn ang="0">
                    <a:pos x="37" y="39"/>
                  </a:cxn>
                  <a:cxn ang="0">
                    <a:pos x="29" y="44"/>
                  </a:cxn>
                  <a:cxn ang="0">
                    <a:pos x="24" y="45"/>
                  </a:cxn>
                  <a:cxn ang="0">
                    <a:pos x="10" y="45"/>
                  </a:cxn>
                  <a:cxn ang="0">
                    <a:pos x="10" y="72"/>
                  </a:cxn>
                  <a:cxn ang="0">
                    <a:pos x="1" y="72"/>
                  </a:cxn>
                  <a:cxn ang="0">
                    <a:pos x="1" y="71"/>
                  </a:cxn>
                  <a:cxn ang="0">
                    <a:pos x="0" y="71"/>
                  </a:cxn>
                  <a:cxn ang="0">
                    <a:pos x="0" y="5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0"/>
                  </a:cxn>
                </a:cxnLst>
                <a:rect l="0" t="0" r="r" b="b"/>
                <a:pathLst>
                  <a:path w="44" h="72">
                    <a:moveTo>
                      <a:pt x="10" y="9"/>
                    </a:moveTo>
                    <a:lnTo>
                      <a:pt x="10" y="38"/>
                    </a:lnTo>
                    <a:lnTo>
                      <a:pt x="22" y="38"/>
                    </a:lnTo>
                    <a:lnTo>
                      <a:pt x="26" y="36"/>
                    </a:lnTo>
                    <a:lnTo>
                      <a:pt x="28" y="35"/>
                    </a:lnTo>
                    <a:lnTo>
                      <a:pt x="32" y="31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19"/>
                    </a:lnTo>
                    <a:lnTo>
                      <a:pt x="33" y="15"/>
                    </a:lnTo>
                    <a:lnTo>
                      <a:pt x="28" y="10"/>
                    </a:lnTo>
                    <a:lnTo>
                      <a:pt x="26" y="9"/>
                    </a:lnTo>
                    <a:lnTo>
                      <a:pt x="10" y="9"/>
                    </a:lnTo>
                    <a:close/>
                    <a:moveTo>
                      <a:pt x="2" y="0"/>
                    </a:moveTo>
                    <a:lnTo>
                      <a:pt x="23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7" y="5"/>
                    </a:lnTo>
                    <a:lnTo>
                      <a:pt x="39" y="8"/>
                    </a:lnTo>
                    <a:lnTo>
                      <a:pt x="42" y="12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42" y="31"/>
                    </a:lnTo>
                    <a:lnTo>
                      <a:pt x="40" y="35"/>
                    </a:lnTo>
                    <a:lnTo>
                      <a:pt x="37" y="39"/>
                    </a:lnTo>
                    <a:lnTo>
                      <a:pt x="29" y="44"/>
                    </a:lnTo>
                    <a:lnTo>
                      <a:pt x="24" y="45"/>
                    </a:lnTo>
                    <a:lnTo>
                      <a:pt x="10" y="45"/>
                    </a:lnTo>
                    <a:lnTo>
                      <a:pt x="10" y="72"/>
                    </a:lnTo>
                    <a:lnTo>
                      <a:pt x="1" y="72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3" name="Freeform 115"/>
              <p:cNvSpPr>
                <a:spLocks/>
              </p:cNvSpPr>
              <p:nvPr/>
            </p:nvSpPr>
            <p:spPr bwMode="auto">
              <a:xfrm>
                <a:off x="5197" y="2611"/>
                <a:ext cx="43" cy="99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40" y="0"/>
                  </a:cxn>
                  <a:cxn ang="0">
                    <a:pos x="41" y="2"/>
                  </a:cxn>
                  <a:cxn ang="0">
                    <a:pos x="43" y="2"/>
                  </a:cxn>
                  <a:cxn ang="0">
                    <a:pos x="43" y="4"/>
                  </a:cxn>
                  <a:cxn ang="0">
                    <a:pos x="10" y="96"/>
                  </a:cxn>
                  <a:cxn ang="0">
                    <a:pos x="9" y="96"/>
                  </a:cxn>
                  <a:cxn ang="0">
                    <a:pos x="9" y="97"/>
                  </a:cxn>
                  <a:cxn ang="0">
                    <a:pos x="6" y="97"/>
                  </a:cxn>
                  <a:cxn ang="0">
                    <a:pos x="6" y="99"/>
                  </a:cxn>
                  <a:cxn ang="0">
                    <a:pos x="5" y="99"/>
                  </a:cxn>
                  <a:cxn ang="0">
                    <a:pos x="4" y="97"/>
                  </a:cxn>
                  <a:cxn ang="0">
                    <a:pos x="0" y="97"/>
                  </a:cxn>
                  <a:cxn ang="0">
                    <a:pos x="0" y="95"/>
                  </a:cxn>
                  <a:cxn ang="0">
                    <a:pos x="33" y="3"/>
                  </a:cxn>
                  <a:cxn ang="0">
                    <a:pos x="35" y="2"/>
                  </a:cxn>
                  <a:cxn ang="0">
                    <a:pos x="36" y="2"/>
                  </a:cxn>
                  <a:cxn ang="0">
                    <a:pos x="36" y="0"/>
                  </a:cxn>
                </a:cxnLst>
                <a:rect l="0" t="0" r="r" b="b"/>
                <a:pathLst>
                  <a:path w="43" h="99">
                    <a:moveTo>
                      <a:pt x="36" y="0"/>
                    </a:moveTo>
                    <a:lnTo>
                      <a:pt x="40" y="0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3" y="4"/>
                    </a:lnTo>
                    <a:lnTo>
                      <a:pt x="10" y="96"/>
                    </a:lnTo>
                    <a:lnTo>
                      <a:pt x="9" y="96"/>
                    </a:lnTo>
                    <a:lnTo>
                      <a:pt x="9" y="97"/>
                    </a:lnTo>
                    <a:lnTo>
                      <a:pt x="6" y="97"/>
                    </a:lnTo>
                    <a:lnTo>
                      <a:pt x="6" y="99"/>
                    </a:lnTo>
                    <a:lnTo>
                      <a:pt x="5" y="99"/>
                    </a:lnTo>
                    <a:lnTo>
                      <a:pt x="4" y="97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33" y="3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4" name="Freeform 116"/>
              <p:cNvSpPr>
                <a:spLocks/>
              </p:cNvSpPr>
              <p:nvPr/>
            </p:nvSpPr>
            <p:spPr bwMode="auto">
              <a:xfrm>
                <a:off x="5250" y="2621"/>
                <a:ext cx="10" cy="7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9" y="0"/>
                  </a:cxn>
                  <a:cxn ang="0">
                    <a:pos x="9" y="2"/>
                  </a:cxn>
                  <a:cxn ang="0">
                    <a:pos x="10" y="2"/>
                  </a:cxn>
                  <a:cxn ang="0">
                    <a:pos x="10" y="71"/>
                  </a:cxn>
                  <a:cxn ang="0">
                    <a:pos x="9" y="72"/>
                  </a:cxn>
                  <a:cxn ang="0">
                    <a:pos x="0" y="72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0" h="72">
                    <a:moveTo>
                      <a:pt x="1" y="0"/>
                    </a:moveTo>
                    <a:lnTo>
                      <a:pt x="9" y="0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71"/>
                    </a:lnTo>
                    <a:lnTo>
                      <a:pt x="9" y="72"/>
                    </a:lnTo>
                    <a:lnTo>
                      <a:pt x="0" y="7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5" name="Freeform 117"/>
              <p:cNvSpPr>
                <a:spLocks noEditPoints="1"/>
              </p:cNvSpPr>
              <p:nvPr/>
            </p:nvSpPr>
            <p:spPr bwMode="auto">
              <a:xfrm>
                <a:off x="5279" y="2621"/>
                <a:ext cx="44" cy="72"/>
              </a:xfrm>
              <a:custGeom>
                <a:avLst/>
                <a:gdLst/>
                <a:ahLst/>
                <a:cxnLst>
                  <a:cxn ang="0">
                    <a:pos x="9" y="9"/>
                  </a:cxn>
                  <a:cxn ang="0">
                    <a:pos x="9" y="38"/>
                  </a:cxn>
                  <a:cxn ang="0">
                    <a:pos x="22" y="38"/>
                  </a:cxn>
                  <a:cxn ang="0">
                    <a:pos x="24" y="36"/>
                  </a:cxn>
                  <a:cxn ang="0">
                    <a:pos x="28" y="35"/>
                  </a:cxn>
                  <a:cxn ang="0">
                    <a:pos x="29" y="33"/>
                  </a:cxn>
                  <a:cxn ang="0">
                    <a:pos x="32" y="31"/>
                  </a:cxn>
                  <a:cxn ang="0">
                    <a:pos x="33" y="29"/>
                  </a:cxn>
                  <a:cxn ang="0">
                    <a:pos x="33" y="25"/>
                  </a:cxn>
                  <a:cxn ang="0">
                    <a:pos x="34" y="23"/>
                  </a:cxn>
                  <a:cxn ang="0">
                    <a:pos x="32" y="15"/>
                  </a:cxn>
                  <a:cxn ang="0">
                    <a:pos x="31" y="13"/>
                  </a:cxn>
                  <a:cxn ang="0">
                    <a:pos x="28" y="10"/>
                  </a:cxn>
                  <a:cxn ang="0">
                    <a:pos x="26" y="9"/>
                  </a:cxn>
                  <a:cxn ang="0">
                    <a:pos x="9" y="9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26" y="2"/>
                  </a:cxn>
                  <a:cxn ang="0">
                    <a:pos x="28" y="2"/>
                  </a:cxn>
                  <a:cxn ang="0">
                    <a:pos x="32" y="3"/>
                  </a:cxn>
                  <a:cxn ang="0">
                    <a:pos x="37" y="5"/>
                  </a:cxn>
                  <a:cxn ang="0">
                    <a:pos x="39" y="8"/>
                  </a:cxn>
                  <a:cxn ang="0">
                    <a:pos x="42" y="12"/>
                  </a:cxn>
                  <a:cxn ang="0">
                    <a:pos x="43" y="14"/>
                  </a:cxn>
                  <a:cxn ang="0">
                    <a:pos x="43" y="18"/>
                  </a:cxn>
                  <a:cxn ang="0">
                    <a:pos x="44" y="22"/>
                  </a:cxn>
                  <a:cxn ang="0">
                    <a:pos x="42" y="31"/>
                  </a:cxn>
                  <a:cxn ang="0">
                    <a:pos x="37" y="39"/>
                  </a:cxn>
                  <a:cxn ang="0">
                    <a:pos x="29" y="44"/>
                  </a:cxn>
                  <a:cxn ang="0">
                    <a:pos x="26" y="44"/>
                  </a:cxn>
                  <a:cxn ang="0">
                    <a:pos x="22" y="45"/>
                  </a:cxn>
                  <a:cxn ang="0">
                    <a:pos x="9" y="45"/>
                  </a:cxn>
                  <a:cxn ang="0">
                    <a:pos x="9" y="71"/>
                  </a:cxn>
                  <a:cxn ang="0">
                    <a:pos x="8" y="72"/>
                  </a:cxn>
                  <a:cxn ang="0">
                    <a:pos x="1" y="72"/>
                  </a:cxn>
                  <a:cxn ang="0">
                    <a:pos x="0" y="71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44" h="72">
                    <a:moveTo>
                      <a:pt x="9" y="9"/>
                    </a:moveTo>
                    <a:lnTo>
                      <a:pt x="9" y="38"/>
                    </a:lnTo>
                    <a:lnTo>
                      <a:pt x="22" y="38"/>
                    </a:lnTo>
                    <a:lnTo>
                      <a:pt x="24" y="36"/>
                    </a:lnTo>
                    <a:lnTo>
                      <a:pt x="28" y="35"/>
                    </a:lnTo>
                    <a:lnTo>
                      <a:pt x="29" y="33"/>
                    </a:lnTo>
                    <a:lnTo>
                      <a:pt x="32" y="31"/>
                    </a:lnTo>
                    <a:lnTo>
                      <a:pt x="33" y="29"/>
                    </a:lnTo>
                    <a:lnTo>
                      <a:pt x="33" y="25"/>
                    </a:lnTo>
                    <a:lnTo>
                      <a:pt x="34" y="23"/>
                    </a:lnTo>
                    <a:lnTo>
                      <a:pt x="32" y="15"/>
                    </a:lnTo>
                    <a:lnTo>
                      <a:pt x="31" y="13"/>
                    </a:lnTo>
                    <a:lnTo>
                      <a:pt x="28" y="10"/>
                    </a:lnTo>
                    <a:lnTo>
                      <a:pt x="26" y="9"/>
                    </a:lnTo>
                    <a:lnTo>
                      <a:pt x="9" y="9"/>
                    </a:lnTo>
                    <a:close/>
                    <a:moveTo>
                      <a:pt x="3" y="0"/>
                    </a:moveTo>
                    <a:lnTo>
                      <a:pt x="23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7" y="5"/>
                    </a:lnTo>
                    <a:lnTo>
                      <a:pt x="39" y="8"/>
                    </a:lnTo>
                    <a:lnTo>
                      <a:pt x="42" y="12"/>
                    </a:lnTo>
                    <a:lnTo>
                      <a:pt x="43" y="14"/>
                    </a:lnTo>
                    <a:lnTo>
                      <a:pt x="43" y="18"/>
                    </a:lnTo>
                    <a:lnTo>
                      <a:pt x="44" y="22"/>
                    </a:lnTo>
                    <a:lnTo>
                      <a:pt x="42" y="31"/>
                    </a:lnTo>
                    <a:lnTo>
                      <a:pt x="37" y="39"/>
                    </a:lnTo>
                    <a:lnTo>
                      <a:pt x="29" y="44"/>
                    </a:lnTo>
                    <a:lnTo>
                      <a:pt x="26" y="44"/>
                    </a:lnTo>
                    <a:lnTo>
                      <a:pt x="22" y="45"/>
                    </a:lnTo>
                    <a:lnTo>
                      <a:pt x="9" y="45"/>
                    </a:lnTo>
                    <a:lnTo>
                      <a:pt x="9" y="71"/>
                    </a:lnTo>
                    <a:lnTo>
                      <a:pt x="8" y="72"/>
                    </a:lnTo>
                    <a:lnTo>
                      <a:pt x="1" y="72"/>
                    </a:lnTo>
                    <a:lnTo>
                      <a:pt x="0" y="71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6" name="Freeform 118"/>
              <p:cNvSpPr>
                <a:spLocks noEditPoints="1"/>
              </p:cNvSpPr>
              <p:nvPr/>
            </p:nvSpPr>
            <p:spPr bwMode="auto">
              <a:xfrm>
                <a:off x="3291" y="2806"/>
                <a:ext cx="61" cy="72"/>
              </a:xfrm>
              <a:custGeom>
                <a:avLst/>
                <a:gdLst/>
                <a:ahLst/>
                <a:cxnLst>
                  <a:cxn ang="0">
                    <a:pos x="30" y="10"/>
                  </a:cxn>
                  <a:cxn ang="0">
                    <a:pos x="18" y="46"/>
                  </a:cxn>
                  <a:cxn ang="0">
                    <a:pos x="42" y="46"/>
                  </a:cxn>
                  <a:cxn ang="0">
                    <a:pos x="30" y="10"/>
                  </a:cxn>
                  <a:cxn ang="0">
                    <a:pos x="25" y="0"/>
                  </a:cxn>
                  <a:cxn ang="0">
                    <a:pos x="35" y="0"/>
                  </a:cxn>
                  <a:cxn ang="0">
                    <a:pos x="37" y="3"/>
                  </a:cxn>
                  <a:cxn ang="0">
                    <a:pos x="61" y="69"/>
                  </a:cxn>
                  <a:cxn ang="0">
                    <a:pos x="61" y="72"/>
                  </a:cxn>
                  <a:cxn ang="0">
                    <a:pos x="51" y="72"/>
                  </a:cxn>
                  <a:cxn ang="0">
                    <a:pos x="51" y="71"/>
                  </a:cxn>
                  <a:cxn ang="0">
                    <a:pos x="45" y="54"/>
                  </a:cxn>
                  <a:cxn ang="0">
                    <a:pos x="15" y="54"/>
                  </a:cxn>
                  <a:cxn ang="0">
                    <a:pos x="9" y="71"/>
                  </a:cxn>
                  <a:cxn ang="0">
                    <a:pos x="9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24" y="3"/>
                  </a:cxn>
                  <a:cxn ang="0">
                    <a:pos x="25" y="2"/>
                  </a:cxn>
                  <a:cxn ang="0">
                    <a:pos x="25" y="0"/>
                  </a:cxn>
                </a:cxnLst>
                <a:rect l="0" t="0" r="r" b="b"/>
                <a:pathLst>
                  <a:path w="61" h="72">
                    <a:moveTo>
                      <a:pt x="30" y="10"/>
                    </a:moveTo>
                    <a:lnTo>
                      <a:pt x="18" y="46"/>
                    </a:lnTo>
                    <a:lnTo>
                      <a:pt x="42" y="46"/>
                    </a:lnTo>
                    <a:lnTo>
                      <a:pt x="30" y="10"/>
                    </a:lnTo>
                    <a:close/>
                    <a:moveTo>
                      <a:pt x="25" y="0"/>
                    </a:moveTo>
                    <a:lnTo>
                      <a:pt x="35" y="0"/>
                    </a:lnTo>
                    <a:lnTo>
                      <a:pt x="37" y="3"/>
                    </a:lnTo>
                    <a:lnTo>
                      <a:pt x="61" y="69"/>
                    </a:lnTo>
                    <a:lnTo>
                      <a:pt x="61" y="72"/>
                    </a:lnTo>
                    <a:lnTo>
                      <a:pt x="51" y="72"/>
                    </a:lnTo>
                    <a:lnTo>
                      <a:pt x="51" y="71"/>
                    </a:lnTo>
                    <a:lnTo>
                      <a:pt x="45" y="54"/>
                    </a:lnTo>
                    <a:lnTo>
                      <a:pt x="15" y="54"/>
                    </a:lnTo>
                    <a:lnTo>
                      <a:pt x="9" y="71"/>
                    </a:lnTo>
                    <a:lnTo>
                      <a:pt x="9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24" y="3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7" name="Freeform 119"/>
              <p:cNvSpPr>
                <a:spLocks noEditPoints="1"/>
              </p:cNvSpPr>
              <p:nvPr/>
            </p:nvSpPr>
            <p:spPr bwMode="auto">
              <a:xfrm>
                <a:off x="3362" y="2799"/>
                <a:ext cx="23" cy="81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7" y="26"/>
                  </a:cxn>
                  <a:cxn ang="0">
                    <a:pos x="8" y="27"/>
                  </a:cxn>
                  <a:cxn ang="0">
                    <a:pos x="10" y="27"/>
                  </a:cxn>
                  <a:cxn ang="0">
                    <a:pos x="10" y="68"/>
                  </a:cxn>
                  <a:cxn ang="0">
                    <a:pos x="13" y="72"/>
                  </a:cxn>
                  <a:cxn ang="0">
                    <a:pos x="23" y="72"/>
                  </a:cxn>
                  <a:cxn ang="0">
                    <a:pos x="23" y="77"/>
                  </a:cxn>
                  <a:cxn ang="0">
                    <a:pos x="22" y="78"/>
                  </a:cxn>
                  <a:cxn ang="0">
                    <a:pos x="22" y="79"/>
                  </a:cxn>
                  <a:cxn ang="0">
                    <a:pos x="20" y="79"/>
                  </a:cxn>
                  <a:cxn ang="0">
                    <a:pos x="18" y="81"/>
                  </a:cxn>
                  <a:cxn ang="0">
                    <a:pos x="11" y="81"/>
                  </a:cxn>
                  <a:cxn ang="0">
                    <a:pos x="6" y="78"/>
                  </a:cxn>
                  <a:cxn ang="0">
                    <a:pos x="4" y="76"/>
                  </a:cxn>
                  <a:cxn ang="0">
                    <a:pos x="1" y="71"/>
                  </a:cxn>
                  <a:cxn ang="0">
                    <a:pos x="1" y="67"/>
                  </a:cxn>
                  <a:cxn ang="0">
                    <a:pos x="0" y="63"/>
                  </a:cxn>
                  <a:cxn ang="0">
                    <a:pos x="0" y="28"/>
                  </a:cxn>
                  <a:cxn ang="0">
                    <a:pos x="2" y="26"/>
                  </a:cxn>
                  <a:cxn ang="0">
                    <a:pos x="6" y="0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8" y="17"/>
                  </a:cxn>
                  <a:cxn ang="0">
                    <a:pos x="8" y="19"/>
                  </a:cxn>
                  <a:cxn ang="0">
                    <a:pos x="1" y="19"/>
                  </a:cxn>
                  <a:cxn ang="0">
                    <a:pos x="1" y="17"/>
                  </a:cxn>
                  <a:cxn ang="0">
                    <a:pos x="6" y="1"/>
                  </a:cxn>
                  <a:cxn ang="0">
                    <a:pos x="6" y="0"/>
                  </a:cxn>
                </a:cxnLst>
                <a:rect l="0" t="0" r="r" b="b"/>
                <a:pathLst>
                  <a:path w="23" h="81">
                    <a:moveTo>
                      <a:pt x="2" y="26"/>
                    </a:move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0" y="68"/>
                    </a:lnTo>
                    <a:lnTo>
                      <a:pt x="13" y="72"/>
                    </a:lnTo>
                    <a:lnTo>
                      <a:pt x="23" y="72"/>
                    </a:lnTo>
                    <a:lnTo>
                      <a:pt x="23" y="77"/>
                    </a:lnTo>
                    <a:lnTo>
                      <a:pt x="22" y="78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18" y="81"/>
                    </a:lnTo>
                    <a:lnTo>
                      <a:pt x="11" y="81"/>
                    </a:lnTo>
                    <a:lnTo>
                      <a:pt x="6" y="78"/>
                    </a:lnTo>
                    <a:lnTo>
                      <a:pt x="4" y="76"/>
                    </a:lnTo>
                    <a:lnTo>
                      <a:pt x="1" y="71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0" y="28"/>
                    </a:lnTo>
                    <a:lnTo>
                      <a:pt x="2" y="26"/>
                    </a:lnTo>
                    <a:close/>
                    <a:moveTo>
                      <a:pt x="6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8" name="Freeform 120"/>
              <p:cNvSpPr>
                <a:spLocks/>
              </p:cNvSpPr>
              <p:nvPr/>
            </p:nvSpPr>
            <p:spPr bwMode="auto">
              <a:xfrm>
                <a:off x="3384" y="2826"/>
                <a:ext cx="42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6"/>
                  </a:cxn>
                  <a:cxn ang="0">
                    <a:pos x="41" y="8"/>
                  </a:cxn>
                  <a:cxn ang="0">
                    <a:pos x="24" y="8"/>
                  </a:cxn>
                  <a:cxn ang="0">
                    <a:pos x="24" y="37"/>
                  </a:cxn>
                  <a:cxn ang="0">
                    <a:pos x="25" y="41"/>
                  </a:cxn>
                  <a:cxn ang="0">
                    <a:pos x="25" y="42"/>
                  </a:cxn>
                  <a:cxn ang="0">
                    <a:pos x="26" y="45"/>
                  </a:cxn>
                  <a:cxn ang="0">
                    <a:pos x="33" y="45"/>
                  </a:cxn>
                  <a:cxn ang="0">
                    <a:pos x="35" y="44"/>
                  </a:cxn>
                  <a:cxn ang="0">
                    <a:pos x="36" y="44"/>
                  </a:cxn>
                  <a:cxn ang="0">
                    <a:pos x="36" y="45"/>
                  </a:cxn>
                  <a:cxn ang="0">
                    <a:pos x="37" y="45"/>
                  </a:cxn>
                  <a:cxn ang="0">
                    <a:pos x="37" y="51"/>
                  </a:cxn>
                  <a:cxn ang="0">
                    <a:pos x="36" y="51"/>
                  </a:cxn>
                  <a:cxn ang="0">
                    <a:pos x="36" y="52"/>
                  </a:cxn>
                  <a:cxn ang="0">
                    <a:pos x="32" y="52"/>
                  </a:cxn>
                  <a:cxn ang="0">
                    <a:pos x="31" y="54"/>
                  </a:cxn>
                  <a:cxn ang="0">
                    <a:pos x="26" y="54"/>
                  </a:cxn>
                  <a:cxn ang="0">
                    <a:pos x="24" y="52"/>
                  </a:cxn>
                  <a:cxn ang="0">
                    <a:pos x="21" y="52"/>
                  </a:cxn>
                  <a:cxn ang="0">
                    <a:pos x="17" y="49"/>
                  </a:cxn>
                  <a:cxn ang="0">
                    <a:pos x="15" y="44"/>
                  </a:cxn>
                  <a:cxn ang="0">
                    <a:pos x="15" y="40"/>
                  </a:cxn>
                  <a:cxn ang="0">
                    <a:pos x="14" y="36"/>
                  </a:cxn>
                  <a:cxn ang="0">
                    <a:pos x="14" y="13"/>
                  </a:cxn>
                  <a:cxn ang="0">
                    <a:pos x="15" y="8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2" h="54">
                    <a:moveTo>
                      <a:pt x="0" y="0"/>
                    </a:moveTo>
                    <a:lnTo>
                      <a:pt x="42" y="0"/>
                    </a:lnTo>
                    <a:lnTo>
                      <a:pt x="42" y="6"/>
                    </a:lnTo>
                    <a:lnTo>
                      <a:pt x="41" y="8"/>
                    </a:lnTo>
                    <a:lnTo>
                      <a:pt x="24" y="8"/>
                    </a:lnTo>
                    <a:lnTo>
                      <a:pt x="24" y="37"/>
                    </a:lnTo>
                    <a:lnTo>
                      <a:pt x="25" y="41"/>
                    </a:lnTo>
                    <a:lnTo>
                      <a:pt x="25" y="42"/>
                    </a:lnTo>
                    <a:lnTo>
                      <a:pt x="26" y="45"/>
                    </a:lnTo>
                    <a:lnTo>
                      <a:pt x="33" y="45"/>
                    </a:lnTo>
                    <a:lnTo>
                      <a:pt x="35" y="44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7" y="45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31" y="54"/>
                    </a:lnTo>
                    <a:lnTo>
                      <a:pt x="26" y="54"/>
                    </a:lnTo>
                    <a:lnTo>
                      <a:pt x="24" y="52"/>
                    </a:lnTo>
                    <a:lnTo>
                      <a:pt x="21" y="52"/>
                    </a:lnTo>
                    <a:lnTo>
                      <a:pt x="17" y="49"/>
                    </a:lnTo>
                    <a:lnTo>
                      <a:pt x="15" y="44"/>
                    </a:lnTo>
                    <a:lnTo>
                      <a:pt x="15" y="40"/>
                    </a:lnTo>
                    <a:lnTo>
                      <a:pt x="14" y="36"/>
                    </a:lnTo>
                    <a:lnTo>
                      <a:pt x="14" y="13"/>
                    </a:lnTo>
                    <a:lnTo>
                      <a:pt x="15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69" name="Freeform 121"/>
              <p:cNvSpPr>
                <a:spLocks/>
              </p:cNvSpPr>
              <p:nvPr/>
            </p:nvSpPr>
            <p:spPr bwMode="auto">
              <a:xfrm>
                <a:off x="3436" y="2825"/>
                <a:ext cx="42" cy="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9" y="1"/>
                  </a:cxn>
                  <a:cxn ang="0">
                    <a:pos x="9" y="9"/>
                  </a:cxn>
                  <a:cxn ang="0">
                    <a:pos x="16" y="1"/>
                  </a:cxn>
                  <a:cxn ang="0">
                    <a:pos x="21" y="0"/>
                  </a:cxn>
                  <a:cxn ang="0">
                    <a:pos x="30" y="0"/>
                  </a:cxn>
                  <a:cxn ang="0">
                    <a:pos x="33" y="1"/>
                  </a:cxn>
                  <a:cxn ang="0">
                    <a:pos x="41" y="9"/>
                  </a:cxn>
                  <a:cxn ang="0">
                    <a:pos x="42" y="12"/>
                  </a:cxn>
                  <a:cxn ang="0">
                    <a:pos x="42" y="73"/>
                  </a:cxn>
                  <a:cxn ang="0">
                    <a:pos x="33" y="73"/>
                  </a:cxn>
                  <a:cxn ang="0">
                    <a:pos x="33" y="19"/>
                  </a:cxn>
                  <a:cxn ang="0">
                    <a:pos x="32" y="16"/>
                  </a:cxn>
                  <a:cxn ang="0">
                    <a:pos x="32" y="14"/>
                  </a:cxn>
                  <a:cxn ang="0">
                    <a:pos x="31" y="11"/>
                  </a:cxn>
                  <a:cxn ang="0">
                    <a:pos x="30" y="10"/>
                  </a:cxn>
                  <a:cxn ang="0">
                    <a:pos x="25" y="7"/>
                  </a:cxn>
                  <a:cxn ang="0">
                    <a:pos x="22" y="7"/>
                  </a:cxn>
                  <a:cxn ang="0">
                    <a:pos x="20" y="9"/>
                  </a:cxn>
                  <a:cxn ang="0">
                    <a:pos x="16" y="10"/>
                  </a:cxn>
                  <a:cxn ang="0">
                    <a:pos x="12" y="12"/>
                  </a:cxn>
                  <a:cxn ang="0">
                    <a:pos x="9" y="17"/>
                  </a:cxn>
                  <a:cxn ang="0">
                    <a:pos x="9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42" h="73">
                    <a:moveTo>
                      <a:pt x="1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9" y="9"/>
                    </a:lnTo>
                    <a:lnTo>
                      <a:pt x="16" y="1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33" y="1"/>
                    </a:lnTo>
                    <a:lnTo>
                      <a:pt x="41" y="9"/>
                    </a:lnTo>
                    <a:lnTo>
                      <a:pt x="42" y="12"/>
                    </a:lnTo>
                    <a:lnTo>
                      <a:pt x="42" y="73"/>
                    </a:lnTo>
                    <a:lnTo>
                      <a:pt x="33" y="73"/>
                    </a:lnTo>
                    <a:lnTo>
                      <a:pt x="33" y="19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1" y="11"/>
                    </a:lnTo>
                    <a:lnTo>
                      <a:pt x="30" y="10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6" y="10"/>
                    </a:lnTo>
                    <a:lnTo>
                      <a:pt x="12" y="12"/>
                    </a:lnTo>
                    <a:lnTo>
                      <a:pt x="9" y="17"/>
                    </a:lnTo>
                    <a:lnTo>
                      <a:pt x="9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0" name="Freeform 122"/>
              <p:cNvSpPr>
                <a:spLocks noEditPoints="1"/>
              </p:cNvSpPr>
              <p:nvPr/>
            </p:nvSpPr>
            <p:spPr bwMode="auto">
              <a:xfrm>
                <a:off x="3493" y="2826"/>
                <a:ext cx="53" cy="54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19" y="9"/>
                  </a:cxn>
                  <a:cxn ang="0">
                    <a:pos x="16" y="10"/>
                  </a:cxn>
                  <a:cxn ang="0">
                    <a:pos x="14" y="13"/>
                  </a:cxn>
                  <a:cxn ang="0">
                    <a:pos x="12" y="15"/>
                  </a:cxn>
                  <a:cxn ang="0">
                    <a:pos x="10" y="23"/>
                  </a:cxn>
                  <a:cxn ang="0">
                    <a:pos x="10" y="34"/>
                  </a:cxn>
                  <a:cxn ang="0">
                    <a:pos x="11" y="37"/>
                  </a:cxn>
                  <a:cxn ang="0">
                    <a:pos x="12" y="40"/>
                  </a:cxn>
                  <a:cxn ang="0">
                    <a:pos x="15" y="42"/>
                  </a:cxn>
                  <a:cxn ang="0">
                    <a:pos x="17" y="44"/>
                  </a:cxn>
                  <a:cxn ang="0">
                    <a:pos x="25" y="46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4"/>
                  </a:cxn>
                  <a:cxn ang="0">
                    <a:pos x="38" y="21"/>
                  </a:cxn>
                  <a:cxn ang="0">
                    <a:pos x="33" y="11"/>
                  </a:cxn>
                  <a:cxn ang="0">
                    <a:pos x="31" y="9"/>
                  </a:cxn>
                  <a:cxn ang="0">
                    <a:pos x="28" y="8"/>
                  </a:cxn>
                  <a:cxn ang="0">
                    <a:pos x="22" y="8"/>
                  </a:cxn>
                  <a:cxn ang="0">
                    <a:pos x="20" y="0"/>
                  </a:cxn>
                  <a:cxn ang="0">
                    <a:pos x="53" y="0"/>
                  </a:cxn>
                  <a:cxn ang="0">
                    <a:pos x="53" y="5"/>
                  </a:cxn>
                  <a:cxn ang="0">
                    <a:pos x="52" y="6"/>
                  </a:cxn>
                  <a:cxn ang="0">
                    <a:pos x="52" y="8"/>
                  </a:cxn>
                  <a:cxn ang="0">
                    <a:pos x="38" y="8"/>
                  </a:cxn>
                  <a:cxn ang="0">
                    <a:pos x="41" y="9"/>
                  </a:cxn>
                  <a:cxn ang="0">
                    <a:pos x="42" y="11"/>
                  </a:cxn>
                  <a:cxn ang="0">
                    <a:pos x="45" y="14"/>
                  </a:cxn>
                  <a:cxn ang="0">
                    <a:pos x="46" y="16"/>
                  </a:cxn>
                  <a:cxn ang="0">
                    <a:pos x="47" y="21"/>
                  </a:cxn>
                  <a:cxn ang="0">
                    <a:pos x="48" y="27"/>
                  </a:cxn>
                  <a:cxn ang="0">
                    <a:pos x="47" y="31"/>
                  </a:cxn>
                  <a:cxn ang="0">
                    <a:pos x="47" y="35"/>
                  </a:cxn>
                  <a:cxn ang="0">
                    <a:pos x="46" y="37"/>
                  </a:cxn>
                  <a:cxn ang="0">
                    <a:pos x="45" y="42"/>
                  </a:cxn>
                  <a:cxn ang="0">
                    <a:pos x="42" y="46"/>
                  </a:cxn>
                  <a:cxn ang="0">
                    <a:pos x="35" y="51"/>
                  </a:cxn>
                  <a:cxn ang="0">
                    <a:pos x="30" y="52"/>
                  </a:cxn>
                  <a:cxn ang="0">
                    <a:pos x="23" y="54"/>
                  </a:cxn>
                  <a:cxn ang="0">
                    <a:pos x="20" y="54"/>
                  </a:cxn>
                  <a:cxn ang="0">
                    <a:pos x="16" y="52"/>
                  </a:cxn>
                  <a:cxn ang="0">
                    <a:pos x="14" y="51"/>
                  </a:cxn>
                  <a:cxn ang="0">
                    <a:pos x="9" y="50"/>
                  </a:cxn>
                  <a:cxn ang="0">
                    <a:pos x="4" y="42"/>
                  </a:cxn>
                  <a:cxn ang="0">
                    <a:pos x="1" y="37"/>
                  </a:cxn>
                  <a:cxn ang="0">
                    <a:pos x="0" y="32"/>
                  </a:cxn>
                  <a:cxn ang="0">
                    <a:pos x="0" y="21"/>
                  </a:cxn>
                  <a:cxn ang="0">
                    <a:pos x="1" y="15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5" y="1"/>
                  </a:cxn>
                  <a:cxn ang="0">
                    <a:pos x="20" y="0"/>
                  </a:cxn>
                </a:cxnLst>
                <a:rect l="0" t="0" r="r" b="b"/>
                <a:pathLst>
                  <a:path w="53" h="54">
                    <a:moveTo>
                      <a:pt x="22" y="8"/>
                    </a:moveTo>
                    <a:lnTo>
                      <a:pt x="19" y="9"/>
                    </a:lnTo>
                    <a:lnTo>
                      <a:pt x="16" y="10"/>
                    </a:lnTo>
                    <a:lnTo>
                      <a:pt x="14" y="13"/>
                    </a:lnTo>
                    <a:lnTo>
                      <a:pt x="12" y="15"/>
                    </a:lnTo>
                    <a:lnTo>
                      <a:pt x="10" y="23"/>
                    </a:lnTo>
                    <a:lnTo>
                      <a:pt x="10" y="34"/>
                    </a:lnTo>
                    <a:lnTo>
                      <a:pt x="11" y="37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17" y="44"/>
                    </a:lnTo>
                    <a:lnTo>
                      <a:pt x="25" y="46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4"/>
                    </a:lnTo>
                    <a:lnTo>
                      <a:pt x="38" y="21"/>
                    </a:lnTo>
                    <a:lnTo>
                      <a:pt x="33" y="11"/>
                    </a:lnTo>
                    <a:lnTo>
                      <a:pt x="31" y="9"/>
                    </a:lnTo>
                    <a:lnTo>
                      <a:pt x="28" y="8"/>
                    </a:lnTo>
                    <a:lnTo>
                      <a:pt x="22" y="8"/>
                    </a:lnTo>
                    <a:close/>
                    <a:moveTo>
                      <a:pt x="20" y="0"/>
                    </a:moveTo>
                    <a:lnTo>
                      <a:pt x="53" y="0"/>
                    </a:lnTo>
                    <a:lnTo>
                      <a:pt x="53" y="5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38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5" y="14"/>
                    </a:lnTo>
                    <a:lnTo>
                      <a:pt x="46" y="16"/>
                    </a:lnTo>
                    <a:lnTo>
                      <a:pt x="47" y="21"/>
                    </a:lnTo>
                    <a:lnTo>
                      <a:pt x="48" y="27"/>
                    </a:lnTo>
                    <a:lnTo>
                      <a:pt x="47" y="31"/>
                    </a:lnTo>
                    <a:lnTo>
                      <a:pt x="47" y="35"/>
                    </a:lnTo>
                    <a:lnTo>
                      <a:pt x="46" y="37"/>
                    </a:lnTo>
                    <a:lnTo>
                      <a:pt x="45" y="42"/>
                    </a:lnTo>
                    <a:lnTo>
                      <a:pt x="42" y="46"/>
                    </a:lnTo>
                    <a:lnTo>
                      <a:pt x="35" y="51"/>
                    </a:lnTo>
                    <a:lnTo>
                      <a:pt x="30" y="52"/>
                    </a:lnTo>
                    <a:lnTo>
                      <a:pt x="23" y="54"/>
                    </a:lnTo>
                    <a:lnTo>
                      <a:pt x="20" y="54"/>
                    </a:lnTo>
                    <a:lnTo>
                      <a:pt x="16" y="52"/>
                    </a:lnTo>
                    <a:lnTo>
                      <a:pt x="14" y="51"/>
                    </a:lnTo>
                    <a:lnTo>
                      <a:pt x="9" y="50"/>
                    </a:lnTo>
                    <a:lnTo>
                      <a:pt x="4" y="42"/>
                    </a:lnTo>
                    <a:lnTo>
                      <a:pt x="1" y="37"/>
                    </a:lnTo>
                    <a:lnTo>
                      <a:pt x="0" y="32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1" name="Freeform 123"/>
              <p:cNvSpPr>
                <a:spLocks/>
              </p:cNvSpPr>
              <p:nvPr/>
            </p:nvSpPr>
            <p:spPr bwMode="auto">
              <a:xfrm>
                <a:off x="3557" y="2825"/>
                <a:ext cx="42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8" y="9"/>
                  </a:cxn>
                  <a:cxn ang="0">
                    <a:pos x="13" y="5"/>
                  </a:cxn>
                  <a:cxn ang="0">
                    <a:pos x="16" y="1"/>
                  </a:cxn>
                  <a:cxn ang="0">
                    <a:pos x="20" y="0"/>
                  </a:cxn>
                  <a:cxn ang="0">
                    <a:pos x="30" y="0"/>
                  </a:cxn>
                  <a:cxn ang="0">
                    <a:pos x="32" y="1"/>
                  </a:cxn>
                  <a:cxn ang="0">
                    <a:pos x="36" y="4"/>
                  </a:cxn>
                  <a:cxn ang="0">
                    <a:pos x="39" y="6"/>
                  </a:cxn>
                  <a:cxn ang="0">
                    <a:pos x="40" y="9"/>
                  </a:cxn>
                  <a:cxn ang="0">
                    <a:pos x="42" y="16"/>
                  </a:cxn>
                  <a:cxn ang="0">
                    <a:pos x="42" y="73"/>
                  </a:cxn>
                  <a:cxn ang="0">
                    <a:pos x="34" y="73"/>
                  </a:cxn>
                  <a:cxn ang="0">
                    <a:pos x="34" y="19"/>
                  </a:cxn>
                  <a:cxn ang="0">
                    <a:pos x="32" y="16"/>
                  </a:cxn>
                  <a:cxn ang="0">
                    <a:pos x="32" y="14"/>
                  </a:cxn>
                  <a:cxn ang="0">
                    <a:pos x="31" y="11"/>
                  </a:cxn>
                  <a:cxn ang="0">
                    <a:pos x="29" y="10"/>
                  </a:cxn>
                  <a:cxn ang="0">
                    <a:pos x="28" y="9"/>
                  </a:cxn>
                  <a:cxn ang="0">
                    <a:pos x="25" y="7"/>
                  </a:cxn>
                  <a:cxn ang="0">
                    <a:pos x="23" y="7"/>
                  </a:cxn>
                  <a:cxn ang="0">
                    <a:pos x="19" y="9"/>
                  </a:cxn>
                  <a:cxn ang="0">
                    <a:pos x="16" y="10"/>
                  </a:cxn>
                  <a:cxn ang="0">
                    <a:pos x="13" y="12"/>
                  </a:cxn>
                  <a:cxn ang="0">
                    <a:pos x="9" y="17"/>
                  </a:cxn>
                  <a:cxn ang="0">
                    <a:pos x="9" y="52"/>
                  </a:cxn>
                  <a:cxn ang="0">
                    <a:pos x="8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42" h="73">
                    <a:moveTo>
                      <a:pt x="2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6" y="4"/>
                    </a:lnTo>
                    <a:lnTo>
                      <a:pt x="39" y="6"/>
                    </a:lnTo>
                    <a:lnTo>
                      <a:pt x="40" y="9"/>
                    </a:lnTo>
                    <a:lnTo>
                      <a:pt x="42" y="16"/>
                    </a:lnTo>
                    <a:lnTo>
                      <a:pt x="42" y="73"/>
                    </a:lnTo>
                    <a:lnTo>
                      <a:pt x="34" y="73"/>
                    </a:lnTo>
                    <a:lnTo>
                      <a:pt x="34" y="19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1" y="11"/>
                    </a:lnTo>
                    <a:lnTo>
                      <a:pt x="29" y="10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19" y="9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9" y="17"/>
                    </a:lnTo>
                    <a:lnTo>
                      <a:pt x="9" y="52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2" name="Freeform 124"/>
              <p:cNvSpPr>
                <a:spLocks/>
              </p:cNvSpPr>
              <p:nvPr/>
            </p:nvSpPr>
            <p:spPr bwMode="auto">
              <a:xfrm>
                <a:off x="3637" y="2826"/>
                <a:ext cx="58" cy="5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5" y="0"/>
                  </a:cxn>
                  <a:cxn ang="0">
                    <a:pos x="55" y="6"/>
                  </a:cxn>
                  <a:cxn ang="0">
                    <a:pos x="54" y="8"/>
                  </a:cxn>
                  <a:cxn ang="0">
                    <a:pos x="45" y="8"/>
                  </a:cxn>
                  <a:cxn ang="0">
                    <a:pos x="44" y="15"/>
                  </a:cxn>
                  <a:cxn ang="0">
                    <a:pos x="44" y="26"/>
                  </a:cxn>
                  <a:cxn ang="0">
                    <a:pos x="45" y="30"/>
                  </a:cxn>
                  <a:cxn ang="0">
                    <a:pos x="45" y="40"/>
                  </a:cxn>
                  <a:cxn ang="0">
                    <a:pos x="47" y="42"/>
                  </a:cxn>
                  <a:cxn ang="0">
                    <a:pos x="48" y="44"/>
                  </a:cxn>
                  <a:cxn ang="0">
                    <a:pos x="48" y="45"/>
                  </a:cxn>
                  <a:cxn ang="0">
                    <a:pos x="58" y="45"/>
                  </a:cxn>
                  <a:cxn ang="0">
                    <a:pos x="58" y="50"/>
                  </a:cxn>
                  <a:cxn ang="0">
                    <a:pos x="56" y="51"/>
                  </a:cxn>
                  <a:cxn ang="0">
                    <a:pos x="56" y="52"/>
                  </a:cxn>
                  <a:cxn ang="0">
                    <a:pos x="53" y="52"/>
                  </a:cxn>
                  <a:cxn ang="0">
                    <a:pos x="51" y="54"/>
                  </a:cxn>
                  <a:cxn ang="0">
                    <a:pos x="49" y="54"/>
                  </a:cxn>
                  <a:cxn ang="0">
                    <a:pos x="47" y="52"/>
                  </a:cxn>
                  <a:cxn ang="0">
                    <a:pos x="44" y="52"/>
                  </a:cxn>
                  <a:cxn ang="0">
                    <a:pos x="43" y="51"/>
                  </a:cxn>
                  <a:cxn ang="0">
                    <a:pos x="40" y="50"/>
                  </a:cxn>
                  <a:cxn ang="0">
                    <a:pos x="39" y="49"/>
                  </a:cxn>
                  <a:cxn ang="0">
                    <a:pos x="38" y="46"/>
                  </a:cxn>
                  <a:cxn ang="0">
                    <a:pos x="37" y="42"/>
                  </a:cxn>
                  <a:cxn ang="0">
                    <a:pos x="35" y="37"/>
                  </a:cxn>
                  <a:cxn ang="0">
                    <a:pos x="35" y="18"/>
                  </a:cxn>
                  <a:cxn ang="0">
                    <a:pos x="37" y="8"/>
                  </a:cxn>
                  <a:cxn ang="0">
                    <a:pos x="19" y="8"/>
                  </a:cxn>
                  <a:cxn ang="0">
                    <a:pos x="18" y="16"/>
                  </a:cxn>
                  <a:cxn ang="0">
                    <a:pos x="18" y="30"/>
                  </a:cxn>
                  <a:cxn ang="0">
                    <a:pos x="17" y="36"/>
                  </a:cxn>
                  <a:cxn ang="0">
                    <a:pos x="16" y="41"/>
                  </a:cxn>
                  <a:cxn ang="0">
                    <a:pos x="14" y="45"/>
                  </a:cxn>
                  <a:cxn ang="0">
                    <a:pos x="14" y="47"/>
                  </a:cxn>
                  <a:cxn ang="0">
                    <a:pos x="13" y="50"/>
                  </a:cxn>
                  <a:cxn ang="0">
                    <a:pos x="13" y="51"/>
                  </a:cxn>
                  <a:cxn ang="0">
                    <a:pos x="12" y="51"/>
                  </a:cxn>
                  <a:cxn ang="0">
                    <a:pos x="12" y="52"/>
                  </a:cxn>
                  <a:cxn ang="0">
                    <a:pos x="3" y="52"/>
                  </a:cxn>
                  <a:cxn ang="0">
                    <a:pos x="3" y="49"/>
                  </a:cxn>
                  <a:cxn ang="0">
                    <a:pos x="4" y="47"/>
                  </a:cxn>
                  <a:cxn ang="0">
                    <a:pos x="4" y="45"/>
                  </a:cxn>
                  <a:cxn ang="0">
                    <a:pos x="6" y="42"/>
                  </a:cxn>
                  <a:cxn ang="0">
                    <a:pos x="7" y="39"/>
                  </a:cxn>
                  <a:cxn ang="0">
                    <a:pos x="9" y="29"/>
                  </a:cxn>
                  <a:cxn ang="0">
                    <a:pos x="9" y="8"/>
                  </a:cxn>
                  <a:cxn ang="0">
                    <a:pos x="1" y="8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58" h="54">
                    <a:moveTo>
                      <a:pt x="1" y="0"/>
                    </a:moveTo>
                    <a:lnTo>
                      <a:pt x="55" y="0"/>
                    </a:lnTo>
                    <a:lnTo>
                      <a:pt x="55" y="6"/>
                    </a:lnTo>
                    <a:lnTo>
                      <a:pt x="54" y="8"/>
                    </a:lnTo>
                    <a:lnTo>
                      <a:pt x="45" y="8"/>
                    </a:lnTo>
                    <a:lnTo>
                      <a:pt x="44" y="15"/>
                    </a:lnTo>
                    <a:lnTo>
                      <a:pt x="44" y="26"/>
                    </a:lnTo>
                    <a:lnTo>
                      <a:pt x="45" y="30"/>
                    </a:lnTo>
                    <a:lnTo>
                      <a:pt x="45" y="40"/>
                    </a:lnTo>
                    <a:lnTo>
                      <a:pt x="47" y="42"/>
                    </a:lnTo>
                    <a:lnTo>
                      <a:pt x="48" y="44"/>
                    </a:lnTo>
                    <a:lnTo>
                      <a:pt x="48" y="45"/>
                    </a:lnTo>
                    <a:lnTo>
                      <a:pt x="58" y="45"/>
                    </a:lnTo>
                    <a:lnTo>
                      <a:pt x="58" y="50"/>
                    </a:lnTo>
                    <a:lnTo>
                      <a:pt x="56" y="51"/>
                    </a:lnTo>
                    <a:lnTo>
                      <a:pt x="56" y="52"/>
                    </a:lnTo>
                    <a:lnTo>
                      <a:pt x="53" y="52"/>
                    </a:lnTo>
                    <a:lnTo>
                      <a:pt x="51" y="54"/>
                    </a:lnTo>
                    <a:lnTo>
                      <a:pt x="49" y="54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3" y="51"/>
                    </a:lnTo>
                    <a:lnTo>
                      <a:pt x="40" y="50"/>
                    </a:lnTo>
                    <a:lnTo>
                      <a:pt x="39" y="49"/>
                    </a:lnTo>
                    <a:lnTo>
                      <a:pt x="38" y="46"/>
                    </a:lnTo>
                    <a:lnTo>
                      <a:pt x="37" y="42"/>
                    </a:lnTo>
                    <a:lnTo>
                      <a:pt x="35" y="37"/>
                    </a:lnTo>
                    <a:lnTo>
                      <a:pt x="35" y="18"/>
                    </a:lnTo>
                    <a:lnTo>
                      <a:pt x="37" y="8"/>
                    </a:lnTo>
                    <a:lnTo>
                      <a:pt x="19" y="8"/>
                    </a:lnTo>
                    <a:lnTo>
                      <a:pt x="18" y="16"/>
                    </a:lnTo>
                    <a:lnTo>
                      <a:pt x="18" y="30"/>
                    </a:lnTo>
                    <a:lnTo>
                      <a:pt x="17" y="36"/>
                    </a:lnTo>
                    <a:lnTo>
                      <a:pt x="16" y="41"/>
                    </a:lnTo>
                    <a:lnTo>
                      <a:pt x="14" y="45"/>
                    </a:lnTo>
                    <a:lnTo>
                      <a:pt x="14" y="47"/>
                    </a:lnTo>
                    <a:lnTo>
                      <a:pt x="13" y="50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52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6" y="42"/>
                    </a:lnTo>
                    <a:lnTo>
                      <a:pt x="7" y="39"/>
                    </a:lnTo>
                    <a:lnTo>
                      <a:pt x="9" y="29"/>
                    </a:lnTo>
                    <a:lnTo>
                      <a:pt x="9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3" name="Freeform 125"/>
              <p:cNvSpPr>
                <a:spLocks noEditPoints="1"/>
              </p:cNvSpPr>
              <p:nvPr/>
            </p:nvSpPr>
            <p:spPr bwMode="auto">
              <a:xfrm>
                <a:off x="3703" y="2825"/>
                <a:ext cx="46" cy="73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18" y="9"/>
                  </a:cxn>
                  <a:cxn ang="0">
                    <a:pos x="13" y="14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41"/>
                  </a:cxn>
                  <a:cxn ang="0">
                    <a:pos x="13" y="43"/>
                  </a:cxn>
                  <a:cxn ang="0">
                    <a:pos x="16" y="45"/>
                  </a:cxn>
                  <a:cxn ang="0">
                    <a:pos x="19" y="46"/>
                  </a:cxn>
                  <a:cxn ang="0">
                    <a:pos x="23" y="47"/>
                  </a:cxn>
                  <a:cxn ang="0">
                    <a:pos x="30" y="45"/>
                  </a:cxn>
                  <a:cxn ang="0">
                    <a:pos x="33" y="43"/>
                  </a:cxn>
                  <a:cxn ang="0">
                    <a:pos x="35" y="38"/>
                  </a:cxn>
                  <a:cxn ang="0">
                    <a:pos x="36" y="35"/>
                  </a:cxn>
                  <a:cxn ang="0">
                    <a:pos x="36" y="31"/>
                  </a:cxn>
                  <a:cxn ang="0">
                    <a:pos x="37" y="27"/>
                  </a:cxn>
                  <a:cxn ang="0">
                    <a:pos x="36" y="24"/>
                  </a:cxn>
                  <a:cxn ang="0">
                    <a:pos x="36" y="20"/>
                  </a:cxn>
                  <a:cxn ang="0">
                    <a:pos x="35" y="16"/>
                  </a:cxn>
                  <a:cxn ang="0">
                    <a:pos x="33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0" y="7"/>
                  </a:cxn>
                  <a:cxn ang="0">
                    <a:pos x="19" y="0"/>
                  </a:cxn>
                  <a:cxn ang="0">
                    <a:pos x="29" y="0"/>
                  </a:cxn>
                  <a:cxn ang="0">
                    <a:pos x="34" y="1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6" y="20"/>
                  </a:cxn>
                  <a:cxn ang="0">
                    <a:pos x="46" y="33"/>
                  </a:cxn>
                  <a:cxn ang="0">
                    <a:pos x="44" y="43"/>
                  </a:cxn>
                  <a:cxn ang="0">
                    <a:pos x="41" y="47"/>
                  </a:cxn>
                  <a:cxn ang="0">
                    <a:pos x="34" y="52"/>
                  </a:cxn>
                  <a:cxn ang="0">
                    <a:pos x="24" y="55"/>
                  </a:cxn>
                  <a:cxn ang="0">
                    <a:pos x="20" y="55"/>
                  </a:cxn>
                  <a:cxn ang="0">
                    <a:pos x="16" y="53"/>
                  </a:cxn>
                  <a:cxn ang="0">
                    <a:pos x="14" y="52"/>
                  </a:cxn>
                  <a:cxn ang="0">
                    <a:pos x="13" y="52"/>
                  </a:cxn>
                  <a:cxn ang="0">
                    <a:pos x="11" y="51"/>
                  </a:cxn>
                  <a:cxn ang="0">
                    <a:pos x="9" y="50"/>
                  </a:cxn>
                  <a:cxn ang="0">
                    <a:pos x="10" y="51"/>
                  </a:cxn>
                  <a:cxn ang="0">
                    <a:pos x="10" y="72"/>
                  </a:cxn>
                  <a:cxn ang="0">
                    <a:pos x="9" y="72"/>
                  </a:cxn>
                  <a:cxn ang="0">
                    <a:pos x="9" y="73"/>
                  </a:cxn>
                  <a:cxn ang="0">
                    <a:pos x="2" y="73"/>
                  </a:cxn>
                  <a:cxn ang="0">
                    <a:pos x="0" y="72"/>
                  </a:cxn>
                  <a:cxn ang="0">
                    <a:pos x="0" y="21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46" h="73">
                    <a:moveTo>
                      <a:pt x="20" y="7"/>
                    </a:moveTo>
                    <a:lnTo>
                      <a:pt x="18" y="9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41"/>
                    </a:lnTo>
                    <a:lnTo>
                      <a:pt x="13" y="43"/>
                    </a:lnTo>
                    <a:lnTo>
                      <a:pt x="16" y="45"/>
                    </a:lnTo>
                    <a:lnTo>
                      <a:pt x="19" y="46"/>
                    </a:lnTo>
                    <a:lnTo>
                      <a:pt x="23" y="47"/>
                    </a:lnTo>
                    <a:lnTo>
                      <a:pt x="30" y="45"/>
                    </a:lnTo>
                    <a:lnTo>
                      <a:pt x="33" y="43"/>
                    </a:lnTo>
                    <a:lnTo>
                      <a:pt x="35" y="38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7" y="27"/>
                    </a:lnTo>
                    <a:lnTo>
                      <a:pt x="36" y="24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0" y="7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6" y="20"/>
                    </a:lnTo>
                    <a:lnTo>
                      <a:pt x="46" y="33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52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3" y="52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10" y="51"/>
                    </a:lnTo>
                    <a:lnTo>
                      <a:pt x="10" y="72"/>
                    </a:lnTo>
                    <a:lnTo>
                      <a:pt x="9" y="72"/>
                    </a:lnTo>
                    <a:lnTo>
                      <a:pt x="9" y="73"/>
                    </a:lnTo>
                    <a:lnTo>
                      <a:pt x="2" y="73"/>
                    </a:lnTo>
                    <a:lnTo>
                      <a:pt x="0" y="72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4" name="Freeform 126"/>
              <p:cNvSpPr>
                <a:spLocks noEditPoints="1"/>
              </p:cNvSpPr>
              <p:nvPr/>
            </p:nvSpPr>
            <p:spPr bwMode="auto">
              <a:xfrm>
                <a:off x="3759" y="2825"/>
                <a:ext cx="51" cy="55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19" y="9"/>
                  </a:cxn>
                  <a:cxn ang="0">
                    <a:pos x="16" y="10"/>
                  </a:cxn>
                  <a:cxn ang="0">
                    <a:pos x="14" y="12"/>
                  </a:cxn>
                  <a:cxn ang="0">
                    <a:pos x="12" y="16"/>
                  </a:cxn>
                  <a:cxn ang="0">
                    <a:pos x="11" y="19"/>
                  </a:cxn>
                  <a:cxn ang="0">
                    <a:pos x="10" y="22"/>
                  </a:cxn>
                  <a:cxn ang="0">
                    <a:pos x="10" y="31"/>
                  </a:cxn>
                  <a:cxn ang="0">
                    <a:pos x="12" y="38"/>
                  </a:cxn>
                  <a:cxn ang="0">
                    <a:pos x="14" y="41"/>
                  </a:cxn>
                  <a:cxn ang="0">
                    <a:pos x="16" y="43"/>
                  </a:cxn>
                  <a:cxn ang="0">
                    <a:pos x="21" y="46"/>
                  </a:cxn>
                  <a:cxn ang="0">
                    <a:pos x="25" y="47"/>
                  </a:cxn>
                  <a:cxn ang="0">
                    <a:pos x="32" y="45"/>
                  </a:cxn>
                  <a:cxn ang="0">
                    <a:pos x="35" y="43"/>
                  </a:cxn>
                  <a:cxn ang="0">
                    <a:pos x="37" y="41"/>
                  </a:cxn>
                  <a:cxn ang="0">
                    <a:pos x="38" y="38"/>
                  </a:cxn>
                  <a:cxn ang="0">
                    <a:pos x="41" y="31"/>
                  </a:cxn>
                  <a:cxn ang="0">
                    <a:pos x="41" y="24"/>
                  </a:cxn>
                  <a:cxn ang="0">
                    <a:pos x="38" y="16"/>
                  </a:cxn>
                  <a:cxn ang="0">
                    <a:pos x="36" y="11"/>
                  </a:cxn>
                  <a:cxn ang="0">
                    <a:pos x="32" y="9"/>
                  </a:cxn>
                  <a:cxn ang="0">
                    <a:pos x="30" y="7"/>
                  </a:cxn>
                  <a:cxn ang="0">
                    <a:pos x="22" y="7"/>
                  </a:cxn>
                  <a:cxn ang="0">
                    <a:pos x="19" y="0"/>
                  </a:cxn>
                  <a:cxn ang="0">
                    <a:pos x="32" y="0"/>
                  </a:cxn>
                  <a:cxn ang="0">
                    <a:pos x="37" y="1"/>
                  </a:cxn>
                  <a:cxn ang="0">
                    <a:pos x="45" y="6"/>
                  </a:cxn>
                  <a:cxn ang="0">
                    <a:pos x="47" y="11"/>
                  </a:cxn>
                  <a:cxn ang="0">
                    <a:pos x="48" y="15"/>
                  </a:cxn>
                  <a:cxn ang="0">
                    <a:pos x="50" y="21"/>
                  </a:cxn>
                  <a:cxn ang="0">
                    <a:pos x="51" y="26"/>
                  </a:cxn>
                  <a:cxn ang="0">
                    <a:pos x="50" y="32"/>
                  </a:cxn>
                  <a:cxn ang="0">
                    <a:pos x="47" y="42"/>
                  </a:cxn>
                  <a:cxn ang="0">
                    <a:pos x="43" y="47"/>
                  </a:cxn>
                  <a:cxn ang="0">
                    <a:pos x="41" y="50"/>
                  </a:cxn>
                  <a:cxn ang="0">
                    <a:pos x="36" y="52"/>
                  </a:cxn>
                  <a:cxn ang="0">
                    <a:pos x="31" y="53"/>
                  </a:cxn>
                  <a:cxn ang="0">
                    <a:pos x="25" y="55"/>
                  </a:cxn>
                  <a:cxn ang="0">
                    <a:pos x="19" y="53"/>
                  </a:cxn>
                  <a:cxn ang="0">
                    <a:pos x="14" y="52"/>
                  </a:cxn>
                  <a:cxn ang="0">
                    <a:pos x="10" y="51"/>
                  </a:cxn>
                  <a:cxn ang="0">
                    <a:pos x="6" y="47"/>
                  </a:cxn>
                  <a:cxn ang="0">
                    <a:pos x="4" y="42"/>
                  </a:cxn>
                  <a:cxn ang="0">
                    <a:pos x="2" y="38"/>
                  </a:cxn>
                  <a:cxn ang="0">
                    <a:pos x="1" y="33"/>
                  </a:cxn>
                  <a:cxn ang="0">
                    <a:pos x="0" y="27"/>
                  </a:cxn>
                  <a:cxn ang="0">
                    <a:pos x="1" y="21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10" y="4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51" h="55">
                    <a:moveTo>
                      <a:pt x="22" y="7"/>
                    </a:moveTo>
                    <a:lnTo>
                      <a:pt x="19" y="9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2" y="16"/>
                    </a:lnTo>
                    <a:lnTo>
                      <a:pt x="11" y="19"/>
                    </a:lnTo>
                    <a:lnTo>
                      <a:pt x="10" y="22"/>
                    </a:lnTo>
                    <a:lnTo>
                      <a:pt x="10" y="31"/>
                    </a:lnTo>
                    <a:lnTo>
                      <a:pt x="12" y="38"/>
                    </a:lnTo>
                    <a:lnTo>
                      <a:pt x="14" y="41"/>
                    </a:lnTo>
                    <a:lnTo>
                      <a:pt x="16" y="43"/>
                    </a:lnTo>
                    <a:lnTo>
                      <a:pt x="21" y="46"/>
                    </a:lnTo>
                    <a:lnTo>
                      <a:pt x="25" y="47"/>
                    </a:lnTo>
                    <a:lnTo>
                      <a:pt x="32" y="45"/>
                    </a:lnTo>
                    <a:lnTo>
                      <a:pt x="35" y="43"/>
                    </a:lnTo>
                    <a:lnTo>
                      <a:pt x="37" y="41"/>
                    </a:lnTo>
                    <a:lnTo>
                      <a:pt x="38" y="38"/>
                    </a:lnTo>
                    <a:lnTo>
                      <a:pt x="41" y="31"/>
                    </a:lnTo>
                    <a:lnTo>
                      <a:pt x="41" y="24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2" y="9"/>
                    </a:lnTo>
                    <a:lnTo>
                      <a:pt x="30" y="7"/>
                    </a:lnTo>
                    <a:lnTo>
                      <a:pt x="22" y="7"/>
                    </a:lnTo>
                    <a:close/>
                    <a:moveTo>
                      <a:pt x="19" y="0"/>
                    </a:moveTo>
                    <a:lnTo>
                      <a:pt x="32" y="0"/>
                    </a:lnTo>
                    <a:lnTo>
                      <a:pt x="37" y="1"/>
                    </a:lnTo>
                    <a:lnTo>
                      <a:pt x="45" y="6"/>
                    </a:lnTo>
                    <a:lnTo>
                      <a:pt x="47" y="11"/>
                    </a:lnTo>
                    <a:lnTo>
                      <a:pt x="48" y="15"/>
                    </a:lnTo>
                    <a:lnTo>
                      <a:pt x="50" y="21"/>
                    </a:lnTo>
                    <a:lnTo>
                      <a:pt x="51" y="26"/>
                    </a:lnTo>
                    <a:lnTo>
                      <a:pt x="50" y="32"/>
                    </a:lnTo>
                    <a:lnTo>
                      <a:pt x="47" y="42"/>
                    </a:lnTo>
                    <a:lnTo>
                      <a:pt x="43" y="47"/>
                    </a:lnTo>
                    <a:lnTo>
                      <a:pt x="41" y="50"/>
                    </a:lnTo>
                    <a:lnTo>
                      <a:pt x="36" y="52"/>
                    </a:lnTo>
                    <a:lnTo>
                      <a:pt x="31" y="53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4" y="52"/>
                    </a:lnTo>
                    <a:lnTo>
                      <a:pt x="10" y="51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2" y="38"/>
                    </a:lnTo>
                    <a:lnTo>
                      <a:pt x="1" y="33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5" name="Freeform 127"/>
              <p:cNvSpPr>
                <a:spLocks/>
              </p:cNvSpPr>
              <p:nvPr/>
            </p:nvSpPr>
            <p:spPr bwMode="auto">
              <a:xfrm>
                <a:off x="3820" y="2825"/>
                <a:ext cx="37" cy="7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1" y="1"/>
                  </a:cxn>
                  <a:cxn ang="0">
                    <a:pos x="36" y="4"/>
                  </a:cxn>
                  <a:cxn ang="0">
                    <a:pos x="37" y="5"/>
                  </a:cxn>
                  <a:cxn ang="0">
                    <a:pos x="34" y="12"/>
                  </a:cxn>
                  <a:cxn ang="0">
                    <a:pos x="32" y="11"/>
                  </a:cxn>
                  <a:cxn ang="0">
                    <a:pos x="27" y="9"/>
                  </a:cxn>
                  <a:cxn ang="0">
                    <a:pos x="19" y="7"/>
                  </a:cxn>
                  <a:cxn ang="0">
                    <a:pos x="12" y="12"/>
                  </a:cxn>
                  <a:cxn ang="0">
                    <a:pos x="10" y="19"/>
                  </a:cxn>
                  <a:cxn ang="0">
                    <a:pos x="8" y="26"/>
                  </a:cxn>
                  <a:cxn ang="0">
                    <a:pos x="10" y="35"/>
                  </a:cxn>
                  <a:cxn ang="0">
                    <a:pos x="13" y="40"/>
                  </a:cxn>
                  <a:cxn ang="0">
                    <a:pos x="21" y="45"/>
                  </a:cxn>
                  <a:cxn ang="0">
                    <a:pos x="28" y="47"/>
                  </a:cxn>
                  <a:cxn ang="0">
                    <a:pos x="33" y="48"/>
                  </a:cxn>
                  <a:cxn ang="0">
                    <a:pos x="36" y="52"/>
                  </a:cxn>
                  <a:cxn ang="0">
                    <a:pos x="37" y="62"/>
                  </a:cxn>
                  <a:cxn ang="0">
                    <a:pos x="36" y="67"/>
                  </a:cxn>
                  <a:cxn ang="0">
                    <a:pos x="33" y="71"/>
                  </a:cxn>
                  <a:cxn ang="0">
                    <a:pos x="31" y="72"/>
                  </a:cxn>
                  <a:cxn ang="0">
                    <a:pos x="28" y="73"/>
                  </a:cxn>
                  <a:cxn ang="0">
                    <a:pos x="24" y="72"/>
                  </a:cxn>
                  <a:cxn ang="0">
                    <a:pos x="27" y="67"/>
                  </a:cxn>
                  <a:cxn ang="0">
                    <a:pos x="29" y="61"/>
                  </a:cxn>
                  <a:cxn ang="0">
                    <a:pos x="27" y="55"/>
                  </a:cxn>
                  <a:cxn ang="0">
                    <a:pos x="23" y="53"/>
                  </a:cxn>
                  <a:cxn ang="0">
                    <a:pos x="16" y="52"/>
                  </a:cxn>
                  <a:cxn ang="0">
                    <a:pos x="5" y="45"/>
                  </a:cxn>
                  <a:cxn ang="0">
                    <a:pos x="2" y="41"/>
                  </a:cxn>
                  <a:cxn ang="0">
                    <a:pos x="0" y="33"/>
                  </a:cxn>
                  <a:cxn ang="0">
                    <a:pos x="1" y="15"/>
                  </a:cxn>
                  <a:cxn ang="0">
                    <a:pos x="6" y="6"/>
                  </a:cxn>
                  <a:cxn ang="0">
                    <a:pos x="17" y="0"/>
                  </a:cxn>
                </a:cxnLst>
                <a:rect l="0" t="0" r="r" b="b"/>
                <a:pathLst>
                  <a:path w="37" h="73">
                    <a:moveTo>
                      <a:pt x="17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12"/>
                    </a:lnTo>
                    <a:lnTo>
                      <a:pt x="34" y="12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6" y="7"/>
                    </a:lnTo>
                    <a:lnTo>
                      <a:pt x="19" y="7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0" y="19"/>
                    </a:lnTo>
                    <a:lnTo>
                      <a:pt x="10" y="22"/>
                    </a:lnTo>
                    <a:lnTo>
                      <a:pt x="8" y="26"/>
                    </a:lnTo>
                    <a:lnTo>
                      <a:pt x="10" y="31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3" y="40"/>
                    </a:lnTo>
                    <a:lnTo>
                      <a:pt x="16" y="42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1" y="47"/>
                    </a:lnTo>
                    <a:lnTo>
                      <a:pt x="33" y="48"/>
                    </a:lnTo>
                    <a:lnTo>
                      <a:pt x="34" y="50"/>
                    </a:lnTo>
                    <a:lnTo>
                      <a:pt x="36" y="52"/>
                    </a:lnTo>
                    <a:lnTo>
                      <a:pt x="37" y="53"/>
                    </a:lnTo>
                    <a:lnTo>
                      <a:pt x="37" y="62"/>
                    </a:lnTo>
                    <a:lnTo>
                      <a:pt x="36" y="64"/>
                    </a:lnTo>
                    <a:lnTo>
                      <a:pt x="36" y="67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2" y="72"/>
                    </a:lnTo>
                    <a:lnTo>
                      <a:pt x="31" y="72"/>
                    </a:lnTo>
                    <a:lnTo>
                      <a:pt x="31" y="73"/>
                    </a:lnTo>
                    <a:lnTo>
                      <a:pt x="28" y="73"/>
                    </a:lnTo>
                    <a:lnTo>
                      <a:pt x="27" y="72"/>
                    </a:lnTo>
                    <a:lnTo>
                      <a:pt x="24" y="72"/>
                    </a:lnTo>
                    <a:lnTo>
                      <a:pt x="24" y="69"/>
                    </a:lnTo>
                    <a:lnTo>
                      <a:pt x="27" y="67"/>
                    </a:lnTo>
                    <a:lnTo>
                      <a:pt x="27" y="66"/>
                    </a:lnTo>
                    <a:lnTo>
                      <a:pt x="29" y="61"/>
                    </a:lnTo>
                    <a:lnTo>
                      <a:pt x="29" y="57"/>
                    </a:lnTo>
                    <a:lnTo>
                      <a:pt x="27" y="55"/>
                    </a:lnTo>
                    <a:lnTo>
                      <a:pt x="24" y="55"/>
                    </a:lnTo>
                    <a:lnTo>
                      <a:pt x="23" y="53"/>
                    </a:lnTo>
                    <a:lnTo>
                      <a:pt x="21" y="53"/>
                    </a:lnTo>
                    <a:lnTo>
                      <a:pt x="16" y="52"/>
                    </a:lnTo>
                    <a:lnTo>
                      <a:pt x="8" y="48"/>
                    </a:lnTo>
                    <a:lnTo>
                      <a:pt x="5" y="45"/>
                    </a:lnTo>
                    <a:lnTo>
                      <a:pt x="3" y="42"/>
                    </a:lnTo>
                    <a:lnTo>
                      <a:pt x="2" y="41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1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6" name="Freeform 128"/>
              <p:cNvSpPr>
                <a:spLocks/>
              </p:cNvSpPr>
              <p:nvPr/>
            </p:nvSpPr>
            <p:spPr bwMode="auto">
              <a:xfrm>
                <a:off x="3886" y="2826"/>
                <a:ext cx="43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" y="0"/>
                  </a:cxn>
                  <a:cxn ang="0">
                    <a:pos x="43" y="6"/>
                  </a:cxn>
                  <a:cxn ang="0">
                    <a:pos x="41" y="8"/>
                  </a:cxn>
                  <a:cxn ang="0">
                    <a:pos x="24" y="8"/>
                  </a:cxn>
                  <a:cxn ang="0">
                    <a:pos x="24" y="37"/>
                  </a:cxn>
                  <a:cxn ang="0">
                    <a:pos x="25" y="41"/>
                  </a:cxn>
                  <a:cxn ang="0">
                    <a:pos x="26" y="42"/>
                  </a:cxn>
                  <a:cxn ang="0">
                    <a:pos x="28" y="45"/>
                  </a:cxn>
                  <a:cxn ang="0">
                    <a:pos x="34" y="45"/>
                  </a:cxn>
                  <a:cxn ang="0">
                    <a:pos x="36" y="44"/>
                  </a:cxn>
                  <a:cxn ang="0">
                    <a:pos x="36" y="45"/>
                  </a:cxn>
                  <a:cxn ang="0">
                    <a:pos x="38" y="45"/>
                  </a:cxn>
                  <a:cxn ang="0">
                    <a:pos x="38" y="51"/>
                  </a:cxn>
                  <a:cxn ang="0">
                    <a:pos x="36" y="51"/>
                  </a:cxn>
                  <a:cxn ang="0">
                    <a:pos x="36" y="52"/>
                  </a:cxn>
                  <a:cxn ang="0">
                    <a:pos x="33" y="52"/>
                  </a:cxn>
                  <a:cxn ang="0">
                    <a:pos x="31" y="54"/>
                  </a:cxn>
                  <a:cxn ang="0">
                    <a:pos x="26" y="54"/>
                  </a:cxn>
                  <a:cxn ang="0">
                    <a:pos x="24" y="52"/>
                  </a:cxn>
                  <a:cxn ang="0">
                    <a:pos x="23" y="52"/>
                  </a:cxn>
                  <a:cxn ang="0">
                    <a:pos x="20" y="51"/>
                  </a:cxn>
                  <a:cxn ang="0">
                    <a:pos x="18" y="49"/>
                  </a:cxn>
                  <a:cxn ang="0">
                    <a:pos x="17" y="46"/>
                  </a:cxn>
                  <a:cxn ang="0">
                    <a:pos x="17" y="44"/>
                  </a:cxn>
                  <a:cxn ang="0">
                    <a:pos x="15" y="40"/>
                  </a:cxn>
                  <a:cxn ang="0">
                    <a:pos x="15" y="36"/>
                  </a:cxn>
                  <a:cxn ang="0">
                    <a:pos x="14" y="31"/>
                  </a:cxn>
                  <a:cxn ang="0">
                    <a:pos x="14" y="20"/>
                  </a:cxn>
                  <a:cxn ang="0">
                    <a:pos x="15" y="18"/>
                  </a:cxn>
                  <a:cxn ang="0">
                    <a:pos x="15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3" h="54">
                    <a:moveTo>
                      <a:pt x="0" y="0"/>
                    </a:moveTo>
                    <a:lnTo>
                      <a:pt x="43" y="0"/>
                    </a:lnTo>
                    <a:lnTo>
                      <a:pt x="43" y="6"/>
                    </a:lnTo>
                    <a:lnTo>
                      <a:pt x="41" y="8"/>
                    </a:lnTo>
                    <a:lnTo>
                      <a:pt x="24" y="8"/>
                    </a:lnTo>
                    <a:lnTo>
                      <a:pt x="24" y="37"/>
                    </a:lnTo>
                    <a:lnTo>
                      <a:pt x="25" y="41"/>
                    </a:lnTo>
                    <a:lnTo>
                      <a:pt x="26" y="42"/>
                    </a:lnTo>
                    <a:lnTo>
                      <a:pt x="28" y="45"/>
                    </a:lnTo>
                    <a:lnTo>
                      <a:pt x="34" y="45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8" y="45"/>
                    </a:lnTo>
                    <a:lnTo>
                      <a:pt x="38" y="51"/>
                    </a:lnTo>
                    <a:lnTo>
                      <a:pt x="36" y="51"/>
                    </a:lnTo>
                    <a:lnTo>
                      <a:pt x="36" y="52"/>
                    </a:lnTo>
                    <a:lnTo>
                      <a:pt x="33" y="52"/>
                    </a:lnTo>
                    <a:lnTo>
                      <a:pt x="31" y="54"/>
                    </a:lnTo>
                    <a:lnTo>
                      <a:pt x="26" y="54"/>
                    </a:lnTo>
                    <a:lnTo>
                      <a:pt x="24" y="52"/>
                    </a:lnTo>
                    <a:lnTo>
                      <a:pt x="23" y="52"/>
                    </a:lnTo>
                    <a:lnTo>
                      <a:pt x="20" y="51"/>
                    </a:lnTo>
                    <a:lnTo>
                      <a:pt x="18" y="49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5" y="40"/>
                    </a:lnTo>
                    <a:lnTo>
                      <a:pt x="15" y="36"/>
                    </a:lnTo>
                    <a:lnTo>
                      <a:pt x="14" y="31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5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7" name="Freeform 129"/>
              <p:cNvSpPr>
                <a:spLocks noEditPoints="1"/>
              </p:cNvSpPr>
              <p:nvPr/>
            </p:nvSpPr>
            <p:spPr bwMode="auto">
              <a:xfrm>
                <a:off x="3933" y="2825"/>
                <a:ext cx="51" cy="5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19" y="9"/>
                  </a:cxn>
                  <a:cxn ang="0">
                    <a:pos x="17" y="10"/>
                  </a:cxn>
                  <a:cxn ang="0">
                    <a:pos x="14" y="12"/>
                  </a:cxn>
                  <a:cxn ang="0">
                    <a:pos x="13" y="16"/>
                  </a:cxn>
                  <a:cxn ang="0">
                    <a:pos x="12" y="19"/>
                  </a:cxn>
                  <a:cxn ang="0">
                    <a:pos x="10" y="22"/>
                  </a:cxn>
                  <a:cxn ang="0">
                    <a:pos x="10" y="31"/>
                  </a:cxn>
                  <a:cxn ang="0">
                    <a:pos x="13" y="38"/>
                  </a:cxn>
                  <a:cxn ang="0">
                    <a:pos x="14" y="41"/>
                  </a:cxn>
                  <a:cxn ang="0">
                    <a:pos x="17" y="43"/>
                  </a:cxn>
                  <a:cxn ang="0">
                    <a:pos x="22" y="46"/>
                  </a:cxn>
                  <a:cxn ang="0">
                    <a:pos x="26" y="47"/>
                  </a:cxn>
                  <a:cxn ang="0">
                    <a:pos x="29" y="46"/>
                  </a:cxn>
                  <a:cxn ang="0">
                    <a:pos x="33" y="45"/>
                  </a:cxn>
                  <a:cxn ang="0">
                    <a:pos x="35" y="43"/>
                  </a:cxn>
                  <a:cxn ang="0">
                    <a:pos x="38" y="41"/>
                  </a:cxn>
                  <a:cxn ang="0">
                    <a:pos x="39" y="38"/>
                  </a:cxn>
                  <a:cxn ang="0">
                    <a:pos x="41" y="31"/>
                  </a:cxn>
                  <a:cxn ang="0">
                    <a:pos x="41" y="24"/>
                  </a:cxn>
                  <a:cxn ang="0">
                    <a:pos x="39" y="16"/>
                  </a:cxn>
                  <a:cxn ang="0">
                    <a:pos x="36" y="11"/>
                  </a:cxn>
                  <a:cxn ang="0">
                    <a:pos x="34" y="9"/>
                  </a:cxn>
                  <a:cxn ang="0">
                    <a:pos x="30" y="7"/>
                  </a:cxn>
                  <a:cxn ang="0">
                    <a:pos x="23" y="7"/>
                  </a:cxn>
                  <a:cxn ang="0">
                    <a:pos x="19" y="0"/>
                  </a:cxn>
                  <a:cxn ang="0">
                    <a:pos x="33" y="0"/>
                  </a:cxn>
                  <a:cxn ang="0">
                    <a:pos x="38" y="1"/>
                  </a:cxn>
                  <a:cxn ang="0">
                    <a:pos x="45" y="6"/>
                  </a:cxn>
                  <a:cxn ang="0">
                    <a:pos x="48" y="11"/>
                  </a:cxn>
                  <a:cxn ang="0">
                    <a:pos x="49" y="15"/>
                  </a:cxn>
                  <a:cxn ang="0">
                    <a:pos x="50" y="21"/>
                  </a:cxn>
                  <a:cxn ang="0">
                    <a:pos x="51" y="26"/>
                  </a:cxn>
                  <a:cxn ang="0">
                    <a:pos x="50" y="31"/>
                  </a:cxn>
                  <a:cxn ang="0">
                    <a:pos x="50" y="33"/>
                  </a:cxn>
                  <a:cxn ang="0">
                    <a:pos x="49" y="37"/>
                  </a:cxn>
                  <a:cxn ang="0">
                    <a:pos x="48" y="42"/>
                  </a:cxn>
                  <a:cxn ang="0">
                    <a:pos x="44" y="47"/>
                  </a:cxn>
                  <a:cxn ang="0">
                    <a:pos x="41" y="50"/>
                  </a:cxn>
                  <a:cxn ang="0">
                    <a:pos x="36" y="52"/>
                  </a:cxn>
                  <a:cxn ang="0">
                    <a:pos x="31" y="53"/>
                  </a:cxn>
                  <a:cxn ang="0">
                    <a:pos x="25" y="55"/>
                  </a:cxn>
                  <a:cxn ang="0">
                    <a:pos x="19" y="53"/>
                  </a:cxn>
                  <a:cxn ang="0">
                    <a:pos x="14" y="52"/>
                  </a:cxn>
                  <a:cxn ang="0">
                    <a:pos x="10" y="51"/>
                  </a:cxn>
                  <a:cxn ang="0">
                    <a:pos x="7" y="47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2" y="33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4" y="11"/>
                  </a:cxn>
                  <a:cxn ang="0">
                    <a:pos x="12" y="4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51" h="55">
                    <a:moveTo>
                      <a:pt x="23" y="7"/>
                    </a:moveTo>
                    <a:lnTo>
                      <a:pt x="19" y="9"/>
                    </a:lnTo>
                    <a:lnTo>
                      <a:pt x="17" y="10"/>
                    </a:lnTo>
                    <a:lnTo>
                      <a:pt x="14" y="12"/>
                    </a:lnTo>
                    <a:lnTo>
                      <a:pt x="13" y="16"/>
                    </a:lnTo>
                    <a:lnTo>
                      <a:pt x="12" y="19"/>
                    </a:lnTo>
                    <a:lnTo>
                      <a:pt x="10" y="22"/>
                    </a:lnTo>
                    <a:lnTo>
                      <a:pt x="10" y="31"/>
                    </a:lnTo>
                    <a:lnTo>
                      <a:pt x="13" y="38"/>
                    </a:lnTo>
                    <a:lnTo>
                      <a:pt x="14" y="41"/>
                    </a:lnTo>
                    <a:lnTo>
                      <a:pt x="17" y="43"/>
                    </a:lnTo>
                    <a:lnTo>
                      <a:pt x="22" y="46"/>
                    </a:lnTo>
                    <a:lnTo>
                      <a:pt x="26" y="47"/>
                    </a:lnTo>
                    <a:lnTo>
                      <a:pt x="29" y="46"/>
                    </a:lnTo>
                    <a:lnTo>
                      <a:pt x="33" y="45"/>
                    </a:lnTo>
                    <a:lnTo>
                      <a:pt x="35" y="43"/>
                    </a:lnTo>
                    <a:lnTo>
                      <a:pt x="38" y="41"/>
                    </a:lnTo>
                    <a:lnTo>
                      <a:pt x="39" y="38"/>
                    </a:lnTo>
                    <a:lnTo>
                      <a:pt x="41" y="31"/>
                    </a:lnTo>
                    <a:lnTo>
                      <a:pt x="41" y="24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0" y="7"/>
                    </a:lnTo>
                    <a:lnTo>
                      <a:pt x="23" y="7"/>
                    </a:lnTo>
                    <a:close/>
                    <a:moveTo>
                      <a:pt x="19" y="0"/>
                    </a:moveTo>
                    <a:lnTo>
                      <a:pt x="33" y="0"/>
                    </a:lnTo>
                    <a:lnTo>
                      <a:pt x="38" y="1"/>
                    </a:lnTo>
                    <a:lnTo>
                      <a:pt x="45" y="6"/>
                    </a:lnTo>
                    <a:lnTo>
                      <a:pt x="48" y="11"/>
                    </a:lnTo>
                    <a:lnTo>
                      <a:pt x="49" y="15"/>
                    </a:lnTo>
                    <a:lnTo>
                      <a:pt x="50" y="21"/>
                    </a:lnTo>
                    <a:lnTo>
                      <a:pt x="51" y="26"/>
                    </a:lnTo>
                    <a:lnTo>
                      <a:pt x="50" y="31"/>
                    </a:lnTo>
                    <a:lnTo>
                      <a:pt x="50" y="33"/>
                    </a:lnTo>
                    <a:lnTo>
                      <a:pt x="49" y="37"/>
                    </a:lnTo>
                    <a:lnTo>
                      <a:pt x="48" y="42"/>
                    </a:lnTo>
                    <a:lnTo>
                      <a:pt x="44" y="47"/>
                    </a:lnTo>
                    <a:lnTo>
                      <a:pt x="41" y="50"/>
                    </a:lnTo>
                    <a:lnTo>
                      <a:pt x="36" y="52"/>
                    </a:lnTo>
                    <a:lnTo>
                      <a:pt x="31" y="53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4" y="52"/>
                    </a:lnTo>
                    <a:lnTo>
                      <a:pt x="10" y="51"/>
                    </a:lnTo>
                    <a:lnTo>
                      <a:pt x="7" y="47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2" y="33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4" y="11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8" name="Freeform 130"/>
              <p:cNvSpPr>
                <a:spLocks/>
              </p:cNvSpPr>
              <p:nvPr/>
            </p:nvSpPr>
            <p:spPr bwMode="auto">
              <a:xfrm>
                <a:off x="3990" y="2825"/>
                <a:ext cx="46" cy="5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24" y="43"/>
                  </a:cxn>
                  <a:cxn ang="0">
                    <a:pos x="28" y="38"/>
                  </a:cxn>
                  <a:cxn ang="0">
                    <a:pos x="30" y="32"/>
                  </a:cxn>
                  <a:cxn ang="0">
                    <a:pos x="31" y="27"/>
                  </a:cxn>
                  <a:cxn ang="0">
                    <a:pos x="34" y="21"/>
                  </a:cxn>
                  <a:cxn ang="0">
                    <a:pos x="36" y="11"/>
                  </a:cxn>
                  <a:cxn ang="0">
                    <a:pos x="36" y="6"/>
                  </a:cxn>
                  <a:cxn ang="0">
                    <a:pos x="38" y="2"/>
                  </a:cxn>
                  <a:cxn ang="0">
                    <a:pos x="38" y="1"/>
                  </a:cxn>
                  <a:cxn ang="0">
                    <a:pos x="39" y="0"/>
                  </a:cxn>
                  <a:cxn ang="0">
                    <a:pos x="44" y="0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6" y="9"/>
                  </a:cxn>
                  <a:cxn ang="0">
                    <a:pos x="42" y="20"/>
                  </a:cxn>
                  <a:cxn ang="0">
                    <a:pos x="41" y="25"/>
                  </a:cxn>
                  <a:cxn ang="0">
                    <a:pos x="40" y="28"/>
                  </a:cxn>
                  <a:cxn ang="0">
                    <a:pos x="39" y="33"/>
                  </a:cxn>
                  <a:cxn ang="0">
                    <a:pos x="36" y="38"/>
                  </a:cxn>
                  <a:cxn ang="0">
                    <a:pos x="34" y="42"/>
                  </a:cxn>
                  <a:cxn ang="0">
                    <a:pos x="33" y="47"/>
                  </a:cxn>
                  <a:cxn ang="0">
                    <a:pos x="30" y="50"/>
                  </a:cxn>
                  <a:cxn ang="0">
                    <a:pos x="30" y="51"/>
                  </a:cxn>
                  <a:cxn ang="0">
                    <a:pos x="28" y="53"/>
                  </a:cxn>
                  <a:cxn ang="0">
                    <a:pos x="19" y="53"/>
                  </a:cxn>
                  <a:cxn ang="0">
                    <a:pos x="18" y="52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46" h="53">
                    <a:moveTo>
                      <a:pt x="2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24" y="43"/>
                    </a:lnTo>
                    <a:lnTo>
                      <a:pt x="28" y="38"/>
                    </a:lnTo>
                    <a:lnTo>
                      <a:pt x="30" y="32"/>
                    </a:lnTo>
                    <a:lnTo>
                      <a:pt x="31" y="27"/>
                    </a:lnTo>
                    <a:lnTo>
                      <a:pt x="34" y="21"/>
                    </a:lnTo>
                    <a:lnTo>
                      <a:pt x="36" y="11"/>
                    </a:lnTo>
                    <a:lnTo>
                      <a:pt x="36" y="6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9"/>
                    </a:lnTo>
                    <a:lnTo>
                      <a:pt x="42" y="20"/>
                    </a:lnTo>
                    <a:lnTo>
                      <a:pt x="41" y="25"/>
                    </a:lnTo>
                    <a:lnTo>
                      <a:pt x="40" y="28"/>
                    </a:lnTo>
                    <a:lnTo>
                      <a:pt x="39" y="33"/>
                    </a:lnTo>
                    <a:lnTo>
                      <a:pt x="36" y="38"/>
                    </a:lnTo>
                    <a:lnTo>
                      <a:pt x="34" y="42"/>
                    </a:lnTo>
                    <a:lnTo>
                      <a:pt x="33" y="47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28" y="53"/>
                    </a:lnTo>
                    <a:lnTo>
                      <a:pt x="19" y="53"/>
                    </a:lnTo>
                    <a:lnTo>
                      <a:pt x="18" y="52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79" name="Freeform 131"/>
              <p:cNvSpPr>
                <a:spLocks/>
              </p:cNvSpPr>
              <p:nvPr/>
            </p:nvSpPr>
            <p:spPr bwMode="auto">
              <a:xfrm>
                <a:off x="4070" y="2805"/>
                <a:ext cx="43" cy="75"/>
              </a:xfrm>
              <a:custGeom>
                <a:avLst/>
                <a:gdLst/>
                <a:ahLst/>
                <a:cxnLst>
                  <a:cxn ang="0">
                    <a:pos x="24" y="1"/>
                  </a:cxn>
                  <a:cxn ang="0">
                    <a:pos x="32" y="3"/>
                  </a:cxn>
                  <a:cxn ang="0">
                    <a:pos x="37" y="5"/>
                  </a:cxn>
                  <a:cxn ang="0">
                    <a:pos x="38" y="6"/>
                  </a:cxn>
                  <a:cxn ang="0">
                    <a:pos x="39" y="13"/>
                  </a:cxn>
                  <a:cxn ang="0">
                    <a:pos x="38" y="14"/>
                  </a:cxn>
                  <a:cxn ang="0">
                    <a:pos x="35" y="13"/>
                  </a:cxn>
                  <a:cxn ang="0">
                    <a:pos x="32" y="11"/>
                  </a:cxn>
                  <a:cxn ang="0">
                    <a:pos x="28" y="9"/>
                  </a:cxn>
                  <a:cxn ang="0">
                    <a:pos x="13" y="11"/>
                  </a:cxn>
                  <a:cxn ang="0">
                    <a:pos x="11" y="15"/>
                  </a:cxn>
                  <a:cxn ang="0">
                    <a:pos x="13" y="26"/>
                  </a:cxn>
                  <a:cxn ang="0">
                    <a:pos x="21" y="31"/>
                  </a:cxn>
                  <a:cxn ang="0">
                    <a:pos x="27" y="34"/>
                  </a:cxn>
                  <a:cxn ang="0">
                    <a:pos x="33" y="36"/>
                  </a:cxn>
                  <a:cxn ang="0">
                    <a:pos x="38" y="40"/>
                  </a:cxn>
                  <a:cxn ang="0">
                    <a:pos x="42" y="46"/>
                  </a:cxn>
                  <a:cxn ang="0">
                    <a:pos x="43" y="58"/>
                  </a:cxn>
                  <a:cxn ang="0">
                    <a:pos x="39" y="65"/>
                  </a:cxn>
                  <a:cxn ang="0">
                    <a:pos x="35" y="68"/>
                  </a:cxn>
                  <a:cxn ang="0">
                    <a:pos x="28" y="73"/>
                  </a:cxn>
                  <a:cxn ang="0">
                    <a:pos x="16" y="75"/>
                  </a:cxn>
                  <a:cxn ang="0">
                    <a:pos x="10" y="73"/>
                  </a:cxn>
                  <a:cxn ang="0">
                    <a:pos x="2" y="71"/>
                  </a:cxn>
                  <a:cxn ang="0">
                    <a:pos x="1" y="68"/>
                  </a:cxn>
                  <a:cxn ang="0">
                    <a:pos x="0" y="61"/>
                  </a:cxn>
                  <a:cxn ang="0">
                    <a:pos x="2" y="61"/>
                  </a:cxn>
                  <a:cxn ang="0">
                    <a:pos x="5" y="62"/>
                  </a:cxn>
                  <a:cxn ang="0">
                    <a:pos x="12" y="65"/>
                  </a:cxn>
                  <a:cxn ang="0">
                    <a:pos x="24" y="66"/>
                  </a:cxn>
                  <a:cxn ang="0">
                    <a:pos x="31" y="61"/>
                  </a:cxn>
                  <a:cxn ang="0">
                    <a:pos x="33" y="57"/>
                  </a:cxn>
                  <a:cxn ang="0">
                    <a:pos x="32" y="48"/>
                  </a:cxn>
                  <a:cxn ang="0">
                    <a:pos x="23" y="42"/>
                  </a:cxn>
                  <a:cxn ang="0">
                    <a:pos x="14" y="39"/>
                  </a:cxn>
                  <a:cxn ang="0">
                    <a:pos x="8" y="35"/>
                  </a:cxn>
                  <a:cxn ang="0">
                    <a:pos x="2" y="27"/>
                  </a:cxn>
                  <a:cxn ang="0">
                    <a:pos x="1" y="15"/>
                  </a:cxn>
                  <a:cxn ang="0">
                    <a:pos x="5" y="8"/>
                  </a:cxn>
                  <a:cxn ang="0">
                    <a:pos x="11" y="4"/>
                  </a:cxn>
                  <a:cxn ang="0">
                    <a:pos x="18" y="1"/>
                  </a:cxn>
                </a:cxnLst>
                <a:rect l="0" t="0" r="r" b="b"/>
                <a:pathLst>
                  <a:path w="43" h="75">
                    <a:moveTo>
                      <a:pt x="23" y="0"/>
                    </a:moveTo>
                    <a:lnTo>
                      <a:pt x="24" y="1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39" y="13"/>
                    </a:lnTo>
                    <a:lnTo>
                      <a:pt x="38" y="13"/>
                    </a:lnTo>
                    <a:lnTo>
                      <a:pt x="38" y="14"/>
                    </a:lnTo>
                    <a:lnTo>
                      <a:pt x="37" y="14"/>
                    </a:lnTo>
                    <a:lnTo>
                      <a:pt x="35" y="13"/>
                    </a:lnTo>
                    <a:lnTo>
                      <a:pt x="34" y="13"/>
                    </a:lnTo>
                    <a:lnTo>
                      <a:pt x="32" y="11"/>
                    </a:lnTo>
                    <a:lnTo>
                      <a:pt x="31" y="10"/>
                    </a:lnTo>
                    <a:lnTo>
                      <a:pt x="28" y="9"/>
                    </a:lnTo>
                    <a:lnTo>
                      <a:pt x="17" y="9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11" y="21"/>
                    </a:lnTo>
                    <a:lnTo>
                      <a:pt x="13" y="26"/>
                    </a:lnTo>
                    <a:lnTo>
                      <a:pt x="18" y="29"/>
                    </a:lnTo>
                    <a:lnTo>
                      <a:pt x="21" y="31"/>
                    </a:lnTo>
                    <a:lnTo>
                      <a:pt x="23" y="32"/>
                    </a:lnTo>
                    <a:lnTo>
                      <a:pt x="27" y="34"/>
                    </a:lnTo>
                    <a:lnTo>
                      <a:pt x="29" y="35"/>
                    </a:lnTo>
                    <a:lnTo>
                      <a:pt x="33" y="36"/>
                    </a:lnTo>
                    <a:lnTo>
                      <a:pt x="35" y="39"/>
                    </a:lnTo>
                    <a:lnTo>
                      <a:pt x="38" y="40"/>
                    </a:lnTo>
                    <a:lnTo>
                      <a:pt x="40" y="44"/>
                    </a:lnTo>
                    <a:lnTo>
                      <a:pt x="42" y="46"/>
                    </a:lnTo>
                    <a:lnTo>
                      <a:pt x="43" y="50"/>
                    </a:lnTo>
                    <a:lnTo>
                      <a:pt x="43" y="58"/>
                    </a:lnTo>
                    <a:lnTo>
                      <a:pt x="42" y="62"/>
                    </a:lnTo>
                    <a:lnTo>
                      <a:pt x="39" y="65"/>
                    </a:lnTo>
                    <a:lnTo>
                      <a:pt x="38" y="67"/>
                    </a:lnTo>
                    <a:lnTo>
                      <a:pt x="35" y="68"/>
                    </a:lnTo>
                    <a:lnTo>
                      <a:pt x="33" y="71"/>
                    </a:lnTo>
                    <a:lnTo>
                      <a:pt x="28" y="73"/>
                    </a:lnTo>
                    <a:lnTo>
                      <a:pt x="23" y="75"/>
                    </a:lnTo>
                    <a:lnTo>
                      <a:pt x="16" y="75"/>
                    </a:lnTo>
                    <a:lnTo>
                      <a:pt x="12" y="73"/>
                    </a:lnTo>
                    <a:lnTo>
                      <a:pt x="10" y="73"/>
                    </a:lnTo>
                    <a:lnTo>
                      <a:pt x="5" y="71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60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5" y="62"/>
                    </a:lnTo>
                    <a:lnTo>
                      <a:pt x="10" y="65"/>
                    </a:lnTo>
                    <a:lnTo>
                      <a:pt x="12" y="65"/>
                    </a:lnTo>
                    <a:lnTo>
                      <a:pt x="16" y="66"/>
                    </a:lnTo>
                    <a:lnTo>
                      <a:pt x="24" y="66"/>
                    </a:lnTo>
                    <a:lnTo>
                      <a:pt x="29" y="63"/>
                    </a:lnTo>
                    <a:lnTo>
                      <a:pt x="31" y="61"/>
                    </a:lnTo>
                    <a:lnTo>
                      <a:pt x="32" y="60"/>
                    </a:lnTo>
                    <a:lnTo>
                      <a:pt x="33" y="57"/>
                    </a:lnTo>
                    <a:lnTo>
                      <a:pt x="33" y="51"/>
                    </a:lnTo>
                    <a:lnTo>
                      <a:pt x="32" y="48"/>
                    </a:lnTo>
                    <a:lnTo>
                      <a:pt x="28" y="45"/>
                    </a:lnTo>
                    <a:lnTo>
                      <a:pt x="23" y="42"/>
                    </a:lnTo>
                    <a:lnTo>
                      <a:pt x="17" y="40"/>
                    </a:lnTo>
                    <a:lnTo>
                      <a:pt x="14" y="39"/>
                    </a:lnTo>
                    <a:lnTo>
                      <a:pt x="11" y="36"/>
                    </a:lnTo>
                    <a:lnTo>
                      <a:pt x="8" y="35"/>
                    </a:lnTo>
                    <a:lnTo>
                      <a:pt x="3" y="30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8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0" name="Freeform 132"/>
              <p:cNvSpPr>
                <a:spLocks noEditPoints="1"/>
              </p:cNvSpPr>
              <p:nvPr/>
            </p:nvSpPr>
            <p:spPr bwMode="auto">
              <a:xfrm>
                <a:off x="4122" y="2825"/>
                <a:ext cx="45" cy="55"/>
              </a:xfrm>
              <a:custGeom>
                <a:avLst/>
                <a:gdLst/>
                <a:ahLst/>
                <a:cxnLst>
                  <a:cxn ang="0">
                    <a:pos x="21" y="7"/>
                  </a:cxn>
                  <a:cxn ang="0">
                    <a:pos x="16" y="10"/>
                  </a:cxn>
                  <a:cxn ang="0">
                    <a:pos x="11" y="16"/>
                  </a:cxn>
                  <a:cxn ang="0">
                    <a:pos x="37" y="22"/>
                  </a:cxn>
                  <a:cxn ang="0">
                    <a:pos x="35" y="14"/>
                  </a:cxn>
                  <a:cxn ang="0">
                    <a:pos x="28" y="7"/>
                  </a:cxn>
                  <a:cxn ang="0">
                    <a:pos x="19" y="0"/>
                  </a:cxn>
                  <a:cxn ang="0">
                    <a:pos x="34" y="1"/>
                  </a:cxn>
                  <a:cxn ang="0">
                    <a:pos x="40" y="6"/>
                  </a:cxn>
                  <a:cxn ang="0">
                    <a:pos x="44" y="14"/>
                  </a:cxn>
                  <a:cxn ang="0">
                    <a:pos x="45" y="27"/>
                  </a:cxn>
                  <a:cxn ang="0">
                    <a:pos x="9" y="28"/>
                  </a:cxn>
                  <a:cxn ang="0">
                    <a:pos x="12" y="40"/>
                  </a:cxn>
                  <a:cxn ang="0">
                    <a:pos x="16" y="45"/>
                  </a:cxn>
                  <a:cxn ang="0">
                    <a:pos x="22" y="47"/>
                  </a:cxn>
                  <a:cxn ang="0">
                    <a:pos x="32" y="46"/>
                  </a:cxn>
                  <a:cxn ang="0">
                    <a:pos x="37" y="45"/>
                  </a:cxn>
                  <a:cxn ang="0">
                    <a:pos x="43" y="43"/>
                  </a:cxn>
                  <a:cxn ang="0">
                    <a:pos x="44" y="45"/>
                  </a:cxn>
                  <a:cxn ang="0">
                    <a:pos x="43" y="48"/>
                  </a:cxn>
                  <a:cxn ang="0">
                    <a:pos x="40" y="51"/>
                  </a:cxn>
                  <a:cxn ang="0">
                    <a:pos x="37" y="52"/>
                  </a:cxn>
                  <a:cxn ang="0">
                    <a:pos x="32" y="53"/>
                  </a:cxn>
                  <a:cxn ang="0">
                    <a:pos x="21" y="55"/>
                  </a:cxn>
                  <a:cxn ang="0">
                    <a:pos x="14" y="52"/>
                  </a:cxn>
                  <a:cxn ang="0">
                    <a:pos x="5" y="45"/>
                  </a:cxn>
                  <a:cxn ang="0">
                    <a:pos x="2" y="38"/>
                  </a:cxn>
                  <a:cxn ang="0">
                    <a:pos x="0" y="27"/>
                  </a:cxn>
                  <a:cxn ang="0">
                    <a:pos x="1" y="20"/>
                  </a:cxn>
                  <a:cxn ang="0">
                    <a:pos x="5" y="10"/>
                  </a:cxn>
                  <a:cxn ang="0">
                    <a:pos x="9" y="4"/>
                  </a:cxn>
                  <a:cxn ang="0">
                    <a:pos x="19" y="0"/>
                  </a:cxn>
                </a:cxnLst>
                <a:rect l="0" t="0" r="r" b="b"/>
                <a:pathLst>
                  <a:path w="45" h="55">
                    <a:moveTo>
                      <a:pt x="23" y="6"/>
                    </a:moveTo>
                    <a:lnTo>
                      <a:pt x="21" y="7"/>
                    </a:lnTo>
                    <a:lnTo>
                      <a:pt x="18" y="7"/>
                    </a:lnTo>
                    <a:lnTo>
                      <a:pt x="16" y="10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9" y="22"/>
                    </a:lnTo>
                    <a:lnTo>
                      <a:pt x="37" y="22"/>
                    </a:lnTo>
                    <a:lnTo>
                      <a:pt x="37" y="17"/>
                    </a:lnTo>
                    <a:lnTo>
                      <a:pt x="35" y="14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23" y="6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38" y="4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4" y="14"/>
                    </a:lnTo>
                    <a:lnTo>
                      <a:pt x="45" y="19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9" y="28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3" y="42"/>
                    </a:lnTo>
                    <a:lnTo>
                      <a:pt x="16" y="45"/>
                    </a:lnTo>
                    <a:lnTo>
                      <a:pt x="18" y="46"/>
                    </a:lnTo>
                    <a:lnTo>
                      <a:pt x="22" y="47"/>
                    </a:lnTo>
                    <a:lnTo>
                      <a:pt x="29" y="47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40" y="43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4" y="45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51"/>
                    </a:lnTo>
                    <a:lnTo>
                      <a:pt x="40" y="51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4" y="53"/>
                    </a:lnTo>
                    <a:lnTo>
                      <a:pt x="32" y="53"/>
                    </a:lnTo>
                    <a:lnTo>
                      <a:pt x="28" y="55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4" y="52"/>
                    </a:lnTo>
                    <a:lnTo>
                      <a:pt x="11" y="51"/>
                    </a:lnTo>
                    <a:lnTo>
                      <a:pt x="5" y="45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1" y="33"/>
                    </a:lnTo>
                    <a:lnTo>
                      <a:pt x="0" y="27"/>
                    </a:lnTo>
                    <a:lnTo>
                      <a:pt x="1" y="24"/>
                    </a:lnTo>
                    <a:lnTo>
                      <a:pt x="1" y="20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1" name="Freeform 133"/>
              <p:cNvSpPr>
                <a:spLocks/>
              </p:cNvSpPr>
              <p:nvPr/>
            </p:nvSpPr>
            <p:spPr bwMode="auto">
              <a:xfrm>
                <a:off x="4182" y="2825"/>
                <a:ext cx="29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8" y="10"/>
                  </a:cxn>
                  <a:cxn ang="0">
                    <a:pos x="10" y="6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9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29" y="10"/>
                  </a:cxn>
                  <a:cxn ang="0">
                    <a:pos x="26" y="10"/>
                  </a:cxn>
                  <a:cxn ang="0">
                    <a:pos x="26" y="9"/>
                  </a:cxn>
                  <a:cxn ang="0">
                    <a:pos x="19" y="9"/>
                  </a:cxn>
                  <a:cxn ang="0">
                    <a:pos x="16" y="10"/>
                  </a:cxn>
                  <a:cxn ang="0">
                    <a:pos x="13" y="14"/>
                  </a:cxn>
                  <a:cxn ang="0">
                    <a:pos x="11" y="16"/>
                  </a:cxn>
                  <a:cxn ang="0">
                    <a:pos x="9" y="19"/>
                  </a:cxn>
                  <a:cxn ang="0">
                    <a:pos x="9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9" h="53">
                    <a:moveTo>
                      <a:pt x="1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0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19" y="9"/>
                    </a:lnTo>
                    <a:lnTo>
                      <a:pt x="16" y="10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9" y="19"/>
                    </a:lnTo>
                    <a:lnTo>
                      <a:pt x="9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2" name="Freeform 134"/>
              <p:cNvSpPr>
                <a:spLocks/>
              </p:cNvSpPr>
              <p:nvPr/>
            </p:nvSpPr>
            <p:spPr bwMode="auto">
              <a:xfrm>
                <a:off x="4216" y="2825"/>
                <a:ext cx="47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23" y="43"/>
                  </a:cxn>
                  <a:cxn ang="0">
                    <a:pos x="24" y="43"/>
                  </a:cxn>
                  <a:cxn ang="0">
                    <a:pos x="38" y="2"/>
                  </a:cxn>
                  <a:cxn ang="0">
                    <a:pos x="38" y="1"/>
                  </a:cxn>
                  <a:cxn ang="0">
                    <a:pos x="39" y="1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5" y="1"/>
                  </a:cxn>
                  <a:cxn ang="0">
                    <a:pos x="47" y="1"/>
                  </a:cxn>
                  <a:cxn ang="0">
                    <a:pos x="47" y="5"/>
                  </a:cxn>
                  <a:cxn ang="0">
                    <a:pos x="29" y="52"/>
                  </a:cxn>
                  <a:cxn ang="0">
                    <a:pos x="28" y="53"/>
                  </a:cxn>
                  <a:cxn ang="0">
                    <a:pos x="18" y="53"/>
                  </a:cxn>
                  <a:cxn ang="0">
                    <a:pos x="18" y="52"/>
                  </a:cxn>
                  <a:cxn ang="0">
                    <a:pos x="17" y="52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7" h="53">
                    <a:moveTo>
                      <a:pt x="1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7" y="5"/>
                    </a:lnTo>
                    <a:lnTo>
                      <a:pt x="29" y="52"/>
                    </a:lnTo>
                    <a:lnTo>
                      <a:pt x="28" y="53"/>
                    </a:lnTo>
                    <a:lnTo>
                      <a:pt x="18" y="53"/>
                    </a:lnTo>
                    <a:lnTo>
                      <a:pt x="18" y="52"/>
                    </a:lnTo>
                    <a:lnTo>
                      <a:pt x="17" y="5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3" name="Freeform 135"/>
              <p:cNvSpPr>
                <a:spLocks noEditPoints="1"/>
              </p:cNvSpPr>
              <p:nvPr/>
            </p:nvSpPr>
            <p:spPr bwMode="auto">
              <a:xfrm>
                <a:off x="4269" y="2825"/>
                <a:ext cx="46" cy="55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0" y="7"/>
                  </a:cxn>
                  <a:cxn ang="0">
                    <a:pos x="17" y="7"/>
                  </a:cxn>
                  <a:cxn ang="0">
                    <a:pos x="11" y="14"/>
                  </a:cxn>
                  <a:cxn ang="0">
                    <a:pos x="10" y="16"/>
                  </a:cxn>
                  <a:cxn ang="0">
                    <a:pos x="10" y="22"/>
                  </a:cxn>
                  <a:cxn ang="0">
                    <a:pos x="37" y="22"/>
                  </a:cxn>
                  <a:cxn ang="0">
                    <a:pos x="36" y="17"/>
                  </a:cxn>
                  <a:cxn ang="0">
                    <a:pos x="34" y="14"/>
                  </a:cxn>
                  <a:cxn ang="0">
                    <a:pos x="33" y="11"/>
                  </a:cxn>
                  <a:cxn ang="0">
                    <a:pos x="31" y="9"/>
                  </a:cxn>
                  <a:cxn ang="0">
                    <a:pos x="23" y="6"/>
                  </a:cxn>
                  <a:cxn ang="0">
                    <a:pos x="18" y="0"/>
                  </a:cxn>
                  <a:cxn ang="0">
                    <a:pos x="30" y="0"/>
                  </a:cxn>
                  <a:cxn ang="0">
                    <a:pos x="33" y="1"/>
                  </a:cxn>
                  <a:cxn ang="0">
                    <a:pos x="41" y="6"/>
                  </a:cxn>
                  <a:cxn ang="0">
                    <a:pos x="43" y="10"/>
                  </a:cxn>
                  <a:cxn ang="0">
                    <a:pos x="44" y="14"/>
                  </a:cxn>
                  <a:cxn ang="0">
                    <a:pos x="46" y="19"/>
                  </a:cxn>
                  <a:cxn ang="0">
                    <a:pos x="46" y="27"/>
                  </a:cxn>
                  <a:cxn ang="0">
                    <a:pos x="44" y="28"/>
                  </a:cxn>
                  <a:cxn ang="0">
                    <a:pos x="10" y="28"/>
                  </a:cxn>
                  <a:cxn ang="0">
                    <a:pos x="10" y="36"/>
                  </a:cxn>
                  <a:cxn ang="0">
                    <a:pos x="11" y="40"/>
                  </a:cxn>
                  <a:cxn ang="0">
                    <a:pos x="13" y="42"/>
                  </a:cxn>
                  <a:cxn ang="0">
                    <a:pos x="15" y="45"/>
                  </a:cxn>
                  <a:cxn ang="0">
                    <a:pos x="18" y="46"/>
                  </a:cxn>
                  <a:cxn ang="0">
                    <a:pos x="21" y="47"/>
                  </a:cxn>
                  <a:cxn ang="0">
                    <a:pos x="28" y="47"/>
                  </a:cxn>
                  <a:cxn ang="0">
                    <a:pos x="32" y="46"/>
                  </a:cxn>
                  <a:cxn ang="0">
                    <a:pos x="34" y="46"/>
                  </a:cxn>
                  <a:cxn ang="0">
                    <a:pos x="37" y="45"/>
                  </a:cxn>
                  <a:cxn ang="0">
                    <a:pos x="38" y="45"/>
                  </a:cxn>
                  <a:cxn ang="0">
                    <a:pos x="39" y="43"/>
                  </a:cxn>
                  <a:cxn ang="0">
                    <a:pos x="43" y="43"/>
                  </a:cxn>
                  <a:cxn ang="0">
                    <a:pos x="43" y="50"/>
                  </a:cxn>
                  <a:cxn ang="0">
                    <a:pos x="42" y="51"/>
                  </a:cxn>
                  <a:cxn ang="0">
                    <a:pos x="41" y="51"/>
                  </a:cxn>
                  <a:cxn ang="0">
                    <a:pos x="39" y="52"/>
                  </a:cxn>
                  <a:cxn ang="0">
                    <a:pos x="37" y="52"/>
                  </a:cxn>
                  <a:cxn ang="0">
                    <a:pos x="34" y="53"/>
                  </a:cxn>
                  <a:cxn ang="0">
                    <a:pos x="31" y="53"/>
                  </a:cxn>
                  <a:cxn ang="0">
                    <a:pos x="25" y="55"/>
                  </a:cxn>
                  <a:cxn ang="0">
                    <a:pos x="18" y="53"/>
                  </a:cxn>
                  <a:cxn ang="0">
                    <a:pos x="13" y="52"/>
                  </a:cxn>
                  <a:cxn ang="0">
                    <a:pos x="10" y="51"/>
                  </a:cxn>
                  <a:cxn ang="0">
                    <a:pos x="6" y="47"/>
                  </a:cxn>
                  <a:cxn ang="0">
                    <a:pos x="4" y="43"/>
                  </a:cxn>
                  <a:cxn ang="0">
                    <a:pos x="1" y="38"/>
                  </a:cxn>
                  <a:cxn ang="0">
                    <a:pos x="0" y="33"/>
                  </a:cxn>
                  <a:cxn ang="0">
                    <a:pos x="0" y="21"/>
                  </a:cxn>
                  <a:cxn ang="0">
                    <a:pos x="1" y="16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10" y="4"/>
                  </a:cxn>
                  <a:cxn ang="0">
                    <a:pos x="13" y="1"/>
                  </a:cxn>
                  <a:cxn ang="0">
                    <a:pos x="18" y="0"/>
                  </a:cxn>
                </a:cxnLst>
                <a:rect l="0" t="0" r="r" b="b"/>
                <a:pathLst>
                  <a:path w="46" h="55">
                    <a:moveTo>
                      <a:pt x="23" y="6"/>
                    </a:moveTo>
                    <a:lnTo>
                      <a:pt x="20" y="7"/>
                    </a:lnTo>
                    <a:lnTo>
                      <a:pt x="17" y="7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10" y="22"/>
                    </a:lnTo>
                    <a:lnTo>
                      <a:pt x="37" y="22"/>
                    </a:lnTo>
                    <a:lnTo>
                      <a:pt x="36" y="17"/>
                    </a:lnTo>
                    <a:lnTo>
                      <a:pt x="34" y="14"/>
                    </a:lnTo>
                    <a:lnTo>
                      <a:pt x="33" y="11"/>
                    </a:lnTo>
                    <a:lnTo>
                      <a:pt x="31" y="9"/>
                    </a:lnTo>
                    <a:lnTo>
                      <a:pt x="23" y="6"/>
                    </a:lnTo>
                    <a:close/>
                    <a:moveTo>
                      <a:pt x="18" y="0"/>
                    </a:moveTo>
                    <a:lnTo>
                      <a:pt x="30" y="0"/>
                    </a:lnTo>
                    <a:lnTo>
                      <a:pt x="33" y="1"/>
                    </a:lnTo>
                    <a:lnTo>
                      <a:pt x="41" y="6"/>
                    </a:lnTo>
                    <a:lnTo>
                      <a:pt x="43" y="10"/>
                    </a:lnTo>
                    <a:lnTo>
                      <a:pt x="44" y="14"/>
                    </a:lnTo>
                    <a:lnTo>
                      <a:pt x="46" y="19"/>
                    </a:lnTo>
                    <a:lnTo>
                      <a:pt x="46" y="27"/>
                    </a:lnTo>
                    <a:lnTo>
                      <a:pt x="44" y="28"/>
                    </a:lnTo>
                    <a:lnTo>
                      <a:pt x="10" y="28"/>
                    </a:lnTo>
                    <a:lnTo>
                      <a:pt x="10" y="36"/>
                    </a:lnTo>
                    <a:lnTo>
                      <a:pt x="11" y="40"/>
                    </a:lnTo>
                    <a:lnTo>
                      <a:pt x="13" y="42"/>
                    </a:lnTo>
                    <a:lnTo>
                      <a:pt x="15" y="45"/>
                    </a:lnTo>
                    <a:lnTo>
                      <a:pt x="18" y="46"/>
                    </a:lnTo>
                    <a:lnTo>
                      <a:pt x="21" y="47"/>
                    </a:lnTo>
                    <a:lnTo>
                      <a:pt x="28" y="47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39" y="43"/>
                    </a:lnTo>
                    <a:lnTo>
                      <a:pt x="43" y="43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1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4" y="53"/>
                    </a:lnTo>
                    <a:lnTo>
                      <a:pt x="31" y="53"/>
                    </a:lnTo>
                    <a:lnTo>
                      <a:pt x="25" y="55"/>
                    </a:lnTo>
                    <a:lnTo>
                      <a:pt x="18" y="53"/>
                    </a:lnTo>
                    <a:lnTo>
                      <a:pt x="13" y="52"/>
                    </a:lnTo>
                    <a:lnTo>
                      <a:pt x="10" y="51"/>
                    </a:lnTo>
                    <a:lnTo>
                      <a:pt x="6" y="47"/>
                    </a:lnTo>
                    <a:lnTo>
                      <a:pt x="4" y="43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3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4" name="Freeform 136"/>
              <p:cNvSpPr>
                <a:spLocks/>
              </p:cNvSpPr>
              <p:nvPr/>
            </p:nvSpPr>
            <p:spPr bwMode="auto">
              <a:xfrm>
                <a:off x="4328" y="2825"/>
                <a:ext cx="30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9" y="10"/>
                  </a:cxn>
                  <a:cxn ang="0">
                    <a:pos x="10" y="6"/>
                  </a:cxn>
                  <a:cxn ang="0">
                    <a:pos x="13" y="5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9" y="0"/>
                  </a:cxn>
                  <a:cxn ang="0">
                    <a:pos x="27" y="0"/>
                  </a:cxn>
                  <a:cxn ang="0">
                    <a:pos x="30" y="2"/>
                  </a:cxn>
                  <a:cxn ang="0">
                    <a:pos x="30" y="9"/>
                  </a:cxn>
                  <a:cxn ang="0">
                    <a:pos x="29" y="9"/>
                  </a:cxn>
                  <a:cxn ang="0">
                    <a:pos x="29" y="10"/>
                  </a:cxn>
                  <a:cxn ang="0">
                    <a:pos x="27" y="10"/>
                  </a:cxn>
                  <a:cxn ang="0">
                    <a:pos x="26" y="9"/>
                  </a:cxn>
                  <a:cxn ang="0">
                    <a:pos x="19" y="9"/>
                  </a:cxn>
                  <a:cxn ang="0">
                    <a:pos x="15" y="12"/>
                  </a:cxn>
                  <a:cxn ang="0">
                    <a:pos x="13" y="14"/>
                  </a:cxn>
                  <a:cxn ang="0">
                    <a:pos x="10" y="19"/>
                  </a:cxn>
                  <a:cxn ang="0">
                    <a:pos x="10" y="52"/>
                  </a:cxn>
                  <a:cxn ang="0">
                    <a:pos x="9" y="52"/>
                  </a:cxn>
                  <a:cxn ang="0">
                    <a:pos x="9" y="53"/>
                  </a:cxn>
                  <a:cxn ang="0">
                    <a:pos x="1" y="53"/>
                  </a:cxn>
                  <a:cxn ang="0">
                    <a:pos x="0" y="52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30" h="53">
                    <a:moveTo>
                      <a:pt x="1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0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9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9" y="10"/>
                    </a:lnTo>
                    <a:lnTo>
                      <a:pt x="27" y="10"/>
                    </a:lnTo>
                    <a:lnTo>
                      <a:pt x="26" y="9"/>
                    </a:lnTo>
                    <a:lnTo>
                      <a:pt x="19" y="9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0" y="19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9" y="53"/>
                    </a:lnTo>
                    <a:lnTo>
                      <a:pt x="1" y="53"/>
                    </a:lnTo>
                    <a:lnTo>
                      <a:pt x="0" y="5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5" name="Freeform 137"/>
              <p:cNvSpPr>
                <a:spLocks/>
              </p:cNvSpPr>
              <p:nvPr/>
            </p:nvSpPr>
            <p:spPr bwMode="auto">
              <a:xfrm>
                <a:off x="3299" y="2991"/>
                <a:ext cx="39" cy="7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0"/>
                  </a:cxn>
                  <a:cxn ang="0">
                    <a:pos x="38" y="8"/>
                  </a:cxn>
                  <a:cxn ang="0">
                    <a:pos x="37" y="9"/>
                  </a:cxn>
                  <a:cxn ang="0">
                    <a:pos x="8" y="9"/>
                  </a:cxn>
                  <a:cxn ang="0">
                    <a:pos x="8" y="31"/>
                  </a:cxn>
                  <a:cxn ang="0">
                    <a:pos x="34" y="31"/>
                  </a:cxn>
                  <a:cxn ang="0">
                    <a:pos x="34" y="39"/>
                  </a:cxn>
                  <a:cxn ang="0">
                    <a:pos x="8" y="39"/>
                  </a:cxn>
                  <a:cxn ang="0">
                    <a:pos x="8" y="65"/>
                  </a:cxn>
                  <a:cxn ang="0">
                    <a:pos x="38" y="65"/>
                  </a:cxn>
                  <a:cxn ang="0">
                    <a:pos x="39" y="66"/>
                  </a:cxn>
                  <a:cxn ang="0">
                    <a:pos x="39" y="71"/>
                  </a:cxn>
                  <a:cxn ang="0">
                    <a:pos x="38" y="71"/>
                  </a:cxn>
                  <a:cxn ang="0">
                    <a:pos x="38" y="72"/>
                  </a:cxn>
                  <a:cxn ang="0">
                    <a:pos x="2" y="72"/>
                  </a:cxn>
                  <a:cxn ang="0">
                    <a:pos x="0" y="70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39" h="72">
                    <a:moveTo>
                      <a:pt x="2" y="0"/>
                    </a:moveTo>
                    <a:lnTo>
                      <a:pt x="38" y="0"/>
                    </a:lnTo>
                    <a:lnTo>
                      <a:pt x="38" y="8"/>
                    </a:lnTo>
                    <a:lnTo>
                      <a:pt x="37" y="9"/>
                    </a:lnTo>
                    <a:lnTo>
                      <a:pt x="8" y="9"/>
                    </a:lnTo>
                    <a:lnTo>
                      <a:pt x="8" y="31"/>
                    </a:lnTo>
                    <a:lnTo>
                      <a:pt x="34" y="31"/>
                    </a:lnTo>
                    <a:lnTo>
                      <a:pt x="34" y="39"/>
                    </a:lnTo>
                    <a:lnTo>
                      <a:pt x="8" y="39"/>
                    </a:lnTo>
                    <a:lnTo>
                      <a:pt x="8" y="65"/>
                    </a:lnTo>
                    <a:lnTo>
                      <a:pt x="38" y="65"/>
                    </a:lnTo>
                    <a:lnTo>
                      <a:pt x="39" y="66"/>
                    </a:lnTo>
                    <a:lnTo>
                      <a:pt x="39" y="71"/>
                    </a:lnTo>
                    <a:lnTo>
                      <a:pt x="38" y="71"/>
                    </a:lnTo>
                    <a:lnTo>
                      <a:pt x="38" y="72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6" name="Freeform 138"/>
              <p:cNvSpPr>
                <a:spLocks/>
              </p:cNvSpPr>
              <p:nvPr/>
            </p:nvSpPr>
            <p:spPr bwMode="auto">
              <a:xfrm>
                <a:off x="3346" y="3011"/>
                <a:ext cx="58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5" y="0"/>
                  </a:cxn>
                  <a:cxn ang="0">
                    <a:pos x="55" y="6"/>
                  </a:cxn>
                  <a:cxn ang="0">
                    <a:pos x="54" y="8"/>
                  </a:cxn>
                  <a:cxn ang="0">
                    <a:pos x="45" y="8"/>
                  </a:cxn>
                  <a:cxn ang="0">
                    <a:pos x="45" y="37"/>
                  </a:cxn>
                  <a:cxn ang="0">
                    <a:pos x="47" y="40"/>
                  </a:cxn>
                  <a:cxn ang="0">
                    <a:pos x="47" y="42"/>
                  </a:cxn>
                  <a:cxn ang="0">
                    <a:pos x="48" y="44"/>
                  </a:cxn>
                  <a:cxn ang="0">
                    <a:pos x="48" y="45"/>
                  </a:cxn>
                  <a:cxn ang="0">
                    <a:pos x="58" y="45"/>
                  </a:cxn>
                  <a:cxn ang="0">
                    <a:pos x="58" y="51"/>
                  </a:cxn>
                  <a:cxn ang="0">
                    <a:pos x="57" y="51"/>
                  </a:cxn>
                  <a:cxn ang="0">
                    <a:pos x="57" y="52"/>
                  </a:cxn>
                  <a:cxn ang="0">
                    <a:pos x="53" y="52"/>
                  </a:cxn>
                  <a:cxn ang="0">
                    <a:pos x="52" y="53"/>
                  </a:cxn>
                  <a:cxn ang="0">
                    <a:pos x="49" y="53"/>
                  </a:cxn>
                  <a:cxn ang="0">
                    <a:pos x="47" y="52"/>
                  </a:cxn>
                  <a:cxn ang="0">
                    <a:pos x="45" y="52"/>
                  </a:cxn>
                  <a:cxn ang="0">
                    <a:pos x="41" y="50"/>
                  </a:cxn>
                  <a:cxn ang="0">
                    <a:pos x="39" y="49"/>
                  </a:cxn>
                  <a:cxn ang="0">
                    <a:pos x="38" y="46"/>
                  </a:cxn>
                  <a:cxn ang="0">
                    <a:pos x="37" y="42"/>
                  </a:cxn>
                  <a:cxn ang="0">
                    <a:pos x="37" y="37"/>
                  </a:cxn>
                  <a:cxn ang="0">
                    <a:pos x="36" y="32"/>
                  </a:cxn>
                  <a:cxn ang="0">
                    <a:pos x="36" y="17"/>
                  </a:cxn>
                  <a:cxn ang="0">
                    <a:pos x="37" y="8"/>
                  </a:cxn>
                  <a:cxn ang="0">
                    <a:pos x="20" y="8"/>
                  </a:cxn>
                  <a:cxn ang="0">
                    <a:pos x="20" y="16"/>
                  </a:cxn>
                  <a:cxn ang="0">
                    <a:pos x="18" y="24"/>
                  </a:cxn>
                  <a:cxn ang="0">
                    <a:pos x="18" y="30"/>
                  </a:cxn>
                  <a:cxn ang="0">
                    <a:pos x="17" y="36"/>
                  </a:cxn>
                  <a:cxn ang="0">
                    <a:pos x="17" y="41"/>
                  </a:cxn>
                  <a:cxn ang="0">
                    <a:pos x="16" y="45"/>
                  </a:cxn>
                  <a:cxn ang="0">
                    <a:pos x="13" y="50"/>
                  </a:cxn>
                  <a:cxn ang="0">
                    <a:pos x="13" y="51"/>
                  </a:cxn>
                  <a:cxn ang="0">
                    <a:pos x="12" y="51"/>
                  </a:cxn>
                  <a:cxn ang="0">
                    <a:pos x="12" y="52"/>
                  </a:cxn>
                  <a:cxn ang="0">
                    <a:pos x="3" y="52"/>
                  </a:cxn>
                  <a:cxn ang="0">
                    <a:pos x="3" y="50"/>
                  </a:cxn>
                  <a:cxn ang="0">
                    <a:pos x="7" y="42"/>
                  </a:cxn>
                  <a:cxn ang="0">
                    <a:pos x="7" y="39"/>
                  </a:cxn>
                  <a:cxn ang="0">
                    <a:pos x="10" y="29"/>
                  </a:cxn>
                  <a:cxn ang="0">
                    <a:pos x="10" y="22"/>
                  </a:cxn>
                  <a:cxn ang="0">
                    <a:pos x="11" y="15"/>
                  </a:cxn>
                  <a:cxn ang="0">
                    <a:pos x="11" y="8"/>
                  </a:cxn>
                  <a:cxn ang="0">
                    <a:pos x="1" y="8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58" h="53">
                    <a:moveTo>
                      <a:pt x="1" y="0"/>
                    </a:moveTo>
                    <a:lnTo>
                      <a:pt x="55" y="0"/>
                    </a:lnTo>
                    <a:lnTo>
                      <a:pt x="55" y="6"/>
                    </a:lnTo>
                    <a:lnTo>
                      <a:pt x="54" y="8"/>
                    </a:lnTo>
                    <a:lnTo>
                      <a:pt x="45" y="8"/>
                    </a:lnTo>
                    <a:lnTo>
                      <a:pt x="45" y="37"/>
                    </a:lnTo>
                    <a:lnTo>
                      <a:pt x="47" y="40"/>
                    </a:lnTo>
                    <a:lnTo>
                      <a:pt x="47" y="42"/>
                    </a:lnTo>
                    <a:lnTo>
                      <a:pt x="48" y="44"/>
                    </a:lnTo>
                    <a:lnTo>
                      <a:pt x="48" y="45"/>
                    </a:lnTo>
                    <a:lnTo>
                      <a:pt x="58" y="45"/>
                    </a:lnTo>
                    <a:lnTo>
                      <a:pt x="58" y="51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3" y="52"/>
                    </a:lnTo>
                    <a:lnTo>
                      <a:pt x="52" y="53"/>
                    </a:lnTo>
                    <a:lnTo>
                      <a:pt x="49" y="53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1" y="50"/>
                    </a:lnTo>
                    <a:lnTo>
                      <a:pt x="39" y="49"/>
                    </a:lnTo>
                    <a:lnTo>
                      <a:pt x="38" y="46"/>
                    </a:lnTo>
                    <a:lnTo>
                      <a:pt x="37" y="42"/>
                    </a:lnTo>
                    <a:lnTo>
                      <a:pt x="37" y="37"/>
                    </a:lnTo>
                    <a:lnTo>
                      <a:pt x="36" y="32"/>
                    </a:lnTo>
                    <a:lnTo>
                      <a:pt x="36" y="17"/>
                    </a:lnTo>
                    <a:lnTo>
                      <a:pt x="37" y="8"/>
                    </a:lnTo>
                    <a:lnTo>
                      <a:pt x="20" y="8"/>
                    </a:lnTo>
                    <a:lnTo>
                      <a:pt x="20" y="16"/>
                    </a:lnTo>
                    <a:lnTo>
                      <a:pt x="18" y="24"/>
                    </a:lnTo>
                    <a:lnTo>
                      <a:pt x="18" y="30"/>
                    </a:lnTo>
                    <a:lnTo>
                      <a:pt x="17" y="36"/>
                    </a:lnTo>
                    <a:lnTo>
                      <a:pt x="17" y="41"/>
                    </a:lnTo>
                    <a:lnTo>
                      <a:pt x="16" y="45"/>
                    </a:lnTo>
                    <a:lnTo>
                      <a:pt x="13" y="50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52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7" y="39"/>
                    </a:lnTo>
                    <a:lnTo>
                      <a:pt x="10" y="29"/>
                    </a:lnTo>
                    <a:lnTo>
                      <a:pt x="10" y="22"/>
                    </a:lnTo>
                    <a:lnTo>
                      <a:pt x="11" y="15"/>
                    </a:lnTo>
                    <a:lnTo>
                      <a:pt x="11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7" name="Freeform 139"/>
              <p:cNvSpPr>
                <a:spLocks/>
              </p:cNvSpPr>
              <p:nvPr/>
            </p:nvSpPr>
            <p:spPr bwMode="auto">
              <a:xfrm>
                <a:off x="3411" y="3010"/>
                <a:ext cx="41" cy="5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2"/>
                  </a:cxn>
                  <a:cxn ang="0">
                    <a:pos x="40" y="4"/>
                  </a:cxn>
                  <a:cxn ang="0">
                    <a:pos x="41" y="6"/>
                  </a:cxn>
                  <a:cxn ang="0">
                    <a:pos x="40" y="11"/>
                  </a:cxn>
                  <a:cxn ang="0">
                    <a:pos x="39" y="11"/>
                  </a:cxn>
                  <a:cxn ang="0">
                    <a:pos x="36" y="10"/>
                  </a:cxn>
                  <a:cxn ang="0">
                    <a:pos x="29" y="7"/>
                  </a:cxn>
                  <a:cxn ang="0">
                    <a:pos x="15" y="9"/>
                  </a:cxn>
                  <a:cxn ang="0">
                    <a:pos x="13" y="10"/>
                  </a:cxn>
                  <a:cxn ang="0">
                    <a:pos x="11" y="15"/>
                  </a:cxn>
                  <a:cxn ang="0">
                    <a:pos x="16" y="21"/>
                  </a:cxn>
                  <a:cxn ang="0">
                    <a:pos x="34" y="22"/>
                  </a:cxn>
                  <a:cxn ang="0">
                    <a:pos x="32" y="30"/>
                  </a:cxn>
                  <a:cxn ang="0">
                    <a:pos x="15" y="31"/>
                  </a:cxn>
                  <a:cxn ang="0">
                    <a:pos x="10" y="35"/>
                  </a:cxn>
                  <a:cxn ang="0">
                    <a:pos x="13" y="45"/>
                  </a:cxn>
                  <a:cxn ang="0">
                    <a:pos x="18" y="46"/>
                  </a:cxn>
                  <a:cxn ang="0">
                    <a:pos x="26" y="47"/>
                  </a:cxn>
                  <a:cxn ang="0">
                    <a:pos x="35" y="45"/>
                  </a:cxn>
                  <a:cxn ang="0">
                    <a:pos x="39" y="43"/>
                  </a:cxn>
                  <a:cxn ang="0">
                    <a:pos x="41" y="42"/>
                  </a:cxn>
                  <a:cxn ang="0">
                    <a:pos x="40" y="50"/>
                  </a:cxn>
                  <a:cxn ang="0">
                    <a:pos x="37" y="51"/>
                  </a:cxn>
                  <a:cxn ang="0">
                    <a:pos x="34" y="53"/>
                  </a:cxn>
                  <a:cxn ang="0">
                    <a:pos x="28" y="54"/>
                  </a:cxn>
                  <a:cxn ang="0">
                    <a:pos x="13" y="53"/>
                  </a:cxn>
                  <a:cxn ang="0">
                    <a:pos x="5" y="50"/>
                  </a:cxn>
                  <a:cxn ang="0">
                    <a:pos x="2" y="45"/>
                  </a:cxn>
                  <a:cxn ang="0">
                    <a:pos x="0" y="37"/>
                  </a:cxn>
                  <a:cxn ang="0">
                    <a:pos x="2" y="32"/>
                  </a:cxn>
                  <a:cxn ang="0">
                    <a:pos x="9" y="26"/>
                  </a:cxn>
                  <a:cxn ang="0">
                    <a:pos x="6" y="23"/>
                  </a:cxn>
                  <a:cxn ang="0">
                    <a:pos x="3" y="11"/>
                  </a:cxn>
                  <a:cxn ang="0">
                    <a:pos x="8" y="4"/>
                  </a:cxn>
                  <a:cxn ang="0">
                    <a:pos x="18" y="0"/>
                  </a:cxn>
                </a:cxnLst>
                <a:rect l="0" t="0" r="r" b="b"/>
                <a:pathLst>
                  <a:path w="41" h="54">
                    <a:moveTo>
                      <a:pt x="18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37" y="2"/>
                    </a:lnTo>
                    <a:lnTo>
                      <a:pt x="39" y="4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1" y="6"/>
                    </a:lnTo>
                    <a:lnTo>
                      <a:pt x="41" y="10"/>
                    </a:lnTo>
                    <a:lnTo>
                      <a:pt x="40" y="11"/>
                    </a:lnTo>
                    <a:lnTo>
                      <a:pt x="40" y="12"/>
                    </a:lnTo>
                    <a:lnTo>
                      <a:pt x="39" y="11"/>
                    </a:lnTo>
                    <a:lnTo>
                      <a:pt x="37" y="11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29" y="7"/>
                    </a:lnTo>
                    <a:lnTo>
                      <a:pt x="18" y="7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6" y="21"/>
                    </a:lnTo>
                    <a:lnTo>
                      <a:pt x="19" y="22"/>
                    </a:lnTo>
                    <a:lnTo>
                      <a:pt x="34" y="22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6" y="30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0" y="35"/>
                    </a:lnTo>
                    <a:lnTo>
                      <a:pt x="10" y="42"/>
                    </a:lnTo>
                    <a:lnTo>
                      <a:pt x="13" y="45"/>
                    </a:lnTo>
                    <a:lnTo>
                      <a:pt x="15" y="46"/>
                    </a:lnTo>
                    <a:lnTo>
                      <a:pt x="18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30" y="46"/>
                    </a:lnTo>
                    <a:lnTo>
                      <a:pt x="35" y="45"/>
                    </a:lnTo>
                    <a:lnTo>
                      <a:pt x="36" y="43"/>
                    </a:lnTo>
                    <a:lnTo>
                      <a:pt x="39" y="43"/>
                    </a:lnTo>
                    <a:lnTo>
                      <a:pt x="39" y="42"/>
                    </a:lnTo>
                    <a:lnTo>
                      <a:pt x="41" y="42"/>
                    </a:lnTo>
                    <a:lnTo>
                      <a:pt x="41" y="50"/>
                    </a:lnTo>
                    <a:lnTo>
                      <a:pt x="40" y="50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6" y="52"/>
                    </a:lnTo>
                    <a:lnTo>
                      <a:pt x="34" y="53"/>
                    </a:lnTo>
                    <a:lnTo>
                      <a:pt x="30" y="53"/>
                    </a:lnTo>
                    <a:lnTo>
                      <a:pt x="28" y="54"/>
                    </a:lnTo>
                    <a:lnTo>
                      <a:pt x="18" y="54"/>
                    </a:lnTo>
                    <a:lnTo>
                      <a:pt x="13" y="53"/>
                    </a:lnTo>
                    <a:lnTo>
                      <a:pt x="9" y="52"/>
                    </a:lnTo>
                    <a:lnTo>
                      <a:pt x="5" y="50"/>
                    </a:lnTo>
                    <a:lnTo>
                      <a:pt x="3" y="48"/>
                    </a:lnTo>
                    <a:lnTo>
                      <a:pt x="2" y="45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2" y="32"/>
                    </a:lnTo>
                    <a:lnTo>
                      <a:pt x="6" y="27"/>
                    </a:lnTo>
                    <a:lnTo>
                      <a:pt x="9" y="26"/>
                    </a:lnTo>
                    <a:lnTo>
                      <a:pt x="10" y="26"/>
                    </a:lnTo>
                    <a:lnTo>
                      <a:pt x="6" y="23"/>
                    </a:lnTo>
                    <a:lnTo>
                      <a:pt x="3" y="20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8" name="Freeform 140"/>
              <p:cNvSpPr>
                <a:spLocks/>
              </p:cNvSpPr>
              <p:nvPr/>
            </p:nvSpPr>
            <p:spPr bwMode="auto">
              <a:xfrm>
                <a:off x="3462" y="2985"/>
                <a:ext cx="37" cy="9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35" y="3"/>
                  </a:cxn>
                  <a:cxn ang="0">
                    <a:pos x="20" y="9"/>
                  </a:cxn>
                  <a:cxn ang="0">
                    <a:pos x="15" y="12"/>
                  </a:cxn>
                  <a:cxn ang="0">
                    <a:pos x="12" y="19"/>
                  </a:cxn>
                  <a:cxn ang="0">
                    <a:pos x="12" y="24"/>
                  </a:cxn>
                  <a:cxn ang="0">
                    <a:pos x="14" y="29"/>
                  </a:cxn>
                  <a:cxn ang="0">
                    <a:pos x="25" y="34"/>
                  </a:cxn>
                  <a:cxn ang="0">
                    <a:pos x="33" y="35"/>
                  </a:cxn>
                  <a:cxn ang="0">
                    <a:pos x="32" y="39"/>
                  </a:cxn>
                  <a:cxn ang="0">
                    <a:pos x="31" y="41"/>
                  </a:cxn>
                  <a:cxn ang="0">
                    <a:pos x="17" y="43"/>
                  </a:cxn>
                  <a:cxn ang="0">
                    <a:pos x="11" y="51"/>
                  </a:cxn>
                  <a:cxn ang="0">
                    <a:pos x="10" y="60"/>
                  </a:cxn>
                  <a:cxn ang="0">
                    <a:pos x="11" y="65"/>
                  </a:cxn>
                  <a:cxn ang="0">
                    <a:pos x="15" y="67"/>
                  </a:cxn>
                  <a:cxn ang="0">
                    <a:pos x="25" y="71"/>
                  </a:cxn>
                  <a:cxn ang="0">
                    <a:pos x="30" y="72"/>
                  </a:cxn>
                  <a:cxn ang="0">
                    <a:pos x="37" y="79"/>
                  </a:cxn>
                  <a:cxn ang="0">
                    <a:pos x="35" y="92"/>
                  </a:cxn>
                  <a:cxn ang="0">
                    <a:pos x="32" y="96"/>
                  </a:cxn>
                  <a:cxn ang="0">
                    <a:pos x="31" y="97"/>
                  </a:cxn>
                  <a:cxn ang="0">
                    <a:pos x="27" y="98"/>
                  </a:cxn>
                  <a:cxn ang="0">
                    <a:pos x="24" y="97"/>
                  </a:cxn>
                  <a:cxn ang="0">
                    <a:pos x="25" y="94"/>
                  </a:cxn>
                  <a:cxn ang="0">
                    <a:pos x="27" y="91"/>
                  </a:cxn>
                  <a:cxn ang="0">
                    <a:pos x="28" y="86"/>
                  </a:cxn>
                  <a:cxn ang="0">
                    <a:pos x="28" y="82"/>
                  </a:cxn>
                  <a:cxn ang="0">
                    <a:pos x="27" y="79"/>
                  </a:cxn>
                  <a:cxn ang="0">
                    <a:pos x="24" y="78"/>
                  </a:cxn>
                  <a:cxn ang="0">
                    <a:pos x="19" y="77"/>
                  </a:cxn>
                  <a:cxn ang="0">
                    <a:pos x="7" y="73"/>
                  </a:cxn>
                  <a:cxn ang="0">
                    <a:pos x="1" y="66"/>
                  </a:cxn>
                  <a:cxn ang="0">
                    <a:pos x="0" y="55"/>
                  </a:cxn>
                  <a:cxn ang="0">
                    <a:pos x="4" y="46"/>
                  </a:cxn>
                  <a:cxn ang="0">
                    <a:pos x="11" y="40"/>
                  </a:cxn>
                  <a:cxn ang="0">
                    <a:pos x="10" y="36"/>
                  </a:cxn>
                  <a:cxn ang="0">
                    <a:pos x="2" y="25"/>
                  </a:cxn>
                  <a:cxn ang="0">
                    <a:pos x="4" y="14"/>
                  </a:cxn>
                  <a:cxn ang="0">
                    <a:pos x="11" y="5"/>
                  </a:cxn>
                  <a:cxn ang="0">
                    <a:pos x="20" y="1"/>
                  </a:cxn>
                </a:cxnLst>
                <a:rect l="0" t="0" r="r" b="b"/>
                <a:pathLst>
                  <a:path w="37" h="98">
                    <a:moveTo>
                      <a:pt x="26" y="0"/>
                    </a:moveTo>
                    <a:lnTo>
                      <a:pt x="27" y="1"/>
                    </a:lnTo>
                    <a:lnTo>
                      <a:pt x="33" y="1"/>
                    </a:lnTo>
                    <a:lnTo>
                      <a:pt x="35" y="3"/>
                    </a:lnTo>
                    <a:lnTo>
                      <a:pt x="35" y="9"/>
                    </a:lnTo>
                    <a:lnTo>
                      <a:pt x="20" y="9"/>
                    </a:lnTo>
                    <a:lnTo>
                      <a:pt x="17" y="10"/>
                    </a:lnTo>
                    <a:lnTo>
                      <a:pt x="15" y="12"/>
                    </a:lnTo>
                    <a:lnTo>
                      <a:pt x="12" y="16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4" y="29"/>
                    </a:lnTo>
                    <a:lnTo>
                      <a:pt x="21" y="32"/>
                    </a:lnTo>
                    <a:lnTo>
                      <a:pt x="25" y="34"/>
                    </a:lnTo>
                    <a:lnTo>
                      <a:pt x="32" y="34"/>
                    </a:lnTo>
                    <a:lnTo>
                      <a:pt x="33" y="35"/>
                    </a:lnTo>
                    <a:lnTo>
                      <a:pt x="33" y="37"/>
                    </a:lnTo>
                    <a:lnTo>
                      <a:pt x="32" y="39"/>
                    </a:lnTo>
                    <a:lnTo>
                      <a:pt x="32" y="40"/>
                    </a:lnTo>
                    <a:lnTo>
                      <a:pt x="31" y="41"/>
                    </a:lnTo>
                    <a:lnTo>
                      <a:pt x="25" y="41"/>
                    </a:lnTo>
                    <a:lnTo>
                      <a:pt x="17" y="43"/>
                    </a:lnTo>
                    <a:lnTo>
                      <a:pt x="12" y="48"/>
                    </a:lnTo>
                    <a:lnTo>
                      <a:pt x="11" y="51"/>
                    </a:lnTo>
                    <a:lnTo>
                      <a:pt x="10" y="55"/>
                    </a:lnTo>
                    <a:lnTo>
                      <a:pt x="10" y="60"/>
                    </a:lnTo>
                    <a:lnTo>
                      <a:pt x="11" y="62"/>
                    </a:lnTo>
                    <a:lnTo>
                      <a:pt x="11" y="65"/>
                    </a:lnTo>
                    <a:lnTo>
                      <a:pt x="14" y="66"/>
                    </a:lnTo>
                    <a:lnTo>
                      <a:pt x="15" y="67"/>
                    </a:lnTo>
                    <a:lnTo>
                      <a:pt x="22" y="71"/>
                    </a:lnTo>
                    <a:lnTo>
                      <a:pt x="25" y="71"/>
                    </a:lnTo>
                    <a:lnTo>
                      <a:pt x="27" y="72"/>
                    </a:lnTo>
                    <a:lnTo>
                      <a:pt x="30" y="72"/>
                    </a:lnTo>
                    <a:lnTo>
                      <a:pt x="35" y="75"/>
                    </a:lnTo>
                    <a:lnTo>
                      <a:pt x="37" y="79"/>
                    </a:lnTo>
                    <a:lnTo>
                      <a:pt x="37" y="87"/>
                    </a:lnTo>
                    <a:lnTo>
                      <a:pt x="35" y="92"/>
                    </a:lnTo>
                    <a:lnTo>
                      <a:pt x="35" y="93"/>
                    </a:lnTo>
                    <a:lnTo>
                      <a:pt x="32" y="96"/>
                    </a:lnTo>
                    <a:lnTo>
                      <a:pt x="32" y="97"/>
                    </a:lnTo>
                    <a:lnTo>
                      <a:pt x="31" y="97"/>
                    </a:lnTo>
                    <a:lnTo>
                      <a:pt x="30" y="98"/>
                    </a:lnTo>
                    <a:lnTo>
                      <a:pt x="27" y="98"/>
                    </a:lnTo>
                    <a:lnTo>
                      <a:pt x="26" y="97"/>
                    </a:lnTo>
                    <a:lnTo>
                      <a:pt x="24" y="97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7" y="92"/>
                    </a:lnTo>
                    <a:lnTo>
                      <a:pt x="27" y="91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28" y="82"/>
                    </a:lnTo>
                    <a:lnTo>
                      <a:pt x="28" y="81"/>
                    </a:lnTo>
                    <a:lnTo>
                      <a:pt x="27" y="79"/>
                    </a:lnTo>
                    <a:lnTo>
                      <a:pt x="25" y="79"/>
                    </a:lnTo>
                    <a:lnTo>
                      <a:pt x="24" y="78"/>
                    </a:lnTo>
                    <a:lnTo>
                      <a:pt x="21" y="78"/>
                    </a:lnTo>
                    <a:lnTo>
                      <a:pt x="19" y="77"/>
                    </a:lnTo>
                    <a:lnTo>
                      <a:pt x="15" y="77"/>
                    </a:lnTo>
                    <a:lnTo>
                      <a:pt x="7" y="73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0" y="62"/>
                    </a:lnTo>
                    <a:lnTo>
                      <a:pt x="0" y="55"/>
                    </a:lnTo>
                    <a:lnTo>
                      <a:pt x="1" y="52"/>
                    </a:lnTo>
                    <a:lnTo>
                      <a:pt x="4" y="46"/>
                    </a:lnTo>
                    <a:lnTo>
                      <a:pt x="9" y="41"/>
                    </a:lnTo>
                    <a:lnTo>
                      <a:pt x="11" y="40"/>
                    </a:lnTo>
                    <a:lnTo>
                      <a:pt x="15" y="37"/>
                    </a:lnTo>
                    <a:lnTo>
                      <a:pt x="10" y="36"/>
                    </a:lnTo>
                    <a:lnTo>
                      <a:pt x="7" y="35"/>
                    </a:lnTo>
                    <a:lnTo>
                      <a:pt x="2" y="25"/>
                    </a:lnTo>
                    <a:lnTo>
                      <a:pt x="2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89" name="Freeform 141"/>
              <p:cNvSpPr>
                <a:spLocks/>
              </p:cNvSpPr>
              <p:nvPr/>
            </p:nvSpPr>
            <p:spPr bwMode="auto">
              <a:xfrm>
                <a:off x="3504" y="3010"/>
                <a:ext cx="41" cy="5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2"/>
                  </a:cxn>
                  <a:cxn ang="0">
                    <a:pos x="40" y="4"/>
                  </a:cxn>
                  <a:cxn ang="0">
                    <a:pos x="41" y="5"/>
                  </a:cxn>
                  <a:cxn ang="0">
                    <a:pos x="40" y="11"/>
                  </a:cxn>
                  <a:cxn ang="0">
                    <a:pos x="38" y="11"/>
                  </a:cxn>
                  <a:cxn ang="0">
                    <a:pos x="36" y="10"/>
                  </a:cxn>
                  <a:cxn ang="0">
                    <a:pos x="29" y="7"/>
                  </a:cxn>
                  <a:cxn ang="0">
                    <a:pos x="16" y="9"/>
                  </a:cxn>
                  <a:cxn ang="0">
                    <a:pos x="12" y="10"/>
                  </a:cxn>
                  <a:cxn ang="0">
                    <a:pos x="11" y="15"/>
                  </a:cxn>
                  <a:cxn ang="0">
                    <a:pos x="16" y="21"/>
                  </a:cxn>
                  <a:cxn ang="0">
                    <a:pos x="34" y="22"/>
                  </a:cxn>
                  <a:cxn ang="0">
                    <a:pos x="35" y="25"/>
                  </a:cxn>
                  <a:cxn ang="0">
                    <a:pos x="34" y="27"/>
                  </a:cxn>
                  <a:cxn ang="0">
                    <a:pos x="32" y="30"/>
                  </a:cxn>
                  <a:cxn ang="0">
                    <a:pos x="15" y="31"/>
                  </a:cxn>
                  <a:cxn ang="0">
                    <a:pos x="10" y="35"/>
                  </a:cxn>
                  <a:cxn ang="0">
                    <a:pos x="12" y="45"/>
                  </a:cxn>
                  <a:cxn ang="0">
                    <a:pos x="17" y="46"/>
                  </a:cxn>
                  <a:cxn ang="0">
                    <a:pos x="27" y="47"/>
                  </a:cxn>
                  <a:cxn ang="0">
                    <a:pos x="35" y="45"/>
                  </a:cxn>
                  <a:cxn ang="0">
                    <a:pos x="38" y="43"/>
                  </a:cxn>
                  <a:cxn ang="0">
                    <a:pos x="41" y="42"/>
                  </a:cxn>
                  <a:cxn ang="0">
                    <a:pos x="40" y="50"/>
                  </a:cxn>
                  <a:cxn ang="0">
                    <a:pos x="37" y="51"/>
                  </a:cxn>
                  <a:cxn ang="0">
                    <a:pos x="34" y="53"/>
                  </a:cxn>
                  <a:cxn ang="0">
                    <a:pos x="27" y="54"/>
                  </a:cxn>
                  <a:cxn ang="0">
                    <a:pos x="12" y="53"/>
                  </a:cxn>
                  <a:cxn ang="0">
                    <a:pos x="6" y="50"/>
                  </a:cxn>
                  <a:cxn ang="0">
                    <a:pos x="1" y="45"/>
                  </a:cxn>
                  <a:cxn ang="0">
                    <a:pos x="0" y="37"/>
                  </a:cxn>
                  <a:cxn ang="0">
                    <a:pos x="1" y="32"/>
                  </a:cxn>
                  <a:cxn ang="0">
                    <a:pos x="9" y="26"/>
                  </a:cxn>
                  <a:cxn ang="0">
                    <a:pos x="6" y="23"/>
                  </a:cxn>
                  <a:cxn ang="0">
                    <a:pos x="4" y="20"/>
                  </a:cxn>
                  <a:cxn ang="0">
                    <a:pos x="3" y="11"/>
                  </a:cxn>
                  <a:cxn ang="0">
                    <a:pos x="8" y="4"/>
                  </a:cxn>
                  <a:cxn ang="0">
                    <a:pos x="14" y="1"/>
                  </a:cxn>
                </a:cxnLst>
                <a:rect l="0" t="0" r="r" b="b"/>
                <a:pathLst>
                  <a:path w="41" h="54">
                    <a:moveTo>
                      <a:pt x="19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37" y="2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1" y="5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29" y="7"/>
                    </a:lnTo>
                    <a:lnTo>
                      <a:pt x="17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6" y="21"/>
                    </a:lnTo>
                    <a:lnTo>
                      <a:pt x="19" y="22"/>
                    </a:lnTo>
                    <a:lnTo>
                      <a:pt x="34" y="22"/>
                    </a:lnTo>
                    <a:lnTo>
                      <a:pt x="34" y="25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6" y="30"/>
                    </a:lnTo>
                    <a:lnTo>
                      <a:pt x="15" y="31"/>
                    </a:lnTo>
                    <a:lnTo>
                      <a:pt x="12" y="32"/>
                    </a:lnTo>
                    <a:lnTo>
                      <a:pt x="10" y="35"/>
                    </a:lnTo>
                    <a:lnTo>
                      <a:pt x="10" y="42"/>
                    </a:lnTo>
                    <a:lnTo>
                      <a:pt x="12" y="45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20" y="47"/>
                    </a:lnTo>
                    <a:lnTo>
                      <a:pt x="27" y="47"/>
                    </a:lnTo>
                    <a:lnTo>
                      <a:pt x="30" y="46"/>
                    </a:lnTo>
                    <a:lnTo>
                      <a:pt x="35" y="45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40" y="42"/>
                    </a:lnTo>
                    <a:lnTo>
                      <a:pt x="41" y="42"/>
                    </a:lnTo>
                    <a:lnTo>
                      <a:pt x="41" y="50"/>
                    </a:lnTo>
                    <a:lnTo>
                      <a:pt x="40" y="50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6" y="52"/>
                    </a:lnTo>
                    <a:lnTo>
                      <a:pt x="34" y="53"/>
                    </a:lnTo>
                    <a:lnTo>
                      <a:pt x="31" y="53"/>
                    </a:lnTo>
                    <a:lnTo>
                      <a:pt x="27" y="54"/>
                    </a:lnTo>
                    <a:lnTo>
                      <a:pt x="17" y="54"/>
                    </a:lnTo>
                    <a:lnTo>
                      <a:pt x="12" y="53"/>
                    </a:lnTo>
                    <a:lnTo>
                      <a:pt x="8" y="51"/>
                    </a:lnTo>
                    <a:lnTo>
                      <a:pt x="6" y="50"/>
                    </a:lnTo>
                    <a:lnTo>
                      <a:pt x="4" y="48"/>
                    </a:lnTo>
                    <a:lnTo>
                      <a:pt x="1" y="45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35"/>
                    </a:lnTo>
                    <a:lnTo>
                      <a:pt x="1" y="32"/>
                    </a:lnTo>
                    <a:lnTo>
                      <a:pt x="6" y="27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17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0" name="Freeform 142"/>
              <p:cNvSpPr>
                <a:spLocks noEditPoints="1"/>
              </p:cNvSpPr>
              <p:nvPr/>
            </p:nvSpPr>
            <p:spPr bwMode="auto">
              <a:xfrm>
                <a:off x="3557" y="3010"/>
                <a:ext cx="46" cy="73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18" y="9"/>
                  </a:cxn>
                  <a:cxn ang="0">
                    <a:pos x="13" y="14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41"/>
                  </a:cxn>
                  <a:cxn ang="0">
                    <a:pos x="13" y="43"/>
                  </a:cxn>
                  <a:cxn ang="0">
                    <a:pos x="16" y="45"/>
                  </a:cxn>
                  <a:cxn ang="0">
                    <a:pos x="19" y="46"/>
                  </a:cxn>
                  <a:cxn ang="0">
                    <a:pos x="23" y="47"/>
                  </a:cxn>
                  <a:cxn ang="0">
                    <a:pos x="25" y="46"/>
                  </a:cxn>
                  <a:cxn ang="0">
                    <a:pos x="28" y="46"/>
                  </a:cxn>
                  <a:cxn ang="0">
                    <a:pos x="29" y="45"/>
                  </a:cxn>
                  <a:cxn ang="0">
                    <a:pos x="31" y="43"/>
                  </a:cxn>
                  <a:cxn ang="0">
                    <a:pos x="34" y="41"/>
                  </a:cxn>
                  <a:cxn ang="0">
                    <a:pos x="35" y="38"/>
                  </a:cxn>
                  <a:cxn ang="0">
                    <a:pos x="36" y="35"/>
                  </a:cxn>
                  <a:cxn ang="0">
                    <a:pos x="36" y="20"/>
                  </a:cxn>
                  <a:cxn ang="0">
                    <a:pos x="35" y="16"/>
                  </a:cxn>
                  <a:cxn ang="0">
                    <a:pos x="32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0" y="7"/>
                  </a:cxn>
                  <a:cxn ang="0">
                    <a:pos x="19" y="0"/>
                  </a:cxn>
                  <a:cxn ang="0">
                    <a:pos x="29" y="0"/>
                  </a:cxn>
                  <a:cxn ang="0">
                    <a:pos x="34" y="1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6" y="20"/>
                  </a:cxn>
                  <a:cxn ang="0">
                    <a:pos x="46" y="33"/>
                  </a:cxn>
                  <a:cxn ang="0">
                    <a:pos x="44" y="43"/>
                  </a:cxn>
                  <a:cxn ang="0">
                    <a:pos x="41" y="47"/>
                  </a:cxn>
                  <a:cxn ang="0">
                    <a:pos x="34" y="52"/>
                  </a:cxn>
                  <a:cxn ang="0">
                    <a:pos x="24" y="54"/>
                  </a:cxn>
                  <a:cxn ang="0">
                    <a:pos x="20" y="54"/>
                  </a:cxn>
                  <a:cxn ang="0">
                    <a:pos x="16" y="53"/>
                  </a:cxn>
                  <a:cxn ang="0">
                    <a:pos x="14" y="52"/>
                  </a:cxn>
                  <a:cxn ang="0">
                    <a:pos x="13" y="52"/>
                  </a:cxn>
                  <a:cxn ang="0">
                    <a:pos x="10" y="51"/>
                  </a:cxn>
                  <a:cxn ang="0">
                    <a:pos x="9" y="50"/>
                  </a:cxn>
                  <a:cxn ang="0">
                    <a:pos x="9" y="52"/>
                  </a:cxn>
                  <a:cxn ang="0">
                    <a:pos x="10" y="53"/>
                  </a:cxn>
                  <a:cxn ang="0">
                    <a:pos x="10" y="72"/>
                  </a:cxn>
                  <a:cxn ang="0">
                    <a:pos x="9" y="72"/>
                  </a:cxn>
                  <a:cxn ang="0">
                    <a:pos x="9" y="73"/>
                  </a:cxn>
                  <a:cxn ang="0">
                    <a:pos x="2" y="73"/>
                  </a:cxn>
                  <a:cxn ang="0">
                    <a:pos x="0" y="72"/>
                  </a:cxn>
                  <a:cxn ang="0">
                    <a:pos x="0" y="21"/>
                  </a:cxn>
                  <a:cxn ang="0">
                    <a:pos x="2" y="16"/>
                  </a:cxn>
                  <a:cxn ang="0">
                    <a:pos x="3" y="12"/>
                  </a:cxn>
                  <a:cxn ang="0">
                    <a:pos x="4" y="10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46" h="73">
                    <a:moveTo>
                      <a:pt x="20" y="7"/>
                    </a:moveTo>
                    <a:lnTo>
                      <a:pt x="18" y="9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41"/>
                    </a:lnTo>
                    <a:lnTo>
                      <a:pt x="13" y="43"/>
                    </a:lnTo>
                    <a:lnTo>
                      <a:pt x="16" y="45"/>
                    </a:lnTo>
                    <a:lnTo>
                      <a:pt x="19" y="46"/>
                    </a:lnTo>
                    <a:lnTo>
                      <a:pt x="23" y="47"/>
                    </a:lnTo>
                    <a:lnTo>
                      <a:pt x="25" y="46"/>
                    </a:lnTo>
                    <a:lnTo>
                      <a:pt x="28" y="46"/>
                    </a:lnTo>
                    <a:lnTo>
                      <a:pt x="29" y="45"/>
                    </a:lnTo>
                    <a:lnTo>
                      <a:pt x="31" y="43"/>
                    </a:lnTo>
                    <a:lnTo>
                      <a:pt x="34" y="41"/>
                    </a:lnTo>
                    <a:lnTo>
                      <a:pt x="35" y="38"/>
                    </a:lnTo>
                    <a:lnTo>
                      <a:pt x="36" y="35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2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0" y="7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6" y="20"/>
                    </a:lnTo>
                    <a:lnTo>
                      <a:pt x="46" y="33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52"/>
                    </a:lnTo>
                    <a:lnTo>
                      <a:pt x="24" y="54"/>
                    </a:lnTo>
                    <a:lnTo>
                      <a:pt x="20" y="54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3" y="52"/>
                    </a:lnTo>
                    <a:lnTo>
                      <a:pt x="10" y="51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0" y="53"/>
                    </a:lnTo>
                    <a:lnTo>
                      <a:pt x="10" y="72"/>
                    </a:lnTo>
                    <a:lnTo>
                      <a:pt x="9" y="72"/>
                    </a:lnTo>
                    <a:lnTo>
                      <a:pt x="9" y="73"/>
                    </a:lnTo>
                    <a:lnTo>
                      <a:pt x="2" y="73"/>
                    </a:lnTo>
                    <a:lnTo>
                      <a:pt x="0" y="72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1" name="Freeform 143"/>
              <p:cNvSpPr>
                <a:spLocks/>
              </p:cNvSpPr>
              <p:nvPr/>
            </p:nvSpPr>
            <p:spPr bwMode="auto">
              <a:xfrm>
                <a:off x="3609" y="3010"/>
                <a:ext cx="45" cy="7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14" y="10"/>
                  </a:cxn>
                  <a:cxn ang="0">
                    <a:pos x="15" y="16"/>
                  </a:cxn>
                  <a:cxn ang="0">
                    <a:pos x="18" y="22"/>
                  </a:cxn>
                  <a:cxn ang="0">
                    <a:pos x="21" y="37"/>
                  </a:cxn>
                  <a:cxn ang="0">
                    <a:pos x="21" y="40"/>
                  </a:cxn>
                  <a:cxn ang="0">
                    <a:pos x="23" y="43"/>
                  </a:cxn>
                  <a:cxn ang="0">
                    <a:pos x="25" y="37"/>
                  </a:cxn>
                  <a:cxn ang="0">
                    <a:pos x="29" y="32"/>
                  </a:cxn>
                  <a:cxn ang="0">
                    <a:pos x="31" y="27"/>
                  </a:cxn>
                  <a:cxn ang="0">
                    <a:pos x="36" y="7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9" y="0"/>
                  </a:cxn>
                  <a:cxn ang="0">
                    <a:pos x="44" y="0"/>
                  </a:cxn>
                  <a:cxn ang="0">
                    <a:pos x="44" y="1"/>
                  </a:cxn>
                  <a:cxn ang="0">
                    <a:pos x="45" y="1"/>
                  </a:cxn>
                  <a:cxn ang="0">
                    <a:pos x="45" y="9"/>
                  </a:cxn>
                  <a:cxn ang="0">
                    <a:pos x="42" y="21"/>
                  </a:cxn>
                  <a:cxn ang="0">
                    <a:pos x="37" y="33"/>
                  </a:cxn>
                  <a:cxn ang="0">
                    <a:pos x="34" y="40"/>
                  </a:cxn>
                  <a:cxn ang="0">
                    <a:pos x="30" y="47"/>
                  </a:cxn>
                  <a:cxn ang="0">
                    <a:pos x="24" y="53"/>
                  </a:cxn>
                  <a:cxn ang="0">
                    <a:pos x="25" y="58"/>
                  </a:cxn>
                  <a:cxn ang="0">
                    <a:pos x="25" y="73"/>
                  </a:cxn>
                  <a:cxn ang="0">
                    <a:pos x="16" y="73"/>
                  </a:cxn>
                  <a:cxn ang="0">
                    <a:pos x="16" y="64"/>
                  </a:cxn>
                  <a:cxn ang="0">
                    <a:pos x="15" y="61"/>
                  </a:cxn>
                  <a:cxn ang="0">
                    <a:pos x="15" y="51"/>
                  </a:cxn>
                  <a:cxn ang="0">
                    <a:pos x="14" y="48"/>
                  </a:cxn>
                  <a:cxn ang="0">
                    <a:pos x="14" y="45"/>
                  </a:cxn>
                  <a:cxn ang="0">
                    <a:pos x="11" y="37"/>
                  </a:cxn>
                  <a:cxn ang="0">
                    <a:pos x="8" y="22"/>
                  </a:cxn>
                  <a:cxn ang="0">
                    <a:pos x="5" y="16"/>
                  </a:cxn>
                  <a:cxn ang="0">
                    <a:pos x="4" y="10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0"/>
                  </a:cxn>
                </a:cxnLst>
                <a:rect l="0" t="0" r="r" b="b"/>
                <a:pathLst>
                  <a:path w="45" h="73">
                    <a:moveTo>
                      <a:pt x="3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4" y="10"/>
                    </a:lnTo>
                    <a:lnTo>
                      <a:pt x="15" y="16"/>
                    </a:lnTo>
                    <a:lnTo>
                      <a:pt x="18" y="22"/>
                    </a:lnTo>
                    <a:lnTo>
                      <a:pt x="21" y="37"/>
                    </a:lnTo>
                    <a:lnTo>
                      <a:pt x="21" y="40"/>
                    </a:lnTo>
                    <a:lnTo>
                      <a:pt x="23" y="43"/>
                    </a:lnTo>
                    <a:lnTo>
                      <a:pt x="25" y="37"/>
                    </a:lnTo>
                    <a:lnTo>
                      <a:pt x="29" y="32"/>
                    </a:lnTo>
                    <a:lnTo>
                      <a:pt x="31" y="27"/>
                    </a:lnTo>
                    <a:lnTo>
                      <a:pt x="36" y="7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9"/>
                    </a:lnTo>
                    <a:lnTo>
                      <a:pt x="42" y="21"/>
                    </a:lnTo>
                    <a:lnTo>
                      <a:pt x="37" y="33"/>
                    </a:lnTo>
                    <a:lnTo>
                      <a:pt x="34" y="40"/>
                    </a:lnTo>
                    <a:lnTo>
                      <a:pt x="30" y="47"/>
                    </a:lnTo>
                    <a:lnTo>
                      <a:pt x="24" y="53"/>
                    </a:lnTo>
                    <a:lnTo>
                      <a:pt x="25" y="58"/>
                    </a:lnTo>
                    <a:lnTo>
                      <a:pt x="25" y="73"/>
                    </a:lnTo>
                    <a:lnTo>
                      <a:pt x="16" y="73"/>
                    </a:lnTo>
                    <a:lnTo>
                      <a:pt x="16" y="64"/>
                    </a:lnTo>
                    <a:lnTo>
                      <a:pt x="15" y="61"/>
                    </a:lnTo>
                    <a:lnTo>
                      <a:pt x="15" y="51"/>
                    </a:lnTo>
                    <a:lnTo>
                      <a:pt x="14" y="48"/>
                    </a:lnTo>
                    <a:lnTo>
                      <a:pt x="14" y="45"/>
                    </a:lnTo>
                    <a:lnTo>
                      <a:pt x="11" y="37"/>
                    </a:lnTo>
                    <a:lnTo>
                      <a:pt x="8" y="22"/>
                    </a:lnTo>
                    <a:lnTo>
                      <a:pt x="5" y="16"/>
                    </a:lnTo>
                    <a:lnTo>
                      <a:pt x="4" y="1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2" name="Freeform 144"/>
              <p:cNvSpPr>
                <a:spLocks noEditPoints="1"/>
              </p:cNvSpPr>
              <p:nvPr/>
            </p:nvSpPr>
            <p:spPr bwMode="auto">
              <a:xfrm>
                <a:off x="3664" y="3010"/>
                <a:ext cx="57" cy="54"/>
              </a:xfrm>
              <a:custGeom>
                <a:avLst/>
                <a:gdLst/>
                <a:ahLst/>
                <a:cxnLst>
                  <a:cxn ang="0">
                    <a:pos x="16" y="9"/>
                  </a:cxn>
                  <a:cxn ang="0">
                    <a:pos x="12" y="14"/>
                  </a:cxn>
                  <a:cxn ang="0">
                    <a:pos x="10" y="20"/>
                  </a:cxn>
                  <a:cxn ang="0">
                    <a:pos x="11" y="37"/>
                  </a:cxn>
                  <a:cxn ang="0">
                    <a:pos x="13" y="43"/>
                  </a:cxn>
                  <a:cxn ang="0">
                    <a:pos x="22" y="47"/>
                  </a:cxn>
                  <a:cxn ang="0">
                    <a:pos x="27" y="46"/>
                  </a:cxn>
                  <a:cxn ang="0">
                    <a:pos x="33" y="38"/>
                  </a:cxn>
                  <a:cxn ang="0">
                    <a:pos x="34" y="17"/>
                  </a:cxn>
                  <a:cxn ang="0">
                    <a:pos x="31" y="11"/>
                  </a:cxn>
                  <a:cxn ang="0">
                    <a:pos x="24" y="7"/>
                  </a:cxn>
                  <a:cxn ang="0">
                    <a:pos x="17" y="0"/>
                  </a:cxn>
                  <a:cxn ang="0">
                    <a:pos x="28" y="1"/>
                  </a:cxn>
                  <a:cxn ang="0">
                    <a:pos x="34" y="4"/>
                  </a:cxn>
                  <a:cxn ang="0">
                    <a:pos x="41" y="17"/>
                  </a:cxn>
                  <a:cxn ang="0">
                    <a:pos x="42" y="10"/>
                  </a:cxn>
                  <a:cxn ang="0">
                    <a:pos x="43" y="4"/>
                  </a:cxn>
                  <a:cxn ang="0">
                    <a:pos x="44" y="1"/>
                  </a:cxn>
                  <a:cxn ang="0">
                    <a:pos x="49" y="0"/>
                  </a:cxn>
                  <a:cxn ang="0">
                    <a:pos x="52" y="1"/>
                  </a:cxn>
                  <a:cxn ang="0">
                    <a:pos x="50" y="6"/>
                  </a:cxn>
                  <a:cxn ang="0">
                    <a:pos x="48" y="17"/>
                  </a:cxn>
                  <a:cxn ang="0">
                    <a:pos x="47" y="23"/>
                  </a:cxn>
                  <a:cxn ang="0">
                    <a:pos x="44" y="32"/>
                  </a:cxn>
                  <a:cxn ang="0">
                    <a:pos x="46" y="45"/>
                  </a:cxn>
                  <a:cxn ang="0">
                    <a:pos x="48" y="46"/>
                  </a:cxn>
                  <a:cxn ang="0">
                    <a:pos x="50" y="47"/>
                  </a:cxn>
                  <a:cxn ang="0">
                    <a:pos x="55" y="46"/>
                  </a:cxn>
                  <a:cxn ang="0">
                    <a:pos x="57" y="51"/>
                  </a:cxn>
                  <a:cxn ang="0">
                    <a:pos x="55" y="53"/>
                  </a:cxn>
                  <a:cxn ang="0">
                    <a:pos x="52" y="54"/>
                  </a:cxn>
                  <a:cxn ang="0">
                    <a:pos x="44" y="53"/>
                  </a:cxn>
                  <a:cxn ang="0">
                    <a:pos x="42" y="52"/>
                  </a:cxn>
                  <a:cxn ang="0">
                    <a:pos x="38" y="48"/>
                  </a:cxn>
                  <a:cxn ang="0">
                    <a:pos x="37" y="43"/>
                  </a:cxn>
                  <a:cxn ang="0">
                    <a:pos x="33" y="50"/>
                  </a:cxn>
                  <a:cxn ang="0">
                    <a:pos x="21" y="54"/>
                  </a:cxn>
                  <a:cxn ang="0">
                    <a:pos x="11" y="52"/>
                  </a:cxn>
                  <a:cxn ang="0">
                    <a:pos x="5" y="47"/>
                  </a:cxn>
                  <a:cxn ang="0">
                    <a:pos x="1" y="38"/>
                  </a:cxn>
                  <a:cxn ang="0">
                    <a:pos x="0" y="21"/>
                  </a:cxn>
                  <a:cxn ang="0">
                    <a:pos x="2" y="12"/>
                  </a:cxn>
                  <a:cxn ang="0">
                    <a:pos x="6" y="7"/>
                  </a:cxn>
                  <a:cxn ang="0">
                    <a:pos x="12" y="1"/>
                  </a:cxn>
                </a:cxnLst>
                <a:rect l="0" t="0" r="r" b="b"/>
                <a:pathLst>
                  <a:path w="57" h="54">
                    <a:moveTo>
                      <a:pt x="18" y="7"/>
                    </a:moveTo>
                    <a:lnTo>
                      <a:pt x="16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35"/>
                    </a:lnTo>
                    <a:lnTo>
                      <a:pt x="11" y="37"/>
                    </a:lnTo>
                    <a:lnTo>
                      <a:pt x="12" y="41"/>
                    </a:lnTo>
                    <a:lnTo>
                      <a:pt x="13" y="43"/>
                    </a:lnTo>
                    <a:lnTo>
                      <a:pt x="18" y="46"/>
                    </a:lnTo>
                    <a:lnTo>
                      <a:pt x="22" y="47"/>
                    </a:lnTo>
                    <a:lnTo>
                      <a:pt x="24" y="46"/>
                    </a:lnTo>
                    <a:lnTo>
                      <a:pt x="27" y="46"/>
                    </a:lnTo>
                    <a:lnTo>
                      <a:pt x="32" y="41"/>
                    </a:lnTo>
                    <a:lnTo>
                      <a:pt x="33" y="38"/>
                    </a:lnTo>
                    <a:lnTo>
                      <a:pt x="34" y="35"/>
                    </a:lnTo>
                    <a:lnTo>
                      <a:pt x="34" y="17"/>
                    </a:lnTo>
                    <a:lnTo>
                      <a:pt x="32" y="15"/>
                    </a:lnTo>
                    <a:lnTo>
                      <a:pt x="31" y="11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8" y="7"/>
                    </a:lnTo>
                    <a:close/>
                    <a:moveTo>
                      <a:pt x="17" y="0"/>
                    </a:moveTo>
                    <a:lnTo>
                      <a:pt x="26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4" y="4"/>
                    </a:lnTo>
                    <a:lnTo>
                      <a:pt x="37" y="6"/>
                    </a:lnTo>
                    <a:lnTo>
                      <a:pt x="41" y="17"/>
                    </a:lnTo>
                    <a:lnTo>
                      <a:pt x="41" y="14"/>
                    </a:lnTo>
                    <a:lnTo>
                      <a:pt x="42" y="10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2" y="5"/>
                    </a:lnTo>
                    <a:lnTo>
                      <a:pt x="50" y="6"/>
                    </a:lnTo>
                    <a:lnTo>
                      <a:pt x="50" y="12"/>
                    </a:lnTo>
                    <a:lnTo>
                      <a:pt x="48" y="17"/>
                    </a:lnTo>
                    <a:lnTo>
                      <a:pt x="48" y="21"/>
                    </a:lnTo>
                    <a:lnTo>
                      <a:pt x="47" y="23"/>
                    </a:lnTo>
                    <a:lnTo>
                      <a:pt x="46" y="27"/>
                    </a:lnTo>
                    <a:lnTo>
                      <a:pt x="44" y="32"/>
                    </a:lnTo>
                    <a:lnTo>
                      <a:pt x="44" y="40"/>
                    </a:lnTo>
                    <a:lnTo>
                      <a:pt x="46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9" y="47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5" y="46"/>
                    </a:lnTo>
                    <a:lnTo>
                      <a:pt x="57" y="47"/>
                    </a:lnTo>
                    <a:lnTo>
                      <a:pt x="57" y="51"/>
                    </a:lnTo>
                    <a:lnTo>
                      <a:pt x="55" y="52"/>
                    </a:lnTo>
                    <a:lnTo>
                      <a:pt x="55" y="53"/>
                    </a:lnTo>
                    <a:lnTo>
                      <a:pt x="53" y="53"/>
                    </a:lnTo>
                    <a:lnTo>
                      <a:pt x="52" y="54"/>
                    </a:lnTo>
                    <a:lnTo>
                      <a:pt x="47" y="54"/>
                    </a:lnTo>
                    <a:lnTo>
                      <a:pt x="44" y="53"/>
                    </a:lnTo>
                    <a:lnTo>
                      <a:pt x="43" y="53"/>
                    </a:lnTo>
                    <a:lnTo>
                      <a:pt x="42" y="52"/>
                    </a:lnTo>
                    <a:lnTo>
                      <a:pt x="39" y="51"/>
                    </a:lnTo>
                    <a:lnTo>
                      <a:pt x="38" y="48"/>
                    </a:lnTo>
                    <a:lnTo>
                      <a:pt x="38" y="46"/>
                    </a:lnTo>
                    <a:lnTo>
                      <a:pt x="37" y="43"/>
                    </a:lnTo>
                    <a:lnTo>
                      <a:pt x="34" y="48"/>
                    </a:lnTo>
                    <a:lnTo>
                      <a:pt x="33" y="50"/>
                    </a:lnTo>
                    <a:lnTo>
                      <a:pt x="23" y="54"/>
                    </a:lnTo>
                    <a:lnTo>
                      <a:pt x="21" y="54"/>
                    </a:lnTo>
                    <a:lnTo>
                      <a:pt x="15" y="53"/>
                    </a:lnTo>
                    <a:lnTo>
                      <a:pt x="11" y="52"/>
                    </a:lnTo>
                    <a:lnTo>
                      <a:pt x="7" y="50"/>
                    </a:lnTo>
                    <a:lnTo>
                      <a:pt x="5" y="47"/>
                    </a:lnTo>
                    <a:lnTo>
                      <a:pt x="2" y="42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3" name="Freeform 145"/>
              <p:cNvSpPr>
                <a:spLocks noEditPoints="1"/>
              </p:cNvSpPr>
              <p:nvPr/>
            </p:nvSpPr>
            <p:spPr bwMode="auto">
              <a:xfrm>
                <a:off x="3727" y="3011"/>
                <a:ext cx="52" cy="53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15" y="10"/>
                  </a:cxn>
                  <a:cxn ang="0">
                    <a:pos x="13" y="13"/>
                  </a:cxn>
                  <a:cxn ang="0">
                    <a:pos x="11" y="15"/>
                  </a:cxn>
                  <a:cxn ang="0">
                    <a:pos x="9" y="22"/>
                  </a:cxn>
                  <a:cxn ang="0">
                    <a:pos x="9" y="30"/>
                  </a:cxn>
                  <a:cxn ang="0">
                    <a:pos x="11" y="37"/>
                  </a:cxn>
                  <a:cxn ang="0">
                    <a:pos x="12" y="40"/>
                  </a:cxn>
                  <a:cxn ang="0">
                    <a:pos x="15" y="42"/>
                  </a:cxn>
                  <a:cxn ang="0">
                    <a:pos x="20" y="45"/>
                  </a:cxn>
                  <a:cxn ang="0">
                    <a:pos x="23" y="46"/>
                  </a:cxn>
                  <a:cxn ang="0">
                    <a:pos x="28" y="45"/>
                  </a:cxn>
                  <a:cxn ang="0">
                    <a:pos x="32" y="44"/>
                  </a:cxn>
                  <a:cxn ang="0">
                    <a:pos x="34" y="41"/>
                  </a:cxn>
                  <a:cxn ang="0">
                    <a:pos x="37" y="34"/>
                  </a:cxn>
                  <a:cxn ang="0">
                    <a:pos x="38" y="29"/>
                  </a:cxn>
                  <a:cxn ang="0">
                    <a:pos x="37" y="25"/>
                  </a:cxn>
                  <a:cxn ang="0">
                    <a:pos x="37" y="19"/>
                  </a:cxn>
                  <a:cxn ang="0">
                    <a:pos x="34" y="14"/>
                  </a:cxn>
                  <a:cxn ang="0">
                    <a:pos x="32" y="11"/>
                  </a:cxn>
                  <a:cxn ang="0">
                    <a:pos x="31" y="9"/>
                  </a:cxn>
                  <a:cxn ang="0">
                    <a:pos x="28" y="8"/>
                  </a:cxn>
                  <a:cxn ang="0">
                    <a:pos x="22" y="8"/>
                  </a:cxn>
                  <a:cxn ang="0">
                    <a:pos x="20" y="0"/>
                  </a:cxn>
                  <a:cxn ang="0">
                    <a:pos x="52" y="0"/>
                  </a:cxn>
                  <a:cxn ang="0">
                    <a:pos x="52" y="8"/>
                  </a:cxn>
                  <a:cxn ang="0">
                    <a:pos x="38" y="8"/>
                  </a:cxn>
                  <a:cxn ang="0">
                    <a:pos x="41" y="9"/>
                  </a:cxn>
                  <a:cxn ang="0">
                    <a:pos x="47" y="21"/>
                  </a:cxn>
                  <a:cxn ang="0">
                    <a:pos x="47" y="32"/>
                  </a:cxn>
                  <a:cxn ang="0">
                    <a:pos x="44" y="42"/>
                  </a:cxn>
                  <a:cxn ang="0">
                    <a:pos x="37" y="50"/>
                  </a:cxn>
                  <a:cxn ang="0">
                    <a:pos x="33" y="51"/>
                  </a:cxn>
                  <a:cxn ang="0">
                    <a:pos x="23" y="53"/>
                  </a:cxn>
                  <a:cxn ang="0">
                    <a:pos x="17" y="52"/>
                  </a:cxn>
                  <a:cxn ang="0">
                    <a:pos x="12" y="51"/>
                  </a:cxn>
                  <a:cxn ang="0">
                    <a:pos x="9" y="50"/>
                  </a:cxn>
                  <a:cxn ang="0">
                    <a:pos x="5" y="46"/>
                  </a:cxn>
                  <a:cxn ang="0">
                    <a:pos x="2" y="42"/>
                  </a:cxn>
                  <a:cxn ang="0">
                    <a:pos x="1" y="37"/>
                  </a:cxn>
                  <a:cxn ang="0">
                    <a:pos x="0" y="35"/>
                  </a:cxn>
                  <a:cxn ang="0">
                    <a:pos x="0" y="21"/>
                  </a:cxn>
                  <a:cxn ang="0">
                    <a:pos x="1" y="15"/>
                  </a:cxn>
                  <a:cxn ang="0">
                    <a:pos x="4" y="10"/>
                  </a:cxn>
                  <a:cxn ang="0">
                    <a:pos x="10" y="4"/>
                  </a:cxn>
                  <a:cxn ang="0">
                    <a:pos x="15" y="1"/>
                  </a:cxn>
                  <a:cxn ang="0">
                    <a:pos x="20" y="0"/>
                  </a:cxn>
                </a:cxnLst>
                <a:rect l="0" t="0" r="r" b="b"/>
                <a:pathLst>
                  <a:path w="52" h="53">
                    <a:moveTo>
                      <a:pt x="22" y="8"/>
                    </a:moveTo>
                    <a:lnTo>
                      <a:pt x="15" y="10"/>
                    </a:lnTo>
                    <a:lnTo>
                      <a:pt x="13" y="13"/>
                    </a:lnTo>
                    <a:lnTo>
                      <a:pt x="11" y="15"/>
                    </a:lnTo>
                    <a:lnTo>
                      <a:pt x="9" y="22"/>
                    </a:lnTo>
                    <a:lnTo>
                      <a:pt x="9" y="30"/>
                    </a:lnTo>
                    <a:lnTo>
                      <a:pt x="11" y="37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20" y="45"/>
                    </a:lnTo>
                    <a:lnTo>
                      <a:pt x="23" y="46"/>
                    </a:lnTo>
                    <a:lnTo>
                      <a:pt x="28" y="45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7" y="34"/>
                    </a:lnTo>
                    <a:lnTo>
                      <a:pt x="38" y="29"/>
                    </a:lnTo>
                    <a:lnTo>
                      <a:pt x="37" y="25"/>
                    </a:lnTo>
                    <a:lnTo>
                      <a:pt x="37" y="19"/>
                    </a:lnTo>
                    <a:lnTo>
                      <a:pt x="34" y="14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8" y="8"/>
                    </a:lnTo>
                    <a:lnTo>
                      <a:pt x="22" y="8"/>
                    </a:lnTo>
                    <a:close/>
                    <a:moveTo>
                      <a:pt x="20" y="0"/>
                    </a:moveTo>
                    <a:lnTo>
                      <a:pt x="52" y="0"/>
                    </a:lnTo>
                    <a:lnTo>
                      <a:pt x="52" y="8"/>
                    </a:lnTo>
                    <a:lnTo>
                      <a:pt x="38" y="8"/>
                    </a:lnTo>
                    <a:lnTo>
                      <a:pt x="41" y="9"/>
                    </a:lnTo>
                    <a:lnTo>
                      <a:pt x="47" y="21"/>
                    </a:lnTo>
                    <a:lnTo>
                      <a:pt x="47" y="32"/>
                    </a:lnTo>
                    <a:lnTo>
                      <a:pt x="44" y="42"/>
                    </a:lnTo>
                    <a:lnTo>
                      <a:pt x="37" y="50"/>
                    </a:lnTo>
                    <a:lnTo>
                      <a:pt x="33" y="51"/>
                    </a:lnTo>
                    <a:lnTo>
                      <a:pt x="23" y="53"/>
                    </a:lnTo>
                    <a:lnTo>
                      <a:pt x="17" y="52"/>
                    </a:lnTo>
                    <a:lnTo>
                      <a:pt x="12" y="51"/>
                    </a:lnTo>
                    <a:lnTo>
                      <a:pt x="9" y="50"/>
                    </a:lnTo>
                    <a:lnTo>
                      <a:pt x="5" y="46"/>
                    </a:lnTo>
                    <a:lnTo>
                      <a:pt x="2" y="42"/>
                    </a:lnTo>
                    <a:lnTo>
                      <a:pt x="1" y="3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4" name="Freeform 146"/>
              <p:cNvSpPr>
                <a:spLocks noEditPoints="1"/>
              </p:cNvSpPr>
              <p:nvPr/>
            </p:nvSpPr>
            <p:spPr bwMode="auto">
              <a:xfrm>
                <a:off x="3790" y="2984"/>
                <a:ext cx="22" cy="80"/>
              </a:xfrm>
              <a:custGeom>
                <a:avLst/>
                <a:gdLst/>
                <a:ahLst/>
                <a:cxnLst>
                  <a:cxn ang="0">
                    <a:pos x="1" y="26"/>
                  </a:cxn>
                  <a:cxn ang="0">
                    <a:pos x="6" y="26"/>
                  </a:cxn>
                  <a:cxn ang="0">
                    <a:pos x="7" y="27"/>
                  </a:cxn>
                  <a:cxn ang="0">
                    <a:pos x="9" y="27"/>
                  </a:cxn>
                  <a:cxn ang="0">
                    <a:pos x="9" y="64"/>
                  </a:cxn>
                  <a:cxn ang="0">
                    <a:pos x="10" y="67"/>
                  </a:cxn>
                  <a:cxn ang="0">
                    <a:pos x="10" y="69"/>
                  </a:cxn>
                  <a:cxn ang="0">
                    <a:pos x="12" y="72"/>
                  </a:cxn>
                  <a:cxn ang="0">
                    <a:pos x="22" y="72"/>
                  </a:cxn>
                  <a:cxn ang="0">
                    <a:pos x="22" y="78"/>
                  </a:cxn>
                  <a:cxn ang="0">
                    <a:pos x="21" y="79"/>
                  </a:cxn>
                  <a:cxn ang="0">
                    <a:pos x="19" y="79"/>
                  </a:cxn>
                  <a:cxn ang="0">
                    <a:pos x="17" y="80"/>
                  </a:cxn>
                  <a:cxn ang="0">
                    <a:pos x="10" y="80"/>
                  </a:cxn>
                  <a:cxn ang="0">
                    <a:pos x="7" y="79"/>
                  </a:cxn>
                  <a:cxn ang="0">
                    <a:pos x="1" y="73"/>
                  </a:cxn>
                  <a:cxn ang="0">
                    <a:pos x="1" y="71"/>
                  </a:cxn>
                  <a:cxn ang="0">
                    <a:pos x="0" y="67"/>
                  </a:cxn>
                  <a:cxn ang="0">
                    <a:pos x="0" y="27"/>
                  </a:cxn>
                  <a:cxn ang="0">
                    <a:pos x="1" y="27"/>
                  </a:cxn>
                  <a:cxn ang="0">
                    <a:pos x="1" y="26"/>
                  </a:cxn>
                  <a:cxn ang="0">
                    <a:pos x="6" y="0"/>
                  </a:cxn>
                  <a:cxn ang="0">
                    <a:pos x="14" y="0"/>
                  </a:cxn>
                  <a:cxn ang="0">
                    <a:pos x="15" y="1"/>
                  </a:cxn>
                  <a:cxn ang="0">
                    <a:pos x="14" y="1"/>
                  </a:cxn>
                  <a:cxn ang="0">
                    <a:pos x="7" y="17"/>
                  </a:cxn>
                  <a:cxn ang="0">
                    <a:pos x="7" y="18"/>
                  </a:cxn>
                  <a:cxn ang="0">
                    <a:pos x="1" y="18"/>
                  </a:cxn>
                  <a:cxn ang="0">
                    <a:pos x="1" y="17"/>
                  </a:cxn>
                  <a:cxn ang="0">
                    <a:pos x="5" y="1"/>
                  </a:cxn>
                  <a:cxn ang="0">
                    <a:pos x="6" y="0"/>
                  </a:cxn>
                </a:cxnLst>
                <a:rect l="0" t="0" r="r" b="b"/>
                <a:pathLst>
                  <a:path w="22" h="80">
                    <a:moveTo>
                      <a:pt x="1" y="26"/>
                    </a:moveTo>
                    <a:lnTo>
                      <a:pt x="6" y="26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64"/>
                    </a:lnTo>
                    <a:lnTo>
                      <a:pt x="10" y="67"/>
                    </a:lnTo>
                    <a:lnTo>
                      <a:pt x="10" y="69"/>
                    </a:lnTo>
                    <a:lnTo>
                      <a:pt x="12" y="72"/>
                    </a:lnTo>
                    <a:lnTo>
                      <a:pt x="22" y="72"/>
                    </a:lnTo>
                    <a:lnTo>
                      <a:pt x="22" y="78"/>
                    </a:lnTo>
                    <a:lnTo>
                      <a:pt x="21" y="79"/>
                    </a:lnTo>
                    <a:lnTo>
                      <a:pt x="19" y="79"/>
                    </a:lnTo>
                    <a:lnTo>
                      <a:pt x="17" y="80"/>
                    </a:lnTo>
                    <a:lnTo>
                      <a:pt x="10" y="80"/>
                    </a:lnTo>
                    <a:lnTo>
                      <a:pt x="7" y="79"/>
                    </a:lnTo>
                    <a:lnTo>
                      <a:pt x="1" y="73"/>
                    </a:lnTo>
                    <a:lnTo>
                      <a:pt x="1" y="71"/>
                    </a:lnTo>
                    <a:lnTo>
                      <a:pt x="0" y="67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6"/>
                    </a:lnTo>
                    <a:close/>
                    <a:moveTo>
                      <a:pt x="6" y="0"/>
                    </a:moveTo>
                    <a:lnTo>
                      <a:pt x="14" y="0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5" name="Freeform 147"/>
              <p:cNvSpPr>
                <a:spLocks noEditPoints="1"/>
              </p:cNvSpPr>
              <p:nvPr/>
            </p:nvSpPr>
            <p:spPr bwMode="auto">
              <a:xfrm>
                <a:off x="3818" y="3010"/>
                <a:ext cx="56" cy="54"/>
              </a:xfrm>
              <a:custGeom>
                <a:avLst/>
                <a:gdLst/>
                <a:ahLst/>
                <a:cxnLst>
                  <a:cxn ang="0">
                    <a:pos x="16" y="9"/>
                  </a:cxn>
                  <a:cxn ang="0">
                    <a:pos x="12" y="16"/>
                  </a:cxn>
                  <a:cxn ang="0">
                    <a:pos x="9" y="31"/>
                  </a:cxn>
                  <a:cxn ang="0">
                    <a:pos x="10" y="37"/>
                  </a:cxn>
                  <a:cxn ang="0">
                    <a:pos x="15" y="45"/>
                  </a:cxn>
                  <a:cxn ang="0">
                    <a:pos x="21" y="47"/>
                  </a:cxn>
                  <a:cxn ang="0">
                    <a:pos x="28" y="46"/>
                  </a:cxn>
                  <a:cxn ang="0">
                    <a:pos x="33" y="38"/>
                  </a:cxn>
                  <a:cxn ang="0">
                    <a:pos x="35" y="22"/>
                  </a:cxn>
                  <a:cxn ang="0">
                    <a:pos x="33" y="15"/>
                  </a:cxn>
                  <a:cxn ang="0">
                    <a:pos x="29" y="10"/>
                  </a:cxn>
                  <a:cxn ang="0">
                    <a:pos x="25" y="7"/>
                  </a:cxn>
                  <a:cxn ang="0">
                    <a:pos x="15" y="0"/>
                  </a:cxn>
                  <a:cxn ang="0">
                    <a:pos x="29" y="1"/>
                  </a:cxn>
                  <a:cxn ang="0">
                    <a:pos x="36" y="6"/>
                  </a:cxn>
                  <a:cxn ang="0">
                    <a:pos x="40" y="14"/>
                  </a:cxn>
                  <a:cxn ang="0">
                    <a:pos x="41" y="14"/>
                  </a:cxn>
                  <a:cxn ang="0">
                    <a:pos x="42" y="5"/>
                  </a:cxn>
                  <a:cxn ang="0">
                    <a:pos x="44" y="1"/>
                  </a:cxn>
                  <a:cxn ang="0">
                    <a:pos x="45" y="0"/>
                  </a:cxn>
                  <a:cxn ang="0">
                    <a:pos x="50" y="1"/>
                  </a:cxn>
                  <a:cxn ang="0">
                    <a:pos x="52" y="2"/>
                  </a:cxn>
                  <a:cxn ang="0">
                    <a:pos x="51" y="9"/>
                  </a:cxn>
                  <a:cxn ang="0">
                    <a:pos x="50" y="15"/>
                  </a:cxn>
                  <a:cxn ang="0">
                    <a:pos x="49" y="21"/>
                  </a:cxn>
                  <a:cxn ang="0">
                    <a:pos x="46" y="27"/>
                  </a:cxn>
                  <a:cxn ang="0">
                    <a:pos x="45" y="36"/>
                  </a:cxn>
                  <a:cxn ang="0">
                    <a:pos x="46" y="45"/>
                  </a:cxn>
                  <a:cxn ang="0">
                    <a:pos x="49" y="46"/>
                  </a:cxn>
                  <a:cxn ang="0">
                    <a:pos x="50" y="47"/>
                  </a:cxn>
                  <a:cxn ang="0">
                    <a:pos x="56" y="46"/>
                  </a:cxn>
                  <a:cxn ang="0">
                    <a:pos x="54" y="53"/>
                  </a:cxn>
                  <a:cxn ang="0">
                    <a:pos x="47" y="54"/>
                  </a:cxn>
                  <a:cxn ang="0">
                    <a:pos x="44" y="53"/>
                  </a:cxn>
                  <a:cxn ang="0">
                    <a:pos x="40" y="51"/>
                  </a:cxn>
                  <a:cxn ang="0">
                    <a:pos x="38" y="43"/>
                  </a:cxn>
                  <a:cxn ang="0">
                    <a:pos x="33" y="50"/>
                  </a:cxn>
                  <a:cxn ang="0">
                    <a:pos x="24" y="54"/>
                  </a:cxn>
                  <a:cxn ang="0">
                    <a:pos x="14" y="53"/>
                  </a:cxn>
                  <a:cxn ang="0">
                    <a:pos x="8" y="50"/>
                  </a:cxn>
                  <a:cxn ang="0">
                    <a:pos x="3" y="42"/>
                  </a:cxn>
                  <a:cxn ang="0">
                    <a:pos x="0" y="33"/>
                  </a:cxn>
                  <a:cxn ang="0">
                    <a:pos x="3" y="11"/>
                  </a:cxn>
                  <a:cxn ang="0">
                    <a:pos x="9" y="4"/>
                  </a:cxn>
                  <a:cxn ang="0">
                    <a:pos x="15" y="0"/>
                  </a:cxn>
                </a:cxnLst>
                <a:rect l="0" t="0" r="r" b="b"/>
                <a:pathLst>
                  <a:path w="56" h="54">
                    <a:moveTo>
                      <a:pt x="19" y="7"/>
                    </a:moveTo>
                    <a:lnTo>
                      <a:pt x="16" y="9"/>
                    </a:lnTo>
                    <a:lnTo>
                      <a:pt x="14" y="11"/>
                    </a:lnTo>
                    <a:lnTo>
                      <a:pt x="12" y="16"/>
                    </a:lnTo>
                    <a:lnTo>
                      <a:pt x="9" y="23"/>
                    </a:lnTo>
                    <a:lnTo>
                      <a:pt x="9" y="31"/>
                    </a:lnTo>
                    <a:lnTo>
                      <a:pt x="10" y="35"/>
                    </a:lnTo>
                    <a:lnTo>
                      <a:pt x="10" y="37"/>
                    </a:lnTo>
                    <a:lnTo>
                      <a:pt x="12" y="41"/>
                    </a:lnTo>
                    <a:lnTo>
                      <a:pt x="15" y="45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5" y="46"/>
                    </a:lnTo>
                    <a:lnTo>
                      <a:pt x="28" y="46"/>
                    </a:lnTo>
                    <a:lnTo>
                      <a:pt x="30" y="43"/>
                    </a:lnTo>
                    <a:lnTo>
                      <a:pt x="33" y="38"/>
                    </a:lnTo>
                    <a:lnTo>
                      <a:pt x="35" y="31"/>
                    </a:lnTo>
                    <a:lnTo>
                      <a:pt x="35" y="22"/>
                    </a:lnTo>
                    <a:lnTo>
                      <a:pt x="34" y="17"/>
                    </a:lnTo>
                    <a:lnTo>
                      <a:pt x="33" y="15"/>
                    </a:lnTo>
                    <a:lnTo>
                      <a:pt x="31" y="11"/>
                    </a:lnTo>
                    <a:lnTo>
                      <a:pt x="29" y="10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19" y="7"/>
                    </a:lnTo>
                    <a:close/>
                    <a:moveTo>
                      <a:pt x="15" y="0"/>
                    </a:moveTo>
                    <a:lnTo>
                      <a:pt x="25" y="0"/>
                    </a:lnTo>
                    <a:lnTo>
                      <a:pt x="29" y="1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9" y="10"/>
                    </a:lnTo>
                    <a:lnTo>
                      <a:pt x="40" y="14"/>
                    </a:lnTo>
                    <a:lnTo>
                      <a:pt x="40" y="17"/>
                    </a:lnTo>
                    <a:lnTo>
                      <a:pt x="41" y="14"/>
                    </a:lnTo>
                    <a:lnTo>
                      <a:pt x="41" y="10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2" y="2"/>
                    </a:lnTo>
                    <a:lnTo>
                      <a:pt x="51" y="4"/>
                    </a:lnTo>
                    <a:lnTo>
                      <a:pt x="51" y="9"/>
                    </a:lnTo>
                    <a:lnTo>
                      <a:pt x="50" y="12"/>
                    </a:lnTo>
                    <a:lnTo>
                      <a:pt x="50" y="15"/>
                    </a:lnTo>
                    <a:lnTo>
                      <a:pt x="49" y="17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6" y="27"/>
                    </a:lnTo>
                    <a:lnTo>
                      <a:pt x="44" y="32"/>
                    </a:lnTo>
                    <a:lnTo>
                      <a:pt x="45" y="36"/>
                    </a:lnTo>
                    <a:lnTo>
                      <a:pt x="45" y="40"/>
                    </a:lnTo>
                    <a:lnTo>
                      <a:pt x="46" y="45"/>
                    </a:lnTo>
                    <a:lnTo>
                      <a:pt x="47" y="46"/>
                    </a:lnTo>
                    <a:lnTo>
                      <a:pt x="49" y="46"/>
                    </a:lnTo>
                    <a:lnTo>
                      <a:pt x="49" y="47"/>
                    </a:lnTo>
                    <a:lnTo>
                      <a:pt x="50" y="47"/>
                    </a:lnTo>
                    <a:lnTo>
                      <a:pt x="51" y="46"/>
                    </a:lnTo>
                    <a:lnTo>
                      <a:pt x="56" y="46"/>
                    </a:lnTo>
                    <a:lnTo>
                      <a:pt x="56" y="53"/>
                    </a:lnTo>
                    <a:lnTo>
                      <a:pt x="54" y="53"/>
                    </a:lnTo>
                    <a:lnTo>
                      <a:pt x="51" y="54"/>
                    </a:lnTo>
                    <a:lnTo>
                      <a:pt x="47" y="54"/>
                    </a:lnTo>
                    <a:lnTo>
                      <a:pt x="45" y="53"/>
                    </a:lnTo>
                    <a:lnTo>
                      <a:pt x="44" y="53"/>
                    </a:lnTo>
                    <a:lnTo>
                      <a:pt x="41" y="52"/>
                    </a:lnTo>
                    <a:lnTo>
                      <a:pt x="40" y="51"/>
                    </a:lnTo>
                    <a:lnTo>
                      <a:pt x="38" y="46"/>
                    </a:lnTo>
                    <a:lnTo>
                      <a:pt x="38" y="43"/>
                    </a:lnTo>
                    <a:lnTo>
                      <a:pt x="35" y="48"/>
                    </a:lnTo>
                    <a:lnTo>
                      <a:pt x="33" y="50"/>
                    </a:lnTo>
                    <a:lnTo>
                      <a:pt x="31" y="51"/>
                    </a:lnTo>
                    <a:lnTo>
                      <a:pt x="24" y="54"/>
                    </a:lnTo>
                    <a:lnTo>
                      <a:pt x="18" y="54"/>
                    </a:lnTo>
                    <a:lnTo>
                      <a:pt x="14" y="53"/>
                    </a:lnTo>
                    <a:lnTo>
                      <a:pt x="12" y="52"/>
                    </a:lnTo>
                    <a:lnTo>
                      <a:pt x="8" y="50"/>
                    </a:lnTo>
                    <a:lnTo>
                      <a:pt x="5" y="47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9" y="4"/>
                    </a:lnTo>
                    <a:lnTo>
                      <a:pt x="13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6" name="Freeform 148"/>
              <p:cNvSpPr>
                <a:spLocks noEditPoints="1"/>
              </p:cNvSpPr>
              <p:nvPr/>
            </p:nvSpPr>
            <p:spPr bwMode="auto">
              <a:xfrm>
                <a:off x="3904" y="2991"/>
                <a:ext cx="62" cy="72"/>
              </a:xfrm>
              <a:custGeom>
                <a:avLst/>
                <a:gdLst/>
                <a:ahLst/>
                <a:cxnLst>
                  <a:cxn ang="0">
                    <a:pos x="31" y="10"/>
                  </a:cxn>
                  <a:cxn ang="0">
                    <a:pos x="18" y="46"/>
                  </a:cxn>
                  <a:cxn ang="0">
                    <a:pos x="43" y="46"/>
                  </a:cxn>
                  <a:cxn ang="0">
                    <a:pos x="31" y="10"/>
                  </a:cxn>
                  <a:cxn ang="0">
                    <a:pos x="26" y="0"/>
                  </a:cxn>
                  <a:cxn ang="0">
                    <a:pos x="36" y="0"/>
                  </a:cxn>
                  <a:cxn ang="0">
                    <a:pos x="37" y="1"/>
                  </a:cxn>
                  <a:cxn ang="0">
                    <a:pos x="37" y="3"/>
                  </a:cxn>
                  <a:cxn ang="0">
                    <a:pos x="62" y="69"/>
                  </a:cxn>
                  <a:cxn ang="0">
                    <a:pos x="62" y="72"/>
                  </a:cxn>
                  <a:cxn ang="0">
                    <a:pos x="52" y="72"/>
                  </a:cxn>
                  <a:cxn ang="0">
                    <a:pos x="52" y="71"/>
                  </a:cxn>
                  <a:cxn ang="0">
                    <a:pos x="46" y="54"/>
                  </a:cxn>
                  <a:cxn ang="0">
                    <a:pos x="16" y="54"/>
                  </a:cxn>
                  <a:cxn ang="0">
                    <a:pos x="10" y="71"/>
                  </a:cxn>
                  <a:cxn ang="0">
                    <a:pos x="10" y="72"/>
                  </a:cxn>
                  <a:cxn ang="0">
                    <a:pos x="1" y="72"/>
                  </a:cxn>
                  <a:cxn ang="0">
                    <a:pos x="0" y="71"/>
                  </a:cxn>
                  <a:cxn ang="0">
                    <a:pos x="1" y="70"/>
                  </a:cxn>
                  <a:cxn ang="0">
                    <a:pos x="1" y="69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6" y="1"/>
                  </a:cxn>
                  <a:cxn ang="0">
                    <a:pos x="26" y="0"/>
                  </a:cxn>
                </a:cxnLst>
                <a:rect l="0" t="0" r="r" b="b"/>
                <a:pathLst>
                  <a:path w="62" h="72">
                    <a:moveTo>
                      <a:pt x="31" y="10"/>
                    </a:moveTo>
                    <a:lnTo>
                      <a:pt x="18" y="46"/>
                    </a:lnTo>
                    <a:lnTo>
                      <a:pt x="43" y="46"/>
                    </a:lnTo>
                    <a:lnTo>
                      <a:pt x="31" y="10"/>
                    </a:lnTo>
                    <a:close/>
                    <a:moveTo>
                      <a:pt x="26" y="0"/>
                    </a:moveTo>
                    <a:lnTo>
                      <a:pt x="36" y="0"/>
                    </a:lnTo>
                    <a:lnTo>
                      <a:pt x="37" y="1"/>
                    </a:lnTo>
                    <a:lnTo>
                      <a:pt x="37" y="3"/>
                    </a:lnTo>
                    <a:lnTo>
                      <a:pt x="62" y="69"/>
                    </a:lnTo>
                    <a:lnTo>
                      <a:pt x="62" y="72"/>
                    </a:lnTo>
                    <a:lnTo>
                      <a:pt x="52" y="72"/>
                    </a:lnTo>
                    <a:lnTo>
                      <a:pt x="52" y="71"/>
                    </a:lnTo>
                    <a:lnTo>
                      <a:pt x="46" y="54"/>
                    </a:lnTo>
                    <a:lnTo>
                      <a:pt x="16" y="54"/>
                    </a:lnTo>
                    <a:lnTo>
                      <a:pt x="10" y="71"/>
                    </a:lnTo>
                    <a:lnTo>
                      <a:pt x="10" y="72"/>
                    </a:lnTo>
                    <a:lnTo>
                      <a:pt x="1" y="72"/>
                    </a:lnTo>
                    <a:lnTo>
                      <a:pt x="0" y="71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7" name="Freeform 149"/>
              <p:cNvSpPr>
                <a:spLocks noEditPoints="1"/>
              </p:cNvSpPr>
              <p:nvPr/>
            </p:nvSpPr>
            <p:spPr bwMode="auto">
              <a:xfrm>
                <a:off x="3976" y="2984"/>
                <a:ext cx="23" cy="80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7" y="26"/>
                  </a:cxn>
                  <a:cxn ang="0">
                    <a:pos x="7" y="27"/>
                  </a:cxn>
                  <a:cxn ang="0">
                    <a:pos x="9" y="27"/>
                  </a:cxn>
                  <a:cxn ang="0">
                    <a:pos x="9" y="68"/>
                  </a:cxn>
                  <a:cxn ang="0">
                    <a:pos x="11" y="69"/>
                  </a:cxn>
                  <a:cxn ang="0">
                    <a:pos x="11" y="71"/>
                  </a:cxn>
                  <a:cxn ang="0">
                    <a:pos x="12" y="72"/>
                  </a:cxn>
                  <a:cxn ang="0">
                    <a:pos x="23" y="72"/>
                  </a:cxn>
                  <a:cxn ang="0">
                    <a:pos x="23" y="77"/>
                  </a:cxn>
                  <a:cxn ang="0">
                    <a:pos x="21" y="79"/>
                  </a:cxn>
                  <a:cxn ang="0">
                    <a:pos x="19" y="79"/>
                  </a:cxn>
                  <a:cxn ang="0">
                    <a:pos x="18" y="80"/>
                  </a:cxn>
                  <a:cxn ang="0">
                    <a:pos x="11" y="80"/>
                  </a:cxn>
                  <a:cxn ang="0">
                    <a:pos x="7" y="79"/>
                  </a:cxn>
                  <a:cxn ang="0">
                    <a:pos x="5" y="78"/>
                  </a:cxn>
                  <a:cxn ang="0">
                    <a:pos x="1" y="71"/>
                  </a:cxn>
                  <a:cxn ang="0">
                    <a:pos x="0" y="67"/>
                  </a:cxn>
                  <a:cxn ang="0">
                    <a:pos x="0" y="27"/>
                  </a:cxn>
                  <a:cxn ang="0">
                    <a:pos x="1" y="27"/>
                  </a:cxn>
                  <a:cxn ang="0">
                    <a:pos x="2" y="26"/>
                  </a:cxn>
                  <a:cxn ang="0">
                    <a:pos x="6" y="0"/>
                  </a:cxn>
                  <a:cxn ang="0">
                    <a:pos x="14" y="0"/>
                  </a:cxn>
                  <a:cxn ang="0">
                    <a:pos x="14" y="1"/>
                  </a:cxn>
                  <a:cxn ang="0">
                    <a:pos x="8" y="17"/>
                  </a:cxn>
                  <a:cxn ang="0">
                    <a:pos x="8" y="18"/>
                  </a:cxn>
                  <a:cxn ang="0">
                    <a:pos x="1" y="18"/>
                  </a:cxn>
                  <a:cxn ang="0">
                    <a:pos x="1" y="17"/>
                  </a:cxn>
                  <a:cxn ang="0">
                    <a:pos x="6" y="1"/>
                  </a:cxn>
                  <a:cxn ang="0">
                    <a:pos x="6" y="0"/>
                  </a:cxn>
                </a:cxnLst>
                <a:rect l="0" t="0" r="r" b="b"/>
                <a:pathLst>
                  <a:path w="23" h="80">
                    <a:moveTo>
                      <a:pt x="2" y="26"/>
                    </a:moveTo>
                    <a:lnTo>
                      <a:pt x="7" y="26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68"/>
                    </a:lnTo>
                    <a:lnTo>
                      <a:pt x="11" y="69"/>
                    </a:lnTo>
                    <a:lnTo>
                      <a:pt x="11" y="71"/>
                    </a:lnTo>
                    <a:lnTo>
                      <a:pt x="12" y="72"/>
                    </a:lnTo>
                    <a:lnTo>
                      <a:pt x="23" y="72"/>
                    </a:lnTo>
                    <a:lnTo>
                      <a:pt x="23" y="77"/>
                    </a:lnTo>
                    <a:lnTo>
                      <a:pt x="21" y="79"/>
                    </a:lnTo>
                    <a:lnTo>
                      <a:pt x="19" y="79"/>
                    </a:lnTo>
                    <a:lnTo>
                      <a:pt x="18" y="80"/>
                    </a:lnTo>
                    <a:lnTo>
                      <a:pt x="11" y="80"/>
                    </a:lnTo>
                    <a:lnTo>
                      <a:pt x="7" y="79"/>
                    </a:lnTo>
                    <a:lnTo>
                      <a:pt x="5" y="78"/>
                    </a:lnTo>
                    <a:lnTo>
                      <a:pt x="1" y="71"/>
                    </a:lnTo>
                    <a:lnTo>
                      <a:pt x="0" y="67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2" y="26"/>
                    </a:lnTo>
                    <a:close/>
                    <a:moveTo>
                      <a:pt x="6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8" name="Freeform 150"/>
              <p:cNvSpPr>
                <a:spLocks/>
              </p:cNvSpPr>
              <p:nvPr/>
            </p:nvSpPr>
            <p:spPr bwMode="auto">
              <a:xfrm>
                <a:off x="3998" y="3011"/>
                <a:ext cx="42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6"/>
                  </a:cxn>
                  <a:cxn ang="0">
                    <a:pos x="41" y="8"/>
                  </a:cxn>
                  <a:cxn ang="0">
                    <a:pos x="23" y="8"/>
                  </a:cxn>
                  <a:cxn ang="0">
                    <a:pos x="23" y="15"/>
                  </a:cxn>
                  <a:cxn ang="0">
                    <a:pos x="22" y="19"/>
                  </a:cxn>
                  <a:cxn ang="0">
                    <a:pos x="22" y="22"/>
                  </a:cxn>
                  <a:cxn ang="0">
                    <a:pos x="23" y="29"/>
                  </a:cxn>
                  <a:cxn ang="0">
                    <a:pos x="23" y="37"/>
                  </a:cxn>
                  <a:cxn ang="0">
                    <a:pos x="25" y="41"/>
                  </a:cxn>
                  <a:cxn ang="0">
                    <a:pos x="25" y="42"/>
                  </a:cxn>
                  <a:cxn ang="0">
                    <a:pos x="26" y="45"/>
                  </a:cxn>
                  <a:cxn ang="0">
                    <a:pos x="33" y="45"/>
                  </a:cxn>
                  <a:cxn ang="0">
                    <a:pos x="34" y="44"/>
                  </a:cxn>
                  <a:cxn ang="0">
                    <a:pos x="36" y="44"/>
                  </a:cxn>
                  <a:cxn ang="0">
                    <a:pos x="36" y="45"/>
                  </a:cxn>
                  <a:cxn ang="0">
                    <a:pos x="37" y="45"/>
                  </a:cxn>
                  <a:cxn ang="0">
                    <a:pos x="37" y="50"/>
                  </a:cxn>
                  <a:cxn ang="0">
                    <a:pos x="36" y="51"/>
                  </a:cxn>
                  <a:cxn ang="0">
                    <a:pos x="36" y="52"/>
                  </a:cxn>
                  <a:cxn ang="0">
                    <a:pos x="32" y="52"/>
                  </a:cxn>
                  <a:cxn ang="0">
                    <a:pos x="31" y="53"/>
                  </a:cxn>
                  <a:cxn ang="0">
                    <a:pos x="26" y="53"/>
                  </a:cxn>
                  <a:cxn ang="0">
                    <a:pos x="23" y="52"/>
                  </a:cxn>
                  <a:cxn ang="0">
                    <a:pos x="21" y="52"/>
                  </a:cxn>
                  <a:cxn ang="0">
                    <a:pos x="17" y="49"/>
                  </a:cxn>
                  <a:cxn ang="0">
                    <a:pos x="15" y="44"/>
                  </a:cxn>
                  <a:cxn ang="0">
                    <a:pos x="15" y="40"/>
                  </a:cxn>
                  <a:cxn ang="0">
                    <a:pos x="13" y="36"/>
                  </a:cxn>
                  <a:cxn ang="0">
                    <a:pos x="13" y="13"/>
                  </a:cxn>
                  <a:cxn ang="0">
                    <a:pos x="15" y="10"/>
                  </a:cxn>
                  <a:cxn ang="0">
                    <a:pos x="15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42" h="53">
                    <a:moveTo>
                      <a:pt x="0" y="0"/>
                    </a:moveTo>
                    <a:lnTo>
                      <a:pt x="42" y="0"/>
                    </a:lnTo>
                    <a:lnTo>
                      <a:pt x="42" y="6"/>
                    </a:lnTo>
                    <a:lnTo>
                      <a:pt x="41" y="8"/>
                    </a:lnTo>
                    <a:lnTo>
                      <a:pt x="23" y="8"/>
                    </a:lnTo>
                    <a:lnTo>
                      <a:pt x="23" y="15"/>
                    </a:lnTo>
                    <a:lnTo>
                      <a:pt x="22" y="19"/>
                    </a:lnTo>
                    <a:lnTo>
                      <a:pt x="22" y="22"/>
                    </a:lnTo>
                    <a:lnTo>
                      <a:pt x="23" y="29"/>
                    </a:lnTo>
                    <a:lnTo>
                      <a:pt x="23" y="37"/>
                    </a:lnTo>
                    <a:lnTo>
                      <a:pt x="25" y="41"/>
                    </a:lnTo>
                    <a:lnTo>
                      <a:pt x="25" y="42"/>
                    </a:lnTo>
                    <a:lnTo>
                      <a:pt x="26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7" y="45"/>
                    </a:lnTo>
                    <a:lnTo>
                      <a:pt x="37" y="50"/>
                    </a:lnTo>
                    <a:lnTo>
                      <a:pt x="36" y="51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31" y="53"/>
                    </a:lnTo>
                    <a:lnTo>
                      <a:pt x="26" y="53"/>
                    </a:lnTo>
                    <a:lnTo>
                      <a:pt x="23" y="52"/>
                    </a:lnTo>
                    <a:lnTo>
                      <a:pt x="21" y="52"/>
                    </a:lnTo>
                    <a:lnTo>
                      <a:pt x="17" y="49"/>
                    </a:lnTo>
                    <a:lnTo>
                      <a:pt x="15" y="44"/>
                    </a:lnTo>
                    <a:lnTo>
                      <a:pt x="15" y="40"/>
                    </a:lnTo>
                    <a:lnTo>
                      <a:pt x="13" y="36"/>
                    </a:lnTo>
                    <a:lnTo>
                      <a:pt x="13" y="13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199" name="Freeform 151"/>
              <p:cNvSpPr>
                <a:spLocks/>
              </p:cNvSpPr>
              <p:nvPr/>
            </p:nvSpPr>
            <p:spPr bwMode="auto">
              <a:xfrm>
                <a:off x="4049" y="3010"/>
                <a:ext cx="43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9"/>
                  </a:cxn>
                  <a:cxn ang="0">
                    <a:pos x="13" y="5"/>
                  </a:cxn>
                  <a:cxn ang="0">
                    <a:pos x="17" y="1"/>
                  </a:cxn>
                  <a:cxn ang="0">
                    <a:pos x="22" y="0"/>
                  </a:cxn>
                  <a:cxn ang="0">
                    <a:pos x="31" y="0"/>
                  </a:cxn>
                  <a:cxn ang="0">
                    <a:pos x="34" y="1"/>
                  </a:cxn>
                  <a:cxn ang="0">
                    <a:pos x="42" y="9"/>
                  </a:cxn>
                  <a:cxn ang="0">
                    <a:pos x="43" y="12"/>
                  </a:cxn>
                  <a:cxn ang="0">
                    <a:pos x="43" y="73"/>
                  </a:cxn>
                  <a:cxn ang="0">
                    <a:pos x="34" y="73"/>
                  </a:cxn>
                  <a:cxn ang="0">
                    <a:pos x="34" y="18"/>
                  </a:cxn>
                  <a:cxn ang="0">
                    <a:pos x="33" y="16"/>
                  </a:cxn>
                  <a:cxn ang="0">
                    <a:pos x="33" y="14"/>
                  </a:cxn>
                  <a:cxn ang="0">
                    <a:pos x="32" y="11"/>
                  </a:cxn>
                  <a:cxn ang="0">
                    <a:pos x="31" y="10"/>
                  </a:cxn>
                  <a:cxn ang="0">
                    <a:pos x="26" y="7"/>
                  </a:cxn>
                  <a:cxn ang="0">
                    <a:pos x="23" y="7"/>
                  </a:cxn>
                  <a:cxn ang="0">
                    <a:pos x="21" y="9"/>
                  </a:cxn>
                  <a:cxn ang="0">
                    <a:pos x="17" y="10"/>
                  </a:cxn>
                  <a:cxn ang="0">
                    <a:pos x="13" y="12"/>
                  </a:cxn>
                  <a:cxn ang="0">
                    <a:pos x="9" y="17"/>
                  </a:cxn>
                  <a:cxn ang="0">
                    <a:pos x="9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43" h="73">
                    <a:moveTo>
                      <a:pt x="2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42" y="9"/>
                    </a:lnTo>
                    <a:lnTo>
                      <a:pt x="43" y="12"/>
                    </a:lnTo>
                    <a:lnTo>
                      <a:pt x="43" y="73"/>
                    </a:lnTo>
                    <a:lnTo>
                      <a:pt x="34" y="73"/>
                    </a:lnTo>
                    <a:lnTo>
                      <a:pt x="34" y="18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2" y="11"/>
                    </a:lnTo>
                    <a:lnTo>
                      <a:pt x="31" y="10"/>
                    </a:lnTo>
                    <a:lnTo>
                      <a:pt x="26" y="7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17" y="10"/>
                    </a:lnTo>
                    <a:lnTo>
                      <a:pt x="13" y="12"/>
                    </a:lnTo>
                    <a:lnTo>
                      <a:pt x="9" y="17"/>
                    </a:lnTo>
                    <a:lnTo>
                      <a:pt x="9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0" name="Freeform 152"/>
              <p:cNvSpPr>
                <a:spLocks noEditPoints="1"/>
              </p:cNvSpPr>
              <p:nvPr/>
            </p:nvSpPr>
            <p:spPr bwMode="auto">
              <a:xfrm>
                <a:off x="4107" y="3011"/>
                <a:ext cx="53" cy="53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18" y="9"/>
                  </a:cxn>
                  <a:cxn ang="0">
                    <a:pos x="16" y="10"/>
                  </a:cxn>
                  <a:cxn ang="0">
                    <a:pos x="11" y="15"/>
                  </a:cxn>
                  <a:cxn ang="0">
                    <a:pos x="10" y="19"/>
                  </a:cxn>
                  <a:cxn ang="0">
                    <a:pos x="10" y="34"/>
                  </a:cxn>
                  <a:cxn ang="0">
                    <a:pos x="11" y="37"/>
                  </a:cxn>
                  <a:cxn ang="0">
                    <a:pos x="12" y="40"/>
                  </a:cxn>
                  <a:cxn ang="0">
                    <a:pos x="15" y="42"/>
                  </a:cxn>
                  <a:cxn ang="0">
                    <a:pos x="20" y="45"/>
                  </a:cxn>
                  <a:cxn ang="0">
                    <a:pos x="24" y="46"/>
                  </a:cxn>
                  <a:cxn ang="0">
                    <a:pos x="32" y="44"/>
                  </a:cxn>
                  <a:cxn ang="0">
                    <a:pos x="34" y="41"/>
                  </a:cxn>
                  <a:cxn ang="0">
                    <a:pos x="37" y="37"/>
                  </a:cxn>
                  <a:cxn ang="0">
                    <a:pos x="38" y="34"/>
                  </a:cxn>
                  <a:cxn ang="0">
                    <a:pos x="38" y="25"/>
                  </a:cxn>
                  <a:cxn ang="0">
                    <a:pos x="37" y="21"/>
                  </a:cxn>
                  <a:cxn ang="0">
                    <a:pos x="37" y="19"/>
                  </a:cxn>
                  <a:cxn ang="0">
                    <a:pos x="34" y="14"/>
                  </a:cxn>
                  <a:cxn ang="0">
                    <a:pos x="32" y="11"/>
                  </a:cxn>
                  <a:cxn ang="0">
                    <a:pos x="31" y="9"/>
                  </a:cxn>
                  <a:cxn ang="0">
                    <a:pos x="28" y="8"/>
                  </a:cxn>
                  <a:cxn ang="0">
                    <a:pos x="22" y="8"/>
                  </a:cxn>
                  <a:cxn ang="0">
                    <a:pos x="20" y="0"/>
                  </a:cxn>
                  <a:cxn ang="0">
                    <a:pos x="52" y="0"/>
                  </a:cxn>
                  <a:cxn ang="0">
                    <a:pos x="53" y="1"/>
                  </a:cxn>
                  <a:cxn ang="0">
                    <a:pos x="53" y="5"/>
                  </a:cxn>
                  <a:cxn ang="0">
                    <a:pos x="52" y="6"/>
                  </a:cxn>
                  <a:cxn ang="0">
                    <a:pos x="52" y="8"/>
                  </a:cxn>
                  <a:cxn ang="0">
                    <a:pos x="38" y="8"/>
                  </a:cxn>
                  <a:cxn ang="0">
                    <a:pos x="41" y="9"/>
                  </a:cxn>
                  <a:cxn ang="0">
                    <a:pos x="47" y="21"/>
                  </a:cxn>
                  <a:cxn ang="0">
                    <a:pos x="47" y="32"/>
                  </a:cxn>
                  <a:cxn ang="0">
                    <a:pos x="44" y="42"/>
                  </a:cxn>
                  <a:cxn ang="0">
                    <a:pos x="42" y="46"/>
                  </a:cxn>
                  <a:cxn ang="0">
                    <a:pos x="34" y="51"/>
                  </a:cxn>
                  <a:cxn ang="0">
                    <a:pos x="29" y="52"/>
                  </a:cxn>
                  <a:cxn ang="0">
                    <a:pos x="23" y="53"/>
                  </a:cxn>
                  <a:cxn ang="0">
                    <a:pos x="20" y="53"/>
                  </a:cxn>
                  <a:cxn ang="0">
                    <a:pos x="16" y="52"/>
                  </a:cxn>
                  <a:cxn ang="0">
                    <a:pos x="13" y="51"/>
                  </a:cxn>
                  <a:cxn ang="0">
                    <a:pos x="8" y="50"/>
                  </a:cxn>
                  <a:cxn ang="0">
                    <a:pos x="3" y="42"/>
                  </a:cxn>
                  <a:cxn ang="0">
                    <a:pos x="1" y="37"/>
                  </a:cxn>
                  <a:cxn ang="0">
                    <a:pos x="0" y="32"/>
                  </a:cxn>
                  <a:cxn ang="0">
                    <a:pos x="0" y="21"/>
                  </a:cxn>
                  <a:cxn ang="0">
                    <a:pos x="1" y="15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5" y="1"/>
                  </a:cxn>
                  <a:cxn ang="0">
                    <a:pos x="20" y="0"/>
                  </a:cxn>
                </a:cxnLst>
                <a:rect l="0" t="0" r="r" b="b"/>
                <a:pathLst>
                  <a:path w="53" h="53">
                    <a:moveTo>
                      <a:pt x="22" y="8"/>
                    </a:moveTo>
                    <a:lnTo>
                      <a:pt x="18" y="9"/>
                    </a:lnTo>
                    <a:lnTo>
                      <a:pt x="16" y="10"/>
                    </a:lnTo>
                    <a:lnTo>
                      <a:pt x="11" y="15"/>
                    </a:lnTo>
                    <a:lnTo>
                      <a:pt x="10" y="19"/>
                    </a:lnTo>
                    <a:lnTo>
                      <a:pt x="10" y="34"/>
                    </a:lnTo>
                    <a:lnTo>
                      <a:pt x="11" y="37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20" y="45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7" y="37"/>
                    </a:lnTo>
                    <a:lnTo>
                      <a:pt x="38" y="34"/>
                    </a:lnTo>
                    <a:lnTo>
                      <a:pt x="38" y="25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4" y="14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8" y="8"/>
                    </a:lnTo>
                    <a:lnTo>
                      <a:pt x="22" y="8"/>
                    </a:lnTo>
                    <a:close/>
                    <a:moveTo>
                      <a:pt x="20" y="0"/>
                    </a:moveTo>
                    <a:lnTo>
                      <a:pt x="52" y="0"/>
                    </a:lnTo>
                    <a:lnTo>
                      <a:pt x="53" y="1"/>
                    </a:lnTo>
                    <a:lnTo>
                      <a:pt x="53" y="5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38" y="8"/>
                    </a:lnTo>
                    <a:lnTo>
                      <a:pt x="41" y="9"/>
                    </a:lnTo>
                    <a:lnTo>
                      <a:pt x="47" y="21"/>
                    </a:lnTo>
                    <a:lnTo>
                      <a:pt x="47" y="32"/>
                    </a:lnTo>
                    <a:lnTo>
                      <a:pt x="44" y="42"/>
                    </a:lnTo>
                    <a:lnTo>
                      <a:pt x="42" y="46"/>
                    </a:lnTo>
                    <a:lnTo>
                      <a:pt x="34" y="51"/>
                    </a:lnTo>
                    <a:lnTo>
                      <a:pt x="29" y="52"/>
                    </a:lnTo>
                    <a:lnTo>
                      <a:pt x="23" y="53"/>
                    </a:lnTo>
                    <a:lnTo>
                      <a:pt x="20" y="53"/>
                    </a:lnTo>
                    <a:lnTo>
                      <a:pt x="16" y="52"/>
                    </a:lnTo>
                    <a:lnTo>
                      <a:pt x="13" y="51"/>
                    </a:lnTo>
                    <a:lnTo>
                      <a:pt x="8" y="50"/>
                    </a:lnTo>
                    <a:lnTo>
                      <a:pt x="3" y="42"/>
                    </a:lnTo>
                    <a:lnTo>
                      <a:pt x="1" y="37"/>
                    </a:lnTo>
                    <a:lnTo>
                      <a:pt x="0" y="32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1" name="Freeform 153"/>
              <p:cNvSpPr>
                <a:spLocks/>
              </p:cNvSpPr>
              <p:nvPr/>
            </p:nvSpPr>
            <p:spPr bwMode="auto">
              <a:xfrm>
                <a:off x="4170" y="3010"/>
                <a:ext cx="43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9" y="9"/>
                  </a:cxn>
                  <a:cxn ang="0">
                    <a:pos x="12" y="5"/>
                  </a:cxn>
                  <a:cxn ang="0">
                    <a:pos x="17" y="1"/>
                  </a:cxn>
                  <a:cxn ang="0">
                    <a:pos x="21" y="0"/>
                  </a:cxn>
                  <a:cxn ang="0">
                    <a:pos x="30" y="0"/>
                  </a:cxn>
                  <a:cxn ang="0">
                    <a:pos x="33" y="1"/>
                  </a:cxn>
                  <a:cxn ang="0">
                    <a:pos x="37" y="4"/>
                  </a:cxn>
                  <a:cxn ang="0">
                    <a:pos x="39" y="6"/>
                  </a:cxn>
                  <a:cxn ang="0">
                    <a:pos x="41" y="9"/>
                  </a:cxn>
                  <a:cxn ang="0">
                    <a:pos x="43" y="16"/>
                  </a:cxn>
                  <a:cxn ang="0">
                    <a:pos x="43" y="72"/>
                  </a:cxn>
                  <a:cxn ang="0">
                    <a:pos x="42" y="73"/>
                  </a:cxn>
                  <a:cxn ang="0">
                    <a:pos x="34" y="73"/>
                  </a:cxn>
                  <a:cxn ang="0">
                    <a:pos x="34" y="22"/>
                  </a:cxn>
                  <a:cxn ang="0">
                    <a:pos x="33" y="18"/>
                  </a:cxn>
                  <a:cxn ang="0">
                    <a:pos x="33" y="16"/>
                  </a:cxn>
                  <a:cxn ang="0">
                    <a:pos x="31" y="11"/>
                  </a:cxn>
                  <a:cxn ang="0">
                    <a:pos x="28" y="9"/>
                  </a:cxn>
                  <a:cxn ang="0">
                    <a:pos x="26" y="7"/>
                  </a:cxn>
                  <a:cxn ang="0">
                    <a:pos x="23" y="7"/>
                  </a:cxn>
                  <a:cxn ang="0">
                    <a:pos x="20" y="9"/>
                  </a:cxn>
                  <a:cxn ang="0">
                    <a:pos x="17" y="10"/>
                  </a:cxn>
                  <a:cxn ang="0">
                    <a:pos x="13" y="12"/>
                  </a:cxn>
                  <a:cxn ang="0">
                    <a:pos x="10" y="17"/>
                  </a:cxn>
                  <a:cxn ang="0">
                    <a:pos x="10" y="52"/>
                  </a:cxn>
                  <a:cxn ang="0">
                    <a:pos x="9" y="53"/>
                  </a:cxn>
                  <a:cxn ang="0">
                    <a:pos x="1" y="53"/>
                  </a:cxn>
                  <a:cxn ang="0">
                    <a:pos x="1" y="52"/>
                  </a:cxn>
                  <a:cxn ang="0">
                    <a:pos x="0" y="52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43" h="73">
                    <a:moveTo>
                      <a:pt x="2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9"/>
                    </a:lnTo>
                    <a:lnTo>
                      <a:pt x="12" y="5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33" y="1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6"/>
                    </a:lnTo>
                    <a:lnTo>
                      <a:pt x="43" y="72"/>
                    </a:lnTo>
                    <a:lnTo>
                      <a:pt x="42" y="73"/>
                    </a:lnTo>
                    <a:lnTo>
                      <a:pt x="34" y="73"/>
                    </a:lnTo>
                    <a:lnTo>
                      <a:pt x="34" y="22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1" y="11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3" y="7"/>
                    </a:lnTo>
                    <a:lnTo>
                      <a:pt x="20" y="9"/>
                    </a:lnTo>
                    <a:lnTo>
                      <a:pt x="17" y="10"/>
                    </a:lnTo>
                    <a:lnTo>
                      <a:pt x="13" y="12"/>
                    </a:lnTo>
                    <a:lnTo>
                      <a:pt x="10" y="17"/>
                    </a:lnTo>
                    <a:lnTo>
                      <a:pt x="10" y="52"/>
                    </a:lnTo>
                    <a:lnTo>
                      <a:pt x="9" y="53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0" y="5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2" name="Freeform 154"/>
              <p:cNvSpPr>
                <a:spLocks/>
              </p:cNvSpPr>
              <p:nvPr/>
            </p:nvSpPr>
            <p:spPr bwMode="auto">
              <a:xfrm>
                <a:off x="4228" y="3010"/>
                <a:ext cx="37" cy="7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1" y="1"/>
                  </a:cxn>
                  <a:cxn ang="0">
                    <a:pos x="36" y="4"/>
                  </a:cxn>
                  <a:cxn ang="0">
                    <a:pos x="37" y="5"/>
                  </a:cxn>
                  <a:cxn ang="0">
                    <a:pos x="35" y="12"/>
                  </a:cxn>
                  <a:cxn ang="0">
                    <a:pos x="32" y="11"/>
                  </a:cxn>
                  <a:cxn ang="0">
                    <a:pos x="28" y="9"/>
                  </a:cxn>
                  <a:cxn ang="0">
                    <a:pos x="20" y="7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9" y="26"/>
                  </a:cxn>
                  <a:cxn ang="0">
                    <a:pos x="10" y="35"/>
                  </a:cxn>
                  <a:cxn ang="0">
                    <a:pos x="14" y="40"/>
                  </a:cxn>
                  <a:cxn ang="0">
                    <a:pos x="21" y="45"/>
                  </a:cxn>
                  <a:cxn ang="0">
                    <a:pos x="28" y="47"/>
                  </a:cxn>
                  <a:cxn ang="0">
                    <a:pos x="33" y="48"/>
                  </a:cxn>
                  <a:cxn ang="0">
                    <a:pos x="36" y="52"/>
                  </a:cxn>
                  <a:cxn ang="0">
                    <a:pos x="37" y="62"/>
                  </a:cxn>
                  <a:cxn ang="0">
                    <a:pos x="36" y="67"/>
                  </a:cxn>
                  <a:cxn ang="0">
                    <a:pos x="33" y="71"/>
                  </a:cxn>
                  <a:cxn ang="0">
                    <a:pos x="31" y="72"/>
                  </a:cxn>
                  <a:cxn ang="0">
                    <a:pos x="28" y="73"/>
                  </a:cxn>
                  <a:cxn ang="0">
                    <a:pos x="25" y="72"/>
                  </a:cxn>
                  <a:cxn ang="0">
                    <a:pos x="27" y="67"/>
                  </a:cxn>
                  <a:cxn ang="0">
                    <a:pos x="30" y="61"/>
                  </a:cxn>
                  <a:cxn ang="0">
                    <a:pos x="27" y="54"/>
                  </a:cxn>
                  <a:cxn ang="0">
                    <a:pos x="24" y="53"/>
                  </a:cxn>
                  <a:cxn ang="0">
                    <a:pos x="16" y="52"/>
                  </a:cxn>
                  <a:cxn ang="0">
                    <a:pos x="5" y="45"/>
                  </a:cxn>
                  <a:cxn ang="0">
                    <a:pos x="2" y="41"/>
                  </a:cxn>
                  <a:cxn ang="0">
                    <a:pos x="0" y="33"/>
                  </a:cxn>
                  <a:cxn ang="0">
                    <a:pos x="1" y="15"/>
                  </a:cxn>
                  <a:cxn ang="0">
                    <a:pos x="6" y="6"/>
                  </a:cxn>
                  <a:cxn ang="0">
                    <a:pos x="19" y="0"/>
                  </a:cxn>
                </a:cxnLst>
                <a:rect l="0" t="0" r="r" b="b"/>
                <a:pathLst>
                  <a:path w="37" h="73">
                    <a:moveTo>
                      <a:pt x="19" y="0"/>
                    </a:moveTo>
                    <a:lnTo>
                      <a:pt x="27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10" y="18"/>
                    </a:lnTo>
                    <a:lnTo>
                      <a:pt x="10" y="22"/>
                    </a:lnTo>
                    <a:lnTo>
                      <a:pt x="9" y="26"/>
                    </a:lnTo>
                    <a:lnTo>
                      <a:pt x="10" y="31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4" y="40"/>
                    </a:lnTo>
                    <a:lnTo>
                      <a:pt x="16" y="42"/>
                    </a:lnTo>
                    <a:lnTo>
                      <a:pt x="21" y="45"/>
                    </a:lnTo>
                    <a:lnTo>
                      <a:pt x="24" y="45"/>
                    </a:lnTo>
                    <a:lnTo>
                      <a:pt x="28" y="47"/>
                    </a:lnTo>
                    <a:lnTo>
                      <a:pt x="31" y="47"/>
                    </a:lnTo>
                    <a:lnTo>
                      <a:pt x="33" y="48"/>
                    </a:lnTo>
                    <a:lnTo>
                      <a:pt x="35" y="50"/>
                    </a:lnTo>
                    <a:lnTo>
                      <a:pt x="36" y="52"/>
                    </a:lnTo>
                    <a:lnTo>
                      <a:pt x="37" y="53"/>
                    </a:lnTo>
                    <a:lnTo>
                      <a:pt x="37" y="62"/>
                    </a:lnTo>
                    <a:lnTo>
                      <a:pt x="36" y="64"/>
                    </a:lnTo>
                    <a:lnTo>
                      <a:pt x="36" y="67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2" y="72"/>
                    </a:lnTo>
                    <a:lnTo>
                      <a:pt x="31" y="72"/>
                    </a:lnTo>
                    <a:lnTo>
                      <a:pt x="31" y="73"/>
                    </a:lnTo>
                    <a:lnTo>
                      <a:pt x="28" y="73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5" y="69"/>
                    </a:lnTo>
                    <a:lnTo>
                      <a:pt x="27" y="67"/>
                    </a:lnTo>
                    <a:lnTo>
                      <a:pt x="27" y="66"/>
                    </a:lnTo>
                    <a:lnTo>
                      <a:pt x="30" y="61"/>
                    </a:lnTo>
                    <a:lnTo>
                      <a:pt x="30" y="57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4" y="53"/>
                    </a:lnTo>
                    <a:lnTo>
                      <a:pt x="21" y="53"/>
                    </a:lnTo>
                    <a:lnTo>
                      <a:pt x="16" y="52"/>
                    </a:lnTo>
                    <a:lnTo>
                      <a:pt x="9" y="48"/>
                    </a:lnTo>
                    <a:lnTo>
                      <a:pt x="5" y="45"/>
                    </a:lnTo>
                    <a:lnTo>
                      <a:pt x="4" y="42"/>
                    </a:lnTo>
                    <a:lnTo>
                      <a:pt x="2" y="41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3" name="Freeform 155"/>
              <p:cNvSpPr>
                <a:spLocks/>
              </p:cNvSpPr>
              <p:nvPr/>
            </p:nvSpPr>
            <p:spPr bwMode="auto">
              <a:xfrm>
                <a:off x="4299" y="3031"/>
                <a:ext cx="27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6" y="0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27" y="6"/>
                  </a:cxn>
                  <a:cxn ang="0">
                    <a:pos x="24" y="9"/>
                  </a:cxn>
                  <a:cxn ang="0">
                    <a:pos x="2" y="9"/>
                  </a:cxn>
                  <a:cxn ang="0">
                    <a:pos x="1" y="7"/>
                  </a:cxn>
                  <a:cxn ang="0">
                    <a:pos x="0" y="7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27" h="9">
                    <a:moveTo>
                      <a:pt x="2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6"/>
                    </a:lnTo>
                    <a:lnTo>
                      <a:pt x="24" y="9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4" name="Freeform 156"/>
              <p:cNvSpPr>
                <a:spLocks/>
              </p:cNvSpPr>
              <p:nvPr/>
            </p:nvSpPr>
            <p:spPr bwMode="auto">
              <a:xfrm>
                <a:off x="4364" y="2991"/>
                <a:ext cx="40" cy="7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8" y="0"/>
                  </a:cxn>
                  <a:cxn ang="0">
                    <a:pos x="38" y="1"/>
                  </a:cxn>
                  <a:cxn ang="0">
                    <a:pos x="40" y="1"/>
                  </a:cxn>
                  <a:cxn ang="0">
                    <a:pos x="40" y="8"/>
                  </a:cxn>
                  <a:cxn ang="0">
                    <a:pos x="38" y="8"/>
                  </a:cxn>
                  <a:cxn ang="0">
                    <a:pos x="38" y="9"/>
                  </a:cxn>
                  <a:cxn ang="0">
                    <a:pos x="10" y="9"/>
                  </a:cxn>
                  <a:cxn ang="0">
                    <a:pos x="10" y="31"/>
                  </a:cxn>
                  <a:cxn ang="0">
                    <a:pos x="35" y="31"/>
                  </a:cxn>
                  <a:cxn ang="0">
                    <a:pos x="36" y="33"/>
                  </a:cxn>
                  <a:cxn ang="0">
                    <a:pos x="36" y="36"/>
                  </a:cxn>
                  <a:cxn ang="0">
                    <a:pos x="35" y="37"/>
                  </a:cxn>
                  <a:cxn ang="0">
                    <a:pos x="35" y="39"/>
                  </a:cxn>
                  <a:cxn ang="0">
                    <a:pos x="10" y="39"/>
                  </a:cxn>
                  <a:cxn ang="0">
                    <a:pos x="10" y="65"/>
                  </a:cxn>
                  <a:cxn ang="0">
                    <a:pos x="40" y="65"/>
                  </a:cxn>
                  <a:cxn ang="0">
                    <a:pos x="40" y="72"/>
                  </a:cxn>
                  <a:cxn ang="0">
                    <a:pos x="3" y="72"/>
                  </a:cxn>
                  <a:cxn ang="0">
                    <a:pos x="0" y="70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4" y="0"/>
                  </a:cxn>
                </a:cxnLst>
                <a:rect l="0" t="0" r="r" b="b"/>
                <a:pathLst>
                  <a:path w="40" h="72">
                    <a:moveTo>
                      <a:pt x="4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10" y="9"/>
                    </a:lnTo>
                    <a:lnTo>
                      <a:pt x="10" y="31"/>
                    </a:lnTo>
                    <a:lnTo>
                      <a:pt x="35" y="31"/>
                    </a:lnTo>
                    <a:lnTo>
                      <a:pt x="36" y="33"/>
                    </a:lnTo>
                    <a:lnTo>
                      <a:pt x="36" y="36"/>
                    </a:lnTo>
                    <a:lnTo>
                      <a:pt x="35" y="37"/>
                    </a:lnTo>
                    <a:lnTo>
                      <a:pt x="35" y="39"/>
                    </a:lnTo>
                    <a:lnTo>
                      <a:pt x="10" y="39"/>
                    </a:lnTo>
                    <a:lnTo>
                      <a:pt x="10" y="65"/>
                    </a:lnTo>
                    <a:lnTo>
                      <a:pt x="40" y="65"/>
                    </a:lnTo>
                    <a:lnTo>
                      <a:pt x="40" y="72"/>
                    </a:lnTo>
                    <a:lnTo>
                      <a:pt x="3" y="72"/>
                    </a:lnTo>
                    <a:lnTo>
                      <a:pt x="0" y="70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5" name="Freeform 157"/>
              <p:cNvSpPr>
                <a:spLocks/>
              </p:cNvSpPr>
              <p:nvPr/>
            </p:nvSpPr>
            <p:spPr bwMode="auto">
              <a:xfrm>
                <a:off x="4412" y="3011"/>
                <a:ext cx="59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5" y="0"/>
                  </a:cxn>
                  <a:cxn ang="0">
                    <a:pos x="56" y="1"/>
                  </a:cxn>
                  <a:cxn ang="0">
                    <a:pos x="56" y="5"/>
                  </a:cxn>
                  <a:cxn ang="0">
                    <a:pos x="55" y="6"/>
                  </a:cxn>
                  <a:cxn ang="0">
                    <a:pos x="55" y="8"/>
                  </a:cxn>
                  <a:cxn ang="0">
                    <a:pos x="45" y="8"/>
                  </a:cxn>
                  <a:cxn ang="0">
                    <a:pos x="45" y="32"/>
                  </a:cxn>
                  <a:cxn ang="0">
                    <a:pos x="46" y="37"/>
                  </a:cxn>
                  <a:cxn ang="0">
                    <a:pos x="46" y="40"/>
                  </a:cxn>
                  <a:cxn ang="0">
                    <a:pos x="47" y="44"/>
                  </a:cxn>
                  <a:cxn ang="0">
                    <a:pos x="49" y="45"/>
                  </a:cxn>
                  <a:cxn ang="0">
                    <a:pos x="57" y="45"/>
                  </a:cxn>
                  <a:cxn ang="0">
                    <a:pos x="57" y="46"/>
                  </a:cxn>
                  <a:cxn ang="0">
                    <a:pos x="59" y="46"/>
                  </a:cxn>
                  <a:cxn ang="0">
                    <a:pos x="59" y="47"/>
                  </a:cxn>
                  <a:cxn ang="0">
                    <a:pos x="57" y="49"/>
                  </a:cxn>
                  <a:cxn ang="0">
                    <a:pos x="57" y="51"/>
                  </a:cxn>
                  <a:cxn ang="0">
                    <a:pos x="56" y="52"/>
                  </a:cxn>
                  <a:cxn ang="0">
                    <a:pos x="54" y="52"/>
                  </a:cxn>
                  <a:cxn ang="0">
                    <a:pos x="52" y="53"/>
                  </a:cxn>
                  <a:cxn ang="0">
                    <a:pos x="50" y="53"/>
                  </a:cxn>
                  <a:cxn ang="0">
                    <a:pos x="47" y="52"/>
                  </a:cxn>
                  <a:cxn ang="0">
                    <a:pos x="45" y="52"/>
                  </a:cxn>
                  <a:cxn ang="0">
                    <a:pos x="42" y="51"/>
                  </a:cxn>
                  <a:cxn ang="0">
                    <a:pos x="40" y="49"/>
                  </a:cxn>
                  <a:cxn ang="0">
                    <a:pos x="39" y="46"/>
                  </a:cxn>
                  <a:cxn ang="0">
                    <a:pos x="38" y="42"/>
                  </a:cxn>
                  <a:cxn ang="0">
                    <a:pos x="36" y="37"/>
                  </a:cxn>
                  <a:cxn ang="0">
                    <a:pos x="36" y="8"/>
                  </a:cxn>
                  <a:cxn ang="0">
                    <a:pos x="19" y="8"/>
                  </a:cxn>
                  <a:cxn ang="0">
                    <a:pos x="19" y="24"/>
                  </a:cxn>
                  <a:cxn ang="0">
                    <a:pos x="18" y="30"/>
                  </a:cxn>
                  <a:cxn ang="0">
                    <a:pos x="18" y="36"/>
                  </a:cxn>
                  <a:cxn ang="0">
                    <a:pos x="16" y="41"/>
                  </a:cxn>
                  <a:cxn ang="0">
                    <a:pos x="15" y="45"/>
                  </a:cxn>
                  <a:cxn ang="0">
                    <a:pos x="14" y="47"/>
                  </a:cxn>
                  <a:cxn ang="0">
                    <a:pos x="14" y="50"/>
                  </a:cxn>
                  <a:cxn ang="0">
                    <a:pos x="12" y="52"/>
                  </a:cxn>
                  <a:cxn ang="0">
                    <a:pos x="3" y="52"/>
                  </a:cxn>
                  <a:cxn ang="0">
                    <a:pos x="3" y="51"/>
                  </a:cxn>
                  <a:cxn ang="0">
                    <a:pos x="4" y="50"/>
                  </a:cxn>
                  <a:cxn ang="0">
                    <a:pos x="4" y="49"/>
                  </a:cxn>
                  <a:cxn ang="0">
                    <a:pos x="5" y="47"/>
                  </a:cxn>
                  <a:cxn ang="0">
                    <a:pos x="5" y="45"/>
                  </a:cxn>
                  <a:cxn ang="0">
                    <a:pos x="7" y="42"/>
                  </a:cxn>
                  <a:cxn ang="0">
                    <a:pos x="8" y="39"/>
                  </a:cxn>
                  <a:cxn ang="0">
                    <a:pos x="9" y="34"/>
                  </a:cxn>
                  <a:cxn ang="0">
                    <a:pos x="9" y="29"/>
                  </a:cxn>
                  <a:cxn ang="0">
                    <a:pos x="10" y="22"/>
                  </a:cxn>
                  <a:cxn ang="0">
                    <a:pos x="10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59" h="53">
                    <a:moveTo>
                      <a:pt x="0" y="0"/>
                    </a:moveTo>
                    <a:lnTo>
                      <a:pt x="55" y="0"/>
                    </a:lnTo>
                    <a:lnTo>
                      <a:pt x="56" y="1"/>
                    </a:lnTo>
                    <a:lnTo>
                      <a:pt x="56" y="5"/>
                    </a:lnTo>
                    <a:lnTo>
                      <a:pt x="55" y="6"/>
                    </a:lnTo>
                    <a:lnTo>
                      <a:pt x="55" y="8"/>
                    </a:lnTo>
                    <a:lnTo>
                      <a:pt x="45" y="8"/>
                    </a:lnTo>
                    <a:lnTo>
                      <a:pt x="45" y="32"/>
                    </a:lnTo>
                    <a:lnTo>
                      <a:pt x="46" y="37"/>
                    </a:lnTo>
                    <a:lnTo>
                      <a:pt x="46" y="40"/>
                    </a:lnTo>
                    <a:lnTo>
                      <a:pt x="47" y="44"/>
                    </a:lnTo>
                    <a:lnTo>
                      <a:pt x="49" y="45"/>
                    </a:lnTo>
                    <a:lnTo>
                      <a:pt x="57" y="45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7"/>
                    </a:lnTo>
                    <a:lnTo>
                      <a:pt x="57" y="49"/>
                    </a:lnTo>
                    <a:lnTo>
                      <a:pt x="57" y="51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2" y="51"/>
                    </a:lnTo>
                    <a:lnTo>
                      <a:pt x="40" y="49"/>
                    </a:lnTo>
                    <a:lnTo>
                      <a:pt x="39" y="46"/>
                    </a:lnTo>
                    <a:lnTo>
                      <a:pt x="38" y="42"/>
                    </a:lnTo>
                    <a:lnTo>
                      <a:pt x="36" y="37"/>
                    </a:lnTo>
                    <a:lnTo>
                      <a:pt x="36" y="8"/>
                    </a:lnTo>
                    <a:lnTo>
                      <a:pt x="19" y="8"/>
                    </a:lnTo>
                    <a:lnTo>
                      <a:pt x="19" y="24"/>
                    </a:lnTo>
                    <a:lnTo>
                      <a:pt x="18" y="30"/>
                    </a:lnTo>
                    <a:lnTo>
                      <a:pt x="18" y="36"/>
                    </a:lnTo>
                    <a:lnTo>
                      <a:pt x="16" y="41"/>
                    </a:lnTo>
                    <a:lnTo>
                      <a:pt x="15" y="45"/>
                    </a:lnTo>
                    <a:lnTo>
                      <a:pt x="14" y="47"/>
                    </a:lnTo>
                    <a:lnTo>
                      <a:pt x="14" y="50"/>
                    </a:lnTo>
                    <a:lnTo>
                      <a:pt x="12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7" y="42"/>
                    </a:lnTo>
                    <a:lnTo>
                      <a:pt x="8" y="39"/>
                    </a:lnTo>
                    <a:lnTo>
                      <a:pt x="9" y="34"/>
                    </a:lnTo>
                    <a:lnTo>
                      <a:pt x="9" y="29"/>
                    </a:lnTo>
                    <a:lnTo>
                      <a:pt x="10" y="22"/>
                    </a:lnTo>
                    <a:lnTo>
                      <a:pt x="10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6" name="Freeform 158"/>
              <p:cNvSpPr>
                <a:spLocks/>
              </p:cNvSpPr>
              <p:nvPr/>
            </p:nvSpPr>
            <p:spPr bwMode="auto">
              <a:xfrm>
                <a:off x="4478" y="3010"/>
                <a:ext cx="41" cy="5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6" y="2"/>
                  </a:cxn>
                  <a:cxn ang="0">
                    <a:pos x="38" y="4"/>
                  </a:cxn>
                  <a:cxn ang="0">
                    <a:pos x="40" y="11"/>
                  </a:cxn>
                  <a:cxn ang="0">
                    <a:pos x="37" y="11"/>
                  </a:cxn>
                  <a:cxn ang="0">
                    <a:pos x="35" y="10"/>
                  </a:cxn>
                  <a:cxn ang="0">
                    <a:pos x="28" y="7"/>
                  </a:cxn>
                  <a:cxn ang="0">
                    <a:pos x="15" y="9"/>
                  </a:cxn>
                  <a:cxn ang="0">
                    <a:pos x="11" y="11"/>
                  </a:cxn>
                  <a:cxn ang="0">
                    <a:pos x="15" y="21"/>
                  </a:cxn>
                  <a:cxn ang="0">
                    <a:pos x="32" y="22"/>
                  </a:cxn>
                  <a:cxn ang="0">
                    <a:pos x="33" y="28"/>
                  </a:cxn>
                  <a:cxn ang="0">
                    <a:pos x="32" y="30"/>
                  </a:cxn>
                  <a:cxn ang="0">
                    <a:pos x="14" y="31"/>
                  </a:cxn>
                  <a:cxn ang="0">
                    <a:pos x="9" y="40"/>
                  </a:cxn>
                  <a:cxn ang="0">
                    <a:pos x="14" y="46"/>
                  </a:cxn>
                  <a:cxn ang="0">
                    <a:pos x="20" y="47"/>
                  </a:cxn>
                  <a:cxn ang="0">
                    <a:pos x="28" y="46"/>
                  </a:cxn>
                  <a:cxn ang="0">
                    <a:pos x="36" y="43"/>
                  </a:cxn>
                  <a:cxn ang="0">
                    <a:pos x="38" y="42"/>
                  </a:cxn>
                  <a:cxn ang="0">
                    <a:pos x="40" y="43"/>
                  </a:cxn>
                  <a:cxn ang="0">
                    <a:pos x="41" y="47"/>
                  </a:cxn>
                  <a:cxn ang="0">
                    <a:pos x="40" y="50"/>
                  </a:cxn>
                  <a:cxn ang="0">
                    <a:pos x="37" y="51"/>
                  </a:cxn>
                  <a:cxn ang="0">
                    <a:pos x="30" y="53"/>
                  </a:cxn>
                  <a:cxn ang="0">
                    <a:pos x="16" y="54"/>
                  </a:cxn>
                  <a:cxn ang="0">
                    <a:pos x="7" y="52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5" y="27"/>
                  </a:cxn>
                  <a:cxn ang="0">
                    <a:pos x="10" y="26"/>
                  </a:cxn>
                  <a:cxn ang="0">
                    <a:pos x="2" y="20"/>
                  </a:cxn>
                  <a:cxn ang="0">
                    <a:pos x="1" y="11"/>
                  </a:cxn>
                  <a:cxn ang="0">
                    <a:pos x="6" y="4"/>
                  </a:cxn>
                  <a:cxn ang="0">
                    <a:pos x="14" y="1"/>
                  </a:cxn>
                </a:cxnLst>
                <a:rect l="0" t="0" r="r" b="b"/>
                <a:pathLst>
                  <a:path w="41" h="54">
                    <a:moveTo>
                      <a:pt x="17" y="0"/>
                    </a:moveTo>
                    <a:lnTo>
                      <a:pt x="30" y="0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0" y="5"/>
                    </a:lnTo>
                    <a:lnTo>
                      <a:pt x="40" y="11"/>
                    </a:lnTo>
                    <a:lnTo>
                      <a:pt x="38" y="12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5" y="10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7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15" y="21"/>
                    </a:lnTo>
                    <a:lnTo>
                      <a:pt x="17" y="22"/>
                    </a:lnTo>
                    <a:lnTo>
                      <a:pt x="32" y="22"/>
                    </a:lnTo>
                    <a:lnTo>
                      <a:pt x="33" y="23"/>
                    </a:lnTo>
                    <a:lnTo>
                      <a:pt x="33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9" y="36"/>
                    </a:lnTo>
                    <a:lnTo>
                      <a:pt x="9" y="40"/>
                    </a:lnTo>
                    <a:lnTo>
                      <a:pt x="10" y="42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28" y="46"/>
                    </a:lnTo>
                    <a:lnTo>
                      <a:pt x="31" y="46"/>
                    </a:lnTo>
                    <a:lnTo>
                      <a:pt x="36" y="43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1" y="47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2" y="53"/>
                    </a:lnTo>
                    <a:lnTo>
                      <a:pt x="30" y="53"/>
                    </a:lnTo>
                    <a:lnTo>
                      <a:pt x="27" y="54"/>
                    </a:lnTo>
                    <a:lnTo>
                      <a:pt x="16" y="54"/>
                    </a:lnTo>
                    <a:lnTo>
                      <a:pt x="11" y="53"/>
                    </a:lnTo>
                    <a:lnTo>
                      <a:pt x="7" y="52"/>
                    </a:lnTo>
                    <a:lnTo>
                      <a:pt x="2" y="47"/>
                    </a:lnTo>
                    <a:lnTo>
                      <a:pt x="1" y="45"/>
                    </a:lnTo>
                    <a:lnTo>
                      <a:pt x="0" y="43"/>
                    </a:lnTo>
                    <a:lnTo>
                      <a:pt x="0" y="35"/>
                    </a:lnTo>
                    <a:lnTo>
                      <a:pt x="1" y="32"/>
                    </a:lnTo>
                    <a:lnTo>
                      <a:pt x="2" y="31"/>
                    </a:lnTo>
                    <a:lnTo>
                      <a:pt x="4" y="28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7" y="25"/>
                    </a:lnTo>
                    <a:lnTo>
                      <a:pt x="2" y="20"/>
                    </a:lnTo>
                    <a:lnTo>
                      <a:pt x="1" y="17"/>
                    </a:lnTo>
                    <a:lnTo>
                      <a:pt x="1" y="11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11" y="1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7" name="Freeform 159"/>
              <p:cNvSpPr>
                <a:spLocks/>
              </p:cNvSpPr>
              <p:nvPr/>
            </p:nvSpPr>
            <p:spPr bwMode="auto">
              <a:xfrm>
                <a:off x="4529" y="2985"/>
                <a:ext cx="37" cy="9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33" y="3"/>
                  </a:cxn>
                  <a:cxn ang="0">
                    <a:pos x="34" y="5"/>
                  </a:cxn>
                  <a:cxn ang="0">
                    <a:pos x="33" y="9"/>
                  </a:cxn>
                  <a:cxn ang="0">
                    <a:pos x="16" y="10"/>
                  </a:cxn>
                  <a:cxn ang="0">
                    <a:pos x="12" y="14"/>
                  </a:cxn>
                  <a:cxn ang="0">
                    <a:pos x="11" y="19"/>
                  </a:cxn>
                  <a:cxn ang="0">
                    <a:pos x="13" y="29"/>
                  </a:cxn>
                  <a:cxn ang="0">
                    <a:pos x="17" y="31"/>
                  </a:cxn>
                  <a:cxn ang="0">
                    <a:pos x="32" y="34"/>
                  </a:cxn>
                  <a:cxn ang="0">
                    <a:pos x="31" y="41"/>
                  </a:cxn>
                  <a:cxn ang="0">
                    <a:pos x="20" y="42"/>
                  </a:cxn>
                  <a:cxn ang="0">
                    <a:pos x="11" y="48"/>
                  </a:cxn>
                  <a:cxn ang="0">
                    <a:pos x="10" y="55"/>
                  </a:cxn>
                  <a:cxn ang="0">
                    <a:pos x="10" y="60"/>
                  </a:cxn>
                  <a:cxn ang="0">
                    <a:pos x="11" y="65"/>
                  </a:cxn>
                  <a:cxn ang="0">
                    <a:pos x="18" y="70"/>
                  </a:cxn>
                  <a:cxn ang="0">
                    <a:pos x="24" y="71"/>
                  </a:cxn>
                  <a:cxn ang="0">
                    <a:pos x="29" y="72"/>
                  </a:cxn>
                  <a:cxn ang="0">
                    <a:pos x="33" y="75"/>
                  </a:cxn>
                  <a:cxn ang="0">
                    <a:pos x="37" y="83"/>
                  </a:cxn>
                  <a:cxn ang="0">
                    <a:pos x="36" y="89"/>
                  </a:cxn>
                  <a:cxn ang="0">
                    <a:pos x="33" y="93"/>
                  </a:cxn>
                  <a:cxn ang="0">
                    <a:pos x="32" y="96"/>
                  </a:cxn>
                  <a:cxn ang="0">
                    <a:pos x="29" y="97"/>
                  </a:cxn>
                  <a:cxn ang="0">
                    <a:pos x="27" y="98"/>
                  </a:cxn>
                  <a:cxn ang="0">
                    <a:pos x="23" y="97"/>
                  </a:cxn>
                  <a:cxn ang="0">
                    <a:pos x="24" y="94"/>
                  </a:cxn>
                  <a:cxn ang="0">
                    <a:pos x="27" y="91"/>
                  </a:cxn>
                  <a:cxn ang="0">
                    <a:pos x="28" y="86"/>
                  </a:cxn>
                  <a:cxn ang="0">
                    <a:pos x="26" y="79"/>
                  </a:cxn>
                  <a:cxn ang="0">
                    <a:pos x="22" y="78"/>
                  </a:cxn>
                  <a:cxn ang="0">
                    <a:pos x="15" y="77"/>
                  </a:cxn>
                  <a:cxn ang="0">
                    <a:pos x="2" y="68"/>
                  </a:cxn>
                  <a:cxn ang="0">
                    <a:pos x="0" y="62"/>
                  </a:cxn>
                  <a:cxn ang="0">
                    <a:pos x="1" y="48"/>
                  </a:cxn>
                  <a:cxn ang="0">
                    <a:pos x="5" y="43"/>
                  </a:cxn>
                  <a:cxn ang="0">
                    <a:pos x="11" y="40"/>
                  </a:cxn>
                  <a:cxn ang="0">
                    <a:pos x="11" y="37"/>
                  </a:cxn>
                  <a:cxn ang="0">
                    <a:pos x="7" y="35"/>
                  </a:cxn>
                  <a:cxn ang="0">
                    <a:pos x="2" y="27"/>
                  </a:cxn>
                  <a:cxn ang="0">
                    <a:pos x="5" y="10"/>
                  </a:cxn>
                  <a:cxn ang="0">
                    <a:pos x="15" y="3"/>
                  </a:cxn>
                  <a:cxn ang="0">
                    <a:pos x="26" y="0"/>
                  </a:cxn>
                </a:cxnLst>
                <a:rect l="0" t="0" r="r" b="b"/>
                <a:pathLst>
                  <a:path w="37" h="98">
                    <a:moveTo>
                      <a:pt x="26" y="0"/>
                    </a:moveTo>
                    <a:lnTo>
                      <a:pt x="27" y="1"/>
                    </a:lnTo>
                    <a:lnTo>
                      <a:pt x="33" y="1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4" y="5"/>
                    </a:lnTo>
                    <a:lnTo>
                      <a:pt x="33" y="6"/>
                    </a:lnTo>
                    <a:lnTo>
                      <a:pt x="33" y="9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1" y="19"/>
                    </a:lnTo>
                    <a:lnTo>
                      <a:pt x="11" y="24"/>
                    </a:lnTo>
                    <a:lnTo>
                      <a:pt x="13" y="29"/>
                    </a:lnTo>
                    <a:lnTo>
                      <a:pt x="15" y="30"/>
                    </a:lnTo>
                    <a:lnTo>
                      <a:pt x="17" y="31"/>
                    </a:lnTo>
                    <a:lnTo>
                      <a:pt x="24" y="34"/>
                    </a:lnTo>
                    <a:lnTo>
                      <a:pt x="32" y="34"/>
                    </a:lnTo>
                    <a:lnTo>
                      <a:pt x="32" y="40"/>
                    </a:lnTo>
                    <a:lnTo>
                      <a:pt x="31" y="41"/>
                    </a:lnTo>
                    <a:lnTo>
                      <a:pt x="24" y="41"/>
                    </a:lnTo>
                    <a:lnTo>
                      <a:pt x="20" y="42"/>
                    </a:lnTo>
                    <a:lnTo>
                      <a:pt x="16" y="43"/>
                    </a:lnTo>
                    <a:lnTo>
                      <a:pt x="11" y="48"/>
                    </a:lnTo>
                    <a:lnTo>
                      <a:pt x="10" y="51"/>
                    </a:lnTo>
                    <a:lnTo>
                      <a:pt x="10" y="55"/>
                    </a:lnTo>
                    <a:lnTo>
                      <a:pt x="8" y="57"/>
                    </a:lnTo>
                    <a:lnTo>
                      <a:pt x="10" y="60"/>
                    </a:lnTo>
                    <a:lnTo>
                      <a:pt x="10" y="62"/>
                    </a:lnTo>
                    <a:lnTo>
                      <a:pt x="11" y="65"/>
                    </a:lnTo>
                    <a:lnTo>
                      <a:pt x="13" y="67"/>
                    </a:lnTo>
                    <a:lnTo>
                      <a:pt x="18" y="70"/>
                    </a:lnTo>
                    <a:lnTo>
                      <a:pt x="22" y="71"/>
                    </a:lnTo>
                    <a:lnTo>
                      <a:pt x="24" y="71"/>
                    </a:lnTo>
                    <a:lnTo>
                      <a:pt x="27" y="72"/>
                    </a:lnTo>
                    <a:lnTo>
                      <a:pt x="29" y="72"/>
                    </a:lnTo>
                    <a:lnTo>
                      <a:pt x="32" y="73"/>
                    </a:lnTo>
                    <a:lnTo>
                      <a:pt x="33" y="75"/>
                    </a:lnTo>
                    <a:lnTo>
                      <a:pt x="36" y="79"/>
                    </a:lnTo>
                    <a:lnTo>
                      <a:pt x="37" y="83"/>
                    </a:lnTo>
                    <a:lnTo>
                      <a:pt x="36" y="84"/>
                    </a:lnTo>
                    <a:lnTo>
                      <a:pt x="36" y="89"/>
                    </a:lnTo>
                    <a:lnTo>
                      <a:pt x="34" y="92"/>
                    </a:lnTo>
                    <a:lnTo>
                      <a:pt x="33" y="93"/>
                    </a:lnTo>
                    <a:lnTo>
                      <a:pt x="33" y="94"/>
                    </a:lnTo>
                    <a:lnTo>
                      <a:pt x="32" y="96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9" y="98"/>
                    </a:lnTo>
                    <a:lnTo>
                      <a:pt x="27" y="98"/>
                    </a:lnTo>
                    <a:lnTo>
                      <a:pt x="26" y="97"/>
                    </a:lnTo>
                    <a:lnTo>
                      <a:pt x="23" y="97"/>
                    </a:lnTo>
                    <a:lnTo>
                      <a:pt x="23" y="96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7" y="91"/>
                    </a:lnTo>
                    <a:lnTo>
                      <a:pt x="27" y="88"/>
                    </a:lnTo>
                    <a:lnTo>
                      <a:pt x="28" y="86"/>
                    </a:lnTo>
                    <a:lnTo>
                      <a:pt x="28" y="82"/>
                    </a:lnTo>
                    <a:lnTo>
                      <a:pt x="26" y="79"/>
                    </a:lnTo>
                    <a:lnTo>
                      <a:pt x="24" y="79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15" y="77"/>
                    </a:lnTo>
                    <a:lnTo>
                      <a:pt x="7" y="73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0" y="62"/>
                    </a:lnTo>
                    <a:lnTo>
                      <a:pt x="0" y="52"/>
                    </a:lnTo>
                    <a:lnTo>
                      <a:pt x="1" y="48"/>
                    </a:lnTo>
                    <a:lnTo>
                      <a:pt x="3" y="46"/>
                    </a:lnTo>
                    <a:lnTo>
                      <a:pt x="5" y="43"/>
                    </a:lnTo>
                    <a:lnTo>
                      <a:pt x="7" y="41"/>
                    </a:lnTo>
                    <a:lnTo>
                      <a:pt x="11" y="40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7" y="35"/>
                    </a:lnTo>
                    <a:lnTo>
                      <a:pt x="5" y="32"/>
                    </a:lnTo>
                    <a:lnTo>
                      <a:pt x="2" y="27"/>
                    </a:lnTo>
                    <a:lnTo>
                      <a:pt x="2" y="17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8" name="Freeform 160"/>
              <p:cNvSpPr>
                <a:spLocks/>
              </p:cNvSpPr>
              <p:nvPr/>
            </p:nvSpPr>
            <p:spPr bwMode="auto">
              <a:xfrm>
                <a:off x="4571" y="3010"/>
                <a:ext cx="41" cy="5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2"/>
                  </a:cxn>
                  <a:cxn ang="0">
                    <a:pos x="39" y="11"/>
                  </a:cxn>
                  <a:cxn ang="0">
                    <a:pos x="38" y="11"/>
                  </a:cxn>
                  <a:cxn ang="0">
                    <a:pos x="33" y="10"/>
                  </a:cxn>
                  <a:cxn ang="0">
                    <a:pos x="17" y="7"/>
                  </a:cxn>
                  <a:cxn ang="0">
                    <a:pos x="13" y="9"/>
                  </a:cxn>
                  <a:cxn ang="0">
                    <a:pos x="11" y="17"/>
                  </a:cxn>
                  <a:cxn ang="0">
                    <a:pos x="16" y="21"/>
                  </a:cxn>
                  <a:cxn ang="0">
                    <a:pos x="32" y="22"/>
                  </a:cxn>
                  <a:cxn ang="0">
                    <a:pos x="33" y="28"/>
                  </a:cxn>
                  <a:cxn ang="0">
                    <a:pos x="32" y="30"/>
                  </a:cxn>
                  <a:cxn ang="0">
                    <a:pos x="13" y="31"/>
                  </a:cxn>
                  <a:cxn ang="0">
                    <a:pos x="8" y="40"/>
                  </a:cxn>
                  <a:cxn ang="0">
                    <a:pos x="13" y="46"/>
                  </a:cxn>
                  <a:cxn ang="0">
                    <a:pos x="20" y="47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7" y="43"/>
                  </a:cxn>
                  <a:cxn ang="0">
                    <a:pos x="39" y="42"/>
                  </a:cxn>
                  <a:cxn ang="0">
                    <a:pos x="41" y="43"/>
                  </a:cxn>
                  <a:cxn ang="0">
                    <a:pos x="39" y="48"/>
                  </a:cxn>
                  <a:cxn ang="0">
                    <a:pos x="38" y="51"/>
                  </a:cxn>
                  <a:cxn ang="0">
                    <a:pos x="32" y="53"/>
                  </a:cxn>
                  <a:cxn ang="0">
                    <a:pos x="27" y="54"/>
                  </a:cxn>
                  <a:cxn ang="0">
                    <a:pos x="11" y="53"/>
                  </a:cxn>
                  <a:cxn ang="0">
                    <a:pos x="5" y="50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6" y="27"/>
                  </a:cxn>
                  <a:cxn ang="0">
                    <a:pos x="10" y="26"/>
                  </a:cxn>
                  <a:cxn ang="0">
                    <a:pos x="2" y="20"/>
                  </a:cxn>
                  <a:cxn ang="0">
                    <a:pos x="1" y="16"/>
                  </a:cxn>
                  <a:cxn ang="0">
                    <a:pos x="2" y="9"/>
                  </a:cxn>
                  <a:cxn ang="0">
                    <a:pos x="6" y="4"/>
                  </a:cxn>
                </a:cxnLst>
                <a:rect l="0" t="0" r="r" b="b"/>
                <a:pathLst>
                  <a:path w="41" h="54">
                    <a:moveTo>
                      <a:pt x="17" y="0"/>
                    </a:moveTo>
                    <a:lnTo>
                      <a:pt x="29" y="0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9" y="5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7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6" y="21"/>
                    </a:lnTo>
                    <a:lnTo>
                      <a:pt x="17" y="22"/>
                    </a:lnTo>
                    <a:lnTo>
                      <a:pt x="32" y="22"/>
                    </a:lnTo>
                    <a:lnTo>
                      <a:pt x="33" y="23"/>
                    </a:lnTo>
                    <a:lnTo>
                      <a:pt x="33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16" y="30"/>
                    </a:lnTo>
                    <a:lnTo>
                      <a:pt x="13" y="31"/>
                    </a:lnTo>
                    <a:lnTo>
                      <a:pt x="8" y="36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3" y="46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28" y="46"/>
                    </a:lnTo>
                    <a:lnTo>
                      <a:pt x="32" y="46"/>
                    </a:lnTo>
                    <a:lnTo>
                      <a:pt x="33" y="45"/>
                    </a:lnTo>
                    <a:lnTo>
                      <a:pt x="36" y="43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2" y="53"/>
                    </a:lnTo>
                    <a:lnTo>
                      <a:pt x="29" y="53"/>
                    </a:lnTo>
                    <a:lnTo>
                      <a:pt x="27" y="54"/>
                    </a:lnTo>
                    <a:lnTo>
                      <a:pt x="16" y="54"/>
                    </a:lnTo>
                    <a:lnTo>
                      <a:pt x="11" y="53"/>
                    </a:lnTo>
                    <a:lnTo>
                      <a:pt x="7" y="52"/>
                    </a:lnTo>
                    <a:lnTo>
                      <a:pt x="5" y="50"/>
                    </a:lnTo>
                    <a:lnTo>
                      <a:pt x="2" y="48"/>
                    </a:lnTo>
                    <a:lnTo>
                      <a:pt x="1" y="45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1" y="32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7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7" y="25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09" name="Freeform 161"/>
              <p:cNvSpPr>
                <a:spLocks noEditPoints="1"/>
              </p:cNvSpPr>
              <p:nvPr/>
            </p:nvSpPr>
            <p:spPr bwMode="auto">
              <a:xfrm>
                <a:off x="4624" y="3010"/>
                <a:ext cx="46" cy="73"/>
              </a:xfrm>
              <a:custGeom>
                <a:avLst/>
                <a:gdLst/>
                <a:ahLst/>
                <a:cxnLst>
                  <a:cxn ang="0">
                    <a:pos x="19" y="7"/>
                  </a:cxn>
                  <a:cxn ang="0">
                    <a:pos x="16" y="9"/>
                  </a:cxn>
                  <a:cxn ang="0">
                    <a:pos x="11" y="14"/>
                  </a:cxn>
                  <a:cxn ang="0">
                    <a:pos x="10" y="16"/>
                  </a:cxn>
                  <a:cxn ang="0">
                    <a:pos x="10" y="20"/>
                  </a:cxn>
                  <a:cxn ang="0">
                    <a:pos x="9" y="23"/>
                  </a:cxn>
                  <a:cxn ang="0">
                    <a:pos x="9" y="41"/>
                  </a:cxn>
                  <a:cxn ang="0">
                    <a:pos x="11" y="43"/>
                  </a:cxn>
                  <a:cxn ang="0">
                    <a:pos x="22" y="47"/>
                  </a:cxn>
                  <a:cxn ang="0">
                    <a:pos x="26" y="46"/>
                  </a:cxn>
                  <a:cxn ang="0">
                    <a:pos x="31" y="43"/>
                  </a:cxn>
                  <a:cxn ang="0">
                    <a:pos x="32" y="41"/>
                  </a:cxn>
                  <a:cxn ang="0">
                    <a:pos x="35" y="38"/>
                  </a:cxn>
                  <a:cxn ang="0">
                    <a:pos x="35" y="35"/>
                  </a:cxn>
                  <a:cxn ang="0">
                    <a:pos x="36" y="31"/>
                  </a:cxn>
                  <a:cxn ang="0">
                    <a:pos x="36" y="23"/>
                  </a:cxn>
                  <a:cxn ang="0">
                    <a:pos x="35" y="20"/>
                  </a:cxn>
                  <a:cxn ang="0">
                    <a:pos x="35" y="16"/>
                  </a:cxn>
                  <a:cxn ang="0">
                    <a:pos x="33" y="14"/>
                  </a:cxn>
                  <a:cxn ang="0">
                    <a:pos x="28" y="9"/>
                  </a:cxn>
                  <a:cxn ang="0">
                    <a:pos x="26" y="7"/>
                  </a:cxn>
                  <a:cxn ang="0">
                    <a:pos x="19" y="7"/>
                  </a:cxn>
                  <a:cxn ang="0">
                    <a:pos x="16" y="0"/>
                  </a:cxn>
                  <a:cxn ang="0">
                    <a:pos x="28" y="0"/>
                  </a:cxn>
                  <a:cxn ang="0">
                    <a:pos x="32" y="1"/>
                  </a:cxn>
                  <a:cxn ang="0">
                    <a:pos x="40" y="6"/>
                  </a:cxn>
                  <a:cxn ang="0">
                    <a:pos x="42" y="10"/>
                  </a:cxn>
                  <a:cxn ang="0">
                    <a:pos x="45" y="15"/>
                  </a:cxn>
                  <a:cxn ang="0">
                    <a:pos x="45" y="20"/>
                  </a:cxn>
                  <a:cxn ang="0">
                    <a:pos x="46" y="26"/>
                  </a:cxn>
                  <a:cxn ang="0">
                    <a:pos x="45" y="33"/>
                  </a:cxn>
                  <a:cxn ang="0">
                    <a:pos x="45" y="38"/>
                  </a:cxn>
                  <a:cxn ang="0">
                    <a:pos x="42" y="43"/>
                  </a:cxn>
                  <a:cxn ang="0">
                    <a:pos x="40" y="47"/>
                  </a:cxn>
                  <a:cxn ang="0">
                    <a:pos x="37" y="50"/>
                  </a:cxn>
                  <a:cxn ang="0">
                    <a:pos x="32" y="52"/>
                  </a:cxn>
                  <a:cxn ang="0">
                    <a:pos x="28" y="53"/>
                  </a:cxn>
                  <a:cxn ang="0">
                    <a:pos x="22" y="54"/>
                  </a:cxn>
                  <a:cxn ang="0">
                    <a:pos x="19" y="54"/>
                  </a:cxn>
                  <a:cxn ang="0">
                    <a:pos x="15" y="53"/>
                  </a:cxn>
                  <a:cxn ang="0">
                    <a:pos x="14" y="52"/>
                  </a:cxn>
                  <a:cxn ang="0">
                    <a:pos x="11" y="52"/>
                  </a:cxn>
                  <a:cxn ang="0">
                    <a:pos x="9" y="50"/>
                  </a:cxn>
                  <a:cxn ang="0">
                    <a:pos x="9" y="73"/>
                  </a:cxn>
                  <a:cxn ang="0">
                    <a:pos x="0" y="73"/>
                  </a:cxn>
                  <a:cxn ang="0">
                    <a:pos x="0" y="18"/>
                  </a:cxn>
                  <a:cxn ang="0">
                    <a:pos x="1" y="16"/>
                  </a:cxn>
                  <a:cxn ang="0">
                    <a:pos x="2" y="11"/>
                  </a:cxn>
                  <a:cxn ang="0">
                    <a:pos x="5" y="7"/>
                  </a:cxn>
                  <a:cxn ang="0">
                    <a:pos x="9" y="4"/>
                  </a:cxn>
                  <a:cxn ang="0">
                    <a:pos x="12" y="1"/>
                  </a:cxn>
                  <a:cxn ang="0">
                    <a:pos x="16" y="0"/>
                  </a:cxn>
                </a:cxnLst>
                <a:rect l="0" t="0" r="r" b="b"/>
                <a:pathLst>
                  <a:path w="46" h="73">
                    <a:moveTo>
                      <a:pt x="19" y="7"/>
                    </a:moveTo>
                    <a:lnTo>
                      <a:pt x="16" y="9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9" y="23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22" y="47"/>
                    </a:lnTo>
                    <a:lnTo>
                      <a:pt x="26" y="46"/>
                    </a:lnTo>
                    <a:lnTo>
                      <a:pt x="31" y="43"/>
                    </a:lnTo>
                    <a:lnTo>
                      <a:pt x="32" y="41"/>
                    </a:lnTo>
                    <a:lnTo>
                      <a:pt x="35" y="38"/>
                    </a:lnTo>
                    <a:lnTo>
                      <a:pt x="35" y="35"/>
                    </a:lnTo>
                    <a:lnTo>
                      <a:pt x="36" y="31"/>
                    </a:lnTo>
                    <a:lnTo>
                      <a:pt x="36" y="23"/>
                    </a:lnTo>
                    <a:lnTo>
                      <a:pt x="35" y="20"/>
                    </a:lnTo>
                    <a:lnTo>
                      <a:pt x="35" y="16"/>
                    </a:lnTo>
                    <a:lnTo>
                      <a:pt x="33" y="14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19" y="7"/>
                    </a:lnTo>
                    <a:close/>
                    <a:moveTo>
                      <a:pt x="16" y="0"/>
                    </a:moveTo>
                    <a:lnTo>
                      <a:pt x="28" y="0"/>
                    </a:lnTo>
                    <a:lnTo>
                      <a:pt x="32" y="1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5" y="15"/>
                    </a:lnTo>
                    <a:lnTo>
                      <a:pt x="45" y="20"/>
                    </a:lnTo>
                    <a:lnTo>
                      <a:pt x="46" y="26"/>
                    </a:lnTo>
                    <a:lnTo>
                      <a:pt x="45" y="33"/>
                    </a:lnTo>
                    <a:lnTo>
                      <a:pt x="45" y="38"/>
                    </a:lnTo>
                    <a:lnTo>
                      <a:pt x="42" y="43"/>
                    </a:lnTo>
                    <a:lnTo>
                      <a:pt x="40" y="47"/>
                    </a:lnTo>
                    <a:lnTo>
                      <a:pt x="37" y="50"/>
                    </a:lnTo>
                    <a:lnTo>
                      <a:pt x="32" y="52"/>
                    </a:lnTo>
                    <a:lnTo>
                      <a:pt x="28" y="53"/>
                    </a:lnTo>
                    <a:lnTo>
                      <a:pt x="22" y="54"/>
                    </a:lnTo>
                    <a:lnTo>
                      <a:pt x="19" y="54"/>
                    </a:lnTo>
                    <a:lnTo>
                      <a:pt x="15" y="53"/>
                    </a:lnTo>
                    <a:lnTo>
                      <a:pt x="14" y="52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9" y="73"/>
                    </a:lnTo>
                    <a:lnTo>
                      <a:pt x="0" y="73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0" name="Freeform 162"/>
              <p:cNvSpPr>
                <a:spLocks/>
              </p:cNvSpPr>
              <p:nvPr/>
            </p:nvSpPr>
            <p:spPr bwMode="auto">
              <a:xfrm>
                <a:off x="4676" y="3010"/>
                <a:ext cx="45" cy="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12" y="10"/>
                  </a:cxn>
                  <a:cxn ang="0">
                    <a:pos x="15" y="16"/>
                  </a:cxn>
                  <a:cxn ang="0">
                    <a:pos x="16" y="22"/>
                  </a:cxn>
                  <a:cxn ang="0">
                    <a:pos x="19" y="27"/>
                  </a:cxn>
                  <a:cxn ang="0">
                    <a:pos x="20" y="32"/>
                  </a:cxn>
                  <a:cxn ang="0">
                    <a:pos x="20" y="37"/>
                  </a:cxn>
                  <a:cxn ang="0">
                    <a:pos x="21" y="40"/>
                  </a:cxn>
                  <a:cxn ang="0">
                    <a:pos x="21" y="43"/>
                  </a:cxn>
                  <a:cxn ang="0">
                    <a:pos x="25" y="37"/>
                  </a:cxn>
                  <a:cxn ang="0">
                    <a:pos x="32" y="22"/>
                  </a:cxn>
                  <a:cxn ang="0">
                    <a:pos x="35" y="12"/>
                  </a:cxn>
                  <a:cxn ang="0">
                    <a:pos x="35" y="2"/>
                  </a:cxn>
                  <a:cxn ang="0">
                    <a:pos x="37" y="0"/>
                  </a:cxn>
                  <a:cxn ang="0">
                    <a:pos x="42" y="0"/>
                  </a:cxn>
                  <a:cxn ang="0">
                    <a:pos x="43" y="1"/>
                  </a:cxn>
                  <a:cxn ang="0">
                    <a:pos x="45" y="1"/>
                  </a:cxn>
                  <a:cxn ang="0">
                    <a:pos x="45" y="9"/>
                  </a:cxn>
                  <a:cxn ang="0">
                    <a:pos x="42" y="21"/>
                  </a:cxn>
                  <a:cxn ang="0">
                    <a:pos x="37" y="33"/>
                  </a:cxn>
                  <a:cxn ang="0">
                    <a:pos x="33" y="40"/>
                  </a:cxn>
                  <a:cxn ang="0">
                    <a:pos x="28" y="47"/>
                  </a:cxn>
                  <a:cxn ang="0">
                    <a:pos x="23" y="53"/>
                  </a:cxn>
                  <a:cxn ang="0">
                    <a:pos x="23" y="63"/>
                  </a:cxn>
                  <a:cxn ang="0">
                    <a:pos x="25" y="66"/>
                  </a:cxn>
                  <a:cxn ang="0">
                    <a:pos x="25" y="72"/>
                  </a:cxn>
                  <a:cxn ang="0">
                    <a:pos x="23" y="72"/>
                  </a:cxn>
                  <a:cxn ang="0">
                    <a:pos x="23" y="73"/>
                  </a:cxn>
                  <a:cxn ang="0">
                    <a:pos x="16" y="73"/>
                  </a:cxn>
                  <a:cxn ang="0">
                    <a:pos x="15" y="72"/>
                  </a:cxn>
                  <a:cxn ang="0">
                    <a:pos x="15" y="57"/>
                  </a:cxn>
                  <a:cxn ang="0">
                    <a:pos x="12" y="45"/>
                  </a:cxn>
                  <a:cxn ang="0">
                    <a:pos x="11" y="41"/>
                  </a:cxn>
                  <a:cxn ang="0">
                    <a:pos x="11" y="37"/>
                  </a:cxn>
                  <a:cxn ang="0">
                    <a:pos x="9" y="27"/>
                  </a:cxn>
                  <a:cxn ang="0">
                    <a:pos x="6" y="22"/>
                  </a:cxn>
                  <a:cxn ang="0">
                    <a:pos x="5" y="16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45" h="73">
                    <a:moveTo>
                      <a:pt x="1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2" y="10"/>
                    </a:lnTo>
                    <a:lnTo>
                      <a:pt x="15" y="16"/>
                    </a:lnTo>
                    <a:lnTo>
                      <a:pt x="16" y="22"/>
                    </a:lnTo>
                    <a:lnTo>
                      <a:pt x="19" y="27"/>
                    </a:lnTo>
                    <a:lnTo>
                      <a:pt x="20" y="32"/>
                    </a:lnTo>
                    <a:lnTo>
                      <a:pt x="20" y="37"/>
                    </a:lnTo>
                    <a:lnTo>
                      <a:pt x="21" y="40"/>
                    </a:lnTo>
                    <a:lnTo>
                      <a:pt x="21" y="43"/>
                    </a:lnTo>
                    <a:lnTo>
                      <a:pt x="25" y="37"/>
                    </a:lnTo>
                    <a:lnTo>
                      <a:pt x="32" y="22"/>
                    </a:lnTo>
                    <a:lnTo>
                      <a:pt x="35" y="12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5" y="1"/>
                    </a:lnTo>
                    <a:lnTo>
                      <a:pt x="45" y="9"/>
                    </a:lnTo>
                    <a:lnTo>
                      <a:pt x="42" y="21"/>
                    </a:lnTo>
                    <a:lnTo>
                      <a:pt x="37" y="33"/>
                    </a:lnTo>
                    <a:lnTo>
                      <a:pt x="33" y="40"/>
                    </a:lnTo>
                    <a:lnTo>
                      <a:pt x="28" y="47"/>
                    </a:lnTo>
                    <a:lnTo>
                      <a:pt x="23" y="53"/>
                    </a:lnTo>
                    <a:lnTo>
                      <a:pt x="23" y="63"/>
                    </a:lnTo>
                    <a:lnTo>
                      <a:pt x="25" y="66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3" y="73"/>
                    </a:lnTo>
                    <a:lnTo>
                      <a:pt x="16" y="73"/>
                    </a:lnTo>
                    <a:lnTo>
                      <a:pt x="15" y="72"/>
                    </a:lnTo>
                    <a:lnTo>
                      <a:pt x="15" y="57"/>
                    </a:lnTo>
                    <a:lnTo>
                      <a:pt x="12" y="45"/>
                    </a:lnTo>
                    <a:lnTo>
                      <a:pt x="11" y="41"/>
                    </a:lnTo>
                    <a:lnTo>
                      <a:pt x="11" y="37"/>
                    </a:lnTo>
                    <a:lnTo>
                      <a:pt x="9" y="27"/>
                    </a:lnTo>
                    <a:lnTo>
                      <a:pt x="6" y="22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1" name="Freeform 163"/>
              <p:cNvSpPr>
                <a:spLocks noEditPoints="1"/>
              </p:cNvSpPr>
              <p:nvPr/>
            </p:nvSpPr>
            <p:spPr bwMode="auto">
              <a:xfrm>
                <a:off x="4729" y="3010"/>
                <a:ext cx="57" cy="54"/>
              </a:xfrm>
              <a:custGeom>
                <a:avLst/>
                <a:gdLst/>
                <a:ahLst/>
                <a:cxnLst>
                  <a:cxn ang="0">
                    <a:pos x="17" y="9"/>
                  </a:cxn>
                  <a:cxn ang="0">
                    <a:pos x="14" y="14"/>
                  </a:cxn>
                  <a:cxn ang="0">
                    <a:pos x="11" y="20"/>
                  </a:cxn>
                  <a:cxn ang="0">
                    <a:pos x="10" y="31"/>
                  </a:cxn>
                  <a:cxn ang="0">
                    <a:pos x="11" y="37"/>
                  </a:cxn>
                  <a:cxn ang="0">
                    <a:pos x="14" y="43"/>
                  </a:cxn>
                  <a:cxn ang="0">
                    <a:pos x="22" y="47"/>
                  </a:cxn>
                  <a:cxn ang="0">
                    <a:pos x="29" y="46"/>
                  </a:cxn>
                  <a:cxn ang="0">
                    <a:pos x="34" y="38"/>
                  </a:cxn>
                  <a:cxn ang="0">
                    <a:pos x="36" y="22"/>
                  </a:cxn>
                  <a:cxn ang="0">
                    <a:pos x="34" y="15"/>
                  </a:cxn>
                  <a:cxn ang="0">
                    <a:pos x="27" y="9"/>
                  </a:cxn>
                  <a:cxn ang="0">
                    <a:pos x="20" y="7"/>
                  </a:cxn>
                  <a:cxn ang="0">
                    <a:pos x="26" y="0"/>
                  </a:cxn>
                  <a:cxn ang="0">
                    <a:pos x="35" y="4"/>
                  </a:cxn>
                  <a:cxn ang="0">
                    <a:pos x="41" y="17"/>
                  </a:cxn>
                  <a:cxn ang="0">
                    <a:pos x="42" y="10"/>
                  </a:cxn>
                  <a:cxn ang="0">
                    <a:pos x="43" y="1"/>
                  </a:cxn>
                  <a:cxn ang="0">
                    <a:pos x="46" y="0"/>
                  </a:cxn>
                  <a:cxn ang="0">
                    <a:pos x="51" y="1"/>
                  </a:cxn>
                  <a:cxn ang="0">
                    <a:pos x="52" y="6"/>
                  </a:cxn>
                  <a:cxn ang="0">
                    <a:pos x="51" y="12"/>
                  </a:cxn>
                  <a:cxn ang="0">
                    <a:pos x="50" y="17"/>
                  </a:cxn>
                  <a:cxn ang="0">
                    <a:pos x="48" y="23"/>
                  </a:cxn>
                  <a:cxn ang="0">
                    <a:pos x="45" y="32"/>
                  </a:cxn>
                  <a:cxn ang="0">
                    <a:pos x="46" y="40"/>
                  </a:cxn>
                  <a:cxn ang="0">
                    <a:pos x="47" y="45"/>
                  </a:cxn>
                  <a:cxn ang="0">
                    <a:pos x="48" y="46"/>
                  </a:cxn>
                  <a:cxn ang="0">
                    <a:pos x="52" y="46"/>
                  </a:cxn>
                  <a:cxn ang="0">
                    <a:pos x="57" y="52"/>
                  </a:cxn>
                  <a:cxn ang="0">
                    <a:pos x="53" y="53"/>
                  </a:cxn>
                  <a:cxn ang="0">
                    <a:pos x="47" y="54"/>
                  </a:cxn>
                  <a:cxn ang="0">
                    <a:pos x="43" y="53"/>
                  </a:cxn>
                  <a:cxn ang="0">
                    <a:pos x="39" y="46"/>
                  </a:cxn>
                  <a:cxn ang="0">
                    <a:pos x="36" y="48"/>
                  </a:cxn>
                  <a:cxn ang="0">
                    <a:pos x="32" y="51"/>
                  </a:cxn>
                  <a:cxn ang="0">
                    <a:pos x="24" y="54"/>
                  </a:cxn>
                  <a:cxn ang="0">
                    <a:pos x="11" y="52"/>
                  </a:cxn>
                  <a:cxn ang="0">
                    <a:pos x="5" y="47"/>
                  </a:cxn>
                  <a:cxn ang="0">
                    <a:pos x="1" y="38"/>
                  </a:cxn>
                  <a:cxn ang="0">
                    <a:pos x="0" y="27"/>
                  </a:cxn>
                  <a:cxn ang="0">
                    <a:pos x="4" y="11"/>
                  </a:cxn>
                  <a:cxn ang="0">
                    <a:pos x="10" y="4"/>
                  </a:cxn>
                  <a:cxn ang="0">
                    <a:pos x="17" y="0"/>
                  </a:cxn>
                </a:cxnLst>
                <a:rect l="0" t="0" r="r" b="b"/>
                <a:pathLst>
                  <a:path w="57" h="54">
                    <a:moveTo>
                      <a:pt x="20" y="7"/>
                    </a:moveTo>
                    <a:lnTo>
                      <a:pt x="17" y="9"/>
                    </a:lnTo>
                    <a:lnTo>
                      <a:pt x="15" y="11"/>
                    </a:lnTo>
                    <a:lnTo>
                      <a:pt x="14" y="14"/>
                    </a:lnTo>
                    <a:lnTo>
                      <a:pt x="11" y="16"/>
                    </a:lnTo>
                    <a:lnTo>
                      <a:pt x="11" y="20"/>
                    </a:lnTo>
                    <a:lnTo>
                      <a:pt x="10" y="23"/>
                    </a:lnTo>
                    <a:lnTo>
                      <a:pt x="10" y="31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3" y="41"/>
                    </a:lnTo>
                    <a:lnTo>
                      <a:pt x="14" y="43"/>
                    </a:lnTo>
                    <a:lnTo>
                      <a:pt x="19" y="46"/>
                    </a:lnTo>
                    <a:lnTo>
                      <a:pt x="22" y="47"/>
                    </a:lnTo>
                    <a:lnTo>
                      <a:pt x="26" y="46"/>
                    </a:lnTo>
                    <a:lnTo>
                      <a:pt x="29" y="46"/>
                    </a:lnTo>
                    <a:lnTo>
                      <a:pt x="31" y="43"/>
                    </a:lnTo>
                    <a:lnTo>
                      <a:pt x="34" y="38"/>
                    </a:lnTo>
                    <a:lnTo>
                      <a:pt x="36" y="31"/>
                    </a:lnTo>
                    <a:lnTo>
                      <a:pt x="36" y="22"/>
                    </a:lnTo>
                    <a:lnTo>
                      <a:pt x="35" y="17"/>
                    </a:lnTo>
                    <a:lnTo>
                      <a:pt x="34" y="15"/>
                    </a:lnTo>
                    <a:lnTo>
                      <a:pt x="32" y="11"/>
                    </a:lnTo>
                    <a:lnTo>
                      <a:pt x="27" y="9"/>
                    </a:lnTo>
                    <a:lnTo>
                      <a:pt x="26" y="7"/>
                    </a:lnTo>
                    <a:lnTo>
                      <a:pt x="20" y="7"/>
                    </a:lnTo>
                    <a:close/>
                    <a:moveTo>
                      <a:pt x="17" y="0"/>
                    </a:moveTo>
                    <a:lnTo>
                      <a:pt x="26" y="0"/>
                    </a:lnTo>
                    <a:lnTo>
                      <a:pt x="30" y="1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41" y="17"/>
                    </a:lnTo>
                    <a:lnTo>
                      <a:pt x="42" y="14"/>
                    </a:lnTo>
                    <a:lnTo>
                      <a:pt x="42" y="10"/>
                    </a:lnTo>
                    <a:lnTo>
                      <a:pt x="43" y="5"/>
                    </a:lnTo>
                    <a:lnTo>
                      <a:pt x="43" y="1"/>
                    </a:lnTo>
                    <a:lnTo>
                      <a:pt x="45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6"/>
                    </a:lnTo>
                    <a:lnTo>
                      <a:pt x="51" y="9"/>
                    </a:lnTo>
                    <a:lnTo>
                      <a:pt x="51" y="12"/>
                    </a:lnTo>
                    <a:lnTo>
                      <a:pt x="50" y="15"/>
                    </a:lnTo>
                    <a:lnTo>
                      <a:pt x="50" y="17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7" y="27"/>
                    </a:lnTo>
                    <a:lnTo>
                      <a:pt x="45" y="32"/>
                    </a:lnTo>
                    <a:lnTo>
                      <a:pt x="45" y="36"/>
                    </a:lnTo>
                    <a:lnTo>
                      <a:pt x="46" y="40"/>
                    </a:lnTo>
                    <a:lnTo>
                      <a:pt x="46" y="42"/>
                    </a:lnTo>
                    <a:lnTo>
                      <a:pt x="47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1" y="47"/>
                    </a:lnTo>
                    <a:lnTo>
                      <a:pt x="52" y="46"/>
                    </a:lnTo>
                    <a:lnTo>
                      <a:pt x="57" y="46"/>
                    </a:lnTo>
                    <a:lnTo>
                      <a:pt x="57" y="52"/>
                    </a:lnTo>
                    <a:lnTo>
                      <a:pt x="56" y="53"/>
                    </a:lnTo>
                    <a:lnTo>
                      <a:pt x="53" y="53"/>
                    </a:lnTo>
                    <a:lnTo>
                      <a:pt x="53" y="54"/>
                    </a:lnTo>
                    <a:lnTo>
                      <a:pt x="47" y="54"/>
                    </a:lnTo>
                    <a:lnTo>
                      <a:pt x="46" y="53"/>
                    </a:lnTo>
                    <a:lnTo>
                      <a:pt x="43" y="53"/>
                    </a:lnTo>
                    <a:lnTo>
                      <a:pt x="41" y="51"/>
                    </a:lnTo>
                    <a:lnTo>
                      <a:pt x="39" y="46"/>
                    </a:lnTo>
                    <a:lnTo>
                      <a:pt x="39" y="43"/>
                    </a:lnTo>
                    <a:lnTo>
                      <a:pt x="36" y="48"/>
                    </a:lnTo>
                    <a:lnTo>
                      <a:pt x="34" y="50"/>
                    </a:lnTo>
                    <a:lnTo>
                      <a:pt x="32" y="51"/>
                    </a:lnTo>
                    <a:lnTo>
                      <a:pt x="27" y="53"/>
                    </a:lnTo>
                    <a:lnTo>
                      <a:pt x="24" y="54"/>
                    </a:lnTo>
                    <a:lnTo>
                      <a:pt x="21" y="54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5" y="47"/>
                    </a:lnTo>
                    <a:lnTo>
                      <a:pt x="4" y="42"/>
                    </a:lnTo>
                    <a:lnTo>
                      <a:pt x="1" y="38"/>
                    </a:lnTo>
                    <a:lnTo>
                      <a:pt x="1" y="33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2" name="Freeform 164"/>
              <p:cNvSpPr>
                <a:spLocks noEditPoints="1"/>
              </p:cNvSpPr>
              <p:nvPr/>
            </p:nvSpPr>
            <p:spPr bwMode="auto">
              <a:xfrm>
                <a:off x="4792" y="3011"/>
                <a:ext cx="53" cy="53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19" y="9"/>
                  </a:cxn>
                  <a:cxn ang="0">
                    <a:pos x="16" y="10"/>
                  </a:cxn>
                  <a:cxn ang="0">
                    <a:pos x="14" y="13"/>
                  </a:cxn>
                  <a:cxn ang="0">
                    <a:pos x="13" y="15"/>
                  </a:cxn>
                  <a:cxn ang="0">
                    <a:pos x="10" y="22"/>
                  </a:cxn>
                  <a:cxn ang="0">
                    <a:pos x="10" y="34"/>
                  </a:cxn>
                  <a:cxn ang="0">
                    <a:pos x="11" y="37"/>
                  </a:cxn>
                  <a:cxn ang="0">
                    <a:pos x="13" y="40"/>
                  </a:cxn>
                  <a:cxn ang="0">
                    <a:pos x="15" y="42"/>
                  </a:cxn>
                  <a:cxn ang="0">
                    <a:pos x="18" y="44"/>
                  </a:cxn>
                  <a:cxn ang="0">
                    <a:pos x="25" y="46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9" y="34"/>
                  </a:cxn>
                  <a:cxn ang="0">
                    <a:pos x="39" y="21"/>
                  </a:cxn>
                  <a:cxn ang="0">
                    <a:pos x="34" y="11"/>
                  </a:cxn>
                  <a:cxn ang="0">
                    <a:pos x="31" y="9"/>
                  </a:cxn>
                  <a:cxn ang="0">
                    <a:pos x="29" y="8"/>
                  </a:cxn>
                  <a:cxn ang="0">
                    <a:pos x="23" y="8"/>
                  </a:cxn>
                  <a:cxn ang="0">
                    <a:pos x="20" y="0"/>
                  </a:cxn>
                  <a:cxn ang="0">
                    <a:pos x="53" y="0"/>
                  </a:cxn>
                  <a:cxn ang="0">
                    <a:pos x="53" y="5"/>
                  </a:cxn>
                  <a:cxn ang="0">
                    <a:pos x="52" y="6"/>
                  </a:cxn>
                  <a:cxn ang="0">
                    <a:pos x="52" y="8"/>
                  </a:cxn>
                  <a:cxn ang="0">
                    <a:pos x="39" y="8"/>
                  </a:cxn>
                  <a:cxn ang="0">
                    <a:pos x="41" y="9"/>
                  </a:cxn>
                  <a:cxn ang="0">
                    <a:pos x="42" y="11"/>
                  </a:cxn>
                  <a:cxn ang="0">
                    <a:pos x="45" y="14"/>
                  </a:cxn>
                  <a:cxn ang="0">
                    <a:pos x="46" y="16"/>
                  </a:cxn>
                  <a:cxn ang="0">
                    <a:pos x="47" y="21"/>
                  </a:cxn>
                  <a:cxn ang="0">
                    <a:pos x="49" y="27"/>
                  </a:cxn>
                  <a:cxn ang="0">
                    <a:pos x="49" y="31"/>
                  </a:cxn>
                  <a:cxn ang="0">
                    <a:pos x="47" y="35"/>
                  </a:cxn>
                  <a:cxn ang="0">
                    <a:pos x="46" y="37"/>
                  </a:cxn>
                  <a:cxn ang="0">
                    <a:pos x="45" y="42"/>
                  </a:cxn>
                  <a:cxn ang="0">
                    <a:pos x="42" y="46"/>
                  </a:cxn>
                  <a:cxn ang="0">
                    <a:pos x="35" y="51"/>
                  </a:cxn>
                  <a:cxn ang="0">
                    <a:pos x="30" y="52"/>
                  </a:cxn>
                  <a:cxn ang="0">
                    <a:pos x="24" y="53"/>
                  </a:cxn>
                  <a:cxn ang="0">
                    <a:pos x="20" y="53"/>
                  </a:cxn>
                  <a:cxn ang="0">
                    <a:pos x="16" y="52"/>
                  </a:cxn>
                  <a:cxn ang="0">
                    <a:pos x="14" y="51"/>
                  </a:cxn>
                  <a:cxn ang="0">
                    <a:pos x="10" y="50"/>
                  </a:cxn>
                  <a:cxn ang="0">
                    <a:pos x="6" y="46"/>
                  </a:cxn>
                  <a:cxn ang="0">
                    <a:pos x="4" y="42"/>
                  </a:cxn>
                  <a:cxn ang="0">
                    <a:pos x="2" y="37"/>
                  </a:cxn>
                  <a:cxn ang="0">
                    <a:pos x="0" y="32"/>
                  </a:cxn>
                  <a:cxn ang="0">
                    <a:pos x="0" y="21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5" y="1"/>
                  </a:cxn>
                  <a:cxn ang="0">
                    <a:pos x="20" y="0"/>
                  </a:cxn>
                </a:cxnLst>
                <a:rect l="0" t="0" r="r" b="b"/>
                <a:pathLst>
                  <a:path w="53" h="53">
                    <a:moveTo>
                      <a:pt x="23" y="8"/>
                    </a:moveTo>
                    <a:lnTo>
                      <a:pt x="19" y="9"/>
                    </a:lnTo>
                    <a:lnTo>
                      <a:pt x="16" y="10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10" y="22"/>
                    </a:lnTo>
                    <a:lnTo>
                      <a:pt x="10" y="34"/>
                    </a:lnTo>
                    <a:lnTo>
                      <a:pt x="11" y="37"/>
                    </a:lnTo>
                    <a:lnTo>
                      <a:pt x="13" y="40"/>
                    </a:lnTo>
                    <a:lnTo>
                      <a:pt x="15" y="42"/>
                    </a:lnTo>
                    <a:lnTo>
                      <a:pt x="18" y="44"/>
                    </a:lnTo>
                    <a:lnTo>
                      <a:pt x="25" y="46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9" y="34"/>
                    </a:lnTo>
                    <a:lnTo>
                      <a:pt x="39" y="21"/>
                    </a:lnTo>
                    <a:lnTo>
                      <a:pt x="34" y="11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3" y="8"/>
                    </a:lnTo>
                    <a:close/>
                    <a:moveTo>
                      <a:pt x="20" y="0"/>
                    </a:moveTo>
                    <a:lnTo>
                      <a:pt x="53" y="0"/>
                    </a:lnTo>
                    <a:lnTo>
                      <a:pt x="53" y="5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39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5" y="14"/>
                    </a:lnTo>
                    <a:lnTo>
                      <a:pt x="46" y="16"/>
                    </a:lnTo>
                    <a:lnTo>
                      <a:pt x="47" y="21"/>
                    </a:lnTo>
                    <a:lnTo>
                      <a:pt x="49" y="27"/>
                    </a:lnTo>
                    <a:lnTo>
                      <a:pt x="49" y="31"/>
                    </a:lnTo>
                    <a:lnTo>
                      <a:pt x="47" y="35"/>
                    </a:lnTo>
                    <a:lnTo>
                      <a:pt x="46" y="37"/>
                    </a:lnTo>
                    <a:lnTo>
                      <a:pt x="45" y="42"/>
                    </a:lnTo>
                    <a:lnTo>
                      <a:pt x="42" y="46"/>
                    </a:lnTo>
                    <a:lnTo>
                      <a:pt x="35" y="51"/>
                    </a:lnTo>
                    <a:lnTo>
                      <a:pt x="30" y="52"/>
                    </a:lnTo>
                    <a:lnTo>
                      <a:pt x="24" y="53"/>
                    </a:lnTo>
                    <a:lnTo>
                      <a:pt x="20" y="53"/>
                    </a:lnTo>
                    <a:lnTo>
                      <a:pt x="16" y="52"/>
                    </a:lnTo>
                    <a:lnTo>
                      <a:pt x="14" y="51"/>
                    </a:lnTo>
                    <a:lnTo>
                      <a:pt x="10" y="50"/>
                    </a:lnTo>
                    <a:lnTo>
                      <a:pt x="6" y="46"/>
                    </a:lnTo>
                    <a:lnTo>
                      <a:pt x="4" y="42"/>
                    </a:lnTo>
                    <a:lnTo>
                      <a:pt x="2" y="37"/>
                    </a:lnTo>
                    <a:lnTo>
                      <a:pt x="0" y="32"/>
                    </a:lnTo>
                    <a:lnTo>
                      <a:pt x="0" y="21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3" name="Freeform 165"/>
              <p:cNvSpPr>
                <a:spLocks noEditPoints="1"/>
              </p:cNvSpPr>
              <p:nvPr/>
            </p:nvSpPr>
            <p:spPr bwMode="auto">
              <a:xfrm>
                <a:off x="4855" y="2984"/>
                <a:ext cx="24" cy="80"/>
              </a:xfrm>
              <a:custGeom>
                <a:avLst/>
                <a:gdLst/>
                <a:ahLst/>
                <a:cxnLst>
                  <a:cxn ang="0">
                    <a:pos x="3" y="26"/>
                  </a:cxn>
                  <a:cxn ang="0">
                    <a:pos x="8" y="26"/>
                  </a:cxn>
                  <a:cxn ang="0">
                    <a:pos x="8" y="27"/>
                  </a:cxn>
                  <a:cxn ang="0">
                    <a:pos x="10" y="27"/>
                  </a:cxn>
                  <a:cxn ang="0">
                    <a:pos x="10" y="68"/>
                  </a:cxn>
                  <a:cxn ang="0">
                    <a:pos x="12" y="69"/>
                  </a:cxn>
                  <a:cxn ang="0">
                    <a:pos x="12" y="71"/>
                  </a:cxn>
                  <a:cxn ang="0">
                    <a:pos x="13" y="72"/>
                  </a:cxn>
                  <a:cxn ang="0">
                    <a:pos x="24" y="72"/>
                  </a:cxn>
                  <a:cxn ang="0">
                    <a:pos x="24" y="77"/>
                  </a:cxn>
                  <a:cxn ang="0">
                    <a:pos x="21" y="79"/>
                  </a:cxn>
                  <a:cxn ang="0">
                    <a:pos x="20" y="79"/>
                  </a:cxn>
                  <a:cxn ang="0">
                    <a:pos x="19" y="80"/>
                  </a:cxn>
                  <a:cxn ang="0">
                    <a:pos x="12" y="80"/>
                  </a:cxn>
                  <a:cxn ang="0">
                    <a:pos x="8" y="79"/>
                  </a:cxn>
                  <a:cxn ang="0">
                    <a:pos x="5" y="78"/>
                  </a:cxn>
                  <a:cxn ang="0">
                    <a:pos x="2" y="71"/>
                  </a:cxn>
                  <a:cxn ang="0">
                    <a:pos x="0" y="67"/>
                  </a:cxn>
                  <a:cxn ang="0">
                    <a:pos x="0" y="27"/>
                  </a:cxn>
                  <a:cxn ang="0">
                    <a:pos x="2" y="27"/>
                  </a:cxn>
                  <a:cxn ang="0">
                    <a:pos x="3" y="26"/>
                  </a:cxn>
                  <a:cxn ang="0">
                    <a:pos x="7" y="0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9" y="17"/>
                  </a:cxn>
                  <a:cxn ang="0">
                    <a:pos x="9" y="18"/>
                  </a:cxn>
                  <a:cxn ang="0">
                    <a:pos x="2" y="18"/>
                  </a:cxn>
                  <a:cxn ang="0">
                    <a:pos x="2" y="17"/>
                  </a:cxn>
                  <a:cxn ang="0">
                    <a:pos x="7" y="1"/>
                  </a:cxn>
                  <a:cxn ang="0">
                    <a:pos x="7" y="0"/>
                  </a:cxn>
                </a:cxnLst>
                <a:rect l="0" t="0" r="r" b="b"/>
                <a:pathLst>
                  <a:path w="24" h="80">
                    <a:moveTo>
                      <a:pt x="3" y="26"/>
                    </a:moveTo>
                    <a:lnTo>
                      <a:pt x="8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0" y="68"/>
                    </a:lnTo>
                    <a:lnTo>
                      <a:pt x="12" y="69"/>
                    </a:lnTo>
                    <a:lnTo>
                      <a:pt x="12" y="71"/>
                    </a:lnTo>
                    <a:lnTo>
                      <a:pt x="13" y="72"/>
                    </a:lnTo>
                    <a:lnTo>
                      <a:pt x="24" y="72"/>
                    </a:lnTo>
                    <a:lnTo>
                      <a:pt x="24" y="77"/>
                    </a:lnTo>
                    <a:lnTo>
                      <a:pt x="21" y="79"/>
                    </a:lnTo>
                    <a:lnTo>
                      <a:pt x="20" y="79"/>
                    </a:lnTo>
                    <a:lnTo>
                      <a:pt x="19" y="80"/>
                    </a:lnTo>
                    <a:lnTo>
                      <a:pt x="12" y="80"/>
                    </a:lnTo>
                    <a:lnTo>
                      <a:pt x="8" y="79"/>
                    </a:lnTo>
                    <a:lnTo>
                      <a:pt x="5" y="78"/>
                    </a:lnTo>
                    <a:lnTo>
                      <a:pt x="2" y="71"/>
                    </a:lnTo>
                    <a:lnTo>
                      <a:pt x="0" y="6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3" y="26"/>
                    </a:lnTo>
                    <a:close/>
                    <a:moveTo>
                      <a:pt x="7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4" name="Freeform 166"/>
              <p:cNvSpPr>
                <a:spLocks noEditPoints="1"/>
              </p:cNvSpPr>
              <p:nvPr/>
            </p:nvSpPr>
            <p:spPr bwMode="auto">
              <a:xfrm>
                <a:off x="4884" y="3010"/>
                <a:ext cx="57" cy="54"/>
              </a:xfrm>
              <a:custGeom>
                <a:avLst/>
                <a:gdLst/>
                <a:ahLst/>
                <a:cxnLst>
                  <a:cxn ang="0">
                    <a:pos x="16" y="9"/>
                  </a:cxn>
                  <a:cxn ang="0">
                    <a:pos x="12" y="14"/>
                  </a:cxn>
                  <a:cxn ang="0">
                    <a:pos x="10" y="20"/>
                  </a:cxn>
                  <a:cxn ang="0">
                    <a:pos x="11" y="37"/>
                  </a:cxn>
                  <a:cxn ang="0">
                    <a:pos x="13" y="43"/>
                  </a:cxn>
                  <a:cxn ang="0">
                    <a:pos x="22" y="47"/>
                  </a:cxn>
                  <a:cxn ang="0">
                    <a:pos x="27" y="46"/>
                  </a:cxn>
                  <a:cxn ang="0">
                    <a:pos x="33" y="38"/>
                  </a:cxn>
                  <a:cxn ang="0">
                    <a:pos x="35" y="31"/>
                  </a:cxn>
                  <a:cxn ang="0">
                    <a:pos x="35" y="22"/>
                  </a:cxn>
                  <a:cxn ang="0">
                    <a:pos x="33" y="15"/>
                  </a:cxn>
                  <a:cxn ang="0">
                    <a:pos x="30" y="10"/>
                  </a:cxn>
                  <a:cxn ang="0">
                    <a:pos x="20" y="7"/>
                  </a:cxn>
                  <a:cxn ang="0">
                    <a:pos x="26" y="0"/>
                  </a:cxn>
                  <a:cxn ang="0">
                    <a:pos x="35" y="4"/>
                  </a:cxn>
                  <a:cxn ang="0">
                    <a:pos x="41" y="17"/>
                  </a:cxn>
                  <a:cxn ang="0">
                    <a:pos x="42" y="10"/>
                  </a:cxn>
                  <a:cxn ang="0">
                    <a:pos x="43" y="4"/>
                  </a:cxn>
                  <a:cxn ang="0">
                    <a:pos x="44" y="1"/>
                  </a:cxn>
                  <a:cxn ang="0">
                    <a:pos x="49" y="0"/>
                  </a:cxn>
                  <a:cxn ang="0">
                    <a:pos x="52" y="1"/>
                  </a:cxn>
                  <a:cxn ang="0">
                    <a:pos x="51" y="6"/>
                  </a:cxn>
                  <a:cxn ang="0">
                    <a:pos x="49" y="15"/>
                  </a:cxn>
                  <a:cxn ang="0">
                    <a:pos x="48" y="21"/>
                  </a:cxn>
                  <a:cxn ang="0">
                    <a:pos x="46" y="27"/>
                  </a:cxn>
                  <a:cxn ang="0">
                    <a:pos x="44" y="40"/>
                  </a:cxn>
                  <a:cxn ang="0">
                    <a:pos x="46" y="45"/>
                  </a:cxn>
                  <a:cxn ang="0">
                    <a:pos x="48" y="46"/>
                  </a:cxn>
                  <a:cxn ang="0">
                    <a:pos x="51" y="47"/>
                  </a:cxn>
                  <a:cxn ang="0">
                    <a:pos x="57" y="46"/>
                  </a:cxn>
                  <a:cxn ang="0">
                    <a:pos x="56" y="52"/>
                  </a:cxn>
                  <a:cxn ang="0">
                    <a:pos x="53" y="53"/>
                  </a:cxn>
                  <a:cxn ang="0">
                    <a:pos x="47" y="54"/>
                  </a:cxn>
                  <a:cxn ang="0">
                    <a:pos x="43" y="53"/>
                  </a:cxn>
                  <a:cxn ang="0">
                    <a:pos x="38" y="46"/>
                  </a:cxn>
                  <a:cxn ang="0">
                    <a:pos x="37" y="46"/>
                  </a:cxn>
                  <a:cxn ang="0">
                    <a:pos x="23" y="54"/>
                  </a:cxn>
                  <a:cxn ang="0">
                    <a:pos x="11" y="52"/>
                  </a:cxn>
                  <a:cxn ang="0">
                    <a:pos x="5" y="47"/>
                  </a:cxn>
                  <a:cxn ang="0">
                    <a:pos x="1" y="38"/>
                  </a:cxn>
                  <a:cxn ang="0">
                    <a:pos x="0" y="21"/>
                  </a:cxn>
                  <a:cxn ang="0">
                    <a:pos x="4" y="11"/>
                  </a:cxn>
                  <a:cxn ang="0">
                    <a:pos x="12" y="1"/>
                  </a:cxn>
                </a:cxnLst>
                <a:rect l="0" t="0" r="r" b="b"/>
                <a:pathLst>
                  <a:path w="57" h="54">
                    <a:moveTo>
                      <a:pt x="20" y="7"/>
                    </a:moveTo>
                    <a:lnTo>
                      <a:pt x="16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35"/>
                    </a:lnTo>
                    <a:lnTo>
                      <a:pt x="11" y="37"/>
                    </a:lnTo>
                    <a:lnTo>
                      <a:pt x="12" y="41"/>
                    </a:lnTo>
                    <a:lnTo>
                      <a:pt x="13" y="43"/>
                    </a:lnTo>
                    <a:lnTo>
                      <a:pt x="18" y="46"/>
                    </a:lnTo>
                    <a:lnTo>
                      <a:pt x="22" y="47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32" y="41"/>
                    </a:lnTo>
                    <a:lnTo>
                      <a:pt x="33" y="38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6" y="27"/>
                    </a:lnTo>
                    <a:lnTo>
                      <a:pt x="35" y="22"/>
                    </a:lnTo>
                    <a:lnTo>
                      <a:pt x="35" y="17"/>
                    </a:lnTo>
                    <a:lnTo>
                      <a:pt x="33" y="15"/>
                    </a:lnTo>
                    <a:lnTo>
                      <a:pt x="31" y="11"/>
                    </a:lnTo>
                    <a:lnTo>
                      <a:pt x="30" y="10"/>
                    </a:lnTo>
                    <a:lnTo>
                      <a:pt x="25" y="7"/>
                    </a:lnTo>
                    <a:lnTo>
                      <a:pt x="20" y="7"/>
                    </a:lnTo>
                    <a:close/>
                    <a:moveTo>
                      <a:pt x="17" y="0"/>
                    </a:moveTo>
                    <a:lnTo>
                      <a:pt x="26" y="0"/>
                    </a:lnTo>
                    <a:lnTo>
                      <a:pt x="30" y="1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41" y="17"/>
                    </a:lnTo>
                    <a:lnTo>
                      <a:pt x="41" y="14"/>
                    </a:lnTo>
                    <a:lnTo>
                      <a:pt x="42" y="10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5"/>
                    </a:lnTo>
                    <a:lnTo>
                      <a:pt x="51" y="6"/>
                    </a:lnTo>
                    <a:lnTo>
                      <a:pt x="51" y="12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48" y="21"/>
                    </a:lnTo>
                    <a:lnTo>
                      <a:pt x="47" y="23"/>
                    </a:lnTo>
                    <a:lnTo>
                      <a:pt x="46" y="27"/>
                    </a:lnTo>
                    <a:lnTo>
                      <a:pt x="44" y="32"/>
                    </a:lnTo>
                    <a:lnTo>
                      <a:pt x="44" y="40"/>
                    </a:lnTo>
                    <a:lnTo>
                      <a:pt x="46" y="42"/>
                    </a:lnTo>
                    <a:lnTo>
                      <a:pt x="46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9" y="47"/>
                    </a:lnTo>
                    <a:lnTo>
                      <a:pt x="51" y="47"/>
                    </a:lnTo>
                    <a:lnTo>
                      <a:pt x="52" y="46"/>
                    </a:lnTo>
                    <a:lnTo>
                      <a:pt x="57" y="46"/>
                    </a:lnTo>
                    <a:lnTo>
                      <a:pt x="57" y="52"/>
                    </a:lnTo>
                    <a:lnTo>
                      <a:pt x="56" y="52"/>
                    </a:lnTo>
                    <a:lnTo>
                      <a:pt x="56" y="53"/>
                    </a:lnTo>
                    <a:lnTo>
                      <a:pt x="53" y="53"/>
                    </a:lnTo>
                    <a:lnTo>
                      <a:pt x="52" y="54"/>
                    </a:lnTo>
                    <a:lnTo>
                      <a:pt x="47" y="54"/>
                    </a:lnTo>
                    <a:lnTo>
                      <a:pt x="44" y="53"/>
                    </a:lnTo>
                    <a:lnTo>
                      <a:pt x="43" y="53"/>
                    </a:lnTo>
                    <a:lnTo>
                      <a:pt x="41" y="51"/>
                    </a:lnTo>
                    <a:lnTo>
                      <a:pt x="38" y="46"/>
                    </a:lnTo>
                    <a:lnTo>
                      <a:pt x="38" y="43"/>
                    </a:lnTo>
                    <a:lnTo>
                      <a:pt x="37" y="46"/>
                    </a:lnTo>
                    <a:lnTo>
                      <a:pt x="33" y="50"/>
                    </a:lnTo>
                    <a:lnTo>
                      <a:pt x="23" y="54"/>
                    </a:lnTo>
                    <a:lnTo>
                      <a:pt x="21" y="54"/>
                    </a:lnTo>
                    <a:lnTo>
                      <a:pt x="11" y="52"/>
                    </a:lnTo>
                    <a:lnTo>
                      <a:pt x="7" y="50"/>
                    </a:lnTo>
                    <a:lnTo>
                      <a:pt x="5" y="47"/>
                    </a:lnTo>
                    <a:lnTo>
                      <a:pt x="2" y="42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4" y="11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5" name="Freeform 167"/>
              <p:cNvSpPr>
                <a:spLocks noEditPoints="1"/>
              </p:cNvSpPr>
              <p:nvPr/>
            </p:nvSpPr>
            <p:spPr bwMode="auto">
              <a:xfrm>
                <a:off x="4970" y="2991"/>
                <a:ext cx="62" cy="72"/>
              </a:xfrm>
              <a:custGeom>
                <a:avLst/>
                <a:gdLst/>
                <a:ahLst/>
                <a:cxnLst>
                  <a:cxn ang="0">
                    <a:pos x="30" y="10"/>
                  </a:cxn>
                  <a:cxn ang="0">
                    <a:pos x="18" y="46"/>
                  </a:cxn>
                  <a:cxn ang="0">
                    <a:pos x="44" y="46"/>
                  </a:cxn>
                  <a:cxn ang="0">
                    <a:pos x="30" y="10"/>
                  </a:cxn>
                  <a:cxn ang="0">
                    <a:pos x="26" y="0"/>
                  </a:cxn>
                  <a:cxn ang="0">
                    <a:pos x="35" y="0"/>
                  </a:cxn>
                  <a:cxn ang="0">
                    <a:pos x="36" y="1"/>
                  </a:cxn>
                  <a:cxn ang="0">
                    <a:pos x="38" y="1"/>
                  </a:cxn>
                  <a:cxn ang="0">
                    <a:pos x="38" y="3"/>
                  </a:cxn>
                  <a:cxn ang="0">
                    <a:pos x="61" y="69"/>
                  </a:cxn>
                  <a:cxn ang="0">
                    <a:pos x="62" y="71"/>
                  </a:cxn>
                  <a:cxn ang="0">
                    <a:pos x="61" y="71"/>
                  </a:cxn>
                  <a:cxn ang="0">
                    <a:pos x="61" y="72"/>
                  </a:cxn>
                  <a:cxn ang="0">
                    <a:pos x="52" y="72"/>
                  </a:cxn>
                  <a:cxn ang="0">
                    <a:pos x="52" y="71"/>
                  </a:cxn>
                  <a:cxn ang="0">
                    <a:pos x="51" y="71"/>
                  </a:cxn>
                  <a:cxn ang="0">
                    <a:pos x="45" y="54"/>
                  </a:cxn>
                  <a:cxn ang="0">
                    <a:pos x="17" y="54"/>
                  </a:cxn>
                  <a:cxn ang="0">
                    <a:pos x="10" y="71"/>
                  </a:cxn>
                  <a:cxn ang="0">
                    <a:pos x="9" y="71"/>
                  </a:cxn>
                  <a:cxn ang="0">
                    <a:pos x="9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25" y="3"/>
                  </a:cxn>
                  <a:cxn ang="0">
                    <a:pos x="25" y="1"/>
                  </a:cxn>
                  <a:cxn ang="0">
                    <a:pos x="26" y="0"/>
                  </a:cxn>
                </a:cxnLst>
                <a:rect l="0" t="0" r="r" b="b"/>
                <a:pathLst>
                  <a:path w="62" h="72">
                    <a:moveTo>
                      <a:pt x="30" y="10"/>
                    </a:moveTo>
                    <a:lnTo>
                      <a:pt x="18" y="46"/>
                    </a:lnTo>
                    <a:lnTo>
                      <a:pt x="44" y="46"/>
                    </a:lnTo>
                    <a:lnTo>
                      <a:pt x="30" y="10"/>
                    </a:lnTo>
                    <a:close/>
                    <a:moveTo>
                      <a:pt x="26" y="0"/>
                    </a:moveTo>
                    <a:lnTo>
                      <a:pt x="35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61" y="69"/>
                    </a:lnTo>
                    <a:lnTo>
                      <a:pt x="62" y="71"/>
                    </a:lnTo>
                    <a:lnTo>
                      <a:pt x="61" y="71"/>
                    </a:lnTo>
                    <a:lnTo>
                      <a:pt x="61" y="72"/>
                    </a:lnTo>
                    <a:lnTo>
                      <a:pt x="52" y="72"/>
                    </a:lnTo>
                    <a:lnTo>
                      <a:pt x="52" y="71"/>
                    </a:lnTo>
                    <a:lnTo>
                      <a:pt x="51" y="71"/>
                    </a:lnTo>
                    <a:lnTo>
                      <a:pt x="45" y="54"/>
                    </a:lnTo>
                    <a:lnTo>
                      <a:pt x="17" y="54"/>
                    </a:lnTo>
                    <a:lnTo>
                      <a:pt x="10" y="71"/>
                    </a:lnTo>
                    <a:lnTo>
                      <a:pt x="9" y="71"/>
                    </a:lnTo>
                    <a:lnTo>
                      <a:pt x="9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6" name="Freeform 168"/>
              <p:cNvSpPr>
                <a:spLocks/>
              </p:cNvSpPr>
              <p:nvPr/>
            </p:nvSpPr>
            <p:spPr bwMode="auto">
              <a:xfrm>
                <a:off x="5036" y="3011"/>
                <a:ext cx="58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5" y="0"/>
                  </a:cxn>
                  <a:cxn ang="0">
                    <a:pos x="56" y="1"/>
                  </a:cxn>
                  <a:cxn ang="0">
                    <a:pos x="56" y="5"/>
                  </a:cxn>
                  <a:cxn ang="0">
                    <a:pos x="55" y="6"/>
                  </a:cxn>
                  <a:cxn ang="0">
                    <a:pos x="55" y="8"/>
                  </a:cxn>
                  <a:cxn ang="0">
                    <a:pos x="46" y="8"/>
                  </a:cxn>
                  <a:cxn ang="0">
                    <a:pos x="45" y="15"/>
                  </a:cxn>
                  <a:cxn ang="0">
                    <a:pos x="45" y="32"/>
                  </a:cxn>
                  <a:cxn ang="0">
                    <a:pos x="46" y="37"/>
                  </a:cxn>
                  <a:cxn ang="0">
                    <a:pos x="46" y="40"/>
                  </a:cxn>
                  <a:cxn ang="0">
                    <a:pos x="47" y="42"/>
                  </a:cxn>
                  <a:cxn ang="0">
                    <a:pos x="47" y="44"/>
                  </a:cxn>
                  <a:cxn ang="0">
                    <a:pos x="48" y="45"/>
                  </a:cxn>
                  <a:cxn ang="0">
                    <a:pos x="58" y="45"/>
                  </a:cxn>
                  <a:cxn ang="0">
                    <a:pos x="58" y="49"/>
                  </a:cxn>
                  <a:cxn ang="0">
                    <a:pos x="57" y="50"/>
                  </a:cxn>
                  <a:cxn ang="0">
                    <a:pos x="57" y="52"/>
                  </a:cxn>
                  <a:cxn ang="0">
                    <a:pos x="53" y="52"/>
                  </a:cxn>
                  <a:cxn ang="0">
                    <a:pos x="52" y="53"/>
                  </a:cxn>
                  <a:cxn ang="0">
                    <a:pos x="50" y="53"/>
                  </a:cxn>
                  <a:cxn ang="0">
                    <a:pos x="47" y="52"/>
                  </a:cxn>
                  <a:cxn ang="0">
                    <a:pos x="45" y="52"/>
                  </a:cxn>
                  <a:cxn ang="0">
                    <a:pos x="42" y="51"/>
                  </a:cxn>
                  <a:cxn ang="0">
                    <a:pos x="40" y="49"/>
                  </a:cxn>
                  <a:cxn ang="0">
                    <a:pos x="38" y="46"/>
                  </a:cxn>
                  <a:cxn ang="0">
                    <a:pos x="37" y="42"/>
                  </a:cxn>
                  <a:cxn ang="0">
                    <a:pos x="36" y="37"/>
                  </a:cxn>
                  <a:cxn ang="0">
                    <a:pos x="36" y="17"/>
                  </a:cxn>
                  <a:cxn ang="0">
                    <a:pos x="37" y="8"/>
                  </a:cxn>
                  <a:cxn ang="0">
                    <a:pos x="19" y="8"/>
                  </a:cxn>
                  <a:cxn ang="0">
                    <a:pos x="19" y="24"/>
                  </a:cxn>
                  <a:cxn ang="0">
                    <a:pos x="17" y="30"/>
                  </a:cxn>
                  <a:cxn ang="0">
                    <a:pos x="17" y="36"/>
                  </a:cxn>
                  <a:cxn ang="0">
                    <a:pos x="16" y="41"/>
                  </a:cxn>
                  <a:cxn ang="0">
                    <a:pos x="15" y="45"/>
                  </a:cxn>
                  <a:cxn ang="0">
                    <a:pos x="14" y="47"/>
                  </a:cxn>
                  <a:cxn ang="0">
                    <a:pos x="14" y="50"/>
                  </a:cxn>
                  <a:cxn ang="0">
                    <a:pos x="12" y="51"/>
                  </a:cxn>
                  <a:cxn ang="0">
                    <a:pos x="12" y="52"/>
                  </a:cxn>
                  <a:cxn ang="0">
                    <a:pos x="4" y="52"/>
                  </a:cxn>
                  <a:cxn ang="0">
                    <a:pos x="4" y="49"/>
                  </a:cxn>
                  <a:cxn ang="0">
                    <a:pos x="5" y="47"/>
                  </a:cxn>
                  <a:cxn ang="0">
                    <a:pos x="5" y="45"/>
                  </a:cxn>
                  <a:cxn ang="0">
                    <a:pos x="6" y="42"/>
                  </a:cxn>
                  <a:cxn ang="0">
                    <a:pos x="7" y="39"/>
                  </a:cxn>
                  <a:cxn ang="0">
                    <a:pos x="9" y="34"/>
                  </a:cxn>
                  <a:cxn ang="0">
                    <a:pos x="9" y="29"/>
                  </a:cxn>
                  <a:cxn ang="0">
                    <a:pos x="10" y="22"/>
                  </a:cxn>
                  <a:cxn ang="0">
                    <a:pos x="10" y="8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58" h="53">
                    <a:moveTo>
                      <a:pt x="0" y="0"/>
                    </a:moveTo>
                    <a:lnTo>
                      <a:pt x="55" y="0"/>
                    </a:lnTo>
                    <a:lnTo>
                      <a:pt x="56" y="1"/>
                    </a:lnTo>
                    <a:lnTo>
                      <a:pt x="56" y="5"/>
                    </a:lnTo>
                    <a:lnTo>
                      <a:pt x="55" y="6"/>
                    </a:lnTo>
                    <a:lnTo>
                      <a:pt x="55" y="8"/>
                    </a:lnTo>
                    <a:lnTo>
                      <a:pt x="46" y="8"/>
                    </a:lnTo>
                    <a:lnTo>
                      <a:pt x="45" y="15"/>
                    </a:lnTo>
                    <a:lnTo>
                      <a:pt x="45" y="32"/>
                    </a:lnTo>
                    <a:lnTo>
                      <a:pt x="46" y="37"/>
                    </a:lnTo>
                    <a:lnTo>
                      <a:pt x="46" y="40"/>
                    </a:lnTo>
                    <a:lnTo>
                      <a:pt x="47" y="42"/>
                    </a:lnTo>
                    <a:lnTo>
                      <a:pt x="47" y="44"/>
                    </a:lnTo>
                    <a:lnTo>
                      <a:pt x="48" y="45"/>
                    </a:lnTo>
                    <a:lnTo>
                      <a:pt x="58" y="45"/>
                    </a:lnTo>
                    <a:lnTo>
                      <a:pt x="58" y="49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3" y="52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2" y="51"/>
                    </a:lnTo>
                    <a:lnTo>
                      <a:pt x="40" y="49"/>
                    </a:lnTo>
                    <a:lnTo>
                      <a:pt x="38" y="46"/>
                    </a:lnTo>
                    <a:lnTo>
                      <a:pt x="37" y="42"/>
                    </a:lnTo>
                    <a:lnTo>
                      <a:pt x="36" y="37"/>
                    </a:lnTo>
                    <a:lnTo>
                      <a:pt x="36" y="17"/>
                    </a:lnTo>
                    <a:lnTo>
                      <a:pt x="37" y="8"/>
                    </a:lnTo>
                    <a:lnTo>
                      <a:pt x="19" y="8"/>
                    </a:lnTo>
                    <a:lnTo>
                      <a:pt x="19" y="24"/>
                    </a:lnTo>
                    <a:lnTo>
                      <a:pt x="17" y="30"/>
                    </a:lnTo>
                    <a:lnTo>
                      <a:pt x="17" y="36"/>
                    </a:lnTo>
                    <a:lnTo>
                      <a:pt x="16" y="41"/>
                    </a:lnTo>
                    <a:lnTo>
                      <a:pt x="15" y="45"/>
                    </a:lnTo>
                    <a:lnTo>
                      <a:pt x="14" y="47"/>
                    </a:lnTo>
                    <a:lnTo>
                      <a:pt x="14" y="50"/>
                    </a:lnTo>
                    <a:lnTo>
                      <a:pt x="12" y="51"/>
                    </a:lnTo>
                    <a:lnTo>
                      <a:pt x="12" y="52"/>
                    </a:lnTo>
                    <a:lnTo>
                      <a:pt x="4" y="52"/>
                    </a:lnTo>
                    <a:lnTo>
                      <a:pt x="4" y="49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6" y="42"/>
                    </a:lnTo>
                    <a:lnTo>
                      <a:pt x="7" y="39"/>
                    </a:lnTo>
                    <a:lnTo>
                      <a:pt x="9" y="34"/>
                    </a:lnTo>
                    <a:lnTo>
                      <a:pt x="9" y="29"/>
                    </a:lnTo>
                    <a:lnTo>
                      <a:pt x="10" y="22"/>
                    </a:lnTo>
                    <a:lnTo>
                      <a:pt x="10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7" name="Freeform 169"/>
              <p:cNvSpPr>
                <a:spLocks noEditPoints="1"/>
              </p:cNvSpPr>
              <p:nvPr/>
            </p:nvSpPr>
            <p:spPr bwMode="auto">
              <a:xfrm>
                <a:off x="5100" y="2984"/>
                <a:ext cx="57" cy="80"/>
              </a:xfrm>
              <a:custGeom>
                <a:avLst/>
                <a:gdLst/>
                <a:ahLst/>
                <a:cxnLst>
                  <a:cxn ang="0">
                    <a:pos x="16" y="35"/>
                  </a:cxn>
                  <a:cxn ang="0">
                    <a:pos x="13" y="40"/>
                  </a:cxn>
                  <a:cxn ang="0">
                    <a:pos x="10" y="46"/>
                  </a:cxn>
                  <a:cxn ang="0">
                    <a:pos x="12" y="63"/>
                  </a:cxn>
                  <a:cxn ang="0">
                    <a:pos x="14" y="69"/>
                  </a:cxn>
                  <a:cxn ang="0">
                    <a:pos x="23" y="73"/>
                  </a:cxn>
                  <a:cxn ang="0">
                    <a:pos x="28" y="72"/>
                  </a:cxn>
                  <a:cxn ang="0">
                    <a:pos x="34" y="64"/>
                  </a:cxn>
                  <a:cxn ang="0">
                    <a:pos x="35" y="57"/>
                  </a:cxn>
                  <a:cxn ang="0">
                    <a:pos x="35" y="48"/>
                  </a:cxn>
                  <a:cxn ang="0">
                    <a:pos x="34" y="41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26" y="26"/>
                  </a:cxn>
                  <a:cxn ang="0">
                    <a:pos x="35" y="30"/>
                  </a:cxn>
                  <a:cxn ang="0">
                    <a:pos x="41" y="43"/>
                  </a:cxn>
                  <a:cxn ang="0">
                    <a:pos x="42" y="36"/>
                  </a:cxn>
                  <a:cxn ang="0">
                    <a:pos x="44" y="30"/>
                  </a:cxn>
                  <a:cxn ang="0">
                    <a:pos x="45" y="27"/>
                  </a:cxn>
                  <a:cxn ang="0">
                    <a:pos x="50" y="26"/>
                  </a:cxn>
                  <a:cxn ang="0">
                    <a:pos x="52" y="27"/>
                  </a:cxn>
                  <a:cxn ang="0">
                    <a:pos x="51" y="32"/>
                  </a:cxn>
                  <a:cxn ang="0">
                    <a:pos x="50" y="41"/>
                  </a:cxn>
                  <a:cxn ang="0">
                    <a:pos x="49" y="47"/>
                  </a:cxn>
                  <a:cxn ang="0">
                    <a:pos x="47" y="53"/>
                  </a:cxn>
                  <a:cxn ang="0">
                    <a:pos x="45" y="66"/>
                  </a:cxn>
                  <a:cxn ang="0">
                    <a:pos x="47" y="72"/>
                  </a:cxn>
                  <a:cxn ang="0">
                    <a:pos x="50" y="73"/>
                  </a:cxn>
                  <a:cxn ang="0">
                    <a:pos x="52" y="72"/>
                  </a:cxn>
                  <a:cxn ang="0">
                    <a:pos x="57" y="78"/>
                  </a:cxn>
                  <a:cxn ang="0">
                    <a:pos x="56" y="79"/>
                  </a:cxn>
                  <a:cxn ang="0">
                    <a:pos x="52" y="80"/>
                  </a:cxn>
                  <a:cxn ang="0">
                    <a:pos x="45" y="79"/>
                  </a:cxn>
                  <a:cxn ang="0">
                    <a:pos x="41" y="77"/>
                  </a:cxn>
                  <a:cxn ang="0">
                    <a:pos x="39" y="69"/>
                  </a:cxn>
                  <a:cxn ang="0">
                    <a:pos x="34" y="76"/>
                  </a:cxn>
                  <a:cxn ang="0">
                    <a:pos x="21" y="80"/>
                  </a:cxn>
                  <a:cxn ang="0">
                    <a:pos x="8" y="76"/>
                  </a:cxn>
                  <a:cxn ang="0">
                    <a:pos x="3" y="68"/>
                  </a:cxn>
                  <a:cxn ang="0">
                    <a:pos x="0" y="59"/>
                  </a:cxn>
                  <a:cxn ang="0">
                    <a:pos x="2" y="42"/>
                  </a:cxn>
                  <a:cxn ang="0">
                    <a:pos x="9" y="30"/>
                  </a:cxn>
                  <a:cxn ang="0">
                    <a:pos x="18" y="26"/>
                  </a:cxn>
                  <a:cxn ang="0">
                    <a:pos x="36" y="0"/>
                  </a:cxn>
                  <a:cxn ang="0">
                    <a:pos x="30" y="17"/>
                  </a:cxn>
                  <a:cxn ang="0">
                    <a:pos x="23" y="18"/>
                  </a:cxn>
                  <a:cxn ang="0">
                    <a:pos x="28" y="1"/>
                  </a:cxn>
                </a:cxnLst>
                <a:rect l="0" t="0" r="r" b="b"/>
                <a:pathLst>
                  <a:path w="57" h="80">
                    <a:moveTo>
                      <a:pt x="20" y="33"/>
                    </a:moveTo>
                    <a:lnTo>
                      <a:pt x="16" y="35"/>
                    </a:lnTo>
                    <a:lnTo>
                      <a:pt x="15" y="37"/>
                    </a:lnTo>
                    <a:lnTo>
                      <a:pt x="13" y="40"/>
                    </a:lnTo>
                    <a:lnTo>
                      <a:pt x="12" y="42"/>
                    </a:lnTo>
                    <a:lnTo>
                      <a:pt x="10" y="46"/>
                    </a:lnTo>
                    <a:lnTo>
                      <a:pt x="10" y="61"/>
                    </a:lnTo>
                    <a:lnTo>
                      <a:pt x="12" y="63"/>
                    </a:lnTo>
                    <a:lnTo>
                      <a:pt x="13" y="67"/>
                    </a:lnTo>
                    <a:lnTo>
                      <a:pt x="14" y="69"/>
                    </a:lnTo>
                    <a:lnTo>
                      <a:pt x="19" y="72"/>
                    </a:lnTo>
                    <a:lnTo>
                      <a:pt x="23" y="73"/>
                    </a:lnTo>
                    <a:lnTo>
                      <a:pt x="25" y="72"/>
                    </a:lnTo>
                    <a:lnTo>
                      <a:pt x="28" y="72"/>
                    </a:lnTo>
                    <a:lnTo>
                      <a:pt x="33" y="67"/>
                    </a:lnTo>
                    <a:lnTo>
                      <a:pt x="34" y="64"/>
                    </a:lnTo>
                    <a:lnTo>
                      <a:pt x="35" y="61"/>
                    </a:lnTo>
                    <a:lnTo>
                      <a:pt x="35" y="57"/>
                    </a:lnTo>
                    <a:lnTo>
                      <a:pt x="36" y="53"/>
                    </a:lnTo>
                    <a:lnTo>
                      <a:pt x="35" y="48"/>
                    </a:lnTo>
                    <a:lnTo>
                      <a:pt x="35" y="43"/>
                    </a:lnTo>
                    <a:lnTo>
                      <a:pt x="34" y="41"/>
                    </a:lnTo>
                    <a:lnTo>
                      <a:pt x="31" y="37"/>
                    </a:lnTo>
                    <a:lnTo>
                      <a:pt x="30" y="36"/>
                    </a:lnTo>
                    <a:lnTo>
                      <a:pt x="25" y="33"/>
                    </a:lnTo>
                    <a:lnTo>
                      <a:pt x="20" y="33"/>
                    </a:lnTo>
                    <a:close/>
                    <a:moveTo>
                      <a:pt x="18" y="26"/>
                    </a:moveTo>
                    <a:lnTo>
                      <a:pt x="26" y="26"/>
                    </a:lnTo>
                    <a:lnTo>
                      <a:pt x="30" y="27"/>
                    </a:lnTo>
                    <a:lnTo>
                      <a:pt x="35" y="30"/>
                    </a:lnTo>
                    <a:lnTo>
                      <a:pt x="38" y="32"/>
                    </a:lnTo>
                    <a:lnTo>
                      <a:pt x="41" y="43"/>
                    </a:lnTo>
                    <a:lnTo>
                      <a:pt x="41" y="40"/>
                    </a:lnTo>
                    <a:lnTo>
                      <a:pt x="42" y="36"/>
                    </a:lnTo>
                    <a:lnTo>
                      <a:pt x="42" y="31"/>
                    </a:lnTo>
                    <a:lnTo>
                      <a:pt x="44" y="30"/>
                    </a:lnTo>
                    <a:lnTo>
                      <a:pt x="44" y="27"/>
                    </a:lnTo>
                    <a:lnTo>
                      <a:pt x="45" y="27"/>
                    </a:lnTo>
                    <a:lnTo>
                      <a:pt x="46" y="26"/>
                    </a:lnTo>
                    <a:lnTo>
                      <a:pt x="50" y="26"/>
                    </a:lnTo>
                    <a:lnTo>
                      <a:pt x="51" y="27"/>
                    </a:lnTo>
                    <a:lnTo>
                      <a:pt x="52" y="27"/>
                    </a:lnTo>
                    <a:lnTo>
                      <a:pt x="52" y="31"/>
                    </a:lnTo>
                    <a:lnTo>
                      <a:pt x="51" y="32"/>
                    </a:lnTo>
                    <a:lnTo>
                      <a:pt x="51" y="38"/>
                    </a:lnTo>
                    <a:lnTo>
                      <a:pt x="50" y="41"/>
                    </a:lnTo>
                    <a:lnTo>
                      <a:pt x="50" y="43"/>
                    </a:lnTo>
                    <a:lnTo>
                      <a:pt x="49" y="47"/>
                    </a:lnTo>
                    <a:lnTo>
                      <a:pt x="47" y="49"/>
                    </a:lnTo>
                    <a:lnTo>
                      <a:pt x="47" y="53"/>
                    </a:lnTo>
                    <a:lnTo>
                      <a:pt x="45" y="58"/>
                    </a:lnTo>
                    <a:lnTo>
                      <a:pt x="45" y="66"/>
                    </a:lnTo>
                    <a:lnTo>
                      <a:pt x="47" y="71"/>
                    </a:lnTo>
                    <a:lnTo>
                      <a:pt x="47" y="72"/>
                    </a:lnTo>
                    <a:lnTo>
                      <a:pt x="49" y="72"/>
                    </a:lnTo>
                    <a:lnTo>
                      <a:pt x="50" y="73"/>
                    </a:lnTo>
                    <a:lnTo>
                      <a:pt x="51" y="73"/>
                    </a:lnTo>
                    <a:lnTo>
                      <a:pt x="52" y="72"/>
                    </a:lnTo>
                    <a:lnTo>
                      <a:pt x="57" y="72"/>
                    </a:lnTo>
                    <a:lnTo>
                      <a:pt x="57" y="78"/>
                    </a:lnTo>
                    <a:lnTo>
                      <a:pt x="56" y="78"/>
                    </a:lnTo>
                    <a:lnTo>
                      <a:pt x="56" y="79"/>
                    </a:lnTo>
                    <a:lnTo>
                      <a:pt x="54" y="79"/>
                    </a:lnTo>
                    <a:lnTo>
                      <a:pt x="52" y="80"/>
                    </a:lnTo>
                    <a:lnTo>
                      <a:pt x="47" y="80"/>
                    </a:lnTo>
                    <a:lnTo>
                      <a:pt x="45" y="79"/>
                    </a:lnTo>
                    <a:lnTo>
                      <a:pt x="44" y="79"/>
                    </a:lnTo>
                    <a:lnTo>
                      <a:pt x="41" y="77"/>
                    </a:lnTo>
                    <a:lnTo>
                      <a:pt x="39" y="72"/>
                    </a:lnTo>
                    <a:lnTo>
                      <a:pt x="39" y="69"/>
                    </a:lnTo>
                    <a:lnTo>
                      <a:pt x="38" y="72"/>
                    </a:lnTo>
                    <a:lnTo>
                      <a:pt x="34" y="76"/>
                    </a:lnTo>
                    <a:lnTo>
                      <a:pt x="24" y="80"/>
                    </a:lnTo>
                    <a:lnTo>
                      <a:pt x="21" y="80"/>
                    </a:lnTo>
                    <a:lnTo>
                      <a:pt x="12" y="78"/>
                    </a:lnTo>
                    <a:lnTo>
                      <a:pt x="8" y="76"/>
                    </a:lnTo>
                    <a:lnTo>
                      <a:pt x="5" y="73"/>
                    </a:lnTo>
                    <a:lnTo>
                      <a:pt x="3" y="68"/>
                    </a:lnTo>
                    <a:lnTo>
                      <a:pt x="2" y="64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2" y="42"/>
                    </a:lnTo>
                    <a:lnTo>
                      <a:pt x="4" y="37"/>
                    </a:lnTo>
                    <a:lnTo>
                      <a:pt x="9" y="30"/>
                    </a:lnTo>
                    <a:lnTo>
                      <a:pt x="13" y="27"/>
                    </a:lnTo>
                    <a:lnTo>
                      <a:pt x="18" y="26"/>
                    </a:lnTo>
                    <a:close/>
                    <a:moveTo>
                      <a:pt x="28" y="0"/>
                    </a:moveTo>
                    <a:lnTo>
                      <a:pt x="36" y="0"/>
                    </a:lnTo>
                    <a:lnTo>
                      <a:pt x="36" y="1"/>
                    </a:lnTo>
                    <a:lnTo>
                      <a:pt x="30" y="17"/>
                    </a:lnTo>
                    <a:lnTo>
                      <a:pt x="30" y="18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8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8" name="Freeform 170"/>
              <p:cNvSpPr>
                <a:spLocks/>
              </p:cNvSpPr>
              <p:nvPr/>
            </p:nvSpPr>
            <p:spPr bwMode="auto">
              <a:xfrm>
                <a:off x="5161" y="3010"/>
                <a:ext cx="46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24" y="43"/>
                  </a:cxn>
                  <a:cxn ang="0">
                    <a:pos x="27" y="38"/>
                  </a:cxn>
                  <a:cxn ang="0">
                    <a:pos x="30" y="32"/>
                  </a:cxn>
                  <a:cxn ang="0">
                    <a:pos x="31" y="27"/>
                  </a:cxn>
                  <a:cxn ang="0">
                    <a:pos x="33" y="21"/>
                  </a:cxn>
                  <a:cxn ang="0">
                    <a:pos x="36" y="11"/>
                  </a:cxn>
                  <a:cxn ang="0">
                    <a:pos x="36" y="6"/>
                  </a:cxn>
                  <a:cxn ang="0">
                    <a:pos x="37" y="2"/>
                  </a:cxn>
                  <a:cxn ang="0">
                    <a:pos x="37" y="1"/>
                  </a:cxn>
                  <a:cxn ang="0">
                    <a:pos x="38" y="0"/>
                  </a:cxn>
                  <a:cxn ang="0">
                    <a:pos x="43" y="0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6" y="9"/>
                  </a:cxn>
                  <a:cxn ang="0">
                    <a:pos x="45" y="12"/>
                  </a:cxn>
                  <a:cxn ang="0">
                    <a:pos x="45" y="16"/>
                  </a:cxn>
                  <a:cxn ang="0">
                    <a:pos x="43" y="20"/>
                  </a:cxn>
                  <a:cxn ang="0">
                    <a:pos x="41" y="25"/>
                  </a:cxn>
                  <a:cxn ang="0">
                    <a:pos x="40" y="28"/>
                  </a:cxn>
                  <a:cxn ang="0">
                    <a:pos x="38" y="33"/>
                  </a:cxn>
                  <a:cxn ang="0">
                    <a:pos x="36" y="38"/>
                  </a:cxn>
                  <a:cxn ang="0">
                    <a:pos x="33" y="42"/>
                  </a:cxn>
                  <a:cxn ang="0">
                    <a:pos x="32" y="47"/>
                  </a:cxn>
                  <a:cxn ang="0">
                    <a:pos x="30" y="50"/>
                  </a:cxn>
                  <a:cxn ang="0">
                    <a:pos x="30" y="51"/>
                  </a:cxn>
                  <a:cxn ang="0">
                    <a:pos x="27" y="53"/>
                  </a:cxn>
                  <a:cxn ang="0">
                    <a:pos x="19" y="53"/>
                  </a:cxn>
                  <a:cxn ang="0">
                    <a:pos x="17" y="52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6" h="53">
                    <a:moveTo>
                      <a:pt x="1" y="0"/>
                    </a:moveTo>
                    <a:lnTo>
                      <a:pt x="7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24" y="43"/>
                    </a:lnTo>
                    <a:lnTo>
                      <a:pt x="27" y="38"/>
                    </a:lnTo>
                    <a:lnTo>
                      <a:pt x="30" y="32"/>
                    </a:lnTo>
                    <a:lnTo>
                      <a:pt x="31" y="27"/>
                    </a:lnTo>
                    <a:lnTo>
                      <a:pt x="33" y="21"/>
                    </a:lnTo>
                    <a:lnTo>
                      <a:pt x="36" y="11"/>
                    </a:lnTo>
                    <a:lnTo>
                      <a:pt x="36" y="6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9"/>
                    </a:lnTo>
                    <a:lnTo>
                      <a:pt x="45" y="12"/>
                    </a:lnTo>
                    <a:lnTo>
                      <a:pt x="45" y="16"/>
                    </a:lnTo>
                    <a:lnTo>
                      <a:pt x="43" y="20"/>
                    </a:lnTo>
                    <a:lnTo>
                      <a:pt x="41" y="25"/>
                    </a:lnTo>
                    <a:lnTo>
                      <a:pt x="40" y="28"/>
                    </a:lnTo>
                    <a:lnTo>
                      <a:pt x="38" y="33"/>
                    </a:lnTo>
                    <a:lnTo>
                      <a:pt x="36" y="38"/>
                    </a:lnTo>
                    <a:lnTo>
                      <a:pt x="33" y="42"/>
                    </a:lnTo>
                    <a:lnTo>
                      <a:pt x="32" y="47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27" y="53"/>
                    </a:lnTo>
                    <a:lnTo>
                      <a:pt x="19" y="53"/>
                    </a:lnTo>
                    <a:lnTo>
                      <a:pt x="17" y="52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19" name="Freeform 171"/>
              <p:cNvSpPr>
                <a:spLocks/>
              </p:cNvSpPr>
              <p:nvPr/>
            </p:nvSpPr>
            <p:spPr bwMode="auto">
              <a:xfrm>
                <a:off x="5211" y="3011"/>
                <a:ext cx="43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2" y="0"/>
                  </a:cxn>
                  <a:cxn ang="0">
                    <a:pos x="43" y="1"/>
                  </a:cxn>
                  <a:cxn ang="0">
                    <a:pos x="43" y="5"/>
                  </a:cxn>
                  <a:cxn ang="0">
                    <a:pos x="42" y="6"/>
                  </a:cxn>
                  <a:cxn ang="0">
                    <a:pos x="42" y="8"/>
                  </a:cxn>
                  <a:cxn ang="0">
                    <a:pos x="24" y="8"/>
                  </a:cxn>
                  <a:cxn ang="0">
                    <a:pos x="23" y="11"/>
                  </a:cxn>
                  <a:cxn ang="0">
                    <a:pos x="23" y="34"/>
                  </a:cxn>
                  <a:cxn ang="0">
                    <a:pos x="24" y="37"/>
                  </a:cxn>
                  <a:cxn ang="0">
                    <a:pos x="24" y="41"/>
                  </a:cxn>
                  <a:cxn ang="0">
                    <a:pos x="26" y="42"/>
                  </a:cxn>
                  <a:cxn ang="0">
                    <a:pos x="27" y="45"/>
                  </a:cxn>
                  <a:cxn ang="0">
                    <a:pos x="34" y="45"/>
                  </a:cxn>
                  <a:cxn ang="0">
                    <a:pos x="35" y="44"/>
                  </a:cxn>
                  <a:cxn ang="0">
                    <a:pos x="37" y="44"/>
                  </a:cxn>
                  <a:cxn ang="0">
                    <a:pos x="37" y="46"/>
                  </a:cxn>
                  <a:cxn ang="0">
                    <a:pos x="38" y="46"/>
                  </a:cxn>
                  <a:cxn ang="0">
                    <a:pos x="38" y="47"/>
                  </a:cxn>
                  <a:cxn ang="0">
                    <a:pos x="37" y="49"/>
                  </a:cxn>
                  <a:cxn ang="0">
                    <a:pos x="37" y="51"/>
                  </a:cxn>
                  <a:cxn ang="0">
                    <a:pos x="35" y="52"/>
                  </a:cxn>
                  <a:cxn ang="0">
                    <a:pos x="32" y="52"/>
                  </a:cxn>
                  <a:cxn ang="0">
                    <a:pos x="30" y="53"/>
                  </a:cxn>
                  <a:cxn ang="0">
                    <a:pos x="26" y="53"/>
                  </a:cxn>
                  <a:cxn ang="0">
                    <a:pos x="24" y="52"/>
                  </a:cxn>
                  <a:cxn ang="0">
                    <a:pos x="22" y="52"/>
                  </a:cxn>
                  <a:cxn ang="0">
                    <a:pos x="21" y="51"/>
                  </a:cxn>
                  <a:cxn ang="0">
                    <a:pos x="18" y="50"/>
                  </a:cxn>
                  <a:cxn ang="0">
                    <a:pos x="17" y="49"/>
                  </a:cxn>
                  <a:cxn ang="0">
                    <a:pos x="16" y="44"/>
                  </a:cxn>
                  <a:cxn ang="0">
                    <a:pos x="14" y="40"/>
                  </a:cxn>
                  <a:cxn ang="0">
                    <a:pos x="14" y="8"/>
                  </a:cxn>
                  <a:cxn ang="0">
                    <a:pos x="1" y="8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3" h="53">
                    <a:moveTo>
                      <a:pt x="1" y="0"/>
                    </a:moveTo>
                    <a:lnTo>
                      <a:pt x="42" y="0"/>
                    </a:lnTo>
                    <a:lnTo>
                      <a:pt x="43" y="1"/>
                    </a:lnTo>
                    <a:lnTo>
                      <a:pt x="43" y="5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24" y="8"/>
                    </a:lnTo>
                    <a:lnTo>
                      <a:pt x="23" y="11"/>
                    </a:lnTo>
                    <a:lnTo>
                      <a:pt x="23" y="34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6" y="42"/>
                    </a:lnTo>
                    <a:lnTo>
                      <a:pt x="27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7" y="46"/>
                    </a:lnTo>
                    <a:lnTo>
                      <a:pt x="38" y="46"/>
                    </a:lnTo>
                    <a:lnTo>
                      <a:pt x="38" y="47"/>
                    </a:lnTo>
                    <a:lnTo>
                      <a:pt x="37" y="49"/>
                    </a:lnTo>
                    <a:lnTo>
                      <a:pt x="37" y="51"/>
                    </a:lnTo>
                    <a:lnTo>
                      <a:pt x="35" y="52"/>
                    </a:lnTo>
                    <a:lnTo>
                      <a:pt x="32" y="52"/>
                    </a:lnTo>
                    <a:lnTo>
                      <a:pt x="30" y="53"/>
                    </a:lnTo>
                    <a:lnTo>
                      <a:pt x="26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1" y="51"/>
                    </a:lnTo>
                    <a:lnTo>
                      <a:pt x="18" y="50"/>
                    </a:lnTo>
                    <a:lnTo>
                      <a:pt x="17" y="49"/>
                    </a:lnTo>
                    <a:lnTo>
                      <a:pt x="16" y="44"/>
                    </a:lnTo>
                    <a:lnTo>
                      <a:pt x="14" y="40"/>
                    </a:lnTo>
                    <a:lnTo>
                      <a:pt x="14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0" name="Freeform 172"/>
              <p:cNvSpPr>
                <a:spLocks/>
              </p:cNvSpPr>
              <p:nvPr/>
            </p:nvSpPr>
            <p:spPr bwMode="auto">
              <a:xfrm>
                <a:off x="5263" y="3010"/>
                <a:ext cx="43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9"/>
                  </a:cxn>
                  <a:cxn ang="0">
                    <a:pos x="13" y="5"/>
                  </a:cxn>
                  <a:cxn ang="0">
                    <a:pos x="17" y="1"/>
                  </a:cxn>
                  <a:cxn ang="0">
                    <a:pos x="21" y="0"/>
                  </a:cxn>
                  <a:cxn ang="0">
                    <a:pos x="29" y="0"/>
                  </a:cxn>
                  <a:cxn ang="0">
                    <a:pos x="33" y="1"/>
                  </a:cxn>
                  <a:cxn ang="0">
                    <a:pos x="37" y="4"/>
                  </a:cxn>
                  <a:cxn ang="0">
                    <a:pos x="39" y="6"/>
                  </a:cxn>
                  <a:cxn ang="0">
                    <a:pos x="40" y="9"/>
                  </a:cxn>
                  <a:cxn ang="0">
                    <a:pos x="43" y="16"/>
                  </a:cxn>
                  <a:cxn ang="0">
                    <a:pos x="43" y="73"/>
                  </a:cxn>
                  <a:cxn ang="0">
                    <a:pos x="34" y="73"/>
                  </a:cxn>
                  <a:cxn ang="0">
                    <a:pos x="34" y="22"/>
                  </a:cxn>
                  <a:cxn ang="0">
                    <a:pos x="33" y="18"/>
                  </a:cxn>
                  <a:cxn ang="0">
                    <a:pos x="33" y="16"/>
                  </a:cxn>
                  <a:cxn ang="0">
                    <a:pos x="32" y="14"/>
                  </a:cxn>
                  <a:cxn ang="0">
                    <a:pos x="32" y="11"/>
                  </a:cxn>
                  <a:cxn ang="0">
                    <a:pos x="29" y="10"/>
                  </a:cxn>
                  <a:cxn ang="0">
                    <a:pos x="28" y="9"/>
                  </a:cxn>
                  <a:cxn ang="0">
                    <a:pos x="25" y="7"/>
                  </a:cxn>
                  <a:cxn ang="0">
                    <a:pos x="23" y="7"/>
                  </a:cxn>
                  <a:cxn ang="0">
                    <a:pos x="19" y="9"/>
                  </a:cxn>
                  <a:cxn ang="0">
                    <a:pos x="17" y="10"/>
                  </a:cxn>
                  <a:cxn ang="0">
                    <a:pos x="13" y="12"/>
                  </a:cxn>
                  <a:cxn ang="0">
                    <a:pos x="9" y="17"/>
                  </a:cxn>
                  <a:cxn ang="0">
                    <a:pos x="9" y="52"/>
                  </a:cxn>
                  <a:cxn ang="0">
                    <a:pos x="8" y="53"/>
                  </a:cxn>
                  <a:cxn ang="0">
                    <a:pos x="1" y="53"/>
                  </a:cxn>
                  <a:cxn ang="0">
                    <a:pos x="1" y="52"/>
                  </a:cxn>
                  <a:cxn ang="0">
                    <a:pos x="0" y="52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43" h="73">
                    <a:moveTo>
                      <a:pt x="2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9"/>
                    </a:lnTo>
                    <a:lnTo>
                      <a:pt x="13" y="5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0" y="9"/>
                    </a:lnTo>
                    <a:lnTo>
                      <a:pt x="43" y="16"/>
                    </a:lnTo>
                    <a:lnTo>
                      <a:pt x="43" y="73"/>
                    </a:lnTo>
                    <a:lnTo>
                      <a:pt x="34" y="73"/>
                    </a:lnTo>
                    <a:lnTo>
                      <a:pt x="34" y="22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19" y="9"/>
                    </a:lnTo>
                    <a:lnTo>
                      <a:pt x="17" y="10"/>
                    </a:lnTo>
                    <a:lnTo>
                      <a:pt x="13" y="12"/>
                    </a:lnTo>
                    <a:lnTo>
                      <a:pt x="9" y="17"/>
                    </a:lnTo>
                    <a:lnTo>
                      <a:pt x="9" y="52"/>
                    </a:lnTo>
                    <a:lnTo>
                      <a:pt x="8" y="53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0" y="5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1" name="Freeform 173"/>
              <p:cNvSpPr>
                <a:spLocks noEditPoints="1"/>
              </p:cNvSpPr>
              <p:nvPr/>
            </p:nvSpPr>
            <p:spPr bwMode="auto">
              <a:xfrm>
                <a:off x="5321" y="3011"/>
                <a:ext cx="52" cy="53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15" y="10"/>
                  </a:cxn>
                  <a:cxn ang="0">
                    <a:pos x="12" y="13"/>
                  </a:cxn>
                  <a:cxn ang="0">
                    <a:pos x="11" y="15"/>
                  </a:cxn>
                  <a:cxn ang="0">
                    <a:pos x="8" y="22"/>
                  </a:cxn>
                  <a:cxn ang="0">
                    <a:pos x="8" y="30"/>
                  </a:cxn>
                  <a:cxn ang="0">
                    <a:pos x="11" y="37"/>
                  </a:cxn>
                  <a:cxn ang="0">
                    <a:pos x="12" y="40"/>
                  </a:cxn>
                  <a:cxn ang="0">
                    <a:pos x="15" y="42"/>
                  </a:cxn>
                  <a:cxn ang="0">
                    <a:pos x="19" y="45"/>
                  </a:cxn>
                  <a:cxn ang="0">
                    <a:pos x="23" y="46"/>
                  </a:cxn>
                  <a:cxn ang="0">
                    <a:pos x="28" y="45"/>
                  </a:cxn>
                  <a:cxn ang="0">
                    <a:pos x="32" y="44"/>
                  </a:cxn>
                  <a:cxn ang="0">
                    <a:pos x="34" y="41"/>
                  </a:cxn>
                  <a:cxn ang="0">
                    <a:pos x="37" y="34"/>
                  </a:cxn>
                  <a:cxn ang="0">
                    <a:pos x="38" y="29"/>
                  </a:cxn>
                  <a:cxn ang="0">
                    <a:pos x="37" y="25"/>
                  </a:cxn>
                  <a:cxn ang="0">
                    <a:pos x="37" y="19"/>
                  </a:cxn>
                  <a:cxn ang="0">
                    <a:pos x="34" y="14"/>
                  </a:cxn>
                  <a:cxn ang="0">
                    <a:pos x="32" y="11"/>
                  </a:cxn>
                  <a:cxn ang="0">
                    <a:pos x="31" y="9"/>
                  </a:cxn>
                  <a:cxn ang="0">
                    <a:pos x="28" y="8"/>
                  </a:cxn>
                  <a:cxn ang="0">
                    <a:pos x="22" y="8"/>
                  </a:cxn>
                  <a:cxn ang="0">
                    <a:pos x="19" y="0"/>
                  </a:cxn>
                  <a:cxn ang="0">
                    <a:pos x="52" y="0"/>
                  </a:cxn>
                  <a:cxn ang="0">
                    <a:pos x="52" y="8"/>
                  </a:cxn>
                  <a:cxn ang="0">
                    <a:pos x="38" y="8"/>
                  </a:cxn>
                  <a:cxn ang="0">
                    <a:pos x="41" y="9"/>
                  </a:cxn>
                  <a:cxn ang="0">
                    <a:pos x="47" y="21"/>
                  </a:cxn>
                  <a:cxn ang="0">
                    <a:pos x="47" y="32"/>
                  </a:cxn>
                  <a:cxn ang="0">
                    <a:pos x="44" y="42"/>
                  </a:cxn>
                  <a:cxn ang="0">
                    <a:pos x="37" y="50"/>
                  </a:cxn>
                  <a:cxn ang="0">
                    <a:pos x="33" y="51"/>
                  </a:cxn>
                  <a:cxn ang="0">
                    <a:pos x="23" y="53"/>
                  </a:cxn>
                  <a:cxn ang="0">
                    <a:pos x="17" y="52"/>
                  </a:cxn>
                  <a:cxn ang="0">
                    <a:pos x="12" y="51"/>
                  </a:cxn>
                  <a:cxn ang="0">
                    <a:pos x="8" y="50"/>
                  </a:cxn>
                  <a:cxn ang="0">
                    <a:pos x="5" y="46"/>
                  </a:cxn>
                  <a:cxn ang="0">
                    <a:pos x="2" y="42"/>
                  </a:cxn>
                  <a:cxn ang="0">
                    <a:pos x="1" y="37"/>
                  </a:cxn>
                  <a:cxn ang="0">
                    <a:pos x="0" y="35"/>
                  </a:cxn>
                  <a:cxn ang="0">
                    <a:pos x="0" y="21"/>
                  </a:cxn>
                  <a:cxn ang="0">
                    <a:pos x="1" y="15"/>
                  </a:cxn>
                  <a:cxn ang="0">
                    <a:pos x="3" y="10"/>
                  </a:cxn>
                  <a:cxn ang="0">
                    <a:pos x="10" y="4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52" h="53">
                    <a:moveTo>
                      <a:pt x="22" y="8"/>
                    </a:moveTo>
                    <a:lnTo>
                      <a:pt x="15" y="10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8" y="22"/>
                    </a:lnTo>
                    <a:lnTo>
                      <a:pt x="8" y="30"/>
                    </a:lnTo>
                    <a:lnTo>
                      <a:pt x="11" y="37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19" y="45"/>
                    </a:lnTo>
                    <a:lnTo>
                      <a:pt x="23" y="46"/>
                    </a:lnTo>
                    <a:lnTo>
                      <a:pt x="28" y="45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7" y="34"/>
                    </a:lnTo>
                    <a:lnTo>
                      <a:pt x="38" y="29"/>
                    </a:lnTo>
                    <a:lnTo>
                      <a:pt x="37" y="25"/>
                    </a:lnTo>
                    <a:lnTo>
                      <a:pt x="37" y="19"/>
                    </a:lnTo>
                    <a:lnTo>
                      <a:pt x="34" y="14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8" y="8"/>
                    </a:lnTo>
                    <a:lnTo>
                      <a:pt x="22" y="8"/>
                    </a:lnTo>
                    <a:close/>
                    <a:moveTo>
                      <a:pt x="19" y="0"/>
                    </a:moveTo>
                    <a:lnTo>
                      <a:pt x="52" y="0"/>
                    </a:lnTo>
                    <a:lnTo>
                      <a:pt x="52" y="8"/>
                    </a:lnTo>
                    <a:lnTo>
                      <a:pt x="38" y="8"/>
                    </a:lnTo>
                    <a:lnTo>
                      <a:pt x="41" y="9"/>
                    </a:lnTo>
                    <a:lnTo>
                      <a:pt x="47" y="21"/>
                    </a:lnTo>
                    <a:lnTo>
                      <a:pt x="47" y="32"/>
                    </a:lnTo>
                    <a:lnTo>
                      <a:pt x="44" y="42"/>
                    </a:lnTo>
                    <a:lnTo>
                      <a:pt x="37" y="50"/>
                    </a:lnTo>
                    <a:lnTo>
                      <a:pt x="33" y="51"/>
                    </a:lnTo>
                    <a:lnTo>
                      <a:pt x="23" y="53"/>
                    </a:lnTo>
                    <a:lnTo>
                      <a:pt x="17" y="52"/>
                    </a:lnTo>
                    <a:lnTo>
                      <a:pt x="12" y="51"/>
                    </a:lnTo>
                    <a:lnTo>
                      <a:pt x="8" y="50"/>
                    </a:lnTo>
                    <a:lnTo>
                      <a:pt x="5" y="46"/>
                    </a:lnTo>
                    <a:lnTo>
                      <a:pt x="2" y="42"/>
                    </a:lnTo>
                    <a:lnTo>
                      <a:pt x="1" y="37"/>
                    </a:lnTo>
                    <a:lnTo>
                      <a:pt x="0" y="35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2" name="Freeform 174"/>
              <p:cNvSpPr>
                <a:spLocks/>
              </p:cNvSpPr>
              <p:nvPr/>
            </p:nvSpPr>
            <p:spPr bwMode="auto">
              <a:xfrm>
                <a:off x="5384" y="3010"/>
                <a:ext cx="43" cy="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9"/>
                  </a:cxn>
                  <a:cxn ang="0">
                    <a:pos x="12" y="5"/>
                  </a:cxn>
                  <a:cxn ang="0">
                    <a:pos x="17" y="1"/>
                  </a:cxn>
                  <a:cxn ang="0">
                    <a:pos x="21" y="0"/>
                  </a:cxn>
                  <a:cxn ang="0">
                    <a:pos x="29" y="0"/>
                  </a:cxn>
                  <a:cxn ang="0">
                    <a:pos x="33" y="1"/>
                  </a:cxn>
                  <a:cxn ang="0">
                    <a:pos x="36" y="2"/>
                  </a:cxn>
                  <a:cxn ang="0">
                    <a:pos x="37" y="4"/>
                  </a:cxn>
                  <a:cxn ang="0">
                    <a:pos x="38" y="6"/>
                  </a:cxn>
                  <a:cxn ang="0">
                    <a:pos x="41" y="9"/>
                  </a:cxn>
                  <a:cxn ang="0">
                    <a:pos x="43" y="16"/>
                  </a:cxn>
                  <a:cxn ang="0">
                    <a:pos x="43" y="72"/>
                  </a:cxn>
                  <a:cxn ang="0">
                    <a:pos x="42" y="73"/>
                  </a:cxn>
                  <a:cxn ang="0">
                    <a:pos x="34" y="73"/>
                  </a:cxn>
                  <a:cxn ang="0">
                    <a:pos x="33" y="72"/>
                  </a:cxn>
                  <a:cxn ang="0">
                    <a:pos x="33" y="16"/>
                  </a:cxn>
                  <a:cxn ang="0">
                    <a:pos x="31" y="11"/>
                  </a:cxn>
                  <a:cxn ang="0">
                    <a:pos x="28" y="9"/>
                  </a:cxn>
                  <a:cxn ang="0">
                    <a:pos x="26" y="7"/>
                  </a:cxn>
                  <a:cxn ang="0">
                    <a:pos x="23" y="7"/>
                  </a:cxn>
                  <a:cxn ang="0">
                    <a:pos x="16" y="10"/>
                  </a:cxn>
                  <a:cxn ang="0">
                    <a:pos x="13" y="12"/>
                  </a:cxn>
                  <a:cxn ang="0">
                    <a:pos x="10" y="17"/>
                  </a:cxn>
                  <a:cxn ang="0">
                    <a:pos x="10" y="52"/>
                  </a:cxn>
                  <a:cxn ang="0">
                    <a:pos x="8" y="52"/>
                  </a:cxn>
                  <a:cxn ang="0">
                    <a:pos x="8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3" h="73">
                    <a:moveTo>
                      <a:pt x="1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9"/>
                    </a:lnTo>
                    <a:lnTo>
                      <a:pt x="12" y="5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2"/>
                    </a:lnTo>
                    <a:lnTo>
                      <a:pt x="37" y="4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43" y="16"/>
                    </a:lnTo>
                    <a:lnTo>
                      <a:pt x="43" y="72"/>
                    </a:lnTo>
                    <a:lnTo>
                      <a:pt x="42" y="73"/>
                    </a:lnTo>
                    <a:lnTo>
                      <a:pt x="34" y="73"/>
                    </a:lnTo>
                    <a:lnTo>
                      <a:pt x="33" y="72"/>
                    </a:lnTo>
                    <a:lnTo>
                      <a:pt x="33" y="16"/>
                    </a:lnTo>
                    <a:lnTo>
                      <a:pt x="31" y="11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3" y="7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10" y="17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3" name="Freeform 175"/>
              <p:cNvSpPr>
                <a:spLocks/>
              </p:cNvSpPr>
              <p:nvPr/>
            </p:nvSpPr>
            <p:spPr bwMode="auto">
              <a:xfrm>
                <a:off x="5441" y="3010"/>
                <a:ext cx="38" cy="7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4" y="2"/>
                  </a:cxn>
                  <a:cxn ang="0">
                    <a:pos x="36" y="4"/>
                  </a:cxn>
                  <a:cxn ang="0">
                    <a:pos x="37" y="5"/>
                  </a:cxn>
                  <a:cxn ang="0">
                    <a:pos x="38" y="11"/>
                  </a:cxn>
                  <a:cxn ang="0">
                    <a:pos x="36" y="12"/>
                  </a:cxn>
                  <a:cxn ang="0">
                    <a:pos x="33" y="11"/>
                  </a:cxn>
                  <a:cxn ang="0">
                    <a:pos x="28" y="9"/>
                  </a:cxn>
                  <a:cxn ang="0">
                    <a:pos x="21" y="7"/>
                  </a:cxn>
                  <a:cxn ang="0">
                    <a:pos x="13" y="12"/>
                  </a:cxn>
                  <a:cxn ang="0">
                    <a:pos x="10" y="22"/>
                  </a:cxn>
                  <a:cxn ang="0">
                    <a:pos x="11" y="35"/>
                  </a:cxn>
                  <a:cxn ang="0">
                    <a:pos x="15" y="40"/>
                  </a:cxn>
                  <a:cxn ang="0">
                    <a:pos x="18" y="43"/>
                  </a:cxn>
                  <a:cxn ang="0">
                    <a:pos x="24" y="45"/>
                  </a:cxn>
                  <a:cxn ang="0">
                    <a:pos x="32" y="47"/>
                  </a:cxn>
                  <a:cxn ang="0">
                    <a:pos x="36" y="50"/>
                  </a:cxn>
                  <a:cxn ang="0">
                    <a:pos x="38" y="53"/>
                  </a:cxn>
                  <a:cxn ang="0">
                    <a:pos x="36" y="67"/>
                  </a:cxn>
                  <a:cxn ang="0">
                    <a:pos x="34" y="69"/>
                  </a:cxn>
                  <a:cxn ang="0">
                    <a:pos x="33" y="72"/>
                  </a:cxn>
                  <a:cxn ang="0">
                    <a:pos x="32" y="73"/>
                  </a:cxn>
                  <a:cxn ang="0">
                    <a:pos x="28" y="72"/>
                  </a:cxn>
                  <a:cxn ang="0">
                    <a:pos x="26" y="71"/>
                  </a:cxn>
                  <a:cxn ang="0">
                    <a:pos x="28" y="67"/>
                  </a:cxn>
                  <a:cxn ang="0">
                    <a:pos x="29" y="63"/>
                  </a:cxn>
                  <a:cxn ang="0">
                    <a:pos x="31" y="59"/>
                  </a:cxn>
                  <a:cxn ang="0">
                    <a:pos x="29" y="56"/>
                  </a:cxn>
                  <a:cxn ang="0">
                    <a:pos x="26" y="54"/>
                  </a:cxn>
                  <a:cxn ang="0">
                    <a:pos x="22" y="53"/>
                  </a:cxn>
                  <a:cxn ang="0">
                    <a:pos x="17" y="52"/>
                  </a:cxn>
                  <a:cxn ang="0">
                    <a:pos x="6" y="45"/>
                  </a:cxn>
                  <a:cxn ang="0">
                    <a:pos x="3" y="41"/>
                  </a:cxn>
                  <a:cxn ang="0">
                    <a:pos x="1" y="30"/>
                  </a:cxn>
                  <a:cxn ang="0">
                    <a:pos x="1" y="20"/>
                  </a:cxn>
                  <a:cxn ang="0">
                    <a:pos x="5" y="10"/>
                  </a:cxn>
                  <a:cxn ang="0">
                    <a:pos x="15" y="1"/>
                  </a:cxn>
                </a:cxnLst>
                <a:rect l="0" t="0" r="r" b="b"/>
                <a:pathLst>
                  <a:path w="38" h="73">
                    <a:moveTo>
                      <a:pt x="18" y="0"/>
                    </a:moveTo>
                    <a:lnTo>
                      <a:pt x="28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1" y="9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1" y="7"/>
                    </a:lnTo>
                    <a:lnTo>
                      <a:pt x="17" y="9"/>
                    </a:lnTo>
                    <a:lnTo>
                      <a:pt x="13" y="12"/>
                    </a:lnTo>
                    <a:lnTo>
                      <a:pt x="12" y="15"/>
                    </a:lnTo>
                    <a:lnTo>
                      <a:pt x="10" y="22"/>
                    </a:lnTo>
                    <a:lnTo>
                      <a:pt x="10" y="31"/>
                    </a:lnTo>
                    <a:lnTo>
                      <a:pt x="11" y="35"/>
                    </a:lnTo>
                    <a:lnTo>
                      <a:pt x="12" y="37"/>
                    </a:lnTo>
                    <a:lnTo>
                      <a:pt x="15" y="40"/>
                    </a:lnTo>
                    <a:lnTo>
                      <a:pt x="16" y="42"/>
                    </a:lnTo>
                    <a:lnTo>
                      <a:pt x="18" y="43"/>
                    </a:lnTo>
                    <a:lnTo>
                      <a:pt x="22" y="45"/>
                    </a:lnTo>
                    <a:lnTo>
                      <a:pt x="24" y="45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4" y="48"/>
                    </a:lnTo>
                    <a:lnTo>
                      <a:pt x="36" y="50"/>
                    </a:lnTo>
                    <a:lnTo>
                      <a:pt x="37" y="52"/>
                    </a:lnTo>
                    <a:lnTo>
                      <a:pt x="38" y="53"/>
                    </a:lnTo>
                    <a:lnTo>
                      <a:pt x="38" y="62"/>
                    </a:lnTo>
                    <a:lnTo>
                      <a:pt x="36" y="67"/>
                    </a:lnTo>
                    <a:lnTo>
                      <a:pt x="36" y="68"/>
                    </a:lnTo>
                    <a:lnTo>
                      <a:pt x="34" y="69"/>
                    </a:lnTo>
                    <a:lnTo>
                      <a:pt x="34" y="71"/>
                    </a:lnTo>
                    <a:lnTo>
                      <a:pt x="33" y="72"/>
                    </a:lnTo>
                    <a:lnTo>
                      <a:pt x="32" y="72"/>
                    </a:lnTo>
                    <a:lnTo>
                      <a:pt x="32" y="73"/>
                    </a:lnTo>
                    <a:lnTo>
                      <a:pt x="28" y="73"/>
                    </a:lnTo>
                    <a:lnTo>
                      <a:pt x="28" y="72"/>
                    </a:lnTo>
                    <a:lnTo>
                      <a:pt x="24" y="72"/>
                    </a:lnTo>
                    <a:lnTo>
                      <a:pt x="26" y="71"/>
                    </a:lnTo>
                    <a:lnTo>
                      <a:pt x="26" y="69"/>
                    </a:lnTo>
                    <a:lnTo>
                      <a:pt x="28" y="67"/>
                    </a:lnTo>
                    <a:lnTo>
                      <a:pt x="28" y="66"/>
                    </a:lnTo>
                    <a:lnTo>
                      <a:pt x="29" y="63"/>
                    </a:lnTo>
                    <a:lnTo>
                      <a:pt x="29" y="61"/>
                    </a:lnTo>
                    <a:lnTo>
                      <a:pt x="31" y="59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4" y="53"/>
                    </a:lnTo>
                    <a:lnTo>
                      <a:pt x="22" y="53"/>
                    </a:lnTo>
                    <a:lnTo>
                      <a:pt x="20" y="52"/>
                    </a:lnTo>
                    <a:lnTo>
                      <a:pt x="17" y="52"/>
                    </a:lnTo>
                    <a:lnTo>
                      <a:pt x="10" y="48"/>
                    </a:lnTo>
                    <a:lnTo>
                      <a:pt x="6" y="45"/>
                    </a:lnTo>
                    <a:lnTo>
                      <a:pt x="5" y="42"/>
                    </a:lnTo>
                    <a:lnTo>
                      <a:pt x="3" y="41"/>
                    </a:lnTo>
                    <a:lnTo>
                      <a:pt x="1" y="36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4" name="Freeform 176"/>
              <p:cNvSpPr>
                <a:spLocks noEditPoints="1"/>
              </p:cNvSpPr>
              <p:nvPr/>
            </p:nvSpPr>
            <p:spPr bwMode="auto">
              <a:xfrm>
                <a:off x="3291" y="3176"/>
                <a:ext cx="61" cy="72"/>
              </a:xfrm>
              <a:custGeom>
                <a:avLst/>
                <a:gdLst/>
                <a:ahLst/>
                <a:cxnLst>
                  <a:cxn ang="0">
                    <a:pos x="30" y="10"/>
                  </a:cxn>
                  <a:cxn ang="0">
                    <a:pos x="18" y="46"/>
                  </a:cxn>
                  <a:cxn ang="0">
                    <a:pos x="42" y="46"/>
                  </a:cxn>
                  <a:cxn ang="0">
                    <a:pos x="30" y="10"/>
                  </a:cxn>
                  <a:cxn ang="0">
                    <a:pos x="25" y="0"/>
                  </a:cxn>
                  <a:cxn ang="0">
                    <a:pos x="35" y="0"/>
                  </a:cxn>
                  <a:cxn ang="0">
                    <a:pos x="37" y="3"/>
                  </a:cxn>
                  <a:cxn ang="0">
                    <a:pos x="61" y="68"/>
                  </a:cxn>
                  <a:cxn ang="0">
                    <a:pos x="61" y="72"/>
                  </a:cxn>
                  <a:cxn ang="0">
                    <a:pos x="51" y="72"/>
                  </a:cxn>
                  <a:cxn ang="0">
                    <a:pos x="51" y="71"/>
                  </a:cxn>
                  <a:cxn ang="0">
                    <a:pos x="45" y="54"/>
                  </a:cxn>
                  <a:cxn ang="0">
                    <a:pos x="15" y="54"/>
                  </a:cxn>
                  <a:cxn ang="0">
                    <a:pos x="9" y="71"/>
                  </a:cxn>
                  <a:cxn ang="0">
                    <a:pos x="9" y="72"/>
                  </a:cxn>
                  <a:cxn ang="0">
                    <a:pos x="0" y="72"/>
                  </a:cxn>
                  <a:cxn ang="0">
                    <a:pos x="0" y="68"/>
                  </a:cxn>
                  <a:cxn ang="0">
                    <a:pos x="24" y="3"/>
                  </a:cxn>
                  <a:cxn ang="0">
                    <a:pos x="25" y="1"/>
                  </a:cxn>
                  <a:cxn ang="0">
                    <a:pos x="25" y="0"/>
                  </a:cxn>
                </a:cxnLst>
                <a:rect l="0" t="0" r="r" b="b"/>
                <a:pathLst>
                  <a:path w="61" h="72">
                    <a:moveTo>
                      <a:pt x="30" y="10"/>
                    </a:moveTo>
                    <a:lnTo>
                      <a:pt x="18" y="46"/>
                    </a:lnTo>
                    <a:lnTo>
                      <a:pt x="42" y="46"/>
                    </a:lnTo>
                    <a:lnTo>
                      <a:pt x="30" y="10"/>
                    </a:lnTo>
                    <a:close/>
                    <a:moveTo>
                      <a:pt x="25" y="0"/>
                    </a:moveTo>
                    <a:lnTo>
                      <a:pt x="35" y="0"/>
                    </a:lnTo>
                    <a:lnTo>
                      <a:pt x="37" y="3"/>
                    </a:lnTo>
                    <a:lnTo>
                      <a:pt x="61" y="68"/>
                    </a:lnTo>
                    <a:lnTo>
                      <a:pt x="61" y="72"/>
                    </a:lnTo>
                    <a:lnTo>
                      <a:pt x="51" y="72"/>
                    </a:lnTo>
                    <a:lnTo>
                      <a:pt x="51" y="71"/>
                    </a:lnTo>
                    <a:lnTo>
                      <a:pt x="45" y="54"/>
                    </a:lnTo>
                    <a:lnTo>
                      <a:pt x="15" y="54"/>
                    </a:lnTo>
                    <a:lnTo>
                      <a:pt x="9" y="71"/>
                    </a:lnTo>
                    <a:lnTo>
                      <a:pt x="9" y="72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5" name="Freeform 177"/>
              <p:cNvSpPr>
                <a:spLocks/>
              </p:cNvSpPr>
              <p:nvPr/>
            </p:nvSpPr>
            <p:spPr bwMode="auto">
              <a:xfrm>
                <a:off x="3357" y="3196"/>
                <a:ext cx="57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54" y="7"/>
                  </a:cxn>
                  <a:cxn ang="0">
                    <a:pos x="44" y="7"/>
                  </a:cxn>
                  <a:cxn ang="0">
                    <a:pos x="44" y="37"/>
                  </a:cxn>
                  <a:cxn ang="0">
                    <a:pos x="46" y="40"/>
                  </a:cxn>
                  <a:cxn ang="0">
                    <a:pos x="47" y="43"/>
                  </a:cxn>
                  <a:cxn ang="0">
                    <a:pos x="48" y="45"/>
                  </a:cxn>
                  <a:cxn ang="0">
                    <a:pos x="57" y="45"/>
                  </a:cxn>
                  <a:cxn ang="0">
                    <a:pos x="57" y="51"/>
                  </a:cxn>
                  <a:cxn ang="0">
                    <a:pos x="56" y="52"/>
                  </a:cxn>
                  <a:cxn ang="0">
                    <a:pos x="53" y="52"/>
                  </a:cxn>
                  <a:cxn ang="0">
                    <a:pos x="52" y="53"/>
                  </a:cxn>
                  <a:cxn ang="0">
                    <a:pos x="49" y="53"/>
                  </a:cxn>
                  <a:cxn ang="0">
                    <a:pos x="47" y="52"/>
                  </a:cxn>
                  <a:cxn ang="0">
                    <a:pos x="43" y="52"/>
                  </a:cxn>
                  <a:cxn ang="0">
                    <a:pos x="41" y="50"/>
                  </a:cxn>
                  <a:cxn ang="0">
                    <a:pos x="38" y="48"/>
                  </a:cxn>
                  <a:cxn ang="0">
                    <a:pos x="37" y="46"/>
                  </a:cxn>
                  <a:cxn ang="0">
                    <a:pos x="37" y="42"/>
                  </a:cxn>
                  <a:cxn ang="0">
                    <a:pos x="34" y="32"/>
                  </a:cxn>
                  <a:cxn ang="0">
                    <a:pos x="34" y="25"/>
                  </a:cxn>
                  <a:cxn ang="0">
                    <a:pos x="36" y="17"/>
                  </a:cxn>
                  <a:cxn ang="0">
                    <a:pos x="36" y="7"/>
                  </a:cxn>
                  <a:cxn ang="0">
                    <a:pos x="18" y="7"/>
                  </a:cxn>
                  <a:cxn ang="0">
                    <a:pos x="18" y="24"/>
                  </a:cxn>
                  <a:cxn ang="0">
                    <a:pos x="17" y="30"/>
                  </a:cxn>
                  <a:cxn ang="0">
                    <a:pos x="17" y="36"/>
                  </a:cxn>
                  <a:cxn ang="0">
                    <a:pos x="16" y="41"/>
                  </a:cxn>
                  <a:cxn ang="0">
                    <a:pos x="15" y="45"/>
                  </a:cxn>
                  <a:cxn ang="0">
                    <a:pos x="13" y="47"/>
                  </a:cxn>
                  <a:cxn ang="0">
                    <a:pos x="13" y="50"/>
                  </a:cxn>
                  <a:cxn ang="0">
                    <a:pos x="11" y="52"/>
                  </a:cxn>
                  <a:cxn ang="0">
                    <a:pos x="2" y="52"/>
                  </a:cxn>
                  <a:cxn ang="0">
                    <a:pos x="2" y="51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6" y="42"/>
                  </a:cxn>
                  <a:cxn ang="0">
                    <a:pos x="7" y="39"/>
                  </a:cxn>
                  <a:cxn ang="0">
                    <a:pos x="7" y="34"/>
                  </a:cxn>
                  <a:cxn ang="0">
                    <a:pos x="9" y="29"/>
                  </a:cxn>
                  <a:cxn ang="0">
                    <a:pos x="9" y="22"/>
                  </a:cxn>
                  <a:cxn ang="0">
                    <a:pos x="10" y="15"/>
                  </a:cxn>
                  <a:cxn ang="0">
                    <a:pos x="10" y="7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57" h="53">
                    <a:moveTo>
                      <a:pt x="0" y="0"/>
                    </a:moveTo>
                    <a:lnTo>
                      <a:pt x="54" y="0"/>
                    </a:lnTo>
                    <a:lnTo>
                      <a:pt x="54" y="7"/>
                    </a:lnTo>
                    <a:lnTo>
                      <a:pt x="44" y="7"/>
                    </a:lnTo>
                    <a:lnTo>
                      <a:pt x="44" y="37"/>
                    </a:lnTo>
                    <a:lnTo>
                      <a:pt x="46" y="40"/>
                    </a:lnTo>
                    <a:lnTo>
                      <a:pt x="47" y="43"/>
                    </a:lnTo>
                    <a:lnTo>
                      <a:pt x="48" y="45"/>
                    </a:lnTo>
                    <a:lnTo>
                      <a:pt x="57" y="45"/>
                    </a:lnTo>
                    <a:lnTo>
                      <a:pt x="57" y="51"/>
                    </a:lnTo>
                    <a:lnTo>
                      <a:pt x="56" y="52"/>
                    </a:lnTo>
                    <a:lnTo>
                      <a:pt x="53" y="52"/>
                    </a:lnTo>
                    <a:lnTo>
                      <a:pt x="52" y="53"/>
                    </a:lnTo>
                    <a:lnTo>
                      <a:pt x="49" y="53"/>
                    </a:lnTo>
                    <a:lnTo>
                      <a:pt x="47" y="52"/>
                    </a:lnTo>
                    <a:lnTo>
                      <a:pt x="43" y="52"/>
                    </a:lnTo>
                    <a:lnTo>
                      <a:pt x="41" y="50"/>
                    </a:lnTo>
                    <a:lnTo>
                      <a:pt x="38" y="48"/>
                    </a:lnTo>
                    <a:lnTo>
                      <a:pt x="37" y="46"/>
                    </a:lnTo>
                    <a:lnTo>
                      <a:pt x="37" y="42"/>
                    </a:lnTo>
                    <a:lnTo>
                      <a:pt x="34" y="32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6" y="7"/>
                    </a:lnTo>
                    <a:lnTo>
                      <a:pt x="18" y="7"/>
                    </a:lnTo>
                    <a:lnTo>
                      <a:pt x="18" y="24"/>
                    </a:lnTo>
                    <a:lnTo>
                      <a:pt x="17" y="30"/>
                    </a:lnTo>
                    <a:lnTo>
                      <a:pt x="17" y="36"/>
                    </a:lnTo>
                    <a:lnTo>
                      <a:pt x="16" y="41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3" y="50"/>
                    </a:lnTo>
                    <a:lnTo>
                      <a:pt x="11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6" y="42"/>
                    </a:lnTo>
                    <a:lnTo>
                      <a:pt x="7" y="39"/>
                    </a:lnTo>
                    <a:lnTo>
                      <a:pt x="7" y="34"/>
                    </a:lnTo>
                    <a:lnTo>
                      <a:pt x="9" y="29"/>
                    </a:lnTo>
                    <a:lnTo>
                      <a:pt x="9" y="22"/>
                    </a:lnTo>
                    <a:lnTo>
                      <a:pt x="10" y="15"/>
                    </a:lnTo>
                    <a:lnTo>
                      <a:pt x="10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6" name="Freeform 178"/>
              <p:cNvSpPr>
                <a:spLocks noEditPoints="1"/>
              </p:cNvSpPr>
              <p:nvPr/>
            </p:nvSpPr>
            <p:spPr bwMode="auto">
              <a:xfrm>
                <a:off x="3421" y="3169"/>
                <a:ext cx="56" cy="80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11" y="42"/>
                  </a:cxn>
                  <a:cxn ang="0">
                    <a:pos x="10" y="49"/>
                  </a:cxn>
                  <a:cxn ang="0">
                    <a:pos x="10" y="57"/>
                  </a:cxn>
                  <a:cxn ang="0">
                    <a:pos x="11" y="67"/>
                  </a:cxn>
                  <a:cxn ang="0">
                    <a:pos x="21" y="73"/>
                  </a:cxn>
                  <a:cxn ang="0">
                    <a:pos x="27" y="72"/>
                  </a:cxn>
                  <a:cxn ang="0">
                    <a:pos x="31" y="67"/>
                  </a:cxn>
                  <a:cxn ang="0">
                    <a:pos x="34" y="61"/>
                  </a:cxn>
                  <a:cxn ang="0">
                    <a:pos x="35" y="48"/>
                  </a:cxn>
                  <a:cxn ang="0">
                    <a:pos x="32" y="41"/>
                  </a:cxn>
                  <a:cxn ang="0">
                    <a:pos x="30" y="36"/>
                  </a:cxn>
                  <a:cxn ang="0">
                    <a:pos x="19" y="33"/>
                  </a:cxn>
                  <a:cxn ang="0">
                    <a:pos x="26" y="26"/>
                  </a:cxn>
                  <a:cxn ang="0">
                    <a:pos x="32" y="28"/>
                  </a:cxn>
                  <a:cxn ang="0">
                    <a:pos x="36" y="32"/>
                  </a:cxn>
                  <a:cxn ang="0">
                    <a:pos x="40" y="39"/>
                  </a:cxn>
                  <a:cxn ang="0">
                    <a:pos x="42" y="36"/>
                  </a:cxn>
                  <a:cxn ang="0">
                    <a:pos x="43" y="28"/>
                  </a:cxn>
                  <a:cxn ang="0">
                    <a:pos x="45" y="27"/>
                  </a:cxn>
                  <a:cxn ang="0">
                    <a:pos x="50" y="26"/>
                  </a:cxn>
                  <a:cxn ang="0">
                    <a:pos x="52" y="27"/>
                  </a:cxn>
                  <a:cxn ang="0">
                    <a:pos x="51" y="31"/>
                  </a:cxn>
                  <a:cxn ang="0">
                    <a:pos x="50" y="38"/>
                  </a:cxn>
                  <a:cxn ang="0">
                    <a:pos x="48" y="43"/>
                  </a:cxn>
                  <a:cxn ang="0">
                    <a:pos x="47" y="49"/>
                  </a:cxn>
                  <a:cxn ang="0">
                    <a:pos x="45" y="56"/>
                  </a:cxn>
                  <a:cxn ang="0">
                    <a:pos x="46" y="70"/>
                  </a:cxn>
                  <a:cxn ang="0">
                    <a:pos x="48" y="72"/>
                  </a:cxn>
                  <a:cxn ang="0">
                    <a:pos x="50" y="73"/>
                  </a:cxn>
                  <a:cxn ang="0">
                    <a:pos x="56" y="72"/>
                  </a:cxn>
                  <a:cxn ang="0">
                    <a:pos x="53" y="79"/>
                  </a:cxn>
                  <a:cxn ang="0">
                    <a:pos x="47" y="80"/>
                  </a:cxn>
                  <a:cxn ang="0">
                    <a:pos x="43" y="79"/>
                  </a:cxn>
                  <a:cxn ang="0">
                    <a:pos x="40" y="77"/>
                  </a:cxn>
                  <a:cxn ang="0">
                    <a:pos x="39" y="72"/>
                  </a:cxn>
                  <a:cxn ang="0">
                    <a:pos x="35" y="74"/>
                  </a:cxn>
                  <a:cxn ang="0">
                    <a:pos x="24" y="80"/>
                  </a:cxn>
                  <a:cxn ang="0">
                    <a:pos x="14" y="79"/>
                  </a:cxn>
                  <a:cxn ang="0">
                    <a:pos x="8" y="75"/>
                  </a:cxn>
                  <a:cxn ang="0">
                    <a:pos x="3" y="68"/>
                  </a:cxn>
                  <a:cxn ang="0">
                    <a:pos x="0" y="59"/>
                  </a:cxn>
                  <a:cxn ang="0">
                    <a:pos x="3" y="37"/>
                  </a:cxn>
                  <a:cxn ang="0">
                    <a:pos x="9" y="30"/>
                  </a:cxn>
                  <a:cxn ang="0">
                    <a:pos x="15" y="26"/>
                  </a:cxn>
                  <a:cxn ang="0">
                    <a:pos x="36" y="0"/>
                  </a:cxn>
                  <a:cxn ang="0">
                    <a:pos x="30" y="17"/>
                  </a:cxn>
                  <a:cxn ang="0">
                    <a:pos x="22" y="18"/>
                  </a:cxn>
                  <a:cxn ang="0">
                    <a:pos x="27" y="1"/>
                  </a:cxn>
                </a:cxnLst>
                <a:rect l="0" t="0" r="r" b="b"/>
                <a:pathLst>
                  <a:path w="56" h="80">
                    <a:moveTo>
                      <a:pt x="19" y="33"/>
                    </a:moveTo>
                    <a:lnTo>
                      <a:pt x="16" y="34"/>
                    </a:lnTo>
                    <a:lnTo>
                      <a:pt x="14" y="37"/>
                    </a:lnTo>
                    <a:lnTo>
                      <a:pt x="11" y="42"/>
                    </a:lnTo>
                    <a:lnTo>
                      <a:pt x="10" y="46"/>
                    </a:lnTo>
                    <a:lnTo>
                      <a:pt x="10" y="49"/>
                    </a:lnTo>
                    <a:lnTo>
                      <a:pt x="9" y="52"/>
                    </a:lnTo>
                    <a:lnTo>
                      <a:pt x="10" y="57"/>
                    </a:lnTo>
                    <a:lnTo>
                      <a:pt x="10" y="63"/>
                    </a:lnTo>
                    <a:lnTo>
                      <a:pt x="11" y="67"/>
                    </a:lnTo>
                    <a:lnTo>
                      <a:pt x="14" y="69"/>
                    </a:lnTo>
                    <a:lnTo>
                      <a:pt x="21" y="73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0" y="69"/>
                    </a:lnTo>
                    <a:lnTo>
                      <a:pt x="31" y="67"/>
                    </a:lnTo>
                    <a:lnTo>
                      <a:pt x="34" y="64"/>
                    </a:lnTo>
                    <a:lnTo>
                      <a:pt x="34" y="61"/>
                    </a:lnTo>
                    <a:lnTo>
                      <a:pt x="35" y="57"/>
                    </a:lnTo>
                    <a:lnTo>
                      <a:pt x="35" y="48"/>
                    </a:lnTo>
                    <a:lnTo>
                      <a:pt x="34" y="43"/>
                    </a:lnTo>
                    <a:lnTo>
                      <a:pt x="32" y="41"/>
                    </a:lnTo>
                    <a:lnTo>
                      <a:pt x="31" y="37"/>
                    </a:lnTo>
                    <a:lnTo>
                      <a:pt x="30" y="36"/>
                    </a:lnTo>
                    <a:lnTo>
                      <a:pt x="25" y="33"/>
                    </a:lnTo>
                    <a:lnTo>
                      <a:pt x="19" y="33"/>
                    </a:lnTo>
                    <a:close/>
                    <a:moveTo>
                      <a:pt x="15" y="26"/>
                    </a:moveTo>
                    <a:lnTo>
                      <a:pt x="26" y="26"/>
                    </a:lnTo>
                    <a:lnTo>
                      <a:pt x="29" y="27"/>
                    </a:lnTo>
                    <a:lnTo>
                      <a:pt x="32" y="28"/>
                    </a:lnTo>
                    <a:lnTo>
                      <a:pt x="35" y="30"/>
                    </a:lnTo>
                    <a:lnTo>
                      <a:pt x="36" y="32"/>
                    </a:lnTo>
                    <a:lnTo>
                      <a:pt x="39" y="36"/>
                    </a:lnTo>
                    <a:lnTo>
                      <a:pt x="40" y="39"/>
                    </a:lnTo>
                    <a:lnTo>
                      <a:pt x="40" y="43"/>
                    </a:lnTo>
                    <a:lnTo>
                      <a:pt x="42" y="36"/>
                    </a:lnTo>
                    <a:lnTo>
                      <a:pt x="42" y="30"/>
                    </a:lnTo>
                    <a:lnTo>
                      <a:pt x="43" y="28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5" y="26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52" y="27"/>
                    </a:lnTo>
                    <a:lnTo>
                      <a:pt x="52" y="30"/>
                    </a:lnTo>
                    <a:lnTo>
                      <a:pt x="51" y="31"/>
                    </a:lnTo>
                    <a:lnTo>
                      <a:pt x="51" y="34"/>
                    </a:lnTo>
                    <a:lnTo>
                      <a:pt x="50" y="38"/>
                    </a:lnTo>
                    <a:lnTo>
                      <a:pt x="50" y="41"/>
                    </a:lnTo>
                    <a:lnTo>
                      <a:pt x="48" y="43"/>
                    </a:lnTo>
                    <a:lnTo>
                      <a:pt x="48" y="47"/>
                    </a:lnTo>
                    <a:lnTo>
                      <a:pt x="47" y="49"/>
                    </a:lnTo>
                    <a:lnTo>
                      <a:pt x="46" y="53"/>
                    </a:lnTo>
                    <a:lnTo>
                      <a:pt x="45" y="56"/>
                    </a:lnTo>
                    <a:lnTo>
                      <a:pt x="45" y="66"/>
                    </a:lnTo>
                    <a:lnTo>
                      <a:pt x="46" y="70"/>
                    </a:lnTo>
                    <a:lnTo>
                      <a:pt x="47" y="72"/>
                    </a:lnTo>
                    <a:lnTo>
                      <a:pt x="48" y="72"/>
                    </a:lnTo>
                    <a:lnTo>
                      <a:pt x="48" y="73"/>
                    </a:lnTo>
                    <a:lnTo>
                      <a:pt x="50" y="73"/>
                    </a:lnTo>
                    <a:lnTo>
                      <a:pt x="51" y="72"/>
                    </a:lnTo>
                    <a:lnTo>
                      <a:pt x="56" y="72"/>
                    </a:lnTo>
                    <a:lnTo>
                      <a:pt x="56" y="79"/>
                    </a:lnTo>
                    <a:lnTo>
                      <a:pt x="53" y="79"/>
                    </a:lnTo>
                    <a:lnTo>
                      <a:pt x="52" y="80"/>
                    </a:lnTo>
                    <a:lnTo>
                      <a:pt x="47" y="80"/>
                    </a:lnTo>
                    <a:lnTo>
                      <a:pt x="45" y="79"/>
                    </a:lnTo>
                    <a:lnTo>
                      <a:pt x="43" y="79"/>
                    </a:lnTo>
                    <a:lnTo>
                      <a:pt x="41" y="78"/>
                    </a:lnTo>
                    <a:lnTo>
                      <a:pt x="40" y="77"/>
                    </a:lnTo>
                    <a:lnTo>
                      <a:pt x="39" y="74"/>
                    </a:lnTo>
                    <a:lnTo>
                      <a:pt x="39" y="72"/>
                    </a:lnTo>
                    <a:lnTo>
                      <a:pt x="37" y="69"/>
                    </a:lnTo>
                    <a:lnTo>
                      <a:pt x="35" y="74"/>
                    </a:lnTo>
                    <a:lnTo>
                      <a:pt x="34" y="75"/>
                    </a:lnTo>
                    <a:lnTo>
                      <a:pt x="24" y="80"/>
                    </a:lnTo>
                    <a:lnTo>
                      <a:pt x="18" y="80"/>
                    </a:lnTo>
                    <a:lnTo>
                      <a:pt x="14" y="79"/>
                    </a:lnTo>
                    <a:lnTo>
                      <a:pt x="11" y="78"/>
                    </a:lnTo>
                    <a:lnTo>
                      <a:pt x="8" y="75"/>
                    </a:lnTo>
                    <a:lnTo>
                      <a:pt x="5" y="73"/>
                    </a:lnTo>
                    <a:lnTo>
                      <a:pt x="3" y="68"/>
                    </a:lnTo>
                    <a:lnTo>
                      <a:pt x="1" y="64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3" y="37"/>
                    </a:lnTo>
                    <a:lnTo>
                      <a:pt x="5" y="33"/>
                    </a:lnTo>
                    <a:lnTo>
                      <a:pt x="9" y="30"/>
                    </a:lnTo>
                    <a:lnTo>
                      <a:pt x="13" y="27"/>
                    </a:lnTo>
                    <a:lnTo>
                      <a:pt x="15" y="26"/>
                    </a:lnTo>
                    <a:close/>
                    <a:moveTo>
                      <a:pt x="27" y="0"/>
                    </a:moveTo>
                    <a:lnTo>
                      <a:pt x="36" y="0"/>
                    </a:lnTo>
                    <a:lnTo>
                      <a:pt x="36" y="1"/>
                    </a:lnTo>
                    <a:lnTo>
                      <a:pt x="30" y="17"/>
                    </a:lnTo>
                    <a:lnTo>
                      <a:pt x="30" y="18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7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7" name="Freeform 179"/>
              <p:cNvSpPr>
                <a:spLocks/>
              </p:cNvSpPr>
              <p:nvPr/>
            </p:nvSpPr>
            <p:spPr bwMode="auto">
              <a:xfrm>
                <a:off x="3482" y="3195"/>
                <a:ext cx="46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23" y="43"/>
                  </a:cxn>
                  <a:cxn ang="0">
                    <a:pos x="26" y="38"/>
                  </a:cxn>
                  <a:cxn ang="0">
                    <a:pos x="28" y="32"/>
                  </a:cxn>
                  <a:cxn ang="0">
                    <a:pos x="31" y="27"/>
                  </a:cxn>
                  <a:cxn ang="0">
                    <a:pos x="32" y="21"/>
                  </a:cxn>
                  <a:cxn ang="0">
                    <a:pos x="34" y="16"/>
                  </a:cxn>
                  <a:cxn ang="0">
                    <a:pos x="36" y="11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7" y="0"/>
                  </a:cxn>
                  <a:cxn ang="0">
                    <a:pos x="43" y="0"/>
                  </a:cxn>
                  <a:cxn ang="0">
                    <a:pos x="44" y="1"/>
                  </a:cxn>
                  <a:cxn ang="0">
                    <a:pos x="46" y="1"/>
                  </a:cxn>
                  <a:cxn ang="0">
                    <a:pos x="46" y="5"/>
                  </a:cxn>
                  <a:cxn ang="0">
                    <a:pos x="44" y="8"/>
                  </a:cxn>
                  <a:cxn ang="0">
                    <a:pos x="44" y="12"/>
                  </a:cxn>
                  <a:cxn ang="0">
                    <a:pos x="42" y="20"/>
                  </a:cxn>
                  <a:cxn ang="0">
                    <a:pos x="41" y="25"/>
                  </a:cxn>
                  <a:cxn ang="0">
                    <a:pos x="39" y="28"/>
                  </a:cxn>
                  <a:cxn ang="0">
                    <a:pos x="37" y="33"/>
                  </a:cxn>
                  <a:cxn ang="0">
                    <a:pos x="36" y="38"/>
                  </a:cxn>
                  <a:cxn ang="0">
                    <a:pos x="33" y="42"/>
                  </a:cxn>
                  <a:cxn ang="0">
                    <a:pos x="28" y="52"/>
                  </a:cxn>
                  <a:cxn ang="0">
                    <a:pos x="27" y="52"/>
                  </a:cxn>
                  <a:cxn ang="0">
                    <a:pos x="27" y="53"/>
                  </a:cxn>
                  <a:cxn ang="0">
                    <a:pos x="17" y="53"/>
                  </a:cxn>
                  <a:cxn ang="0">
                    <a:pos x="17" y="52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6" h="53">
                    <a:moveTo>
                      <a:pt x="1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23" y="43"/>
                    </a:lnTo>
                    <a:lnTo>
                      <a:pt x="26" y="38"/>
                    </a:lnTo>
                    <a:lnTo>
                      <a:pt x="28" y="32"/>
                    </a:lnTo>
                    <a:lnTo>
                      <a:pt x="31" y="27"/>
                    </a:lnTo>
                    <a:lnTo>
                      <a:pt x="32" y="21"/>
                    </a:lnTo>
                    <a:lnTo>
                      <a:pt x="34" y="16"/>
                    </a:lnTo>
                    <a:lnTo>
                      <a:pt x="36" y="1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6" y="5"/>
                    </a:lnTo>
                    <a:lnTo>
                      <a:pt x="44" y="8"/>
                    </a:lnTo>
                    <a:lnTo>
                      <a:pt x="44" y="12"/>
                    </a:lnTo>
                    <a:lnTo>
                      <a:pt x="42" y="20"/>
                    </a:lnTo>
                    <a:lnTo>
                      <a:pt x="41" y="25"/>
                    </a:lnTo>
                    <a:lnTo>
                      <a:pt x="39" y="28"/>
                    </a:lnTo>
                    <a:lnTo>
                      <a:pt x="37" y="33"/>
                    </a:lnTo>
                    <a:lnTo>
                      <a:pt x="36" y="38"/>
                    </a:lnTo>
                    <a:lnTo>
                      <a:pt x="33" y="42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7" y="53"/>
                    </a:lnTo>
                    <a:lnTo>
                      <a:pt x="17" y="53"/>
                    </a:lnTo>
                    <a:lnTo>
                      <a:pt x="17" y="5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8" name="Freeform 180"/>
              <p:cNvSpPr>
                <a:spLocks/>
              </p:cNvSpPr>
              <p:nvPr/>
            </p:nvSpPr>
            <p:spPr bwMode="auto">
              <a:xfrm>
                <a:off x="3531" y="3196"/>
                <a:ext cx="44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1"/>
                  </a:cxn>
                  <a:cxn ang="0">
                    <a:pos x="44" y="3"/>
                  </a:cxn>
                  <a:cxn ang="0">
                    <a:pos x="44" y="4"/>
                  </a:cxn>
                  <a:cxn ang="0">
                    <a:pos x="42" y="5"/>
                  </a:cxn>
                  <a:cxn ang="0">
                    <a:pos x="42" y="6"/>
                  </a:cxn>
                  <a:cxn ang="0">
                    <a:pos x="41" y="7"/>
                  </a:cxn>
                  <a:cxn ang="0">
                    <a:pos x="24" y="7"/>
                  </a:cxn>
                  <a:cxn ang="0">
                    <a:pos x="24" y="37"/>
                  </a:cxn>
                  <a:cxn ang="0">
                    <a:pos x="25" y="41"/>
                  </a:cxn>
                  <a:cxn ang="0">
                    <a:pos x="26" y="42"/>
                  </a:cxn>
                  <a:cxn ang="0">
                    <a:pos x="28" y="45"/>
                  </a:cxn>
                  <a:cxn ang="0">
                    <a:pos x="35" y="45"/>
                  </a:cxn>
                  <a:cxn ang="0">
                    <a:pos x="36" y="43"/>
                  </a:cxn>
                  <a:cxn ang="0">
                    <a:pos x="37" y="45"/>
                  </a:cxn>
                  <a:cxn ang="0">
                    <a:pos x="37" y="51"/>
                  </a:cxn>
                  <a:cxn ang="0">
                    <a:pos x="36" y="51"/>
                  </a:cxn>
                  <a:cxn ang="0">
                    <a:pos x="36" y="52"/>
                  </a:cxn>
                  <a:cxn ang="0">
                    <a:pos x="32" y="52"/>
                  </a:cxn>
                  <a:cxn ang="0">
                    <a:pos x="31" y="53"/>
                  </a:cxn>
                  <a:cxn ang="0">
                    <a:pos x="26" y="53"/>
                  </a:cxn>
                  <a:cxn ang="0">
                    <a:pos x="24" y="52"/>
                  </a:cxn>
                  <a:cxn ang="0">
                    <a:pos x="23" y="52"/>
                  </a:cxn>
                  <a:cxn ang="0">
                    <a:pos x="20" y="51"/>
                  </a:cxn>
                  <a:cxn ang="0">
                    <a:pos x="18" y="48"/>
                  </a:cxn>
                  <a:cxn ang="0">
                    <a:pos x="16" y="46"/>
                  </a:cxn>
                  <a:cxn ang="0">
                    <a:pos x="16" y="43"/>
                  </a:cxn>
                  <a:cxn ang="0">
                    <a:pos x="15" y="40"/>
                  </a:cxn>
                  <a:cxn ang="0">
                    <a:pos x="15" y="36"/>
                  </a:cxn>
                  <a:cxn ang="0">
                    <a:pos x="14" y="31"/>
                  </a:cxn>
                  <a:cxn ang="0">
                    <a:pos x="14" y="22"/>
                  </a:cxn>
                  <a:cxn ang="0">
                    <a:pos x="15" y="20"/>
                  </a:cxn>
                  <a:cxn ang="0">
                    <a:pos x="15" y="7"/>
                  </a:cxn>
                  <a:cxn ang="0">
                    <a:pos x="2" y="7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4" h="53">
                    <a:moveTo>
                      <a:pt x="0" y="0"/>
                    </a:moveTo>
                    <a:lnTo>
                      <a:pt x="42" y="0"/>
                    </a:lnTo>
                    <a:lnTo>
                      <a:pt x="42" y="1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2" y="5"/>
                    </a:lnTo>
                    <a:lnTo>
                      <a:pt x="42" y="6"/>
                    </a:lnTo>
                    <a:lnTo>
                      <a:pt x="41" y="7"/>
                    </a:lnTo>
                    <a:lnTo>
                      <a:pt x="24" y="7"/>
                    </a:lnTo>
                    <a:lnTo>
                      <a:pt x="24" y="37"/>
                    </a:lnTo>
                    <a:lnTo>
                      <a:pt x="25" y="41"/>
                    </a:lnTo>
                    <a:lnTo>
                      <a:pt x="26" y="42"/>
                    </a:lnTo>
                    <a:lnTo>
                      <a:pt x="28" y="45"/>
                    </a:lnTo>
                    <a:lnTo>
                      <a:pt x="35" y="45"/>
                    </a:lnTo>
                    <a:lnTo>
                      <a:pt x="36" y="43"/>
                    </a:lnTo>
                    <a:lnTo>
                      <a:pt x="37" y="45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31" y="53"/>
                    </a:lnTo>
                    <a:lnTo>
                      <a:pt x="26" y="53"/>
                    </a:lnTo>
                    <a:lnTo>
                      <a:pt x="24" y="52"/>
                    </a:lnTo>
                    <a:lnTo>
                      <a:pt x="23" y="52"/>
                    </a:lnTo>
                    <a:lnTo>
                      <a:pt x="20" y="51"/>
                    </a:lnTo>
                    <a:lnTo>
                      <a:pt x="18" y="48"/>
                    </a:lnTo>
                    <a:lnTo>
                      <a:pt x="16" y="46"/>
                    </a:lnTo>
                    <a:lnTo>
                      <a:pt x="16" y="43"/>
                    </a:lnTo>
                    <a:lnTo>
                      <a:pt x="15" y="40"/>
                    </a:lnTo>
                    <a:lnTo>
                      <a:pt x="15" y="36"/>
                    </a:lnTo>
                    <a:lnTo>
                      <a:pt x="14" y="31"/>
                    </a:lnTo>
                    <a:lnTo>
                      <a:pt x="14" y="22"/>
                    </a:lnTo>
                    <a:lnTo>
                      <a:pt x="15" y="20"/>
                    </a:lnTo>
                    <a:lnTo>
                      <a:pt x="15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29" name="Freeform 181"/>
              <p:cNvSpPr>
                <a:spLocks/>
              </p:cNvSpPr>
              <p:nvPr/>
            </p:nvSpPr>
            <p:spPr bwMode="auto">
              <a:xfrm>
                <a:off x="3583" y="3195"/>
                <a:ext cx="44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9" y="8"/>
                  </a:cxn>
                  <a:cxn ang="0">
                    <a:pos x="13" y="5"/>
                  </a:cxn>
                  <a:cxn ang="0">
                    <a:pos x="18" y="1"/>
                  </a:cxn>
                  <a:cxn ang="0">
                    <a:pos x="21" y="0"/>
                  </a:cxn>
                  <a:cxn ang="0">
                    <a:pos x="30" y="0"/>
                  </a:cxn>
                  <a:cxn ang="0">
                    <a:pos x="34" y="1"/>
                  </a:cxn>
                  <a:cxn ang="0">
                    <a:pos x="36" y="2"/>
                  </a:cxn>
                  <a:cxn ang="0">
                    <a:pos x="37" y="4"/>
                  </a:cxn>
                  <a:cxn ang="0">
                    <a:pos x="39" y="6"/>
                  </a:cxn>
                  <a:cxn ang="0">
                    <a:pos x="41" y="8"/>
                  </a:cxn>
                  <a:cxn ang="0">
                    <a:pos x="44" y="16"/>
                  </a:cxn>
                  <a:cxn ang="0">
                    <a:pos x="44" y="72"/>
                  </a:cxn>
                  <a:cxn ang="0">
                    <a:pos x="42" y="72"/>
                  </a:cxn>
                  <a:cxn ang="0">
                    <a:pos x="42" y="73"/>
                  </a:cxn>
                  <a:cxn ang="0">
                    <a:pos x="35" y="73"/>
                  </a:cxn>
                  <a:cxn ang="0">
                    <a:pos x="34" y="72"/>
                  </a:cxn>
                  <a:cxn ang="0">
                    <a:pos x="34" y="16"/>
                  </a:cxn>
                  <a:cxn ang="0">
                    <a:pos x="31" y="11"/>
                  </a:cxn>
                  <a:cxn ang="0">
                    <a:pos x="29" y="8"/>
                  </a:cxn>
                  <a:cxn ang="0">
                    <a:pos x="26" y="7"/>
                  </a:cxn>
                  <a:cxn ang="0">
                    <a:pos x="24" y="7"/>
                  </a:cxn>
                  <a:cxn ang="0">
                    <a:pos x="16" y="10"/>
                  </a:cxn>
                  <a:cxn ang="0">
                    <a:pos x="14" y="12"/>
                  </a:cxn>
                  <a:cxn ang="0">
                    <a:pos x="10" y="17"/>
                  </a:cxn>
                  <a:cxn ang="0">
                    <a:pos x="10" y="52"/>
                  </a:cxn>
                  <a:cxn ang="0">
                    <a:pos x="9" y="52"/>
                  </a:cxn>
                  <a:cxn ang="0">
                    <a:pos x="9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44" h="73">
                    <a:moveTo>
                      <a:pt x="2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8"/>
                    </a:lnTo>
                    <a:lnTo>
                      <a:pt x="13" y="5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8"/>
                    </a:lnTo>
                    <a:lnTo>
                      <a:pt x="44" y="16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35" y="73"/>
                    </a:lnTo>
                    <a:lnTo>
                      <a:pt x="34" y="72"/>
                    </a:lnTo>
                    <a:lnTo>
                      <a:pt x="34" y="16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7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9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0" name="Freeform 182"/>
              <p:cNvSpPr>
                <a:spLocks noEditPoints="1"/>
              </p:cNvSpPr>
              <p:nvPr/>
            </p:nvSpPr>
            <p:spPr bwMode="auto">
              <a:xfrm>
                <a:off x="3640" y="3196"/>
                <a:ext cx="53" cy="53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19" y="9"/>
                  </a:cxn>
                  <a:cxn ang="0">
                    <a:pos x="16" y="10"/>
                  </a:cxn>
                  <a:cxn ang="0">
                    <a:pos x="14" y="12"/>
                  </a:cxn>
                  <a:cxn ang="0">
                    <a:pos x="13" y="15"/>
                  </a:cxn>
                  <a:cxn ang="0">
                    <a:pos x="10" y="22"/>
                  </a:cxn>
                  <a:cxn ang="0">
                    <a:pos x="10" y="30"/>
                  </a:cxn>
                  <a:cxn ang="0">
                    <a:pos x="11" y="34"/>
                  </a:cxn>
                  <a:cxn ang="0">
                    <a:pos x="11" y="37"/>
                  </a:cxn>
                  <a:cxn ang="0">
                    <a:pos x="14" y="40"/>
                  </a:cxn>
                  <a:cxn ang="0">
                    <a:pos x="15" y="42"/>
                  </a:cxn>
                  <a:cxn ang="0">
                    <a:pos x="18" y="43"/>
                  </a:cxn>
                  <a:cxn ang="0">
                    <a:pos x="25" y="46"/>
                  </a:cxn>
                  <a:cxn ang="0">
                    <a:pos x="32" y="43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9" y="34"/>
                  </a:cxn>
                  <a:cxn ang="0">
                    <a:pos x="39" y="21"/>
                  </a:cxn>
                  <a:cxn ang="0">
                    <a:pos x="34" y="11"/>
                  </a:cxn>
                  <a:cxn ang="0">
                    <a:pos x="31" y="9"/>
                  </a:cxn>
                  <a:cxn ang="0">
                    <a:pos x="29" y="7"/>
                  </a:cxn>
                  <a:cxn ang="0">
                    <a:pos x="22" y="7"/>
                  </a:cxn>
                  <a:cxn ang="0">
                    <a:pos x="19" y="0"/>
                  </a:cxn>
                  <a:cxn ang="0">
                    <a:pos x="53" y="0"/>
                  </a:cxn>
                  <a:cxn ang="0">
                    <a:pos x="53" y="6"/>
                  </a:cxn>
                  <a:cxn ang="0">
                    <a:pos x="52" y="7"/>
                  </a:cxn>
                  <a:cxn ang="0">
                    <a:pos x="40" y="7"/>
                  </a:cxn>
                  <a:cxn ang="0">
                    <a:pos x="44" y="11"/>
                  </a:cxn>
                  <a:cxn ang="0">
                    <a:pos x="47" y="19"/>
                  </a:cxn>
                  <a:cxn ang="0">
                    <a:pos x="47" y="21"/>
                  </a:cxn>
                  <a:cxn ang="0">
                    <a:pos x="48" y="27"/>
                  </a:cxn>
                  <a:cxn ang="0">
                    <a:pos x="48" y="32"/>
                  </a:cxn>
                  <a:cxn ang="0">
                    <a:pos x="47" y="37"/>
                  </a:cxn>
                  <a:cxn ang="0">
                    <a:pos x="45" y="42"/>
                  </a:cxn>
                  <a:cxn ang="0">
                    <a:pos x="42" y="46"/>
                  </a:cxn>
                  <a:cxn ang="0">
                    <a:pos x="35" y="51"/>
                  </a:cxn>
                  <a:cxn ang="0">
                    <a:pos x="25" y="53"/>
                  </a:cxn>
                  <a:cxn ang="0">
                    <a:pos x="20" y="53"/>
                  </a:cxn>
                  <a:cxn ang="0">
                    <a:pos x="18" y="52"/>
                  </a:cxn>
                  <a:cxn ang="0">
                    <a:pos x="10" y="50"/>
                  </a:cxn>
                  <a:cxn ang="0">
                    <a:pos x="6" y="46"/>
                  </a:cxn>
                  <a:cxn ang="0">
                    <a:pos x="4" y="42"/>
                  </a:cxn>
                  <a:cxn ang="0">
                    <a:pos x="1" y="37"/>
                  </a:cxn>
                  <a:cxn ang="0">
                    <a:pos x="1" y="32"/>
                  </a:cxn>
                  <a:cxn ang="0">
                    <a:pos x="0" y="26"/>
                  </a:cxn>
                  <a:cxn ang="0">
                    <a:pos x="1" y="21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53" h="53">
                    <a:moveTo>
                      <a:pt x="22" y="7"/>
                    </a:moveTo>
                    <a:lnTo>
                      <a:pt x="19" y="9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3" y="15"/>
                    </a:lnTo>
                    <a:lnTo>
                      <a:pt x="10" y="22"/>
                    </a:lnTo>
                    <a:lnTo>
                      <a:pt x="10" y="30"/>
                    </a:lnTo>
                    <a:lnTo>
                      <a:pt x="11" y="34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5" y="42"/>
                    </a:lnTo>
                    <a:lnTo>
                      <a:pt x="18" y="43"/>
                    </a:lnTo>
                    <a:lnTo>
                      <a:pt x="25" y="46"/>
                    </a:lnTo>
                    <a:lnTo>
                      <a:pt x="32" y="43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9" y="34"/>
                    </a:lnTo>
                    <a:lnTo>
                      <a:pt x="39" y="21"/>
                    </a:lnTo>
                    <a:lnTo>
                      <a:pt x="34" y="11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2" y="7"/>
                    </a:lnTo>
                    <a:close/>
                    <a:moveTo>
                      <a:pt x="19" y="0"/>
                    </a:moveTo>
                    <a:lnTo>
                      <a:pt x="53" y="0"/>
                    </a:lnTo>
                    <a:lnTo>
                      <a:pt x="53" y="6"/>
                    </a:lnTo>
                    <a:lnTo>
                      <a:pt x="52" y="7"/>
                    </a:lnTo>
                    <a:lnTo>
                      <a:pt x="40" y="7"/>
                    </a:lnTo>
                    <a:lnTo>
                      <a:pt x="44" y="11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8" y="27"/>
                    </a:lnTo>
                    <a:lnTo>
                      <a:pt x="48" y="32"/>
                    </a:lnTo>
                    <a:lnTo>
                      <a:pt x="47" y="37"/>
                    </a:lnTo>
                    <a:lnTo>
                      <a:pt x="45" y="42"/>
                    </a:lnTo>
                    <a:lnTo>
                      <a:pt x="42" y="46"/>
                    </a:lnTo>
                    <a:lnTo>
                      <a:pt x="35" y="51"/>
                    </a:lnTo>
                    <a:lnTo>
                      <a:pt x="25" y="53"/>
                    </a:lnTo>
                    <a:lnTo>
                      <a:pt x="20" y="53"/>
                    </a:lnTo>
                    <a:lnTo>
                      <a:pt x="18" y="52"/>
                    </a:lnTo>
                    <a:lnTo>
                      <a:pt x="10" y="50"/>
                    </a:lnTo>
                    <a:lnTo>
                      <a:pt x="6" y="46"/>
                    </a:lnTo>
                    <a:lnTo>
                      <a:pt x="4" y="42"/>
                    </a:lnTo>
                    <a:lnTo>
                      <a:pt x="1" y="37"/>
                    </a:lnTo>
                    <a:lnTo>
                      <a:pt x="1" y="32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1" name="Freeform 183"/>
              <p:cNvSpPr>
                <a:spLocks/>
              </p:cNvSpPr>
              <p:nvPr/>
            </p:nvSpPr>
            <p:spPr bwMode="auto">
              <a:xfrm>
                <a:off x="3705" y="3195"/>
                <a:ext cx="42" cy="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7" y="8"/>
                  </a:cxn>
                  <a:cxn ang="0">
                    <a:pos x="12" y="5"/>
                  </a:cxn>
                  <a:cxn ang="0">
                    <a:pos x="16" y="1"/>
                  </a:cxn>
                  <a:cxn ang="0">
                    <a:pos x="21" y="0"/>
                  </a:cxn>
                  <a:cxn ang="0">
                    <a:pos x="29" y="0"/>
                  </a:cxn>
                  <a:cxn ang="0">
                    <a:pos x="33" y="1"/>
                  </a:cxn>
                  <a:cxn ang="0">
                    <a:pos x="40" y="8"/>
                  </a:cxn>
                  <a:cxn ang="0">
                    <a:pos x="42" y="12"/>
                  </a:cxn>
                  <a:cxn ang="0">
                    <a:pos x="42" y="73"/>
                  </a:cxn>
                  <a:cxn ang="0">
                    <a:pos x="33" y="73"/>
                  </a:cxn>
                  <a:cxn ang="0">
                    <a:pos x="33" y="18"/>
                  </a:cxn>
                  <a:cxn ang="0">
                    <a:pos x="32" y="16"/>
                  </a:cxn>
                  <a:cxn ang="0">
                    <a:pos x="32" y="13"/>
                  </a:cxn>
                  <a:cxn ang="0">
                    <a:pos x="31" y="11"/>
                  </a:cxn>
                  <a:cxn ang="0">
                    <a:pos x="29" y="10"/>
                  </a:cxn>
                  <a:cxn ang="0">
                    <a:pos x="24" y="7"/>
                  </a:cxn>
                  <a:cxn ang="0">
                    <a:pos x="22" y="7"/>
                  </a:cxn>
                  <a:cxn ang="0">
                    <a:pos x="19" y="8"/>
                  </a:cxn>
                  <a:cxn ang="0">
                    <a:pos x="16" y="10"/>
                  </a:cxn>
                  <a:cxn ang="0">
                    <a:pos x="12" y="12"/>
                  </a:cxn>
                  <a:cxn ang="0">
                    <a:pos x="8" y="17"/>
                  </a:cxn>
                  <a:cxn ang="0">
                    <a:pos x="8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42" h="73">
                    <a:moveTo>
                      <a:pt x="1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8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21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42" y="73"/>
                    </a:lnTo>
                    <a:lnTo>
                      <a:pt x="33" y="73"/>
                    </a:lnTo>
                    <a:lnTo>
                      <a:pt x="33" y="18"/>
                    </a:lnTo>
                    <a:lnTo>
                      <a:pt x="32" y="16"/>
                    </a:lnTo>
                    <a:lnTo>
                      <a:pt x="32" y="13"/>
                    </a:lnTo>
                    <a:lnTo>
                      <a:pt x="31" y="11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19" y="8"/>
                    </a:lnTo>
                    <a:lnTo>
                      <a:pt x="16" y="10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8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2" name="Freeform 184"/>
              <p:cNvSpPr>
                <a:spLocks noEditPoints="1"/>
              </p:cNvSpPr>
              <p:nvPr/>
            </p:nvSpPr>
            <p:spPr bwMode="auto">
              <a:xfrm>
                <a:off x="3787" y="3195"/>
                <a:ext cx="57" cy="54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13" y="13"/>
                  </a:cxn>
                  <a:cxn ang="0">
                    <a:pos x="10" y="20"/>
                  </a:cxn>
                  <a:cxn ang="0">
                    <a:pos x="12" y="37"/>
                  </a:cxn>
                  <a:cxn ang="0">
                    <a:pos x="14" y="43"/>
                  </a:cxn>
                  <a:cxn ang="0">
                    <a:pos x="23" y="47"/>
                  </a:cxn>
                  <a:cxn ang="0">
                    <a:pos x="28" y="46"/>
                  </a:cxn>
                  <a:cxn ang="0">
                    <a:pos x="34" y="38"/>
                  </a:cxn>
                  <a:cxn ang="0">
                    <a:pos x="35" y="17"/>
                  </a:cxn>
                  <a:cxn ang="0">
                    <a:pos x="31" y="11"/>
                  </a:cxn>
                  <a:cxn ang="0">
                    <a:pos x="25" y="7"/>
                  </a:cxn>
                  <a:cxn ang="0">
                    <a:pos x="18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17"/>
                  </a:cxn>
                  <a:cxn ang="0">
                    <a:pos x="43" y="10"/>
                  </a:cxn>
                  <a:cxn ang="0">
                    <a:pos x="44" y="4"/>
                  </a:cxn>
                  <a:cxn ang="0">
                    <a:pos x="45" y="1"/>
                  </a:cxn>
                  <a:cxn ang="0">
                    <a:pos x="50" y="0"/>
                  </a:cxn>
                  <a:cxn ang="0">
                    <a:pos x="52" y="1"/>
                  </a:cxn>
                  <a:cxn ang="0">
                    <a:pos x="51" y="6"/>
                  </a:cxn>
                  <a:cxn ang="0">
                    <a:pos x="49" y="17"/>
                  </a:cxn>
                  <a:cxn ang="0">
                    <a:pos x="47" y="23"/>
                  </a:cxn>
                  <a:cxn ang="0">
                    <a:pos x="45" y="32"/>
                  </a:cxn>
                  <a:cxn ang="0">
                    <a:pos x="46" y="44"/>
                  </a:cxn>
                  <a:cxn ang="0">
                    <a:pos x="49" y="46"/>
                  </a:cxn>
                  <a:cxn ang="0">
                    <a:pos x="51" y="47"/>
                  </a:cxn>
                  <a:cxn ang="0">
                    <a:pos x="56" y="46"/>
                  </a:cxn>
                  <a:cxn ang="0">
                    <a:pos x="57" y="51"/>
                  </a:cxn>
                  <a:cxn ang="0">
                    <a:pos x="56" y="53"/>
                  </a:cxn>
                  <a:cxn ang="0">
                    <a:pos x="52" y="54"/>
                  </a:cxn>
                  <a:cxn ang="0">
                    <a:pos x="45" y="53"/>
                  </a:cxn>
                  <a:cxn ang="0">
                    <a:pos x="41" y="51"/>
                  </a:cxn>
                  <a:cxn ang="0">
                    <a:pos x="35" y="48"/>
                  </a:cxn>
                  <a:cxn ang="0">
                    <a:pos x="24" y="54"/>
                  </a:cxn>
                  <a:cxn ang="0">
                    <a:pos x="12" y="52"/>
                  </a:cxn>
                  <a:cxn ang="0">
                    <a:pos x="5" y="47"/>
                  </a:cxn>
                  <a:cxn ang="0">
                    <a:pos x="2" y="38"/>
                  </a:cxn>
                  <a:cxn ang="0">
                    <a:pos x="0" y="21"/>
                  </a:cxn>
                  <a:cxn ang="0">
                    <a:pos x="3" y="12"/>
                  </a:cxn>
                  <a:cxn ang="0">
                    <a:pos x="7" y="7"/>
                  </a:cxn>
                  <a:cxn ang="0">
                    <a:pos x="13" y="1"/>
                  </a:cxn>
                </a:cxnLst>
                <a:rect l="0" t="0" r="r" b="b"/>
                <a:pathLst>
                  <a:path w="57" h="54">
                    <a:moveTo>
                      <a:pt x="19" y="7"/>
                    </a:moveTo>
                    <a:lnTo>
                      <a:pt x="17" y="8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2" y="16"/>
                    </a:lnTo>
                    <a:lnTo>
                      <a:pt x="10" y="20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3" y="41"/>
                    </a:lnTo>
                    <a:lnTo>
                      <a:pt x="14" y="43"/>
                    </a:lnTo>
                    <a:lnTo>
                      <a:pt x="19" y="46"/>
                    </a:lnTo>
                    <a:lnTo>
                      <a:pt x="23" y="47"/>
                    </a:lnTo>
                    <a:lnTo>
                      <a:pt x="25" y="46"/>
                    </a:lnTo>
                    <a:lnTo>
                      <a:pt x="28" y="46"/>
                    </a:lnTo>
                    <a:lnTo>
                      <a:pt x="33" y="41"/>
                    </a:lnTo>
                    <a:lnTo>
                      <a:pt x="34" y="38"/>
                    </a:lnTo>
                    <a:lnTo>
                      <a:pt x="35" y="35"/>
                    </a:lnTo>
                    <a:lnTo>
                      <a:pt x="35" y="17"/>
                    </a:lnTo>
                    <a:lnTo>
                      <a:pt x="34" y="15"/>
                    </a:lnTo>
                    <a:lnTo>
                      <a:pt x="31" y="11"/>
                    </a:lnTo>
                    <a:lnTo>
                      <a:pt x="30" y="10"/>
                    </a:lnTo>
                    <a:lnTo>
                      <a:pt x="25" y="7"/>
                    </a:lnTo>
                    <a:lnTo>
                      <a:pt x="19" y="7"/>
                    </a:lnTo>
                    <a:close/>
                    <a:moveTo>
                      <a:pt x="18" y="0"/>
                    </a:moveTo>
                    <a:lnTo>
                      <a:pt x="26" y="0"/>
                    </a:lnTo>
                    <a:lnTo>
                      <a:pt x="29" y="1"/>
                    </a:lnTo>
                    <a:lnTo>
                      <a:pt x="33" y="2"/>
                    </a:lnTo>
                    <a:lnTo>
                      <a:pt x="35" y="4"/>
                    </a:lnTo>
                    <a:lnTo>
                      <a:pt x="38" y="6"/>
                    </a:lnTo>
                    <a:lnTo>
                      <a:pt x="41" y="17"/>
                    </a:lnTo>
                    <a:lnTo>
                      <a:pt x="41" y="13"/>
                    </a:lnTo>
                    <a:lnTo>
                      <a:pt x="43" y="10"/>
                    </a:lnTo>
                    <a:lnTo>
                      <a:pt x="43" y="5"/>
                    </a:lnTo>
                    <a:lnTo>
                      <a:pt x="44" y="4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5"/>
                    </a:lnTo>
                    <a:lnTo>
                      <a:pt x="51" y="6"/>
                    </a:lnTo>
                    <a:lnTo>
                      <a:pt x="51" y="12"/>
                    </a:lnTo>
                    <a:lnTo>
                      <a:pt x="49" y="17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6" y="27"/>
                    </a:lnTo>
                    <a:lnTo>
                      <a:pt x="45" y="32"/>
                    </a:lnTo>
                    <a:lnTo>
                      <a:pt x="45" y="40"/>
                    </a:lnTo>
                    <a:lnTo>
                      <a:pt x="46" y="44"/>
                    </a:lnTo>
                    <a:lnTo>
                      <a:pt x="47" y="46"/>
                    </a:lnTo>
                    <a:lnTo>
                      <a:pt x="49" y="46"/>
                    </a:lnTo>
                    <a:lnTo>
                      <a:pt x="50" y="47"/>
                    </a:lnTo>
                    <a:lnTo>
                      <a:pt x="51" y="47"/>
                    </a:lnTo>
                    <a:lnTo>
                      <a:pt x="51" y="46"/>
                    </a:lnTo>
                    <a:lnTo>
                      <a:pt x="56" y="46"/>
                    </a:lnTo>
                    <a:lnTo>
                      <a:pt x="57" y="47"/>
                    </a:lnTo>
                    <a:lnTo>
                      <a:pt x="57" y="51"/>
                    </a:lnTo>
                    <a:lnTo>
                      <a:pt x="56" y="52"/>
                    </a:lnTo>
                    <a:lnTo>
                      <a:pt x="56" y="53"/>
                    </a:lnTo>
                    <a:lnTo>
                      <a:pt x="54" y="53"/>
                    </a:lnTo>
                    <a:lnTo>
                      <a:pt x="52" y="54"/>
                    </a:lnTo>
                    <a:lnTo>
                      <a:pt x="47" y="54"/>
                    </a:lnTo>
                    <a:lnTo>
                      <a:pt x="45" y="53"/>
                    </a:lnTo>
                    <a:lnTo>
                      <a:pt x="44" y="53"/>
                    </a:lnTo>
                    <a:lnTo>
                      <a:pt x="41" y="51"/>
                    </a:lnTo>
                    <a:lnTo>
                      <a:pt x="38" y="43"/>
                    </a:lnTo>
                    <a:lnTo>
                      <a:pt x="35" y="48"/>
                    </a:lnTo>
                    <a:lnTo>
                      <a:pt x="34" y="49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2" y="52"/>
                    </a:lnTo>
                    <a:lnTo>
                      <a:pt x="8" y="49"/>
                    </a:lnTo>
                    <a:lnTo>
                      <a:pt x="5" y="47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13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3" name="Freeform 185"/>
              <p:cNvSpPr>
                <a:spLocks/>
              </p:cNvSpPr>
              <p:nvPr/>
            </p:nvSpPr>
            <p:spPr bwMode="auto">
              <a:xfrm>
                <a:off x="3848" y="3196"/>
                <a:ext cx="58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6" y="0"/>
                  </a:cxn>
                  <a:cxn ang="0">
                    <a:pos x="56" y="6"/>
                  </a:cxn>
                  <a:cxn ang="0">
                    <a:pos x="55" y="7"/>
                  </a:cxn>
                  <a:cxn ang="0">
                    <a:pos x="46" y="7"/>
                  </a:cxn>
                  <a:cxn ang="0">
                    <a:pos x="45" y="15"/>
                  </a:cxn>
                  <a:cxn ang="0">
                    <a:pos x="45" y="22"/>
                  </a:cxn>
                  <a:cxn ang="0">
                    <a:pos x="46" y="29"/>
                  </a:cxn>
                  <a:cxn ang="0">
                    <a:pos x="46" y="40"/>
                  </a:cxn>
                  <a:cxn ang="0">
                    <a:pos x="47" y="42"/>
                  </a:cxn>
                  <a:cxn ang="0">
                    <a:pos x="48" y="43"/>
                  </a:cxn>
                  <a:cxn ang="0">
                    <a:pos x="48" y="45"/>
                  </a:cxn>
                  <a:cxn ang="0">
                    <a:pos x="58" y="45"/>
                  </a:cxn>
                  <a:cxn ang="0">
                    <a:pos x="58" y="51"/>
                  </a:cxn>
                  <a:cxn ang="0">
                    <a:pos x="57" y="51"/>
                  </a:cxn>
                  <a:cxn ang="0">
                    <a:pos x="57" y="52"/>
                  </a:cxn>
                  <a:cxn ang="0">
                    <a:pos x="53" y="52"/>
                  </a:cxn>
                  <a:cxn ang="0">
                    <a:pos x="52" y="53"/>
                  </a:cxn>
                  <a:cxn ang="0">
                    <a:pos x="50" y="53"/>
                  </a:cxn>
                  <a:cxn ang="0">
                    <a:pos x="47" y="52"/>
                  </a:cxn>
                  <a:cxn ang="0">
                    <a:pos x="45" y="52"/>
                  </a:cxn>
                  <a:cxn ang="0">
                    <a:pos x="43" y="51"/>
                  </a:cxn>
                  <a:cxn ang="0">
                    <a:pos x="41" y="50"/>
                  </a:cxn>
                  <a:cxn ang="0">
                    <a:pos x="40" y="48"/>
                  </a:cxn>
                  <a:cxn ang="0">
                    <a:pos x="38" y="46"/>
                  </a:cxn>
                  <a:cxn ang="0">
                    <a:pos x="37" y="42"/>
                  </a:cxn>
                  <a:cxn ang="0">
                    <a:pos x="37" y="37"/>
                  </a:cxn>
                  <a:cxn ang="0">
                    <a:pos x="36" y="32"/>
                  </a:cxn>
                  <a:cxn ang="0">
                    <a:pos x="36" y="17"/>
                  </a:cxn>
                  <a:cxn ang="0">
                    <a:pos x="37" y="7"/>
                  </a:cxn>
                  <a:cxn ang="0">
                    <a:pos x="20" y="7"/>
                  </a:cxn>
                  <a:cxn ang="0">
                    <a:pos x="20" y="16"/>
                  </a:cxn>
                  <a:cxn ang="0">
                    <a:pos x="19" y="24"/>
                  </a:cxn>
                  <a:cxn ang="0">
                    <a:pos x="19" y="30"/>
                  </a:cxn>
                  <a:cxn ang="0">
                    <a:pos x="17" y="36"/>
                  </a:cxn>
                  <a:cxn ang="0">
                    <a:pos x="16" y="41"/>
                  </a:cxn>
                  <a:cxn ang="0">
                    <a:pos x="16" y="45"/>
                  </a:cxn>
                  <a:cxn ang="0">
                    <a:pos x="14" y="50"/>
                  </a:cxn>
                  <a:cxn ang="0">
                    <a:pos x="14" y="51"/>
                  </a:cxn>
                  <a:cxn ang="0">
                    <a:pos x="12" y="51"/>
                  </a:cxn>
                  <a:cxn ang="0">
                    <a:pos x="12" y="52"/>
                  </a:cxn>
                  <a:cxn ang="0">
                    <a:pos x="4" y="52"/>
                  </a:cxn>
                  <a:cxn ang="0">
                    <a:pos x="4" y="50"/>
                  </a:cxn>
                  <a:cxn ang="0">
                    <a:pos x="6" y="45"/>
                  </a:cxn>
                  <a:cxn ang="0">
                    <a:pos x="6" y="42"/>
                  </a:cxn>
                  <a:cxn ang="0">
                    <a:pos x="8" y="39"/>
                  </a:cxn>
                  <a:cxn ang="0">
                    <a:pos x="10" y="29"/>
                  </a:cxn>
                  <a:cxn ang="0">
                    <a:pos x="10" y="15"/>
                  </a:cxn>
                  <a:cxn ang="0">
                    <a:pos x="11" y="7"/>
                  </a:cxn>
                  <a:cxn ang="0">
                    <a:pos x="1" y="7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58" h="53">
                    <a:moveTo>
                      <a:pt x="1" y="0"/>
                    </a:moveTo>
                    <a:lnTo>
                      <a:pt x="56" y="0"/>
                    </a:lnTo>
                    <a:lnTo>
                      <a:pt x="56" y="6"/>
                    </a:lnTo>
                    <a:lnTo>
                      <a:pt x="55" y="7"/>
                    </a:lnTo>
                    <a:lnTo>
                      <a:pt x="46" y="7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46" y="29"/>
                    </a:lnTo>
                    <a:lnTo>
                      <a:pt x="46" y="40"/>
                    </a:lnTo>
                    <a:lnTo>
                      <a:pt x="47" y="42"/>
                    </a:lnTo>
                    <a:lnTo>
                      <a:pt x="48" y="43"/>
                    </a:lnTo>
                    <a:lnTo>
                      <a:pt x="48" y="45"/>
                    </a:lnTo>
                    <a:lnTo>
                      <a:pt x="58" y="45"/>
                    </a:lnTo>
                    <a:lnTo>
                      <a:pt x="58" y="51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3" y="52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3" y="51"/>
                    </a:lnTo>
                    <a:lnTo>
                      <a:pt x="41" y="50"/>
                    </a:lnTo>
                    <a:lnTo>
                      <a:pt x="40" y="48"/>
                    </a:lnTo>
                    <a:lnTo>
                      <a:pt x="38" y="46"/>
                    </a:lnTo>
                    <a:lnTo>
                      <a:pt x="37" y="42"/>
                    </a:lnTo>
                    <a:lnTo>
                      <a:pt x="37" y="37"/>
                    </a:lnTo>
                    <a:lnTo>
                      <a:pt x="36" y="32"/>
                    </a:lnTo>
                    <a:lnTo>
                      <a:pt x="36" y="17"/>
                    </a:lnTo>
                    <a:lnTo>
                      <a:pt x="37" y="7"/>
                    </a:lnTo>
                    <a:lnTo>
                      <a:pt x="20" y="7"/>
                    </a:lnTo>
                    <a:lnTo>
                      <a:pt x="20" y="16"/>
                    </a:lnTo>
                    <a:lnTo>
                      <a:pt x="19" y="24"/>
                    </a:lnTo>
                    <a:lnTo>
                      <a:pt x="19" y="30"/>
                    </a:lnTo>
                    <a:lnTo>
                      <a:pt x="17" y="36"/>
                    </a:lnTo>
                    <a:lnTo>
                      <a:pt x="16" y="41"/>
                    </a:lnTo>
                    <a:lnTo>
                      <a:pt x="16" y="45"/>
                    </a:lnTo>
                    <a:lnTo>
                      <a:pt x="14" y="50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8" y="39"/>
                    </a:lnTo>
                    <a:lnTo>
                      <a:pt x="10" y="29"/>
                    </a:lnTo>
                    <a:lnTo>
                      <a:pt x="10" y="15"/>
                    </a:lnTo>
                    <a:lnTo>
                      <a:pt x="1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4" name="Freeform 186"/>
              <p:cNvSpPr>
                <a:spLocks noEditPoints="1"/>
              </p:cNvSpPr>
              <p:nvPr/>
            </p:nvSpPr>
            <p:spPr bwMode="auto">
              <a:xfrm>
                <a:off x="3914" y="3169"/>
                <a:ext cx="49" cy="80"/>
              </a:xfrm>
              <a:custGeom>
                <a:avLst/>
                <a:gdLst/>
                <a:ahLst/>
                <a:cxnLst>
                  <a:cxn ang="0">
                    <a:pos x="21" y="33"/>
                  </a:cxn>
                  <a:cxn ang="0">
                    <a:pos x="16" y="36"/>
                  </a:cxn>
                  <a:cxn ang="0">
                    <a:pos x="13" y="38"/>
                  </a:cxn>
                  <a:cxn ang="0">
                    <a:pos x="11" y="42"/>
                  </a:cxn>
                  <a:cxn ang="0">
                    <a:pos x="10" y="44"/>
                  </a:cxn>
                  <a:cxn ang="0">
                    <a:pos x="10" y="61"/>
                  </a:cxn>
                  <a:cxn ang="0">
                    <a:pos x="11" y="64"/>
                  </a:cxn>
                  <a:cxn ang="0">
                    <a:pos x="12" y="67"/>
                  </a:cxn>
                  <a:cxn ang="0">
                    <a:pos x="15" y="69"/>
                  </a:cxn>
                  <a:cxn ang="0">
                    <a:pos x="17" y="70"/>
                  </a:cxn>
                  <a:cxn ang="0">
                    <a:pos x="24" y="73"/>
                  </a:cxn>
                  <a:cxn ang="0">
                    <a:pos x="32" y="70"/>
                  </a:cxn>
                  <a:cxn ang="0">
                    <a:pos x="34" y="69"/>
                  </a:cxn>
                  <a:cxn ang="0">
                    <a:pos x="37" y="67"/>
                  </a:cxn>
                  <a:cxn ang="0">
                    <a:pos x="38" y="64"/>
                  </a:cxn>
                  <a:cxn ang="0">
                    <a:pos x="39" y="61"/>
                  </a:cxn>
                  <a:cxn ang="0">
                    <a:pos x="39" y="57"/>
                  </a:cxn>
                  <a:cxn ang="0">
                    <a:pos x="41" y="53"/>
                  </a:cxn>
                  <a:cxn ang="0">
                    <a:pos x="39" y="49"/>
                  </a:cxn>
                  <a:cxn ang="0">
                    <a:pos x="39" y="46"/>
                  </a:cxn>
                  <a:cxn ang="0">
                    <a:pos x="38" y="42"/>
                  </a:cxn>
                  <a:cxn ang="0">
                    <a:pos x="37" y="39"/>
                  </a:cxn>
                  <a:cxn ang="0">
                    <a:pos x="32" y="34"/>
                  </a:cxn>
                  <a:cxn ang="0">
                    <a:pos x="29" y="33"/>
                  </a:cxn>
                  <a:cxn ang="0">
                    <a:pos x="21" y="33"/>
                  </a:cxn>
                  <a:cxn ang="0">
                    <a:pos x="17" y="26"/>
                  </a:cxn>
                  <a:cxn ang="0">
                    <a:pos x="31" y="26"/>
                  </a:cxn>
                  <a:cxn ang="0">
                    <a:pos x="36" y="27"/>
                  </a:cxn>
                  <a:cxn ang="0">
                    <a:pos x="43" y="32"/>
                  </a:cxn>
                  <a:cxn ang="0">
                    <a:pos x="45" y="37"/>
                  </a:cxn>
                  <a:cxn ang="0">
                    <a:pos x="48" y="41"/>
                  </a:cxn>
                  <a:cxn ang="0">
                    <a:pos x="49" y="47"/>
                  </a:cxn>
                  <a:cxn ang="0">
                    <a:pos x="49" y="58"/>
                  </a:cxn>
                  <a:cxn ang="0">
                    <a:pos x="48" y="63"/>
                  </a:cxn>
                  <a:cxn ang="0">
                    <a:pos x="43" y="73"/>
                  </a:cxn>
                  <a:cxn ang="0">
                    <a:pos x="36" y="78"/>
                  </a:cxn>
                  <a:cxn ang="0">
                    <a:pos x="29" y="79"/>
                  </a:cxn>
                  <a:cxn ang="0">
                    <a:pos x="24" y="80"/>
                  </a:cxn>
                  <a:cxn ang="0">
                    <a:pos x="18" y="79"/>
                  </a:cxn>
                  <a:cxn ang="0">
                    <a:pos x="13" y="78"/>
                  </a:cxn>
                  <a:cxn ang="0">
                    <a:pos x="10" y="77"/>
                  </a:cxn>
                  <a:cxn ang="0">
                    <a:pos x="6" y="73"/>
                  </a:cxn>
                  <a:cxn ang="0">
                    <a:pos x="3" y="69"/>
                  </a:cxn>
                  <a:cxn ang="0">
                    <a:pos x="1" y="64"/>
                  </a:cxn>
                  <a:cxn ang="0">
                    <a:pos x="0" y="59"/>
                  </a:cxn>
                  <a:cxn ang="0">
                    <a:pos x="0" y="47"/>
                  </a:cxn>
                  <a:cxn ang="0">
                    <a:pos x="1" y="42"/>
                  </a:cxn>
                  <a:cxn ang="0">
                    <a:pos x="3" y="37"/>
                  </a:cxn>
                  <a:cxn ang="0">
                    <a:pos x="6" y="33"/>
                  </a:cxn>
                  <a:cxn ang="0">
                    <a:pos x="10" y="30"/>
                  </a:cxn>
                  <a:cxn ang="0">
                    <a:pos x="17" y="26"/>
                  </a:cxn>
                  <a:cxn ang="0">
                    <a:pos x="26" y="0"/>
                  </a:cxn>
                  <a:cxn ang="0">
                    <a:pos x="34" y="0"/>
                  </a:cxn>
                  <a:cxn ang="0">
                    <a:pos x="34" y="1"/>
                  </a:cxn>
                  <a:cxn ang="0">
                    <a:pos x="28" y="17"/>
                  </a:cxn>
                  <a:cxn ang="0">
                    <a:pos x="28" y="18"/>
                  </a:cxn>
                  <a:cxn ang="0">
                    <a:pos x="21" y="18"/>
                  </a:cxn>
                  <a:cxn ang="0">
                    <a:pos x="21" y="17"/>
                  </a:cxn>
                  <a:cxn ang="0">
                    <a:pos x="26" y="1"/>
                  </a:cxn>
                  <a:cxn ang="0">
                    <a:pos x="26" y="0"/>
                  </a:cxn>
                </a:cxnLst>
                <a:rect l="0" t="0" r="r" b="b"/>
                <a:pathLst>
                  <a:path w="49" h="80">
                    <a:moveTo>
                      <a:pt x="21" y="33"/>
                    </a:moveTo>
                    <a:lnTo>
                      <a:pt x="16" y="36"/>
                    </a:lnTo>
                    <a:lnTo>
                      <a:pt x="13" y="38"/>
                    </a:lnTo>
                    <a:lnTo>
                      <a:pt x="11" y="42"/>
                    </a:lnTo>
                    <a:lnTo>
                      <a:pt x="10" y="44"/>
                    </a:lnTo>
                    <a:lnTo>
                      <a:pt x="10" y="61"/>
                    </a:lnTo>
                    <a:lnTo>
                      <a:pt x="11" y="64"/>
                    </a:lnTo>
                    <a:lnTo>
                      <a:pt x="12" y="67"/>
                    </a:lnTo>
                    <a:lnTo>
                      <a:pt x="15" y="69"/>
                    </a:lnTo>
                    <a:lnTo>
                      <a:pt x="17" y="70"/>
                    </a:lnTo>
                    <a:lnTo>
                      <a:pt x="24" y="73"/>
                    </a:lnTo>
                    <a:lnTo>
                      <a:pt x="32" y="70"/>
                    </a:lnTo>
                    <a:lnTo>
                      <a:pt x="34" y="69"/>
                    </a:lnTo>
                    <a:lnTo>
                      <a:pt x="37" y="67"/>
                    </a:lnTo>
                    <a:lnTo>
                      <a:pt x="38" y="64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41" y="53"/>
                    </a:lnTo>
                    <a:lnTo>
                      <a:pt x="39" y="49"/>
                    </a:lnTo>
                    <a:lnTo>
                      <a:pt x="39" y="46"/>
                    </a:lnTo>
                    <a:lnTo>
                      <a:pt x="38" y="42"/>
                    </a:lnTo>
                    <a:lnTo>
                      <a:pt x="37" y="39"/>
                    </a:lnTo>
                    <a:lnTo>
                      <a:pt x="32" y="34"/>
                    </a:lnTo>
                    <a:lnTo>
                      <a:pt x="29" y="33"/>
                    </a:lnTo>
                    <a:lnTo>
                      <a:pt x="21" y="33"/>
                    </a:lnTo>
                    <a:close/>
                    <a:moveTo>
                      <a:pt x="17" y="26"/>
                    </a:moveTo>
                    <a:lnTo>
                      <a:pt x="31" y="26"/>
                    </a:lnTo>
                    <a:lnTo>
                      <a:pt x="36" y="27"/>
                    </a:lnTo>
                    <a:lnTo>
                      <a:pt x="43" y="32"/>
                    </a:lnTo>
                    <a:lnTo>
                      <a:pt x="45" y="37"/>
                    </a:lnTo>
                    <a:lnTo>
                      <a:pt x="48" y="41"/>
                    </a:lnTo>
                    <a:lnTo>
                      <a:pt x="49" y="47"/>
                    </a:lnTo>
                    <a:lnTo>
                      <a:pt x="49" y="58"/>
                    </a:lnTo>
                    <a:lnTo>
                      <a:pt x="48" y="63"/>
                    </a:lnTo>
                    <a:lnTo>
                      <a:pt x="43" y="73"/>
                    </a:lnTo>
                    <a:lnTo>
                      <a:pt x="36" y="78"/>
                    </a:lnTo>
                    <a:lnTo>
                      <a:pt x="29" y="79"/>
                    </a:lnTo>
                    <a:lnTo>
                      <a:pt x="24" y="80"/>
                    </a:lnTo>
                    <a:lnTo>
                      <a:pt x="18" y="79"/>
                    </a:lnTo>
                    <a:lnTo>
                      <a:pt x="13" y="78"/>
                    </a:lnTo>
                    <a:lnTo>
                      <a:pt x="10" y="77"/>
                    </a:lnTo>
                    <a:lnTo>
                      <a:pt x="6" y="73"/>
                    </a:lnTo>
                    <a:lnTo>
                      <a:pt x="3" y="69"/>
                    </a:lnTo>
                    <a:lnTo>
                      <a:pt x="1" y="64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1" y="42"/>
                    </a:lnTo>
                    <a:lnTo>
                      <a:pt x="3" y="37"/>
                    </a:lnTo>
                    <a:lnTo>
                      <a:pt x="6" y="33"/>
                    </a:lnTo>
                    <a:lnTo>
                      <a:pt x="10" y="30"/>
                    </a:lnTo>
                    <a:lnTo>
                      <a:pt x="17" y="26"/>
                    </a:lnTo>
                    <a:close/>
                    <a:moveTo>
                      <a:pt x="26" y="0"/>
                    </a:moveTo>
                    <a:lnTo>
                      <a:pt x="34" y="0"/>
                    </a:lnTo>
                    <a:lnTo>
                      <a:pt x="34" y="1"/>
                    </a:lnTo>
                    <a:lnTo>
                      <a:pt x="28" y="17"/>
                    </a:lnTo>
                    <a:lnTo>
                      <a:pt x="28" y="18"/>
                    </a:lnTo>
                    <a:lnTo>
                      <a:pt x="21" y="18"/>
                    </a:lnTo>
                    <a:lnTo>
                      <a:pt x="21" y="17"/>
                    </a:lnTo>
                    <a:lnTo>
                      <a:pt x="26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5" name="Freeform 187"/>
              <p:cNvSpPr>
                <a:spLocks/>
              </p:cNvSpPr>
              <p:nvPr/>
            </p:nvSpPr>
            <p:spPr bwMode="auto">
              <a:xfrm>
                <a:off x="3994" y="3196"/>
                <a:ext cx="43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1"/>
                  </a:cxn>
                  <a:cxn ang="0">
                    <a:pos x="43" y="3"/>
                  </a:cxn>
                  <a:cxn ang="0">
                    <a:pos x="43" y="4"/>
                  </a:cxn>
                  <a:cxn ang="0">
                    <a:pos x="42" y="5"/>
                  </a:cxn>
                  <a:cxn ang="0">
                    <a:pos x="42" y="6"/>
                  </a:cxn>
                  <a:cxn ang="0">
                    <a:pos x="41" y="7"/>
                  </a:cxn>
                  <a:cxn ang="0">
                    <a:pos x="24" y="7"/>
                  </a:cxn>
                  <a:cxn ang="0">
                    <a:pos x="24" y="37"/>
                  </a:cxn>
                  <a:cxn ang="0">
                    <a:pos x="25" y="41"/>
                  </a:cxn>
                  <a:cxn ang="0">
                    <a:pos x="26" y="42"/>
                  </a:cxn>
                  <a:cxn ang="0">
                    <a:pos x="27" y="45"/>
                  </a:cxn>
                  <a:cxn ang="0">
                    <a:pos x="35" y="45"/>
                  </a:cxn>
                  <a:cxn ang="0">
                    <a:pos x="36" y="43"/>
                  </a:cxn>
                  <a:cxn ang="0">
                    <a:pos x="37" y="45"/>
                  </a:cxn>
                  <a:cxn ang="0">
                    <a:pos x="37" y="51"/>
                  </a:cxn>
                  <a:cxn ang="0">
                    <a:pos x="36" y="52"/>
                  </a:cxn>
                  <a:cxn ang="0">
                    <a:pos x="32" y="52"/>
                  </a:cxn>
                  <a:cxn ang="0">
                    <a:pos x="31" y="53"/>
                  </a:cxn>
                  <a:cxn ang="0">
                    <a:pos x="26" y="53"/>
                  </a:cxn>
                  <a:cxn ang="0">
                    <a:pos x="24" y="52"/>
                  </a:cxn>
                  <a:cxn ang="0">
                    <a:pos x="22" y="52"/>
                  </a:cxn>
                  <a:cxn ang="0">
                    <a:pos x="20" y="51"/>
                  </a:cxn>
                  <a:cxn ang="0">
                    <a:pos x="17" y="48"/>
                  </a:cxn>
                  <a:cxn ang="0">
                    <a:pos x="16" y="46"/>
                  </a:cxn>
                  <a:cxn ang="0">
                    <a:pos x="16" y="43"/>
                  </a:cxn>
                  <a:cxn ang="0">
                    <a:pos x="15" y="40"/>
                  </a:cxn>
                  <a:cxn ang="0">
                    <a:pos x="15" y="36"/>
                  </a:cxn>
                  <a:cxn ang="0">
                    <a:pos x="14" y="31"/>
                  </a:cxn>
                  <a:cxn ang="0">
                    <a:pos x="14" y="22"/>
                  </a:cxn>
                  <a:cxn ang="0">
                    <a:pos x="15" y="20"/>
                  </a:cxn>
                  <a:cxn ang="0">
                    <a:pos x="15" y="7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3" h="53">
                    <a:moveTo>
                      <a:pt x="0" y="0"/>
                    </a:moveTo>
                    <a:lnTo>
                      <a:pt x="42" y="0"/>
                    </a:lnTo>
                    <a:lnTo>
                      <a:pt x="42" y="1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2" y="5"/>
                    </a:lnTo>
                    <a:lnTo>
                      <a:pt x="42" y="6"/>
                    </a:lnTo>
                    <a:lnTo>
                      <a:pt x="41" y="7"/>
                    </a:lnTo>
                    <a:lnTo>
                      <a:pt x="24" y="7"/>
                    </a:lnTo>
                    <a:lnTo>
                      <a:pt x="24" y="37"/>
                    </a:lnTo>
                    <a:lnTo>
                      <a:pt x="25" y="41"/>
                    </a:lnTo>
                    <a:lnTo>
                      <a:pt x="26" y="42"/>
                    </a:lnTo>
                    <a:lnTo>
                      <a:pt x="27" y="45"/>
                    </a:lnTo>
                    <a:lnTo>
                      <a:pt x="35" y="45"/>
                    </a:lnTo>
                    <a:lnTo>
                      <a:pt x="36" y="43"/>
                    </a:lnTo>
                    <a:lnTo>
                      <a:pt x="37" y="45"/>
                    </a:lnTo>
                    <a:lnTo>
                      <a:pt x="37" y="51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31" y="53"/>
                    </a:lnTo>
                    <a:lnTo>
                      <a:pt x="26" y="53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1"/>
                    </a:lnTo>
                    <a:lnTo>
                      <a:pt x="17" y="48"/>
                    </a:lnTo>
                    <a:lnTo>
                      <a:pt x="16" y="46"/>
                    </a:lnTo>
                    <a:lnTo>
                      <a:pt x="16" y="43"/>
                    </a:lnTo>
                    <a:lnTo>
                      <a:pt x="15" y="40"/>
                    </a:lnTo>
                    <a:lnTo>
                      <a:pt x="15" y="36"/>
                    </a:lnTo>
                    <a:lnTo>
                      <a:pt x="14" y="31"/>
                    </a:lnTo>
                    <a:lnTo>
                      <a:pt x="14" y="22"/>
                    </a:lnTo>
                    <a:lnTo>
                      <a:pt x="15" y="20"/>
                    </a:lnTo>
                    <a:lnTo>
                      <a:pt x="15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6" name="Freeform 188"/>
              <p:cNvSpPr>
                <a:spLocks noEditPoints="1"/>
              </p:cNvSpPr>
              <p:nvPr/>
            </p:nvSpPr>
            <p:spPr bwMode="auto">
              <a:xfrm>
                <a:off x="4042" y="3195"/>
                <a:ext cx="50" cy="54"/>
              </a:xfrm>
              <a:custGeom>
                <a:avLst/>
                <a:gdLst/>
                <a:ahLst/>
                <a:cxnLst>
                  <a:cxn ang="0">
                    <a:pos x="21" y="7"/>
                  </a:cxn>
                  <a:cxn ang="0">
                    <a:pos x="18" y="8"/>
                  </a:cxn>
                  <a:cxn ang="0">
                    <a:pos x="15" y="10"/>
                  </a:cxn>
                  <a:cxn ang="0">
                    <a:pos x="13" y="12"/>
                  </a:cxn>
                  <a:cxn ang="0">
                    <a:pos x="12" y="16"/>
                  </a:cxn>
                  <a:cxn ang="0">
                    <a:pos x="10" y="18"/>
                  </a:cxn>
                  <a:cxn ang="0">
                    <a:pos x="9" y="22"/>
                  </a:cxn>
                  <a:cxn ang="0">
                    <a:pos x="9" y="31"/>
                  </a:cxn>
                  <a:cxn ang="0">
                    <a:pos x="12" y="38"/>
                  </a:cxn>
                  <a:cxn ang="0">
                    <a:pos x="13" y="41"/>
                  </a:cxn>
                  <a:cxn ang="0">
                    <a:pos x="15" y="43"/>
                  </a:cxn>
                  <a:cxn ang="0">
                    <a:pos x="20" y="46"/>
                  </a:cxn>
                  <a:cxn ang="0">
                    <a:pos x="25" y="47"/>
                  </a:cxn>
                  <a:cxn ang="0">
                    <a:pos x="28" y="46"/>
                  </a:cxn>
                  <a:cxn ang="0">
                    <a:pos x="29" y="46"/>
                  </a:cxn>
                  <a:cxn ang="0">
                    <a:pos x="34" y="43"/>
                  </a:cxn>
                  <a:cxn ang="0">
                    <a:pos x="36" y="41"/>
                  </a:cxn>
                  <a:cxn ang="0">
                    <a:pos x="38" y="38"/>
                  </a:cxn>
                  <a:cxn ang="0">
                    <a:pos x="40" y="31"/>
                  </a:cxn>
                  <a:cxn ang="0">
                    <a:pos x="40" y="23"/>
                  </a:cxn>
                  <a:cxn ang="0">
                    <a:pos x="39" y="20"/>
                  </a:cxn>
                  <a:cxn ang="0">
                    <a:pos x="39" y="17"/>
                  </a:cxn>
                  <a:cxn ang="0">
                    <a:pos x="38" y="15"/>
                  </a:cxn>
                  <a:cxn ang="0">
                    <a:pos x="36" y="13"/>
                  </a:cxn>
                  <a:cxn ang="0">
                    <a:pos x="35" y="11"/>
                  </a:cxn>
                  <a:cxn ang="0">
                    <a:pos x="33" y="8"/>
                  </a:cxn>
                  <a:cxn ang="0">
                    <a:pos x="29" y="7"/>
                  </a:cxn>
                  <a:cxn ang="0">
                    <a:pos x="21" y="7"/>
                  </a:cxn>
                  <a:cxn ang="0">
                    <a:pos x="18" y="0"/>
                  </a:cxn>
                  <a:cxn ang="0">
                    <a:pos x="31" y="0"/>
                  </a:cxn>
                  <a:cxn ang="0">
                    <a:pos x="36" y="1"/>
                  </a:cxn>
                  <a:cxn ang="0">
                    <a:pos x="44" y="6"/>
                  </a:cxn>
                  <a:cxn ang="0">
                    <a:pos x="46" y="11"/>
                  </a:cxn>
                  <a:cxn ang="0">
                    <a:pos x="49" y="15"/>
                  </a:cxn>
                  <a:cxn ang="0">
                    <a:pos x="49" y="21"/>
                  </a:cxn>
                  <a:cxn ang="0">
                    <a:pos x="50" y="26"/>
                  </a:cxn>
                  <a:cxn ang="0">
                    <a:pos x="50" y="31"/>
                  </a:cxn>
                  <a:cxn ang="0">
                    <a:pos x="49" y="33"/>
                  </a:cxn>
                  <a:cxn ang="0">
                    <a:pos x="47" y="37"/>
                  </a:cxn>
                  <a:cxn ang="0">
                    <a:pos x="46" y="42"/>
                  </a:cxn>
                  <a:cxn ang="0">
                    <a:pos x="44" y="47"/>
                  </a:cxn>
                  <a:cxn ang="0">
                    <a:pos x="40" y="49"/>
                  </a:cxn>
                  <a:cxn ang="0">
                    <a:pos x="35" y="52"/>
                  </a:cxn>
                  <a:cxn ang="0">
                    <a:pos x="30" y="53"/>
                  </a:cxn>
                  <a:cxn ang="0">
                    <a:pos x="24" y="54"/>
                  </a:cxn>
                  <a:cxn ang="0">
                    <a:pos x="20" y="54"/>
                  </a:cxn>
                  <a:cxn ang="0">
                    <a:pos x="16" y="53"/>
                  </a:cxn>
                  <a:cxn ang="0">
                    <a:pos x="14" y="52"/>
                  </a:cxn>
                  <a:cxn ang="0">
                    <a:pos x="9" y="51"/>
                  </a:cxn>
                  <a:cxn ang="0">
                    <a:pos x="5" y="47"/>
                  </a:cxn>
                  <a:cxn ang="0">
                    <a:pos x="3" y="42"/>
                  </a:cxn>
                  <a:cxn ang="0">
                    <a:pos x="2" y="38"/>
                  </a:cxn>
                  <a:cxn ang="0">
                    <a:pos x="0" y="33"/>
                  </a:cxn>
                  <a:cxn ang="0">
                    <a:pos x="0" y="21"/>
                  </a:cxn>
                  <a:cxn ang="0">
                    <a:pos x="3" y="11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8" y="0"/>
                  </a:cxn>
                </a:cxnLst>
                <a:rect l="0" t="0" r="r" b="b"/>
                <a:pathLst>
                  <a:path w="50" h="54">
                    <a:moveTo>
                      <a:pt x="21" y="7"/>
                    </a:moveTo>
                    <a:lnTo>
                      <a:pt x="18" y="8"/>
                    </a:lnTo>
                    <a:lnTo>
                      <a:pt x="15" y="10"/>
                    </a:lnTo>
                    <a:lnTo>
                      <a:pt x="13" y="12"/>
                    </a:lnTo>
                    <a:lnTo>
                      <a:pt x="12" y="16"/>
                    </a:lnTo>
                    <a:lnTo>
                      <a:pt x="10" y="18"/>
                    </a:lnTo>
                    <a:lnTo>
                      <a:pt x="9" y="22"/>
                    </a:lnTo>
                    <a:lnTo>
                      <a:pt x="9" y="31"/>
                    </a:lnTo>
                    <a:lnTo>
                      <a:pt x="12" y="38"/>
                    </a:lnTo>
                    <a:lnTo>
                      <a:pt x="13" y="41"/>
                    </a:lnTo>
                    <a:lnTo>
                      <a:pt x="15" y="43"/>
                    </a:lnTo>
                    <a:lnTo>
                      <a:pt x="20" y="46"/>
                    </a:lnTo>
                    <a:lnTo>
                      <a:pt x="25" y="47"/>
                    </a:lnTo>
                    <a:lnTo>
                      <a:pt x="28" y="46"/>
                    </a:lnTo>
                    <a:lnTo>
                      <a:pt x="29" y="46"/>
                    </a:lnTo>
                    <a:lnTo>
                      <a:pt x="34" y="43"/>
                    </a:lnTo>
                    <a:lnTo>
                      <a:pt x="36" y="41"/>
                    </a:lnTo>
                    <a:lnTo>
                      <a:pt x="38" y="38"/>
                    </a:lnTo>
                    <a:lnTo>
                      <a:pt x="40" y="31"/>
                    </a:lnTo>
                    <a:lnTo>
                      <a:pt x="40" y="23"/>
                    </a:lnTo>
                    <a:lnTo>
                      <a:pt x="39" y="20"/>
                    </a:lnTo>
                    <a:lnTo>
                      <a:pt x="39" y="17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5" y="11"/>
                    </a:lnTo>
                    <a:lnTo>
                      <a:pt x="33" y="8"/>
                    </a:lnTo>
                    <a:lnTo>
                      <a:pt x="29" y="7"/>
                    </a:lnTo>
                    <a:lnTo>
                      <a:pt x="21" y="7"/>
                    </a:lnTo>
                    <a:close/>
                    <a:moveTo>
                      <a:pt x="18" y="0"/>
                    </a:moveTo>
                    <a:lnTo>
                      <a:pt x="31" y="0"/>
                    </a:lnTo>
                    <a:lnTo>
                      <a:pt x="36" y="1"/>
                    </a:lnTo>
                    <a:lnTo>
                      <a:pt x="44" y="6"/>
                    </a:lnTo>
                    <a:lnTo>
                      <a:pt x="46" y="11"/>
                    </a:lnTo>
                    <a:lnTo>
                      <a:pt x="49" y="15"/>
                    </a:lnTo>
                    <a:lnTo>
                      <a:pt x="49" y="21"/>
                    </a:lnTo>
                    <a:lnTo>
                      <a:pt x="50" y="26"/>
                    </a:lnTo>
                    <a:lnTo>
                      <a:pt x="50" y="31"/>
                    </a:lnTo>
                    <a:lnTo>
                      <a:pt x="49" y="33"/>
                    </a:lnTo>
                    <a:lnTo>
                      <a:pt x="47" y="37"/>
                    </a:lnTo>
                    <a:lnTo>
                      <a:pt x="46" y="42"/>
                    </a:lnTo>
                    <a:lnTo>
                      <a:pt x="44" y="47"/>
                    </a:lnTo>
                    <a:lnTo>
                      <a:pt x="40" y="49"/>
                    </a:lnTo>
                    <a:lnTo>
                      <a:pt x="35" y="52"/>
                    </a:lnTo>
                    <a:lnTo>
                      <a:pt x="30" y="53"/>
                    </a:lnTo>
                    <a:lnTo>
                      <a:pt x="24" y="54"/>
                    </a:lnTo>
                    <a:lnTo>
                      <a:pt x="20" y="54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9" y="51"/>
                    </a:lnTo>
                    <a:lnTo>
                      <a:pt x="5" y="47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3" y="11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7" name="Freeform 189"/>
              <p:cNvSpPr>
                <a:spLocks/>
              </p:cNvSpPr>
              <p:nvPr/>
            </p:nvSpPr>
            <p:spPr bwMode="auto">
              <a:xfrm>
                <a:off x="4098" y="3195"/>
                <a:ext cx="46" cy="5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24" y="43"/>
                  </a:cxn>
                  <a:cxn ang="0">
                    <a:pos x="24" y="44"/>
                  </a:cxn>
                  <a:cxn ang="0">
                    <a:pos x="25" y="43"/>
                  </a:cxn>
                  <a:cxn ang="0">
                    <a:pos x="27" y="38"/>
                  </a:cxn>
                  <a:cxn ang="0">
                    <a:pos x="30" y="32"/>
                  </a:cxn>
                  <a:cxn ang="0">
                    <a:pos x="33" y="21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38" y="0"/>
                  </a:cxn>
                  <a:cxn ang="0">
                    <a:pos x="43" y="0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6" y="8"/>
                  </a:cxn>
                  <a:cxn ang="0">
                    <a:pos x="45" y="12"/>
                  </a:cxn>
                  <a:cxn ang="0">
                    <a:pos x="45" y="16"/>
                  </a:cxn>
                  <a:cxn ang="0">
                    <a:pos x="43" y="20"/>
                  </a:cxn>
                  <a:cxn ang="0">
                    <a:pos x="41" y="25"/>
                  </a:cxn>
                  <a:cxn ang="0">
                    <a:pos x="38" y="33"/>
                  </a:cxn>
                  <a:cxn ang="0">
                    <a:pos x="36" y="38"/>
                  </a:cxn>
                  <a:cxn ang="0">
                    <a:pos x="33" y="42"/>
                  </a:cxn>
                  <a:cxn ang="0">
                    <a:pos x="32" y="47"/>
                  </a:cxn>
                  <a:cxn ang="0">
                    <a:pos x="30" y="49"/>
                  </a:cxn>
                  <a:cxn ang="0">
                    <a:pos x="30" y="51"/>
                  </a:cxn>
                  <a:cxn ang="0">
                    <a:pos x="27" y="53"/>
                  </a:cxn>
                  <a:cxn ang="0">
                    <a:pos x="19" y="53"/>
                  </a:cxn>
                  <a:cxn ang="0">
                    <a:pos x="17" y="52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46" h="53">
                    <a:moveTo>
                      <a:pt x="3" y="0"/>
                    </a:moveTo>
                    <a:lnTo>
                      <a:pt x="7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7" y="38"/>
                    </a:lnTo>
                    <a:lnTo>
                      <a:pt x="30" y="32"/>
                    </a:lnTo>
                    <a:lnTo>
                      <a:pt x="33" y="21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8"/>
                    </a:lnTo>
                    <a:lnTo>
                      <a:pt x="45" y="12"/>
                    </a:lnTo>
                    <a:lnTo>
                      <a:pt x="45" y="16"/>
                    </a:lnTo>
                    <a:lnTo>
                      <a:pt x="43" y="20"/>
                    </a:lnTo>
                    <a:lnTo>
                      <a:pt x="41" y="25"/>
                    </a:lnTo>
                    <a:lnTo>
                      <a:pt x="38" y="33"/>
                    </a:lnTo>
                    <a:lnTo>
                      <a:pt x="36" y="38"/>
                    </a:lnTo>
                    <a:lnTo>
                      <a:pt x="33" y="42"/>
                    </a:lnTo>
                    <a:lnTo>
                      <a:pt x="32" y="47"/>
                    </a:lnTo>
                    <a:lnTo>
                      <a:pt x="30" y="49"/>
                    </a:lnTo>
                    <a:lnTo>
                      <a:pt x="30" y="51"/>
                    </a:lnTo>
                    <a:lnTo>
                      <a:pt x="27" y="53"/>
                    </a:lnTo>
                    <a:lnTo>
                      <a:pt x="19" y="53"/>
                    </a:lnTo>
                    <a:lnTo>
                      <a:pt x="17" y="52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8" name="Freeform 190"/>
              <p:cNvSpPr>
                <a:spLocks/>
              </p:cNvSpPr>
              <p:nvPr/>
            </p:nvSpPr>
            <p:spPr bwMode="auto">
              <a:xfrm>
                <a:off x="4177" y="3175"/>
                <a:ext cx="44" cy="74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32" y="2"/>
                  </a:cxn>
                  <a:cxn ang="0">
                    <a:pos x="37" y="5"/>
                  </a:cxn>
                  <a:cxn ang="0">
                    <a:pos x="40" y="6"/>
                  </a:cxn>
                  <a:cxn ang="0">
                    <a:pos x="39" y="12"/>
                  </a:cxn>
                  <a:cxn ang="0">
                    <a:pos x="37" y="14"/>
                  </a:cxn>
                  <a:cxn ang="0">
                    <a:pos x="35" y="12"/>
                  </a:cxn>
                  <a:cxn ang="0">
                    <a:pos x="29" y="9"/>
                  </a:cxn>
                  <a:cxn ang="0">
                    <a:pos x="14" y="11"/>
                  </a:cxn>
                  <a:cxn ang="0">
                    <a:pos x="11" y="15"/>
                  </a:cxn>
                  <a:cxn ang="0">
                    <a:pos x="14" y="26"/>
                  </a:cxn>
                  <a:cxn ang="0">
                    <a:pos x="21" y="31"/>
                  </a:cxn>
                  <a:cxn ang="0">
                    <a:pos x="30" y="35"/>
                  </a:cxn>
                  <a:cxn ang="0">
                    <a:pos x="36" y="38"/>
                  </a:cxn>
                  <a:cxn ang="0">
                    <a:pos x="41" y="43"/>
                  </a:cxn>
                  <a:cxn ang="0">
                    <a:pos x="44" y="50"/>
                  </a:cxn>
                  <a:cxn ang="0">
                    <a:pos x="42" y="62"/>
                  </a:cxn>
                  <a:cxn ang="0">
                    <a:pos x="37" y="68"/>
                  </a:cxn>
                  <a:cxn ang="0">
                    <a:pos x="29" y="73"/>
                  </a:cxn>
                  <a:cxn ang="0">
                    <a:pos x="16" y="74"/>
                  </a:cxn>
                  <a:cxn ang="0">
                    <a:pos x="10" y="73"/>
                  </a:cxn>
                  <a:cxn ang="0">
                    <a:pos x="3" y="71"/>
                  </a:cxn>
                  <a:cxn ang="0">
                    <a:pos x="2" y="68"/>
                  </a:cxn>
                  <a:cxn ang="0">
                    <a:pos x="0" y="61"/>
                  </a:cxn>
                  <a:cxn ang="0">
                    <a:pos x="3" y="61"/>
                  </a:cxn>
                  <a:cxn ang="0">
                    <a:pos x="5" y="62"/>
                  </a:cxn>
                  <a:cxn ang="0">
                    <a:pos x="13" y="64"/>
                  </a:cxn>
                  <a:cxn ang="0">
                    <a:pos x="25" y="66"/>
                  </a:cxn>
                  <a:cxn ang="0">
                    <a:pos x="31" y="61"/>
                  </a:cxn>
                  <a:cxn ang="0">
                    <a:pos x="34" y="57"/>
                  </a:cxn>
                  <a:cxn ang="0">
                    <a:pos x="32" y="48"/>
                  </a:cxn>
                  <a:cxn ang="0">
                    <a:pos x="24" y="42"/>
                  </a:cxn>
                  <a:cxn ang="0">
                    <a:pos x="15" y="38"/>
                  </a:cxn>
                  <a:cxn ang="0">
                    <a:pos x="9" y="35"/>
                  </a:cxn>
                  <a:cxn ang="0">
                    <a:pos x="5" y="30"/>
                  </a:cxn>
                  <a:cxn ang="0">
                    <a:pos x="2" y="24"/>
                  </a:cxn>
                  <a:cxn ang="0">
                    <a:pos x="3" y="11"/>
                  </a:cxn>
                  <a:cxn ang="0">
                    <a:pos x="8" y="5"/>
                  </a:cxn>
                  <a:cxn ang="0">
                    <a:pos x="15" y="1"/>
                  </a:cxn>
                  <a:cxn ang="0">
                    <a:pos x="24" y="0"/>
                  </a:cxn>
                </a:cxnLst>
                <a:rect l="0" t="0" r="r" b="b"/>
                <a:pathLst>
                  <a:path w="44" h="74">
                    <a:moveTo>
                      <a:pt x="24" y="0"/>
                    </a:moveTo>
                    <a:lnTo>
                      <a:pt x="25" y="1"/>
                    </a:lnTo>
                    <a:lnTo>
                      <a:pt x="30" y="1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6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9" y="14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29" y="9"/>
                    </a:lnTo>
                    <a:lnTo>
                      <a:pt x="18" y="9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1" y="15"/>
                    </a:lnTo>
                    <a:lnTo>
                      <a:pt x="11" y="21"/>
                    </a:lnTo>
                    <a:lnTo>
                      <a:pt x="14" y="26"/>
                    </a:lnTo>
                    <a:lnTo>
                      <a:pt x="19" y="28"/>
                    </a:lnTo>
                    <a:lnTo>
                      <a:pt x="21" y="31"/>
                    </a:lnTo>
                    <a:lnTo>
                      <a:pt x="27" y="33"/>
                    </a:lnTo>
                    <a:lnTo>
                      <a:pt x="30" y="35"/>
                    </a:lnTo>
                    <a:lnTo>
                      <a:pt x="34" y="36"/>
                    </a:lnTo>
                    <a:lnTo>
                      <a:pt x="36" y="38"/>
                    </a:lnTo>
                    <a:lnTo>
                      <a:pt x="39" y="40"/>
                    </a:lnTo>
                    <a:lnTo>
                      <a:pt x="41" y="43"/>
                    </a:lnTo>
                    <a:lnTo>
                      <a:pt x="42" y="46"/>
                    </a:lnTo>
                    <a:lnTo>
                      <a:pt x="44" y="50"/>
                    </a:lnTo>
                    <a:lnTo>
                      <a:pt x="44" y="58"/>
                    </a:lnTo>
                    <a:lnTo>
                      <a:pt x="42" y="62"/>
                    </a:lnTo>
                    <a:lnTo>
                      <a:pt x="40" y="66"/>
                    </a:lnTo>
                    <a:lnTo>
                      <a:pt x="37" y="68"/>
                    </a:lnTo>
                    <a:lnTo>
                      <a:pt x="34" y="71"/>
                    </a:lnTo>
                    <a:lnTo>
                      <a:pt x="29" y="73"/>
                    </a:lnTo>
                    <a:lnTo>
                      <a:pt x="25" y="74"/>
                    </a:lnTo>
                    <a:lnTo>
                      <a:pt x="16" y="74"/>
                    </a:lnTo>
                    <a:lnTo>
                      <a:pt x="13" y="73"/>
                    </a:lnTo>
                    <a:lnTo>
                      <a:pt x="10" y="73"/>
                    </a:lnTo>
                    <a:lnTo>
                      <a:pt x="5" y="71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5" y="62"/>
                    </a:lnTo>
                    <a:lnTo>
                      <a:pt x="10" y="64"/>
                    </a:lnTo>
                    <a:lnTo>
                      <a:pt x="13" y="64"/>
                    </a:lnTo>
                    <a:lnTo>
                      <a:pt x="16" y="66"/>
                    </a:lnTo>
                    <a:lnTo>
                      <a:pt x="25" y="66"/>
                    </a:lnTo>
                    <a:lnTo>
                      <a:pt x="30" y="63"/>
                    </a:lnTo>
                    <a:lnTo>
                      <a:pt x="31" y="61"/>
                    </a:lnTo>
                    <a:lnTo>
                      <a:pt x="32" y="60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2" y="48"/>
                    </a:lnTo>
                    <a:lnTo>
                      <a:pt x="29" y="45"/>
                    </a:lnTo>
                    <a:lnTo>
                      <a:pt x="24" y="42"/>
                    </a:lnTo>
                    <a:lnTo>
                      <a:pt x="18" y="40"/>
                    </a:lnTo>
                    <a:lnTo>
                      <a:pt x="15" y="38"/>
                    </a:lnTo>
                    <a:lnTo>
                      <a:pt x="11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5" y="30"/>
                    </a:lnTo>
                    <a:lnTo>
                      <a:pt x="3" y="27"/>
                    </a:lnTo>
                    <a:lnTo>
                      <a:pt x="2" y="24"/>
                    </a:lnTo>
                    <a:lnTo>
                      <a:pt x="2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8" y="5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39" name="Freeform 191"/>
              <p:cNvSpPr>
                <a:spLocks noEditPoints="1"/>
              </p:cNvSpPr>
              <p:nvPr/>
            </p:nvSpPr>
            <p:spPr bwMode="auto">
              <a:xfrm>
                <a:off x="4230" y="3195"/>
                <a:ext cx="45" cy="54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0" y="7"/>
                  </a:cxn>
                  <a:cxn ang="0">
                    <a:pos x="18" y="7"/>
                  </a:cxn>
                  <a:cxn ang="0">
                    <a:pos x="15" y="10"/>
                  </a:cxn>
                  <a:cxn ang="0">
                    <a:pos x="13" y="11"/>
                  </a:cxn>
                  <a:cxn ang="0">
                    <a:pos x="10" y="16"/>
                  </a:cxn>
                  <a:cxn ang="0">
                    <a:pos x="9" y="22"/>
                  </a:cxn>
                  <a:cxn ang="0">
                    <a:pos x="36" y="22"/>
                  </a:cxn>
                  <a:cxn ang="0">
                    <a:pos x="36" y="17"/>
                  </a:cxn>
                  <a:cxn ang="0">
                    <a:pos x="35" y="13"/>
                  </a:cxn>
                  <a:cxn ang="0">
                    <a:pos x="30" y="8"/>
                  </a:cxn>
                  <a:cxn ang="0">
                    <a:pos x="28" y="7"/>
                  </a:cxn>
                  <a:cxn ang="0">
                    <a:pos x="23" y="6"/>
                  </a:cxn>
                  <a:cxn ang="0">
                    <a:pos x="19" y="0"/>
                  </a:cxn>
                  <a:cxn ang="0">
                    <a:pos x="29" y="0"/>
                  </a:cxn>
                  <a:cxn ang="0">
                    <a:pos x="34" y="1"/>
                  </a:cxn>
                  <a:cxn ang="0">
                    <a:pos x="38" y="4"/>
                  </a:cxn>
                  <a:cxn ang="0">
                    <a:pos x="40" y="6"/>
                  </a:cxn>
                  <a:cxn ang="0">
                    <a:pos x="43" y="10"/>
                  </a:cxn>
                  <a:cxn ang="0">
                    <a:pos x="45" y="17"/>
                  </a:cxn>
                  <a:cxn ang="0">
                    <a:pos x="45" y="28"/>
                  </a:cxn>
                  <a:cxn ang="0">
                    <a:pos x="9" y="28"/>
                  </a:cxn>
                  <a:cxn ang="0">
                    <a:pos x="9" y="32"/>
                  </a:cxn>
                  <a:cxn ang="0">
                    <a:pos x="12" y="40"/>
                  </a:cxn>
                  <a:cxn ang="0">
                    <a:pos x="13" y="42"/>
                  </a:cxn>
                  <a:cxn ang="0">
                    <a:pos x="15" y="44"/>
                  </a:cxn>
                  <a:cxn ang="0">
                    <a:pos x="18" y="46"/>
                  </a:cxn>
                  <a:cxn ang="0">
                    <a:pos x="22" y="47"/>
                  </a:cxn>
                  <a:cxn ang="0">
                    <a:pos x="29" y="47"/>
                  </a:cxn>
                  <a:cxn ang="0">
                    <a:pos x="31" y="46"/>
                  </a:cxn>
                  <a:cxn ang="0">
                    <a:pos x="34" y="46"/>
                  </a:cxn>
                  <a:cxn ang="0">
                    <a:pos x="36" y="44"/>
                  </a:cxn>
                  <a:cxn ang="0">
                    <a:pos x="39" y="44"/>
                  </a:cxn>
                  <a:cxn ang="0">
                    <a:pos x="40" y="43"/>
                  </a:cxn>
                  <a:cxn ang="0">
                    <a:pos x="43" y="43"/>
                  </a:cxn>
                  <a:cxn ang="0">
                    <a:pos x="43" y="44"/>
                  </a:cxn>
                  <a:cxn ang="0">
                    <a:pos x="44" y="44"/>
                  </a:cxn>
                  <a:cxn ang="0">
                    <a:pos x="44" y="48"/>
                  </a:cxn>
                  <a:cxn ang="0">
                    <a:pos x="43" y="49"/>
                  </a:cxn>
                  <a:cxn ang="0">
                    <a:pos x="43" y="51"/>
                  </a:cxn>
                  <a:cxn ang="0">
                    <a:pos x="41" y="51"/>
                  </a:cxn>
                  <a:cxn ang="0">
                    <a:pos x="39" y="52"/>
                  </a:cxn>
                  <a:cxn ang="0">
                    <a:pos x="36" y="52"/>
                  </a:cxn>
                  <a:cxn ang="0">
                    <a:pos x="34" y="53"/>
                  </a:cxn>
                  <a:cxn ang="0">
                    <a:pos x="31" y="53"/>
                  </a:cxn>
                  <a:cxn ang="0">
                    <a:pos x="28" y="54"/>
                  </a:cxn>
                  <a:cxn ang="0">
                    <a:pos x="25" y="54"/>
                  </a:cxn>
                  <a:cxn ang="0">
                    <a:pos x="19" y="53"/>
                  </a:cxn>
                  <a:cxn ang="0">
                    <a:pos x="14" y="52"/>
                  </a:cxn>
                  <a:cxn ang="0">
                    <a:pos x="9" y="49"/>
                  </a:cxn>
                  <a:cxn ang="0">
                    <a:pos x="4" y="44"/>
                  </a:cxn>
                  <a:cxn ang="0">
                    <a:pos x="3" y="42"/>
                  </a:cxn>
                  <a:cxn ang="0">
                    <a:pos x="2" y="38"/>
                  </a:cxn>
                  <a:cxn ang="0">
                    <a:pos x="0" y="33"/>
                  </a:cxn>
                  <a:cxn ang="0">
                    <a:pos x="0" y="21"/>
                  </a:cxn>
                  <a:cxn ang="0">
                    <a:pos x="2" y="16"/>
                  </a:cxn>
                  <a:cxn ang="0">
                    <a:pos x="3" y="12"/>
                  </a:cxn>
                  <a:cxn ang="0">
                    <a:pos x="4" y="10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45" h="54">
                    <a:moveTo>
                      <a:pt x="23" y="6"/>
                    </a:moveTo>
                    <a:lnTo>
                      <a:pt x="20" y="7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3" y="11"/>
                    </a:lnTo>
                    <a:lnTo>
                      <a:pt x="10" y="16"/>
                    </a:lnTo>
                    <a:lnTo>
                      <a:pt x="9" y="22"/>
                    </a:lnTo>
                    <a:lnTo>
                      <a:pt x="36" y="22"/>
                    </a:lnTo>
                    <a:lnTo>
                      <a:pt x="36" y="17"/>
                    </a:lnTo>
                    <a:lnTo>
                      <a:pt x="35" y="13"/>
                    </a:lnTo>
                    <a:lnTo>
                      <a:pt x="30" y="8"/>
                    </a:lnTo>
                    <a:lnTo>
                      <a:pt x="28" y="7"/>
                    </a:lnTo>
                    <a:lnTo>
                      <a:pt x="23" y="6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38" y="4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5" y="17"/>
                    </a:lnTo>
                    <a:lnTo>
                      <a:pt x="45" y="28"/>
                    </a:lnTo>
                    <a:lnTo>
                      <a:pt x="9" y="28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3" y="42"/>
                    </a:lnTo>
                    <a:lnTo>
                      <a:pt x="15" y="44"/>
                    </a:lnTo>
                    <a:lnTo>
                      <a:pt x="18" y="46"/>
                    </a:lnTo>
                    <a:lnTo>
                      <a:pt x="22" y="47"/>
                    </a:lnTo>
                    <a:lnTo>
                      <a:pt x="29" y="47"/>
                    </a:lnTo>
                    <a:lnTo>
                      <a:pt x="31" y="46"/>
                    </a:lnTo>
                    <a:lnTo>
                      <a:pt x="34" y="46"/>
                    </a:lnTo>
                    <a:lnTo>
                      <a:pt x="36" y="44"/>
                    </a:lnTo>
                    <a:lnTo>
                      <a:pt x="39" y="44"/>
                    </a:lnTo>
                    <a:lnTo>
                      <a:pt x="40" y="43"/>
                    </a:lnTo>
                    <a:lnTo>
                      <a:pt x="43" y="43"/>
                    </a:lnTo>
                    <a:lnTo>
                      <a:pt x="43" y="44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3" y="49"/>
                    </a:lnTo>
                    <a:lnTo>
                      <a:pt x="43" y="51"/>
                    </a:lnTo>
                    <a:lnTo>
                      <a:pt x="41" y="51"/>
                    </a:lnTo>
                    <a:lnTo>
                      <a:pt x="39" y="52"/>
                    </a:lnTo>
                    <a:lnTo>
                      <a:pt x="36" y="52"/>
                    </a:lnTo>
                    <a:lnTo>
                      <a:pt x="34" y="53"/>
                    </a:lnTo>
                    <a:lnTo>
                      <a:pt x="31" y="53"/>
                    </a:lnTo>
                    <a:lnTo>
                      <a:pt x="28" y="54"/>
                    </a:lnTo>
                    <a:lnTo>
                      <a:pt x="25" y="54"/>
                    </a:lnTo>
                    <a:lnTo>
                      <a:pt x="19" y="53"/>
                    </a:lnTo>
                    <a:lnTo>
                      <a:pt x="14" y="52"/>
                    </a:lnTo>
                    <a:lnTo>
                      <a:pt x="9" y="49"/>
                    </a:lnTo>
                    <a:lnTo>
                      <a:pt x="4" y="44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0" name="Freeform 192"/>
              <p:cNvSpPr>
                <a:spLocks/>
              </p:cNvSpPr>
              <p:nvPr/>
            </p:nvSpPr>
            <p:spPr bwMode="auto">
              <a:xfrm>
                <a:off x="4290" y="3195"/>
                <a:ext cx="28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7" y="10"/>
                  </a:cxn>
                  <a:cxn ang="0">
                    <a:pos x="10" y="6"/>
                  </a:cxn>
                  <a:cxn ang="0">
                    <a:pos x="12" y="5"/>
                  </a:cxn>
                  <a:cxn ang="0">
                    <a:pos x="13" y="2"/>
                  </a:cxn>
                  <a:cxn ang="0">
                    <a:pos x="15" y="1"/>
                  </a:cxn>
                  <a:cxn ang="0">
                    <a:pos x="18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8" y="10"/>
                  </a:cxn>
                  <a:cxn ang="0">
                    <a:pos x="26" y="10"/>
                  </a:cxn>
                  <a:cxn ang="0">
                    <a:pos x="25" y="8"/>
                  </a:cxn>
                  <a:cxn ang="0">
                    <a:pos x="18" y="8"/>
                  </a:cxn>
                  <a:cxn ang="0">
                    <a:pos x="17" y="10"/>
                  </a:cxn>
                  <a:cxn ang="0">
                    <a:pos x="15" y="11"/>
                  </a:cxn>
                  <a:cxn ang="0">
                    <a:pos x="12" y="13"/>
                  </a:cxn>
                  <a:cxn ang="0">
                    <a:pos x="11" y="16"/>
                  </a:cxn>
                  <a:cxn ang="0">
                    <a:pos x="9" y="18"/>
                  </a:cxn>
                  <a:cxn ang="0">
                    <a:pos x="9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28" h="53">
                    <a:moveTo>
                      <a:pt x="1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0"/>
                    </a:lnTo>
                    <a:lnTo>
                      <a:pt x="10" y="6"/>
                    </a:lnTo>
                    <a:lnTo>
                      <a:pt x="12" y="5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5" y="8"/>
                    </a:lnTo>
                    <a:lnTo>
                      <a:pt x="18" y="8"/>
                    </a:lnTo>
                    <a:lnTo>
                      <a:pt x="17" y="10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1" name="Freeform 193"/>
              <p:cNvSpPr>
                <a:spLocks/>
              </p:cNvSpPr>
              <p:nvPr/>
            </p:nvSpPr>
            <p:spPr bwMode="auto">
              <a:xfrm>
                <a:off x="4323" y="3195"/>
                <a:ext cx="47" cy="5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24" y="43"/>
                  </a:cxn>
                  <a:cxn ang="0">
                    <a:pos x="25" y="43"/>
                  </a:cxn>
                  <a:cxn ang="0">
                    <a:pos x="39" y="2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0" y="0"/>
                  </a:cxn>
                  <a:cxn ang="0">
                    <a:pos x="46" y="0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7" y="5"/>
                  </a:cxn>
                  <a:cxn ang="0">
                    <a:pos x="30" y="52"/>
                  </a:cxn>
                  <a:cxn ang="0">
                    <a:pos x="29" y="53"/>
                  </a:cxn>
                  <a:cxn ang="0">
                    <a:pos x="19" y="53"/>
                  </a:cxn>
                  <a:cxn ang="0">
                    <a:pos x="19" y="52"/>
                  </a:cxn>
                  <a:cxn ang="0">
                    <a:pos x="18" y="52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47" h="53">
                    <a:moveTo>
                      <a:pt x="2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24" y="43"/>
                    </a:lnTo>
                    <a:lnTo>
                      <a:pt x="25" y="43"/>
                    </a:lnTo>
                    <a:lnTo>
                      <a:pt x="39" y="2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5"/>
                    </a:lnTo>
                    <a:lnTo>
                      <a:pt x="30" y="52"/>
                    </a:lnTo>
                    <a:lnTo>
                      <a:pt x="29" y="53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18" y="52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2" name="Freeform 194"/>
              <p:cNvSpPr>
                <a:spLocks noEditPoints="1"/>
              </p:cNvSpPr>
              <p:nvPr/>
            </p:nvSpPr>
            <p:spPr bwMode="auto">
              <a:xfrm>
                <a:off x="4376" y="3195"/>
                <a:ext cx="46" cy="54"/>
              </a:xfrm>
              <a:custGeom>
                <a:avLst/>
                <a:gdLst/>
                <a:ahLst/>
                <a:cxnLst>
                  <a:cxn ang="0">
                    <a:pos x="24" y="6"/>
                  </a:cxn>
                  <a:cxn ang="0">
                    <a:pos x="20" y="7"/>
                  </a:cxn>
                  <a:cxn ang="0">
                    <a:pos x="18" y="7"/>
                  </a:cxn>
                  <a:cxn ang="0">
                    <a:pos x="14" y="11"/>
                  </a:cxn>
                  <a:cxn ang="0">
                    <a:pos x="10" y="18"/>
                  </a:cxn>
                  <a:cxn ang="0">
                    <a:pos x="10" y="22"/>
                  </a:cxn>
                  <a:cxn ang="0">
                    <a:pos x="38" y="22"/>
                  </a:cxn>
                  <a:cxn ang="0">
                    <a:pos x="36" y="17"/>
                  </a:cxn>
                  <a:cxn ang="0">
                    <a:pos x="36" y="13"/>
                  </a:cxn>
                  <a:cxn ang="0">
                    <a:pos x="31" y="8"/>
                  </a:cxn>
                  <a:cxn ang="0">
                    <a:pos x="24" y="6"/>
                  </a:cxn>
                  <a:cxn ang="0">
                    <a:pos x="19" y="0"/>
                  </a:cxn>
                  <a:cxn ang="0">
                    <a:pos x="30" y="0"/>
                  </a:cxn>
                  <a:cxn ang="0">
                    <a:pos x="34" y="1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5" y="13"/>
                  </a:cxn>
                  <a:cxn ang="0">
                    <a:pos x="46" y="18"/>
                  </a:cxn>
                  <a:cxn ang="0">
                    <a:pos x="46" y="27"/>
                  </a:cxn>
                  <a:cxn ang="0">
                    <a:pos x="45" y="28"/>
                  </a:cxn>
                  <a:cxn ang="0">
                    <a:pos x="10" y="28"/>
                  </a:cxn>
                  <a:cxn ang="0">
                    <a:pos x="10" y="36"/>
                  </a:cxn>
                  <a:cxn ang="0">
                    <a:pos x="12" y="40"/>
                  </a:cxn>
                  <a:cxn ang="0">
                    <a:pos x="14" y="42"/>
                  </a:cxn>
                  <a:cxn ang="0">
                    <a:pos x="15" y="44"/>
                  </a:cxn>
                  <a:cxn ang="0">
                    <a:pos x="23" y="47"/>
                  </a:cxn>
                  <a:cxn ang="0">
                    <a:pos x="30" y="47"/>
                  </a:cxn>
                  <a:cxn ang="0">
                    <a:pos x="33" y="46"/>
                  </a:cxn>
                  <a:cxn ang="0">
                    <a:pos x="35" y="46"/>
                  </a:cxn>
                  <a:cxn ang="0">
                    <a:pos x="38" y="44"/>
                  </a:cxn>
                  <a:cxn ang="0">
                    <a:pos x="39" y="44"/>
                  </a:cxn>
                  <a:cxn ang="0">
                    <a:pos x="40" y="43"/>
                  </a:cxn>
                  <a:cxn ang="0">
                    <a:pos x="44" y="43"/>
                  </a:cxn>
                  <a:cxn ang="0">
                    <a:pos x="44" y="49"/>
                  </a:cxn>
                  <a:cxn ang="0">
                    <a:pos x="43" y="51"/>
                  </a:cxn>
                  <a:cxn ang="0">
                    <a:pos x="41" y="51"/>
                  </a:cxn>
                  <a:cxn ang="0">
                    <a:pos x="40" y="52"/>
                  </a:cxn>
                  <a:cxn ang="0">
                    <a:pos x="38" y="52"/>
                  </a:cxn>
                  <a:cxn ang="0">
                    <a:pos x="35" y="53"/>
                  </a:cxn>
                  <a:cxn ang="0">
                    <a:pos x="31" y="53"/>
                  </a:cxn>
                  <a:cxn ang="0">
                    <a:pos x="25" y="54"/>
                  </a:cxn>
                  <a:cxn ang="0">
                    <a:pos x="22" y="54"/>
                  </a:cxn>
                  <a:cxn ang="0">
                    <a:pos x="18" y="53"/>
                  </a:cxn>
                  <a:cxn ang="0">
                    <a:pos x="15" y="52"/>
                  </a:cxn>
                  <a:cxn ang="0">
                    <a:pos x="10" y="51"/>
                  </a:cxn>
                  <a:cxn ang="0">
                    <a:pos x="7" y="47"/>
                  </a:cxn>
                  <a:cxn ang="0">
                    <a:pos x="4" y="43"/>
                  </a:cxn>
                  <a:cxn ang="0">
                    <a:pos x="2" y="38"/>
                  </a:cxn>
                  <a:cxn ang="0">
                    <a:pos x="0" y="33"/>
                  </a:cxn>
                  <a:cxn ang="0">
                    <a:pos x="0" y="21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46" h="54">
                    <a:moveTo>
                      <a:pt x="24" y="6"/>
                    </a:moveTo>
                    <a:lnTo>
                      <a:pt x="20" y="7"/>
                    </a:lnTo>
                    <a:lnTo>
                      <a:pt x="18" y="7"/>
                    </a:lnTo>
                    <a:lnTo>
                      <a:pt x="14" y="11"/>
                    </a:lnTo>
                    <a:lnTo>
                      <a:pt x="10" y="18"/>
                    </a:lnTo>
                    <a:lnTo>
                      <a:pt x="10" y="22"/>
                    </a:lnTo>
                    <a:lnTo>
                      <a:pt x="38" y="22"/>
                    </a:lnTo>
                    <a:lnTo>
                      <a:pt x="36" y="17"/>
                    </a:lnTo>
                    <a:lnTo>
                      <a:pt x="36" y="13"/>
                    </a:lnTo>
                    <a:lnTo>
                      <a:pt x="31" y="8"/>
                    </a:lnTo>
                    <a:lnTo>
                      <a:pt x="24" y="6"/>
                    </a:lnTo>
                    <a:close/>
                    <a:moveTo>
                      <a:pt x="19" y="0"/>
                    </a:moveTo>
                    <a:lnTo>
                      <a:pt x="30" y="0"/>
                    </a:lnTo>
                    <a:lnTo>
                      <a:pt x="34" y="1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5" y="13"/>
                    </a:lnTo>
                    <a:lnTo>
                      <a:pt x="46" y="18"/>
                    </a:lnTo>
                    <a:lnTo>
                      <a:pt x="46" y="27"/>
                    </a:lnTo>
                    <a:lnTo>
                      <a:pt x="45" y="28"/>
                    </a:lnTo>
                    <a:lnTo>
                      <a:pt x="10" y="28"/>
                    </a:lnTo>
                    <a:lnTo>
                      <a:pt x="10" y="36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5" y="44"/>
                    </a:lnTo>
                    <a:lnTo>
                      <a:pt x="23" y="47"/>
                    </a:lnTo>
                    <a:lnTo>
                      <a:pt x="30" y="47"/>
                    </a:lnTo>
                    <a:lnTo>
                      <a:pt x="33" y="46"/>
                    </a:lnTo>
                    <a:lnTo>
                      <a:pt x="35" y="46"/>
                    </a:lnTo>
                    <a:lnTo>
                      <a:pt x="38" y="44"/>
                    </a:lnTo>
                    <a:lnTo>
                      <a:pt x="39" y="44"/>
                    </a:lnTo>
                    <a:lnTo>
                      <a:pt x="40" y="43"/>
                    </a:lnTo>
                    <a:lnTo>
                      <a:pt x="44" y="43"/>
                    </a:lnTo>
                    <a:lnTo>
                      <a:pt x="44" y="49"/>
                    </a:lnTo>
                    <a:lnTo>
                      <a:pt x="43" y="51"/>
                    </a:lnTo>
                    <a:lnTo>
                      <a:pt x="41" y="51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5" y="53"/>
                    </a:lnTo>
                    <a:lnTo>
                      <a:pt x="31" y="53"/>
                    </a:lnTo>
                    <a:lnTo>
                      <a:pt x="25" y="54"/>
                    </a:lnTo>
                    <a:lnTo>
                      <a:pt x="22" y="54"/>
                    </a:lnTo>
                    <a:lnTo>
                      <a:pt x="18" y="53"/>
                    </a:lnTo>
                    <a:lnTo>
                      <a:pt x="15" y="52"/>
                    </a:lnTo>
                    <a:lnTo>
                      <a:pt x="10" y="51"/>
                    </a:lnTo>
                    <a:lnTo>
                      <a:pt x="7" y="47"/>
                    </a:lnTo>
                    <a:lnTo>
                      <a:pt x="4" y="43"/>
                    </a:lnTo>
                    <a:lnTo>
                      <a:pt x="2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3" name="Freeform 195"/>
              <p:cNvSpPr>
                <a:spLocks/>
              </p:cNvSpPr>
              <p:nvPr/>
            </p:nvSpPr>
            <p:spPr bwMode="auto">
              <a:xfrm>
                <a:off x="4436" y="3195"/>
                <a:ext cx="30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9" y="10"/>
                  </a:cxn>
                  <a:cxn ang="0">
                    <a:pos x="11" y="6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8" y="0"/>
                  </a:cxn>
                  <a:cxn ang="0">
                    <a:pos x="27" y="0"/>
                  </a:cxn>
                  <a:cxn ang="0">
                    <a:pos x="28" y="1"/>
                  </a:cxn>
                  <a:cxn ang="0">
                    <a:pos x="30" y="1"/>
                  </a:cxn>
                  <a:cxn ang="0">
                    <a:pos x="30" y="8"/>
                  </a:cxn>
                  <a:cxn ang="0">
                    <a:pos x="28" y="8"/>
                  </a:cxn>
                  <a:cxn ang="0">
                    <a:pos x="28" y="10"/>
                  </a:cxn>
                  <a:cxn ang="0">
                    <a:pos x="27" y="10"/>
                  </a:cxn>
                  <a:cxn ang="0">
                    <a:pos x="26" y="8"/>
                  </a:cxn>
                  <a:cxn ang="0">
                    <a:pos x="18" y="8"/>
                  </a:cxn>
                  <a:cxn ang="0">
                    <a:pos x="11" y="16"/>
                  </a:cxn>
                  <a:cxn ang="0">
                    <a:pos x="10" y="18"/>
                  </a:cxn>
                  <a:cxn ang="0">
                    <a:pos x="10" y="52"/>
                  </a:cxn>
                  <a:cxn ang="0">
                    <a:pos x="9" y="53"/>
                  </a:cxn>
                  <a:cxn ang="0">
                    <a:pos x="1" y="53"/>
                  </a:cxn>
                  <a:cxn ang="0">
                    <a:pos x="0" y="52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30" h="53">
                    <a:moveTo>
                      <a:pt x="1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10"/>
                    </a:lnTo>
                    <a:lnTo>
                      <a:pt x="11" y="6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30" y="1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6" y="8"/>
                    </a:lnTo>
                    <a:lnTo>
                      <a:pt x="18" y="8"/>
                    </a:lnTo>
                    <a:lnTo>
                      <a:pt x="11" y="16"/>
                    </a:lnTo>
                    <a:lnTo>
                      <a:pt x="10" y="18"/>
                    </a:lnTo>
                    <a:lnTo>
                      <a:pt x="10" y="52"/>
                    </a:lnTo>
                    <a:lnTo>
                      <a:pt x="9" y="53"/>
                    </a:lnTo>
                    <a:lnTo>
                      <a:pt x="1" y="53"/>
                    </a:lnTo>
                    <a:lnTo>
                      <a:pt x="0" y="5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4" name="Freeform 196"/>
              <p:cNvSpPr>
                <a:spLocks/>
              </p:cNvSpPr>
              <p:nvPr/>
            </p:nvSpPr>
            <p:spPr bwMode="auto">
              <a:xfrm>
                <a:off x="2909" y="1791"/>
                <a:ext cx="39" cy="7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0"/>
                  </a:cxn>
                  <a:cxn ang="0">
                    <a:pos x="38" y="8"/>
                  </a:cxn>
                  <a:cxn ang="0">
                    <a:pos x="37" y="9"/>
                  </a:cxn>
                  <a:cxn ang="0">
                    <a:pos x="9" y="9"/>
                  </a:cxn>
                  <a:cxn ang="0">
                    <a:pos x="9" y="31"/>
                  </a:cxn>
                  <a:cxn ang="0">
                    <a:pos x="35" y="31"/>
                  </a:cxn>
                  <a:cxn ang="0">
                    <a:pos x="35" y="39"/>
                  </a:cxn>
                  <a:cxn ang="0">
                    <a:pos x="9" y="39"/>
                  </a:cxn>
                  <a:cxn ang="0">
                    <a:pos x="9" y="65"/>
                  </a:cxn>
                  <a:cxn ang="0">
                    <a:pos x="38" y="65"/>
                  </a:cxn>
                  <a:cxn ang="0">
                    <a:pos x="39" y="66"/>
                  </a:cxn>
                  <a:cxn ang="0">
                    <a:pos x="39" y="71"/>
                  </a:cxn>
                  <a:cxn ang="0">
                    <a:pos x="38" y="71"/>
                  </a:cxn>
                  <a:cxn ang="0">
                    <a:pos x="38" y="72"/>
                  </a:cxn>
                  <a:cxn ang="0">
                    <a:pos x="2" y="72"/>
                  </a:cxn>
                  <a:cxn ang="0">
                    <a:pos x="0" y="70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39" h="72">
                    <a:moveTo>
                      <a:pt x="2" y="0"/>
                    </a:moveTo>
                    <a:lnTo>
                      <a:pt x="38" y="0"/>
                    </a:lnTo>
                    <a:lnTo>
                      <a:pt x="38" y="8"/>
                    </a:lnTo>
                    <a:lnTo>
                      <a:pt x="37" y="9"/>
                    </a:lnTo>
                    <a:lnTo>
                      <a:pt x="9" y="9"/>
                    </a:lnTo>
                    <a:lnTo>
                      <a:pt x="9" y="31"/>
                    </a:lnTo>
                    <a:lnTo>
                      <a:pt x="35" y="31"/>
                    </a:lnTo>
                    <a:lnTo>
                      <a:pt x="35" y="39"/>
                    </a:lnTo>
                    <a:lnTo>
                      <a:pt x="9" y="39"/>
                    </a:lnTo>
                    <a:lnTo>
                      <a:pt x="9" y="65"/>
                    </a:lnTo>
                    <a:lnTo>
                      <a:pt x="38" y="65"/>
                    </a:lnTo>
                    <a:lnTo>
                      <a:pt x="39" y="66"/>
                    </a:lnTo>
                    <a:lnTo>
                      <a:pt x="39" y="71"/>
                    </a:lnTo>
                    <a:lnTo>
                      <a:pt x="38" y="71"/>
                    </a:lnTo>
                    <a:lnTo>
                      <a:pt x="38" y="72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5" name="Freeform 197"/>
              <p:cNvSpPr>
                <a:spLocks/>
              </p:cNvSpPr>
              <p:nvPr/>
            </p:nvSpPr>
            <p:spPr bwMode="auto">
              <a:xfrm>
                <a:off x="2956" y="1811"/>
                <a:ext cx="58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6" y="0"/>
                  </a:cxn>
                  <a:cxn ang="0">
                    <a:pos x="56" y="6"/>
                  </a:cxn>
                  <a:cxn ang="0">
                    <a:pos x="54" y="7"/>
                  </a:cxn>
                  <a:cxn ang="0">
                    <a:pos x="46" y="7"/>
                  </a:cxn>
                  <a:cxn ang="0">
                    <a:pos x="46" y="37"/>
                  </a:cxn>
                  <a:cxn ang="0">
                    <a:pos x="47" y="40"/>
                  </a:cxn>
                  <a:cxn ang="0">
                    <a:pos x="47" y="42"/>
                  </a:cxn>
                  <a:cxn ang="0">
                    <a:pos x="48" y="43"/>
                  </a:cxn>
                  <a:cxn ang="0">
                    <a:pos x="48" y="45"/>
                  </a:cxn>
                  <a:cxn ang="0">
                    <a:pos x="58" y="45"/>
                  </a:cxn>
                  <a:cxn ang="0">
                    <a:pos x="58" y="51"/>
                  </a:cxn>
                  <a:cxn ang="0">
                    <a:pos x="57" y="51"/>
                  </a:cxn>
                  <a:cxn ang="0">
                    <a:pos x="57" y="52"/>
                  </a:cxn>
                  <a:cxn ang="0">
                    <a:pos x="53" y="52"/>
                  </a:cxn>
                  <a:cxn ang="0">
                    <a:pos x="52" y="53"/>
                  </a:cxn>
                  <a:cxn ang="0">
                    <a:pos x="49" y="53"/>
                  </a:cxn>
                  <a:cxn ang="0">
                    <a:pos x="47" y="52"/>
                  </a:cxn>
                  <a:cxn ang="0">
                    <a:pos x="46" y="52"/>
                  </a:cxn>
                  <a:cxn ang="0">
                    <a:pos x="41" y="50"/>
                  </a:cxn>
                  <a:cxn ang="0">
                    <a:pos x="40" y="48"/>
                  </a:cxn>
                  <a:cxn ang="0">
                    <a:pos x="38" y="46"/>
                  </a:cxn>
                  <a:cxn ang="0">
                    <a:pos x="37" y="42"/>
                  </a:cxn>
                  <a:cxn ang="0">
                    <a:pos x="37" y="37"/>
                  </a:cxn>
                  <a:cxn ang="0">
                    <a:pos x="36" y="32"/>
                  </a:cxn>
                  <a:cxn ang="0">
                    <a:pos x="36" y="17"/>
                  </a:cxn>
                  <a:cxn ang="0">
                    <a:pos x="37" y="7"/>
                  </a:cxn>
                  <a:cxn ang="0">
                    <a:pos x="20" y="7"/>
                  </a:cxn>
                  <a:cxn ang="0">
                    <a:pos x="20" y="16"/>
                  </a:cxn>
                  <a:cxn ang="0">
                    <a:pos x="18" y="24"/>
                  </a:cxn>
                  <a:cxn ang="0">
                    <a:pos x="18" y="30"/>
                  </a:cxn>
                  <a:cxn ang="0">
                    <a:pos x="17" y="36"/>
                  </a:cxn>
                  <a:cxn ang="0">
                    <a:pos x="17" y="41"/>
                  </a:cxn>
                  <a:cxn ang="0">
                    <a:pos x="16" y="45"/>
                  </a:cxn>
                  <a:cxn ang="0">
                    <a:pos x="14" y="50"/>
                  </a:cxn>
                  <a:cxn ang="0">
                    <a:pos x="14" y="51"/>
                  </a:cxn>
                  <a:cxn ang="0">
                    <a:pos x="12" y="51"/>
                  </a:cxn>
                  <a:cxn ang="0">
                    <a:pos x="12" y="52"/>
                  </a:cxn>
                  <a:cxn ang="0">
                    <a:pos x="4" y="52"/>
                  </a:cxn>
                  <a:cxn ang="0">
                    <a:pos x="4" y="50"/>
                  </a:cxn>
                  <a:cxn ang="0">
                    <a:pos x="7" y="42"/>
                  </a:cxn>
                  <a:cxn ang="0">
                    <a:pos x="7" y="38"/>
                  </a:cxn>
                  <a:cxn ang="0">
                    <a:pos x="10" y="29"/>
                  </a:cxn>
                  <a:cxn ang="0">
                    <a:pos x="10" y="22"/>
                  </a:cxn>
                  <a:cxn ang="0">
                    <a:pos x="11" y="15"/>
                  </a:cxn>
                  <a:cxn ang="0">
                    <a:pos x="11" y="7"/>
                  </a:cxn>
                  <a:cxn ang="0">
                    <a:pos x="1" y="7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58" h="53">
                    <a:moveTo>
                      <a:pt x="1" y="0"/>
                    </a:moveTo>
                    <a:lnTo>
                      <a:pt x="56" y="0"/>
                    </a:lnTo>
                    <a:lnTo>
                      <a:pt x="56" y="6"/>
                    </a:lnTo>
                    <a:lnTo>
                      <a:pt x="54" y="7"/>
                    </a:lnTo>
                    <a:lnTo>
                      <a:pt x="46" y="7"/>
                    </a:lnTo>
                    <a:lnTo>
                      <a:pt x="46" y="37"/>
                    </a:lnTo>
                    <a:lnTo>
                      <a:pt x="47" y="40"/>
                    </a:lnTo>
                    <a:lnTo>
                      <a:pt x="47" y="42"/>
                    </a:lnTo>
                    <a:lnTo>
                      <a:pt x="48" y="43"/>
                    </a:lnTo>
                    <a:lnTo>
                      <a:pt x="48" y="45"/>
                    </a:lnTo>
                    <a:lnTo>
                      <a:pt x="58" y="45"/>
                    </a:lnTo>
                    <a:lnTo>
                      <a:pt x="58" y="51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3" y="52"/>
                    </a:lnTo>
                    <a:lnTo>
                      <a:pt x="52" y="53"/>
                    </a:lnTo>
                    <a:lnTo>
                      <a:pt x="49" y="53"/>
                    </a:lnTo>
                    <a:lnTo>
                      <a:pt x="47" y="52"/>
                    </a:lnTo>
                    <a:lnTo>
                      <a:pt x="46" y="52"/>
                    </a:lnTo>
                    <a:lnTo>
                      <a:pt x="41" y="50"/>
                    </a:lnTo>
                    <a:lnTo>
                      <a:pt x="40" y="48"/>
                    </a:lnTo>
                    <a:lnTo>
                      <a:pt x="38" y="46"/>
                    </a:lnTo>
                    <a:lnTo>
                      <a:pt x="37" y="42"/>
                    </a:lnTo>
                    <a:lnTo>
                      <a:pt x="37" y="37"/>
                    </a:lnTo>
                    <a:lnTo>
                      <a:pt x="36" y="32"/>
                    </a:lnTo>
                    <a:lnTo>
                      <a:pt x="36" y="17"/>
                    </a:lnTo>
                    <a:lnTo>
                      <a:pt x="37" y="7"/>
                    </a:lnTo>
                    <a:lnTo>
                      <a:pt x="20" y="7"/>
                    </a:lnTo>
                    <a:lnTo>
                      <a:pt x="20" y="16"/>
                    </a:lnTo>
                    <a:lnTo>
                      <a:pt x="18" y="24"/>
                    </a:lnTo>
                    <a:lnTo>
                      <a:pt x="18" y="30"/>
                    </a:lnTo>
                    <a:lnTo>
                      <a:pt x="17" y="36"/>
                    </a:lnTo>
                    <a:lnTo>
                      <a:pt x="17" y="41"/>
                    </a:lnTo>
                    <a:lnTo>
                      <a:pt x="16" y="45"/>
                    </a:lnTo>
                    <a:lnTo>
                      <a:pt x="14" y="50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7" y="42"/>
                    </a:lnTo>
                    <a:lnTo>
                      <a:pt x="7" y="38"/>
                    </a:lnTo>
                    <a:lnTo>
                      <a:pt x="10" y="29"/>
                    </a:lnTo>
                    <a:lnTo>
                      <a:pt x="10" y="22"/>
                    </a:lnTo>
                    <a:lnTo>
                      <a:pt x="11" y="15"/>
                    </a:lnTo>
                    <a:lnTo>
                      <a:pt x="1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6" name="Freeform 198"/>
              <p:cNvSpPr>
                <a:spLocks noEditPoints="1"/>
              </p:cNvSpPr>
              <p:nvPr/>
            </p:nvSpPr>
            <p:spPr bwMode="auto">
              <a:xfrm>
                <a:off x="3025" y="1784"/>
                <a:ext cx="22" cy="80"/>
              </a:xfrm>
              <a:custGeom>
                <a:avLst/>
                <a:gdLst/>
                <a:ahLst/>
                <a:cxnLst>
                  <a:cxn ang="0">
                    <a:pos x="1" y="26"/>
                  </a:cxn>
                  <a:cxn ang="0">
                    <a:pos x="6" y="26"/>
                  </a:cxn>
                  <a:cxn ang="0">
                    <a:pos x="8" y="27"/>
                  </a:cxn>
                  <a:cxn ang="0">
                    <a:pos x="9" y="27"/>
                  </a:cxn>
                  <a:cxn ang="0">
                    <a:pos x="9" y="67"/>
                  </a:cxn>
                  <a:cxn ang="0">
                    <a:pos x="10" y="68"/>
                  </a:cxn>
                  <a:cxn ang="0">
                    <a:pos x="10" y="69"/>
                  </a:cxn>
                  <a:cxn ang="0">
                    <a:pos x="13" y="72"/>
                  </a:cxn>
                  <a:cxn ang="0">
                    <a:pos x="22" y="72"/>
                  </a:cxn>
                  <a:cxn ang="0">
                    <a:pos x="22" y="78"/>
                  </a:cxn>
                  <a:cxn ang="0">
                    <a:pos x="21" y="78"/>
                  </a:cxn>
                  <a:cxn ang="0">
                    <a:pos x="21" y="79"/>
                  </a:cxn>
                  <a:cxn ang="0">
                    <a:pos x="19" y="79"/>
                  </a:cxn>
                  <a:cxn ang="0">
                    <a:pos x="18" y="80"/>
                  </a:cxn>
                  <a:cxn ang="0">
                    <a:pos x="10" y="80"/>
                  </a:cxn>
                  <a:cxn ang="0">
                    <a:pos x="5" y="78"/>
                  </a:cxn>
                  <a:cxn ang="0">
                    <a:pos x="3" y="75"/>
                  </a:cxn>
                  <a:cxn ang="0">
                    <a:pos x="0" y="70"/>
                  </a:cxn>
                  <a:cxn ang="0">
                    <a:pos x="0" y="27"/>
                  </a:cxn>
                  <a:cxn ang="0">
                    <a:pos x="1" y="26"/>
                  </a:cxn>
                  <a:cxn ang="0">
                    <a:pos x="5" y="0"/>
                  </a:cxn>
                  <a:cxn ang="0">
                    <a:pos x="14" y="0"/>
                  </a:cxn>
                  <a:cxn ang="0">
                    <a:pos x="14" y="1"/>
                  </a:cxn>
                  <a:cxn ang="0">
                    <a:pos x="8" y="17"/>
                  </a:cxn>
                  <a:cxn ang="0">
                    <a:pos x="8" y="18"/>
                  </a:cxn>
                  <a:cxn ang="0">
                    <a:pos x="0" y="18"/>
                  </a:cxn>
                  <a:cxn ang="0">
                    <a:pos x="0" y="17"/>
                  </a:cxn>
                  <a:cxn ang="0">
                    <a:pos x="5" y="1"/>
                  </a:cxn>
                  <a:cxn ang="0">
                    <a:pos x="5" y="0"/>
                  </a:cxn>
                </a:cxnLst>
                <a:rect l="0" t="0" r="r" b="b"/>
                <a:pathLst>
                  <a:path w="22" h="80">
                    <a:moveTo>
                      <a:pt x="1" y="26"/>
                    </a:moveTo>
                    <a:lnTo>
                      <a:pt x="6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67"/>
                    </a:lnTo>
                    <a:lnTo>
                      <a:pt x="10" y="68"/>
                    </a:lnTo>
                    <a:lnTo>
                      <a:pt x="10" y="69"/>
                    </a:lnTo>
                    <a:lnTo>
                      <a:pt x="13" y="72"/>
                    </a:lnTo>
                    <a:lnTo>
                      <a:pt x="22" y="72"/>
                    </a:lnTo>
                    <a:lnTo>
                      <a:pt x="22" y="78"/>
                    </a:lnTo>
                    <a:lnTo>
                      <a:pt x="21" y="78"/>
                    </a:lnTo>
                    <a:lnTo>
                      <a:pt x="21" y="79"/>
                    </a:lnTo>
                    <a:lnTo>
                      <a:pt x="19" y="79"/>
                    </a:lnTo>
                    <a:lnTo>
                      <a:pt x="18" y="80"/>
                    </a:lnTo>
                    <a:lnTo>
                      <a:pt x="10" y="80"/>
                    </a:lnTo>
                    <a:lnTo>
                      <a:pt x="5" y="78"/>
                    </a:lnTo>
                    <a:lnTo>
                      <a:pt x="3" y="75"/>
                    </a:lnTo>
                    <a:lnTo>
                      <a:pt x="0" y="70"/>
                    </a:lnTo>
                    <a:lnTo>
                      <a:pt x="0" y="27"/>
                    </a:lnTo>
                    <a:lnTo>
                      <a:pt x="1" y="26"/>
                    </a:lnTo>
                    <a:close/>
                    <a:moveTo>
                      <a:pt x="5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7" name="Freeform 199"/>
              <p:cNvSpPr>
                <a:spLocks/>
              </p:cNvSpPr>
              <p:nvPr/>
            </p:nvSpPr>
            <p:spPr bwMode="auto">
              <a:xfrm>
                <a:off x="3056" y="1810"/>
                <a:ext cx="52" cy="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9" y="33"/>
                  </a:cxn>
                  <a:cxn ang="0">
                    <a:pos x="11" y="41"/>
                  </a:cxn>
                  <a:cxn ang="0">
                    <a:pos x="13" y="43"/>
                  </a:cxn>
                  <a:cxn ang="0">
                    <a:pos x="14" y="44"/>
                  </a:cxn>
                  <a:cxn ang="0">
                    <a:pos x="16" y="46"/>
                  </a:cxn>
                  <a:cxn ang="0">
                    <a:pos x="24" y="46"/>
                  </a:cxn>
                  <a:cxn ang="0">
                    <a:pos x="26" y="44"/>
                  </a:cxn>
                  <a:cxn ang="0">
                    <a:pos x="34" y="37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1" y="1"/>
                  </a:cxn>
                  <a:cxn ang="0">
                    <a:pos x="43" y="1"/>
                  </a:cxn>
                  <a:cxn ang="0">
                    <a:pos x="43" y="44"/>
                  </a:cxn>
                  <a:cxn ang="0">
                    <a:pos x="45" y="46"/>
                  </a:cxn>
                  <a:cxn ang="0">
                    <a:pos x="46" y="46"/>
                  </a:cxn>
                  <a:cxn ang="0">
                    <a:pos x="47" y="47"/>
                  </a:cxn>
                  <a:cxn ang="0">
                    <a:pos x="48" y="46"/>
                  </a:cxn>
                  <a:cxn ang="0">
                    <a:pos x="52" y="46"/>
                  </a:cxn>
                  <a:cxn ang="0">
                    <a:pos x="52" y="53"/>
                  </a:cxn>
                  <a:cxn ang="0">
                    <a:pos x="51" y="53"/>
                  </a:cxn>
                  <a:cxn ang="0">
                    <a:pos x="50" y="54"/>
                  </a:cxn>
                  <a:cxn ang="0">
                    <a:pos x="42" y="54"/>
                  </a:cxn>
                  <a:cxn ang="0">
                    <a:pos x="41" y="53"/>
                  </a:cxn>
                  <a:cxn ang="0">
                    <a:pos x="39" y="52"/>
                  </a:cxn>
                  <a:cxn ang="0">
                    <a:pos x="36" y="49"/>
                  </a:cxn>
                  <a:cxn ang="0">
                    <a:pos x="35" y="46"/>
                  </a:cxn>
                  <a:cxn ang="0">
                    <a:pos x="31" y="49"/>
                  </a:cxn>
                  <a:cxn ang="0">
                    <a:pos x="26" y="52"/>
                  </a:cxn>
                  <a:cxn ang="0">
                    <a:pos x="19" y="54"/>
                  </a:cxn>
                  <a:cxn ang="0">
                    <a:pos x="16" y="53"/>
                  </a:cxn>
                  <a:cxn ang="0">
                    <a:pos x="13" y="53"/>
                  </a:cxn>
                  <a:cxn ang="0">
                    <a:pos x="9" y="49"/>
                  </a:cxn>
                  <a:cxn ang="0">
                    <a:pos x="9" y="73"/>
                  </a:cxn>
                  <a:cxn ang="0">
                    <a:pos x="0" y="73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52" h="73">
                    <a:moveTo>
                      <a:pt x="1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33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34" y="37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3" y="1"/>
                    </a:lnTo>
                    <a:lnTo>
                      <a:pt x="43" y="44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7" y="47"/>
                    </a:lnTo>
                    <a:lnTo>
                      <a:pt x="48" y="46"/>
                    </a:lnTo>
                    <a:lnTo>
                      <a:pt x="52" y="46"/>
                    </a:lnTo>
                    <a:lnTo>
                      <a:pt x="52" y="53"/>
                    </a:lnTo>
                    <a:lnTo>
                      <a:pt x="51" y="53"/>
                    </a:lnTo>
                    <a:lnTo>
                      <a:pt x="50" y="54"/>
                    </a:lnTo>
                    <a:lnTo>
                      <a:pt x="42" y="54"/>
                    </a:lnTo>
                    <a:lnTo>
                      <a:pt x="41" y="53"/>
                    </a:lnTo>
                    <a:lnTo>
                      <a:pt x="39" y="52"/>
                    </a:lnTo>
                    <a:lnTo>
                      <a:pt x="36" y="49"/>
                    </a:lnTo>
                    <a:lnTo>
                      <a:pt x="35" y="46"/>
                    </a:lnTo>
                    <a:lnTo>
                      <a:pt x="31" y="49"/>
                    </a:lnTo>
                    <a:lnTo>
                      <a:pt x="26" y="52"/>
                    </a:lnTo>
                    <a:lnTo>
                      <a:pt x="19" y="54"/>
                    </a:lnTo>
                    <a:lnTo>
                      <a:pt x="16" y="53"/>
                    </a:lnTo>
                    <a:lnTo>
                      <a:pt x="13" y="53"/>
                    </a:lnTo>
                    <a:lnTo>
                      <a:pt x="9" y="49"/>
                    </a:lnTo>
                    <a:lnTo>
                      <a:pt x="9" y="73"/>
                    </a:lnTo>
                    <a:lnTo>
                      <a:pt x="0" y="7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8" name="Freeform 200"/>
              <p:cNvSpPr>
                <a:spLocks noEditPoints="1"/>
              </p:cNvSpPr>
              <p:nvPr/>
            </p:nvSpPr>
            <p:spPr bwMode="auto">
              <a:xfrm>
                <a:off x="3114" y="1810"/>
                <a:ext cx="50" cy="54"/>
              </a:xfrm>
              <a:custGeom>
                <a:avLst/>
                <a:gdLst/>
                <a:ahLst/>
                <a:cxnLst>
                  <a:cxn ang="0">
                    <a:pos x="21" y="7"/>
                  </a:cxn>
                  <a:cxn ang="0">
                    <a:pos x="18" y="8"/>
                  </a:cxn>
                  <a:cxn ang="0">
                    <a:pos x="15" y="10"/>
                  </a:cxn>
                  <a:cxn ang="0">
                    <a:pos x="13" y="12"/>
                  </a:cxn>
                  <a:cxn ang="0">
                    <a:pos x="11" y="16"/>
                  </a:cxn>
                  <a:cxn ang="0">
                    <a:pos x="10" y="18"/>
                  </a:cxn>
                  <a:cxn ang="0">
                    <a:pos x="10" y="22"/>
                  </a:cxn>
                  <a:cxn ang="0">
                    <a:pos x="9" y="27"/>
                  </a:cxn>
                  <a:cxn ang="0">
                    <a:pos x="10" y="34"/>
                  </a:cxn>
                  <a:cxn ang="0">
                    <a:pos x="11" y="38"/>
                  </a:cxn>
                  <a:cxn ang="0">
                    <a:pos x="13" y="41"/>
                  </a:cxn>
                  <a:cxn ang="0">
                    <a:pos x="15" y="43"/>
                  </a:cxn>
                  <a:cxn ang="0">
                    <a:pos x="18" y="44"/>
                  </a:cxn>
                  <a:cxn ang="0">
                    <a:pos x="25" y="47"/>
                  </a:cxn>
                  <a:cxn ang="0">
                    <a:pos x="28" y="46"/>
                  </a:cxn>
                  <a:cxn ang="0">
                    <a:pos x="30" y="46"/>
                  </a:cxn>
                  <a:cxn ang="0">
                    <a:pos x="31" y="44"/>
                  </a:cxn>
                  <a:cxn ang="0">
                    <a:pos x="35" y="43"/>
                  </a:cxn>
                  <a:cxn ang="0">
                    <a:pos x="36" y="41"/>
                  </a:cxn>
                  <a:cxn ang="0">
                    <a:pos x="39" y="38"/>
                  </a:cxn>
                  <a:cxn ang="0">
                    <a:pos x="40" y="34"/>
                  </a:cxn>
                  <a:cxn ang="0">
                    <a:pos x="40" y="20"/>
                  </a:cxn>
                  <a:cxn ang="0">
                    <a:pos x="39" y="16"/>
                  </a:cxn>
                  <a:cxn ang="0">
                    <a:pos x="37" y="13"/>
                  </a:cxn>
                  <a:cxn ang="0">
                    <a:pos x="32" y="8"/>
                  </a:cxn>
                  <a:cxn ang="0">
                    <a:pos x="29" y="7"/>
                  </a:cxn>
                  <a:cxn ang="0">
                    <a:pos x="21" y="7"/>
                  </a:cxn>
                  <a:cxn ang="0">
                    <a:pos x="19" y="0"/>
                  </a:cxn>
                  <a:cxn ang="0">
                    <a:pos x="31" y="0"/>
                  </a:cxn>
                  <a:cxn ang="0">
                    <a:pos x="36" y="1"/>
                  </a:cxn>
                  <a:cxn ang="0">
                    <a:pos x="44" y="6"/>
                  </a:cxn>
                  <a:cxn ang="0">
                    <a:pos x="46" y="11"/>
                  </a:cxn>
                  <a:cxn ang="0">
                    <a:pos x="49" y="15"/>
                  </a:cxn>
                  <a:cxn ang="0">
                    <a:pos x="50" y="21"/>
                  </a:cxn>
                  <a:cxn ang="0">
                    <a:pos x="50" y="32"/>
                  </a:cxn>
                  <a:cxn ang="0">
                    <a:pos x="49" y="37"/>
                  </a:cxn>
                  <a:cxn ang="0">
                    <a:pos x="44" y="47"/>
                  </a:cxn>
                  <a:cxn ang="0">
                    <a:pos x="41" y="48"/>
                  </a:cxn>
                  <a:cxn ang="0">
                    <a:pos x="39" y="51"/>
                  </a:cxn>
                  <a:cxn ang="0">
                    <a:pos x="35" y="52"/>
                  </a:cxn>
                  <a:cxn ang="0">
                    <a:pos x="30" y="53"/>
                  </a:cxn>
                  <a:cxn ang="0">
                    <a:pos x="24" y="54"/>
                  </a:cxn>
                  <a:cxn ang="0">
                    <a:pos x="20" y="54"/>
                  </a:cxn>
                  <a:cxn ang="0">
                    <a:pos x="16" y="53"/>
                  </a:cxn>
                  <a:cxn ang="0">
                    <a:pos x="14" y="52"/>
                  </a:cxn>
                  <a:cxn ang="0">
                    <a:pos x="9" y="51"/>
                  </a:cxn>
                  <a:cxn ang="0">
                    <a:pos x="4" y="43"/>
                  </a:cxn>
                  <a:cxn ang="0">
                    <a:pos x="2" y="38"/>
                  </a:cxn>
                  <a:cxn ang="0">
                    <a:pos x="0" y="33"/>
                  </a:cxn>
                  <a:cxn ang="0">
                    <a:pos x="0" y="21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50" h="54">
                    <a:moveTo>
                      <a:pt x="21" y="7"/>
                    </a:moveTo>
                    <a:lnTo>
                      <a:pt x="18" y="8"/>
                    </a:lnTo>
                    <a:lnTo>
                      <a:pt x="15" y="10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0" y="18"/>
                    </a:lnTo>
                    <a:lnTo>
                      <a:pt x="10" y="22"/>
                    </a:lnTo>
                    <a:lnTo>
                      <a:pt x="9" y="27"/>
                    </a:lnTo>
                    <a:lnTo>
                      <a:pt x="10" y="34"/>
                    </a:lnTo>
                    <a:lnTo>
                      <a:pt x="11" y="38"/>
                    </a:lnTo>
                    <a:lnTo>
                      <a:pt x="13" y="41"/>
                    </a:lnTo>
                    <a:lnTo>
                      <a:pt x="15" y="43"/>
                    </a:lnTo>
                    <a:lnTo>
                      <a:pt x="18" y="44"/>
                    </a:lnTo>
                    <a:lnTo>
                      <a:pt x="25" y="47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1" y="44"/>
                    </a:lnTo>
                    <a:lnTo>
                      <a:pt x="35" y="43"/>
                    </a:lnTo>
                    <a:lnTo>
                      <a:pt x="36" y="41"/>
                    </a:lnTo>
                    <a:lnTo>
                      <a:pt x="39" y="38"/>
                    </a:lnTo>
                    <a:lnTo>
                      <a:pt x="40" y="34"/>
                    </a:lnTo>
                    <a:lnTo>
                      <a:pt x="40" y="20"/>
                    </a:lnTo>
                    <a:lnTo>
                      <a:pt x="39" y="16"/>
                    </a:lnTo>
                    <a:lnTo>
                      <a:pt x="37" y="13"/>
                    </a:lnTo>
                    <a:lnTo>
                      <a:pt x="32" y="8"/>
                    </a:lnTo>
                    <a:lnTo>
                      <a:pt x="29" y="7"/>
                    </a:lnTo>
                    <a:lnTo>
                      <a:pt x="21" y="7"/>
                    </a:lnTo>
                    <a:close/>
                    <a:moveTo>
                      <a:pt x="19" y="0"/>
                    </a:moveTo>
                    <a:lnTo>
                      <a:pt x="31" y="0"/>
                    </a:lnTo>
                    <a:lnTo>
                      <a:pt x="36" y="1"/>
                    </a:lnTo>
                    <a:lnTo>
                      <a:pt x="44" y="6"/>
                    </a:lnTo>
                    <a:lnTo>
                      <a:pt x="46" y="11"/>
                    </a:lnTo>
                    <a:lnTo>
                      <a:pt x="49" y="15"/>
                    </a:lnTo>
                    <a:lnTo>
                      <a:pt x="50" y="21"/>
                    </a:lnTo>
                    <a:lnTo>
                      <a:pt x="50" y="32"/>
                    </a:lnTo>
                    <a:lnTo>
                      <a:pt x="49" y="37"/>
                    </a:lnTo>
                    <a:lnTo>
                      <a:pt x="44" y="47"/>
                    </a:lnTo>
                    <a:lnTo>
                      <a:pt x="41" y="48"/>
                    </a:lnTo>
                    <a:lnTo>
                      <a:pt x="39" y="51"/>
                    </a:lnTo>
                    <a:lnTo>
                      <a:pt x="35" y="52"/>
                    </a:lnTo>
                    <a:lnTo>
                      <a:pt x="30" y="53"/>
                    </a:lnTo>
                    <a:lnTo>
                      <a:pt x="24" y="54"/>
                    </a:lnTo>
                    <a:lnTo>
                      <a:pt x="20" y="54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9" y="51"/>
                    </a:lnTo>
                    <a:lnTo>
                      <a:pt x="4" y="43"/>
                    </a:lnTo>
                    <a:lnTo>
                      <a:pt x="2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49" name="Freeform 201"/>
              <p:cNvSpPr>
                <a:spLocks/>
              </p:cNvSpPr>
              <p:nvPr/>
            </p:nvSpPr>
            <p:spPr bwMode="auto">
              <a:xfrm>
                <a:off x="3171" y="1810"/>
                <a:ext cx="46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9" y="2"/>
                  </a:cxn>
                  <a:cxn ang="0">
                    <a:pos x="22" y="43"/>
                  </a:cxn>
                  <a:cxn ang="0">
                    <a:pos x="24" y="44"/>
                  </a:cxn>
                  <a:cxn ang="0">
                    <a:pos x="24" y="43"/>
                  </a:cxn>
                  <a:cxn ang="0">
                    <a:pos x="26" y="38"/>
                  </a:cxn>
                  <a:cxn ang="0">
                    <a:pos x="29" y="32"/>
                  </a:cxn>
                  <a:cxn ang="0">
                    <a:pos x="31" y="27"/>
                  </a:cxn>
                  <a:cxn ang="0">
                    <a:pos x="32" y="21"/>
                  </a:cxn>
                  <a:cxn ang="0">
                    <a:pos x="36" y="6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7" y="0"/>
                  </a:cxn>
                  <a:cxn ang="0">
                    <a:pos x="42" y="0"/>
                  </a:cxn>
                  <a:cxn ang="0">
                    <a:pos x="44" y="1"/>
                  </a:cxn>
                  <a:cxn ang="0">
                    <a:pos x="46" y="1"/>
                  </a:cxn>
                  <a:cxn ang="0">
                    <a:pos x="46" y="2"/>
                  </a:cxn>
                  <a:cxn ang="0">
                    <a:pos x="45" y="5"/>
                  </a:cxn>
                  <a:cxn ang="0">
                    <a:pos x="45" y="8"/>
                  </a:cxn>
                  <a:cxn ang="0">
                    <a:pos x="44" y="16"/>
                  </a:cxn>
                  <a:cxn ang="0">
                    <a:pos x="42" y="20"/>
                  </a:cxn>
                  <a:cxn ang="0">
                    <a:pos x="41" y="25"/>
                  </a:cxn>
                  <a:cxn ang="0">
                    <a:pos x="37" y="33"/>
                  </a:cxn>
                  <a:cxn ang="0">
                    <a:pos x="35" y="38"/>
                  </a:cxn>
                  <a:cxn ang="0">
                    <a:pos x="32" y="42"/>
                  </a:cxn>
                  <a:cxn ang="0">
                    <a:pos x="31" y="46"/>
                  </a:cxn>
                  <a:cxn ang="0">
                    <a:pos x="31" y="48"/>
                  </a:cxn>
                  <a:cxn ang="0">
                    <a:pos x="30" y="49"/>
                  </a:cxn>
                  <a:cxn ang="0">
                    <a:pos x="29" y="52"/>
                  </a:cxn>
                  <a:cxn ang="0">
                    <a:pos x="27" y="52"/>
                  </a:cxn>
                  <a:cxn ang="0">
                    <a:pos x="26" y="53"/>
                  </a:cxn>
                  <a:cxn ang="0">
                    <a:pos x="18" y="53"/>
                  </a:cxn>
                  <a:cxn ang="0">
                    <a:pos x="18" y="52"/>
                  </a:cxn>
                  <a:cxn ang="0">
                    <a:pos x="16" y="52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46" h="53">
                    <a:moveTo>
                      <a:pt x="1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22" y="43"/>
                    </a:lnTo>
                    <a:lnTo>
                      <a:pt x="24" y="44"/>
                    </a:lnTo>
                    <a:lnTo>
                      <a:pt x="24" y="43"/>
                    </a:lnTo>
                    <a:lnTo>
                      <a:pt x="26" y="38"/>
                    </a:lnTo>
                    <a:lnTo>
                      <a:pt x="29" y="32"/>
                    </a:lnTo>
                    <a:lnTo>
                      <a:pt x="31" y="27"/>
                    </a:lnTo>
                    <a:lnTo>
                      <a:pt x="32" y="21"/>
                    </a:lnTo>
                    <a:lnTo>
                      <a:pt x="36" y="6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6" y="2"/>
                    </a:lnTo>
                    <a:lnTo>
                      <a:pt x="45" y="5"/>
                    </a:lnTo>
                    <a:lnTo>
                      <a:pt x="45" y="8"/>
                    </a:lnTo>
                    <a:lnTo>
                      <a:pt x="44" y="16"/>
                    </a:lnTo>
                    <a:lnTo>
                      <a:pt x="42" y="20"/>
                    </a:lnTo>
                    <a:lnTo>
                      <a:pt x="41" y="25"/>
                    </a:lnTo>
                    <a:lnTo>
                      <a:pt x="37" y="33"/>
                    </a:lnTo>
                    <a:lnTo>
                      <a:pt x="35" y="38"/>
                    </a:lnTo>
                    <a:lnTo>
                      <a:pt x="32" y="42"/>
                    </a:lnTo>
                    <a:lnTo>
                      <a:pt x="31" y="46"/>
                    </a:lnTo>
                    <a:lnTo>
                      <a:pt x="31" y="48"/>
                    </a:lnTo>
                    <a:lnTo>
                      <a:pt x="30" y="49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6" y="53"/>
                    </a:lnTo>
                    <a:lnTo>
                      <a:pt x="18" y="53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50" name="Freeform 202"/>
              <p:cNvSpPr>
                <a:spLocks/>
              </p:cNvSpPr>
              <p:nvPr/>
            </p:nvSpPr>
            <p:spPr bwMode="auto">
              <a:xfrm>
                <a:off x="3224" y="1810"/>
                <a:ext cx="41" cy="5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8" y="2"/>
                  </a:cxn>
                  <a:cxn ang="0">
                    <a:pos x="40" y="11"/>
                  </a:cxn>
                  <a:cxn ang="0">
                    <a:pos x="39" y="11"/>
                  </a:cxn>
                  <a:cxn ang="0">
                    <a:pos x="35" y="10"/>
                  </a:cxn>
                  <a:cxn ang="0">
                    <a:pos x="29" y="7"/>
                  </a:cxn>
                  <a:cxn ang="0">
                    <a:pos x="15" y="8"/>
                  </a:cxn>
                  <a:cxn ang="0">
                    <a:pos x="12" y="11"/>
                  </a:cxn>
                  <a:cxn ang="0">
                    <a:pos x="14" y="20"/>
                  </a:cxn>
                  <a:cxn ang="0">
                    <a:pos x="18" y="22"/>
                  </a:cxn>
                  <a:cxn ang="0">
                    <a:pos x="34" y="28"/>
                  </a:cxn>
                  <a:cxn ang="0">
                    <a:pos x="33" y="30"/>
                  </a:cxn>
                  <a:cxn ang="0">
                    <a:pos x="14" y="31"/>
                  </a:cxn>
                  <a:cxn ang="0">
                    <a:pos x="10" y="36"/>
                  </a:cxn>
                  <a:cxn ang="0">
                    <a:pos x="10" y="39"/>
                  </a:cxn>
                  <a:cxn ang="0">
                    <a:pos x="13" y="44"/>
                  </a:cxn>
                  <a:cxn ang="0">
                    <a:pos x="17" y="46"/>
                  </a:cxn>
                  <a:cxn ang="0">
                    <a:pos x="26" y="47"/>
                  </a:cxn>
                  <a:cxn ang="0">
                    <a:pos x="35" y="44"/>
                  </a:cxn>
                  <a:cxn ang="0">
                    <a:pos x="38" y="43"/>
                  </a:cxn>
                  <a:cxn ang="0">
                    <a:pos x="40" y="42"/>
                  </a:cxn>
                  <a:cxn ang="0">
                    <a:pos x="41" y="43"/>
                  </a:cxn>
                  <a:cxn ang="0">
                    <a:pos x="40" y="48"/>
                  </a:cxn>
                  <a:cxn ang="0">
                    <a:pos x="39" y="51"/>
                  </a:cxn>
                  <a:cxn ang="0">
                    <a:pos x="33" y="53"/>
                  </a:cxn>
                  <a:cxn ang="0">
                    <a:pos x="28" y="54"/>
                  </a:cxn>
                  <a:cxn ang="0">
                    <a:pos x="9" y="52"/>
                  </a:cxn>
                  <a:cxn ang="0">
                    <a:pos x="3" y="48"/>
                  </a:cxn>
                  <a:cxn ang="0">
                    <a:pos x="0" y="42"/>
                  </a:cxn>
                  <a:cxn ang="0">
                    <a:pos x="2" y="32"/>
                  </a:cxn>
                  <a:cxn ang="0">
                    <a:pos x="4" y="28"/>
                  </a:cxn>
                  <a:cxn ang="0">
                    <a:pos x="8" y="26"/>
                  </a:cxn>
                  <a:cxn ang="0">
                    <a:pos x="8" y="25"/>
                  </a:cxn>
                  <a:cxn ang="0">
                    <a:pos x="3" y="17"/>
                  </a:cxn>
                  <a:cxn ang="0">
                    <a:pos x="2" y="15"/>
                  </a:cxn>
                  <a:cxn ang="0">
                    <a:pos x="3" y="8"/>
                  </a:cxn>
                  <a:cxn ang="0">
                    <a:pos x="10" y="2"/>
                  </a:cxn>
                </a:cxnLst>
                <a:rect l="0" t="0" r="r" b="b"/>
                <a:pathLst>
                  <a:path w="41" h="54">
                    <a:moveTo>
                      <a:pt x="18" y="0"/>
                    </a:moveTo>
                    <a:lnTo>
                      <a:pt x="30" y="0"/>
                    </a:lnTo>
                    <a:lnTo>
                      <a:pt x="33" y="1"/>
                    </a:lnTo>
                    <a:lnTo>
                      <a:pt x="38" y="2"/>
                    </a:lnTo>
                    <a:lnTo>
                      <a:pt x="40" y="5"/>
                    </a:lnTo>
                    <a:lnTo>
                      <a:pt x="40" y="11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29" y="7"/>
                    </a:lnTo>
                    <a:lnTo>
                      <a:pt x="18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2" y="11"/>
                    </a:lnTo>
                    <a:lnTo>
                      <a:pt x="12" y="17"/>
                    </a:lnTo>
                    <a:lnTo>
                      <a:pt x="14" y="20"/>
                    </a:lnTo>
                    <a:lnTo>
                      <a:pt x="17" y="21"/>
                    </a:lnTo>
                    <a:lnTo>
                      <a:pt x="18" y="22"/>
                    </a:lnTo>
                    <a:lnTo>
                      <a:pt x="34" y="22"/>
                    </a:lnTo>
                    <a:lnTo>
                      <a:pt x="34" y="28"/>
                    </a:lnTo>
                    <a:lnTo>
                      <a:pt x="33" y="28"/>
                    </a:lnTo>
                    <a:lnTo>
                      <a:pt x="33" y="30"/>
                    </a:lnTo>
                    <a:lnTo>
                      <a:pt x="17" y="30"/>
                    </a:lnTo>
                    <a:lnTo>
                      <a:pt x="14" y="31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13" y="44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29" y="46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1" y="48"/>
                    </a:lnTo>
                    <a:lnTo>
                      <a:pt x="40" y="48"/>
                    </a:lnTo>
                    <a:lnTo>
                      <a:pt x="40" y="49"/>
                    </a:lnTo>
                    <a:lnTo>
                      <a:pt x="39" y="51"/>
                    </a:lnTo>
                    <a:lnTo>
                      <a:pt x="38" y="51"/>
                    </a:lnTo>
                    <a:lnTo>
                      <a:pt x="33" y="53"/>
                    </a:lnTo>
                    <a:lnTo>
                      <a:pt x="30" y="53"/>
                    </a:lnTo>
                    <a:lnTo>
                      <a:pt x="28" y="54"/>
                    </a:lnTo>
                    <a:lnTo>
                      <a:pt x="17" y="54"/>
                    </a:lnTo>
                    <a:lnTo>
                      <a:pt x="9" y="52"/>
                    </a:lnTo>
                    <a:lnTo>
                      <a:pt x="5" y="49"/>
                    </a:lnTo>
                    <a:lnTo>
                      <a:pt x="3" y="48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3" y="31"/>
                    </a:lnTo>
                    <a:lnTo>
                      <a:pt x="4" y="28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8" y="25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51" name="Freeform 203"/>
              <p:cNvSpPr>
                <a:spLocks/>
              </p:cNvSpPr>
              <p:nvPr/>
            </p:nvSpPr>
            <p:spPr bwMode="auto">
              <a:xfrm>
                <a:off x="3276" y="1810"/>
                <a:ext cx="38" cy="7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4" y="2"/>
                  </a:cxn>
                  <a:cxn ang="0">
                    <a:pos x="35" y="3"/>
                  </a:cxn>
                  <a:cxn ang="0">
                    <a:pos x="36" y="5"/>
                  </a:cxn>
                  <a:cxn ang="0">
                    <a:pos x="38" y="11"/>
                  </a:cxn>
                  <a:cxn ang="0">
                    <a:pos x="35" y="12"/>
                  </a:cxn>
                  <a:cxn ang="0">
                    <a:pos x="33" y="11"/>
                  </a:cxn>
                  <a:cxn ang="0">
                    <a:pos x="28" y="8"/>
                  </a:cxn>
                  <a:cxn ang="0">
                    <a:pos x="20" y="7"/>
                  </a:cxn>
                  <a:cxn ang="0">
                    <a:pos x="13" y="12"/>
                  </a:cxn>
                  <a:cxn ang="0">
                    <a:pos x="9" y="22"/>
                  </a:cxn>
                  <a:cxn ang="0">
                    <a:pos x="10" y="34"/>
                  </a:cxn>
                  <a:cxn ang="0">
                    <a:pos x="14" y="39"/>
                  </a:cxn>
                  <a:cxn ang="0">
                    <a:pos x="18" y="43"/>
                  </a:cxn>
                  <a:cxn ang="0">
                    <a:pos x="24" y="44"/>
                  </a:cxn>
                  <a:cxn ang="0">
                    <a:pos x="31" y="47"/>
                  </a:cxn>
                  <a:cxn ang="0">
                    <a:pos x="35" y="49"/>
                  </a:cxn>
                  <a:cxn ang="0">
                    <a:pos x="38" y="53"/>
                  </a:cxn>
                  <a:cxn ang="0">
                    <a:pos x="36" y="64"/>
                  </a:cxn>
                  <a:cxn ang="0">
                    <a:pos x="34" y="69"/>
                  </a:cxn>
                  <a:cxn ang="0">
                    <a:pos x="33" y="72"/>
                  </a:cxn>
                  <a:cxn ang="0">
                    <a:pos x="31" y="73"/>
                  </a:cxn>
                  <a:cxn ang="0">
                    <a:pos x="28" y="72"/>
                  </a:cxn>
                  <a:cxn ang="0">
                    <a:pos x="25" y="69"/>
                  </a:cxn>
                  <a:cxn ang="0">
                    <a:pos x="28" y="66"/>
                  </a:cxn>
                  <a:cxn ang="0">
                    <a:pos x="29" y="61"/>
                  </a:cxn>
                  <a:cxn ang="0">
                    <a:pos x="29" y="57"/>
                  </a:cxn>
                  <a:cxn ang="0">
                    <a:pos x="28" y="54"/>
                  </a:cxn>
                  <a:cxn ang="0">
                    <a:pos x="24" y="53"/>
                  </a:cxn>
                  <a:cxn ang="0">
                    <a:pos x="19" y="52"/>
                  </a:cxn>
                  <a:cxn ang="0">
                    <a:pos x="9" y="48"/>
                  </a:cxn>
                  <a:cxn ang="0">
                    <a:pos x="4" y="42"/>
                  </a:cxn>
                  <a:cxn ang="0">
                    <a:pos x="0" y="36"/>
                  </a:cxn>
                  <a:cxn ang="0">
                    <a:pos x="2" y="15"/>
                  </a:cxn>
                  <a:cxn ang="0">
                    <a:pos x="7" y="6"/>
                  </a:cxn>
                  <a:cxn ang="0">
                    <a:pos x="18" y="0"/>
                  </a:cxn>
                </a:cxnLst>
                <a:rect l="0" t="0" r="r" b="b"/>
                <a:pathLst>
                  <a:path w="38" h="73">
                    <a:moveTo>
                      <a:pt x="18" y="0"/>
                    </a:moveTo>
                    <a:lnTo>
                      <a:pt x="28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11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5" y="7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3" y="12"/>
                    </a:lnTo>
                    <a:lnTo>
                      <a:pt x="12" y="15"/>
                    </a:lnTo>
                    <a:lnTo>
                      <a:pt x="9" y="22"/>
                    </a:lnTo>
                    <a:lnTo>
                      <a:pt x="9" y="31"/>
                    </a:lnTo>
                    <a:lnTo>
                      <a:pt x="10" y="34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15" y="42"/>
                    </a:lnTo>
                    <a:lnTo>
                      <a:pt x="18" y="43"/>
                    </a:lnTo>
                    <a:lnTo>
                      <a:pt x="21" y="44"/>
                    </a:lnTo>
                    <a:lnTo>
                      <a:pt x="24" y="44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4" y="48"/>
                    </a:lnTo>
                    <a:lnTo>
                      <a:pt x="35" y="49"/>
                    </a:lnTo>
                    <a:lnTo>
                      <a:pt x="36" y="52"/>
                    </a:lnTo>
                    <a:lnTo>
                      <a:pt x="38" y="53"/>
                    </a:lnTo>
                    <a:lnTo>
                      <a:pt x="38" y="62"/>
                    </a:lnTo>
                    <a:lnTo>
                      <a:pt x="36" y="64"/>
                    </a:lnTo>
                    <a:lnTo>
                      <a:pt x="36" y="67"/>
                    </a:lnTo>
                    <a:lnTo>
                      <a:pt x="34" y="69"/>
                    </a:lnTo>
                    <a:lnTo>
                      <a:pt x="34" y="70"/>
                    </a:lnTo>
                    <a:lnTo>
                      <a:pt x="33" y="72"/>
                    </a:lnTo>
                    <a:lnTo>
                      <a:pt x="31" y="72"/>
                    </a:lnTo>
                    <a:lnTo>
                      <a:pt x="31" y="73"/>
                    </a:lnTo>
                    <a:lnTo>
                      <a:pt x="28" y="73"/>
                    </a:lnTo>
                    <a:lnTo>
                      <a:pt x="28" y="72"/>
                    </a:lnTo>
                    <a:lnTo>
                      <a:pt x="25" y="72"/>
                    </a:lnTo>
                    <a:lnTo>
                      <a:pt x="25" y="69"/>
                    </a:lnTo>
                    <a:lnTo>
                      <a:pt x="28" y="67"/>
                    </a:lnTo>
                    <a:lnTo>
                      <a:pt x="28" y="66"/>
                    </a:lnTo>
                    <a:lnTo>
                      <a:pt x="29" y="63"/>
                    </a:lnTo>
                    <a:lnTo>
                      <a:pt x="29" y="61"/>
                    </a:lnTo>
                    <a:lnTo>
                      <a:pt x="30" y="59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8" y="54"/>
                    </a:lnTo>
                    <a:lnTo>
                      <a:pt x="25" y="54"/>
                    </a:lnTo>
                    <a:lnTo>
                      <a:pt x="24" y="53"/>
                    </a:lnTo>
                    <a:lnTo>
                      <a:pt x="21" y="53"/>
                    </a:lnTo>
                    <a:lnTo>
                      <a:pt x="19" y="52"/>
                    </a:lnTo>
                    <a:lnTo>
                      <a:pt x="16" y="52"/>
                    </a:lnTo>
                    <a:lnTo>
                      <a:pt x="9" y="48"/>
                    </a:lnTo>
                    <a:lnTo>
                      <a:pt x="5" y="44"/>
                    </a:lnTo>
                    <a:lnTo>
                      <a:pt x="4" y="42"/>
                    </a:lnTo>
                    <a:lnTo>
                      <a:pt x="3" y="41"/>
                    </a:lnTo>
                    <a:lnTo>
                      <a:pt x="0" y="36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4" y="10"/>
                    </a:lnTo>
                    <a:lnTo>
                      <a:pt x="7" y="6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52" name="Freeform 204"/>
              <p:cNvSpPr>
                <a:spLocks/>
              </p:cNvSpPr>
              <p:nvPr/>
            </p:nvSpPr>
            <p:spPr bwMode="auto">
              <a:xfrm>
                <a:off x="3347" y="1791"/>
                <a:ext cx="43" cy="7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1" y="0"/>
                  </a:cxn>
                  <a:cxn ang="0">
                    <a:pos x="42" y="1"/>
                  </a:cxn>
                  <a:cxn ang="0">
                    <a:pos x="42" y="8"/>
                  </a:cxn>
                  <a:cxn ang="0">
                    <a:pos x="41" y="8"/>
                  </a:cxn>
                  <a:cxn ang="0">
                    <a:pos x="41" y="9"/>
                  </a:cxn>
                  <a:cxn ang="0">
                    <a:pos x="12" y="9"/>
                  </a:cxn>
                  <a:cxn ang="0">
                    <a:pos x="31" y="30"/>
                  </a:cxn>
                  <a:cxn ang="0">
                    <a:pos x="31" y="31"/>
                  </a:cxn>
                  <a:cxn ang="0">
                    <a:pos x="32" y="31"/>
                  </a:cxn>
                  <a:cxn ang="0">
                    <a:pos x="32" y="36"/>
                  </a:cxn>
                  <a:cxn ang="0">
                    <a:pos x="31" y="36"/>
                  </a:cxn>
                  <a:cxn ang="0">
                    <a:pos x="31" y="37"/>
                  </a:cxn>
                  <a:cxn ang="0">
                    <a:pos x="11" y="65"/>
                  </a:cxn>
                  <a:cxn ang="0">
                    <a:pos x="42" y="65"/>
                  </a:cxn>
                  <a:cxn ang="0">
                    <a:pos x="42" y="66"/>
                  </a:cxn>
                  <a:cxn ang="0">
                    <a:pos x="43" y="66"/>
                  </a:cxn>
                  <a:cxn ang="0">
                    <a:pos x="43" y="70"/>
                  </a:cxn>
                  <a:cxn ang="0">
                    <a:pos x="42" y="71"/>
                  </a:cxn>
                  <a:cxn ang="0">
                    <a:pos x="42" y="72"/>
                  </a:cxn>
                  <a:cxn ang="0">
                    <a:pos x="1" y="72"/>
                  </a:cxn>
                  <a:cxn ang="0">
                    <a:pos x="0" y="71"/>
                  </a:cxn>
                  <a:cxn ang="0">
                    <a:pos x="0" y="63"/>
                  </a:cxn>
                  <a:cxn ang="0">
                    <a:pos x="1" y="62"/>
                  </a:cxn>
                  <a:cxn ang="0">
                    <a:pos x="1" y="61"/>
                  </a:cxn>
                  <a:cxn ang="0">
                    <a:pos x="2" y="61"/>
                  </a:cxn>
                  <a:cxn ang="0">
                    <a:pos x="22" y="34"/>
                  </a:cxn>
                  <a:cxn ang="0">
                    <a:pos x="4" y="13"/>
                  </a:cxn>
                  <a:cxn ang="0">
                    <a:pos x="2" y="10"/>
                  </a:cxn>
                  <a:cxn ang="0">
                    <a:pos x="1" y="9"/>
                  </a:cxn>
                  <a:cxn ang="0">
                    <a:pos x="1" y="3"/>
                  </a:cxn>
                  <a:cxn ang="0">
                    <a:pos x="4" y="0"/>
                  </a:cxn>
                </a:cxnLst>
                <a:rect l="0" t="0" r="r" b="b"/>
                <a:pathLst>
                  <a:path w="43" h="72">
                    <a:moveTo>
                      <a:pt x="4" y="0"/>
                    </a:moveTo>
                    <a:lnTo>
                      <a:pt x="41" y="0"/>
                    </a:lnTo>
                    <a:lnTo>
                      <a:pt x="42" y="1"/>
                    </a:lnTo>
                    <a:lnTo>
                      <a:pt x="42" y="8"/>
                    </a:lnTo>
                    <a:lnTo>
                      <a:pt x="41" y="8"/>
                    </a:lnTo>
                    <a:lnTo>
                      <a:pt x="41" y="9"/>
                    </a:lnTo>
                    <a:lnTo>
                      <a:pt x="12" y="9"/>
                    </a:lnTo>
                    <a:lnTo>
                      <a:pt x="31" y="30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31" y="37"/>
                    </a:lnTo>
                    <a:lnTo>
                      <a:pt x="11" y="65"/>
                    </a:lnTo>
                    <a:lnTo>
                      <a:pt x="42" y="65"/>
                    </a:lnTo>
                    <a:lnTo>
                      <a:pt x="42" y="66"/>
                    </a:lnTo>
                    <a:lnTo>
                      <a:pt x="43" y="66"/>
                    </a:lnTo>
                    <a:lnTo>
                      <a:pt x="43" y="70"/>
                    </a:lnTo>
                    <a:lnTo>
                      <a:pt x="42" y="71"/>
                    </a:lnTo>
                    <a:lnTo>
                      <a:pt x="42" y="72"/>
                    </a:lnTo>
                    <a:lnTo>
                      <a:pt x="1" y="72"/>
                    </a:lnTo>
                    <a:lnTo>
                      <a:pt x="0" y="71"/>
                    </a:lnTo>
                    <a:lnTo>
                      <a:pt x="0" y="63"/>
                    </a:lnTo>
                    <a:lnTo>
                      <a:pt x="1" y="62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22" y="34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2454" name="Group 406"/>
            <p:cNvGrpSpPr>
              <a:grpSpLocks/>
            </p:cNvGrpSpPr>
            <p:nvPr/>
          </p:nvGrpSpPr>
          <p:grpSpPr bwMode="auto">
            <a:xfrm>
              <a:off x="2053" y="1105"/>
              <a:ext cx="3269" cy="1468"/>
              <a:chOff x="2053" y="1105"/>
              <a:chExt cx="3269" cy="1468"/>
            </a:xfrm>
          </p:grpSpPr>
          <p:sp>
            <p:nvSpPr>
              <p:cNvPr id="2254" name="Freeform 206"/>
              <p:cNvSpPr>
                <a:spLocks/>
              </p:cNvSpPr>
              <p:nvPr/>
            </p:nvSpPr>
            <p:spPr bwMode="auto">
              <a:xfrm>
                <a:off x="3403" y="1810"/>
                <a:ext cx="44" cy="5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2"/>
                  </a:cxn>
                  <a:cxn ang="0">
                    <a:pos x="10" y="5"/>
                  </a:cxn>
                  <a:cxn ang="0">
                    <a:pos x="10" y="21"/>
                  </a:cxn>
                  <a:cxn ang="0">
                    <a:pos x="8" y="26"/>
                  </a:cxn>
                  <a:cxn ang="0">
                    <a:pos x="8" y="34"/>
                  </a:cxn>
                  <a:cxn ang="0">
                    <a:pos x="10" y="37"/>
                  </a:cxn>
                  <a:cxn ang="0">
                    <a:pos x="10" y="39"/>
                  </a:cxn>
                  <a:cxn ang="0">
                    <a:pos x="12" y="42"/>
                  </a:cxn>
                  <a:cxn ang="0">
                    <a:pos x="13" y="44"/>
                  </a:cxn>
                  <a:cxn ang="0">
                    <a:pos x="18" y="47"/>
                  </a:cxn>
                  <a:cxn ang="0">
                    <a:pos x="21" y="47"/>
                  </a:cxn>
                  <a:cxn ang="0">
                    <a:pos x="23" y="46"/>
                  </a:cxn>
                  <a:cxn ang="0">
                    <a:pos x="27" y="46"/>
                  </a:cxn>
                  <a:cxn ang="0">
                    <a:pos x="29" y="44"/>
                  </a:cxn>
                  <a:cxn ang="0">
                    <a:pos x="31" y="42"/>
                  </a:cxn>
                  <a:cxn ang="0">
                    <a:pos x="33" y="38"/>
                  </a:cxn>
                  <a:cxn ang="0">
                    <a:pos x="34" y="34"/>
                  </a:cxn>
                  <a:cxn ang="0">
                    <a:pos x="34" y="13"/>
                  </a:cxn>
                  <a:cxn ang="0">
                    <a:pos x="33" y="11"/>
                  </a:cxn>
                  <a:cxn ang="0">
                    <a:pos x="33" y="5"/>
                  </a:cxn>
                  <a:cxn ang="0">
                    <a:pos x="32" y="2"/>
                  </a:cxn>
                  <a:cxn ang="0">
                    <a:pos x="34" y="0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42" y="1"/>
                  </a:cxn>
                  <a:cxn ang="0">
                    <a:pos x="42" y="5"/>
                  </a:cxn>
                  <a:cxn ang="0">
                    <a:pos x="43" y="7"/>
                  </a:cxn>
                  <a:cxn ang="0">
                    <a:pos x="43" y="16"/>
                  </a:cxn>
                  <a:cxn ang="0">
                    <a:pos x="44" y="18"/>
                  </a:cxn>
                  <a:cxn ang="0">
                    <a:pos x="44" y="25"/>
                  </a:cxn>
                  <a:cxn ang="0">
                    <a:pos x="42" y="37"/>
                  </a:cxn>
                  <a:cxn ang="0">
                    <a:pos x="40" y="42"/>
                  </a:cxn>
                  <a:cxn ang="0">
                    <a:pos x="38" y="46"/>
                  </a:cxn>
                  <a:cxn ang="0">
                    <a:pos x="34" y="49"/>
                  </a:cxn>
                  <a:cxn ang="0">
                    <a:pos x="31" y="52"/>
                  </a:cxn>
                  <a:cxn ang="0">
                    <a:pos x="26" y="53"/>
                  </a:cxn>
                  <a:cxn ang="0">
                    <a:pos x="19" y="54"/>
                  </a:cxn>
                  <a:cxn ang="0">
                    <a:pos x="14" y="54"/>
                  </a:cxn>
                  <a:cxn ang="0">
                    <a:pos x="11" y="53"/>
                  </a:cxn>
                  <a:cxn ang="0">
                    <a:pos x="7" y="51"/>
                  </a:cxn>
                  <a:cxn ang="0">
                    <a:pos x="5" y="48"/>
                  </a:cxn>
                  <a:cxn ang="0">
                    <a:pos x="2" y="44"/>
                  </a:cxn>
                  <a:cxn ang="0">
                    <a:pos x="1" y="41"/>
                  </a:cxn>
                  <a:cxn ang="0">
                    <a:pos x="0" y="36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4" h="54">
                    <a:moveTo>
                      <a:pt x="1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10" y="21"/>
                    </a:lnTo>
                    <a:lnTo>
                      <a:pt x="8" y="26"/>
                    </a:lnTo>
                    <a:lnTo>
                      <a:pt x="8" y="34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2" y="42"/>
                    </a:lnTo>
                    <a:lnTo>
                      <a:pt x="13" y="44"/>
                    </a:lnTo>
                    <a:lnTo>
                      <a:pt x="18" y="47"/>
                    </a:lnTo>
                    <a:lnTo>
                      <a:pt x="21" y="47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31" y="42"/>
                    </a:lnTo>
                    <a:lnTo>
                      <a:pt x="33" y="38"/>
                    </a:lnTo>
                    <a:lnTo>
                      <a:pt x="34" y="34"/>
                    </a:lnTo>
                    <a:lnTo>
                      <a:pt x="34" y="13"/>
                    </a:lnTo>
                    <a:lnTo>
                      <a:pt x="33" y="11"/>
                    </a:lnTo>
                    <a:lnTo>
                      <a:pt x="33" y="5"/>
                    </a:lnTo>
                    <a:lnTo>
                      <a:pt x="32" y="2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42" y="1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3" y="16"/>
                    </a:lnTo>
                    <a:lnTo>
                      <a:pt x="44" y="18"/>
                    </a:lnTo>
                    <a:lnTo>
                      <a:pt x="44" y="25"/>
                    </a:lnTo>
                    <a:lnTo>
                      <a:pt x="42" y="37"/>
                    </a:lnTo>
                    <a:lnTo>
                      <a:pt x="40" y="42"/>
                    </a:lnTo>
                    <a:lnTo>
                      <a:pt x="38" y="46"/>
                    </a:lnTo>
                    <a:lnTo>
                      <a:pt x="34" y="49"/>
                    </a:lnTo>
                    <a:lnTo>
                      <a:pt x="31" y="52"/>
                    </a:lnTo>
                    <a:lnTo>
                      <a:pt x="26" y="53"/>
                    </a:lnTo>
                    <a:lnTo>
                      <a:pt x="19" y="54"/>
                    </a:lnTo>
                    <a:lnTo>
                      <a:pt x="14" y="54"/>
                    </a:lnTo>
                    <a:lnTo>
                      <a:pt x="11" y="53"/>
                    </a:lnTo>
                    <a:lnTo>
                      <a:pt x="7" y="51"/>
                    </a:lnTo>
                    <a:lnTo>
                      <a:pt x="5" y="48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6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55" name="Freeform 207"/>
              <p:cNvSpPr>
                <a:spLocks/>
              </p:cNvSpPr>
              <p:nvPr/>
            </p:nvSpPr>
            <p:spPr bwMode="auto">
              <a:xfrm>
                <a:off x="3458" y="1810"/>
                <a:ext cx="46" cy="5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9" y="2"/>
                  </a:cxn>
                  <a:cxn ang="0">
                    <a:pos x="23" y="43"/>
                  </a:cxn>
                  <a:cxn ang="0">
                    <a:pos x="24" y="44"/>
                  </a:cxn>
                  <a:cxn ang="0">
                    <a:pos x="24" y="43"/>
                  </a:cxn>
                  <a:cxn ang="0">
                    <a:pos x="26" y="38"/>
                  </a:cxn>
                  <a:cxn ang="0">
                    <a:pos x="29" y="32"/>
                  </a:cxn>
                  <a:cxn ang="0">
                    <a:pos x="31" y="27"/>
                  </a:cxn>
                  <a:cxn ang="0">
                    <a:pos x="32" y="21"/>
                  </a:cxn>
                  <a:cxn ang="0">
                    <a:pos x="36" y="6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7" y="0"/>
                  </a:cxn>
                  <a:cxn ang="0">
                    <a:pos x="42" y="0"/>
                  </a:cxn>
                  <a:cxn ang="0">
                    <a:pos x="44" y="1"/>
                  </a:cxn>
                  <a:cxn ang="0">
                    <a:pos x="46" y="1"/>
                  </a:cxn>
                  <a:cxn ang="0">
                    <a:pos x="46" y="5"/>
                  </a:cxn>
                  <a:cxn ang="0">
                    <a:pos x="45" y="8"/>
                  </a:cxn>
                  <a:cxn ang="0">
                    <a:pos x="44" y="16"/>
                  </a:cxn>
                  <a:cxn ang="0">
                    <a:pos x="42" y="20"/>
                  </a:cxn>
                  <a:cxn ang="0">
                    <a:pos x="41" y="25"/>
                  </a:cxn>
                  <a:cxn ang="0">
                    <a:pos x="37" y="33"/>
                  </a:cxn>
                  <a:cxn ang="0">
                    <a:pos x="35" y="38"/>
                  </a:cxn>
                  <a:cxn ang="0">
                    <a:pos x="34" y="42"/>
                  </a:cxn>
                  <a:cxn ang="0">
                    <a:pos x="29" y="52"/>
                  </a:cxn>
                  <a:cxn ang="0">
                    <a:pos x="28" y="52"/>
                  </a:cxn>
                  <a:cxn ang="0">
                    <a:pos x="26" y="53"/>
                  </a:cxn>
                  <a:cxn ang="0">
                    <a:pos x="18" y="53"/>
                  </a:cxn>
                  <a:cxn ang="0">
                    <a:pos x="18" y="52"/>
                  </a:cxn>
                  <a:cxn ang="0">
                    <a:pos x="16" y="52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46" h="53">
                    <a:moveTo>
                      <a:pt x="2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3"/>
                    </a:lnTo>
                    <a:lnTo>
                      <a:pt x="26" y="38"/>
                    </a:lnTo>
                    <a:lnTo>
                      <a:pt x="29" y="32"/>
                    </a:lnTo>
                    <a:lnTo>
                      <a:pt x="31" y="27"/>
                    </a:lnTo>
                    <a:lnTo>
                      <a:pt x="32" y="21"/>
                    </a:lnTo>
                    <a:lnTo>
                      <a:pt x="36" y="6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6" y="5"/>
                    </a:lnTo>
                    <a:lnTo>
                      <a:pt x="45" y="8"/>
                    </a:lnTo>
                    <a:lnTo>
                      <a:pt x="44" y="16"/>
                    </a:lnTo>
                    <a:lnTo>
                      <a:pt x="42" y="20"/>
                    </a:lnTo>
                    <a:lnTo>
                      <a:pt x="41" y="25"/>
                    </a:lnTo>
                    <a:lnTo>
                      <a:pt x="37" y="33"/>
                    </a:lnTo>
                    <a:lnTo>
                      <a:pt x="35" y="38"/>
                    </a:lnTo>
                    <a:lnTo>
                      <a:pt x="34" y="42"/>
                    </a:lnTo>
                    <a:lnTo>
                      <a:pt x="29" y="52"/>
                    </a:lnTo>
                    <a:lnTo>
                      <a:pt x="28" y="52"/>
                    </a:lnTo>
                    <a:lnTo>
                      <a:pt x="26" y="53"/>
                    </a:lnTo>
                    <a:lnTo>
                      <a:pt x="18" y="53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56" name="Freeform 208"/>
              <p:cNvSpPr>
                <a:spLocks noEditPoints="1"/>
              </p:cNvSpPr>
              <p:nvPr/>
            </p:nvSpPr>
            <p:spPr bwMode="auto">
              <a:xfrm>
                <a:off x="3512" y="1785"/>
                <a:ext cx="48" cy="79"/>
              </a:xfrm>
              <a:custGeom>
                <a:avLst/>
                <a:gdLst/>
                <a:ahLst/>
                <a:cxnLst>
                  <a:cxn ang="0">
                    <a:pos x="21" y="33"/>
                  </a:cxn>
                  <a:cxn ang="0">
                    <a:pos x="12" y="43"/>
                  </a:cxn>
                  <a:cxn ang="0">
                    <a:pos x="9" y="57"/>
                  </a:cxn>
                  <a:cxn ang="0">
                    <a:pos x="11" y="64"/>
                  </a:cxn>
                  <a:cxn ang="0">
                    <a:pos x="21" y="71"/>
                  </a:cxn>
                  <a:cxn ang="0">
                    <a:pos x="27" y="71"/>
                  </a:cxn>
                  <a:cxn ang="0">
                    <a:pos x="32" y="69"/>
                  </a:cxn>
                  <a:cxn ang="0">
                    <a:pos x="37" y="62"/>
                  </a:cxn>
                  <a:cxn ang="0">
                    <a:pos x="38" y="48"/>
                  </a:cxn>
                  <a:cxn ang="0">
                    <a:pos x="30" y="38"/>
                  </a:cxn>
                  <a:cxn ang="0">
                    <a:pos x="23" y="32"/>
                  </a:cxn>
                  <a:cxn ang="0">
                    <a:pos x="29" y="1"/>
                  </a:cxn>
                  <a:cxn ang="0">
                    <a:pos x="37" y="2"/>
                  </a:cxn>
                  <a:cxn ang="0">
                    <a:pos x="40" y="4"/>
                  </a:cxn>
                  <a:cxn ang="0">
                    <a:pos x="43" y="5"/>
                  </a:cxn>
                  <a:cxn ang="0">
                    <a:pos x="44" y="11"/>
                  </a:cxn>
                  <a:cxn ang="0">
                    <a:pos x="43" y="12"/>
                  </a:cxn>
                  <a:cxn ang="0">
                    <a:pos x="39" y="11"/>
                  </a:cxn>
                  <a:cxn ang="0">
                    <a:pos x="32" y="9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19" y="10"/>
                  </a:cxn>
                  <a:cxn ang="0">
                    <a:pos x="18" y="12"/>
                  </a:cxn>
                  <a:cxn ang="0">
                    <a:pos x="19" y="16"/>
                  </a:cxn>
                  <a:cxn ang="0">
                    <a:pos x="23" y="21"/>
                  </a:cxn>
                  <a:cxn ang="0">
                    <a:pos x="29" y="26"/>
                  </a:cxn>
                  <a:cxn ang="0">
                    <a:pos x="44" y="38"/>
                  </a:cxn>
                  <a:cxn ang="0">
                    <a:pos x="48" y="58"/>
                  </a:cxn>
                  <a:cxn ang="0">
                    <a:pos x="44" y="68"/>
                  </a:cxn>
                  <a:cxn ang="0">
                    <a:pos x="34" y="77"/>
                  </a:cxn>
                  <a:cxn ang="0">
                    <a:pos x="23" y="79"/>
                  </a:cxn>
                  <a:cxn ang="0">
                    <a:pos x="16" y="78"/>
                  </a:cxn>
                  <a:cxn ang="0">
                    <a:pos x="9" y="76"/>
                  </a:cxn>
                  <a:cxn ang="0">
                    <a:pos x="6" y="72"/>
                  </a:cxn>
                  <a:cxn ang="0">
                    <a:pos x="0" y="59"/>
                  </a:cxn>
                  <a:cxn ang="0">
                    <a:pos x="1" y="48"/>
                  </a:cxn>
                  <a:cxn ang="0">
                    <a:pos x="4" y="38"/>
                  </a:cxn>
                  <a:cxn ang="0">
                    <a:pos x="12" y="30"/>
                  </a:cxn>
                  <a:cxn ang="0">
                    <a:pos x="11" y="21"/>
                  </a:cxn>
                  <a:cxn ang="0">
                    <a:pos x="9" y="17"/>
                  </a:cxn>
                  <a:cxn ang="0">
                    <a:pos x="8" y="14"/>
                  </a:cxn>
                  <a:cxn ang="0">
                    <a:pos x="9" y="9"/>
                  </a:cxn>
                  <a:cxn ang="0">
                    <a:pos x="18" y="1"/>
                  </a:cxn>
                  <a:cxn ang="0">
                    <a:pos x="26" y="0"/>
                  </a:cxn>
                </a:cxnLst>
                <a:rect l="0" t="0" r="r" b="b"/>
                <a:pathLst>
                  <a:path w="48" h="79">
                    <a:moveTo>
                      <a:pt x="23" y="32"/>
                    </a:moveTo>
                    <a:lnTo>
                      <a:pt x="21" y="33"/>
                    </a:lnTo>
                    <a:lnTo>
                      <a:pt x="13" y="41"/>
                    </a:lnTo>
                    <a:lnTo>
                      <a:pt x="12" y="43"/>
                    </a:lnTo>
                    <a:lnTo>
                      <a:pt x="9" y="51"/>
                    </a:lnTo>
                    <a:lnTo>
                      <a:pt x="9" y="57"/>
                    </a:lnTo>
                    <a:lnTo>
                      <a:pt x="11" y="61"/>
                    </a:lnTo>
                    <a:lnTo>
                      <a:pt x="11" y="64"/>
                    </a:lnTo>
                    <a:lnTo>
                      <a:pt x="17" y="71"/>
                    </a:lnTo>
                    <a:lnTo>
                      <a:pt x="21" y="71"/>
                    </a:lnTo>
                    <a:lnTo>
                      <a:pt x="24" y="72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2" y="69"/>
                    </a:lnTo>
                    <a:lnTo>
                      <a:pt x="34" y="67"/>
                    </a:lnTo>
                    <a:lnTo>
                      <a:pt x="37" y="62"/>
                    </a:lnTo>
                    <a:lnTo>
                      <a:pt x="38" y="58"/>
                    </a:lnTo>
                    <a:lnTo>
                      <a:pt x="38" y="48"/>
                    </a:lnTo>
                    <a:lnTo>
                      <a:pt x="35" y="43"/>
                    </a:lnTo>
                    <a:lnTo>
                      <a:pt x="30" y="38"/>
                    </a:lnTo>
                    <a:lnTo>
                      <a:pt x="28" y="35"/>
                    </a:lnTo>
                    <a:lnTo>
                      <a:pt x="23" y="32"/>
                    </a:lnTo>
                    <a:close/>
                    <a:moveTo>
                      <a:pt x="26" y="0"/>
                    </a:moveTo>
                    <a:lnTo>
                      <a:pt x="29" y="1"/>
                    </a:lnTo>
                    <a:lnTo>
                      <a:pt x="34" y="1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11"/>
                    </a:lnTo>
                    <a:lnTo>
                      <a:pt x="43" y="11"/>
                    </a:lnTo>
                    <a:lnTo>
                      <a:pt x="43" y="12"/>
                    </a:lnTo>
                    <a:lnTo>
                      <a:pt x="42" y="11"/>
                    </a:lnTo>
                    <a:lnTo>
                      <a:pt x="39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27" y="7"/>
                    </a:lnTo>
                    <a:lnTo>
                      <a:pt x="24" y="7"/>
                    </a:lnTo>
                    <a:lnTo>
                      <a:pt x="23" y="9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8" y="15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9" y="26"/>
                    </a:lnTo>
                    <a:lnTo>
                      <a:pt x="33" y="27"/>
                    </a:lnTo>
                    <a:lnTo>
                      <a:pt x="44" y="38"/>
                    </a:lnTo>
                    <a:lnTo>
                      <a:pt x="48" y="50"/>
                    </a:lnTo>
                    <a:lnTo>
                      <a:pt x="48" y="58"/>
                    </a:lnTo>
                    <a:lnTo>
                      <a:pt x="47" y="63"/>
                    </a:lnTo>
                    <a:lnTo>
                      <a:pt x="44" y="68"/>
                    </a:lnTo>
                    <a:lnTo>
                      <a:pt x="42" y="72"/>
                    </a:lnTo>
                    <a:lnTo>
                      <a:pt x="34" y="77"/>
                    </a:lnTo>
                    <a:lnTo>
                      <a:pt x="29" y="78"/>
                    </a:lnTo>
                    <a:lnTo>
                      <a:pt x="23" y="79"/>
                    </a:lnTo>
                    <a:lnTo>
                      <a:pt x="19" y="79"/>
                    </a:lnTo>
                    <a:lnTo>
                      <a:pt x="16" y="78"/>
                    </a:lnTo>
                    <a:lnTo>
                      <a:pt x="13" y="77"/>
                    </a:lnTo>
                    <a:lnTo>
                      <a:pt x="9" y="76"/>
                    </a:lnTo>
                    <a:lnTo>
                      <a:pt x="7" y="74"/>
                    </a:lnTo>
                    <a:lnTo>
                      <a:pt x="6" y="72"/>
                    </a:lnTo>
                    <a:lnTo>
                      <a:pt x="1" y="64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1" y="48"/>
                    </a:lnTo>
                    <a:lnTo>
                      <a:pt x="2" y="43"/>
                    </a:lnTo>
                    <a:lnTo>
                      <a:pt x="4" y="38"/>
                    </a:lnTo>
                    <a:lnTo>
                      <a:pt x="8" y="33"/>
                    </a:lnTo>
                    <a:lnTo>
                      <a:pt x="12" y="30"/>
                    </a:lnTo>
                    <a:lnTo>
                      <a:pt x="17" y="27"/>
                    </a:lnTo>
                    <a:lnTo>
                      <a:pt x="11" y="21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2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57" name="Freeform 209"/>
              <p:cNvSpPr>
                <a:spLocks noEditPoints="1"/>
              </p:cNvSpPr>
              <p:nvPr/>
            </p:nvSpPr>
            <p:spPr bwMode="auto">
              <a:xfrm>
                <a:off x="3571" y="1784"/>
                <a:ext cx="41" cy="80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7" y="28"/>
                  </a:cxn>
                  <a:cxn ang="0">
                    <a:pos x="40" y="38"/>
                  </a:cxn>
                  <a:cxn ang="0">
                    <a:pos x="38" y="37"/>
                  </a:cxn>
                  <a:cxn ang="0">
                    <a:pos x="36" y="36"/>
                  </a:cxn>
                  <a:cxn ang="0">
                    <a:pos x="28" y="33"/>
                  </a:cxn>
                  <a:cxn ang="0">
                    <a:pos x="15" y="34"/>
                  </a:cxn>
                  <a:cxn ang="0">
                    <a:pos x="11" y="37"/>
                  </a:cxn>
                  <a:cxn ang="0">
                    <a:pos x="14" y="46"/>
                  </a:cxn>
                  <a:cxn ang="0">
                    <a:pos x="17" y="48"/>
                  </a:cxn>
                  <a:cxn ang="0">
                    <a:pos x="33" y="54"/>
                  </a:cxn>
                  <a:cxn ang="0">
                    <a:pos x="32" y="56"/>
                  </a:cxn>
                  <a:cxn ang="0">
                    <a:pos x="14" y="57"/>
                  </a:cxn>
                  <a:cxn ang="0">
                    <a:pos x="10" y="62"/>
                  </a:cxn>
                  <a:cxn ang="0">
                    <a:pos x="10" y="65"/>
                  </a:cxn>
                  <a:cxn ang="0">
                    <a:pos x="12" y="70"/>
                  </a:cxn>
                  <a:cxn ang="0">
                    <a:pos x="16" y="72"/>
                  </a:cxn>
                  <a:cxn ang="0">
                    <a:pos x="26" y="73"/>
                  </a:cxn>
                  <a:cxn ang="0">
                    <a:pos x="35" y="70"/>
                  </a:cxn>
                  <a:cxn ang="0">
                    <a:pos x="37" y="69"/>
                  </a:cxn>
                  <a:cxn ang="0">
                    <a:pos x="40" y="68"/>
                  </a:cxn>
                  <a:cxn ang="0">
                    <a:pos x="41" y="74"/>
                  </a:cxn>
                  <a:cxn ang="0">
                    <a:pos x="37" y="77"/>
                  </a:cxn>
                  <a:cxn ang="0">
                    <a:pos x="30" y="79"/>
                  </a:cxn>
                  <a:cxn ang="0">
                    <a:pos x="16" y="80"/>
                  </a:cxn>
                  <a:cxn ang="0">
                    <a:pos x="5" y="75"/>
                  </a:cxn>
                  <a:cxn ang="0">
                    <a:pos x="1" y="70"/>
                  </a:cxn>
                  <a:cxn ang="0">
                    <a:pos x="0" y="60"/>
                  </a:cxn>
                  <a:cxn ang="0">
                    <a:pos x="2" y="57"/>
                  </a:cxn>
                  <a:cxn ang="0">
                    <a:pos x="6" y="53"/>
                  </a:cxn>
                  <a:cxn ang="0">
                    <a:pos x="10" y="52"/>
                  </a:cxn>
                  <a:cxn ang="0">
                    <a:pos x="2" y="46"/>
                  </a:cxn>
                  <a:cxn ang="0">
                    <a:pos x="1" y="42"/>
                  </a:cxn>
                  <a:cxn ang="0">
                    <a:pos x="2" y="37"/>
                  </a:cxn>
                  <a:cxn ang="0">
                    <a:pos x="7" y="29"/>
                  </a:cxn>
                  <a:cxn ang="0">
                    <a:pos x="17" y="26"/>
                  </a:cxn>
                  <a:cxn ang="0">
                    <a:pos x="31" y="0"/>
                  </a:cxn>
                  <a:cxn ang="0">
                    <a:pos x="31" y="1"/>
                  </a:cxn>
                  <a:cxn ang="0">
                    <a:pos x="25" y="18"/>
                  </a:cxn>
                  <a:cxn ang="0">
                    <a:pos x="17" y="17"/>
                  </a:cxn>
                  <a:cxn ang="0">
                    <a:pos x="23" y="0"/>
                  </a:cxn>
                </a:cxnLst>
                <a:rect l="0" t="0" r="r" b="b"/>
                <a:pathLst>
                  <a:path w="41" h="80">
                    <a:moveTo>
                      <a:pt x="17" y="26"/>
                    </a:moveTo>
                    <a:lnTo>
                      <a:pt x="30" y="26"/>
                    </a:lnTo>
                    <a:lnTo>
                      <a:pt x="32" y="27"/>
                    </a:lnTo>
                    <a:lnTo>
                      <a:pt x="37" y="28"/>
                    </a:lnTo>
                    <a:lnTo>
                      <a:pt x="40" y="31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7"/>
                    </a:lnTo>
                    <a:lnTo>
                      <a:pt x="37" y="37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28" y="33"/>
                    </a:lnTo>
                    <a:lnTo>
                      <a:pt x="17" y="33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1" y="37"/>
                    </a:lnTo>
                    <a:lnTo>
                      <a:pt x="11" y="43"/>
                    </a:lnTo>
                    <a:lnTo>
                      <a:pt x="14" y="46"/>
                    </a:lnTo>
                    <a:lnTo>
                      <a:pt x="16" y="47"/>
                    </a:lnTo>
                    <a:lnTo>
                      <a:pt x="17" y="48"/>
                    </a:lnTo>
                    <a:lnTo>
                      <a:pt x="33" y="48"/>
                    </a:lnTo>
                    <a:lnTo>
                      <a:pt x="33" y="54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16" y="56"/>
                    </a:lnTo>
                    <a:lnTo>
                      <a:pt x="14" y="57"/>
                    </a:lnTo>
                    <a:lnTo>
                      <a:pt x="10" y="60"/>
                    </a:lnTo>
                    <a:lnTo>
                      <a:pt x="10" y="62"/>
                    </a:lnTo>
                    <a:lnTo>
                      <a:pt x="9" y="64"/>
                    </a:lnTo>
                    <a:lnTo>
                      <a:pt x="10" y="65"/>
                    </a:lnTo>
                    <a:lnTo>
                      <a:pt x="10" y="68"/>
                    </a:lnTo>
                    <a:lnTo>
                      <a:pt x="12" y="70"/>
                    </a:lnTo>
                    <a:lnTo>
                      <a:pt x="15" y="72"/>
                    </a:lnTo>
                    <a:lnTo>
                      <a:pt x="16" y="72"/>
                    </a:lnTo>
                    <a:lnTo>
                      <a:pt x="20" y="73"/>
                    </a:lnTo>
                    <a:lnTo>
                      <a:pt x="26" y="73"/>
                    </a:lnTo>
                    <a:lnTo>
                      <a:pt x="30" y="72"/>
                    </a:lnTo>
                    <a:lnTo>
                      <a:pt x="35" y="70"/>
                    </a:lnTo>
                    <a:lnTo>
                      <a:pt x="36" y="69"/>
                    </a:lnTo>
                    <a:lnTo>
                      <a:pt x="37" y="69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1" y="69"/>
                    </a:lnTo>
                    <a:lnTo>
                      <a:pt x="41" y="74"/>
                    </a:lnTo>
                    <a:lnTo>
                      <a:pt x="38" y="77"/>
                    </a:lnTo>
                    <a:lnTo>
                      <a:pt x="37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7" y="80"/>
                    </a:lnTo>
                    <a:lnTo>
                      <a:pt x="16" y="80"/>
                    </a:lnTo>
                    <a:lnTo>
                      <a:pt x="9" y="78"/>
                    </a:lnTo>
                    <a:lnTo>
                      <a:pt x="5" y="75"/>
                    </a:lnTo>
                    <a:lnTo>
                      <a:pt x="2" y="74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1" y="58"/>
                    </a:lnTo>
                    <a:lnTo>
                      <a:pt x="2" y="57"/>
                    </a:lnTo>
                    <a:lnTo>
                      <a:pt x="4" y="54"/>
                    </a:lnTo>
                    <a:lnTo>
                      <a:pt x="6" y="53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7" y="51"/>
                    </a:lnTo>
                    <a:lnTo>
                      <a:pt x="2" y="46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7" y="29"/>
                    </a:lnTo>
                    <a:lnTo>
                      <a:pt x="10" y="28"/>
                    </a:lnTo>
                    <a:lnTo>
                      <a:pt x="17" y="26"/>
                    </a:lnTo>
                    <a:close/>
                    <a:moveTo>
                      <a:pt x="23" y="0"/>
                    </a:moveTo>
                    <a:lnTo>
                      <a:pt x="31" y="0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5" y="17"/>
                    </a:lnTo>
                    <a:lnTo>
                      <a:pt x="25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22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58" name="Freeform 210"/>
              <p:cNvSpPr>
                <a:spLocks noEditPoints="1"/>
              </p:cNvSpPr>
              <p:nvPr/>
            </p:nvSpPr>
            <p:spPr bwMode="auto">
              <a:xfrm>
                <a:off x="3620" y="1811"/>
                <a:ext cx="54" cy="53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19" y="9"/>
                  </a:cxn>
                  <a:cxn ang="0">
                    <a:pos x="17" y="10"/>
                  </a:cxn>
                  <a:cxn ang="0">
                    <a:pos x="14" y="12"/>
                  </a:cxn>
                  <a:cxn ang="0">
                    <a:pos x="13" y="15"/>
                  </a:cxn>
                  <a:cxn ang="0">
                    <a:pos x="10" y="22"/>
                  </a:cxn>
                  <a:cxn ang="0">
                    <a:pos x="10" y="33"/>
                  </a:cxn>
                  <a:cxn ang="0">
                    <a:pos x="12" y="37"/>
                  </a:cxn>
                  <a:cxn ang="0">
                    <a:pos x="13" y="40"/>
                  </a:cxn>
                  <a:cxn ang="0">
                    <a:pos x="15" y="42"/>
                  </a:cxn>
                  <a:cxn ang="0">
                    <a:pos x="18" y="43"/>
                  </a:cxn>
                  <a:cxn ang="0">
                    <a:pos x="25" y="46"/>
                  </a:cxn>
                  <a:cxn ang="0">
                    <a:pos x="33" y="43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39" y="33"/>
                  </a:cxn>
                  <a:cxn ang="0">
                    <a:pos x="39" y="21"/>
                  </a:cxn>
                  <a:cxn ang="0">
                    <a:pos x="34" y="11"/>
                  </a:cxn>
                  <a:cxn ang="0">
                    <a:pos x="31" y="9"/>
                  </a:cxn>
                  <a:cxn ang="0">
                    <a:pos x="29" y="7"/>
                  </a:cxn>
                  <a:cxn ang="0">
                    <a:pos x="23" y="7"/>
                  </a:cxn>
                  <a:cxn ang="0">
                    <a:pos x="19" y="0"/>
                  </a:cxn>
                  <a:cxn ang="0">
                    <a:pos x="54" y="0"/>
                  </a:cxn>
                  <a:cxn ang="0">
                    <a:pos x="54" y="6"/>
                  </a:cxn>
                  <a:cxn ang="0">
                    <a:pos x="52" y="7"/>
                  </a:cxn>
                  <a:cxn ang="0">
                    <a:pos x="40" y="7"/>
                  </a:cxn>
                  <a:cxn ang="0">
                    <a:pos x="41" y="9"/>
                  </a:cxn>
                  <a:cxn ang="0">
                    <a:pos x="42" y="11"/>
                  </a:cxn>
                  <a:cxn ang="0">
                    <a:pos x="45" y="14"/>
                  </a:cxn>
                  <a:cxn ang="0">
                    <a:pos x="46" y="16"/>
                  </a:cxn>
                  <a:cxn ang="0">
                    <a:pos x="47" y="21"/>
                  </a:cxn>
                  <a:cxn ang="0">
                    <a:pos x="49" y="27"/>
                  </a:cxn>
                  <a:cxn ang="0">
                    <a:pos x="47" y="32"/>
                  </a:cxn>
                  <a:cxn ang="0">
                    <a:pos x="47" y="37"/>
                  </a:cxn>
                  <a:cxn ang="0">
                    <a:pos x="45" y="42"/>
                  </a:cxn>
                  <a:cxn ang="0">
                    <a:pos x="42" y="46"/>
                  </a:cxn>
                  <a:cxn ang="0">
                    <a:pos x="35" y="51"/>
                  </a:cxn>
                  <a:cxn ang="0">
                    <a:pos x="25" y="53"/>
                  </a:cxn>
                  <a:cxn ang="0">
                    <a:pos x="20" y="53"/>
                  </a:cxn>
                  <a:cxn ang="0">
                    <a:pos x="17" y="52"/>
                  </a:cxn>
                  <a:cxn ang="0">
                    <a:pos x="14" y="51"/>
                  </a:cxn>
                  <a:cxn ang="0">
                    <a:pos x="10" y="50"/>
                  </a:cxn>
                  <a:cxn ang="0">
                    <a:pos x="7" y="46"/>
                  </a:cxn>
                  <a:cxn ang="0">
                    <a:pos x="4" y="42"/>
                  </a:cxn>
                  <a:cxn ang="0">
                    <a:pos x="2" y="37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2" y="21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8" y="7"/>
                  </a:cxn>
                  <a:cxn ang="0">
                    <a:pos x="10" y="4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54" h="53">
                    <a:moveTo>
                      <a:pt x="23" y="7"/>
                    </a:moveTo>
                    <a:lnTo>
                      <a:pt x="19" y="9"/>
                    </a:lnTo>
                    <a:lnTo>
                      <a:pt x="17" y="10"/>
                    </a:lnTo>
                    <a:lnTo>
                      <a:pt x="14" y="12"/>
                    </a:lnTo>
                    <a:lnTo>
                      <a:pt x="13" y="15"/>
                    </a:lnTo>
                    <a:lnTo>
                      <a:pt x="10" y="22"/>
                    </a:lnTo>
                    <a:lnTo>
                      <a:pt x="10" y="33"/>
                    </a:lnTo>
                    <a:lnTo>
                      <a:pt x="12" y="37"/>
                    </a:lnTo>
                    <a:lnTo>
                      <a:pt x="13" y="40"/>
                    </a:lnTo>
                    <a:lnTo>
                      <a:pt x="15" y="42"/>
                    </a:lnTo>
                    <a:lnTo>
                      <a:pt x="18" y="43"/>
                    </a:lnTo>
                    <a:lnTo>
                      <a:pt x="25" y="46"/>
                    </a:lnTo>
                    <a:lnTo>
                      <a:pt x="33" y="43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39" y="33"/>
                    </a:lnTo>
                    <a:lnTo>
                      <a:pt x="39" y="21"/>
                    </a:lnTo>
                    <a:lnTo>
                      <a:pt x="34" y="11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3" y="7"/>
                    </a:lnTo>
                    <a:close/>
                    <a:moveTo>
                      <a:pt x="19" y="0"/>
                    </a:moveTo>
                    <a:lnTo>
                      <a:pt x="54" y="0"/>
                    </a:lnTo>
                    <a:lnTo>
                      <a:pt x="54" y="6"/>
                    </a:lnTo>
                    <a:lnTo>
                      <a:pt x="52" y="7"/>
                    </a:lnTo>
                    <a:lnTo>
                      <a:pt x="40" y="7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5" y="14"/>
                    </a:lnTo>
                    <a:lnTo>
                      <a:pt x="46" y="16"/>
                    </a:lnTo>
                    <a:lnTo>
                      <a:pt x="47" y="21"/>
                    </a:lnTo>
                    <a:lnTo>
                      <a:pt x="49" y="27"/>
                    </a:lnTo>
                    <a:lnTo>
                      <a:pt x="47" y="32"/>
                    </a:lnTo>
                    <a:lnTo>
                      <a:pt x="47" y="37"/>
                    </a:lnTo>
                    <a:lnTo>
                      <a:pt x="45" y="42"/>
                    </a:lnTo>
                    <a:lnTo>
                      <a:pt x="42" y="46"/>
                    </a:lnTo>
                    <a:lnTo>
                      <a:pt x="35" y="51"/>
                    </a:lnTo>
                    <a:lnTo>
                      <a:pt x="25" y="53"/>
                    </a:lnTo>
                    <a:lnTo>
                      <a:pt x="20" y="53"/>
                    </a:lnTo>
                    <a:lnTo>
                      <a:pt x="17" y="52"/>
                    </a:lnTo>
                    <a:lnTo>
                      <a:pt x="14" y="51"/>
                    </a:lnTo>
                    <a:lnTo>
                      <a:pt x="10" y="50"/>
                    </a:lnTo>
                    <a:lnTo>
                      <a:pt x="7" y="46"/>
                    </a:lnTo>
                    <a:lnTo>
                      <a:pt x="4" y="42"/>
                    </a:lnTo>
                    <a:lnTo>
                      <a:pt x="2" y="37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59" name="Freeform 211"/>
              <p:cNvSpPr>
                <a:spLocks/>
              </p:cNvSpPr>
              <p:nvPr/>
            </p:nvSpPr>
            <p:spPr bwMode="auto">
              <a:xfrm>
                <a:off x="3681" y="1810"/>
                <a:ext cx="41" cy="5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2"/>
                  </a:cxn>
                  <a:cxn ang="0">
                    <a:pos x="40" y="12"/>
                  </a:cxn>
                  <a:cxn ang="0">
                    <a:pos x="38" y="11"/>
                  </a:cxn>
                  <a:cxn ang="0">
                    <a:pos x="35" y="10"/>
                  </a:cxn>
                  <a:cxn ang="0">
                    <a:pos x="29" y="7"/>
                  </a:cxn>
                  <a:cxn ang="0">
                    <a:pos x="15" y="8"/>
                  </a:cxn>
                  <a:cxn ang="0">
                    <a:pos x="11" y="11"/>
                  </a:cxn>
                  <a:cxn ang="0">
                    <a:pos x="14" y="20"/>
                  </a:cxn>
                  <a:cxn ang="0">
                    <a:pos x="17" y="22"/>
                  </a:cxn>
                  <a:cxn ang="0">
                    <a:pos x="33" y="28"/>
                  </a:cxn>
                  <a:cxn ang="0">
                    <a:pos x="32" y="30"/>
                  </a:cxn>
                  <a:cxn ang="0">
                    <a:pos x="14" y="31"/>
                  </a:cxn>
                  <a:cxn ang="0">
                    <a:pos x="10" y="36"/>
                  </a:cxn>
                  <a:cxn ang="0">
                    <a:pos x="10" y="39"/>
                  </a:cxn>
                  <a:cxn ang="0">
                    <a:pos x="12" y="44"/>
                  </a:cxn>
                  <a:cxn ang="0">
                    <a:pos x="16" y="46"/>
                  </a:cxn>
                  <a:cxn ang="0">
                    <a:pos x="26" y="47"/>
                  </a:cxn>
                  <a:cxn ang="0">
                    <a:pos x="35" y="44"/>
                  </a:cxn>
                  <a:cxn ang="0">
                    <a:pos x="37" y="43"/>
                  </a:cxn>
                  <a:cxn ang="0">
                    <a:pos x="40" y="42"/>
                  </a:cxn>
                  <a:cxn ang="0">
                    <a:pos x="41" y="48"/>
                  </a:cxn>
                  <a:cxn ang="0">
                    <a:pos x="37" y="51"/>
                  </a:cxn>
                  <a:cxn ang="0">
                    <a:pos x="30" y="53"/>
                  </a:cxn>
                  <a:cxn ang="0">
                    <a:pos x="16" y="54"/>
                  </a:cxn>
                  <a:cxn ang="0">
                    <a:pos x="5" y="49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31"/>
                  </a:cxn>
                  <a:cxn ang="0">
                    <a:pos x="6" y="27"/>
                  </a:cxn>
                  <a:cxn ang="0">
                    <a:pos x="10" y="26"/>
                  </a:cxn>
                  <a:cxn ang="0">
                    <a:pos x="3" y="20"/>
                  </a:cxn>
                  <a:cxn ang="0">
                    <a:pos x="1" y="16"/>
                  </a:cxn>
                  <a:cxn ang="0">
                    <a:pos x="3" y="11"/>
                  </a:cxn>
                  <a:cxn ang="0">
                    <a:pos x="7" y="3"/>
                  </a:cxn>
                  <a:cxn ang="0">
                    <a:pos x="17" y="0"/>
                  </a:cxn>
                </a:cxnLst>
                <a:rect l="0" t="0" r="r" b="b"/>
                <a:pathLst>
                  <a:path w="41" h="54">
                    <a:moveTo>
                      <a:pt x="17" y="0"/>
                    </a:moveTo>
                    <a:lnTo>
                      <a:pt x="30" y="0"/>
                    </a:lnTo>
                    <a:lnTo>
                      <a:pt x="32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0"/>
                    </a:lnTo>
                    <a:lnTo>
                      <a:pt x="33" y="10"/>
                    </a:lnTo>
                    <a:lnTo>
                      <a:pt x="29" y="7"/>
                    </a:lnTo>
                    <a:lnTo>
                      <a:pt x="17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14" y="20"/>
                    </a:lnTo>
                    <a:lnTo>
                      <a:pt x="16" y="21"/>
                    </a:lnTo>
                    <a:lnTo>
                      <a:pt x="17" y="2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12" y="44"/>
                    </a:lnTo>
                    <a:lnTo>
                      <a:pt x="15" y="46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30" y="46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1" y="43"/>
                    </a:lnTo>
                    <a:lnTo>
                      <a:pt x="41" y="48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2" y="53"/>
                    </a:lnTo>
                    <a:lnTo>
                      <a:pt x="30" y="53"/>
                    </a:lnTo>
                    <a:lnTo>
                      <a:pt x="27" y="54"/>
                    </a:lnTo>
                    <a:lnTo>
                      <a:pt x="16" y="54"/>
                    </a:lnTo>
                    <a:lnTo>
                      <a:pt x="9" y="52"/>
                    </a:lnTo>
                    <a:lnTo>
                      <a:pt x="5" y="49"/>
                    </a:lnTo>
                    <a:lnTo>
                      <a:pt x="3" y="48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1" y="32"/>
                    </a:lnTo>
                    <a:lnTo>
                      <a:pt x="3" y="31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7" y="25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0" name="Freeform 212"/>
              <p:cNvSpPr>
                <a:spLocks/>
              </p:cNvSpPr>
              <p:nvPr/>
            </p:nvSpPr>
            <p:spPr bwMode="auto">
              <a:xfrm>
                <a:off x="3736" y="1810"/>
                <a:ext cx="22" cy="5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36"/>
                  </a:cxn>
                  <a:cxn ang="0">
                    <a:pos x="9" y="38"/>
                  </a:cxn>
                  <a:cxn ang="0">
                    <a:pos x="9" y="42"/>
                  </a:cxn>
                  <a:cxn ang="0">
                    <a:pos x="11" y="43"/>
                  </a:cxn>
                  <a:cxn ang="0">
                    <a:pos x="11" y="44"/>
                  </a:cxn>
                  <a:cxn ang="0">
                    <a:pos x="12" y="46"/>
                  </a:cxn>
                  <a:cxn ang="0">
                    <a:pos x="22" y="46"/>
                  </a:cxn>
                  <a:cxn ang="0">
                    <a:pos x="22" y="52"/>
                  </a:cxn>
                  <a:cxn ang="0">
                    <a:pos x="21" y="53"/>
                  </a:cxn>
                  <a:cxn ang="0">
                    <a:pos x="18" y="53"/>
                  </a:cxn>
                  <a:cxn ang="0">
                    <a:pos x="17" y="54"/>
                  </a:cxn>
                  <a:cxn ang="0">
                    <a:pos x="9" y="54"/>
                  </a:cxn>
                  <a:cxn ang="0">
                    <a:pos x="7" y="53"/>
                  </a:cxn>
                  <a:cxn ang="0">
                    <a:pos x="3" y="49"/>
                  </a:cxn>
                  <a:cxn ang="0">
                    <a:pos x="1" y="44"/>
                  </a:cxn>
                  <a:cxn ang="0">
                    <a:pos x="0" y="41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22" h="54">
                    <a:moveTo>
                      <a:pt x="1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36"/>
                    </a:lnTo>
                    <a:lnTo>
                      <a:pt x="9" y="38"/>
                    </a:lnTo>
                    <a:lnTo>
                      <a:pt x="9" y="42"/>
                    </a:lnTo>
                    <a:lnTo>
                      <a:pt x="11" y="43"/>
                    </a:lnTo>
                    <a:lnTo>
                      <a:pt x="11" y="44"/>
                    </a:lnTo>
                    <a:lnTo>
                      <a:pt x="12" y="46"/>
                    </a:lnTo>
                    <a:lnTo>
                      <a:pt x="22" y="46"/>
                    </a:lnTo>
                    <a:lnTo>
                      <a:pt x="22" y="52"/>
                    </a:lnTo>
                    <a:lnTo>
                      <a:pt x="21" y="53"/>
                    </a:lnTo>
                    <a:lnTo>
                      <a:pt x="18" y="53"/>
                    </a:lnTo>
                    <a:lnTo>
                      <a:pt x="17" y="54"/>
                    </a:lnTo>
                    <a:lnTo>
                      <a:pt x="9" y="54"/>
                    </a:lnTo>
                    <a:lnTo>
                      <a:pt x="7" y="53"/>
                    </a:lnTo>
                    <a:lnTo>
                      <a:pt x="3" y="49"/>
                    </a:lnTo>
                    <a:lnTo>
                      <a:pt x="1" y="44"/>
                    </a:lnTo>
                    <a:lnTo>
                      <a:pt x="0" y="4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1" name="Freeform 213"/>
              <p:cNvSpPr>
                <a:spLocks/>
              </p:cNvSpPr>
              <p:nvPr/>
            </p:nvSpPr>
            <p:spPr bwMode="auto">
              <a:xfrm>
                <a:off x="3764" y="1810"/>
                <a:ext cx="37" cy="7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1" y="1"/>
                  </a:cxn>
                  <a:cxn ang="0">
                    <a:pos x="36" y="3"/>
                  </a:cxn>
                  <a:cxn ang="0">
                    <a:pos x="37" y="5"/>
                  </a:cxn>
                  <a:cxn ang="0">
                    <a:pos x="36" y="12"/>
                  </a:cxn>
                  <a:cxn ang="0">
                    <a:pos x="33" y="11"/>
                  </a:cxn>
                  <a:cxn ang="0">
                    <a:pos x="30" y="8"/>
                  </a:cxn>
                  <a:cxn ang="0">
                    <a:pos x="25" y="7"/>
                  </a:cxn>
                  <a:cxn ang="0">
                    <a:pos x="15" y="10"/>
                  </a:cxn>
                  <a:cxn ang="0">
                    <a:pos x="11" y="15"/>
                  </a:cxn>
                  <a:cxn ang="0">
                    <a:pos x="9" y="26"/>
                  </a:cxn>
                  <a:cxn ang="0">
                    <a:pos x="10" y="34"/>
                  </a:cxn>
                  <a:cxn ang="0">
                    <a:pos x="16" y="42"/>
                  </a:cxn>
                  <a:cxn ang="0">
                    <a:pos x="23" y="44"/>
                  </a:cxn>
                  <a:cxn ang="0">
                    <a:pos x="31" y="47"/>
                  </a:cxn>
                  <a:cxn ang="0">
                    <a:pos x="35" y="49"/>
                  </a:cxn>
                  <a:cxn ang="0">
                    <a:pos x="37" y="53"/>
                  </a:cxn>
                  <a:cxn ang="0">
                    <a:pos x="36" y="64"/>
                  </a:cxn>
                  <a:cxn ang="0">
                    <a:pos x="33" y="69"/>
                  </a:cxn>
                  <a:cxn ang="0">
                    <a:pos x="32" y="72"/>
                  </a:cxn>
                  <a:cxn ang="0">
                    <a:pos x="31" y="73"/>
                  </a:cxn>
                  <a:cxn ang="0">
                    <a:pos x="27" y="72"/>
                  </a:cxn>
                  <a:cxn ang="0">
                    <a:pos x="25" y="69"/>
                  </a:cxn>
                  <a:cxn ang="0">
                    <a:pos x="27" y="66"/>
                  </a:cxn>
                  <a:cxn ang="0">
                    <a:pos x="30" y="59"/>
                  </a:cxn>
                  <a:cxn ang="0">
                    <a:pos x="28" y="56"/>
                  </a:cxn>
                  <a:cxn ang="0">
                    <a:pos x="25" y="54"/>
                  </a:cxn>
                  <a:cxn ang="0">
                    <a:pos x="21" y="53"/>
                  </a:cxn>
                  <a:cxn ang="0">
                    <a:pos x="16" y="52"/>
                  </a:cxn>
                  <a:cxn ang="0">
                    <a:pos x="5" y="44"/>
                  </a:cxn>
                  <a:cxn ang="0">
                    <a:pos x="2" y="41"/>
                  </a:cxn>
                  <a:cxn ang="0">
                    <a:pos x="0" y="33"/>
                  </a:cxn>
                  <a:cxn ang="0">
                    <a:pos x="1" y="15"/>
                  </a:cxn>
                  <a:cxn ang="0">
                    <a:pos x="6" y="6"/>
                  </a:cxn>
                  <a:cxn ang="0">
                    <a:pos x="17" y="0"/>
                  </a:cxn>
                </a:cxnLst>
                <a:rect l="0" t="0" r="r" b="b"/>
                <a:pathLst>
                  <a:path w="37" h="73">
                    <a:moveTo>
                      <a:pt x="17" y="0"/>
                    </a:moveTo>
                    <a:lnTo>
                      <a:pt x="27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3" y="11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7" y="8"/>
                    </a:lnTo>
                    <a:lnTo>
                      <a:pt x="25" y="7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9" y="22"/>
                    </a:lnTo>
                    <a:lnTo>
                      <a:pt x="9" y="26"/>
                    </a:lnTo>
                    <a:lnTo>
                      <a:pt x="10" y="31"/>
                    </a:lnTo>
                    <a:lnTo>
                      <a:pt x="10" y="34"/>
                    </a:lnTo>
                    <a:lnTo>
                      <a:pt x="11" y="37"/>
                    </a:lnTo>
                    <a:lnTo>
                      <a:pt x="16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8" y="47"/>
                    </a:lnTo>
                    <a:lnTo>
                      <a:pt x="31" y="47"/>
                    </a:lnTo>
                    <a:lnTo>
                      <a:pt x="33" y="48"/>
                    </a:lnTo>
                    <a:lnTo>
                      <a:pt x="35" y="49"/>
                    </a:lnTo>
                    <a:lnTo>
                      <a:pt x="36" y="52"/>
                    </a:lnTo>
                    <a:lnTo>
                      <a:pt x="37" y="53"/>
                    </a:lnTo>
                    <a:lnTo>
                      <a:pt x="37" y="62"/>
                    </a:lnTo>
                    <a:lnTo>
                      <a:pt x="36" y="64"/>
                    </a:lnTo>
                    <a:lnTo>
                      <a:pt x="36" y="67"/>
                    </a:lnTo>
                    <a:lnTo>
                      <a:pt x="33" y="69"/>
                    </a:lnTo>
                    <a:lnTo>
                      <a:pt x="33" y="70"/>
                    </a:lnTo>
                    <a:lnTo>
                      <a:pt x="32" y="72"/>
                    </a:lnTo>
                    <a:lnTo>
                      <a:pt x="31" y="72"/>
                    </a:lnTo>
                    <a:lnTo>
                      <a:pt x="31" y="73"/>
                    </a:lnTo>
                    <a:lnTo>
                      <a:pt x="27" y="73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5" y="69"/>
                    </a:lnTo>
                    <a:lnTo>
                      <a:pt x="27" y="67"/>
                    </a:lnTo>
                    <a:lnTo>
                      <a:pt x="27" y="66"/>
                    </a:lnTo>
                    <a:lnTo>
                      <a:pt x="30" y="61"/>
                    </a:lnTo>
                    <a:lnTo>
                      <a:pt x="30" y="59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3"/>
                    </a:lnTo>
                    <a:lnTo>
                      <a:pt x="21" y="53"/>
                    </a:lnTo>
                    <a:lnTo>
                      <a:pt x="19" y="52"/>
                    </a:lnTo>
                    <a:lnTo>
                      <a:pt x="16" y="52"/>
                    </a:lnTo>
                    <a:lnTo>
                      <a:pt x="9" y="48"/>
                    </a:lnTo>
                    <a:lnTo>
                      <a:pt x="5" y="44"/>
                    </a:lnTo>
                    <a:lnTo>
                      <a:pt x="4" y="42"/>
                    </a:lnTo>
                    <a:lnTo>
                      <a:pt x="2" y="41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2" name="Freeform 214"/>
              <p:cNvSpPr>
                <a:spLocks noEditPoints="1"/>
              </p:cNvSpPr>
              <p:nvPr/>
            </p:nvSpPr>
            <p:spPr bwMode="auto">
              <a:xfrm>
                <a:off x="2053" y="2474"/>
                <a:ext cx="56" cy="79"/>
              </a:xfrm>
              <a:custGeom>
                <a:avLst/>
                <a:gdLst/>
                <a:ahLst/>
                <a:cxnLst>
                  <a:cxn ang="0">
                    <a:pos x="19" y="7"/>
                  </a:cxn>
                  <a:cxn ang="0">
                    <a:pos x="55" y="7"/>
                  </a:cxn>
                  <a:cxn ang="0">
                    <a:pos x="55" y="15"/>
                  </a:cxn>
                  <a:cxn ang="0">
                    <a:pos x="54" y="16"/>
                  </a:cxn>
                  <a:cxn ang="0">
                    <a:pos x="26" y="16"/>
                  </a:cxn>
                  <a:cxn ang="0">
                    <a:pos x="26" y="38"/>
                  </a:cxn>
                  <a:cxn ang="0">
                    <a:pos x="52" y="38"/>
                  </a:cxn>
                  <a:cxn ang="0">
                    <a:pos x="52" y="46"/>
                  </a:cxn>
                  <a:cxn ang="0">
                    <a:pos x="26" y="46"/>
                  </a:cxn>
                  <a:cxn ang="0">
                    <a:pos x="26" y="72"/>
                  </a:cxn>
                  <a:cxn ang="0">
                    <a:pos x="55" y="72"/>
                  </a:cxn>
                  <a:cxn ang="0">
                    <a:pos x="56" y="73"/>
                  </a:cxn>
                  <a:cxn ang="0">
                    <a:pos x="56" y="78"/>
                  </a:cxn>
                  <a:cxn ang="0">
                    <a:pos x="55" y="78"/>
                  </a:cxn>
                  <a:cxn ang="0">
                    <a:pos x="55" y="79"/>
                  </a:cxn>
                  <a:cxn ang="0">
                    <a:pos x="19" y="79"/>
                  </a:cxn>
                  <a:cxn ang="0">
                    <a:pos x="17" y="77"/>
                  </a:cxn>
                  <a:cxn ang="0">
                    <a:pos x="17" y="10"/>
                  </a:cxn>
                  <a:cxn ang="0">
                    <a:pos x="19" y="7"/>
                  </a:cxn>
                  <a:cxn ang="0">
                    <a:pos x="5" y="0"/>
                  </a:cxn>
                  <a:cxn ang="0">
                    <a:pos x="13" y="0"/>
                  </a:cxn>
                  <a:cxn ang="0">
                    <a:pos x="13" y="1"/>
                  </a:cxn>
                  <a:cxn ang="0">
                    <a:pos x="7" y="17"/>
                  </a:cxn>
                  <a:cxn ang="0">
                    <a:pos x="7" y="18"/>
                  </a:cxn>
                  <a:cxn ang="0">
                    <a:pos x="0" y="18"/>
                  </a:cxn>
                  <a:cxn ang="0">
                    <a:pos x="0" y="17"/>
                  </a:cxn>
                  <a:cxn ang="0">
                    <a:pos x="5" y="1"/>
                  </a:cxn>
                  <a:cxn ang="0">
                    <a:pos x="5" y="0"/>
                  </a:cxn>
                </a:cxnLst>
                <a:rect l="0" t="0" r="r" b="b"/>
                <a:pathLst>
                  <a:path w="56" h="79">
                    <a:moveTo>
                      <a:pt x="19" y="7"/>
                    </a:moveTo>
                    <a:lnTo>
                      <a:pt x="55" y="7"/>
                    </a:lnTo>
                    <a:lnTo>
                      <a:pt x="55" y="15"/>
                    </a:lnTo>
                    <a:lnTo>
                      <a:pt x="54" y="16"/>
                    </a:lnTo>
                    <a:lnTo>
                      <a:pt x="26" y="16"/>
                    </a:lnTo>
                    <a:lnTo>
                      <a:pt x="26" y="38"/>
                    </a:lnTo>
                    <a:lnTo>
                      <a:pt x="52" y="38"/>
                    </a:lnTo>
                    <a:lnTo>
                      <a:pt x="52" y="46"/>
                    </a:lnTo>
                    <a:lnTo>
                      <a:pt x="26" y="46"/>
                    </a:lnTo>
                    <a:lnTo>
                      <a:pt x="26" y="72"/>
                    </a:lnTo>
                    <a:lnTo>
                      <a:pt x="55" y="72"/>
                    </a:lnTo>
                    <a:lnTo>
                      <a:pt x="56" y="73"/>
                    </a:lnTo>
                    <a:lnTo>
                      <a:pt x="56" y="78"/>
                    </a:lnTo>
                    <a:lnTo>
                      <a:pt x="55" y="78"/>
                    </a:lnTo>
                    <a:lnTo>
                      <a:pt x="55" y="79"/>
                    </a:lnTo>
                    <a:lnTo>
                      <a:pt x="19" y="79"/>
                    </a:lnTo>
                    <a:lnTo>
                      <a:pt x="17" y="77"/>
                    </a:lnTo>
                    <a:lnTo>
                      <a:pt x="17" y="10"/>
                    </a:lnTo>
                    <a:lnTo>
                      <a:pt x="19" y="7"/>
                    </a:lnTo>
                    <a:close/>
                    <a:moveTo>
                      <a:pt x="5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3" name="Freeform 215"/>
              <p:cNvSpPr>
                <a:spLocks/>
              </p:cNvSpPr>
              <p:nvPr/>
            </p:nvSpPr>
            <p:spPr bwMode="auto">
              <a:xfrm>
                <a:off x="2117" y="2500"/>
                <a:ext cx="44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12" y="10"/>
                  </a:cxn>
                  <a:cxn ang="0">
                    <a:pos x="17" y="22"/>
                  </a:cxn>
                  <a:cxn ang="0">
                    <a:pos x="21" y="37"/>
                  </a:cxn>
                  <a:cxn ang="0">
                    <a:pos x="21" y="43"/>
                  </a:cxn>
                  <a:cxn ang="0">
                    <a:pos x="25" y="37"/>
                  </a:cxn>
                  <a:cxn ang="0">
                    <a:pos x="32" y="22"/>
                  </a:cxn>
                  <a:cxn ang="0">
                    <a:pos x="36" y="7"/>
                  </a:cxn>
                  <a:cxn ang="0">
                    <a:pos x="36" y="1"/>
                  </a:cxn>
                  <a:cxn ang="0">
                    <a:pos x="37" y="1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4" y="8"/>
                  </a:cxn>
                  <a:cxn ang="0">
                    <a:pos x="42" y="21"/>
                  </a:cxn>
                  <a:cxn ang="0">
                    <a:pos x="37" y="33"/>
                  </a:cxn>
                  <a:cxn ang="0">
                    <a:pos x="33" y="39"/>
                  </a:cxn>
                  <a:cxn ang="0">
                    <a:pos x="28" y="47"/>
                  </a:cxn>
                  <a:cxn ang="0">
                    <a:pos x="23" y="53"/>
                  </a:cxn>
                  <a:cxn ang="0">
                    <a:pos x="23" y="58"/>
                  </a:cxn>
                  <a:cxn ang="0">
                    <a:pos x="25" y="61"/>
                  </a:cxn>
                  <a:cxn ang="0">
                    <a:pos x="25" y="72"/>
                  </a:cxn>
                  <a:cxn ang="0">
                    <a:pos x="23" y="73"/>
                  </a:cxn>
                  <a:cxn ang="0">
                    <a:pos x="16" y="73"/>
                  </a:cxn>
                  <a:cxn ang="0">
                    <a:pos x="16" y="72"/>
                  </a:cxn>
                  <a:cxn ang="0">
                    <a:pos x="15" y="68"/>
                  </a:cxn>
                  <a:cxn ang="0">
                    <a:pos x="15" y="57"/>
                  </a:cxn>
                  <a:cxn ang="0">
                    <a:pos x="14" y="51"/>
                  </a:cxn>
                  <a:cxn ang="0">
                    <a:pos x="14" y="48"/>
                  </a:cxn>
                  <a:cxn ang="0">
                    <a:pos x="12" y="44"/>
                  </a:cxn>
                  <a:cxn ang="0">
                    <a:pos x="12" y="41"/>
                  </a:cxn>
                  <a:cxn ang="0">
                    <a:pos x="11" y="37"/>
                  </a:cxn>
                  <a:cxn ang="0">
                    <a:pos x="7" y="22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44" h="73">
                    <a:moveTo>
                      <a:pt x="2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2" y="10"/>
                    </a:lnTo>
                    <a:lnTo>
                      <a:pt x="17" y="22"/>
                    </a:lnTo>
                    <a:lnTo>
                      <a:pt x="21" y="37"/>
                    </a:lnTo>
                    <a:lnTo>
                      <a:pt x="21" y="43"/>
                    </a:lnTo>
                    <a:lnTo>
                      <a:pt x="25" y="37"/>
                    </a:lnTo>
                    <a:lnTo>
                      <a:pt x="32" y="22"/>
                    </a:lnTo>
                    <a:lnTo>
                      <a:pt x="36" y="7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8"/>
                    </a:lnTo>
                    <a:lnTo>
                      <a:pt x="42" y="21"/>
                    </a:lnTo>
                    <a:lnTo>
                      <a:pt x="37" y="33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3" y="53"/>
                    </a:lnTo>
                    <a:lnTo>
                      <a:pt x="23" y="58"/>
                    </a:lnTo>
                    <a:lnTo>
                      <a:pt x="25" y="61"/>
                    </a:lnTo>
                    <a:lnTo>
                      <a:pt x="25" y="72"/>
                    </a:lnTo>
                    <a:lnTo>
                      <a:pt x="23" y="73"/>
                    </a:lnTo>
                    <a:lnTo>
                      <a:pt x="16" y="73"/>
                    </a:lnTo>
                    <a:lnTo>
                      <a:pt x="16" y="72"/>
                    </a:lnTo>
                    <a:lnTo>
                      <a:pt x="15" y="68"/>
                    </a:lnTo>
                    <a:lnTo>
                      <a:pt x="15" y="57"/>
                    </a:lnTo>
                    <a:lnTo>
                      <a:pt x="14" y="51"/>
                    </a:lnTo>
                    <a:lnTo>
                      <a:pt x="14" y="48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1" y="37"/>
                    </a:lnTo>
                    <a:lnTo>
                      <a:pt x="7" y="2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4" name="Freeform 216"/>
              <p:cNvSpPr>
                <a:spLocks/>
              </p:cNvSpPr>
              <p:nvPr/>
            </p:nvSpPr>
            <p:spPr bwMode="auto">
              <a:xfrm>
                <a:off x="2168" y="2500"/>
                <a:ext cx="44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12" y="10"/>
                  </a:cxn>
                  <a:cxn ang="0">
                    <a:pos x="17" y="22"/>
                  </a:cxn>
                  <a:cxn ang="0">
                    <a:pos x="19" y="32"/>
                  </a:cxn>
                  <a:cxn ang="0">
                    <a:pos x="19" y="37"/>
                  </a:cxn>
                  <a:cxn ang="0">
                    <a:pos x="21" y="39"/>
                  </a:cxn>
                  <a:cxn ang="0">
                    <a:pos x="21" y="43"/>
                  </a:cxn>
                  <a:cxn ang="0">
                    <a:pos x="24" y="37"/>
                  </a:cxn>
                  <a:cxn ang="0">
                    <a:pos x="32" y="22"/>
                  </a:cxn>
                  <a:cxn ang="0">
                    <a:pos x="34" y="12"/>
                  </a:cxn>
                  <a:cxn ang="0">
                    <a:pos x="34" y="2"/>
                  </a:cxn>
                  <a:cxn ang="0">
                    <a:pos x="37" y="0"/>
                  </a:cxn>
                  <a:cxn ang="0">
                    <a:pos x="42" y="0"/>
                  </a:cxn>
                  <a:cxn ang="0">
                    <a:pos x="43" y="1"/>
                  </a:cxn>
                  <a:cxn ang="0">
                    <a:pos x="44" y="1"/>
                  </a:cxn>
                  <a:cxn ang="0">
                    <a:pos x="44" y="8"/>
                  </a:cxn>
                  <a:cxn ang="0">
                    <a:pos x="42" y="21"/>
                  </a:cxn>
                  <a:cxn ang="0">
                    <a:pos x="37" y="33"/>
                  </a:cxn>
                  <a:cxn ang="0">
                    <a:pos x="33" y="39"/>
                  </a:cxn>
                  <a:cxn ang="0">
                    <a:pos x="28" y="47"/>
                  </a:cxn>
                  <a:cxn ang="0">
                    <a:pos x="23" y="53"/>
                  </a:cxn>
                  <a:cxn ang="0">
                    <a:pos x="23" y="61"/>
                  </a:cxn>
                  <a:cxn ang="0">
                    <a:pos x="24" y="63"/>
                  </a:cxn>
                  <a:cxn ang="0">
                    <a:pos x="24" y="72"/>
                  </a:cxn>
                  <a:cxn ang="0">
                    <a:pos x="23" y="72"/>
                  </a:cxn>
                  <a:cxn ang="0">
                    <a:pos x="23" y="73"/>
                  </a:cxn>
                  <a:cxn ang="0">
                    <a:pos x="16" y="73"/>
                  </a:cxn>
                  <a:cxn ang="0">
                    <a:pos x="15" y="72"/>
                  </a:cxn>
                  <a:cxn ang="0">
                    <a:pos x="15" y="57"/>
                  </a:cxn>
                  <a:cxn ang="0">
                    <a:pos x="12" y="44"/>
                  </a:cxn>
                  <a:cxn ang="0">
                    <a:pos x="12" y="41"/>
                  </a:cxn>
                  <a:cxn ang="0">
                    <a:pos x="11" y="37"/>
                  </a:cxn>
                  <a:cxn ang="0">
                    <a:pos x="8" y="27"/>
                  </a:cxn>
                  <a:cxn ang="0">
                    <a:pos x="6" y="22"/>
                  </a:cxn>
                  <a:cxn ang="0">
                    <a:pos x="5" y="16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44" h="73">
                    <a:moveTo>
                      <a:pt x="2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2" y="10"/>
                    </a:lnTo>
                    <a:lnTo>
                      <a:pt x="17" y="22"/>
                    </a:lnTo>
                    <a:lnTo>
                      <a:pt x="19" y="32"/>
                    </a:lnTo>
                    <a:lnTo>
                      <a:pt x="19" y="37"/>
                    </a:lnTo>
                    <a:lnTo>
                      <a:pt x="21" y="39"/>
                    </a:lnTo>
                    <a:lnTo>
                      <a:pt x="21" y="43"/>
                    </a:lnTo>
                    <a:lnTo>
                      <a:pt x="24" y="37"/>
                    </a:lnTo>
                    <a:lnTo>
                      <a:pt x="32" y="22"/>
                    </a:lnTo>
                    <a:lnTo>
                      <a:pt x="34" y="12"/>
                    </a:lnTo>
                    <a:lnTo>
                      <a:pt x="34" y="2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8"/>
                    </a:lnTo>
                    <a:lnTo>
                      <a:pt x="42" y="21"/>
                    </a:lnTo>
                    <a:lnTo>
                      <a:pt x="37" y="33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3" y="53"/>
                    </a:lnTo>
                    <a:lnTo>
                      <a:pt x="23" y="61"/>
                    </a:lnTo>
                    <a:lnTo>
                      <a:pt x="24" y="63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3" y="73"/>
                    </a:lnTo>
                    <a:lnTo>
                      <a:pt x="16" y="73"/>
                    </a:lnTo>
                    <a:lnTo>
                      <a:pt x="15" y="72"/>
                    </a:lnTo>
                    <a:lnTo>
                      <a:pt x="15" y="57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1" y="37"/>
                    </a:lnTo>
                    <a:lnTo>
                      <a:pt x="8" y="27"/>
                    </a:lnTo>
                    <a:lnTo>
                      <a:pt x="6" y="22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5" name="Freeform 217"/>
              <p:cNvSpPr>
                <a:spLocks noEditPoints="1"/>
              </p:cNvSpPr>
              <p:nvPr/>
            </p:nvSpPr>
            <p:spPr bwMode="auto">
              <a:xfrm>
                <a:off x="2221" y="2500"/>
                <a:ext cx="47" cy="73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17" y="8"/>
                  </a:cxn>
                  <a:cxn ang="0">
                    <a:pos x="12" y="13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41"/>
                  </a:cxn>
                  <a:cxn ang="0">
                    <a:pos x="12" y="43"/>
                  </a:cxn>
                  <a:cxn ang="0">
                    <a:pos x="23" y="47"/>
                  </a:cxn>
                  <a:cxn ang="0">
                    <a:pos x="26" y="46"/>
                  </a:cxn>
                  <a:cxn ang="0">
                    <a:pos x="30" y="44"/>
                  </a:cxn>
                  <a:cxn ang="0">
                    <a:pos x="32" y="43"/>
                  </a:cxn>
                  <a:cxn ang="0">
                    <a:pos x="35" y="38"/>
                  </a:cxn>
                  <a:cxn ang="0">
                    <a:pos x="37" y="31"/>
                  </a:cxn>
                  <a:cxn ang="0">
                    <a:pos x="37" y="23"/>
                  </a:cxn>
                  <a:cxn ang="0">
                    <a:pos x="36" y="20"/>
                  </a:cxn>
                  <a:cxn ang="0">
                    <a:pos x="36" y="17"/>
                  </a:cxn>
                  <a:cxn ang="0">
                    <a:pos x="35" y="15"/>
                  </a:cxn>
                  <a:cxn ang="0">
                    <a:pos x="33" y="13"/>
                  </a:cxn>
                  <a:cxn ang="0">
                    <a:pos x="32" y="11"/>
                  </a:cxn>
                  <a:cxn ang="0">
                    <a:pos x="30" y="8"/>
                  </a:cxn>
                  <a:cxn ang="0">
                    <a:pos x="27" y="7"/>
                  </a:cxn>
                  <a:cxn ang="0">
                    <a:pos x="20" y="7"/>
                  </a:cxn>
                  <a:cxn ang="0">
                    <a:pos x="18" y="0"/>
                  </a:cxn>
                  <a:cxn ang="0">
                    <a:pos x="28" y="0"/>
                  </a:cxn>
                  <a:cxn ang="0">
                    <a:pos x="33" y="1"/>
                  </a:cxn>
                  <a:cxn ang="0">
                    <a:pos x="41" y="6"/>
                  </a:cxn>
                  <a:cxn ang="0">
                    <a:pos x="43" y="10"/>
                  </a:cxn>
                  <a:cxn ang="0">
                    <a:pos x="46" y="20"/>
                  </a:cxn>
                  <a:cxn ang="0">
                    <a:pos x="47" y="26"/>
                  </a:cxn>
                  <a:cxn ang="0">
                    <a:pos x="46" y="33"/>
                  </a:cxn>
                  <a:cxn ang="0">
                    <a:pos x="43" y="43"/>
                  </a:cxn>
                  <a:cxn ang="0">
                    <a:pos x="41" y="47"/>
                  </a:cxn>
                  <a:cxn ang="0">
                    <a:pos x="33" y="52"/>
                  </a:cxn>
                  <a:cxn ang="0">
                    <a:pos x="23" y="54"/>
                  </a:cxn>
                  <a:cxn ang="0">
                    <a:pos x="20" y="54"/>
                  </a:cxn>
                  <a:cxn ang="0">
                    <a:pos x="12" y="52"/>
                  </a:cxn>
                  <a:cxn ang="0">
                    <a:pos x="10" y="49"/>
                  </a:cxn>
                  <a:cxn ang="0">
                    <a:pos x="10" y="72"/>
                  </a:cxn>
                  <a:cxn ang="0">
                    <a:pos x="9" y="73"/>
                  </a:cxn>
                  <a:cxn ang="0">
                    <a:pos x="1" y="73"/>
                  </a:cxn>
                  <a:cxn ang="0">
                    <a:pos x="1" y="72"/>
                  </a:cxn>
                  <a:cxn ang="0">
                    <a:pos x="0" y="72"/>
                  </a:cxn>
                  <a:cxn ang="0">
                    <a:pos x="0" y="26"/>
                  </a:cxn>
                  <a:cxn ang="0">
                    <a:pos x="1" y="22"/>
                  </a:cxn>
                  <a:cxn ang="0">
                    <a:pos x="1" y="18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10" y="4"/>
                  </a:cxn>
                  <a:cxn ang="0">
                    <a:pos x="13" y="1"/>
                  </a:cxn>
                  <a:cxn ang="0">
                    <a:pos x="18" y="0"/>
                  </a:cxn>
                </a:cxnLst>
                <a:rect l="0" t="0" r="r" b="b"/>
                <a:pathLst>
                  <a:path w="47" h="73">
                    <a:moveTo>
                      <a:pt x="20" y="7"/>
                    </a:moveTo>
                    <a:lnTo>
                      <a:pt x="17" y="8"/>
                    </a:lnTo>
                    <a:lnTo>
                      <a:pt x="12" y="13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41"/>
                    </a:lnTo>
                    <a:lnTo>
                      <a:pt x="12" y="43"/>
                    </a:lnTo>
                    <a:lnTo>
                      <a:pt x="23" y="47"/>
                    </a:lnTo>
                    <a:lnTo>
                      <a:pt x="26" y="46"/>
                    </a:lnTo>
                    <a:lnTo>
                      <a:pt x="30" y="44"/>
                    </a:lnTo>
                    <a:lnTo>
                      <a:pt x="32" y="43"/>
                    </a:lnTo>
                    <a:lnTo>
                      <a:pt x="35" y="38"/>
                    </a:lnTo>
                    <a:lnTo>
                      <a:pt x="37" y="31"/>
                    </a:lnTo>
                    <a:lnTo>
                      <a:pt x="37" y="23"/>
                    </a:lnTo>
                    <a:lnTo>
                      <a:pt x="36" y="20"/>
                    </a:lnTo>
                    <a:lnTo>
                      <a:pt x="36" y="17"/>
                    </a:lnTo>
                    <a:lnTo>
                      <a:pt x="35" y="15"/>
                    </a:lnTo>
                    <a:lnTo>
                      <a:pt x="33" y="13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7" y="7"/>
                    </a:lnTo>
                    <a:lnTo>
                      <a:pt x="20" y="7"/>
                    </a:lnTo>
                    <a:close/>
                    <a:moveTo>
                      <a:pt x="18" y="0"/>
                    </a:moveTo>
                    <a:lnTo>
                      <a:pt x="28" y="0"/>
                    </a:lnTo>
                    <a:lnTo>
                      <a:pt x="33" y="1"/>
                    </a:lnTo>
                    <a:lnTo>
                      <a:pt x="41" y="6"/>
                    </a:lnTo>
                    <a:lnTo>
                      <a:pt x="43" y="10"/>
                    </a:lnTo>
                    <a:lnTo>
                      <a:pt x="46" y="20"/>
                    </a:lnTo>
                    <a:lnTo>
                      <a:pt x="47" y="26"/>
                    </a:lnTo>
                    <a:lnTo>
                      <a:pt x="46" y="33"/>
                    </a:lnTo>
                    <a:lnTo>
                      <a:pt x="43" y="43"/>
                    </a:lnTo>
                    <a:lnTo>
                      <a:pt x="41" y="47"/>
                    </a:lnTo>
                    <a:lnTo>
                      <a:pt x="33" y="52"/>
                    </a:lnTo>
                    <a:lnTo>
                      <a:pt x="23" y="54"/>
                    </a:lnTo>
                    <a:lnTo>
                      <a:pt x="20" y="54"/>
                    </a:lnTo>
                    <a:lnTo>
                      <a:pt x="12" y="52"/>
                    </a:lnTo>
                    <a:lnTo>
                      <a:pt x="10" y="49"/>
                    </a:lnTo>
                    <a:lnTo>
                      <a:pt x="10" y="72"/>
                    </a:lnTo>
                    <a:lnTo>
                      <a:pt x="9" y="73"/>
                    </a:lnTo>
                    <a:lnTo>
                      <a:pt x="1" y="73"/>
                    </a:lnTo>
                    <a:lnTo>
                      <a:pt x="1" y="72"/>
                    </a:lnTo>
                    <a:lnTo>
                      <a:pt x="0" y="72"/>
                    </a:lnTo>
                    <a:lnTo>
                      <a:pt x="0" y="26"/>
                    </a:lnTo>
                    <a:lnTo>
                      <a:pt x="1" y="22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3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6" name="Freeform 218"/>
              <p:cNvSpPr>
                <a:spLocks noEditPoints="1"/>
              </p:cNvSpPr>
              <p:nvPr/>
            </p:nvSpPr>
            <p:spPr bwMode="auto">
              <a:xfrm>
                <a:off x="2278" y="2500"/>
                <a:ext cx="57" cy="54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11" y="16"/>
                  </a:cxn>
                  <a:cxn ang="0">
                    <a:pos x="10" y="35"/>
                  </a:cxn>
                  <a:cxn ang="0">
                    <a:pos x="12" y="41"/>
                  </a:cxn>
                  <a:cxn ang="0">
                    <a:pos x="18" y="46"/>
                  </a:cxn>
                  <a:cxn ang="0">
                    <a:pos x="25" y="46"/>
                  </a:cxn>
                  <a:cxn ang="0">
                    <a:pos x="32" y="41"/>
                  </a:cxn>
                  <a:cxn ang="0">
                    <a:pos x="34" y="35"/>
                  </a:cxn>
                  <a:cxn ang="0">
                    <a:pos x="32" y="15"/>
                  </a:cxn>
                  <a:cxn ang="0">
                    <a:pos x="29" y="10"/>
                  </a:cxn>
                  <a:cxn ang="0">
                    <a:pos x="18" y="7"/>
                  </a:cxn>
                  <a:cxn ang="0">
                    <a:pos x="26" y="0"/>
                  </a:cxn>
                  <a:cxn ang="0">
                    <a:pos x="32" y="2"/>
                  </a:cxn>
                  <a:cxn ang="0">
                    <a:pos x="36" y="6"/>
                  </a:cxn>
                  <a:cxn ang="0">
                    <a:pos x="41" y="17"/>
                  </a:cxn>
                  <a:cxn ang="0">
                    <a:pos x="42" y="10"/>
                  </a:cxn>
                  <a:cxn ang="0">
                    <a:pos x="43" y="4"/>
                  </a:cxn>
                  <a:cxn ang="0">
                    <a:pos x="44" y="1"/>
                  </a:cxn>
                  <a:cxn ang="0">
                    <a:pos x="49" y="0"/>
                  </a:cxn>
                  <a:cxn ang="0">
                    <a:pos x="52" y="1"/>
                  </a:cxn>
                  <a:cxn ang="0">
                    <a:pos x="49" y="12"/>
                  </a:cxn>
                  <a:cxn ang="0">
                    <a:pos x="48" y="17"/>
                  </a:cxn>
                  <a:cxn ang="0">
                    <a:pos x="47" y="23"/>
                  </a:cxn>
                  <a:cxn ang="0">
                    <a:pos x="44" y="32"/>
                  </a:cxn>
                  <a:cxn ang="0">
                    <a:pos x="46" y="44"/>
                  </a:cxn>
                  <a:cxn ang="0">
                    <a:pos x="48" y="46"/>
                  </a:cxn>
                  <a:cxn ang="0">
                    <a:pos x="51" y="47"/>
                  </a:cxn>
                  <a:cxn ang="0">
                    <a:pos x="55" y="46"/>
                  </a:cxn>
                  <a:cxn ang="0">
                    <a:pos x="57" y="49"/>
                  </a:cxn>
                  <a:cxn ang="0">
                    <a:pos x="55" y="53"/>
                  </a:cxn>
                  <a:cxn ang="0">
                    <a:pos x="52" y="54"/>
                  </a:cxn>
                  <a:cxn ang="0">
                    <a:pos x="44" y="53"/>
                  </a:cxn>
                  <a:cxn ang="0">
                    <a:pos x="42" y="52"/>
                  </a:cxn>
                  <a:cxn ang="0">
                    <a:pos x="38" y="48"/>
                  </a:cxn>
                  <a:cxn ang="0">
                    <a:pos x="37" y="43"/>
                  </a:cxn>
                  <a:cxn ang="0">
                    <a:pos x="33" y="49"/>
                  </a:cxn>
                  <a:cxn ang="0">
                    <a:pos x="21" y="54"/>
                  </a:cxn>
                  <a:cxn ang="0">
                    <a:pos x="11" y="52"/>
                  </a:cxn>
                  <a:cxn ang="0">
                    <a:pos x="5" y="47"/>
                  </a:cxn>
                  <a:cxn ang="0">
                    <a:pos x="1" y="38"/>
                  </a:cxn>
                  <a:cxn ang="0">
                    <a:pos x="0" y="21"/>
                  </a:cxn>
                  <a:cxn ang="0">
                    <a:pos x="2" y="12"/>
                  </a:cxn>
                  <a:cxn ang="0">
                    <a:pos x="6" y="7"/>
                  </a:cxn>
                  <a:cxn ang="0">
                    <a:pos x="12" y="1"/>
                  </a:cxn>
                </a:cxnLst>
                <a:rect l="0" t="0" r="r" b="b"/>
                <a:pathLst>
                  <a:path w="57" h="54">
                    <a:moveTo>
                      <a:pt x="18" y="7"/>
                    </a:moveTo>
                    <a:lnTo>
                      <a:pt x="16" y="8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35"/>
                    </a:lnTo>
                    <a:lnTo>
                      <a:pt x="11" y="37"/>
                    </a:lnTo>
                    <a:lnTo>
                      <a:pt x="12" y="41"/>
                    </a:lnTo>
                    <a:lnTo>
                      <a:pt x="13" y="43"/>
                    </a:lnTo>
                    <a:lnTo>
                      <a:pt x="18" y="46"/>
                    </a:lnTo>
                    <a:lnTo>
                      <a:pt x="22" y="47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32" y="41"/>
                    </a:lnTo>
                    <a:lnTo>
                      <a:pt x="33" y="38"/>
                    </a:lnTo>
                    <a:lnTo>
                      <a:pt x="34" y="35"/>
                    </a:lnTo>
                    <a:lnTo>
                      <a:pt x="34" y="17"/>
                    </a:lnTo>
                    <a:lnTo>
                      <a:pt x="32" y="15"/>
                    </a:lnTo>
                    <a:lnTo>
                      <a:pt x="31" y="11"/>
                    </a:lnTo>
                    <a:lnTo>
                      <a:pt x="29" y="10"/>
                    </a:lnTo>
                    <a:lnTo>
                      <a:pt x="25" y="7"/>
                    </a:lnTo>
                    <a:lnTo>
                      <a:pt x="18" y="7"/>
                    </a:lnTo>
                    <a:close/>
                    <a:moveTo>
                      <a:pt x="17" y="0"/>
                    </a:moveTo>
                    <a:lnTo>
                      <a:pt x="26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8" y="10"/>
                    </a:lnTo>
                    <a:lnTo>
                      <a:pt x="41" y="17"/>
                    </a:lnTo>
                    <a:lnTo>
                      <a:pt x="41" y="13"/>
                    </a:lnTo>
                    <a:lnTo>
                      <a:pt x="42" y="10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5"/>
                    </a:lnTo>
                    <a:lnTo>
                      <a:pt x="49" y="12"/>
                    </a:lnTo>
                    <a:lnTo>
                      <a:pt x="49" y="15"/>
                    </a:lnTo>
                    <a:lnTo>
                      <a:pt x="48" y="17"/>
                    </a:lnTo>
                    <a:lnTo>
                      <a:pt x="48" y="21"/>
                    </a:lnTo>
                    <a:lnTo>
                      <a:pt x="47" y="23"/>
                    </a:lnTo>
                    <a:lnTo>
                      <a:pt x="46" y="27"/>
                    </a:lnTo>
                    <a:lnTo>
                      <a:pt x="44" y="32"/>
                    </a:lnTo>
                    <a:lnTo>
                      <a:pt x="44" y="39"/>
                    </a:lnTo>
                    <a:lnTo>
                      <a:pt x="46" y="44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9" y="47"/>
                    </a:lnTo>
                    <a:lnTo>
                      <a:pt x="51" y="47"/>
                    </a:lnTo>
                    <a:lnTo>
                      <a:pt x="51" y="46"/>
                    </a:lnTo>
                    <a:lnTo>
                      <a:pt x="55" y="46"/>
                    </a:lnTo>
                    <a:lnTo>
                      <a:pt x="57" y="47"/>
                    </a:lnTo>
                    <a:lnTo>
                      <a:pt x="57" y="49"/>
                    </a:lnTo>
                    <a:lnTo>
                      <a:pt x="55" y="51"/>
                    </a:lnTo>
                    <a:lnTo>
                      <a:pt x="55" y="53"/>
                    </a:lnTo>
                    <a:lnTo>
                      <a:pt x="53" y="53"/>
                    </a:lnTo>
                    <a:lnTo>
                      <a:pt x="52" y="54"/>
                    </a:lnTo>
                    <a:lnTo>
                      <a:pt x="47" y="54"/>
                    </a:lnTo>
                    <a:lnTo>
                      <a:pt x="44" y="53"/>
                    </a:lnTo>
                    <a:lnTo>
                      <a:pt x="43" y="53"/>
                    </a:lnTo>
                    <a:lnTo>
                      <a:pt x="42" y="52"/>
                    </a:lnTo>
                    <a:lnTo>
                      <a:pt x="39" y="51"/>
                    </a:lnTo>
                    <a:lnTo>
                      <a:pt x="38" y="48"/>
                    </a:lnTo>
                    <a:lnTo>
                      <a:pt x="38" y="46"/>
                    </a:lnTo>
                    <a:lnTo>
                      <a:pt x="37" y="43"/>
                    </a:lnTo>
                    <a:lnTo>
                      <a:pt x="34" y="48"/>
                    </a:lnTo>
                    <a:lnTo>
                      <a:pt x="33" y="49"/>
                    </a:lnTo>
                    <a:lnTo>
                      <a:pt x="23" y="54"/>
                    </a:lnTo>
                    <a:lnTo>
                      <a:pt x="21" y="54"/>
                    </a:lnTo>
                    <a:lnTo>
                      <a:pt x="15" y="53"/>
                    </a:lnTo>
                    <a:lnTo>
                      <a:pt x="11" y="52"/>
                    </a:lnTo>
                    <a:lnTo>
                      <a:pt x="7" y="49"/>
                    </a:lnTo>
                    <a:lnTo>
                      <a:pt x="5" y="47"/>
                    </a:lnTo>
                    <a:lnTo>
                      <a:pt x="2" y="42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7" name="Freeform 219"/>
              <p:cNvSpPr>
                <a:spLocks noEditPoints="1"/>
              </p:cNvSpPr>
              <p:nvPr/>
            </p:nvSpPr>
            <p:spPr bwMode="auto">
              <a:xfrm>
                <a:off x="2341" y="2476"/>
                <a:ext cx="64" cy="97"/>
              </a:xfrm>
              <a:custGeom>
                <a:avLst/>
                <a:gdLst/>
                <a:ahLst/>
                <a:cxnLst>
                  <a:cxn ang="0">
                    <a:pos x="37" y="71"/>
                  </a:cxn>
                  <a:cxn ang="0">
                    <a:pos x="44" y="68"/>
                  </a:cxn>
                  <a:cxn ang="0">
                    <a:pos x="53" y="62"/>
                  </a:cxn>
                  <a:cxn ang="0">
                    <a:pos x="54" y="56"/>
                  </a:cxn>
                  <a:cxn ang="0">
                    <a:pos x="54" y="47"/>
                  </a:cxn>
                  <a:cxn ang="0">
                    <a:pos x="53" y="40"/>
                  </a:cxn>
                  <a:cxn ang="0">
                    <a:pos x="49" y="35"/>
                  </a:cxn>
                  <a:cxn ang="0">
                    <a:pos x="42" y="31"/>
                  </a:cxn>
                  <a:cxn ang="0">
                    <a:pos x="23" y="31"/>
                  </a:cxn>
                  <a:cxn ang="0">
                    <a:pos x="17" y="34"/>
                  </a:cxn>
                  <a:cxn ang="0">
                    <a:pos x="10" y="46"/>
                  </a:cxn>
                  <a:cxn ang="0">
                    <a:pos x="11" y="59"/>
                  </a:cxn>
                  <a:cxn ang="0">
                    <a:pos x="16" y="67"/>
                  </a:cxn>
                  <a:cxn ang="0">
                    <a:pos x="28" y="71"/>
                  </a:cxn>
                  <a:cxn ang="0">
                    <a:pos x="23" y="31"/>
                  </a:cxn>
                  <a:cxn ang="0">
                    <a:pos x="37" y="0"/>
                  </a:cxn>
                  <a:cxn ang="0">
                    <a:pos x="43" y="24"/>
                  </a:cxn>
                  <a:cxn ang="0">
                    <a:pos x="54" y="28"/>
                  </a:cxn>
                  <a:cxn ang="0">
                    <a:pos x="61" y="35"/>
                  </a:cxn>
                  <a:cxn ang="0">
                    <a:pos x="64" y="56"/>
                  </a:cxn>
                  <a:cxn ang="0">
                    <a:pos x="61" y="66"/>
                  </a:cxn>
                  <a:cxn ang="0">
                    <a:pos x="54" y="73"/>
                  </a:cxn>
                  <a:cxn ang="0">
                    <a:pos x="37" y="78"/>
                  </a:cxn>
                  <a:cxn ang="0">
                    <a:pos x="36" y="97"/>
                  </a:cxn>
                  <a:cxn ang="0">
                    <a:pos x="28" y="78"/>
                  </a:cxn>
                  <a:cxn ang="0">
                    <a:pos x="16" y="76"/>
                  </a:cxn>
                  <a:cxn ang="0">
                    <a:pos x="7" y="71"/>
                  </a:cxn>
                  <a:cxn ang="0">
                    <a:pos x="1" y="57"/>
                  </a:cxn>
                  <a:cxn ang="0">
                    <a:pos x="1" y="45"/>
                  </a:cxn>
                  <a:cxn ang="0">
                    <a:pos x="5" y="35"/>
                  </a:cxn>
                  <a:cxn ang="0">
                    <a:pos x="16" y="26"/>
                  </a:cxn>
                  <a:cxn ang="0">
                    <a:pos x="28" y="24"/>
                  </a:cxn>
                </a:cxnLst>
                <a:rect l="0" t="0" r="r" b="b"/>
                <a:pathLst>
                  <a:path w="64" h="97">
                    <a:moveTo>
                      <a:pt x="37" y="31"/>
                    </a:moveTo>
                    <a:lnTo>
                      <a:pt x="37" y="71"/>
                    </a:lnTo>
                    <a:lnTo>
                      <a:pt x="39" y="71"/>
                    </a:lnTo>
                    <a:lnTo>
                      <a:pt x="44" y="68"/>
                    </a:lnTo>
                    <a:lnTo>
                      <a:pt x="48" y="67"/>
                    </a:lnTo>
                    <a:lnTo>
                      <a:pt x="53" y="62"/>
                    </a:lnTo>
                    <a:lnTo>
                      <a:pt x="54" y="60"/>
                    </a:lnTo>
                    <a:lnTo>
                      <a:pt x="54" y="56"/>
                    </a:lnTo>
                    <a:lnTo>
                      <a:pt x="56" y="51"/>
                    </a:lnTo>
                    <a:lnTo>
                      <a:pt x="54" y="47"/>
                    </a:lnTo>
                    <a:lnTo>
                      <a:pt x="54" y="44"/>
                    </a:lnTo>
                    <a:lnTo>
                      <a:pt x="53" y="40"/>
                    </a:lnTo>
                    <a:lnTo>
                      <a:pt x="52" y="37"/>
                    </a:lnTo>
                    <a:lnTo>
                      <a:pt x="49" y="35"/>
                    </a:lnTo>
                    <a:lnTo>
                      <a:pt x="46" y="32"/>
                    </a:lnTo>
                    <a:lnTo>
                      <a:pt x="42" y="31"/>
                    </a:lnTo>
                    <a:lnTo>
                      <a:pt x="37" y="31"/>
                    </a:lnTo>
                    <a:close/>
                    <a:moveTo>
                      <a:pt x="23" y="31"/>
                    </a:moveTo>
                    <a:lnTo>
                      <a:pt x="20" y="32"/>
                    </a:lnTo>
                    <a:lnTo>
                      <a:pt x="17" y="34"/>
                    </a:lnTo>
                    <a:lnTo>
                      <a:pt x="12" y="39"/>
                    </a:lnTo>
                    <a:lnTo>
                      <a:pt x="10" y="46"/>
                    </a:lnTo>
                    <a:lnTo>
                      <a:pt x="10" y="55"/>
                    </a:lnTo>
                    <a:lnTo>
                      <a:pt x="11" y="59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18" y="68"/>
                    </a:lnTo>
                    <a:lnTo>
                      <a:pt x="28" y="71"/>
                    </a:lnTo>
                    <a:lnTo>
                      <a:pt x="28" y="31"/>
                    </a:lnTo>
                    <a:lnTo>
                      <a:pt x="23" y="31"/>
                    </a:lnTo>
                    <a:close/>
                    <a:moveTo>
                      <a:pt x="28" y="0"/>
                    </a:moveTo>
                    <a:lnTo>
                      <a:pt x="37" y="0"/>
                    </a:lnTo>
                    <a:lnTo>
                      <a:pt x="37" y="24"/>
                    </a:lnTo>
                    <a:lnTo>
                      <a:pt x="43" y="24"/>
                    </a:lnTo>
                    <a:lnTo>
                      <a:pt x="49" y="26"/>
                    </a:lnTo>
                    <a:lnTo>
                      <a:pt x="54" y="28"/>
                    </a:lnTo>
                    <a:lnTo>
                      <a:pt x="58" y="31"/>
                    </a:lnTo>
                    <a:lnTo>
                      <a:pt x="61" y="35"/>
                    </a:lnTo>
                    <a:lnTo>
                      <a:pt x="64" y="42"/>
                    </a:lnTo>
                    <a:lnTo>
                      <a:pt x="64" y="56"/>
                    </a:lnTo>
                    <a:lnTo>
                      <a:pt x="63" y="61"/>
                    </a:lnTo>
                    <a:lnTo>
                      <a:pt x="61" y="66"/>
                    </a:lnTo>
                    <a:lnTo>
                      <a:pt x="58" y="70"/>
                    </a:lnTo>
                    <a:lnTo>
                      <a:pt x="54" y="73"/>
                    </a:lnTo>
                    <a:lnTo>
                      <a:pt x="49" y="76"/>
                    </a:lnTo>
                    <a:lnTo>
                      <a:pt x="37" y="78"/>
                    </a:lnTo>
                    <a:lnTo>
                      <a:pt x="37" y="96"/>
                    </a:lnTo>
                    <a:lnTo>
                      <a:pt x="36" y="97"/>
                    </a:lnTo>
                    <a:lnTo>
                      <a:pt x="28" y="97"/>
                    </a:lnTo>
                    <a:lnTo>
                      <a:pt x="28" y="78"/>
                    </a:lnTo>
                    <a:lnTo>
                      <a:pt x="21" y="77"/>
                    </a:lnTo>
                    <a:lnTo>
                      <a:pt x="16" y="76"/>
                    </a:lnTo>
                    <a:lnTo>
                      <a:pt x="11" y="73"/>
                    </a:lnTo>
                    <a:lnTo>
                      <a:pt x="7" y="71"/>
                    </a:lnTo>
                    <a:lnTo>
                      <a:pt x="4" y="67"/>
                    </a:lnTo>
                    <a:lnTo>
                      <a:pt x="1" y="57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5" y="35"/>
                    </a:lnTo>
                    <a:lnTo>
                      <a:pt x="11" y="29"/>
                    </a:lnTo>
                    <a:lnTo>
                      <a:pt x="16" y="26"/>
                    </a:lnTo>
                    <a:lnTo>
                      <a:pt x="23" y="24"/>
                    </a:lnTo>
                    <a:lnTo>
                      <a:pt x="28" y="2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8" name="Freeform 220"/>
              <p:cNvSpPr>
                <a:spLocks noEditPoints="1"/>
              </p:cNvSpPr>
              <p:nvPr/>
            </p:nvSpPr>
            <p:spPr bwMode="auto">
              <a:xfrm>
                <a:off x="2415" y="2500"/>
                <a:ext cx="50" cy="54"/>
              </a:xfrm>
              <a:custGeom>
                <a:avLst/>
                <a:gdLst/>
                <a:ahLst/>
                <a:cxnLst>
                  <a:cxn ang="0">
                    <a:pos x="21" y="7"/>
                  </a:cxn>
                  <a:cxn ang="0">
                    <a:pos x="19" y="8"/>
                  </a:cxn>
                  <a:cxn ang="0">
                    <a:pos x="15" y="10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0" y="18"/>
                  </a:cxn>
                  <a:cxn ang="0">
                    <a:pos x="10" y="35"/>
                  </a:cxn>
                  <a:cxn ang="0">
                    <a:pos x="11" y="38"/>
                  </a:cxn>
                  <a:cxn ang="0">
                    <a:pos x="13" y="41"/>
                  </a:cxn>
                  <a:cxn ang="0">
                    <a:pos x="15" y="43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32" y="44"/>
                  </a:cxn>
                  <a:cxn ang="0">
                    <a:pos x="35" y="43"/>
                  </a:cxn>
                  <a:cxn ang="0">
                    <a:pos x="37" y="41"/>
                  </a:cxn>
                  <a:cxn ang="0">
                    <a:pos x="39" y="38"/>
                  </a:cxn>
                  <a:cxn ang="0">
                    <a:pos x="40" y="35"/>
                  </a:cxn>
                  <a:cxn ang="0">
                    <a:pos x="40" y="20"/>
                  </a:cxn>
                  <a:cxn ang="0">
                    <a:pos x="39" y="16"/>
                  </a:cxn>
                  <a:cxn ang="0">
                    <a:pos x="37" y="13"/>
                  </a:cxn>
                  <a:cxn ang="0">
                    <a:pos x="32" y="8"/>
                  </a:cxn>
                  <a:cxn ang="0">
                    <a:pos x="29" y="7"/>
                  </a:cxn>
                  <a:cxn ang="0">
                    <a:pos x="21" y="7"/>
                  </a:cxn>
                  <a:cxn ang="0">
                    <a:pos x="20" y="0"/>
                  </a:cxn>
                  <a:cxn ang="0">
                    <a:pos x="31" y="0"/>
                  </a:cxn>
                  <a:cxn ang="0">
                    <a:pos x="36" y="1"/>
                  </a:cxn>
                  <a:cxn ang="0">
                    <a:pos x="43" y="6"/>
                  </a:cxn>
                  <a:cxn ang="0">
                    <a:pos x="46" y="11"/>
                  </a:cxn>
                  <a:cxn ang="0">
                    <a:pos x="48" y="15"/>
                  </a:cxn>
                  <a:cxn ang="0">
                    <a:pos x="50" y="21"/>
                  </a:cxn>
                  <a:cxn ang="0">
                    <a:pos x="50" y="32"/>
                  </a:cxn>
                  <a:cxn ang="0">
                    <a:pos x="48" y="37"/>
                  </a:cxn>
                  <a:cxn ang="0">
                    <a:pos x="43" y="47"/>
                  </a:cxn>
                  <a:cxn ang="0">
                    <a:pos x="36" y="52"/>
                  </a:cxn>
                  <a:cxn ang="0">
                    <a:pos x="30" y="53"/>
                  </a:cxn>
                  <a:cxn ang="0">
                    <a:pos x="25" y="54"/>
                  </a:cxn>
                  <a:cxn ang="0">
                    <a:pos x="20" y="54"/>
                  </a:cxn>
                  <a:cxn ang="0">
                    <a:pos x="17" y="53"/>
                  </a:cxn>
                  <a:cxn ang="0">
                    <a:pos x="10" y="51"/>
                  </a:cxn>
                  <a:cxn ang="0">
                    <a:pos x="6" y="47"/>
                  </a:cxn>
                  <a:cxn ang="0">
                    <a:pos x="4" y="43"/>
                  </a:cxn>
                  <a:cxn ang="0">
                    <a:pos x="1" y="38"/>
                  </a:cxn>
                  <a:cxn ang="0">
                    <a:pos x="0" y="33"/>
                  </a:cxn>
                  <a:cxn ang="0">
                    <a:pos x="0" y="21"/>
                  </a:cxn>
                  <a:cxn ang="0">
                    <a:pos x="1" y="16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10" y="4"/>
                  </a:cxn>
                  <a:cxn ang="0">
                    <a:pos x="15" y="1"/>
                  </a:cxn>
                  <a:cxn ang="0">
                    <a:pos x="20" y="0"/>
                  </a:cxn>
                </a:cxnLst>
                <a:rect l="0" t="0" r="r" b="b"/>
                <a:pathLst>
                  <a:path w="50" h="54">
                    <a:moveTo>
                      <a:pt x="21" y="7"/>
                    </a:moveTo>
                    <a:lnTo>
                      <a:pt x="19" y="8"/>
                    </a:lnTo>
                    <a:lnTo>
                      <a:pt x="15" y="10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0" y="18"/>
                    </a:lnTo>
                    <a:lnTo>
                      <a:pt x="10" y="35"/>
                    </a:lnTo>
                    <a:lnTo>
                      <a:pt x="11" y="38"/>
                    </a:lnTo>
                    <a:lnTo>
                      <a:pt x="13" y="41"/>
                    </a:lnTo>
                    <a:lnTo>
                      <a:pt x="15" y="43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32" y="44"/>
                    </a:lnTo>
                    <a:lnTo>
                      <a:pt x="35" y="43"/>
                    </a:lnTo>
                    <a:lnTo>
                      <a:pt x="37" y="41"/>
                    </a:lnTo>
                    <a:lnTo>
                      <a:pt x="39" y="38"/>
                    </a:lnTo>
                    <a:lnTo>
                      <a:pt x="40" y="35"/>
                    </a:lnTo>
                    <a:lnTo>
                      <a:pt x="40" y="20"/>
                    </a:lnTo>
                    <a:lnTo>
                      <a:pt x="39" y="16"/>
                    </a:lnTo>
                    <a:lnTo>
                      <a:pt x="37" y="13"/>
                    </a:lnTo>
                    <a:lnTo>
                      <a:pt x="32" y="8"/>
                    </a:lnTo>
                    <a:lnTo>
                      <a:pt x="29" y="7"/>
                    </a:lnTo>
                    <a:lnTo>
                      <a:pt x="21" y="7"/>
                    </a:lnTo>
                    <a:close/>
                    <a:moveTo>
                      <a:pt x="20" y="0"/>
                    </a:moveTo>
                    <a:lnTo>
                      <a:pt x="31" y="0"/>
                    </a:lnTo>
                    <a:lnTo>
                      <a:pt x="36" y="1"/>
                    </a:lnTo>
                    <a:lnTo>
                      <a:pt x="43" y="6"/>
                    </a:lnTo>
                    <a:lnTo>
                      <a:pt x="46" y="11"/>
                    </a:lnTo>
                    <a:lnTo>
                      <a:pt x="48" y="15"/>
                    </a:lnTo>
                    <a:lnTo>
                      <a:pt x="50" y="21"/>
                    </a:lnTo>
                    <a:lnTo>
                      <a:pt x="50" y="32"/>
                    </a:lnTo>
                    <a:lnTo>
                      <a:pt x="48" y="37"/>
                    </a:lnTo>
                    <a:lnTo>
                      <a:pt x="43" y="47"/>
                    </a:lnTo>
                    <a:lnTo>
                      <a:pt x="36" y="52"/>
                    </a:lnTo>
                    <a:lnTo>
                      <a:pt x="30" y="53"/>
                    </a:lnTo>
                    <a:lnTo>
                      <a:pt x="25" y="54"/>
                    </a:lnTo>
                    <a:lnTo>
                      <a:pt x="20" y="54"/>
                    </a:lnTo>
                    <a:lnTo>
                      <a:pt x="17" y="53"/>
                    </a:lnTo>
                    <a:lnTo>
                      <a:pt x="10" y="51"/>
                    </a:lnTo>
                    <a:lnTo>
                      <a:pt x="6" y="47"/>
                    </a:lnTo>
                    <a:lnTo>
                      <a:pt x="4" y="43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69" name="Freeform 221"/>
              <p:cNvSpPr>
                <a:spLocks/>
              </p:cNvSpPr>
              <p:nvPr/>
            </p:nvSpPr>
            <p:spPr bwMode="auto">
              <a:xfrm>
                <a:off x="2503" y="2481"/>
                <a:ext cx="40" cy="7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8" y="0"/>
                  </a:cxn>
                  <a:cxn ang="0">
                    <a:pos x="38" y="8"/>
                  </a:cxn>
                  <a:cxn ang="0">
                    <a:pos x="37" y="9"/>
                  </a:cxn>
                  <a:cxn ang="0">
                    <a:pos x="9" y="9"/>
                  </a:cxn>
                  <a:cxn ang="0">
                    <a:pos x="9" y="31"/>
                  </a:cxn>
                  <a:cxn ang="0">
                    <a:pos x="35" y="31"/>
                  </a:cxn>
                  <a:cxn ang="0">
                    <a:pos x="35" y="39"/>
                  </a:cxn>
                  <a:cxn ang="0">
                    <a:pos x="9" y="39"/>
                  </a:cxn>
                  <a:cxn ang="0">
                    <a:pos x="9" y="65"/>
                  </a:cxn>
                  <a:cxn ang="0">
                    <a:pos x="38" y="65"/>
                  </a:cxn>
                  <a:cxn ang="0">
                    <a:pos x="40" y="66"/>
                  </a:cxn>
                  <a:cxn ang="0">
                    <a:pos x="40" y="71"/>
                  </a:cxn>
                  <a:cxn ang="0">
                    <a:pos x="38" y="71"/>
                  </a:cxn>
                  <a:cxn ang="0">
                    <a:pos x="38" y="72"/>
                  </a:cxn>
                  <a:cxn ang="0">
                    <a:pos x="2" y="72"/>
                  </a:cxn>
                  <a:cxn ang="0">
                    <a:pos x="0" y="70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40" h="72">
                    <a:moveTo>
                      <a:pt x="2" y="0"/>
                    </a:moveTo>
                    <a:lnTo>
                      <a:pt x="38" y="0"/>
                    </a:lnTo>
                    <a:lnTo>
                      <a:pt x="38" y="8"/>
                    </a:lnTo>
                    <a:lnTo>
                      <a:pt x="37" y="9"/>
                    </a:lnTo>
                    <a:lnTo>
                      <a:pt x="9" y="9"/>
                    </a:lnTo>
                    <a:lnTo>
                      <a:pt x="9" y="31"/>
                    </a:lnTo>
                    <a:lnTo>
                      <a:pt x="35" y="31"/>
                    </a:lnTo>
                    <a:lnTo>
                      <a:pt x="35" y="39"/>
                    </a:lnTo>
                    <a:lnTo>
                      <a:pt x="9" y="39"/>
                    </a:lnTo>
                    <a:lnTo>
                      <a:pt x="9" y="65"/>
                    </a:lnTo>
                    <a:lnTo>
                      <a:pt x="38" y="65"/>
                    </a:lnTo>
                    <a:lnTo>
                      <a:pt x="40" y="66"/>
                    </a:lnTo>
                    <a:lnTo>
                      <a:pt x="40" y="71"/>
                    </a:lnTo>
                    <a:lnTo>
                      <a:pt x="38" y="71"/>
                    </a:lnTo>
                    <a:lnTo>
                      <a:pt x="38" y="72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0" name="Rectangle 222"/>
              <p:cNvSpPr>
                <a:spLocks noChangeArrowheads="1"/>
              </p:cNvSpPr>
              <p:nvPr/>
            </p:nvSpPr>
            <p:spPr bwMode="auto">
              <a:xfrm>
                <a:off x="2934" y="2077"/>
                <a:ext cx="107" cy="144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1" name="Line 223"/>
              <p:cNvSpPr>
                <a:spLocks noChangeShapeType="1"/>
              </p:cNvSpPr>
              <p:nvPr/>
            </p:nvSpPr>
            <p:spPr bwMode="auto">
              <a:xfrm>
                <a:off x="2934" y="2077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2" name="Line 224"/>
              <p:cNvSpPr>
                <a:spLocks noChangeShapeType="1"/>
              </p:cNvSpPr>
              <p:nvPr/>
            </p:nvSpPr>
            <p:spPr bwMode="auto">
              <a:xfrm>
                <a:off x="3041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3" name="Line 225"/>
              <p:cNvSpPr>
                <a:spLocks noChangeShapeType="1"/>
              </p:cNvSpPr>
              <p:nvPr/>
            </p:nvSpPr>
            <p:spPr bwMode="auto">
              <a:xfrm flipH="1">
                <a:off x="2934" y="2221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4" name="Line 226"/>
              <p:cNvSpPr>
                <a:spLocks noChangeShapeType="1"/>
              </p:cNvSpPr>
              <p:nvPr/>
            </p:nvSpPr>
            <p:spPr bwMode="auto">
              <a:xfrm flipV="1">
                <a:off x="2934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5" name="Rectangle 227"/>
              <p:cNvSpPr>
                <a:spLocks noChangeArrowheads="1"/>
              </p:cNvSpPr>
              <p:nvPr/>
            </p:nvSpPr>
            <p:spPr bwMode="auto">
              <a:xfrm>
                <a:off x="3184" y="2077"/>
                <a:ext cx="70" cy="144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6" name="Line 228"/>
              <p:cNvSpPr>
                <a:spLocks noChangeShapeType="1"/>
              </p:cNvSpPr>
              <p:nvPr/>
            </p:nvSpPr>
            <p:spPr bwMode="auto">
              <a:xfrm>
                <a:off x="3184" y="2077"/>
                <a:ext cx="7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7" name="Line 229"/>
              <p:cNvSpPr>
                <a:spLocks noChangeShapeType="1"/>
              </p:cNvSpPr>
              <p:nvPr/>
            </p:nvSpPr>
            <p:spPr bwMode="auto">
              <a:xfrm>
                <a:off x="3254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8" name="Line 230"/>
              <p:cNvSpPr>
                <a:spLocks noChangeShapeType="1"/>
              </p:cNvSpPr>
              <p:nvPr/>
            </p:nvSpPr>
            <p:spPr bwMode="auto">
              <a:xfrm flipH="1">
                <a:off x="3184" y="2221"/>
                <a:ext cx="7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79" name="Line 231"/>
              <p:cNvSpPr>
                <a:spLocks noChangeShapeType="1"/>
              </p:cNvSpPr>
              <p:nvPr/>
            </p:nvSpPr>
            <p:spPr bwMode="auto">
              <a:xfrm flipV="1">
                <a:off x="3184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0" name="Rectangle 232"/>
              <p:cNvSpPr>
                <a:spLocks noChangeArrowheads="1"/>
              </p:cNvSpPr>
              <p:nvPr/>
            </p:nvSpPr>
            <p:spPr bwMode="auto">
              <a:xfrm>
                <a:off x="3041" y="2077"/>
                <a:ext cx="143" cy="144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1" name="Line 233"/>
              <p:cNvSpPr>
                <a:spLocks noChangeShapeType="1"/>
              </p:cNvSpPr>
              <p:nvPr/>
            </p:nvSpPr>
            <p:spPr bwMode="auto">
              <a:xfrm>
                <a:off x="3041" y="2077"/>
                <a:ext cx="143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2" name="Line 234"/>
              <p:cNvSpPr>
                <a:spLocks noChangeShapeType="1"/>
              </p:cNvSpPr>
              <p:nvPr/>
            </p:nvSpPr>
            <p:spPr bwMode="auto">
              <a:xfrm>
                <a:off x="3184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3" name="Line 235"/>
              <p:cNvSpPr>
                <a:spLocks noChangeShapeType="1"/>
              </p:cNvSpPr>
              <p:nvPr/>
            </p:nvSpPr>
            <p:spPr bwMode="auto">
              <a:xfrm flipH="1">
                <a:off x="3041" y="2221"/>
                <a:ext cx="143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4" name="Line 236"/>
              <p:cNvSpPr>
                <a:spLocks noChangeShapeType="1"/>
              </p:cNvSpPr>
              <p:nvPr/>
            </p:nvSpPr>
            <p:spPr bwMode="auto">
              <a:xfrm flipV="1">
                <a:off x="3041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5" name="Freeform 237"/>
              <p:cNvSpPr>
                <a:spLocks/>
              </p:cNvSpPr>
              <p:nvPr/>
            </p:nvSpPr>
            <p:spPr bwMode="auto">
              <a:xfrm>
                <a:off x="3095" y="2116"/>
                <a:ext cx="38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0"/>
                  </a:cxn>
                  <a:cxn ang="0">
                    <a:pos x="37" y="8"/>
                  </a:cxn>
                  <a:cxn ang="0">
                    <a:pos x="8" y="8"/>
                  </a:cxn>
                  <a:cxn ang="0">
                    <a:pos x="8" y="29"/>
                  </a:cxn>
                  <a:cxn ang="0">
                    <a:pos x="35" y="29"/>
                  </a:cxn>
                  <a:cxn ang="0">
                    <a:pos x="35" y="36"/>
                  </a:cxn>
                  <a:cxn ang="0">
                    <a:pos x="8" y="36"/>
                  </a:cxn>
                  <a:cxn ang="0">
                    <a:pos x="8" y="61"/>
                  </a:cxn>
                  <a:cxn ang="0">
                    <a:pos x="38" y="61"/>
                  </a:cxn>
                  <a:cxn ang="0">
                    <a:pos x="38" y="69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38" h="69">
                    <a:moveTo>
                      <a:pt x="0" y="0"/>
                    </a:moveTo>
                    <a:lnTo>
                      <a:pt x="37" y="0"/>
                    </a:lnTo>
                    <a:lnTo>
                      <a:pt x="37" y="8"/>
                    </a:lnTo>
                    <a:lnTo>
                      <a:pt x="8" y="8"/>
                    </a:lnTo>
                    <a:lnTo>
                      <a:pt x="8" y="29"/>
                    </a:lnTo>
                    <a:lnTo>
                      <a:pt x="35" y="29"/>
                    </a:lnTo>
                    <a:lnTo>
                      <a:pt x="35" y="36"/>
                    </a:lnTo>
                    <a:lnTo>
                      <a:pt x="8" y="36"/>
                    </a:lnTo>
                    <a:lnTo>
                      <a:pt x="8" y="61"/>
                    </a:lnTo>
                    <a:lnTo>
                      <a:pt x="38" y="61"/>
                    </a:lnTo>
                    <a:lnTo>
                      <a:pt x="38" y="69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6" name="Rectangle 238"/>
              <p:cNvSpPr>
                <a:spLocks noChangeArrowheads="1"/>
              </p:cNvSpPr>
              <p:nvPr/>
            </p:nvSpPr>
            <p:spPr bwMode="auto">
              <a:xfrm>
                <a:off x="3254" y="2077"/>
                <a:ext cx="286" cy="144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7" name="Line 239"/>
              <p:cNvSpPr>
                <a:spLocks noChangeShapeType="1"/>
              </p:cNvSpPr>
              <p:nvPr/>
            </p:nvSpPr>
            <p:spPr bwMode="auto">
              <a:xfrm>
                <a:off x="3254" y="2077"/>
                <a:ext cx="286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8" name="Line 240"/>
              <p:cNvSpPr>
                <a:spLocks noChangeShapeType="1"/>
              </p:cNvSpPr>
              <p:nvPr/>
            </p:nvSpPr>
            <p:spPr bwMode="auto">
              <a:xfrm>
                <a:off x="3540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89" name="Line 241"/>
              <p:cNvSpPr>
                <a:spLocks noChangeShapeType="1"/>
              </p:cNvSpPr>
              <p:nvPr/>
            </p:nvSpPr>
            <p:spPr bwMode="auto">
              <a:xfrm flipH="1">
                <a:off x="3254" y="2221"/>
                <a:ext cx="286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0" name="Line 242"/>
              <p:cNvSpPr>
                <a:spLocks noChangeShapeType="1"/>
              </p:cNvSpPr>
              <p:nvPr/>
            </p:nvSpPr>
            <p:spPr bwMode="auto">
              <a:xfrm flipV="1">
                <a:off x="3254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1" name="Freeform 243"/>
              <p:cNvSpPr>
                <a:spLocks/>
              </p:cNvSpPr>
              <p:nvPr/>
            </p:nvSpPr>
            <p:spPr bwMode="auto">
              <a:xfrm>
                <a:off x="3380" y="2116"/>
                <a:ext cx="39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0"/>
                  </a:cxn>
                  <a:cxn ang="0">
                    <a:pos x="37" y="8"/>
                  </a:cxn>
                  <a:cxn ang="0">
                    <a:pos x="9" y="8"/>
                  </a:cxn>
                  <a:cxn ang="0">
                    <a:pos x="9" y="29"/>
                  </a:cxn>
                  <a:cxn ang="0">
                    <a:pos x="36" y="29"/>
                  </a:cxn>
                  <a:cxn ang="0">
                    <a:pos x="36" y="36"/>
                  </a:cxn>
                  <a:cxn ang="0">
                    <a:pos x="9" y="36"/>
                  </a:cxn>
                  <a:cxn ang="0">
                    <a:pos x="9" y="61"/>
                  </a:cxn>
                  <a:cxn ang="0">
                    <a:pos x="39" y="61"/>
                  </a:cxn>
                  <a:cxn ang="0">
                    <a:pos x="39" y="69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39" h="69">
                    <a:moveTo>
                      <a:pt x="0" y="0"/>
                    </a:moveTo>
                    <a:lnTo>
                      <a:pt x="37" y="0"/>
                    </a:lnTo>
                    <a:lnTo>
                      <a:pt x="37" y="8"/>
                    </a:lnTo>
                    <a:lnTo>
                      <a:pt x="9" y="8"/>
                    </a:lnTo>
                    <a:lnTo>
                      <a:pt x="9" y="29"/>
                    </a:lnTo>
                    <a:lnTo>
                      <a:pt x="36" y="29"/>
                    </a:lnTo>
                    <a:lnTo>
                      <a:pt x="36" y="36"/>
                    </a:lnTo>
                    <a:lnTo>
                      <a:pt x="9" y="36"/>
                    </a:lnTo>
                    <a:lnTo>
                      <a:pt x="9" y="61"/>
                    </a:lnTo>
                    <a:lnTo>
                      <a:pt x="39" y="61"/>
                    </a:lnTo>
                    <a:lnTo>
                      <a:pt x="39" y="69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2" name="Rectangle 244"/>
              <p:cNvSpPr>
                <a:spLocks noChangeArrowheads="1"/>
              </p:cNvSpPr>
              <p:nvPr/>
            </p:nvSpPr>
            <p:spPr bwMode="auto">
              <a:xfrm>
                <a:off x="3540" y="2077"/>
                <a:ext cx="71" cy="144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3" name="Line 245"/>
              <p:cNvSpPr>
                <a:spLocks noChangeShapeType="1"/>
              </p:cNvSpPr>
              <p:nvPr/>
            </p:nvSpPr>
            <p:spPr bwMode="auto">
              <a:xfrm>
                <a:off x="3540" y="2077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4" name="Line 246"/>
              <p:cNvSpPr>
                <a:spLocks noChangeShapeType="1"/>
              </p:cNvSpPr>
              <p:nvPr/>
            </p:nvSpPr>
            <p:spPr bwMode="auto">
              <a:xfrm>
                <a:off x="3611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5" name="Line 247"/>
              <p:cNvSpPr>
                <a:spLocks noChangeShapeType="1"/>
              </p:cNvSpPr>
              <p:nvPr/>
            </p:nvSpPr>
            <p:spPr bwMode="auto">
              <a:xfrm flipH="1">
                <a:off x="3540" y="2221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6" name="Line 248"/>
              <p:cNvSpPr>
                <a:spLocks noChangeShapeType="1"/>
              </p:cNvSpPr>
              <p:nvPr/>
            </p:nvSpPr>
            <p:spPr bwMode="auto">
              <a:xfrm flipV="1">
                <a:off x="3540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7" name="Line 249"/>
              <p:cNvSpPr>
                <a:spLocks noChangeShapeType="1"/>
              </p:cNvSpPr>
              <p:nvPr/>
            </p:nvSpPr>
            <p:spPr bwMode="auto">
              <a:xfrm>
                <a:off x="2934" y="1970"/>
                <a:ext cx="1" cy="357"/>
              </a:xfrm>
              <a:prstGeom prst="line">
                <a:avLst/>
              </a:prstGeom>
              <a:noFill/>
              <a:ln w="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8" name="Rectangle 250"/>
              <p:cNvSpPr>
                <a:spLocks noChangeArrowheads="1"/>
              </p:cNvSpPr>
              <p:nvPr/>
            </p:nvSpPr>
            <p:spPr bwMode="auto">
              <a:xfrm>
                <a:off x="3611" y="2077"/>
                <a:ext cx="142" cy="144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299" name="Line 251"/>
              <p:cNvSpPr>
                <a:spLocks noChangeShapeType="1"/>
              </p:cNvSpPr>
              <p:nvPr/>
            </p:nvSpPr>
            <p:spPr bwMode="auto">
              <a:xfrm>
                <a:off x="3611" y="2077"/>
                <a:ext cx="14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0" name="Line 252"/>
              <p:cNvSpPr>
                <a:spLocks noChangeShapeType="1"/>
              </p:cNvSpPr>
              <p:nvPr/>
            </p:nvSpPr>
            <p:spPr bwMode="auto">
              <a:xfrm>
                <a:off x="3753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1" name="Line 253"/>
              <p:cNvSpPr>
                <a:spLocks noChangeShapeType="1"/>
              </p:cNvSpPr>
              <p:nvPr/>
            </p:nvSpPr>
            <p:spPr bwMode="auto">
              <a:xfrm flipH="1">
                <a:off x="3611" y="2221"/>
                <a:ext cx="14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2" name="Line 254"/>
              <p:cNvSpPr>
                <a:spLocks noChangeShapeType="1"/>
              </p:cNvSpPr>
              <p:nvPr/>
            </p:nvSpPr>
            <p:spPr bwMode="auto">
              <a:xfrm flipV="1">
                <a:off x="3611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3" name="Freeform 255"/>
              <p:cNvSpPr>
                <a:spLocks noEditPoints="1"/>
              </p:cNvSpPr>
              <p:nvPr/>
            </p:nvSpPr>
            <p:spPr bwMode="auto">
              <a:xfrm>
                <a:off x="3654" y="2116"/>
                <a:ext cx="57" cy="69"/>
              </a:xfrm>
              <a:custGeom>
                <a:avLst/>
                <a:gdLst/>
                <a:ahLst/>
                <a:cxnLst>
                  <a:cxn ang="0">
                    <a:pos x="28" y="9"/>
                  </a:cxn>
                  <a:cxn ang="0">
                    <a:pos x="26" y="14"/>
                  </a:cxn>
                  <a:cxn ang="0">
                    <a:pos x="25" y="20"/>
                  </a:cxn>
                  <a:cxn ang="0">
                    <a:pos x="17" y="40"/>
                  </a:cxn>
                  <a:cxn ang="0">
                    <a:pos x="38" y="40"/>
                  </a:cxn>
                  <a:cxn ang="0">
                    <a:pos x="32" y="20"/>
                  </a:cxn>
                  <a:cxn ang="0">
                    <a:pos x="30" y="14"/>
                  </a:cxn>
                  <a:cxn ang="0">
                    <a:pos x="28" y="9"/>
                  </a:cxn>
                  <a:cxn ang="0">
                    <a:pos x="23" y="0"/>
                  </a:cxn>
                  <a:cxn ang="0">
                    <a:pos x="33" y="0"/>
                  </a:cxn>
                  <a:cxn ang="0">
                    <a:pos x="57" y="69"/>
                  </a:cxn>
                  <a:cxn ang="0">
                    <a:pos x="47" y="69"/>
                  </a:cxn>
                  <a:cxn ang="0">
                    <a:pos x="39" y="47"/>
                  </a:cxn>
                  <a:cxn ang="0">
                    <a:pos x="16" y="47"/>
                  </a:cxn>
                  <a:cxn ang="0">
                    <a:pos x="8" y="69"/>
                  </a:cxn>
                  <a:cxn ang="0">
                    <a:pos x="0" y="69"/>
                  </a:cxn>
                  <a:cxn ang="0">
                    <a:pos x="23" y="0"/>
                  </a:cxn>
                </a:cxnLst>
                <a:rect l="0" t="0" r="r" b="b"/>
                <a:pathLst>
                  <a:path w="57" h="69">
                    <a:moveTo>
                      <a:pt x="28" y="9"/>
                    </a:moveTo>
                    <a:lnTo>
                      <a:pt x="26" y="14"/>
                    </a:lnTo>
                    <a:lnTo>
                      <a:pt x="25" y="20"/>
                    </a:lnTo>
                    <a:lnTo>
                      <a:pt x="17" y="40"/>
                    </a:lnTo>
                    <a:lnTo>
                      <a:pt x="38" y="40"/>
                    </a:lnTo>
                    <a:lnTo>
                      <a:pt x="32" y="20"/>
                    </a:lnTo>
                    <a:lnTo>
                      <a:pt x="30" y="14"/>
                    </a:lnTo>
                    <a:lnTo>
                      <a:pt x="28" y="9"/>
                    </a:lnTo>
                    <a:close/>
                    <a:moveTo>
                      <a:pt x="23" y="0"/>
                    </a:moveTo>
                    <a:lnTo>
                      <a:pt x="33" y="0"/>
                    </a:lnTo>
                    <a:lnTo>
                      <a:pt x="57" y="69"/>
                    </a:lnTo>
                    <a:lnTo>
                      <a:pt x="47" y="69"/>
                    </a:lnTo>
                    <a:lnTo>
                      <a:pt x="39" y="47"/>
                    </a:lnTo>
                    <a:lnTo>
                      <a:pt x="16" y="47"/>
                    </a:lnTo>
                    <a:lnTo>
                      <a:pt x="8" y="69"/>
                    </a:lnTo>
                    <a:lnTo>
                      <a:pt x="0" y="6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4" name="Rectangle 256"/>
              <p:cNvSpPr>
                <a:spLocks noChangeArrowheads="1"/>
              </p:cNvSpPr>
              <p:nvPr/>
            </p:nvSpPr>
            <p:spPr bwMode="auto">
              <a:xfrm>
                <a:off x="3753" y="2077"/>
                <a:ext cx="72" cy="144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5" name="Line 257"/>
              <p:cNvSpPr>
                <a:spLocks noChangeShapeType="1"/>
              </p:cNvSpPr>
              <p:nvPr/>
            </p:nvSpPr>
            <p:spPr bwMode="auto">
              <a:xfrm>
                <a:off x="3753" y="2077"/>
                <a:ext cx="7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6" name="Line 258"/>
              <p:cNvSpPr>
                <a:spLocks noChangeShapeType="1"/>
              </p:cNvSpPr>
              <p:nvPr/>
            </p:nvSpPr>
            <p:spPr bwMode="auto">
              <a:xfrm>
                <a:off x="3825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7" name="Line 259"/>
              <p:cNvSpPr>
                <a:spLocks noChangeShapeType="1"/>
              </p:cNvSpPr>
              <p:nvPr/>
            </p:nvSpPr>
            <p:spPr bwMode="auto">
              <a:xfrm flipH="1">
                <a:off x="3753" y="2221"/>
                <a:ext cx="7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8" name="Line 260"/>
              <p:cNvSpPr>
                <a:spLocks noChangeShapeType="1"/>
              </p:cNvSpPr>
              <p:nvPr/>
            </p:nvSpPr>
            <p:spPr bwMode="auto">
              <a:xfrm flipV="1">
                <a:off x="3753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09" name="Rectangle 261"/>
              <p:cNvSpPr>
                <a:spLocks noChangeArrowheads="1"/>
              </p:cNvSpPr>
              <p:nvPr/>
            </p:nvSpPr>
            <p:spPr bwMode="auto">
              <a:xfrm>
                <a:off x="3825" y="2077"/>
                <a:ext cx="284" cy="144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0" name="Line 262"/>
              <p:cNvSpPr>
                <a:spLocks noChangeShapeType="1"/>
              </p:cNvSpPr>
              <p:nvPr/>
            </p:nvSpPr>
            <p:spPr bwMode="auto">
              <a:xfrm>
                <a:off x="3825" y="2077"/>
                <a:ext cx="28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1" name="Line 263"/>
              <p:cNvSpPr>
                <a:spLocks noChangeShapeType="1"/>
              </p:cNvSpPr>
              <p:nvPr/>
            </p:nvSpPr>
            <p:spPr bwMode="auto">
              <a:xfrm>
                <a:off x="4109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2" name="Line 264"/>
              <p:cNvSpPr>
                <a:spLocks noChangeShapeType="1"/>
              </p:cNvSpPr>
              <p:nvPr/>
            </p:nvSpPr>
            <p:spPr bwMode="auto">
              <a:xfrm flipH="1">
                <a:off x="3825" y="2221"/>
                <a:ext cx="28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3" name="Line 265"/>
              <p:cNvSpPr>
                <a:spLocks noChangeShapeType="1"/>
              </p:cNvSpPr>
              <p:nvPr/>
            </p:nvSpPr>
            <p:spPr bwMode="auto">
              <a:xfrm flipV="1">
                <a:off x="3825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4" name="Freeform 266"/>
              <p:cNvSpPr>
                <a:spLocks noEditPoints="1"/>
              </p:cNvSpPr>
              <p:nvPr/>
            </p:nvSpPr>
            <p:spPr bwMode="auto">
              <a:xfrm>
                <a:off x="3938" y="2116"/>
                <a:ext cx="57" cy="69"/>
              </a:xfrm>
              <a:custGeom>
                <a:avLst/>
                <a:gdLst/>
                <a:ahLst/>
                <a:cxnLst>
                  <a:cxn ang="0">
                    <a:pos x="29" y="9"/>
                  </a:cxn>
                  <a:cxn ang="0">
                    <a:pos x="26" y="14"/>
                  </a:cxn>
                  <a:cxn ang="0">
                    <a:pos x="25" y="20"/>
                  </a:cxn>
                  <a:cxn ang="0">
                    <a:pos x="18" y="40"/>
                  </a:cxn>
                  <a:cxn ang="0">
                    <a:pos x="39" y="40"/>
                  </a:cxn>
                  <a:cxn ang="0">
                    <a:pos x="33" y="20"/>
                  </a:cxn>
                  <a:cxn ang="0">
                    <a:pos x="30" y="14"/>
                  </a:cxn>
                  <a:cxn ang="0">
                    <a:pos x="29" y="9"/>
                  </a:cxn>
                  <a:cxn ang="0">
                    <a:pos x="24" y="0"/>
                  </a:cxn>
                  <a:cxn ang="0">
                    <a:pos x="34" y="0"/>
                  </a:cxn>
                  <a:cxn ang="0">
                    <a:pos x="57" y="69"/>
                  </a:cxn>
                  <a:cxn ang="0">
                    <a:pos x="47" y="69"/>
                  </a:cxn>
                  <a:cxn ang="0">
                    <a:pos x="40" y="47"/>
                  </a:cxn>
                  <a:cxn ang="0">
                    <a:pos x="17" y="47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24" y="0"/>
                  </a:cxn>
                </a:cxnLst>
                <a:rect l="0" t="0" r="r" b="b"/>
                <a:pathLst>
                  <a:path w="57" h="69">
                    <a:moveTo>
                      <a:pt x="29" y="9"/>
                    </a:moveTo>
                    <a:lnTo>
                      <a:pt x="26" y="14"/>
                    </a:lnTo>
                    <a:lnTo>
                      <a:pt x="25" y="20"/>
                    </a:lnTo>
                    <a:lnTo>
                      <a:pt x="18" y="40"/>
                    </a:lnTo>
                    <a:lnTo>
                      <a:pt x="39" y="40"/>
                    </a:lnTo>
                    <a:lnTo>
                      <a:pt x="33" y="20"/>
                    </a:lnTo>
                    <a:lnTo>
                      <a:pt x="30" y="14"/>
                    </a:lnTo>
                    <a:lnTo>
                      <a:pt x="29" y="9"/>
                    </a:lnTo>
                    <a:close/>
                    <a:moveTo>
                      <a:pt x="24" y="0"/>
                    </a:moveTo>
                    <a:lnTo>
                      <a:pt x="34" y="0"/>
                    </a:lnTo>
                    <a:lnTo>
                      <a:pt x="57" y="69"/>
                    </a:lnTo>
                    <a:lnTo>
                      <a:pt x="47" y="69"/>
                    </a:lnTo>
                    <a:lnTo>
                      <a:pt x="40" y="47"/>
                    </a:lnTo>
                    <a:lnTo>
                      <a:pt x="17" y="47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5" name="Rectangle 267"/>
              <p:cNvSpPr>
                <a:spLocks noChangeArrowheads="1"/>
              </p:cNvSpPr>
              <p:nvPr/>
            </p:nvSpPr>
            <p:spPr bwMode="auto">
              <a:xfrm>
                <a:off x="4109" y="2077"/>
                <a:ext cx="72" cy="144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6" name="Line 268"/>
              <p:cNvSpPr>
                <a:spLocks noChangeShapeType="1"/>
              </p:cNvSpPr>
              <p:nvPr/>
            </p:nvSpPr>
            <p:spPr bwMode="auto">
              <a:xfrm>
                <a:off x="4109" y="2077"/>
                <a:ext cx="7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7" name="Line 269"/>
              <p:cNvSpPr>
                <a:spLocks noChangeShapeType="1"/>
              </p:cNvSpPr>
              <p:nvPr/>
            </p:nvSpPr>
            <p:spPr bwMode="auto">
              <a:xfrm>
                <a:off x="4181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8" name="Line 270"/>
              <p:cNvSpPr>
                <a:spLocks noChangeShapeType="1"/>
              </p:cNvSpPr>
              <p:nvPr/>
            </p:nvSpPr>
            <p:spPr bwMode="auto">
              <a:xfrm flipH="1">
                <a:off x="4109" y="2221"/>
                <a:ext cx="7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19" name="Line 271"/>
              <p:cNvSpPr>
                <a:spLocks noChangeShapeType="1"/>
              </p:cNvSpPr>
              <p:nvPr/>
            </p:nvSpPr>
            <p:spPr bwMode="auto">
              <a:xfrm flipV="1">
                <a:off x="4109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0" name="Rectangle 272"/>
              <p:cNvSpPr>
                <a:spLocks noChangeArrowheads="1"/>
              </p:cNvSpPr>
              <p:nvPr/>
            </p:nvSpPr>
            <p:spPr bwMode="auto">
              <a:xfrm>
                <a:off x="4181" y="2077"/>
                <a:ext cx="142" cy="144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1" name="Line 273"/>
              <p:cNvSpPr>
                <a:spLocks noChangeShapeType="1"/>
              </p:cNvSpPr>
              <p:nvPr/>
            </p:nvSpPr>
            <p:spPr bwMode="auto">
              <a:xfrm>
                <a:off x="4181" y="2077"/>
                <a:ext cx="14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2" name="Line 274"/>
              <p:cNvSpPr>
                <a:spLocks noChangeShapeType="1"/>
              </p:cNvSpPr>
              <p:nvPr/>
            </p:nvSpPr>
            <p:spPr bwMode="auto">
              <a:xfrm>
                <a:off x="4323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3" name="Line 275"/>
              <p:cNvSpPr>
                <a:spLocks noChangeShapeType="1"/>
              </p:cNvSpPr>
              <p:nvPr/>
            </p:nvSpPr>
            <p:spPr bwMode="auto">
              <a:xfrm flipH="1">
                <a:off x="4181" y="2221"/>
                <a:ext cx="14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4" name="Line 276"/>
              <p:cNvSpPr>
                <a:spLocks noChangeShapeType="1"/>
              </p:cNvSpPr>
              <p:nvPr/>
            </p:nvSpPr>
            <p:spPr bwMode="auto">
              <a:xfrm flipV="1">
                <a:off x="4181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5" name="Freeform 277"/>
              <p:cNvSpPr>
                <a:spLocks noEditPoints="1"/>
              </p:cNvSpPr>
              <p:nvPr/>
            </p:nvSpPr>
            <p:spPr bwMode="auto">
              <a:xfrm>
                <a:off x="4232" y="2116"/>
                <a:ext cx="43" cy="69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8" y="62"/>
                  </a:cxn>
                  <a:cxn ang="0">
                    <a:pos x="20" y="62"/>
                  </a:cxn>
                  <a:cxn ang="0">
                    <a:pos x="27" y="60"/>
                  </a:cxn>
                  <a:cxn ang="0">
                    <a:pos x="29" y="59"/>
                  </a:cxn>
                  <a:cxn ang="0">
                    <a:pos x="32" y="56"/>
                  </a:cxn>
                  <a:cxn ang="0">
                    <a:pos x="33" y="52"/>
                  </a:cxn>
                  <a:cxn ang="0">
                    <a:pos x="33" y="45"/>
                  </a:cxn>
                  <a:cxn ang="0">
                    <a:pos x="31" y="41"/>
                  </a:cxn>
                  <a:cxn ang="0">
                    <a:pos x="28" y="39"/>
                  </a:cxn>
                  <a:cxn ang="0">
                    <a:pos x="21" y="36"/>
                  </a:cxn>
                  <a:cxn ang="0">
                    <a:pos x="8" y="36"/>
                  </a:cxn>
                  <a:cxn ang="0">
                    <a:pos x="13" y="6"/>
                  </a:cxn>
                  <a:cxn ang="0">
                    <a:pos x="11" y="8"/>
                  </a:cxn>
                  <a:cxn ang="0">
                    <a:pos x="8" y="8"/>
                  </a:cxn>
                  <a:cxn ang="0">
                    <a:pos x="8" y="29"/>
                  </a:cxn>
                  <a:cxn ang="0">
                    <a:pos x="22" y="29"/>
                  </a:cxn>
                  <a:cxn ang="0">
                    <a:pos x="26" y="28"/>
                  </a:cxn>
                  <a:cxn ang="0">
                    <a:pos x="29" y="25"/>
                  </a:cxn>
                  <a:cxn ang="0">
                    <a:pos x="32" y="18"/>
                  </a:cxn>
                  <a:cxn ang="0">
                    <a:pos x="31" y="14"/>
                  </a:cxn>
                  <a:cxn ang="0">
                    <a:pos x="29" y="11"/>
                  </a:cxn>
                  <a:cxn ang="0">
                    <a:pos x="27" y="9"/>
                  </a:cxn>
                  <a:cxn ang="0">
                    <a:pos x="24" y="8"/>
                  </a:cxn>
                  <a:cxn ang="0">
                    <a:pos x="21" y="6"/>
                  </a:cxn>
                  <a:cxn ang="0">
                    <a:pos x="13" y="6"/>
                  </a:cxn>
                  <a:cxn ang="0">
                    <a:pos x="5" y="0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1" y="3"/>
                  </a:cxn>
                  <a:cxn ang="0">
                    <a:pos x="38" y="8"/>
                  </a:cxn>
                  <a:cxn ang="0">
                    <a:pos x="39" y="11"/>
                  </a:cxn>
                  <a:cxn ang="0">
                    <a:pos x="41" y="16"/>
                  </a:cxn>
                  <a:cxn ang="0">
                    <a:pos x="39" y="21"/>
                  </a:cxn>
                  <a:cxn ang="0">
                    <a:pos x="37" y="26"/>
                  </a:cxn>
                  <a:cxn ang="0">
                    <a:pos x="33" y="30"/>
                  </a:cxn>
                  <a:cxn ang="0">
                    <a:pos x="28" y="33"/>
                  </a:cxn>
                  <a:cxn ang="0">
                    <a:pos x="36" y="35"/>
                  </a:cxn>
                  <a:cxn ang="0">
                    <a:pos x="41" y="40"/>
                  </a:cxn>
                  <a:cxn ang="0">
                    <a:pos x="42" y="44"/>
                  </a:cxn>
                  <a:cxn ang="0">
                    <a:pos x="43" y="49"/>
                  </a:cxn>
                  <a:cxn ang="0">
                    <a:pos x="42" y="54"/>
                  </a:cxn>
                  <a:cxn ang="0">
                    <a:pos x="41" y="57"/>
                  </a:cxn>
                  <a:cxn ang="0">
                    <a:pos x="39" y="60"/>
                  </a:cxn>
                  <a:cxn ang="0">
                    <a:pos x="37" y="62"/>
                  </a:cxn>
                  <a:cxn ang="0">
                    <a:pos x="28" y="67"/>
                  </a:cxn>
                  <a:cxn ang="0">
                    <a:pos x="13" y="69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5" y="0"/>
                  </a:cxn>
                </a:cxnLst>
                <a:rect l="0" t="0" r="r" b="b"/>
                <a:pathLst>
                  <a:path w="43" h="69">
                    <a:moveTo>
                      <a:pt x="8" y="36"/>
                    </a:moveTo>
                    <a:lnTo>
                      <a:pt x="8" y="62"/>
                    </a:lnTo>
                    <a:lnTo>
                      <a:pt x="20" y="62"/>
                    </a:lnTo>
                    <a:lnTo>
                      <a:pt x="27" y="60"/>
                    </a:lnTo>
                    <a:lnTo>
                      <a:pt x="29" y="59"/>
                    </a:lnTo>
                    <a:lnTo>
                      <a:pt x="32" y="56"/>
                    </a:lnTo>
                    <a:lnTo>
                      <a:pt x="33" y="52"/>
                    </a:lnTo>
                    <a:lnTo>
                      <a:pt x="33" y="45"/>
                    </a:lnTo>
                    <a:lnTo>
                      <a:pt x="31" y="41"/>
                    </a:lnTo>
                    <a:lnTo>
                      <a:pt x="28" y="39"/>
                    </a:lnTo>
                    <a:lnTo>
                      <a:pt x="21" y="36"/>
                    </a:lnTo>
                    <a:lnTo>
                      <a:pt x="8" y="36"/>
                    </a:lnTo>
                    <a:close/>
                    <a:moveTo>
                      <a:pt x="13" y="6"/>
                    </a:moveTo>
                    <a:lnTo>
                      <a:pt x="11" y="8"/>
                    </a:lnTo>
                    <a:lnTo>
                      <a:pt x="8" y="8"/>
                    </a:lnTo>
                    <a:lnTo>
                      <a:pt x="8" y="29"/>
                    </a:lnTo>
                    <a:lnTo>
                      <a:pt x="22" y="29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31" y="14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8"/>
                    </a:lnTo>
                    <a:lnTo>
                      <a:pt x="21" y="6"/>
                    </a:lnTo>
                    <a:lnTo>
                      <a:pt x="13" y="6"/>
                    </a:lnTo>
                    <a:close/>
                    <a:moveTo>
                      <a:pt x="5" y="0"/>
                    </a:moveTo>
                    <a:lnTo>
                      <a:pt x="22" y="0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8" y="8"/>
                    </a:lnTo>
                    <a:lnTo>
                      <a:pt x="39" y="11"/>
                    </a:lnTo>
                    <a:lnTo>
                      <a:pt x="41" y="16"/>
                    </a:lnTo>
                    <a:lnTo>
                      <a:pt x="39" y="21"/>
                    </a:lnTo>
                    <a:lnTo>
                      <a:pt x="37" y="26"/>
                    </a:lnTo>
                    <a:lnTo>
                      <a:pt x="33" y="30"/>
                    </a:lnTo>
                    <a:lnTo>
                      <a:pt x="28" y="33"/>
                    </a:lnTo>
                    <a:lnTo>
                      <a:pt x="36" y="35"/>
                    </a:lnTo>
                    <a:lnTo>
                      <a:pt x="41" y="40"/>
                    </a:lnTo>
                    <a:lnTo>
                      <a:pt x="42" y="44"/>
                    </a:lnTo>
                    <a:lnTo>
                      <a:pt x="43" y="49"/>
                    </a:lnTo>
                    <a:lnTo>
                      <a:pt x="42" y="54"/>
                    </a:lnTo>
                    <a:lnTo>
                      <a:pt x="41" y="57"/>
                    </a:lnTo>
                    <a:lnTo>
                      <a:pt x="39" y="60"/>
                    </a:lnTo>
                    <a:lnTo>
                      <a:pt x="37" y="62"/>
                    </a:lnTo>
                    <a:lnTo>
                      <a:pt x="28" y="67"/>
                    </a:lnTo>
                    <a:lnTo>
                      <a:pt x="13" y="69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6" name="Rectangle 278"/>
              <p:cNvSpPr>
                <a:spLocks noChangeArrowheads="1"/>
              </p:cNvSpPr>
              <p:nvPr/>
            </p:nvSpPr>
            <p:spPr bwMode="auto">
              <a:xfrm>
                <a:off x="4323" y="2077"/>
                <a:ext cx="71" cy="144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7" name="Line 279"/>
              <p:cNvSpPr>
                <a:spLocks noChangeShapeType="1"/>
              </p:cNvSpPr>
              <p:nvPr/>
            </p:nvSpPr>
            <p:spPr bwMode="auto">
              <a:xfrm>
                <a:off x="4323" y="2077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8" name="Line 280"/>
              <p:cNvSpPr>
                <a:spLocks noChangeShapeType="1"/>
              </p:cNvSpPr>
              <p:nvPr/>
            </p:nvSpPr>
            <p:spPr bwMode="auto">
              <a:xfrm>
                <a:off x="4394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29" name="Line 281"/>
              <p:cNvSpPr>
                <a:spLocks noChangeShapeType="1"/>
              </p:cNvSpPr>
              <p:nvPr/>
            </p:nvSpPr>
            <p:spPr bwMode="auto">
              <a:xfrm flipH="1">
                <a:off x="4323" y="2221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0" name="Line 282"/>
              <p:cNvSpPr>
                <a:spLocks noChangeShapeType="1"/>
              </p:cNvSpPr>
              <p:nvPr/>
            </p:nvSpPr>
            <p:spPr bwMode="auto">
              <a:xfrm flipV="1">
                <a:off x="4323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1" name="Rectangle 283"/>
              <p:cNvSpPr>
                <a:spLocks noChangeArrowheads="1"/>
              </p:cNvSpPr>
              <p:nvPr/>
            </p:nvSpPr>
            <p:spPr bwMode="auto">
              <a:xfrm>
                <a:off x="4394" y="2077"/>
                <a:ext cx="286" cy="144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2" name="Line 284"/>
              <p:cNvSpPr>
                <a:spLocks noChangeShapeType="1"/>
              </p:cNvSpPr>
              <p:nvPr/>
            </p:nvSpPr>
            <p:spPr bwMode="auto">
              <a:xfrm>
                <a:off x="4394" y="2077"/>
                <a:ext cx="286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3" name="Line 285"/>
              <p:cNvSpPr>
                <a:spLocks noChangeShapeType="1"/>
              </p:cNvSpPr>
              <p:nvPr/>
            </p:nvSpPr>
            <p:spPr bwMode="auto">
              <a:xfrm>
                <a:off x="4680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4" name="Line 286"/>
              <p:cNvSpPr>
                <a:spLocks noChangeShapeType="1"/>
              </p:cNvSpPr>
              <p:nvPr/>
            </p:nvSpPr>
            <p:spPr bwMode="auto">
              <a:xfrm flipH="1">
                <a:off x="4394" y="2221"/>
                <a:ext cx="286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5" name="Line 287"/>
              <p:cNvSpPr>
                <a:spLocks noChangeShapeType="1"/>
              </p:cNvSpPr>
              <p:nvPr/>
            </p:nvSpPr>
            <p:spPr bwMode="auto">
              <a:xfrm flipV="1">
                <a:off x="4394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6" name="Freeform 288"/>
              <p:cNvSpPr>
                <a:spLocks noEditPoints="1"/>
              </p:cNvSpPr>
              <p:nvPr/>
            </p:nvSpPr>
            <p:spPr bwMode="auto">
              <a:xfrm>
                <a:off x="4518" y="2116"/>
                <a:ext cx="43" cy="69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8" y="62"/>
                  </a:cxn>
                  <a:cxn ang="0">
                    <a:pos x="19" y="62"/>
                  </a:cxn>
                  <a:cxn ang="0">
                    <a:pos x="27" y="60"/>
                  </a:cxn>
                  <a:cxn ang="0">
                    <a:pos x="29" y="59"/>
                  </a:cxn>
                  <a:cxn ang="0">
                    <a:pos x="32" y="56"/>
                  </a:cxn>
                  <a:cxn ang="0">
                    <a:pos x="33" y="52"/>
                  </a:cxn>
                  <a:cxn ang="0">
                    <a:pos x="33" y="45"/>
                  </a:cxn>
                  <a:cxn ang="0">
                    <a:pos x="31" y="41"/>
                  </a:cxn>
                  <a:cxn ang="0">
                    <a:pos x="28" y="39"/>
                  </a:cxn>
                  <a:cxn ang="0">
                    <a:pos x="21" y="36"/>
                  </a:cxn>
                  <a:cxn ang="0">
                    <a:pos x="8" y="36"/>
                  </a:cxn>
                  <a:cxn ang="0">
                    <a:pos x="13" y="6"/>
                  </a:cxn>
                  <a:cxn ang="0">
                    <a:pos x="11" y="8"/>
                  </a:cxn>
                  <a:cxn ang="0">
                    <a:pos x="8" y="8"/>
                  </a:cxn>
                  <a:cxn ang="0">
                    <a:pos x="8" y="29"/>
                  </a:cxn>
                  <a:cxn ang="0">
                    <a:pos x="22" y="29"/>
                  </a:cxn>
                  <a:cxn ang="0">
                    <a:pos x="26" y="28"/>
                  </a:cxn>
                  <a:cxn ang="0">
                    <a:pos x="29" y="25"/>
                  </a:cxn>
                  <a:cxn ang="0">
                    <a:pos x="32" y="18"/>
                  </a:cxn>
                  <a:cxn ang="0">
                    <a:pos x="31" y="14"/>
                  </a:cxn>
                  <a:cxn ang="0">
                    <a:pos x="29" y="11"/>
                  </a:cxn>
                  <a:cxn ang="0">
                    <a:pos x="27" y="9"/>
                  </a:cxn>
                  <a:cxn ang="0">
                    <a:pos x="24" y="8"/>
                  </a:cxn>
                  <a:cxn ang="0">
                    <a:pos x="21" y="6"/>
                  </a:cxn>
                  <a:cxn ang="0">
                    <a:pos x="13" y="6"/>
                  </a:cxn>
                  <a:cxn ang="0">
                    <a:pos x="5" y="0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1" y="3"/>
                  </a:cxn>
                  <a:cxn ang="0">
                    <a:pos x="38" y="8"/>
                  </a:cxn>
                  <a:cxn ang="0">
                    <a:pos x="39" y="11"/>
                  </a:cxn>
                  <a:cxn ang="0">
                    <a:pos x="40" y="16"/>
                  </a:cxn>
                  <a:cxn ang="0">
                    <a:pos x="39" y="21"/>
                  </a:cxn>
                  <a:cxn ang="0">
                    <a:pos x="37" y="26"/>
                  </a:cxn>
                  <a:cxn ang="0">
                    <a:pos x="33" y="30"/>
                  </a:cxn>
                  <a:cxn ang="0">
                    <a:pos x="28" y="33"/>
                  </a:cxn>
                  <a:cxn ang="0">
                    <a:pos x="35" y="35"/>
                  </a:cxn>
                  <a:cxn ang="0">
                    <a:pos x="40" y="40"/>
                  </a:cxn>
                  <a:cxn ang="0">
                    <a:pos x="42" y="44"/>
                  </a:cxn>
                  <a:cxn ang="0">
                    <a:pos x="43" y="49"/>
                  </a:cxn>
                  <a:cxn ang="0">
                    <a:pos x="42" y="54"/>
                  </a:cxn>
                  <a:cxn ang="0">
                    <a:pos x="40" y="57"/>
                  </a:cxn>
                  <a:cxn ang="0">
                    <a:pos x="39" y="60"/>
                  </a:cxn>
                  <a:cxn ang="0">
                    <a:pos x="37" y="62"/>
                  </a:cxn>
                  <a:cxn ang="0">
                    <a:pos x="28" y="67"/>
                  </a:cxn>
                  <a:cxn ang="0">
                    <a:pos x="13" y="69"/>
                  </a:cxn>
                  <a:cxn ang="0">
                    <a:pos x="0" y="69"/>
                  </a:cxn>
                  <a:cxn ang="0">
                    <a:pos x="0" y="2"/>
                  </a:cxn>
                  <a:cxn ang="0">
                    <a:pos x="5" y="0"/>
                  </a:cxn>
                </a:cxnLst>
                <a:rect l="0" t="0" r="r" b="b"/>
                <a:pathLst>
                  <a:path w="43" h="69">
                    <a:moveTo>
                      <a:pt x="8" y="36"/>
                    </a:moveTo>
                    <a:lnTo>
                      <a:pt x="8" y="62"/>
                    </a:lnTo>
                    <a:lnTo>
                      <a:pt x="19" y="62"/>
                    </a:lnTo>
                    <a:lnTo>
                      <a:pt x="27" y="60"/>
                    </a:lnTo>
                    <a:lnTo>
                      <a:pt x="29" y="59"/>
                    </a:lnTo>
                    <a:lnTo>
                      <a:pt x="32" y="56"/>
                    </a:lnTo>
                    <a:lnTo>
                      <a:pt x="33" y="52"/>
                    </a:lnTo>
                    <a:lnTo>
                      <a:pt x="33" y="45"/>
                    </a:lnTo>
                    <a:lnTo>
                      <a:pt x="31" y="41"/>
                    </a:lnTo>
                    <a:lnTo>
                      <a:pt x="28" y="39"/>
                    </a:lnTo>
                    <a:lnTo>
                      <a:pt x="21" y="36"/>
                    </a:lnTo>
                    <a:lnTo>
                      <a:pt x="8" y="36"/>
                    </a:lnTo>
                    <a:close/>
                    <a:moveTo>
                      <a:pt x="13" y="6"/>
                    </a:moveTo>
                    <a:lnTo>
                      <a:pt x="11" y="8"/>
                    </a:lnTo>
                    <a:lnTo>
                      <a:pt x="8" y="8"/>
                    </a:lnTo>
                    <a:lnTo>
                      <a:pt x="8" y="29"/>
                    </a:lnTo>
                    <a:lnTo>
                      <a:pt x="22" y="29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2" y="18"/>
                    </a:lnTo>
                    <a:lnTo>
                      <a:pt x="31" y="14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8"/>
                    </a:lnTo>
                    <a:lnTo>
                      <a:pt x="21" y="6"/>
                    </a:lnTo>
                    <a:lnTo>
                      <a:pt x="13" y="6"/>
                    </a:lnTo>
                    <a:close/>
                    <a:moveTo>
                      <a:pt x="5" y="0"/>
                    </a:moveTo>
                    <a:lnTo>
                      <a:pt x="22" y="0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8" y="8"/>
                    </a:lnTo>
                    <a:lnTo>
                      <a:pt x="39" y="11"/>
                    </a:lnTo>
                    <a:lnTo>
                      <a:pt x="40" y="16"/>
                    </a:lnTo>
                    <a:lnTo>
                      <a:pt x="39" y="21"/>
                    </a:lnTo>
                    <a:lnTo>
                      <a:pt x="37" y="26"/>
                    </a:lnTo>
                    <a:lnTo>
                      <a:pt x="33" y="30"/>
                    </a:lnTo>
                    <a:lnTo>
                      <a:pt x="28" y="33"/>
                    </a:lnTo>
                    <a:lnTo>
                      <a:pt x="35" y="35"/>
                    </a:lnTo>
                    <a:lnTo>
                      <a:pt x="40" y="40"/>
                    </a:lnTo>
                    <a:lnTo>
                      <a:pt x="42" y="44"/>
                    </a:lnTo>
                    <a:lnTo>
                      <a:pt x="43" y="49"/>
                    </a:lnTo>
                    <a:lnTo>
                      <a:pt x="42" y="54"/>
                    </a:lnTo>
                    <a:lnTo>
                      <a:pt x="40" y="57"/>
                    </a:lnTo>
                    <a:lnTo>
                      <a:pt x="39" y="60"/>
                    </a:lnTo>
                    <a:lnTo>
                      <a:pt x="37" y="62"/>
                    </a:lnTo>
                    <a:lnTo>
                      <a:pt x="28" y="67"/>
                    </a:lnTo>
                    <a:lnTo>
                      <a:pt x="13" y="69"/>
                    </a:lnTo>
                    <a:lnTo>
                      <a:pt x="0" y="69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7" name="Line 289"/>
              <p:cNvSpPr>
                <a:spLocks noChangeShapeType="1"/>
              </p:cNvSpPr>
              <p:nvPr/>
            </p:nvSpPr>
            <p:spPr bwMode="auto">
              <a:xfrm>
                <a:off x="3611" y="2006"/>
                <a:ext cx="1" cy="285"/>
              </a:xfrm>
              <a:prstGeom prst="line">
                <a:avLst/>
              </a:prstGeom>
              <a:noFill/>
              <a:ln w="1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8" name="Line 290"/>
              <p:cNvSpPr>
                <a:spLocks noChangeShapeType="1"/>
              </p:cNvSpPr>
              <p:nvPr/>
            </p:nvSpPr>
            <p:spPr bwMode="auto">
              <a:xfrm>
                <a:off x="4181" y="2006"/>
                <a:ext cx="1" cy="285"/>
              </a:xfrm>
              <a:prstGeom prst="line">
                <a:avLst/>
              </a:prstGeom>
              <a:noFill/>
              <a:ln w="1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39" name="Rectangle 291"/>
              <p:cNvSpPr>
                <a:spLocks noChangeArrowheads="1"/>
              </p:cNvSpPr>
              <p:nvPr/>
            </p:nvSpPr>
            <p:spPr bwMode="auto">
              <a:xfrm>
                <a:off x="4680" y="2077"/>
                <a:ext cx="70" cy="144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0" name="Line 292"/>
              <p:cNvSpPr>
                <a:spLocks noChangeShapeType="1"/>
              </p:cNvSpPr>
              <p:nvPr/>
            </p:nvSpPr>
            <p:spPr bwMode="auto">
              <a:xfrm>
                <a:off x="4680" y="2077"/>
                <a:ext cx="7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1" name="Line 293"/>
              <p:cNvSpPr>
                <a:spLocks noChangeShapeType="1"/>
              </p:cNvSpPr>
              <p:nvPr/>
            </p:nvSpPr>
            <p:spPr bwMode="auto">
              <a:xfrm>
                <a:off x="4750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2" name="Line 294"/>
              <p:cNvSpPr>
                <a:spLocks noChangeShapeType="1"/>
              </p:cNvSpPr>
              <p:nvPr/>
            </p:nvSpPr>
            <p:spPr bwMode="auto">
              <a:xfrm flipH="1">
                <a:off x="4680" y="2221"/>
                <a:ext cx="7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3" name="Line 295"/>
              <p:cNvSpPr>
                <a:spLocks noChangeShapeType="1"/>
              </p:cNvSpPr>
              <p:nvPr/>
            </p:nvSpPr>
            <p:spPr bwMode="auto">
              <a:xfrm flipV="1">
                <a:off x="4680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4" name="Rectangle 296"/>
              <p:cNvSpPr>
                <a:spLocks noChangeArrowheads="1"/>
              </p:cNvSpPr>
              <p:nvPr/>
            </p:nvSpPr>
            <p:spPr bwMode="auto">
              <a:xfrm>
                <a:off x="4750" y="2077"/>
                <a:ext cx="143" cy="144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5" name="Line 297"/>
              <p:cNvSpPr>
                <a:spLocks noChangeShapeType="1"/>
              </p:cNvSpPr>
              <p:nvPr/>
            </p:nvSpPr>
            <p:spPr bwMode="auto">
              <a:xfrm>
                <a:off x="4750" y="2077"/>
                <a:ext cx="143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6" name="Line 298"/>
              <p:cNvSpPr>
                <a:spLocks noChangeShapeType="1"/>
              </p:cNvSpPr>
              <p:nvPr/>
            </p:nvSpPr>
            <p:spPr bwMode="auto">
              <a:xfrm>
                <a:off x="4893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7" name="Line 299"/>
              <p:cNvSpPr>
                <a:spLocks noChangeShapeType="1"/>
              </p:cNvSpPr>
              <p:nvPr/>
            </p:nvSpPr>
            <p:spPr bwMode="auto">
              <a:xfrm flipH="1">
                <a:off x="4750" y="2221"/>
                <a:ext cx="143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8" name="Line 300"/>
              <p:cNvSpPr>
                <a:spLocks noChangeShapeType="1"/>
              </p:cNvSpPr>
              <p:nvPr/>
            </p:nvSpPr>
            <p:spPr bwMode="auto">
              <a:xfrm flipV="1">
                <a:off x="4750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49" name="Freeform 301"/>
              <p:cNvSpPr>
                <a:spLocks/>
              </p:cNvSpPr>
              <p:nvPr/>
            </p:nvSpPr>
            <p:spPr bwMode="auto">
              <a:xfrm>
                <a:off x="4807" y="2116"/>
                <a:ext cx="36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8"/>
                  </a:cxn>
                  <a:cxn ang="0">
                    <a:pos x="9" y="8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36" h="69">
                    <a:moveTo>
                      <a:pt x="0" y="0"/>
                    </a:moveTo>
                    <a:lnTo>
                      <a:pt x="36" y="0"/>
                    </a:lnTo>
                    <a:lnTo>
                      <a:pt x="36" y="8"/>
                    </a:lnTo>
                    <a:lnTo>
                      <a:pt x="9" y="8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0" name="Rectangle 302"/>
              <p:cNvSpPr>
                <a:spLocks noChangeArrowheads="1"/>
              </p:cNvSpPr>
              <p:nvPr/>
            </p:nvSpPr>
            <p:spPr bwMode="auto">
              <a:xfrm>
                <a:off x="4893" y="2077"/>
                <a:ext cx="71" cy="144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1" name="Line 303"/>
              <p:cNvSpPr>
                <a:spLocks noChangeShapeType="1"/>
              </p:cNvSpPr>
              <p:nvPr/>
            </p:nvSpPr>
            <p:spPr bwMode="auto">
              <a:xfrm>
                <a:off x="4893" y="2077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2" name="Line 304"/>
              <p:cNvSpPr>
                <a:spLocks noChangeShapeType="1"/>
              </p:cNvSpPr>
              <p:nvPr/>
            </p:nvSpPr>
            <p:spPr bwMode="auto">
              <a:xfrm>
                <a:off x="4964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3" name="Line 305"/>
              <p:cNvSpPr>
                <a:spLocks noChangeShapeType="1"/>
              </p:cNvSpPr>
              <p:nvPr/>
            </p:nvSpPr>
            <p:spPr bwMode="auto">
              <a:xfrm flipH="1">
                <a:off x="4893" y="2221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4" name="Line 306"/>
              <p:cNvSpPr>
                <a:spLocks noChangeShapeType="1"/>
              </p:cNvSpPr>
              <p:nvPr/>
            </p:nvSpPr>
            <p:spPr bwMode="auto">
              <a:xfrm flipV="1">
                <a:off x="4893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5" name="Rectangle 307"/>
              <p:cNvSpPr>
                <a:spLocks noChangeArrowheads="1"/>
              </p:cNvSpPr>
              <p:nvPr/>
            </p:nvSpPr>
            <p:spPr bwMode="auto">
              <a:xfrm>
                <a:off x="4964" y="2077"/>
                <a:ext cx="285" cy="144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6" name="Line 308"/>
              <p:cNvSpPr>
                <a:spLocks noChangeShapeType="1"/>
              </p:cNvSpPr>
              <p:nvPr/>
            </p:nvSpPr>
            <p:spPr bwMode="auto">
              <a:xfrm>
                <a:off x="4964" y="2077"/>
                <a:ext cx="285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7" name="Line 309"/>
              <p:cNvSpPr>
                <a:spLocks noChangeShapeType="1"/>
              </p:cNvSpPr>
              <p:nvPr/>
            </p:nvSpPr>
            <p:spPr bwMode="auto">
              <a:xfrm>
                <a:off x="5249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8" name="Line 310"/>
              <p:cNvSpPr>
                <a:spLocks noChangeShapeType="1"/>
              </p:cNvSpPr>
              <p:nvPr/>
            </p:nvSpPr>
            <p:spPr bwMode="auto">
              <a:xfrm flipH="1">
                <a:off x="4964" y="2221"/>
                <a:ext cx="285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59" name="Line 311"/>
              <p:cNvSpPr>
                <a:spLocks noChangeShapeType="1"/>
              </p:cNvSpPr>
              <p:nvPr/>
            </p:nvSpPr>
            <p:spPr bwMode="auto">
              <a:xfrm flipV="1">
                <a:off x="4964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0" name="Freeform 312"/>
              <p:cNvSpPr>
                <a:spLocks/>
              </p:cNvSpPr>
              <p:nvPr/>
            </p:nvSpPr>
            <p:spPr bwMode="auto">
              <a:xfrm>
                <a:off x="5092" y="2116"/>
                <a:ext cx="36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8"/>
                  </a:cxn>
                  <a:cxn ang="0">
                    <a:pos x="8" y="8"/>
                  </a:cxn>
                  <a:cxn ang="0">
                    <a:pos x="8" y="69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36" h="69">
                    <a:moveTo>
                      <a:pt x="0" y="0"/>
                    </a:moveTo>
                    <a:lnTo>
                      <a:pt x="36" y="0"/>
                    </a:lnTo>
                    <a:lnTo>
                      <a:pt x="36" y="8"/>
                    </a:lnTo>
                    <a:lnTo>
                      <a:pt x="8" y="8"/>
                    </a:lnTo>
                    <a:lnTo>
                      <a:pt x="8" y="69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1" name="Rectangle 313"/>
              <p:cNvSpPr>
                <a:spLocks noChangeArrowheads="1"/>
              </p:cNvSpPr>
              <p:nvPr/>
            </p:nvSpPr>
            <p:spPr bwMode="auto">
              <a:xfrm>
                <a:off x="5249" y="2077"/>
                <a:ext cx="72" cy="144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2" name="Line 314"/>
              <p:cNvSpPr>
                <a:spLocks noChangeShapeType="1"/>
              </p:cNvSpPr>
              <p:nvPr/>
            </p:nvSpPr>
            <p:spPr bwMode="auto">
              <a:xfrm>
                <a:off x="5249" y="2077"/>
                <a:ext cx="7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3" name="Line 315"/>
              <p:cNvSpPr>
                <a:spLocks noChangeShapeType="1"/>
              </p:cNvSpPr>
              <p:nvPr/>
            </p:nvSpPr>
            <p:spPr bwMode="auto">
              <a:xfrm>
                <a:off x="5321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4" name="Line 316"/>
              <p:cNvSpPr>
                <a:spLocks noChangeShapeType="1"/>
              </p:cNvSpPr>
              <p:nvPr/>
            </p:nvSpPr>
            <p:spPr bwMode="auto">
              <a:xfrm flipH="1">
                <a:off x="5249" y="2221"/>
                <a:ext cx="7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5" name="Line 317"/>
              <p:cNvSpPr>
                <a:spLocks noChangeShapeType="1"/>
              </p:cNvSpPr>
              <p:nvPr/>
            </p:nvSpPr>
            <p:spPr bwMode="auto">
              <a:xfrm flipV="1">
                <a:off x="5249" y="2077"/>
                <a:ext cx="1" cy="1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6" name="Line 318"/>
              <p:cNvSpPr>
                <a:spLocks noChangeShapeType="1"/>
              </p:cNvSpPr>
              <p:nvPr/>
            </p:nvSpPr>
            <p:spPr bwMode="auto">
              <a:xfrm>
                <a:off x="5321" y="1970"/>
                <a:ext cx="1" cy="357"/>
              </a:xfrm>
              <a:prstGeom prst="line">
                <a:avLst/>
              </a:prstGeom>
              <a:noFill/>
              <a:ln w="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7" name="Line 319"/>
              <p:cNvSpPr>
                <a:spLocks noChangeShapeType="1"/>
              </p:cNvSpPr>
              <p:nvPr/>
            </p:nvSpPr>
            <p:spPr bwMode="auto">
              <a:xfrm>
                <a:off x="4750" y="2006"/>
                <a:ext cx="1" cy="285"/>
              </a:xfrm>
              <a:prstGeom prst="line">
                <a:avLst/>
              </a:prstGeom>
              <a:noFill/>
              <a:ln w="1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8" name="Rectangle 320"/>
              <p:cNvSpPr>
                <a:spLocks noChangeArrowheads="1"/>
              </p:cNvSpPr>
              <p:nvPr/>
            </p:nvSpPr>
            <p:spPr bwMode="auto">
              <a:xfrm>
                <a:off x="2934" y="1399"/>
                <a:ext cx="107" cy="143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69" name="Line 321"/>
              <p:cNvSpPr>
                <a:spLocks noChangeShapeType="1"/>
              </p:cNvSpPr>
              <p:nvPr/>
            </p:nvSpPr>
            <p:spPr bwMode="auto">
              <a:xfrm>
                <a:off x="2934" y="1399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0" name="Line 322"/>
              <p:cNvSpPr>
                <a:spLocks noChangeShapeType="1"/>
              </p:cNvSpPr>
              <p:nvPr/>
            </p:nvSpPr>
            <p:spPr bwMode="auto">
              <a:xfrm>
                <a:off x="3041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1" name="Line 323"/>
              <p:cNvSpPr>
                <a:spLocks noChangeShapeType="1"/>
              </p:cNvSpPr>
              <p:nvPr/>
            </p:nvSpPr>
            <p:spPr bwMode="auto">
              <a:xfrm flipH="1">
                <a:off x="2934" y="1542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2" name="Line 324"/>
              <p:cNvSpPr>
                <a:spLocks noChangeShapeType="1"/>
              </p:cNvSpPr>
              <p:nvPr/>
            </p:nvSpPr>
            <p:spPr bwMode="auto">
              <a:xfrm flipV="1">
                <a:off x="2934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3" name="Rectangle 325"/>
              <p:cNvSpPr>
                <a:spLocks noChangeArrowheads="1"/>
              </p:cNvSpPr>
              <p:nvPr/>
            </p:nvSpPr>
            <p:spPr bwMode="auto">
              <a:xfrm>
                <a:off x="3184" y="1399"/>
                <a:ext cx="70" cy="143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4" name="Line 326"/>
              <p:cNvSpPr>
                <a:spLocks noChangeShapeType="1"/>
              </p:cNvSpPr>
              <p:nvPr/>
            </p:nvSpPr>
            <p:spPr bwMode="auto">
              <a:xfrm>
                <a:off x="3184" y="1399"/>
                <a:ext cx="7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5" name="Line 327"/>
              <p:cNvSpPr>
                <a:spLocks noChangeShapeType="1"/>
              </p:cNvSpPr>
              <p:nvPr/>
            </p:nvSpPr>
            <p:spPr bwMode="auto">
              <a:xfrm>
                <a:off x="3254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6" name="Line 328"/>
              <p:cNvSpPr>
                <a:spLocks noChangeShapeType="1"/>
              </p:cNvSpPr>
              <p:nvPr/>
            </p:nvSpPr>
            <p:spPr bwMode="auto">
              <a:xfrm flipH="1">
                <a:off x="3184" y="1542"/>
                <a:ext cx="70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7" name="Line 329"/>
              <p:cNvSpPr>
                <a:spLocks noChangeShapeType="1"/>
              </p:cNvSpPr>
              <p:nvPr/>
            </p:nvSpPr>
            <p:spPr bwMode="auto">
              <a:xfrm flipV="1">
                <a:off x="3184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8" name="Rectangle 330"/>
              <p:cNvSpPr>
                <a:spLocks noChangeArrowheads="1"/>
              </p:cNvSpPr>
              <p:nvPr/>
            </p:nvSpPr>
            <p:spPr bwMode="auto">
              <a:xfrm>
                <a:off x="3041" y="1399"/>
                <a:ext cx="143" cy="143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79" name="Line 331"/>
              <p:cNvSpPr>
                <a:spLocks noChangeShapeType="1"/>
              </p:cNvSpPr>
              <p:nvPr/>
            </p:nvSpPr>
            <p:spPr bwMode="auto">
              <a:xfrm>
                <a:off x="3041" y="1399"/>
                <a:ext cx="143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0" name="Line 332"/>
              <p:cNvSpPr>
                <a:spLocks noChangeShapeType="1"/>
              </p:cNvSpPr>
              <p:nvPr/>
            </p:nvSpPr>
            <p:spPr bwMode="auto">
              <a:xfrm>
                <a:off x="3184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1" name="Line 333"/>
              <p:cNvSpPr>
                <a:spLocks noChangeShapeType="1"/>
              </p:cNvSpPr>
              <p:nvPr/>
            </p:nvSpPr>
            <p:spPr bwMode="auto">
              <a:xfrm flipH="1">
                <a:off x="3041" y="1542"/>
                <a:ext cx="143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2" name="Line 334"/>
              <p:cNvSpPr>
                <a:spLocks noChangeShapeType="1"/>
              </p:cNvSpPr>
              <p:nvPr/>
            </p:nvSpPr>
            <p:spPr bwMode="auto">
              <a:xfrm flipV="1">
                <a:off x="3041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3" name="Freeform 335"/>
              <p:cNvSpPr>
                <a:spLocks/>
              </p:cNvSpPr>
              <p:nvPr/>
            </p:nvSpPr>
            <p:spPr bwMode="auto">
              <a:xfrm>
                <a:off x="3095" y="1437"/>
                <a:ext cx="38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0"/>
                  </a:cxn>
                  <a:cxn ang="0">
                    <a:pos x="37" y="8"/>
                  </a:cxn>
                  <a:cxn ang="0">
                    <a:pos x="8" y="8"/>
                  </a:cxn>
                  <a:cxn ang="0">
                    <a:pos x="8" y="29"/>
                  </a:cxn>
                  <a:cxn ang="0">
                    <a:pos x="35" y="29"/>
                  </a:cxn>
                  <a:cxn ang="0">
                    <a:pos x="35" y="36"/>
                  </a:cxn>
                  <a:cxn ang="0">
                    <a:pos x="8" y="36"/>
                  </a:cxn>
                  <a:cxn ang="0">
                    <a:pos x="8" y="61"/>
                  </a:cxn>
                  <a:cxn ang="0">
                    <a:pos x="38" y="61"/>
                  </a:cxn>
                  <a:cxn ang="0">
                    <a:pos x="38" y="69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38" h="69">
                    <a:moveTo>
                      <a:pt x="0" y="0"/>
                    </a:moveTo>
                    <a:lnTo>
                      <a:pt x="37" y="0"/>
                    </a:lnTo>
                    <a:lnTo>
                      <a:pt x="37" y="8"/>
                    </a:lnTo>
                    <a:lnTo>
                      <a:pt x="8" y="8"/>
                    </a:lnTo>
                    <a:lnTo>
                      <a:pt x="8" y="29"/>
                    </a:lnTo>
                    <a:lnTo>
                      <a:pt x="35" y="29"/>
                    </a:lnTo>
                    <a:lnTo>
                      <a:pt x="35" y="36"/>
                    </a:lnTo>
                    <a:lnTo>
                      <a:pt x="8" y="36"/>
                    </a:lnTo>
                    <a:lnTo>
                      <a:pt x="8" y="61"/>
                    </a:lnTo>
                    <a:lnTo>
                      <a:pt x="38" y="61"/>
                    </a:lnTo>
                    <a:lnTo>
                      <a:pt x="38" y="69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4" name="Rectangle 336"/>
              <p:cNvSpPr>
                <a:spLocks noChangeArrowheads="1"/>
              </p:cNvSpPr>
              <p:nvPr/>
            </p:nvSpPr>
            <p:spPr bwMode="auto">
              <a:xfrm>
                <a:off x="3254" y="1399"/>
                <a:ext cx="286" cy="143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5" name="Line 337"/>
              <p:cNvSpPr>
                <a:spLocks noChangeShapeType="1"/>
              </p:cNvSpPr>
              <p:nvPr/>
            </p:nvSpPr>
            <p:spPr bwMode="auto">
              <a:xfrm>
                <a:off x="3254" y="1399"/>
                <a:ext cx="286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6" name="Line 338"/>
              <p:cNvSpPr>
                <a:spLocks noChangeShapeType="1"/>
              </p:cNvSpPr>
              <p:nvPr/>
            </p:nvSpPr>
            <p:spPr bwMode="auto">
              <a:xfrm>
                <a:off x="3540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7" name="Line 339"/>
              <p:cNvSpPr>
                <a:spLocks noChangeShapeType="1"/>
              </p:cNvSpPr>
              <p:nvPr/>
            </p:nvSpPr>
            <p:spPr bwMode="auto">
              <a:xfrm flipH="1">
                <a:off x="3254" y="1542"/>
                <a:ext cx="286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8" name="Line 340"/>
              <p:cNvSpPr>
                <a:spLocks noChangeShapeType="1"/>
              </p:cNvSpPr>
              <p:nvPr/>
            </p:nvSpPr>
            <p:spPr bwMode="auto">
              <a:xfrm flipV="1">
                <a:off x="3254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89" name="Freeform 341"/>
              <p:cNvSpPr>
                <a:spLocks/>
              </p:cNvSpPr>
              <p:nvPr/>
            </p:nvSpPr>
            <p:spPr bwMode="auto">
              <a:xfrm>
                <a:off x="3380" y="1437"/>
                <a:ext cx="39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0"/>
                  </a:cxn>
                  <a:cxn ang="0">
                    <a:pos x="37" y="8"/>
                  </a:cxn>
                  <a:cxn ang="0">
                    <a:pos x="9" y="8"/>
                  </a:cxn>
                  <a:cxn ang="0">
                    <a:pos x="9" y="29"/>
                  </a:cxn>
                  <a:cxn ang="0">
                    <a:pos x="36" y="29"/>
                  </a:cxn>
                  <a:cxn ang="0">
                    <a:pos x="36" y="36"/>
                  </a:cxn>
                  <a:cxn ang="0">
                    <a:pos x="9" y="36"/>
                  </a:cxn>
                  <a:cxn ang="0">
                    <a:pos x="9" y="61"/>
                  </a:cxn>
                  <a:cxn ang="0">
                    <a:pos x="39" y="61"/>
                  </a:cxn>
                  <a:cxn ang="0">
                    <a:pos x="39" y="69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39" h="69">
                    <a:moveTo>
                      <a:pt x="0" y="0"/>
                    </a:moveTo>
                    <a:lnTo>
                      <a:pt x="37" y="0"/>
                    </a:lnTo>
                    <a:lnTo>
                      <a:pt x="37" y="8"/>
                    </a:lnTo>
                    <a:lnTo>
                      <a:pt x="9" y="8"/>
                    </a:lnTo>
                    <a:lnTo>
                      <a:pt x="9" y="29"/>
                    </a:lnTo>
                    <a:lnTo>
                      <a:pt x="36" y="29"/>
                    </a:lnTo>
                    <a:lnTo>
                      <a:pt x="36" y="36"/>
                    </a:lnTo>
                    <a:lnTo>
                      <a:pt x="9" y="36"/>
                    </a:lnTo>
                    <a:lnTo>
                      <a:pt x="9" y="61"/>
                    </a:lnTo>
                    <a:lnTo>
                      <a:pt x="39" y="61"/>
                    </a:lnTo>
                    <a:lnTo>
                      <a:pt x="39" y="69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0" name="Rectangle 342"/>
              <p:cNvSpPr>
                <a:spLocks noChangeArrowheads="1"/>
              </p:cNvSpPr>
              <p:nvPr/>
            </p:nvSpPr>
            <p:spPr bwMode="auto">
              <a:xfrm>
                <a:off x="3540" y="1399"/>
                <a:ext cx="71" cy="143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1" name="Line 343"/>
              <p:cNvSpPr>
                <a:spLocks noChangeShapeType="1"/>
              </p:cNvSpPr>
              <p:nvPr/>
            </p:nvSpPr>
            <p:spPr bwMode="auto">
              <a:xfrm>
                <a:off x="3540" y="1399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2" name="Line 344"/>
              <p:cNvSpPr>
                <a:spLocks noChangeShapeType="1"/>
              </p:cNvSpPr>
              <p:nvPr/>
            </p:nvSpPr>
            <p:spPr bwMode="auto">
              <a:xfrm>
                <a:off x="3611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3" name="Line 345"/>
              <p:cNvSpPr>
                <a:spLocks noChangeShapeType="1"/>
              </p:cNvSpPr>
              <p:nvPr/>
            </p:nvSpPr>
            <p:spPr bwMode="auto">
              <a:xfrm flipH="1">
                <a:off x="3540" y="1542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4" name="Line 346"/>
              <p:cNvSpPr>
                <a:spLocks noChangeShapeType="1"/>
              </p:cNvSpPr>
              <p:nvPr/>
            </p:nvSpPr>
            <p:spPr bwMode="auto">
              <a:xfrm flipV="1">
                <a:off x="3540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5" name="Line 347"/>
              <p:cNvSpPr>
                <a:spLocks noChangeShapeType="1"/>
              </p:cNvSpPr>
              <p:nvPr/>
            </p:nvSpPr>
            <p:spPr bwMode="auto">
              <a:xfrm>
                <a:off x="2934" y="1291"/>
                <a:ext cx="1" cy="357"/>
              </a:xfrm>
              <a:prstGeom prst="line">
                <a:avLst/>
              </a:prstGeom>
              <a:noFill/>
              <a:ln w="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6" name="Freeform 348"/>
              <p:cNvSpPr>
                <a:spLocks/>
              </p:cNvSpPr>
              <p:nvPr/>
            </p:nvSpPr>
            <p:spPr bwMode="auto">
              <a:xfrm>
                <a:off x="2909" y="1112"/>
                <a:ext cx="77" cy="7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1" y="0"/>
                  </a:cxn>
                  <a:cxn ang="0">
                    <a:pos x="12" y="1"/>
                  </a:cxn>
                  <a:cxn ang="0">
                    <a:pos x="15" y="1"/>
                  </a:cxn>
                  <a:cxn ang="0">
                    <a:pos x="16" y="3"/>
                  </a:cxn>
                  <a:cxn ang="0">
                    <a:pos x="16" y="4"/>
                  </a:cxn>
                  <a:cxn ang="0">
                    <a:pos x="17" y="5"/>
                  </a:cxn>
                  <a:cxn ang="0">
                    <a:pos x="17" y="6"/>
                  </a:cxn>
                  <a:cxn ang="0">
                    <a:pos x="38" y="59"/>
                  </a:cxn>
                  <a:cxn ang="0">
                    <a:pos x="59" y="6"/>
                  </a:cxn>
                  <a:cxn ang="0">
                    <a:pos x="61" y="5"/>
                  </a:cxn>
                  <a:cxn ang="0">
                    <a:pos x="61" y="4"/>
                  </a:cxn>
                  <a:cxn ang="0">
                    <a:pos x="63" y="1"/>
                  </a:cxn>
                  <a:cxn ang="0">
                    <a:pos x="64" y="1"/>
                  </a:cxn>
                  <a:cxn ang="0">
                    <a:pos x="67" y="0"/>
                  </a:cxn>
                  <a:cxn ang="0">
                    <a:pos x="74" y="0"/>
                  </a:cxn>
                  <a:cxn ang="0">
                    <a:pos x="77" y="3"/>
                  </a:cxn>
                  <a:cxn ang="0">
                    <a:pos x="77" y="72"/>
                  </a:cxn>
                  <a:cxn ang="0">
                    <a:pos x="68" y="72"/>
                  </a:cxn>
                  <a:cxn ang="0">
                    <a:pos x="68" y="9"/>
                  </a:cxn>
                  <a:cxn ang="0">
                    <a:pos x="42" y="71"/>
                  </a:cxn>
                  <a:cxn ang="0">
                    <a:pos x="42" y="72"/>
                  </a:cxn>
                  <a:cxn ang="0">
                    <a:pos x="33" y="72"/>
                  </a:cxn>
                  <a:cxn ang="0">
                    <a:pos x="33" y="71"/>
                  </a:cxn>
                  <a:cxn ang="0">
                    <a:pos x="9" y="9"/>
                  </a:cxn>
                  <a:cxn ang="0">
                    <a:pos x="9" y="72"/>
                  </a:cxn>
                  <a:cxn ang="0">
                    <a:pos x="0" y="72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77" h="72">
                    <a:moveTo>
                      <a:pt x="2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38" y="59"/>
                    </a:lnTo>
                    <a:lnTo>
                      <a:pt x="59" y="6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7" y="0"/>
                    </a:lnTo>
                    <a:lnTo>
                      <a:pt x="74" y="0"/>
                    </a:lnTo>
                    <a:lnTo>
                      <a:pt x="77" y="3"/>
                    </a:lnTo>
                    <a:lnTo>
                      <a:pt x="77" y="72"/>
                    </a:lnTo>
                    <a:lnTo>
                      <a:pt x="68" y="72"/>
                    </a:lnTo>
                    <a:lnTo>
                      <a:pt x="68" y="9"/>
                    </a:lnTo>
                    <a:lnTo>
                      <a:pt x="42" y="71"/>
                    </a:lnTo>
                    <a:lnTo>
                      <a:pt x="42" y="72"/>
                    </a:lnTo>
                    <a:lnTo>
                      <a:pt x="33" y="72"/>
                    </a:lnTo>
                    <a:lnTo>
                      <a:pt x="33" y="71"/>
                    </a:lnTo>
                    <a:lnTo>
                      <a:pt x="9" y="9"/>
                    </a:lnTo>
                    <a:lnTo>
                      <a:pt x="9" y="72"/>
                    </a:lnTo>
                    <a:lnTo>
                      <a:pt x="0" y="7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7" name="Freeform 349"/>
              <p:cNvSpPr>
                <a:spLocks/>
              </p:cNvSpPr>
              <p:nvPr/>
            </p:nvSpPr>
            <p:spPr bwMode="auto">
              <a:xfrm>
                <a:off x="3004" y="1131"/>
                <a:ext cx="43" cy="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9" y="9"/>
                  </a:cxn>
                  <a:cxn ang="0">
                    <a:pos x="16" y="1"/>
                  </a:cxn>
                  <a:cxn ang="0">
                    <a:pos x="21" y="0"/>
                  </a:cxn>
                  <a:cxn ang="0">
                    <a:pos x="30" y="0"/>
                  </a:cxn>
                  <a:cxn ang="0">
                    <a:pos x="34" y="1"/>
                  </a:cxn>
                  <a:cxn ang="0">
                    <a:pos x="36" y="2"/>
                  </a:cxn>
                  <a:cxn ang="0">
                    <a:pos x="37" y="4"/>
                  </a:cxn>
                  <a:cxn ang="0">
                    <a:pos x="39" y="6"/>
                  </a:cxn>
                  <a:cxn ang="0">
                    <a:pos x="41" y="9"/>
                  </a:cxn>
                  <a:cxn ang="0">
                    <a:pos x="42" y="12"/>
                  </a:cxn>
                  <a:cxn ang="0">
                    <a:pos x="42" y="16"/>
                  </a:cxn>
                  <a:cxn ang="0">
                    <a:pos x="43" y="21"/>
                  </a:cxn>
                  <a:cxn ang="0">
                    <a:pos x="43" y="72"/>
                  </a:cxn>
                  <a:cxn ang="0">
                    <a:pos x="42" y="72"/>
                  </a:cxn>
                  <a:cxn ang="0">
                    <a:pos x="42" y="73"/>
                  </a:cxn>
                  <a:cxn ang="0">
                    <a:pos x="34" y="73"/>
                  </a:cxn>
                  <a:cxn ang="0">
                    <a:pos x="34" y="16"/>
                  </a:cxn>
                  <a:cxn ang="0">
                    <a:pos x="31" y="11"/>
                  </a:cxn>
                  <a:cxn ang="0">
                    <a:pos x="30" y="10"/>
                  </a:cxn>
                  <a:cxn ang="0">
                    <a:pos x="27" y="9"/>
                  </a:cxn>
                  <a:cxn ang="0">
                    <a:pos x="26" y="7"/>
                  </a:cxn>
                  <a:cxn ang="0">
                    <a:pos x="24" y="7"/>
                  </a:cxn>
                  <a:cxn ang="0">
                    <a:pos x="16" y="10"/>
                  </a:cxn>
                  <a:cxn ang="0">
                    <a:pos x="13" y="12"/>
                  </a:cxn>
                  <a:cxn ang="0">
                    <a:pos x="9" y="17"/>
                  </a:cxn>
                  <a:cxn ang="0">
                    <a:pos x="9" y="53"/>
                  </a:cxn>
                  <a:cxn ang="0">
                    <a:pos x="0" y="53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3" h="73">
                    <a:moveTo>
                      <a:pt x="1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9"/>
                    </a:lnTo>
                    <a:lnTo>
                      <a:pt x="16" y="1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2" y="12"/>
                    </a:lnTo>
                    <a:lnTo>
                      <a:pt x="42" y="16"/>
                    </a:lnTo>
                    <a:lnTo>
                      <a:pt x="43" y="21"/>
                    </a:lnTo>
                    <a:lnTo>
                      <a:pt x="43" y="72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34" y="73"/>
                    </a:lnTo>
                    <a:lnTo>
                      <a:pt x="34" y="16"/>
                    </a:lnTo>
                    <a:lnTo>
                      <a:pt x="31" y="11"/>
                    </a:lnTo>
                    <a:lnTo>
                      <a:pt x="30" y="10"/>
                    </a:lnTo>
                    <a:lnTo>
                      <a:pt x="27" y="9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9" y="17"/>
                    </a:lnTo>
                    <a:lnTo>
                      <a:pt x="9" y="53"/>
                    </a:lnTo>
                    <a:lnTo>
                      <a:pt x="0" y="5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8" name="Freeform 350"/>
              <p:cNvSpPr>
                <a:spLocks/>
              </p:cNvSpPr>
              <p:nvPr/>
            </p:nvSpPr>
            <p:spPr bwMode="auto">
              <a:xfrm>
                <a:off x="3092" y="1112"/>
                <a:ext cx="40" cy="7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7" y="0"/>
                  </a:cxn>
                  <a:cxn ang="0">
                    <a:pos x="38" y="1"/>
                  </a:cxn>
                  <a:cxn ang="0">
                    <a:pos x="38" y="8"/>
                  </a:cxn>
                  <a:cxn ang="0">
                    <a:pos x="37" y="8"/>
                  </a:cxn>
                  <a:cxn ang="0">
                    <a:pos x="37" y="9"/>
                  </a:cxn>
                  <a:cxn ang="0">
                    <a:pos x="9" y="9"/>
                  </a:cxn>
                  <a:cxn ang="0">
                    <a:pos x="9" y="31"/>
                  </a:cxn>
                  <a:cxn ang="0">
                    <a:pos x="35" y="31"/>
                  </a:cxn>
                  <a:cxn ang="0">
                    <a:pos x="35" y="39"/>
                  </a:cxn>
                  <a:cxn ang="0">
                    <a:pos x="9" y="39"/>
                  </a:cxn>
                  <a:cxn ang="0">
                    <a:pos x="9" y="65"/>
                  </a:cxn>
                  <a:cxn ang="0">
                    <a:pos x="38" y="65"/>
                  </a:cxn>
                  <a:cxn ang="0">
                    <a:pos x="40" y="66"/>
                  </a:cxn>
                  <a:cxn ang="0">
                    <a:pos x="40" y="70"/>
                  </a:cxn>
                  <a:cxn ang="0">
                    <a:pos x="38" y="71"/>
                  </a:cxn>
                  <a:cxn ang="0">
                    <a:pos x="38" y="72"/>
                  </a:cxn>
                  <a:cxn ang="0">
                    <a:pos x="1" y="72"/>
                  </a:cxn>
                  <a:cxn ang="0">
                    <a:pos x="0" y="71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40" h="72">
                    <a:moveTo>
                      <a:pt x="1" y="0"/>
                    </a:moveTo>
                    <a:lnTo>
                      <a:pt x="37" y="0"/>
                    </a:lnTo>
                    <a:lnTo>
                      <a:pt x="38" y="1"/>
                    </a:lnTo>
                    <a:lnTo>
                      <a:pt x="38" y="8"/>
                    </a:lnTo>
                    <a:lnTo>
                      <a:pt x="37" y="8"/>
                    </a:lnTo>
                    <a:lnTo>
                      <a:pt x="37" y="9"/>
                    </a:lnTo>
                    <a:lnTo>
                      <a:pt x="9" y="9"/>
                    </a:lnTo>
                    <a:lnTo>
                      <a:pt x="9" y="31"/>
                    </a:lnTo>
                    <a:lnTo>
                      <a:pt x="35" y="31"/>
                    </a:lnTo>
                    <a:lnTo>
                      <a:pt x="35" y="39"/>
                    </a:lnTo>
                    <a:lnTo>
                      <a:pt x="9" y="39"/>
                    </a:lnTo>
                    <a:lnTo>
                      <a:pt x="9" y="65"/>
                    </a:lnTo>
                    <a:lnTo>
                      <a:pt x="38" y="65"/>
                    </a:lnTo>
                    <a:lnTo>
                      <a:pt x="40" y="66"/>
                    </a:lnTo>
                    <a:lnTo>
                      <a:pt x="40" y="70"/>
                    </a:lnTo>
                    <a:lnTo>
                      <a:pt x="38" y="71"/>
                    </a:lnTo>
                    <a:lnTo>
                      <a:pt x="38" y="72"/>
                    </a:lnTo>
                    <a:lnTo>
                      <a:pt x="1" y="72"/>
                    </a:lnTo>
                    <a:lnTo>
                      <a:pt x="0" y="7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399" name="Freeform 351"/>
              <p:cNvSpPr>
                <a:spLocks/>
              </p:cNvSpPr>
              <p:nvPr/>
            </p:nvSpPr>
            <p:spPr bwMode="auto">
              <a:xfrm>
                <a:off x="3139" y="1132"/>
                <a:ext cx="58" cy="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6" y="0"/>
                  </a:cxn>
                  <a:cxn ang="0">
                    <a:pos x="56" y="6"/>
                  </a:cxn>
                  <a:cxn ang="0">
                    <a:pos x="54" y="8"/>
                  </a:cxn>
                  <a:cxn ang="0">
                    <a:pos x="46" y="8"/>
                  </a:cxn>
                  <a:cxn ang="0">
                    <a:pos x="45" y="15"/>
                  </a:cxn>
                  <a:cxn ang="0">
                    <a:pos x="45" y="22"/>
                  </a:cxn>
                  <a:cxn ang="0">
                    <a:pos x="46" y="29"/>
                  </a:cxn>
                  <a:cxn ang="0">
                    <a:pos x="46" y="40"/>
                  </a:cxn>
                  <a:cxn ang="0">
                    <a:pos x="47" y="42"/>
                  </a:cxn>
                  <a:cxn ang="0">
                    <a:pos x="48" y="44"/>
                  </a:cxn>
                  <a:cxn ang="0">
                    <a:pos x="48" y="45"/>
                  </a:cxn>
                  <a:cxn ang="0">
                    <a:pos x="58" y="45"/>
                  </a:cxn>
                  <a:cxn ang="0">
                    <a:pos x="58" y="51"/>
                  </a:cxn>
                  <a:cxn ang="0">
                    <a:pos x="57" y="51"/>
                  </a:cxn>
                  <a:cxn ang="0">
                    <a:pos x="57" y="52"/>
                  </a:cxn>
                  <a:cxn ang="0">
                    <a:pos x="53" y="52"/>
                  </a:cxn>
                  <a:cxn ang="0">
                    <a:pos x="52" y="53"/>
                  </a:cxn>
                  <a:cxn ang="0">
                    <a:pos x="50" y="53"/>
                  </a:cxn>
                  <a:cxn ang="0">
                    <a:pos x="47" y="52"/>
                  </a:cxn>
                  <a:cxn ang="0">
                    <a:pos x="45" y="52"/>
                  </a:cxn>
                  <a:cxn ang="0">
                    <a:pos x="43" y="51"/>
                  </a:cxn>
                  <a:cxn ang="0">
                    <a:pos x="41" y="50"/>
                  </a:cxn>
                  <a:cxn ang="0">
                    <a:pos x="40" y="49"/>
                  </a:cxn>
                  <a:cxn ang="0">
                    <a:pos x="38" y="46"/>
                  </a:cxn>
                  <a:cxn ang="0">
                    <a:pos x="37" y="42"/>
                  </a:cxn>
                  <a:cxn ang="0">
                    <a:pos x="36" y="37"/>
                  </a:cxn>
                  <a:cxn ang="0">
                    <a:pos x="36" y="17"/>
                  </a:cxn>
                  <a:cxn ang="0">
                    <a:pos x="37" y="8"/>
                  </a:cxn>
                  <a:cxn ang="0">
                    <a:pos x="20" y="8"/>
                  </a:cxn>
                  <a:cxn ang="0">
                    <a:pos x="20" y="16"/>
                  </a:cxn>
                  <a:cxn ang="0">
                    <a:pos x="19" y="24"/>
                  </a:cxn>
                  <a:cxn ang="0">
                    <a:pos x="19" y="30"/>
                  </a:cxn>
                  <a:cxn ang="0">
                    <a:pos x="17" y="36"/>
                  </a:cxn>
                  <a:cxn ang="0">
                    <a:pos x="16" y="41"/>
                  </a:cxn>
                  <a:cxn ang="0">
                    <a:pos x="16" y="45"/>
                  </a:cxn>
                  <a:cxn ang="0">
                    <a:pos x="14" y="50"/>
                  </a:cxn>
                  <a:cxn ang="0">
                    <a:pos x="14" y="51"/>
                  </a:cxn>
                  <a:cxn ang="0">
                    <a:pos x="12" y="51"/>
                  </a:cxn>
                  <a:cxn ang="0">
                    <a:pos x="12" y="52"/>
                  </a:cxn>
                  <a:cxn ang="0">
                    <a:pos x="4" y="52"/>
                  </a:cxn>
                  <a:cxn ang="0">
                    <a:pos x="4" y="50"/>
                  </a:cxn>
                  <a:cxn ang="0">
                    <a:pos x="6" y="45"/>
                  </a:cxn>
                  <a:cxn ang="0">
                    <a:pos x="6" y="42"/>
                  </a:cxn>
                  <a:cxn ang="0">
                    <a:pos x="7" y="39"/>
                  </a:cxn>
                  <a:cxn ang="0">
                    <a:pos x="10" y="29"/>
                  </a:cxn>
                  <a:cxn ang="0">
                    <a:pos x="10" y="8"/>
                  </a:cxn>
                  <a:cxn ang="0">
                    <a:pos x="1" y="8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58" h="53">
                    <a:moveTo>
                      <a:pt x="1" y="0"/>
                    </a:moveTo>
                    <a:lnTo>
                      <a:pt x="56" y="0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46" y="8"/>
                    </a:lnTo>
                    <a:lnTo>
                      <a:pt x="45" y="15"/>
                    </a:lnTo>
                    <a:lnTo>
                      <a:pt x="45" y="22"/>
                    </a:lnTo>
                    <a:lnTo>
                      <a:pt x="46" y="29"/>
                    </a:lnTo>
                    <a:lnTo>
                      <a:pt x="46" y="40"/>
                    </a:lnTo>
                    <a:lnTo>
                      <a:pt x="47" y="42"/>
                    </a:lnTo>
                    <a:lnTo>
                      <a:pt x="48" y="44"/>
                    </a:lnTo>
                    <a:lnTo>
                      <a:pt x="48" y="45"/>
                    </a:lnTo>
                    <a:lnTo>
                      <a:pt x="58" y="45"/>
                    </a:lnTo>
                    <a:lnTo>
                      <a:pt x="58" y="51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3" y="52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47" y="52"/>
                    </a:lnTo>
                    <a:lnTo>
                      <a:pt x="45" y="52"/>
                    </a:lnTo>
                    <a:lnTo>
                      <a:pt x="43" y="51"/>
                    </a:lnTo>
                    <a:lnTo>
                      <a:pt x="41" y="50"/>
                    </a:lnTo>
                    <a:lnTo>
                      <a:pt x="40" y="49"/>
                    </a:lnTo>
                    <a:lnTo>
                      <a:pt x="38" y="46"/>
                    </a:lnTo>
                    <a:lnTo>
                      <a:pt x="37" y="42"/>
                    </a:lnTo>
                    <a:lnTo>
                      <a:pt x="36" y="37"/>
                    </a:lnTo>
                    <a:lnTo>
                      <a:pt x="36" y="17"/>
                    </a:lnTo>
                    <a:lnTo>
                      <a:pt x="37" y="8"/>
                    </a:lnTo>
                    <a:lnTo>
                      <a:pt x="20" y="8"/>
                    </a:lnTo>
                    <a:lnTo>
                      <a:pt x="20" y="16"/>
                    </a:lnTo>
                    <a:lnTo>
                      <a:pt x="19" y="24"/>
                    </a:lnTo>
                    <a:lnTo>
                      <a:pt x="19" y="30"/>
                    </a:lnTo>
                    <a:lnTo>
                      <a:pt x="17" y="36"/>
                    </a:lnTo>
                    <a:lnTo>
                      <a:pt x="16" y="41"/>
                    </a:lnTo>
                    <a:lnTo>
                      <a:pt x="16" y="45"/>
                    </a:lnTo>
                    <a:lnTo>
                      <a:pt x="14" y="50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7" y="39"/>
                    </a:lnTo>
                    <a:lnTo>
                      <a:pt x="10" y="29"/>
                    </a:lnTo>
                    <a:lnTo>
                      <a:pt x="10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0" name="Freeform 352"/>
              <p:cNvSpPr>
                <a:spLocks noEditPoints="1"/>
              </p:cNvSpPr>
              <p:nvPr/>
            </p:nvSpPr>
            <p:spPr bwMode="auto">
              <a:xfrm>
                <a:off x="3208" y="1105"/>
                <a:ext cx="23" cy="80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7" y="26"/>
                  </a:cxn>
                  <a:cxn ang="0">
                    <a:pos x="8" y="27"/>
                  </a:cxn>
                  <a:cxn ang="0">
                    <a:pos x="9" y="27"/>
                  </a:cxn>
                  <a:cxn ang="0">
                    <a:pos x="9" y="67"/>
                  </a:cxn>
                  <a:cxn ang="0">
                    <a:pos x="10" y="68"/>
                  </a:cxn>
                  <a:cxn ang="0">
                    <a:pos x="10" y="69"/>
                  </a:cxn>
                  <a:cxn ang="0">
                    <a:pos x="13" y="72"/>
                  </a:cxn>
                  <a:cxn ang="0">
                    <a:pos x="23" y="72"/>
                  </a:cxn>
                  <a:cxn ang="0">
                    <a:pos x="23" y="78"/>
                  </a:cxn>
                  <a:cxn ang="0">
                    <a:pos x="21" y="78"/>
                  </a:cxn>
                  <a:cxn ang="0">
                    <a:pos x="21" y="79"/>
                  </a:cxn>
                  <a:cxn ang="0">
                    <a:pos x="19" y="79"/>
                  </a:cxn>
                  <a:cxn ang="0">
                    <a:pos x="18" y="80"/>
                  </a:cxn>
                  <a:cxn ang="0">
                    <a:pos x="10" y="80"/>
                  </a:cxn>
                  <a:cxn ang="0">
                    <a:pos x="5" y="78"/>
                  </a:cxn>
                  <a:cxn ang="0">
                    <a:pos x="3" y="76"/>
                  </a:cxn>
                  <a:cxn ang="0">
                    <a:pos x="0" y="71"/>
                  </a:cxn>
                  <a:cxn ang="0">
                    <a:pos x="0" y="27"/>
                  </a:cxn>
                  <a:cxn ang="0">
                    <a:pos x="2" y="26"/>
                  </a:cxn>
                  <a:cxn ang="0">
                    <a:pos x="5" y="0"/>
                  </a:cxn>
                  <a:cxn ang="0">
                    <a:pos x="14" y="0"/>
                  </a:cxn>
                  <a:cxn ang="0">
                    <a:pos x="14" y="1"/>
                  </a:cxn>
                  <a:cxn ang="0">
                    <a:pos x="8" y="17"/>
                  </a:cxn>
                  <a:cxn ang="0">
                    <a:pos x="8" y="18"/>
                  </a:cxn>
                  <a:cxn ang="0">
                    <a:pos x="0" y="18"/>
                  </a:cxn>
                  <a:cxn ang="0">
                    <a:pos x="0" y="17"/>
                  </a:cxn>
                  <a:cxn ang="0">
                    <a:pos x="5" y="1"/>
                  </a:cxn>
                  <a:cxn ang="0">
                    <a:pos x="5" y="0"/>
                  </a:cxn>
                </a:cxnLst>
                <a:rect l="0" t="0" r="r" b="b"/>
                <a:pathLst>
                  <a:path w="23" h="80">
                    <a:moveTo>
                      <a:pt x="2" y="26"/>
                    </a:moveTo>
                    <a:lnTo>
                      <a:pt x="7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67"/>
                    </a:lnTo>
                    <a:lnTo>
                      <a:pt x="10" y="68"/>
                    </a:lnTo>
                    <a:lnTo>
                      <a:pt x="10" y="69"/>
                    </a:lnTo>
                    <a:lnTo>
                      <a:pt x="13" y="72"/>
                    </a:lnTo>
                    <a:lnTo>
                      <a:pt x="23" y="72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21" y="79"/>
                    </a:lnTo>
                    <a:lnTo>
                      <a:pt x="19" y="79"/>
                    </a:lnTo>
                    <a:lnTo>
                      <a:pt x="18" y="80"/>
                    </a:lnTo>
                    <a:lnTo>
                      <a:pt x="10" y="80"/>
                    </a:lnTo>
                    <a:lnTo>
                      <a:pt x="5" y="78"/>
                    </a:lnTo>
                    <a:lnTo>
                      <a:pt x="3" y="76"/>
                    </a:lnTo>
                    <a:lnTo>
                      <a:pt x="0" y="71"/>
                    </a:lnTo>
                    <a:lnTo>
                      <a:pt x="0" y="27"/>
                    </a:lnTo>
                    <a:lnTo>
                      <a:pt x="2" y="26"/>
                    </a:lnTo>
                    <a:close/>
                    <a:moveTo>
                      <a:pt x="5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1" name="Freeform 353"/>
              <p:cNvSpPr>
                <a:spLocks/>
              </p:cNvSpPr>
              <p:nvPr/>
            </p:nvSpPr>
            <p:spPr bwMode="auto">
              <a:xfrm>
                <a:off x="3239" y="1131"/>
                <a:ext cx="52" cy="7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9" y="33"/>
                  </a:cxn>
                  <a:cxn ang="0">
                    <a:pos x="10" y="37"/>
                  </a:cxn>
                  <a:cxn ang="0">
                    <a:pos x="10" y="41"/>
                  </a:cxn>
                  <a:cxn ang="0">
                    <a:pos x="14" y="45"/>
                  </a:cxn>
                  <a:cxn ang="0">
                    <a:pos x="16" y="46"/>
                  </a:cxn>
                  <a:cxn ang="0">
                    <a:pos x="24" y="46"/>
                  </a:cxn>
                  <a:cxn ang="0">
                    <a:pos x="26" y="45"/>
                  </a:cxn>
                  <a:cxn ang="0">
                    <a:pos x="34" y="37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1" y="1"/>
                  </a:cxn>
                  <a:cxn ang="0">
                    <a:pos x="44" y="1"/>
                  </a:cxn>
                  <a:cxn ang="0">
                    <a:pos x="44" y="45"/>
                  </a:cxn>
                  <a:cxn ang="0">
                    <a:pos x="45" y="46"/>
                  </a:cxn>
                  <a:cxn ang="0">
                    <a:pos x="46" y="46"/>
                  </a:cxn>
                  <a:cxn ang="0">
                    <a:pos x="47" y="47"/>
                  </a:cxn>
                  <a:cxn ang="0">
                    <a:pos x="49" y="46"/>
                  </a:cxn>
                  <a:cxn ang="0">
                    <a:pos x="52" y="46"/>
                  </a:cxn>
                  <a:cxn ang="0">
                    <a:pos x="52" y="53"/>
                  </a:cxn>
                  <a:cxn ang="0">
                    <a:pos x="50" y="53"/>
                  </a:cxn>
                  <a:cxn ang="0">
                    <a:pos x="50" y="54"/>
                  </a:cxn>
                  <a:cxn ang="0">
                    <a:pos x="42" y="54"/>
                  </a:cxn>
                  <a:cxn ang="0">
                    <a:pos x="40" y="53"/>
                  </a:cxn>
                  <a:cxn ang="0">
                    <a:pos x="36" y="50"/>
                  </a:cxn>
                  <a:cxn ang="0">
                    <a:pos x="35" y="46"/>
                  </a:cxn>
                  <a:cxn ang="0">
                    <a:pos x="31" y="50"/>
                  </a:cxn>
                  <a:cxn ang="0">
                    <a:pos x="26" y="52"/>
                  </a:cxn>
                  <a:cxn ang="0">
                    <a:pos x="19" y="54"/>
                  </a:cxn>
                  <a:cxn ang="0">
                    <a:pos x="16" y="53"/>
                  </a:cxn>
                  <a:cxn ang="0">
                    <a:pos x="13" y="53"/>
                  </a:cxn>
                  <a:cxn ang="0">
                    <a:pos x="10" y="52"/>
                  </a:cxn>
                  <a:cxn ang="0">
                    <a:pos x="9" y="50"/>
                  </a:cxn>
                  <a:cxn ang="0">
                    <a:pos x="9" y="73"/>
                  </a:cxn>
                  <a:cxn ang="0">
                    <a:pos x="0" y="7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52" h="73">
                    <a:moveTo>
                      <a:pt x="2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33"/>
                    </a:lnTo>
                    <a:lnTo>
                      <a:pt x="10" y="37"/>
                    </a:lnTo>
                    <a:lnTo>
                      <a:pt x="10" y="41"/>
                    </a:lnTo>
                    <a:lnTo>
                      <a:pt x="14" y="45"/>
                    </a:lnTo>
                    <a:lnTo>
                      <a:pt x="16" y="46"/>
                    </a:lnTo>
                    <a:lnTo>
                      <a:pt x="24" y="46"/>
                    </a:lnTo>
                    <a:lnTo>
                      <a:pt x="26" y="45"/>
                    </a:lnTo>
                    <a:lnTo>
                      <a:pt x="34" y="37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1" y="1"/>
                    </a:lnTo>
                    <a:lnTo>
                      <a:pt x="44" y="1"/>
                    </a:lnTo>
                    <a:lnTo>
                      <a:pt x="44" y="45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7" y="47"/>
                    </a:lnTo>
                    <a:lnTo>
                      <a:pt x="49" y="46"/>
                    </a:lnTo>
                    <a:lnTo>
                      <a:pt x="52" y="46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50" y="54"/>
                    </a:lnTo>
                    <a:lnTo>
                      <a:pt x="42" y="54"/>
                    </a:lnTo>
                    <a:lnTo>
                      <a:pt x="40" y="53"/>
                    </a:lnTo>
                    <a:lnTo>
                      <a:pt x="36" y="50"/>
                    </a:lnTo>
                    <a:lnTo>
                      <a:pt x="35" y="46"/>
                    </a:lnTo>
                    <a:lnTo>
                      <a:pt x="31" y="50"/>
                    </a:lnTo>
                    <a:lnTo>
                      <a:pt x="26" y="52"/>
                    </a:lnTo>
                    <a:lnTo>
                      <a:pt x="19" y="54"/>
                    </a:lnTo>
                    <a:lnTo>
                      <a:pt x="16" y="53"/>
                    </a:lnTo>
                    <a:lnTo>
                      <a:pt x="13" y="53"/>
                    </a:lnTo>
                    <a:lnTo>
                      <a:pt x="10" y="52"/>
                    </a:lnTo>
                    <a:lnTo>
                      <a:pt x="9" y="50"/>
                    </a:lnTo>
                    <a:lnTo>
                      <a:pt x="9" y="73"/>
                    </a:lnTo>
                    <a:lnTo>
                      <a:pt x="0" y="7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2" name="Freeform 354"/>
              <p:cNvSpPr>
                <a:spLocks noEditPoints="1"/>
              </p:cNvSpPr>
              <p:nvPr/>
            </p:nvSpPr>
            <p:spPr bwMode="auto">
              <a:xfrm>
                <a:off x="3297" y="1131"/>
                <a:ext cx="50" cy="54"/>
              </a:xfrm>
              <a:custGeom>
                <a:avLst/>
                <a:gdLst/>
                <a:ahLst/>
                <a:cxnLst>
                  <a:cxn ang="0">
                    <a:pos x="21" y="7"/>
                  </a:cxn>
                  <a:cxn ang="0">
                    <a:pos x="18" y="9"/>
                  </a:cxn>
                  <a:cxn ang="0">
                    <a:pos x="15" y="10"/>
                  </a:cxn>
                  <a:cxn ang="0">
                    <a:pos x="13" y="12"/>
                  </a:cxn>
                  <a:cxn ang="0">
                    <a:pos x="12" y="16"/>
                  </a:cxn>
                  <a:cxn ang="0">
                    <a:pos x="10" y="18"/>
                  </a:cxn>
                  <a:cxn ang="0">
                    <a:pos x="10" y="22"/>
                  </a:cxn>
                  <a:cxn ang="0">
                    <a:pos x="9" y="27"/>
                  </a:cxn>
                  <a:cxn ang="0">
                    <a:pos x="10" y="35"/>
                  </a:cxn>
                  <a:cxn ang="0">
                    <a:pos x="12" y="38"/>
                  </a:cxn>
                  <a:cxn ang="0">
                    <a:pos x="13" y="41"/>
                  </a:cxn>
                  <a:cxn ang="0">
                    <a:pos x="15" y="43"/>
                  </a:cxn>
                  <a:cxn ang="0">
                    <a:pos x="20" y="46"/>
                  </a:cxn>
                  <a:cxn ang="0">
                    <a:pos x="25" y="47"/>
                  </a:cxn>
                  <a:cxn ang="0">
                    <a:pos x="28" y="46"/>
                  </a:cxn>
                  <a:cxn ang="0">
                    <a:pos x="30" y="46"/>
                  </a:cxn>
                  <a:cxn ang="0">
                    <a:pos x="31" y="45"/>
                  </a:cxn>
                  <a:cxn ang="0">
                    <a:pos x="34" y="43"/>
                  </a:cxn>
                  <a:cxn ang="0">
                    <a:pos x="36" y="41"/>
                  </a:cxn>
                  <a:cxn ang="0">
                    <a:pos x="38" y="38"/>
                  </a:cxn>
                  <a:cxn ang="0">
                    <a:pos x="40" y="31"/>
                  </a:cxn>
                  <a:cxn ang="0">
                    <a:pos x="40" y="23"/>
                  </a:cxn>
                  <a:cxn ang="0">
                    <a:pos x="39" y="20"/>
                  </a:cxn>
                  <a:cxn ang="0">
                    <a:pos x="39" y="16"/>
                  </a:cxn>
                  <a:cxn ang="0">
                    <a:pos x="38" y="14"/>
                  </a:cxn>
                  <a:cxn ang="0">
                    <a:pos x="33" y="9"/>
                  </a:cxn>
                  <a:cxn ang="0">
                    <a:pos x="29" y="7"/>
                  </a:cxn>
                  <a:cxn ang="0">
                    <a:pos x="21" y="7"/>
                  </a:cxn>
                  <a:cxn ang="0">
                    <a:pos x="19" y="0"/>
                  </a:cxn>
                  <a:cxn ang="0">
                    <a:pos x="31" y="0"/>
                  </a:cxn>
                  <a:cxn ang="0">
                    <a:pos x="36" y="1"/>
                  </a:cxn>
                  <a:cxn ang="0">
                    <a:pos x="44" y="6"/>
                  </a:cxn>
                  <a:cxn ang="0">
                    <a:pos x="46" y="11"/>
                  </a:cxn>
                  <a:cxn ang="0">
                    <a:pos x="49" y="15"/>
                  </a:cxn>
                  <a:cxn ang="0">
                    <a:pos x="50" y="21"/>
                  </a:cxn>
                  <a:cxn ang="0">
                    <a:pos x="50" y="32"/>
                  </a:cxn>
                  <a:cxn ang="0">
                    <a:pos x="49" y="37"/>
                  </a:cxn>
                  <a:cxn ang="0">
                    <a:pos x="44" y="47"/>
                  </a:cxn>
                  <a:cxn ang="0">
                    <a:pos x="40" y="50"/>
                  </a:cxn>
                  <a:cxn ang="0">
                    <a:pos x="35" y="52"/>
                  </a:cxn>
                  <a:cxn ang="0">
                    <a:pos x="30" y="53"/>
                  </a:cxn>
                  <a:cxn ang="0">
                    <a:pos x="24" y="54"/>
                  </a:cxn>
                  <a:cxn ang="0">
                    <a:pos x="20" y="54"/>
                  </a:cxn>
                  <a:cxn ang="0">
                    <a:pos x="17" y="53"/>
                  </a:cxn>
                  <a:cxn ang="0">
                    <a:pos x="14" y="52"/>
                  </a:cxn>
                  <a:cxn ang="0">
                    <a:pos x="10" y="51"/>
                  </a:cxn>
                  <a:cxn ang="0">
                    <a:pos x="8" y="50"/>
                  </a:cxn>
                  <a:cxn ang="0">
                    <a:pos x="7" y="47"/>
                  </a:cxn>
                  <a:cxn ang="0">
                    <a:pos x="3" y="43"/>
                  </a:cxn>
                  <a:cxn ang="0">
                    <a:pos x="0" y="33"/>
                  </a:cxn>
                  <a:cxn ang="0">
                    <a:pos x="0" y="21"/>
                  </a:cxn>
                  <a:cxn ang="0">
                    <a:pos x="2" y="16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50" h="54">
                    <a:moveTo>
                      <a:pt x="21" y="7"/>
                    </a:moveTo>
                    <a:lnTo>
                      <a:pt x="18" y="9"/>
                    </a:lnTo>
                    <a:lnTo>
                      <a:pt x="15" y="10"/>
                    </a:lnTo>
                    <a:lnTo>
                      <a:pt x="13" y="12"/>
                    </a:lnTo>
                    <a:lnTo>
                      <a:pt x="12" y="16"/>
                    </a:lnTo>
                    <a:lnTo>
                      <a:pt x="10" y="18"/>
                    </a:lnTo>
                    <a:lnTo>
                      <a:pt x="10" y="22"/>
                    </a:lnTo>
                    <a:lnTo>
                      <a:pt x="9" y="27"/>
                    </a:lnTo>
                    <a:lnTo>
                      <a:pt x="10" y="35"/>
                    </a:lnTo>
                    <a:lnTo>
                      <a:pt x="12" y="38"/>
                    </a:lnTo>
                    <a:lnTo>
                      <a:pt x="13" y="41"/>
                    </a:lnTo>
                    <a:lnTo>
                      <a:pt x="15" y="43"/>
                    </a:lnTo>
                    <a:lnTo>
                      <a:pt x="20" y="46"/>
                    </a:lnTo>
                    <a:lnTo>
                      <a:pt x="25" y="47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1" y="45"/>
                    </a:lnTo>
                    <a:lnTo>
                      <a:pt x="34" y="43"/>
                    </a:lnTo>
                    <a:lnTo>
                      <a:pt x="36" y="41"/>
                    </a:lnTo>
                    <a:lnTo>
                      <a:pt x="38" y="38"/>
                    </a:lnTo>
                    <a:lnTo>
                      <a:pt x="40" y="31"/>
                    </a:lnTo>
                    <a:lnTo>
                      <a:pt x="40" y="23"/>
                    </a:lnTo>
                    <a:lnTo>
                      <a:pt x="39" y="20"/>
                    </a:lnTo>
                    <a:lnTo>
                      <a:pt x="39" y="16"/>
                    </a:lnTo>
                    <a:lnTo>
                      <a:pt x="38" y="14"/>
                    </a:lnTo>
                    <a:lnTo>
                      <a:pt x="33" y="9"/>
                    </a:lnTo>
                    <a:lnTo>
                      <a:pt x="29" y="7"/>
                    </a:lnTo>
                    <a:lnTo>
                      <a:pt x="21" y="7"/>
                    </a:lnTo>
                    <a:close/>
                    <a:moveTo>
                      <a:pt x="19" y="0"/>
                    </a:moveTo>
                    <a:lnTo>
                      <a:pt x="31" y="0"/>
                    </a:lnTo>
                    <a:lnTo>
                      <a:pt x="36" y="1"/>
                    </a:lnTo>
                    <a:lnTo>
                      <a:pt x="44" y="6"/>
                    </a:lnTo>
                    <a:lnTo>
                      <a:pt x="46" y="11"/>
                    </a:lnTo>
                    <a:lnTo>
                      <a:pt x="49" y="15"/>
                    </a:lnTo>
                    <a:lnTo>
                      <a:pt x="50" y="21"/>
                    </a:lnTo>
                    <a:lnTo>
                      <a:pt x="50" y="32"/>
                    </a:lnTo>
                    <a:lnTo>
                      <a:pt x="49" y="37"/>
                    </a:lnTo>
                    <a:lnTo>
                      <a:pt x="44" y="47"/>
                    </a:lnTo>
                    <a:lnTo>
                      <a:pt x="40" y="50"/>
                    </a:lnTo>
                    <a:lnTo>
                      <a:pt x="35" y="52"/>
                    </a:lnTo>
                    <a:lnTo>
                      <a:pt x="30" y="53"/>
                    </a:lnTo>
                    <a:lnTo>
                      <a:pt x="24" y="54"/>
                    </a:lnTo>
                    <a:lnTo>
                      <a:pt x="20" y="54"/>
                    </a:lnTo>
                    <a:lnTo>
                      <a:pt x="17" y="53"/>
                    </a:lnTo>
                    <a:lnTo>
                      <a:pt x="14" y="52"/>
                    </a:lnTo>
                    <a:lnTo>
                      <a:pt x="10" y="51"/>
                    </a:lnTo>
                    <a:lnTo>
                      <a:pt x="8" y="50"/>
                    </a:lnTo>
                    <a:lnTo>
                      <a:pt x="7" y="47"/>
                    </a:lnTo>
                    <a:lnTo>
                      <a:pt x="3" y="43"/>
                    </a:lnTo>
                    <a:lnTo>
                      <a:pt x="0" y="33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3" name="Freeform 355"/>
              <p:cNvSpPr>
                <a:spLocks/>
              </p:cNvSpPr>
              <p:nvPr/>
            </p:nvSpPr>
            <p:spPr bwMode="auto">
              <a:xfrm>
                <a:off x="3353" y="1131"/>
                <a:ext cx="47" cy="5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24" y="43"/>
                  </a:cxn>
                  <a:cxn ang="0">
                    <a:pos x="24" y="45"/>
                  </a:cxn>
                  <a:cxn ang="0">
                    <a:pos x="25" y="43"/>
                  </a:cxn>
                  <a:cxn ang="0">
                    <a:pos x="27" y="38"/>
                  </a:cxn>
                  <a:cxn ang="0">
                    <a:pos x="30" y="32"/>
                  </a:cxn>
                  <a:cxn ang="0">
                    <a:pos x="32" y="27"/>
                  </a:cxn>
                  <a:cxn ang="0">
                    <a:pos x="34" y="21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38" y="0"/>
                  </a:cxn>
                  <a:cxn ang="0">
                    <a:pos x="43" y="0"/>
                  </a:cxn>
                  <a:cxn ang="0">
                    <a:pos x="45" y="1"/>
                  </a:cxn>
                  <a:cxn ang="0">
                    <a:pos x="46" y="1"/>
                  </a:cxn>
                  <a:cxn ang="0">
                    <a:pos x="47" y="2"/>
                  </a:cxn>
                  <a:cxn ang="0">
                    <a:pos x="46" y="5"/>
                  </a:cxn>
                  <a:cxn ang="0">
                    <a:pos x="46" y="9"/>
                  </a:cxn>
                  <a:cxn ang="0">
                    <a:pos x="45" y="12"/>
                  </a:cxn>
                  <a:cxn ang="0">
                    <a:pos x="45" y="16"/>
                  </a:cxn>
                  <a:cxn ang="0">
                    <a:pos x="43" y="20"/>
                  </a:cxn>
                  <a:cxn ang="0">
                    <a:pos x="42" y="25"/>
                  </a:cxn>
                  <a:cxn ang="0">
                    <a:pos x="38" y="33"/>
                  </a:cxn>
                  <a:cxn ang="0">
                    <a:pos x="36" y="38"/>
                  </a:cxn>
                  <a:cxn ang="0">
                    <a:pos x="34" y="42"/>
                  </a:cxn>
                  <a:cxn ang="0">
                    <a:pos x="32" y="47"/>
                  </a:cxn>
                  <a:cxn ang="0">
                    <a:pos x="30" y="50"/>
                  </a:cxn>
                  <a:cxn ang="0">
                    <a:pos x="29" y="52"/>
                  </a:cxn>
                  <a:cxn ang="0">
                    <a:pos x="27" y="53"/>
                  </a:cxn>
                  <a:cxn ang="0">
                    <a:pos x="19" y="53"/>
                  </a:cxn>
                  <a:cxn ang="0">
                    <a:pos x="17" y="52"/>
                  </a:cxn>
                  <a:cxn ang="0">
                    <a:pos x="1" y="5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47" h="53">
                    <a:moveTo>
                      <a:pt x="3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27" y="38"/>
                    </a:lnTo>
                    <a:lnTo>
                      <a:pt x="30" y="32"/>
                    </a:lnTo>
                    <a:lnTo>
                      <a:pt x="32" y="27"/>
                    </a:lnTo>
                    <a:lnTo>
                      <a:pt x="34" y="21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2"/>
                    </a:lnTo>
                    <a:lnTo>
                      <a:pt x="46" y="5"/>
                    </a:lnTo>
                    <a:lnTo>
                      <a:pt x="46" y="9"/>
                    </a:lnTo>
                    <a:lnTo>
                      <a:pt x="45" y="12"/>
                    </a:lnTo>
                    <a:lnTo>
                      <a:pt x="45" y="16"/>
                    </a:lnTo>
                    <a:lnTo>
                      <a:pt x="43" y="20"/>
                    </a:lnTo>
                    <a:lnTo>
                      <a:pt x="42" y="25"/>
                    </a:lnTo>
                    <a:lnTo>
                      <a:pt x="38" y="33"/>
                    </a:lnTo>
                    <a:lnTo>
                      <a:pt x="36" y="38"/>
                    </a:lnTo>
                    <a:lnTo>
                      <a:pt x="34" y="42"/>
                    </a:lnTo>
                    <a:lnTo>
                      <a:pt x="32" y="47"/>
                    </a:lnTo>
                    <a:lnTo>
                      <a:pt x="30" y="50"/>
                    </a:lnTo>
                    <a:lnTo>
                      <a:pt x="29" y="52"/>
                    </a:lnTo>
                    <a:lnTo>
                      <a:pt x="27" y="53"/>
                    </a:lnTo>
                    <a:lnTo>
                      <a:pt x="19" y="53"/>
                    </a:lnTo>
                    <a:lnTo>
                      <a:pt x="17" y="5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4" name="Freeform 356"/>
              <p:cNvSpPr>
                <a:spLocks/>
              </p:cNvSpPr>
              <p:nvPr/>
            </p:nvSpPr>
            <p:spPr bwMode="auto">
              <a:xfrm>
                <a:off x="3408" y="1131"/>
                <a:ext cx="40" cy="5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2"/>
                  </a:cxn>
                  <a:cxn ang="0">
                    <a:pos x="39" y="5"/>
                  </a:cxn>
                  <a:cxn ang="0">
                    <a:pos x="38" y="12"/>
                  </a:cxn>
                  <a:cxn ang="0">
                    <a:pos x="37" y="11"/>
                  </a:cxn>
                  <a:cxn ang="0">
                    <a:pos x="28" y="7"/>
                  </a:cxn>
                  <a:cxn ang="0">
                    <a:pos x="14" y="9"/>
                  </a:cxn>
                  <a:cxn ang="0">
                    <a:pos x="11" y="11"/>
                  </a:cxn>
                  <a:cxn ang="0">
                    <a:pos x="13" y="20"/>
                  </a:cxn>
                  <a:cxn ang="0">
                    <a:pos x="17" y="22"/>
                  </a:cxn>
                  <a:cxn ang="0">
                    <a:pos x="33" y="23"/>
                  </a:cxn>
                  <a:cxn ang="0">
                    <a:pos x="32" y="28"/>
                  </a:cxn>
                  <a:cxn ang="0">
                    <a:pos x="16" y="30"/>
                  </a:cxn>
                  <a:cxn ang="0">
                    <a:pos x="8" y="36"/>
                  </a:cxn>
                  <a:cxn ang="0">
                    <a:pos x="9" y="42"/>
                  </a:cxn>
                  <a:cxn ang="0">
                    <a:pos x="16" y="46"/>
                  </a:cxn>
                  <a:cxn ang="0">
                    <a:pos x="26" y="47"/>
                  </a:cxn>
                  <a:cxn ang="0">
                    <a:pos x="32" y="46"/>
                  </a:cxn>
                  <a:cxn ang="0">
                    <a:pos x="35" y="43"/>
                  </a:cxn>
                  <a:cxn ang="0">
                    <a:pos x="38" y="42"/>
                  </a:cxn>
                  <a:cxn ang="0">
                    <a:pos x="39" y="43"/>
                  </a:cxn>
                  <a:cxn ang="0">
                    <a:pos x="40" y="48"/>
                  </a:cxn>
                  <a:cxn ang="0">
                    <a:pos x="39" y="50"/>
                  </a:cxn>
                  <a:cxn ang="0">
                    <a:pos x="37" y="51"/>
                  </a:cxn>
                  <a:cxn ang="0">
                    <a:pos x="29" y="53"/>
                  </a:cxn>
                  <a:cxn ang="0">
                    <a:pos x="16" y="54"/>
                  </a:cxn>
                  <a:cxn ang="0">
                    <a:pos x="7" y="52"/>
                  </a:cxn>
                  <a:cxn ang="0">
                    <a:pos x="2" y="48"/>
                  </a:cxn>
                  <a:cxn ang="0">
                    <a:pos x="0" y="43"/>
                  </a:cxn>
                  <a:cxn ang="0">
                    <a:pos x="1" y="32"/>
                  </a:cxn>
                  <a:cxn ang="0">
                    <a:pos x="3" y="28"/>
                  </a:cxn>
                  <a:cxn ang="0">
                    <a:pos x="7" y="26"/>
                  </a:cxn>
                  <a:cxn ang="0">
                    <a:pos x="7" y="25"/>
                  </a:cxn>
                  <a:cxn ang="0">
                    <a:pos x="2" y="17"/>
                  </a:cxn>
                  <a:cxn ang="0">
                    <a:pos x="1" y="11"/>
                  </a:cxn>
                  <a:cxn ang="0">
                    <a:pos x="5" y="6"/>
                  </a:cxn>
                  <a:cxn ang="0">
                    <a:pos x="17" y="0"/>
                  </a:cxn>
                </a:cxnLst>
                <a:rect l="0" t="0" r="r" b="b"/>
                <a:pathLst>
                  <a:path w="40" h="54">
                    <a:moveTo>
                      <a:pt x="17" y="0"/>
                    </a:moveTo>
                    <a:lnTo>
                      <a:pt x="29" y="0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39" y="5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7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6" y="21"/>
                    </a:lnTo>
                    <a:lnTo>
                      <a:pt x="17" y="22"/>
                    </a:lnTo>
                    <a:lnTo>
                      <a:pt x="32" y="22"/>
                    </a:lnTo>
                    <a:lnTo>
                      <a:pt x="33" y="23"/>
                    </a:lnTo>
                    <a:lnTo>
                      <a:pt x="33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16" y="30"/>
                    </a:lnTo>
                    <a:lnTo>
                      <a:pt x="13" y="31"/>
                    </a:lnTo>
                    <a:lnTo>
                      <a:pt x="8" y="36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6" y="46"/>
                    </a:lnTo>
                    <a:lnTo>
                      <a:pt x="19" y="47"/>
                    </a:lnTo>
                    <a:lnTo>
                      <a:pt x="26" y="47"/>
                    </a:lnTo>
                    <a:lnTo>
                      <a:pt x="28" y="46"/>
                    </a:lnTo>
                    <a:lnTo>
                      <a:pt x="32" y="46"/>
                    </a:lnTo>
                    <a:lnTo>
                      <a:pt x="33" y="45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2" y="53"/>
                    </a:lnTo>
                    <a:lnTo>
                      <a:pt x="29" y="53"/>
                    </a:lnTo>
                    <a:lnTo>
                      <a:pt x="27" y="54"/>
                    </a:lnTo>
                    <a:lnTo>
                      <a:pt x="16" y="54"/>
                    </a:lnTo>
                    <a:lnTo>
                      <a:pt x="11" y="53"/>
                    </a:lnTo>
                    <a:lnTo>
                      <a:pt x="7" y="52"/>
                    </a:lnTo>
                    <a:lnTo>
                      <a:pt x="5" y="50"/>
                    </a:lnTo>
                    <a:lnTo>
                      <a:pt x="2" y="48"/>
                    </a:lnTo>
                    <a:lnTo>
                      <a:pt x="1" y="45"/>
                    </a:lnTo>
                    <a:lnTo>
                      <a:pt x="0" y="43"/>
                    </a:lnTo>
                    <a:lnTo>
                      <a:pt x="0" y="35"/>
                    </a:lnTo>
                    <a:lnTo>
                      <a:pt x="1" y="32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7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7" y="25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1" y="15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5" name="Freeform 357"/>
              <p:cNvSpPr>
                <a:spLocks/>
              </p:cNvSpPr>
              <p:nvPr/>
            </p:nvSpPr>
            <p:spPr bwMode="auto">
              <a:xfrm>
                <a:off x="3458" y="1131"/>
                <a:ext cx="39" cy="73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4" y="2"/>
                  </a:cxn>
                  <a:cxn ang="0">
                    <a:pos x="36" y="4"/>
                  </a:cxn>
                  <a:cxn ang="0">
                    <a:pos x="37" y="5"/>
                  </a:cxn>
                  <a:cxn ang="0">
                    <a:pos x="39" y="11"/>
                  </a:cxn>
                  <a:cxn ang="0">
                    <a:pos x="37" y="12"/>
                  </a:cxn>
                  <a:cxn ang="0">
                    <a:pos x="35" y="11"/>
                  </a:cxn>
                  <a:cxn ang="0">
                    <a:pos x="31" y="9"/>
                  </a:cxn>
                  <a:cxn ang="0">
                    <a:pos x="26" y="7"/>
                  </a:cxn>
                  <a:cxn ang="0">
                    <a:pos x="18" y="9"/>
                  </a:cxn>
                  <a:cxn ang="0">
                    <a:pos x="13" y="15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25" y="45"/>
                  </a:cxn>
                  <a:cxn ang="0">
                    <a:pos x="32" y="47"/>
                  </a:cxn>
                  <a:cxn ang="0">
                    <a:pos x="36" y="50"/>
                  </a:cxn>
                  <a:cxn ang="0">
                    <a:pos x="39" y="62"/>
                  </a:cxn>
                  <a:cxn ang="0">
                    <a:pos x="36" y="68"/>
                  </a:cxn>
                  <a:cxn ang="0">
                    <a:pos x="34" y="72"/>
                  </a:cxn>
                  <a:cxn ang="0">
                    <a:pos x="32" y="73"/>
                  </a:cxn>
                  <a:cxn ang="0">
                    <a:pos x="29" y="72"/>
                  </a:cxn>
                  <a:cxn ang="0">
                    <a:pos x="26" y="71"/>
                  </a:cxn>
                  <a:cxn ang="0">
                    <a:pos x="28" y="68"/>
                  </a:cxn>
                  <a:cxn ang="0">
                    <a:pos x="29" y="66"/>
                  </a:cxn>
                  <a:cxn ang="0">
                    <a:pos x="30" y="56"/>
                  </a:cxn>
                  <a:cxn ang="0">
                    <a:pos x="26" y="54"/>
                  </a:cxn>
                  <a:cxn ang="0">
                    <a:pos x="23" y="53"/>
                  </a:cxn>
                  <a:cxn ang="0">
                    <a:pos x="18" y="52"/>
                  </a:cxn>
                  <a:cxn ang="0">
                    <a:pos x="9" y="48"/>
                  </a:cxn>
                  <a:cxn ang="0">
                    <a:pos x="6" y="45"/>
                  </a:cxn>
                  <a:cxn ang="0">
                    <a:pos x="4" y="41"/>
                  </a:cxn>
                  <a:cxn ang="0">
                    <a:pos x="2" y="33"/>
                  </a:cxn>
                  <a:cxn ang="0">
                    <a:pos x="0" y="27"/>
                  </a:cxn>
                  <a:cxn ang="0">
                    <a:pos x="2" y="18"/>
                  </a:cxn>
                  <a:cxn ang="0">
                    <a:pos x="5" y="10"/>
                  </a:cxn>
                  <a:cxn ang="0">
                    <a:pos x="15" y="1"/>
                  </a:cxn>
                </a:cxnLst>
                <a:rect l="0" t="0" r="r" b="b"/>
                <a:pathLst>
                  <a:path w="39" h="73">
                    <a:moveTo>
                      <a:pt x="19" y="0"/>
                    </a:moveTo>
                    <a:lnTo>
                      <a:pt x="29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39" y="11"/>
                    </a:lnTo>
                    <a:lnTo>
                      <a:pt x="37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6" y="7"/>
                    </a:lnTo>
                    <a:lnTo>
                      <a:pt x="21" y="7"/>
                    </a:lnTo>
                    <a:lnTo>
                      <a:pt x="18" y="9"/>
                    </a:lnTo>
                    <a:lnTo>
                      <a:pt x="14" y="12"/>
                    </a:lnTo>
                    <a:lnTo>
                      <a:pt x="13" y="15"/>
                    </a:lnTo>
                    <a:lnTo>
                      <a:pt x="10" y="22"/>
                    </a:lnTo>
                    <a:lnTo>
                      <a:pt x="10" y="31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5" y="40"/>
                    </a:lnTo>
                    <a:lnTo>
                      <a:pt x="16" y="42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7"/>
                    </a:lnTo>
                    <a:lnTo>
                      <a:pt x="32" y="47"/>
                    </a:lnTo>
                    <a:lnTo>
                      <a:pt x="34" y="48"/>
                    </a:lnTo>
                    <a:lnTo>
                      <a:pt x="36" y="50"/>
                    </a:lnTo>
                    <a:lnTo>
                      <a:pt x="39" y="54"/>
                    </a:lnTo>
                    <a:lnTo>
                      <a:pt x="39" y="62"/>
                    </a:lnTo>
                    <a:lnTo>
                      <a:pt x="36" y="67"/>
                    </a:lnTo>
                    <a:lnTo>
                      <a:pt x="36" y="68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2" y="73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25" y="72"/>
                    </a:lnTo>
                    <a:lnTo>
                      <a:pt x="26" y="71"/>
                    </a:lnTo>
                    <a:lnTo>
                      <a:pt x="26" y="69"/>
                    </a:lnTo>
                    <a:lnTo>
                      <a:pt x="28" y="68"/>
                    </a:lnTo>
                    <a:lnTo>
                      <a:pt x="28" y="67"/>
                    </a:lnTo>
                    <a:lnTo>
                      <a:pt x="29" y="66"/>
                    </a:lnTo>
                    <a:lnTo>
                      <a:pt x="30" y="63"/>
                    </a:lnTo>
                    <a:lnTo>
                      <a:pt x="30" y="56"/>
                    </a:lnTo>
                    <a:lnTo>
                      <a:pt x="29" y="54"/>
                    </a:lnTo>
                    <a:lnTo>
                      <a:pt x="26" y="54"/>
                    </a:lnTo>
                    <a:lnTo>
                      <a:pt x="25" y="53"/>
                    </a:lnTo>
                    <a:lnTo>
                      <a:pt x="23" y="53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4" y="51"/>
                    </a:lnTo>
                    <a:lnTo>
                      <a:pt x="9" y="48"/>
                    </a:lnTo>
                    <a:lnTo>
                      <a:pt x="8" y="46"/>
                    </a:lnTo>
                    <a:lnTo>
                      <a:pt x="6" y="45"/>
                    </a:lnTo>
                    <a:lnTo>
                      <a:pt x="5" y="42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2" y="33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6" name="Freeform 358"/>
              <p:cNvSpPr>
                <a:spLocks/>
              </p:cNvSpPr>
              <p:nvPr/>
            </p:nvSpPr>
            <p:spPr bwMode="auto">
              <a:xfrm>
                <a:off x="3530" y="1112"/>
                <a:ext cx="43" cy="7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1" y="0"/>
                  </a:cxn>
                  <a:cxn ang="0">
                    <a:pos x="42" y="1"/>
                  </a:cxn>
                  <a:cxn ang="0">
                    <a:pos x="42" y="8"/>
                  </a:cxn>
                  <a:cxn ang="0">
                    <a:pos x="41" y="8"/>
                  </a:cxn>
                  <a:cxn ang="0">
                    <a:pos x="41" y="9"/>
                  </a:cxn>
                  <a:cxn ang="0">
                    <a:pos x="12" y="9"/>
                  </a:cxn>
                  <a:cxn ang="0">
                    <a:pos x="31" y="30"/>
                  </a:cxn>
                  <a:cxn ang="0">
                    <a:pos x="31" y="31"/>
                  </a:cxn>
                  <a:cxn ang="0">
                    <a:pos x="32" y="33"/>
                  </a:cxn>
                  <a:cxn ang="0">
                    <a:pos x="32" y="35"/>
                  </a:cxn>
                  <a:cxn ang="0">
                    <a:pos x="31" y="35"/>
                  </a:cxn>
                  <a:cxn ang="0">
                    <a:pos x="31" y="37"/>
                  </a:cxn>
                  <a:cxn ang="0">
                    <a:pos x="10" y="65"/>
                  </a:cxn>
                  <a:cxn ang="0">
                    <a:pos x="42" y="65"/>
                  </a:cxn>
                  <a:cxn ang="0">
                    <a:pos x="42" y="66"/>
                  </a:cxn>
                  <a:cxn ang="0">
                    <a:pos x="43" y="67"/>
                  </a:cxn>
                  <a:cxn ang="0">
                    <a:pos x="43" y="69"/>
                  </a:cxn>
                  <a:cxn ang="0">
                    <a:pos x="42" y="70"/>
                  </a:cxn>
                  <a:cxn ang="0">
                    <a:pos x="42" y="72"/>
                  </a:cxn>
                  <a:cxn ang="0">
                    <a:pos x="1" y="72"/>
                  </a:cxn>
                  <a:cxn ang="0">
                    <a:pos x="0" y="71"/>
                  </a:cxn>
                  <a:cxn ang="0">
                    <a:pos x="0" y="64"/>
                  </a:cxn>
                  <a:cxn ang="0">
                    <a:pos x="1" y="62"/>
                  </a:cxn>
                  <a:cxn ang="0">
                    <a:pos x="1" y="61"/>
                  </a:cxn>
                  <a:cxn ang="0">
                    <a:pos x="3" y="61"/>
                  </a:cxn>
                  <a:cxn ang="0">
                    <a:pos x="22" y="34"/>
                  </a:cxn>
                  <a:cxn ang="0">
                    <a:pos x="4" y="13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1" y="9"/>
                  </a:cxn>
                  <a:cxn ang="0">
                    <a:pos x="1" y="3"/>
                  </a:cxn>
                  <a:cxn ang="0">
                    <a:pos x="4" y="0"/>
                  </a:cxn>
                </a:cxnLst>
                <a:rect l="0" t="0" r="r" b="b"/>
                <a:pathLst>
                  <a:path w="43" h="72">
                    <a:moveTo>
                      <a:pt x="4" y="0"/>
                    </a:moveTo>
                    <a:lnTo>
                      <a:pt x="41" y="0"/>
                    </a:lnTo>
                    <a:lnTo>
                      <a:pt x="42" y="1"/>
                    </a:lnTo>
                    <a:lnTo>
                      <a:pt x="42" y="8"/>
                    </a:lnTo>
                    <a:lnTo>
                      <a:pt x="41" y="8"/>
                    </a:lnTo>
                    <a:lnTo>
                      <a:pt x="41" y="9"/>
                    </a:lnTo>
                    <a:lnTo>
                      <a:pt x="12" y="9"/>
                    </a:lnTo>
                    <a:lnTo>
                      <a:pt x="31" y="30"/>
                    </a:lnTo>
                    <a:lnTo>
                      <a:pt x="31" y="31"/>
                    </a:lnTo>
                    <a:lnTo>
                      <a:pt x="32" y="33"/>
                    </a:lnTo>
                    <a:lnTo>
                      <a:pt x="32" y="35"/>
                    </a:lnTo>
                    <a:lnTo>
                      <a:pt x="31" y="35"/>
                    </a:lnTo>
                    <a:lnTo>
                      <a:pt x="31" y="37"/>
                    </a:lnTo>
                    <a:lnTo>
                      <a:pt x="10" y="65"/>
                    </a:lnTo>
                    <a:lnTo>
                      <a:pt x="42" y="65"/>
                    </a:lnTo>
                    <a:lnTo>
                      <a:pt x="42" y="66"/>
                    </a:lnTo>
                    <a:lnTo>
                      <a:pt x="43" y="67"/>
                    </a:lnTo>
                    <a:lnTo>
                      <a:pt x="43" y="69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1" y="72"/>
                    </a:lnTo>
                    <a:lnTo>
                      <a:pt x="0" y="71"/>
                    </a:lnTo>
                    <a:lnTo>
                      <a:pt x="0" y="64"/>
                    </a:lnTo>
                    <a:lnTo>
                      <a:pt x="1" y="62"/>
                    </a:lnTo>
                    <a:lnTo>
                      <a:pt x="1" y="61"/>
                    </a:lnTo>
                    <a:lnTo>
                      <a:pt x="3" y="61"/>
                    </a:lnTo>
                    <a:lnTo>
                      <a:pt x="22" y="34"/>
                    </a:lnTo>
                    <a:lnTo>
                      <a:pt x="4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7" name="Freeform 359"/>
              <p:cNvSpPr>
                <a:spLocks/>
              </p:cNvSpPr>
              <p:nvPr/>
            </p:nvSpPr>
            <p:spPr bwMode="auto">
              <a:xfrm>
                <a:off x="3586" y="1131"/>
                <a:ext cx="44" cy="5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5"/>
                  </a:cxn>
                  <a:cxn ang="0">
                    <a:pos x="10" y="7"/>
                  </a:cxn>
                  <a:cxn ang="0">
                    <a:pos x="10" y="16"/>
                  </a:cxn>
                  <a:cxn ang="0">
                    <a:pos x="8" y="21"/>
                  </a:cxn>
                  <a:cxn ang="0">
                    <a:pos x="8" y="35"/>
                  </a:cxn>
                  <a:cxn ang="0">
                    <a:pos x="10" y="37"/>
                  </a:cxn>
                  <a:cxn ang="0">
                    <a:pos x="10" y="41"/>
                  </a:cxn>
                  <a:cxn ang="0">
                    <a:pos x="15" y="46"/>
                  </a:cxn>
                  <a:cxn ang="0">
                    <a:pos x="17" y="47"/>
                  </a:cxn>
                  <a:cxn ang="0">
                    <a:pos x="21" y="47"/>
                  </a:cxn>
                  <a:cxn ang="0">
                    <a:pos x="23" y="46"/>
                  </a:cxn>
                  <a:cxn ang="0">
                    <a:pos x="27" y="46"/>
                  </a:cxn>
                  <a:cxn ang="0">
                    <a:pos x="29" y="45"/>
                  </a:cxn>
                  <a:cxn ang="0">
                    <a:pos x="33" y="37"/>
                  </a:cxn>
                  <a:cxn ang="0">
                    <a:pos x="33" y="35"/>
                  </a:cxn>
                  <a:cxn ang="0">
                    <a:pos x="34" y="32"/>
                  </a:cxn>
                  <a:cxn ang="0">
                    <a:pos x="34" y="14"/>
                  </a:cxn>
                  <a:cxn ang="0">
                    <a:pos x="33" y="11"/>
                  </a:cxn>
                  <a:cxn ang="0">
                    <a:pos x="33" y="7"/>
                  </a:cxn>
                  <a:cxn ang="0">
                    <a:pos x="32" y="2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3" y="0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42" y="1"/>
                  </a:cxn>
                  <a:cxn ang="0">
                    <a:pos x="42" y="7"/>
                  </a:cxn>
                  <a:cxn ang="0">
                    <a:pos x="43" y="14"/>
                  </a:cxn>
                  <a:cxn ang="0">
                    <a:pos x="43" y="16"/>
                  </a:cxn>
                  <a:cxn ang="0">
                    <a:pos x="44" y="18"/>
                  </a:cxn>
                  <a:cxn ang="0">
                    <a:pos x="44" y="25"/>
                  </a:cxn>
                  <a:cxn ang="0">
                    <a:pos x="42" y="37"/>
                  </a:cxn>
                  <a:cxn ang="0">
                    <a:pos x="41" y="42"/>
                  </a:cxn>
                  <a:cxn ang="0">
                    <a:pos x="38" y="46"/>
                  </a:cxn>
                  <a:cxn ang="0">
                    <a:pos x="34" y="50"/>
                  </a:cxn>
                  <a:cxn ang="0">
                    <a:pos x="31" y="52"/>
                  </a:cxn>
                  <a:cxn ang="0">
                    <a:pos x="26" y="53"/>
                  </a:cxn>
                  <a:cxn ang="0">
                    <a:pos x="20" y="54"/>
                  </a:cxn>
                  <a:cxn ang="0">
                    <a:pos x="15" y="54"/>
                  </a:cxn>
                  <a:cxn ang="0">
                    <a:pos x="10" y="53"/>
                  </a:cxn>
                  <a:cxn ang="0">
                    <a:pos x="7" y="51"/>
                  </a:cxn>
                  <a:cxn ang="0">
                    <a:pos x="3" y="48"/>
                  </a:cxn>
                  <a:cxn ang="0">
                    <a:pos x="1" y="41"/>
                  </a:cxn>
                  <a:cxn ang="0">
                    <a:pos x="0" y="36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4" h="54">
                    <a:moveTo>
                      <a:pt x="1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10" y="7"/>
                    </a:lnTo>
                    <a:lnTo>
                      <a:pt x="10" y="16"/>
                    </a:lnTo>
                    <a:lnTo>
                      <a:pt x="8" y="21"/>
                    </a:lnTo>
                    <a:lnTo>
                      <a:pt x="8" y="35"/>
                    </a:lnTo>
                    <a:lnTo>
                      <a:pt x="10" y="37"/>
                    </a:lnTo>
                    <a:lnTo>
                      <a:pt x="10" y="41"/>
                    </a:lnTo>
                    <a:lnTo>
                      <a:pt x="15" y="46"/>
                    </a:lnTo>
                    <a:lnTo>
                      <a:pt x="17" y="47"/>
                    </a:lnTo>
                    <a:lnTo>
                      <a:pt x="21" y="47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29" y="45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4" y="32"/>
                    </a:lnTo>
                    <a:lnTo>
                      <a:pt x="34" y="14"/>
                    </a:lnTo>
                    <a:lnTo>
                      <a:pt x="33" y="11"/>
                    </a:lnTo>
                    <a:lnTo>
                      <a:pt x="33" y="7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42" y="1"/>
                    </a:lnTo>
                    <a:lnTo>
                      <a:pt x="42" y="7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4" y="18"/>
                    </a:lnTo>
                    <a:lnTo>
                      <a:pt x="44" y="25"/>
                    </a:lnTo>
                    <a:lnTo>
                      <a:pt x="42" y="37"/>
                    </a:lnTo>
                    <a:lnTo>
                      <a:pt x="41" y="42"/>
                    </a:lnTo>
                    <a:lnTo>
                      <a:pt x="38" y="46"/>
                    </a:lnTo>
                    <a:lnTo>
                      <a:pt x="34" y="50"/>
                    </a:lnTo>
                    <a:lnTo>
                      <a:pt x="31" y="52"/>
                    </a:lnTo>
                    <a:lnTo>
                      <a:pt x="26" y="53"/>
                    </a:lnTo>
                    <a:lnTo>
                      <a:pt x="20" y="54"/>
                    </a:lnTo>
                    <a:lnTo>
                      <a:pt x="15" y="54"/>
                    </a:lnTo>
                    <a:lnTo>
                      <a:pt x="10" y="53"/>
                    </a:lnTo>
                    <a:lnTo>
                      <a:pt x="7" y="51"/>
                    </a:lnTo>
                    <a:lnTo>
                      <a:pt x="3" y="48"/>
                    </a:lnTo>
                    <a:lnTo>
                      <a:pt x="1" y="41"/>
                    </a:lnTo>
                    <a:lnTo>
                      <a:pt x="0" y="36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8" name="Freeform 360"/>
              <p:cNvSpPr>
                <a:spLocks/>
              </p:cNvSpPr>
              <p:nvPr/>
            </p:nvSpPr>
            <p:spPr bwMode="auto">
              <a:xfrm>
                <a:off x="3640" y="1131"/>
                <a:ext cx="47" cy="5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24" y="43"/>
                  </a:cxn>
                  <a:cxn ang="0">
                    <a:pos x="24" y="45"/>
                  </a:cxn>
                  <a:cxn ang="0">
                    <a:pos x="25" y="43"/>
                  </a:cxn>
                  <a:cxn ang="0">
                    <a:pos x="27" y="38"/>
                  </a:cxn>
                  <a:cxn ang="0">
                    <a:pos x="30" y="32"/>
                  </a:cxn>
                  <a:cxn ang="0">
                    <a:pos x="32" y="27"/>
                  </a:cxn>
                  <a:cxn ang="0">
                    <a:pos x="34" y="21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39" y="1"/>
                  </a:cxn>
                  <a:cxn ang="0">
                    <a:pos x="39" y="0"/>
                  </a:cxn>
                  <a:cxn ang="0">
                    <a:pos x="44" y="0"/>
                  </a:cxn>
                  <a:cxn ang="0">
                    <a:pos x="45" y="1"/>
                  </a:cxn>
                  <a:cxn ang="0">
                    <a:pos x="47" y="1"/>
                  </a:cxn>
                  <a:cxn ang="0">
                    <a:pos x="47" y="2"/>
                  </a:cxn>
                  <a:cxn ang="0">
                    <a:pos x="46" y="5"/>
                  </a:cxn>
                  <a:cxn ang="0">
                    <a:pos x="46" y="9"/>
                  </a:cxn>
                  <a:cxn ang="0">
                    <a:pos x="45" y="12"/>
                  </a:cxn>
                  <a:cxn ang="0">
                    <a:pos x="45" y="16"/>
                  </a:cxn>
                  <a:cxn ang="0">
                    <a:pos x="44" y="20"/>
                  </a:cxn>
                  <a:cxn ang="0">
                    <a:pos x="42" y="25"/>
                  </a:cxn>
                  <a:cxn ang="0">
                    <a:pos x="39" y="33"/>
                  </a:cxn>
                  <a:cxn ang="0">
                    <a:pos x="36" y="38"/>
                  </a:cxn>
                  <a:cxn ang="0">
                    <a:pos x="34" y="42"/>
                  </a:cxn>
                  <a:cxn ang="0">
                    <a:pos x="32" y="47"/>
                  </a:cxn>
                  <a:cxn ang="0">
                    <a:pos x="30" y="50"/>
                  </a:cxn>
                  <a:cxn ang="0">
                    <a:pos x="29" y="52"/>
                  </a:cxn>
                  <a:cxn ang="0">
                    <a:pos x="27" y="53"/>
                  </a:cxn>
                  <a:cxn ang="0">
                    <a:pos x="19" y="53"/>
                  </a:cxn>
                  <a:cxn ang="0">
                    <a:pos x="19" y="52"/>
                  </a:cxn>
                  <a:cxn ang="0">
                    <a:pos x="18" y="52"/>
                  </a:cxn>
                  <a:cxn ang="0">
                    <a:pos x="1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47" h="53">
                    <a:moveTo>
                      <a:pt x="3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27" y="38"/>
                    </a:lnTo>
                    <a:lnTo>
                      <a:pt x="30" y="32"/>
                    </a:lnTo>
                    <a:lnTo>
                      <a:pt x="32" y="27"/>
                    </a:lnTo>
                    <a:lnTo>
                      <a:pt x="34" y="21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6" y="5"/>
                    </a:lnTo>
                    <a:lnTo>
                      <a:pt x="46" y="9"/>
                    </a:lnTo>
                    <a:lnTo>
                      <a:pt x="45" y="12"/>
                    </a:lnTo>
                    <a:lnTo>
                      <a:pt x="45" y="16"/>
                    </a:lnTo>
                    <a:lnTo>
                      <a:pt x="44" y="20"/>
                    </a:lnTo>
                    <a:lnTo>
                      <a:pt x="42" y="25"/>
                    </a:lnTo>
                    <a:lnTo>
                      <a:pt x="39" y="33"/>
                    </a:lnTo>
                    <a:lnTo>
                      <a:pt x="36" y="38"/>
                    </a:lnTo>
                    <a:lnTo>
                      <a:pt x="34" y="42"/>
                    </a:lnTo>
                    <a:lnTo>
                      <a:pt x="32" y="47"/>
                    </a:lnTo>
                    <a:lnTo>
                      <a:pt x="30" y="50"/>
                    </a:lnTo>
                    <a:lnTo>
                      <a:pt x="29" y="52"/>
                    </a:lnTo>
                    <a:lnTo>
                      <a:pt x="27" y="53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18" y="52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09" name="Freeform 361"/>
              <p:cNvSpPr>
                <a:spLocks noEditPoints="1"/>
              </p:cNvSpPr>
              <p:nvPr/>
            </p:nvSpPr>
            <p:spPr bwMode="auto">
              <a:xfrm>
                <a:off x="3695" y="1106"/>
                <a:ext cx="48" cy="79"/>
              </a:xfrm>
              <a:custGeom>
                <a:avLst/>
                <a:gdLst/>
                <a:ahLst/>
                <a:cxnLst>
                  <a:cxn ang="0">
                    <a:pos x="21" y="34"/>
                  </a:cxn>
                  <a:cxn ang="0">
                    <a:pos x="12" y="43"/>
                  </a:cxn>
                  <a:cxn ang="0">
                    <a:pos x="10" y="61"/>
                  </a:cxn>
                  <a:cxn ang="0">
                    <a:pos x="12" y="67"/>
                  </a:cxn>
                  <a:cxn ang="0">
                    <a:pos x="17" y="71"/>
                  </a:cxn>
                  <a:cxn ang="0">
                    <a:pos x="24" y="72"/>
                  </a:cxn>
                  <a:cxn ang="0">
                    <a:pos x="29" y="71"/>
                  </a:cxn>
                  <a:cxn ang="0">
                    <a:pos x="34" y="67"/>
                  </a:cxn>
                  <a:cxn ang="0">
                    <a:pos x="38" y="58"/>
                  </a:cxn>
                  <a:cxn ang="0">
                    <a:pos x="36" y="43"/>
                  </a:cxn>
                  <a:cxn ang="0">
                    <a:pos x="23" y="32"/>
                  </a:cxn>
                  <a:cxn ang="0">
                    <a:pos x="29" y="1"/>
                  </a:cxn>
                  <a:cxn ang="0">
                    <a:pos x="37" y="3"/>
                  </a:cxn>
                  <a:cxn ang="0">
                    <a:pos x="41" y="4"/>
                  </a:cxn>
                  <a:cxn ang="0">
                    <a:pos x="43" y="5"/>
                  </a:cxn>
                  <a:cxn ang="0">
                    <a:pos x="44" y="11"/>
                  </a:cxn>
                  <a:cxn ang="0">
                    <a:pos x="43" y="12"/>
                  </a:cxn>
                  <a:cxn ang="0">
                    <a:pos x="39" y="11"/>
                  </a:cxn>
                  <a:cxn ang="0">
                    <a:pos x="32" y="9"/>
                  </a:cxn>
                  <a:cxn ang="0">
                    <a:pos x="24" y="7"/>
                  </a:cxn>
                  <a:cxn ang="0">
                    <a:pos x="22" y="9"/>
                  </a:cxn>
                  <a:cxn ang="0">
                    <a:pos x="19" y="10"/>
                  </a:cxn>
                  <a:cxn ang="0">
                    <a:pos x="18" y="16"/>
                  </a:cxn>
                  <a:cxn ang="0">
                    <a:pos x="27" y="24"/>
                  </a:cxn>
                  <a:cxn ang="0">
                    <a:pos x="32" y="27"/>
                  </a:cxn>
                  <a:cxn ang="0">
                    <a:pos x="44" y="39"/>
                  </a:cxn>
                  <a:cxn ang="0">
                    <a:pos x="48" y="58"/>
                  </a:cxn>
                  <a:cxn ang="0">
                    <a:pos x="44" y="68"/>
                  </a:cxn>
                  <a:cxn ang="0">
                    <a:pos x="34" y="77"/>
                  </a:cxn>
                  <a:cxn ang="0">
                    <a:pos x="23" y="79"/>
                  </a:cxn>
                  <a:cxn ang="0">
                    <a:pos x="16" y="78"/>
                  </a:cxn>
                  <a:cxn ang="0">
                    <a:pos x="10" y="76"/>
                  </a:cxn>
                  <a:cxn ang="0">
                    <a:pos x="6" y="72"/>
                  </a:cxn>
                  <a:cxn ang="0">
                    <a:pos x="0" y="60"/>
                  </a:cxn>
                  <a:cxn ang="0">
                    <a:pos x="7" y="34"/>
                  </a:cxn>
                  <a:cxn ang="0">
                    <a:pos x="17" y="27"/>
                  </a:cxn>
                  <a:cxn ang="0">
                    <a:pos x="10" y="19"/>
                  </a:cxn>
                  <a:cxn ang="0">
                    <a:pos x="8" y="16"/>
                  </a:cxn>
                  <a:cxn ang="0">
                    <a:pos x="10" y="11"/>
                  </a:cxn>
                  <a:cxn ang="0">
                    <a:pos x="11" y="6"/>
                  </a:cxn>
                  <a:cxn ang="0">
                    <a:pos x="16" y="3"/>
                  </a:cxn>
                  <a:cxn ang="0">
                    <a:pos x="22" y="1"/>
                  </a:cxn>
                </a:cxnLst>
                <a:rect l="0" t="0" r="r" b="b"/>
                <a:pathLst>
                  <a:path w="48" h="79">
                    <a:moveTo>
                      <a:pt x="23" y="32"/>
                    </a:moveTo>
                    <a:lnTo>
                      <a:pt x="21" y="34"/>
                    </a:lnTo>
                    <a:lnTo>
                      <a:pt x="13" y="41"/>
                    </a:lnTo>
                    <a:lnTo>
                      <a:pt x="12" y="43"/>
                    </a:lnTo>
                    <a:lnTo>
                      <a:pt x="10" y="51"/>
                    </a:lnTo>
                    <a:lnTo>
                      <a:pt x="10" y="61"/>
                    </a:lnTo>
                    <a:lnTo>
                      <a:pt x="11" y="65"/>
                    </a:lnTo>
                    <a:lnTo>
                      <a:pt x="12" y="67"/>
                    </a:lnTo>
                    <a:lnTo>
                      <a:pt x="15" y="68"/>
                    </a:lnTo>
                    <a:lnTo>
                      <a:pt x="17" y="71"/>
                    </a:lnTo>
                    <a:lnTo>
                      <a:pt x="21" y="71"/>
                    </a:lnTo>
                    <a:lnTo>
                      <a:pt x="24" y="72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2" y="70"/>
                    </a:lnTo>
                    <a:lnTo>
                      <a:pt x="34" y="67"/>
                    </a:lnTo>
                    <a:lnTo>
                      <a:pt x="37" y="62"/>
                    </a:lnTo>
                    <a:lnTo>
                      <a:pt x="38" y="58"/>
                    </a:lnTo>
                    <a:lnTo>
                      <a:pt x="38" y="48"/>
                    </a:lnTo>
                    <a:lnTo>
                      <a:pt x="36" y="43"/>
                    </a:lnTo>
                    <a:lnTo>
                      <a:pt x="27" y="35"/>
                    </a:lnTo>
                    <a:lnTo>
                      <a:pt x="23" y="32"/>
                    </a:lnTo>
                    <a:close/>
                    <a:moveTo>
                      <a:pt x="26" y="0"/>
                    </a:moveTo>
                    <a:lnTo>
                      <a:pt x="29" y="1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4" y="11"/>
                    </a:lnTo>
                    <a:lnTo>
                      <a:pt x="43" y="11"/>
                    </a:lnTo>
                    <a:lnTo>
                      <a:pt x="43" y="12"/>
                    </a:lnTo>
                    <a:lnTo>
                      <a:pt x="42" y="11"/>
                    </a:lnTo>
                    <a:lnTo>
                      <a:pt x="39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29" y="7"/>
                    </a:lnTo>
                    <a:lnTo>
                      <a:pt x="24" y="7"/>
                    </a:lnTo>
                    <a:lnTo>
                      <a:pt x="23" y="9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8" y="11"/>
                    </a:lnTo>
                    <a:lnTo>
                      <a:pt x="18" y="16"/>
                    </a:lnTo>
                    <a:lnTo>
                      <a:pt x="24" y="22"/>
                    </a:lnTo>
                    <a:lnTo>
                      <a:pt x="27" y="24"/>
                    </a:lnTo>
                    <a:lnTo>
                      <a:pt x="29" y="26"/>
                    </a:lnTo>
                    <a:lnTo>
                      <a:pt x="32" y="27"/>
                    </a:lnTo>
                    <a:lnTo>
                      <a:pt x="36" y="30"/>
                    </a:lnTo>
                    <a:lnTo>
                      <a:pt x="44" y="39"/>
                    </a:lnTo>
                    <a:lnTo>
                      <a:pt x="48" y="50"/>
                    </a:lnTo>
                    <a:lnTo>
                      <a:pt x="48" y="58"/>
                    </a:lnTo>
                    <a:lnTo>
                      <a:pt x="47" y="63"/>
                    </a:lnTo>
                    <a:lnTo>
                      <a:pt x="44" y="68"/>
                    </a:lnTo>
                    <a:lnTo>
                      <a:pt x="42" y="72"/>
                    </a:lnTo>
                    <a:lnTo>
                      <a:pt x="34" y="77"/>
                    </a:lnTo>
                    <a:lnTo>
                      <a:pt x="29" y="78"/>
                    </a:lnTo>
                    <a:lnTo>
                      <a:pt x="23" y="79"/>
                    </a:lnTo>
                    <a:lnTo>
                      <a:pt x="19" y="79"/>
                    </a:lnTo>
                    <a:lnTo>
                      <a:pt x="16" y="78"/>
                    </a:lnTo>
                    <a:lnTo>
                      <a:pt x="13" y="77"/>
                    </a:lnTo>
                    <a:lnTo>
                      <a:pt x="10" y="76"/>
                    </a:lnTo>
                    <a:lnTo>
                      <a:pt x="7" y="75"/>
                    </a:lnTo>
                    <a:lnTo>
                      <a:pt x="6" y="72"/>
                    </a:lnTo>
                    <a:lnTo>
                      <a:pt x="1" y="65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7" y="34"/>
                    </a:lnTo>
                    <a:lnTo>
                      <a:pt x="12" y="30"/>
                    </a:lnTo>
                    <a:lnTo>
                      <a:pt x="17" y="27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3" y="5"/>
                    </a:lnTo>
                    <a:lnTo>
                      <a:pt x="16" y="3"/>
                    </a:lnTo>
                    <a:lnTo>
                      <a:pt x="18" y="1"/>
                    </a:lnTo>
                    <a:lnTo>
                      <a:pt x="22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0" name="Freeform 362"/>
              <p:cNvSpPr>
                <a:spLocks noEditPoints="1"/>
              </p:cNvSpPr>
              <p:nvPr/>
            </p:nvSpPr>
            <p:spPr bwMode="auto">
              <a:xfrm>
                <a:off x="3754" y="1105"/>
                <a:ext cx="41" cy="80"/>
              </a:xfrm>
              <a:custGeom>
                <a:avLst/>
                <a:gdLst/>
                <a:ahLst/>
                <a:cxnLst>
                  <a:cxn ang="0">
                    <a:pos x="30" y="26"/>
                  </a:cxn>
                  <a:cxn ang="0">
                    <a:pos x="37" y="28"/>
                  </a:cxn>
                  <a:cxn ang="0">
                    <a:pos x="40" y="37"/>
                  </a:cxn>
                  <a:cxn ang="0">
                    <a:pos x="38" y="37"/>
                  </a:cxn>
                  <a:cxn ang="0">
                    <a:pos x="35" y="36"/>
                  </a:cxn>
                  <a:cxn ang="0">
                    <a:pos x="29" y="33"/>
                  </a:cxn>
                  <a:cxn ang="0">
                    <a:pos x="15" y="35"/>
                  </a:cxn>
                  <a:cxn ang="0">
                    <a:pos x="11" y="37"/>
                  </a:cxn>
                  <a:cxn ang="0">
                    <a:pos x="14" y="46"/>
                  </a:cxn>
                  <a:cxn ang="0">
                    <a:pos x="17" y="48"/>
                  </a:cxn>
                  <a:cxn ang="0">
                    <a:pos x="33" y="54"/>
                  </a:cxn>
                  <a:cxn ang="0">
                    <a:pos x="32" y="56"/>
                  </a:cxn>
                  <a:cxn ang="0">
                    <a:pos x="14" y="57"/>
                  </a:cxn>
                  <a:cxn ang="0">
                    <a:pos x="9" y="66"/>
                  </a:cxn>
                  <a:cxn ang="0">
                    <a:pos x="14" y="72"/>
                  </a:cxn>
                  <a:cxn ang="0">
                    <a:pos x="20" y="73"/>
                  </a:cxn>
                  <a:cxn ang="0">
                    <a:pos x="29" y="72"/>
                  </a:cxn>
                  <a:cxn ang="0">
                    <a:pos x="33" y="71"/>
                  </a:cxn>
                  <a:cxn ang="0">
                    <a:pos x="37" y="69"/>
                  </a:cxn>
                  <a:cxn ang="0">
                    <a:pos x="40" y="68"/>
                  </a:cxn>
                  <a:cxn ang="0">
                    <a:pos x="41" y="69"/>
                  </a:cxn>
                  <a:cxn ang="0">
                    <a:pos x="40" y="74"/>
                  </a:cxn>
                  <a:cxn ang="0">
                    <a:pos x="38" y="77"/>
                  </a:cxn>
                  <a:cxn ang="0">
                    <a:pos x="32" y="79"/>
                  </a:cxn>
                  <a:cxn ang="0">
                    <a:pos x="27" y="80"/>
                  </a:cxn>
                  <a:cxn ang="0">
                    <a:pos x="9" y="78"/>
                  </a:cxn>
                  <a:cxn ang="0">
                    <a:pos x="3" y="74"/>
                  </a:cxn>
                  <a:cxn ang="0">
                    <a:pos x="0" y="68"/>
                  </a:cxn>
                  <a:cxn ang="0">
                    <a:pos x="1" y="58"/>
                  </a:cxn>
                  <a:cxn ang="0">
                    <a:pos x="4" y="54"/>
                  </a:cxn>
                  <a:cxn ang="0">
                    <a:pos x="7" y="52"/>
                  </a:cxn>
                  <a:cxn ang="0">
                    <a:pos x="7" y="51"/>
                  </a:cxn>
                  <a:cxn ang="0">
                    <a:pos x="3" y="43"/>
                  </a:cxn>
                  <a:cxn ang="0">
                    <a:pos x="1" y="37"/>
                  </a:cxn>
                  <a:cxn ang="0">
                    <a:pos x="7" y="30"/>
                  </a:cxn>
                  <a:cxn ang="0">
                    <a:pos x="17" y="26"/>
                  </a:cxn>
                  <a:cxn ang="0">
                    <a:pos x="31" y="0"/>
                  </a:cxn>
                  <a:cxn ang="0">
                    <a:pos x="25" y="17"/>
                  </a:cxn>
                  <a:cxn ang="0">
                    <a:pos x="17" y="18"/>
                  </a:cxn>
                  <a:cxn ang="0">
                    <a:pos x="22" y="1"/>
                  </a:cxn>
                </a:cxnLst>
                <a:rect l="0" t="0" r="r" b="b"/>
                <a:pathLst>
                  <a:path w="41" h="80">
                    <a:moveTo>
                      <a:pt x="17" y="26"/>
                    </a:moveTo>
                    <a:lnTo>
                      <a:pt x="30" y="26"/>
                    </a:lnTo>
                    <a:lnTo>
                      <a:pt x="35" y="28"/>
                    </a:lnTo>
                    <a:lnTo>
                      <a:pt x="37" y="28"/>
                    </a:lnTo>
                    <a:lnTo>
                      <a:pt x="40" y="31"/>
                    </a:lnTo>
                    <a:lnTo>
                      <a:pt x="40" y="37"/>
                    </a:lnTo>
                    <a:lnTo>
                      <a:pt x="38" y="38"/>
                    </a:lnTo>
                    <a:lnTo>
                      <a:pt x="38" y="37"/>
                    </a:lnTo>
                    <a:lnTo>
                      <a:pt x="37" y="37"/>
                    </a:lnTo>
                    <a:lnTo>
                      <a:pt x="35" y="36"/>
                    </a:lnTo>
                    <a:lnTo>
                      <a:pt x="33" y="36"/>
                    </a:lnTo>
                    <a:lnTo>
                      <a:pt x="29" y="33"/>
                    </a:lnTo>
                    <a:lnTo>
                      <a:pt x="17" y="33"/>
                    </a:lnTo>
                    <a:lnTo>
                      <a:pt x="15" y="35"/>
                    </a:lnTo>
                    <a:lnTo>
                      <a:pt x="14" y="35"/>
                    </a:lnTo>
                    <a:lnTo>
                      <a:pt x="11" y="37"/>
                    </a:lnTo>
                    <a:lnTo>
                      <a:pt x="11" y="43"/>
                    </a:lnTo>
                    <a:lnTo>
                      <a:pt x="14" y="46"/>
                    </a:lnTo>
                    <a:lnTo>
                      <a:pt x="16" y="47"/>
                    </a:lnTo>
                    <a:lnTo>
                      <a:pt x="17" y="48"/>
                    </a:lnTo>
                    <a:lnTo>
                      <a:pt x="33" y="48"/>
                    </a:lnTo>
                    <a:lnTo>
                      <a:pt x="33" y="54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16" y="56"/>
                    </a:lnTo>
                    <a:lnTo>
                      <a:pt x="14" y="57"/>
                    </a:lnTo>
                    <a:lnTo>
                      <a:pt x="9" y="62"/>
                    </a:lnTo>
                    <a:lnTo>
                      <a:pt x="9" y="66"/>
                    </a:lnTo>
                    <a:lnTo>
                      <a:pt x="10" y="68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20" y="73"/>
                    </a:lnTo>
                    <a:lnTo>
                      <a:pt x="26" y="73"/>
                    </a:lnTo>
                    <a:lnTo>
                      <a:pt x="29" y="72"/>
                    </a:lnTo>
                    <a:lnTo>
                      <a:pt x="32" y="72"/>
                    </a:lnTo>
                    <a:lnTo>
                      <a:pt x="33" y="71"/>
                    </a:lnTo>
                    <a:lnTo>
                      <a:pt x="36" y="69"/>
                    </a:lnTo>
                    <a:lnTo>
                      <a:pt x="37" y="69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0" y="69"/>
                    </a:lnTo>
                    <a:lnTo>
                      <a:pt x="41" y="69"/>
                    </a:lnTo>
                    <a:lnTo>
                      <a:pt x="41" y="74"/>
                    </a:lnTo>
                    <a:lnTo>
                      <a:pt x="40" y="74"/>
                    </a:lnTo>
                    <a:lnTo>
                      <a:pt x="40" y="76"/>
                    </a:lnTo>
                    <a:lnTo>
                      <a:pt x="38" y="77"/>
                    </a:lnTo>
                    <a:lnTo>
                      <a:pt x="37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7" y="80"/>
                    </a:lnTo>
                    <a:lnTo>
                      <a:pt x="16" y="80"/>
                    </a:lnTo>
                    <a:lnTo>
                      <a:pt x="9" y="78"/>
                    </a:lnTo>
                    <a:lnTo>
                      <a:pt x="5" y="76"/>
                    </a:lnTo>
                    <a:lnTo>
                      <a:pt x="3" y="74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8"/>
                    </a:lnTo>
                    <a:lnTo>
                      <a:pt x="3" y="57"/>
                    </a:lnTo>
                    <a:lnTo>
                      <a:pt x="4" y="54"/>
                    </a:lnTo>
                    <a:lnTo>
                      <a:pt x="6" y="53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7" y="51"/>
                    </a:lnTo>
                    <a:lnTo>
                      <a:pt x="3" y="46"/>
                    </a:lnTo>
                    <a:lnTo>
                      <a:pt x="3" y="43"/>
                    </a:lnTo>
                    <a:lnTo>
                      <a:pt x="1" y="42"/>
                    </a:lnTo>
                    <a:lnTo>
                      <a:pt x="1" y="37"/>
                    </a:lnTo>
                    <a:lnTo>
                      <a:pt x="3" y="35"/>
                    </a:lnTo>
                    <a:lnTo>
                      <a:pt x="7" y="30"/>
                    </a:lnTo>
                    <a:lnTo>
                      <a:pt x="10" y="28"/>
                    </a:lnTo>
                    <a:lnTo>
                      <a:pt x="17" y="26"/>
                    </a:lnTo>
                    <a:close/>
                    <a:moveTo>
                      <a:pt x="22" y="0"/>
                    </a:moveTo>
                    <a:lnTo>
                      <a:pt x="31" y="0"/>
                    </a:lnTo>
                    <a:lnTo>
                      <a:pt x="31" y="1"/>
                    </a:lnTo>
                    <a:lnTo>
                      <a:pt x="25" y="17"/>
                    </a:lnTo>
                    <a:lnTo>
                      <a:pt x="25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22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1" name="Freeform 363"/>
              <p:cNvSpPr>
                <a:spLocks noEditPoints="1"/>
              </p:cNvSpPr>
              <p:nvPr/>
            </p:nvSpPr>
            <p:spPr bwMode="auto">
              <a:xfrm>
                <a:off x="3804" y="1132"/>
                <a:ext cx="53" cy="53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18" y="9"/>
                  </a:cxn>
                  <a:cxn ang="0">
                    <a:pos x="16" y="10"/>
                  </a:cxn>
                  <a:cxn ang="0">
                    <a:pos x="13" y="13"/>
                  </a:cxn>
                  <a:cxn ang="0">
                    <a:pos x="12" y="15"/>
                  </a:cxn>
                  <a:cxn ang="0">
                    <a:pos x="9" y="22"/>
                  </a:cxn>
                  <a:cxn ang="0">
                    <a:pos x="9" y="34"/>
                  </a:cxn>
                  <a:cxn ang="0">
                    <a:pos x="11" y="37"/>
                  </a:cxn>
                  <a:cxn ang="0">
                    <a:pos x="12" y="40"/>
                  </a:cxn>
                  <a:cxn ang="0">
                    <a:pos x="14" y="42"/>
                  </a:cxn>
                  <a:cxn ang="0">
                    <a:pos x="17" y="44"/>
                  </a:cxn>
                  <a:cxn ang="0">
                    <a:pos x="24" y="46"/>
                  </a:cxn>
                  <a:cxn ang="0">
                    <a:pos x="32" y="44"/>
                  </a:cxn>
                  <a:cxn ang="0">
                    <a:pos x="34" y="41"/>
                  </a:cxn>
                  <a:cxn ang="0">
                    <a:pos x="37" y="37"/>
                  </a:cxn>
                  <a:cxn ang="0">
                    <a:pos x="38" y="34"/>
                  </a:cxn>
                  <a:cxn ang="0">
                    <a:pos x="38" y="21"/>
                  </a:cxn>
                  <a:cxn ang="0">
                    <a:pos x="33" y="11"/>
                  </a:cxn>
                  <a:cxn ang="0">
                    <a:pos x="30" y="9"/>
                  </a:cxn>
                  <a:cxn ang="0">
                    <a:pos x="28" y="8"/>
                  </a:cxn>
                  <a:cxn ang="0">
                    <a:pos x="22" y="8"/>
                  </a:cxn>
                  <a:cxn ang="0">
                    <a:pos x="19" y="0"/>
                  </a:cxn>
                  <a:cxn ang="0">
                    <a:pos x="53" y="0"/>
                  </a:cxn>
                  <a:cxn ang="0">
                    <a:pos x="53" y="5"/>
                  </a:cxn>
                  <a:cxn ang="0">
                    <a:pos x="52" y="6"/>
                  </a:cxn>
                  <a:cxn ang="0">
                    <a:pos x="52" y="8"/>
                  </a:cxn>
                  <a:cxn ang="0">
                    <a:pos x="38" y="8"/>
                  </a:cxn>
                  <a:cxn ang="0">
                    <a:pos x="40" y="9"/>
                  </a:cxn>
                  <a:cxn ang="0">
                    <a:pos x="42" y="11"/>
                  </a:cxn>
                  <a:cxn ang="0">
                    <a:pos x="44" y="14"/>
                  </a:cxn>
                  <a:cxn ang="0">
                    <a:pos x="45" y="16"/>
                  </a:cxn>
                  <a:cxn ang="0">
                    <a:pos x="47" y="21"/>
                  </a:cxn>
                  <a:cxn ang="0">
                    <a:pos x="48" y="27"/>
                  </a:cxn>
                  <a:cxn ang="0">
                    <a:pos x="47" y="31"/>
                  </a:cxn>
                  <a:cxn ang="0">
                    <a:pos x="47" y="35"/>
                  </a:cxn>
                  <a:cxn ang="0">
                    <a:pos x="45" y="37"/>
                  </a:cxn>
                  <a:cxn ang="0">
                    <a:pos x="44" y="42"/>
                  </a:cxn>
                  <a:cxn ang="0">
                    <a:pos x="42" y="46"/>
                  </a:cxn>
                  <a:cxn ang="0">
                    <a:pos x="34" y="51"/>
                  </a:cxn>
                  <a:cxn ang="0">
                    <a:pos x="29" y="52"/>
                  </a:cxn>
                  <a:cxn ang="0">
                    <a:pos x="23" y="53"/>
                  </a:cxn>
                  <a:cxn ang="0">
                    <a:pos x="19" y="53"/>
                  </a:cxn>
                  <a:cxn ang="0">
                    <a:pos x="16" y="52"/>
                  </a:cxn>
                  <a:cxn ang="0">
                    <a:pos x="13" y="51"/>
                  </a:cxn>
                  <a:cxn ang="0">
                    <a:pos x="8" y="50"/>
                  </a:cxn>
                  <a:cxn ang="0">
                    <a:pos x="3" y="42"/>
                  </a:cxn>
                  <a:cxn ang="0">
                    <a:pos x="1" y="37"/>
                  </a:cxn>
                  <a:cxn ang="0">
                    <a:pos x="0" y="32"/>
                  </a:cxn>
                  <a:cxn ang="0">
                    <a:pos x="0" y="21"/>
                  </a:cxn>
                  <a:cxn ang="0">
                    <a:pos x="1" y="15"/>
                  </a:cxn>
                  <a:cxn ang="0">
                    <a:pos x="6" y="8"/>
                  </a:cxn>
                  <a:cxn ang="0">
                    <a:pos x="9" y="4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53" h="53">
                    <a:moveTo>
                      <a:pt x="22" y="8"/>
                    </a:moveTo>
                    <a:lnTo>
                      <a:pt x="18" y="9"/>
                    </a:lnTo>
                    <a:lnTo>
                      <a:pt x="16" y="10"/>
                    </a:lnTo>
                    <a:lnTo>
                      <a:pt x="13" y="13"/>
                    </a:lnTo>
                    <a:lnTo>
                      <a:pt x="12" y="15"/>
                    </a:lnTo>
                    <a:lnTo>
                      <a:pt x="9" y="22"/>
                    </a:lnTo>
                    <a:lnTo>
                      <a:pt x="9" y="34"/>
                    </a:lnTo>
                    <a:lnTo>
                      <a:pt x="11" y="37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7" y="44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7" y="37"/>
                    </a:lnTo>
                    <a:lnTo>
                      <a:pt x="38" y="34"/>
                    </a:lnTo>
                    <a:lnTo>
                      <a:pt x="38" y="21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8" y="8"/>
                    </a:lnTo>
                    <a:lnTo>
                      <a:pt x="22" y="8"/>
                    </a:lnTo>
                    <a:close/>
                    <a:moveTo>
                      <a:pt x="19" y="0"/>
                    </a:moveTo>
                    <a:lnTo>
                      <a:pt x="53" y="0"/>
                    </a:lnTo>
                    <a:lnTo>
                      <a:pt x="53" y="5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38" y="8"/>
                    </a:lnTo>
                    <a:lnTo>
                      <a:pt x="40" y="9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5" y="16"/>
                    </a:lnTo>
                    <a:lnTo>
                      <a:pt x="47" y="21"/>
                    </a:lnTo>
                    <a:lnTo>
                      <a:pt x="48" y="27"/>
                    </a:lnTo>
                    <a:lnTo>
                      <a:pt x="47" y="31"/>
                    </a:lnTo>
                    <a:lnTo>
                      <a:pt x="47" y="35"/>
                    </a:lnTo>
                    <a:lnTo>
                      <a:pt x="45" y="37"/>
                    </a:lnTo>
                    <a:lnTo>
                      <a:pt x="44" y="42"/>
                    </a:lnTo>
                    <a:lnTo>
                      <a:pt x="42" y="46"/>
                    </a:lnTo>
                    <a:lnTo>
                      <a:pt x="34" y="51"/>
                    </a:lnTo>
                    <a:lnTo>
                      <a:pt x="29" y="52"/>
                    </a:lnTo>
                    <a:lnTo>
                      <a:pt x="23" y="53"/>
                    </a:lnTo>
                    <a:lnTo>
                      <a:pt x="19" y="53"/>
                    </a:lnTo>
                    <a:lnTo>
                      <a:pt x="16" y="52"/>
                    </a:lnTo>
                    <a:lnTo>
                      <a:pt x="13" y="51"/>
                    </a:lnTo>
                    <a:lnTo>
                      <a:pt x="8" y="50"/>
                    </a:lnTo>
                    <a:lnTo>
                      <a:pt x="3" y="42"/>
                    </a:lnTo>
                    <a:lnTo>
                      <a:pt x="1" y="37"/>
                    </a:lnTo>
                    <a:lnTo>
                      <a:pt x="0" y="32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6" y="8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2" name="Freeform 364"/>
              <p:cNvSpPr>
                <a:spLocks/>
              </p:cNvSpPr>
              <p:nvPr/>
            </p:nvSpPr>
            <p:spPr bwMode="auto">
              <a:xfrm>
                <a:off x="3864" y="1131"/>
                <a:ext cx="41" cy="5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2"/>
                  </a:cxn>
                  <a:cxn ang="0">
                    <a:pos x="40" y="11"/>
                  </a:cxn>
                  <a:cxn ang="0">
                    <a:pos x="39" y="11"/>
                  </a:cxn>
                  <a:cxn ang="0">
                    <a:pos x="34" y="10"/>
                  </a:cxn>
                  <a:cxn ang="0">
                    <a:pos x="18" y="7"/>
                  </a:cxn>
                  <a:cxn ang="0">
                    <a:pos x="14" y="9"/>
                  </a:cxn>
                  <a:cxn ang="0">
                    <a:pos x="11" y="17"/>
                  </a:cxn>
                  <a:cxn ang="0">
                    <a:pos x="16" y="21"/>
                  </a:cxn>
                  <a:cxn ang="0">
                    <a:pos x="32" y="22"/>
                  </a:cxn>
                  <a:cxn ang="0">
                    <a:pos x="34" y="28"/>
                  </a:cxn>
                  <a:cxn ang="0">
                    <a:pos x="32" y="30"/>
                  </a:cxn>
                  <a:cxn ang="0">
                    <a:pos x="14" y="31"/>
                  </a:cxn>
                  <a:cxn ang="0">
                    <a:pos x="9" y="40"/>
                  </a:cxn>
                  <a:cxn ang="0">
                    <a:pos x="14" y="46"/>
                  </a:cxn>
                  <a:cxn ang="0">
                    <a:pos x="20" y="47"/>
                  </a:cxn>
                  <a:cxn ang="0">
                    <a:pos x="29" y="46"/>
                  </a:cxn>
                  <a:cxn ang="0">
                    <a:pos x="34" y="45"/>
                  </a:cxn>
                  <a:cxn ang="0">
                    <a:pos x="37" y="43"/>
                  </a:cxn>
                  <a:cxn ang="0">
                    <a:pos x="40" y="42"/>
                  </a:cxn>
                  <a:cxn ang="0">
                    <a:pos x="41" y="43"/>
                  </a:cxn>
                  <a:cxn ang="0">
                    <a:pos x="40" y="48"/>
                  </a:cxn>
                  <a:cxn ang="0">
                    <a:pos x="39" y="51"/>
                  </a:cxn>
                  <a:cxn ang="0">
                    <a:pos x="32" y="53"/>
                  </a:cxn>
                  <a:cxn ang="0">
                    <a:pos x="27" y="54"/>
                  </a:cxn>
                  <a:cxn ang="0">
                    <a:pos x="11" y="53"/>
                  </a:cxn>
                  <a:cxn ang="0">
                    <a:pos x="5" y="50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7"/>
                  </a:cxn>
                  <a:cxn ang="0">
                    <a:pos x="10" y="26"/>
                  </a:cxn>
                  <a:cxn ang="0">
                    <a:pos x="3" y="20"/>
                  </a:cxn>
                  <a:cxn ang="0">
                    <a:pos x="1" y="16"/>
                  </a:cxn>
                  <a:cxn ang="0">
                    <a:pos x="3" y="9"/>
                  </a:cxn>
                  <a:cxn ang="0">
                    <a:pos x="6" y="4"/>
                  </a:cxn>
                </a:cxnLst>
                <a:rect l="0" t="0" r="r" b="b"/>
                <a:pathLst>
                  <a:path w="41" h="54">
                    <a:moveTo>
                      <a:pt x="18" y="0"/>
                    </a:moveTo>
                    <a:lnTo>
                      <a:pt x="30" y="0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0" y="11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7" y="11"/>
                    </a:lnTo>
                    <a:lnTo>
                      <a:pt x="34" y="10"/>
                    </a:lnTo>
                    <a:lnTo>
                      <a:pt x="29" y="7"/>
                    </a:lnTo>
                    <a:lnTo>
                      <a:pt x="18" y="7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14" y="20"/>
                    </a:lnTo>
                    <a:lnTo>
                      <a:pt x="16" y="21"/>
                    </a:lnTo>
                    <a:lnTo>
                      <a:pt x="18" y="22"/>
                    </a:lnTo>
                    <a:lnTo>
                      <a:pt x="32" y="22"/>
                    </a:lnTo>
                    <a:lnTo>
                      <a:pt x="34" y="23"/>
                    </a:lnTo>
                    <a:lnTo>
                      <a:pt x="34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9" y="36"/>
                    </a:lnTo>
                    <a:lnTo>
                      <a:pt x="9" y="40"/>
                    </a:lnTo>
                    <a:lnTo>
                      <a:pt x="10" y="42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4" y="45"/>
                    </a:lnTo>
                    <a:lnTo>
                      <a:pt x="36" y="43"/>
                    </a:lnTo>
                    <a:lnTo>
                      <a:pt x="37" y="43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1" y="48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2" y="53"/>
                    </a:lnTo>
                    <a:lnTo>
                      <a:pt x="30" y="53"/>
                    </a:lnTo>
                    <a:lnTo>
                      <a:pt x="27" y="54"/>
                    </a:lnTo>
                    <a:lnTo>
                      <a:pt x="16" y="54"/>
                    </a:lnTo>
                    <a:lnTo>
                      <a:pt x="11" y="53"/>
                    </a:lnTo>
                    <a:lnTo>
                      <a:pt x="8" y="52"/>
                    </a:lnTo>
                    <a:lnTo>
                      <a:pt x="5" y="50"/>
                    </a:lnTo>
                    <a:lnTo>
                      <a:pt x="3" y="48"/>
                    </a:lnTo>
                    <a:lnTo>
                      <a:pt x="1" y="45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1" y="32"/>
                    </a:lnTo>
                    <a:lnTo>
                      <a:pt x="3" y="31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8" y="25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1" y="16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3" name="Freeform 365"/>
              <p:cNvSpPr>
                <a:spLocks/>
              </p:cNvSpPr>
              <p:nvPr/>
            </p:nvSpPr>
            <p:spPr bwMode="auto">
              <a:xfrm>
                <a:off x="3919" y="1131"/>
                <a:ext cx="22" cy="5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38"/>
                  </a:cxn>
                  <a:cxn ang="0">
                    <a:pos x="10" y="41"/>
                  </a:cxn>
                  <a:cxn ang="0">
                    <a:pos x="10" y="43"/>
                  </a:cxn>
                  <a:cxn ang="0">
                    <a:pos x="12" y="46"/>
                  </a:cxn>
                  <a:cxn ang="0">
                    <a:pos x="22" y="46"/>
                  </a:cxn>
                  <a:cxn ang="0">
                    <a:pos x="22" y="52"/>
                  </a:cxn>
                  <a:cxn ang="0">
                    <a:pos x="21" y="53"/>
                  </a:cxn>
                  <a:cxn ang="0">
                    <a:pos x="18" y="53"/>
                  </a:cxn>
                  <a:cxn ang="0">
                    <a:pos x="17" y="54"/>
                  </a:cxn>
                  <a:cxn ang="0">
                    <a:pos x="10" y="54"/>
                  </a:cxn>
                  <a:cxn ang="0">
                    <a:pos x="7" y="53"/>
                  </a:cxn>
                  <a:cxn ang="0">
                    <a:pos x="1" y="47"/>
                  </a:cxn>
                  <a:cxn ang="0">
                    <a:pos x="1" y="45"/>
                  </a:cxn>
                  <a:cxn ang="0">
                    <a:pos x="0" y="41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22" h="54">
                    <a:moveTo>
                      <a:pt x="1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0" y="43"/>
                    </a:lnTo>
                    <a:lnTo>
                      <a:pt x="12" y="46"/>
                    </a:lnTo>
                    <a:lnTo>
                      <a:pt x="22" y="46"/>
                    </a:lnTo>
                    <a:lnTo>
                      <a:pt x="22" y="52"/>
                    </a:lnTo>
                    <a:lnTo>
                      <a:pt x="21" y="53"/>
                    </a:lnTo>
                    <a:lnTo>
                      <a:pt x="18" y="53"/>
                    </a:lnTo>
                    <a:lnTo>
                      <a:pt x="17" y="54"/>
                    </a:lnTo>
                    <a:lnTo>
                      <a:pt x="10" y="54"/>
                    </a:lnTo>
                    <a:lnTo>
                      <a:pt x="7" y="53"/>
                    </a:lnTo>
                    <a:lnTo>
                      <a:pt x="1" y="47"/>
                    </a:lnTo>
                    <a:lnTo>
                      <a:pt x="1" y="45"/>
                    </a:lnTo>
                    <a:lnTo>
                      <a:pt x="0" y="4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4" name="Freeform 366"/>
              <p:cNvSpPr>
                <a:spLocks/>
              </p:cNvSpPr>
              <p:nvPr/>
            </p:nvSpPr>
            <p:spPr bwMode="auto">
              <a:xfrm>
                <a:off x="3947" y="1131"/>
                <a:ext cx="37" cy="73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4" y="2"/>
                  </a:cxn>
                  <a:cxn ang="0">
                    <a:pos x="35" y="4"/>
                  </a:cxn>
                  <a:cxn ang="0">
                    <a:pos x="36" y="5"/>
                  </a:cxn>
                  <a:cxn ang="0">
                    <a:pos x="37" y="11"/>
                  </a:cxn>
                  <a:cxn ang="0">
                    <a:pos x="35" y="12"/>
                  </a:cxn>
                  <a:cxn ang="0">
                    <a:pos x="32" y="11"/>
                  </a:cxn>
                  <a:cxn ang="0">
                    <a:pos x="27" y="9"/>
                  </a:cxn>
                  <a:cxn ang="0">
                    <a:pos x="20" y="7"/>
                  </a:cxn>
                  <a:cxn ang="0">
                    <a:pos x="12" y="12"/>
                  </a:cxn>
                  <a:cxn ang="0">
                    <a:pos x="9" y="22"/>
                  </a:cxn>
                  <a:cxn ang="0">
                    <a:pos x="10" y="35"/>
                  </a:cxn>
                  <a:cxn ang="0">
                    <a:pos x="14" y="40"/>
                  </a:cxn>
                  <a:cxn ang="0">
                    <a:pos x="17" y="43"/>
                  </a:cxn>
                  <a:cxn ang="0">
                    <a:pos x="24" y="45"/>
                  </a:cxn>
                  <a:cxn ang="0">
                    <a:pos x="31" y="47"/>
                  </a:cxn>
                  <a:cxn ang="0">
                    <a:pos x="35" y="50"/>
                  </a:cxn>
                  <a:cxn ang="0">
                    <a:pos x="37" y="53"/>
                  </a:cxn>
                  <a:cxn ang="0">
                    <a:pos x="35" y="67"/>
                  </a:cxn>
                  <a:cxn ang="0">
                    <a:pos x="34" y="69"/>
                  </a:cxn>
                  <a:cxn ang="0">
                    <a:pos x="32" y="72"/>
                  </a:cxn>
                  <a:cxn ang="0">
                    <a:pos x="31" y="73"/>
                  </a:cxn>
                  <a:cxn ang="0">
                    <a:pos x="27" y="72"/>
                  </a:cxn>
                  <a:cxn ang="0">
                    <a:pos x="25" y="69"/>
                  </a:cxn>
                  <a:cxn ang="0">
                    <a:pos x="27" y="66"/>
                  </a:cxn>
                  <a:cxn ang="0">
                    <a:pos x="29" y="61"/>
                  </a:cxn>
                  <a:cxn ang="0">
                    <a:pos x="29" y="57"/>
                  </a:cxn>
                  <a:cxn ang="0">
                    <a:pos x="27" y="54"/>
                  </a:cxn>
                  <a:cxn ang="0">
                    <a:pos x="24" y="53"/>
                  </a:cxn>
                  <a:cxn ang="0">
                    <a:pos x="19" y="52"/>
                  </a:cxn>
                  <a:cxn ang="0">
                    <a:pos x="9" y="48"/>
                  </a:cxn>
                  <a:cxn ang="0">
                    <a:pos x="4" y="42"/>
                  </a:cxn>
                  <a:cxn ang="0">
                    <a:pos x="0" y="36"/>
                  </a:cxn>
                  <a:cxn ang="0">
                    <a:pos x="1" y="15"/>
                  </a:cxn>
                  <a:cxn ang="0">
                    <a:pos x="6" y="6"/>
                  </a:cxn>
                  <a:cxn ang="0">
                    <a:pos x="17" y="0"/>
                  </a:cxn>
                </a:cxnLst>
                <a:rect l="0" t="0" r="r" b="b"/>
                <a:pathLst>
                  <a:path w="37" h="73">
                    <a:moveTo>
                      <a:pt x="17" y="0"/>
                    </a:move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0" y="9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11" y="15"/>
                    </a:lnTo>
                    <a:lnTo>
                      <a:pt x="9" y="22"/>
                    </a:lnTo>
                    <a:lnTo>
                      <a:pt x="9" y="31"/>
                    </a:lnTo>
                    <a:lnTo>
                      <a:pt x="10" y="35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5" y="42"/>
                    </a:lnTo>
                    <a:lnTo>
                      <a:pt x="17" y="43"/>
                    </a:lnTo>
                    <a:lnTo>
                      <a:pt x="21" y="45"/>
                    </a:lnTo>
                    <a:lnTo>
                      <a:pt x="24" y="45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4" y="48"/>
                    </a:lnTo>
                    <a:lnTo>
                      <a:pt x="35" y="50"/>
                    </a:lnTo>
                    <a:lnTo>
                      <a:pt x="36" y="52"/>
                    </a:lnTo>
                    <a:lnTo>
                      <a:pt x="37" y="53"/>
                    </a:lnTo>
                    <a:lnTo>
                      <a:pt x="37" y="62"/>
                    </a:lnTo>
                    <a:lnTo>
                      <a:pt x="35" y="67"/>
                    </a:lnTo>
                    <a:lnTo>
                      <a:pt x="35" y="68"/>
                    </a:lnTo>
                    <a:lnTo>
                      <a:pt x="34" y="69"/>
                    </a:lnTo>
                    <a:lnTo>
                      <a:pt x="34" y="71"/>
                    </a:lnTo>
                    <a:lnTo>
                      <a:pt x="32" y="72"/>
                    </a:lnTo>
                    <a:lnTo>
                      <a:pt x="31" y="72"/>
                    </a:lnTo>
                    <a:lnTo>
                      <a:pt x="31" y="73"/>
                    </a:lnTo>
                    <a:lnTo>
                      <a:pt x="27" y="73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5" y="69"/>
                    </a:lnTo>
                    <a:lnTo>
                      <a:pt x="27" y="67"/>
                    </a:lnTo>
                    <a:lnTo>
                      <a:pt x="27" y="66"/>
                    </a:lnTo>
                    <a:lnTo>
                      <a:pt x="29" y="63"/>
                    </a:lnTo>
                    <a:lnTo>
                      <a:pt x="29" y="61"/>
                    </a:lnTo>
                    <a:lnTo>
                      <a:pt x="30" y="59"/>
                    </a:lnTo>
                    <a:lnTo>
                      <a:pt x="29" y="57"/>
                    </a:lnTo>
                    <a:lnTo>
                      <a:pt x="29" y="56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4" y="53"/>
                    </a:lnTo>
                    <a:lnTo>
                      <a:pt x="21" y="53"/>
                    </a:lnTo>
                    <a:lnTo>
                      <a:pt x="19" y="52"/>
                    </a:lnTo>
                    <a:lnTo>
                      <a:pt x="16" y="52"/>
                    </a:lnTo>
                    <a:lnTo>
                      <a:pt x="9" y="48"/>
                    </a:lnTo>
                    <a:lnTo>
                      <a:pt x="5" y="45"/>
                    </a:lnTo>
                    <a:lnTo>
                      <a:pt x="4" y="42"/>
                    </a:lnTo>
                    <a:lnTo>
                      <a:pt x="3" y="41"/>
                    </a:lnTo>
                    <a:lnTo>
                      <a:pt x="0" y="36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5" name="Rectangle 367"/>
              <p:cNvSpPr>
                <a:spLocks noChangeArrowheads="1"/>
              </p:cNvSpPr>
              <p:nvPr/>
            </p:nvSpPr>
            <p:spPr bwMode="auto">
              <a:xfrm>
                <a:off x="3611" y="1399"/>
                <a:ext cx="107" cy="143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6" name="Line 368"/>
              <p:cNvSpPr>
                <a:spLocks noChangeShapeType="1"/>
              </p:cNvSpPr>
              <p:nvPr/>
            </p:nvSpPr>
            <p:spPr bwMode="auto">
              <a:xfrm>
                <a:off x="3611" y="1399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7" name="Line 369"/>
              <p:cNvSpPr>
                <a:spLocks noChangeShapeType="1"/>
              </p:cNvSpPr>
              <p:nvPr/>
            </p:nvSpPr>
            <p:spPr bwMode="auto">
              <a:xfrm>
                <a:off x="3718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8" name="Line 370"/>
              <p:cNvSpPr>
                <a:spLocks noChangeShapeType="1"/>
              </p:cNvSpPr>
              <p:nvPr/>
            </p:nvSpPr>
            <p:spPr bwMode="auto">
              <a:xfrm flipH="1">
                <a:off x="3611" y="1542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19" name="Line 371"/>
              <p:cNvSpPr>
                <a:spLocks noChangeShapeType="1"/>
              </p:cNvSpPr>
              <p:nvPr/>
            </p:nvSpPr>
            <p:spPr bwMode="auto">
              <a:xfrm flipV="1">
                <a:off x="3611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0" name="Rectangle 372"/>
              <p:cNvSpPr>
                <a:spLocks noChangeArrowheads="1"/>
              </p:cNvSpPr>
              <p:nvPr/>
            </p:nvSpPr>
            <p:spPr bwMode="auto">
              <a:xfrm>
                <a:off x="3718" y="1399"/>
                <a:ext cx="107" cy="143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1" name="Line 373"/>
              <p:cNvSpPr>
                <a:spLocks noChangeShapeType="1"/>
              </p:cNvSpPr>
              <p:nvPr/>
            </p:nvSpPr>
            <p:spPr bwMode="auto">
              <a:xfrm>
                <a:off x="3718" y="1399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2" name="Line 374"/>
              <p:cNvSpPr>
                <a:spLocks noChangeShapeType="1"/>
              </p:cNvSpPr>
              <p:nvPr/>
            </p:nvSpPr>
            <p:spPr bwMode="auto">
              <a:xfrm>
                <a:off x="3825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3" name="Line 375"/>
              <p:cNvSpPr>
                <a:spLocks noChangeShapeType="1"/>
              </p:cNvSpPr>
              <p:nvPr/>
            </p:nvSpPr>
            <p:spPr bwMode="auto">
              <a:xfrm flipH="1">
                <a:off x="3718" y="1542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4" name="Line 376"/>
              <p:cNvSpPr>
                <a:spLocks noChangeShapeType="1"/>
              </p:cNvSpPr>
              <p:nvPr/>
            </p:nvSpPr>
            <p:spPr bwMode="auto">
              <a:xfrm flipV="1">
                <a:off x="3718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5" name="Rectangle 377"/>
              <p:cNvSpPr>
                <a:spLocks noChangeArrowheads="1"/>
              </p:cNvSpPr>
              <p:nvPr/>
            </p:nvSpPr>
            <p:spPr bwMode="auto">
              <a:xfrm>
                <a:off x="3967" y="1399"/>
                <a:ext cx="72" cy="143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6" name="Line 378"/>
              <p:cNvSpPr>
                <a:spLocks noChangeShapeType="1"/>
              </p:cNvSpPr>
              <p:nvPr/>
            </p:nvSpPr>
            <p:spPr bwMode="auto">
              <a:xfrm>
                <a:off x="3967" y="1399"/>
                <a:ext cx="7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7" name="Line 379"/>
              <p:cNvSpPr>
                <a:spLocks noChangeShapeType="1"/>
              </p:cNvSpPr>
              <p:nvPr/>
            </p:nvSpPr>
            <p:spPr bwMode="auto">
              <a:xfrm>
                <a:off x="4039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8" name="Line 380"/>
              <p:cNvSpPr>
                <a:spLocks noChangeShapeType="1"/>
              </p:cNvSpPr>
              <p:nvPr/>
            </p:nvSpPr>
            <p:spPr bwMode="auto">
              <a:xfrm flipH="1">
                <a:off x="3967" y="1542"/>
                <a:ext cx="7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29" name="Line 381"/>
              <p:cNvSpPr>
                <a:spLocks noChangeShapeType="1"/>
              </p:cNvSpPr>
              <p:nvPr/>
            </p:nvSpPr>
            <p:spPr bwMode="auto">
              <a:xfrm flipV="1">
                <a:off x="3967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0" name="Rectangle 382"/>
              <p:cNvSpPr>
                <a:spLocks noChangeArrowheads="1"/>
              </p:cNvSpPr>
              <p:nvPr/>
            </p:nvSpPr>
            <p:spPr bwMode="auto">
              <a:xfrm>
                <a:off x="3825" y="1399"/>
                <a:ext cx="142" cy="143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1" name="Line 383"/>
              <p:cNvSpPr>
                <a:spLocks noChangeShapeType="1"/>
              </p:cNvSpPr>
              <p:nvPr/>
            </p:nvSpPr>
            <p:spPr bwMode="auto">
              <a:xfrm>
                <a:off x="3825" y="1399"/>
                <a:ext cx="14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2" name="Line 384"/>
              <p:cNvSpPr>
                <a:spLocks noChangeShapeType="1"/>
              </p:cNvSpPr>
              <p:nvPr/>
            </p:nvSpPr>
            <p:spPr bwMode="auto">
              <a:xfrm>
                <a:off x="3967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3" name="Line 385"/>
              <p:cNvSpPr>
                <a:spLocks noChangeShapeType="1"/>
              </p:cNvSpPr>
              <p:nvPr/>
            </p:nvSpPr>
            <p:spPr bwMode="auto">
              <a:xfrm flipH="1">
                <a:off x="3825" y="1542"/>
                <a:ext cx="142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4" name="Line 386"/>
              <p:cNvSpPr>
                <a:spLocks noChangeShapeType="1"/>
              </p:cNvSpPr>
              <p:nvPr/>
            </p:nvSpPr>
            <p:spPr bwMode="auto">
              <a:xfrm flipV="1">
                <a:off x="3825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5" name="Freeform 387"/>
              <p:cNvSpPr>
                <a:spLocks noEditPoints="1"/>
              </p:cNvSpPr>
              <p:nvPr/>
            </p:nvSpPr>
            <p:spPr bwMode="auto">
              <a:xfrm>
                <a:off x="3868" y="1437"/>
                <a:ext cx="57" cy="69"/>
              </a:xfrm>
              <a:custGeom>
                <a:avLst/>
                <a:gdLst/>
                <a:ahLst/>
                <a:cxnLst>
                  <a:cxn ang="0">
                    <a:pos x="28" y="9"/>
                  </a:cxn>
                  <a:cxn ang="0">
                    <a:pos x="26" y="14"/>
                  </a:cxn>
                  <a:cxn ang="0">
                    <a:pos x="25" y="20"/>
                  </a:cxn>
                  <a:cxn ang="0">
                    <a:pos x="17" y="40"/>
                  </a:cxn>
                  <a:cxn ang="0">
                    <a:pos x="38" y="40"/>
                  </a:cxn>
                  <a:cxn ang="0">
                    <a:pos x="32" y="20"/>
                  </a:cxn>
                  <a:cxn ang="0">
                    <a:pos x="30" y="14"/>
                  </a:cxn>
                  <a:cxn ang="0">
                    <a:pos x="28" y="9"/>
                  </a:cxn>
                  <a:cxn ang="0">
                    <a:pos x="23" y="0"/>
                  </a:cxn>
                  <a:cxn ang="0">
                    <a:pos x="33" y="0"/>
                  </a:cxn>
                  <a:cxn ang="0">
                    <a:pos x="57" y="69"/>
                  </a:cxn>
                  <a:cxn ang="0">
                    <a:pos x="47" y="69"/>
                  </a:cxn>
                  <a:cxn ang="0">
                    <a:pos x="40" y="48"/>
                  </a:cxn>
                  <a:cxn ang="0">
                    <a:pos x="16" y="48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23" y="0"/>
                  </a:cxn>
                </a:cxnLst>
                <a:rect l="0" t="0" r="r" b="b"/>
                <a:pathLst>
                  <a:path w="57" h="69">
                    <a:moveTo>
                      <a:pt x="28" y="9"/>
                    </a:moveTo>
                    <a:lnTo>
                      <a:pt x="26" y="14"/>
                    </a:lnTo>
                    <a:lnTo>
                      <a:pt x="25" y="20"/>
                    </a:lnTo>
                    <a:lnTo>
                      <a:pt x="17" y="40"/>
                    </a:lnTo>
                    <a:lnTo>
                      <a:pt x="38" y="40"/>
                    </a:lnTo>
                    <a:lnTo>
                      <a:pt x="32" y="20"/>
                    </a:lnTo>
                    <a:lnTo>
                      <a:pt x="30" y="14"/>
                    </a:lnTo>
                    <a:lnTo>
                      <a:pt x="28" y="9"/>
                    </a:lnTo>
                    <a:close/>
                    <a:moveTo>
                      <a:pt x="23" y="0"/>
                    </a:moveTo>
                    <a:lnTo>
                      <a:pt x="33" y="0"/>
                    </a:lnTo>
                    <a:lnTo>
                      <a:pt x="57" y="69"/>
                    </a:lnTo>
                    <a:lnTo>
                      <a:pt x="47" y="69"/>
                    </a:lnTo>
                    <a:lnTo>
                      <a:pt x="40" y="48"/>
                    </a:lnTo>
                    <a:lnTo>
                      <a:pt x="16" y="48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6" name="Rectangle 388"/>
              <p:cNvSpPr>
                <a:spLocks noChangeArrowheads="1"/>
              </p:cNvSpPr>
              <p:nvPr/>
            </p:nvSpPr>
            <p:spPr bwMode="auto">
              <a:xfrm>
                <a:off x="4039" y="1399"/>
                <a:ext cx="284" cy="143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7" name="Line 389"/>
              <p:cNvSpPr>
                <a:spLocks noChangeShapeType="1"/>
              </p:cNvSpPr>
              <p:nvPr/>
            </p:nvSpPr>
            <p:spPr bwMode="auto">
              <a:xfrm>
                <a:off x="4039" y="1399"/>
                <a:ext cx="28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8" name="Line 390"/>
              <p:cNvSpPr>
                <a:spLocks noChangeShapeType="1"/>
              </p:cNvSpPr>
              <p:nvPr/>
            </p:nvSpPr>
            <p:spPr bwMode="auto">
              <a:xfrm>
                <a:off x="4323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39" name="Line 391"/>
              <p:cNvSpPr>
                <a:spLocks noChangeShapeType="1"/>
              </p:cNvSpPr>
              <p:nvPr/>
            </p:nvSpPr>
            <p:spPr bwMode="auto">
              <a:xfrm flipH="1">
                <a:off x="4039" y="1542"/>
                <a:ext cx="284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0" name="Line 392"/>
              <p:cNvSpPr>
                <a:spLocks noChangeShapeType="1"/>
              </p:cNvSpPr>
              <p:nvPr/>
            </p:nvSpPr>
            <p:spPr bwMode="auto">
              <a:xfrm flipV="1">
                <a:off x="4039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1" name="Freeform 393"/>
              <p:cNvSpPr>
                <a:spLocks noEditPoints="1"/>
              </p:cNvSpPr>
              <p:nvPr/>
            </p:nvSpPr>
            <p:spPr bwMode="auto">
              <a:xfrm>
                <a:off x="4153" y="1437"/>
                <a:ext cx="56" cy="69"/>
              </a:xfrm>
              <a:custGeom>
                <a:avLst/>
                <a:gdLst/>
                <a:ahLst/>
                <a:cxnLst>
                  <a:cxn ang="0">
                    <a:pos x="28" y="9"/>
                  </a:cxn>
                  <a:cxn ang="0">
                    <a:pos x="26" y="14"/>
                  </a:cxn>
                  <a:cxn ang="0">
                    <a:pos x="24" y="20"/>
                  </a:cxn>
                  <a:cxn ang="0">
                    <a:pos x="17" y="40"/>
                  </a:cxn>
                  <a:cxn ang="0">
                    <a:pos x="38" y="40"/>
                  </a:cxn>
                  <a:cxn ang="0">
                    <a:pos x="32" y="20"/>
                  </a:cxn>
                  <a:cxn ang="0">
                    <a:pos x="29" y="14"/>
                  </a:cxn>
                  <a:cxn ang="0">
                    <a:pos x="28" y="9"/>
                  </a:cxn>
                  <a:cxn ang="0">
                    <a:pos x="23" y="0"/>
                  </a:cxn>
                  <a:cxn ang="0">
                    <a:pos x="33" y="0"/>
                  </a:cxn>
                  <a:cxn ang="0">
                    <a:pos x="56" y="69"/>
                  </a:cxn>
                  <a:cxn ang="0">
                    <a:pos x="47" y="69"/>
                  </a:cxn>
                  <a:cxn ang="0">
                    <a:pos x="39" y="48"/>
                  </a:cxn>
                  <a:cxn ang="0">
                    <a:pos x="16" y="48"/>
                  </a:cxn>
                  <a:cxn ang="0">
                    <a:pos x="8" y="69"/>
                  </a:cxn>
                  <a:cxn ang="0">
                    <a:pos x="0" y="69"/>
                  </a:cxn>
                  <a:cxn ang="0">
                    <a:pos x="23" y="0"/>
                  </a:cxn>
                </a:cxnLst>
                <a:rect l="0" t="0" r="r" b="b"/>
                <a:pathLst>
                  <a:path w="56" h="69">
                    <a:moveTo>
                      <a:pt x="28" y="9"/>
                    </a:moveTo>
                    <a:lnTo>
                      <a:pt x="26" y="14"/>
                    </a:lnTo>
                    <a:lnTo>
                      <a:pt x="24" y="20"/>
                    </a:lnTo>
                    <a:lnTo>
                      <a:pt x="17" y="40"/>
                    </a:lnTo>
                    <a:lnTo>
                      <a:pt x="38" y="40"/>
                    </a:lnTo>
                    <a:lnTo>
                      <a:pt x="32" y="20"/>
                    </a:lnTo>
                    <a:lnTo>
                      <a:pt x="29" y="14"/>
                    </a:lnTo>
                    <a:lnTo>
                      <a:pt x="28" y="9"/>
                    </a:lnTo>
                    <a:close/>
                    <a:moveTo>
                      <a:pt x="23" y="0"/>
                    </a:moveTo>
                    <a:lnTo>
                      <a:pt x="33" y="0"/>
                    </a:lnTo>
                    <a:lnTo>
                      <a:pt x="56" y="69"/>
                    </a:lnTo>
                    <a:lnTo>
                      <a:pt x="47" y="69"/>
                    </a:lnTo>
                    <a:lnTo>
                      <a:pt x="39" y="48"/>
                    </a:lnTo>
                    <a:lnTo>
                      <a:pt x="16" y="48"/>
                    </a:lnTo>
                    <a:lnTo>
                      <a:pt x="8" y="69"/>
                    </a:lnTo>
                    <a:lnTo>
                      <a:pt x="0" y="6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2" name="Rectangle 394"/>
              <p:cNvSpPr>
                <a:spLocks noChangeArrowheads="1"/>
              </p:cNvSpPr>
              <p:nvPr/>
            </p:nvSpPr>
            <p:spPr bwMode="auto">
              <a:xfrm>
                <a:off x="4323" y="1399"/>
                <a:ext cx="71" cy="143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3" name="Line 395"/>
              <p:cNvSpPr>
                <a:spLocks noChangeShapeType="1"/>
              </p:cNvSpPr>
              <p:nvPr/>
            </p:nvSpPr>
            <p:spPr bwMode="auto">
              <a:xfrm>
                <a:off x="4323" y="1399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4" name="Line 396"/>
              <p:cNvSpPr>
                <a:spLocks noChangeShapeType="1"/>
              </p:cNvSpPr>
              <p:nvPr/>
            </p:nvSpPr>
            <p:spPr bwMode="auto">
              <a:xfrm>
                <a:off x="4394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5" name="Line 397"/>
              <p:cNvSpPr>
                <a:spLocks noChangeShapeType="1"/>
              </p:cNvSpPr>
              <p:nvPr/>
            </p:nvSpPr>
            <p:spPr bwMode="auto">
              <a:xfrm flipH="1">
                <a:off x="4323" y="1542"/>
                <a:ext cx="71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6" name="Line 398"/>
              <p:cNvSpPr>
                <a:spLocks noChangeShapeType="1"/>
              </p:cNvSpPr>
              <p:nvPr/>
            </p:nvSpPr>
            <p:spPr bwMode="auto">
              <a:xfrm flipV="1">
                <a:off x="4323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7" name="Rectangle 399"/>
              <p:cNvSpPr>
                <a:spLocks noChangeArrowheads="1"/>
              </p:cNvSpPr>
              <p:nvPr/>
            </p:nvSpPr>
            <p:spPr bwMode="auto">
              <a:xfrm>
                <a:off x="4394" y="1399"/>
                <a:ext cx="107" cy="143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8" name="Line 400"/>
              <p:cNvSpPr>
                <a:spLocks noChangeShapeType="1"/>
              </p:cNvSpPr>
              <p:nvPr/>
            </p:nvSpPr>
            <p:spPr bwMode="auto">
              <a:xfrm>
                <a:off x="4394" y="1399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49" name="Line 401"/>
              <p:cNvSpPr>
                <a:spLocks noChangeShapeType="1"/>
              </p:cNvSpPr>
              <p:nvPr/>
            </p:nvSpPr>
            <p:spPr bwMode="auto">
              <a:xfrm>
                <a:off x="4501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50" name="Line 402"/>
              <p:cNvSpPr>
                <a:spLocks noChangeShapeType="1"/>
              </p:cNvSpPr>
              <p:nvPr/>
            </p:nvSpPr>
            <p:spPr bwMode="auto">
              <a:xfrm flipH="1">
                <a:off x="4394" y="1542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51" name="Line 403"/>
              <p:cNvSpPr>
                <a:spLocks noChangeShapeType="1"/>
              </p:cNvSpPr>
              <p:nvPr/>
            </p:nvSpPr>
            <p:spPr bwMode="auto">
              <a:xfrm flipV="1">
                <a:off x="4394" y="1399"/>
                <a:ext cx="1" cy="1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52" name="Rectangle 404"/>
              <p:cNvSpPr>
                <a:spLocks noChangeArrowheads="1"/>
              </p:cNvSpPr>
              <p:nvPr/>
            </p:nvSpPr>
            <p:spPr bwMode="auto">
              <a:xfrm>
                <a:off x="4501" y="1399"/>
                <a:ext cx="107" cy="143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2453" name="Line 405"/>
              <p:cNvSpPr>
                <a:spLocks noChangeShapeType="1"/>
              </p:cNvSpPr>
              <p:nvPr/>
            </p:nvSpPr>
            <p:spPr bwMode="auto">
              <a:xfrm>
                <a:off x="4501" y="1399"/>
                <a:ext cx="107" cy="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sp>
          <p:nvSpPr>
            <p:cNvPr id="2455" name="Line 407"/>
            <p:cNvSpPr>
              <a:spLocks noChangeShapeType="1"/>
            </p:cNvSpPr>
            <p:nvPr/>
          </p:nvSpPr>
          <p:spPr bwMode="auto">
            <a:xfrm>
              <a:off x="4608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56" name="Line 408"/>
            <p:cNvSpPr>
              <a:spLocks noChangeShapeType="1"/>
            </p:cNvSpPr>
            <p:nvPr/>
          </p:nvSpPr>
          <p:spPr bwMode="auto">
            <a:xfrm flipH="1">
              <a:off x="4501" y="1542"/>
              <a:ext cx="107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57" name="Line 409"/>
            <p:cNvSpPr>
              <a:spLocks noChangeShapeType="1"/>
            </p:cNvSpPr>
            <p:nvPr/>
          </p:nvSpPr>
          <p:spPr bwMode="auto">
            <a:xfrm flipV="1">
              <a:off x="4501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58" name="Rectangle 410"/>
            <p:cNvSpPr>
              <a:spLocks noChangeArrowheads="1"/>
            </p:cNvSpPr>
            <p:nvPr/>
          </p:nvSpPr>
          <p:spPr bwMode="auto">
            <a:xfrm>
              <a:off x="4750" y="1399"/>
              <a:ext cx="72" cy="143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B2B2B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59" name="Line 411"/>
            <p:cNvSpPr>
              <a:spLocks noChangeShapeType="1"/>
            </p:cNvSpPr>
            <p:nvPr/>
          </p:nvSpPr>
          <p:spPr bwMode="auto">
            <a:xfrm>
              <a:off x="4750" y="1399"/>
              <a:ext cx="72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0" name="Line 412"/>
            <p:cNvSpPr>
              <a:spLocks noChangeShapeType="1"/>
            </p:cNvSpPr>
            <p:nvPr/>
          </p:nvSpPr>
          <p:spPr bwMode="auto">
            <a:xfrm>
              <a:off x="4822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1" name="Line 413"/>
            <p:cNvSpPr>
              <a:spLocks noChangeShapeType="1"/>
            </p:cNvSpPr>
            <p:nvPr/>
          </p:nvSpPr>
          <p:spPr bwMode="auto">
            <a:xfrm flipH="1">
              <a:off x="4750" y="1542"/>
              <a:ext cx="72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2" name="Line 414"/>
            <p:cNvSpPr>
              <a:spLocks noChangeShapeType="1"/>
            </p:cNvSpPr>
            <p:nvPr/>
          </p:nvSpPr>
          <p:spPr bwMode="auto">
            <a:xfrm flipV="1">
              <a:off x="4750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3" name="Rectangle 415"/>
            <p:cNvSpPr>
              <a:spLocks noChangeArrowheads="1"/>
            </p:cNvSpPr>
            <p:nvPr/>
          </p:nvSpPr>
          <p:spPr bwMode="auto">
            <a:xfrm>
              <a:off x="4608" y="1399"/>
              <a:ext cx="142" cy="143"/>
            </a:xfrm>
            <a:prstGeom prst="rect">
              <a:avLst/>
            </a:prstGeom>
            <a:solidFill>
              <a:srgbClr val="E5E5E5"/>
            </a:solidFill>
            <a:ln w="0">
              <a:solidFill>
                <a:srgbClr val="E5E5E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4" name="Line 416"/>
            <p:cNvSpPr>
              <a:spLocks noChangeShapeType="1"/>
            </p:cNvSpPr>
            <p:nvPr/>
          </p:nvSpPr>
          <p:spPr bwMode="auto">
            <a:xfrm>
              <a:off x="4608" y="1399"/>
              <a:ext cx="142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5" name="Line 417"/>
            <p:cNvSpPr>
              <a:spLocks noChangeShapeType="1"/>
            </p:cNvSpPr>
            <p:nvPr/>
          </p:nvSpPr>
          <p:spPr bwMode="auto">
            <a:xfrm>
              <a:off x="4750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6" name="Line 418"/>
            <p:cNvSpPr>
              <a:spLocks noChangeShapeType="1"/>
            </p:cNvSpPr>
            <p:nvPr/>
          </p:nvSpPr>
          <p:spPr bwMode="auto">
            <a:xfrm flipH="1">
              <a:off x="4608" y="1542"/>
              <a:ext cx="142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7" name="Line 419"/>
            <p:cNvSpPr>
              <a:spLocks noChangeShapeType="1"/>
            </p:cNvSpPr>
            <p:nvPr/>
          </p:nvSpPr>
          <p:spPr bwMode="auto">
            <a:xfrm flipV="1">
              <a:off x="4608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8" name="Freeform 420"/>
            <p:cNvSpPr>
              <a:spLocks noEditPoints="1"/>
            </p:cNvSpPr>
            <p:nvPr/>
          </p:nvSpPr>
          <p:spPr bwMode="auto">
            <a:xfrm>
              <a:off x="4660" y="1437"/>
              <a:ext cx="43" cy="69"/>
            </a:xfrm>
            <a:custGeom>
              <a:avLst/>
              <a:gdLst/>
              <a:ahLst/>
              <a:cxnLst>
                <a:cxn ang="0">
                  <a:pos x="9" y="36"/>
                </a:cxn>
                <a:cxn ang="0">
                  <a:pos x="9" y="62"/>
                </a:cxn>
                <a:cxn ang="0">
                  <a:pos x="20" y="62"/>
                </a:cxn>
                <a:cxn ang="0">
                  <a:pos x="27" y="60"/>
                </a:cxn>
                <a:cxn ang="0">
                  <a:pos x="30" y="59"/>
                </a:cxn>
                <a:cxn ang="0">
                  <a:pos x="32" y="56"/>
                </a:cxn>
                <a:cxn ang="0">
                  <a:pos x="33" y="53"/>
                </a:cxn>
                <a:cxn ang="0">
                  <a:pos x="33" y="45"/>
                </a:cxn>
                <a:cxn ang="0">
                  <a:pos x="31" y="41"/>
                </a:cxn>
                <a:cxn ang="0">
                  <a:pos x="28" y="39"/>
                </a:cxn>
                <a:cxn ang="0">
                  <a:pos x="21" y="36"/>
                </a:cxn>
                <a:cxn ang="0">
                  <a:pos x="9" y="36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9" y="8"/>
                </a:cxn>
                <a:cxn ang="0">
                  <a:pos x="9" y="29"/>
                </a:cxn>
                <a:cxn ang="0">
                  <a:pos x="22" y="29"/>
                </a:cxn>
                <a:cxn ang="0">
                  <a:pos x="26" y="28"/>
                </a:cxn>
                <a:cxn ang="0">
                  <a:pos x="30" y="25"/>
                </a:cxn>
                <a:cxn ang="0">
                  <a:pos x="32" y="18"/>
                </a:cxn>
                <a:cxn ang="0">
                  <a:pos x="31" y="14"/>
                </a:cxn>
                <a:cxn ang="0">
                  <a:pos x="30" y="12"/>
                </a:cxn>
                <a:cxn ang="0">
                  <a:pos x="27" y="9"/>
                </a:cxn>
                <a:cxn ang="0">
                  <a:pos x="25" y="8"/>
                </a:cxn>
                <a:cxn ang="0">
                  <a:pos x="21" y="7"/>
                </a:cxn>
                <a:cxn ang="0">
                  <a:pos x="13" y="7"/>
                </a:cxn>
                <a:cxn ang="0">
                  <a:pos x="5" y="0"/>
                </a:cxn>
                <a:cxn ang="0">
                  <a:pos x="22" y="0"/>
                </a:cxn>
                <a:cxn ang="0">
                  <a:pos x="27" y="2"/>
                </a:cxn>
                <a:cxn ang="0">
                  <a:pos x="31" y="3"/>
                </a:cxn>
                <a:cxn ang="0">
                  <a:pos x="38" y="8"/>
                </a:cxn>
                <a:cxn ang="0">
                  <a:pos x="39" y="12"/>
                </a:cxn>
                <a:cxn ang="0">
                  <a:pos x="41" y="17"/>
                </a:cxn>
                <a:cxn ang="0">
                  <a:pos x="39" y="22"/>
                </a:cxn>
                <a:cxn ang="0">
                  <a:pos x="37" y="26"/>
                </a:cxn>
                <a:cxn ang="0">
                  <a:pos x="33" y="30"/>
                </a:cxn>
                <a:cxn ang="0">
                  <a:pos x="28" y="33"/>
                </a:cxn>
                <a:cxn ang="0">
                  <a:pos x="36" y="35"/>
                </a:cxn>
                <a:cxn ang="0">
                  <a:pos x="41" y="40"/>
                </a:cxn>
                <a:cxn ang="0">
                  <a:pos x="42" y="44"/>
                </a:cxn>
                <a:cxn ang="0">
                  <a:pos x="43" y="49"/>
                </a:cxn>
                <a:cxn ang="0">
                  <a:pos x="42" y="54"/>
                </a:cxn>
                <a:cxn ang="0">
                  <a:pos x="41" y="57"/>
                </a:cxn>
                <a:cxn ang="0">
                  <a:pos x="39" y="60"/>
                </a:cxn>
                <a:cxn ang="0">
                  <a:pos x="37" y="62"/>
                </a:cxn>
                <a:cxn ang="0">
                  <a:pos x="28" y="67"/>
                </a:cxn>
                <a:cxn ang="0">
                  <a:pos x="13" y="69"/>
                </a:cxn>
                <a:cxn ang="0">
                  <a:pos x="0" y="69"/>
                </a:cxn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43" h="69">
                  <a:moveTo>
                    <a:pt x="9" y="36"/>
                  </a:moveTo>
                  <a:lnTo>
                    <a:pt x="9" y="62"/>
                  </a:lnTo>
                  <a:lnTo>
                    <a:pt x="20" y="62"/>
                  </a:lnTo>
                  <a:lnTo>
                    <a:pt x="27" y="60"/>
                  </a:lnTo>
                  <a:lnTo>
                    <a:pt x="30" y="59"/>
                  </a:lnTo>
                  <a:lnTo>
                    <a:pt x="32" y="56"/>
                  </a:lnTo>
                  <a:lnTo>
                    <a:pt x="33" y="53"/>
                  </a:lnTo>
                  <a:lnTo>
                    <a:pt x="33" y="45"/>
                  </a:lnTo>
                  <a:lnTo>
                    <a:pt x="31" y="41"/>
                  </a:lnTo>
                  <a:lnTo>
                    <a:pt x="28" y="39"/>
                  </a:lnTo>
                  <a:lnTo>
                    <a:pt x="21" y="36"/>
                  </a:lnTo>
                  <a:lnTo>
                    <a:pt x="9" y="36"/>
                  </a:lnTo>
                  <a:close/>
                  <a:moveTo>
                    <a:pt x="13" y="7"/>
                  </a:moveTo>
                  <a:lnTo>
                    <a:pt x="11" y="8"/>
                  </a:lnTo>
                  <a:lnTo>
                    <a:pt x="9" y="8"/>
                  </a:lnTo>
                  <a:lnTo>
                    <a:pt x="9" y="29"/>
                  </a:lnTo>
                  <a:lnTo>
                    <a:pt x="22" y="29"/>
                  </a:lnTo>
                  <a:lnTo>
                    <a:pt x="26" y="28"/>
                  </a:lnTo>
                  <a:lnTo>
                    <a:pt x="30" y="25"/>
                  </a:lnTo>
                  <a:lnTo>
                    <a:pt x="32" y="18"/>
                  </a:lnTo>
                  <a:lnTo>
                    <a:pt x="31" y="14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5" y="8"/>
                  </a:lnTo>
                  <a:lnTo>
                    <a:pt x="21" y="7"/>
                  </a:lnTo>
                  <a:lnTo>
                    <a:pt x="13" y="7"/>
                  </a:lnTo>
                  <a:close/>
                  <a:moveTo>
                    <a:pt x="5" y="0"/>
                  </a:moveTo>
                  <a:lnTo>
                    <a:pt x="22" y="0"/>
                  </a:lnTo>
                  <a:lnTo>
                    <a:pt x="27" y="2"/>
                  </a:lnTo>
                  <a:lnTo>
                    <a:pt x="31" y="3"/>
                  </a:lnTo>
                  <a:lnTo>
                    <a:pt x="38" y="8"/>
                  </a:lnTo>
                  <a:lnTo>
                    <a:pt x="39" y="12"/>
                  </a:lnTo>
                  <a:lnTo>
                    <a:pt x="41" y="17"/>
                  </a:lnTo>
                  <a:lnTo>
                    <a:pt x="39" y="22"/>
                  </a:lnTo>
                  <a:lnTo>
                    <a:pt x="37" y="26"/>
                  </a:lnTo>
                  <a:lnTo>
                    <a:pt x="33" y="30"/>
                  </a:lnTo>
                  <a:lnTo>
                    <a:pt x="28" y="33"/>
                  </a:lnTo>
                  <a:lnTo>
                    <a:pt x="36" y="35"/>
                  </a:lnTo>
                  <a:lnTo>
                    <a:pt x="41" y="40"/>
                  </a:lnTo>
                  <a:lnTo>
                    <a:pt x="42" y="44"/>
                  </a:lnTo>
                  <a:lnTo>
                    <a:pt x="43" y="49"/>
                  </a:lnTo>
                  <a:lnTo>
                    <a:pt x="42" y="54"/>
                  </a:lnTo>
                  <a:lnTo>
                    <a:pt x="41" y="57"/>
                  </a:lnTo>
                  <a:lnTo>
                    <a:pt x="39" y="60"/>
                  </a:lnTo>
                  <a:lnTo>
                    <a:pt x="37" y="62"/>
                  </a:lnTo>
                  <a:lnTo>
                    <a:pt x="28" y="67"/>
                  </a:lnTo>
                  <a:lnTo>
                    <a:pt x="13" y="69"/>
                  </a:lnTo>
                  <a:lnTo>
                    <a:pt x="0" y="69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69" name="Rectangle 421"/>
            <p:cNvSpPr>
              <a:spLocks noChangeArrowheads="1"/>
            </p:cNvSpPr>
            <p:nvPr/>
          </p:nvSpPr>
          <p:spPr bwMode="auto">
            <a:xfrm>
              <a:off x="4822" y="1399"/>
              <a:ext cx="285" cy="143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0" name="Line 422"/>
            <p:cNvSpPr>
              <a:spLocks noChangeShapeType="1"/>
            </p:cNvSpPr>
            <p:nvPr/>
          </p:nvSpPr>
          <p:spPr bwMode="auto">
            <a:xfrm>
              <a:off x="4822" y="1399"/>
              <a:ext cx="285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1" name="Line 423"/>
            <p:cNvSpPr>
              <a:spLocks noChangeShapeType="1"/>
            </p:cNvSpPr>
            <p:nvPr/>
          </p:nvSpPr>
          <p:spPr bwMode="auto">
            <a:xfrm>
              <a:off x="5107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2" name="Line 424"/>
            <p:cNvSpPr>
              <a:spLocks noChangeShapeType="1"/>
            </p:cNvSpPr>
            <p:nvPr/>
          </p:nvSpPr>
          <p:spPr bwMode="auto">
            <a:xfrm flipH="1">
              <a:off x="4822" y="1542"/>
              <a:ext cx="285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3" name="Line 425"/>
            <p:cNvSpPr>
              <a:spLocks noChangeShapeType="1"/>
            </p:cNvSpPr>
            <p:nvPr/>
          </p:nvSpPr>
          <p:spPr bwMode="auto">
            <a:xfrm flipV="1">
              <a:off x="4822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4" name="Freeform 426"/>
            <p:cNvSpPr>
              <a:spLocks noEditPoints="1"/>
            </p:cNvSpPr>
            <p:nvPr/>
          </p:nvSpPr>
          <p:spPr bwMode="auto">
            <a:xfrm>
              <a:off x="4944" y="1437"/>
              <a:ext cx="44" cy="69"/>
            </a:xfrm>
            <a:custGeom>
              <a:avLst/>
              <a:gdLst/>
              <a:ahLst/>
              <a:cxnLst>
                <a:cxn ang="0">
                  <a:pos x="9" y="36"/>
                </a:cxn>
                <a:cxn ang="0">
                  <a:pos x="9" y="62"/>
                </a:cxn>
                <a:cxn ang="0">
                  <a:pos x="20" y="62"/>
                </a:cxn>
                <a:cxn ang="0">
                  <a:pos x="28" y="60"/>
                </a:cxn>
                <a:cxn ang="0">
                  <a:pos x="30" y="59"/>
                </a:cxn>
                <a:cxn ang="0">
                  <a:pos x="33" y="56"/>
                </a:cxn>
                <a:cxn ang="0">
                  <a:pos x="34" y="53"/>
                </a:cxn>
                <a:cxn ang="0">
                  <a:pos x="34" y="45"/>
                </a:cxn>
                <a:cxn ang="0">
                  <a:pos x="31" y="41"/>
                </a:cxn>
                <a:cxn ang="0">
                  <a:pos x="29" y="39"/>
                </a:cxn>
                <a:cxn ang="0">
                  <a:pos x="22" y="36"/>
                </a:cxn>
                <a:cxn ang="0">
                  <a:pos x="9" y="36"/>
                </a:cxn>
                <a:cxn ang="0">
                  <a:pos x="14" y="7"/>
                </a:cxn>
                <a:cxn ang="0">
                  <a:pos x="12" y="8"/>
                </a:cxn>
                <a:cxn ang="0">
                  <a:pos x="9" y="8"/>
                </a:cxn>
                <a:cxn ang="0">
                  <a:pos x="9" y="29"/>
                </a:cxn>
                <a:cxn ang="0">
                  <a:pos x="23" y="29"/>
                </a:cxn>
                <a:cxn ang="0">
                  <a:pos x="26" y="28"/>
                </a:cxn>
                <a:cxn ang="0">
                  <a:pos x="30" y="25"/>
                </a:cxn>
                <a:cxn ang="0">
                  <a:pos x="33" y="18"/>
                </a:cxn>
                <a:cxn ang="0">
                  <a:pos x="31" y="14"/>
                </a:cxn>
                <a:cxn ang="0">
                  <a:pos x="30" y="12"/>
                </a:cxn>
                <a:cxn ang="0">
                  <a:pos x="28" y="9"/>
                </a:cxn>
                <a:cxn ang="0">
                  <a:pos x="25" y="8"/>
                </a:cxn>
                <a:cxn ang="0">
                  <a:pos x="22" y="7"/>
                </a:cxn>
                <a:cxn ang="0">
                  <a:pos x="14" y="7"/>
                </a:cxn>
                <a:cxn ang="0">
                  <a:pos x="5" y="0"/>
                </a:cxn>
                <a:cxn ang="0">
                  <a:pos x="23" y="0"/>
                </a:cxn>
                <a:cxn ang="0">
                  <a:pos x="28" y="2"/>
                </a:cxn>
                <a:cxn ang="0">
                  <a:pos x="31" y="3"/>
                </a:cxn>
                <a:cxn ang="0">
                  <a:pos x="39" y="8"/>
                </a:cxn>
                <a:cxn ang="0">
                  <a:pos x="40" y="12"/>
                </a:cxn>
                <a:cxn ang="0">
                  <a:pos x="41" y="17"/>
                </a:cxn>
                <a:cxn ang="0">
                  <a:pos x="40" y="22"/>
                </a:cxn>
                <a:cxn ang="0">
                  <a:pos x="38" y="26"/>
                </a:cxn>
                <a:cxn ang="0">
                  <a:pos x="34" y="30"/>
                </a:cxn>
                <a:cxn ang="0">
                  <a:pos x="29" y="33"/>
                </a:cxn>
                <a:cxn ang="0">
                  <a:pos x="36" y="35"/>
                </a:cxn>
                <a:cxn ang="0">
                  <a:pos x="41" y="40"/>
                </a:cxn>
                <a:cxn ang="0">
                  <a:pos x="43" y="44"/>
                </a:cxn>
                <a:cxn ang="0">
                  <a:pos x="44" y="49"/>
                </a:cxn>
                <a:cxn ang="0">
                  <a:pos x="43" y="54"/>
                </a:cxn>
                <a:cxn ang="0">
                  <a:pos x="41" y="57"/>
                </a:cxn>
                <a:cxn ang="0">
                  <a:pos x="40" y="60"/>
                </a:cxn>
                <a:cxn ang="0">
                  <a:pos x="38" y="62"/>
                </a:cxn>
                <a:cxn ang="0">
                  <a:pos x="29" y="67"/>
                </a:cxn>
                <a:cxn ang="0">
                  <a:pos x="14" y="69"/>
                </a:cxn>
                <a:cxn ang="0">
                  <a:pos x="0" y="69"/>
                </a:cxn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44" h="69">
                  <a:moveTo>
                    <a:pt x="9" y="36"/>
                  </a:moveTo>
                  <a:lnTo>
                    <a:pt x="9" y="62"/>
                  </a:lnTo>
                  <a:lnTo>
                    <a:pt x="20" y="62"/>
                  </a:lnTo>
                  <a:lnTo>
                    <a:pt x="28" y="60"/>
                  </a:lnTo>
                  <a:lnTo>
                    <a:pt x="30" y="59"/>
                  </a:lnTo>
                  <a:lnTo>
                    <a:pt x="33" y="56"/>
                  </a:lnTo>
                  <a:lnTo>
                    <a:pt x="34" y="53"/>
                  </a:lnTo>
                  <a:lnTo>
                    <a:pt x="34" y="45"/>
                  </a:lnTo>
                  <a:lnTo>
                    <a:pt x="31" y="41"/>
                  </a:lnTo>
                  <a:lnTo>
                    <a:pt x="29" y="39"/>
                  </a:lnTo>
                  <a:lnTo>
                    <a:pt x="22" y="36"/>
                  </a:lnTo>
                  <a:lnTo>
                    <a:pt x="9" y="36"/>
                  </a:lnTo>
                  <a:close/>
                  <a:moveTo>
                    <a:pt x="14" y="7"/>
                  </a:moveTo>
                  <a:lnTo>
                    <a:pt x="12" y="8"/>
                  </a:lnTo>
                  <a:lnTo>
                    <a:pt x="9" y="8"/>
                  </a:lnTo>
                  <a:lnTo>
                    <a:pt x="9" y="29"/>
                  </a:lnTo>
                  <a:lnTo>
                    <a:pt x="23" y="29"/>
                  </a:lnTo>
                  <a:lnTo>
                    <a:pt x="26" y="28"/>
                  </a:lnTo>
                  <a:lnTo>
                    <a:pt x="30" y="25"/>
                  </a:lnTo>
                  <a:lnTo>
                    <a:pt x="33" y="18"/>
                  </a:lnTo>
                  <a:lnTo>
                    <a:pt x="31" y="14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5" y="8"/>
                  </a:lnTo>
                  <a:lnTo>
                    <a:pt x="22" y="7"/>
                  </a:lnTo>
                  <a:lnTo>
                    <a:pt x="14" y="7"/>
                  </a:lnTo>
                  <a:close/>
                  <a:moveTo>
                    <a:pt x="5" y="0"/>
                  </a:moveTo>
                  <a:lnTo>
                    <a:pt x="23" y="0"/>
                  </a:lnTo>
                  <a:lnTo>
                    <a:pt x="28" y="2"/>
                  </a:lnTo>
                  <a:lnTo>
                    <a:pt x="31" y="3"/>
                  </a:lnTo>
                  <a:lnTo>
                    <a:pt x="39" y="8"/>
                  </a:lnTo>
                  <a:lnTo>
                    <a:pt x="40" y="12"/>
                  </a:lnTo>
                  <a:lnTo>
                    <a:pt x="41" y="17"/>
                  </a:lnTo>
                  <a:lnTo>
                    <a:pt x="40" y="22"/>
                  </a:lnTo>
                  <a:lnTo>
                    <a:pt x="38" y="26"/>
                  </a:lnTo>
                  <a:lnTo>
                    <a:pt x="34" y="30"/>
                  </a:lnTo>
                  <a:lnTo>
                    <a:pt x="29" y="33"/>
                  </a:lnTo>
                  <a:lnTo>
                    <a:pt x="36" y="35"/>
                  </a:lnTo>
                  <a:lnTo>
                    <a:pt x="41" y="40"/>
                  </a:lnTo>
                  <a:lnTo>
                    <a:pt x="43" y="44"/>
                  </a:lnTo>
                  <a:lnTo>
                    <a:pt x="44" y="49"/>
                  </a:lnTo>
                  <a:lnTo>
                    <a:pt x="43" y="54"/>
                  </a:lnTo>
                  <a:lnTo>
                    <a:pt x="41" y="57"/>
                  </a:lnTo>
                  <a:lnTo>
                    <a:pt x="40" y="60"/>
                  </a:lnTo>
                  <a:lnTo>
                    <a:pt x="38" y="62"/>
                  </a:lnTo>
                  <a:lnTo>
                    <a:pt x="29" y="67"/>
                  </a:lnTo>
                  <a:lnTo>
                    <a:pt x="14" y="69"/>
                  </a:lnTo>
                  <a:lnTo>
                    <a:pt x="0" y="69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5" name="Rectangle 427"/>
            <p:cNvSpPr>
              <a:spLocks noChangeArrowheads="1"/>
            </p:cNvSpPr>
            <p:nvPr/>
          </p:nvSpPr>
          <p:spPr bwMode="auto">
            <a:xfrm>
              <a:off x="5107" y="1399"/>
              <a:ext cx="71" cy="143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B2B2B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6" name="Line 428"/>
            <p:cNvSpPr>
              <a:spLocks noChangeShapeType="1"/>
            </p:cNvSpPr>
            <p:nvPr/>
          </p:nvSpPr>
          <p:spPr bwMode="auto">
            <a:xfrm>
              <a:off x="5107" y="1399"/>
              <a:ext cx="7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7" name="Line 429"/>
            <p:cNvSpPr>
              <a:spLocks noChangeShapeType="1"/>
            </p:cNvSpPr>
            <p:nvPr/>
          </p:nvSpPr>
          <p:spPr bwMode="auto">
            <a:xfrm>
              <a:off x="5178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8" name="Line 430"/>
            <p:cNvSpPr>
              <a:spLocks noChangeShapeType="1"/>
            </p:cNvSpPr>
            <p:nvPr/>
          </p:nvSpPr>
          <p:spPr bwMode="auto">
            <a:xfrm flipH="1">
              <a:off x="5107" y="1542"/>
              <a:ext cx="7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79" name="Line 431"/>
            <p:cNvSpPr>
              <a:spLocks noChangeShapeType="1"/>
            </p:cNvSpPr>
            <p:nvPr/>
          </p:nvSpPr>
          <p:spPr bwMode="auto">
            <a:xfrm flipV="1">
              <a:off x="5107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0" name="Rectangle 432"/>
            <p:cNvSpPr>
              <a:spLocks noChangeArrowheads="1"/>
            </p:cNvSpPr>
            <p:nvPr/>
          </p:nvSpPr>
          <p:spPr bwMode="auto">
            <a:xfrm>
              <a:off x="5178" y="1399"/>
              <a:ext cx="107" cy="143"/>
            </a:xfrm>
            <a:prstGeom prst="rect">
              <a:avLst/>
            </a:prstGeom>
            <a:solidFill>
              <a:srgbClr val="666666"/>
            </a:solidFill>
            <a:ln w="0">
              <a:solidFill>
                <a:srgbClr val="66666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1" name="Line 433"/>
            <p:cNvSpPr>
              <a:spLocks noChangeShapeType="1"/>
            </p:cNvSpPr>
            <p:nvPr/>
          </p:nvSpPr>
          <p:spPr bwMode="auto">
            <a:xfrm>
              <a:off x="5178" y="1399"/>
              <a:ext cx="107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2" name="Line 434"/>
            <p:cNvSpPr>
              <a:spLocks noChangeShapeType="1"/>
            </p:cNvSpPr>
            <p:nvPr/>
          </p:nvSpPr>
          <p:spPr bwMode="auto">
            <a:xfrm>
              <a:off x="5285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3" name="Line 435"/>
            <p:cNvSpPr>
              <a:spLocks noChangeShapeType="1"/>
            </p:cNvSpPr>
            <p:nvPr/>
          </p:nvSpPr>
          <p:spPr bwMode="auto">
            <a:xfrm flipH="1">
              <a:off x="5178" y="1542"/>
              <a:ext cx="107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4" name="Line 436"/>
            <p:cNvSpPr>
              <a:spLocks noChangeShapeType="1"/>
            </p:cNvSpPr>
            <p:nvPr/>
          </p:nvSpPr>
          <p:spPr bwMode="auto">
            <a:xfrm flipV="1">
              <a:off x="5178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5" name="Rectangle 437"/>
            <p:cNvSpPr>
              <a:spLocks noChangeArrowheads="1"/>
            </p:cNvSpPr>
            <p:nvPr/>
          </p:nvSpPr>
          <p:spPr bwMode="auto">
            <a:xfrm>
              <a:off x="5285" y="1399"/>
              <a:ext cx="106" cy="143"/>
            </a:xfrm>
            <a:prstGeom prst="rect">
              <a:avLst/>
            </a:prstGeom>
            <a:solidFill>
              <a:srgbClr val="666666"/>
            </a:solidFill>
            <a:ln w="0">
              <a:solidFill>
                <a:srgbClr val="66666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6" name="Line 438"/>
            <p:cNvSpPr>
              <a:spLocks noChangeShapeType="1"/>
            </p:cNvSpPr>
            <p:nvPr/>
          </p:nvSpPr>
          <p:spPr bwMode="auto">
            <a:xfrm>
              <a:off x="5285" y="1399"/>
              <a:ext cx="106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7" name="Line 439"/>
            <p:cNvSpPr>
              <a:spLocks noChangeShapeType="1"/>
            </p:cNvSpPr>
            <p:nvPr/>
          </p:nvSpPr>
          <p:spPr bwMode="auto">
            <a:xfrm>
              <a:off x="5391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8" name="Line 440"/>
            <p:cNvSpPr>
              <a:spLocks noChangeShapeType="1"/>
            </p:cNvSpPr>
            <p:nvPr/>
          </p:nvSpPr>
          <p:spPr bwMode="auto">
            <a:xfrm flipH="1">
              <a:off x="5285" y="1542"/>
              <a:ext cx="106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89" name="Line 441"/>
            <p:cNvSpPr>
              <a:spLocks noChangeShapeType="1"/>
            </p:cNvSpPr>
            <p:nvPr/>
          </p:nvSpPr>
          <p:spPr bwMode="auto">
            <a:xfrm flipV="1">
              <a:off x="5285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0" name="Rectangle 442"/>
            <p:cNvSpPr>
              <a:spLocks noChangeArrowheads="1"/>
            </p:cNvSpPr>
            <p:nvPr/>
          </p:nvSpPr>
          <p:spPr bwMode="auto">
            <a:xfrm>
              <a:off x="5534" y="1399"/>
              <a:ext cx="71" cy="143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B2B2B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1" name="Line 443"/>
            <p:cNvSpPr>
              <a:spLocks noChangeShapeType="1"/>
            </p:cNvSpPr>
            <p:nvPr/>
          </p:nvSpPr>
          <p:spPr bwMode="auto">
            <a:xfrm>
              <a:off x="5534" y="1399"/>
              <a:ext cx="7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2" name="Line 444"/>
            <p:cNvSpPr>
              <a:spLocks noChangeShapeType="1"/>
            </p:cNvSpPr>
            <p:nvPr/>
          </p:nvSpPr>
          <p:spPr bwMode="auto">
            <a:xfrm>
              <a:off x="5605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3" name="Line 445"/>
            <p:cNvSpPr>
              <a:spLocks noChangeShapeType="1"/>
            </p:cNvSpPr>
            <p:nvPr/>
          </p:nvSpPr>
          <p:spPr bwMode="auto">
            <a:xfrm flipH="1">
              <a:off x="5534" y="1542"/>
              <a:ext cx="7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4" name="Line 446"/>
            <p:cNvSpPr>
              <a:spLocks noChangeShapeType="1"/>
            </p:cNvSpPr>
            <p:nvPr/>
          </p:nvSpPr>
          <p:spPr bwMode="auto">
            <a:xfrm flipV="1">
              <a:off x="5534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5" name="Rectangle 447"/>
            <p:cNvSpPr>
              <a:spLocks noChangeArrowheads="1"/>
            </p:cNvSpPr>
            <p:nvPr/>
          </p:nvSpPr>
          <p:spPr bwMode="auto">
            <a:xfrm>
              <a:off x="5391" y="1399"/>
              <a:ext cx="143" cy="143"/>
            </a:xfrm>
            <a:prstGeom prst="rect">
              <a:avLst/>
            </a:prstGeom>
            <a:solidFill>
              <a:srgbClr val="E5E5E5"/>
            </a:solidFill>
            <a:ln w="0">
              <a:solidFill>
                <a:srgbClr val="E5E5E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6" name="Line 448"/>
            <p:cNvSpPr>
              <a:spLocks noChangeShapeType="1"/>
            </p:cNvSpPr>
            <p:nvPr/>
          </p:nvSpPr>
          <p:spPr bwMode="auto">
            <a:xfrm>
              <a:off x="5391" y="1399"/>
              <a:ext cx="143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7" name="Line 449"/>
            <p:cNvSpPr>
              <a:spLocks noChangeShapeType="1"/>
            </p:cNvSpPr>
            <p:nvPr/>
          </p:nvSpPr>
          <p:spPr bwMode="auto">
            <a:xfrm>
              <a:off x="5534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8" name="Line 450"/>
            <p:cNvSpPr>
              <a:spLocks noChangeShapeType="1"/>
            </p:cNvSpPr>
            <p:nvPr/>
          </p:nvSpPr>
          <p:spPr bwMode="auto">
            <a:xfrm flipH="1">
              <a:off x="5391" y="1542"/>
              <a:ext cx="143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499" name="Line 451"/>
            <p:cNvSpPr>
              <a:spLocks noChangeShapeType="1"/>
            </p:cNvSpPr>
            <p:nvPr/>
          </p:nvSpPr>
          <p:spPr bwMode="auto">
            <a:xfrm flipV="1">
              <a:off x="5391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0" name="Freeform 452"/>
            <p:cNvSpPr>
              <a:spLocks/>
            </p:cNvSpPr>
            <p:nvPr/>
          </p:nvSpPr>
          <p:spPr bwMode="auto">
            <a:xfrm>
              <a:off x="5448" y="1437"/>
              <a:ext cx="36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8"/>
                </a:cxn>
                <a:cxn ang="0">
                  <a:pos x="9" y="8"/>
                </a:cxn>
                <a:cxn ang="0">
                  <a:pos x="9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36" h="69">
                  <a:moveTo>
                    <a:pt x="0" y="0"/>
                  </a:moveTo>
                  <a:lnTo>
                    <a:pt x="36" y="0"/>
                  </a:lnTo>
                  <a:lnTo>
                    <a:pt x="36" y="8"/>
                  </a:lnTo>
                  <a:lnTo>
                    <a:pt x="9" y="8"/>
                  </a:lnTo>
                  <a:lnTo>
                    <a:pt x="9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1" name="Rectangle 453"/>
            <p:cNvSpPr>
              <a:spLocks noChangeArrowheads="1"/>
            </p:cNvSpPr>
            <p:nvPr/>
          </p:nvSpPr>
          <p:spPr bwMode="auto">
            <a:xfrm>
              <a:off x="5605" y="1399"/>
              <a:ext cx="285" cy="143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2" name="Line 454"/>
            <p:cNvSpPr>
              <a:spLocks noChangeShapeType="1"/>
            </p:cNvSpPr>
            <p:nvPr/>
          </p:nvSpPr>
          <p:spPr bwMode="auto">
            <a:xfrm>
              <a:off x="5605" y="1399"/>
              <a:ext cx="285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3" name="Line 455"/>
            <p:cNvSpPr>
              <a:spLocks noChangeShapeType="1"/>
            </p:cNvSpPr>
            <p:nvPr/>
          </p:nvSpPr>
          <p:spPr bwMode="auto">
            <a:xfrm>
              <a:off x="5890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4" name="Line 456"/>
            <p:cNvSpPr>
              <a:spLocks noChangeShapeType="1"/>
            </p:cNvSpPr>
            <p:nvPr/>
          </p:nvSpPr>
          <p:spPr bwMode="auto">
            <a:xfrm flipH="1">
              <a:off x="5605" y="1542"/>
              <a:ext cx="285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5" name="Line 457"/>
            <p:cNvSpPr>
              <a:spLocks noChangeShapeType="1"/>
            </p:cNvSpPr>
            <p:nvPr/>
          </p:nvSpPr>
          <p:spPr bwMode="auto">
            <a:xfrm flipV="1">
              <a:off x="5605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6" name="Freeform 458"/>
            <p:cNvSpPr>
              <a:spLocks/>
            </p:cNvSpPr>
            <p:nvPr/>
          </p:nvSpPr>
          <p:spPr bwMode="auto">
            <a:xfrm>
              <a:off x="5733" y="1437"/>
              <a:ext cx="36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36" y="8"/>
                </a:cxn>
                <a:cxn ang="0">
                  <a:pos x="8" y="8"/>
                </a:cxn>
                <a:cxn ang="0">
                  <a:pos x="8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36" h="69">
                  <a:moveTo>
                    <a:pt x="0" y="0"/>
                  </a:moveTo>
                  <a:lnTo>
                    <a:pt x="36" y="0"/>
                  </a:lnTo>
                  <a:lnTo>
                    <a:pt x="36" y="8"/>
                  </a:lnTo>
                  <a:lnTo>
                    <a:pt x="8" y="8"/>
                  </a:lnTo>
                  <a:lnTo>
                    <a:pt x="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7" name="Rectangle 459"/>
            <p:cNvSpPr>
              <a:spLocks noChangeArrowheads="1"/>
            </p:cNvSpPr>
            <p:nvPr/>
          </p:nvSpPr>
          <p:spPr bwMode="auto">
            <a:xfrm>
              <a:off x="5890" y="1399"/>
              <a:ext cx="72" cy="143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B2B2B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8" name="Line 460"/>
            <p:cNvSpPr>
              <a:spLocks noChangeShapeType="1"/>
            </p:cNvSpPr>
            <p:nvPr/>
          </p:nvSpPr>
          <p:spPr bwMode="auto">
            <a:xfrm>
              <a:off x="5890" y="1399"/>
              <a:ext cx="72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09" name="Line 461"/>
            <p:cNvSpPr>
              <a:spLocks noChangeShapeType="1"/>
            </p:cNvSpPr>
            <p:nvPr/>
          </p:nvSpPr>
          <p:spPr bwMode="auto">
            <a:xfrm>
              <a:off x="5962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0" name="Line 462"/>
            <p:cNvSpPr>
              <a:spLocks noChangeShapeType="1"/>
            </p:cNvSpPr>
            <p:nvPr/>
          </p:nvSpPr>
          <p:spPr bwMode="auto">
            <a:xfrm flipH="1">
              <a:off x="5890" y="1542"/>
              <a:ext cx="72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1" name="Line 463"/>
            <p:cNvSpPr>
              <a:spLocks noChangeShapeType="1"/>
            </p:cNvSpPr>
            <p:nvPr/>
          </p:nvSpPr>
          <p:spPr bwMode="auto">
            <a:xfrm flipV="1">
              <a:off x="5890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2" name="Rectangle 464"/>
            <p:cNvSpPr>
              <a:spLocks noChangeArrowheads="1"/>
            </p:cNvSpPr>
            <p:nvPr/>
          </p:nvSpPr>
          <p:spPr bwMode="auto">
            <a:xfrm>
              <a:off x="5962" y="1399"/>
              <a:ext cx="106" cy="143"/>
            </a:xfrm>
            <a:prstGeom prst="rect">
              <a:avLst/>
            </a:prstGeom>
            <a:solidFill>
              <a:srgbClr val="666666"/>
            </a:solidFill>
            <a:ln w="0">
              <a:solidFill>
                <a:srgbClr val="66666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3" name="Line 465"/>
            <p:cNvSpPr>
              <a:spLocks noChangeShapeType="1"/>
            </p:cNvSpPr>
            <p:nvPr/>
          </p:nvSpPr>
          <p:spPr bwMode="auto">
            <a:xfrm>
              <a:off x="5962" y="1399"/>
              <a:ext cx="106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4" name="Line 466"/>
            <p:cNvSpPr>
              <a:spLocks noChangeShapeType="1"/>
            </p:cNvSpPr>
            <p:nvPr/>
          </p:nvSpPr>
          <p:spPr bwMode="auto">
            <a:xfrm>
              <a:off x="6068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5" name="Line 467"/>
            <p:cNvSpPr>
              <a:spLocks noChangeShapeType="1"/>
            </p:cNvSpPr>
            <p:nvPr/>
          </p:nvSpPr>
          <p:spPr bwMode="auto">
            <a:xfrm flipH="1">
              <a:off x="5962" y="1542"/>
              <a:ext cx="106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6" name="Line 468"/>
            <p:cNvSpPr>
              <a:spLocks noChangeShapeType="1"/>
            </p:cNvSpPr>
            <p:nvPr/>
          </p:nvSpPr>
          <p:spPr bwMode="auto">
            <a:xfrm flipV="1">
              <a:off x="5962" y="1399"/>
              <a:ext cx="1" cy="1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7" name="Line 469"/>
            <p:cNvSpPr>
              <a:spLocks noChangeShapeType="1"/>
            </p:cNvSpPr>
            <p:nvPr/>
          </p:nvSpPr>
          <p:spPr bwMode="auto">
            <a:xfrm>
              <a:off x="6068" y="1291"/>
              <a:ext cx="1" cy="357"/>
            </a:xfrm>
            <a:prstGeom prst="line">
              <a:avLst/>
            </a:prstGeom>
            <a:noFill/>
            <a:ln w="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8" name="Line 470"/>
            <p:cNvSpPr>
              <a:spLocks noChangeShapeType="1"/>
            </p:cNvSpPr>
            <p:nvPr/>
          </p:nvSpPr>
          <p:spPr bwMode="auto">
            <a:xfrm>
              <a:off x="3718" y="1327"/>
              <a:ext cx="1" cy="285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19" name="Line 471"/>
            <p:cNvSpPr>
              <a:spLocks noChangeShapeType="1"/>
            </p:cNvSpPr>
            <p:nvPr/>
          </p:nvSpPr>
          <p:spPr bwMode="auto">
            <a:xfrm>
              <a:off x="4501" y="1327"/>
              <a:ext cx="1" cy="285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2520" name="Line 472"/>
            <p:cNvSpPr>
              <a:spLocks noChangeShapeType="1"/>
            </p:cNvSpPr>
            <p:nvPr/>
          </p:nvSpPr>
          <p:spPr bwMode="auto">
            <a:xfrm>
              <a:off x="5285" y="1327"/>
              <a:ext cx="1" cy="285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</p:grpSp>
      <p:sp>
        <p:nvSpPr>
          <p:cNvPr id="474" name="Rectangle 473"/>
          <p:cNvSpPr/>
          <p:nvPr/>
        </p:nvSpPr>
        <p:spPr>
          <a:xfrm>
            <a:off x="8553400" y="0"/>
            <a:ext cx="1352600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3</a:t>
            </a:r>
            <a:r>
              <a:rPr lang="en-US" sz="1400" dirty="0" smtClean="0">
                <a:sym typeface="Webdings"/>
              </a:rPr>
              <a:t>8-41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HTTP</a:t>
            </a:r>
            <a:r>
              <a:rPr lang="el-GR" dirty="0" smtClean="0"/>
              <a:t> </a:t>
            </a:r>
            <a:r>
              <a:rPr lang="en-US" dirty="0" smtClean="0"/>
              <a:t>Pipelining</a:t>
            </a:r>
            <a:endParaRPr lang="el-GR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2"/>
          </p:nvPr>
        </p:nvSpPr>
        <p:spPr/>
        <p:txBody>
          <a:bodyPr>
            <a:normAutofit fontScale="62500" lnSpcReduction="20000"/>
          </a:bodyPr>
          <a:lstStyle/>
          <a:p>
            <a:r>
              <a:rPr lang="el-GR" sz="2400" dirty="0" smtClean="0"/>
              <a:t>Με την τεχνική διεκπεραίωσης (</a:t>
            </a:r>
            <a:r>
              <a:rPr lang="en-US" sz="2400" dirty="0" smtClean="0"/>
              <a:t>Pipelining </a:t>
            </a:r>
            <a:r>
              <a:rPr lang="el-GR" sz="2400" dirty="0" smtClean="0"/>
              <a:t>), ο </a:t>
            </a:r>
            <a:r>
              <a:rPr lang="en-US" sz="2400" dirty="0" smtClean="0"/>
              <a:t>Client </a:t>
            </a:r>
            <a:r>
              <a:rPr lang="el-GR" sz="2400" dirty="0" smtClean="0"/>
              <a:t>στέλνει ανεξάρτητες μεταξύ τους αιτήσεις, διαδοχικά μέσα από το επίμονο κανάλι επικοινωνίας, χωρίς να περιμένει πρώτα τον </a:t>
            </a:r>
            <a:r>
              <a:rPr lang="en-US" sz="2400" dirty="0" smtClean="0"/>
              <a:t>Server </a:t>
            </a:r>
            <a:r>
              <a:rPr lang="el-GR" sz="2400" dirty="0" smtClean="0"/>
              <a:t>να απαντήσει στην προηγούμενη αίτηση.</a:t>
            </a:r>
          </a:p>
          <a:p>
            <a:r>
              <a:rPr lang="el-GR" sz="2400" dirty="0" smtClean="0"/>
              <a:t>Στο παράδειγμα εξαιρείται η αίτηση-απάντηση για τον πόρο του εγγράφου, καθώς αυτός ορίζει ποιοι θα είναι οι επόμενοι πόροι που θα ζητήσει ο </a:t>
            </a:r>
            <a:r>
              <a:rPr lang="en-US" sz="2400" dirty="0" smtClean="0"/>
              <a:t>Client.</a:t>
            </a:r>
            <a:endParaRPr lang="el-GR" sz="2400" dirty="0" smtClean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A918B-8B48-44D6-92C1-1BF7C61926C8}" type="slidenum">
              <a:rPr lang="el-GR"/>
              <a:pPr/>
              <a:t>24</a:t>
            </a:fld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grpSp>
        <p:nvGrpSpPr>
          <p:cNvPr id="3076" name="Group 4"/>
          <p:cNvGrpSpPr>
            <a:grpSpLocks noChangeAspect="1"/>
          </p:cNvGrpSpPr>
          <p:nvPr/>
        </p:nvGrpSpPr>
        <p:grpSpPr bwMode="auto">
          <a:xfrm>
            <a:off x="3667125" y="1857375"/>
            <a:ext cx="5524500" cy="3190875"/>
            <a:chOff x="2310" y="1170"/>
            <a:chExt cx="3480" cy="2010"/>
          </a:xfrm>
        </p:grpSpPr>
        <p:sp>
          <p:nvSpPr>
            <p:cNvPr id="3075" name="AutoShape 3"/>
            <p:cNvSpPr>
              <a:spLocks noChangeAspect="1" noChangeArrowheads="1" noTextEdit="1"/>
            </p:cNvSpPr>
            <p:nvPr/>
          </p:nvSpPr>
          <p:spPr bwMode="auto">
            <a:xfrm>
              <a:off x="2310" y="1170"/>
              <a:ext cx="3480" cy="20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grpSp>
          <p:nvGrpSpPr>
            <p:cNvPr id="3277" name="Group 205"/>
            <p:cNvGrpSpPr>
              <a:grpSpLocks/>
            </p:cNvGrpSpPr>
            <p:nvPr/>
          </p:nvGrpSpPr>
          <p:grpSpPr bwMode="auto">
            <a:xfrm>
              <a:off x="2312" y="1173"/>
              <a:ext cx="3097" cy="1992"/>
              <a:chOff x="2312" y="1173"/>
              <a:chExt cx="3097" cy="1992"/>
            </a:xfrm>
          </p:grpSpPr>
          <p:sp>
            <p:nvSpPr>
              <p:cNvPr id="3078" name="Rectangle 6"/>
              <p:cNvSpPr>
                <a:spLocks noChangeArrowheads="1"/>
              </p:cNvSpPr>
              <p:nvPr/>
            </p:nvSpPr>
            <p:spPr bwMode="auto">
              <a:xfrm>
                <a:off x="2312" y="1173"/>
                <a:ext cx="877" cy="1443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79" name="Line 7"/>
              <p:cNvSpPr>
                <a:spLocks noChangeShapeType="1"/>
              </p:cNvSpPr>
              <p:nvPr/>
            </p:nvSpPr>
            <p:spPr bwMode="auto">
              <a:xfrm>
                <a:off x="2312" y="1173"/>
                <a:ext cx="87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0" name="Line 8"/>
              <p:cNvSpPr>
                <a:spLocks noChangeShapeType="1"/>
              </p:cNvSpPr>
              <p:nvPr/>
            </p:nvSpPr>
            <p:spPr bwMode="auto">
              <a:xfrm>
                <a:off x="3189" y="1173"/>
                <a:ext cx="1" cy="144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1" name="Line 9"/>
              <p:cNvSpPr>
                <a:spLocks noChangeShapeType="1"/>
              </p:cNvSpPr>
              <p:nvPr/>
            </p:nvSpPr>
            <p:spPr bwMode="auto">
              <a:xfrm flipH="1">
                <a:off x="2312" y="2616"/>
                <a:ext cx="87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2" name="Line 10"/>
              <p:cNvSpPr>
                <a:spLocks noChangeShapeType="1"/>
              </p:cNvSpPr>
              <p:nvPr/>
            </p:nvSpPr>
            <p:spPr bwMode="auto">
              <a:xfrm flipV="1">
                <a:off x="2312" y="1173"/>
                <a:ext cx="1" cy="144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3" name="Rectangle 11"/>
              <p:cNvSpPr>
                <a:spLocks noChangeArrowheads="1"/>
              </p:cNvSpPr>
              <p:nvPr/>
            </p:nvSpPr>
            <p:spPr bwMode="auto">
              <a:xfrm>
                <a:off x="2369" y="1245"/>
                <a:ext cx="324" cy="271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4" name="Line 12"/>
              <p:cNvSpPr>
                <a:spLocks noChangeShapeType="1"/>
              </p:cNvSpPr>
              <p:nvPr/>
            </p:nvSpPr>
            <p:spPr bwMode="auto">
              <a:xfrm>
                <a:off x="2369" y="1245"/>
                <a:ext cx="3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5" name="Line 13"/>
              <p:cNvSpPr>
                <a:spLocks noChangeShapeType="1"/>
              </p:cNvSpPr>
              <p:nvPr/>
            </p:nvSpPr>
            <p:spPr bwMode="auto">
              <a:xfrm>
                <a:off x="2693" y="1245"/>
                <a:ext cx="1" cy="27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6" name="Line 14"/>
              <p:cNvSpPr>
                <a:spLocks noChangeShapeType="1"/>
              </p:cNvSpPr>
              <p:nvPr/>
            </p:nvSpPr>
            <p:spPr bwMode="auto">
              <a:xfrm flipH="1">
                <a:off x="2369" y="1516"/>
                <a:ext cx="3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7" name="Line 15"/>
              <p:cNvSpPr>
                <a:spLocks noChangeShapeType="1"/>
              </p:cNvSpPr>
              <p:nvPr/>
            </p:nvSpPr>
            <p:spPr bwMode="auto">
              <a:xfrm flipV="1">
                <a:off x="2369" y="1245"/>
                <a:ext cx="1" cy="27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8" name="Freeform 16"/>
              <p:cNvSpPr>
                <a:spLocks noEditPoints="1"/>
              </p:cNvSpPr>
              <p:nvPr/>
            </p:nvSpPr>
            <p:spPr bwMode="auto">
              <a:xfrm>
                <a:off x="2492" y="1335"/>
                <a:ext cx="69" cy="79"/>
              </a:xfrm>
              <a:custGeom>
                <a:avLst/>
                <a:gdLst/>
                <a:ahLst/>
                <a:cxnLst>
                  <a:cxn ang="0">
                    <a:pos x="34" y="11"/>
                  </a:cxn>
                  <a:cxn ang="0">
                    <a:pos x="21" y="50"/>
                  </a:cxn>
                  <a:cxn ang="0">
                    <a:pos x="48" y="50"/>
                  </a:cxn>
                  <a:cxn ang="0">
                    <a:pos x="34" y="11"/>
                  </a:cxn>
                  <a:cxn ang="0">
                    <a:pos x="30" y="0"/>
                  </a:cxn>
                  <a:cxn ang="0">
                    <a:pos x="37" y="0"/>
                  </a:cxn>
                  <a:cxn ang="0">
                    <a:pos x="38" y="2"/>
                  </a:cxn>
                  <a:cxn ang="0">
                    <a:pos x="42" y="2"/>
                  </a:cxn>
                  <a:cxn ang="0">
                    <a:pos x="42" y="3"/>
                  </a:cxn>
                  <a:cxn ang="0">
                    <a:pos x="68" y="76"/>
                  </a:cxn>
                  <a:cxn ang="0">
                    <a:pos x="69" y="77"/>
                  </a:cxn>
                  <a:cxn ang="0">
                    <a:pos x="69" y="79"/>
                  </a:cxn>
                  <a:cxn ang="0">
                    <a:pos x="59" y="79"/>
                  </a:cxn>
                  <a:cxn ang="0">
                    <a:pos x="59" y="78"/>
                  </a:cxn>
                  <a:cxn ang="0">
                    <a:pos x="57" y="78"/>
                  </a:cxn>
                  <a:cxn ang="0">
                    <a:pos x="51" y="59"/>
                  </a:cxn>
                  <a:cxn ang="0">
                    <a:pos x="17" y="59"/>
                  </a:cxn>
                  <a:cxn ang="0">
                    <a:pos x="11" y="77"/>
                  </a:cxn>
                  <a:cxn ang="0">
                    <a:pos x="11" y="78"/>
                  </a:cxn>
                  <a:cxn ang="0">
                    <a:pos x="10" y="79"/>
                  </a:cxn>
                  <a:cxn ang="0">
                    <a:pos x="2" y="79"/>
                  </a:cxn>
                  <a:cxn ang="0">
                    <a:pos x="0" y="78"/>
                  </a:cxn>
                  <a:cxn ang="0">
                    <a:pos x="0" y="77"/>
                  </a:cxn>
                  <a:cxn ang="0">
                    <a:pos x="2" y="76"/>
                  </a:cxn>
                  <a:cxn ang="0">
                    <a:pos x="28" y="3"/>
                  </a:cxn>
                  <a:cxn ang="0">
                    <a:pos x="29" y="2"/>
                  </a:cxn>
                  <a:cxn ang="0">
                    <a:pos x="30" y="2"/>
                  </a:cxn>
                  <a:cxn ang="0">
                    <a:pos x="30" y="0"/>
                  </a:cxn>
                </a:cxnLst>
                <a:rect l="0" t="0" r="r" b="b"/>
                <a:pathLst>
                  <a:path w="69" h="79">
                    <a:moveTo>
                      <a:pt x="34" y="11"/>
                    </a:moveTo>
                    <a:lnTo>
                      <a:pt x="21" y="50"/>
                    </a:lnTo>
                    <a:lnTo>
                      <a:pt x="48" y="50"/>
                    </a:lnTo>
                    <a:lnTo>
                      <a:pt x="34" y="11"/>
                    </a:lnTo>
                    <a:close/>
                    <a:moveTo>
                      <a:pt x="30" y="0"/>
                    </a:moveTo>
                    <a:lnTo>
                      <a:pt x="37" y="0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68" y="76"/>
                    </a:lnTo>
                    <a:lnTo>
                      <a:pt x="69" y="77"/>
                    </a:lnTo>
                    <a:lnTo>
                      <a:pt x="69" y="79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57" y="78"/>
                    </a:lnTo>
                    <a:lnTo>
                      <a:pt x="51" y="59"/>
                    </a:lnTo>
                    <a:lnTo>
                      <a:pt x="17" y="59"/>
                    </a:lnTo>
                    <a:lnTo>
                      <a:pt x="11" y="77"/>
                    </a:lnTo>
                    <a:lnTo>
                      <a:pt x="11" y="78"/>
                    </a:lnTo>
                    <a:lnTo>
                      <a:pt x="10" y="79"/>
                    </a:lnTo>
                    <a:lnTo>
                      <a:pt x="2" y="79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2" y="76"/>
                    </a:lnTo>
                    <a:lnTo>
                      <a:pt x="28" y="3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89" name="Rectangle 17"/>
              <p:cNvSpPr>
                <a:spLocks noChangeArrowheads="1"/>
              </p:cNvSpPr>
              <p:nvPr/>
            </p:nvSpPr>
            <p:spPr bwMode="auto">
              <a:xfrm>
                <a:off x="2807" y="1560"/>
                <a:ext cx="325" cy="271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0" name="Line 18"/>
              <p:cNvSpPr>
                <a:spLocks noChangeShapeType="1"/>
              </p:cNvSpPr>
              <p:nvPr/>
            </p:nvSpPr>
            <p:spPr bwMode="auto">
              <a:xfrm>
                <a:off x="2807" y="1560"/>
                <a:ext cx="325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1" name="Line 19"/>
              <p:cNvSpPr>
                <a:spLocks noChangeShapeType="1"/>
              </p:cNvSpPr>
              <p:nvPr/>
            </p:nvSpPr>
            <p:spPr bwMode="auto">
              <a:xfrm>
                <a:off x="3132" y="1560"/>
                <a:ext cx="1" cy="27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2" name="Line 20"/>
              <p:cNvSpPr>
                <a:spLocks noChangeShapeType="1"/>
              </p:cNvSpPr>
              <p:nvPr/>
            </p:nvSpPr>
            <p:spPr bwMode="auto">
              <a:xfrm flipH="1">
                <a:off x="2807" y="1831"/>
                <a:ext cx="325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3" name="Line 21"/>
              <p:cNvSpPr>
                <a:spLocks noChangeShapeType="1"/>
              </p:cNvSpPr>
              <p:nvPr/>
            </p:nvSpPr>
            <p:spPr bwMode="auto">
              <a:xfrm flipV="1">
                <a:off x="2807" y="1560"/>
                <a:ext cx="1" cy="27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4" name="Freeform 22"/>
              <p:cNvSpPr>
                <a:spLocks noEditPoints="1"/>
              </p:cNvSpPr>
              <p:nvPr/>
            </p:nvSpPr>
            <p:spPr bwMode="auto">
              <a:xfrm>
                <a:off x="2943" y="1652"/>
                <a:ext cx="53" cy="77"/>
              </a:xfrm>
              <a:custGeom>
                <a:avLst/>
                <a:gdLst/>
                <a:ahLst/>
                <a:cxnLst>
                  <a:cxn ang="0">
                    <a:pos x="11" y="41"/>
                  </a:cxn>
                  <a:cxn ang="0">
                    <a:pos x="11" y="69"/>
                  </a:cxn>
                  <a:cxn ang="0">
                    <a:pos x="30" y="69"/>
                  </a:cxn>
                  <a:cxn ang="0">
                    <a:pos x="33" y="67"/>
                  </a:cxn>
                  <a:cxn ang="0">
                    <a:pos x="37" y="65"/>
                  </a:cxn>
                  <a:cxn ang="0">
                    <a:pos x="39" y="63"/>
                  </a:cxn>
                  <a:cxn ang="0">
                    <a:pos x="41" y="59"/>
                  </a:cxn>
                  <a:cxn ang="0">
                    <a:pos x="41" y="52"/>
                  </a:cxn>
                  <a:cxn ang="0">
                    <a:pos x="39" y="47"/>
                  </a:cxn>
                  <a:cxn ang="0">
                    <a:pos x="35" y="43"/>
                  </a:cxn>
                  <a:cxn ang="0">
                    <a:pos x="32" y="42"/>
                  </a:cxn>
                  <a:cxn ang="0">
                    <a:pos x="27" y="41"/>
                  </a:cxn>
                  <a:cxn ang="0">
                    <a:pos x="11" y="41"/>
                  </a:cxn>
                  <a:cxn ang="0">
                    <a:pos x="11" y="8"/>
                  </a:cxn>
                  <a:cxn ang="0">
                    <a:pos x="11" y="32"/>
                  </a:cxn>
                  <a:cxn ang="0">
                    <a:pos x="26" y="32"/>
                  </a:cxn>
                  <a:cxn ang="0">
                    <a:pos x="30" y="31"/>
                  </a:cxn>
                  <a:cxn ang="0">
                    <a:pos x="34" y="29"/>
                  </a:cxn>
                  <a:cxn ang="0">
                    <a:pos x="36" y="25"/>
                  </a:cxn>
                  <a:cxn ang="0">
                    <a:pos x="37" y="20"/>
                  </a:cxn>
                  <a:cxn ang="0">
                    <a:pos x="37" y="18"/>
                  </a:cxn>
                  <a:cxn ang="0">
                    <a:pos x="36" y="14"/>
                  </a:cxn>
                  <a:cxn ang="0">
                    <a:pos x="35" y="12"/>
                  </a:cxn>
                  <a:cxn ang="0">
                    <a:pos x="32" y="9"/>
                  </a:cxn>
                  <a:cxn ang="0">
                    <a:pos x="28" y="8"/>
                  </a:cxn>
                  <a:cxn ang="0">
                    <a:pos x="11" y="8"/>
                  </a:cxn>
                  <a:cxn ang="0">
                    <a:pos x="2" y="0"/>
                  </a:cxn>
                  <a:cxn ang="0">
                    <a:pos x="28" y="0"/>
                  </a:cxn>
                  <a:cxn ang="0">
                    <a:pos x="34" y="1"/>
                  </a:cxn>
                  <a:cxn ang="0">
                    <a:pos x="37" y="2"/>
                  </a:cxn>
                  <a:cxn ang="0">
                    <a:pos x="39" y="3"/>
                  </a:cxn>
                  <a:cxn ang="0">
                    <a:pos x="41" y="5"/>
                  </a:cxn>
                  <a:cxn ang="0">
                    <a:pos x="44" y="7"/>
                  </a:cxn>
                  <a:cxn ang="0">
                    <a:pos x="46" y="10"/>
                  </a:cxn>
                  <a:cxn ang="0">
                    <a:pos x="47" y="14"/>
                  </a:cxn>
                  <a:cxn ang="0">
                    <a:pos x="47" y="22"/>
                  </a:cxn>
                  <a:cxn ang="0">
                    <a:pos x="46" y="24"/>
                  </a:cxn>
                  <a:cxn ang="0">
                    <a:pos x="46" y="27"/>
                  </a:cxn>
                  <a:cxn ang="0">
                    <a:pos x="39" y="35"/>
                  </a:cxn>
                  <a:cxn ang="0">
                    <a:pos x="37" y="36"/>
                  </a:cxn>
                  <a:cxn ang="0">
                    <a:pos x="43" y="38"/>
                  </a:cxn>
                  <a:cxn ang="0">
                    <a:pos x="50" y="44"/>
                  </a:cxn>
                  <a:cxn ang="0">
                    <a:pos x="52" y="47"/>
                  </a:cxn>
                  <a:cxn ang="0">
                    <a:pos x="53" y="51"/>
                  </a:cxn>
                  <a:cxn ang="0">
                    <a:pos x="53" y="58"/>
                  </a:cxn>
                  <a:cxn ang="0">
                    <a:pos x="51" y="64"/>
                  </a:cxn>
                  <a:cxn ang="0">
                    <a:pos x="48" y="67"/>
                  </a:cxn>
                  <a:cxn ang="0">
                    <a:pos x="44" y="72"/>
                  </a:cxn>
                  <a:cxn ang="0">
                    <a:pos x="42" y="73"/>
                  </a:cxn>
                  <a:cxn ang="0">
                    <a:pos x="39" y="75"/>
                  </a:cxn>
                  <a:cxn ang="0">
                    <a:pos x="36" y="76"/>
                  </a:cxn>
                  <a:cxn ang="0">
                    <a:pos x="33" y="76"/>
                  </a:cxn>
                  <a:cxn ang="0">
                    <a:pos x="30" y="77"/>
                  </a:cxn>
                  <a:cxn ang="0">
                    <a:pos x="2" y="77"/>
                  </a:cxn>
                  <a:cxn ang="0">
                    <a:pos x="0" y="75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3" h="77">
                    <a:moveTo>
                      <a:pt x="11" y="41"/>
                    </a:moveTo>
                    <a:lnTo>
                      <a:pt x="11" y="69"/>
                    </a:lnTo>
                    <a:lnTo>
                      <a:pt x="30" y="69"/>
                    </a:lnTo>
                    <a:lnTo>
                      <a:pt x="33" y="67"/>
                    </a:lnTo>
                    <a:lnTo>
                      <a:pt x="37" y="65"/>
                    </a:lnTo>
                    <a:lnTo>
                      <a:pt x="39" y="63"/>
                    </a:lnTo>
                    <a:lnTo>
                      <a:pt x="41" y="59"/>
                    </a:lnTo>
                    <a:lnTo>
                      <a:pt x="41" y="52"/>
                    </a:lnTo>
                    <a:lnTo>
                      <a:pt x="39" y="47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7" y="41"/>
                    </a:lnTo>
                    <a:lnTo>
                      <a:pt x="11" y="41"/>
                    </a:lnTo>
                    <a:close/>
                    <a:moveTo>
                      <a:pt x="11" y="8"/>
                    </a:moveTo>
                    <a:lnTo>
                      <a:pt x="11" y="32"/>
                    </a:lnTo>
                    <a:lnTo>
                      <a:pt x="26" y="32"/>
                    </a:lnTo>
                    <a:lnTo>
                      <a:pt x="30" y="31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7" y="20"/>
                    </a:lnTo>
                    <a:lnTo>
                      <a:pt x="37" y="18"/>
                    </a:lnTo>
                    <a:lnTo>
                      <a:pt x="36" y="14"/>
                    </a:lnTo>
                    <a:lnTo>
                      <a:pt x="35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11" y="8"/>
                    </a:lnTo>
                    <a:close/>
                    <a:moveTo>
                      <a:pt x="2" y="0"/>
                    </a:moveTo>
                    <a:lnTo>
                      <a:pt x="28" y="0"/>
                    </a:lnTo>
                    <a:lnTo>
                      <a:pt x="34" y="1"/>
                    </a:lnTo>
                    <a:lnTo>
                      <a:pt x="37" y="2"/>
                    </a:lnTo>
                    <a:lnTo>
                      <a:pt x="39" y="3"/>
                    </a:lnTo>
                    <a:lnTo>
                      <a:pt x="41" y="5"/>
                    </a:lnTo>
                    <a:lnTo>
                      <a:pt x="44" y="7"/>
                    </a:lnTo>
                    <a:lnTo>
                      <a:pt x="46" y="10"/>
                    </a:lnTo>
                    <a:lnTo>
                      <a:pt x="47" y="14"/>
                    </a:lnTo>
                    <a:lnTo>
                      <a:pt x="47" y="22"/>
                    </a:lnTo>
                    <a:lnTo>
                      <a:pt x="46" y="24"/>
                    </a:lnTo>
                    <a:lnTo>
                      <a:pt x="46" y="27"/>
                    </a:lnTo>
                    <a:lnTo>
                      <a:pt x="39" y="35"/>
                    </a:lnTo>
                    <a:lnTo>
                      <a:pt x="37" y="36"/>
                    </a:lnTo>
                    <a:lnTo>
                      <a:pt x="43" y="38"/>
                    </a:lnTo>
                    <a:lnTo>
                      <a:pt x="50" y="44"/>
                    </a:lnTo>
                    <a:lnTo>
                      <a:pt x="52" y="47"/>
                    </a:lnTo>
                    <a:lnTo>
                      <a:pt x="53" y="51"/>
                    </a:lnTo>
                    <a:lnTo>
                      <a:pt x="53" y="58"/>
                    </a:lnTo>
                    <a:lnTo>
                      <a:pt x="51" y="64"/>
                    </a:lnTo>
                    <a:lnTo>
                      <a:pt x="48" y="67"/>
                    </a:lnTo>
                    <a:lnTo>
                      <a:pt x="44" y="72"/>
                    </a:lnTo>
                    <a:lnTo>
                      <a:pt x="42" y="73"/>
                    </a:lnTo>
                    <a:lnTo>
                      <a:pt x="39" y="75"/>
                    </a:lnTo>
                    <a:lnTo>
                      <a:pt x="36" y="76"/>
                    </a:lnTo>
                    <a:lnTo>
                      <a:pt x="33" y="76"/>
                    </a:lnTo>
                    <a:lnTo>
                      <a:pt x="30" y="77"/>
                    </a:lnTo>
                    <a:lnTo>
                      <a:pt x="2" y="77"/>
                    </a:lnTo>
                    <a:lnTo>
                      <a:pt x="0" y="7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5" name="Rectangle 23"/>
              <p:cNvSpPr>
                <a:spLocks noChangeArrowheads="1"/>
              </p:cNvSpPr>
              <p:nvPr/>
            </p:nvSpPr>
            <p:spPr bwMode="auto">
              <a:xfrm>
                <a:off x="2398" y="1921"/>
                <a:ext cx="323" cy="271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6" name="Line 24"/>
              <p:cNvSpPr>
                <a:spLocks noChangeShapeType="1"/>
              </p:cNvSpPr>
              <p:nvPr/>
            </p:nvSpPr>
            <p:spPr bwMode="auto">
              <a:xfrm>
                <a:off x="2398" y="1921"/>
                <a:ext cx="3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7" name="Line 25"/>
              <p:cNvSpPr>
                <a:spLocks noChangeShapeType="1"/>
              </p:cNvSpPr>
              <p:nvPr/>
            </p:nvSpPr>
            <p:spPr bwMode="auto">
              <a:xfrm>
                <a:off x="2721" y="1921"/>
                <a:ext cx="1" cy="27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8" name="Line 26"/>
              <p:cNvSpPr>
                <a:spLocks noChangeShapeType="1"/>
              </p:cNvSpPr>
              <p:nvPr/>
            </p:nvSpPr>
            <p:spPr bwMode="auto">
              <a:xfrm flipH="1">
                <a:off x="2398" y="2192"/>
                <a:ext cx="3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099" name="Line 27"/>
              <p:cNvSpPr>
                <a:spLocks noChangeShapeType="1"/>
              </p:cNvSpPr>
              <p:nvPr/>
            </p:nvSpPr>
            <p:spPr bwMode="auto">
              <a:xfrm flipV="1">
                <a:off x="2398" y="1921"/>
                <a:ext cx="1" cy="27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0" name="Freeform 28"/>
              <p:cNvSpPr>
                <a:spLocks/>
              </p:cNvSpPr>
              <p:nvPr/>
            </p:nvSpPr>
            <p:spPr bwMode="auto">
              <a:xfrm>
                <a:off x="2535" y="2012"/>
                <a:ext cx="41" cy="7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0" y="0"/>
                  </a:cxn>
                  <a:cxn ang="0">
                    <a:pos x="41" y="1"/>
                  </a:cxn>
                  <a:cxn ang="0">
                    <a:pos x="41" y="8"/>
                  </a:cxn>
                  <a:cxn ang="0">
                    <a:pos x="40" y="8"/>
                  </a:cxn>
                  <a:cxn ang="0">
                    <a:pos x="40" y="9"/>
                  </a:cxn>
                  <a:cxn ang="0">
                    <a:pos x="10" y="9"/>
                  </a:cxn>
                  <a:cxn ang="0">
                    <a:pos x="10" y="77"/>
                  </a:cxn>
                  <a:cxn ang="0">
                    <a:pos x="9" y="78"/>
                  </a:cxn>
                  <a:cxn ang="0">
                    <a:pos x="1" y="78"/>
                  </a:cxn>
                  <a:cxn ang="0">
                    <a:pos x="0" y="77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41" h="78">
                    <a:moveTo>
                      <a:pt x="3" y="0"/>
                    </a:moveTo>
                    <a:lnTo>
                      <a:pt x="40" y="0"/>
                    </a:lnTo>
                    <a:lnTo>
                      <a:pt x="41" y="1"/>
                    </a:lnTo>
                    <a:lnTo>
                      <a:pt x="41" y="8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10" y="9"/>
                    </a:lnTo>
                    <a:lnTo>
                      <a:pt x="10" y="77"/>
                    </a:lnTo>
                    <a:lnTo>
                      <a:pt x="9" y="78"/>
                    </a:lnTo>
                    <a:lnTo>
                      <a:pt x="1" y="78"/>
                    </a:lnTo>
                    <a:lnTo>
                      <a:pt x="0" y="77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1" name="Line 29"/>
              <p:cNvSpPr>
                <a:spLocks noChangeShapeType="1"/>
              </p:cNvSpPr>
              <p:nvPr/>
            </p:nvSpPr>
            <p:spPr bwMode="auto">
              <a:xfrm>
                <a:off x="2754" y="1245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2" name="Line 30"/>
              <p:cNvSpPr>
                <a:spLocks noChangeShapeType="1"/>
              </p:cNvSpPr>
              <p:nvPr/>
            </p:nvSpPr>
            <p:spPr bwMode="auto">
              <a:xfrm>
                <a:off x="2754" y="1281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3" name="Line 31"/>
              <p:cNvSpPr>
                <a:spLocks noChangeShapeType="1"/>
              </p:cNvSpPr>
              <p:nvPr/>
            </p:nvSpPr>
            <p:spPr bwMode="auto">
              <a:xfrm>
                <a:off x="2754" y="1317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4" name="Line 32"/>
              <p:cNvSpPr>
                <a:spLocks noChangeShapeType="1"/>
              </p:cNvSpPr>
              <p:nvPr/>
            </p:nvSpPr>
            <p:spPr bwMode="auto">
              <a:xfrm>
                <a:off x="2754" y="1354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5" name="Line 33"/>
              <p:cNvSpPr>
                <a:spLocks noChangeShapeType="1"/>
              </p:cNvSpPr>
              <p:nvPr/>
            </p:nvSpPr>
            <p:spPr bwMode="auto">
              <a:xfrm>
                <a:off x="2754" y="1390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6" name="Line 34"/>
              <p:cNvSpPr>
                <a:spLocks noChangeShapeType="1"/>
              </p:cNvSpPr>
              <p:nvPr/>
            </p:nvSpPr>
            <p:spPr bwMode="auto">
              <a:xfrm>
                <a:off x="2754" y="1426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7" name="Line 35"/>
              <p:cNvSpPr>
                <a:spLocks noChangeShapeType="1"/>
              </p:cNvSpPr>
              <p:nvPr/>
            </p:nvSpPr>
            <p:spPr bwMode="auto">
              <a:xfrm>
                <a:off x="2754" y="1462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8" name="Line 36"/>
              <p:cNvSpPr>
                <a:spLocks noChangeShapeType="1"/>
              </p:cNvSpPr>
              <p:nvPr/>
            </p:nvSpPr>
            <p:spPr bwMode="auto">
              <a:xfrm>
                <a:off x="2754" y="1498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09" name="Line 37"/>
              <p:cNvSpPr>
                <a:spLocks noChangeShapeType="1"/>
              </p:cNvSpPr>
              <p:nvPr/>
            </p:nvSpPr>
            <p:spPr bwMode="auto">
              <a:xfrm>
                <a:off x="2365" y="1570"/>
                <a:ext cx="382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0" name="Line 38"/>
              <p:cNvSpPr>
                <a:spLocks noChangeShapeType="1"/>
              </p:cNvSpPr>
              <p:nvPr/>
            </p:nvSpPr>
            <p:spPr bwMode="auto">
              <a:xfrm>
                <a:off x="2365" y="1606"/>
                <a:ext cx="382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1" name="Line 39"/>
              <p:cNvSpPr>
                <a:spLocks noChangeShapeType="1"/>
              </p:cNvSpPr>
              <p:nvPr/>
            </p:nvSpPr>
            <p:spPr bwMode="auto">
              <a:xfrm>
                <a:off x="2365" y="1642"/>
                <a:ext cx="382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2" name="Line 40"/>
              <p:cNvSpPr>
                <a:spLocks noChangeShapeType="1"/>
              </p:cNvSpPr>
              <p:nvPr/>
            </p:nvSpPr>
            <p:spPr bwMode="auto">
              <a:xfrm>
                <a:off x="2365" y="1678"/>
                <a:ext cx="382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3" name="Line 41"/>
              <p:cNvSpPr>
                <a:spLocks noChangeShapeType="1"/>
              </p:cNvSpPr>
              <p:nvPr/>
            </p:nvSpPr>
            <p:spPr bwMode="auto">
              <a:xfrm>
                <a:off x="2365" y="1714"/>
                <a:ext cx="382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4" name="Line 42"/>
              <p:cNvSpPr>
                <a:spLocks noChangeShapeType="1"/>
              </p:cNvSpPr>
              <p:nvPr/>
            </p:nvSpPr>
            <p:spPr bwMode="auto">
              <a:xfrm>
                <a:off x="2365" y="1750"/>
                <a:ext cx="382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5" name="Line 43"/>
              <p:cNvSpPr>
                <a:spLocks noChangeShapeType="1"/>
              </p:cNvSpPr>
              <p:nvPr/>
            </p:nvSpPr>
            <p:spPr bwMode="auto">
              <a:xfrm>
                <a:off x="2365" y="1786"/>
                <a:ext cx="382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6" name="Line 44"/>
              <p:cNvSpPr>
                <a:spLocks noChangeShapeType="1"/>
              </p:cNvSpPr>
              <p:nvPr/>
            </p:nvSpPr>
            <p:spPr bwMode="auto">
              <a:xfrm>
                <a:off x="2365" y="1822"/>
                <a:ext cx="382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7" name="Line 45"/>
              <p:cNvSpPr>
                <a:spLocks noChangeShapeType="1"/>
              </p:cNvSpPr>
              <p:nvPr/>
            </p:nvSpPr>
            <p:spPr bwMode="auto">
              <a:xfrm>
                <a:off x="2754" y="1931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8" name="Line 46"/>
              <p:cNvSpPr>
                <a:spLocks noChangeShapeType="1"/>
              </p:cNvSpPr>
              <p:nvPr/>
            </p:nvSpPr>
            <p:spPr bwMode="auto">
              <a:xfrm>
                <a:off x="2754" y="1967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19" name="Line 47"/>
              <p:cNvSpPr>
                <a:spLocks noChangeShapeType="1"/>
              </p:cNvSpPr>
              <p:nvPr/>
            </p:nvSpPr>
            <p:spPr bwMode="auto">
              <a:xfrm>
                <a:off x="2754" y="2003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0" name="Line 48"/>
              <p:cNvSpPr>
                <a:spLocks noChangeShapeType="1"/>
              </p:cNvSpPr>
              <p:nvPr/>
            </p:nvSpPr>
            <p:spPr bwMode="auto">
              <a:xfrm>
                <a:off x="2754" y="2039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1" name="Line 49"/>
              <p:cNvSpPr>
                <a:spLocks noChangeShapeType="1"/>
              </p:cNvSpPr>
              <p:nvPr/>
            </p:nvSpPr>
            <p:spPr bwMode="auto">
              <a:xfrm>
                <a:off x="2754" y="2075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2" name="Line 50"/>
              <p:cNvSpPr>
                <a:spLocks noChangeShapeType="1"/>
              </p:cNvSpPr>
              <p:nvPr/>
            </p:nvSpPr>
            <p:spPr bwMode="auto">
              <a:xfrm>
                <a:off x="2754" y="2111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3" name="Line 51"/>
              <p:cNvSpPr>
                <a:spLocks noChangeShapeType="1"/>
              </p:cNvSpPr>
              <p:nvPr/>
            </p:nvSpPr>
            <p:spPr bwMode="auto">
              <a:xfrm>
                <a:off x="2754" y="2147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4" name="Line 52"/>
              <p:cNvSpPr>
                <a:spLocks noChangeShapeType="1"/>
              </p:cNvSpPr>
              <p:nvPr/>
            </p:nvSpPr>
            <p:spPr bwMode="auto">
              <a:xfrm>
                <a:off x="2754" y="2183"/>
                <a:ext cx="381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5" name="Line 53"/>
              <p:cNvSpPr>
                <a:spLocks noChangeShapeType="1"/>
              </p:cNvSpPr>
              <p:nvPr/>
            </p:nvSpPr>
            <p:spPr bwMode="auto">
              <a:xfrm>
                <a:off x="2388" y="2291"/>
                <a:ext cx="74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6" name="Line 54"/>
              <p:cNvSpPr>
                <a:spLocks noChangeShapeType="1"/>
              </p:cNvSpPr>
              <p:nvPr/>
            </p:nvSpPr>
            <p:spPr bwMode="auto">
              <a:xfrm>
                <a:off x="2388" y="2327"/>
                <a:ext cx="74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7" name="Line 55"/>
              <p:cNvSpPr>
                <a:spLocks noChangeShapeType="1"/>
              </p:cNvSpPr>
              <p:nvPr/>
            </p:nvSpPr>
            <p:spPr bwMode="auto">
              <a:xfrm>
                <a:off x="2388" y="2363"/>
                <a:ext cx="74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8" name="Line 56"/>
              <p:cNvSpPr>
                <a:spLocks noChangeShapeType="1"/>
              </p:cNvSpPr>
              <p:nvPr/>
            </p:nvSpPr>
            <p:spPr bwMode="auto">
              <a:xfrm>
                <a:off x="2388" y="2399"/>
                <a:ext cx="74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29" name="Line 57"/>
              <p:cNvSpPr>
                <a:spLocks noChangeShapeType="1"/>
              </p:cNvSpPr>
              <p:nvPr/>
            </p:nvSpPr>
            <p:spPr bwMode="auto">
              <a:xfrm>
                <a:off x="2388" y="2436"/>
                <a:ext cx="74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0" name="Line 58"/>
              <p:cNvSpPr>
                <a:spLocks noChangeShapeType="1"/>
              </p:cNvSpPr>
              <p:nvPr/>
            </p:nvSpPr>
            <p:spPr bwMode="auto">
              <a:xfrm>
                <a:off x="2388" y="2472"/>
                <a:ext cx="74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1" name="Line 59"/>
              <p:cNvSpPr>
                <a:spLocks noChangeShapeType="1"/>
              </p:cNvSpPr>
              <p:nvPr/>
            </p:nvSpPr>
            <p:spPr bwMode="auto">
              <a:xfrm>
                <a:off x="2388" y="2508"/>
                <a:ext cx="74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2" name="Line 60"/>
              <p:cNvSpPr>
                <a:spLocks noChangeShapeType="1"/>
              </p:cNvSpPr>
              <p:nvPr/>
            </p:nvSpPr>
            <p:spPr bwMode="auto">
              <a:xfrm>
                <a:off x="2388" y="2544"/>
                <a:ext cx="74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3" name="Freeform 61"/>
              <p:cNvSpPr>
                <a:spLocks noEditPoints="1"/>
              </p:cNvSpPr>
              <p:nvPr/>
            </p:nvSpPr>
            <p:spPr bwMode="auto">
              <a:xfrm>
                <a:off x="2366" y="2691"/>
                <a:ext cx="63" cy="89"/>
              </a:xfrm>
              <a:custGeom>
                <a:avLst/>
                <a:gdLst/>
                <a:ahLst/>
                <a:cxnLst>
                  <a:cxn ang="0">
                    <a:pos x="21" y="10"/>
                  </a:cxn>
                  <a:cxn ang="0">
                    <a:pos x="62" y="10"/>
                  </a:cxn>
                  <a:cxn ang="0">
                    <a:pos x="62" y="12"/>
                  </a:cxn>
                  <a:cxn ang="0">
                    <a:pos x="63" y="13"/>
                  </a:cxn>
                  <a:cxn ang="0">
                    <a:pos x="63" y="14"/>
                  </a:cxn>
                  <a:cxn ang="0">
                    <a:pos x="62" y="15"/>
                  </a:cxn>
                  <a:cxn ang="0">
                    <a:pos x="62" y="17"/>
                  </a:cxn>
                  <a:cxn ang="0">
                    <a:pos x="61" y="18"/>
                  </a:cxn>
                  <a:cxn ang="0">
                    <a:pos x="29" y="18"/>
                  </a:cxn>
                  <a:cxn ang="0">
                    <a:pos x="29" y="44"/>
                  </a:cxn>
                  <a:cxn ang="0">
                    <a:pos x="58" y="44"/>
                  </a:cxn>
                  <a:cxn ang="0">
                    <a:pos x="58" y="51"/>
                  </a:cxn>
                  <a:cxn ang="0">
                    <a:pos x="57" y="51"/>
                  </a:cxn>
                  <a:cxn ang="0">
                    <a:pos x="57" y="52"/>
                  </a:cxn>
                  <a:cxn ang="0">
                    <a:pos x="29" y="52"/>
                  </a:cxn>
                  <a:cxn ang="0">
                    <a:pos x="29" y="81"/>
                  </a:cxn>
                  <a:cxn ang="0">
                    <a:pos x="62" y="81"/>
                  </a:cxn>
                  <a:cxn ang="0">
                    <a:pos x="63" y="82"/>
                  </a:cxn>
                  <a:cxn ang="0">
                    <a:pos x="63" y="88"/>
                  </a:cxn>
                  <a:cxn ang="0">
                    <a:pos x="62" y="89"/>
                  </a:cxn>
                  <a:cxn ang="0">
                    <a:pos x="21" y="89"/>
                  </a:cxn>
                  <a:cxn ang="0">
                    <a:pos x="19" y="87"/>
                  </a:cxn>
                  <a:cxn ang="0">
                    <a:pos x="19" y="12"/>
                  </a:cxn>
                  <a:cxn ang="0">
                    <a:pos x="21" y="10"/>
                  </a:cxn>
                  <a:cxn ang="0">
                    <a:pos x="8" y="0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6" y="2"/>
                  </a:cxn>
                  <a:cxn ang="0">
                    <a:pos x="8" y="20"/>
                  </a:cxn>
                  <a:cxn ang="0">
                    <a:pos x="8" y="21"/>
                  </a:cxn>
                  <a:cxn ang="0">
                    <a:pos x="6" y="21"/>
                  </a:cxn>
                  <a:cxn ang="0">
                    <a:pos x="5" y="22"/>
                  </a:cxn>
                  <a:cxn ang="0">
                    <a:pos x="4" y="22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20"/>
                  </a:cxn>
                  <a:cxn ang="0">
                    <a:pos x="5" y="2"/>
                  </a:cxn>
                  <a:cxn ang="0">
                    <a:pos x="5" y="1"/>
                  </a:cxn>
                  <a:cxn ang="0">
                    <a:pos x="7" y="1"/>
                  </a:cxn>
                  <a:cxn ang="0">
                    <a:pos x="8" y="0"/>
                  </a:cxn>
                </a:cxnLst>
                <a:rect l="0" t="0" r="r" b="b"/>
                <a:pathLst>
                  <a:path w="63" h="89">
                    <a:moveTo>
                      <a:pt x="21" y="10"/>
                    </a:moveTo>
                    <a:lnTo>
                      <a:pt x="62" y="10"/>
                    </a:lnTo>
                    <a:lnTo>
                      <a:pt x="62" y="12"/>
                    </a:lnTo>
                    <a:lnTo>
                      <a:pt x="63" y="13"/>
                    </a:lnTo>
                    <a:lnTo>
                      <a:pt x="63" y="14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1" y="18"/>
                    </a:lnTo>
                    <a:lnTo>
                      <a:pt x="29" y="18"/>
                    </a:lnTo>
                    <a:lnTo>
                      <a:pt x="29" y="44"/>
                    </a:lnTo>
                    <a:lnTo>
                      <a:pt x="58" y="44"/>
                    </a:lnTo>
                    <a:lnTo>
                      <a:pt x="58" y="51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29" y="52"/>
                    </a:lnTo>
                    <a:lnTo>
                      <a:pt x="29" y="81"/>
                    </a:lnTo>
                    <a:lnTo>
                      <a:pt x="62" y="81"/>
                    </a:lnTo>
                    <a:lnTo>
                      <a:pt x="63" y="82"/>
                    </a:lnTo>
                    <a:lnTo>
                      <a:pt x="63" y="88"/>
                    </a:lnTo>
                    <a:lnTo>
                      <a:pt x="62" y="89"/>
                    </a:lnTo>
                    <a:lnTo>
                      <a:pt x="21" y="89"/>
                    </a:lnTo>
                    <a:lnTo>
                      <a:pt x="19" y="87"/>
                    </a:lnTo>
                    <a:lnTo>
                      <a:pt x="19" y="12"/>
                    </a:lnTo>
                    <a:lnTo>
                      <a:pt x="21" y="10"/>
                    </a:lnTo>
                    <a:close/>
                    <a:moveTo>
                      <a:pt x="8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5" y="22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4" name="Freeform 62"/>
              <p:cNvSpPr>
                <a:spLocks/>
              </p:cNvSpPr>
              <p:nvPr/>
            </p:nvSpPr>
            <p:spPr bwMode="auto">
              <a:xfrm>
                <a:off x="2438" y="2721"/>
                <a:ext cx="49" cy="8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0"/>
                  </a:cxn>
                  <a:cxn ang="0">
                    <a:pos x="8" y="1"/>
                  </a:cxn>
                  <a:cxn ang="0">
                    <a:pos x="10" y="1"/>
                  </a:cxn>
                  <a:cxn ang="0">
                    <a:pos x="11" y="2"/>
                  </a:cxn>
                  <a:cxn ang="0">
                    <a:pos x="14" y="10"/>
                  </a:cxn>
                  <a:cxn ang="0">
                    <a:pos x="17" y="18"/>
                  </a:cxn>
                  <a:cxn ang="0">
                    <a:pos x="21" y="31"/>
                  </a:cxn>
                  <a:cxn ang="0">
                    <a:pos x="23" y="41"/>
                  </a:cxn>
                  <a:cxn ang="0">
                    <a:pos x="23" y="44"/>
                  </a:cxn>
                  <a:cxn ang="0">
                    <a:pos x="24" y="48"/>
                  </a:cxn>
                  <a:cxn ang="0">
                    <a:pos x="27" y="42"/>
                  </a:cxn>
                  <a:cxn ang="0">
                    <a:pos x="30" y="36"/>
                  </a:cxn>
                  <a:cxn ang="0">
                    <a:pos x="33" y="31"/>
                  </a:cxn>
                  <a:cxn ang="0">
                    <a:pos x="35" y="25"/>
                  </a:cxn>
                  <a:cxn ang="0">
                    <a:pos x="37" y="20"/>
                  </a:cxn>
                  <a:cxn ang="0">
                    <a:pos x="39" y="14"/>
                  </a:cxn>
                  <a:cxn ang="0">
                    <a:pos x="39" y="2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0"/>
                  </a:cxn>
                  <a:cxn ang="0">
                    <a:pos x="47" y="0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49" y="9"/>
                  </a:cxn>
                  <a:cxn ang="0">
                    <a:pos x="48" y="16"/>
                  </a:cxn>
                  <a:cxn ang="0">
                    <a:pos x="44" y="31"/>
                  </a:cxn>
                  <a:cxn ang="0">
                    <a:pos x="41" y="37"/>
                  </a:cxn>
                  <a:cxn ang="0">
                    <a:pos x="37" y="44"/>
                  </a:cxn>
                  <a:cxn ang="0">
                    <a:pos x="26" y="59"/>
                  </a:cxn>
                  <a:cxn ang="0">
                    <a:pos x="26" y="65"/>
                  </a:cxn>
                  <a:cxn ang="0">
                    <a:pos x="27" y="68"/>
                  </a:cxn>
                  <a:cxn ang="0">
                    <a:pos x="27" y="80"/>
                  </a:cxn>
                  <a:cxn ang="0">
                    <a:pos x="26" y="80"/>
                  </a:cxn>
                  <a:cxn ang="0">
                    <a:pos x="26" y="82"/>
                  </a:cxn>
                  <a:cxn ang="0">
                    <a:pos x="18" y="82"/>
                  </a:cxn>
                  <a:cxn ang="0">
                    <a:pos x="18" y="80"/>
                  </a:cxn>
                  <a:cxn ang="0">
                    <a:pos x="17" y="80"/>
                  </a:cxn>
                  <a:cxn ang="0">
                    <a:pos x="17" y="64"/>
                  </a:cxn>
                  <a:cxn ang="0">
                    <a:pos x="15" y="60"/>
                  </a:cxn>
                  <a:cxn ang="0">
                    <a:pos x="15" y="57"/>
                  </a:cxn>
                  <a:cxn ang="0">
                    <a:pos x="14" y="53"/>
                  </a:cxn>
                  <a:cxn ang="0">
                    <a:pos x="14" y="49"/>
                  </a:cxn>
                  <a:cxn ang="0">
                    <a:pos x="13" y="45"/>
                  </a:cxn>
                  <a:cxn ang="0">
                    <a:pos x="12" y="40"/>
                  </a:cxn>
                  <a:cxn ang="0">
                    <a:pos x="11" y="36"/>
                  </a:cxn>
                  <a:cxn ang="0">
                    <a:pos x="9" y="31"/>
                  </a:cxn>
                  <a:cxn ang="0">
                    <a:pos x="7" y="22"/>
                  </a:cxn>
                  <a:cxn ang="0">
                    <a:pos x="5" y="18"/>
                  </a:cxn>
                  <a:cxn ang="0">
                    <a:pos x="4" y="1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49" h="82">
                    <a:moveTo>
                      <a:pt x="2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4" y="10"/>
                    </a:lnTo>
                    <a:lnTo>
                      <a:pt x="17" y="18"/>
                    </a:lnTo>
                    <a:lnTo>
                      <a:pt x="21" y="31"/>
                    </a:lnTo>
                    <a:lnTo>
                      <a:pt x="23" y="41"/>
                    </a:lnTo>
                    <a:lnTo>
                      <a:pt x="23" y="44"/>
                    </a:lnTo>
                    <a:lnTo>
                      <a:pt x="24" y="48"/>
                    </a:lnTo>
                    <a:lnTo>
                      <a:pt x="27" y="42"/>
                    </a:lnTo>
                    <a:lnTo>
                      <a:pt x="30" y="36"/>
                    </a:lnTo>
                    <a:lnTo>
                      <a:pt x="33" y="31"/>
                    </a:lnTo>
                    <a:lnTo>
                      <a:pt x="35" y="25"/>
                    </a:lnTo>
                    <a:lnTo>
                      <a:pt x="37" y="20"/>
                    </a:lnTo>
                    <a:lnTo>
                      <a:pt x="39" y="14"/>
                    </a:lnTo>
                    <a:lnTo>
                      <a:pt x="39" y="2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9"/>
                    </a:lnTo>
                    <a:lnTo>
                      <a:pt x="48" y="16"/>
                    </a:lnTo>
                    <a:lnTo>
                      <a:pt x="44" y="31"/>
                    </a:lnTo>
                    <a:lnTo>
                      <a:pt x="41" y="37"/>
                    </a:lnTo>
                    <a:lnTo>
                      <a:pt x="37" y="44"/>
                    </a:lnTo>
                    <a:lnTo>
                      <a:pt x="26" y="59"/>
                    </a:lnTo>
                    <a:lnTo>
                      <a:pt x="26" y="65"/>
                    </a:lnTo>
                    <a:lnTo>
                      <a:pt x="27" y="68"/>
                    </a:lnTo>
                    <a:lnTo>
                      <a:pt x="27" y="80"/>
                    </a:lnTo>
                    <a:lnTo>
                      <a:pt x="26" y="80"/>
                    </a:lnTo>
                    <a:lnTo>
                      <a:pt x="26" y="82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7" y="80"/>
                    </a:lnTo>
                    <a:lnTo>
                      <a:pt x="17" y="64"/>
                    </a:lnTo>
                    <a:lnTo>
                      <a:pt x="15" y="60"/>
                    </a:lnTo>
                    <a:lnTo>
                      <a:pt x="15" y="57"/>
                    </a:lnTo>
                    <a:lnTo>
                      <a:pt x="14" y="53"/>
                    </a:lnTo>
                    <a:lnTo>
                      <a:pt x="14" y="49"/>
                    </a:lnTo>
                    <a:lnTo>
                      <a:pt x="13" y="45"/>
                    </a:lnTo>
                    <a:lnTo>
                      <a:pt x="12" y="40"/>
                    </a:lnTo>
                    <a:lnTo>
                      <a:pt x="11" y="36"/>
                    </a:lnTo>
                    <a:lnTo>
                      <a:pt x="9" y="31"/>
                    </a:lnTo>
                    <a:lnTo>
                      <a:pt x="7" y="22"/>
                    </a:lnTo>
                    <a:lnTo>
                      <a:pt x="5" y="18"/>
                    </a:lnTo>
                    <a:lnTo>
                      <a:pt x="4" y="1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5" name="Freeform 63"/>
              <p:cNvSpPr>
                <a:spLocks/>
              </p:cNvSpPr>
              <p:nvPr/>
            </p:nvSpPr>
            <p:spPr bwMode="auto">
              <a:xfrm>
                <a:off x="2494" y="2721"/>
                <a:ext cx="49" cy="8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2"/>
                  </a:cxn>
                  <a:cxn ang="0">
                    <a:pos x="14" y="10"/>
                  </a:cxn>
                  <a:cxn ang="0">
                    <a:pos x="16" y="18"/>
                  </a:cxn>
                  <a:cxn ang="0">
                    <a:pos x="21" y="31"/>
                  </a:cxn>
                  <a:cxn ang="0">
                    <a:pos x="23" y="41"/>
                  </a:cxn>
                  <a:cxn ang="0">
                    <a:pos x="24" y="44"/>
                  </a:cxn>
                  <a:cxn ang="0">
                    <a:pos x="24" y="48"/>
                  </a:cxn>
                  <a:cxn ang="0">
                    <a:pos x="27" y="42"/>
                  </a:cxn>
                  <a:cxn ang="0">
                    <a:pos x="30" y="36"/>
                  </a:cxn>
                  <a:cxn ang="0">
                    <a:pos x="33" y="31"/>
                  </a:cxn>
                  <a:cxn ang="0">
                    <a:pos x="38" y="20"/>
                  </a:cxn>
                  <a:cxn ang="0">
                    <a:pos x="39" y="14"/>
                  </a:cxn>
                  <a:cxn ang="0">
                    <a:pos x="39" y="8"/>
                  </a:cxn>
                  <a:cxn ang="0">
                    <a:pos x="40" y="2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2" y="0"/>
                  </a:cxn>
                  <a:cxn ang="0">
                    <a:pos x="47" y="0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49" y="9"/>
                  </a:cxn>
                  <a:cxn ang="0">
                    <a:pos x="48" y="16"/>
                  </a:cxn>
                  <a:cxn ang="0">
                    <a:pos x="47" y="23"/>
                  </a:cxn>
                  <a:cxn ang="0">
                    <a:pos x="44" y="31"/>
                  </a:cxn>
                  <a:cxn ang="0">
                    <a:pos x="41" y="37"/>
                  </a:cxn>
                  <a:cxn ang="0">
                    <a:pos x="32" y="52"/>
                  </a:cxn>
                  <a:cxn ang="0">
                    <a:pos x="26" y="59"/>
                  </a:cxn>
                  <a:cxn ang="0">
                    <a:pos x="26" y="62"/>
                  </a:cxn>
                  <a:cxn ang="0">
                    <a:pos x="27" y="65"/>
                  </a:cxn>
                  <a:cxn ang="0">
                    <a:pos x="27" y="80"/>
                  </a:cxn>
                  <a:cxn ang="0">
                    <a:pos x="26" y="82"/>
                  </a:cxn>
                  <a:cxn ang="0">
                    <a:pos x="19" y="82"/>
                  </a:cxn>
                  <a:cxn ang="0">
                    <a:pos x="17" y="80"/>
                  </a:cxn>
                  <a:cxn ang="0">
                    <a:pos x="17" y="79"/>
                  </a:cxn>
                  <a:cxn ang="0">
                    <a:pos x="16" y="75"/>
                  </a:cxn>
                  <a:cxn ang="0">
                    <a:pos x="16" y="64"/>
                  </a:cxn>
                  <a:cxn ang="0">
                    <a:pos x="15" y="60"/>
                  </a:cxn>
                  <a:cxn ang="0">
                    <a:pos x="15" y="57"/>
                  </a:cxn>
                  <a:cxn ang="0">
                    <a:pos x="14" y="53"/>
                  </a:cxn>
                  <a:cxn ang="0">
                    <a:pos x="14" y="49"/>
                  </a:cxn>
                  <a:cxn ang="0">
                    <a:pos x="13" y="45"/>
                  </a:cxn>
                  <a:cxn ang="0">
                    <a:pos x="12" y="40"/>
                  </a:cxn>
                  <a:cxn ang="0">
                    <a:pos x="11" y="36"/>
                  </a:cxn>
                  <a:cxn ang="0">
                    <a:pos x="9" y="31"/>
                  </a:cxn>
                  <a:cxn ang="0">
                    <a:pos x="8" y="24"/>
                  </a:cxn>
                  <a:cxn ang="0">
                    <a:pos x="6" y="18"/>
                  </a:cxn>
                  <a:cxn ang="0">
                    <a:pos x="3" y="12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49" h="82">
                    <a:moveTo>
                      <a:pt x="2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4" y="10"/>
                    </a:lnTo>
                    <a:lnTo>
                      <a:pt x="16" y="18"/>
                    </a:lnTo>
                    <a:lnTo>
                      <a:pt x="21" y="31"/>
                    </a:lnTo>
                    <a:lnTo>
                      <a:pt x="23" y="41"/>
                    </a:lnTo>
                    <a:lnTo>
                      <a:pt x="24" y="44"/>
                    </a:lnTo>
                    <a:lnTo>
                      <a:pt x="24" y="48"/>
                    </a:lnTo>
                    <a:lnTo>
                      <a:pt x="27" y="42"/>
                    </a:lnTo>
                    <a:lnTo>
                      <a:pt x="30" y="36"/>
                    </a:lnTo>
                    <a:lnTo>
                      <a:pt x="33" y="31"/>
                    </a:lnTo>
                    <a:lnTo>
                      <a:pt x="38" y="20"/>
                    </a:lnTo>
                    <a:lnTo>
                      <a:pt x="39" y="14"/>
                    </a:lnTo>
                    <a:lnTo>
                      <a:pt x="39" y="8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49" y="9"/>
                    </a:lnTo>
                    <a:lnTo>
                      <a:pt x="48" y="16"/>
                    </a:lnTo>
                    <a:lnTo>
                      <a:pt x="47" y="23"/>
                    </a:lnTo>
                    <a:lnTo>
                      <a:pt x="44" y="31"/>
                    </a:lnTo>
                    <a:lnTo>
                      <a:pt x="41" y="37"/>
                    </a:lnTo>
                    <a:lnTo>
                      <a:pt x="32" y="52"/>
                    </a:lnTo>
                    <a:lnTo>
                      <a:pt x="26" y="59"/>
                    </a:lnTo>
                    <a:lnTo>
                      <a:pt x="26" y="62"/>
                    </a:lnTo>
                    <a:lnTo>
                      <a:pt x="27" y="65"/>
                    </a:lnTo>
                    <a:lnTo>
                      <a:pt x="27" y="80"/>
                    </a:lnTo>
                    <a:lnTo>
                      <a:pt x="26" y="82"/>
                    </a:lnTo>
                    <a:lnTo>
                      <a:pt x="19" y="82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6" y="75"/>
                    </a:lnTo>
                    <a:lnTo>
                      <a:pt x="16" y="64"/>
                    </a:lnTo>
                    <a:lnTo>
                      <a:pt x="15" y="60"/>
                    </a:lnTo>
                    <a:lnTo>
                      <a:pt x="15" y="57"/>
                    </a:lnTo>
                    <a:lnTo>
                      <a:pt x="14" y="53"/>
                    </a:lnTo>
                    <a:lnTo>
                      <a:pt x="14" y="49"/>
                    </a:lnTo>
                    <a:lnTo>
                      <a:pt x="13" y="45"/>
                    </a:lnTo>
                    <a:lnTo>
                      <a:pt x="12" y="40"/>
                    </a:lnTo>
                    <a:lnTo>
                      <a:pt x="11" y="36"/>
                    </a:lnTo>
                    <a:lnTo>
                      <a:pt x="9" y="31"/>
                    </a:lnTo>
                    <a:lnTo>
                      <a:pt x="8" y="24"/>
                    </a:lnTo>
                    <a:lnTo>
                      <a:pt x="6" y="18"/>
                    </a:lnTo>
                    <a:lnTo>
                      <a:pt x="3" y="1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6" name="Freeform 64"/>
              <p:cNvSpPr>
                <a:spLocks noEditPoints="1"/>
              </p:cNvSpPr>
              <p:nvPr/>
            </p:nvSpPr>
            <p:spPr bwMode="auto">
              <a:xfrm>
                <a:off x="2554" y="2720"/>
                <a:ext cx="51" cy="83"/>
              </a:xfrm>
              <a:custGeom>
                <a:avLst/>
                <a:gdLst/>
                <a:ahLst/>
                <a:cxnLst>
                  <a:cxn ang="0">
                    <a:pos x="22" y="9"/>
                  </a:cxn>
                  <a:cxn ang="0">
                    <a:pos x="19" y="10"/>
                  </a:cxn>
                  <a:cxn ang="0">
                    <a:pos x="16" y="13"/>
                  </a:cxn>
                  <a:cxn ang="0">
                    <a:pos x="13" y="16"/>
                  </a:cxn>
                  <a:cxn ang="0">
                    <a:pos x="11" y="22"/>
                  </a:cxn>
                  <a:cxn ang="0">
                    <a:pos x="10" y="26"/>
                  </a:cxn>
                  <a:cxn ang="0">
                    <a:pos x="10" y="46"/>
                  </a:cxn>
                  <a:cxn ang="0">
                    <a:pos x="12" y="49"/>
                  </a:cxn>
                  <a:cxn ang="0">
                    <a:pos x="14" y="50"/>
                  </a:cxn>
                  <a:cxn ang="0">
                    <a:pos x="18" y="51"/>
                  </a:cxn>
                  <a:cxn ang="0">
                    <a:pos x="21" y="53"/>
                  </a:cxn>
                  <a:cxn ang="0">
                    <a:pos x="25" y="53"/>
                  </a:cxn>
                  <a:cxn ang="0">
                    <a:pos x="29" y="52"/>
                  </a:cxn>
                  <a:cxn ang="0">
                    <a:pos x="32" y="51"/>
                  </a:cxn>
                  <a:cxn ang="0">
                    <a:pos x="34" y="50"/>
                  </a:cxn>
                  <a:cxn ang="0">
                    <a:pos x="39" y="43"/>
                  </a:cxn>
                  <a:cxn ang="0">
                    <a:pos x="40" y="40"/>
                  </a:cxn>
                  <a:cxn ang="0">
                    <a:pos x="40" y="36"/>
                  </a:cxn>
                  <a:cxn ang="0">
                    <a:pos x="41" y="31"/>
                  </a:cxn>
                  <a:cxn ang="0">
                    <a:pos x="40" y="26"/>
                  </a:cxn>
                  <a:cxn ang="0">
                    <a:pos x="40" y="22"/>
                  </a:cxn>
                  <a:cxn ang="0">
                    <a:pos x="37" y="16"/>
                  </a:cxn>
                  <a:cxn ang="0">
                    <a:pos x="36" y="13"/>
                  </a:cxn>
                  <a:cxn ang="0">
                    <a:pos x="32" y="10"/>
                  </a:cxn>
                  <a:cxn ang="0">
                    <a:pos x="29" y="9"/>
                  </a:cxn>
                  <a:cxn ang="0">
                    <a:pos x="22" y="9"/>
                  </a:cxn>
                  <a:cxn ang="0">
                    <a:pos x="26" y="0"/>
                  </a:cxn>
                  <a:cxn ang="0">
                    <a:pos x="37" y="2"/>
                  </a:cxn>
                  <a:cxn ang="0">
                    <a:pos x="40" y="4"/>
                  </a:cxn>
                  <a:cxn ang="0">
                    <a:pos x="46" y="10"/>
                  </a:cxn>
                  <a:cxn ang="0">
                    <a:pos x="48" y="14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1" y="31"/>
                  </a:cxn>
                  <a:cxn ang="0">
                    <a:pos x="50" y="35"/>
                  </a:cxn>
                  <a:cxn ang="0">
                    <a:pos x="50" y="39"/>
                  </a:cxn>
                  <a:cxn ang="0">
                    <a:pos x="49" y="43"/>
                  </a:cxn>
                  <a:cxn ang="0">
                    <a:pos x="47" y="49"/>
                  </a:cxn>
                  <a:cxn ang="0">
                    <a:pos x="45" y="53"/>
                  </a:cxn>
                  <a:cxn ang="0">
                    <a:pos x="41" y="57"/>
                  </a:cxn>
                  <a:cxn ang="0">
                    <a:pos x="37" y="59"/>
                  </a:cxn>
                  <a:cxn ang="0">
                    <a:pos x="31" y="61"/>
                  </a:cxn>
                  <a:cxn ang="0">
                    <a:pos x="22" y="61"/>
                  </a:cxn>
                  <a:cxn ang="0">
                    <a:pos x="20" y="60"/>
                  </a:cxn>
                  <a:cxn ang="0">
                    <a:pos x="18" y="60"/>
                  </a:cxn>
                  <a:cxn ang="0">
                    <a:pos x="11" y="57"/>
                  </a:cxn>
                  <a:cxn ang="0">
                    <a:pos x="10" y="56"/>
                  </a:cxn>
                  <a:cxn ang="0">
                    <a:pos x="10" y="81"/>
                  </a:cxn>
                  <a:cxn ang="0">
                    <a:pos x="9" y="83"/>
                  </a:cxn>
                  <a:cxn ang="0">
                    <a:pos x="1" y="83"/>
                  </a:cxn>
                  <a:cxn ang="0">
                    <a:pos x="1" y="81"/>
                  </a:cxn>
                  <a:cxn ang="0">
                    <a:pos x="0" y="81"/>
                  </a:cxn>
                  <a:cxn ang="0">
                    <a:pos x="0" y="31"/>
                  </a:cxn>
                  <a:cxn ang="0">
                    <a:pos x="2" y="18"/>
                  </a:cxn>
                  <a:cxn ang="0">
                    <a:pos x="4" y="13"/>
                  </a:cxn>
                  <a:cxn ang="0">
                    <a:pos x="6" y="8"/>
                  </a:cxn>
                  <a:cxn ang="0">
                    <a:pos x="14" y="2"/>
                  </a:cxn>
                  <a:cxn ang="0">
                    <a:pos x="20" y="1"/>
                  </a:cxn>
                  <a:cxn ang="0">
                    <a:pos x="26" y="0"/>
                  </a:cxn>
                </a:cxnLst>
                <a:rect l="0" t="0" r="r" b="b"/>
                <a:pathLst>
                  <a:path w="51" h="83">
                    <a:moveTo>
                      <a:pt x="22" y="9"/>
                    </a:moveTo>
                    <a:lnTo>
                      <a:pt x="19" y="10"/>
                    </a:lnTo>
                    <a:lnTo>
                      <a:pt x="16" y="13"/>
                    </a:lnTo>
                    <a:lnTo>
                      <a:pt x="13" y="16"/>
                    </a:lnTo>
                    <a:lnTo>
                      <a:pt x="11" y="22"/>
                    </a:lnTo>
                    <a:lnTo>
                      <a:pt x="10" y="26"/>
                    </a:lnTo>
                    <a:lnTo>
                      <a:pt x="10" y="46"/>
                    </a:lnTo>
                    <a:lnTo>
                      <a:pt x="12" y="49"/>
                    </a:lnTo>
                    <a:lnTo>
                      <a:pt x="14" y="50"/>
                    </a:lnTo>
                    <a:lnTo>
                      <a:pt x="18" y="51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2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9" y="43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0" y="26"/>
                    </a:lnTo>
                    <a:lnTo>
                      <a:pt x="40" y="22"/>
                    </a:lnTo>
                    <a:lnTo>
                      <a:pt x="37" y="16"/>
                    </a:lnTo>
                    <a:lnTo>
                      <a:pt x="36" y="13"/>
                    </a:lnTo>
                    <a:lnTo>
                      <a:pt x="32" y="10"/>
                    </a:lnTo>
                    <a:lnTo>
                      <a:pt x="29" y="9"/>
                    </a:lnTo>
                    <a:lnTo>
                      <a:pt x="22" y="9"/>
                    </a:lnTo>
                    <a:close/>
                    <a:moveTo>
                      <a:pt x="26" y="0"/>
                    </a:moveTo>
                    <a:lnTo>
                      <a:pt x="37" y="2"/>
                    </a:lnTo>
                    <a:lnTo>
                      <a:pt x="40" y="4"/>
                    </a:lnTo>
                    <a:lnTo>
                      <a:pt x="46" y="10"/>
                    </a:lnTo>
                    <a:lnTo>
                      <a:pt x="48" y="14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1" y="31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49" y="43"/>
                    </a:lnTo>
                    <a:lnTo>
                      <a:pt x="47" y="49"/>
                    </a:lnTo>
                    <a:lnTo>
                      <a:pt x="45" y="53"/>
                    </a:lnTo>
                    <a:lnTo>
                      <a:pt x="41" y="57"/>
                    </a:lnTo>
                    <a:lnTo>
                      <a:pt x="37" y="59"/>
                    </a:lnTo>
                    <a:lnTo>
                      <a:pt x="31" y="61"/>
                    </a:lnTo>
                    <a:lnTo>
                      <a:pt x="22" y="61"/>
                    </a:lnTo>
                    <a:lnTo>
                      <a:pt x="20" y="60"/>
                    </a:lnTo>
                    <a:lnTo>
                      <a:pt x="18" y="60"/>
                    </a:lnTo>
                    <a:lnTo>
                      <a:pt x="11" y="57"/>
                    </a:lnTo>
                    <a:lnTo>
                      <a:pt x="10" y="56"/>
                    </a:lnTo>
                    <a:lnTo>
                      <a:pt x="10" y="81"/>
                    </a:lnTo>
                    <a:lnTo>
                      <a:pt x="9" y="83"/>
                    </a:lnTo>
                    <a:lnTo>
                      <a:pt x="1" y="83"/>
                    </a:lnTo>
                    <a:lnTo>
                      <a:pt x="1" y="81"/>
                    </a:lnTo>
                    <a:lnTo>
                      <a:pt x="0" y="81"/>
                    </a:lnTo>
                    <a:lnTo>
                      <a:pt x="0" y="31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6" y="8"/>
                    </a:lnTo>
                    <a:lnTo>
                      <a:pt x="14" y="2"/>
                    </a:lnTo>
                    <a:lnTo>
                      <a:pt x="2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7" name="Freeform 65"/>
              <p:cNvSpPr>
                <a:spLocks noEditPoints="1"/>
              </p:cNvSpPr>
              <p:nvPr/>
            </p:nvSpPr>
            <p:spPr bwMode="auto">
              <a:xfrm>
                <a:off x="2617" y="2720"/>
                <a:ext cx="62" cy="61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12" y="19"/>
                  </a:cxn>
                  <a:cxn ang="0">
                    <a:pos x="11" y="39"/>
                  </a:cxn>
                  <a:cxn ang="0">
                    <a:pos x="13" y="46"/>
                  </a:cxn>
                  <a:cxn ang="0">
                    <a:pos x="21" y="53"/>
                  </a:cxn>
                  <a:cxn ang="0">
                    <a:pos x="31" y="52"/>
                  </a:cxn>
                  <a:cxn ang="0">
                    <a:pos x="37" y="43"/>
                  </a:cxn>
                  <a:cxn ang="0">
                    <a:pos x="38" y="35"/>
                  </a:cxn>
                  <a:cxn ang="0">
                    <a:pos x="38" y="25"/>
                  </a:cxn>
                  <a:cxn ang="0">
                    <a:pos x="36" y="17"/>
                  </a:cxn>
                  <a:cxn ang="0">
                    <a:pos x="33" y="11"/>
                  </a:cxn>
                  <a:cxn ang="0">
                    <a:pos x="27" y="9"/>
                  </a:cxn>
                  <a:cxn ang="0">
                    <a:pos x="24" y="0"/>
                  </a:cxn>
                  <a:cxn ang="0">
                    <a:pos x="35" y="3"/>
                  </a:cxn>
                  <a:cxn ang="0">
                    <a:pos x="42" y="11"/>
                  </a:cxn>
                  <a:cxn ang="0">
                    <a:pos x="45" y="16"/>
                  </a:cxn>
                  <a:cxn ang="0">
                    <a:pos x="46" y="7"/>
                  </a:cxn>
                  <a:cxn ang="0">
                    <a:pos x="47" y="2"/>
                  </a:cxn>
                  <a:cxn ang="0">
                    <a:pos x="50" y="1"/>
                  </a:cxn>
                  <a:cxn ang="0">
                    <a:pos x="56" y="2"/>
                  </a:cxn>
                  <a:cxn ang="0">
                    <a:pos x="57" y="8"/>
                  </a:cxn>
                  <a:cxn ang="0">
                    <a:pos x="55" y="17"/>
                  </a:cxn>
                  <a:cxn ang="0">
                    <a:pos x="53" y="24"/>
                  </a:cxn>
                  <a:cxn ang="0">
                    <a:pos x="50" y="41"/>
                  </a:cxn>
                  <a:cxn ang="0">
                    <a:pos x="51" y="48"/>
                  </a:cxn>
                  <a:cxn ang="0">
                    <a:pos x="52" y="52"/>
                  </a:cxn>
                  <a:cxn ang="0">
                    <a:pos x="55" y="53"/>
                  </a:cxn>
                  <a:cxn ang="0">
                    <a:pos x="58" y="52"/>
                  </a:cxn>
                  <a:cxn ang="0">
                    <a:pos x="62" y="59"/>
                  </a:cxn>
                  <a:cxn ang="0">
                    <a:pos x="61" y="60"/>
                  </a:cxn>
                  <a:cxn ang="0">
                    <a:pos x="59" y="61"/>
                  </a:cxn>
                  <a:cxn ang="0">
                    <a:pos x="45" y="59"/>
                  </a:cxn>
                  <a:cxn ang="0">
                    <a:pos x="41" y="50"/>
                  </a:cxn>
                  <a:cxn ang="0">
                    <a:pos x="38" y="54"/>
                  </a:cxn>
                  <a:cxn ang="0">
                    <a:pos x="34" y="58"/>
                  </a:cxn>
                  <a:cxn ang="0">
                    <a:pos x="25" y="61"/>
                  </a:cxn>
                  <a:cxn ang="0">
                    <a:pos x="12" y="59"/>
                  </a:cxn>
                  <a:cxn ang="0">
                    <a:pos x="2" y="49"/>
                  </a:cxn>
                  <a:cxn ang="0">
                    <a:pos x="0" y="25"/>
                  </a:cxn>
                  <a:cxn ang="0">
                    <a:pos x="3" y="14"/>
                  </a:cxn>
                  <a:cxn ang="0">
                    <a:pos x="9" y="5"/>
                  </a:cxn>
                  <a:cxn ang="0">
                    <a:pos x="24" y="0"/>
                  </a:cxn>
                </a:cxnLst>
                <a:rect l="0" t="0" r="r" b="b"/>
                <a:pathLst>
                  <a:path w="62" h="61">
                    <a:moveTo>
                      <a:pt x="24" y="8"/>
                    </a:moveTo>
                    <a:lnTo>
                      <a:pt x="18" y="10"/>
                    </a:lnTo>
                    <a:lnTo>
                      <a:pt x="16" y="13"/>
                    </a:lnTo>
                    <a:lnTo>
                      <a:pt x="12" y="19"/>
                    </a:lnTo>
                    <a:lnTo>
                      <a:pt x="11" y="22"/>
                    </a:lnTo>
                    <a:lnTo>
                      <a:pt x="11" y="39"/>
                    </a:lnTo>
                    <a:lnTo>
                      <a:pt x="12" y="42"/>
                    </a:lnTo>
                    <a:lnTo>
                      <a:pt x="13" y="46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1" y="52"/>
                    </a:lnTo>
                    <a:lnTo>
                      <a:pt x="33" y="50"/>
                    </a:lnTo>
                    <a:lnTo>
                      <a:pt x="37" y="43"/>
                    </a:lnTo>
                    <a:lnTo>
                      <a:pt x="38" y="39"/>
                    </a:lnTo>
                    <a:lnTo>
                      <a:pt x="38" y="35"/>
                    </a:lnTo>
                    <a:lnTo>
                      <a:pt x="39" y="31"/>
                    </a:lnTo>
                    <a:lnTo>
                      <a:pt x="38" y="25"/>
                    </a:lnTo>
                    <a:lnTo>
                      <a:pt x="38" y="21"/>
                    </a:lnTo>
                    <a:lnTo>
                      <a:pt x="36" y="17"/>
                    </a:lnTo>
                    <a:lnTo>
                      <a:pt x="35" y="14"/>
                    </a:lnTo>
                    <a:lnTo>
                      <a:pt x="33" y="11"/>
                    </a:lnTo>
                    <a:lnTo>
                      <a:pt x="30" y="10"/>
                    </a:lnTo>
                    <a:lnTo>
                      <a:pt x="27" y="9"/>
                    </a:lnTo>
                    <a:lnTo>
                      <a:pt x="24" y="8"/>
                    </a:lnTo>
                    <a:close/>
                    <a:moveTo>
                      <a:pt x="24" y="0"/>
                    </a:moveTo>
                    <a:lnTo>
                      <a:pt x="28" y="1"/>
                    </a:lnTo>
                    <a:lnTo>
                      <a:pt x="35" y="3"/>
                    </a:lnTo>
                    <a:lnTo>
                      <a:pt x="38" y="5"/>
                    </a:lnTo>
                    <a:lnTo>
                      <a:pt x="42" y="11"/>
                    </a:lnTo>
                    <a:lnTo>
                      <a:pt x="44" y="20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6" y="7"/>
                    </a:lnTo>
                    <a:lnTo>
                      <a:pt x="47" y="5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0" y="1"/>
                    </a:lnTo>
                    <a:lnTo>
                      <a:pt x="55" y="1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7" y="8"/>
                    </a:lnTo>
                    <a:lnTo>
                      <a:pt x="56" y="10"/>
                    </a:lnTo>
                    <a:lnTo>
                      <a:pt x="55" y="17"/>
                    </a:lnTo>
                    <a:lnTo>
                      <a:pt x="54" y="20"/>
                    </a:lnTo>
                    <a:lnTo>
                      <a:pt x="53" y="24"/>
                    </a:lnTo>
                    <a:lnTo>
                      <a:pt x="49" y="37"/>
                    </a:lnTo>
                    <a:lnTo>
                      <a:pt x="50" y="41"/>
                    </a:lnTo>
                    <a:lnTo>
                      <a:pt x="50" y="45"/>
                    </a:lnTo>
                    <a:lnTo>
                      <a:pt x="51" y="48"/>
                    </a:lnTo>
                    <a:lnTo>
                      <a:pt x="51" y="50"/>
                    </a:lnTo>
                    <a:lnTo>
                      <a:pt x="52" y="52"/>
                    </a:lnTo>
                    <a:lnTo>
                      <a:pt x="53" y="52"/>
                    </a:lnTo>
                    <a:lnTo>
                      <a:pt x="55" y="53"/>
                    </a:lnTo>
                    <a:lnTo>
                      <a:pt x="58" y="53"/>
                    </a:lnTo>
                    <a:lnTo>
                      <a:pt x="58" y="52"/>
                    </a:lnTo>
                    <a:lnTo>
                      <a:pt x="62" y="52"/>
                    </a:lnTo>
                    <a:lnTo>
                      <a:pt x="62" y="59"/>
                    </a:lnTo>
                    <a:lnTo>
                      <a:pt x="61" y="59"/>
                    </a:lnTo>
                    <a:lnTo>
                      <a:pt x="61" y="60"/>
                    </a:lnTo>
                    <a:lnTo>
                      <a:pt x="60" y="60"/>
                    </a:lnTo>
                    <a:lnTo>
                      <a:pt x="59" y="61"/>
                    </a:lnTo>
                    <a:lnTo>
                      <a:pt x="50" y="61"/>
                    </a:lnTo>
                    <a:lnTo>
                      <a:pt x="45" y="59"/>
                    </a:lnTo>
                    <a:lnTo>
                      <a:pt x="42" y="53"/>
                    </a:lnTo>
                    <a:lnTo>
                      <a:pt x="41" y="50"/>
                    </a:lnTo>
                    <a:lnTo>
                      <a:pt x="40" y="52"/>
                    </a:lnTo>
                    <a:lnTo>
                      <a:pt x="38" y="54"/>
                    </a:lnTo>
                    <a:lnTo>
                      <a:pt x="37" y="56"/>
                    </a:lnTo>
                    <a:lnTo>
                      <a:pt x="34" y="58"/>
                    </a:lnTo>
                    <a:lnTo>
                      <a:pt x="32" y="59"/>
                    </a:lnTo>
                    <a:lnTo>
                      <a:pt x="25" y="61"/>
                    </a:lnTo>
                    <a:lnTo>
                      <a:pt x="17" y="61"/>
                    </a:lnTo>
                    <a:lnTo>
                      <a:pt x="12" y="59"/>
                    </a:lnTo>
                    <a:lnTo>
                      <a:pt x="5" y="53"/>
                    </a:lnTo>
                    <a:lnTo>
                      <a:pt x="2" y="49"/>
                    </a:lnTo>
                    <a:lnTo>
                      <a:pt x="0" y="38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8" name="Freeform 66"/>
              <p:cNvSpPr>
                <a:spLocks noEditPoints="1"/>
              </p:cNvSpPr>
              <p:nvPr/>
            </p:nvSpPr>
            <p:spPr bwMode="auto">
              <a:xfrm>
                <a:off x="2688" y="2694"/>
                <a:ext cx="70" cy="109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9" y="77"/>
                  </a:cxn>
                  <a:cxn ang="0">
                    <a:pos x="57" y="71"/>
                  </a:cxn>
                  <a:cxn ang="0">
                    <a:pos x="59" y="66"/>
                  </a:cxn>
                  <a:cxn ang="0">
                    <a:pos x="60" y="52"/>
                  </a:cxn>
                  <a:cxn ang="0">
                    <a:pos x="53" y="39"/>
                  </a:cxn>
                  <a:cxn ang="0">
                    <a:pos x="40" y="34"/>
                  </a:cxn>
                  <a:cxn ang="0">
                    <a:pos x="25" y="35"/>
                  </a:cxn>
                  <a:cxn ang="0">
                    <a:pos x="14" y="41"/>
                  </a:cxn>
                  <a:cxn ang="0">
                    <a:pos x="10" y="51"/>
                  </a:cxn>
                  <a:cxn ang="0">
                    <a:pos x="10" y="61"/>
                  </a:cxn>
                  <a:cxn ang="0">
                    <a:pos x="12" y="69"/>
                  </a:cxn>
                  <a:cxn ang="0">
                    <a:pos x="17" y="75"/>
                  </a:cxn>
                  <a:cxn ang="0">
                    <a:pos x="26" y="79"/>
                  </a:cxn>
                  <a:cxn ang="0">
                    <a:pos x="30" y="34"/>
                  </a:cxn>
                  <a:cxn ang="0">
                    <a:pos x="39" y="0"/>
                  </a:cxn>
                  <a:cxn ang="0">
                    <a:pos x="40" y="27"/>
                  </a:cxn>
                  <a:cxn ang="0">
                    <a:pos x="53" y="29"/>
                  </a:cxn>
                  <a:cxn ang="0">
                    <a:pos x="61" y="32"/>
                  </a:cxn>
                  <a:cxn ang="0">
                    <a:pos x="67" y="39"/>
                  </a:cxn>
                  <a:cxn ang="0">
                    <a:pos x="70" y="48"/>
                  </a:cxn>
                  <a:cxn ang="0">
                    <a:pos x="69" y="68"/>
                  </a:cxn>
                  <a:cxn ang="0">
                    <a:pos x="65" y="76"/>
                  </a:cxn>
                  <a:cxn ang="0">
                    <a:pos x="57" y="83"/>
                  </a:cxn>
                  <a:cxn ang="0">
                    <a:pos x="49" y="86"/>
                  </a:cxn>
                  <a:cxn ang="0">
                    <a:pos x="40" y="87"/>
                  </a:cxn>
                  <a:cxn ang="0">
                    <a:pos x="31" y="109"/>
                  </a:cxn>
                  <a:cxn ang="0">
                    <a:pos x="30" y="87"/>
                  </a:cxn>
                  <a:cxn ang="0">
                    <a:pos x="17" y="85"/>
                  </a:cxn>
                  <a:cxn ang="0">
                    <a:pos x="9" y="81"/>
                  </a:cxn>
                  <a:cxn ang="0">
                    <a:pos x="1" y="69"/>
                  </a:cxn>
                  <a:cxn ang="0">
                    <a:pos x="0" y="51"/>
                  </a:cxn>
                  <a:cxn ang="0">
                    <a:pos x="4" y="40"/>
                  </a:cxn>
                  <a:cxn ang="0">
                    <a:pos x="11" y="32"/>
                  </a:cxn>
                  <a:cxn ang="0">
                    <a:pos x="25" y="27"/>
                  </a:cxn>
                  <a:cxn ang="0">
                    <a:pos x="30" y="1"/>
                  </a:cxn>
                </a:cxnLst>
                <a:rect l="0" t="0" r="r" b="b"/>
                <a:pathLst>
                  <a:path w="70" h="109">
                    <a:moveTo>
                      <a:pt x="40" y="34"/>
                    </a:moveTo>
                    <a:lnTo>
                      <a:pt x="40" y="79"/>
                    </a:lnTo>
                    <a:lnTo>
                      <a:pt x="45" y="79"/>
                    </a:lnTo>
                    <a:lnTo>
                      <a:pt x="49" y="77"/>
                    </a:lnTo>
                    <a:lnTo>
                      <a:pt x="52" y="76"/>
                    </a:lnTo>
                    <a:lnTo>
                      <a:pt x="57" y="71"/>
                    </a:lnTo>
                    <a:lnTo>
                      <a:pt x="58" y="69"/>
                    </a:lnTo>
                    <a:lnTo>
                      <a:pt x="59" y="66"/>
                    </a:lnTo>
                    <a:lnTo>
                      <a:pt x="61" y="58"/>
                    </a:lnTo>
                    <a:lnTo>
                      <a:pt x="60" y="52"/>
                    </a:lnTo>
                    <a:lnTo>
                      <a:pt x="60" y="48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0" y="34"/>
                    </a:lnTo>
                    <a:close/>
                    <a:moveTo>
                      <a:pt x="30" y="34"/>
                    </a:moveTo>
                    <a:lnTo>
                      <a:pt x="25" y="35"/>
                    </a:lnTo>
                    <a:lnTo>
                      <a:pt x="21" y="36"/>
                    </a:lnTo>
                    <a:lnTo>
                      <a:pt x="14" y="41"/>
                    </a:lnTo>
                    <a:lnTo>
                      <a:pt x="12" y="45"/>
                    </a:lnTo>
                    <a:lnTo>
                      <a:pt x="10" y="51"/>
                    </a:lnTo>
                    <a:lnTo>
                      <a:pt x="9" y="57"/>
                    </a:lnTo>
                    <a:lnTo>
                      <a:pt x="10" y="61"/>
                    </a:lnTo>
                    <a:lnTo>
                      <a:pt x="10" y="65"/>
                    </a:lnTo>
                    <a:lnTo>
                      <a:pt x="12" y="69"/>
                    </a:lnTo>
                    <a:lnTo>
                      <a:pt x="14" y="72"/>
                    </a:lnTo>
                    <a:lnTo>
                      <a:pt x="17" y="75"/>
                    </a:lnTo>
                    <a:lnTo>
                      <a:pt x="20" y="77"/>
                    </a:lnTo>
                    <a:lnTo>
                      <a:pt x="26" y="79"/>
                    </a:lnTo>
                    <a:lnTo>
                      <a:pt x="30" y="79"/>
                    </a:lnTo>
                    <a:lnTo>
                      <a:pt x="30" y="34"/>
                    </a:lnTo>
                    <a:close/>
                    <a:moveTo>
                      <a:pt x="31" y="0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40" y="27"/>
                    </a:lnTo>
                    <a:lnTo>
                      <a:pt x="47" y="27"/>
                    </a:lnTo>
                    <a:lnTo>
                      <a:pt x="53" y="29"/>
                    </a:lnTo>
                    <a:lnTo>
                      <a:pt x="58" y="30"/>
                    </a:lnTo>
                    <a:lnTo>
                      <a:pt x="61" y="32"/>
                    </a:lnTo>
                    <a:lnTo>
                      <a:pt x="63" y="35"/>
                    </a:lnTo>
                    <a:lnTo>
                      <a:pt x="67" y="39"/>
                    </a:lnTo>
                    <a:lnTo>
                      <a:pt x="69" y="44"/>
                    </a:lnTo>
                    <a:lnTo>
                      <a:pt x="70" y="48"/>
                    </a:lnTo>
                    <a:lnTo>
                      <a:pt x="70" y="63"/>
                    </a:lnTo>
                    <a:lnTo>
                      <a:pt x="69" y="68"/>
                    </a:lnTo>
                    <a:lnTo>
                      <a:pt x="67" y="72"/>
                    </a:lnTo>
                    <a:lnTo>
                      <a:pt x="65" y="76"/>
                    </a:lnTo>
                    <a:lnTo>
                      <a:pt x="60" y="81"/>
                    </a:lnTo>
                    <a:lnTo>
                      <a:pt x="57" y="83"/>
                    </a:lnTo>
                    <a:lnTo>
                      <a:pt x="53" y="84"/>
                    </a:lnTo>
                    <a:lnTo>
                      <a:pt x="49" y="86"/>
                    </a:lnTo>
                    <a:lnTo>
                      <a:pt x="45" y="86"/>
                    </a:lnTo>
                    <a:lnTo>
                      <a:pt x="40" y="87"/>
                    </a:lnTo>
                    <a:lnTo>
                      <a:pt x="40" y="109"/>
                    </a:lnTo>
                    <a:lnTo>
                      <a:pt x="31" y="109"/>
                    </a:lnTo>
                    <a:lnTo>
                      <a:pt x="30" y="107"/>
                    </a:lnTo>
                    <a:lnTo>
                      <a:pt x="30" y="87"/>
                    </a:lnTo>
                    <a:lnTo>
                      <a:pt x="23" y="86"/>
                    </a:lnTo>
                    <a:lnTo>
                      <a:pt x="17" y="85"/>
                    </a:lnTo>
                    <a:lnTo>
                      <a:pt x="12" y="83"/>
                    </a:lnTo>
                    <a:lnTo>
                      <a:pt x="9" y="81"/>
                    </a:lnTo>
                    <a:lnTo>
                      <a:pt x="3" y="75"/>
                    </a:lnTo>
                    <a:lnTo>
                      <a:pt x="1" y="69"/>
                    </a:lnTo>
                    <a:lnTo>
                      <a:pt x="0" y="64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4" y="40"/>
                    </a:lnTo>
                    <a:lnTo>
                      <a:pt x="7" y="35"/>
                    </a:lnTo>
                    <a:lnTo>
                      <a:pt x="11" y="32"/>
                    </a:lnTo>
                    <a:lnTo>
                      <a:pt x="17" y="29"/>
                    </a:lnTo>
                    <a:lnTo>
                      <a:pt x="25" y="27"/>
                    </a:lnTo>
                    <a:lnTo>
                      <a:pt x="30" y="27"/>
                    </a:lnTo>
                    <a:lnTo>
                      <a:pt x="3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39" name="Freeform 67"/>
              <p:cNvSpPr>
                <a:spLocks noEditPoints="1"/>
              </p:cNvSpPr>
              <p:nvPr/>
            </p:nvSpPr>
            <p:spPr bwMode="auto">
              <a:xfrm>
                <a:off x="2770" y="2720"/>
                <a:ext cx="55" cy="61"/>
              </a:xfrm>
              <a:custGeom>
                <a:avLst/>
                <a:gdLst/>
                <a:ahLst/>
                <a:cxnLst>
                  <a:cxn ang="0">
                    <a:pos x="27" y="8"/>
                  </a:cxn>
                  <a:cxn ang="0">
                    <a:pos x="24" y="9"/>
                  </a:cxn>
                  <a:cxn ang="0">
                    <a:pos x="22" y="9"/>
                  </a:cxn>
                  <a:cxn ang="0">
                    <a:pos x="20" y="10"/>
                  </a:cxn>
                  <a:cxn ang="0">
                    <a:pos x="17" y="13"/>
                  </a:cxn>
                  <a:cxn ang="0">
                    <a:pos x="13" y="17"/>
                  </a:cxn>
                  <a:cxn ang="0">
                    <a:pos x="12" y="19"/>
                  </a:cxn>
                  <a:cxn ang="0">
                    <a:pos x="12" y="22"/>
                  </a:cxn>
                  <a:cxn ang="0">
                    <a:pos x="10" y="26"/>
                  </a:cxn>
                  <a:cxn ang="0">
                    <a:pos x="10" y="39"/>
                  </a:cxn>
                  <a:cxn ang="0">
                    <a:pos x="12" y="43"/>
                  </a:cxn>
                  <a:cxn ang="0">
                    <a:pos x="14" y="46"/>
                  </a:cxn>
                  <a:cxn ang="0">
                    <a:pos x="16" y="49"/>
                  </a:cxn>
                  <a:cxn ang="0">
                    <a:pos x="22" y="53"/>
                  </a:cxn>
                  <a:cxn ang="0">
                    <a:pos x="29" y="53"/>
                  </a:cxn>
                  <a:cxn ang="0">
                    <a:pos x="33" y="52"/>
                  </a:cxn>
                  <a:cxn ang="0">
                    <a:pos x="35" y="51"/>
                  </a:cxn>
                  <a:cxn ang="0">
                    <a:pos x="38" y="50"/>
                  </a:cxn>
                  <a:cxn ang="0">
                    <a:pos x="42" y="43"/>
                  </a:cxn>
                  <a:cxn ang="0">
                    <a:pos x="43" y="40"/>
                  </a:cxn>
                  <a:cxn ang="0">
                    <a:pos x="44" y="36"/>
                  </a:cxn>
                  <a:cxn ang="0">
                    <a:pos x="44" y="26"/>
                  </a:cxn>
                  <a:cxn ang="0">
                    <a:pos x="43" y="22"/>
                  </a:cxn>
                  <a:cxn ang="0">
                    <a:pos x="41" y="16"/>
                  </a:cxn>
                  <a:cxn ang="0">
                    <a:pos x="36" y="10"/>
                  </a:cxn>
                  <a:cxn ang="0">
                    <a:pos x="27" y="8"/>
                  </a:cxn>
                  <a:cxn ang="0">
                    <a:pos x="27" y="0"/>
                  </a:cxn>
                  <a:cxn ang="0">
                    <a:pos x="40" y="2"/>
                  </a:cxn>
                  <a:cxn ang="0">
                    <a:pos x="48" y="8"/>
                  </a:cxn>
                  <a:cxn ang="0">
                    <a:pos x="51" y="11"/>
                  </a:cxn>
                  <a:cxn ang="0">
                    <a:pos x="55" y="24"/>
                  </a:cxn>
                  <a:cxn ang="0">
                    <a:pos x="55" y="37"/>
                  </a:cxn>
                  <a:cxn ang="0">
                    <a:pos x="53" y="43"/>
                  </a:cxn>
                  <a:cxn ang="0">
                    <a:pos x="51" y="49"/>
                  </a:cxn>
                  <a:cxn ang="0">
                    <a:pos x="47" y="53"/>
                  </a:cxn>
                  <a:cxn ang="0">
                    <a:pos x="44" y="56"/>
                  </a:cxn>
                  <a:cxn ang="0">
                    <a:pos x="39" y="59"/>
                  </a:cxn>
                  <a:cxn ang="0">
                    <a:pos x="31" y="61"/>
                  </a:cxn>
                  <a:cxn ang="0">
                    <a:pos x="22" y="61"/>
                  </a:cxn>
                  <a:cxn ang="0">
                    <a:pos x="18" y="60"/>
                  </a:cxn>
                  <a:cxn ang="0">
                    <a:pos x="15" y="59"/>
                  </a:cxn>
                  <a:cxn ang="0">
                    <a:pos x="10" y="57"/>
                  </a:cxn>
                  <a:cxn ang="0">
                    <a:pos x="6" y="54"/>
                  </a:cxn>
                  <a:cxn ang="0">
                    <a:pos x="3" y="50"/>
                  </a:cxn>
                  <a:cxn ang="0">
                    <a:pos x="1" y="44"/>
                  </a:cxn>
                  <a:cxn ang="0">
                    <a:pos x="0" y="38"/>
                  </a:cxn>
                  <a:cxn ang="0">
                    <a:pos x="0" y="25"/>
                  </a:cxn>
                  <a:cxn ang="0">
                    <a:pos x="1" y="19"/>
                  </a:cxn>
                  <a:cxn ang="0">
                    <a:pos x="3" y="14"/>
                  </a:cxn>
                  <a:cxn ang="0">
                    <a:pos x="6" y="9"/>
                  </a:cxn>
                  <a:cxn ang="0">
                    <a:pos x="9" y="6"/>
                  </a:cxn>
                  <a:cxn ang="0">
                    <a:pos x="13" y="4"/>
                  </a:cxn>
                  <a:cxn ang="0">
                    <a:pos x="16" y="3"/>
                  </a:cxn>
                  <a:cxn ang="0">
                    <a:pos x="21" y="1"/>
                  </a:cxn>
                  <a:cxn ang="0">
                    <a:pos x="27" y="0"/>
                  </a:cxn>
                </a:cxnLst>
                <a:rect l="0" t="0" r="r" b="b"/>
                <a:pathLst>
                  <a:path w="55" h="61">
                    <a:moveTo>
                      <a:pt x="27" y="8"/>
                    </a:moveTo>
                    <a:lnTo>
                      <a:pt x="24" y="9"/>
                    </a:lnTo>
                    <a:lnTo>
                      <a:pt x="22" y="9"/>
                    </a:lnTo>
                    <a:lnTo>
                      <a:pt x="20" y="10"/>
                    </a:lnTo>
                    <a:lnTo>
                      <a:pt x="17" y="13"/>
                    </a:lnTo>
                    <a:lnTo>
                      <a:pt x="13" y="17"/>
                    </a:lnTo>
                    <a:lnTo>
                      <a:pt x="12" y="19"/>
                    </a:lnTo>
                    <a:lnTo>
                      <a:pt x="12" y="22"/>
                    </a:lnTo>
                    <a:lnTo>
                      <a:pt x="10" y="26"/>
                    </a:lnTo>
                    <a:lnTo>
                      <a:pt x="10" y="39"/>
                    </a:lnTo>
                    <a:lnTo>
                      <a:pt x="12" y="43"/>
                    </a:lnTo>
                    <a:lnTo>
                      <a:pt x="14" y="46"/>
                    </a:lnTo>
                    <a:lnTo>
                      <a:pt x="16" y="49"/>
                    </a:lnTo>
                    <a:lnTo>
                      <a:pt x="22" y="53"/>
                    </a:lnTo>
                    <a:lnTo>
                      <a:pt x="29" y="53"/>
                    </a:lnTo>
                    <a:lnTo>
                      <a:pt x="33" y="52"/>
                    </a:lnTo>
                    <a:lnTo>
                      <a:pt x="35" y="51"/>
                    </a:lnTo>
                    <a:lnTo>
                      <a:pt x="38" y="50"/>
                    </a:lnTo>
                    <a:lnTo>
                      <a:pt x="42" y="43"/>
                    </a:lnTo>
                    <a:lnTo>
                      <a:pt x="43" y="40"/>
                    </a:lnTo>
                    <a:lnTo>
                      <a:pt x="44" y="36"/>
                    </a:lnTo>
                    <a:lnTo>
                      <a:pt x="44" y="26"/>
                    </a:lnTo>
                    <a:lnTo>
                      <a:pt x="43" y="22"/>
                    </a:lnTo>
                    <a:lnTo>
                      <a:pt x="41" y="16"/>
                    </a:lnTo>
                    <a:lnTo>
                      <a:pt x="36" y="10"/>
                    </a:lnTo>
                    <a:lnTo>
                      <a:pt x="27" y="8"/>
                    </a:lnTo>
                    <a:close/>
                    <a:moveTo>
                      <a:pt x="27" y="0"/>
                    </a:moveTo>
                    <a:lnTo>
                      <a:pt x="40" y="2"/>
                    </a:lnTo>
                    <a:lnTo>
                      <a:pt x="48" y="8"/>
                    </a:lnTo>
                    <a:lnTo>
                      <a:pt x="51" y="11"/>
                    </a:lnTo>
                    <a:lnTo>
                      <a:pt x="55" y="24"/>
                    </a:lnTo>
                    <a:lnTo>
                      <a:pt x="55" y="37"/>
                    </a:lnTo>
                    <a:lnTo>
                      <a:pt x="53" y="43"/>
                    </a:lnTo>
                    <a:lnTo>
                      <a:pt x="51" y="49"/>
                    </a:lnTo>
                    <a:lnTo>
                      <a:pt x="47" y="53"/>
                    </a:lnTo>
                    <a:lnTo>
                      <a:pt x="44" y="56"/>
                    </a:lnTo>
                    <a:lnTo>
                      <a:pt x="39" y="59"/>
                    </a:lnTo>
                    <a:lnTo>
                      <a:pt x="31" y="61"/>
                    </a:lnTo>
                    <a:lnTo>
                      <a:pt x="22" y="61"/>
                    </a:lnTo>
                    <a:lnTo>
                      <a:pt x="18" y="60"/>
                    </a:lnTo>
                    <a:lnTo>
                      <a:pt x="15" y="59"/>
                    </a:lnTo>
                    <a:lnTo>
                      <a:pt x="10" y="57"/>
                    </a:lnTo>
                    <a:lnTo>
                      <a:pt x="6" y="54"/>
                    </a:lnTo>
                    <a:lnTo>
                      <a:pt x="3" y="50"/>
                    </a:lnTo>
                    <a:lnTo>
                      <a:pt x="1" y="44"/>
                    </a:lnTo>
                    <a:lnTo>
                      <a:pt x="0" y="38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3" y="4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0" name="Freeform 68"/>
              <p:cNvSpPr>
                <a:spLocks/>
              </p:cNvSpPr>
              <p:nvPr/>
            </p:nvSpPr>
            <p:spPr bwMode="auto">
              <a:xfrm>
                <a:off x="2867" y="2701"/>
                <a:ext cx="44" cy="7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3" y="0"/>
                  </a:cxn>
                  <a:cxn ang="0">
                    <a:pos x="43" y="2"/>
                  </a:cxn>
                  <a:cxn ang="0">
                    <a:pos x="44" y="3"/>
                  </a:cxn>
                  <a:cxn ang="0">
                    <a:pos x="44" y="4"/>
                  </a:cxn>
                  <a:cxn ang="0">
                    <a:pos x="43" y="5"/>
                  </a:cxn>
                  <a:cxn ang="0">
                    <a:pos x="43" y="7"/>
                  </a:cxn>
                  <a:cxn ang="0">
                    <a:pos x="42" y="8"/>
                  </a:cxn>
                  <a:cxn ang="0">
                    <a:pos x="11" y="8"/>
                  </a:cxn>
                  <a:cxn ang="0">
                    <a:pos x="11" y="34"/>
                  </a:cxn>
                  <a:cxn ang="0">
                    <a:pos x="39" y="34"/>
                  </a:cxn>
                  <a:cxn ang="0">
                    <a:pos x="39" y="41"/>
                  </a:cxn>
                  <a:cxn ang="0">
                    <a:pos x="38" y="41"/>
                  </a:cxn>
                  <a:cxn ang="0">
                    <a:pos x="38" y="42"/>
                  </a:cxn>
                  <a:cxn ang="0">
                    <a:pos x="11" y="42"/>
                  </a:cxn>
                  <a:cxn ang="0">
                    <a:pos x="11" y="71"/>
                  </a:cxn>
                  <a:cxn ang="0">
                    <a:pos x="43" y="71"/>
                  </a:cxn>
                  <a:cxn ang="0">
                    <a:pos x="44" y="72"/>
                  </a:cxn>
                  <a:cxn ang="0">
                    <a:pos x="44" y="78"/>
                  </a:cxn>
                  <a:cxn ang="0">
                    <a:pos x="43" y="79"/>
                  </a:cxn>
                  <a:cxn ang="0">
                    <a:pos x="2" y="79"/>
                  </a:cxn>
                  <a:cxn ang="0">
                    <a:pos x="0" y="77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44" h="79">
                    <a:moveTo>
                      <a:pt x="2" y="0"/>
                    </a:moveTo>
                    <a:lnTo>
                      <a:pt x="43" y="0"/>
                    </a:lnTo>
                    <a:lnTo>
                      <a:pt x="43" y="2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3" y="5"/>
                    </a:lnTo>
                    <a:lnTo>
                      <a:pt x="43" y="7"/>
                    </a:lnTo>
                    <a:lnTo>
                      <a:pt x="42" y="8"/>
                    </a:lnTo>
                    <a:lnTo>
                      <a:pt x="11" y="8"/>
                    </a:lnTo>
                    <a:lnTo>
                      <a:pt x="11" y="34"/>
                    </a:lnTo>
                    <a:lnTo>
                      <a:pt x="39" y="34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11" y="42"/>
                    </a:lnTo>
                    <a:lnTo>
                      <a:pt x="11" y="71"/>
                    </a:lnTo>
                    <a:lnTo>
                      <a:pt x="43" y="71"/>
                    </a:lnTo>
                    <a:lnTo>
                      <a:pt x="44" y="72"/>
                    </a:lnTo>
                    <a:lnTo>
                      <a:pt x="44" y="78"/>
                    </a:lnTo>
                    <a:lnTo>
                      <a:pt x="43" y="79"/>
                    </a:lnTo>
                    <a:lnTo>
                      <a:pt x="2" y="79"/>
                    </a:lnTo>
                    <a:lnTo>
                      <a:pt x="0" y="77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1" name="Rectangle 69"/>
              <p:cNvSpPr>
                <a:spLocks noChangeArrowheads="1"/>
              </p:cNvSpPr>
              <p:nvPr/>
            </p:nvSpPr>
            <p:spPr bwMode="auto">
              <a:xfrm>
                <a:off x="3347" y="2289"/>
                <a:ext cx="119" cy="159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2" name="Line 70"/>
              <p:cNvSpPr>
                <a:spLocks noChangeShapeType="1"/>
              </p:cNvSpPr>
              <p:nvPr/>
            </p:nvSpPr>
            <p:spPr bwMode="auto">
              <a:xfrm>
                <a:off x="3347" y="2289"/>
                <a:ext cx="11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3" name="Line 71"/>
              <p:cNvSpPr>
                <a:spLocks noChangeShapeType="1"/>
              </p:cNvSpPr>
              <p:nvPr/>
            </p:nvSpPr>
            <p:spPr bwMode="auto">
              <a:xfrm>
                <a:off x="3466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4" name="Line 72"/>
              <p:cNvSpPr>
                <a:spLocks noChangeShapeType="1"/>
              </p:cNvSpPr>
              <p:nvPr/>
            </p:nvSpPr>
            <p:spPr bwMode="auto">
              <a:xfrm flipH="1">
                <a:off x="3347" y="2448"/>
                <a:ext cx="11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5" name="Line 73"/>
              <p:cNvSpPr>
                <a:spLocks noChangeShapeType="1"/>
              </p:cNvSpPr>
              <p:nvPr/>
            </p:nvSpPr>
            <p:spPr bwMode="auto">
              <a:xfrm flipV="1">
                <a:off x="3347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6" name="Rectangle 74"/>
              <p:cNvSpPr>
                <a:spLocks noChangeArrowheads="1"/>
              </p:cNvSpPr>
              <p:nvPr/>
            </p:nvSpPr>
            <p:spPr bwMode="auto">
              <a:xfrm>
                <a:off x="3624" y="2289"/>
                <a:ext cx="80" cy="159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7" name="Line 75"/>
              <p:cNvSpPr>
                <a:spLocks noChangeShapeType="1"/>
              </p:cNvSpPr>
              <p:nvPr/>
            </p:nvSpPr>
            <p:spPr bwMode="auto">
              <a:xfrm>
                <a:off x="3624" y="2289"/>
                <a:ext cx="80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8" name="Line 76"/>
              <p:cNvSpPr>
                <a:spLocks noChangeShapeType="1"/>
              </p:cNvSpPr>
              <p:nvPr/>
            </p:nvSpPr>
            <p:spPr bwMode="auto">
              <a:xfrm>
                <a:off x="3704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49" name="Line 77"/>
              <p:cNvSpPr>
                <a:spLocks noChangeShapeType="1"/>
              </p:cNvSpPr>
              <p:nvPr/>
            </p:nvSpPr>
            <p:spPr bwMode="auto">
              <a:xfrm flipH="1">
                <a:off x="3624" y="2448"/>
                <a:ext cx="80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0" name="Line 78"/>
              <p:cNvSpPr>
                <a:spLocks noChangeShapeType="1"/>
              </p:cNvSpPr>
              <p:nvPr/>
            </p:nvSpPr>
            <p:spPr bwMode="auto">
              <a:xfrm flipV="1">
                <a:off x="3624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1" name="Freeform 79"/>
              <p:cNvSpPr>
                <a:spLocks/>
              </p:cNvSpPr>
              <p:nvPr/>
            </p:nvSpPr>
            <p:spPr bwMode="auto">
              <a:xfrm>
                <a:off x="3320" y="1989"/>
                <a:ext cx="44" cy="7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3" y="0"/>
                  </a:cxn>
                  <a:cxn ang="0">
                    <a:pos x="43" y="2"/>
                  </a:cxn>
                  <a:cxn ang="0">
                    <a:pos x="44" y="3"/>
                  </a:cxn>
                  <a:cxn ang="0">
                    <a:pos x="44" y="4"/>
                  </a:cxn>
                  <a:cxn ang="0">
                    <a:pos x="43" y="5"/>
                  </a:cxn>
                  <a:cxn ang="0">
                    <a:pos x="43" y="7"/>
                  </a:cxn>
                  <a:cxn ang="0">
                    <a:pos x="42" y="8"/>
                  </a:cxn>
                  <a:cxn ang="0">
                    <a:pos x="10" y="8"/>
                  </a:cxn>
                  <a:cxn ang="0">
                    <a:pos x="10" y="34"/>
                  </a:cxn>
                  <a:cxn ang="0">
                    <a:pos x="39" y="34"/>
                  </a:cxn>
                  <a:cxn ang="0">
                    <a:pos x="39" y="41"/>
                  </a:cxn>
                  <a:cxn ang="0">
                    <a:pos x="38" y="41"/>
                  </a:cxn>
                  <a:cxn ang="0">
                    <a:pos x="38" y="42"/>
                  </a:cxn>
                  <a:cxn ang="0">
                    <a:pos x="10" y="42"/>
                  </a:cxn>
                  <a:cxn ang="0">
                    <a:pos x="10" y="71"/>
                  </a:cxn>
                  <a:cxn ang="0">
                    <a:pos x="43" y="71"/>
                  </a:cxn>
                  <a:cxn ang="0">
                    <a:pos x="44" y="72"/>
                  </a:cxn>
                  <a:cxn ang="0">
                    <a:pos x="44" y="78"/>
                  </a:cxn>
                  <a:cxn ang="0">
                    <a:pos x="43" y="79"/>
                  </a:cxn>
                  <a:cxn ang="0">
                    <a:pos x="2" y="79"/>
                  </a:cxn>
                  <a:cxn ang="0">
                    <a:pos x="0" y="77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44" h="79">
                    <a:moveTo>
                      <a:pt x="2" y="0"/>
                    </a:moveTo>
                    <a:lnTo>
                      <a:pt x="43" y="0"/>
                    </a:lnTo>
                    <a:lnTo>
                      <a:pt x="43" y="2"/>
                    </a:lnTo>
                    <a:lnTo>
                      <a:pt x="44" y="3"/>
                    </a:lnTo>
                    <a:lnTo>
                      <a:pt x="44" y="4"/>
                    </a:lnTo>
                    <a:lnTo>
                      <a:pt x="43" y="5"/>
                    </a:lnTo>
                    <a:lnTo>
                      <a:pt x="43" y="7"/>
                    </a:lnTo>
                    <a:lnTo>
                      <a:pt x="42" y="8"/>
                    </a:lnTo>
                    <a:lnTo>
                      <a:pt x="10" y="8"/>
                    </a:lnTo>
                    <a:lnTo>
                      <a:pt x="10" y="34"/>
                    </a:lnTo>
                    <a:lnTo>
                      <a:pt x="39" y="34"/>
                    </a:lnTo>
                    <a:lnTo>
                      <a:pt x="39" y="41"/>
                    </a:lnTo>
                    <a:lnTo>
                      <a:pt x="38" y="41"/>
                    </a:lnTo>
                    <a:lnTo>
                      <a:pt x="38" y="42"/>
                    </a:lnTo>
                    <a:lnTo>
                      <a:pt x="10" y="42"/>
                    </a:lnTo>
                    <a:lnTo>
                      <a:pt x="10" y="71"/>
                    </a:lnTo>
                    <a:lnTo>
                      <a:pt x="43" y="71"/>
                    </a:lnTo>
                    <a:lnTo>
                      <a:pt x="44" y="72"/>
                    </a:lnTo>
                    <a:lnTo>
                      <a:pt x="44" y="78"/>
                    </a:lnTo>
                    <a:lnTo>
                      <a:pt x="43" y="79"/>
                    </a:lnTo>
                    <a:lnTo>
                      <a:pt x="2" y="79"/>
                    </a:lnTo>
                    <a:lnTo>
                      <a:pt x="0" y="77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2" name="Freeform 80"/>
              <p:cNvSpPr>
                <a:spLocks/>
              </p:cNvSpPr>
              <p:nvPr/>
            </p:nvSpPr>
            <p:spPr bwMode="auto">
              <a:xfrm>
                <a:off x="3373" y="2010"/>
                <a:ext cx="64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1" y="0"/>
                  </a:cxn>
                  <a:cxn ang="0">
                    <a:pos x="62" y="1"/>
                  </a:cxn>
                  <a:cxn ang="0">
                    <a:pos x="62" y="7"/>
                  </a:cxn>
                  <a:cxn ang="0">
                    <a:pos x="61" y="8"/>
                  </a:cxn>
                  <a:cxn ang="0">
                    <a:pos x="61" y="9"/>
                  </a:cxn>
                  <a:cxn ang="0">
                    <a:pos x="50" y="9"/>
                  </a:cxn>
                  <a:cxn ang="0">
                    <a:pos x="50" y="37"/>
                  </a:cxn>
                  <a:cxn ang="0">
                    <a:pos x="51" y="42"/>
                  </a:cxn>
                  <a:cxn ang="0">
                    <a:pos x="51" y="45"/>
                  </a:cxn>
                  <a:cxn ang="0">
                    <a:pos x="53" y="49"/>
                  </a:cxn>
                  <a:cxn ang="0">
                    <a:pos x="53" y="50"/>
                  </a:cxn>
                  <a:cxn ang="0">
                    <a:pos x="54" y="50"/>
                  </a:cxn>
                  <a:cxn ang="0">
                    <a:pos x="55" y="51"/>
                  </a:cxn>
                  <a:cxn ang="0">
                    <a:pos x="56" y="51"/>
                  </a:cxn>
                  <a:cxn ang="0">
                    <a:pos x="58" y="50"/>
                  </a:cxn>
                  <a:cxn ang="0">
                    <a:pos x="64" y="50"/>
                  </a:cxn>
                  <a:cxn ang="0">
                    <a:pos x="64" y="57"/>
                  </a:cxn>
                  <a:cxn ang="0">
                    <a:pos x="63" y="57"/>
                  </a:cxn>
                  <a:cxn ang="0">
                    <a:pos x="62" y="58"/>
                  </a:cxn>
                  <a:cxn ang="0">
                    <a:pos x="61" y="58"/>
                  </a:cxn>
                  <a:cxn ang="0">
                    <a:pos x="59" y="60"/>
                  </a:cxn>
                  <a:cxn ang="0">
                    <a:pos x="52" y="60"/>
                  </a:cxn>
                  <a:cxn ang="0">
                    <a:pos x="46" y="56"/>
                  </a:cxn>
                  <a:cxn ang="0">
                    <a:pos x="44" y="54"/>
                  </a:cxn>
                  <a:cxn ang="0">
                    <a:pos x="43" y="51"/>
                  </a:cxn>
                  <a:cxn ang="0">
                    <a:pos x="42" y="49"/>
                  </a:cxn>
                  <a:cxn ang="0">
                    <a:pos x="40" y="46"/>
                  </a:cxn>
                  <a:cxn ang="0">
                    <a:pos x="40" y="42"/>
                  </a:cxn>
                  <a:cxn ang="0">
                    <a:pos x="39" y="35"/>
                  </a:cxn>
                  <a:cxn ang="0">
                    <a:pos x="39" y="19"/>
                  </a:cxn>
                  <a:cxn ang="0">
                    <a:pos x="40" y="9"/>
                  </a:cxn>
                  <a:cxn ang="0">
                    <a:pos x="21" y="9"/>
                  </a:cxn>
                  <a:cxn ang="0">
                    <a:pos x="20" y="27"/>
                  </a:cxn>
                  <a:cxn ang="0">
                    <a:pos x="20" y="34"/>
                  </a:cxn>
                  <a:cxn ang="0">
                    <a:pos x="19" y="40"/>
                  </a:cxn>
                  <a:cxn ang="0">
                    <a:pos x="18" y="46"/>
                  </a:cxn>
                  <a:cxn ang="0">
                    <a:pos x="17" y="50"/>
                  </a:cxn>
                  <a:cxn ang="0">
                    <a:pos x="16" y="53"/>
                  </a:cxn>
                  <a:cxn ang="0">
                    <a:pos x="15" y="55"/>
                  </a:cxn>
                  <a:cxn ang="0">
                    <a:pos x="14" y="56"/>
                  </a:cxn>
                  <a:cxn ang="0">
                    <a:pos x="14" y="57"/>
                  </a:cxn>
                  <a:cxn ang="0">
                    <a:pos x="13" y="58"/>
                  </a:cxn>
                  <a:cxn ang="0">
                    <a:pos x="4" y="58"/>
                  </a:cxn>
                  <a:cxn ang="0">
                    <a:pos x="4" y="55"/>
                  </a:cxn>
                  <a:cxn ang="0">
                    <a:pos x="5" y="54"/>
                  </a:cxn>
                  <a:cxn ang="0">
                    <a:pos x="5" y="52"/>
                  </a:cxn>
                  <a:cxn ang="0">
                    <a:pos x="6" y="50"/>
                  </a:cxn>
                  <a:cxn ang="0">
                    <a:pos x="7" y="47"/>
                  </a:cxn>
                  <a:cxn ang="0">
                    <a:pos x="8" y="43"/>
                  </a:cxn>
                  <a:cxn ang="0">
                    <a:pos x="10" y="32"/>
                  </a:cxn>
                  <a:cxn ang="0">
                    <a:pos x="11" y="26"/>
                  </a:cxn>
                  <a:cxn ang="0">
                    <a:pos x="11" y="9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64" h="60">
                    <a:moveTo>
                      <a:pt x="0" y="0"/>
                    </a:moveTo>
                    <a:lnTo>
                      <a:pt x="61" y="0"/>
                    </a:lnTo>
                    <a:lnTo>
                      <a:pt x="62" y="1"/>
                    </a:lnTo>
                    <a:lnTo>
                      <a:pt x="62" y="7"/>
                    </a:lnTo>
                    <a:lnTo>
                      <a:pt x="61" y="8"/>
                    </a:lnTo>
                    <a:lnTo>
                      <a:pt x="61" y="9"/>
                    </a:lnTo>
                    <a:lnTo>
                      <a:pt x="50" y="9"/>
                    </a:lnTo>
                    <a:lnTo>
                      <a:pt x="50" y="37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53" y="49"/>
                    </a:lnTo>
                    <a:lnTo>
                      <a:pt x="53" y="50"/>
                    </a:lnTo>
                    <a:lnTo>
                      <a:pt x="54" y="50"/>
                    </a:lnTo>
                    <a:lnTo>
                      <a:pt x="55" y="51"/>
                    </a:lnTo>
                    <a:lnTo>
                      <a:pt x="56" y="51"/>
                    </a:lnTo>
                    <a:lnTo>
                      <a:pt x="58" y="50"/>
                    </a:lnTo>
                    <a:lnTo>
                      <a:pt x="64" y="50"/>
                    </a:lnTo>
                    <a:lnTo>
                      <a:pt x="64" y="57"/>
                    </a:lnTo>
                    <a:lnTo>
                      <a:pt x="63" y="57"/>
                    </a:lnTo>
                    <a:lnTo>
                      <a:pt x="62" y="58"/>
                    </a:lnTo>
                    <a:lnTo>
                      <a:pt x="61" y="58"/>
                    </a:lnTo>
                    <a:lnTo>
                      <a:pt x="59" y="60"/>
                    </a:lnTo>
                    <a:lnTo>
                      <a:pt x="52" y="60"/>
                    </a:lnTo>
                    <a:lnTo>
                      <a:pt x="46" y="56"/>
                    </a:lnTo>
                    <a:lnTo>
                      <a:pt x="44" y="54"/>
                    </a:lnTo>
                    <a:lnTo>
                      <a:pt x="43" y="51"/>
                    </a:lnTo>
                    <a:lnTo>
                      <a:pt x="42" y="49"/>
                    </a:lnTo>
                    <a:lnTo>
                      <a:pt x="40" y="46"/>
                    </a:lnTo>
                    <a:lnTo>
                      <a:pt x="40" y="42"/>
                    </a:lnTo>
                    <a:lnTo>
                      <a:pt x="39" y="35"/>
                    </a:lnTo>
                    <a:lnTo>
                      <a:pt x="39" y="19"/>
                    </a:lnTo>
                    <a:lnTo>
                      <a:pt x="40" y="9"/>
                    </a:lnTo>
                    <a:lnTo>
                      <a:pt x="21" y="9"/>
                    </a:lnTo>
                    <a:lnTo>
                      <a:pt x="20" y="27"/>
                    </a:lnTo>
                    <a:lnTo>
                      <a:pt x="20" y="34"/>
                    </a:lnTo>
                    <a:lnTo>
                      <a:pt x="19" y="40"/>
                    </a:lnTo>
                    <a:lnTo>
                      <a:pt x="18" y="46"/>
                    </a:lnTo>
                    <a:lnTo>
                      <a:pt x="17" y="50"/>
                    </a:lnTo>
                    <a:lnTo>
                      <a:pt x="16" y="53"/>
                    </a:lnTo>
                    <a:lnTo>
                      <a:pt x="15" y="55"/>
                    </a:lnTo>
                    <a:lnTo>
                      <a:pt x="14" y="56"/>
                    </a:lnTo>
                    <a:lnTo>
                      <a:pt x="14" y="57"/>
                    </a:lnTo>
                    <a:lnTo>
                      <a:pt x="13" y="58"/>
                    </a:lnTo>
                    <a:lnTo>
                      <a:pt x="4" y="58"/>
                    </a:lnTo>
                    <a:lnTo>
                      <a:pt x="4" y="55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6" y="50"/>
                    </a:lnTo>
                    <a:lnTo>
                      <a:pt x="7" y="47"/>
                    </a:lnTo>
                    <a:lnTo>
                      <a:pt x="8" y="43"/>
                    </a:lnTo>
                    <a:lnTo>
                      <a:pt x="10" y="32"/>
                    </a:lnTo>
                    <a:lnTo>
                      <a:pt x="11" y="26"/>
                    </a:lnTo>
                    <a:lnTo>
                      <a:pt x="11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3" name="Freeform 81"/>
              <p:cNvSpPr>
                <a:spLocks noEditPoints="1"/>
              </p:cNvSpPr>
              <p:nvPr/>
            </p:nvSpPr>
            <p:spPr bwMode="auto">
              <a:xfrm>
                <a:off x="3449" y="1979"/>
                <a:ext cx="26" cy="91"/>
              </a:xfrm>
              <a:custGeom>
                <a:avLst/>
                <a:gdLst/>
                <a:ahLst/>
                <a:cxnLst>
                  <a:cxn ang="0">
                    <a:pos x="2" y="30"/>
                  </a:cxn>
                  <a:cxn ang="0">
                    <a:pos x="8" y="30"/>
                  </a:cxn>
                  <a:cxn ang="0">
                    <a:pos x="9" y="31"/>
                  </a:cxn>
                  <a:cxn ang="0">
                    <a:pos x="10" y="31"/>
                  </a:cxn>
                  <a:cxn ang="0">
                    <a:pos x="10" y="70"/>
                  </a:cxn>
                  <a:cxn ang="0">
                    <a:pos x="11" y="73"/>
                  </a:cxn>
                  <a:cxn ang="0">
                    <a:pos x="11" y="77"/>
                  </a:cxn>
                  <a:cxn ang="0">
                    <a:pos x="12" y="79"/>
                  </a:cxn>
                  <a:cxn ang="0">
                    <a:pos x="15" y="82"/>
                  </a:cxn>
                  <a:cxn ang="0">
                    <a:pos x="20" y="82"/>
                  </a:cxn>
                  <a:cxn ang="0">
                    <a:pos x="21" y="81"/>
                  </a:cxn>
                  <a:cxn ang="0">
                    <a:pos x="25" y="81"/>
                  </a:cxn>
                  <a:cxn ang="0">
                    <a:pos x="26" y="82"/>
                  </a:cxn>
                  <a:cxn ang="0">
                    <a:pos x="26" y="87"/>
                  </a:cxn>
                  <a:cxn ang="0">
                    <a:pos x="24" y="89"/>
                  </a:cxn>
                  <a:cxn ang="0">
                    <a:pos x="21" y="89"/>
                  </a:cxn>
                  <a:cxn ang="0">
                    <a:pos x="18" y="91"/>
                  </a:cxn>
                  <a:cxn ang="0">
                    <a:pos x="12" y="91"/>
                  </a:cxn>
                  <a:cxn ang="0">
                    <a:pos x="6" y="88"/>
                  </a:cxn>
                  <a:cxn ang="0">
                    <a:pos x="4" y="86"/>
                  </a:cxn>
                  <a:cxn ang="0">
                    <a:pos x="1" y="80"/>
                  </a:cxn>
                  <a:cxn ang="0">
                    <a:pos x="0" y="76"/>
                  </a:cxn>
                  <a:cxn ang="0">
                    <a:pos x="0" y="31"/>
                  </a:cxn>
                  <a:cxn ang="0">
                    <a:pos x="1" y="31"/>
                  </a:cxn>
                  <a:cxn ang="0">
                    <a:pos x="2" y="30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16" y="1"/>
                  </a:cxn>
                  <a:cxn ang="0">
                    <a:pos x="16" y="2"/>
                  </a:cxn>
                  <a:cxn ang="0">
                    <a:pos x="9" y="21"/>
                  </a:cxn>
                  <a:cxn ang="0">
                    <a:pos x="9" y="22"/>
                  </a:cxn>
                  <a:cxn ang="0">
                    <a:pos x="8" y="22"/>
                  </a:cxn>
                  <a:cxn ang="0">
                    <a:pos x="7" y="23"/>
                  </a:cxn>
                  <a:cxn ang="0">
                    <a:pos x="5" y="23"/>
                  </a:cxn>
                  <a:cxn ang="0">
                    <a:pos x="2" y="22"/>
                  </a:cxn>
                  <a:cxn ang="0">
                    <a:pos x="1" y="22"/>
                  </a:cxn>
                  <a:cxn ang="0">
                    <a:pos x="1" y="21"/>
                  </a:cxn>
                  <a:cxn ang="0">
                    <a:pos x="6" y="2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26" h="91">
                    <a:moveTo>
                      <a:pt x="2" y="30"/>
                    </a:moveTo>
                    <a:lnTo>
                      <a:pt x="8" y="30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0" y="70"/>
                    </a:lnTo>
                    <a:lnTo>
                      <a:pt x="11" y="73"/>
                    </a:lnTo>
                    <a:lnTo>
                      <a:pt x="11" y="77"/>
                    </a:lnTo>
                    <a:lnTo>
                      <a:pt x="12" y="79"/>
                    </a:lnTo>
                    <a:lnTo>
                      <a:pt x="15" y="82"/>
                    </a:lnTo>
                    <a:lnTo>
                      <a:pt x="20" y="82"/>
                    </a:lnTo>
                    <a:lnTo>
                      <a:pt x="21" y="81"/>
                    </a:lnTo>
                    <a:lnTo>
                      <a:pt x="25" y="81"/>
                    </a:lnTo>
                    <a:lnTo>
                      <a:pt x="26" y="82"/>
                    </a:lnTo>
                    <a:lnTo>
                      <a:pt x="26" y="87"/>
                    </a:lnTo>
                    <a:lnTo>
                      <a:pt x="24" y="89"/>
                    </a:lnTo>
                    <a:lnTo>
                      <a:pt x="21" y="89"/>
                    </a:lnTo>
                    <a:lnTo>
                      <a:pt x="18" y="91"/>
                    </a:lnTo>
                    <a:lnTo>
                      <a:pt x="12" y="91"/>
                    </a:lnTo>
                    <a:lnTo>
                      <a:pt x="6" y="88"/>
                    </a:lnTo>
                    <a:lnTo>
                      <a:pt x="4" y="86"/>
                    </a:lnTo>
                    <a:lnTo>
                      <a:pt x="1" y="80"/>
                    </a:lnTo>
                    <a:lnTo>
                      <a:pt x="0" y="76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2" y="30"/>
                    </a:lnTo>
                    <a:close/>
                    <a:moveTo>
                      <a:pt x="9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4" name="Freeform 82"/>
              <p:cNvSpPr>
                <a:spLocks/>
              </p:cNvSpPr>
              <p:nvPr/>
            </p:nvSpPr>
            <p:spPr bwMode="auto">
              <a:xfrm>
                <a:off x="3484" y="2009"/>
                <a:ext cx="58" cy="8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0" y="2"/>
                  </a:cxn>
                  <a:cxn ang="0">
                    <a:pos x="11" y="2"/>
                  </a:cxn>
                  <a:cxn ang="0">
                    <a:pos x="11" y="41"/>
                  </a:cxn>
                  <a:cxn ang="0">
                    <a:pos x="13" y="48"/>
                  </a:cxn>
                  <a:cxn ang="0">
                    <a:pos x="16" y="50"/>
                  </a:cxn>
                  <a:cxn ang="0">
                    <a:pos x="18" y="51"/>
                  </a:cxn>
                  <a:cxn ang="0">
                    <a:pos x="22" y="52"/>
                  </a:cxn>
                  <a:cxn ang="0">
                    <a:pos x="25" y="51"/>
                  </a:cxn>
                  <a:cxn ang="0">
                    <a:pos x="30" y="49"/>
                  </a:cxn>
                  <a:cxn ang="0">
                    <a:pos x="37" y="41"/>
                  </a:cxn>
                  <a:cxn ang="0">
                    <a:pos x="37" y="2"/>
                  </a:cxn>
                  <a:cxn ang="0">
                    <a:pos x="38" y="2"/>
                  </a:cxn>
                  <a:cxn ang="0">
                    <a:pos x="38" y="1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46" y="1"/>
                  </a:cxn>
                  <a:cxn ang="0">
                    <a:pos x="48" y="1"/>
                  </a:cxn>
                  <a:cxn ang="0">
                    <a:pos x="48" y="47"/>
                  </a:cxn>
                  <a:cxn ang="0">
                    <a:pos x="49" y="49"/>
                  </a:cxn>
                  <a:cxn ang="0">
                    <a:pos x="49" y="50"/>
                  </a:cxn>
                  <a:cxn ang="0">
                    <a:pos x="51" y="52"/>
                  </a:cxn>
                  <a:cxn ang="0">
                    <a:pos x="55" y="52"/>
                  </a:cxn>
                  <a:cxn ang="0">
                    <a:pos x="56" y="51"/>
                  </a:cxn>
                  <a:cxn ang="0">
                    <a:pos x="58" y="51"/>
                  </a:cxn>
                  <a:cxn ang="0">
                    <a:pos x="58" y="58"/>
                  </a:cxn>
                  <a:cxn ang="0">
                    <a:pos x="57" y="59"/>
                  </a:cxn>
                  <a:cxn ang="0">
                    <a:pos x="56" y="59"/>
                  </a:cxn>
                  <a:cxn ang="0">
                    <a:pos x="55" y="61"/>
                  </a:cxn>
                  <a:cxn ang="0">
                    <a:pos x="46" y="61"/>
                  </a:cxn>
                  <a:cxn ang="0">
                    <a:pos x="42" y="58"/>
                  </a:cxn>
                  <a:cxn ang="0">
                    <a:pos x="40" y="56"/>
                  </a:cxn>
                  <a:cxn ang="0">
                    <a:pos x="39" y="54"/>
                  </a:cxn>
                  <a:cxn ang="0">
                    <a:pos x="38" y="51"/>
                  </a:cxn>
                  <a:cxn ang="0">
                    <a:pos x="34" y="55"/>
                  </a:cxn>
                  <a:cxn ang="0">
                    <a:pos x="30" y="58"/>
                  </a:cxn>
                  <a:cxn ang="0">
                    <a:pos x="21" y="61"/>
                  </a:cxn>
                  <a:cxn ang="0">
                    <a:pos x="17" y="61"/>
                  </a:cxn>
                  <a:cxn ang="0">
                    <a:pos x="14" y="59"/>
                  </a:cxn>
                  <a:cxn ang="0">
                    <a:pos x="12" y="58"/>
                  </a:cxn>
                  <a:cxn ang="0">
                    <a:pos x="10" y="56"/>
                  </a:cxn>
                  <a:cxn ang="0">
                    <a:pos x="10" y="63"/>
                  </a:cxn>
                  <a:cxn ang="0">
                    <a:pos x="11" y="64"/>
                  </a:cxn>
                  <a:cxn ang="0">
                    <a:pos x="11" y="80"/>
                  </a:cxn>
                  <a:cxn ang="0">
                    <a:pos x="10" y="81"/>
                  </a:cxn>
                  <a:cxn ang="0">
                    <a:pos x="10" y="82"/>
                  </a:cxn>
                  <a:cxn ang="0">
                    <a:pos x="1" y="82"/>
                  </a:cxn>
                  <a:cxn ang="0">
                    <a:pos x="0" y="81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58" h="82">
                    <a:moveTo>
                      <a:pt x="1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1"/>
                    </a:lnTo>
                    <a:lnTo>
                      <a:pt x="13" y="48"/>
                    </a:lnTo>
                    <a:lnTo>
                      <a:pt x="16" y="50"/>
                    </a:lnTo>
                    <a:lnTo>
                      <a:pt x="18" y="51"/>
                    </a:lnTo>
                    <a:lnTo>
                      <a:pt x="22" y="52"/>
                    </a:lnTo>
                    <a:lnTo>
                      <a:pt x="25" y="51"/>
                    </a:lnTo>
                    <a:lnTo>
                      <a:pt x="30" y="49"/>
                    </a:lnTo>
                    <a:lnTo>
                      <a:pt x="37" y="41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8" y="47"/>
                    </a:lnTo>
                    <a:lnTo>
                      <a:pt x="49" y="49"/>
                    </a:lnTo>
                    <a:lnTo>
                      <a:pt x="49" y="50"/>
                    </a:lnTo>
                    <a:lnTo>
                      <a:pt x="51" y="52"/>
                    </a:lnTo>
                    <a:lnTo>
                      <a:pt x="55" y="52"/>
                    </a:lnTo>
                    <a:lnTo>
                      <a:pt x="56" y="51"/>
                    </a:lnTo>
                    <a:lnTo>
                      <a:pt x="58" y="51"/>
                    </a:lnTo>
                    <a:lnTo>
                      <a:pt x="58" y="58"/>
                    </a:lnTo>
                    <a:lnTo>
                      <a:pt x="57" y="59"/>
                    </a:lnTo>
                    <a:lnTo>
                      <a:pt x="56" y="59"/>
                    </a:lnTo>
                    <a:lnTo>
                      <a:pt x="55" y="61"/>
                    </a:lnTo>
                    <a:lnTo>
                      <a:pt x="46" y="61"/>
                    </a:lnTo>
                    <a:lnTo>
                      <a:pt x="42" y="58"/>
                    </a:lnTo>
                    <a:lnTo>
                      <a:pt x="40" y="56"/>
                    </a:lnTo>
                    <a:lnTo>
                      <a:pt x="39" y="54"/>
                    </a:lnTo>
                    <a:lnTo>
                      <a:pt x="38" y="51"/>
                    </a:lnTo>
                    <a:lnTo>
                      <a:pt x="34" y="55"/>
                    </a:lnTo>
                    <a:lnTo>
                      <a:pt x="30" y="58"/>
                    </a:lnTo>
                    <a:lnTo>
                      <a:pt x="21" y="61"/>
                    </a:lnTo>
                    <a:lnTo>
                      <a:pt x="17" y="61"/>
                    </a:lnTo>
                    <a:lnTo>
                      <a:pt x="14" y="59"/>
                    </a:lnTo>
                    <a:lnTo>
                      <a:pt x="12" y="58"/>
                    </a:lnTo>
                    <a:lnTo>
                      <a:pt x="10" y="56"/>
                    </a:lnTo>
                    <a:lnTo>
                      <a:pt x="10" y="63"/>
                    </a:lnTo>
                    <a:lnTo>
                      <a:pt x="11" y="64"/>
                    </a:lnTo>
                    <a:lnTo>
                      <a:pt x="11" y="80"/>
                    </a:lnTo>
                    <a:lnTo>
                      <a:pt x="10" y="81"/>
                    </a:lnTo>
                    <a:lnTo>
                      <a:pt x="10" y="82"/>
                    </a:lnTo>
                    <a:lnTo>
                      <a:pt x="1" y="82"/>
                    </a:lnTo>
                    <a:lnTo>
                      <a:pt x="0" y="8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5" name="Freeform 83"/>
              <p:cNvSpPr>
                <a:spLocks noEditPoints="1"/>
              </p:cNvSpPr>
              <p:nvPr/>
            </p:nvSpPr>
            <p:spPr bwMode="auto">
              <a:xfrm>
                <a:off x="3549" y="2008"/>
                <a:ext cx="54" cy="62"/>
              </a:xfrm>
              <a:custGeom>
                <a:avLst/>
                <a:gdLst/>
                <a:ahLst/>
                <a:cxnLst>
                  <a:cxn ang="0">
                    <a:pos x="27" y="9"/>
                  </a:cxn>
                  <a:cxn ang="0">
                    <a:pos x="23" y="10"/>
                  </a:cxn>
                  <a:cxn ang="0">
                    <a:pos x="20" y="11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12" y="18"/>
                  </a:cxn>
                  <a:cxn ang="0">
                    <a:pos x="10" y="27"/>
                  </a:cxn>
                  <a:cxn ang="0">
                    <a:pos x="10" y="35"/>
                  </a:cxn>
                  <a:cxn ang="0">
                    <a:pos x="12" y="44"/>
                  </a:cxn>
                  <a:cxn ang="0">
                    <a:pos x="13" y="47"/>
                  </a:cxn>
                  <a:cxn ang="0">
                    <a:pos x="15" y="49"/>
                  </a:cxn>
                  <a:cxn ang="0">
                    <a:pos x="19" y="51"/>
                  </a:cxn>
                  <a:cxn ang="0">
                    <a:pos x="23" y="53"/>
                  </a:cxn>
                  <a:cxn ang="0">
                    <a:pos x="30" y="53"/>
                  </a:cxn>
                  <a:cxn ang="0">
                    <a:pos x="39" y="49"/>
                  </a:cxn>
                  <a:cxn ang="0">
                    <a:pos x="40" y="47"/>
                  </a:cxn>
                  <a:cxn ang="0">
                    <a:pos x="42" y="44"/>
                  </a:cxn>
                  <a:cxn ang="0">
                    <a:pos x="43" y="40"/>
                  </a:cxn>
                  <a:cxn ang="0">
                    <a:pos x="44" y="36"/>
                  </a:cxn>
                  <a:cxn ang="0">
                    <a:pos x="44" y="27"/>
                  </a:cxn>
                  <a:cxn ang="0">
                    <a:pos x="43" y="22"/>
                  </a:cxn>
                  <a:cxn ang="0">
                    <a:pos x="41" y="16"/>
                  </a:cxn>
                  <a:cxn ang="0">
                    <a:pos x="39" y="13"/>
                  </a:cxn>
                  <a:cxn ang="0">
                    <a:pos x="35" y="11"/>
                  </a:cxn>
                  <a:cxn ang="0">
                    <a:pos x="27" y="9"/>
                  </a:cxn>
                  <a:cxn ang="0">
                    <a:pos x="28" y="0"/>
                  </a:cxn>
                  <a:cxn ang="0">
                    <a:pos x="34" y="1"/>
                  </a:cxn>
                  <a:cxn ang="0">
                    <a:pos x="40" y="2"/>
                  </a:cxn>
                  <a:cxn ang="0">
                    <a:pos x="48" y="9"/>
                  </a:cxn>
                  <a:cxn ang="0">
                    <a:pos x="51" y="13"/>
                  </a:cxn>
                  <a:cxn ang="0">
                    <a:pos x="53" y="18"/>
                  </a:cxn>
                  <a:cxn ang="0">
                    <a:pos x="54" y="22"/>
                  </a:cxn>
                  <a:cxn ang="0">
                    <a:pos x="54" y="37"/>
                  </a:cxn>
                  <a:cxn ang="0">
                    <a:pos x="53" y="44"/>
                  </a:cxn>
                  <a:cxn ang="0">
                    <a:pos x="50" y="49"/>
                  </a:cxn>
                  <a:cxn ang="0">
                    <a:pos x="48" y="53"/>
                  </a:cxn>
                  <a:cxn ang="0">
                    <a:pos x="44" y="56"/>
                  </a:cxn>
                  <a:cxn ang="0">
                    <a:pos x="39" y="59"/>
                  </a:cxn>
                  <a:cxn ang="0">
                    <a:pos x="35" y="60"/>
                  </a:cxn>
                  <a:cxn ang="0">
                    <a:pos x="31" y="62"/>
                  </a:cxn>
                  <a:cxn ang="0">
                    <a:pos x="20" y="62"/>
                  </a:cxn>
                  <a:cxn ang="0">
                    <a:pos x="14" y="59"/>
                  </a:cxn>
                  <a:cxn ang="0">
                    <a:pos x="10" y="57"/>
                  </a:cxn>
                  <a:cxn ang="0">
                    <a:pos x="6" y="54"/>
                  </a:cxn>
                  <a:cxn ang="0">
                    <a:pos x="3" y="50"/>
                  </a:cxn>
                  <a:cxn ang="0">
                    <a:pos x="1" y="45"/>
                  </a:cxn>
                  <a:cxn ang="0">
                    <a:pos x="0" y="38"/>
                  </a:cxn>
                  <a:cxn ang="0">
                    <a:pos x="0" y="25"/>
                  </a:cxn>
                  <a:cxn ang="0">
                    <a:pos x="3" y="16"/>
                  </a:cxn>
                  <a:cxn ang="0">
                    <a:pos x="9" y="6"/>
                  </a:cxn>
                  <a:cxn ang="0">
                    <a:pos x="12" y="4"/>
                  </a:cxn>
                  <a:cxn ang="0">
                    <a:pos x="15" y="3"/>
                  </a:cxn>
                  <a:cxn ang="0">
                    <a:pos x="19" y="1"/>
                  </a:cxn>
                  <a:cxn ang="0">
                    <a:pos x="23" y="1"/>
                  </a:cxn>
                  <a:cxn ang="0">
                    <a:pos x="28" y="0"/>
                  </a:cxn>
                </a:cxnLst>
                <a:rect l="0" t="0" r="r" b="b"/>
                <a:pathLst>
                  <a:path w="54" h="62">
                    <a:moveTo>
                      <a:pt x="27" y="9"/>
                    </a:moveTo>
                    <a:lnTo>
                      <a:pt x="23" y="10"/>
                    </a:lnTo>
                    <a:lnTo>
                      <a:pt x="20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8"/>
                    </a:lnTo>
                    <a:lnTo>
                      <a:pt x="10" y="27"/>
                    </a:lnTo>
                    <a:lnTo>
                      <a:pt x="10" y="35"/>
                    </a:lnTo>
                    <a:lnTo>
                      <a:pt x="12" y="44"/>
                    </a:lnTo>
                    <a:lnTo>
                      <a:pt x="13" y="47"/>
                    </a:lnTo>
                    <a:lnTo>
                      <a:pt x="15" y="49"/>
                    </a:lnTo>
                    <a:lnTo>
                      <a:pt x="19" y="51"/>
                    </a:lnTo>
                    <a:lnTo>
                      <a:pt x="23" y="53"/>
                    </a:lnTo>
                    <a:lnTo>
                      <a:pt x="30" y="53"/>
                    </a:lnTo>
                    <a:lnTo>
                      <a:pt x="39" y="49"/>
                    </a:lnTo>
                    <a:lnTo>
                      <a:pt x="40" y="47"/>
                    </a:lnTo>
                    <a:lnTo>
                      <a:pt x="42" y="44"/>
                    </a:lnTo>
                    <a:lnTo>
                      <a:pt x="43" y="40"/>
                    </a:lnTo>
                    <a:lnTo>
                      <a:pt x="44" y="36"/>
                    </a:lnTo>
                    <a:lnTo>
                      <a:pt x="44" y="27"/>
                    </a:lnTo>
                    <a:lnTo>
                      <a:pt x="43" y="22"/>
                    </a:lnTo>
                    <a:lnTo>
                      <a:pt x="41" y="16"/>
                    </a:lnTo>
                    <a:lnTo>
                      <a:pt x="39" y="13"/>
                    </a:lnTo>
                    <a:lnTo>
                      <a:pt x="35" y="11"/>
                    </a:lnTo>
                    <a:lnTo>
                      <a:pt x="27" y="9"/>
                    </a:lnTo>
                    <a:close/>
                    <a:moveTo>
                      <a:pt x="28" y="0"/>
                    </a:moveTo>
                    <a:lnTo>
                      <a:pt x="34" y="1"/>
                    </a:lnTo>
                    <a:lnTo>
                      <a:pt x="40" y="2"/>
                    </a:lnTo>
                    <a:lnTo>
                      <a:pt x="48" y="9"/>
                    </a:lnTo>
                    <a:lnTo>
                      <a:pt x="51" y="13"/>
                    </a:lnTo>
                    <a:lnTo>
                      <a:pt x="53" y="18"/>
                    </a:lnTo>
                    <a:lnTo>
                      <a:pt x="54" y="22"/>
                    </a:lnTo>
                    <a:lnTo>
                      <a:pt x="54" y="37"/>
                    </a:lnTo>
                    <a:lnTo>
                      <a:pt x="53" y="44"/>
                    </a:lnTo>
                    <a:lnTo>
                      <a:pt x="50" y="49"/>
                    </a:lnTo>
                    <a:lnTo>
                      <a:pt x="48" y="53"/>
                    </a:lnTo>
                    <a:lnTo>
                      <a:pt x="44" y="56"/>
                    </a:lnTo>
                    <a:lnTo>
                      <a:pt x="39" y="59"/>
                    </a:lnTo>
                    <a:lnTo>
                      <a:pt x="35" y="60"/>
                    </a:lnTo>
                    <a:lnTo>
                      <a:pt x="31" y="62"/>
                    </a:lnTo>
                    <a:lnTo>
                      <a:pt x="20" y="62"/>
                    </a:lnTo>
                    <a:lnTo>
                      <a:pt x="14" y="59"/>
                    </a:lnTo>
                    <a:lnTo>
                      <a:pt x="10" y="57"/>
                    </a:lnTo>
                    <a:lnTo>
                      <a:pt x="6" y="54"/>
                    </a:lnTo>
                    <a:lnTo>
                      <a:pt x="3" y="50"/>
                    </a:lnTo>
                    <a:lnTo>
                      <a:pt x="1" y="45"/>
                    </a:lnTo>
                    <a:lnTo>
                      <a:pt x="0" y="38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9" y="6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6" name="Freeform 84"/>
              <p:cNvSpPr>
                <a:spLocks/>
              </p:cNvSpPr>
              <p:nvPr/>
            </p:nvSpPr>
            <p:spPr bwMode="auto">
              <a:xfrm>
                <a:off x="3612" y="2009"/>
                <a:ext cx="50" cy="5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0"/>
                  </a:cxn>
                  <a:cxn ang="0">
                    <a:pos x="8" y="1"/>
                  </a:cxn>
                  <a:cxn ang="0">
                    <a:pos x="9" y="1"/>
                  </a:cxn>
                  <a:cxn ang="0">
                    <a:pos x="10" y="2"/>
                  </a:cxn>
                  <a:cxn ang="0">
                    <a:pos x="25" y="49"/>
                  </a:cxn>
                  <a:cxn ang="0">
                    <a:pos x="26" y="49"/>
                  </a:cxn>
                  <a:cxn ang="0">
                    <a:pos x="28" y="43"/>
                  </a:cxn>
                  <a:cxn ang="0">
                    <a:pos x="31" y="36"/>
                  </a:cxn>
                  <a:cxn ang="0">
                    <a:pos x="34" y="30"/>
                  </a:cxn>
                  <a:cxn ang="0">
                    <a:pos x="36" y="24"/>
                  </a:cxn>
                  <a:cxn ang="0">
                    <a:pos x="38" y="18"/>
                  </a:cxn>
                  <a:cxn ang="0">
                    <a:pos x="40" y="8"/>
                  </a:cxn>
                  <a:cxn ang="0">
                    <a:pos x="40" y="1"/>
                  </a:cxn>
                  <a:cxn ang="0">
                    <a:pos x="41" y="1"/>
                  </a:cxn>
                  <a:cxn ang="0">
                    <a:pos x="41" y="0"/>
                  </a:cxn>
                  <a:cxn ang="0">
                    <a:pos x="47" y="0"/>
                  </a:cxn>
                  <a:cxn ang="0">
                    <a:pos x="48" y="1"/>
                  </a:cxn>
                  <a:cxn ang="0">
                    <a:pos x="50" y="1"/>
                  </a:cxn>
                  <a:cxn ang="0">
                    <a:pos x="50" y="5"/>
                  </a:cxn>
                  <a:cxn ang="0">
                    <a:pos x="49" y="10"/>
                  </a:cxn>
                  <a:cxn ang="0">
                    <a:pos x="49" y="14"/>
                  </a:cxn>
                  <a:cxn ang="0">
                    <a:pos x="48" y="18"/>
                  </a:cxn>
                  <a:cxn ang="0">
                    <a:pos x="46" y="22"/>
                  </a:cxn>
                  <a:cxn ang="0">
                    <a:pos x="45" y="28"/>
                  </a:cxn>
                  <a:cxn ang="0">
                    <a:pos x="43" y="32"/>
                  </a:cxn>
                  <a:cxn ang="0">
                    <a:pos x="37" y="48"/>
                  </a:cxn>
                  <a:cxn ang="0">
                    <a:pos x="35" y="51"/>
                  </a:cxn>
                  <a:cxn ang="0">
                    <a:pos x="31" y="57"/>
                  </a:cxn>
                  <a:cxn ang="0">
                    <a:pos x="29" y="59"/>
                  </a:cxn>
                  <a:cxn ang="0">
                    <a:pos x="19" y="59"/>
                  </a:cxn>
                  <a:cxn ang="0">
                    <a:pos x="19" y="58"/>
                  </a:cxn>
                  <a:cxn ang="0">
                    <a:pos x="18" y="57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50" h="59">
                    <a:moveTo>
                      <a:pt x="1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25" y="49"/>
                    </a:lnTo>
                    <a:lnTo>
                      <a:pt x="26" y="49"/>
                    </a:lnTo>
                    <a:lnTo>
                      <a:pt x="28" y="43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4"/>
                    </a:lnTo>
                    <a:lnTo>
                      <a:pt x="38" y="18"/>
                    </a:lnTo>
                    <a:lnTo>
                      <a:pt x="40" y="8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5"/>
                    </a:lnTo>
                    <a:lnTo>
                      <a:pt x="49" y="10"/>
                    </a:lnTo>
                    <a:lnTo>
                      <a:pt x="49" y="14"/>
                    </a:lnTo>
                    <a:lnTo>
                      <a:pt x="48" y="18"/>
                    </a:lnTo>
                    <a:lnTo>
                      <a:pt x="46" y="22"/>
                    </a:lnTo>
                    <a:lnTo>
                      <a:pt x="45" y="28"/>
                    </a:lnTo>
                    <a:lnTo>
                      <a:pt x="43" y="32"/>
                    </a:lnTo>
                    <a:lnTo>
                      <a:pt x="37" y="48"/>
                    </a:lnTo>
                    <a:lnTo>
                      <a:pt x="35" y="51"/>
                    </a:lnTo>
                    <a:lnTo>
                      <a:pt x="31" y="57"/>
                    </a:lnTo>
                    <a:lnTo>
                      <a:pt x="29" y="59"/>
                    </a:lnTo>
                    <a:lnTo>
                      <a:pt x="19" y="59"/>
                    </a:lnTo>
                    <a:lnTo>
                      <a:pt x="19" y="58"/>
                    </a:lnTo>
                    <a:lnTo>
                      <a:pt x="18" y="5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7" name="Freeform 85"/>
              <p:cNvSpPr>
                <a:spLocks/>
              </p:cNvSpPr>
              <p:nvPr/>
            </p:nvSpPr>
            <p:spPr bwMode="auto">
              <a:xfrm>
                <a:off x="3671" y="2008"/>
                <a:ext cx="45" cy="62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37" y="2"/>
                  </a:cxn>
                  <a:cxn ang="0">
                    <a:pos x="42" y="4"/>
                  </a:cxn>
                  <a:cxn ang="0">
                    <a:pos x="44" y="7"/>
                  </a:cxn>
                  <a:cxn ang="0">
                    <a:pos x="45" y="11"/>
                  </a:cxn>
                  <a:cxn ang="0">
                    <a:pos x="44" y="14"/>
                  </a:cxn>
                  <a:cxn ang="0">
                    <a:pos x="35" y="11"/>
                  </a:cxn>
                  <a:cxn ang="0">
                    <a:pos x="22" y="9"/>
                  </a:cxn>
                  <a:cxn ang="0">
                    <a:pos x="15" y="12"/>
                  </a:cxn>
                  <a:cxn ang="0">
                    <a:pos x="13" y="19"/>
                  </a:cxn>
                  <a:cxn ang="0">
                    <a:pos x="16" y="23"/>
                  </a:cxn>
                  <a:cxn ang="0">
                    <a:pos x="36" y="25"/>
                  </a:cxn>
                  <a:cxn ang="0">
                    <a:pos x="37" y="27"/>
                  </a:cxn>
                  <a:cxn ang="0">
                    <a:pos x="38" y="28"/>
                  </a:cxn>
                  <a:cxn ang="0">
                    <a:pos x="36" y="34"/>
                  </a:cxn>
                  <a:cxn ang="0">
                    <a:pos x="14" y="36"/>
                  </a:cxn>
                  <a:cxn ang="0">
                    <a:pos x="12" y="39"/>
                  </a:cxn>
                  <a:cxn ang="0">
                    <a:pos x="10" y="46"/>
                  </a:cxn>
                  <a:cxn ang="0">
                    <a:pos x="14" y="51"/>
                  </a:cxn>
                  <a:cxn ang="0">
                    <a:pos x="17" y="52"/>
                  </a:cxn>
                  <a:cxn ang="0">
                    <a:pos x="22" y="53"/>
                  </a:cxn>
                  <a:cxn ang="0">
                    <a:pos x="33" y="52"/>
                  </a:cxn>
                  <a:cxn ang="0">
                    <a:pos x="42" y="49"/>
                  </a:cxn>
                  <a:cxn ang="0">
                    <a:pos x="44" y="48"/>
                  </a:cxn>
                  <a:cxn ang="0">
                    <a:pos x="45" y="49"/>
                  </a:cxn>
                  <a:cxn ang="0">
                    <a:pos x="44" y="56"/>
                  </a:cxn>
                  <a:cxn ang="0">
                    <a:pos x="43" y="57"/>
                  </a:cxn>
                  <a:cxn ang="0">
                    <a:pos x="34" y="60"/>
                  </a:cxn>
                  <a:cxn ang="0">
                    <a:pos x="18" y="62"/>
                  </a:cxn>
                  <a:cxn ang="0">
                    <a:pos x="9" y="58"/>
                  </a:cxn>
                  <a:cxn ang="0">
                    <a:pos x="3" y="54"/>
                  </a:cxn>
                  <a:cxn ang="0">
                    <a:pos x="0" y="48"/>
                  </a:cxn>
                  <a:cxn ang="0">
                    <a:pos x="1" y="39"/>
                  </a:cxn>
                  <a:cxn ang="0">
                    <a:pos x="6" y="32"/>
                  </a:cxn>
                  <a:cxn ang="0">
                    <a:pos x="12" y="30"/>
                  </a:cxn>
                  <a:cxn ang="0">
                    <a:pos x="4" y="24"/>
                  </a:cxn>
                  <a:cxn ang="0">
                    <a:pos x="2" y="21"/>
                  </a:cxn>
                  <a:cxn ang="0">
                    <a:pos x="3" y="11"/>
                  </a:cxn>
                  <a:cxn ang="0">
                    <a:pos x="12" y="3"/>
                  </a:cxn>
                  <a:cxn ang="0">
                    <a:pos x="25" y="0"/>
                  </a:cxn>
                </a:cxnLst>
                <a:rect l="0" t="0" r="r" b="b"/>
                <a:pathLst>
                  <a:path w="45" h="62">
                    <a:moveTo>
                      <a:pt x="25" y="0"/>
                    </a:moveTo>
                    <a:lnTo>
                      <a:pt x="27" y="1"/>
                    </a:lnTo>
                    <a:lnTo>
                      <a:pt x="30" y="1"/>
                    </a:lnTo>
                    <a:lnTo>
                      <a:pt x="37" y="2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4" y="7"/>
                    </a:lnTo>
                    <a:lnTo>
                      <a:pt x="45" y="9"/>
                    </a:lnTo>
                    <a:lnTo>
                      <a:pt x="45" y="11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41" y="14"/>
                    </a:lnTo>
                    <a:lnTo>
                      <a:pt x="35" y="11"/>
                    </a:lnTo>
                    <a:lnTo>
                      <a:pt x="28" y="9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3" y="19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36" y="25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7" y="28"/>
                    </a:lnTo>
                    <a:lnTo>
                      <a:pt x="38" y="28"/>
                    </a:lnTo>
                    <a:lnTo>
                      <a:pt x="38" y="32"/>
                    </a:lnTo>
                    <a:lnTo>
                      <a:pt x="36" y="34"/>
                    </a:lnTo>
                    <a:lnTo>
                      <a:pt x="18" y="34"/>
                    </a:lnTo>
                    <a:lnTo>
                      <a:pt x="14" y="36"/>
                    </a:lnTo>
                    <a:lnTo>
                      <a:pt x="13" y="38"/>
                    </a:lnTo>
                    <a:lnTo>
                      <a:pt x="12" y="39"/>
                    </a:lnTo>
                    <a:lnTo>
                      <a:pt x="10" y="41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4" y="51"/>
                    </a:lnTo>
                    <a:lnTo>
                      <a:pt x="16" y="51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22" y="53"/>
                    </a:lnTo>
                    <a:lnTo>
                      <a:pt x="29" y="53"/>
                    </a:lnTo>
                    <a:lnTo>
                      <a:pt x="33" y="52"/>
                    </a:lnTo>
                    <a:lnTo>
                      <a:pt x="36" y="52"/>
                    </a:lnTo>
                    <a:lnTo>
                      <a:pt x="42" y="49"/>
                    </a:lnTo>
                    <a:lnTo>
                      <a:pt x="43" y="49"/>
                    </a:lnTo>
                    <a:lnTo>
                      <a:pt x="44" y="48"/>
                    </a:lnTo>
                    <a:lnTo>
                      <a:pt x="44" y="49"/>
                    </a:lnTo>
                    <a:lnTo>
                      <a:pt x="45" y="49"/>
                    </a:lnTo>
                    <a:lnTo>
                      <a:pt x="45" y="56"/>
                    </a:lnTo>
                    <a:lnTo>
                      <a:pt x="44" y="56"/>
                    </a:lnTo>
                    <a:lnTo>
                      <a:pt x="44" y="57"/>
                    </a:lnTo>
                    <a:lnTo>
                      <a:pt x="43" y="57"/>
                    </a:lnTo>
                    <a:lnTo>
                      <a:pt x="37" y="60"/>
                    </a:lnTo>
                    <a:lnTo>
                      <a:pt x="34" y="60"/>
                    </a:lnTo>
                    <a:lnTo>
                      <a:pt x="30" y="62"/>
                    </a:lnTo>
                    <a:lnTo>
                      <a:pt x="18" y="62"/>
                    </a:lnTo>
                    <a:lnTo>
                      <a:pt x="14" y="60"/>
                    </a:lnTo>
                    <a:lnTo>
                      <a:pt x="9" y="58"/>
                    </a:lnTo>
                    <a:lnTo>
                      <a:pt x="6" y="57"/>
                    </a:lnTo>
                    <a:lnTo>
                      <a:pt x="3" y="54"/>
                    </a:lnTo>
                    <a:lnTo>
                      <a:pt x="1" y="51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1" y="39"/>
                    </a:lnTo>
                    <a:lnTo>
                      <a:pt x="3" y="35"/>
                    </a:lnTo>
                    <a:lnTo>
                      <a:pt x="6" y="32"/>
                    </a:lnTo>
                    <a:lnTo>
                      <a:pt x="9" y="31"/>
                    </a:lnTo>
                    <a:lnTo>
                      <a:pt x="12" y="30"/>
                    </a:lnTo>
                    <a:lnTo>
                      <a:pt x="7" y="28"/>
                    </a:lnTo>
                    <a:lnTo>
                      <a:pt x="4" y="24"/>
                    </a:lnTo>
                    <a:lnTo>
                      <a:pt x="3" y="22"/>
                    </a:lnTo>
                    <a:lnTo>
                      <a:pt x="2" y="21"/>
                    </a:lnTo>
                    <a:lnTo>
                      <a:pt x="2" y="14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12" y="3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8" name="Freeform 86"/>
              <p:cNvSpPr>
                <a:spLocks/>
              </p:cNvSpPr>
              <p:nvPr/>
            </p:nvSpPr>
            <p:spPr bwMode="auto">
              <a:xfrm>
                <a:off x="3729" y="2008"/>
                <a:ext cx="42" cy="82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33" y="2"/>
                  </a:cxn>
                  <a:cxn ang="0">
                    <a:pos x="37" y="3"/>
                  </a:cxn>
                  <a:cxn ang="0">
                    <a:pos x="40" y="5"/>
                  </a:cxn>
                  <a:cxn ang="0">
                    <a:pos x="41" y="6"/>
                  </a:cxn>
                  <a:cxn ang="0">
                    <a:pos x="40" y="14"/>
                  </a:cxn>
                  <a:cxn ang="0">
                    <a:pos x="39" y="15"/>
                  </a:cxn>
                  <a:cxn ang="0">
                    <a:pos x="36" y="13"/>
                  </a:cxn>
                  <a:cxn ang="0">
                    <a:pos x="31" y="10"/>
                  </a:cxn>
                  <a:cxn ang="0">
                    <a:pos x="19" y="11"/>
                  </a:cxn>
                  <a:cxn ang="0">
                    <a:pos x="14" y="15"/>
                  </a:cxn>
                  <a:cxn ang="0">
                    <a:pos x="10" y="21"/>
                  </a:cxn>
                  <a:cxn ang="0">
                    <a:pos x="13" y="44"/>
                  </a:cxn>
                  <a:cxn ang="0">
                    <a:pos x="20" y="50"/>
                  </a:cxn>
                  <a:cxn ang="0">
                    <a:pos x="25" y="51"/>
                  </a:cxn>
                  <a:cxn ang="0">
                    <a:pos x="37" y="55"/>
                  </a:cxn>
                  <a:cxn ang="0">
                    <a:pos x="41" y="62"/>
                  </a:cxn>
                  <a:cxn ang="0">
                    <a:pos x="41" y="68"/>
                  </a:cxn>
                  <a:cxn ang="0">
                    <a:pos x="39" y="75"/>
                  </a:cxn>
                  <a:cxn ang="0">
                    <a:pos x="36" y="81"/>
                  </a:cxn>
                  <a:cxn ang="0">
                    <a:pos x="27" y="82"/>
                  </a:cxn>
                  <a:cxn ang="0">
                    <a:pos x="28" y="77"/>
                  </a:cxn>
                  <a:cxn ang="0">
                    <a:pos x="32" y="72"/>
                  </a:cxn>
                  <a:cxn ang="0">
                    <a:pos x="33" y="65"/>
                  </a:cxn>
                  <a:cxn ang="0">
                    <a:pos x="29" y="63"/>
                  </a:cxn>
                  <a:cxn ang="0">
                    <a:pos x="25" y="60"/>
                  </a:cxn>
                  <a:cxn ang="0">
                    <a:pos x="20" y="59"/>
                  </a:cxn>
                  <a:cxn ang="0">
                    <a:pos x="12" y="56"/>
                  </a:cxn>
                  <a:cxn ang="0">
                    <a:pos x="5" y="51"/>
                  </a:cxn>
                  <a:cxn ang="0">
                    <a:pos x="2" y="47"/>
                  </a:cxn>
                  <a:cxn ang="0">
                    <a:pos x="1" y="41"/>
                  </a:cxn>
                  <a:cxn ang="0">
                    <a:pos x="0" y="23"/>
                  </a:cxn>
                  <a:cxn ang="0">
                    <a:pos x="4" y="12"/>
                  </a:cxn>
                  <a:cxn ang="0">
                    <a:pos x="10" y="4"/>
                  </a:cxn>
                  <a:cxn ang="0">
                    <a:pos x="25" y="0"/>
                  </a:cxn>
                </a:cxnLst>
                <a:rect l="0" t="0" r="r" b="b"/>
                <a:pathLst>
                  <a:path w="42" h="82">
                    <a:moveTo>
                      <a:pt x="25" y="0"/>
                    </a:moveTo>
                    <a:lnTo>
                      <a:pt x="27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3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0" y="6"/>
                    </a:lnTo>
                    <a:lnTo>
                      <a:pt x="41" y="6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36" y="13"/>
                    </a:lnTo>
                    <a:lnTo>
                      <a:pt x="35" y="12"/>
                    </a:lnTo>
                    <a:lnTo>
                      <a:pt x="31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3" y="18"/>
                    </a:lnTo>
                    <a:lnTo>
                      <a:pt x="10" y="21"/>
                    </a:lnTo>
                    <a:lnTo>
                      <a:pt x="10" y="35"/>
                    </a:lnTo>
                    <a:lnTo>
                      <a:pt x="13" y="44"/>
                    </a:lnTo>
                    <a:lnTo>
                      <a:pt x="17" y="48"/>
                    </a:lnTo>
                    <a:lnTo>
                      <a:pt x="20" y="50"/>
                    </a:lnTo>
                    <a:lnTo>
                      <a:pt x="23" y="51"/>
                    </a:lnTo>
                    <a:lnTo>
                      <a:pt x="25" y="51"/>
                    </a:lnTo>
                    <a:lnTo>
                      <a:pt x="35" y="54"/>
                    </a:lnTo>
                    <a:lnTo>
                      <a:pt x="37" y="55"/>
                    </a:lnTo>
                    <a:lnTo>
                      <a:pt x="39" y="57"/>
                    </a:lnTo>
                    <a:lnTo>
                      <a:pt x="41" y="62"/>
                    </a:lnTo>
                    <a:lnTo>
                      <a:pt x="42" y="66"/>
                    </a:lnTo>
                    <a:lnTo>
                      <a:pt x="41" y="68"/>
                    </a:lnTo>
                    <a:lnTo>
                      <a:pt x="41" y="71"/>
                    </a:lnTo>
                    <a:lnTo>
                      <a:pt x="39" y="75"/>
                    </a:lnTo>
                    <a:lnTo>
                      <a:pt x="39" y="77"/>
                    </a:lnTo>
                    <a:lnTo>
                      <a:pt x="36" y="81"/>
                    </a:lnTo>
                    <a:lnTo>
                      <a:pt x="36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8" y="77"/>
                    </a:lnTo>
                    <a:lnTo>
                      <a:pt x="29" y="76"/>
                    </a:lnTo>
                    <a:lnTo>
                      <a:pt x="32" y="72"/>
                    </a:lnTo>
                    <a:lnTo>
                      <a:pt x="33" y="69"/>
                    </a:lnTo>
                    <a:lnTo>
                      <a:pt x="33" y="65"/>
                    </a:lnTo>
                    <a:lnTo>
                      <a:pt x="32" y="64"/>
                    </a:lnTo>
                    <a:lnTo>
                      <a:pt x="29" y="63"/>
                    </a:lnTo>
                    <a:lnTo>
                      <a:pt x="28" y="62"/>
                    </a:lnTo>
                    <a:lnTo>
                      <a:pt x="25" y="60"/>
                    </a:lnTo>
                    <a:lnTo>
                      <a:pt x="23" y="60"/>
                    </a:lnTo>
                    <a:lnTo>
                      <a:pt x="20" y="59"/>
                    </a:lnTo>
                    <a:lnTo>
                      <a:pt x="18" y="58"/>
                    </a:lnTo>
                    <a:lnTo>
                      <a:pt x="12" y="56"/>
                    </a:lnTo>
                    <a:lnTo>
                      <a:pt x="9" y="55"/>
                    </a:lnTo>
                    <a:lnTo>
                      <a:pt x="5" y="51"/>
                    </a:lnTo>
                    <a:lnTo>
                      <a:pt x="4" y="49"/>
                    </a:lnTo>
                    <a:lnTo>
                      <a:pt x="2" y="47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1" y="17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59" name="Freeform 87"/>
              <p:cNvSpPr>
                <a:spLocks/>
              </p:cNvSpPr>
              <p:nvPr/>
            </p:nvSpPr>
            <p:spPr bwMode="auto">
              <a:xfrm>
                <a:off x="3807" y="1989"/>
                <a:ext cx="49" cy="7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6" y="0"/>
                  </a:cxn>
                  <a:cxn ang="0">
                    <a:pos x="47" y="1"/>
                  </a:cxn>
                  <a:cxn ang="0">
                    <a:pos x="47" y="7"/>
                  </a:cxn>
                  <a:cxn ang="0">
                    <a:pos x="46" y="7"/>
                  </a:cxn>
                  <a:cxn ang="0">
                    <a:pos x="46" y="8"/>
                  </a:cxn>
                  <a:cxn ang="0">
                    <a:pos x="15" y="8"/>
                  </a:cxn>
                  <a:cxn ang="0">
                    <a:pos x="35" y="32"/>
                  </a:cxn>
                  <a:cxn ang="0">
                    <a:pos x="35" y="33"/>
                  </a:cxn>
                  <a:cxn ang="0">
                    <a:pos x="36" y="34"/>
                  </a:cxn>
                  <a:cxn ang="0">
                    <a:pos x="36" y="39"/>
                  </a:cxn>
                  <a:cxn ang="0">
                    <a:pos x="35" y="40"/>
                  </a:cxn>
                  <a:cxn ang="0">
                    <a:pos x="35" y="41"/>
                  </a:cxn>
                  <a:cxn ang="0">
                    <a:pos x="13" y="71"/>
                  </a:cxn>
                  <a:cxn ang="0">
                    <a:pos x="47" y="71"/>
                  </a:cxn>
                  <a:cxn ang="0">
                    <a:pos x="47" y="72"/>
                  </a:cxn>
                  <a:cxn ang="0">
                    <a:pos x="49" y="73"/>
                  </a:cxn>
                  <a:cxn ang="0">
                    <a:pos x="49" y="77"/>
                  </a:cxn>
                  <a:cxn ang="0">
                    <a:pos x="47" y="77"/>
                  </a:cxn>
                  <a:cxn ang="0">
                    <a:pos x="47" y="79"/>
                  </a:cxn>
                  <a:cxn ang="0">
                    <a:pos x="2" y="79"/>
                  </a:cxn>
                  <a:cxn ang="0">
                    <a:pos x="0" y="77"/>
                  </a:cxn>
                  <a:cxn ang="0">
                    <a:pos x="0" y="70"/>
                  </a:cxn>
                  <a:cxn ang="0">
                    <a:pos x="1" y="70"/>
                  </a:cxn>
                  <a:cxn ang="0">
                    <a:pos x="1" y="69"/>
                  </a:cxn>
                  <a:cxn ang="0">
                    <a:pos x="3" y="67"/>
                  </a:cxn>
                  <a:cxn ang="0">
                    <a:pos x="25" y="37"/>
                  </a:cxn>
                  <a:cxn ang="0">
                    <a:pos x="5" y="13"/>
                  </a:cxn>
                  <a:cxn ang="0">
                    <a:pos x="3" y="11"/>
                  </a:cxn>
                  <a:cxn ang="0">
                    <a:pos x="3" y="9"/>
                  </a:cxn>
                  <a:cxn ang="0">
                    <a:pos x="2" y="9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9" h="79">
                    <a:moveTo>
                      <a:pt x="4" y="0"/>
                    </a:moveTo>
                    <a:lnTo>
                      <a:pt x="46" y="0"/>
                    </a:lnTo>
                    <a:lnTo>
                      <a:pt x="47" y="1"/>
                    </a:lnTo>
                    <a:lnTo>
                      <a:pt x="47" y="7"/>
                    </a:lnTo>
                    <a:lnTo>
                      <a:pt x="46" y="7"/>
                    </a:lnTo>
                    <a:lnTo>
                      <a:pt x="46" y="8"/>
                    </a:lnTo>
                    <a:lnTo>
                      <a:pt x="15" y="8"/>
                    </a:lnTo>
                    <a:lnTo>
                      <a:pt x="35" y="32"/>
                    </a:lnTo>
                    <a:lnTo>
                      <a:pt x="35" y="33"/>
                    </a:lnTo>
                    <a:lnTo>
                      <a:pt x="36" y="34"/>
                    </a:lnTo>
                    <a:lnTo>
                      <a:pt x="36" y="39"/>
                    </a:lnTo>
                    <a:lnTo>
                      <a:pt x="35" y="40"/>
                    </a:lnTo>
                    <a:lnTo>
                      <a:pt x="35" y="41"/>
                    </a:lnTo>
                    <a:lnTo>
                      <a:pt x="13" y="71"/>
                    </a:lnTo>
                    <a:lnTo>
                      <a:pt x="47" y="71"/>
                    </a:lnTo>
                    <a:lnTo>
                      <a:pt x="47" y="72"/>
                    </a:lnTo>
                    <a:lnTo>
                      <a:pt x="49" y="73"/>
                    </a:lnTo>
                    <a:lnTo>
                      <a:pt x="49" y="77"/>
                    </a:lnTo>
                    <a:lnTo>
                      <a:pt x="47" y="77"/>
                    </a:lnTo>
                    <a:lnTo>
                      <a:pt x="47" y="79"/>
                    </a:lnTo>
                    <a:lnTo>
                      <a:pt x="2" y="79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3" y="67"/>
                    </a:lnTo>
                    <a:lnTo>
                      <a:pt x="25" y="37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0" name="Freeform 88"/>
              <p:cNvSpPr>
                <a:spLocks/>
              </p:cNvSpPr>
              <p:nvPr/>
            </p:nvSpPr>
            <p:spPr bwMode="auto">
              <a:xfrm>
                <a:off x="3869" y="2009"/>
                <a:ext cx="50" cy="6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0" y="1"/>
                  </a:cxn>
                  <a:cxn ang="0">
                    <a:pos x="11" y="2"/>
                  </a:cxn>
                  <a:cxn ang="0">
                    <a:pos x="11" y="41"/>
                  </a:cxn>
                  <a:cxn ang="0">
                    <a:pos x="12" y="45"/>
                  </a:cxn>
                  <a:cxn ang="0">
                    <a:pos x="14" y="48"/>
                  </a:cxn>
                  <a:cxn ang="0">
                    <a:pos x="16" y="50"/>
                  </a:cxn>
                  <a:cxn ang="0">
                    <a:pos x="20" y="52"/>
                  </a:cxn>
                  <a:cxn ang="0">
                    <a:pos x="28" y="52"/>
                  </a:cxn>
                  <a:cxn ang="0">
                    <a:pos x="31" y="51"/>
                  </a:cxn>
                  <a:cxn ang="0">
                    <a:pos x="35" y="47"/>
                  </a:cxn>
                  <a:cxn ang="0">
                    <a:pos x="37" y="44"/>
                  </a:cxn>
                  <a:cxn ang="0">
                    <a:pos x="38" y="39"/>
                  </a:cxn>
                  <a:cxn ang="0">
                    <a:pos x="39" y="34"/>
                  </a:cxn>
                  <a:cxn ang="0">
                    <a:pos x="39" y="18"/>
                  </a:cxn>
                  <a:cxn ang="0">
                    <a:pos x="38" y="15"/>
                  </a:cxn>
                  <a:cxn ang="0">
                    <a:pos x="38" y="9"/>
                  </a:cxn>
                  <a:cxn ang="0">
                    <a:pos x="37" y="5"/>
                  </a:cxn>
                  <a:cxn ang="0">
                    <a:pos x="37" y="1"/>
                  </a:cxn>
                  <a:cxn ang="0">
                    <a:pos x="38" y="1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7" y="2"/>
                  </a:cxn>
                  <a:cxn ang="0">
                    <a:pos x="48" y="5"/>
                  </a:cxn>
                  <a:cxn ang="0">
                    <a:pos x="48" y="9"/>
                  </a:cxn>
                  <a:cxn ang="0">
                    <a:pos x="50" y="21"/>
                  </a:cxn>
                  <a:cxn ang="0">
                    <a:pos x="50" y="28"/>
                  </a:cxn>
                  <a:cxn ang="0">
                    <a:pos x="49" y="35"/>
                  </a:cxn>
                  <a:cxn ang="0">
                    <a:pos x="48" y="41"/>
                  </a:cxn>
                  <a:cxn ang="0">
                    <a:pos x="46" y="47"/>
                  </a:cxn>
                  <a:cxn ang="0">
                    <a:pos x="42" y="52"/>
                  </a:cxn>
                  <a:cxn ang="0">
                    <a:pos x="39" y="55"/>
                  </a:cxn>
                  <a:cxn ang="0">
                    <a:pos x="34" y="58"/>
                  </a:cxn>
                  <a:cxn ang="0">
                    <a:pos x="29" y="61"/>
                  </a:cxn>
                  <a:cxn ang="0">
                    <a:pos x="17" y="61"/>
                  </a:cxn>
                  <a:cxn ang="0">
                    <a:pos x="12" y="58"/>
                  </a:cxn>
                  <a:cxn ang="0">
                    <a:pos x="6" y="54"/>
                  </a:cxn>
                  <a:cxn ang="0">
                    <a:pos x="1" y="46"/>
                  </a:cxn>
                  <a:cxn ang="0">
                    <a:pos x="0" y="40"/>
                  </a:cxn>
                  <a:cxn ang="0">
                    <a:pos x="0" y="23"/>
                  </a:cxn>
                  <a:cxn ang="0">
                    <a:pos x="1" y="21"/>
                  </a:cxn>
                  <a:cxn ang="0">
                    <a:pos x="1" y="10"/>
                  </a:cxn>
                  <a:cxn ang="0">
                    <a:pos x="0" y="8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50" h="61">
                    <a:moveTo>
                      <a:pt x="2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1" y="41"/>
                    </a:lnTo>
                    <a:lnTo>
                      <a:pt x="12" y="45"/>
                    </a:lnTo>
                    <a:lnTo>
                      <a:pt x="14" y="48"/>
                    </a:lnTo>
                    <a:lnTo>
                      <a:pt x="16" y="50"/>
                    </a:lnTo>
                    <a:lnTo>
                      <a:pt x="20" y="52"/>
                    </a:lnTo>
                    <a:lnTo>
                      <a:pt x="28" y="52"/>
                    </a:lnTo>
                    <a:lnTo>
                      <a:pt x="31" y="51"/>
                    </a:lnTo>
                    <a:lnTo>
                      <a:pt x="35" y="47"/>
                    </a:lnTo>
                    <a:lnTo>
                      <a:pt x="37" y="44"/>
                    </a:lnTo>
                    <a:lnTo>
                      <a:pt x="38" y="39"/>
                    </a:lnTo>
                    <a:lnTo>
                      <a:pt x="39" y="34"/>
                    </a:lnTo>
                    <a:lnTo>
                      <a:pt x="39" y="18"/>
                    </a:lnTo>
                    <a:lnTo>
                      <a:pt x="38" y="15"/>
                    </a:lnTo>
                    <a:lnTo>
                      <a:pt x="38" y="9"/>
                    </a:lnTo>
                    <a:lnTo>
                      <a:pt x="37" y="5"/>
                    </a:lnTo>
                    <a:lnTo>
                      <a:pt x="37" y="1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7" y="2"/>
                    </a:lnTo>
                    <a:lnTo>
                      <a:pt x="48" y="5"/>
                    </a:lnTo>
                    <a:lnTo>
                      <a:pt x="48" y="9"/>
                    </a:lnTo>
                    <a:lnTo>
                      <a:pt x="50" y="21"/>
                    </a:lnTo>
                    <a:lnTo>
                      <a:pt x="50" y="28"/>
                    </a:lnTo>
                    <a:lnTo>
                      <a:pt x="49" y="35"/>
                    </a:lnTo>
                    <a:lnTo>
                      <a:pt x="48" y="41"/>
                    </a:lnTo>
                    <a:lnTo>
                      <a:pt x="46" y="47"/>
                    </a:lnTo>
                    <a:lnTo>
                      <a:pt x="42" y="52"/>
                    </a:lnTo>
                    <a:lnTo>
                      <a:pt x="39" y="55"/>
                    </a:lnTo>
                    <a:lnTo>
                      <a:pt x="34" y="58"/>
                    </a:lnTo>
                    <a:lnTo>
                      <a:pt x="29" y="61"/>
                    </a:lnTo>
                    <a:lnTo>
                      <a:pt x="17" y="61"/>
                    </a:lnTo>
                    <a:lnTo>
                      <a:pt x="12" y="58"/>
                    </a:lnTo>
                    <a:lnTo>
                      <a:pt x="6" y="54"/>
                    </a:lnTo>
                    <a:lnTo>
                      <a:pt x="1" y="46"/>
                    </a:lnTo>
                    <a:lnTo>
                      <a:pt x="0" y="40"/>
                    </a:lnTo>
                    <a:lnTo>
                      <a:pt x="0" y="23"/>
                    </a:lnTo>
                    <a:lnTo>
                      <a:pt x="1" y="2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1" name="Freeform 89"/>
              <p:cNvSpPr>
                <a:spLocks/>
              </p:cNvSpPr>
              <p:nvPr/>
            </p:nvSpPr>
            <p:spPr bwMode="auto">
              <a:xfrm>
                <a:off x="3930" y="2009"/>
                <a:ext cx="52" cy="5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0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27" y="49"/>
                  </a:cxn>
                  <a:cxn ang="0">
                    <a:pos x="33" y="36"/>
                  </a:cxn>
                  <a:cxn ang="0">
                    <a:pos x="35" y="30"/>
                  </a:cxn>
                  <a:cxn ang="0">
                    <a:pos x="37" y="24"/>
                  </a:cxn>
                  <a:cxn ang="0">
                    <a:pos x="39" y="18"/>
                  </a:cxn>
                  <a:cxn ang="0">
                    <a:pos x="41" y="13"/>
                  </a:cxn>
                  <a:cxn ang="0">
                    <a:pos x="41" y="8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3" y="0"/>
                  </a:cxn>
                  <a:cxn ang="0">
                    <a:pos x="49" y="0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2"/>
                  </a:cxn>
                  <a:cxn ang="0">
                    <a:pos x="52" y="5"/>
                  </a:cxn>
                  <a:cxn ang="0">
                    <a:pos x="48" y="22"/>
                  </a:cxn>
                  <a:cxn ang="0">
                    <a:pos x="47" y="28"/>
                  </a:cxn>
                  <a:cxn ang="0">
                    <a:pos x="45" y="32"/>
                  </a:cxn>
                  <a:cxn ang="0">
                    <a:pos x="38" y="48"/>
                  </a:cxn>
                  <a:cxn ang="0">
                    <a:pos x="36" y="51"/>
                  </a:cxn>
                  <a:cxn ang="0">
                    <a:pos x="33" y="57"/>
                  </a:cxn>
                  <a:cxn ang="0">
                    <a:pos x="31" y="59"/>
                  </a:cxn>
                  <a:cxn ang="0">
                    <a:pos x="20" y="59"/>
                  </a:cxn>
                  <a:cxn ang="0">
                    <a:pos x="20" y="58"/>
                  </a:cxn>
                  <a:cxn ang="0">
                    <a:pos x="19" y="58"/>
                  </a:cxn>
                  <a:cxn ang="0">
                    <a:pos x="19" y="57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52" h="59">
                    <a:moveTo>
                      <a:pt x="3" y="0"/>
                    </a:moveTo>
                    <a:lnTo>
                      <a:pt x="9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27" y="49"/>
                    </a:lnTo>
                    <a:lnTo>
                      <a:pt x="33" y="36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8"/>
                    </a:lnTo>
                    <a:lnTo>
                      <a:pt x="41" y="13"/>
                    </a:lnTo>
                    <a:lnTo>
                      <a:pt x="41" y="8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2"/>
                    </a:lnTo>
                    <a:lnTo>
                      <a:pt x="52" y="5"/>
                    </a:lnTo>
                    <a:lnTo>
                      <a:pt x="48" y="22"/>
                    </a:lnTo>
                    <a:lnTo>
                      <a:pt x="47" y="28"/>
                    </a:lnTo>
                    <a:lnTo>
                      <a:pt x="45" y="32"/>
                    </a:lnTo>
                    <a:lnTo>
                      <a:pt x="38" y="48"/>
                    </a:lnTo>
                    <a:lnTo>
                      <a:pt x="36" y="51"/>
                    </a:lnTo>
                    <a:lnTo>
                      <a:pt x="33" y="57"/>
                    </a:lnTo>
                    <a:lnTo>
                      <a:pt x="31" y="59"/>
                    </a:lnTo>
                    <a:lnTo>
                      <a:pt x="20" y="59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9" y="57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2" name="Freeform 90"/>
              <p:cNvSpPr>
                <a:spLocks noEditPoints="1"/>
              </p:cNvSpPr>
              <p:nvPr/>
            </p:nvSpPr>
            <p:spPr bwMode="auto">
              <a:xfrm>
                <a:off x="3991" y="1981"/>
                <a:ext cx="53" cy="89"/>
              </a:xfrm>
              <a:custGeom>
                <a:avLst/>
                <a:gdLst/>
                <a:ahLst/>
                <a:cxnLst>
                  <a:cxn ang="0">
                    <a:pos x="23" y="38"/>
                  </a:cxn>
                  <a:cxn ang="0">
                    <a:pos x="17" y="42"/>
                  </a:cxn>
                  <a:cxn ang="0">
                    <a:pos x="11" y="52"/>
                  </a:cxn>
                  <a:cxn ang="0">
                    <a:pos x="10" y="61"/>
                  </a:cxn>
                  <a:cxn ang="0">
                    <a:pos x="11" y="68"/>
                  </a:cxn>
                  <a:cxn ang="0">
                    <a:pos x="14" y="75"/>
                  </a:cxn>
                  <a:cxn ang="0">
                    <a:pos x="20" y="79"/>
                  </a:cxn>
                  <a:cxn ang="0">
                    <a:pos x="30" y="80"/>
                  </a:cxn>
                  <a:cxn ang="0">
                    <a:pos x="36" y="77"/>
                  </a:cxn>
                  <a:cxn ang="0">
                    <a:pos x="42" y="69"/>
                  </a:cxn>
                  <a:cxn ang="0">
                    <a:pos x="43" y="58"/>
                  </a:cxn>
                  <a:cxn ang="0">
                    <a:pos x="31" y="40"/>
                  </a:cxn>
                  <a:cxn ang="0">
                    <a:pos x="29" y="0"/>
                  </a:cxn>
                  <a:cxn ang="0">
                    <a:pos x="35" y="2"/>
                  </a:cxn>
                  <a:cxn ang="0">
                    <a:pos x="44" y="4"/>
                  </a:cxn>
                  <a:cxn ang="0">
                    <a:pos x="47" y="5"/>
                  </a:cxn>
                  <a:cxn ang="0">
                    <a:pos x="48" y="6"/>
                  </a:cxn>
                  <a:cxn ang="0">
                    <a:pos x="49" y="13"/>
                  </a:cxn>
                  <a:cxn ang="0">
                    <a:pos x="42" y="11"/>
                  </a:cxn>
                  <a:cxn ang="0">
                    <a:pos x="35" y="10"/>
                  </a:cxn>
                  <a:cxn ang="0">
                    <a:pos x="26" y="9"/>
                  </a:cxn>
                  <a:cxn ang="0">
                    <a:pos x="21" y="13"/>
                  </a:cxn>
                  <a:cxn ang="0">
                    <a:pos x="26" y="24"/>
                  </a:cxn>
                  <a:cxn ang="0">
                    <a:pos x="32" y="29"/>
                  </a:cxn>
                  <a:cxn ang="0">
                    <a:pos x="40" y="34"/>
                  </a:cxn>
                  <a:cxn ang="0">
                    <a:pos x="46" y="40"/>
                  </a:cxn>
                  <a:cxn ang="0">
                    <a:pos x="51" y="47"/>
                  </a:cxn>
                  <a:cxn ang="0">
                    <a:pos x="53" y="66"/>
                  </a:cxn>
                  <a:cxn ang="0">
                    <a:pos x="50" y="75"/>
                  </a:cxn>
                  <a:cxn ang="0">
                    <a:pos x="43" y="83"/>
                  </a:cxn>
                  <a:cxn ang="0">
                    <a:pos x="34" y="87"/>
                  </a:cxn>
                  <a:cxn ang="0">
                    <a:pos x="22" y="89"/>
                  </a:cxn>
                  <a:cxn ang="0">
                    <a:pos x="14" y="86"/>
                  </a:cxn>
                  <a:cxn ang="0">
                    <a:pos x="6" y="81"/>
                  </a:cxn>
                  <a:cxn ang="0">
                    <a:pos x="1" y="67"/>
                  </a:cxn>
                  <a:cxn ang="0">
                    <a:pos x="1" y="51"/>
                  </a:cxn>
                  <a:cxn ang="0">
                    <a:pos x="9" y="38"/>
                  </a:cxn>
                  <a:cxn ang="0">
                    <a:pos x="19" y="30"/>
                  </a:cxn>
                  <a:cxn ang="0">
                    <a:pos x="14" y="27"/>
                  </a:cxn>
                  <a:cxn ang="0">
                    <a:pos x="10" y="20"/>
                  </a:cxn>
                  <a:cxn ang="0">
                    <a:pos x="11" y="10"/>
                  </a:cxn>
                  <a:cxn ang="0">
                    <a:pos x="15" y="5"/>
                  </a:cxn>
                  <a:cxn ang="0">
                    <a:pos x="21" y="2"/>
                  </a:cxn>
                  <a:cxn ang="0">
                    <a:pos x="29" y="0"/>
                  </a:cxn>
                </a:cxnLst>
                <a:rect l="0" t="0" r="r" b="b"/>
                <a:pathLst>
                  <a:path w="53" h="89">
                    <a:moveTo>
                      <a:pt x="26" y="37"/>
                    </a:moveTo>
                    <a:lnTo>
                      <a:pt x="23" y="38"/>
                    </a:lnTo>
                    <a:lnTo>
                      <a:pt x="20" y="41"/>
                    </a:lnTo>
                    <a:lnTo>
                      <a:pt x="17" y="42"/>
                    </a:lnTo>
                    <a:lnTo>
                      <a:pt x="15" y="46"/>
                    </a:lnTo>
                    <a:lnTo>
                      <a:pt x="11" y="52"/>
                    </a:lnTo>
                    <a:lnTo>
                      <a:pt x="11" y="57"/>
                    </a:lnTo>
                    <a:lnTo>
                      <a:pt x="10" y="61"/>
                    </a:lnTo>
                    <a:lnTo>
                      <a:pt x="11" y="64"/>
                    </a:lnTo>
                    <a:lnTo>
                      <a:pt x="11" y="68"/>
                    </a:lnTo>
                    <a:lnTo>
                      <a:pt x="12" y="72"/>
                    </a:lnTo>
                    <a:lnTo>
                      <a:pt x="14" y="75"/>
                    </a:lnTo>
                    <a:lnTo>
                      <a:pt x="16" y="77"/>
                    </a:lnTo>
                    <a:lnTo>
                      <a:pt x="20" y="79"/>
                    </a:lnTo>
                    <a:lnTo>
                      <a:pt x="23" y="80"/>
                    </a:lnTo>
                    <a:lnTo>
                      <a:pt x="30" y="80"/>
                    </a:lnTo>
                    <a:lnTo>
                      <a:pt x="33" y="79"/>
                    </a:lnTo>
                    <a:lnTo>
                      <a:pt x="36" y="77"/>
                    </a:lnTo>
                    <a:lnTo>
                      <a:pt x="41" y="73"/>
                    </a:lnTo>
                    <a:lnTo>
                      <a:pt x="42" y="69"/>
                    </a:lnTo>
                    <a:lnTo>
                      <a:pt x="43" y="65"/>
                    </a:lnTo>
                    <a:lnTo>
                      <a:pt x="43" y="58"/>
                    </a:lnTo>
                    <a:lnTo>
                      <a:pt x="40" y="48"/>
                    </a:lnTo>
                    <a:lnTo>
                      <a:pt x="31" y="40"/>
                    </a:lnTo>
                    <a:lnTo>
                      <a:pt x="26" y="37"/>
                    </a:lnTo>
                    <a:close/>
                    <a:moveTo>
                      <a:pt x="29" y="0"/>
                    </a:moveTo>
                    <a:lnTo>
                      <a:pt x="32" y="2"/>
                    </a:lnTo>
                    <a:lnTo>
                      <a:pt x="35" y="2"/>
                    </a:lnTo>
                    <a:lnTo>
                      <a:pt x="42" y="3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49" y="6"/>
                    </a:lnTo>
                    <a:lnTo>
                      <a:pt x="49" y="13"/>
                    </a:lnTo>
                    <a:lnTo>
                      <a:pt x="46" y="13"/>
                    </a:lnTo>
                    <a:lnTo>
                      <a:pt x="42" y="11"/>
                    </a:lnTo>
                    <a:lnTo>
                      <a:pt x="39" y="10"/>
                    </a:lnTo>
                    <a:lnTo>
                      <a:pt x="35" y="10"/>
                    </a:lnTo>
                    <a:lnTo>
                      <a:pt x="32" y="9"/>
                    </a:lnTo>
                    <a:lnTo>
                      <a:pt x="26" y="9"/>
                    </a:lnTo>
                    <a:lnTo>
                      <a:pt x="24" y="10"/>
                    </a:lnTo>
                    <a:lnTo>
                      <a:pt x="21" y="13"/>
                    </a:lnTo>
                    <a:lnTo>
                      <a:pt x="21" y="19"/>
                    </a:lnTo>
                    <a:lnTo>
                      <a:pt x="26" y="24"/>
                    </a:lnTo>
                    <a:lnTo>
                      <a:pt x="28" y="25"/>
                    </a:lnTo>
                    <a:lnTo>
                      <a:pt x="32" y="29"/>
                    </a:lnTo>
                    <a:lnTo>
                      <a:pt x="36" y="31"/>
                    </a:lnTo>
                    <a:lnTo>
                      <a:pt x="40" y="34"/>
                    </a:lnTo>
                    <a:lnTo>
                      <a:pt x="44" y="37"/>
                    </a:lnTo>
                    <a:lnTo>
                      <a:pt x="46" y="40"/>
                    </a:lnTo>
                    <a:lnTo>
                      <a:pt x="49" y="44"/>
                    </a:lnTo>
                    <a:lnTo>
                      <a:pt x="51" y="47"/>
                    </a:lnTo>
                    <a:lnTo>
                      <a:pt x="53" y="56"/>
                    </a:lnTo>
                    <a:lnTo>
                      <a:pt x="53" y="66"/>
                    </a:lnTo>
                    <a:lnTo>
                      <a:pt x="51" y="72"/>
                    </a:lnTo>
                    <a:lnTo>
                      <a:pt x="50" y="75"/>
                    </a:lnTo>
                    <a:lnTo>
                      <a:pt x="48" y="78"/>
                    </a:lnTo>
                    <a:lnTo>
                      <a:pt x="43" y="83"/>
                    </a:lnTo>
                    <a:lnTo>
                      <a:pt x="38" y="86"/>
                    </a:lnTo>
                    <a:lnTo>
                      <a:pt x="34" y="87"/>
                    </a:lnTo>
                    <a:lnTo>
                      <a:pt x="30" y="89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4" y="86"/>
                    </a:lnTo>
                    <a:lnTo>
                      <a:pt x="10" y="84"/>
                    </a:lnTo>
                    <a:lnTo>
                      <a:pt x="6" y="81"/>
                    </a:lnTo>
                    <a:lnTo>
                      <a:pt x="2" y="73"/>
                    </a:lnTo>
                    <a:lnTo>
                      <a:pt x="1" y="67"/>
                    </a:lnTo>
                    <a:lnTo>
                      <a:pt x="0" y="61"/>
                    </a:lnTo>
                    <a:lnTo>
                      <a:pt x="1" y="51"/>
                    </a:lnTo>
                    <a:lnTo>
                      <a:pt x="5" y="43"/>
                    </a:lnTo>
                    <a:lnTo>
                      <a:pt x="9" y="38"/>
                    </a:lnTo>
                    <a:lnTo>
                      <a:pt x="13" y="33"/>
                    </a:lnTo>
                    <a:lnTo>
                      <a:pt x="19" y="30"/>
                    </a:lnTo>
                    <a:lnTo>
                      <a:pt x="16" y="28"/>
                    </a:lnTo>
                    <a:lnTo>
                      <a:pt x="14" y="27"/>
                    </a:lnTo>
                    <a:lnTo>
                      <a:pt x="12" y="23"/>
                    </a:lnTo>
                    <a:lnTo>
                      <a:pt x="10" y="20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7" y="4"/>
                    </a:lnTo>
                    <a:lnTo>
                      <a:pt x="21" y="2"/>
                    </a:lnTo>
                    <a:lnTo>
                      <a:pt x="25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3" name="Freeform 91"/>
              <p:cNvSpPr>
                <a:spLocks noEditPoints="1"/>
              </p:cNvSpPr>
              <p:nvPr/>
            </p:nvSpPr>
            <p:spPr bwMode="auto">
              <a:xfrm>
                <a:off x="4056" y="1979"/>
                <a:ext cx="46" cy="91"/>
              </a:xfrm>
              <a:custGeom>
                <a:avLst/>
                <a:gdLst/>
                <a:ahLst/>
                <a:cxnLst>
                  <a:cxn ang="0">
                    <a:pos x="28" y="30"/>
                  </a:cxn>
                  <a:cxn ang="0">
                    <a:pos x="41" y="33"/>
                  </a:cxn>
                  <a:cxn ang="0">
                    <a:pos x="45" y="35"/>
                  </a:cxn>
                  <a:cxn ang="0">
                    <a:pos x="42" y="43"/>
                  </a:cxn>
                  <a:cxn ang="0">
                    <a:pos x="33" y="39"/>
                  </a:cxn>
                  <a:cxn ang="0">
                    <a:pos x="22" y="38"/>
                  </a:cxn>
                  <a:cxn ang="0">
                    <a:pos x="14" y="43"/>
                  </a:cxn>
                  <a:cxn ang="0">
                    <a:pos x="13" y="48"/>
                  </a:cxn>
                  <a:cxn ang="0">
                    <a:pos x="15" y="51"/>
                  </a:cxn>
                  <a:cxn ang="0">
                    <a:pos x="18" y="53"/>
                  </a:cxn>
                  <a:cxn ang="0">
                    <a:pos x="36" y="54"/>
                  </a:cxn>
                  <a:cxn ang="0">
                    <a:pos x="38" y="56"/>
                  </a:cxn>
                  <a:cxn ang="0">
                    <a:pos x="37" y="62"/>
                  </a:cxn>
                  <a:cxn ang="0">
                    <a:pos x="19" y="63"/>
                  </a:cxn>
                  <a:cxn ang="0">
                    <a:pos x="12" y="68"/>
                  </a:cxn>
                  <a:cxn ang="0">
                    <a:pos x="11" y="73"/>
                  </a:cxn>
                  <a:cxn ang="0">
                    <a:pos x="15" y="80"/>
                  </a:cxn>
                  <a:cxn ang="0">
                    <a:pos x="19" y="81"/>
                  </a:cxn>
                  <a:cxn ang="0">
                    <a:pos x="30" y="82"/>
                  </a:cxn>
                  <a:cxn ang="0">
                    <a:pos x="36" y="81"/>
                  </a:cxn>
                  <a:cxn ang="0">
                    <a:pos x="41" y="79"/>
                  </a:cxn>
                  <a:cxn ang="0">
                    <a:pos x="43" y="78"/>
                  </a:cxn>
                  <a:cxn ang="0">
                    <a:pos x="46" y="79"/>
                  </a:cxn>
                  <a:cxn ang="0">
                    <a:pos x="45" y="83"/>
                  </a:cxn>
                  <a:cxn ang="0">
                    <a:pos x="44" y="86"/>
                  </a:cxn>
                  <a:cxn ang="0">
                    <a:pos x="42" y="87"/>
                  </a:cxn>
                  <a:cxn ang="0">
                    <a:pos x="37" y="89"/>
                  </a:cxn>
                  <a:cxn ang="0">
                    <a:pos x="31" y="91"/>
                  </a:cxn>
                  <a:cxn ang="0">
                    <a:pos x="14" y="89"/>
                  </a:cxn>
                  <a:cxn ang="0">
                    <a:pos x="6" y="86"/>
                  </a:cxn>
                  <a:cxn ang="0">
                    <a:pos x="0" y="74"/>
                  </a:cxn>
                  <a:cxn ang="0">
                    <a:pos x="3" y="64"/>
                  </a:cxn>
                  <a:cxn ang="0">
                    <a:pos x="7" y="61"/>
                  </a:cxn>
                  <a:cxn ang="0">
                    <a:pos x="7" y="57"/>
                  </a:cxn>
                  <a:cxn ang="0">
                    <a:pos x="5" y="53"/>
                  </a:cxn>
                  <a:cxn ang="0">
                    <a:pos x="3" y="50"/>
                  </a:cxn>
                  <a:cxn ang="0">
                    <a:pos x="2" y="46"/>
                  </a:cxn>
                  <a:cxn ang="0">
                    <a:pos x="6" y="36"/>
                  </a:cxn>
                  <a:cxn ang="0">
                    <a:pos x="12" y="32"/>
                  </a:cxn>
                  <a:cxn ang="0">
                    <a:pos x="25" y="29"/>
                  </a:cxn>
                  <a:cxn ang="0">
                    <a:pos x="35" y="0"/>
                  </a:cxn>
                  <a:cxn ang="0">
                    <a:pos x="36" y="1"/>
                  </a:cxn>
                  <a:cxn ang="0">
                    <a:pos x="28" y="21"/>
                  </a:cxn>
                  <a:cxn ang="0">
                    <a:pos x="27" y="22"/>
                  </a:cxn>
                  <a:cxn ang="0">
                    <a:pos x="24" y="23"/>
                  </a:cxn>
                  <a:cxn ang="0">
                    <a:pos x="21" y="22"/>
                  </a:cxn>
                  <a:cxn ang="0">
                    <a:pos x="25" y="2"/>
                  </a:cxn>
                  <a:cxn ang="0">
                    <a:pos x="27" y="1"/>
                  </a:cxn>
                </a:cxnLst>
                <a:rect l="0" t="0" r="r" b="b"/>
                <a:pathLst>
                  <a:path w="46" h="91">
                    <a:moveTo>
                      <a:pt x="25" y="29"/>
                    </a:moveTo>
                    <a:lnTo>
                      <a:pt x="28" y="30"/>
                    </a:lnTo>
                    <a:lnTo>
                      <a:pt x="35" y="30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5" y="35"/>
                    </a:lnTo>
                    <a:lnTo>
                      <a:pt x="45" y="43"/>
                    </a:lnTo>
                    <a:lnTo>
                      <a:pt x="42" y="43"/>
                    </a:lnTo>
                    <a:lnTo>
                      <a:pt x="38" y="41"/>
                    </a:lnTo>
                    <a:lnTo>
                      <a:pt x="33" y="39"/>
                    </a:lnTo>
                    <a:lnTo>
                      <a:pt x="30" y="38"/>
                    </a:lnTo>
                    <a:lnTo>
                      <a:pt x="22" y="38"/>
                    </a:lnTo>
                    <a:lnTo>
                      <a:pt x="16" y="41"/>
                    </a:lnTo>
                    <a:lnTo>
                      <a:pt x="14" y="43"/>
                    </a:lnTo>
                    <a:lnTo>
                      <a:pt x="13" y="45"/>
                    </a:lnTo>
                    <a:lnTo>
                      <a:pt x="13" y="48"/>
                    </a:lnTo>
                    <a:lnTo>
                      <a:pt x="14" y="50"/>
                    </a:lnTo>
                    <a:lnTo>
                      <a:pt x="15" y="51"/>
                    </a:lnTo>
                    <a:lnTo>
                      <a:pt x="17" y="52"/>
                    </a:lnTo>
                    <a:lnTo>
                      <a:pt x="18" y="53"/>
                    </a:lnTo>
                    <a:lnTo>
                      <a:pt x="21" y="54"/>
                    </a:lnTo>
                    <a:lnTo>
                      <a:pt x="36" y="54"/>
                    </a:lnTo>
                    <a:lnTo>
                      <a:pt x="37" y="56"/>
                    </a:lnTo>
                    <a:lnTo>
                      <a:pt x="38" y="56"/>
                    </a:lnTo>
                    <a:lnTo>
                      <a:pt x="38" y="62"/>
                    </a:lnTo>
                    <a:lnTo>
                      <a:pt x="37" y="62"/>
                    </a:lnTo>
                    <a:lnTo>
                      <a:pt x="37" y="63"/>
                    </a:lnTo>
                    <a:lnTo>
                      <a:pt x="19" y="63"/>
                    </a:lnTo>
                    <a:lnTo>
                      <a:pt x="15" y="65"/>
                    </a:lnTo>
                    <a:lnTo>
                      <a:pt x="12" y="68"/>
                    </a:lnTo>
                    <a:lnTo>
                      <a:pt x="12" y="70"/>
                    </a:lnTo>
                    <a:lnTo>
                      <a:pt x="11" y="73"/>
                    </a:lnTo>
                    <a:lnTo>
                      <a:pt x="12" y="77"/>
                    </a:lnTo>
                    <a:lnTo>
                      <a:pt x="15" y="80"/>
                    </a:lnTo>
                    <a:lnTo>
                      <a:pt x="17" y="81"/>
                    </a:lnTo>
                    <a:lnTo>
                      <a:pt x="19" y="81"/>
                    </a:lnTo>
                    <a:lnTo>
                      <a:pt x="22" y="82"/>
                    </a:lnTo>
                    <a:lnTo>
                      <a:pt x="30" y="82"/>
                    </a:lnTo>
                    <a:lnTo>
                      <a:pt x="33" y="81"/>
                    </a:lnTo>
                    <a:lnTo>
                      <a:pt x="36" y="81"/>
                    </a:lnTo>
                    <a:lnTo>
                      <a:pt x="39" y="80"/>
                    </a:lnTo>
                    <a:lnTo>
                      <a:pt x="41" y="79"/>
                    </a:lnTo>
                    <a:lnTo>
                      <a:pt x="42" y="78"/>
                    </a:lnTo>
                    <a:lnTo>
                      <a:pt x="43" y="78"/>
                    </a:lnTo>
                    <a:lnTo>
                      <a:pt x="44" y="77"/>
                    </a:lnTo>
                    <a:lnTo>
                      <a:pt x="46" y="79"/>
                    </a:lnTo>
                    <a:lnTo>
                      <a:pt x="46" y="83"/>
                    </a:lnTo>
                    <a:lnTo>
                      <a:pt x="45" y="83"/>
                    </a:lnTo>
                    <a:lnTo>
                      <a:pt x="45" y="85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7"/>
                    </a:lnTo>
                    <a:lnTo>
                      <a:pt x="40" y="88"/>
                    </a:lnTo>
                    <a:lnTo>
                      <a:pt x="37" y="89"/>
                    </a:lnTo>
                    <a:lnTo>
                      <a:pt x="34" y="89"/>
                    </a:lnTo>
                    <a:lnTo>
                      <a:pt x="31" y="91"/>
                    </a:lnTo>
                    <a:lnTo>
                      <a:pt x="19" y="91"/>
                    </a:lnTo>
                    <a:lnTo>
                      <a:pt x="14" y="89"/>
                    </a:lnTo>
                    <a:lnTo>
                      <a:pt x="9" y="87"/>
                    </a:lnTo>
                    <a:lnTo>
                      <a:pt x="6" y="86"/>
                    </a:lnTo>
                    <a:lnTo>
                      <a:pt x="2" y="80"/>
                    </a:lnTo>
                    <a:lnTo>
                      <a:pt x="0" y="74"/>
                    </a:lnTo>
                    <a:lnTo>
                      <a:pt x="1" y="68"/>
                    </a:lnTo>
                    <a:lnTo>
                      <a:pt x="3" y="64"/>
                    </a:lnTo>
                    <a:lnTo>
                      <a:pt x="5" y="63"/>
                    </a:lnTo>
                    <a:lnTo>
                      <a:pt x="7" y="61"/>
                    </a:lnTo>
                    <a:lnTo>
                      <a:pt x="12" y="59"/>
                    </a:lnTo>
                    <a:lnTo>
                      <a:pt x="7" y="57"/>
                    </a:lnTo>
                    <a:lnTo>
                      <a:pt x="6" y="54"/>
                    </a:lnTo>
                    <a:lnTo>
                      <a:pt x="5" y="53"/>
                    </a:lnTo>
                    <a:lnTo>
                      <a:pt x="4" y="51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2" y="46"/>
                    </a:lnTo>
                    <a:lnTo>
                      <a:pt x="4" y="40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12" y="32"/>
                    </a:lnTo>
                    <a:lnTo>
                      <a:pt x="20" y="30"/>
                    </a:lnTo>
                    <a:lnTo>
                      <a:pt x="25" y="29"/>
                    </a:lnTo>
                    <a:close/>
                    <a:moveTo>
                      <a:pt x="28" y="0"/>
                    </a:moveTo>
                    <a:lnTo>
                      <a:pt x="35" y="0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7" y="22"/>
                    </a:lnTo>
                    <a:lnTo>
                      <a:pt x="26" y="23"/>
                    </a:lnTo>
                    <a:lnTo>
                      <a:pt x="24" y="23"/>
                    </a:lnTo>
                    <a:lnTo>
                      <a:pt x="22" y="22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5" y="2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4" name="Freeform 92"/>
              <p:cNvSpPr>
                <a:spLocks noEditPoints="1"/>
              </p:cNvSpPr>
              <p:nvPr/>
            </p:nvSpPr>
            <p:spPr bwMode="auto">
              <a:xfrm>
                <a:off x="4112" y="2010"/>
                <a:ext cx="59" cy="60"/>
              </a:xfrm>
              <a:custGeom>
                <a:avLst/>
                <a:gdLst/>
                <a:ahLst/>
                <a:cxnLst>
                  <a:cxn ang="0">
                    <a:pos x="25" y="9"/>
                  </a:cxn>
                  <a:cxn ang="0">
                    <a:pos x="21" y="10"/>
                  </a:cxn>
                  <a:cxn ang="0">
                    <a:pos x="15" y="14"/>
                  </a:cxn>
                  <a:cxn ang="0">
                    <a:pos x="13" y="17"/>
                  </a:cxn>
                  <a:cxn ang="0">
                    <a:pos x="11" y="21"/>
                  </a:cxn>
                  <a:cxn ang="0">
                    <a:pos x="10" y="25"/>
                  </a:cxn>
                  <a:cxn ang="0">
                    <a:pos x="10" y="34"/>
                  </a:cxn>
                  <a:cxn ang="0">
                    <a:pos x="11" y="38"/>
                  </a:cxn>
                  <a:cxn ang="0">
                    <a:pos x="13" y="42"/>
                  </a:cxn>
                  <a:cxn ang="0">
                    <a:pos x="15" y="45"/>
                  </a:cxn>
                  <a:cxn ang="0">
                    <a:pos x="19" y="49"/>
                  </a:cxn>
                  <a:cxn ang="0">
                    <a:pos x="23" y="51"/>
                  </a:cxn>
                  <a:cxn ang="0">
                    <a:pos x="27" y="51"/>
                  </a:cxn>
                  <a:cxn ang="0">
                    <a:pos x="36" y="49"/>
                  </a:cxn>
                  <a:cxn ang="0">
                    <a:pos x="39" y="46"/>
                  </a:cxn>
                  <a:cxn ang="0">
                    <a:pos x="41" y="43"/>
                  </a:cxn>
                  <a:cxn ang="0">
                    <a:pos x="43" y="32"/>
                  </a:cxn>
                  <a:cxn ang="0">
                    <a:pos x="42" y="28"/>
                  </a:cxn>
                  <a:cxn ang="0">
                    <a:pos x="42" y="25"/>
                  </a:cxn>
                  <a:cxn ang="0">
                    <a:pos x="39" y="15"/>
                  </a:cxn>
                  <a:cxn ang="0">
                    <a:pos x="35" y="11"/>
                  </a:cxn>
                  <a:cxn ang="0">
                    <a:pos x="32" y="9"/>
                  </a:cxn>
                  <a:cxn ang="0">
                    <a:pos x="25" y="9"/>
                  </a:cxn>
                  <a:cxn ang="0">
                    <a:pos x="25" y="0"/>
                  </a:cxn>
                  <a:cxn ang="0">
                    <a:pos x="58" y="0"/>
                  </a:cxn>
                  <a:cxn ang="0">
                    <a:pos x="59" y="1"/>
                  </a:cxn>
                  <a:cxn ang="0">
                    <a:pos x="59" y="7"/>
                  </a:cxn>
                  <a:cxn ang="0">
                    <a:pos x="57" y="9"/>
                  </a:cxn>
                  <a:cxn ang="0">
                    <a:pos x="43" y="9"/>
                  </a:cxn>
                  <a:cxn ang="0">
                    <a:pos x="45" y="10"/>
                  </a:cxn>
                  <a:cxn ang="0">
                    <a:pos x="47" y="13"/>
                  </a:cxn>
                  <a:cxn ang="0">
                    <a:pos x="49" y="15"/>
                  </a:cxn>
                  <a:cxn ang="0">
                    <a:pos x="53" y="25"/>
                  </a:cxn>
                  <a:cxn ang="0">
                    <a:pos x="53" y="37"/>
                  </a:cxn>
                  <a:cxn ang="0">
                    <a:pos x="52" y="43"/>
                  </a:cxn>
                  <a:cxn ang="0">
                    <a:pos x="49" y="47"/>
                  </a:cxn>
                  <a:cxn ang="0">
                    <a:pos x="46" y="51"/>
                  </a:cxn>
                  <a:cxn ang="0">
                    <a:pos x="44" y="53"/>
                  </a:cxn>
                  <a:cxn ang="0">
                    <a:pos x="38" y="57"/>
                  </a:cxn>
                  <a:cxn ang="0">
                    <a:pos x="35" y="58"/>
                  </a:cxn>
                  <a:cxn ang="0">
                    <a:pos x="30" y="60"/>
                  </a:cxn>
                  <a:cxn ang="0">
                    <a:pos x="22" y="60"/>
                  </a:cxn>
                  <a:cxn ang="0">
                    <a:pos x="18" y="58"/>
                  </a:cxn>
                  <a:cxn ang="0">
                    <a:pos x="15" y="57"/>
                  </a:cxn>
                  <a:cxn ang="0">
                    <a:pos x="10" y="55"/>
                  </a:cxn>
                  <a:cxn ang="0">
                    <a:pos x="6" y="52"/>
                  </a:cxn>
                  <a:cxn ang="0">
                    <a:pos x="4" y="48"/>
                  </a:cxn>
                  <a:cxn ang="0">
                    <a:pos x="2" y="43"/>
                  </a:cxn>
                  <a:cxn ang="0">
                    <a:pos x="0" y="30"/>
                  </a:cxn>
                  <a:cxn ang="0">
                    <a:pos x="2" y="17"/>
                  </a:cxn>
                  <a:cxn ang="0">
                    <a:pos x="4" y="12"/>
                  </a:cxn>
                  <a:cxn ang="0">
                    <a:pos x="7" y="8"/>
                  </a:cxn>
                  <a:cxn ang="0">
                    <a:pos x="14" y="3"/>
                  </a:cxn>
                  <a:cxn ang="0">
                    <a:pos x="20" y="1"/>
                  </a:cxn>
                  <a:cxn ang="0">
                    <a:pos x="25" y="0"/>
                  </a:cxn>
                </a:cxnLst>
                <a:rect l="0" t="0" r="r" b="b"/>
                <a:pathLst>
                  <a:path w="59" h="60">
                    <a:moveTo>
                      <a:pt x="25" y="9"/>
                    </a:moveTo>
                    <a:lnTo>
                      <a:pt x="21" y="10"/>
                    </a:lnTo>
                    <a:lnTo>
                      <a:pt x="15" y="14"/>
                    </a:lnTo>
                    <a:lnTo>
                      <a:pt x="13" y="17"/>
                    </a:lnTo>
                    <a:lnTo>
                      <a:pt x="11" y="21"/>
                    </a:lnTo>
                    <a:lnTo>
                      <a:pt x="10" y="25"/>
                    </a:lnTo>
                    <a:lnTo>
                      <a:pt x="10" y="34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5" y="45"/>
                    </a:lnTo>
                    <a:lnTo>
                      <a:pt x="19" y="49"/>
                    </a:lnTo>
                    <a:lnTo>
                      <a:pt x="23" y="51"/>
                    </a:lnTo>
                    <a:lnTo>
                      <a:pt x="27" y="51"/>
                    </a:lnTo>
                    <a:lnTo>
                      <a:pt x="36" y="49"/>
                    </a:lnTo>
                    <a:lnTo>
                      <a:pt x="39" y="46"/>
                    </a:lnTo>
                    <a:lnTo>
                      <a:pt x="41" y="43"/>
                    </a:lnTo>
                    <a:lnTo>
                      <a:pt x="43" y="32"/>
                    </a:lnTo>
                    <a:lnTo>
                      <a:pt x="42" y="28"/>
                    </a:lnTo>
                    <a:lnTo>
                      <a:pt x="42" y="25"/>
                    </a:lnTo>
                    <a:lnTo>
                      <a:pt x="39" y="15"/>
                    </a:lnTo>
                    <a:lnTo>
                      <a:pt x="35" y="11"/>
                    </a:lnTo>
                    <a:lnTo>
                      <a:pt x="32" y="9"/>
                    </a:lnTo>
                    <a:lnTo>
                      <a:pt x="25" y="9"/>
                    </a:lnTo>
                    <a:close/>
                    <a:moveTo>
                      <a:pt x="25" y="0"/>
                    </a:moveTo>
                    <a:lnTo>
                      <a:pt x="58" y="0"/>
                    </a:lnTo>
                    <a:lnTo>
                      <a:pt x="59" y="1"/>
                    </a:lnTo>
                    <a:lnTo>
                      <a:pt x="59" y="7"/>
                    </a:lnTo>
                    <a:lnTo>
                      <a:pt x="57" y="9"/>
                    </a:lnTo>
                    <a:lnTo>
                      <a:pt x="43" y="9"/>
                    </a:lnTo>
                    <a:lnTo>
                      <a:pt x="45" y="10"/>
                    </a:lnTo>
                    <a:lnTo>
                      <a:pt x="47" y="13"/>
                    </a:lnTo>
                    <a:lnTo>
                      <a:pt x="49" y="15"/>
                    </a:lnTo>
                    <a:lnTo>
                      <a:pt x="53" y="25"/>
                    </a:lnTo>
                    <a:lnTo>
                      <a:pt x="53" y="37"/>
                    </a:lnTo>
                    <a:lnTo>
                      <a:pt x="52" y="43"/>
                    </a:lnTo>
                    <a:lnTo>
                      <a:pt x="49" y="47"/>
                    </a:lnTo>
                    <a:lnTo>
                      <a:pt x="46" y="51"/>
                    </a:lnTo>
                    <a:lnTo>
                      <a:pt x="44" y="53"/>
                    </a:lnTo>
                    <a:lnTo>
                      <a:pt x="38" y="57"/>
                    </a:lnTo>
                    <a:lnTo>
                      <a:pt x="35" y="58"/>
                    </a:lnTo>
                    <a:lnTo>
                      <a:pt x="30" y="60"/>
                    </a:lnTo>
                    <a:lnTo>
                      <a:pt x="22" y="60"/>
                    </a:lnTo>
                    <a:lnTo>
                      <a:pt x="18" y="58"/>
                    </a:lnTo>
                    <a:lnTo>
                      <a:pt x="15" y="57"/>
                    </a:lnTo>
                    <a:lnTo>
                      <a:pt x="10" y="55"/>
                    </a:lnTo>
                    <a:lnTo>
                      <a:pt x="6" y="52"/>
                    </a:lnTo>
                    <a:lnTo>
                      <a:pt x="4" y="48"/>
                    </a:lnTo>
                    <a:lnTo>
                      <a:pt x="2" y="43"/>
                    </a:lnTo>
                    <a:lnTo>
                      <a:pt x="0" y="30"/>
                    </a:lnTo>
                    <a:lnTo>
                      <a:pt x="2" y="17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14" y="3"/>
                    </a:lnTo>
                    <a:lnTo>
                      <a:pt x="2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5" name="Freeform 93"/>
              <p:cNvSpPr>
                <a:spLocks/>
              </p:cNvSpPr>
              <p:nvPr/>
            </p:nvSpPr>
            <p:spPr bwMode="auto">
              <a:xfrm>
                <a:off x="4179" y="2008"/>
                <a:ext cx="46" cy="62"/>
              </a:xfrm>
              <a:custGeom>
                <a:avLst/>
                <a:gdLst/>
                <a:ahLst/>
                <a:cxnLst>
                  <a:cxn ang="0">
                    <a:pos x="28" y="1"/>
                  </a:cxn>
                  <a:cxn ang="0">
                    <a:pos x="36" y="2"/>
                  </a:cxn>
                  <a:cxn ang="0">
                    <a:pos x="42" y="4"/>
                  </a:cxn>
                  <a:cxn ang="0">
                    <a:pos x="45" y="6"/>
                  </a:cxn>
                  <a:cxn ang="0">
                    <a:pos x="42" y="14"/>
                  </a:cxn>
                  <a:cxn ang="0">
                    <a:pos x="32" y="10"/>
                  </a:cxn>
                  <a:cxn ang="0">
                    <a:pos x="21" y="9"/>
                  </a:cxn>
                  <a:cxn ang="0">
                    <a:pos x="13" y="14"/>
                  </a:cxn>
                  <a:cxn ang="0">
                    <a:pos x="12" y="17"/>
                  </a:cxn>
                  <a:cxn ang="0">
                    <a:pos x="13" y="21"/>
                  </a:cxn>
                  <a:cxn ang="0">
                    <a:pos x="20" y="25"/>
                  </a:cxn>
                  <a:cxn ang="0">
                    <a:pos x="36" y="27"/>
                  </a:cxn>
                  <a:cxn ang="0">
                    <a:pos x="37" y="33"/>
                  </a:cxn>
                  <a:cxn ang="0">
                    <a:pos x="36" y="34"/>
                  </a:cxn>
                  <a:cxn ang="0">
                    <a:pos x="14" y="36"/>
                  </a:cxn>
                  <a:cxn ang="0">
                    <a:pos x="11" y="48"/>
                  </a:cxn>
                  <a:cxn ang="0">
                    <a:pos x="14" y="51"/>
                  </a:cxn>
                  <a:cxn ang="0">
                    <a:pos x="18" y="52"/>
                  </a:cxn>
                  <a:cxn ang="0">
                    <a:pos x="29" y="53"/>
                  </a:cxn>
                  <a:cxn ang="0">
                    <a:pos x="35" y="52"/>
                  </a:cxn>
                  <a:cxn ang="0">
                    <a:pos x="40" y="50"/>
                  </a:cxn>
                  <a:cxn ang="0">
                    <a:pos x="44" y="49"/>
                  </a:cxn>
                  <a:cxn ang="0">
                    <a:pos x="45" y="49"/>
                  </a:cxn>
                  <a:cxn ang="0">
                    <a:pos x="46" y="55"/>
                  </a:cxn>
                  <a:cxn ang="0">
                    <a:pos x="45" y="56"/>
                  </a:cxn>
                  <a:cxn ang="0">
                    <a:pos x="39" y="59"/>
                  </a:cxn>
                  <a:cxn ang="0">
                    <a:pos x="33" y="60"/>
                  </a:cxn>
                  <a:cxn ang="0">
                    <a:pos x="18" y="62"/>
                  </a:cxn>
                  <a:cxn ang="0">
                    <a:pos x="9" y="58"/>
                  </a:cxn>
                  <a:cxn ang="0">
                    <a:pos x="1" y="51"/>
                  </a:cxn>
                  <a:cxn ang="0">
                    <a:pos x="0" y="39"/>
                  </a:cxn>
                  <a:cxn ang="0">
                    <a:pos x="7" y="32"/>
                  </a:cxn>
                  <a:cxn ang="0">
                    <a:pos x="12" y="30"/>
                  </a:cxn>
                  <a:cxn ang="0">
                    <a:pos x="7" y="28"/>
                  </a:cxn>
                  <a:cxn ang="0">
                    <a:pos x="5" y="24"/>
                  </a:cxn>
                  <a:cxn ang="0">
                    <a:pos x="3" y="21"/>
                  </a:cxn>
                  <a:cxn ang="0">
                    <a:pos x="4" y="11"/>
                  </a:cxn>
                  <a:cxn ang="0">
                    <a:pos x="8" y="5"/>
                  </a:cxn>
                  <a:cxn ang="0">
                    <a:pos x="19" y="1"/>
                  </a:cxn>
                </a:cxnLst>
                <a:rect l="0" t="0" r="r" b="b"/>
                <a:pathLst>
                  <a:path w="46" h="62">
                    <a:moveTo>
                      <a:pt x="25" y="0"/>
                    </a:moveTo>
                    <a:lnTo>
                      <a:pt x="28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9" y="3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5" y="6"/>
                    </a:lnTo>
                    <a:lnTo>
                      <a:pt x="45" y="14"/>
                    </a:lnTo>
                    <a:lnTo>
                      <a:pt x="42" y="14"/>
                    </a:lnTo>
                    <a:lnTo>
                      <a:pt x="37" y="12"/>
                    </a:lnTo>
                    <a:lnTo>
                      <a:pt x="32" y="10"/>
                    </a:lnTo>
                    <a:lnTo>
                      <a:pt x="29" y="9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2" y="17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4" y="22"/>
                    </a:lnTo>
                    <a:lnTo>
                      <a:pt x="20" y="25"/>
                    </a:lnTo>
                    <a:lnTo>
                      <a:pt x="35" y="25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7" y="33"/>
                    </a:lnTo>
                    <a:lnTo>
                      <a:pt x="36" y="33"/>
                    </a:lnTo>
                    <a:lnTo>
                      <a:pt x="36" y="34"/>
                    </a:lnTo>
                    <a:lnTo>
                      <a:pt x="18" y="34"/>
                    </a:lnTo>
                    <a:lnTo>
                      <a:pt x="14" y="36"/>
                    </a:lnTo>
                    <a:lnTo>
                      <a:pt x="11" y="39"/>
                    </a:lnTo>
                    <a:lnTo>
                      <a:pt x="11" y="48"/>
                    </a:lnTo>
                    <a:lnTo>
                      <a:pt x="13" y="49"/>
                    </a:lnTo>
                    <a:lnTo>
                      <a:pt x="14" y="51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3" y="53"/>
                    </a:lnTo>
                    <a:lnTo>
                      <a:pt x="29" y="53"/>
                    </a:lnTo>
                    <a:lnTo>
                      <a:pt x="33" y="52"/>
                    </a:lnTo>
                    <a:lnTo>
                      <a:pt x="35" y="52"/>
                    </a:lnTo>
                    <a:lnTo>
                      <a:pt x="38" y="51"/>
                    </a:lnTo>
                    <a:lnTo>
                      <a:pt x="40" y="50"/>
                    </a:lnTo>
                    <a:lnTo>
                      <a:pt x="42" y="49"/>
                    </a:lnTo>
                    <a:lnTo>
                      <a:pt x="44" y="49"/>
                    </a:lnTo>
                    <a:lnTo>
                      <a:pt x="44" y="48"/>
                    </a:lnTo>
                    <a:lnTo>
                      <a:pt x="45" y="49"/>
                    </a:lnTo>
                    <a:lnTo>
                      <a:pt x="46" y="49"/>
                    </a:lnTo>
                    <a:lnTo>
                      <a:pt x="46" y="55"/>
                    </a:lnTo>
                    <a:lnTo>
                      <a:pt x="45" y="55"/>
                    </a:lnTo>
                    <a:lnTo>
                      <a:pt x="45" y="56"/>
                    </a:lnTo>
                    <a:lnTo>
                      <a:pt x="44" y="57"/>
                    </a:lnTo>
                    <a:lnTo>
                      <a:pt x="39" y="59"/>
                    </a:lnTo>
                    <a:lnTo>
                      <a:pt x="36" y="60"/>
                    </a:lnTo>
                    <a:lnTo>
                      <a:pt x="33" y="60"/>
                    </a:lnTo>
                    <a:lnTo>
                      <a:pt x="30" y="62"/>
                    </a:lnTo>
                    <a:lnTo>
                      <a:pt x="18" y="62"/>
                    </a:lnTo>
                    <a:lnTo>
                      <a:pt x="13" y="60"/>
                    </a:lnTo>
                    <a:lnTo>
                      <a:pt x="9" y="58"/>
                    </a:lnTo>
                    <a:lnTo>
                      <a:pt x="6" y="57"/>
                    </a:lnTo>
                    <a:lnTo>
                      <a:pt x="1" y="51"/>
                    </a:lnTo>
                    <a:lnTo>
                      <a:pt x="0" y="48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7" y="32"/>
                    </a:lnTo>
                    <a:lnTo>
                      <a:pt x="9" y="31"/>
                    </a:lnTo>
                    <a:lnTo>
                      <a:pt x="12" y="30"/>
                    </a:lnTo>
                    <a:lnTo>
                      <a:pt x="9" y="29"/>
                    </a:lnTo>
                    <a:lnTo>
                      <a:pt x="7" y="28"/>
                    </a:lnTo>
                    <a:lnTo>
                      <a:pt x="6" y="25"/>
                    </a:lnTo>
                    <a:lnTo>
                      <a:pt x="5" y="24"/>
                    </a:lnTo>
                    <a:lnTo>
                      <a:pt x="4" y="22"/>
                    </a:lnTo>
                    <a:lnTo>
                      <a:pt x="3" y="21"/>
                    </a:lnTo>
                    <a:lnTo>
                      <a:pt x="3" y="14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9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6" name="Freeform 94"/>
              <p:cNvSpPr>
                <a:spLocks/>
              </p:cNvSpPr>
              <p:nvPr/>
            </p:nvSpPr>
            <p:spPr bwMode="auto">
              <a:xfrm>
                <a:off x="4240" y="2009"/>
                <a:ext cx="25" cy="6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0"/>
                  </a:cxn>
                  <a:cxn ang="0">
                    <a:pos x="8" y="1"/>
                  </a:cxn>
                  <a:cxn ang="0">
                    <a:pos x="10" y="1"/>
                  </a:cxn>
                  <a:cxn ang="0">
                    <a:pos x="10" y="45"/>
                  </a:cxn>
                  <a:cxn ang="0">
                    <a:pos x="11" y="47"/>
                  </a:cxn>
                  <a:cxn ang="0">
                    <a:pos x="11" y="49"/>
                  </a:cxn>
                  <a:cxn ang="0">
                    <a:pos x="13" y="51"/>
                  </a:cxn>
                  <a:cxn ang="0">
                    <a:pos x="15" y="52"/>
                  </a:cxn>
                  <a:cxn ang="0">
                    <a:pos x="20" y="52"/>
                  </a:cxn>
                  <a:cxn ang="0">
                    <a:pos x="22" y="51"/>
                  </a:cxn>
                  <a:cxn ang="0">
                    <a:pos x="25" y="51"/>
                  </a:cxn>
                  <a:cxn ang="0">
                    <a:pos x="25" y="58"/>
                  </a:cxn>
                  <a:cxn ang="0">
                    <a:pos x="24" y="59"/>
                  </a:cxn>
                  <a:cxn ang="0">
                    <a:pos x="21" y="59"/>
                  </a:cxn>
                  <a:cxn ang="0">
                    <a:pos x="20" y="61"/>
                  </a:cxn>
                  <a:cxn ang="0">
                    <a:pos x="11" y="61"/>
                  </a:cxn>
                  <a:cxn ang="0">
                    <a:pos x="8" y="59"/>
                  </a:cxn>
                  <a:cxn ang="0">
                    <a:pos x="6" y="58"/>
                  </a:cxn>
                  <a:cxn ang="0">
                    <a:pos x="4" y="56"/>
                  </a:cxn>
                  <a:cxn ang="0">
                    <a:pos x="2" y="53"/>
                  </a:cxn>
                  <a:cxn ang="0">
                    <a:pos x="1" y="50"/>
                  </a:cxn>
                  <a:cxn ang="0">
                    <a:pos x="1" y="46"/>
                  </a:cxn>
                  <a:cxn ang="0">
                    <a:pos x="0" y="41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5" h="61">
                    <a:moveTo>
                      <a:pt x="2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0" y="45"/>
                    </a:lnTo>
                    <a:lnTo>
                      <a:pt x="11" y="47"/>
                    </a:lnTo>
                    <a:lnTo>
                      <a:pt x="11" y="49"/>
                    </a:lnTo>
                    <a:lnTo>
                      <a:pt x="13" y="51"/>
                    </a:lnTo>
                    <a:lnTo>
                      <a:pt x="15" y="52"/>
                    </a:lnTo>
                    <a:lnTo>
                      <a:pt x="20" y="52"/>
                    </a:lnTo>
                    <a:lnTo>
                      <a:pt x="22" y="51"/>
                    </a:lnTo>
                    <a:lnTo>
                      <a:pt x="25" y="51"/>
                    </a:lnTo>
                    <a:lnTo>
                      <a:pt x="25" y="58"/>
                    </a:lnTo>
                    <a:lnTo>
                      <a:pt x="24" y="59"/>
                    </a:lnTo>
                    <a:lnTo>
                      <a:pt x="21" y="59"/>
                    </a:lnTo>
                    <a:lnTo>
                      <a:pt x="20" y="61"/>
                    </a:lnTo>
                    <a:lnTo>
                      <a:pt x="11" y="61"/>
                    </a:lnTo>
                    <a:lnTo>
                      <a:pt x="8" y="59"/>
                    </a:lnTo>
                    <a:lnTo>
                      <a:pt x="6" y="58"/>
                    </a:lnTo>
                    <a:lnTo>
                      <a:pt x="4" y="56"/>
                    </a:lnTo>
                    <a:lnTo>
                      <a:pt x="2" y="53"/>
                    </a:lnTo>
                    <a:lnTo>
                      <a:pt x="1" y="50"/>
                    </a:lnTo>
                    <a:lnTo>
                      <a:pt x="1" y="46"/>
                    </a:lnTo>
                    <a:lnTo>
                      <a:pt x="0" y="4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7" name="Freeform 95"/>
              <p:cNvSpPr>
                <a:spLocks/>
              </p:cNvSpPr>
              <p:nvPr/>
            </p:nvSpPr>
            <p:spPr bwMode="auto">
              <a:xfrm>
                <a:off x="4271" y="2008"/>
                <a:ext cx="42" cy="82"/>
              </a:xfrm>
              <a:custGeom>
                <a:avLst/>
                <a:gdLst/>
                <a:ahLst/>
                <a:cxnLst>
                  <a:cxn ang="0">
                    <a:pos x="29" y="1"/>
                  </a:cxn>
                  <a:cxn ang="0">
                    <a:pos x="33" y="2"/>
                  </a:cxn>
                  <a:cxn ang="0">
                    <a:pos x="39" y="4"/>
                  </a:cxn>
                  <a:cxn ang="0">
                    <a:pos x="41" y="9"/>
                  </a:cxn>
                  <a:cxn ang="0">
                    <a:pos x="42" y="12"/>
                  </a:cxn>
                  <a:cxn ang="0">
                    <a:pos x="41" y="15"/>
                  </a:cxn>
                  <a:cxn ang="0">
                    <a:pos x="37" y="13"/>
                  </a:cxn>
                  <a:cxn ang="0">
                    <a:pos x="34" y="11"/>
                  </a:cxn>
                  <a:cxn ang="0">
                    <a:pos x="22" y="10"/>
                  </a:cxn>
                  <a:cxn ang="0">
                    <a:pos x="15" y="15"/>
                  </a:cxn>
                  <a:cxn ang="0">
                    <a:pos x="12" y="21"/>
                  </a:cxn>
                  <a:cxn ang="0">
                    <a:pos x="11" y="35"/>
                  </a:cxn>
                  <a:cxn ang="0">
                    <a:pos x="13" y="42"/>
                  </a:cxn>
                  <a:cxn ang="0">
                    <a:pos x="16" y="46"/>
                  </a:cxn>
                  <a:cxn ang="0">
                    <a:pos x="23" y="51"/>
                  </a:cxn>
                  <a:cxn ang="0">
                    <a:pos x="30" y="52"/>
                  </a:cxn>
                  <a:cxn ang="0">
                    <a:pos x="35" y="54"/>
                  </a:cxn>
                  <a:cxn ang="0">
                    <a:pos x="41" y="59"/>
                  </a:cxn>
                  <a:cxn ang="0">
                    <a:pos x="42" y="68"/>
                  </a:cxn>
                  <a:cxn ang="0">
                    <a:pos x="41" y="73"/>
                  </a:cxn>
                  <a:cxn ang="0">
                    <a:pos x="37" y="80"/>
                  </a:cxn>
                  <a:cxn ang="0">
                    <a:pos x="36" y="81"/>
                  </a:cxn>
                  <a:cxn ang="0">
                    <a:pos x="29" y="82"/>
                  </a:cxn>
                  <a:cxn ang="0">
                    <a:pos x="29" y="80"/>
                  </a:cxn>
                  <a:cxn ang="0">
                    <a:pos x="31" y="76"/>
                  </a:cxn>
                  <a:cxn ang="0">
                    <a:pos x="32" y="72"/>
                  </a:cxn>
                  <a:cxn ang="0">
                    <a:pos x="33" y="65"/>
                  </a:cxn>
                  <a:cxn ang="0">
                    <a:pos x="27" y="60"/>
                  </a:cxn>
                  <a:cxn ang="0">
                    <a:pos x="21" y="59"/>
                  </a:cxn>
                  <a:cxn ang="0">
                    <a:pos x="13" y="56"/>
                  </a:cxn>
                  <a:cxn ang="0">
                    <a:pos x="5" y="51"/>
                  </a:cxn>
                  <a:cxn ang="0">
                    <a:pos x="2" y="44"/>
                  </a:cxn>
                  <a:cxn ang="0">
                    <a:pos x="0" y="38"/>
                  </a:cxn>
                  <a:cxn ang="0">
                    <a:pos x="2" y="17"/>
                  </a:cxn>
                  <a:cxn ang="0">
                    <a:pos x="8" y="7"/>
                  </a:cxn>
                  <a:cxn ang="0">
                    <a:pos x="16" y="2"/>
                  </a:cxn>
                  <a:cxn ang="0">
                    <a:pos x="25" y="0"/>
                  </a:cxn>
                </a:cxnLst>
                <a:rect l="0" t="0" r="r" b="b"/>
                <a:pathLst>
                  <a:path w="42" h="82">
                    <a:moveTo>
                      <a:pt x="25" y="0"/>
                    </a:moveTo>
                    <a:lnTo>
                      <a:pt x="29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6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39" y="15"/>
                    </a:lnTo>
                    <a:lnTo>
                      <a:pt x="37" y="13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2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3" y="18"/>
                    </a:lnTo>
                    <a:lnTo>
                      <a:pt x="12" y="21"/>
                    </a:lnTo>
                    <a:lnTo>
                      <a:pt x="11" y="25"/>
                    </a:lnTo>
                    <a:lnTo>
                      <a:pt x="11" y="35"/>
                    </a:lnTo>
                    <a:lnTo>
                      <a:pt x="12" y="39"/>
                    </a:lnTo>
                    <a:lnTo>
                      <a:pt x="13" y="42"/>
                    </a:lnTo>
                    <a:lnTo>
                      <a:pt x="14" y="45"/>
                    </a:lnTo>
                    <a:lnTo>
                      <a:pt x="16" y="46"/>
                    </a:lnTo>
                    <a:lnTo>
                      <a:pt x="20" y="50"/>
                    </a:lnTo>
                    <a:lnTo>
                      <a:pt x="23" y="51"/>
                    </a:lnTo>
                    <a:lnTo>
                      <a:pt x="27" y="51"/>
                    </a:lnTo>
                    <a:lnTo>
                      <a:pt x="30" y="52"/>
                    </a:lnTo>
                    <a:lnTo>
                      <a:pt x="32" y="53"/>
                    </a:lnTo>
                    <a:lnTo>
                      <a:pt x="35" y="54"/>
                    </a:lnTo>
                    <a:lnTo>
                      <a:pt x="37" y="55"/>
                    </a:lnTo>
                    <a:lnTo>
                      <a:pt x="41" y="59"/>
                    </a:lnTo>
                    <a:lnTo>
                      <a:pt x="42" y="62"/>
                    </a:lnTo>
                    <a:lnTo>
                      <a:pt x="42" y="68"/>
                    </a:lnTo>
                    <a:lnTo>
                      <a:pt x="41" y="71"/>
                    </a:lnTo>
                    <a:lnTo>
                      <a:pt x="41" y="73"/>
                    </a:lnTo>
                    <a:lnTo>
                      <a:pt x="39" y="77"/>
                    </a:lnTo>
                    <a:lnTo>
                      <a:pt x="37" y="80"/>
                    </a:lnTo>
                    <a:lnTo>
                      <a:pt x="37" y="81"/>
                    </a:lnTo>
                    <a:lnTo>
                      <a:pt x="36" y="81"/>
                    </a:lnTo>
                    <a:lnTo>
                      <a:pt x="36" y="82"/>
                    </a:lnTo>
                    <a:lnTo>
                      <a:pt x="29" y="82"/>
                    </a:lnTo>
                    <a:lnTo>
                      <a:pt x="28" y="81"/>
                    </a:lnTo>
                    <a:lnTo>
                      <a:pt x="29" y="80"/>
                    </a:lnTo>
                    <a:lnTo>
                      <a:pt x="30" y="77"/>
                    </a:lnTo>
                    <a:lnTo>
                      <a:pt x="31" y="76"/>
                    </a:lnTo>
                    <a:lnTo>
                      <a:pt x="31" y="74"/>
                    </a:lnTo>
                    <a:lnTo>
                      <a:pt x="32" y="72"/>
                    </a:lnTo>
                    <a:lnTo>
                      <a:pt x="33" y="69"/>
                    </a:lnTo>
                    <a:lnTo>
                      <a:pt x="33" y="65"/>
                    </a:lnTo>
                    <a:lnTo>
                      <a:pt x="31" y="63"/>
                    </a:lnTo>
                    <a:lnTo>
                      <a:pt x="27" y="60"/>
                    </a:lnTo>
                    <a:lnTo>
                      <a:pt x="23" y="60"/>
                    </a:lnTo>
                    <a:lnTo>
                      <a:pt x="21" y="59"/>
                    </a:lnTo>
                    <a:lnTo>
                      <a:pt x="15" y="57"/>
                    </a:lnTo>
                    <a:lnTo>
                      <a:pt x="13" y="56"/>
                    </a:lnTo>
                    <a:lnTo>
                      <a:pt x="10" y="55"/>
                    </a:lnTo>
                    <a:lnTo>
                      <a:pt x="5" y="51"/>
                    </a:lnTo>
                    <a:lnTo>
                      <a:pt x="3" y="47"/>
                    </a:lnTo>
                    <a:lnTo>
                      <a:pt x="2" y="44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2" y="17"/>
                    </a:lnTo>
                    <a:lnTo>
                      <a:pt x="4" y="12"/>
                    </a:lnTo>
                    <a:lnTo>
                      <a:pt x="8" y="7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8" name="Freeform 96"/>
              <p:cNvSpPr>
                <a:spLocks/>
              </p:cNvSpPr>
              <p:nvPr/>
            </p:nvSpPr>
            <p:spPr bwMode="auto">
              <a:xfrm>
                <a:off x="4350" y="2033"/>
                <a:ext cx="3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0"/>
                  </a:cxn>
                  <a:cxn ang="0">
                    <a:pos x="30" y="2"/>
                  </a:cxn>
                  <a:cxn ang="0">
                    <a:pos x="30" y="8"/>
                  </a:cxn>
                  <a:cxn ang="0">
                    <a:pos x="29" y="8"/>
                  </a:cxn>
                  <a:cxn ang="0">
                    <a:pos x="28" y="9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30" h="9">
                    <a:moveTo>
                      <a:pt x="0" y="0"/>
                    </a:moveTo>
                    <a:lnTo>
                      <a:pt x="29" y="0"/>
                    </a:lnTo>
                    <a:lnTo>
                      <a:pt x="30" y="2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8" y="9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69" name="Freeform 97"/>
              <p:cNvSpPr>
                <a:spLocks/>
              </p:cNvSpPr>
              <p:nvPr/>
            </p:nvSpPr>
            <p:spPr bwMode="auto">
              <a:xfrm>
                <a:off x="4423" y="1989"/>
                <a:ext cx="87" cy="7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5" y="0"/>
                  </a:cxn>
                  <a:cxn ang="0">
                    <a:pos x="17" y="1"/>
                  </a:cxn>
                  <a:cxn ang="0">
                    <a:pos x="20" y="4"/>
                  </a:cxn>
                  <a:cxn ang="0">
                    <a:pos x="20" y="6"/>
                  </a:cxn>
                  <a:cxn ang="0">
                    <a:pos x="43" y="64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72" y="0"/>
                  </a:cxn>
                  <a:cxn ang="0">
                    <a:pos x="84" y="0"/>
                  </a:cxn>
                  <a:cxn ang="0">
                    <a:pos x="87" y="2"/>
                  </a:cxn>
                  <a:cxn ang="0">
                    <a:pos x="87" y="78"/>
                  </a:cxn>
                  <a:cxn ang="0">
                    <a:pos x="86" y="79"/>
                  </a:cxn>
                  <a:cxn ang="0">
                    <a:pos x="76" y="79"/>
                  </a:cxn>
                  <a:cxn ang="0">
                    <a:pos x="76" y="8"/>
                  </a:cxn>
                  <a:cxn ang="0">
                    <a:pos x="48" y="78"/>
                  </a:cxn>
                  <a:cxn ang="0">
                    <a:pos x="48" y="79"/>
                  </a:cxn>
                  <a:cxn ang="0">
                    <a:pos x="38" y="79"/>
                  </a:cxn>
                  <a:cxn ang="0">
                    <a:pos x="38" y="78"/>
                  </a:cxn>
                  <a:cxn ang="0">
                    <a:pos x="11" y="8"/>
                  </a:cxn>
                  <a:cxn ang="0">
                    <a:pos x="11" y="78"/>
                  </a:cxn>
                  <a:cxn ang="0">
                    <a:pos x="10" y="79"/>
                  </a:cxn>
                  <a:cxn ang="0">
                    <a:pos x="0" y="79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87" h="79">
                    <a:moveTo>
                      <a:pt x="3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43" y="64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72" y="0"/>
                    </a:lnTo>
                    <a:lnTo>
                      <a:pt x="84" y="0"/>
                    </a:lnTo>
                    <a:lnTo>
                      <a:pt x="87" y="2"/>
                    </a:lnTo>
                    <a:lnTo>
                      <a:pt x="87" y="78"/>
                    </a:lnTo>
                    <a:lnTo>
                      <a:pt x="86" y="79"/>
                    </a:lnTo>
                    <a:lnTo>
                      <a:pt x="76" y="79"/>
                    </a:lnTo>
                    <a:lnTo>
                      <a:pt x="76" y="8"/>
                    </a:lnTo>
                    <a:lnTo>
                      <a:pt x="48" y="78"/>
                    </a:lnTo>
                    <a:lnTo>
                      <a:pt x="48" y="79"/>
                    </a:lnTo>
                    <a:lnTo>
                      <a:pt x="38" y="79"/>
                    </a:lnTo>
                    <a:lnTo>
                      <a:pt x="38" y="78"/>
                    </a:lnTo>
                    <a:lnTo>
                      <a:pt x="11" y="8"/>
                    </a:lnTo>
                    <a:lnTo>
                      <a:pt x="11" y="78"/>
                    </a:lnTo>
                    <a:lnTo>
                      <a:pt x="10" y="79"/>
                    </a:lnTo>
                    <a:lnTo>
                      <a:pt x="0" y="79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0" name="Freeform 98"/>
              <p:cNvSpPr>
                <a:spLocks/>
              </p:cNvSpPr>
              <p:nvPr/>
            </p:nvSpPr>
            <p:spPr bwMode="auto">
              <a:xfrm>
                <a:off x="4525" y="2008"/>
                <a:ext cx="46" cy="62"/>
              </a:xfrm>
              <a:custGeom>
                <a:avLst/>
                <a:gdLst/>
                <a:ahLst/>
                <a:cxnLst>
                  <a:cxn ang="0">
                    <a:pos x="29" y="1"/>
                  </a:cxn>
                  <a:cxn ang="0">
                    <a:pos x="37" y="2"/>
                  </a:cxn>
                  <a:cxn ang="0">
                    <a:pos x="43" y="4"/>
                  </a:cxn>
                  <a:cxn ang="0">
                    <a:pos x="45" y="5"/>
                  </a:cxn>
                  <a:cxn ang="0">
                    <a:pos x="46" y="9"/>
                  </a:cxn>
                  <a:cxn ang="0">
                    <a:pos x="45" y="13"/>
                  </a:cxn>
                  <a:cxn ang="0">
                    <a:pos x="42" y="14"/>
                  </a:cxn>
                  <a:cxn ang="0">
                    <a:pos x="38" y="12"/>
                  </a:cxn>
                  <a:cxn ang="0">
                    <a:pos x="23" y="9"/>
                  </a:cxn>
                  <a:cxn ang="0">
                    <a:pos x="17" y="11"/>
                  </a:cxn>
                  <a:cxn ang="0">
                    <a:pos x="14" y="13"/>
                  </a:cxn>
                  <a:cxn ang="0">
                    <a:pos x="13" y="16"/>
                  </a:cxn>
                  <a:cxn ang="0">
                    <a:pos x="14" y="21"/>
                  </a:cxn>
                  <a:cxn ang="0">
                    <a:pos x="20" y="25"/>
                  </a:cxn>
                  <a:cxn ang="0">
                    <a:pos x="36" y="27"/>
                  </a:cxn>
                  <a:cxn ang="0">
                    <a:pos x="38" y="28"/>
                  </a:cxn>
                  <a:cxn ang="0">
                    <a:pos x="37" y="32"/>
                  </a:cxn>
                  <a:cxn ang="0">
                    <a:pos x="36" y="34"/>
                  </a:cxn>
                  <a:cxn ang="0">
                    <a:pos x="14" y="36"/>
                  </a:cxn>
                  <a:cxn ang="0">
                    <a:pos x="12" y="39"/>
                  </a:cxn>
                  <a:cxn ang="0">
                    <a:pos x="11" y="46"/>
                  </a:cxn>
                  <a:cxn ang="0">
                    <a:pos x="15" y="51"/>
                  </a:cxn>
                  <a:cxn ang="0">
                    <a:pos x="19" y="52"/>
                  </a:cxn>
                  <a:cxn ang="0">
                    <a:pos x="30" y="53"/>
                  </a:cxn>
                  <a:cxn ang="0">
                    <a:pos x="36" y="52"/>
                  </a:cxn>
                  <a:cxn ang="0">
                    <a:pos x="44" y="49"/>
                  </a:cxn>
                  <a:cxn ang="0">
                    <a:pos x="45" y="49"/>
                  </a:cxn>
                  <a:cxn ang="0">
                    <a:pos x="46" y="56"/>
                  </a:cxn>
                  <a:cxn ang="0">
                    <a:pos x="45" y="57"/>
                  </a:cxn>
                  <a:cxn ang="0">
                    <a:pos x="37" y="60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4" y="54"/>
                  </a:cxn>
                  <a:cxn ang="0">
                    <a:pos x="0" y="48"/>
                  </a:cxn>
                  <a:cxn ang="0">
                    <a:pos x="1" y="39"/>
                  </a:cxn>
                  <a:cxn ang="0">
                    <a:pos x="6" y="34"/>
                  </a:cxn>
                  <a:cxn ang="0">
                    <a:pos x="10" y="31"/>
                  </a:cxn>
                  <a:cxn ang="0">
                    <a:pos x="8" y="28"/>
                  </a:cxn>
                  <a:cxn ang="0">
                    <a:pos x="4" y="22"/>
                  </a:cxn>
                  <a:cxn ang="0">
                    <a:pos x="3" y="17"/>
                  </a:cxn>
                  <a:cxn ang="0">
                    <a:pos x="12" y="3"/>
                  </a:cxn>
                  <a:cxn ang="0">
                    <a:pos x="26" y="0"/>
                  </a:cxn>
                </a:cxnLst>
                <a:rect l="0" t="0" r="r" b="b"/>
                <a:pathLst>
                  <a:path w="46" h="62">
                    <a:moveTo>
                      <a:pt x="26" y="0"/>
                    </a:moveTo>
                    <a:lnTo>
                      <a:pt x="29" y="1"/>
                    </a:lnTo>
                    <a:lnTo>
                      <a:pt x="32" y="1"/>
                    </a:lnTo>
                    <a:lnTo>
                      <a:pt x="37" y="2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4" y="5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46" y="9"/>
                    </a:lnTo>
                    <a:lnTo>
                      <a:pt x="46" y="12"/>
                    </a:lnTo>
                    <a:lnTo>
                      <a:pt x="45" y="13"/>
                    </a:lnTo>
                    <a:lnTo>
                      <a:pt x="45" y="14"/>
                    </a:lnTo>
                    <a:lnTo>
                      <a:pt x="42" y="14"/>
                    </a:lnTo>
                    <a:lnTo>
                      <a:pt x="41" y="13"/>
                    </a:lnTo>
                    <a:lnTo>
                      <a:pt x="38" y="12"/>
                    </a:lnTo>
                    <a:lnTo>
                      <a:pt x="29" y="9"/>
                    </a:lnTo>
                    <a:lnTo>
                      <a:pt x="23" y="9"/>
                    </a:lnTo>
                    <a:lnTo>
                      <a:pt x="19" y="10"/>
                    </a:lnTo>
                    <a:lnTo>
                      <a:pt x="17" y="11"/>
                    </a:lnTo>
                    <a:lnTo>
                      <a:pt x="16" y="12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3" y="19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36" y="25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8"/>
                    </a:lnTo>
                    <a:lnTo>
                      <a:pt x="38" y="32"/>
                    </a:lnTo>
                    <a:lnTo>
                      <a:pt x="37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18" y="34"/>
                    </a:lnTo>
                    <a:lnTo>
                      <a:pt x="14" y="36"/>
                    </a:lnTo>
                    <a:lnTo>
                      <a:pt x="13" y="38"/>
                    </a:lnTo>
                    <a:lnTo>
                      <a:pt x="12" y="39"/>
                    </a:lnTo>
                    <a:lnTo>
                      <a:pt x="11" y="41"/>
                    </a:lnTo>
                    <a:lnTo>
                      <a:pt x="11" y="46"/>
                    </a:lnTo>
                    <a:lnTo>
                      <a:pt x="12" y="48"/>
                    </a:lnTo>
                    <a:lnTo>
                      <a:pt x="15" y="51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23" y="53"/>
                    </a:lnTo>
                    <a:lnTo>
                      <a:pt x="30" y="53"/>
                    </a:lnTo>
                    <a:lnTo>
                      <a:pt x="33" y="52"/>
                    </a:lnTo>
                    <a:lnTo>
                      <a:pt x="36" y="52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9"/>
                    </a:lnTo>
                    <a:lnTo>
                      <a:pt x="46" y="49"/>
                    </a:lnTo>
                    <a:lnTo>
                      <a:pt x="46" y="56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4" y="57"/>
                    </a:lnTo>
                    <a:lnTo>
                      <a:pt x="37" y="60"/>
                    </a:lnTo>
                    <a:lnTo>
                      <a:pt x="31" y="62"/>
                    </a:lnTo>
                    <a:lnTo>
                      <a:pt x="19" y="62"/>
                    </a:lnTo>
                    <a:lnTo>
                      <a:pt x="14" y="60"/>
                    </a:lnTo>
                    <a:lnTo>
                      <a:pt x="10" y="58"/>
                    </a:lnTo>
                    <a:lnTo>
                      <a:pt x="7" y="57"/>
                    </a:lnTo>
                    <a:lnTo>
                      <a:pt x="4" y="54"/>
                    </a:lnTo>
                    <a:lnTo>
                      <a:pt x="1" y="51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1" y="39"/>
                    </a:lnTo>
                    <a:lnTo>
                      <a:pt x="4" y="35"/>
                    </a:lnTo>
                    <a:lnTo>
                      <a:pt x="6" y="34"/>
                    </a:lnTo>
                    <a:lnTo>
                      <a:pt x="7" y="32"/>
                    </a:lnTo>
                    <a:lnTo>
                      <a:pt x="10" y="31"/>
                    </a:lnTo>
                    <a:lnTo>
                      <a:pt x="12" y="30"/>
                    </a:lnTo>
                    <a:lnTo>
                      <a:pt x="8" y="28"/>
                    </a:lnTo>
                    <a:lnTo>
                      <a:pt x="5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3" y="17"/>
                    </a:lnTo>
                    <a:lnTo>
                      <a:pt x="6" y="7"/>
                    </a:lnTo>
                    <a:lnTo>
                      <a:pt x="12" y="3"/>
                    </a:lnTo>
                    <a:lnTo>
                      <a:pt x="15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1" name="Freeform 99"/>
              <p:cNvSpPr>
                <a:spLocks/>
              </p:cNvSpPr>
              <p:nvPr/>
            </p:nvSpPr>
            <p:spPr bwMode="auto">
              <a:xfrm>
                <a:off x="4616" y="1988"/>
                <a:ext cx="58" cy="8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0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1" y="34"/>
                  </a:cxn>
                  <a:cxn ang="0">
                    <a:pos x="48" y="34"/>
                  </a:cxn>
                  <a:cxn ang="0">
                    <a:pos x="48" y="1"/>
                  </a:cxn>
                  <a:cxn ang="0">
                    <a:pos x="49" y="1"/>
                  </a:cxn>
                  <a:cxn ang="0">
                    <a:pos x="50" y="0"/>
                  </a:cxn>
                  <a:cxn ang="0">
                    <a:pos x="55" y="0"/>
                  </a:cxn>
                  <a:cxn ang="0">
                    <a:pos x="56" y="1"/>
                  </a:cxn>
                  <a:cxn ang="0">
                    <a:pos x="57" y="1"/>
                  </a:cxn>
                  <a:cxn ang="0">
                    <a:pos x="58" y="2"/>
                  </a:cxn>
                  <a:cxn ang="0">
                    <a:pos x="58" y="78"/>
                  </a:cxn>
                  <a:cxn ang="0">
                    <a:pos x="57" y="79"/>
                  </a:cxn>
                  <a:cxn ang="0">
                    <a:pos x="57" y="80"/>
                  </a:cxn>
                  <a:cxn ang="0">
                    <a:pos x="48" y="80"/>
                  </a:cxn>
                  <a:cxn ang="0">
                    <a:pos x="48" y="43"/>
                  </a:cxn>
                  <a:cxn ang="0">
                    <a:pos x="11" y="43"/>
                  </a:cxn>
                  <a:cxn ang="0">
                    <a:pos x="11" y="79"/>
                  </a:cxn>
                  <a:cxn ang="0">
                    <a:pos x="10" y="80"/>
                  </a:cxn>
                  <a:cxn ang="0">
                    <a:pos x="1" y="80"/>
                  </a:cxn>
                  <a:cxn ang="0">
                    <a:pos x="0" y="79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0"/>
                  </a:cxn>
                </a:cxnLst>
                <a:rect l="0" t="0" r="r" b="b"/>
                <a:pathLst>
                  <a:path w="58" h="80">
                    <a:moveTo>
                      <a:pt x="3" y="0"/>
                    </a:moveTo>
                    <a:lnTo>
                      <a:pt x="9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34"/>
                    </a:lnTo>
                    <a:lnTo>
                      <a:pt x="48" y="34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8" y="2"/>
                    </a:lnTo>
                    <a:lnTo>
                      <a:pt x="58" y="78"/>
                    </a:lnTo>
                    <a:lnTo>
                      <a:pt x="57" y="79"/>
                    </a:lnTo>
                    <a:lnTo>
                      <a:pt x="57" y="80"/>
                    </a:lnTo>
                    <a:lnTo>
                      <a:pt x="48" y="80"/>
                    </a:lnTo>
                    <a:lnTo>
                      <a:pt x="48" y="43"/>
                    </a:lnTo>
                    <a:lnTo>
                      <a:pt x="11" y="43"/>
                    </a:lnTo>
                    <a:lnTo>
                      <a:pt x="11" y="79"/>
                    </a:lnTo>
                    <a:lnTo>
                      <a:pt x="10" y="80"/>
                    </a:lnTo>
                    <a:lnTo>
                      <a:pt x="1" y="80"/>
                    </a:lnTo>
                    <a:lnTo>
                      <a:pt x="0" y="79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2" name="Freeform 100"/>
              <p:cNvSpPr>
                <a:spLocks/>
              </p:cNvSpPr>
              <p:nvPr/>
            </p:nvSpPr>
            <p:spPr bwMode="auto">
              <a:xfrm>
                <a:off x="4685" y="1989"/>
                <a:ext cx="60" cy="7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9" y="0"/>
                  </a:cxn>
                  <a:cxn ang="0">
                    <a:pos x="59" y="1"/>
                  </a:cxn>
                  <a:cxn ang="0">
                    <a:pos x="60" y="1"/>
                  </a:cxn>
                  <a:cxn ang="0">
                    <a:pos x="60" y="6"/>
                  </a:cxn>
                  <a:cxn ang="0">
                    <a:pos x="59" y="7"/>
                  </a:cxn>
                  <a:cxn ang="0">
                    <a:pos x="59" y="8"/>
                  </a:cxn>
                  <a:cxn ang="0">
                    <a:pos x="36" y="8"/>
                  </a:cxn>
                  <a:cxn ang="0">
                    <a:pos x="36" y="78"/>
                  </a:cxn>
                  <a:cxn ang="0">
                    <a:pos x="35" y="78"/>
                  </a:cxn>
                  <a:cxn ang="0">
                    <a:pos x="35" y="79"/>
                  </a:cxn>
                  <a:cxn ang="0">
                    <a:pos x="25" y="79"/>
                  </a:cxn>
                  <a:cxn ang="0">
                    <a:pos x="25" y="8"/>
                  </a:cxn>
                  <a:cxn ang="0">
                    <a:pos x="1" y="8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60" h="79">
                    <a:moveTo>
                      <a:pt x="1" y="0"/>
                    </a:moveTo>
                    <a:lnTo>
                      <a:pt x="59" y="0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6"/>
                    </a:lnTo>
                    <a:lnTo>
                      <a:pt x="59" y="7"/>
                    </a:lnTo>
                    <a:lnTo>
                      <a:pt x="59" y="8"/>
                    </a:lnTo>
                    <a:lnTo>
                      <a:pt x="36" y="8"/>
                    </a:lnTo>
                    <a:lnTo>
                      <a:pt x="36" y="78"/>
                    </a:lnTo>
                    <a:lnTo>
                      <a:pt x="35" y="78"/>
                    </a:lnTo>
                    <a:lnTo>
                      <a:pt x="35" y="79"/>
                    </a:lnTo>
                    <a:lnTo>
                      <a:pt x="25" y="79"/>
                    </a:lnTo>
                    <a:lnTo>
                      <a:pt x="25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3" name="Freeform 101"/>
              <p:cNvSpPr>
                <a:spLocks/>
              </p:cNvSpPr>
              <p:nvPr/>
            </p:nvSpPr>
            <p:spPr bwMode="auto">
              <a:xfrm>
                <a:off x="4748" y="1989"/>
                <a:ext cx="60" cy="7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9" y="0"/>
                  </a:cxn>
                  <a:cxn ang="0">
                    <a:pos x="59" y="2"/>
                  </a:cxn>
                  <a:cxn ang="0">
                    <a:pos x="60" y="3"/>
                  </a:cxn>
                  <a:cxn ang="0">
                    <a:pos x="60" y="4"/>
                  </a:cxn>
                  <a:cxn ang="0">
                    <a:pos x="59" y="5"/>
                  </a:cxn>
                  <a:cxn ang="0">
                    <a:pos x="59" y="8"/>
                  </a:cxn>
                  <a:cxn ang="0">
                    <a:pos x="35" y="8"/>
                  </a:cxn>
                  <a:cxn ang="0">
                    <a:pos x="35" y="79"/>
                  </a:cxn>
                  <a:cxn ang="0">
                    <a:pos x="25" y="79"/>
                  </a:cxn>
                  <a:cxn ang="0">
                    <a:pos x="25" y="78"/>
                  </a:cxn>
                  <a:cxn ang="0">
                    <a:pos x="24" y="78"/>
                  </a:cxn>
                  <a:cxn ang="0">
                    <a:pos x="24" y="8"/>
                  </a:cxn>
                  <a:cxn ang="0">
                    <a:pos x="1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60" h="79">
                    <a:moveTo>
                      <a:pt x="1" y="0"/>
                    </a:moveTo>
                    <a:lnTo>
                      <a:pt x="59" y="0"/>
                    </a:lnTo>
                    <a:lnTo>
                      <a:pt x="59" y="2"/>
                    </a:lnTo>
                    <a:lnTo>
                      <a:pt x="60" y="3"/>
                    </a:lnTo>
                    <a:lnTo>
                      <a:pt x="60" y="4"/>
                    </a:lnTo>
                    <a:lnTo>
                      <a:pt x="59" y="5"/>
                    </a:lnTo>
                    <a:lnTo>
                      <a:pt x="59" y="8"/>
                    </a:lnTo>
                    <a:lnTo>
                      <a:pt x="35" y="8"/>
                    </a:lnTo>
                    <a:lnTo>
                      <a:pt x="35" y="79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4" y="78"/>
                    </a:lnTo>
                    <a:lnTo>
                      <a:pt x="24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4" name="Freeform 102"/>
              <p:cNvSpPr>
                <a:spLocks noEditPoints="1"/>
              </p:cNvSpPr>
              <p:nvPr/>
            </p:nvSpPr>
            <p:spPr bwMode="auto">
              <a:xfrm>
                <a:off x="4819" y="1989"/>
                <a:ext cx="49" cy="79"/>
              </a:xfrm>
              <a:custGeom>
                <a:avLst/>
                <a:gdLst/>
                <a:ahLst/>
                <a:cxnLst>
                  <a:cxn ang="0">
                    <a:pos x="10" y="8"/>
                  </a:cxn>
                  <a:cxn ang="0">
                    <a:pos x="10" y="40"/>
                  </a:cxn>
                  <a:cxn ang="0">
                    <a:pos x="25" y="40"/>
                  </a:cxn>
                  <a:cxn ang="0">
                    <a:pos x="31" y="38"/>
                  </a:cxn>
                  <a:cxn ang="0">
                    <a:pos x="33" y="36"/>
                  </a:cxn>
                  <a:cxn ang="0">
                    <a:pos x="36" y="33"/>
                  </a:cxn>
                  <a:cxn ang="0">
                    <a:pos x="37" y="31"/>
                  </a:cxn>
                  <a:cxn ang="0">
                    <a:pos x="38" y="28"/>
                  </a:cxn>
                  <a:cxn ang="0">
                    <a:pos x="38" y="19"/>
                  </a:cxn>
                  <a:cxn ang="0">
                    <a:pos x="37" y="16"/>
                  </a:cxn>
                  <a:cxn ang="0">
                    <a:pos x="35" y="13"/>
                  </a:cxn>
                  <a:cxn ang="0">
                    <a:pos x="31" y="11"/>
                  </a:cxn>
                  <a:cxn ang="0">
                    <a:pos x="29" y="9"/>
                  </a:cxn>
                  <a:cxn ang="0">
                    <a:pos x="26" y="8"/>
                  </a:cxn>
                  <a:cxn ang="0">
                    <a:pos x="10" y="8"/>
                  </a:cxn>
                  <a:cxn ang="0">
                    <a:pos x="3" y="0"/>
                  </a:cxn>
                  <a:cxn ang="0">
                    <a:pos x="29" y="0"/>
                  </a:cxn>
                  <a:cxn ang="0">
                    <a:pos x="39" y="3"/>
                  </a:cxn>
                  <a:cxn ang="0">
                    <a:pos x="42" y="5"/>
                  </a:cxn>
                  <a:cxn ang="0">
                    <a:pos x="48" y="15"/>
                  </a:cxn>
                  <a:cxn ang="0">
                    <a:pos x="48" y="19"/>
                  </a:cxn>
                  <a:cxn ang="0">
                    <a:pos x="49" y="23"/>
                  </a:cxn>
                  <a:cxn ang="0">
                    <a:pos x="47" y="34"/>
                  </a:cxn>
                  <a:cxn ang="0">
                    <a:pos x="45" y="38"/>
                  </a:cxn>
                  <a:cxn ang="0">
                    <a:pos x="42" y="42"/>
                  </a:cxn>
                  <a:cxn ang="0">
                    <a:pos x="38" y="46"/>
                  </a:cxn>
                  <a:cxn ang="0">
                    <a:pos x="32" y="48"/>
                  </a:cxn>
                  <a:cxn ang="0">
                    <a:pos x="28" y="49"/>
                  </a:cxn>
                  <a:cxn ang="0">
                    <a:pos x="10" y="49"/>
                  </a:cxn>
                  <a:cxn ang="0">
                    <a:pos x="10" y="79"/>
                  </a:cxn>
                  <a:cxn ang="0">
                    <a:pos x="1" y="79"/>
                  </a:cxn>
                  <a:cxn ang="0">
                    <a:pos x="1" y="78"/>
                  </a:cxn>
                  <a:cxn ang="0">
                    <a:pos x="0" y="78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49" h="79">
                    <a:moveTo>
                      <a:pt x="10" y="8"/>
                    </a:moveTo>
                    <a:lnTo>
                      <a:pt x="10" y="40"/>
                    </a:lnTo>
                    <a:lnTo>
                      <a:pt x="25" y="40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7" y="31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5" y="13"/>
                    </a:lnTo>
                    <a:lnTo>
                      <a:pt x="31" y="11"/>
                    </a:lnTo>
                    <a:lnTo>
                      <a:pt x="29" y="9"/>
                    </a:lnTo>
                    <a:lnTo>
                      <a:pt x="26" y="8"/>
                    </a:lnTo>
                    <a:lnTo>
                      <a:pt x="10" y="8"/>
                    </a:lnTo>
                    <a:close/>
                    <a:moveTo>
                      <a:pt x="3" y="0"/>
                    </a:moveTo>
                    <a:lnTo>
                      <a:pt x="29" y="0"/>
                    </a:lnTo>
                    <a:lnTo>
                      <a:pt x="39" y="3"/>
                    </a:lnTo>
                    <a:lnTo>
                      <a:pt x="42" y="5"/>
                    </a:lnTo>
                    <a:lnTo>
                      <a:pt x="48" y="15"/>
                    </a:lnTo>
                    <a:lnTo>
                      <a:pt x="48" y="19"/>
                    </a:lnTo>
                    <a:lnTo>
                      <a:pt x="49" y="23"/>
                    </a:lnTo>
                    <a:lnTo>
                      <a:pt x="47" y="34"/>
                    </a:lnTo>
                    <a:lnTo>
                      <a:pt x="45" y="38"/>
                    </a:lnTo>
                    <a:lnTo>
                      <a:pt x="42" y="42"/>
                    </a:lnTo>
                    <a:lnTo>
                      <a:pt x="38" y="46"/>
                    </a:lnTo>
                    <a:lnTo>
                      <a:pt x="32" y="48"/>
                    </a:lnTo>
                    <a:lnTo>
                      <a:pt x="28" y="49"/>
                    </a:lnTo>
                    <a:lnTo>
                      <a:pt x="10" y="49"/>
                    </a:lnTo>
                    <a:lnTo>
                      <a:pt x="10" y="79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0" y="78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5" name="Freeform 103"/>
              <p:cNvSpPr>
                <a:spLocks noEditPoints="1"/>
              </p:cNvSpPr>
              <p:nvPr/>
            </p:nvSpPr>
            <p:spPr bwMode="auto">
              <a:xfrm>
                <a:off x="4913" y="1989"/>
                <a:ext cx="48" cy="79"/>
              </a:xfrm>
              <a:custGeom>
                <a:avLst/>
                <a:gdLst/>
                <a:ahLst/>
                <a:cxnLst>
                  <a:cxn ang="0">
                    <a:pos x="10" y="8"/>
                  </a:cxn>
                  <a:cxn ang="0">
                    <a:pos x="10" y="40"/>
                  </a:cxn>
                  <a:cxn ang="0">
                    <a:pos x="24" y="40"/>
                  </a:cxn>
                  <a:cxn ang="0">
                    <a:pos x="28" y="39"/>
                  </a:cxn>
                  <a:cxn ang="0">
                    <a:pos x="30" y="38"/>
                  </a:cxn>
                  <a:cxn ang="0">
                    <a:pos x="33" y="36"/>
                  </a:cxn>
                  <a:cxn ang="0">
                    <a:pos x="34" y="33"/>
                  </a:cxn>
                  <a:cxn ang="0">
                    <a:pos x="37" y="31"/>
                  </a:cxn>
                  <a:cxn ang="0">
                    <a:pos x="38" y="28"/>
                  </a:cxn>
                  <a:cxn ang="0">
                    <a:pos x="38" y="24"/>
                  </a:cxn>
                  <a:cxn ang="0">
                    <a:pos x="37" y="19"/>
                  </a:cxn>
                  <a:cxn ang="0">
                    <a:pos x="35" y="16"/>
                  </a:cxn>
                  <a:cxn ang="0">
                    <a:pos x="33" y="13"/>
                  </a:cxn>
                  <a:cxn ang="0">
                    <a:pos x="31" y="11"/>
                  </a:cxn>
                  <a:cxn ang="0">
                    <a:pos x="28" y="9"/>
                  </a:cxn>
                  <a:cxn ang="0">
                    <a:pos x="26" y="8"/>
                  </a:cxn>
                  <a:cxn ang="0">
                    <a:pos x="10" y="8"/>
                  </a:cxn>
                  <a:cxn ang="0">
                    <a:pos x="3" y="0"/>
                  </a:cxn>
                  <a:cxn ang="0">
                    <a:pos x="28" y="0"/>
                  </a:cxn>
                  <a:cxn ang="0">
                    <a:pos x="38" y="3"/>
                  </a:cxn>
                  <a:cxn ang="0">
                    <a:pos x="41" y="5"/>
                  </a:cxn>
                  <a:cxn ang="0">
                    <a:pos x="44" y="8"/>
                  </a:cxn>
                  <a:cxn ang="0">
                    <a:pos x="46" y="12"/>
                  </a:cxn>
                  <a:cxn ang="0">
                    <a:pos x="47" y="15"/>
                  </a:cxn>
                  <a:cxn ang="0">
                    <a:pos x="48" y="17"/>
                  </a:cxn>
                  <a:cxn ang="0">
                    <a:pos x="48" y="29"/>
                  </a:cxn>
                  <a:cxn ang="0">
                    <a:pos x="46" y="34"/>
                  </a:cxn>
                  <a:cxn ang="0">
                    <a:pos x="44" y="38"/>
                  </a:cxn>
                  <a:cxn ang="0">
                    <a:pos x="41" y="42"/>
                  </a:cxn>
                  <a:cxn ang="0">
                    <a:pos x="37" y="46"/>
                  </a:cxn>
                  <a:cxn ang="0">
                    <a:pos x="32" y="48"/>
                  </a:cxn>
                  <a:cxn ang="0">
                    <a:pos x="26" y="49"/>
                  </a:cxn>
                  <a:cxn ang="0">
                    <a:pos x="10" y="49"/>
                  </a:cxn>
                  <a:cxn ang="0">
                    <a:pos x="10" y="78"/>
                  </a:cxn>
                  <a:cxn ang="0">
                    <a:pos x="9" y="79"/>
                  </a:cxn>
                  <a:cxn ang="0">
                    <a:pos x="1" y="79"/>
                  </a:cxn>
                  <a:cxn ang="0">
                    <a:pos x="0" y="78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48" h="79">
                    <a:moveTo>
                      <a:pt x="10" y="8"/>
                    </a:moveTo>
                    <a:lnTo>
                      <a:pt x="10" y="40"/>
                    </a:lnTo>
                    <a:lnTo>
                      <a:pt x="24" y="40"/>
                    </a:lnTo>
                    <a:lnTo>
                      <a:pt x="28" y="39"/>
                    </a:lnTo>
                    <a:lnTo>
                      <a:pt x="30" y="38"/>
                    </a:lnTo>
                    <a:lnTo>
                      <a:pt x="33" y="36"/>
                    </a:lnTo>
                    <a:lnTo>
                      <a:pt x="34" y="33"/>
                    </a:lnTo>
                    <a:lnTo>
                      <a:pt x="37" y="31"/>
                    </a:lnTo>
                    <a:lnTo>
                      <a:pt x="38" y="28"/>
                    </a:lnTo>
                    <a:lnTo>
                      <a:pt x="38" y="24"/>
                    </a:lnTo>
                    <a:lnTo>
                      <a:pt x="37" y="19"/>
                    </a:lnTo>
                    <a:lnTo>
                      <a:pt x="35" y="16"/>
                    </a:lnTo>
                    <a:lnTo>
                      <a:pt x="33" y="13"/>
                    </a:lnTo>
                    <a:lnTo>
                      <a:pt x="31" y="11"/>
                    </a:lnTo>
                    <a:lnTo>
                      <a:pt x="28" y="9"/>
                    </a:lnTo>
                    <a:lnTo>
                      <a:pt x="26" y="8"/>
                    </a:lnTo>
                    <a:lnTo>
                      <a:pt x="10" y="8"/>
                    </a:lnTo>
                    <a:close/>
                    <a:moveTo>
                      <a:pt x="3" y="0"/>
                    </a:moveTo>
                    <a:lnTo>
                      <a:pt x="28" y="0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4" y="8"/>
                    </a:lnTo>
                    <a:lnTo>
                      <a:pt x="46" y="12"/>
                    </a:lnTo>
                    <a:lnTo>
                      <a:pt x="47" y="15"/>
                    </a:lnTo>
                    <a:lnTo>
                      <a:pt x="48" y="17"/>
                    </a:lnTo>
                    <a:lnTo>
                      <a:pt x="48" y="29"/>
                    </a:lnTo>
                    <a:lnTo>
                      <a:pt x="46" y="34"/>
                    </a:lnTo>
                    <a:lnTo>
                      <a:pt x="44" y="38"/>
                    </a:lnTo>
                    <a:lnTo>
                      <a:pt x="41" y="42"/>
                    </a:lnTo>
                    <a:lnTo>
                      <a:pt x="37" y="46"/>
                    </a:lnTo>
                    <a:lnTo>
                      <a:pt x="32" y="48"/>
                    </a:lnTo>
                    <a:lnTo>
                      <a:pt x="26" y="49"/>
                    </a:lnTo>
                    <a:lnTo>
                      <a:pt x="10" y="49"/>
                    </a:lnTo>
                    <a:lnTo>
                      <a:pt x="10" y="78"/>
                    </a:lnTo>
                    <a:lnTo>
                      <a:pt x="9" y="79"/>
                    </a:lnTo>
                    <a:lnTo>
                      <a:pt x="1" y="79"/>
                    </a:lnTo>
                    <a:lnTo>
                      <a:pt x="0" y="78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6" name="Freeform 104"/>
              <p:cNvSpPr>
                <a:spLocks noEditPoints="1"/>
              </p:cNvSpPr>
              <p:nvPr/>
            </p:nvSpPr>
            <p:spPr bwMode="auto">
              <a:xfrm>
                <a:off x="4975" y="1987"/>
                <a:ext cx="13" cy="81"/>
              </a:xfrm>
              <a:custGeom>
                <a:avLst/>
                <a:gdLst/>
                <a:ahLst/>
                <a:cxnLst>
                  <a:cxn ang="0">
                    <a:pos x="4" y="22"/>
                  </a:cxn>
                  <a:cxn ang="0">
                    <a:pos x="9" y="22"/>
                  </a:cxn>
                  <a:cxn ang="0">
                    <a:pos x="10" y="23"/>
                  </a:cxn>
                  <a:cxn ang="0">
                    <a:pos x="11" y="23"/>
                  </a:cxn>
                  <a:cxn ang="0">
                    <a:pos x="11" y="81"/>
                  </a:cxn>
                  <a:cxn ang="0">
                    <a:pos x="2" y="81"/>
                  </a:cxn>
                  <a:cxn ang="0">
                    <a:pos x="2" y="23"/>
                  </a:cxn>
                  <a:cxn ang="0">
                    <a:pos x="3" y="23"/>
                  </a:cxn>
                  <a:cxn ang="0">
                    <a:pos x="4" y="22"/>
                  </a:cxn>
                  <a:cxn ang="0">
                    <a:pos x="3" y="0"/>
                  </a:cxn>
                  <a:cxn ang="0">
                    <a:pos x="9" y="0"/>
                  </a:cxn>
                  <a:cxn ang="0">
                    <a:pos x="11" y="1"/>
                  </a:cxn>
                  <a:cxn ang="0">
                    <a:pos x="13" y="3"/>
                  </a:cxn>
                  <a:cxn ang="0">
                    <a:pos x="13" y="8"/>
                  </a:cxn>
                  <a:cxn ang="0">
                    <a:pos x="11" y="10"/>
                  </a:cxn>
                  <a:cxn ang="0">
                    <a:pos x="10" y="11"/>
                  </a:cxn>
                  <a:cxn ang="0">
                    <a:pos x="3" y="11"/>
                  </a:cxn>
                  <a:cxn ang="0">
                    <a:pos x="2" y="10"/>
                  </a:cxn>
                  <a:cxn ang="0">
                    <a:pos x="0" y="6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13" h="81">
                    <a:moveTo>
                      <a:pt x="4" y="22"/>
                    </a:moveTo>
                    <a:lnTo>
                      <a:pt x="9" y="22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1" y="81"/>
                    </a:lnTo>
                    <a:lnTo>
                      <a:pt x="2" y="81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4" y="22"/>
                    </a:lnTo>
                    <a:close/>
                    <a:moveTo>
                      <a:pt x="3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7" name="Freeform 105"/>
              <p:cNvSpPr>
                <a:spLocks noEditPoints="1"/>
              </p:cNvSpPr>
              <p:nvPr/>
            </p:nvSpPr>
            <p:spPr bwMode="auto">
              <a:xfrm>
                <a:off x="5005" y="2008"/>
                <a:ext cx="51" cy="83"/>
              </a:xfrm>
              <a:custGeom>
                <a:avLst/>
                <a:gdLst/>
                <a:ahLst/>
                <a:cxnLst>
                  <a:cxn ang="0">
                    <a:pos x="24" y="10"/>
                  </a:cxn>
                  <a:cxn ang="0">
                    <a:pos x="17" y="13"/>
                  </a:cxn>
                  <a:cxn ang="0">
                    <a:pos x="13" y="17"/>
                  </a:cxn>
                  <a:cxn ang="0">
                    <a:pos x="11" y="20"/>
                  </a:cxn>
                  <a:cxn ang="0">
                    <a:pos x="11" y="42"/>
                  </a:cxn>
                  <a:cxn ang="0">
                    <a:pos x="14" y="47"/>
                  </a:cxn>
                  <a:cxn ang="0">
                    <a:pos x="18" y="50"/>
                  </a:cxn>
                  <a:cxn ang="0">
                    <a:pos x="23" y="52"/>
                  </a:cxn>
                  <a:cxn ang="0">
                    <a:pos x="27" y="53"/>
                  </a:cxn>
                  <a:cxn ang="0">
                    <a:pos x="33" y="51"/>
                  </a:cxn>
                  <a:cxn ang="0">
                    <a:pos x="35" y="49"/>
                  </a:cxn>
                  <a:cxn ang="0">
                    <a:pos x="37" y="46"/>
                  </a:cxn>
                  <a:cxn ang="0">
                    <a:pos x="39" y="39"/>
                  </a:cxn>
                  <a:cxn ang="0">
                    <a:pos x="41" y="35"/>
                  </a:cxn>
                  <a:cxn ang="0">
                    <a:pos x="41" y="23"/>
                  </a:cxn>
                  <a:cxn ang="0">
                    <a:pos x="39" y="19"/>
                  </a:cxn>
                  <a:cxn ang="0">
                    <a:pos x="37" y="16"/>
                  </a:cxn>
                  <a:cxn ang="0">
                    <a:pos x="36" y="13"/>
                  </a:cxn>
                  <a:cxn ang="0">
                    <a:pos x="33" y="11"/>
                  </a:cxn>
                  <a:cxn ang="0">
                    <a:pos x="32" y="10"/>
                  </a:cxn>
                  <a:cxn ang="0">
                    <a:pos x="24" y="10"/>
                  </a:cxn>
                  <a:cxn ang="0">
                    <a:pos x="29" y="0"/>
                  </a:cxn>
                  <a:cxn ang="0">
                    <a:pos x="33" y="1"/>
                  </a:cxn>
                  <a:cxn ang="0">
                    <a:pos x="39" y="3"/>
                  </a:cxn>
                  <a:cxn ang="0">
                    <a:pos x="42" y="4"/>
                  </a:cxn>
                  <a:cxn ang="0">
                    <a:pos x="44" y="6"/>
                  </a:cxn>
                  <a:cxn ang="0">
                    <a:pos x="46" y="10"/>
                  </a:cxn>
                  <a:cxn ang="0">
                    <a:pos x="48" y="14"/>
                  </a:cxn>
                  <a:cxn ang="0">
                    <a:pos x="50" y="19"/>
                  </a:cxn>
                  <a:cxn ang="0">
                    <a:pos x="51" y="24"/>
                  </a:cxn>
                  <a:cxn ang="0">
                    <a:pos x="51" y="37"/>
                  </a:cxn>
                  <a:cxn ang="0">
                    <a:pos x="50" y="44"/>
                  </a:cxn>
                  <a:cxn ang="0">
                    <a:pos x="48" y="47"/>
                  </a:cxn>
                  <a:cxn ang="0">
                    <a:pos x="47" y="50"/>
                  </a:cxn>
                  <a:cxn ang="0">
                    <a:pos x="45" y="53"/>
                  </a:cxn>
                  <a:cxn ang="0">
                    <a:pos x="42" y="57"/>
                  </a:cxn>
                  <a:cxn ang="0">
                    <a:pos x="37" y="59"/>
                  </a:cxn>
                  <a:cxn ang="0">
                    <a:pos x="31" y="62"/>
                  </a:cxn>
                  <a:cxn ang="0">
                    <a:pos x="23" y="62"/>
                  </a:cxn>
                  <a:cxn ang="0">
                    <a:pos x="18" y="59"/>
                  </a:cxn>
                  <a:cxn ang="0">
                    <a:pos x="17" y="58"/>
                  </a:cxn>
                  <a:cxn ang="0">
                    <a:pos x="15" y="57"/>
                  </a:cxn>
                  <a:cxn ang="0">
                    <a:pos x="11" y="53"/>
                  </a:cxn>
                  <a:cxn ang="0">
                    <a:pos x="11" y="81"/>
                  </a:cxn>
                  <a:cxn ang="0">
                    <a:pos x="10" y="82"/>
                  </a:cxn>
                  <a:cxn ang="0">
                    <a:pos x="10" y="83"/>
                  </a:cxn>
                  <a:cxn ang="0">
                    <a:pos x="1" y="83"/>
                  </a:cxn>
                  <a:cxn ang="0">
                    <a:pos x="0" y="8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7" y="1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9" y="11"/>
                  </a:cxn>
                  <a:cxn ang="0">
                    <a:pos x="12" y="9"/>
                  </a:cxn>
                  <a:cxn ang="0">
                    <a:pos x="16" y="4"/>
                  </a:cxn>
                  <a:cxn ang="0">
                    <a:pos x="18" y="3"/>
                  </a:cxn>
                  <a:cxn ang="0">
                    <a:pos x="24" y="1"/>
                  </a:cxn>
                  <a:cxn ang="0">
                    <a:pos x="29" y="0"/>
                  </a:cxn>
                </a:cxnLst>
                <a:rect l="0" t="0" r="r" b="b"/>
                <a:pathLst>
                  <a:path w="51" h="83">
                    <a:moveTo>
                      <a:pt x="24" y="10"/>
                    </a:moveTo>
                    <a:lnTo>
                      <a:pt x="17" y="13"/>
                    </a:lnTo>
                    <a:lnTo>
                      <a:pt x="13" y="17"/>
                    </a:lnTo>
                    <a:lnTo>
                      <a:pt x="11" y="20"/>
                    </a:lnTo>
                    <a:lnTo>
                      <a:pt x="11" y="42"/>
                    </a:lnTo>
                    <a:lnTo>
                      <a:pt x="14" y="47"/>
                    </a:lnTo>
                    <a:lnTo>
                      <a:pt x="18" y="50"/>
                    </a:lnTo>
                    <a:lnTo>
                      <a:pt x="23" y="52"/>
                    </a:lnTo>
                    <a:lnTo>
                      <a:pt x="27" y="53"/>
                    </a:lnTo>
                    <a:lnTo>
                      <a:pt x="33" y="51"/>
                    </a:lnTo>
                    <a:lnTo>
                      <a:pt x="35" y="49"/>
                    </a:lnTo>
                    <a:lnTo>
                      <a:pt x="37" y="46"/>
                    </a:lnTo>
                    <a:lnTo>
                      <a:pt x="39" y="39"/>
                    </a:lnTo>
                    <a:lnTo>
                      <a:pt x="41" y="35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6"/>
                    </a:lnTo>
                    <a:lnTo>
                      <a:pt x="36" y="13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4" y="10"/>
                    </a:lnTo>
                    <a:close/>
                    <a:moveTo>
                      <a:pt x="29" y="0"/>
                    </a:moveTo>
                    <a:lnTo>
                      <a:pt x="33" y="1"/>
                    </a:lnTo>
                    <a:lnTo>
                      <a:pt x="39" y="3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10"/>
                    </a:lnTo>
                    <a:lnTo>
                      <a:pt x="48" y="14"/>
                    </a:lnTo>
                    <a:lnTo>
                      <a:pt x="50" y="19"/>
                    </a:lnTo>
                    <a:lnTo>
                      <a:pt x="51" y="24"/>
                    </a:lnTo>
                    <a:lnTo>
                      <a:pt x="51" y="37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7" y="50"/>
                    </a:lnTo>
                    <a:lnTo>
                      <a:pt x="45" y="53"/>
                    </a:lnTo>
                    <a:lnTo>
                      <a:pt x="42" y="57"/>
                    </a:lnTo>
                    <a:lnTo>
                      <a:pt x="37" y="59"/>
                    </a:lnTo>
                    <a:lnTo>
                      <a:pt x="31" y="62"/>
                    </a:lnTo>
                    <a:lnTo>
                      <a:pt x="23" y="62"/>
                    </a:lnTo>
                    <a:lnTo>
                      <a:pt x="18" y="59"/>
                    </a:lnTo>
                    <a:lnTo>
                      <a:pt x="17" y="58"/>
                    </a:lnTo>
                    <a:lnTo>
                      <a:pt x="15" y="57"/>
                    </a:lnTo>
                    <a:lnTo>
                      <a:pt x="11" y="53"/>
                    </a:lnTo>
                    <a:lnTo>
                      <a:pt x="11" y="81"/>
                    </a:lnTo>
                    <a:lnTo>
                      <a:pt x="10" y="82"/>
                    </a:lnTo>
                    <a:lnTo>
                      <a:pt x="10" y="83"/>
                    </a:lnTo>
                    <a:lnTo>
                      <a:pt x="1" y="83"/>
                    </a:lnTo>
                    <a:lnTo>
                      <a:pt x="0" y="8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1"/>
                    </a:lnTo>
                    <a:lnTo>
                      <a:pt x="12" y="9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4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8" name="Freeform 106"/>
              <p:cNvSpPr>
                <a:spLocks noEditPoints="1"/>
              </p:cNvSpPr>
              <p:nvPr/>
            </p:nvSpPr>
            <p:spPr bwMode="auto">
              <a:xfrm>
                <a:off x="5068" y="2008"/>
                <a:ext cx="50" cy="62"/>
              </a:xfrm>
              <a:custGeom>
                <a:avLst/>
                <a:gdLst/>
                <a:ahLst/>
                <a:cxnLst>
                  <a:cxn ang="0">
                    <a:pos x="20" y="10"/>
                  </a:cxn>
                  <a:cxn ang="0">
                    <a:pos x="12" y="16"/>
                  </a:cxn>
                  <a:cxn ang="0">
                    <a:pos x="10" y="25"/>
                  </a:cxn>
                  <a:cxn ang="0">
                    <a:pos x="40" y="21"/>
                  </a:cxn>
                  <a:cxn ang="0">
                    <a:pos x="37" y="13"/>
                  </a:cxn>
                  <a:cxn ang="0">
                    <a:pos x="22" y="9"/>
                  </a:cxn>
                  <a:cxn ang="0">
                    <a:pos x="32" y="1"/>
                  </a:cxn>
                  <a:cxn ang="0">
                    <a:pos x="42" y="5"/>
                  </a:cxn>
                  <a:cxn ang="0">
                    <a:pos x="47" y="12"/>
                  </a:cxn>
                  <a:cxn ang="0">
                    <a:pos x="50" y="21"/>
                  </a:cxn>
                  <a:cxn ang="0">
                    <a:pos x="48" y="33"/>
                  </a:cxn>
                  <a:cxn ang="0">
                    <a:pos x="10" y="37"/>
                  </a:cxn>
                  <a:cxn ang="0">
                    <a:pos x="12" y="45"/>
                  </a:cxn>
                  <a:cxn ang="0">
                    <a:pos x="17" y="50"/>
                  </a:cxn>
                  <a:cxn ang="0">
                    <a:pos x="24" y="53"/>
                  </a:cxn>
                  <a:cxn ang="0">
                    <a:pos x="38" y="52"/>
                  </a:cxn>
                  <a:cxn ang="0">
                    <a:pos x="43" y="51"/>
                  </a:cxn>
                  <a:cxn ang="0">
                    <a:pos x="45" y="50"/>
                  </a:cxn>
                  <a:cxn ang="0">
                    <a:pos x="47" y="50"/>
                  </a:cxn>
                  <a:cxn ang="0">
                    <a:pos x="48" y="56"/>
                  </a:cxn>
                  <a:cxn ang="0">
                    <a:pos x="47" y="57"/>
                  </a:cxn>
                  <a:cxn ang="0">
                    <a:pos x="45" y="58"/>
                  </a:cxn>
                  <a:cxn ang="0">
                    <a:pos x="41" y="59"/>
                  </a:cxn>
                  <a:cxn ang="0">
                    <a:pos x="34" y="60"/>
                  </a:cxn>
                  <a:cxn ang="0">
                    <a:pos x="23" y="62"/>
                  </a:cxn>
                  <a:cxn ang="0">
                    <a:pos x="16" y="59"/>
                  </a:cxn>
                  <a:cxn ang="0">
                    <a:pos x="7" y="54"/>
                  </a:cxn>
                  <a:cxn ang="0">
                    <a:pos x="0" y="38"/>
                  </a:cxn>
                  <a:cxn ang="0">
                    <a:pos x="1" y="24"/>
                  </a:cxn>
                  <a:cxn ang="0">
                    <a:pos x="4" y="13"/>
                  </a:cxn>
                  <a:cxn ang="0">
                    <a:pos x="10" y="5"/>
                  </a:cxn>
                  <a:cxn ang="0">
                    <a:pos x="26" y="0"/>
                  </a:cxn>
                </a:cxnLst>
                <a:rect l="0" t="0" r="r" b="b"/>
                <a:pathLst>
                  <a:path w="50" h="62">
                    <a:moveTo>
                      <a:pt x="22" y="9"/>
                    </a:moveTo>
                    <a:lnTo>
                      <a:pt x="20" y="10"/>
                    </a:lnTo>
                    <a:lnTo>
                      <a:pt x="17" y="12"/>
                    </a:lnTo>
                    <a:lnTo>
                      <a:pt x="12" y="16"/>
                    </a:lnTo>
                    <a:lnTo>
                      <a:pt x="11" y="19"/>
                    </a:lnTo>
                    <a:lnTo>
                      <a:pt x="10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9" y="16"/>
                    </a:lnTo>
                    <a:lnTo>
                      <a:pt x="37" y="13"/>
                    </a:lnTo>
                    <a:lnTo>
                      <a:pt x="30" y="9"/>
                    </a:lnTo>
                    <a:lnTo>
                      <a:pt x="22" y="9"/>
                    </a:lnTo>
                    <a:close/>
                    <a:moveTo>
                      <a:pt x="26" y="0"/>
                    </a:moveTo>
                    <a:lnTo>
                      <a:pt x="32" y="1"/>
                    </a:lnTo>
                    <a:lnTo>
                      <a:pt x="38" y="2"/>
                    </a:lnTo>
                    <a:lnTo>
                      <a:pt x="42" y="5"/>
                    </a:lnTo>
                    <a:lnTo>
                      <a:pt x="45" y="9"/>
                    </a:lnTo>
                    <a:lnTo>
                      <a:pt x="47" y="12"/>
                    </a:lnTo>
                    <a:lnTo>
                      <a:pt x="49" y="17"/>
                    </a:lnTo>
                    <a:lnTo>
                      <a:pt x="50" y="21"/>
                    </a:lnTo>
                    <a:lnTo>
                      <a:pt x="50" y="31"/>
                    </a:lnTo>
                    <a:lnTo>
                      <a:pt x="48" y="33"/>
                    </a:lnTo>
                    <a:lnTo>
                      <a:pt x="10" y="33"/>
                    </a:lnTo>
                    <a:lnTo>
                      <a:pt x="10" y="37"/>
                    </a:lnTo>
                    <a:lnTo>
                      <a:pt x="11" y="41"/>
                    </a:lnTo>
                    <a:lnTo>
                      <a:pt x="12" y="45"/>
                    </a:lnTo>
                    <a:lnTo>
                      <a:pt x="14" y="48"/>
                    </a:lnTo>
                    <a:lnTo>
                      <a:pt x="17" y="50"/>
                    </a:lnTo>
                    <a:lnTo>
                      <a:pt x="20" y="52"/>
                    </a:lnTo>
                    <a:lnTo>
                      <a:pt x="24" y="53"/>
                    </a:lnTo>
                    <a:lnTo>
                      <a:pt x="36" y="53"/>
                    </a:lnTo>
                    <a:lnTo>
                      <a:pt x="38" y="52"/>
                    </a:lnTo>
                    <a:lnTo>
                      <a:pt x="41" y="51"/>
                    </a:lnTo>
                    <a:lnTo>
                      <a:pt x="43" y="51"/>
                    </a:lnTo>
                    <a:lnTo>
                      <a:pt x="44" y="50"/>
                    </a:lnTo>
                    <a:lnTo>
                      <a:pt x="45" y="50"/>
                    </a:lnTo>
                    <a:lnTo>
                      <a:pt x="46" y="49"/>
                    </a:lnTo>
                    <a:lnTo>
                      <a:pt x="47" y="50"/>
                    </a:lnTo>
                    <a:lnTo>
                      <a:pt x="48" y="50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7" y="57"/>
                    </a:lnTo>
                    <a:lnTo>
                      <a:pt x="46" y="57"/>
                    </a:lnTo>
                    <a:lnTo>
                      <a:pt x="45" y="58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31" y="62"/>
                    </a:lnTo>
                    <a:lnTo>
                      <a:pt x="23" y="62"/>
                    </a:lnTo>
                    <a:lnTo>
                      <a:pt x="19" y="60"/>
                    </a:lnTo>
                    <a:lnTo>
                      <a:pt x="16" y="59"/>
                    </a:lnTo>
                    <a:lnTo>
                      <a:pt x="10" y="57"/>
                    </a:lnTo>
                    <a:lnTo>
                      <a:pt x="7" y="54"/>
                    </a:lnTo>
                    <a:lnTo>
                      <a:pt x="3" y="48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1" y="24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79" name="Freeform 107"/>
              <p:cNvSpPr>
                <a:spLocks/>
              </p:cNvSpPr>
              <p:nvPr/>
            </p:nvSpPr>
            <p:spPr bwMode="auto">
              <a:xfrm>
                <a:off x="5134" y="1983"/>
                <a:ext cx="11" cy="8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0" y="0"/>
                  </a:cxn>
                  <a:cxn ang="0">
                    <a:pos x="10" y="1"/>
                  </a:cxn>
                  <a:cxn ang="0">
                    <a:pos x="11" y="1"/>
                  </a:cxn>
                  <a:cxn ang="0">
                    <a:pos x="11" y="84"/>
                  </a:cxn>
                  <a:cxn ang="0">
                    <a:pos x="10" y="84"/>
                  </a:cxn>
                  <a:cxn ang="0">
                    <a:pos x="10" y="85"/>
                  </a:cxn>
                  <a:cxn ang="0">
                    <a:pos x="0" y="85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11" h="85">
                    <a:moveTo>
                      <a:pt x="1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10" y="85"/>
                    </a:lnTo>
                    <a:lnTo>
                      <a:pt x="0" y="85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0" name="Freeform 108"/>
              <p:cNvSpPr>
                <a:spLocks noEditPoints="1"/>
              </p:cNvSpPr>
              <p:nvPr/>
            </p:nvSpPr>
            <p:spPr bwMode="auto">
              <a:xfrm>
                <a:off x="5162" y="1987"/>
                <a:ext cx="12" cy="81"/>
              </a:xfrm>
              <a:custGeom>
                <a:avLst/>
                <a:gdLst/>
                <a:ahLst/>
                <a:cxnLst>
                  <a:cxn ang="0">
                    <a:pos x="4" y="22"/>
                  </a:cxn>
                  <a:cxn ang="0">
                    <a:pos x="8" y="22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80"/>
                  </a:cxn>
                  <a:cxn ang="0">
                    <a:pos x="10" y="81"/>
                  </a:cxn>
                  <a:cxn ang="0">
                    <a:pos x="2" y="81"/>
                  </a:cxn>
                  <a:cxn ang="0">
                    <a:pos x="2" y="80"/>
                  </a:cxn>
                  <a:cxn ang="0">
                    <a:pos x="1" y="80"/>
                  </a:cxn>
                  <a:cxn ang="0">
                    <a:pos x="1" y="24"/>
                  </a:cxn>
                  <a:cxn ang="0">
                    <a:pos x="2" y="23"/>
                  </a:cxn>
                  <a:cxn ang="0">
                    <a:pos x="3" y="23"/>
                  </a:cxn>
                  <a:cxn ang="0">
                    <a:pos x="4" y="22"/>
                  </a:cxn>
                  <a:cxn ang="0">
                    <a:pos x="3" y="0"/>
                  </a:cxn>
                  <a:cxn ang="0">
                    <a:pos x="9" y="0"/>
                  </a:cxn>
                  <a:cxn ang="0">
                    <a:pos x="11" y="1"/>
                  </a:cxn>
                  <a:cxn ang="0">
                    <a:pos x="12" y="3"/>
                  </a:cxn>
                  <a:cxn ang="0">
                    <a:pos x="12" y="8"/>
                  </a:cxn>
                  <a:cxn ang="0">
                    <a:pos x="11" y="10"/>
                  </a:cxn>
                  <a:cxn ang="0">
                    <a:pos x="10" y="11"/>
                  </a:cxn>
                  <a:cxn ang="0">
                    <a:pos x="3" y="11"/>
                  </a:cxn>
                  <a:cxn ang="0">
                    <a:pos x="1" y="10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12" h="81">
                    <a:moveTo>
                      <a:pt x="4" y="22"/>
                    </a:moveTo>
                    <a:lnTo>
                      <a:pt x="8" y="22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80"/>
                    </a:lnTo>
                    <a:lnTo>
                      <a:pt x="10" y="81"/>
                    </a:lnTo>
                    <a:lnTo>
                      <a:pt x="2" y="81"/>
                    </a:lnTo>
                    <a:lnTo>
                      <a:pt x="2" y="80"/>
                    </a:lnTo>
                    <a:lnTo>
                      <a:pt x="1" y="80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4" y="22"/>
                    </a:lnTo>
                    <a:close/>
                    <a:moveTo>
                      <a:pt x="3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2" y="8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1" name="Freeform 109"/>
              <p:cNvSpPr>
                <a:spLocks/>
              </p:cNvSpPr>
              <p:nvPr/>
            </p:nvSpPr>
            <p:spPr bwMode="auto">
              <a:xfrm>
                <a:off x="5192" y="2008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3" y="1"/>
                  </a:cxn>
                  <a:cxn ang="0">
                    <a:pos x="37" y="2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6" y="11"/>
                  </a:cxn>
                  <a:cxn ang="0">
                    <a:pos x="48" y="19"/>
                  </a:cxn>
                  <a:cxn ang="0">
                    <a:pos x="48" y="59"/>
                  </a:cxn>
                  <a:cxn ang="0">
                    <a:pos x="47" y="60"/>
                  </a:cxn>
                  <a:cxn ang="0">
                    <a:pos x="38" y="60"/>
                  </a:cxn>
                  <a:cxn ang="0">
                    <a:pos x="37" y="59"/>
                  </a:cxn>
                  <a:cxn ang="0">
                    <a:pos x="37" y="21"/>
                  </a:cxn>
                  <a:cxn ang="0">
                    <a:pos x="36" y="19"/>
                  </a:cxn>
                  <a:cxn ang="0">
                    <a:pos x="36" y="16"/>
                  </a:cxn>
                  <a:cxn ang="0">
                    <a:pos x="34" y="14"/>
                  </a:cxn>
                  <a:cxn ang="0">
                    <a:pos x="33" y="12"/>
                  </a:cxn>
                  <a:cxn ang="0">
                    <a:pos x="29" y="10"/>
                  </a:cxn>
                  <a:cxn ang="0">
                    <a:pos x="21" y="10"/>
                  </a:cxn>
                  <a:cxn ang="0">
                    <a:pos x="15" y="14"/>
                  </a:cxn>
                  <a:cxn ang="0">
                    <a:pos x="13" y="17"/>
                  </a:cxn>
                  <a:cxn ang="0">
                    <a:pos x="10" y="20"/>
                  </a:cxn>
                  <a:cxn ang="0">
                    <a:pos x="10" y="60"/>
                  </a:cxn>
                  <a:cxn ang="0">
                    <a:pos x="0" y="6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7" y="1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9" y="11"/>
                  </a:cxn>
                  <a:cxn ang="0">
                    <a:pos x="12" y="7"/>
                  </a:cxn>
                  <a:cxn ang="0">
                    <a:pos x="18" y="3"/>
                  </a:cxn>
                  <a:cxn ang="0">
                    <a:pos x="23" y="1"/>
                  </a:cxn>
                  <a:cxn ang="0">
                    <a:pos x="28" y="0"/>
                  </a:cxn>
                </a:cxnLst>
                <a:rect l="0" t="0" r="r" b="b"/>
                <a:pathLst>
                  <a:path w="48" h="60">
                    <a:moveTo>
                      <a:pt x="28" y="0"/>
                    </a:moveTo>
                    <a:lnTo>
                      <a:pt x="33" y="1"/>
                    </a:lnTo>
                    <a:lnTo>
                      <a:pt x="37" y="2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6" y="11"/>
                    </a:lnTo>
                    <a:lnTo>
                      <a:pt x="48" y="19"/>
                    </a:lnTo>
                    <a:lnTo>
                      <a:pt x="48" y="59"/>
                    </a:lnTo>
                    <a:lnTo>
                      <a:pt x="47" y="60"/>
                    </a:lnTo>
                    <a:lnTo>
                      <a:pt x="38" y="60"/>
                    </a:lnTo>
                    <a:lnTo>
                      <a:pt x="37" y="59"/>
                    </a:lnTo>
                    <a:lnTo>
                      <a:pt x="37" y="21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3" y="12"/>
                    </a:lnTo>
                    <a:lnTo>
                      <a:pt x="29" y="10"/>
                    </a:lnTo>
                    <a:lnTo>
                      <a:pt x="21" y="10"/>
                    </a:lnTo>
                    <a:lnTo>
                      <a:pt x="15" y="14"/>
                    </a:lnTo>
                    <a:lnTo>
                      <a:pt x="13" y="17"/>
                    </a:lnTo>
                    <a:lnTo>
                      <a:pt x="10" y="20"/>
                    </a:lnTo>
                    <a:lnTo>
                      <a:pt x="10" y="60"/>
                    </a:lnTo>
                    <a:lnTo>
                      <a:pt x="0" y="6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1"/>
                    </a:lnTo>
                    <a:lnTo>
                      <a:pt x="12" y="7"/>
                    </a:lnTo>
                    <a:lnTo>
                      <a:pt x="18" y="3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2" name="Freeform 110"/>
              <p:cNvSpPr>
                <a:spLocks noEditPoints="1"/>
              </p:cNvSpPr>
              <p:nvPr/>
            </p:nvSpPr>
            <p:spPr bwMode="auto">
              <a:xfrm>
                <a:off x="5257" y="1987"/>
                <a:ext cx="12" cy="81"/>
              </a:xfrm>
              <a:custGeom>
                <a:avLst/>
                <a:gdLst/>
                <a:ahLst/>
                <a:cxnLst>
                  <a:cxn ang="0">
                    <a:pos x="4" y="22"/>
                  </a:cxn>
                  <a:cxn ang="0">
                    <a:pos x="9" y="22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80"/>
                  </a:cxn>
                  <a:cxn ang="0">
                    <a:pos x="10" y="81"/>
                  </a:cxn>
                  <a:cxn ang="0">
                    <a:pos x="2" y="81"/>
                  </a:cxn>
                  <a:cxn ang="0">
                    <a:pos x="2" y="80"/>
                  </a:cxn>
                  <a:cxn ang="0">
                    <a:pos x="1" y="80"/>
                  </a:cxn>
                  <a:cxn ang="0">
                    <a:pos x="1" y="24"/>
                  </a:cxn>
                  <a:cxn ang="0">
                    <a:pos x="2" y="23"/>
                  </a:cxn>
                  <a:cxn ang="0">
                    <a:pos x="3" y="23"/>
                  </a:cxn>
                  <a:cxn ang="0">
                    <a:pos x="4" y="22"/>
                  </a:cxn>
                  <a:cxn ang="0">
                    <a:pos x="3" y="0"/>
                  </a:cxn>
                  <a:cxn ang="0">
                    <a:pos x="9" y="0"/>
                  </a:cxn>
                  <a:cxn ang="0">
                    <a:pos x="11" y="1"/>
                  </a:cxn>
                  <a:cxn ang="0">
                    <a:pos x="12" y="3"/>
                  </a:cxn>
                  <a:cxn ang="0">
                    <a:pos x="12" y="8"/>
                  </a:cxn>
                  <a:cxn ang="0">
                    <a:pos x="11" y="10"/>
                  </a:cxn>
                  <a:cxn ang="0">
                    <a:pos x="10" y="11"/>
                  </a:cxn>
                  <a:cxn ang="0">
                    <a:pos x="3" y="11"/>
                  </a:cxn>
                  <a:cxn ang="0">
                    <a:pos x="1" y="10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12" h="81">
                    <a:moveTo>
                      <a:pt x="4" y="22"/>
                    </a:moveTo>
                    <a:lnTo>
                      <a:pt x="9" y="22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80"/>
                    </a:lnTo>
                    <a:lnTo>
                      <a:pt x="10" y="81"/>
                    </a:lnTo>
                    <a:lnTo>
                      <a:pt x="2" y="81"/>
                    </a:lnTo>
                    <a:lnTo>
                      <a:pt x="2" y="80"/>
                    </a:lnTo>
                    <a:lnTo>
                      <a:pt x="1" y="80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4" y="22"/>
                    </a:lnTo>
                    <a:close/>
                    <a:moveTo>
                      <a:pt x="3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2" y="8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3" name="Freeform 111"/>
              <p:cNvSpPr>
                <a:spLocks/>
              </p:cNvSpPr>
              <p:nvPr/>
            </p:nvSpPr>
            <p:spPr bwMode="auto">
              <a:xfrm>
                <a:off x="5287" y="2008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3" y="1"/>
                  </a:cxn>
                  <a:cxn ang="0">
                    <a:pos x="37" y="2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5" y="11"/>
                  </a:cxn>
                  <a:cxn ang="0">
                    <a:pos x="48" y="19"/>
                  </a:cxn>
                  <a:cxn ang="0">
                    <a:pos x="48" y="59"/>
                  </a:cxn>
                  <a:cxn ang="0">
                    <a:pos x="47" y="60"/>
                  </a:cxn>
                  <a:cxn ang="0">
                    <a:pos x="38" y="60"/>
                  </a:cxn>
                  <a:cxn ang="0">
                    <a:pos x="37" y="59"/>
                  </a:cxn>
                  <a:cxn ang="0">
                    <a:pos x="37" y="21"/>
                  </a:cxn>
                  <a:cxn ang="0">
                    <a:pos x="36" y="19"/>
                  </a:cxn>
                  <a:cxn ang="0">
                    <a:pos x="36" y="16"/>
                  </a:cxn>
                  <a:cxn ang="0">
                    <a:pos x="34" y="14"/>
                  </a:cxn>
                  <a:cxn ang="0">
                    <a:pos x="33" y="12"/>
                  </a:cxn>
                  <a:cxn ang="0">
                    <a:pos x="29" y="10"/>
                  </a:cxn>
                  <a:cxn ang="0">
                    <a:pos x="22" y="10"/>
                  </a:cxn>
                  <a:cxn ang="0">
                    <a:pos x="18" y="12"/>
                  </a:cxn>
                  <a:cxn ang="0">
                    <a:pos x="15" y="14"/>
                  </a:cxn>
                  <a:cxn ang="0">
                    <a:pos x="13" y="17"/>
                  </a:cxn>
                  <a:cxn ang="0">
                    <a:pos x="10" y="20"/>
                  </a:cxn>
                  <a:cxn ang="0">
                    <a:pos x="10" y="60"/>
                  </a:cxn>
                  <a:cxn ang="0">
                    <a:pos x="0" y="6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6" y="1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9" y="11"/>
                  </a:cxn>
                  <a:cxn ang="0">
                    <a:pos x="12" y="7"/>
                  </a:cxn>
                  <a:cxn ang="0">
                    <a:pos x="18" y="3"/>
                  </a:cxn>
                  <a:cxn ang="0">
                    <a:pos x="23" y="1"/>
                  </a:cxn>
                  <a:cxn ang="0">
                    <a:pos x="28" y="0"/>
                  </a:cxn>
                </a:cxnLst>
                <a:rect l="0" t="0" r="r" b="b"/>
                <a:pathLst>
                  <a:path w="48" h="60">
                    <a:moveTo>
                      <a:pt x="28" y="0"/>
                    </a:moveTo>
                    <a:lnTo>
                      <a:pt x="33" y="1"/>
                    </a:lnTo>
                    <a:lnTo>
                      <a:pt x="37" y="2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5" y="11"/>
                    </a:lnTo>
                    <a:lnTo>
                      <a:pt x="48" y="19"/>
                    </a:lnTo>
                    <a:lnTo>
                      <a:pt x="48" y="59"/>
                    </a:lnTo>
                    <a:lnTo>
                      <a:pt x="47" y="60"/>
                    </a:lnTo>
                    <a:lnTo>
                      <a:pt x="38" y="60"/>
                    </a:lnTo>
                    <a:lnTo>
                      <a:pt x="37" y="59"/>
                    </a:lnTo>
                    <a:lnTo>
                      <a:pt x="37" y="21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3" y="12"/>
                    </a:lnTo>
                    <a:lnTo>
                      <a:pt x="29" y="10"/>
                    </a:lnTo>
                    <a:lnTo>
                      <a:pt x="22" y="10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3" y="17"/>
                    </a:lnTo>
                    <a:lnTo>
                      <a:pt x="10" y="20"/>
                    </a:lnTo>
                    <a:lnTo>
                      <a:pt x="10" y="60"/>
                    </a:lnTo>
                    <a:lnTo>
                      <a:pt x="0" y="6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1"/>
                    </a:lnTo>
                    <a:lnTo>
                      <a:pt x="12" y="7"/>
                    </a:lnTo>
                    <a:lnTo>
                      <a:pt x="18" y="3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4" name="Freeform 112"/>
              <p:cNvSpPr>
                <a:spLocks noEditPoints="1"/>
              </p:cNvSpPr>
              <p:nvPr/>
            </p:nvSpPr>
            <p:spPr bwMode="auto">
              <a:xfrm>
                <a:off x="5347" y="2009"/>
                <a:ext cx="52" cy="82"/>
              </a:xfrm>
              <a:custGeom>
                <a:avLst/>
                <a:gdLst/>
                <a:ahLst/>
                <a:cxnLst>
                  <a:cxn ang="0">
                    <a:pos x="11" y="61"/>
                  </a:cxn>
                  <a:cxn ang="0">
                    <a:pos x="10" y="64"/>
                  </a:cxn>
                  <a:cxn ang="0">
                    <a:pos x="12" y="70"/>
                  </a:cxn>
                  <a:cxn ang="0">
                    <a:pos x="20" y="74"/>
                  </a:cxn>
                  <a:cxn ang="0">
                    <a:pos x="36" y="72"/>
                  </a:cxn>
                  <a:cxn ang="0">
                    <a:pos x="39" y="69"/>
                  </a:cxn>
                  <a:cxn ang="0">
                    <a:pos x="41" y="66"/>
                  </a:cxn>
                  <a:cxn ang="0">
                    <a:pos x="40" y="59"/>
                  </a:cxn>
                  <a:cxn ang="0">
                    <a:pos x="35" y="56"/>
                  </a:cxn>
                  <a:cxn ang="0">
                    <a:pos x="16" y="55"/>
                  </a:cxn>
                  <a:cxn ang="0">
                    <a:pos x="17" y="10"/>
                  </a:cxn>
                  <a:cxn ang="0">
                    <a:pos x="14" y="15"/>
                  </a:cxn>
                  <a:cxn ang="0">
                    <a:pos x="13" y="23"/>
                  </a:cxn>
                  <a:cxn ang="0">
                    <a:pos x="16" y="29"/>
                  </a:cxn>
                  <a:cxn ang="0">
                    <a:pos x="21" y="32"/>
                  </a:cxn>
                  <a:cxn ang="0">
                    <a:pos x="32" y="30"/>
                  </a:cxn>
                  <a:cxn ang="0">
                    <a:pos x="35" y="27"/>
                  </a:cxn>
                  <a:cxn ang="0">
                    <a:pos x="36" y="22"/>
                  </a:cxn>
                  <a:cxn ang="0">
                    <a:pos x="35" y="13"/>
                  </a:cxn>
                  <a:cxn ang="0">
                    <a:pos x="28" y="8"/>
                  </a:cxn>
                  <a:cxn ang="0">
                    <a:pos x="20" y="0"/>
                  </a:cxn>
                  <a:cxn ang="0">
                    <a:pos x="33" y="1"/>
                  </a:cxn>
                  <a:cxn ang="0">
                    <a:pos x="52" y="2"/>
                  </a:cxn>
                  <a:cxn ang="0">
                    <a:pos x="51" y="9"/>
                  </a:cxn>
                  <a:cxn ang="0">
                    <a:pos x="44" y="12"/>
                  </a:cxn>
                  <a:cxn ang="0">
                    <a:pos x="46" y="23"/>
                  </a:cxn>
                  <a:cxn ang="0">
                    <a:pos x="40" y="34"/>
                  </a:cxn>
                  <a:cxn ang="0">
                    <a:pos x="33" y="38"/>
                  </a:cxn>
                  <a:cxn ang="0">
                    <a:pos x="21" y="39"/>
                  </a:cxn>
                  <a:cxn ang="0">
                    <a:pos x="13" y="36"/>
                  </a:cxn>
                  <a:cxn ang="0">
                    <a:pos x="12" y="39"/>
                  </a:cxn>
                  <a:cxn ang="0">
                    <a:pos x="11" y="43"/>
                  </a:cxn>
                  <a:cxn ang="0">
                    <a:pos x="13" y="46"/>
                  </a:cxn>
                  <a:cxn ang="0">
                    <a:pos x="18" y="48"/>
                  </a:cxn>
                  <a:cxn ang="0">
                    <a:pos x="40" y="49"/>
                  </a:cxn>
                  <a:cxn ang="0">
                    <a:pos x="47" y="52"/>
                  </a:cxn>
                  <a:cxn ang="0">
                    <a:pos x="50" y="56"/>
                  </a:cxn>
                  <a:cxn ang="0">
                    <a:pos x="51" y="67"/>
                  </a:cxn>
                  <a:cxn ang="0">
                    <a:pos x="46" y="76"/>
                  </a:cxn>
                  <a:cxn ang="0">
                    <a:pos x="33" y="82"/>
                  </a:cxn>
                  <a:cxn ang="0">
                    <a:pos x="13" y="81"/>
                  </a:cxn>
                  <a:cxn ang="0">
                    <a:pos x="6" y="78"/>
                  </a:cxn>
                  <a:cxn ang="0">
                    <a:pos x="0" y="70"/>
                  </a:cxn>
                  <a:cxn ang="0">
                    <a:pos x="1" y="59"/>
                  </a:cxn>
                  <a:cxn ang="0">
                    <a:pos x="3" y="49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6" y="30"/>
                  </a:cxn>
                  <a:cxn ang="0">
                    <a:pos x="3" y="15"/>
                  </a:cxn>
                  <a:cxn ang="0">
                    <a:pos x="7" y="8"/>
                  </a:cxn>
                  <a:cxn ang="0">
                    <a:pos x="20" y="0"/>
                  </a:cxn>
                </a:cxnLst>
                <a:rect l="0" t="0" r="r" b="b"/>
                <a:pathLst>
                  <a:path w="52" h="82">
                    <a:moveTo>
                      <a:pt x="16" y="55"/>
                    </a:moveTo>
                    <a:lnTo>
                      <a:pt x="11" y="61"/>
                    </a:lnTo>
                    <a:lnTo>
                      <a:pt x="11" y="63"/>
                    </a:lnTo>
                    <a:lnTo>
                      <a:pt x="10" y="64"/>
                    </a:lnTo>
                    <a:lnTo>
                      <a:pt x="10" y="69"/>
                    </a:lnTo>
                    <a:lnTo>
                      <a:pt x="12" y="70"/>
                    </a:lnTo>
                    <a:lnTo>
                      <a:pt x="14" y="72"/>
                    </a:lnTo>
                    <a:lnTo>
                      <a:pt x="20" y="74"/>
                    </a:lnTo>
                    <a:lnTo>
                      <a:pt x="30" y="74"/>
                    </a:lnTo>
                    <a:lnTo>
                      <a:pt x="36" y="72"/>
                    </a:lnTo>
                    <a:lnTo>
                      <a:pt x="38" y="71"/>
                    </a:lnTo>
                    <a:lnTo>
                      <a:pt x="39" y="69"/>
                    </a:lnTo>
                    <a:lnTo>
                      <a:pt x="40" y="68"/>
                    </a:lnTo>
                    <a:lnTo>
                      <a:pt x="41" y="66"/>
                    </a:lnTo>
                    <a:lnTo>
                      <a:pt x="41" y="62"/>
                    </a:lnTo>
                    <a:lnTo>
                      <a:pt x="40" y="59"/>
                    </a:lnTo>
                    <a:lnTo>
                      <a:pt x="38" y="58"/>
                    </a:lnTo>
                    <a:lnTo>
                      <a:pt x="35" y="56"/>
                    </a:lnTo>
                    <a:lnTo>
                      <a:pt x="31" y="56"/>
                    </a:lnTo>
                    <a:lnTo>
                      <a:pt x="16" y="55"/>
                    </a:lnTo>
                    <a:close/>
                    <a:moveTo>
                      <a:pt x="21" y="8"/>
                    </a:moveTo>
                    <a:lnTo>
                      <a:pt x="17" y="10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3" y="17"/>
                    </a:lnTo>
                    <a:lnTo>
                      <a:pt x="13" y="23"/>
                    </a:lnTo>
                    <a:lnTo>
                      <a:pt x="14" y="27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8" y="32"/>
                    </a:lnTo>
                    <a:lnTo>
                      <a:pt x="32" y="30"/>
                    </a:lnTo>
                    <a:lnTo>
                      <a:pt x="33" y="28"/>
                    </a:lnTo>
                    <a:lnTo>
                      <a:pt x="35" y="27"/>
                    </a:lnTo>
                    <a:lnTo>
                      <a:pt x="35" y="24"/>
                    </a:lnTo>
                    <a:lnTo>
                      <a:pt x="36" y="22"/>
                    </a:lnTo>
                    <a:lnTo>
                      <a:pt x="36" y="16"/>
                    </a:lnTo>
                    <a:lnTo>
                      <a:pt x="35" y="13"/>
                    </a:lnTo>
                    <a:lnTo>
                      <a:pt x="31" y="9"/>
                    </a:lnTo>
                    <a:lnTo>
                      <a:pt x="28" y="8"/>
                    </a:lnTo>
                    <a:lnTo>
                      <a:pt x="21" y="8"/>
                    </a:lnTo>
                    <a:close/>
                    <a:moveTo>
                      <a:pt x="20" y="0"/>
                    </a:moveTo>
                    <a:lnTo>
                      <a:pt x="31" y="0"/>
                    </a:lnTo>
                    <a:lnTo>
                      <a:pt x="33" y="1"/>
                    </a:lnTo>
                    <a:lnTo>
                      <a:pt x="51" y="1"/>
                    </a:lnTo>
                    <a:lnTo>
                      <a:pt x="52" y="2"/>
                    </a:lnTo>
                    <a:lnTo>
                      <a:pt x="52" y="8"/>
                    </a:lnTo>
                    <a:lnTo>
                      <a:pt x="51" y="9"/>
                    </a:lnTo>
                    <a:lnTo>
                      <a:pt x="42" y="9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0" y="34"/>
                    </a:lnTo>
                    <a:lnTo>
                      <a:pt x="37" y="36"/>
                    </a:lnTo>
                    <a:lnTo>
                      <a:pt x="33" y="38"/>
                    </a:lnTo>
                    <a:lnTo>
                      <a:pt x="29" y="39"/>
                    </a:lnTo>
                    <a:lnTo>
                      <a:pt x="21" y="39"/>
                    </a:lnTo>
                    <a:lnTo>
                      <a:pt x="15" y="37"/>
                    </a:lnTo>
                    <a:lnTo>
                      <a:pt x="13" y="36"/>
                    </a:lnTo>
                    <a:lnTo>
                      <a:pt x="13" y="37"/>
                    </a:lnTo>
                    <a:lnTo>
                      <a:pt x="12" y="39"/>
                    </a:lnTo>
                    <a:lnTo>
                      <a:pt x="11" y="40"/>
                    </a:lnTo>
                    <a:lnTo>
                      <a:pt x="11" y="43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5" y="47"/>
                    </a:lnTo>
                    <a:lnTo>
                      <a:pt x="18" y="48"/>
                    </a:lnTo>
                    <a:lnTo>
                      <a:pt x="36" y="48"/>
                    </a:lnTo>
                    <a:lnTo>
                      <a:pt x="40" y="49"/>
                    </a:lnTo>
                    <a:lnTo>
                      <a:pt x="44" y="50"/>
                    </a:lnTo>
                    <a:lnTo>
                      <a:pt x="47" y="52"/>
                    </a:lnTo>
                    <a:lnTo>
                      <a:pt x="49" y="54"/>
                    </a:lnTo>
                    <a:lnTo>
                      <a:pt x="50" y="56"/>
                    </a:lnTo>
                    <a:lnTo>
                      <a:pt x="52" y="63"/>
                    </a:lnTo>
                    <a:lnTo>
                      <a:pt x="51" y="67"/>
                    </a:lnTo>
                    <a:lnTo>
                      <a:pt x="50" y="70"/>
                    </a:lnTo>
                    <a:lnTo>
                      <a:pt x="46" y="76"/>
                    </a:lnTo>
                    <a:lnTo>
                      <a:pt x="37" y="81"/>
                    </a:lnTo>
                    <a:lnTo>
                      <a:pt x="33" y="82"/>
                    </a:lnTo>
                    <a:lnTo>
                      <a:pt x="18" y="82"/>
                    </a:lnTo>
                    <a:lnTo>
                      <a:pt x="13" y="81"/>
                    </a:lnTo>
                    <a:lnTo>
                      <a:pt x="9" y="80"/>
                    </a:lnTo>
                    <a:lnTo>
                      <a:pt x="6" y="78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1" y="59"/>
                    </a:lnTo>
                    <a:lnTo>
                      <a:pt x="8" y="53"/>
                    </a:lnTo>
                    <a:lnTo>
                      <a:pt x="3" y="49"/>
                    </a:lnTo>
                    <a:lnTo>
                      <a:pt x="2" y="47"/>
                    </a:lnTo>
                    <a:lnTo>
                      <a:pt x="2" y="40"/>
                    </a:lnTo>
                    <a:lnTo>
                      <a:pt x="3" y="37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3" y="23"/>
                    </a:lnTo>
                    <a:lnTo>
                      <a:pt x="3" y="15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12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5" name="Rectangle 113"/>
              <p:cNvSpPr>
                <a:spLocks noChangeArrowheads="1"/>
              </p:cNvSpPr>
              <p:nvPr/>
            </p:nvSpPr>
            <p:spPr bwMode="auto">
              <a:xfrm>
                <a:off x="3466" y="2289"/>
                <a:ext cx="158" cy="159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6" name="Line 114"/>
              <p:cNvSpPr>
                <a:spLocks noChangeShapeType="1"/>
              </p:cNvSpPr>
              <p:nvPr/>
            </p:nvSpPr>
            <p:spPr bwMode="auto">
              <a:xfrm>
                <a:off x="3466" y="2289"/>
                <a:ext cx="158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7" name="Line 115"/>
              <p:cNvSpPr>
                <a:spLocks noChangeShapeType="1"/>
              </p:cNvSpPr>
              <p:nvPr/>
            </p:nvSpPr>
            <p:spPr bwMode="auto">
              <a:xfrm>
                <a:off x="3624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8" name="Line 116"/>
              <p:cNvSpPr>
                <a:spLocks noChangeShapeType="1"/>
              </p:cNvSpPr>
              <p:nvPr/>
            </p:nvSpPr>
            <p:spPr bwMode="auto">
              <a:xfrm flipH="1">
                <a:off x="3466" y="2448"/>
                <a:ext cx="158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89" name="Line 117"/>
              <p:cNvSpPr>
                <a:spLocks noChangeShapeType="1"/>
              </p:cNvSpPr>
              <p:nvPr/>
            </p:nvSpPr>
            <p:spPr bwMode="auto">
              <a:xfrm flipV="1">
                <a:off x="3466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0" name="Freeform 118"/>
              <p:cNvSpPr>
                <a:spLocks/>
              </p:cNvSpPr>
              <p:nvPr/>
            </p:nvSpPr>
            <p:spPr bwMode="auto">
              <a:xfrm>
                <a:off x="3526" y="2334"/>
                <a:ext cx="43" cy="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7"/>
                  </a:cxn>
                  <a:cxn ang="0">
                    <a:pos x="10" y="7"/>
                  </a:cxn>
                  <a:cxn ang="0">
                    <a:pos x="10" y="32"/>
                  </a:cxn>
                  <a:cxn ang="0">
                    <a:pos x="39" y="32"/>
                  </a:cxn>
                  <a:cxn ang="0">
                    <a:pos x="39" y="39"/>
                  </a:cxn>
                  <a:cxn ang="0">
                    <a:pos x="10" y="39"/>
                  </a:cxn>
                  <a:cxn ang="0">
                    <a:pos x="10" y="67"/>
                  </a:cxn>
                  <a:cxn ang="0">
                    <a:pos x="43" y="67"/>
                  </a:cxn>
                  <a:cxn ang="0">
                    <a:pos x="43" y="75"/>
                  </a:cxn>
                  <a:cxn ang="0">
                    <a:pos x="0" y="75"/>
                  </a:cxn>
                  <a:cxn ang="0">
                    <a:pos x="0" y="0"/>
                  </a:cxn>
                </a:cxnLst>
                <a:rect l="0" t="0" r="r" b="b"/>
                <a:pathLst>
                  <a:path w="43" h="75">
                    <a:moveTo>
                      <a:pt x="0" y="0"/>
                    </a:moveTo>
                    <a:lnTo>
                      <a:pt x="42" y="0"/>
                    </a:lnTo>
                    <a:lnTo>
                      <a:pt x="42" y="7"/>
                    </a:lnTo>
                    <a:lnTo>
                      <a:pt x="10" y="7"/>
                    </a:lnTo>
                    <a:lnTo>
                      <a:pt x="10" y="32"/>
                    </a:lnTo>
                    <a:lnTo>
                      <a:pt x="39" y="32"/>
                    </a:lnTo>
                    <a:lnTo>
                      <a:pt x="39" y="39"/>
                    </a:lnTo>
                    <a:lnTo>
                      <a:pt x="10" y="39"/>
                    </a:lnTo>
                    <a:lnTo>
                      <a:pt x="10" y="67"/>
                    </a:lnTo>
                    <a:lnTo>
                      <a:pt x="43" y="67"/>
                    </a:lnTo>
                    <a:lnTo>
                      <a:pt x="43" y="75"/>
                    </a:lnTo>
                    <a:lnTo>
                      <a:pt x="0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1" name="Rectangle 119"/>
              <p:cNvSpPr>
                <a:spLocks noChangeArrowheads="1"/>
              </p:cNvSpPr>
              <p:nvPr/>
            </p:nvSpPr>
            <p:spPr bwMode="auto">
              <a:xfrm>
                <a:off x="3704" y="2289"/>
                <a:ext cx="317" cy="159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2" name="Line 120"/>
              <p:cNvSpPr>
                <a:spLocks noChangeShapeType="1"/>
              </p:cNvSpPr>
              <p:nvPr/>
            </p:nvSpPr>
            <p:spPr bwMode="auto">
              <a:xfrm>
                <a:off x="3704" y="2289"/>
                <a:ext cx="31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3" name="Line 121"/>
              <p:cNvSpPr>
                <a:spLocks noChangeShapeType="1"/>
              </p:cNvSpPr>
              <p:nvPr/>
            </p:nvSpPr>
            <p:spPr bwMode="auto">
              <a:xfrm>
                <a:off x="4021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4" name="Line 122"/>
              <p:cNvSpPr>
                <a:spLocks noChangeShapeType="1"/>
              </p:cNvSpPr>
              <p:nvPr/>
            </p:nvSpPr>
            <p:spPr bwMode="auto">
              <a:xfrm flipH="1">
                <a:off x="3704" y="2448"/>
                <a:ext cx="31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5" name="Line 123"/>
              <p:cNvSpPr>
                <a:spLocks noChangeShapeType="1"/>
              </p:cNvSpPr>
              <p:nvPr/>
            </p:nvSpPr>
            <p:spPr bwMode="auto">
              <a:xfrm flipV="1">
                <a:off x="3704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6" name="Freeform 124"/>
              <p:cNvSpPr>
                <a:spLocks/>
              </p:cNvSpPr>
              <p:nvPr/>
            </p:nvSpPr>
            <p:spPr bwMode="auto">
              <a:xfrm>
                <a:off x="3843" y="2334"/>
                <a:ext cx="42" cy="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1" y="0"/>
                  </a:cxn>
                  <a:cxn ang="0">
                    <a:pos x="41" y="7"/>
                  </a:cxn>
                  <a:cxn ang="0">
                    <a:pos x="9" y="7"/>
                  </a:cxn>
                  <a:cxn ang="0">
                    <a:pos x="9" y="32"/>
                  </a:cxn>
                  <a:cxn ang="0">
                    <a:pos x="39" y="32"/>
                  </a:cxn>
                  <a:cxn ang="0">
                    <a:pos x="39" y="39"/>
                  </a:cxn>
                  <a:cxn ang="0">
                    <a:pos x="9" y="39"/>
                  </a:cxn>
                  <a:cxn ang="0">
                    <a:pos x="9" y="67"/>
                  </a:cxn>
                  <a:cxn ang="0">
                    <a:pos x="42" y="67"/>
                  </a:cxn>
                  <a:cxn ang="0">
                    <a:pos x="42" y="75"/>
                  </a:cxn>
                  <a:cxn ang="0">
                    <a:pos x="0" y="75"/>
                  </a:cxn>
                  <a:cxn ang="0">
                    <a:pos x="0" y="0"/>
                  </a:cxn>
                </a:cxnLst>
                <a:rect l="0" t="0" r="r" b="b"/>
                <a:pathLst>
                  <a:path w="42" h="75">
                    <a:moveTo>
                      <a:pt x="0" y="0"/>
                    </a:moveTo>
                    <a:lnTo>
                      <a:pt x="41" y="0"/>
                    </a:lnTo>
                    <a:lnTo>
                      <a:pt x="41" y="7"/>
                    </a:lnTo>
                    <a:lnTo>
                      <a:pt x="9" y="7"/>
                    </a:lnTo>
                    <a:lnTo>
                      <a:pt x="9" y="32"/>
                    </a:lnTo>
                    <a:lnTo>
                      <a:pt x="39" y="32"/>
                    </a:lnTo>
                    <a:lnTo>
                      <a:pt x="39" y="39"/>
                    </a:lnTo>
                    <a:lnTo>
                      <a:pt x="9" y="39"/>
                    </a:lnTo>
                    <a:lnTo>
                      <a:pt x="9" y="67"/>
                    </a:lnTo>
                    <a:lnTo>
                      <a:pt x="42" y="67"/>
                    </a:lnTo>
                    <a:lnTo>
                      <a:pt x="42" y="75"/>
                    </a:lnTo>
                    <a:lnTo>
                      <a:pt x="0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7" name="Rectangle 125"/>
              <p:cNvSpPr>
                <a:spLocks noChangeArrowheads="1"/>
              </p:cNvSpPr>
              <p:nvPr/>
            </p:nvSpPr>
            <p:spPr bwMode="auto">
              <a:xfrm>
                <a:off x="4021" y="2289"/>
                <a:ext cx="79" cy="159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8" name="Line 126"/>
              <p:cNvSpPr>
                <a:spLocks noChangeShapeType="1"/>
              </p:cNvSpPr>
              <p:nvPr/>
            </p:nvSpPr>
            <p:spPr bwMode="auto">
              <a:xfrm>
                <a:off x="4021" y="2289"/>
                <a:ext cx="7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199" name="Line 127"/>
              <p:cNvSpPr>
                <a:spLocks noChangeShapeType="1"/>
              </p:cNvSpPr>
              <p:nvPr/>
            </p:nvSpPr>
            <p:spPr bwMode="auto">
              <a:xfrm>
                <a:off x="4100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0" name="Line 128"/>
              <p:cNvSpPr>
                <a:spLocks noChangeShapeType="1"/>
              </p:cNvSpPr>
              <p:nvPr/>
            </p:nvSpPr>
            <p:spPr bwMode="auto">
              <a:xfrm flipH="1">
                <a:off x="4021" y="2448"/>
                <a:ext cx="7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1" name="Line 129"/>
              <p:cNvSpPr>
                <a:spLocks noChangeShapeType="1"/>
              </p:cNvSpPr>
              <p:nvPr/>
            </p:nvSpPr>
            <p:spPr bwMode="auto">
              <a:xfrm flipV="1">
                <a:off x="4021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2" name="Rectangle 130"/>
              <p:cNvSpPr>
                <a:spLocks noChangeArrowheads="1"/>
              </p:cNvSpPr>
              <p:nvPr/>
            </p:nvSpPr>
            <p:spPr bwMode="auto">
              <a:xfrm>
                <a:off x="4100" y="2289"/>
                <a:ext cx="159" cy="159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3" name="Line 131"/>
              <p:cNvSpPr>
                <a:spLocks noChangeShapeType="1"/>
              </p:cNvSpPr>
              <p:nvPr/>
            </p:nvSpPr>
            <p:spPr bwMode="auto">
              <a:xfrm>
                <a:off x="4100" y="2289"/>
                <a:ext cx="15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4" name="Line 132"/>
              <p:cNvSpPr>
                <a:spLocks noChangeShapeType="1"/>
              </p:cNvSpPr>
              <p:nvPr/>
            </p:nvSpPr>
            <p:spPr bwMode="auto">
              <a:xfrm>
                <a:off x="4259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5" name="Line 133"/>
              <p:cNvSpPr>
                <a:spLocks noChangeShapeType="1"/>
              </p:cNvSpPr>
              <p:nvPr/>
            </p:nvSpPr>
            <p:spPr bwMode="auto">
              <a:xfrm flipH="1">
                <a:off x="4100" y="2448"/>
                <a:ext cx="15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6" name="Line 134"/>
              <p:cNvSpPr>
                <a:spLocks noChangeShapeType="1"/>
              </p:cNvSpPr>
              <p:nvPr/>
            </p:nvSpPr>
            <p:spPr bwMode="auto">
              <a:xfrm flipV="1">
                <a:off x="4100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7" name="Freeform 135"/>
              <p:cNvSpPr>
                <a:spLocks noEditPoints="1"/>
              </p:cNvSpPr>
              <p:nvPr/>
            </p:nvSpPr>
            <p:spPr bwMode="auto">
              <a:xfrm>
                <a:off x="4149" y="2334"/>
                <a:ext cx="62" cy="75"/>
              </a:xfrm>
              <a:custGeom>
                <a:avLst/>
                <a:gdLst/>
                <a:ahLst/>
                <a:cxnLst>
                  <a:cxn ang="0">
                    <a:pos x="30" y="8"/>
                  </a:cxn>
                  <a:cxn ang="0">
                    <a:pos x="29" y="15"/>
                  </a:cxn>
                  <a:cxn ang="0">
                    <a:pos x="27" y="22"/>
                  </a:cxn>
                  <a:cxn ang="0">
                    <a:pos x="20" y="43"/>
                  </a:cxn>
                  <a:cxn ang="0">
                    <a:pos x="42" y="43"/>
                  </a:cxn>
                  <a:cxn ang="0">
                    <a:pos x="35" y="22"/>
                  </a:cxn>
                  <a:cxn ang="0">
                    <a:pos x="33" y="1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37" y="0"/>
                  </a:cxn>
                  <a:cxn ang="0">
                    <a:pos x="62" y="75"/>
                  </a:cxn>
                  <a:cxn ang="0">
                    <a:pos x="53" y="75"/>
                  </a:cxn>
                  <a:cxn ang="0">
                    <a:pos x="44" y="52"/>
                  </a:cxn>
                  <a:cxn ang="0">
                    <a:pos x="18" y="52"/>
                  </a:cxn>
                  <a:cxn ang="0">
                    <a:pos x="9" y="75"/>
                  </a:cxn>
                  <a:cxn ang="0">
                    <a:pos x="0" y="75"/>
                  </a:cxn>
                  <a:cxn ang="0">
                    <a:pos x="25" y="0"/>
                  </a:cxn>
                </a:cxnLst>
                <a:rect l="0" t="0" r="r" b="b"/>
                <a:pathLst>
                  <a:path w="62" h="75">
                    <a:moveTo>
                      <a:pt x="30" y="8"/>
                    </a:moveTo>
                    <a:lnTo>
                      <a:pt x="29" y="15"/>
                    </a:lnTo>
                    <a:lnTo>
                      <a:pt x="27" y="22"/>
                    </a:lnTo>
                    <a:lnTo>
                      <a:pt x="20" y="43"/>
                    </a:lnTo>
                    <a:lnTo>
                      <a:pt x="42" y="43"/>
                    </a:lnTo>
                    <a:lnTo>
                      <a:pt x="35" y="22"/>
                    </a:lnTo>
                    <a:lnTo>
                      <a:pt x="33" y="15"/>
                    </a:lnTo>
                    <a:lnTo>
                      <a:pt x="30" y="8"/>
                    </a:lnTo>
                    <a:close/>
                    <a:moveTo>
                      <a:pt x="25" y="0"/>
                    </a:moveTo>
                    <a:lnTo>
                      <a:pt x="37" y="0"/>
                    </a:lnTo>
                    <a:lnTo>
                      <a:pt x="62" y="75"/>
                    </a:lnTo>
                    <a:lnTo>
                      <a:pt x="53" y="75"/>
                    </a:lnTo>
                    <a:lnTo>
                      <a:pt x="44" y="52"/>
                    </a:lnTo>
                    <a:lnTo>
                      <a:pt x="18" y="52"/>
                    </a:lnTo>
                    <a:lnTo>
                      <a:pt x="9" y="75"/>
                    </a:lnTo>
                    <a:lnTo>
                      <a:pt x="0" y="7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8" name="Rectangle 136"/>
              <p:cNvSpPr>
                <a:spLocks noChangeArrowheads="1"/>
              </p:cNvSpPr>
              <p:nvPr/>
            </p:nvSpPr>
            <p:spPr bwMode="auto">
              <a:xfrm>
                <a:off x="4259" y="2289"/>
                <a:ext cx="158" cy="159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09" name="Line 137"/>
              <p:cNvSpPr>
                <a:spLocks noChangeShapeType="1"/>
              </p:cNvSpPr>
              <p:nvPr/>
            </p:nvSpPr>
            <p:spPr bwMode="auto">
              <a:xfrm>
                <a:off x="4259" y="2289"/>
                <a:ext cx="158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0" name="Line 138"/>
              <p:cNvSpPr>
                <a:spLocks noChangeShapeType="1"/>
              </p:cNvSpPr>
              <p:nvPr/>
            </p:nvSpPr>
            <p:spPr bwMode="auto">
              <a:xfrm>
                <a:off x="4417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1" name="Line 139"/>
              <p:cNvSpPr>
                <a:spLocks noChangeShapeType="1"/>
              </p:cNvSpPr>
              <p:nvPr/>
            </p:nvSpPr>
            <p:spPr bwMode="auto">
              <a:xfrm flipH="1">
                <a:off x="4259" y="2448"/>
                <a:ext cx="158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2" name="Line 140"/>
              <p:cNvSpPr>
                <a:spLocks noChangeShapeType="1"/>
              </p:cNvSpPr>
              <p:nvPr/>
            </p:nvSpPr>
            <p:spPr bwMode="auto">
              <a:xfrm flipV="1">
                <a:off x="4259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3" name="Freeform 141"/>
              <p:cNvSpPr>
                <a:spLocks noEditPoints="1"/>
              </p:cNvSpPr>
              <p:nvPr/>
            </p:nvSpPr>
            <p:spPr bwMode="auto">
              <a:xfrm>
                <a:off x="4315" y="2333"/>
                <a:ext cx="48" cy="77"/>
              </a:xfrm>
              <a:custGeom>
                <a:avLst/>
                <a:gdLst/>
                <a:ahLst/>
                <a:cxnLst>
                  <a:cxn ang="0">
                    <a:pos x="10" y="40"/>
                  </a:cxn>
                  <a:cxn ang="0">
                    <a:pos x="10" y="69"/>
                  </a:cxn>
                  <a:cxn ang="0">
                    <a:pos x="26" y="69"/>
                  </a:cxn>
                  <a:cxn ang="0">
                    <a:pos x="32" y="65"/>
                  </a:cxn>
                  <a:cxn ang="0">
                    <a:pos x="36" y="61"/>
                  </a:cxn>
                  <a:cxn ang="0">
                    <a:pos x="37" y="55"/>
                  </a:cxn>
                  <a:cxn ang="0">
                    <a:pos x="36" y="47"/>
                  </a:cxn>
                  <a:cxn ang="0">
                    <a:pos x="32" y="43"/>
                  </a:cxn>
                  <a:cxn ang="0">
                    <a:pos x="26" y="41"/>
                  </a:cxn>
                  <a:cxn ang="0">
                    <a:pos x="18" y="40"/>
                  </a:cxn>
                  <a:cxn ang="0">
                    <a:pos x="10" y="40"/>
                  </a:cxn>
                  <a:cxn ang="0">
                    <a:pos x="15" y="7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10" y="33"/>
                  </a:cxn>
                  <a:cxn ang="0">
                    <a:pos x="19" y="33"/>
                  </a:cxn>
                  <a:cxn ang="0">
                    <a:pos x="28" y="30"/>
                  </a:cxn>
                  <a:cxn ang="0">
                    <a:pos x="31" y="28"/>
                  </a:cxn>
                  <a:cxn ang="0">
                    <a:pos x="33" y="26"/>
                  </a:cxn>
                  <a:cxn ang="0">
                    <a:pos x="35" y="23"/>
                  </a:cxn>
                  <a:cxn ang="0">
                    <a:pos x="35" y="20"/>
                  </a:cxn>
                  <a:cxn ang="0">
                    <a:pos x="33" y="12"/>
                  </a:cxn>
                  <a:cxn ang="0">
                    <a:pos x="28" y="8"/>
                  </a:cxn>
                  <a:cxn ang="0">
                    <a:pos x="18" y="7"/>
                  </a:cxn>
                  <a:cxn ang="0">
                    <a:pos x="15" y="7"/>
                  </a:cxn>
                  <a:cxn ang="0">
                    <a:pos x="9" y="0"/>
                  </a:cxn>
                  <a:cxn ang="0">
                    <a:pos x="18" y="0"/>
                  </a:cxn>
                  <a:cxn ang="0">
                    <a:pos x="31" y="1"/>
                  </a:cxn>
                  <a:cxn ang="0">
                    <a:pos x="40" y="5"/>
                  </a:cxn>
                  <a:cxn ang="0">
                    <a:pos x="42" y="8"/>
                  </a:cxn>
                  <a:cxn ang="0">
                    <a:pos x="44" y="10"/>
                  </a:cxn>
                  <a:cxn ang="0">
                    <a:pos x="45" y="14"/>
                  </a:cxn>
                  <a:cxn ang="0">
                    <a:pos x="45" y="19"/>
                  </a:cxn>
                  <a:cxn ang="0">
                    <a:pos x="44" y="25"/>
                  </a:cxn>
                  <a:cxn ang="0">
                    <a:pos x="40" y="31"/>
                  </a:cxn>
                  <a:cxn ang="0">
                    <a:pos x="32" y="36"/>
                  </a:cxn>
                  <a:cxn ang="0">
                    <a:pos x="38" y="38"/>
                  </a:cxn>
                  <a:cxn ang="0">
                    <a:pos x="43" y="41"/>
                  </a:cxn>
                  <a:cxn ang="0">
                    <a:pos x="47" y="47"/>
                  </a:cxn>
                  <a:cxn ang="0">
                    <a:pos x="48" y="55"/>
                  </a:cxn>
                  <a:cxn ang="0">
                    <a:pos x="48" y="59"/>
                  </a:cxn>
                  <a:cxn ang="0">
                    <a:pos x="46" y="63"/>
                  </a:cxn>
                  <a:cxn ang="0">
                    <a:pos x="45" y="66"/>
                  </a:cxn>
                  <a:cxn ang="0">
                    <a:pos x="42" y="70"/>
                  </a:cxn>
                  <a:cxn ang="0">
                    <a:pos x="35" y="74"/>
                  </a:cxn>
                  <a:cxn ang="0">
                    <a:pos x="27" y="76"/>
                  </a:cxn>
                  <a:cxn ang="0">
                    <a:pos x="15" y="77"/>
                  </a:cxn>
                  <a:cxn ang="0">
                    <a:pos x="10" y="77"/>
                  </a:cxn>
                  <a:cxn ang="0">
                    <a:pos x="5" y="76"/>
                  </a:cxn>
                  <a:cxn ang="0">
                    <a:pos x="0" y="76"/>
                  </a:cxn>
                  <a:cxn ang="0">
                    <a:pos x="0" y="1"/>
                  </a:cxn>
                  <a:cxn ang="0">
                    <a:pos x="9" y="0"/>
                  </a:cxn>
                </a:cxnLst>
                <a:rect l="0" t="0" r="r" b="b"/>
                <a:pathLst>
                  <a:path w="48" h="77">
                    <a:moveTo>
                      <a:pt x="10" y="40"/>
                    </a:moveTo>
                    <a:lnTo>
                      <a:pt x="10" y="69"/>
                    </a:lnTo>
                    <a:lnTo>
                      <a:pt x="26" y="69"/>
                    </a:lnTo>
                    <a:lnTo>
                      <a:pt x="32" y="65"/>
                    </a:lnTo>
                    <a:lnTo>
                      <a:pt x="36" y="61"/>
                    </a:lnTo>
                    <a:lnTo>
                      <a:pt x="37" y="55"/>
                    </a:lnTo>
                    <a:lnTo>
                      <a:pt x="36" y="47"/>
                    </a:lnTo>
                    <a:lnTo>
                      <a:pt x="32" y="43"/>
                    </a:lnTo>
                    <a:lnTo>
                      <a:pt x="26" y="41"/>
                    </a:lnTo>
                    <a:lnTo>
                      <a:pt x="18" y="40"/>
                    </a:lnTo>
                    <a:lnTo>
                      <a:pt x="10" y="40"/>
                    </a:lnTo>
                    <a:close/>
                    <a:moveTo>
                      <a:pt x="15" y="7"/>
                    </a:moveTo>
                    <a:lnTo>
                      <a:pt x="12" y="8"/>
                    </a:lnTo>
                    <a:lnTo>
                      <a:pt x="10" y="8"/>
                    </a:lnTo>
                    <a:lnTo>
                      <a:pt x="10" y="33"/>
                    </a:lnTo>
                    <a:lnTo>
                      <a:pt x="19" y="33"/>
                    </a:lnTo>
                    <a:lnTo>
                      <a:pt x="28" y="30"/>
                    </a:lnTo>
                    <a:lnTo>
                      <a:pt x="31" y="28"/>
                    </a:lnTo>
                    <a:lnTo>
                      <a:pt x="33" y="26"/>
                    </a:lnTo>
                    <a:lnTo>
                      <a:pt x="35" y="23"/>
                    </a:lnTo>
                    <a:lnTo>
                      <a:pt x="35" y="20"/>
                    </a:lnTo>
                    <a:lnTo>
                      <a:pt x="33" y="12"/>
                    </a:lnTo>
                    <a:lnTo>
                      <a:pt x="28" y="8"/>
                    </a:lnTo>
                    <a:lnTo>
                      <a:pt x="18" y="7"/>
                    </a:lnTo>
                    <a:lnTo>
                      <a:pt x="15" y="7"/>
                    </a:lnTo>
                    <a:close/>
                    <a:moveTo>
                      <a:pt x="9" y="0"/>
                    </a:moveTo>
                    <a:lnTo>
                      <a:pt x="18" y="0"/>
                    </a:lnTo>
                    <a:lnTo>
                      <a:pt x="31" y="1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4" y="10"/>
                    </a:lnTo>
                    <a:lnTo>
                      <a:pt x="45" y="14"/>
                    </a:lnTo>
                    <a:lnTo>
                      <a:pt x="45" y="19"/>
                    </a:lnTo>
                    <a:lnTo>
                      <a:pt x="44" y="25"/>
                    </a:lnTo>
                    <a:lnTo>
                      <a:pt x="40" y="31"/>
                    </a:lnTo>
                    <a:lnTo>
                      <a:pt x="32" y="36"/>
                    </a:lnTo>
                    <a:lnTo>
                      <a:pt x="38" y="38"/>
                    </a:lnTo>
                    <a:lnTo>
                      <a:pt x="43" y="41"/>
                    </a:lnTo>
                    <a:lnTo>
                      <a:pt x="47" y="47"/>
                    </a:lnTo>
                    <a:lnTo>
                      <a:pt x="48" y="55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5" y="66"/>
                    </a:lnTo>
                    <a:lnTo>
                      <a:pt x="42" y="70"/>
                    </a:lnTo>
                    <a:lnTo>
                      <a:pt x="35" y="74"/>
                    </a:lnTo>
                    <a:lnTo>
                      <a:pt x="27" y="76"/>
                    </a:lnTo>
                    <a:lnTo>
                      <a:pt x="15" y="77"/>
                    </a:lnTo>
                    <a:lnTo>
                      <a:pt x="10" y="77"/>
                    </a:lnTo>
                    <a:lnTo>
                      <a:pt x="5" y="76"/>
                    </a:lnTo>
                    <a:lnTo>
                      <a:pt x="0" y="76"/>
                    </a:lnTo>
                    <a:lnTo>
                      <a:pt x="0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4" name="Rectangle 142"/>
              <p:cNvSpPr>
                <a:spLocks noChangeArrowheads="1"/>
              </p:cNvSpPr>
              <p:nvPr/>
            </p:nvSpPr>
            <p:spPr bwMode="auto">
              <a:xfrm>
                <a:off x="4417" y="2289"/>
                <a:ext cx="159" cy="159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5" name="Line 143"/>
              <p:cNvSpPr>
                <a:spLocks noChangeShapeType="1"/>
              </p:cNvSpPr>
              <p:nvPr/>
            </p:nvSpPr>
            <p:spPr bwMode="auto">
              <a:xfrm>
                <a:off x="4417" y="2289"/>
                <a:ext cx="15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6" name="Line 144"/>
              <p:cNvSpPr>
                <a:spLocks noChangeShapeType="1"/>
              </p:cNvSpPr>
              <p:nvPr/>
            </p:nvSpPr>
            <p:spPr bwMode="auto">
              <a:xfrm>
                <a:off x="4576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7" name="Line 145"/>
              <p:cNvSpPr>
                <a:spLocks noChangeShapeType="1"/>
              </p:cNvSpPr>
              <p:nvPr/>
            </p:nvSpPr>
            <p:spPr bwMode="auto">
              <a:xfrm flipH="1">
                <a:off x="4417" y="2448"/>
                <a:ext cx="15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8" name="Line 146"/>
              <p:cNvSpPr>
                <a:spLocks noChangeShapeType="1"/>
              </p:cNvSpPr>
              <p:nvPr/>
            </p:nvSpPr>
            <p:spPr bwMode="auto">
              <a:xfrm flipV="1">
                <a:off x="4417" y="22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19" name="Freeform 147"/>
              <p:cNvSpPr>
                <a:spLocks/>
              </p:cNvSpPr>
              <p:nvPr/>
            </p:nvSpPr>
            <p:spPr bwMode="auto">
              <a:xfrm>
                <a:off x="4480" y="2334"/>
                <a:ext cx="40" cy="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0" y="0"/>
                  </a:cxn>
                  <a:cxn ang="0">
                    <a:pos x="40" y="7"/>
                  </a:cxn>
                  <a:cxn ang="0">
                    <a:pos x="10" y="7"/>
                  </a:cxn>
                  <a:cxn ang="0">
                    <a:pos x="10" y="75"/>
                  </a:cxn>
                  <a:cxn ang="0">
                    <a:pos x="0" y="75"/>
                  </a:cxn>
                  <a:cxn ang="0">
                    <a:pos x="0" y="0"/>
                  </a:cxn>
                </a:cxnLst>
                <a:rect l="0" t="0" r="r" b="b"/>
                <a:pathLst>
                  <a:path w="40" h="75">
                    <a:moveTo>
                      <a:pt x="0" y="0"/>
                    </a:moveTo>
                    <a:lnTo>
                      <a:pt x="40" y="0"/>
                    </a:lnTo>
                    <a:lnTo>
                      <a:pt x="40" y="7"/>
                    </a:lnTo>
                    <a:lnTo>
                      <a:pt x="10" y="7"/>
                    </a:lnTo>
                    <a:lnTo>
                      <a:pt x="10" y="75"/>
                    </a:lnTo>
                    <a:lnTo>
                      <a:pt x="0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0" name="Rectangle 148"/>
              <p:cNvSpPr>
                <a:spLocks noChangeArrowheads="1"/>
              </p:cNvSpPr>
              <p:nvPr/>
            </p:nvSpPr>
            <p:spPr bwMode="auto">
              <a:xfrm>
                <a:off x="4259" y="2489"/>
                <a:ext cx="79" cy="159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1" name="Line 149"/>
              <p:cNvSpPr>
                <a:spLocks noChangeShapeType="1"/>
              </p:cNvSpPr>
              <p:nvPr/>
            </p:nvSpPr>
            <p:spPr bwMode="auto">
              <a:xfrm>
                <a:off x="4259" y="2489"/>
                <a:ext cx="7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2" name="Line 150"/>
              <p:cNvSpPr>
                <a:spLocks noChangeShapeType="1"/>
              </p:cNvSpPr>
              <p:nvPr/>
            </p:nvSpPr>
            <p:spPr bwMode="auto">
              <a:xfrm>
                <a:off x="4338" y="24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3" name="Line 151"/>
              <p:cNvSpPr>
                <a:spLocks noChangeShapeType="1"/>
              </p:cNvSpPr>
              <p:nvPr/>
            </p:nvSpPr>
            <p:spPr bwMode="auto">
              <a:xfrm flipH="1">
                <a:off x="4259" y="2648"/>
                <a:ext cx="7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4" name="Line 152"/>
              <p:cNvSpPr>
                <a:spLocks noChangeShapeType="1"/>
              </p:cNvSpPr>
              <p:nvPr/>
            </p:nvSpPr>
            <p:spPr bwMode="auto">
              <a:xfrm flipV="1">
                <a:off x="4259" y="2489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5" name="Rectangle 153"/>
              <p:cNvSpPr>
                <a:spLocks noChangeArrowheads="1"/>
              </p:cNvSpPr>
              <p:nvPr/>
            </p:nvSpPr>
            <p:spPr bwMode="auto">
              <a:xfrm>
                <a:off x="4417" y="2688"/>
                <a:ext cx="79" cy="159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6" name="Line 154"/>
              <p:cNvSpPr>
                <a:spLocks noChangeShapeType="1"/>
              </p:cNvSpPr>
              <p:nvPr/>
            </p:nvSpPr>
            <p:spPr bwMode="auto">
              <a:xfrm>
                <a:off x="4417" y="2688"/>
                <a:ext cx="7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7" name="Line 155"/>
              <p:cNvSpPr>
                <a:spLocks noChangeShapeType="1"/>
              </p:cNvSpPr>
              <p:nvPr/>
            </p:nvSpPr>
            <p:spPr bwMode="auto">
              <a:xfrm>
                <a:off x="4496" y="2688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8" name="Line 156"/>
              <p:cNvSpPr>
                <a:spLocks noChangeShapeType="1"/>
              </p:cNvSpPr>
              <p:nvPr/>
            </p:nvSpPr>
            <p:spPr bwMode="auto">
              <a:xfrm flipH="1">
                <a:off x="4417" y="2847"/>
                <a:ext cx="7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29" name="Line 157"/>
              <p:cNvSpPr>
                <a:spLocks noChangeShapeType="1"/>
              </p:cNvSpPr>
              <p:nvPr/>
            </p:nvSpPr>
            <p:spPr bwMode="auto">
              <a:xfrm flipV="1">
                <a:off x="4417" y="2688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0" name="Rectangle 158"/>
              <p:cNvSpPr>
                <a:spLocks noChangeArrowheads="1"/>
              </p:cNvSpPr>
              <p:nvPr/>
            </p:nvSpPr>
            <p:spPr bwMode="auto">
              <a:xfrm>
                <a:off x="4655" y="2688"/>
                <a:ext cx="317" cy="159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1" name="Line 159"/>
              <p:cNvSpPr>
                <a:spLocks noChangeShapeType="1"/>
              </p:cNvSpPr>
              <p:nvPr/>
            </p:nvSpPr>
            <p:spPr bwMode="auto">
              <a:xfrm>
                <a:off x="4655" y="2688"/>
                <a:ext cx="31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2" name="Line 160"/>
              <p:cNvSpPr>
                <a:spLocks noChangeShapeType="1"/>
              </p:cNvSpPr>
              <p:nvPr/>
            </p:nvSpPr>
            <p:spPr bwMode="auto">
              <a:xfrm>
                <a:off x="4972" y="2688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3" name="Line 161"/>
              <p:cNvSpPr>
                <a:spLocks noChangeShapeType="1"/>
              </p:cNvSpPr>
              <p:nvPr/>
            </p:nvSpPr>
            <p:spPr bwMode="auto">
              <a:xfrm flipH="1">
                <a:off x="4655" y="2847"/>
                <a:ext cx="31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4" name="Line 162"/>
              <p:cNvSpPr>
                <a:spLocks noChangeShapeType="1"/>
              </p:cNvSpPr>
              <p:nvPr/>
            </p:nvSpPr>
            <p:spPr bwMode="auto">
              <a:xfrm flipV="1">
                <a:off x="4655" y="2688"/>
                <a:ext cx="1" cy="15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5" name="Freeform 163"/>
              <p:cNvSpPr>
                <a:spLocks noEditPoints="1"/>
              </p:cNvSpPr>
              <p:nvPr/>
            </p:nvSpPr>
            <p:spPr bwMode="auto">
              <a:xfrm>
                <a:off x="4791" y="2730"/>
                <a:ext cx="48" cy="78"/>
              </a:xfrm>
              <a:custGeom>
                <a:avLst/>
                <a:gdLst/>
                <a:ahLst/>
                <a:cxnLst>
                  <a:cxn ang="0">
                    <a:pos x="10" y="41"/>
                  </a:cxn>
                  <a:cxn ang="0">
                    <a:pos x="10" y="69"/>
                  </a:cxn>
                  <a:cxn ang="0">
                    <a:pos x="26" y="69"/>
                  </a:cxn>
                  <a:cxn ang="0">
                    <a:pos x="32" y="66"/>
                  </a:cxn>
                  <a:cxn ang="0">
                    <a:pos x="36" y="62"/>
                  </a:cxn>
                  <a:cxn ang="0">
                    <a:pos x="37" y="56"/>
                  </a:cxn>
                  <a:cxn ang="0">
                    <a:pos x="36" y="48"/>
                  </a:cxn>
                  <a:cxn ang="0">
                    <a:pos x="32" y="44"/>
                  </a:cxn>
                  <a:cxn ang="0">
                    <a:pos x="26" y="42"/>
                  </a:cxn>
                  <a:cxn ang="0">
                    <a:pos x="18" y="41"/>
                  </a:cxn>
                  <a:cxn ang="0">
                    <a:pos x="10" y="41"/>
                  </a:cxn>
                  <a:cxn ang="0">
                    <a:pos x="15" y="8"/>
                  </a:cxn>
                  <a:cxn ang="0">
                    <a:pos x="12" y="9"/>
                  </a:cxn>
                  <a:cxn ang="0">
                    <a:pos x="10" y="9"/>
                  </a:cxn>
                  <a:cxn ang="0">
                    <a:pos x="10" y="33"/>
                  </a:cxn>
                  <a:cxn ang="0">
                    <a:pos x="19" y="33"/>
                  </a:cxn>
                  <a:cxn ang="0">
                    <a:pos x="28" y="31"/>
                  </a:cxn>
                  <a:cxn ang="0">
                    <a:pos x="31" y="29"/>
                  </a:cxn>
                  <a:cxn ang="0">
                    <a:pos x="33" y="27"/>
                  </a:cxn>
                  <a:cxn ang="0">
                    <a:pos x="35" y="24"/>
                  </a:cxn>
                  <a:cxn ang="0">
                    <a:pos x="35" y="21"/>
                  </a:cxn>
                  <a:cxn ang="0">
                    <a:pos x="33" y="13"/>
                  </a:cxn>
                  <a:cxn ang="0">
                    <a:pos x="28" y="9"/>
                  </a:cxn>
                  <a:cxn ang="0">
                    <a:pos x="18" y="8"/>
                  </a:cxn>
                  <a:cxn ang="0">
                    <a:pos x="15" y="8"/>
                  </a:cxn>
                  <a:cxn ang="0">
                    <a:pos x="9" y="0"/>
                  </a:cxn>
                  <a:cxn ang="0">
                    <a:pos x="18" y="0"/>
                  </a:cxn>
                  <a:cxn ang="0">
                    <a:pos x="31" y="1"/>
                  </a:cxn>
                  <a:cxn ang="0">
                    <a:pos x="39" y="6"/>
                  </a:cxn>
                  <a:cxn ang="0">
                    <a:pos x="41" y="9"/>
                  </a:cxn>
                  <a:cxn ang="0">
                    <a:pos x="44" y="11"/>
                  </a:cxn>
                  <a:cxn ang="0">
                    <a:pos x="45" y="15"/>
                  </a:cxn>
                  <a:cxn ang="0">
                    <a:pos x="45" y="20"/>
                  </a:cxn>
                  <a:cxn ang="0">
                    <a:pos x="44" y="26"/>
                  </a:cxn>
                  <a:cxn ang="0">
                    <a:pos x="39" y="32"/>
                  </a:cxn>
                  <a:cxn ang="0">
                    <a:pos x="32" y="36"/>
                  </a:cxn>
                  <a:cxn ang="0">
                    <a:pos x="38" y="39"/>
                  </a:cxn>
                  <a:cxn ang="0">
                    <a:pos x="42" y="42"/>
                  </a:cxn>
                  <a:cxn ang="0">
                    <a:pos x="47" y="48"/>
                  </a:cxn>
                  <a:cxn ang="0">
                    <a:pos x="48" y="56"/>
                  </a:cxn>
                  <a:cxn ang="0">
                    <a:pos x="48" y="60"/>
                  </a:cxn>
                  <a:cxn ang="0">
                    <a:pos x="46" y="64"/>
                  </a:cxn>
                  <a:cxn ang="0">
                    <a:pos x="45" y="67"/>
                  </a:cxn>
                  <a:cxn ang="0">
                    <a:pos x="41" y="70"/>
                  </a:cxn>
                  <a:cxn ang="0">
                    <a:pos x="35" y="75"/>
                  </a:cxn>
                  <a:cxn ang="0">
                    <a:pos x="27" y="77"/>
                  </a:cxn>
                  <a:cxn ang="0">
                    <a:pos x="15" y="78"/>
                  </a:cxn>
                  <a:cxn ang="0">
                    <a:pos x="10" y="78"/>
                  </a:cxn>
                  <a:cxn ang="0">
                    <a:pos x="5" y="77"/>
                  </a:cxn>
                  <a:cxn ang="0">
                    <a:pos x="0" y="77"/>
                  </a:cxn>
                  <a:cxn ang="0">
                    <a:pos x="0" y="1"/>
                  </a:cxn>
                  <a:cxn ang="0">
                    <a:pos x="9" y="0"/>
                  </a:cxn>
                </a:cxnLst>
                <a:rect l="0" t="0" r="r" b="b"/>
                <a:pathLst>
                  <a:path w="48" h="78">
                    <a:moveTo>
                      <a:pt x="10" y="41"/>
                    </a:moveTo>
                    <a:lnTo>
                      <a:pt x="10" y="69"/>
                    </a:lnTo>
                    <a:lnTo>
                      <a:pt x="26" y="69"/>
                    </a:lnTo>
                    <a:lnTo>
                      <a:pt x="32" y="66"/>
                    </a:lnTo>
                    <a:lnTo>
                      <a:pt x="36" y="62"/>
                    </a:lnTo>
                    <a:lnTo>
                      <a:pt x="37" y="56"/>
                    </a:lnTo>
                    <a:lnTo>
                      <a:pt x="36" y="48"/>
                    </a:lnTo>
                    <a:lnTo>
                      <a:pt x="32" y="44"/>
                    </a:lnTo>
                    <a:lnTo>
                      <a:pt x="26" y="42"/>
                    </a:lnTo>
                    <a:lnTo>
                      <a:pt x="18" y="41"/>
                    </a:lnTo>
                    <a:lnTo>
                      <a:pt x="10" y="41"/>
                    </a:lnTo>
                    <a:close/>
                    <a:moveTo>
                      <a:pt x="15" y="8"/>
                    </a:moveTo>
                    <a:lnTo>
                      <a:pt x="12" y="9"/>
                    </a:lnTo>
                    <a:lnTo>
                      <a:pt x="10" y="9"/>
                    </a:lnTo>
                    <a:lnTo>
                      <a:pt x="10" y="33"/>
                    </a:lnTo>
                    <a:lnTo>
                      <a:pt x="19" y="33"/>
                    </a:lnTo>
                    <a:lnTo>
                      <a:pt x="28" y="31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5" y="24"/>
                    </a:lnTo>
                    <a:lnTo>
                      <a:pt x="35" y="21"/>
                    </a:lnTo>
                    <a:lnTo>
                      <a:pt x="33" y="13"/>
                    </a:lnTo>
                    <a:lnTo>
                      <a:pt x="28" y="9"/>
                    </a:lnTo>
                    <a:lnTo>
                      <a:pt x="18" y="8"/>
                    </a:lnTo>
                    <a:lnTo>
                      <a:pt x="15" y="8"/>
                    </a:lnTo>
                    <a:close/>
                    <a:moveTo>
                      <a:pt x="9" y="0"/>
                    </a:moveTo>
                    <a:lnTo>
                      <a:pt x="18" y="0"/>
                    </a:lnTo>
                    <a:lnTo>
                      <a:pt x="31" y="1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4" y="11"/>
                    </a:lnTo>
                    <a:lnTo>
                      <a:pt x="45" y="15"/>
                    </a:lnTo>
                    <a:lnTo>
                      <a:pt x="45" y="20"/>
                    </a:lnTo>
                    <a:lnTo>
                      <a:pt x="44" y="26"/>
                    </a:lnTo>
                    <a:lnTo>
                      <a:pt x="39" y="32"/>
                    </a:lnTo>
                    <a:lnTo>
                      <a:pt x="32" y="36"/>
                    </a:lnTo>
                    <a:lnTo>
                      <a:pt x="38" y="39"/>
                    </a:lnTo>
                    <a:lnTo>
                      <a:pt x="42" y="42"/>
                    </a:lnTo>
                    <a:lnTo>
                      <a:pt x="47" y="48"/>
                    </a:lnTo>
                    <a:lnTo>
                      <a:pt x="48" y="56"/>
                    </a:lnTo>
                    <a:lnTo>
                      <a:pt x="48" y="60"/>
                    </a:lnTo>
                    <a:lnTo>
                      <a:pt x="46" y="64"/>
                    </a:lnTo>
                    <a:lnTo>
                      <a:pt x="45" y="67"/>
                    </a:lnTo>
                    <a:lnTo>
                      <a:pt x="41" y="70"/>
                    </a:lnTo>
                    <a:lnTo>
                      <a:pt x="35" y="75"/>
                    </a:lnTo>
                    <a:lnTo>
                      <a:pt x="27" y="77"/>
                    </a:lnTo>
                    <a:lnTo>
                      <a:pt x="15" y="78"/>
                    </a:lnTo>
                    <a:lnTo>
                      <a:pt x="10" y="78"/>
                    </a:lnTo>
                    <a:lnTo>
                      <a:pt x="5" y="77"/>
                    </a:lnTo>
                    <a:lnTo>
                      <a:pt x="0" y="77"/>
                    </a:lnTo>
                    <a:lnTo>
                      <a:pt x="0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6" name="Rectangle 164"/>
              <p:cNvSpPr>
                <a:spLocks noChangeArrowheads="1"/>
              </p:cNvSpPr>
              <p:nvPr/>
            </p:nvSpPr>
            <p:spPr bwMode="auto">
              <a:xfrm>
                <a:off x="4576" y="2886"/>
                <a:ext cx="79" cy="161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7" name="Line 165"/>
              <p:cNvSpPr>
                <a:spLocks noChangeShapeType="1"/>
              </p:cNvSpPr>
              <p:nvPr/>
            </p:nvSpPr>
            <p:spPr bwMode="auto">
              <a:xfrm>
                <a:off x="4576" y="2886"/>
                <a:ext cx="7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8" name="Line 166"/>
              <p:cNvSpPr>
                <a:spLocks noChangeShapeType="1"/>
              </p:cNvSpPr>
              <p:nvPr/>
            </p:nvSpPr>
            <p:spPr bwMode="auto">
              <a:xfrm>
                <a:off x="4655" y="2886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39" name="Line 167"/>
              <p:cNvSpPr>
                <a:spLocks noChangeShapeType="1"/>
              </p:cNvSpPr>
              <p:nvPr/>
            </p:nvSpPr>
            <p:spPr bwMode="auto">
              <a:xfrm flipH="1">
                <a:off x="4576" y="3047"/>
                <a:ext cx="7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0" name="Line 168"/>
              <p:cNvSpPr>
                <a:spLocks noChangeShapeType="1"/>
              </p:cNvSpPr>
              <p:nvPr/>
            </p:nvSpPr>
            <p:spPr bwMode="auto">
              <a:xfrm flipV="1">
                <a:off x="4576" y="2886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1" name="Rectangle 169"/>
              <p:cNvSpPr>
                <a:spLocks noChangeArrowheads="1"/>
              </p:cNvSpPr>
              <p:nvPr/>
            </p:nvSpPr>
            <p:spPr bwMode="auto">
              <a:xfrm>
                <a:off x="4972" y="2886"/>
                <a:ext cx="317" cy="161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2" name="Line 170"/>
              <p:cNvSpPr>
                <a:spLocks noChangeShapeType="1"/>
              </p:cNvSpPr>
              <p:nvPr/>
            </p:nvSpPr>
            <p:spPr bwMode="auto">
              <a:xfrm>
                <a:off x="4972" y="2886"/>
                <a:ext cx="31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3" name="Line 171"/>
              <p:cNvSpPr>
                <a:spLocks noChangeShapeType="1"/>
              </p:cNvSpPr>
              <p:nvPr/>
            </p:nvSpPr>
            <p:spPr bwMode="auto">
              <a:xfrm>
                <a:off x="5289" y="2886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4" name="Line 172"/>
              <p:cNvSpPr>
                <a:spLocks noChangeShapeType="1"/>
              </p:cNvSpPr>
              <p:nvPr/>
            </p:nvSpPr>
            <p:spPr bwMode="auto">
              <a:xfrm flipH="1">
                <a:off x="4972" y="3047"/>
                <a:ext cx="31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5" name="Line 173"/>
              <p:cNvSpPr>
                <a:spLocks noChangeShapeType="1"/>
              </p:cNvSpPr>
              <p:nvPr/>
            </p:nvSpPr>
            <p:spPr bwMode="auto">
              <a:xfrm flipV="1">
                <a:off x="4972" y="2886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6" name="Freeform 174"/>
              <p:cNvSpPr>
                <a:spLocks/>
              </p:cNvSpPr>
              <p:nvPr/>
            </p:nvSpPr>
            <p:spPr bwMode="auto">
              <a:xfrm>
                <a:off x="5114" y="2931"/>
                <a:ext cx="40" cy="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0" y="0"/>
                  </a:cxn>
                  <a:cxn ang="0">
                    <a:pos x="40" y="7"/>
                  </a:cxn>
                  <a:cxn ang="0">
                    <a:pos x="10" y="7"/>
                  </a:cxn>
                  <a:cxn ang="0">
                    <a:pos x="10" y="75"/>
                  </a:cxn>
                  <a:cxn ang="0">
                    <a:pos x="0" y="75"/>
                  </a:cxn>
                  <a:cxn ang="0">
                    <a:pos x="0" y="0"/>
                  </a:cxn>
                </a:cxnLst>
                <a:rect l="0" t="0" r="r" b="b"/>
                <a:pathLst>
                  <a:path w="40" h="75">
                    <a:moveTo>
                      <a:pt x="0" y="0"/>
                    </a:moveTo>
                    <a:lnTo>
                      <a:pt x="40" y="0"/>
                    </a:lnTo>
                    <a:lnTo>
                      <a:pt x="40" y="7"/>
                    </a:lnTo>
                    <a:lnTo>
                      <a:pt x="10" y="7"/>
                    </a:lnTo>
                    <a:lnTo>
                      <a:pt x="10" y="75"/>
                    </a:lnTo>
                    <a:lnTo>
                      <a:pt x="0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7" name="Rectangle 175"/>
              <p:cNvSpPr>
                <a:spLocks noChangeArrowheads="1"/>
              </p:cNvSpPr>
              <p:nvPr/>
            </p:nvSpPr>
            <p:spPr bwMode="auto">
              <a:xfrm>
                <a:off x="5289" y="2886"/>
                <a:ext cx="119" cy="161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8" name="Line 176"/>
              <p:cNvSpPr>
                <a:spLocks noChangeShapeType="1"/>
              </p:cNvSpPr>
              <p:nvPr/>
            </p:nvSpPr>
            <p:spPr bwMode="auto">
              <a:xfrm>
                <a:off x="5289" y="2886"/>
                <a:ext cx="11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49" name="Line 177"/>
              <p:cNvSpPr>
                <a:spLocks noChangeShapeType="1"/>
              </p:cNvSpPr>
              <p:nvPr/>
            </p:nvSpPr>
            <p:spPr bwMode="auto">
              <a:xfrm>
                <a:off x="5408" y="2886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0" name="Line 178"/>
              <p:cNvSpPr>
                <a:spLocks noChangeShapeType="1"/>
              </p:cNvSpPr>
              <p:nvPr/>
            </p:nvSpPr>
            <p:spPr bwMode="auto">
              <a:xfrm flipH="1">
                <a:off x="5289" y="3047"/>
                <a:ext cx="11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1" name="Line 179"/>
              <p:cNvSpPr>
                <a:spLocks noChangeShapeType="1"/>
              </p:cNvSpPr>
              <p:nvPr/>
            </p:nvSpPr>
            <p:spPr bwMode="auto">
              <a:xfrm flipV="1">
                <a:off x="5289" y="2886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2" name="Line 180"/>
              <p:cNvSpPr>
                <a:spLocks noChangeShapeType="1"/>
              </p:cNvSpPr>
              <p:nvPr/>
            </p:nvSpPr>
            <p:spPr bwMode="auto">
              <a:xfrm>
                <a:off x="5408" y="2768"/>
                <a:ext cx="1" cy="397"/>
              </a:xfrm>
              <a:prstGeom prst="line">
                <a:avLst/>
              </a:prstGeom>
              <a:noFill/>
              <a:ln w="2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3" name="Line 181"/>
              <p:cNvSpPr>
                <a:spLocks noChangeShapeType="1"/>
              </p:cNvSpPr>
              <p:nvPr/>
            </p:nvSpPr>
            <p:spPr bwMode="auto">
              <a:xfrm>
                <a:off x="3347" y="2169"/>
                <a:ext cx="1" cy="399"/>
              </a:xfrm>
              <a:prstGeom prst="line">
                <a:avLst/>
              </a:prstGeom>
              <a:noFill/>
              <a:ln w="2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4" name="Rectangle 182"/>
              <p:cNvSpPr>
                <a:spLocks noChangeArrowheads="1"/>
              </p:cNvSpPr>
              <p:nvPr/>
            </p:nvSpPr>
            <p:spPr bwMode="auto">
              <a:xfrm>
                <a:off x="3347" y="1491"/>
                <a:ext cx="119" cy="161"/>
              </a:xfrm>
              <a:prstGeom prst="rect">
                <a:avLst/>
              </a:prstGeom>
              <a:solidFill>
                <a:srgbClr val="666666"/>
              </a:solidFill>
              <a:ln w="0">
                <a:solidFill>
                  <a:srgbClr val="666666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5" name="Line 183"/>
              <p:cNvSpPr>
                <a:spLocks noChangeShapeType="1"/>
              </p:cNvSpPr>
              <p:nvPr/>
            </p:nvSpPr>
            <p:spPr bwMode="auto">
              <a:xfrm>
                <a:off x="3347" y="1491"/>
                <a:ext cx="11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6" name="Line 184"/>
              <p:cNvSpPr>
                <a:spLocks noChangeShapeType="1"/>
              </p:cNvSpPr>
              <p:nvPr/>
            </p:nvSpPr>
            <p:spPr bwMode="auto">
              <a:xfrm>
                <a:off x="3466" y="1491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7" name="Line 185"/>
              <p:cNvSpPr>
                <a:spLocks noChangeShapeType="1"/>
              </p:cNvSpPr>
              <p:nvPr/>
            </p:nvSpPr>
            <p:spPr bwMode="auto">
              <a:xfrm flipH="1">
                <a:off x="3347" y="1652"/>
                <a:ext cx="11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8" name="Line 186"/>
              <p:cNvSpPr>
                <a:spLocks noChangeShapeType="1"/>
              </p:cNvSpPr>
              <p:nvPr/>
            </p:nvSpPr>
            <p:spPr bwMode="auto">
              <a:xfrm flipV="1">
                <a:off x="3347" y="1491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59" name="Rectangle 187"/>
              <p:cNvSpPr>
                <a:spLocks noChangeArrowheads="1"/>
              </p:cNvSpPr>
              <p:nvPr/>
            </p:nvSpPr>
            <p:spPr bwMode="auto">
              <a:xfrm>
                <a:off x="3624" y="1491"/>
                <a:ext cx="80" cy="161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0" name="Line 188"/>
              <p:cNvSpPr>
                <a:spLocks noChangeShapeType="1"/>
              </p:cNvSpPr>
              <p:nvPr/>
            </p:nvSpPr>
            <p:spPr bwMode="auto">
              <a:xfrm>
                <a:off x="3624" y="1491"/>
                <a:ext cx="80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1" name="Line 189"/>
              <p:cNvSpPr>
                <a:spLocks noChangeShapeType="1"/>
              </p:cNvSpPr>
              <p:nvPr/>
            </p:nvSpPr>
            <p:spPr bwMode="auto">
              <a:xfrm>
                <a:off x="3704" y="1491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2" name="Line 190"/>
              <p:cNvSpPr>
                <a:spLocks noChangeShapeType="1"/>
              </p:cNvSpPr>
              <p:nvPr/>
            </p:nvSpPr>
            <p:spPr bwMode="auto">
              <a:xfrm flipH="1">
                <a:off x="3624" y="1652"/>
                <a:ext cx="80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3" name="Line 191"/>
              <p:cNvSpPr>
                <a:spLocks noChangeShapeType="1"/>
              </p:cNvSpPr>
              <p:nvPr/>
            </p:nvSpPr>
            <p:spPr bwMode="auto">
              <a:xfrm flipV="1">
                <a:off x="3624" y="1491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4" name="Rectangle 192"/>
              <p:cNvSpPr>
                <a:spLocks noChangeArrowheads="1"/>
              </p:cNvSpPr>
              <p:nvPr/>
            </p:nvSpPr>
            <p:spPr bwMode="auto">
              <a:xfrm>
                <a:off x="3466" y="1491"/>
                <a:ext cx="158" cy="161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5" name="Line 193"/>
              <p:cNvSpPr>
                <a:spLocks noChangeShapeType="1"/>
              </p:cNvSpPr>
              <p:nvPr/>
            </p:nvSpPr>
            <p:spPr bwMode="auto">
              <a:xfrm>
                <a:off x="3466" y="1491"/>
                <a:ext cx="158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6" name="Line 194"/>
              <p:cNvSpPr>
                <a:spLocks noChangeShapeType="1"/>
              </p:cNvSpPr>
              <p:nvPr/>
            </p:nvSpPr>
            <p:spPr bwMode="auto">
              <a:xfrm>
                <a:off x="3624" y="1491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7" name="Line 195"/>
              <p:cNvSpPr>
                <a:spLocks noChangeShapeType="1"/>
              </p:cNvSpPr>
              <p:nvPr/>
            </p:nvSpPr>
            <p:spPr bwMode="auto">
              <a:xfrm flipH="1">
                <a:off x="3466" y="1652"/>
                <a:ext cx="158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8" name="Line 196"/>
              <p:cNvSpPr>
                <a:spLocks noChangeShapeType="1"/>
              </p:cNvSpPr>
              <p:nvPr/>
            </p:nvSpPr>
            <p:spPr bwMode="auto">
              <a:xfrm flipV="1">
                <a:off x="3466" y="1491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69" name="Freeform 197"/>
              <p:cNvSpPr>
                <a:spLocks/>
              </p:cNvSpPr>
              <p:nvPr/>
            </p:nvSpPr>
            <p:spPr bwMode="auto">
              <a:xfrm>
                <a:off x="3526" y="1536"/>
                <a:ext cx="43" cy="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42" y="7"/>
                  </a:cxn>
                  <a:cxn ang="0">
                    <a:pos x="10" y="7"/>
                  </a:cxn>
                  <a:cxn ang="0">
                    <a:pos x="10" y="32"/>
                  </a:cxn>
                  <a:cxn ang="0">
                    <a:pos x="39" y="32"/>
                  </a:cxn>
                  <a:cxn ang="0">
                    <a:pos x="39" y="39"/>
                  </a:cxn>
                  <a:cxn ang="0">
                    <a:pos x="10" y="39"/>
                  </a:cxn>
                  <a:cxn ang="0">
                    <a:pos x="10" y="67"/>
                  </a:cxn>
                  <a:cxn ang="0">
                    <a:pos x="43" y="67"/>
                  </a:cxn>
                  <a:cxn ang="0">
                    <a:pos x="43" y="75"/>
                  </a:cxn>
                  <a:cxn ang="0">
                    <a:pos x="0" y="75"/>
                  </a:cxn>
                  <a:cxn ang="0">
                    <a:pos x="0" y="0"/>
                  </a:cxn>
                </a:cxnLst>
                <a:rect l="0" t="0" r="r" b="b"/>
                <a:pathLst>
                  <a:path w="43" h="75">
                    <a:moveTo>
                      <a:pt x="0" y="0"/>
                    </a:moveTo>
                    <a:lnTo>
                      <a:pt x="42" y="0"/>
                    </a:lnTo>
                    <a:lnTo>
                      <a:pt x="42" y="7"/>
                    </a:lnTo>
                    <a:lnTo>
                      <a:pt x="10" y="7"/>
                    </a:lnTo>
                    <a:lnTo>
                      <a:pt x="10" y="32"/>
                    </a:lnTo>
                    <a:lnTo>
                      <a:pt x="39" y="32"/>
                    </a:lnTo>
                    <a:lnTo>
                      <a:pt x="39" y="39"/>
                    </a:lnTo>
                    <a:lnTo>
                      <a:pt x="10" y="39"/>
                    </a:lnTo>
                    <a:lnTo>
                      <a:pt x="10" y="67"/>
                    </a:lnTo>
                    <a:lnTo>
                      <a:pt x="43" y="67"/>
                    </a:lnTo>
                    <a:lnTo>
                      <a:pt x="43" y="75"/>
                    </a:lnTo>
                    <a:lnTo>
                      <a:pt x="0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70" name="Rectangle 198"/>
              <p:cNvSpPr>
                <a:spLocks noChangeArrowheads="1"/>
              </p:cNvSpPr>
              <p:nvPr/>
            </p:nvSpPr>
            <p:spPr bwMode="auto">
              <a:xfrm>
                <a:off x="3704" y="1491"/>
                <a:ext cx="317" cy="161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71" name="Line 199"/>
              <p:cNvSpPr>
                <a:spLocks noChangeShapeType="1"/>
              </p:cNvSpPr>
              <p:nvPr/>
            </p:nvSpPr>
            <p:spPr bwMode="auto">
              <a:xfrm>
                <a:off x="3704" y="1491"/>
                <a:ext cx="31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72" name="Line 200"/>
              <p:cNvSpPr>
                <a:spLocks noChangeShapeType="1"/>
              </p:cNvSpPr>
              <p:nvPr/>
            </p:nvSpPr>
            <p:spPr bwMode="auto">
              <a:xfrm>
                <a:off x="4021" y="1491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73" name="Line 201"/>
              <p:cNvSpPr>
                <a:spLocks noChangeShapeType="1"/>
              </p:cNvSpPr>
              <p:nvPr/>
            </p:nvSpPr>
            <p:spPr bwMode="auto">
              <a:xfrm flipH="1">
                <a:off x="3704" y="1652"/>
                <a:ext cx="31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74" name="Line 202"/>
              <p:cNvSpPr>
                <a:spLocks noChangeShapeType="1"/>
              </p:cNvSpPr>
              <p:nvPr/>
            </p:nvSpPr>
            <p:spPr bwMode="auto">
              <a:xfrm flipV="1">
                <a:off x="3704" y="1491"/>
                <a:ext cx="1" cy="16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75" name="Freeform 203"/>
              <p:cNvSpPr>
                <a:spLocks/>
              </p:cNvSpPr>
              <p:nvPr/>
            </p:nvSpPr>
            <p:spPr bwMode="auto">
              <a:xfrm>
                <a:off x="3843" y="1536"/>
                <a:ext cx="42" cy="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1" y="0"/>
                  </a:cxn>
                  <a:cxn ang="0">
                    <a:pos x="41" y="7"/>
                  </a:cxn>
                  <a:cxn ang="0">
                    <a:pos x="9" y="7"/>
                  </a:cxn>
                  <a:cxn ang="0">
                    <a:pos x="9" y="32"/>
                  </a:cxn>
                  <a:cxn ang="0">
                    <a:pos x="39" y="32"/>
                  </a:cxn>
                  <a:cxn ang="0">
                    <a:pos x="39" y="39"/>
                  </a:cxn>
                  <a:cxn ang="0">
                    <a:pos x="9" y="39"/>
                  </a:cxn>
                  <a:cxn ang="0">
                    <a:pos x="9" y="67"/>
                  </a:cxn>
                  <a:cxn ang="0">
                    <a:pos x="42" y="67"/>
                  </a:cxn>
                  <a:cxn ang="0">
                    <a:pos x="42" y="75"/>
                  </a:cxn>
                  <a:cxn ang="0">
                    <a:pos x="0" y="75"/>
                  </a:cxn>
                  <a:cxn ang="0">
                    <a:pos x="0" y="0"/>
                  </a:cxn>
                </a:cxnLst>
                <a:rect l="0" t="0" r="r" b="b"/>
                <a:pathLst>
                  <a:path w="42" h="75">
                    <a:moveTo>
                      <a:pt x="0" y="0"/>
                    </a:moveTo>
                    <a:lnTo>
                      <a:pt x="41" y="0"/>
                    </a:lnTo>
                    <a:lnTo>
                      <a:pt x="41" y="7"/>
                    </a:lnTo>
                    <a:lnTo>
                      <a:pt x="9" y="7"/>
                    </a:lnTo>
                    <a:lnTo>
                      <a:pt x="9" y="32"/>
                    </a:lnTo>
                    <a:lnTo>
                      <a:pt x="39" y="32"/>
                    </a:lnTo>
                    <a:lnTo>
                      <a:pt x="39" y="39"/>
                    </a:lnTo>
                    <a:lnTo>
                      <a:pt x="9" y="39"/>
                    </a:lnTo>
                    <a:lnTo>
                      <a:pt x="9" y="67"/>
                    </a:lnTo>
                    <a:lnTo>
                      <a:pt x="42" y="67"/>
                    </a:lnTo>
                    <a:lnTo>
                      <a:pt x="42" y="75"/>
                    </a:lnTo>
                    <a:lnTo>
                      <a:pt x="0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3276" name="Rectangle 204"/>
              <p:cNvSpPr>
                <a:spLocks noChangeArrowheads="1"/>
              </p:cNvSpPr>
              <p:nvPr/>
            </p:nvSpPr>
            <p:spPr bwMode="auto">
              <a:xfrm>
                <a:off x="4021" y="1491"/>
                <a:ext cx="79" cy="161"/>
              </a:xfrm>
              <a:prstGeom prst="rect">
                <a:avLst/>
              </a:prstGeom>
              <a:solidFill>
                <a:srgbClr val="B2B2B2"/>
              </a:solidFill>
              <a:ln w="0">
                <a:solidFill>
                  <a:srgbClr val="B2B2B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sp>
          <p:nvSpPr>
            <p:cNvPr id="3278" name="Line 206"/>
            <p:cNvSpPr>
              <a:spLocks noChangeShapeType="1"/>
            </p:cNvSpPr>
            <p:nvPr/>
          </p:nvSpPr>
          <p:spPr bwMode="auto">
            <a:xfrm>
              <a:off x="4021" y="1491"/>
              <a:ext cx="79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79" name="Line 207"/>
            <p:cNvSpPr>
              <a:spLocks noChangeShapeType="1"/>
            </p:cNvSpPr>
            <p:nvPr/>
          </p:nvSpPr>
          <p:spPr bwMode="auto">
            <a:xfrm>
              <a:off x="4100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0" name="Line 208"/>
            <p:cNvSpPr>
              <a:spLocks noChangeShapeType="1"/>
            </p:cNvSpPr>
            <p:nvPr/>
          </p:nvSpPr>
          <p:spPr bwMode="auto">
            <a:xfrm flipH="1">
              <a:off x="4021" y="1652"/>
              <a:ext cx="79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1" name="Line 209"/>
            <p:cNvSpPr>
              <a:spLocks noChangeShapeType="1"/>
            </p:cNvSpPr>
            <p:nvPr/>
          </p:nvSpPr>
          <p:spPr bwMode="auto">
            <a:xfrm flipV="1">
              <a:off x="4021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2" name="Line 210"/>
            <p:cNvSpPr>
              <a:spLocks noChangeShapeType="1"/>
            </p:cNvSpPr>
            <p:nvPr/>
          </p:nvSpPr>
          <p:spPr bwMode="auto">
            <a:xfrm>
              <a:off x="3347" y="1373"/>
              <a:ext cx="1" cy="397"/>
            </a:xfrm>
            <a:prstGeom prst="line">
              <a:avLst/>
            </a:prstGeom>
            <a:noFill/>
            <a:ln w="2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3" name="Rectangle 211"/>
            <p:cNvSpPr>
              <a:spLocks noChangeArrowheads="1"/>
            </p:cNvSpPr>
            <p:nvPr/>
          </p:nvSpPr>
          <p:spPr bwMode="auto">
            <a:xfrm>
              <a:off x="4100" y="1491"/>
              <a:ext cx="159" cy="161"/>
            </a:xfrm>
            <a:prstGeom prst="rect">
              <a:avLst/>
            </a:prstGeom>
            <a:solidFill>
              <a:srgbClr val="E5E5E5"/>
            </a:solidFill>
            <a:ln w="0">
              <a:solidFill>
                <a:srgbClr val="E5E5E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4" name="Line 212"/>
            <p:cNvSpPr>
              <a:spLocks noChangeShapeType="1"/>
            </p:cNvSpPr>
            <p:nvPr/>
          </p:nvSpPr>
          <p:spPr bwMode="auto">
            <a:xfrm>
              <a:off x="4100" y="1491"/>
              <a:ext cx="159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5" name="Line 213"/>
            <p:cNvSpPr>
              <a:spLocks noChangeShapeType="1"/>
            </p:cNvSpPr>
            <p:nvPr/>
          </p:nvSpPr>
          <p:spPr bwMode="auto">
            <a:xfrm>
              <a:off x="4259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6" name="Line 214"/>
            <p:cNvSpPr>
              <a:spLocks noChangeShapeType="1"/>
            </p:cNvSpPr>
            <p:nvPr/>
          </p:nvSpPr>
          <p:spPr bwMode="auto">
            <a:xfrm flipH="1">
              <a:off x="4100" y="1652"/>
              <a:ext cx="159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7" name="Line 215"/>
            <p:cNvSpPr>
              <a:spLocks noChangeShapeType="1"/>
            </p:cNvSpPr>
            <p:nvPr/>
          </p:nvSpPr>
          <p:spPr bwMode="auto">
            <a:xfrm flipV="1">
              <a:off x="4100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8" name="Freeform 216"/>
            <p:cNvSpPr>
              <a:spLocks noEditPoints="1"/>
            </p:cNvSpPr>
            <p:nvPr/>
          </p:nvSpPr>
          <p:spPr bwMode="auto">
            <a:xfrm>
              <a:off x="4149" y="1536"/>
              <a:ext cx="62" cy="75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29" y="15"/>
                </a:cxn>
                <a:cxn ang="0">
                  <a:pos x="27" y="22"/>
                </a:cxn>
                <a:cxn ang="0">
                  <a:pos x="20" y="43"/>
                </a:cxn>
                <a:cxn ang="0">
                  <a:pos x="42" y="43"/>
                </a:cxn>
                <a:cxn ang="0">
                  <a:pos x="35" y="22"/>
                </a:cxn>
                <a:cxn ang="0">
                  <a:pos x="33" y="15"/>
                </a:cxn>
                <a:cxn ang="0">
                  <a:pos x="30" y="8"/>
                </a:cxn>
                <a:cxn ang="0">
                  <a:pos x="25" y="0"/>
                </a:cxn>
                <a:cxn ang="0">
                  <a:pos x="37" y="0"/>
                </a:cxn>
                <a:cxn ang="0">
                  <a:pos x="62" y="75"/>
                </a:cxn>
                <a:cxn ang="0">
                  <a:pos x="53" y="75"/>
                </a:cxn>
                <a:cxn ang="0">
                  <a:pos x="44" y="52"/>
                </a:cxn>
                <a:cxn ang="0">
                  <a:pos x="18" y="52"/>
                </a:cxn>
                <a:cxn ang="0">
                  <a:pos x="9" y="75"/>
                </a:cxn>
                <a:cxn ang="0">
                  <a:pos x="0" y="75"/>
                </a:cxn>
                <a:cxn ang="0">
                  <a:pos x="25" y="0"/>
                </a:cxn>
              </a:cxnLst>
              <a:rect l="0" t="0" r="r" b="b"/>
              <a:pathLst>
                <a:path w="62" h="75">
                  <a:moveTo>
                    <a:pt x="30" y="8"/>
                  </a:moveTo>
                  <a:lnTo>
                    <a:pt x="29" y="15"/>
                  </a:lnTo>
                  <a:lnTo>
                    <a:pt x="27" y="22"/>
                  </a:lnTo>
                  <a:lnTo>
                    <a:pt x="20" y="43"/>
                  </a:lnTo>
                  <a:lnTo>
                    <a:pt x="42" y="43"/>
                  </a:lnTo>
                  <a:lnTo>
                    <a:pt x="35" y="22"/>
                  </a:lnTo>
                  <a:lnTo>
                    <a:pt x="33" y="15"/>
                  </a:lnTo>
                  <a:lnTo>
                    <a:pt x="30" y="8"/>
                  </a:lnTo>
                  <a:close/>
                  <a:moveTo>
                    <a:pt x="25" y="0"/>
                  </a:moveTo>
                  <a:lnTo>
                    <a:pt x="37" y="0"/>
                  </a:lnTo>
                  <a:lnTo>
                    <a:pt x="62" y="75"/>
                  </a:lnTo>
                  <a:lnTo>
                    <a:pt x="53" y="75"/>
                  </a:lnTo>
                  <a:lnTo>
                    <a:pt x="44" y="52"/>
                  </a:lnTo>
                  <a:lnTo>
                    <a:pt x="18" y="52"/>
                  </a:lnTo>
                  <a:lnTo>
                    <a:pt x="9" y="75"/>
                  </a:lnTo>
                  <a:lnTo>
                    <a:pt x="0" y="7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89" name="Rectangle 217"/>
            <p:cNvSpPr>
              <a:spLocks noChangeArrowheads="1"/>
            </p:cNvSpPr>
            <p:nvPr/>
          </p:nvSpPr>
          <p:spPr bwMode="auto">
            <a:xfrm>
              <a:off x="4259" y="1491"/>
              <a:ext cx="79" cy="161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B2B2B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0" name="Line 218"/>
            <p:cNvSpPr>
              <a:spLocks noChangeShapeType="1"/>
            </p:cNvSpPr>
            <p:nvPr/>
          </p:nvSpPr>
          <p:spPr bwMode="auto">
            <a:xfrm>
              <a:off x="4259" y="1491"/>
              <a:ext cx="79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1" name="Line 219"/>
            <p:cNvSpPr>
              <a:spLocks noChangeShapeType="1"/>
            </p:cNvSpPr>
            <p:nvPr/>
          </p:nvSpPr>
          <p:spPr bwMode="auto">
            <a:xfrm>
              <a:off x="4338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2" name="Line 220"/>
            <p:cNvSpPr>
              <a:spLocks noChangeShapeType="1"/>
            </p:cNvSpPr>
            <p:nvPr/>
          </p:nvSpPr>
          <p:spPr bwMode="auto">
            <a:xfrm flipH="1">
              <a:off x="4259" y="1652"/>
              <a:ext cx="79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3" name="Line 221"/>
            <p:cNvSpPr>
              <a:spLocks noChangeShapeType="1"/>
            </p:cNvSpPr>
            <p:nvPr/>
          </p:nvSpPr>
          <p:spPr bwMode="auto">
            <a:xfrm flipV="1">
              <a:off x="4259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4" name="Rectangle 222"/>
            <p:cNvSpPr>
              <a:spLocks noChangeArrowheads="1"/>
            </p:cNvSpPr>
            <p:nvPr/>
          </p:nvSpPr>
          <p:spPr bwMode="auto">
            <a:xfrm>
              <a:off x="4338" y="1491"/>
              <a:ext cx="317" cy="16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5" name="Line 223"/>
            <p:cNvSpPr>
              <a:spLocks noChangeShapeType="1"/>
            </p:cNvSpPr>
            <p:nvPr/>
          </p:nvSpPr>
          <p:spPr bwMode="auto">
            <a:xfrm>
              <a:off x="4338" y="1491"/>
              <a:ext cx="317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6" name="Line 224"/>
            <p:cNvSpPr>
              <a:spLocks noChangeShapeType="1"/>
            </p:cNvSpPr>
            <p:nvPr/>
          </p:nvSpPr>
          <p:spPr bwMode="auto">
            <a:xfrm>
              <a:off x="4655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7" name="Line 225"/>
            <p:cNvSpPr>
              <a:spLocks noChangeShapeType="1"/>
            </p:cNvSpPr>
            <p:nvPr/>
          </p:nvSpPr>
          <p:spPr bwMode="auto">
            <a:xfrm flipH="1">
              <a:off x="4338" y="1652"/>
              <a:ext cx="317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8" name="Line 226"/>
            <p:cNvSpPr>
              <a:spLocks noChangeShapeType="1"/>
            </p:cNvSpPr>
            <p:nvPr/>
          </p:nvSpPr>
          <p:spPr bwMode="auto">
            <a:xfrm flipV="1">
              <a:off x="4338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299" name="Freeform 227"/>
            <p:cNvSpPr>
              <a:spLocks noEditPoints="1"/>
            </p:cNvSpPr>
            <p:nvPr/>
          </p:nvSpPr>
          <p:spPr bwMode="auto">
            <a:xfrm>
              <a:off x="4465" y="1536"/>
              <a:ext cx="63" cy="75"/>
            </a:xfrm>
            <a:custGeom>
              <a:avLst/>
              <a:gdLst/>
              <a:ahLst/>
              <a:cxnLst>
                <a:cxn ang="0">
                  <a:pos x="31" y="8"/>
                </a:cxn>
                <a:cxn ang="0">
                  <a:pos x="30" y="15"/>
                </a:cxn>
                <a:cxn ang="0">
                  <a:pos x="28" y="22"/>
                </a:cxn>
                <a:cxn ang="0">
                  <a:pos x="20" y="43"/>
                </a:cxn>
                <a:cxn ang="0">
                  <a:pos x="42" y="43"/>
                </a:cxn>
                <a:cxn ang="0">
                  <a:pos x="35" y="22"/>
                </a:cxn>
                <a:cxn ang="0">
                  <a:pos x="33" y="15"/>
                </a:cxn>
                <a:cxn ang="0">
                  <a:pos x="31" y="8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63" y="75"/>
                </a:cxn>
                <a:cxn ang="0">
                  <a:pos x="53" y="75"/>
                </a:cxn>
                <a:cxn ang="0">
                  <a:pos x="45" y="52"/>
                </a:cxn>
                <a:cxn ang="0">
                  <a:pos x="18" y="52"/>
                </a:cxn>
                <a:cxn ang="0">
                  <a:pos x="10" y="75"/>
                </a:cxn>
                <a:cxn ang="0">
                  <a:pos x="0" y="75"/>
                </a:cxn>
                <a:cxn ang="0">
                  <a:pos x="26" y="0"/>
                </a:cxn>
              </a:cxnLst>
              <a:rect l="0" t="0" r="r" b="b"/>
              <a:pathLst>
                <a:path w="63" h="75">
                  <a:moveTo>
                    <a:pt x="31" y="8"/>
                  </a:moveTo>
                  <a:lnTo>
                    <a:pt x="30" y="15"/>
                  </a:lnTo>
                  <a:lnTo>
                    <a:pt x="28" y="22"/>
                  </a:lnTo>
                  <a:lnTo>
                    <a:pt x="20" y="43"/>
                  </a:lnTo>
                  <a:lnTo>
                    <a:pt x="42" y="43"/>
                  </a:lnTo>
                  <a:lnTo>
                    <a:pt x="35" y="22"/>
                  </a:lnTo>
                  <a:lnTo>
                    <a:pt x="33" y="15"/>
                  </a:lnTo>
                  <a:lnTo>
                    <a:pt x="31" y="8"/>
                  </a:lnTo>
                  <a:close/>
                  <a:moveTo>
                    <a:pt x="26" y="0"/>
                  </a:moveTo>
                  <a:lnTo>
                    <a:pt x="37" y="0"/>
                  </a:lnTo>
                  <a:lnTo>
                    <a:pt x="63" y="75"/>
                  </a:lnTo>
                  <a:lnTo>
                    <a:pt x="53" y="75"/>
                  </a:lnTo>
                  <a:lnTo>
                    <a:pt x="45" y="52"/>
                  </a:lnTo>
                  <a:lnTo>
                    <a:pt x="18" y="52"/>
                  </a:lnTo>
                  <a:lnTo>
                    <a:pt x="10" y="75"/>
                  </a:lnTo>
                  <a:lnTo>
                    <a:pt x="0" y="7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0" name="Rectangle 228"/>
            <p:cNvSpPr>
              <a:spLocks noChangeArrowheads="1"/>
            </p:cNvSpPr>
            <p:nvPr/>
          </p:nvSpPr>
          <p:spPr bwMode="auto">
            <a:xfrm>
              <a:off x="4655" y="1491"/>
              <a:ext cx="158" cy="161"/>
            </a:xfrm>
            <a:prstGeom prst="rect">
              <a:avLst/>
            </a:prstGeom>
            <a:solidFill>
              <a:srgbClr val="E5E5E5"/>
            </a:solidFill>
            <a:ln w="0">
              <a:solidFill>
                <a:srgbClr val="E5E5E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1" name="Line 229"/>
            <p:cNvSpPr>
              <a:spLocks noChangeShapeType="1"/>
            </p:cNvSpPr>
            <p:nvPr/>
          </p:nvSpPr>
          <p:spPr bwMode="auto">
            <a:xfrm>
              <a:off x="4655" y="1491"/>
              <a:ext cx="158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2" name="Line 230"/>
            <p:cNvSpPr>
              <a:spLocks noChangeShapeType="1"/>
            </p:cNvSpPr>
            <p:nvPr/>
          </p:nvSpPr>
          <p:spPr bwMode="auto">
            <a:xfrm>
              <a:off x="4813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3" name="Line 231"/>
            <p:cNvSpPr>
              <a:spLocks noChangeShapeType="1"/>
            </p:cNvSpPr>
            <p:nvPr/>
          </p:nvSpPr>
          <p:spPr bwMode="auto">
            <a:xfrm flipH="1">
              <a:off x="4655" y="1652"/>
              <a:ext cx="158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4" name="Line 232"/>
            <p:cNvSpPr>
              <a:spLocks noChangeShapeType="1"/>
            </p:cNvSpPr>
            <p:nvPr/>
          </p:nvSpPr>
          <p:spPr bwMode="auto">
            <a:xfrm flipV="1">
              <a:off x="4655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5" name="Freeform 233"/>
            <p:cNvSpPr>
              <a:spLocks noEditPoints="1"/>
            </p:cNvSpPr>
            <p:nvPr/>
          </p:nvSpPr>
          <p:spPr bwMode="auto">
            <a:xfrm>
              <a:off x="4712" y="1535"/>
              <a:ext cx="48" cy="77"/>
            </a:xfrm>
            <a:custGeom>
              <a:avLst/>
              <a:gdLst/>
              <a:ahLst/>
              <a:cxnLst>
                <a:cxn ang="0">
                  <a:pos x="10" y="40"/>
                </a:cxn>
                <a:cxn ang="0">
                  <a:pos x="10" y="69"/>
                </a:cxn>
                <a:cxn ang="0">
                  <a:pos x="25" y="69"/>
                </a:cxn>
                <a:cxn ang="0">
                  <a:pos x="32" y="66"/>
                </a:cxn>
                <a:cxn ang="0">
                  <a:pos x="36" y="61"/>
                </a:cxn>
                <a:cxn ang="0">
                  <a:pos x="37" y="55"/>
                </a:cxn>
                <a:cxn ang="0">
                  <a:pos x="36" y="48"/>
                </a:cxn>
                <a:cxn ang="0">
                  <a:pos x="32" y="43"/>
                </a:cxn>
                <a:cxn ang="0">
                  <a:pos x="25" y="41"/>
                </a:cxn>
                <a:cxn ang="0">
                  <a:pos x="18" y="40"/>
                </a:cxn>
                <a:cxn ang="0">
                  <a:pos x="10" y="40"/>
                </a:cxn>
                <a:cxn ang="0">
                  <a:pos x="15" y="7"/>
                </a:cxn>
                <a:cxn ang="0">
                  <a:pos x="12" y="8"/>
                </a:cxn>
                <a:cxn ang="0">
                  <a:pos x="10" y="8"/>
                </a:cxn>
                <a:cxn ang="0">
                  <a:pos x="10" y="33"/>
                </a:cxn>
                <a:cxn ang="0">
                  <a:pos x="19" y="33"/>
                </a:cxn>
                <a:cxn ang="0">
                  <a:pos x="28" y="31"/>
                </a:cxn>
                <a:cxn ang="0">
                  <a:pos x="31" y="29"/>
                </a:cxn>
                <a:cxn ang="0">
                  <a:pos x="33" y="26"/>
                </a:cxn>
                <a:cxn ang="0">
                  <a:pos x="35" y="23"/>
                </a:cxn>
                <a:cxn ang="0">
                  <a:pos x="35" y="20"/>
                </a:cxn>
                <a:cxn ang="0">
                  <a:pos x="33" y="13"/>
                </a:cxn>
                <a:cxn ang="0">
                  <a:pos x="28" y="8"/>
                </a:cxn>
                <a:cxn ang="0">
                  <a:pos x="18" y="7"/>
                </a:cxn>
                <a:cxn ang="0">
                  <a:pos x="15" y="7"/>
                </a:cxn>
                <a:cxn ang="0">
                  <a:pos x="9" y="0"/>
                </a:cxn>
                <a:cxn ang="0">
                  <a:pos x="18" y="0"/>
                </a:cxn>
                <a:cxn ang="0">
                  <a:pos x="31" y="1"/>
                </a:cxn>
                <a:cxn ang="0">
                  <a:pos x="39" y="5"/>
                </a:cxn>
                <a:cxn ang="0">
                  <a:pos x="41" y="8"/>
                </a:cxn>
                <a:cxn ang="0">
                  <a:pos x="43" y="11"/>
                </a:cxn>
                <a:cxn ang="0">
                  <a:pos x="44" y="15"/>
                </a:cxn>
                <a:cxn ang="0">
                  <a:pos x="44" y="19"/>
                </a:cxn>
                <a:cxn ang="0">
                  <a:pos x="43" y="25"/>
                </a:cxn>
                <a:cxn ang="0">
                  <a:pos x="39" y="32"/>
                </a:cxn>
                <a:cxn ang="0">
                  <a:pos x="32" y="36"/>
                </a:cxn>
                <a:cxn ang="0">
                  <a:pos x="38" y="38"/>
                </a:cxn>
                <a:cxn ang="0">
                  <a:pos x="42" y="41"/>
                </a:cxn>
                <a:cxn ang="0">
                  <a:pos x="47" y="48"/>
                </a:cxn>
                <a:cxn ang="0">
                  <a:pos x="48" y="55"/>
                </a:cxn>
                <a:cxn ang="0">
                  <a:pos x="48" y="59"/>
                </a:cxn>
                <a:cxn ang="0">
                  <a:pos x="46" y="64"/>
                </a:cxn>
                <a:cxn ang="0">
                  <a:pos x="44" y="67"/>
                </a:cxn>
                <a:cxn ang="0">
                  <a:pos x="41" y="70"/>
                </a:cxn>
                <a:cxn ang="0">
                  <a:pos x="35" y="74"/>
                </a:cxn>
                <a:cxn ang="0">
                  <a:pos x="27" y="76"/>
                </a:cxn>
                <a:cxn ang="0">
                  <a:pos x="15" y="77"/>
                </a:cxn>
                <a:cxn ang="0">
                  <a:pos x="10" y="77"/>
                </a:cxn>
                <a:cxn ang="0">
                  <a:pos x="4" y="76"/>
                </a:cxn>
                <a:cxn ang="0">
                  <a:pos x="0" y="76"/>
                </a:cxn>
                <a:cxn ang="0">
                  <a:pos x="0" y="1"/>
                </a:cxn>
                <a:cxn ang="0">
                  <a:pos x="9" y="0"/>
                </a:cxn>
              </a:cxnLst>
              <a:rect l="0" t="0" r="r" b="b"/>
              <a:pathLst>
                <a:path w="48" h="77">
                  <a:moveTo>
                    <a:pt x="10" y="40"/>
                  </a:moveTo>
                  <a:lnTo>
                    <a:pt x="10" y="69"/>
                  </a:lnTo>
                  <a:lnTo>
                    <a:pt x="25" y="69"/>
                  </a:lnTo>
                  <a:lnTo>
                    <a:pt x="32" y="66"/>
                  </a:lnTo>
                  <a:lnTo>
                    <a:pt x="36" y="61"/>
                  </a:lnTo>
                  <a:lnTo>
                    <a:pt x="37" y="55"/>
                  </a:lnTo>
                  <a:lnTo>
                    <a:pt x="36" y="48"/>
                  </a:lnTo>
                  <a:lnTo>
                    <a:pt x="32" y="43"/>
                  </a:lnTo>
                  <a:lnTo>
                    <a:pt x="25" y="41"/>
                  </a:lnTo>
                  <a:lnTo>
                    <a:pt x="18" y="40"/>
                  </a:lnTo>
                  <a:lnTo>
                    <a:pt x="10" y="40"/>
                  </a:lnTo>
                  <a:close/>
                  <a:moveTo>
                    <a:pt x="15" y="7"/>
                  </a:moveTo>
                  <a:lnTo>
                    <a:pt x="12" y="8"/>
                  </a:lnTo>
                  <a:lnTo>
                    <a:pt x="10" y="8"/>
                  </a:lnTo>
                  <a:lnTo>
                    <a:pt x="10" y="33"/>
                  </a:lnTo>
                  <a:lnTo>
                    <a:pt x="19" y="33"/>
                  </a:lnTo>
                  <a:lnTo>
                    <a:pt x="28" y="31"/>
                  </a:lnTo>
                  <a:lnTo>
                    <a:pt x="31" y="29"/>
                  </a:lnTo>
                  <a:lnTo>
                    <a:pt x="33" y="26"/>
                  </a:lnTo>
                  <a:lnTo>
                    <a:pt x="35" y="23"/>
                  </a:lnTo>
                  <a:lnTo>
                    <a:pt x="35" y="20"/>
                  </a:lnTo>
                  <a:lnTo>
                    <a:pt x="33" y="13"/>
                  </a:lnTo>
                  <a:lnTo>
                    <a:pt x="28" y="8"/>
                  </a:lnTo>
                  <a:lnTo>
                    <a:pt x="18" y="7"/>
                  </a:lnTo>
                  <a:lnTo>
                    <a:pt x="15" y="7"/>
                  </a:lnTo>
                  <a:close/>
                  <a:moveTo>
                    <a:pt x="9" y="0"/>
                  </a:moveTo>
                  <a:lnTo>
                    <a:pt x="18" y="0"/>
                  </a:lnTo>
                  <a:lnTo>
                    <a:pt x="31" y="1"/>
                  </a:lnTo>
                  <a:lnTo>
                    <a:pt x="39" y="5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4" y="15"/>
                  </a:lnTo>
                  <a:lnTo>
                    <a:pt x="44" y="19"/>
                  </a:lnTo>
                  <a:lnTo>
                    <a:pt x="43" y="25"/>
                  </a:lnTo>
                  <a:lnTo>
                    <a:pt x="39" y="32"/>
                  </a:lnTo>
                  <a:lnTo>
                    <a:pt x="32" y="36"/>
                  </a:lnTo>
                  <a:lnTo>
                    <a:pt x="38" y="38"/>
                  </a:lnTo>
                  <a:lnTo>
                    <a:pt x="42" y="41"/>
                  </a:lnTo>
                  <a:lnTo>
                    <a:pt x="47" y="48"/>
                  </a:lnTo>
                  <a:lnTo>
                    <a:pt x="48" y="55"/>
                  </a:lnTo>
                  <a:lnTo>
                    <a:pt x="48" y="59"/>
                  </a:lnTo>
                  <a:lnTo>
                    <a:pt x="46" y="64"/>
                  </a:lnTo>
                  <a:lnTo>
                    <a:pt x="44" y="67"/>
                  </a:lnTo>
                  <a:lnTo>
                    <a:pt x="41" y="70"/>
                  </a:lnTo>
                  <a:lnTo>
                    <a:pt x="35" y="74"/>
                  </a:lnTo>
                  <a:lnTo>
                    <a:pt x="27" y="76"/>
                  </a:lnTo>
                  <a:lnTo>
                    <a:pt x="15" y="77"/>
                  </a:lnTo>
                  <a:lnTo>
                    <a:pt x="10" y="77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6" name="Rectangle 234"/>
            <p:cNvSpPr>
              <a:spLocks noChangeArrowheads="1"/>
            </p:cNvSpPr>
            <p:nvPr/>
          </p:nvSpPr>
          <p:spPr bwMode="auto">
            <a:xfrm>
              <a:off x="4813" y="1491"/>
              <a:ext cx="80" cy="161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B2B2B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7" name="Line 235"/>
            <p:cNvSpPr>
              <a:spLocks noChangeShapeType="1"/>
            </p:cNvSpPr>
            <p:nvPr/>
          </p:nvSpPr>
          <p:spPr bwMode="auto">
            <a:xfrm>
              <a:off x="4813" y="1491"/>
              <a:ext cx="80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8" name="Line 236"/>
            <p:cNvSpPr>
              <a:spLocks noChangeShapeType="1"/>
            </p:cNvSpPr>
            <p:nvPr/>
          </p:nvSpPr>
          <p:spPr bwMode="auto">
            <a:xfrm>
              <a:off x="4893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09" name="Line 237"/>
            <p:cNvSpPr>
              <a:spLocks noChangeShapeType="1"/>
            </p:cNvSpPr>
            <p:nvPr/>
          </p:nvSpPr>
          <p:spPr bwMode="auto">
            <a:xfrm flipH="1">
              <a:off x="4813" y="1652"/>
              <a:ext cx="80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0" name="Line 238"/>
            <p:cNvSpPr>
              <a:spLocks noChangeShapeType="1"/>
            </p:cNvSpPr>
            <p:nvPr/>
          </p:nvSpPr>
          <p:spPr bwMode="auto">
            <a:xfrm flipV="1">
              <a:off x="4813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1" name="Rectangle 239"/>
            <p:cNvSpPr>
              <a:spLocks noChangeArrowheads="1"/>
            </p:cNvSpPr>
            <p:nvPr/>
          </p:nvSpPr>
          <p:spPr bwMode="auto">
            <a:xfrm>
              <a:off x="4893" y="1491"/>
              <a:ext cx="317" cy="16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2" name="Line 240"/>
            <p:cNvSpPr>
              <a:spLocks noChangeShapeType="1"/>
            </p:cNvSpPr>
            <p:nvPr/>
          </p:nvSpPr>
          <p:spPr bwMode="auto">
            <a:xfrm>
              <a:off x="4893" y="1491"/>
              <a:ext cx="317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3" name="Line 241"/>
            <p:cNvSpPr>
              <a:spLocks noChangeShapeType="1"/>
            </p:cNvSpPr>
            <p:nvPr/>
          </p:nvSpPr>
          <p:spPr bwMode="auto">
            <a:xfrm>
              <a:off x="5210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4" name="Line 242"/>
            <p:cNvSpPr>
              <a:spLocks noChangeShapeType="1"/>
            </p:cNvSpPr>
            <p:nvPr/>
          </p:nvSpPr>
          <p:spPr bwMode="auto">
            <a:xfrm flipH="1">
              <a:off x="4893" y="1652"/>
              <a:ext cx="317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5" name="Line 243"/>
            <p:cNvSpPr>
              <a:spLocks noChangeShapeType="1"/>
            </p:cNvSpPr>
            <p:nvPr/>
          </p:nvSpPr>
          <p:spPr bwMode="auto">
            <a:xfrm flipV="1">
              <a:off x="4893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6" name="Freeform 244"/>
            <p:cNvSpPr>
              <a:spLocks noEditPoints="1"/>
            </p:cNvSpPr>
            <p:nvPr/>
          </p:nvSpPr>
          <p:spPr bwMode="auto">
            <a:xfrm>
              <a:off x="5030" y="1535"/>
              <a:ext cx="47" cy="77"/>
            </a:xfrm>
            <a:custGeom>
              <a:avLst/>
              <a:gdLst/>
              <a:ahLst/>
              <a:cxnLst>
                <a:cxn ang="0">
                  <a:pos x="9" y="40"/>
                </a:cxn>
                <a:cxn ang="0">
                  <a:pos x="9" y="69"/>
                </a:cxn>
                <a:cxn ang="0">
                  <a:pos x="25" y="69"/>
                </a:cxn>
                <a:cxn ang="0">
                  <a:pos x="31" y="66"/>
                </a:cxn>
                <a:cxn ang="0">
                  <a:pos x="36" y="61"/>
                </a:cxn>
                <a:cxn ang="0">
                  <a:pos x="37" y="55"/>
                </a:cxn>
                <a:cxn ang="0">
                  <a:pos x="36" y="48"/>
                </a:cxn>
                <a:cxn ang="0">
                  <a:pos x="31" y="43"/>
                </a:cxn>
                <a:cxn ang="0">
                  <a:pos x="25" y="41"/>
                </a:cxn>
                <a:cxn ang="0">
                  <a:pos x="18" y="40"/>
                </a:cxn>
                <a:cxn ang="0">
                  <a:pos x="9" y="40"/>
                </a:cxn>
                <a:cxn ang="0">
                  <a:pos x="14" y="7"/>
                </a:cxn>
                <a:cxn ang="0">
                  <a:pos x="11" y="8"/>
                </a:cxn>
                <a:cxn ang="0">
                  <a:pos x="9" y="8"/>
                </a:cxn>
                <a:cxn ang="0">
                  <a:pos x="9" y="33"/>
                </a:cxn>
                <a:cxn ang="0">
                  <a:pos x="19" y="33"/>
                </a:cxn>
                <a:cxn ang="0">
                  <a:pos x="27" y="31"/>
                </a:cxn>
                <a:cxn ang="0">
                  <a:pos x="30" y="29"/>
                </a:cxn>
                <a:cxn ang="0">
                  <a:pos x="32" y="26"/>
                </a:cxn>
                <a:cxn ang="0">
                  <a:pos x="35" y="23"/>
                </a:cxn>
                <a:cxn ang="0">
                  <a:pos x="35" y="20"/>
                </a:cxn>
                <a:cxn ang="0">
                  <a:pos x="32" y="13"/>
                </a:cxn>
                <a:cxn ang="0">
                  <a:pos x="27" y="8"/>
                </a:cxn>
                <a:cxn ang="0">
                  <a:pos x="18" y="7"/>
                </a:cxn>
                <a:cxn ang="0">
                  <a:pos x="14" y="7"/>
                </a:cxn>
                <a:cxn ang="0">
                  <a:pos x="8" y="0"/>
                </a:cxn>
                <a:cxn ang="0">
                  <a:pos x="18" y="0"/>
                </a:cxn>
                <a:cxn ang="0">
                  <a:pos x="30" y="1"/>
                </a:cxn>
                <a:cxn ang="0">
                  <a:pos x="39" y="5"/>
                </a:cxn>
                <a:cxn ang="0">
                  <a:pos x="41" y="8"/>
                </a:cxn>
                <a:cxn ang="0">
                  <a:pos x="43" y="11"/>
                </a:cxn>
                <a:cxn ang="0">
                  <a:pos x="44" y="15"/>
                </a:cxn>
                <a:cxn ang="0">
                  <a:pos x="44" y="19"/>
                </a:cxn>
                <a:cxn ang="0">
                  <a:pos x="43" y="25"/>
                </a:cxn>
                <a:cxn ang="0">
                  <a:pos x="39" y="32"/>
                </a:cxn>
                <a:cxn ang="0">
                  <a:pos x="31" y="36"/>
                </a:cxn>
                <a:cxn ang="0">
                  <a:pos x="38" y="38"/>
                </a:cxn>
                <a:cxn ang="0">
                  <a:pos x="42" y="41"/>
                </a:cxn>
                <a:cxn ang="0">
                  <a:pos x="46" y="48"/>
                </a:cxn>
                <a:cxn ang="0">
                  <a:pos x="47" y="55"/>
                </a:cxn>
                <a:cxn ang="0">
                  <a:pos x="47" y="59"/>
                </a:cxn>
                <a:cxn ang="0">
                  <a:pos x="45" y="64"/>
                </a:cxn>
                <a:cxn ang="0">
                  <a:pos x="44" y="67"/>
                </a:cxn>
                <a:cxn ang="0">
                  <a:pos x="41" y="70"/>
                </a:cxn>
                <a:cxn ang="0">
                  <a:pos x="35" y="74"/>
                </a:cxn>
                <a:cxn ang="0">
                  <a:pos x="26" y="76"/>
                </a:cxn>
                <a:cxn ang="0">
                  <a:pos x="14" y="77"/>
                </a:cxn>
                <a:cxn ang="0">
                  <a:pos x="9" y="77"/>
                </a:cxn>
                <a:cxn ang="0">
                  <a:pos x="4" y="76"/>
                </a:cxn>
                <a:cxn ang="0">
                  <a:pos x="0" y="76"/>
                </a:cxn>
                <a:cxn ang="0">
                  <a:pos x="0" y="1"/>
                </a:cxn>
                <a:cxn ang="0">
                  <a:pos x="8" y="0"/>
                </a:cxn>
              </a:cxnLst>
              <a:rect l="0" t="0" r="r" b="b"/>
              <a:pathLst>
                <a:path w="47" h="77">
                  <a:moveTo>
                    <a:pt x="9" y="40"/>
                  </a:moveTo>
                  <a:lnTo>
                    <a:pt x="9" y="69"/>
                  </a:lnTo>
                  <a:lnTo>
                    <a:pt x="25" y="69"/>
                  </a:lnTo>
                  <a:lnTo>
                    <a:pt x="31" y="66"/>
                  </a:lnTo>
                  <a:lnTo>
                    <a:pt x="36" y="61"/>
                  </a:lnTo>
                  <a:lnTo>
                    <a:pt x="37" y="55"/>
                  </a:lnTo>
                  <a:lnTo>
                    <a:pt x="36" y="48"/>
                  </a:lnTo>
                  <a:lnTo>
                    <a:pt x="31" y="43"/>
                  </a:lnTo>
                  <a:lnTo>
                    <a:pt x="25" y="41"/>
                  </a:lnTo>
                  <a:lnTo>
                    <a:pt x="18" y="40"/>
                  </a:lnTo>
                  <a:lnTo>
                    <a:pt x="9" y="40"/>
                  </a:lnTo>
                  <a:close/>
                  <a:moveTo>
                    <a:pt x="14" y="7"/>
                  </a:moveTo>
                  <a:lnTo>
                    <a:pt x="11" y="8"/>
                  </a:lnTo>
                  <a:lnTo>
                    <a:pt x="9" y="8"/>
                  </a:lnTo>
                  <a:lnTo>
                    <a:pt x="9" y="33"/>
                  </a:lnTo>
                  <a:lnTo>
                    <a:pt x="19" y="33"/>
                  </a:lnTo>
                  <a:lnTo>
                    <a:pt x="27" y="31"/>
                  </a:lnTo>
                  <a:lnTo>
                    <a:pt x="30" y="29"/>
                  </a:lnTo>
                  <a:lnTo>
                    <a:pt x="32" y="26"/>
                  </a:lnTo>
                  <a:lnTo>
                    <a:pt x="35" y="23"/>
                  </a:lnTo>
                  <a:lnTo>
                    <a:pt x="35" y="20"/>
                  </a:lnTo>
                  <a:lnTo>
                    <a:pt x="32" y="13"/>
                  </a:lnTo>
                  <a:lnTo>
                    <a:pt x="27" y="8"/>
                  </a:lnTo>
                  <a:lnTo>
                    <a:pt x="18" y="7"/>
                  </a:lnTo>
                  <a:lnTo>
                    <a:pt x="14" y="7"/>
                  </a:lnTo>
                  <a:close/>
                  <a:moveTo>
                    <a:pt x="8" y="0"/>
                  </a:moveTo>
                  <a:lnTo>
                    <a:pt x="18" y="0"/>
                  </a:lnTo>
                  <a:lnTo>
                    <a:pt x="30" y="1"/>
                  </a:lnTo>
                  <a:lnTo>
                    <a:pt x="39" y="5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4" y="15"/>
                  </a:lnTo>
                  <a:lnTo>
                    <a:pt x="44" y="19"/>
                  </a:lnTo>
                  <a:lnTo>
                    <a:pt x="43" y="25"/>
                  </a:lnTo>
                  <a:lnTo>
                    <a:pt x="39" y="32"/>
                  </a:lnTo>
                  <a:lnTo>
                    <a:pt x="31" y="36"/>
                  </a:lnTo>
                  <a:lnTo>
                    <a:pt x="38" y="38"/>
                  </a:lnTo>
                  <a:lnTo>
                    <a:pt x="42" y="41"/>
                  </a:lnTo>
                  <a:lnTo>
                    <a:pt x="46" y="48"/>
                  </a:lnTo>
                  <a:lnTo>
                    <a:pt x="47" y="55"/>
                  </a:lnTo>
                  <a:lnTo>
                    <a:pt x="47" y="59"/>
                  </a:lnTo>
                  <a:lnTo>
                    <a:pt x="45" y="64"/>
                  </a:lnTo>
                  <a:lnTo>
                    <a:pt x="44" y="67"/>
                  </a:lnTo>
                  <a:lnTo>
                    <a:pt x="41" y="70"/>
                  </a:lnTo>
                  <a:lnTo>
                    <a:pt x="35" y="74"/>
                  </a:lnTo>
                  <a:lnTo>
                    <a:pt x="26" y="76"/>
                  </a:lnTo>
                  <a:lnTo>
                    <a:pt x="14" y="77"/>
                  </a:lnTo>
                  <a:lnTo>
                    <a:pt x="9" y="77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7" name="Line 245"/>
            <p:cNvSpPr>
              <a:spLocks noChangeShapeType="1"/>
            </p:cNvSpPr>
            <p:nvPr/>
          </p:nvSpPr>
          <p:spPr bwMode="auto">
            <a:xfrm>
              <a:off x="4100" y="1412"/>
              <a:ext cx="1" cy="319"/>
            </a:xfrm>
            <a:prstGeom prst="line">
              <a:avLst/>
            </a:prstGeom>
            <a:noFill/>
            <a:ln w="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8" name="Line 246"/>
            <p:cNvSpPr>
              <a:spLocks noChangeShapeType="1"/>
            </p:cNvSpPr>
            <p:nvPr/>
          </p:nvSpPr>
          <p:spPr bwMode="auto">
            <a:xfrm>
              <a:off x="4655" y="1412"/>
              <a:ext cx="1" cy="319"/>
            </a:xfrm>
            <a:prstGeom prst="line">
              <a:avLst/>
            </a:prstGeom>
            <a:noFill/>
            <a:ln w="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19" name="Rectangle 247"/>
            <p:cNvSpPr>
              <a:spLocks noChangeArrowheads="1"/>
            </p:cNvSpPr>
            <p:nvPr/>
          </p:nvSpPr>
          <p:spPr bwMode="auto">
            <a:xfrm>
              <a:off x="5210" y="1491"/>
              <a:ext cx="158" cy="161"/>
            </a:xfrm>
            <a:prstGeom prst="rect">
              <a:avLst/>
            </a:prstGeom>
            <a:solidFill>
              <a:srgbClr val="E5E5E5"/>
            </a:solidFill>
            <a:ln w="0">
              <a:solidFill>
                <a:srgbClr val="E5E5E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0" name="Line 248"/>
            <p:cNvSpPr>
              <a:spLocks noChangeShapeType="1"/>
            </p:cNvSpPr>
            <p:nvPr/>
          </p:nvSpPr>
          <p:spPr bwMode="auto">
            <a:xfrm>
              <a:off x="5210" y="1491"/>
              <a:ext cx="158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1" name="Line 249"/>
            <p:cNvSpPr>
              <a:spLocks noChangeShapeType="1"/>
            </p:cNvSpPr>
            <p:nvPr/>
          </p:nvSpPr>
          <p:spPr bwMode="auto">
            <a:xfrm>
              <a:off x="5368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2" name="Line 250"/>
            <p:cNvSpPr>
              <a:spLocks noChangeShapeType="1"/>
            </p:cNvSpPr>
            <p:nvPr/>
          </p:nvSpPr>
          <p:spPr bwMode="auto">
            <a:xfrm flipH="1">
              <a:off x="5210" y="1652"/>
              <a:ext cx="158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3" name="Line 251"/>
            <p:cNvSpPr>
              <a:spLocks noChangeShapeType="1"/>
            </p:cNvSpPr>
            <p:nvPr/>
          </p:nvSpPr>
          <p:spPr bwMode="auto">
            <a:xfrm flipV="1">
              <a:off x="5210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4" name="Freeform 252"/>
            <p:cNvSpPr>
              <a:spLocks/>
            </p:cNvSpPr>
            <p:nvPr/>
          </p:nvSpPr>
          <p:spPr bwMode="auto">
            <a:xfrm>
              <a:off x="5272" y="1536"/>
              <a:ext cx="40" cy="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0"/>
                </a:cxn>
                <a:cxn ang="0">
                  <a:pos x="40" y="7"/>
                </a:cxn>
                <a:cxn ang="0">
                  <a:pos x="10" y="7"/>
                </a:cxn>
                <a:cxn ang="0">
                  <a:pos x="10" y="75"/>
                </a:cxn>
                <a:cxn ang="0">
                  <a:pos x="0" y="75"/>
                </a:cxn>
                <a:cxn ang="0">
                  <a:pos x="0" y="0"/>
                </a:cxn>
              </a:cxnLst>
              <a:rect l="0" t="0" r="r" b="b"/>
              <a:pathLst>
                <a:path w="40" h="75">
                  <a:moveTo>
                    <a:pt x="0" y="0"/>
                  </a:moveTo>
                  <a:lnTo>
                    <a:pt x="40" y="0"/>
                  </a:lnTo>
                  <a:lnTo>
                    <a:pt x="40" y="7"/>
                  </a:lnTo>
                  <a:lnTo>
                    <a:pt x="10" y="7"/>
                  </a:lnTo>
                  <a:lnTo>
                    <a:pt x="10" y="75"/>
                  </a:lnTo>
                  <a:lnTo>
                    <a:pt x="0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5" name="Rectangle 253"/>
            <p:cNvSpPr>
              <a:spLocks noChangeArrowheads="1"/>
            </p:cNvSpPr>
            <p:nvPr/>
          </p:nvSpPr>
          <p:spPr bwMode="auto">
            <a:xfrm>
              <a:off x="5368" y="1491"/>
              <a:ext cx="79" cy="161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B2B2B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6" name="Line 254"/>
            <p:cNvSpPr>
              <a:spLocks noChangeShapeType="1"/>
            </p:cNvSpPr>
            <p:nvPr/>
          </p:nvSpPr>
          <p:spPr bwMode="auto">
            <a:xfrm>
              <a:off x="5368" y="1491"/>
              <a:ext cx="79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7" name="Line 255"/>
            <p:cNvSpPr>
              <a:spLocks noChangeShapeType="1"/>
            </p:cNvSpPr>
            <p:nvPr/>
          </p:nvSpPr>
          <p:spPr bwMode="auto">
            <a:xfrm>
              <a:off x="5447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8" name="Line 256"/>
            <p:cNvSpPr>
              <a:spLocks noChangeShapeType="1"/>
            </p:cNvSpPr>
            <p:nvPr/>
          </p:nvSpPr>
          <p:spPr bwMode="auto">
            <a:xfrm flipH="1">
              <a:off x="5368" y="1652"/>
              <a:ext cx="79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29" name="Line 257"/>
            <p:cNvSpPr>
              <a:spLocks noChangeShapeType="1"/>
            </p:cNvSpPr>
            <p:nvPr/>
          </p:nvSpPr>
          <p:spPr bwMode="auto">
            <a:xfrm flipV="1">
              <a:off x="5368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0" name="Rectangle 258"/>
            <p:cNvSpPr>
              <a:spLocks noChangeArrowheads="1"/>
            </p:cNvSpPr>
            <p:nvPr/>
          </p:nvSpPr>
          <p:spPr bwMode="auto">
            <a:xfrm>
              <a:off x="5447" y="1491"/>
              <a:ext cx="318" cy="16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1" name="Line 259"/>
            <p:cNvSpPr>
              <a:spLocks noChangeShapeType="1"/>
            </p:cNvSpPr>
            <p:nvPr/>
          </p:nvSpPr>
          <p:spPr bwMode="auto">
            <a:xfrm>
              <a:off x="5447" y="1491"/>
              <a:ext cx="318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2" name="Line 260"/>
            <p:cNvSpPr>
              <a:spLocks noChangeShapeType="1"/>
            </p:cNvSpPr>
            <p:nvPr/>
          </p:nvSpPr>
          <p:spPr bwMode="auto">
            <a:xfrm>
              <a:off x="5765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3" name="Line 261"/>
            <p:cNvSpPr>
              <a:spLocks noChangeShapeType="1"/>
            </p:cNvSpPr>
            <p:nvPr/>
          </p:nvSpPr>
          <p:spPr bwMode="auto">
            <a:xfrm flipH="1">
              <a:off x="5447" y="1652"/>
              <a:ext cx="318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4" name="Line 262"/>
            <p:cNvSpPr>
              <a:spLocks noChangeShapeType="1"/>
            </p:cNvSpPr>
            <p:nvPr/>
          </p:nvSpPr>
          <p:spPr bwMode="auto">
            <a:xfrm flipV="1">
              <a:off x="5447" y="1491"/>
              <a:ext cx="1" cy="1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5" name="Freeform 263"/>
            <p:cNvSpPr>
              <a:spLocks/>
            </p:cNvSpPr>
            <p:nvPr/>
          </p:nvSpPr>
          <p:spPr bwMode="auto">
            <a:xfrm>
              <a:off x="5589" y="1536"/>
              <a:ext cx="40" cy="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0"/>
                </a:cxn>
                <a:cxn ang="0">
                  <a:pos x="40" y="7"/>
                </a:cxn>
                <a:cxn ang="0">
                  <a:pos x="9" y="7"/>
                </a:cxn>
                <a:cxn ang="0">
                  <a:pos x="9" y="75"/>
                </a:cxn>
                <a:cxn ang="0">
                  <a:pos x="0" y="75"/>
                </a:cxn>
                <a:cxn ang="0">
                  <a:pos x="0" y="0"/>
                </a:cxn>
              </a:cxnLst>
              <a:rect l="0" t="0" r="r" b="b"/>
              <a:pathLst>
                <a:path w="40" h="75">
                  <a:moveTo>
                    <a:pt x="0" y="0"/>
                  </a:moveTo>
                  <a:lnTo>
                    <a:pt x="40" y="0"/>
                  </a:lnTo>
                  <a:lnTo>
                    <a:pt x="40" y="7"/>
                  </a:lnTo>
                  <a:lnTo>
                    <a:pt x="9" y="7"/>
                  </a:lnTo>
                  <a:lnTo>
                    <a:pt x="9" y="75"/>
                  </a:lnTo>
                  <a:lnTo>
                    <a:pt x="0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6" name="Line 264"/>
            <p:cNvSpPr>
              <a:spLocks noChangeShapeType="1"/>
            </p:cNvSpPr>
            <p:nvPr/>
          </p:nvSpPr>
          <p:spPr bwMode="auto">
            <a:xfrm>
              <a:off x="5765" y="1373"/>
              <a:ext cx="1" cy="397"/>
            </a:xfrm>
            <a:prstGeom prst="line">
              <a:avLst/>
            </a:prstGeom>
            <a:noFill/>
            <a:ln w="2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7" name="Line 265"/>
            <p:cNvSpPr>
              <a:spLocks noChangeShapeType="1"/>
            </p:cNvSpPr>
            <p:nvPr/>
          </p:nvSpPr>
          <p:spPr bwMode="auto">
            <a:xfrm>
              <a:off x="5210" y="1412"/>
              <a:ext cx="1" cy="319"/>
            </a:xfrm>
            <a:prstGeom prst="line">
              <a:avLst/>
            </a:prstGeom>
            <a:noFill/>
            <a:ln w="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8" name="Line 266"/>
            <p:cNvSpPr>
              <a:spLocks noChangeShapeType="1"/>
            </p:cNvSpPr>
            <p:nvPr/>
          </p:nvSpPr>
          <p:spPr bwMode="auto">
            <a:xfrm>
              <a:off x="4259" y="2210"/>
              <a:ext cx="1" cy="517"/>
            </a:xfrm>
            <a:prstGeom prst="line">
              <a:avLst/>
            </a:prstGeom>
            <a:noFill/>
            <a:ln w="7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39" name="Line 267"/>
            <p:cNvSpPr>
              <a:spLocks noChangeShapeType="1"/>
            </p:cNvSpPr>
            <p:nvPr/>
          </p:nvSpPr>
          <p:spPr bwMode="auto">
            <a:xfrm>
              <a:off x="4417" y="2210"/>
              <a:ext cx="1" cy="717"/>
            </a:xfrm>
            <a:prstGeom prst="line">
              <a:avLst/>
            </a:prstGeom>
            <a:noFill/>
            <a:ln w="7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0" name="Line 268"/>
            <p:cNvSpPr>
              <a:spLocks noChangeShapeType="1"/>
            </p:cNvSpPr>
            <p:nvPr/>
          </p:nvSpPr>
          <p:spPr bwMode="auto">
            <a:xfrm>
              <a:off x="4576" y="2210"/>
              <a:ext cx="1" cy="916"/>
            </a:xfrm>
            <a:prstGeom prst="line">
              <a:avLst/>
            </a:prstGeom>
            <a:noFill/>
            <a:ln w="7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1" name="Rectangle 269"/>
            <p:cNvSpPr>
              <a:spLocks noChangeArrowheads="1"/>
            </p:cNvSpPr>
            <p:nvPr/>
          </p:nvSpPr>
          <p:spPr bwMode="auto">
            <a:xfrm>
              <a:off x="4338" y="2489"/>
              <a:ext cx="317" cy="159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2" name="Line 270"/>
            <p:cNvSpPr>
              <a:spLocks noChangeShapeType="1"/>
            </p:cNvSpPr>
            <p:nvPr/>
          </p:nvSpPr>
          <p:spPr bwMode="auto">
            <a:xfrm>
              <a:off x="4338" y="2489"/>
              <a:ext cx="317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3" name="Line 271"/>
            <p:cNvSpPr>
              <a:spLocks noChangeShapeType="1"/>
            </p:cNvSpPr>
            <p:nvPr/>
          </p:nvSpPr>
          <p:spPr bwMode="auto">
            <a:xfrm>
              <a:off x="4655" y="2489"/>
              <a:ext cx="1" cy="15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4" name="Line 272"/>
            <p:cNvSpPr>
              <a:spLocks noChangeShapeType="1"/>
            </p:cNvSpPr>
            <p:nvPr/>
          </p:nvSpPr>
          <p:spPr bwMode="auto">
            <a:xfrm flipH="1">
              <a:off x="4338" y="2648"/>
              <a:ext cx="317" cy="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5" name="Line 273"/>
            <p:cNvSpPr>
              <a:spLocks noChangeShapeType="1"/>
            </p:cNvSpPr>
            <p:nvPr/>
          </p:nvSpPr>
          <p:spPr bwMode="auto">
            <a:xfrm flipV="1">
              <a:off x="4338" y="2489"/>
              <a:ext cx="1" cy="15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6" name="Freeform 274"/>
            <p:cNvSpPr>
              <a:spLocks noEditPoints="1"/>
            </p:cNvSpPr>
            <p:nvPr/>
          </p:nvSpPr>
          <p:spPr bwMode="auto">
            <a:xfrm>
              <a:off x="4465" y="2533"/>
              <a:ext cx="63" cy="75"/>
            </a:xfrm>
            <a:custGeom>
              <a:avLst/>
              <a:gdLst/>
              <a:ahLst/>
              <a:cxnLst>
                <a:cxn ang="0">
                  <a:pos x="31" y="9"/>
                </a:cxn>
                <a:cxn ang="0">
                  <a:pos x="30" y="15"/>
                </a:cxn>
                <a:cxn ang="0">
                  <a:pos x="28" y="22"/>
                </a:cxn>
                <a:cxn ang="0">
                  <a:pos x="20" y="44"/>
                </a:cxn>
                <a:cxn ang="0">
                  <a:pos x="42" y="44"/>
                </a:cxn>
                <a:cxn ang="0">
                  <a:pos x="35" y="22"/>
                </a:cxn>
                <a:cxn ang="0">
                  <a:pos x="33" y="15"/>
                </a:cxn>
                <a:cxn ang="0">
                  <a:pos x="31" y="9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63" y="75"/>
                </a:cxn>
                <a:cxn ang="0">
                  <a:pos x="53" y="75"/>
                </a:cxn>
                <a:cxn ang="0">
                  <a:pos x="45" y="52"/>
                </a:cxn>
                <a:cxn ang="0">
                  <a:pos x="18" y="52"/>
                </a:cxn>
                <a:cxn ang="0">
                  <a:pos x="10" y="75"/>
                </a:cxn>
                <a:cxn ang="0">
                  <a:pos x="0" y="75"/>
                </a:cxn>
                <a:cxn ang="0">
                  <a:pos x="26" y="0"/>
                </a:cxn>
              </a:cxnLst>
              <a:rect l="0" t="0" r="r" b="b"/>
              <a:pathLst>
                <a:path w="63" h="75">
                  <a:moveTo>
                    <a:pt x="31" y="9"/>
                  </a:moveTo>
                  <a:lnTo>
                    <a:pt x="30" y="15"/>
                  </a:lnTo>
                  <a:lnTo>
                    <a:pt x="28" y="22"/>
                  </a:lnTo>
                  <a:lnTo>
                    <a:pt x="20" y="44"/>
                  </a:lnTo>
                  <a:lnTo>
                    <a:pt x="42" y="44"/>
                  </a:lnTo>
                  <a:lnTo>
                    <a:pt x="35" y="22"/>
                  </a:lnTo>
                  <a:lnTo>
                    <a:pt x="33" y="15"/>
                  </a:lnTo>
                  <a:lnTo>
                    <a:pt x="31" y="9"/>
                  </a:lnTo>
                  <a:close/>
                  <a:moveTo>
                    <a:pt x="26" y="0"/>
                  </a:moveTo>
                  <a:lnTo>
                    <a:pt x="37" y="0"/>
                  </a:lnTo>
                  <a:lnTo>
                    <a:pt x="63" y="75"/>
                  </a:lnTo>
                  <a:lnTo>
                    <a:pt x="53" y="75"/>
                  </a:lnTo>
                  <a:lnTo>
                    <a:pt x="45" y="52"/>
                  </a:lnTo>
                  <a:lnTo>
                    <a:pt x="18" y="52"/>
                  </a:lnTo>
                  <a:lnTo>
                    <a:pt x="10" y="75"/>
                  </a:lnTo>
                  <a:lnTo>
                    <a:pt x="0" y="7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7" name="Freeform 275"/>
            <p:cNvSpPr>
              <a:spLocks/>
            </p:cNvSpPr>
            <p:nvPr/>
          </p:nvSpPr>
          <p:spPr bwMode="auto">
            <a:xfrm>
              <a:off x="3317" y="1213"/>
              <a:ext cx="45" cy="8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4" y="0"/>
                </a:cxn>
                <a:cxn ang="0">
                  <a:pos x="44" y="3"/>
                </a:cxn>
                <a:cxn ang="0">
                  <a:pos x="45" y="4"/>
                </a:cxn>
                <a:cxn ang="0">
                  <a:pos x="45" y="5"/>
                </a:cxn>
                <a:cxn ang="0">
                  <a:pos x="44" y="6"/>
                </a:cxn>
                <a:cxn ang="0">
                  <a:pos x="44" y="8"/>
                </a:cxn>
                <a:cxn ang="0">
                  <a:pos x="43" y="9"/>
                </a:cxn>
                <a:cxn ang="0">
                  <a:pos x="11" y="9"/>
                </a:cxn>
                <a:cxn ang="0">
                  <a:pos x="11" y="34"/>
                </a:cxn>
                <a:cxn ang="0">
                  <a:pos x="40" y="34"/>
                </a:cxn>
                <a:cxn ang="0">
                  <a:pos x="40" y="42"/>
                </a:cxn>
                <a:cxn ang="0">
                  <a:pos x="38" y="42"/>
                </a:cxn>
                <a:cxn ang="0">
                  <a:pos x="38" y="43"/>
                </a:cxn>
                <a:cxn ang="0">
                  <a:pos x="11" y="43"/>
                </a:cxn>
                <a:cxn ang="0">
                  <a:pos x="11" y="72"/>
                </a:cxn>
                <a:cxn ang="0">
                  <a:pos x="44" y="72"/>
                </a:cxn>
                <a:cxn ang="0">
                  <a:pos x="45" y="73"/>
                </a:cxn>
                <a:cxn ang="0">
                  <a:pos x="45" y="79"/>
                </a:cxn>
                <a:cxn ang="0">
                  <a:pos x="44" y="80"/>
                </a:cxn>
                <a:cxn ang="0">
                  <a:pos x="3" y="80"/>
                </a:cxn>
                <a:cxn ang="0">
                  <a:pos x="0" y="78"/>
                </a:cxn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45" h="80">
                  <a:moveTo>
                    <a:pt x="3" y="0"/>
                  </a:moveTo>
                  <a:lnTo>
                    <a:pt x="44" y="0"/>
                  </a:lnTo>
                  <a:lnTo>
                    <a:pt x="44" y="3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3" y="9"/>
                  </a:lnTo>
                  <a:lnTo>
                    <a:pt x="11" y="9"/>
                  </a:lnTo>
                  <a:lnTo>
                    <a:pt x="11" y="34"/>
                  </a:lnTo>
                  <a:lnTo>
                    <a:pt x="40" y="34"/>
                  </a:lnTo>
                  <a:lnTo>
                    <a:pt x="40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11" y="43"/>
                  </a:lnTo>
                  <a:lnTo>
                    <a:pt x="11" y="72"/>
                  </a:lnTo>
                  <a:lnTo>
                    <a:pt x="44" y="72"/>
                  </a:lnTo>
                  <a:lnTo>
                    <a:pt x="45" y="73"/>
                  </a:lnTo>
                  <a:lnTo>
                    <a:pt x="45" y="79"/>
                  </a:lnTo>
                  <a:lnTo>
                    <a:pt x="44" y="80"/>
                  </a:lnTo>
                  <a:lnTo>
                    <a:pt x="3" y="80"/>
                  </a:lnTo>
                  <a:lnTo>
                    <a:pt x="0" y="78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8" name="Freeform 276"/>
            <p:cNvSpPr>
              <a:spLocks/>
            </p:cNvSpPr>
            <p:nvPr/>
          </p:nvSpPr>
          <p:spPr bwMode="auto">
            <a:xfrm>
              <a:off x="3371" y="1235"/>
              <a:ext cx="64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" y="0"/>
                </a:cxn>
                <a:cxn ang="0">
                  <a:pos x="61" y="1"/>
                </a:cxn>
                <a:cxn ang="0">
                  <a:pos x="61" y="6"/>
                </a:cxn>
                <a:cxn ang="0">
                  <a:pos x="60" y="7"/>
                </a:cxn>
                <a:cxn ang="0">
                  <a:pos x="60" y="8"/>
                </a:cxn>
                <a:cxn ang="0">
                  <a:pos x="50" y="8"/>
                </a:cxn>
                <a:cxn ang="0">
                  <a:pos x="50" y="37"/>
                </a:cxn>
                <a:cxn ang="0">
                  <a:pos x="51" y="41"/>
                </a:cxn>
                <a:cxn ang="0">
                  <a:pos x="51" y="44"/>
                </a:cxn>
                <a:cxn ang="0">
                  <a:pos x="53" y="48"/>
                </a:cxn>
                <a:cxn ang="0">
                  <a:pos x="53" y="50"/>
                </a:cxn>
                <a:cxn ang="0">
                  <a:pos x="54" y="50"/>
                </a:cxn>
                <a:cxn ang="0">
                  <a:pos x="55" y="51"/>
                </a:cxn>
                <a:cxn ang="0">
                  <a:pos x="56" y="51"/>
                </a:cxn>
                <a:cxn ang="0">
                  <a:pos x="58" y="50"/>
                </a:cxn>
                <a:cxn ang="0">
                  <a:pos x="64" y="50"/>
                </a:cxn>
                <a:cxn ang="0">
                  <a:pos x="64" y="57"/>
                </a:cxn>
                <a:cxn ang="0">
                  <a:pos x="63" y="57"/>
                </a:cxn>
                <a:cxn ang="0">
                  <a:pos x="61" y="58"/>
                </a:cxn>
                <a:cxn ang="0">
                  <a:pos x="60" y="58"/>
                </a:cxn>
                <a:cxn ang="0">
                  <a:pos x="59" y="59"/>
                </a:cxn>
                <a:cxn ang="0">
                  <a:pos x="52" y="59"/>
                </a:cxn>
                <a:cxn ang="0">
                  <a:pos x="46" y="56"/>
                </a:cxn>
                <a:cxn ang="0">
                  <a:pos x="44" y="54"/>
                </a:cxn>
                <a:cxn ang="0">
                  <a:pos x="42" y="51"/>
                </a:cxn>
                <a:cxn ang="0">
                  <a:pos x="41" y="48"/>
                </a:cxn>
                <a:cxn ang="0">
                  <a:pos x="40" y="45"/>
                </a:cxn>
                <a:cxn ang="0">
                  <a:pos x="40" y="41"/>
                </a:cxn>
                <a:cxn ang="0">
                  <a:pos x="39" y="35"/>
                </a:cxn>
                <a:cxn ang="0">
                  <a:pos x="39" y="19"/>
                </a:cxn>
                <a:cxn ang="0">
                  <a:pos x="40" y="8"/>
                </a:cxn>
                <a:cxn ang="0">
                  <a:pos x="21" y="8"/>
                </a:cxn>
                <a:cxn ang="0">
                  <a:pos x="20" y="26"/>
                </a:cxn>
                <a:cxn ang="0">
                  <a:pos x="20" y="34"/>
                </a:cxn>
                <a:cxn ang="0">
                  <a:pos x="19" y="40"/>
                </a:cxn>
                <a:cxn ang="0">
                  <a:pos x="18" y="45"/>
                </a:cxn>
                <a:cxn ang="0">
                  <a:pos x="17" y="50"/>
                </a:cxn>
                <a:cxn ang="0">
                  <a:pos x="16" y="53"/>
                </a:cxn>
                <a:cxn ang="0">
                  <a:pos x="15" y="55"/>
                </a:cxn>
                <a:cxn ang="0">
                  <a:pos x="14" y="56"/>
                </a:cxn>
                <a:cxn ang="0">
                  <a:pos x="14" y="57"/>
                </a:cxn>
                <a:cxn ang="0">
                  <a:pos x="13" y="58"/>
                </a:cxn>
                <a:cxn ang="0">
                  <a:pos x="3" y="58"/>
                </a:cxn>
                <a:cxn ang="0">
                  <a:pos x="3" y="55"/>
                </a:cxn>
                <a:cxn ang="0">
                  <a:pos x="5" y="54"/>
                </a:cxn>
                <a:cxn ang="0">
                  <a:pos x="5" y="52"/>
                </a:cxn>
                <a:cxn ang="0">
                  <a:pos x="6" y="50"/>
                </a:cxn>
                <a:cxn ang="0">
                  <a:pos x="7" y="46"/>
                </a:cxn>
                <a:cxn ang="0">
                  <a:pos x="8" y="42"/>
                </a:cxn>
                <a:cxn ang="0">
                  <a:pos x="10" y="32"/>
                </a:cxn>
                <a:cxn ang="0">
                  <a:pos x="11" y="25"/>
                </a:cxn>
                <a:cxn ang="0">
                  <a:pos x="11" y="8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64" h="59">
                  <a:moveTo>
                    <a:pt x="0" y="0"/>
                  </a:moveTo>
                  <a:lnTo>
                    <a:pt x="60" y="0"/>
                  </a:lnTo>
                  <a:lnTo>
                    <a:pt x="61" y="1"/>
                  </a:lnTo>
                  <a:lnTo>
                    <a:pt x="61" y="6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50" y="8"/>
                  </a:lnTo>
                  <a:lnTo>
                    <a:pt x="50" y="37"/>
                  </a:lnTo>
                  <a:lnTo>
                    <a:pt x="51" y="41"/>
                  </a:lnTo>
                  <a:lnTo>
                    <a:pt x="51" y="44"/>
                  </a:lnTo>
                  <a:lnTo>
                    <a:pt x="53" y="48"/>
                  </a:lnTo>
                  <a:lnTo>
                    <a:pt x="53" y="50"/>
                  </a:lnTo>
                  <a:lnTo>
                    <a:pt x="54" y="50"/>
                  </a:lnTo>
                  <a:lnTo>
                    <a:pt x="55" y="51"/>
                  </a:lnTo>
                  <a:lnTo>
                    <a:pt x="56" y="51"/>
                  </a:lnTo>
                  <a:lnTo>
                    <a:pt x="58" y="50"/>
                  </a:lnTo>
                  <a:lnTo>
                    <a:pt x="64" y="50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1" y="58"/>
                  </a:lnTo>
                  <a:lnTo>
                    <a:pt x="60" y="58"/>
                  </a:lnTo>
                  <a:lnTo>
                    <a:pt x="59" y="59"/>
                  </a:lnTo>
                  <a:lnTo>
                    <a:pt x="52" y="59"/>
                  </a:lnTo>
                  <a:lnTo>
                    <a:pt x="46" y="56"/>
                  </a:lnTo>
                  <a:lnTo>
                    <a:pt x="44" y="54"/>
                  </a:lnTo>
                  <a:lnTo>
                    <a:pt x="42" y="51"/>
                  </a:lnTo>
                  <a:lnTo>
                    <a:pt x="41" y="48"/>
                  </a:lnTo>
                  <a:lnTo>
                    <a:pt x="40" y="45"/>
                  </a:lnTo>
                  <a:lnTo>
                    <a:pt x="40" y="41"/>
                  </a:lnTo>
                  <a:lnTo>
                    <a:pt x="39" y="35"/>
                  </a:lnTo>
                  <a:lnTo>
                    <a:pt x="39" y="19"/>
                  </a:lnTo>
                  <a:lnTo>
                    <a:pt x="40" y="8"/>
                  </a:lnTo>
                  <a:lnTo>
                    <a:pt x="21" y="8"/>
                  </a:lnTo>
                  <a:lnTo>
                    <a:pt x="20" y="26"/>
                  </a:lnTo>
                  <a:lnTo>
                    <a:pt x="20" y="34"/>
                  </a:lnTo>
                  <a:lnTo>
                    <a:pt x="19" y="40"/>
                  </a:lnTo>
                  <a:lnTo>
                    <a:pt x="18" y="45"/>
                  </a:lnTo>
                  <a:lnTo>
                    <a:pt x="17" y="50"/>
                  </a:lnTo>
                  <a:lnTo>
                    <a:pt x="16" y="53"/>
                  </a:lnTo>
                  <a:lnTo>
                    <a:pt x="15" y="55"/>
                  </a:lnTo>
                  <a:lnTo>
                    <a:pt x="14" y="56"/>
                  </a:lnTo>
                  <a:lnTo>
                    <a:pt x="14" y="57"/>
                  </a:lnTo>
                  <a:lnTo>
                    <a:pt x="13" y="58"/>
                  </a:lnTo>
                  <a:lnTo>
                    <a:pt x="3" y="58"/>
                  </a:lnTo>
                  <a:lnTo>
                    <a:pt x="3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6" y="50"/>
                  </a:lnTo>
                  <a:lnTo>
                    <a:pt x="7" y="46"/>
                  </a:lnTo>
                  <a:lnTo>
                    <a:pt x="8" y="42"/>
                  </a:lnTo>
                  <a:lnTo>
                    <a:pt x="10" y="32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49" name="Freeform 277"/>
            <p:cNvSpPr>
              <a:spLocks noEditPoints="1"/>
            </p:cNvSpPr>
            <p:nvPr/>
          </p:nvSpPr>
          <p:spPr bwMode="auto">
            <a:xfrm>
              <a:off x="3447" y="1204"/>
              <a:ext cx="26" cy="90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8" y="30"/>
                </a:cxn>
                <a:cxn ang="0">
                  <a:pos x="9" y="31"/>
                </a:cxn>
                <a:cxn ang="0">
                  <a:pos x="10" y="31"/>
                </a:cxn>
                <a:cxn ang="0">
                  <a:pos x="10" y="70"/>
                </a:cxn>
                <a:cxn ang="0">
                  <a:pos x="11" y="72"/>
                </a:cxn>
                <a:cxn ang="0">
                  <a:pos x="11" y="76"/>
                </a:cxn>
                <a:cxn ang="0">
                  <a:pos x="12" y="78"/>
                </a:cxn>
                <a:cxn ang="0">
                  <a:pos x="15" y="82"/>
                </a:cxn>
                <a:cxn ang="0">
                  <a:pos x="20" y="82"/>
                </a:cxn>
                <a:cxn ang="0">
                  <a:pos x="21" y="81"/>
                </a:cxn>
                <a:cxn ang="0">
                  <a:pos x="25" y="81"/>
                </a:cxn>
                <a:cxn ang="0">
                  <a:pos x="26" y="82"/>
                </a:cxn>
                <a:cxn ang="0">
                  <a:pos x="26" y="87"/>
                </a:cxn>
                <a:cxn ang="0">
                  <a:pos x="23" y="89"/>
                </a:cxn>
                <a:cxn ang="0">
                  <a:pos x="21" y="89"/>
                </a:cxn>
                <a:cxn ang="0">
                  <a:pos x="18" y="90"/>
                </a:cxn>
                <a:cxn ang="0">
                  <a:pos x="12" y="90"/>
                </a:cxn>
                <a:cxn ang="0">
                  <a:pos x="6" y="88"/>
                </a:cxn>
                <a:cxn ang="0">
                  <a:pos x="3" y="86"/>
                </a:cxn>
                <a:cxn ang="0">
                  <a:pos x="1" y="79"/>
                </a:cxn>
                <a:cxn ang="0">
                  <a:pos x="0" y="75"/>
                </a:cxn>
                <a:cxn ang="0">
                  <a:pos x="0" y="31"/>
                </a:cxn>
                <a:cxn ang="0">
                  <a:pos x="1" y="31"/>
                </a:cxn>
                <a:cxn ang="0">
                  <a:pos x="2" y="30"/>
                </a:cxn>
                <a:cxn ang="0">
                  <a:pos x="9" y="0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6" y="1"/>
                </a:cxn>
                <a:cxn ang="0">
                  <a:pos x="16" y="2"/>
                </a:cxn>
                <a:cxn ang="0">
                  <a:pos x="9" y="20"/>
                </a:cxn>
                <a:cxn ang="0">
                  <a:pos x="9" y="21"/>
                </a:cxn>
                <a:cxn ang="0">
                  <a:pos x="8" y="21"/>
                </a:cxn>
                <a:cxn ang="0">
                  <a:pos x="7" y="22"/>
                </a:cxn>
                <a:cxn ang="0">
                  <a:pos x="4" y="22"/>
                </a:cxn>
                <a:cxn ang="0">
                  <a:pos x="2" y="21"/>
                </a:cxn>
                <a:cxn ang="0">
                  <a:pos x="1" y="21"/>
                </a:cxn>
                <a:cxn ang="0">
                  <a:pos x="1" y="20"/>
                </a:cxn>
                <a:cxn ang="0">
                  <a:pos x="6" y="2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9" y="0"/>
                </a:cxn>
              </a:cxnLst>
              <a:rect l="0" t="0" r="r" b="b"/>
              <a:pathLst>
                <a:path w="26" h="90">
                  <a:moveTo>
                    <a:pt x="2" y="30"/>
                  </a:moveTo>
                  <a:lnTo>
                    <a:pt x="8" y="30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0" y="70"/>
                  </a:lnTo>
                  <a:lnTo>
                    <a:pt x="11" y="72"/>
                  </a:lnTo>
                  <a:lnTo>
                    <a:pt x="11" y="76"/>
                  </a:lnTo>
                  <a:lnTo>
                    <a:pt x="12" y="78"/>
                  </a:lnTo>
                  <a:lnTo>
                    <a:pt x="15" y="82"/>
                  </a:lnTo>
                  <a:lnTo>
                    <a:pt x="20" y="82"/>
                  </a:lnTo>
                  <a:lnTo>
                    <a:pt x="21" y="81"/>
                  </a:lnTo>
                  <a:lnTo>
                    <a:pt x="25" y="81"/>
                  </a:lnTo>
                  <a:lnTo>
                    <a:pt x="26" y="82"/>
                  </a:lnTo>
                  <a:lnTo>
                    <a:pt x="26" y="87"/>
                  </a:lnTo>
                  <a:lnTo>
                    <a:pt x="23" y="89"/>
                  </a:lnTo>
                  <a:lnTo>
                    <a:pt x="21" y="89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6" y="88"/>
                  </a:lnTo>
                  <a:lnTo>
                    <a:pt x="3" y="86"/>
                  </a:lnTo>
                  <a:lnTo>
                    <a:pt x="1" y="79"/>
                  </a:lnTo>
                  <a:lnTo>
                    <a:pt x="0" y="75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2" y="30"/>
                  </a:lnTo>
                  <a:close/>
                  <a:moveTo>
                    <a:pt x="9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6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0" name="Freeform 278"/>
            <p:cNvSpPr>
              <a:spLocks/>
            </p:cNvSpPr>
            <p:nvPr/>
          </p:nvSpPr>
          <p:spPr bwMode="auto">
            <a:xfrm>
              <a:off x="3482" y="1234"/>
              <a:ext cx="58" cy="8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1" y="2"/>
                </a:cxn>
                <a:cxn ang="0">
                  <a:pos x="11" y="41"/>
                </a:cxn>
                <a:cxn ang="0">
                  <a:pos x="13" y="47"/>
                </a:cxn>
                <a:cxn ang="0">
                  <a:pos x="16" y="49"/>
                </a:cxn>
                <a:cxn ang="0">
                  <a:pos x="18" y="51"/>
                </a:cxn>
                <a:cxn ang="0">
                  <a:pos x="22" y="52"/>
                </a:cxn>
                <a:cxn ang="0">
                  <a:pos x="25" y="51"/>
                </a:cxn>
                <a:cxn ang="0">
                  <a:pos x="30" y="48"/>
                </a:cxn>
                <a:cxn ang="0">
                  <a:pos x="37" y="41"/>
                </a:cxn>
                <a:cxn ang="0">
                  <a:pos x="37" y="2"/>
                </a:cxn>
                <a:cxn ang="0">
                  <a:pos x="38" y="2"/>
                </a:cxn>
                <a:cxn ang="0">
                  <a:pos x="38" y="1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45" y="1"/>
                </a:cxn>
                <a:cxn ang="0">
                  <a:pos x="48" y="1"/>
                </a:cxn>
                <a:cxn ang="0">
                  <a:pos x="48" y="46"/>
                </a:cxn>
                <a:cxn ang="0">
                  <a:pos x="49" y="48"/>
                </a:cxn>
                <a:cxn ang="0">
                  <a:pos x="49" y="49"/>
                </a:cxn>
                <a:cxn ang="0">
                  <a:pos x="51" y="52"/>
                </a:cxn>
                <a:cxn ang="0">
                  <a:pos x="55" y="52"/>
                </a:cxn>
                <a:cxn ang="0">
                  <a:pos x="56" y="51"/>
                </a:cxn>
                <a:cxn ang="0">
                  <a:pos x="58" y="51"/>
                </a:cxn>
                <a:cxn ang="0">
                  <a:pos x="58" y="58"/>
                </a:cxn>
                <a:cxn ang="0">
                  <a:pos x="57" y="59"/>
                </a:cxn>
                <a:cxn ang="0">
                  <a:pos x="56" y="59"/>
                </a:cxn>
                <a:cxn ang="0">
                  <a:pos x="55" y="60"/>
                </a:cxn>
                <a:cxn ang="0">
                  <a:pos x="45" y="60"/>
                </a:cxn>
                <a:cxn ang="0">
                  <a:pos x="42" y="58"/>
                </a:cxn>
                <a:cxn ang="0">
                  <a:pos x="40" y="56"/>
                </a:cxn>
                <a:cxn ang="0">
                  <a:pos x="39" y="54"/>
                </a:cxn>
                <a:cxn ang="0">
                  <a:pos x="38" y="51"/>
                </a:cxn>
                <a:cxn ang="0">
                  <a:pos x="34" y="55"/>
                </a:cxn>
                <a:cxn ang="0">
                  <a:pos x="30" y="58"/>
                </a:cxn>
                <a:cxn ang="0">
                  <a:pos x="21" y="60"/>
                </a:cxn>
                <a:cxn ang="0">
                  <a:pos x="17" y="60"/>
                </a:cxn>
                <a:cxn ang="0">
                  <a:pos x="14" y="59"/>
                </a:cxn>
                <a:cxn ang="0">
                  <a:pos x="12" y="58"/>
                </a:cxn>
                <a:cxn ang="0">
                  <a:pos x="10" y="56"/>
                </a:cxn>
                <a:cxn ang="0">
                  <a:pos x="10" y="62"/>
                </a:cxn>
                <a:cxn ang="0">
                  <a:pos x="11" y="63"/>
                </a:cxn>
                <a:cxn ang="0">
                  <a:pos x="11" y="79"/>
                </a:cxn>
                <a:cxn ang="0">
                  <a:pos x="10" y="80"/>
                </a:cxn>
                <a:cxn ang="0">
                  <a:pos x="10" y="81"/>
                </a:cxn>
                <a:cxn ang="0">
                  <a:pos x="1" y="81"/>
                </a:cxn>
                <a:cxn ang="0">
                  <a:pos x="0" y="8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58" h="81">
                  <a:moveTo>
                    <a:pt x="1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41"/>
                  </a:lnTo>
                  <a:lnTo>
                    <a:pt x="13" y="47"/>
                  </a:lnTo>
                  <a:lnTo>
                    <a:pt x="16" y="49"/>
                  </a:lnTo>
                  <a:lnTo>
                    <a:pt x="18" y="51"/>
                  </a:lnTo>
                  <a:lnTo>
                    <a:pt x="22" y="52"/>
                  </a:lnTo>
                  <a:lnTo>
                    <a:pt x="25" y="51"/>
                  </a:lnTo>
                  <a:lnTo>
                    <a:pt x="30" y="48"/>
                  </a:lnTo>
                  <a:lnTo>
                    <a:pt x="37" y="41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8" y="46"/>
                  </a:lnTo>
                  <a:lnTo>
                    <a:pt x="49" y="48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5" y="52"/>
                  </a:lnTo>
                  <a:lnTo>
                    <a:pt x="56" y="51"/>
                  </a:lnTo>
                  <a:lnTo>
                    <a:pt x="58" y="51"/>
                  </a:lnTo>
                  <a:lnTo>
                    <a:pt x="58" y="58"/>
                  </a:lnTo>
                  <a:lnTo>
                    <a:pt x="57" y="59"/>
                  </a:lnTo>
                  <a:lnTo>
                    <a:pt x="56" y="59"/>
                  </a:lnTo>
                  <a:lnTo>
                    <a:pt x="55" y="60"/>
                  </a:lnTo>
                  <a:lnTo>
                    <a:pt x="45" y="60"/>
                  </a:lnTo>
                  <a:lnTo>
                    <a:pt x="42" y="58"/>
                  </a:lnTo>
                  <a:lnTo>
                    <a:pt x="40" y="56"/>
                  </a:lnTo>
                  <a:lnTo>
                    <a:pt x="39" y="54"/>
                  </a:lnTo>
                  <a:lnTo>
                    <a:pt x="38" y="51"/>
                  </a:lnTo>
                  <a:lnTo>
                    <a:pt x="34" y="55"/>
                  </a:lnTo>
                  <a:lnTo>
                    <a:pt x="30" y="58"/>
                  </a:lnTo>
                  <a:lnTo>
                    <a:pt x="21" y="60"/>
                  </a:lnTo>
                  <a:lnTo>
                    <a:pt x="17" y="60"/>
                  </a:lnTo>
                  <a:lnTo>
                    <a:pt x="14" y="59"/>
                  </a:lnTo>
                  <a:lnTo>
                    <a:pt x="12" y="58"/>
                  </a:lnTo>
                  <a:lnTo>
                    <a:pt x="10" y="56"/>
                  </a:lnTo>
                  <a:lnTo>
                    <a:pt x="10" y="62"/>
                  </a:lnTo>
                  <a:lnTo>
                    <a:pt x="11" y="63"/>
                  </a:lnTo>
                  <a:lnTo>
                    <a:pt x="11" y="79"/>
                  </a:lnTo>
                  <a:lnTo>
                    <a:pt x="10" y="80"/>
                  </a:lnTo>
                  <a:lnTo>
                    <a:pt x="10" y="81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1" name="Freeform 279"/>
            <p:cNvSpPr>
              <a:spLocks noEditPoints="1"/>
            </p:cNvSpPr>
            <p:nvPr/>
          </p:nvSpPr>
          <p:spPr bwMode="auto">
            <a:xfrm>
              <a:off x="3546" y="1233"/>
              <a:ext cx="55" cy="61"/>
            </a:xfrm>
            <a:custGeom>
              <a:avLst/>
              <a:gdLst/>
              <a:ahLst/>
              <a:cxnLst>
                <a:cxn ang="0">
                  <a:pos x="28" y="8"/>
                </a:cxn>
                <a:cxn ang="0">
                  <a:pos x="24" y="9"/>
                </a:cxn>
                <a:cxn ang="0">
                  <a:pos x="20" y="10"/>
                </a:cxn>
                <a:cxn ang="0">
                  <a:pos x="17" y="12"/>
                </a:cxn>
                <a:cxn ang="0">
                  <a:pos x="15" y="14"/>
                </a:cxn>
                <a:cxn ang="0">
                  <a:pos x="13" y="18"/>
                </a:cxn>
                <a:cxn ang="0">
                  <a:pos x="11" y="26"/>
                </a:cxn>
                <a:cxn ang="0">
                  <a:pos x="11" y="35"/>
                </a:cxn>
                <a:cxn ang="0">
                  <a:pos x="13" y="43"/>
                </a:cxn>
                <a:cxn ang="0">
                  <a:pos x="14" y="46"/>
                </a:cxn>
                <a:cxn ang="0">
                  <a:pos x="16" y="48"/>
                </a:cxn>
                <a:cxn ang="0">
                  <a:pos x="19" y="50"/>
                </a:cxn>
                <a:cxn ang="0">
                  <a:pos x="24" y="53"/>
                </a:cxn>
                <a:cxn ang="0">
                  <a:pos x="31" y="53"/>
                </a:cxn>
                <a:cxn ang="0">
                  <a:pos x="39" y="48"/>
                </a:cxn>
                <a:cxn ang="0">
                  <a:pos x="40" y="46"/>
                </a:cxn>
                <a:cxn ang="0">
                  <a:pos x="43" y="43"/>
                </a:cxn>
                <a:cxn ang="0">
                  <a:pos x="44" y="40"/>
                </a:cxn>
                <a:cxn ang="0">
                  <a:pos x="45" y="36"/>
                </a:cxn>
                <a:cxn ang="0">
                  <a:pos x="45" y="26"/>
                </a:cxn>
                <a:cxn ang="0">
                  <a:pos x="44" y="22"/>
                </a:cxn>
                <a:cxn ang="0">
                  <a:pos x="42" y="15"/>
                </a:cxn>
                <a:cxn ang="0">
                  <a:pos x="39" y="12"/>
                </a:cxn>
                <a:cxn ang="0">
                  <a:pos x="36" y="10"/>
                </a:cxn>
                <a:cxn ang="0">
                  <a:pos x="28" y="8"/>
                </a:cxn>
                <a:cxn ang="0">
                  <a:pos x="29" y="0"/>
                </a:cxn>
                <a:cxn ang="0">
                  <a:pos x="35" y="1"/>
                </a:cxn>
                <a:cxn ang="0">
                  <a:pos x="40" y="2"/>
                </a:cxn>
                <a:cxn ang="0">
                  <a:pos x="49" y="8"/>
                </a:cxn>
                <a:cxn ang="0">
                  <a:pos x="52" y="12"/>
                </a:cxn>
                <a:cxn ang="0">
                  <a:pos x="54" y="18"/>
                </a:cxn>
                <a:cxn ang="0">
                  <a:pos x="55" y="22"/>
                </a:cxn>
                <a:cxn ang="0">
                  <a:pos x="55" y="37"/>
                </a:cxn>
                <a:cxn ang="0">
                  <a:pos x="54" y="43"/>
                </a:cxn>
                <a:cxn ang="0">
                  <a:pos x="51" y="48"/>
                </a:cxn>
                <a:cxn ang="0">
                  <a:pos x="49" y="53"/>
                </a:cxn>
                <a:cxn ang="0">
                  <a:pos x="45" y="56"/>
                </a:cxn>
                <a:cxn ang="0">
                  <a:pos x="39" y="59"/>
                </a:cxn>
                <a:cxn ang="0">
                  <a:pos x="36" y="60"/>
                </a:cxn>
                <a:cxn ang="0">
                  <a:pos x="32" y="61"/>
                </a:cxn>
                <a:cxn ang="0">
                  <a:pos x="20" y="61"/>
                </a:cxn>
                <a:cxn ang="0">
                  <a:pos x="15" y="59"/>
                </a:cxn>
                <a:cxn ang="0">
                  <a:pos x="11" y="57"/>
                </a:cxn>
                <a:cxn ang="0">
                  <a:pos x="7" y="54"/>
                </a:cxn>
                <a:cxn ang="0">
                  <a:pos x="4" y="49"/>
                </a:cxn>
                <a:cxn ang="0">
                  <a:pos x="1" y="44"/>
                </a:cxn>
                <a:cxn ang="0">
                  <a:pos x="0" y="38"/>
                </a:cxn>
                <a:cxn ang="0">
                  <a:pos x="0" y="25"/>
                </a:cxn>
                <a:cxn ang="0">
                  <a:pos x="4" y="15"/>
                </a:cxn>
                <a:cxn ang="0">
                  <a:pos x="10" y="6"/>
                </a:cxn>
                <a:cxn ang="0">
                  <a:pos x="13" y="4"/>
                </a:cxn>
                <a:cxn ang="0">
                  <a:pos x="16" y="3"/>
                </a:cxn>
                <a:cxn ang="0">
                  <a:pos x="19" y="1"/>
                </a:cxn>
                <a:cxn ang="0">
                  <a:pos x="24" y="1"/>
                </a:cxn>
                <a:cxn ang="0">
                  <a:pos x="29" y="0"/>
                </a:cxn>
              </a:cxnLst>
              <a:rect l="0" t="0" r="r" b="b"/>
              <a:pathLst>
                <a:path w="55" h="61">
                  <a:moveTo>
                    <a:pt x="28" y="8"/>
                  </a:moveTo>
                  <a:lnTo>
                    <a:pt x="24" y="9"/>
                  </a:lnTo>
                  <a:lnTo>
                    <a:pt x="20" y="10"/>
                  </a:lnTo>
                  <a:lnTo>
                    <a:pt x="17" y="12"/>
                  </a:lnTo>
                  <a:lnTo>
                    <a:pt x="15" y="14"/>
                  </a:lnTo>
                  <a:lnTo>
                    <a:pt x="13" y="18"/>
                  </a:lnTo>
                  <a:lnTo>
                    <a:pt x="11" y="26"/>
                  </a:lnTo>
                  <a:lnTo>
                    <a:pt x="11" y="35"/>
                  </a:lnTo>
                  <a:lnTo>
                    <a:pt x="13" y="43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9" y="50"/>
                  </a:lnTo>
                  <a:lnTo>
                    <a:pt x="24" y="53"/>
                  </a:lnTo>
                  <a:lnTo>
                    <a:pt x="31" y="53"/>
                  </a:lnTo>
                  <a:lnTo>
                    <a:pt x="39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4" y="40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4" y="22"/>
                  </a:lnTo>
                  <a:lnTo>
                    <a:pt x="42" y="15"/>
                  </a:lnTo>
                  <a:lnTo>
                    <a:pt x="39" y="12"/>
                  </a:lnTo>
                  <a:lnTo>
                    <a:pt x="36" y="10"/>
                  </a:lnTo>
                  <a:lnTo>
                    <a:pt x="28" y="8"/>
                  </a:lnTo>
                  <a:close/>
                  <a:moveTo>
                    <a:pt x="29" y="0"/>
                  </a:moveTo>
                  <a:lnTo>
                    <a:pt x="35" y="1"/>
                  </a:lnTo>
                  <a:lnTo>
                    <a:pt x="40" y="2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54" y="18"/>
                  </a:lnTo>
                  <a:lnTo>
                    <a:pt x="55" y="22"/>
                  </a:lnTo>
                  <a:lnTo>
                    <a:pt x="55" y="37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9" y="53"/>
                  </a:lnTo>
                  <a:lnTo>
                    <a:pt x="45" y="56"/>
                  </a:lnTo>
                  <a:lnTo>
                    <a:pt x="39" y="59"/>
                  </a:lnTo>
                  <a:lnTo>
                    <a:pt x="36" y="60"/>
                  </a:lnTo>
                  <a:lnTo>
                    <a:pt x="32" y="61"/>
                  </a:lnTo>
                  <a:lnTo>
                    <a:pt x="20" y="61"/>
                  </a:lnTo>
                  <a:lnTo>
                    <a:pt x="15" y="59"/>
                  </a:lnTo>
                  <a:lnTo>
                    <a:pt x="11" y="57"/>
                  </a:lnTo>
                  <a:lnTo>
                    <a:pt x="7" y="54"/>
                  </a:lnTo>
                  <a:lnTo>
                    <a:pt x="4" y="49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0" y="25"/>
                  </a:lnTo>
                  <a:lnTo>
                    <a:pt x="4" y="15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6" y="3"/>
                  </a:lnTo>
                  <a:lnTo>
                    <a:pt x="19" y="1"/>
                  </a:lnTo>
                  <a:lnTo>
                    <a:pt x="24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2" name="Freeform 280"/>
            <p:cNvSpPr>
              <a:spLocks/>
            </p:cNvSpPr>
            <p:nvPr/>
          </p:nvSpPr>
          <p:spPr bwMode="auto">
            <a:xfrm>
              <a:off x="3610" y="1234"/>
              <a:ext cx="50" cy="5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10" y="2"/>
                </a:cxn>
                <a:cxn ang="0">
                  <a:pos x="25" y="48"/>
                </a:cxn>
                <a:cxn ang="0">
                  <a:pos x="26" y="48"/>
                </a:cxn>
                <a:cxn ang="0">
                  <a:pos x="28" y="42"/>
                </a:cxn>
                <a:cxn ang="0">
                  <a:pos x="31" y="36"/>
                </a:cxn>
                <a:cxn ang="0">
                  <a:pos x="33" y="29"/>
                </a:cxn>
                <a:cxn ang="0">
                  <a:pos x="36" y="24"/>
                </a:cxn>
                <a:cxn ang="0">
                  <a:pos x="38" y="18"/>
                </a:cxn>
                <a:cxn ang="0">
                  <a:pos x="40" y="7"/>
                </a:cxn>
                <a:cxn ang="0">
                  <a:pos x="40" y="1"/>
                </a:cxn>
                <a:cxn ang="0">
                  <a:pos x="41" y="1"/>
                </a:cxn>
                <a:cxn ang="0">
                  <a:pos x="41" y="0"/>
                </a:cxn>
                <a:cxn ang="0">
                  <a:pos x="47" y="0"/>
                </a:cxn>
                <a:cxn ang="0">
                  <a:pos x="48" y="1"/>
                </a:cxn>
                <a:cxn ang="0">
                  <a:pos x="50" y="1"/>
                </a:cxn>
                <a:cxn ang="0">
                  <a:pos x="50" y="5"/>
                </a:cxn>
                <a:cxn ang="0">
                  <a:pos x="49" y="9"/>
                </a:cxn>
                <a:cxn ang="0">
                  <a:pos x="49" y="13"/>
                </a:cxn>
                <a:cxn ang="0">
                  <a:pos x="48" y="18"/>
                </a:cxn>
                <a:cxn ang="0">
                  <a:pos x="46" y="22"/>
                </a:cxn>
                <a:cxn ang="0">
                  <a:pos x="45" y="27"/>
                </a:cxn>
                <a:cxn ang="0">
                  <a:pos x="43" y="31"/>
                </a:cxn>
                <a:cxn ang="0">
                  <a:pos x="37" y="47"/>
                </a:cxn>
                <a:cxn ang="0">
                  <a:pos x="35" y="51"/>
                </a:cxn>
                <a:cxn ang="0">
                  <a:pos x="31" y="57"/>
                </a:cxn>
                <a:cxn ang="0">
                  <a:pos x="29" y="59"/>
                </a:cxn>
                <a:cxn ang="0">
                  <a:pos x="19" y="59"/>
                </a:cxn>
                <a:cxn ang="0">
                  <a:pos x="19" y="58"/>
                </a:cxn>
                <a:cxn ang="0">
                  <a:pos x="18" y="57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50" h="59">
                  <a:moveTo>
                    <a:pt x="1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2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2"/>
                  </a:lnTo>
                  <a:lnTo>
                    <a:pt x="31" y="36"/>
                  </a:lnTo>
                  <a:lnTo>
                    <a:pt x="33" y="29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40" y="7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5"/>
                  </a:lnTo>
                  <a:lnTo>
                    <a:pt x="49" y="9"/>
                  </a:lnTo>
                  <a:lnTo>
                    <a:pt x="49" y="13"/>
                  </a:lnTo>
                  <a:lnTo>
                    <a:pt x="48" y="18"/>
                  </a:lnTo>
                  <a:lnTo>
                    <a:pt x="46" y="22"/>
                  </a:lnTo>
                  <a:lnTo>
                    <a:pt x="45" y="27"/>
                  </a:lnTo>
                  <a:lnTo>
                    <a:pt x="43" y="31"/>
                  </a:lnTo>
                  <a:lnTo>
                    <a:pt x="37" y="47"/>
                  </a:lnTo>
                  <a:lnTo>
                    <a:pt x="35" y="51"/>
                  </a:lnTo>
                  <a:lnTo>
                    <a:pt x="31" y="57"/>
                  </a:lnTo>
                  <a:lnTo>
                    <a:pt x="29" y="59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18" y="57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3" name="Freeform 281"/>
            <p:cNvSpPr>
              <a:spLocks/>
            </p:cNvSpPr>
            <p:nvPr/>
          </p:nvSpPr>
          <p:spPr bwMode="auto">
            <a:xfrm>
              <a:off x="3669" y="1233"/>
              <a:ext cx="45" cy="61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37" y="2"/>
                </a:cxn>
                <a:cxn ang="0">
                  <a:pos x="42" y="4"/>
                </a:cxn>
                <a:cxn ang="0">
                  <a:pos x="44" y="7"/>
                </a:cxn>
                <a:cxn ang="0">
                  <a:pos x="45" y="10"/>
                </a:cxn>
                <a:cxn ang="0">
                  <a:pos x="44" y="13"/>
                </a:cxn>
                <a:cxn ang="0">
                  <a:pos x="35" y="10"/>
                </a:cxn>
                <a:cxn ang="0">
                  <a:pos x="22" y="8"/>
                </a:cxn>
                <a:cxn ang="0">
                  <a:pos x="15" y="11"/>
                </a:cxn>
                <a:cxn ang="0">
                  <a:pos x="12" y="19"/>
                </a:cxn>
                <a:cxn ang="0">
                  <a:pos x="16" y="23"/>
                </a:cxn>
                <a:cxn ang="0">
                  <a:pos x="36" y="25"/>
                </a:cxn>
                <a:cxn ang="0">
                  <a:pos x="37" y="26"/>
                </a:cxn>
                <a:cxn ang="0">
                  <a:pos x="38" y="27"/>
                </a:cxn>
                <a:cxn ang="0">
                  <a:pos x="36" y="34"/>
                </a:cxn>
                <a:cxn ang="0">
                  <a:pos x="14" y="36"/>
                </a:cxn>
                <a:cxn ang="0">
                  <a:pos x="11" y="39"/>
                </a:cxn>
                <a:cxn ang="0">
                  <a:pos x="10" y="45"/>
                </a:cxn>
                <a:cxn ang="0">
                  <a:pos x="14" y="50"/>
                </a:cxn>
                <a:cxn ang="0">
                  <a:pos x="17" y="52"/>
                </a:cxn>
                <a:cxn ang="0">
                  <a:pos x="22" y="53"/>
                </a:cxn>
                <a:cxn ang="0">
                  <a:pos x="32" y="52"/>
                </a:cxn>
                <a:cxn ang="0">
                  <a:pos x="42" y="48"/>
                </a:cxn>
                <a:cxn ang="0">
                  <a:pos x="44" y="47"/>
                </a:cxn>
                <a:cxn ang="0">
                  <a:pos x="45" y="48"/>
                </a:cxn>
                <a:cxn ang="0">
                  <a:pos x="44" y="56"/>
                </a:cxn>
                <a:cxn ang="0">
                  <a:pos x="43" y="57"/>
                </a:cxn>
                <a:cxn ang="0">
                  <a:pos x="34" y="60"/>
                </a:cxn>
                <a:cxn ang="0">
                  <a:pos x="18" y="61"/>
                </a:cxn>
                <a:cxn ang="0">
                  <a:pos x="9" y="58"/>
                </a:cxn>
                <a:cxn ang="0">
                  <a:pos x="3" y="54"/>
                </a:cxn>
                <a:cxn ang="0">
                  <a:pos x="0" y="47"/>
                </a:cxn>
                <a:cxn ang="0">
                  <a:pos x="1" y="39"/>
                </a:cxn>
                <a:cxn ang="0">
                  <a:pos x="6" y="31"/>
                </a:cxn>
                <a:cxn ang="0">
                  <a:pos x="11" y="29"/>
                </a:cxn>
                <a:cxn ang="0">
                  <a:pos x="4" y="24"/>
                </a:cxn>
                <a:cxn ang="0">
                  <a:pos x="2" y="21"/>
                </a:cxn>
                <a:cxn ang="0">
                  <a:pos x="3" y="10"/>
                </a:cxn>
                <a:cxn ang="0">
                  <a:pos x="11" y="3"/>
                </a:cxn>
                <a:cxn ang="0">
                  <a:pos x="25" y="0"/>
                </a:cxn>
              </a:cxnLst>
              <a:rect l="0" t="0" r="r" b="b"/>
              <a:pathLst>
                <a:path w="45" h="61">
                  <a:moveTo>
                    <a:pt x="25" y="0"/>
                  </a:moveTo>
                  <a:lnTo>
                    <a:pt x="27" y="1"/>
                  </a:lnTo>
                  <a:lnTo>
                    <a:pt x="30" y="1"/>
                  </a:lnTo>
                  <a:lnTo>
                    <a:pt x="37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5" y="10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1" y="13"/>
                  </a:lnTo>
                  <a:lnTo>
                    <a:pt x="35" y="10"/>
                  </a:lnTo>
                  <a:lnTo>
                    <a:pt x="28" y="8"/>
                  </a:lnTo>
                  <a:lnTo>
                    <a:pt x="22" y="8"/>
                  </a:lnTo>
                  <a:lnTo>
                    <a:pt x="19" y="9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20" y="25"/>
                  </a:lnTo>
                  <a:lnTo>
                    <a:pt x="36" y="25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31"/>
                  </a:lnTo>
                  <a:lnTo>
                    <a:pt x="36" y="34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1" y="39"/>
                  </a:lnTo>
                  <a:lnTo>
                    <a:pt x="10" y="41"/>
                  </a:lnTo>
                  <a:lnTo>
                    <a:pt x="10" y="45"/>
                  </a:lnTo>
                  <a:lnTo>
                    <a:pt x="11" y="47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2" y="53"/>
                  </a:lnTo>
                  <a:lnTo>
                    <a:pt x="29" y="53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4" y="47"/>
                  </a:lnTo>
                  <a:lnTo>
                    <a:pt x="44" y="48"/>
                  </a:lnTo>
                  <a:lnTo>
                    <a:pt x="45" y="48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4" y="57"/>
                  </a:lnTo>
                  <a:lnTo>
                    <a:pt x="43" y="57"/>
                  </a:lnTo>
                  <a:lnTo>
                    <a:pt x="37" y="60"/>
                  </a:lnTo>
                  <a:lnTo>
                    <a:pt x="34" y="60"/>
                  </a:lnTo>
                  <a:lnTo>
                    <a:pt x="30" y="61"/>
                  </a:lnTo>
                  <a:lnTo>
                    <a:pt x="18" y="61"/>
                  </a:lnTo>
                  <a:lnTo>
                    <a:pt x="14" y="60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3" y="54"/>
                  </a:lnTo>
                  <a:lnTo>
                    <a:pt x="1" y="50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3" y="35"/>
                  </a:lnTo>
                  <a:lnTo>
                    <a:pt x="6" y="31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5" y="7"/>
                  </a:lnTo>
                  <a:lnTo>
                    <a:pt x="11" y="3"/>
                  </a:lnTo>
                  <a:lnTo>
                    <a:pt x="15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4" name="Freeform 282"/>
            <p:cNvSpPr>
              <a:spLocks/>
            </p:cNvSpPr>
            <p:nvPr/>
          </p:nvSpPr>
          <p:spPr bwMode="auto">
            <a:xfrm>
              <a:off x="3727" y="1233"/>
              <a:ext cx="42" cy="81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33" y="2"/>
                </a:cxn>
                <a:cxn ang="0">
                  <a:pos x="37" y="3"/>
                </a:cxn>
                <a:cxn ang="0">
                  <a:pos x="40" y="5"/>
                </a:cxn>
                <a:cxn ang="0">
                  <a:pos x="41" y="6"/>
                </a:cxn>
                <a:cxn ang="0">
                  <a:pos x="40" y="13"/>
                </a:cxn>
                <a:cxn ang="0">
                  <a:pos x="39" y="14"/>
                </a:cxn>
                <a:cxn ang="0">
                  <a:pos x="36" y="12"/>
                </a:cxn>
                <a:cxn ang="0">
                  <a:pos x="30" y="9"/>
                </a:cxn>
                <a:cxn ang="0">
                  <a:pos x="19" y="10"/>
                </a:cxn>
                <a:cxn ang="0">
                  <a:pos x="14" y="14"/>
                </a:cxn>
                <a:cxn ang="0">
                  <a:pos x="10" y="21"/>
                </a:cxn>
                <a:cxn ang="0">
                  <a:pos x="12" y="43"/>
                </a:cxn>
                <a:cxn ang="0">
                  <a:pos x="20" y="49"/>
                </a:cxn>
                <a:cxn ang="0">
                  <a:pos x="25" y="50"/>
                </a:cxn>
                <a:cxn ang="0">
                  <a:pos x="37" y="55"/>
                </a:cxn>
                <a:cxn ang="0">
                  <a:pos x="41" y="61"/>
                </a:cxn>
                <a:cxn ang="0">
                  <a:pos x="41" y="67"/>
                </a:cxn>
                <a:cxn ang="0">
                  <a:pos x="39" y="75"/>
                </a:cxn>
                <a:cxn ang="0">
                  <a:pos x="36" y="80"/>
                </a:cxn>
                <a:cxn ang="0">
                  <a:pos x="27" y="81"/>
                </a:cxn>
                <a:cxn ang="0">
                  <a:pos x="28" y="77"/>
                </a:cxn>
                <a:cxn ang="0">
                  <a:pos x="31" y="72"/>
                </a:cxn>
                <a:cxn ang="0">
                  <a:pos x="33" y="64"/>
                </a:cxn>
                <a:cxn ang="0">
                  <a:pos x="29" y="62"/>
                </a:cxn>
                <a:cxn ang="0">
                  <a:pos x="25" y="60"/>
                </a:cxn>
                <a:cxn ang="0">
                  <a:pos x="20" y="59"/>
                </a:cxn>
                <a:cxn ang="0">
                  <a:pos x="11" y="56"/>
                </a:cxn>
                <a:cxn ang="0">
                  <a:pos x="5" y="50"/>
                </a:cxn>
                <a:cxn ang="0">
                  <a:pos x="2" y="46"/>
                </a:cxn>
                <a:cxn ang="0">
                  <a:pos x="1" y="41"/>
                </a:cxn>
                <a:cxn ang="0">
                  <a:pos x="0" y="23"/>
                </a:cxn>
                <a:cxn ang="0">
                  <a:pos x="4" y="11"/>
                </a:cxn>
                <a:cxn ang="0">
                  <a:pos x="10" y="4"/>
                </a:cxn>
                <a:cxn ang="0">
                  <a:pos x="25" y="0"/>
                </a:cxn>
              </a:cxnLst>
              <a:rect l="0" t="0" r="r" b="b"/>
              <a:pathLst>
                <a:path w="42" h="81">
                  <a:moveTo>
                    <a:pt x="25" y="0"/>
                  </a:moveTo>
                  <a:lnTo>
                    <a:pt x="27" y="1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6" y="12"/>
                  </a:lnTo>
                  <a:lnTo>
                    <a:pt x="35" y="11"/>
                  </a:lnTo>
                  <a:lnTo>
                    <a:pt x="30" y="9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21"/>
                  </a:lnTo>
                  <a:lnTo>
                    <a:pt x="10" y="35"/>
                  </a:lnTo>
                  <a:lnTo>
                    <a:pt x="12" y="43"/>
                  </a:lnTo>
                  <a:lnTo>
                    <a:pt x="17" y="47"/>
                  </a:lnTo>
                  <a:lnTo>
                    <a:pt x="20" y="49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35" y="54"/>
                  </a:lnTo>
                  <a:lnTo>
                    <a:pt x="37" y="55"/>
                  </a:lnTo>
                  <a:lnTo>
                    <a:pt x="39" y="57"/>
                  </a:lnTo>
                  <a:lnTo>
                    <a:pt x="41" y="61"/>
                  </a:lnTo>
                  <a:lnTo>
                    <a:pt x="42" y="65"/>
                  </a:lnTo>
                  <a:lnTo>
                    <a:pt x="41" y="67"/>
                  </a:lnTo>
                  <a:lnTo>
                    <a:pt x="41" y="71"/>
                  </a:lnTo>
                  <a:lnTo>
                    <a:pt x="39" y="75"/>
                  </a:lnTo>
                  <a:lnTo>
                    <a:pt x="39" y="77"/>
                  </a:lnTo>
                  <a:lnTo>
                    <a:pt x="36" y="80"/>
                  </a:lnTo>
                  <a:lnTo>
                    <a:pt x="36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8" y="77"/>
                  </a:lnTo>
                  <a:lnTo>
                    <a:pt x="29" y="76"/>
                  </a:lnTo>
                  <a:lnTo>
                    <a:pt x="31" y="72"/>
                  </a:lnTo>
                  <a:lnTo>
                    <a:pt x="33" y="69"/>
                  </a:lnTo>
                  <a:lnTo>
                    <a:pt x="33" y="64"/>
                  </a:lnTo>
                  <a:lnTo>
                    <a:pt x="31" y="63"/>
                  </a:lnTo>
                  <a:lnTo>
                    <a:pt x="29" y="62"/>
                  </a:lnTo>
                  <a:lnTo>
                    <a:pt x="28" y="61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0" y="59"/>
                  </a:lnTo>
                  <a:lnTo>
                    <a:pt x="18" y="58"/>
                  </a:lnTo>
                  <a:lnTo>
                    <a:pt x="11" y="56"/>
                  </a:lnTo>
                  <a:lnTo>
                    <a:pt x="9" y="55"/>
                  </a:lnTo>
                  <a:lnTo>
                    <a:pt x="5" y="50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5" name="Freeform 283"/>
            <p:cNvSpPr>
              <a:spLocks/>
            </p:cNvSpPr>
            <p:nvPr/>
          </p:nvSpPr>
          <p:spPr bwMode="auto">
            <a:xfrm>
              <a:off x="3805" y="1213"/>
              <a:ext cx="48" cy="8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6" y="0"/>
                </a:cxn>
                <a:cxn ang="0">
                  <a:pos x="47" y="2"/>
                </a:cxn>
                <a:cxn ang="0">
                  <a:pos x="47" y="8"/>
                </a:cxn>
                <a:cxn ang="0">
                  <a:pos x="46" y="8"/>
                </a:cxn>
                <a:cxn ang="0">
                  <a:pos x="46" y="9"/>
                </a:cxn>
                <a:cxn ang="0">
                  <a:pos x="15" y="9"/>
                </a:cxn>
                <a:cxn ang="0">
                  <a:pos x="35" y="32"/>
                </a:cxn>
                <a:cxn ang="0">
                  <a:pos x="35" y="33"/>
                </a:cxn>
                <a:cxn ang="0">
                  <a:pos x="36" y="34"/>
                </a:cxn>
                <a:cxn ang="0">
                  <a:pos x="36" y="40"/>
                </a:cxn>
                <a:cxn ang="0">
                  <a:pos x="35" y="41"/>
                </a:cxn>
                <a:cxn ang="0">
                  <a:pos x="35" y="42"/>
                </a:cxn>
                <a:cxn ang="0">
                  <a:pos x="13" y="72"/>
                </a:cxn>
                <a:cxn ang="0">
                  <a:pos x="47" y="72"/>
                </a:cxn>
                <a:cxn ang="0">
                  <a:pos x="47" y="73"/>
                </a:cxn>
                <a:cxn ang="0">
                  <a:pos x="48" y="74"/>
                </a:cxn>
                <a:cxn ang="0">
                  <a:pos x="48" y="78"/>
                </a:cxn>
                <a:cxn ang="0">
                  <a:pos x="47" y="78"/>
                </a:cxn>
                <a:cxn ang="0">
                  <a:pos x="47" y="80"/>
                </a:cxn>
                <a:cxn ang="0">
                  <a:pos x="2" y="80"/>
                </a:cxn>
                <a:cxn ang="0">
                  <a:pos x="0" y="78"/>
                </a:cxn>
                <a:cxn ang="0">
                  <a:pos x="0" y="70"/>
                </a:cxn>
                <a:cxn ang="0">
                  <a:pos x="1" y="70"/>
                </a:cxn>
                <a:cxn ang="0">
                  <a:pos x="1" y="69"/>
                </a:cxn>
                <a:cxn ang="0">
                  <a:pos x="3" y="67"/>
                </a:cxn>
                <a:cxn ang="0">
                  <a:pos x="25" y="38"/>
                </a:cxn>
                <a:cxn ang="0">
                  <a:pos x="5" y="13"/>
                </a:cxn>
                <a:cxn ang="0">
                  <a:pos x="3" y="11"/>
                </a:cxn>
                <a:cxn ang="0">
                  <a:pos x="3" y="10"/>
                </a:cxn>
                <a:cxn ang="0">
                  <a:pos x="2" y="10"/>
                </a:cxn>
                <a:cxn ang="0">
                  <a:pos x="2" y="3"/>
                </a:cxn>
                <a:cxn ang="0">
                  <a:pos x="4" y="0"/>
                </a:cxn>
              </a:cxnLst>
              <a:rect l="0" t="0" r="r" b="b"/>
              <a:pathLst>
                <a:path w="48" h="80">
                  <a:moveTo>
                    <a:pt x="4" y="0"/>
                  </a:moveTo>
                  <a:lnTo>
                    <a:pt x="46" y="0"/>
                  </a:lnTo>
                  <a:lnTo>
                    <a:pt x="47" y="2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15" y="9"/>
                  </a:lnTo>
                  <a:lnTo>
                    <a:pt x="35" y="32"/>
                  </a:lnTo>
                  <a:lnTo>
                    <a:pt x="35" y="33"/>
                  </a:lnTo>
                  <a:lnTo>
                    <a:pt x="36" y="34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5" y="42"/>
                  </a:lnTo>
                  <a:lnTo>
                    <a:pt x="13" y="72"/>
                  </a:lnTo>
                  <a:lnTo>
                    <a:pt x="47" y="72"/>
                  </a:lnTo>
                  <a:lnTo>
                    <a:pt x="47" y="73"/>
                  </a:lnTo>
                  <a:lnTo>
                    <a:pt x="48" y="74"/>
                  </a:lnTo>
                  <a:lnTo>
                    <a:pt x="48" y="78"/>
                  </a:lnTo>
                  <a:lnTo>
                    <a:pt x="47" y="78"/>
                  </a:lnTo>
                  <a:lnTo>
                    <a:pt x="47" y="80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25" y="38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6" name="Freeform 284"/>
            <p:cNvSpPr>
              <a:spLocks/>
            </p:cNvSpPr>
            <p:nvPr/>
          </p:nvSpPr>
          <p:spPr bwMode="auto">
            <a:xfrm>
              <a:off x="3867" y="1234"/>
              <a:ext cx="50" cy="6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0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1" y="2"/>
                </a:cxn>
                <a:cxn ang="0">
                  <a:pos x="11" y="41"/>
                </a:cxn>
                <a:cxn ang="0">
                  <a:pos x="12" y="44"/>
                </a:cxn>
                <a:cxn ang="0">
                  <a:pos x="14" y="47"/>
                </a:cxn>
                <a:cxn ang="0">
                  <a:pos x="16" y="49"/>
                </a:cxn>
                <a:cxn ang="0">
                  <a:pos x="20" y="52"/>
                </a:cxn>
                <a:cxn ang="0">
                  <a:pos x="28" y="52"/>
                </a:cxn>
                <a:cxn ang="0">
                  <a:pos x="31" y="51"/>
                </a:cxn>
                <a:cxn ang="0">
                  <a:pos x="35" y="46"/>
                </a:cxn>
                <a:cxn ang="0">
                  <a:pos x="37" y="43"/>
                </a:cxn>
                <a:cxn ang="0">
                  <a:pos x="38" y="39"/>
                </a:cxn>
                <a:cxn ang="0">
                  <a:pos x="39" y="34"/>
                </a:cxn>
                <a:cxn ang="0">
                  <a:pos x="39" y="18"/>
                </a:cxn>
                <a:cxn ang="0">
                  <a:pos x="38" y="14"/>
                </a:cxn>
                <a:cxn ang="0">
                  <a:pos x="38" y="8"/>
                </a:cxn>
                <a:cxn ang="0">
                  <a:pos x="37" y="5"/>
                </a:cxn>
                <a:cxn ang="0">
                  <a:pos x="37" y="1"/>
                </a:cxn>
                <a:cxn ang="0">
                  <a:pos x="38" y="1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45" y="1"/>
                </a:cxn>
                <a:cxn ang="0">
                  <a:pos x="47" y="1"/>
                </a:cxn>
                <a:cxn ang="0">
                  <a:pos x="47" y="2"/>
                </a:cxn>
                <a:cxn ang="0">
                  <a:pos x="48" y="5"/>
                </a:cxn>
                <a:cxn ang="0">
                  <a:pos x="48" y="8"/>
                </a:cxn>
                <a:cxn ang="0">
                  <a:pos x="50" y="21"/>
                </a:cxn>
                <a:cxn ang="0">
                  <a:pos x="50" y="27"/>
                </a:cxn>
                <a:cxn ang="0">
                  <a:pos x="49" y="35"/>
                </a:cxn>
                <a:cxn ang="0">
                  <a:pos x="48" y="41"/>
                </a:cxn>
                <a:cxn ang="0">
                  <a:pos x="45" y="46"/>
                </a:cxn>
                <a:cxn ang="0">
                  <a:pos x="42" y="52"/>
                </a:cxn>
                <a:cxn ang="0">
                  <a:pos x="39" y="55"/>
                </a:cxn>
                <a:cxn ang="0">
                  <a:pos x="34" y="58"/>
                </a:cxn>
                <a:cxn ang="0">
                  <a:pos x="29" y="60"/>
                </a:cxn>
                <a:cxn ang="0">
                  <a:pos x="17" y="60"/>
                </a:cxn>
                <a:cxn ang="0">
                  <a:pos x="12" y="58"/>
                </a:cxn>
                <a:cxn ang="0">
                  <a:pos x="5" y="54"/>
                </a:cxn>
                <a:cxn ang="0">
                  <a:pos x="1" y="45"/>
                </a:cxn>
                <a:cxn ang="0">
                  <a:pos x="0" y="40"/>
                </a:cxn>
                <a:cxn ang="0">
                  <a:pos x="0" y="23"/>
                </a:cxn>
                <a:cxn ang="0">
                  <a:pos x="1" y="21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50" h="60">
                  <a:moveTo>
                    <a:pt x="2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41"/>
                  </a:lnTo>
                  <a:lnTo>
                    <a:pt x="12" y="44"/>
                  </a:lnTo>
                  <a:lnTo>
                    <a:pt x="14" y="47"/>
                  </a:lnTo>
                  <a:lnTo>
                    <a:pt x="16" y="49"/>
                  </a:lnTo>
                  <a:lnTo>
                    <a:pt x="20" y="52"/>
                  </a:lnTo>
                  <a:lnTo>
                    <a:pt x="28" y="52"/>
                  </a:lnTo>
                  <a:lnTo>
                    <a:pt x="31" y="51"/>
                  </a:lnTo>
                  <a:lnTo>
                    <a:pt x="35" y="46"/>
                  </a:lnTo>
                  <a:lnTo>
                    <a:pt x="37" y="43"/>
                  </a:lnTo>
                  <a:lnTo>
                    <a:pt x="38" y="39"/>
                  </a:lnTo>
                  <a:lnTo>
                    <a:pt x="39" y="34"/>
                  </a:lnTo>
                  <a:lnTo>
                    <a:pt x="39" y="18"/>
                  </a:lnTo>
                  <a:lnTo>
                    <a:pt x="38" y="14"/>
                  </a:lnTo>
                  <a:lnTo>
                    <a:pt x="38" y="8"/>
                  </a:lnTo>
                  <a:lnTo>
                    <a:pt x="37" y="5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8" y="5"/>
                  </a:lnTo>
                  <a:lnTo>
                    <a:pt x="48" y="8"/>
                  </a:lnTo>
                  <a:lnTo>
                    <a:pt x="50" y="21"/>
                  </a:lnTo>
                  <a:lnTo>
                    <a:pt x="50" y="27"/>
                  </a:lnTo>
                  <a:lnTo>
                    <a:pt x="49" y="35"/>
                  </a:lnTo>
                  <a:lnTo>
                    <a:pt x="48" y="41"/>
                  </a:lnTo>
                  <a:lnTo>
                    <a:pt x="45" y="46"/>
                  </a:lnTo>
                  <a:lnTo>
                    <a:pt x="42" y="52"/>
                  </a:lnTo>
                  <a:lnTo>
                    <a:pt x="39" y="55"/>
                  </a:lnTo>
                  <a:lnTo>
                    <a:pt x="34" y="58"/>
                  </a:lnTo>
                  <a:lnTo>
                    <a:pt x="29" y="60"/>
                  </a:lnTo>
                  <a:lnTo>
                    <a:pt x="17" y="60"/>
                  </a:lnTo>
                  <a:lnTo>
                    <a:pt x="12" y="58"/>
                  </a:lnTo>
                  <a:lnTo>
                    <a:pt x="5" y="54"/>
                  </a:lnTo>
                  <a:lnTo>
                    <a:pt x="1" y="45"/>
                  </a:lnTo>
                  <a:lnTo>
                    <a:pt x="0" y="40"/>
                  </a:lnTo>
                  <a:lnTo>
                    <a:pt x="0" y="23"/>
                  </a:lnTo>
                  <a:lnTo>
                    <a:pt x="1" y="21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7" name="Freeform 285"/>
            <p:cNvSpPr>
              <a:spLocks/>
            </p:cNvSpPr>
            <p:nvPr/>
          </p:nvSpPr>
          <p:spPr bwMode="auto">
            <a:xfrm>
              <a:off x="3928" y="1234"/>
              <a:ext cx="52" cy="5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2"/>
                </a:cxn>
                <a:cxn ang="0">
                  <a:pos x="12" y="2"/>
                </a:cxn>
                <a:cxn ang="0">
                  <a:pos x="27" y="48"/>
                </a:cxn>
                <a:cxn ang="0">
                  <a:pos x="33" y="36"/>
                </a:cxn>
                <a:cxn ang="0">
                  <a:pos x="35" y="29"/>
                </a:cxn>
                <a:cxn ang="0">
                  <a:pos x="37" y="24"/>
                </a:cxn>
                <a:cxn ang="0">
                  <a:pos x="39" y="18"/>
                </a:cxn>
                <a:cxn ang="0">
                  <a:pos x="40" y="12"/>
                </a:cxn>
                <a:cxn ang="0">
                  <a:pos x="40" y="7"/>
                </a:cxn>
                <a:cxn ang="0">
                  <a:pos x="41" y="2"/>
                </a:cxn>
                <a:cxn ang="0">
                  <a:pos x="41" y="1"/>
                </a:cxn>
                <a:cxn ang="0">
                  <a:pos x="43" y="1"/>
                </a:cxn>
                <a:cxn ang="0">
                  <a:pos x="43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5"/>
                </a:cxn>
                <a:cxn ang="0">
                  <a:pos x="48" y="22"/>
                </a:cxn>
                <a:cxn ang="0">
                  <a:pos x="47" y="27"/>
                </a:cxn>
                <a:cxn ang="0">
                  <a:pos x="45" y="31"/>
                </a:cxn>
                <a:cxn ang="0">
                  <a:pos x="38" y="47"/>
                </a:cxn>
                <a:cxn ang="0">
                  <a:pos x="36" y="51"/>
                </a:cxn>
                <a:cxn ang="0">
                  <a:pos x="33" y="57"/>
                </a:cxn>
                <a:cxn ang="0">
                  <a:pos x="31" y="59"/>
                </a:cxn>
                <a:cxn ang="0">
                  <a:pos x="20" y="59"/>
                </a:cxn>
                <a:cxn ang="0">
                  <a:pos x="20" y="58"/>
                </a:cxn>
                <a:cxn ang="0">
                  <a:pos x="19" y="58"/>
                </a:cxn>
                <a:cxn ang="0">
                  <a:pos x="19" y="57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52" h="59">
                  <a:moveTo>
                    <a:pt x="2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27" y="48"/>
                  </a:lnTo>
                  <a:lnTo>
                    <a:pt x="33" y="36"/>
                  </a:lnTo>
                  <a:lnTo>
                    <a:pt x="35" y="29"/>
                  </a:lnTo>
                  <a:lnTo>
                    <a:pt x="37" y="24"/>
                  </a:lnTo>
                  <a:lnTo>
                    <a:pt x="39" y="18"/>
                  </a:lnTo>
                  <a:lnTo>
                    <a:pt x="40" y="12"/>
                  </a:lnTo>
                  <a:lnTo>
                    <a:pt x="40" y="7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5"/>
                  </a:lnTo>
                  <a:lnTo>
                    <a:pt x="48" y="22"/>
                  </a:lnTo>
                  <a:lnTo>
                    <a:pt x="47" y="27"/>
                  </a:lnTo>
                  <a:lnTo>
                    <a:pt x="45" y="31"/>
                  </a:lnTo>
                  <a:lnTo>
                    <a:pt x="38" y="47"/>
                  </a:lnTo>
                  <a:lnTo>
                    <a:pt x="36" y="51"/>
                  </a:lnTo>
                  <a:lnTo>
                    <a:pt x="33" y="57"/>
                  </a:lnTo>
                  <a:lnTo>
                    <a:pt x="31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9" y="57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8" name="Freeform 286"/>
            <p:cNvSpPr>
              <a:spLocks noEditPoints="1"/>
            </p:cNvSpPr>
            <p:nvPr/>
          </p:nvSpPr>
          <p:spPr bwMode="auto">
            <a:xfrm>
              <a:off x="3988" y="1206"/>
              <a:ext cx="54" cy="88"/>
            </a:xfrm>
            <a:custGeom>
              <a:avLst/>
              <a:gdLst/>
              <a:ahLst/>
              <a:cxnLst>
                <a:cxn ang="0">
                  <a:pos x="24" y="37"/>
                </a:cxn>
                <a:cxn ang="0">
                  <a:pos x="18" y="41"/>
                </a:cxn>
                <a:cxn ang="0">
                  <a:pos x="12" y="52"/>
                </a:cxn>
                <a:cxn ang="0">
                  <a:pos x="11" y="61"/>
                </a:cxn>
                <a:cxn ang="0">
                  <a:pos x="12" y="68"/>
                </a:cxn>
                <a:cxn ang="0">
                  <a:pos x="15" y="74"/>
                </a:cxn>
                <a:cxn ang="0">
                  <a:pos x="20" y="79"/>
                </a:cxn>
                <a:cxn ang="0">
                  <a:pos x="31" y="80"/>
                </a:cxn>
                <a:cxn ang="0">
                  <a:pos x="37" y="76"/>
                </a:cxn>
                <a:cxn ang="0">
                  <a:pos x="43" y="69"/>
                </a:cxn>
                <a:cxn ang="0">
                  <a:pos x="44" y="57"/>
                </a:cxn>
                <a:cxn ang="0">
                  <a:pos x="32" y="39"/>
                </a:cxn>
                <a:cxn ang="0">
                  <a:pos x="30" y="0"/>
                </a:cxn>
                <a:cxn ang="0">
                  <a:pos x="36" y="1"/>
                </a:cxn>
                <a:cxn ang="0">
                  <a:pos x="45" y="3"/>
                </a:cxn>
                <a:cxn ang="0">
                  <a:pos x="48" y="4"/>
                </a:cxn>
                <a:cxn ang="0">
                  <a:pos x="49" y="5"/>
                </a:cxn>
                <a:cxn ang="0">
                  <a:pos x="50" y="13"/>
                </a:cxn>
                <a:cxn ang="0">
                  <a:pos x="43" y="11"/>
                </a:cxn>
                <a:cxn ang="0">
                  <a:pos x="36" y="10"/>
                </a:cxn>
                <a:cxn ang="0">
                  <a:pos x="27" y="9"/>
                </a:cxn>
                <a:cxn ang="0">
                  <a:pos x="22" y="13"/>
                </a:cxn>
                <a:cxn ang="0">
                  <a:pos x="27" y="23"/>
                </a:cxn>
                <a:cxn ang="0">
                  <a:pos x="33" y="29"/>
                </a:cxn>
                <a:cxn ang="0">
                  <a:pos x="41" y="34"/>
                </a:cxn>
                <a:cxn ang="0">
                  <a:pos x="47" y="39"/>
                </a:cxn>
                <a:cxn ang="0">
                  <a:pos x="52" y="47"/>
                </a:cxn>
                <a:cxn ang="0">
                  <a:pos x="54" y="66"/>
                </a:cxn>
                <a:cxn ang="0">
                  <a:pos x="51" y="74"/>
                </a:cxn>
                <a:cxn ang="0">
                  <a:pos x="44" y="83"/>
                </a:cxn>
                <a:cxn ang="0">
                  <a:pos x="35" y="87"/>
                </a:cxn>
                <a:cxn ang="0">
                  <a:pos x="23" y="88"/>
                </a:cxn>
                <a:cxn ang="0">
                  <a:pos x="15" y="86"/>
                </a:cxn>
                <a:cxn ang="0">
                  <a:pos x="7" y="81"/>
                </a:cxn>
                <a:cxn ang="0">
                  <a:pos x="1" y="67"/>
                </a:cxn>
                <a:cxn ang="0">
                  <a:pos x="1" y="51"/>
                </a:cxn>
                <a:cxn ang="0">
                  <a:pos x="10" y="37"/>
                </a:cxn>
                <a:cxn ang="0">
                  <a:pos x="19" y="30"/>
                </a:cxn>
                <a:cxn ang="0">
                  <a:pos x="15" y="27"/>
                </a:cxn>
                <a:cxn ang="0">
                  <a:pos x="11" y="19"/>
                </a:cxn>
                <a:cxn ang="0">
                  <a:pos x="12" y="10"/>
                </a:cxn>
                <a:cxn ang="0">
                  <a:pos x="16" y="4"/>
                </a:cxn>
                <a:cxn ang="0">
                  <a:pos x="22" y="1"/>
                </a:cxn>
                <a:cxn ang="0">
                  <a:pos x="30" y="0"/>
                </a:cxn>
              </a:cxnLst>
              <a:rect l="0" t="0" r="r" b="b"/>
              <a:pathLst>
                <a:path w="54" h="88">
                  <a:moveTo>
                    <a:pt x="27" y="36"/>
                  </a:moveTo>
                  <a:lnTo>
                    <a:pt x="24" y="37"/>
                  </a:lnTo>
                  <a:lnTo>
                    <a:pt x="20" y="40"/>
                  </a:lnTo>
                  <a:lnTo>
                    <a:pt x="18" y="41"/>
                  </a:lnTo>
                  <a:lnTo>
                    <a:pt x="16" y="46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1" y="61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13" y="71"/>
                  </a:lnTo>
                  <a:lnTo>
                    <a:pt x="15" y="74"/>
                  </a:lnTo>
                  <a:lnTo>
                    <a:pt x="17" y="76"/>
                  </a:lnTo>
                  <a:lnTo>
                    <a:pt x="20" y="79"/>
                  </a:lnTo>
                  <a:lnTo>
                    <a:pt x="24" y="80"/>
                  </a:lnTo>
                  <a:lnTo>
                    <a:pt x="31" y="80"/>
                  </a:lnTo>
                  <a:lnTo>
                    <a:pt x="34" y="79"/>
                  </a:lnTo>
                  <a:lnTo>
                    <a:pt x="37" y="76"/>
                  </a:lnTo>
                  <a:lnTo>
                    <a:pt x="42" y="72"/>
                  </a:lnTo>
                  <a:lnTo>
                    <a:pt x="43" y="69"/>
                  </a:lnTo>
                  <a:lnTo>
                    <a:pt x="44" y="65"/>
                  </a:lnTo>
                  <a:lnTo>
                    <a:pt x="44" y="57"/>
                  </a:lnTo>
                  <a:lnTo>
                    <a:pt x="41" y="48"/>
                  </a:lnTo>
                  <a:lnTo>
                    <a:pt x="32" y="39"/>
                  </a:lnTo>
                  <a:lnTo>
                    <a:pt x="27" y="36"/>
                  </a:lnTo>
                  <a:close/>
                  <a:moveTo>
                    <a:pt x="30" y="0"/>
                  </a:moveTo>
                  <a:lnTo>
                    <a:pt x="33" y="1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13"/>
                  </a:lnTo>
                  <a:lnTo>
                    <a:pt x="47" y="13"/>
                  </a:lnTo>
                  <a:lnTo>
                    <a:pt x="43" y="11"/>
                  </a:lnTo>
                  <a:lnTo>
                    <a:pt x="39" y="10"/>
                  </a:lnTo>
                  <a:lnTo>
                    <a:pt x="36" y="10"/>
                  </a:lnTo>
                  <a:lnTo>
                    <a:pt x="33" y="9"/>
                  </a:lnTo>
                  <a:lnTo>
                    <a:pt x="27" y="9"/>
                  </a:lnTo>
                  <a:lnTo>
                    <a:pt x="25" y="10"/>
                  </a:lnTo>
                  <a:lnTo>
                    <a:pt x="22" y="13"/>
                  </a:lnTo>
                  <a:lnTo>
                    <a:pt x="22" y="18"/>
                  </a:lnTo>
                  <a:lnTo>
                    <a:pt x="27" y="23"/>
                  </a:lnTo>
                  <a:lnTo>
                    <a:pt x="29" y="24"/>
                  </a:lnTo>
                  <a:lnTo>
                    <a:pt x="33" y="29"/>
                  </a:lnTo>
                  <a:lnTo>
                    <a:pt x="37" y="31"/>
                  </a:lnTo>
                  <a:lnTo>
                    <a:pt x="41" y="34"/>
                  </a:lnTo>
                  <a:lnTo>
                    <a:pt x="45" y="36"/>
                  </a:lnTo>
                  <a:lnTo>
                    <a:pt x="47" y="39"/>
                  </a:lnTo>
                  <a:lnTo>
                    <a:pt x="50" y="44"/>
                  </a:lnTo>
                  <a:lnTo>
                    <a:pt x="52" y="47"/>
                  </a:lnTo>
                  <a:lnTo>
                    <a:pt x="54" y="55"/>
                  </a:lnTo>
                  <a:lnTo>
                    <a:pt x="54" y="66"/>
                  </a:lnTo>
                  <a:lnTo>
                    <a:pt x="52" y="71"/>
                  </a:lnTo>
                  <a:lnTo>
                    <a:pt x="51" y="74"/>
                  </a:lnTo>
                  <a:lnTo>
                    <a:pt x="49" y="77"/>
                  </a:lnTo>
                  <a:lnTo>
                    <a:pt x="44" y="83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1" y="88"/>
                  </a:lnTo>
                  <a:lnTo>
                    <a:pt x="23" y="88"/>
                  </a:lnTo>
                  <a:lnTo>
                    <a:pt x="18" y="87"/>
                  </a:lnTo>
                  <a:lnTo>
                    <a:pt x="15" y="86"/>
                  </a:lnTo>
                  <a:lnTo>
                    <a:pt x="11" y="84"/>
                  </a:lnTo>
                  <a:lnTo>
                    <a:pt x="7" y="81"/>
                  </a:lnTo>
                  <a:lnTo>
                    <a:pt x="3" y="72"/>
                  </a:lnTo>
                  <a:lnTo>
                    <a:pt x="1" y="67"/>
                  </a:lnTo>
                  <a:lnTo>
                    <a:pt x="0" y="61"/>
                  </a:lnTo>
                  <a:lnTo>
                    <a:pt x="1" y="51"/>
                  </a:lnTo>
                  <a:lnTo>
                    <a:pt x="6" y="42"/>
                  </a:lnTo>
                  <a:lnTo>
                    <a:pt x="10" y="37"/>
                  </a:lnTo>
                  <a:lnTo>
                    <a:pt x="14" y="33"/>
                  </a:lnTo>
                  <a:lnTo>
                    <a:pt x="19" y="30"/>
                  </a:lnTo>
                  <a:lnTo>
                    <a:pt x="17" y="28"/>
                  </a:lnTo>
                  <a:lnTo>
                    <a:pt x="15" y="27"/>
                  </a:lnTo>
                  <a:lnTo>
                    <a:pt x="13" y="22"/>
                  </a:lnTo>
                  <a:lnTo>
                    <a:pt x="11" y="19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6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59" name="Freeform 287"/>
            <p:cNvSpPr>
              <a:spLocks noEditPoints="1"/>
            </p:cNvSpPr>
            <p:nvPr/>
          </p:nvSpPr>
          <p:spPr bwMode="auto">
            <a:xfrm>
              <a:off x="4054" y="1204"/>
              <a:ext cx="46" cy="90"/>
            </a:xfrm>
            <a:custGeom>
              <a:avLst/>
              <a:gdLst/>
              <a:ahLst/>
              <a:cxnLst>
                <a:cxn ang="0">
                  <a:pos x="28" y="30"/>
                </a:cxn>
                <a:cxn ang="0">
                  <a:pos x="41" y="33"/>
                </a:cxn>
                <a:cxn ang="0">
                  <a:pos x="45" y="35"/>
                </a:cxn>
                <a:cxn ang="0">
                  <a:pos x="42" y="42"/>
                </a:cxn>
                <a:cxn ang="0">
                  <a:pos x="33" y="38"/>
                </a:cxn>
                <a:cxn ang="0">
                  <a:pos x="22" y="37"/>
                </a:cxn>
                <a:cxn ang="0">
                  <a:pos x="14" y="42"/>
                </a:cxn>
                <a:cxn ang="0">
                  <a:pos x="13" y="48"/>
                </a:cxn>
                <a:cxn ang="0">
                  <a:pos x="15" y="51"/>
                </a:cxn>
                <a:cxn ang="0">
                  <a:pos x="18" y="53"/>
                </a:cxn>
                <a:cxn ang="0">
                  <a:pos x="36" y="54"/>
                </a:cxn>
                <a:cxn ang="0">
                  <a:pos x="38" y="55"/>
                </a:cxn>
                <a:cxn ang="0">
                  <a:pos x="37" y="61"/>
                </a:cxn>
                <a:cxn ang="0">
                  <a:pos x="19" y="63"/>
                </a:cxn>
                <a:cxn ang="0">
                  <a:pos x="11" y="68"/>
                </a:cxn>
                <a:cxn ang="0">
                  <a:pos x="10" y="72"/>
                </a:cxn>
                <a:cxn ang="0">
                  <a:pos x="15" y="79"/>
                </a:cxn>
                <a:cxn ang="0">
                  <a:pos x="19" y="81"/>
                </a:cxn>
                <a:cxn ang="0">
                  <a:pos x="29" y="82"/>
                </a:cxn>
                <a:cxn ang="0">
                  <a:pos x="36" y="81"/>
                </a:cxn>
                <a:cxn ang="0">
                  <a:pos x="41" y="78"/>
                </a:cxn>
                <a:cxn ang="0">
                  <a:pos x="43" y="77"/>
                </a:cxn>
                <a:cxn ang="0">
                  <a:pos x="46" y="78"/>
                </a:cxn>
                <a:cxn ang="0">
                  <a:pos x="45" y="83"/>
                </a:cxn>
                <a:cxn ang="0">
                  <a:pos x="44" y="86"/>
                </a:cxn>
                <a:cxn ang="0">
                  <a:pos x="42" y="87"/>
                </a:cxn>
                <a:cxn ang="0">
                  <a:pos x="37" y="89"/>
                </a:cxn>
                <a:cxn ang="0">
                  <a:pos x="30" y="90"/>
                </a:cxn>
                <a:cxn ang="0">
                  <a:pos x="14" y="89"/>
                </a:cxn>
                <a:cxn ang="0">
                  <a:pos x="6" y="86"/>
                </a:cxn>
                <a:cxn ang="0">
                  <a:pos x="0" y="73"/>
                </a:cxn>
                <a:cxn ang="0">
                  <a:pos x="3" y="64"/>
                </a:cxn>
                <a:cxn ang="0">
                  <a:pos x="7" y="60"/>
                </a:cxn>
                <a:cxn ang="0">
                  <a:pos x="7" y="56"/>
                </a:cxn>
                <a:cxn ang="0">
                  <a:pos x="5" y="53"/>
                </a:cxn>
                <a:cxn ang="0">
                  <a:pos x="3" y="50"/>
                </a:cxn>
                <a:cxn ang="0">
                  <a:pos x="2" y="46"/>
                </a:cxn>
                <a:cxn ang="0">
                  <a:pos x="6" y="36"/>
                </a:cxn>
                <a:cxn ang="0">
                  <a:pos x="11" y="32"/>
                </a:cxn>
                <a:cxn ang="0">
                  <a:pos x="25" y="29"/>
                </a:cxn>
                <a:cxn ang="0">
                  <a:pos x="35" y="0"/>
                </a:cxn>
                <a:cxn ang="0">
                  <a:pos x="36" y="1"/>
                </a:cxn>
                <a:cxn ang="0">
                  <a:pos x="28" y="20"/>
                </a:cxn>
                <a:cxn ang="0">
                  <a:pos x="27" y="21"/>
                </a:cxn>
                <a:cxn ang="0">
                  <a:pos x="24" y="22"/>
                </a:cxn>
                <a:cxn ang="0">
                  <a:pos x="21" y="21"/>
                </a:cxn>
                <a:cxn ang="0">
                  <a:pos x="25" y="2"/>
                </a:cxn>
                <a:cxn ang="0">
                  <a:pos x="27" y="1"/>
                </a:cxn>
              </a:cxnLst>
              <a:rect l="0" t="0" r="r" b="b"/>
              <a:pathLst>
                <a:path w="46" h="90">
                  <a:moveTo>
                    <a:pt x="25" y="29"/>
                  </a:moveTo>
                  <a:lnTo>
                    <a:pt x="28" y="30"/>
                  </a:lnTo>
                  <a:lnTo>
                    <a:pt x="35" y="30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8" y="40"/>
                  </a:lnTo>
                  <a:lnTo>
                    <a:pt x="33" y="38"/>
                  </a:lnTo>
                  <a:lnTo>
                    <a:pt x="29" y="37"/>
                  </a:lnTo>
                  <a:lnTo>
                    <a:pt x="22" y="37"/>
                  </a:lnTo>
                  <a:lnTo>
                    <a:pt x="16" y="40"/>
                  </a:lnTo>
                  <a:lnTo>
                    <a:pt x="14" y="42"/>
                  </a:lnTo>
                  <a:lnTo>
                    <a:pt x="13" y="44"/>
                  </a:lnTo>
                  <a:lnTo>
                    <a:pt x="13" y="48"/>
                  </a:lnTo>
                  <a:lnTo>
                    <a:pt x="14" y="50"/>
                  </a:lnTo>
                  <a:lnTo>
                    <a:pt x="15" y="51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21" y="54"/>
                  </a:lnTo>
                  <a:lnTo>
                    <a:pt x="36" y="54"/>
                  </a:lnTo>
                  <a:lnTo>
                    <a:pt x="37" y="55"/>
                  </a:lnTo>
                  <a:lnTo>
                    <a:pt x="38" y="55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19" y="63"/>
                  </a:lnTo>
                  <a:lnTo>
                    <a:pt x="15" y="65"/>
                  </a:lnTo>
                  <a:lnTo>
                    <a:pt x="11" y="68"/>
                  </a:lnTo>
                  <a:lnTo>
                    <a:pt x="11" y="70"/>
                  </a:lnTo>
                  <a:lnTo>
                    <a:pt x="10" y="72"/>
                  </a:lnTo>
                  <a:lnTo>
                    <a:pt x="11" y="76"/>
                  </a:lnTo>
                  <a:lnTo>
                    <a:pt x="15" y="79"/>
                  </a:lnTo>
                  <a:lnTo>
                    <a:pt x="17" y="81"/>
                  </a:lnTo>
                  <a:lnTo>
                    <a:pt x="19" y="81"/>
                  </a:lnTo>
                  <a:lnTo>
                    <a:pt x="22" y="82"/>
                  </a:lnTo>
                  <a:lnTo>
                    <a:pt x="29" y="82"/>
                  </a:lnTo>
                  <a:lnTo>
                    <a:pt x="33" y="81"/>
                  </a:lnTo>
                  <a:lnTo>
                    <a:pt x="36" y="81"/>
                  </a:lnTo>
                  <a:lnTo>
                    <a:pt x="39" y="79"/>
                  </a:lnTo>
                  <a:lnTo>
                    <a:pt x="41" y="78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4" y="76"/>
                  </a:lnTo>
                  <a:lnTo>
                    <a:pt x="46" y="78"/>
                  </a:lnTo>
                  <a:lnTo>
                    <a:pt x="46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2" y="87"/>
                  </a:lnTo>
                  <a:lnTo>
                    <a:pt x="40" y="88"/>
                  </a:lnTo>
                  <a:lnTo>
                    <a:pt x="37" y="89"/>
                  </a:lnTo>
                  <a:lnTo>
                    <a:pt x="34" y="89"/>
                  </a:lnTo>
                  <a:lnTo>
                    <a:pt x="30" y="90"/>
                  </a:lnTo>
                  <a:lnTo>
                    <a:pt x="19" y="90"/>
                  </a:lnTo>
                  <a:lnTo>
                    <a:pt x="14" y="89"/>
                  </a:lnTo>
                  <a:lnTo>
                    <a:pt x="9" y="87"/>
                  </a:lnTo>
                  <a:lnTo>
                    <a:pt x="6" y="86"/>
                  </a:lnTo>
                  <a:lnTo>
                    <a:pt x="2" y="79"/>
                  </a:lnTo>
                  <a:lnTo>
                    <a:pt x="0" y="73"/>
                  </a:lnTo>
                  <a:lnTo>
                    <a:pt x="1" y="68"/>
                  </a:lnTo>
                  <a:lnTo>
                    <a:pt x="3" y="64"/>
                  </a:lnTo>
                  <a:lnTo>
                    <a:pt x="5" y="63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7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2" y="46"/>
                  </a:lnTo>
                  <a:lnTo>
                    <a:pt x="4" y="39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11" y="32"/>
                  </a:lnTo>
                  <a:lnTo>
                    <a:pt x="20" y="30"/>
                  </a:lnTo>
                  <a:lnTo>
                    <a:pt x="25" y="29"/>
                  </a:lnTo>
                  <a:close/>
                  <a:moveTo>
                    <a:pt x="28" y="0"/>
                  </a:move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0" name="Freeform 288"/>
            <p:cNvSpPr>
              <a:spLocks noEditPoints="1"/>
            </p:cNvSpPr>
            <p:nvPr/>
          </p:nvSpPr>
          <p:spPr bwMode="auto">
            <a:xfrm>
              <a:off x="4110" y="1235"/>
              <a:ext cx="59" cy="59"/>
            </a:xfrm>
            <a:custGeom>
              <a:avLst/>
              <a:gdLst/>
              <a:ahLst/>
              <a:cxnLst>
                <a:cxn ang="0">
                  <a:pos x="25" y="8"/>
                </a:cxn>
                <a:cxn ang="0">
                  <a:pos x="21" y="9"/>
                </a:cxn>
                <a:cxn ang="0">
                  <a:pos x="15" y="13"/>
                </a:cxn>
                <a:cxn ang="0">
                  <a:pos x="12" y="17"/>
                </a:cxn>
                <a:cxn ang="0">
                  <a:pos x="11" y="21"/>
                </a:cxn>
                <a:cxn ang="0">
                  <a:pos x="10" y="24"/>
                </a:cxn>
                <a:cxn ang="0">
                  <a:pos x="10" y="34"/>
                </a:cxn>
                <a:cxn ang="0">
                  <a:pos x="11" y="38"/>
                </a:cxn>
                <a:cxn ang="0">
                  <a:pos x="12" y="41"/>
                </a:cxn>
                <a:cxn ang="0">
                  <a:pos x="15" y="44"/>
                </a:cxn>
                <a:cxn ang="0">
                  <a:pos x="19" y="48"/>
                </a:cxn>
                <a:cxn ang="0">
                  <a:pos x="23" y="51"/>
                </a:cxn>
                <a:cxn ang="0">
                  <a:pos x="27" y="51"/>
                </a:cxn>
                <a:cxn ang="0">
                  <a:pos x="36" y="48"/>
                </a:cxn>
                <a:cxn ang="0">
                  <a:pos x="39" y="45"/>
                </a:cxn>
                <a:cxn ang="0">
                  <a:pos x="41" y="42"/>
                </a:cxn>
                <a:cxn ang="0">
                  <a:pos x="43" y="32"/>
                </a:cxn>
                <a:cxn ang="0">
                  <a:pos x="42" y="27"/>
                </a:cxn>
                <a:cxn ang="0">
                  <a:pos x="42" y="24"/>
                </a:cxn>
                <a:cxn ang="0">
                  <a:pos x="39" y="15"/>
                </a:cxn>
                <a:cxn ang="0">
                  <a:pos x="35" y="10"/>
                </a:cxn>
                <a:cxn ang="0">
                  <a:pos x="31" y="8"/>
                </a:cxn>
                <a:cxn ang="0">
                  <a:pos x="25" y="8"/>
                </a:cxn>
                <a:cxn ang="0">
                  <a:pos x="25" y="0"/>
                </a:cxn>
                <a:cxn ang="0">
                  <a:pos x="58" y="0"/>
                </a:cxn>
                <a:cxn ang="0">
                  <a:pos x="59" y="1"/>
                </a:cxn>
                <a:cxn ang="0">
                  <a:pos x="59" y="6"/>
                </a:cxn>
                <a:cxn ang="0">
                  <a:pos x="57" y="8"/>
                </a:cxn>
                <a:cxn ang="0">
                  <a:pos x="43" y="8"/>
                </a:cxn>
                <a:cxn ang="0">
                  <a:pos x="45" y="9"/>
                </a:cxn>
                <a:cxn ang="0">
                  <a:pos x="47" y="12"/>
                </a:cxn>
                <a:cxn ang="0">
                  <a:pos x="49" y="15"/>
                </a:cxn>
                <a:cxn ang="0">
                  <a:pos x="53" y="24"/>
                </a:cxn>
                <a:cxn ang="0">
                  <a:pos x="53" y="37"/>
                </a:cxn>
                <a:cxn ang="0">
                  <a:pos x="51" y="42"/>
                </a:cxn>
                <a:cxn ang="0">
                  <a:pos x="49" y="46"/>
                </a:cxn>
                <a:cxn ang="0">
                  <a:pos x="46" y="51"/>
                </a:cxn>
                <a:cxn ang="0">
                  <a:pos x="44" y="53"/>
                </a:cxn>
                <a:cxn ang="0">
                  <a:pos x="38" y="57"/>
                </a:cxn>
                <a:cxn ang="0">
                  <a:pos x="35" y="58"/>
                </a:cxn>
                <a:cxn ang="0">
                  <a:pos x="30" y="59"/>
                </a:cxn>
                <a:cxn ang="0">
                  <a:pos x="22" y="59"/>
                </a:cxn>
                <a:cxn ang="0">
                  <a:pos x="18" y="58"/>
                </a:cxn>
                <a:cxn ang="0">
                  <a:pos x="15" y="57"/>
                </a:cxn>
                <a:cxn ang="0">
                  <a:pos x="10" y="55"/>
                </a:cxn>
                <a:cxn ang="0">
                  <a:pos x="6" y="52"/>
                </a:cxn>
                <a:cxn ang="0">
                  <a:pos x="4" y="47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7"/>
                </a:cxn>
                <a:cxn ang="0">
                  <a:pos x="4" y="11"/>
                </a:cxn>
                <a:cxn ang="0">
                  <a:pos x="7" y="7"/>
                </a:cxn>
                <a:cxn ang="0">
                  <a:pos x="13" y="3"/>
                </a:cxn>
                <a:cxn ang="0">
                  <a:pos x="20" y="1"/>
                </a:cxn>
                <a:cxn ang="0">
                  <a:pos x="25" y="0"/>
                </a:cxn>
              </a:cxnLst>
              <a:rect l="0" t="0" r="r" b="b"/>
              <a:pathLst>
                <a:path w="59" h="59">
                  <a:moveTo>
                    <a:pt x="25" y="8"/>
                  </a:moveTo>
                  <a:lnTo>
                    <a:pt x="21" y="9"/>
                  </a:lnTo>
                  <a:lnTo>
                    <a:pt x="15" y="13"/>
                  </a:lnTo>
                  <a:lnTo>
                    <a:pt x="12" y="17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10" y="34"/>
                  </a:lnTo>
                  <a:lnTo>
                    <a:pt x="11" y="38"/>
                  </a:lnTo>
                  <a:lnTo>
                    <a:pt x="12" y="41"/>
                  </a:lnTo>
                  <a:lnTo>
                    <a:pt x="15" y="44"/>
                  </a:lnTo>
                  <a:lnTo>
                    <a:pt x="19" y="48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36" y="48"/>
                  </a:lnTo>
                  <a:lnTo>
                    <a:pt x="39" y="45"/>
                  </a:lnTo>
                  <a:lnTo>
                    <a:pt x="41" y="42"/>
                  </a:lnTo>
                  <a:lnTo>
                    <a:pt x="43" y="32"/>
                  </a:lnTo>
                  <a:lnTo>
                    <a:pt x="42" y="27"/>
                  </a:lnTo>
                  <a:lnTo>
                    <a:pt x="42" y="24"/>
                  </a:lnTo>
                  <a:lnTo>
                    <a:pt x="39" y="15"/>
                  </a:lnTo>
                  <a:lnTo>
                    <a:pt x="35" y="10"/>
                  </a:lnTo>
                  <a:lnTo>
                    <a:pt x="31" y="8"/>
                  </a:lnTo>
                  <a:lnTo>
                    <a:pt x="25" y="8"/>
                  </a:lnTo>
                  <a:close/>
                  <a:moveTo>
                    <a:pt x="25" y="0"/>
                  </a:moveTo>
                  <a:lnTo>
                    <a:pt x="58" y="0"/>
                  </a:lnTo>
                  <a:lnTo>
                    <a:pt x="59" y="1"/>
                  </a:lnTo>
                  <a:lnTo>
                    <a:pt x="59" y="6"/>
                  </a:lnTo>
                  <a:lnTo>
                    <a:pt x="57" y="8"/>
                  </a:lnTo>
                  <a:lnTo>
                    <a:pt x="43" y="8"/>
                  </a:lnTo>
                  <a:lnTo>
                    <a:pt x="45" y="9"/>
                  </a:lnTo>
                  <a:lnTo>
                    <a:pt x="47" y="12"/>
                  </a:lnTo>
                  <a:lnTo>
                    <a:pt x="49" y="15"/>
                  </a:lnTo>
                  <a:lnTo>
                    <a:pt x="53" y="24"/>
                  </a:lnTo>
                  <a:lnTo>
                    <a:pt x="53" y="37"/>
                  </a:lnTo>
                  <a:lnTo>
                    <a:pt x="51" y="42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4" y="53"/>
                  </a:lnTo>
                  <a:lnTo>
                    <a:pt x="38" y="57"/>
                  </a:lnTo>
                  <a:lnTo>
                    <a:pt x="35" y="58"/>
                  </a:lnTo>
                  <a:lnTo>
                    <a:pt x="30" y="59"/>
                  </a:lnTo>
                  <a:lnTo>
                    <a:pt x="22" y="59"/>
                  </a:lnTo>
                  <a:lnTo>
                    <a:pt x="18" y="58"/>
                  </a:lnTo>
                  <a:lnTo>
                    <a:pt x="15" y="57"/>
                  </a:lnTo>
                  <a:lnTo>
                    <a:pt x="10" y="55"/>
                  </a:lnTo>
                  <a:lnTo>
                    <a:pt x="6" y="52"/>
                  </a:lnTo>
                  <a:lnTo>
                    <a:pt x="4" y="47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3" y="3"/>
                  </a:lnTo>
                  <a:lnTo>
                    <a:pt x="20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1" name="Freeform 289"/>
            <p:cNvSpPr>
              <a:spLocks/>
            </p:cNvSpPr>
            <p:nvPr/>
          </p:nvSpPr>
          <p:spPr bwMode="auto">
            <a:xfrm>
              <a:off x="4177" y="1233"/>
              <a:ext cx="46" cy="61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36" y="2"/>
                </a:cxn>
                <a:cxn ang="0">
                  <a:pos x="41" y="4"/>
                </a:cxn>
                <a:cxn ang="0">
                  <a:pos x="45" y="6"/>
                </a:cxn>
                <a:cxn ang="0">
                  <a:pos x="41" y="13"/>
                </a:cxn>
                <a:cxn ang="0">
                  <a:pos x="32" y="9"/>
                </a:cxn>
                <a:cxn ang="0">
                  <a:pos x="21" y="8"/>
                </a:cxn>
                <a:cxn ang="0">
                  <a:pos x="13" y="13"/>
                </a:cxn>
                <a:cxn ang="0">
                  <a:pos x="12" y="17"/>
                </a:cxn>
                <a:cxn ang="0">
                  <a:pos x="13" y="21"/>
                </a:cxn>
                <a:cxn ang="0">
                  <a:pos x="20" y="25"/>
                </a:cxn>
                <a:cxn ang="0">
                  <a:pos x="36" y="26"/>
                </a:cxn>
                <a:cxn ang="0">
                  <a:pos x="37" y="32"/>
                </a:cxn>
                <a:cxn ang="0">
                  <a:pos x="36" y="34"/>
                </a:cxn>
                <a:cxn ang="0">
                  <a:pos x="14" y="36"/>
                </a:cxn>
                <a:cxn ang="0">
                  <a:pos x="11" y="47"/>
                </a:cxn>
                <a:cxn ang="0">
                  <a:pos x="14" y="50"/>
                </a:cxn>
                <a:cxn ang="0">
                  <a:pos x="18" y="52"/>
                </a:cxn>
                <a:cxn ang="0">
                  <a:pos x="29" y="53"/>
                </a:cxn>
                <a:cxn ang="0">
                  <a:pos x="35" y="52"/>
                </a:cxn>
                <a:cxn ang="0">
                  <a:pos x="40" y="49"/>
                </a:cxn>
                <a:cxn ang="0">
                  <a:pos x="44" y="48"/>
                </a:cxn>
                <a:cxn ang="0">
                  <a:pos x="45" y="48"/>
                </a:cxn>
                <a:cxn ang="0">
                  <a:pos x="46" y="55"/>
                </a:cxn>
                <a:cxn ang="0">
                  <a:pos x="45" y="56"/>
                </a:cxn>
                <a:cxn ang="0">
                  <a:pos x="39" y="59"/>
                </a:cxn>
                <a:cxn ang="0">
                  <a:pos x="33" y="60"/>
                </a:cxn>
                <a:cxn ang="0">
                  <a:pos x="18" y="61"/>
                </a:cxn>
                <a:cxn ang="0">
                  <a:pos x="9" y="58"/>
                </a:cxn>
                <a:cxn ang="0">
                  <a:pos x="1" y="50"/>
                </a:cxn>
                <a:cxn ang="0">
                  <a:pos x="0" y="39"/>
                </a:cxn>
                <a:cxn ang="0">
                  <a:pos x="7" y="31"/>
                </a:cxn>
                <a:cxn ang="0">
                  <a:pos x="12" y="29"/>
                </a:cxn>
                <a:cxn ang="0">
                  <a:pos x="7" y="27"/>
                </a:cxn>
                <a:cxn ang="0">
                  <a:pos x="5" y="24"/>
                </a:cxn>
                <a:cxn ang="0">
                  <a:pos x="2" y="21"/>
                </a:cxn>
                <a:cxn ang="0">
                  <a:pos x="3" y="10"/>
                </a:cxn>
                <a:cxn ang="0">
                  <a:pos x="8" y="5"/>
                </a:cxn>
                <a:cxn ang="0">
                  <a:pos x="19" y="1"/>
                </a:cxn>
              </a:cxnLst>
              <a:rect l="0" t="0" r="r" b="b"/>
              <a:pathLst>
                <a:path w="46" h="61">
                  <a:moveTo>
                    <a:pt x="25" y="0"/>
                  </a:moveTo>
                  <a:lnTo>
                    <a:pt x="28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6"/>
                  </a:lnTo>
                  <a:lnTo>
                    <a:pt x="45" y="13"/>
                  </a:lnTo>
                  <a:lnTo>
                    <a:pt x="41" y="13"/>
                  </a:lnTo>
                  <a:lnTo>
                    <a:pt x="37" y="11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1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4" y="22"/>
                  </a:lnTo>
                  <a:lnTo>
                    <a:pt x="20" y="25"/>
                  </a:lnTo>
                  <a:lnTo>
                    <a:pt x="35" y="25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7" y="32"/>
                  </a:lnTo>
                  <a:lnTo>
                    <a:pt x="36" y="32"/>
                  </a:lnTo>
                  <a:lnTo>
                    <a:pt x="36" y="34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1" y="39"/>
                  </a:lnTo>
                  <a:lnTo>
                    <a:pt x="11" y="47"/>
                  </a:lnTo>
                  <a:lnTo>
                    <a:pt x="13" y="48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2" y="53"/>
                  </a:lnTo>
                  <a:lnTo>
                    <a:pt x="29" y="53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8" y="50"/>
                  </a:lnTo>
                  <a:lnTo>
                    <a:pt x="40" y="49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6" y="48"/>
                  </a:lnTo>
                  <a:lnTo>
                    <a:pt x="46" y="55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4" y="57"/>
                  </a:lnTo>
                  <a:lnTo>
                    <a:pt x="39" y="59"/>
                  </a:lnTo>
                  <a:lnTo>
                    <a:pt x="36" y="60"/>
                  </a:lnTo>
                  <a:lnTo>
                    <a:pt x="33" y="60"/>
                  </a:lnTo>
                  <a:lnTo>
                    <a:pt x="30" y="61"/>
                  </a:lnTo>
                  <a:lnTo>
                    <a:pt x="18" y="61"/>
                  </a:lnTo>
                  <a:lnTo>
                    <a:pt x="13" y="60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1" y="50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7" y="31"/>
                  </a:lnTo>
                  <a:lnTo>
                    <a:pt x="9" y="30"/>
                  </a:ln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2" name="Freeform 290"/>
            <p:cNvSpPr>
              <a:spLocks/>
            </p:cNvSpPr>
            <p:nvPr/>
          </p:nvSpPr>
          <p:spPr bwMode="auto">
            <a:xfrm>
              <a:off x="4237" y="1234"/>
              <a:ext cx="26" cy="6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0"/>
                </a:cxn>
                <a:cxn ang="0">
                  <a:pos x="9" y="1"/>
                </a:cxn>
                <a:cxn ang="0">
                  <a:pos x="11" y="1"/>
                </a:cxn>
                <a:cxn ang="0">
                  <a:pos x="11" y="44"/>
                </a:cxn>
                <a:cxn ang="0">
                  <a:pos x="12" y="46"/>
                </a:cxn>
                <a:cxn ang="0">
                  <a:pos x="12" y="48"/>
                </a:cxn>
                <a:cxn ang="0">
                  <a:pos x="14" y="51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3" y="51"/>
                </a:cxn>
                <a:cxn ang="0">
                  <a:pos x="26" y="51"/>
                </a:cxn>
                <a:cxn ang="0">
                  <a:pos x="26" y="58"/>
                </a:cxn>
                <a:cxn ang="0">
                  <a:pos x="25" y="59"/>
                </a:cxn>
                <a:cxn ang="0">
                  <a:pos x="22" y="59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9" y="59"/>
                </a:cxn>
                <a:cxn ang="0">
                  <a:pos x="7" y="58"/>
                </a:cxn>
                <a:cxn ang="0">
                  <a:pos x="5" y="56"/>
                </a:cxn>
                <a:cxn ang="0">
                  <a:pos x="3" y="53"/>
                </a:cxn>
                <a:cxn ang="0">
                  <a:pos x="1" y="49"/>
                </a:cxn>
                <a:cxn ang="0">
                  <a:pos x="1" y="45"/>
                </a:cxn>
                <a:cxn ang="0">
                  <a:pos x="0" y="41"/>
                </a:cxn>
                <a:cxn ang="0">
                  <a:pos x="0" y="2"/>
                </a:cxn>
                <a:cxn ang="0">
                  <a:pos x="3" y="0"/>
                </a:cxn>
              </a:cxnLst>
              <a:rect l="0" t="0" r="r" b="b"/>
              <a:pathLst>
                <a:path w="26" h="60">
                  <a:moveTo>
                    <a:pt x="3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4" y="51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3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25" y="59"/>
                  </a:lnTo>
                  <a:lnTo>
                    <a:pt x="22" y="59"/>
                  </a:lnTo>
                  <a:lnTo>
                    <a:pt x="20" y="60"/>
                  </a:lnTo>
                  <a:lnTo>
                    <a:pt x="12" y="60"/>
                  </a:lnTo>
                  <a:lnTo>
                    <a:pt x="9" y="59"/>
                  </a:lnTo>
                  <a:lnTo>
                    <a:pt x="7" y="58"/>
                  </a:lnTo>
                  <a:lnTo>
                    <a:pt x="5" y="56"/>
                  </a:lnTo>
                  <a:lnTo>
                    <a:pt x="3" y="53"/>
                  </a:lnTo>
                  <a:lnTo>
                    <a:pt x="1" y="49"/>
                  </a:lnTo>
                  <a:lnTo>
                    <a:pt x="1" y="45"/>
                  </a:lnTo>
                  <a:lnTo>
                    <a:pt x="0" y="41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3" name="Freeform 291"/>
            <p:cNvSpPr>
              <a:spLocks/>
            </p:cNvSpPr>
            <p:nvPr/>
          </p:nvSpPr>
          <p:spPr bwMode="auto">
            <a:xfrm>
              <a:off x="4269" y="1233"/>
              <a:ext cx="42" cy="81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33" y="2"/>
                </a:cxn>
                <a:cxn ang="0">
                  <a:pos x="39" y="4"/>
                </a:cxn>
                <a:cxn ang="0">
                  <a:pos x="41" y="8"/>
                </a:cxn>
                <a:cxn ang="0">
                  <a:pos x="42" y="11"/>
                </a:cxn>
                <a:cxn ang="0">
                  <a:pos x="41" y="14"/>
                </a:cxn>
                <a:cxn ang="0">
                  <a:pos x="37" y="12"/>
                </a:cxn>
                <a:cxn ang="0">
                  <a:pos x="34" y="10"/>
                </a:cxn>
                <a:cxn ang="0">
                  <a:pos x="22" y="9"/>
                </a:cxn>
                <a:cxn ang="0">
                  <a:pos x="15" y="14"/>
                </a:cxn>
                <a:cxn ang="0">
                  <a:pos x="12" y="21"/>
                </a:cxn>
                <a:cxn ang="0">
                  <a:pos x="11" y="35"/>
                </a:cxn>
                <a:cxn ang="0">
                  <a:pos x="13" y="42"/>
                </a:cxn>
                <a:cxn ang="0">
                  <a:pos x="16" y="45"/>
                </a:cxn>
                <a:cxn ang="0">
                  <a:pos x="23" y="50"/>
                </a:cxn>
                <a:cxn ang="0">
                  <a:pos x="30" y="52"/>
                </a:cxn>
                <a:cxn ang="0">
                  <a:pos x="35" y="54"/>
                </a:cxn>
                <a:cxn ang="0">
                  <a:pos x="41" y="59"/>
                </a:cxn>
                <a:cxn ang="0">
                  <a:pos x="42" y="67"/>
                </a:cxn>
                <a:cxn ang="0">
                  <a:pos x="41" y="73"/>
                </a:cxn>
                <a:cxn ang="0">
                  <a:pos x="37" y="79"/>
                </a:cxn>
                <a:cxn ang="0">
                  <a:pos x="36" y="80"/>
                </a:cxn>
                <a:cxn ang="0">
                  <a:pos x="29" y="81"/>
                </a:cxn>
                <a:cxn ang="0">
                  <a:pos x="29" y="79"/>
                </a:cxn>
                <a:cxn ang="0">
                  <a:pos x="31" y="76"/>
                </a:cxn>
                <a:cxn ang="0">
                  <a:pos x="32" y="72"/>
                </a:cxn>
                <a:cxn ang="0">
                  <a:pos x="33" y="64"/>
                </a:cxn>
                <a:cxn ang="0">
                  <a:pos x="26" y="60"/>
                </a:cxn>
                <a:cxn ang="0">
                  <a:pos x="21" y="59"/>
                </a:cxn>
                <a:cxn ang="0">
                  <a:pos x="13" y="56"/>
                </a:cxn>
                <a:cxn ang="0">
                  <a:pos x="5" y="50"/>
                </a:cxn>
                <a:cxn ang="0">
                  <a:pos x="2" y="43"/>
                </a:cxn>
                <a:cxn ang="0">
                  <a:pos x="0" y="38"/>
                </a:cxn>
                <a:cxn ang="0">
                  <a:pos x="2" y="17"/>
                </a:cxn>
                <a:cxn ang="0">
                  <a:pos x="7" y="7"/>
                </a:cxn>
                <a:cxn ang="0">
                  <a:pos x="16" y="2"/>
                </a:cxn>
                <a:cxn ang="0">
                  <a:pos x="25" y="0"/>
                </a:cxn>
              </a:cxnLst>
              <a:rect l="0" t="0" r="r" b="b"/>
              <a:pathLst>
                <a:path w="42" h="81">
                  <a:moveTo>
                    <a:pt x="25" y="0"/>
                  </a:moveTo>
                  <a:lnTo>
                    <a:pt x="29" y="1"/>
                  </a:lnTo>
                  <a:lnTo>
                    <a:pt x="31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1" y="8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7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2" y="9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14"/>
                  </a:lnTo>
                  <a:lnTo>
                    <a:pt x="13" y="18"/>
                  </a:lnTo>
                  <a:lnTo>
                    <a:pt x="12" y="21"/>
                  </a:lnTo>
                  <a:lnTo>
                    <a:pt x="11" y="25"/>
                  </a:lnTo>
                  <a:lnTo>
                    <a:pt x="11" y="35"/>
                  </a:lnTo>
                  <a:lnTo>
                    <a:pt x="12" y="39"/>
                  </a:lnTo>
                  <a:lnTo>
                    <a:pt x="13" y="42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20" y="49"/>
                  </a:lnTo>
                  <a:lnTo>
                    <a:pt x="23" y="50"/>
                  </a:lnTo>
                  <a:lnTo>
                    <a:pt x="26" y="50"/>
                  </a:lnTo>
                  <a:lnTo>
                    <a:pt x="30" y="52"/>
                  </a:lnTo>
                  <a:lnTo>
                    <a:pt x="32" y="53"/>
                  </a:lnTo>
                  <a:lnTo>
                    <a:pt x="35" y="54"/>
                  </a:lnTo>
                  <a:lnTo>
                    <a:pt x="37" y="55"/>
                  </a:lnTo>
                  <a:lnTo>
                    <a:pt x="41" y="59"/>
                  </a:lnTo>
                  <a:lnTo>
                    <a:pt x="42" y="61"/>
                  </a:lnTo>
                  <a:lnTo>
                    <a:pt x="42" y="67"/>
                  </a:lnTo>
                  <a:lnTo>
                    <a:pt x="41" y="71"/>
                  </a:lnTo>
                  <a:lnTo>
                    <a:pt x="41" y="73"/>
                  </a:lnTo>
                  <a:lnTo>
                    <a:pt x="39" y="77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6" y="80"/>
                  </a:lnTo>
                  <a:lnTo>
                    <a:pt x="36" y="81"/>
                  </a:lnTo>
                  <a:lnTo>
                    <a:pt x="29" y="81"/>
                  </a:lnTo>
                  <a:lnTo>
                    <a:pt x="27" y="80"/>
                  </a:lnTo>
                  <a:lnTo>
                    <a:pt x="29" y="79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1" y="74"/>
                  </a:lnTo>
                  <a:lnTo>
                    <a:pt x="32" y="72"/>
                  </a:lnTo>
                  <a:lnTo>
                    <a:pt x="33" y="69"/>
                  </a:lnTo>
                  <a:lnTo>
                    <a:pt x="33" y="64"/>
                  </a:lnTo>
                  <a:lnTo>
                    <a:pt x="31" y="62"/>
                  </a:lnTo>
                  <a:lnTo>
                    <a:pt x="26" y="60"/>
                  </a:lnTo>
                  <a:lnTo>
                    <a:pt x="23" y="60"/>
                  </a:lnTo>
                  <a:lnTo>
                    <a:pt x="21" y="59"/>
                  </a:lnTo>
                  <a:lnTo>
                    <a:pt x="15" y="57"/>
                  </a:lnTo>
                  <a:lnTo>
                    <a:pt x="13" y="56"/>
                  </a:lnTo>
                  <a:lnTo>
                    <a:pt x="10" y="55"/>
                  </a:lnTo>
                  <a:lnTo>
                    <a:pt x="5" y="50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4" name="Freeform 292"/>
            <p:cNvSpPr>
              <a:spLocks/>
            </p:cNvSpPr>
            <p:nvPr/>
          </p:nvSpPr>
          <p:spPr bwMode="auto">
            <a:xfrm>
              <a:off x="4348" y="1258"/>
              <a:ext cx="30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0"/>
                </a:cxn>
                <a:cxn ang="0">
                  <a:pos x="30" y="1"/>
                </a:cxn>
                <a:cxn ang="0">
                  <a:pos x="30" y="7"/>
                </a:cxn>
                <a:cxn ang="0">
                  <a:pos x="29" y="7"/>
                </a:cxn>
                <a:cxn ang="0">
                  <a:pos x="28" y="9"/>
                </a:cxn>
                <a:cxn ang="0">
                  <a:pos x="2" y="9"/>
                </a:cxn>
                <a:cxn ang="0">
                  <a:pos x="1" y="7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8" y="9"/>
                  </a:lnTo>
                  <a:lnTo>
                    <a:pt x="2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5" name="Freeform 293"/>
            <p:cNvSpPr>
              <a:spLocks/>
            </p:cNvSpPr>
            <p:nvPr/>
          </p:nvSpPr>
          <p:spPr bwMode="auto">
            <a:xfrm>
              <a:off x="4414" y="1212"/>
              <a:ext cx="59" cy="8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29" y="32"/>
                </a:cxn>
                <a:cxn ang="0">
                  <a:pos x="46" y="3"/>
                </a:cxn>
                <a:cxn ang="0">
                  <a:pos x="47" y="1"/>
                </a:cxn>
                <a:cxn ang="0">
                  <a:pos x="48" y="1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57" y="1"/>
                </a:cxn>
                <a:cxn ang="0">
                  <a:pos x="58" y="1"/>
                </a:cxn>
                <a:cxn ang="0">
                  <a:pos x="58" y="4"/>
                </a:cxn>
                <a:cxn ang="0">
                  <a:pos x="57" y="5"/>
                </a:cxn>
                <a:cxn ang="0">
                  <a:pos x="37" y="40"/>
                </a:cxn>
                <a:cxn ang="0">
                  <a:pos x="58" y="77"/>
                </a:cxn>
                <a:cxn ang="0">
                  <a:pos x="59" y="79"/>
                </a:cxn>
                <a:cxn ang="0">
                  <a:pos x="59" y="81"/>
                </a:cxn>
                <a:cxn ang="0">
                  <a:pos x="47" y="81"/>
                </a:cxn>
                <a:cxn ang="0">
                  <a:pos x="47" y="80"/>
                </a:cxn>
                <a:cxn ang="0">
                  <a:pos x="29" y="48"/>
                </a:cxn>
                <a:cxn ang="0">
                  <a:pos x="11" y="80"/>
                </a:cxn>
                <a:cxn ang="0">
                  <a:pos x="10" y="80"/>
                </a:cxn>
                <a:cxn ang="0">
                  <a:pos x="10" y="81"/>
                </a:cxn>
                <a:cxn ang="0">
                  <a:pos x="0" y="81"/>
                </a:cxn>
                <a:cxn ang="0">
                  <a:pos x="0" y="79"/>
                </a:cxn>
                <a:cxn ang="0">
                  <a:pos x="1" y="77"/>
                </a:cxn>
                <a:cxn ang="0">
                  <a:pos x="22" y="41"/>
                </a:cxn>
                <a:cxn ang="0">
                  <a:pos x="2" y="5"/>
                </a:cxn>
                <a:cxn ang="0">
                  <a:pos x="1" y="4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3" y="0"/>
                </a:cxn>
              </a:cxnLst>
              <a:rect l="0" t="0" r="r" b="b"/>
              <a:pathLst>
                <a:path w="59" h="81">
                  <a:moveTo>
                    <a:pt x="3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29" y="32"/>
                  </a:lnTo>
                  <a:lnTo>
                    <a:pt x="46" y="3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4"/>
                  </a:lnTo>
                  <a:lnTo>
                    <a:pt x="57" y="5"/>
                  </a:lnTo>
                  <a:lnTo>
                    <a:pt x="37" y="40"/>
                  </a:lnTo>
                  <a:lnTo>
                    <a:pt x="58" y="77"/>
                  </a:lnTo>
                  <a:lnTo>
                    <a:pt x="59" y="79"/>
                  </a:lnTo>
                  <a:lnTo>
                    <a:pt x="59" y="81"/>
                  </a:lnTo>
                  <a:lnTo>
                    <a:pt x="47" y="81"/>
                  </a:lnTo>
                  <a:lnTo>
                    <a:pt x="47" y="80"/>
                  </a:lnTo>
                  <a:lnTo>
                    <a:pt x="29" y="48"/>
                  </a:lnTo>
                  <a:lnTo>
                    <a:pt x="11" y="80"/>
                  </a:lnTo>
                  <a:lnTo>
                    <a:pt x="10" y="80"/>
                  </a:lnTo>
                  <a:lnTo>
                    <a:pt x="10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1" y="77"/>
                  </a:lnTo>
                  <a:lnTo>
                    <a:pt x="22" y="41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6" name="Freeform 294"/>
            <p:cNvSpPr>
              <a:spLocks/>
            </p:cNvSpPr>
            <p:nvPr/>
          </p:nvSpPr>
          <p:spPr bwMode="auto">
            <a:xfrm>
              <a:off x="4482" y="1234"/>
              <a:ext cx="75" cy="6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8" y="1"/>
                </a:cxn>
                <a:cxn ang="0">
                  <a:pos x="16" y="6"/>
                </a:cxn>
                <a:cxn ang="0">
                  <a:pos x="15" y="10"/>
                </a:cxn>
                <a:cxn ang="0">
                  <a:pos x="11" y="24"/>
                </a:cxn>
                <a:cxn ang="0">
                  <a:pos x="12" y="43"/>
                </a:cxn>
                <a:cxn ang="0">
                  <a:pos x="15" y="48"/>
                </a:cxn>
                <a:cxn ang="0">
                  <a:pos x="20" y="52"/>
                </a:cxn>
                <a:cxn ang="0">
                  <a:pos x="27" y="51"/>
                </a:cxn>
                <a:cxn ang="0">
                  <a:pos x="31" y="45"/>
                </a:cxn>
                <a:cxn ang="0">
                  <a:pos x="32" y="39"/>
                </a:cxn>
                <a:cxn ang="0">
                  <a:pos x="33" y="17"/>
                </a:cxn>
                <a:cxn ang="0">
                  <a:pos x="41" y="16"/>
                </a:cxn>
                <a:cxn ang="0">
                  <a:pos x="42" y="39"/>
                </a:cxn>
                <a:cxn ang="0">
                  <a:pos x="44" y="44"/>
                </a:cxn>
                <a:cxn ang="0">
                  <a:pos x="49" y="51"/>
                </a:cxn>
                <a:cxn ang="0">
                  <a:pos x="56" y="52"/>
                </a:cxn>
                <a:cxn ang="0">
                  <a:pos x="60" y="48"/>
                </a:cxn>
                <a:cxn ang="0">
                  <a:pos x="63" y="42"/>
                </a:cxn>
                <a:cxn ang="0">
                  <a:pos x="65" y="24"/>
                </a:cxn>
                <a:cxn ang="0">
                  <a:pos x="61" y="12"/>
                </a:cxn>
                <a:cxn ang="0">
                  <a:pos x="58" y="4"/>
                </a:cxn>
                <a:cxn ang="0">
                  <a:pos x="58" y="0"/>
                </a:cxn>
                <a:cxn ang="0">
                  <a:pos x="66" y="1"/>
                </a:cxn>
                <a:cxn ang="0">
                  <a:pos x="67" y="2"/>
                </a:cxn>
                <a:cxn ang="0">
                  <a:pos x="70" y="6"/>
                </a:cxn>
                <a:cxn ang="0">
                  <a:pos x="71" y="10"/>
                </a:cxn>
                <a:cxn ang="0">
                  <a:pos x="73" y="16"/>
                </a:cxn>
                <a:cxn ang="0">
                  <a:pos x="75" y="23"/>
                </a:cxn>
                <a:cxn ang="0">
                  <a:pos x="73" y="43"/>
                </a:cxn>
                <a:cxn ang="0">
                  <a:pos x="69" y="53"/>
                </a:cxn>
                <a:cxn ang="0">
                  <a:pos x="62" y="58"/>
                </a:cxn>
                <a:cxn ang="0">
                  <a:pos x="49" y="60"/>
                </a:cxn>
                <a:cxn ang="0">
                  <a:pos x="38" y="53"/>
                </a:cxn>
                <a:cxn ang="0">
                  <a:pos x="35" y="53"/>
                </a:cxn>
                <a:cxn ang="0">
                  <a:pos x="31" y="58"/>
                </a:cxn>
                <a:cxn ang="0">
                  <a:pos x="21" y="60"/>
                </a:cxn>
                <a:cxn ang="0">
                  <a:pos x="13" y="58"/>
                </a:cxn>
                <a:cxn ang="0">
                  <a:pos x="7" y="53"/>
                </a:cxn>
                <a:cxn ang="0">
                  <a:pos x="1" y="43"/>
                </a:cxn>
                <a:cxn ang="0">
                  <a:pos x="0" y="23"/>
                </a:cxn>
                <a:cxn ang="0">
                  <a:pos x="2" y="13"/>
                </a:cxn>
                <a:cxn ang="0">
                  <a:pos x="7" y="4"/>
                </a:cxn>
                <a:cxn ang="0">
                  <a:pos x="9" y="1"/>
                </a:cxn>
                <a:cxn ang="0">
                  <a:pos x="12" y="0"/>
                </a:cxn>
              </a:cxnLst>
              <a:rect l="0" t="0" r="r" b="b"/>
              <a:pathLst>
                <a:path w="75" h="60">
                  <a:moveTo>
                    <a:pt x="12" y="0"/>
                  </a:move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11" y="24"/>
                  </a:lnTo>
                  <a:lnTo>
                    <a:pt x="11" y="39"/>
                  </a:lnTo>
                  <a:lnTo>
                    <a:pt x="12" y="43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30" y="48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2" y="39"/>
                  </a:lnTo>
                  <a:lnTo>
                    <a:pt x="33" y="35"/>
                  </a:lnTo>
                  <a:lnTo>
                    <a:pt x="33" y="17"/>
                  </a:lnTo>
                  <a:lnTo>
                    <a:pt x="34" y="16"/>
                  </a:lnTo>
                  <a:lnTo>
                    <a:pt x="41" y="16"/>
                  </a:lnTo>
                  <a:lnTo>
                    <a:pt x="42" y="17"/>
                  </a:lnTo>
                  <a:lnTo>
                    <a:pt x="42" y="39"/>
                  </a:lnTo>
                  <a:lnTo>
                    <a:pt x="43" y="42"/>
                  </a:lnTo>
                  <a:lnTo>
                    <a:pt x="44" y="44"/>
                  </a:lnTo>
                  <a:lnTo>
                    <a:pt x="46" y="47"/>
                  </a:lnTo>
                  <a:lnTo>
                    <a:pt x="49" y="51"/>
                  </a:lnTo>
                  <a:lnTo>
                    <a:pt x="51" y="52"/>
                  </a:lnTo>
                  <a:lnTo>
                    <a:pt x="56" y="52"/>
                  </a:lnTo>
                  <a:lnTo>
                    <a:pt x="58" y="51"/>
                  </a:lnTo>
                  <a:lnTo>
                    <a:pt x="60" y="48"/>
                  </a:lnTo>
                  <a:lnTo>
                    <a:pt x="61" y="45"/>
                  </a:lnTo>
                  <a:lnTo>
                    <a:pt x="63" y="42"/>
                  </a:lnTo>
                  <a:lnTo>
                    <a:pt x="65" y="39"/>
                  </a:lnTo>
                  <a:lnTo>
                    <a:pt x="65" y="24"/>
                  </a:lnTo>
                  <a:lnTo>
                    <a:pt x="63" y="19"/>
                  </a:lnTo>
                  <a:lnTo>
                    <a:pt x="61" y="12"/>
                  </a:lnTo>
                  <a:lnTo>
                    <a:pt x="60" y="10"/>
                  </a:lnTo>
                  <a:lnTo>
                    <a:pt x="58" y="4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7" y="2"/>
                  </a:lnTo>
                  <a:lnTo>
                    <a:pt x="69" y="4"/>
                  </a:lnTo>
                  <a:lnTo>
                    <a:pt x="70" y="6"/>
                  </a:lnTo>
                  <a:lnTo>
                    <a:pt x="70" y="8"/>
                  </a:lnTo>
                  <a:lnTo>
                    <a:pt x="71" y="10"/>
                  </a:lnTo>
                  <a:lnTo>
                    <a:pt x="72" y="13"/>
                  </a:lnTo>
                  <a:lnTo>
                    <a:pt x="73" y="16"/>
                  </a:lnTo>
                  <a:lnTo>
                    <a:pt x="74" y="19"/>
                  </a:lnTo>
                  <a:lnTo>
                    <a:pt x="75" y="23"/>
                  </a:lnTo>
                  <a:lnTo>
                    <a:pt x="75" y="35"/>
                  </a:lnTo>
                  <a:lnTo>
                    <a:pt x="73" y="43"/>
                  </a:lnTo>
                  <a:lnTo>
                    <a:pt x="72" y="48"/>
                  </a:lnTo>
                  <a:lnTo>
                    <a:pt x="69" y="53"/>
                  </a:lnTo>
                  <a:lnTo>
                    <a:pt x="66" y="56"/>
                  </a:lnTo>
                  <a:lnTo>
                    <a:pt x="62" y="58"/>
                  </a:lnTo>
                  <a:lnTo>
                    <a:pt x="58" y="60"/>
                  </a:lnTo>
                  <a:lnTo>
                    <a:pt x="49" y="60"/>
                  </a:lnTo>
                  <a:lnTo>
                    <a:pt x="42" y="57"/>
                  </a:lnTo>
                  <a:lnTo>
                    <a:pt x="38" y="53"/>
                  </a:lnTo>
                  <a:lnTo>
                    <a:pt x="37" y="51"/>
                  </a:lnTo>
                  <a:lnTo>
                    <a:pt x="35" y="53"/>
                  </a:lnTo>
                  <a:lnTo>
                    <a:pt x="33" y="56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21" y="60"/>
                  </a:lnTo>
                  <a:lnTo>
                    <a:pt x="17" y="60"/>
                  </a:lnTo>
                  <a:lnTo>
                    <a:pt x="13" y="58"/>
                  </a:lnTo>
                  <a:lnTo>
                    <a:pt x="10" y="56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7" y="4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7" name="Freeform 295"/>
            <p:cNvSpPr>
              <a:spLocks noEditPoints="1"/>
            </p:cNvSpPr>
            <p:nvPr/>
          </p:nvSpPr>
          <p:spPr bwMode="auto">
            <a:xfrm>
              <a:off x="4571" y="1233"/>
              <a:ext cx="50" cy="82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18" y="10"/>
                </a:cxn>
                <a:cxn ang="0">
                  <a:pos x="16" y="12"/>
                </a:cxn>
                <a:cxn ang="0">
                  <a:pos x="11" y="19"/>
                </a:cxn>
                <a:cxn ang="0">
                  <a:pos x="10" y="22"/>
                </a:cxn>
                <a:cxn ang="0">
                  <a:pos x="10" y="26"/>
                </a:cxn>
                <a:cxn ang="0">
                  <a:pos x="9" y="30"/>
                </a:cxn>
                <a:cxn ang="0">
                  <a:pos x="9" y="46"/>
                </a:cxn>
                <a:cxn ang="0">
                  <a:pos x="14" y="49"/>
                </a:cxn>
                <a:cxn ang="0">
                  <a:pos x="17" y="50"/>
                </a:cxn>
                <a:cxn ang="0">
                  <a:pos x="21" y="53"/>
                </a:cxn>
                <a:cxn ang="0">
                  <a:pos x="27" y="53"/>
                </a:cxn>
                <a:cxn ang="0">
                  <a:pos x="31" y="50"/>
                </a:cxn>
                <a:cxn ang="0">
                  <a:pos x="35" y="49"/>
                </a:cxn>
                <a:cxn ang="0">
                  <a:pos x="37" y="46"/>
                </a:cxn>
                <a:cxn ang="0">
                  <a:pos x="39" y="40"/>
                </a:cxn>
                <a:cxn ang="0">
                  <a:pos x="40" y="36"/>
                </a:cxn>
                <a:cxn ang="0">
                  <a:pos x="40" y="26"/>
                </a:cxn>
                <a:cxn ang="0">
                  <a:pos x="39" y="22"/>
                </a:cxn>
                <a:cxn ang="0">
                  <a:pos x="37" y="15"/>
                </a:cxn>
                <a:cxn ang="0">
                  <a:pos x="35" y="12"/>
                </a:cxn>
                <a:cxn ang="0">
                  <a:pos x="32" y="10"/>
                </a:cxn>
                <a:cxn ang="0">
                  <a:pos x="29" y="9"/>
                </a:cxn>
                <a:cxn ang="0">
                  <a:pos x="21" y="9"/>
                </a:cxn>
                <a:cxn ang="0">
                  <a:pos x="26" y="0"/>
                </a:cxn>
                <a:cxn ang="0">
                  <a:pos x="37" y="2"/>
                </a:cxn>
                <a:cxn ang="0">
                  <a:pos x="41" y="5"/>
                </a:cxn>
                <a:cxn ang="0">
                  <a:pos x="44" y="8"/>
                </a:cxn>
                <a:cxn ang="0">
                  <a:pos x="47" y="12"/>
                </a:cxn>
                <a:cxn ang="0">
                  <a:pos x="49" y="18"/>
                </a:cxn>
                <a:cxn ang="0">
                  <a:pos x="50" y="21"/>
                </a:cxn>
                <a:cxn ang="0">
                  <a:pos x="50" y="37"/>
                </a:cxn>
                <a:cxn ang="0">
                  <a:pos x="49" y="43"/>
                </a:cxn>
                <a:cxn ang="0">
                  <a:pos x="48" y="47"/>
                </a:cxn>
                <a:cxn ang="0">
                  <a:pos x="46" y="50"/>
                </a:cxn>
                <a:cxn ang="0">
                  <a:pos x="44" y="53"/>
                </a:cxn>
                <a:cxn ang="0">
                  <a:pos x="41" y="57"/>
                </a:cxn>
                <a:cxn ang="0">
                  <a:pos x="37" y="59"/>
                </a:cxn>
                <a:cxn ang="0">
                  <a:pos x="34" y="60"/>
                </a:cxn>
                <a:cxn ang="0">
                  <a:pos x="29" y="61"/>
                </a:cxn>
                <a:cxn ang="0">
                  <a:pos x="21" y="61"/>
                </a:cxn>
                <a:cxn ang="0">
                  <a:pos x="19" y="60"/>
                </a:cxn>
                <a:cxn ang="0">
                  <a:pos x="17" y="60"/>
                </a:cxn>
                <a:cxn ang="0">
                  <a:pos x="12" y="58"/>
                </a:cxn>
                <a:cxn ang="0">
                  <a:pos x="11" y="57"/>
                </a:cxn>
                <a:cxn ang="0">
                  <a:pos x="9" y="56"/>
                </a:cxn>
                <a:cxn ang="0">
                  <a:pos x="9" y="82"/>
                </a:cxn>
                <a:cxn ang="0">
                  <a:pos x="1" y="82"/>
                </a:cxn>
                <a:cxn ang="0">
                  <a:pos x="0" y="81"/>
                </a:cxn>
                <a:cxn ang="0">
                  <a:pos x="0" y="24"/>
                </a:cxn>
                <a:cxn ang="0">
                  <a:pos x="1" y="18"/>
                </a:cxn>
                <a:cxn ang="0">
                  <a:pos x="3" y="12"/>
                </a:cxn>
                <a:cxn ang="0">
                  <a:pos x="6" y="8"/>
                </a:cxn>
                <a:cxn ang="0">
                  <a:pos x="9" y="5"/>
                </a:cxn>
                <a:cxn ang="0">
                  <a:pos x="15" y="2"/>
                </a:cxn>
                <a:cxn ang="0">
                  <a:pos x="18" y="1"/>
                </a:cxn>
                <a:cxn ang="0">
                  <a:pos x="22" y="1"/>
                </a:cxn>
                <a:cxn ang="0">
                  <a:pos x="26" y="0"/>
                </a:cxn>
              </a:cxnLst>
              <a:rect l="0" t="0" r="r" b="b"/>
              <a:pathLst>
                <a:path w="50" h="82">
                  <a:moveTo>
                    <a:pt x="21" y="9"/>
                  </a:moveTo>
                  <a:lnTo>
                    <a:pt x="18" y="10"/>
                  </a:lnTo>
                  <a:lnTo>
                    <a:pt x="16" y="12"/>
                  </a:lnTo>
                  <a:lnTo>
                    <a:pt x="11" y="19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9" y="30"/>
                  </a:lnTo>
                  <a:lnTo>
                    <a:pt x="9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1" y="50"/>
                  </a:lnTo>
                  <a:lnTo>
                    <a:pt x="35" y="49"/>
                  </a:lnTo>
                  <a:lnTo>
                    <a:pt x="37" y="46"/>
                  </a:lnTo>
                  <a:lnTo>
                    <a:pt x="39" y="40"/>
                  </a:lnTo>
                  <a:lnTo>
                    <a:pt x="40" y="36"/>
                  </a:lnTo>
                  <a:lnTo>
                    <a:pt x="40" y="26"/>
                  </a:lnTo>
                  <a:lnTo>
                    <a:pt x="39" y="22"/>
                  </a:lnTo>
                  <a:lnTo>
                    <a:pt x="37" y="15"/>
                  </a:lnTo>
                  <a:lnTo>
                    <a:pt x="35" y="12"/>
                  </a:lnTo>
                  <a:lnTo>
                    <a:pt x="32" y="10"/>
                  </a:lnTo>
                  <a:lnTo>
                    <a:pt x="29" y="9"/>
                  </a:lnTo>
                  <a:lnTo>
                    <a:pt x="21" y="9"/>
                  </a:lnTo>
                  <a:close/>
                  <a:moveTo>
                    <a:pt x="26" y="0"/>
                  </a:moveTo>
                  <a:lnTo>
                    <a:pt x="37" y="2"/>
                  </a:lnTo>
                  <a:lnTo>
                    <a:pt x="41" y="5"/>
                  </a:lnTo>
                  <a:lnTo>
                    <a:pt x="44" y="8"/>
                  </a:lnTo>
                  <a:lnTo>
                    <a:pt x="47" y="12"/>
                  </a:lnTo>
                  <a:lnTo>
                    <a:pt x="49" y="18"/>
                  </a:lnTo>
                  <a:lnTo>
                    <a:pt x="50" y="21"/>
                  </a:lnTo>
                  <a:lnTo>
                    <a:pt x="50" y="37"/>
                  </a:lnTo>
                  <a:lnTo>
                    <a:pt x="49" y="43"/>
                  </a:lnTo>
                  <a:lnTo>
                    <a:pt x="48" y="47"/>
                  </a:lnTo>
                  <a:lnTo>
                    <a:pt x="46" y="50"/>
                  </a:lnTo>
                  <a:lnTo>
                    <a:pt x="44" y="53"/>
                  </a:lnTo>
                  <a:lnTo>
                    <a:pt x="41" y="57"/>
                  </a:lnTo>
                  <a:lnTo>
                    <a:pt x="37" y="59"/>
                  </a:lnTo>
                  <a:lnTo>
                    <a:pt x="34" y="60"/>
                  </a:lnTo>
                  <a:lnTo>
                    <a:pt x="29" y="61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9" y="56"/>
                  </a:lnTo>
                  <a:lnTo>
                    <a:pt x="9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3" y="12"/>
                  </a:lnTo>
                  <a:lnTo>
                    <a:pt x="6" y="8"/>
                  </a:lnTo>
                  <a:lnTo>
                    <a:pt x="9" y="5"/>
                  </a:lnTo>
                  <a:lnTo>
                    <a:pt x="15" y="2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8" name="Freeform 296"/>
            <p:cNvSpPr>
              <a:spLocks noEditPoints="1"/>
            </p:cNvSpPr>
            <p:nvPr/>
          </p:nvSpPr>
          <p:spPr bwMode="auto">
            <a:xfrm>
              <a:off x="4636" y="1204"/>
              <a:ext cx="26" cy="90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8" y="30"/>
                </a:cxn>
                <a:cxn ang="0">
                  <a:pos x="9" y="31"/>
                </a:cxn>
                <a:cxn ang="0">
                  <a:pos x="11" y="31"/>
                </a:cxn>
                <a:cxn ang="0">
                  <a:pos x="11" y="74"/>
                </a:cxn>
                <a:cxn ang="0">
                  <a:pos x="12" y="76"/>
                </a:cxn>
                <a:cxn ang="0">
                  <a:pos x="12" y="78"/>
                </a:cxn>
                <a:cxn ang="0">
                  <a:pos x="14" y="81"/>
                </a:cxn>
                <a:cxn ang="0">
                  <a:pos x="16" y="82"/>
                </a:cxn>
                <a:cxn ang="0">
                  <a:pos x="20" y="82"/>
                </a:cxn>
                <a:cxn ang="0">
                  <a:pos x="22" y="81"/>
                </a:cxn>
                <a:cxn ang="0">
                  <a:pos x="26" y="81"/>
                </a:cxn>
                <a:cxn ang="0">
                  <a:pos x="26" y="88"/>
                </a:cxn>
                <a:cxn ang="0">
                  <a:pos x="24" y="88"/>
                </a:cxn>
                <a:cxn ang="0">
                  <a:pos x="23" y="89"/>
                </a:cxn>
                <a:cxn ang="0">
                  <a:pos x="21" y="89"/>
                </a:cxn>
                <a:cxn ang="0">
                  <a:pos x="20" y="90"/>
                </a:cxn>
                <a:cxn ang="0">
                  <a:pos x="12" y="90"/>
                </a:cxn>
                <a:cxn ang="0">
                  <a:pos x="9" y="89"/>
                </a:cxn>
                <a:cxn ang="0">
                  <a:pos x="7" y="88"/>
                </a:cxn>
                <a:cxn ang="0">
                  <a:pos x="4" y="86"/>
                </a:cxn>
                <a:cxn ang="0">
                  <a:pos x="2" y="83"/>
                </a:cxn>
                <a:cxn ang="0">
                  <a:pos x="1" y="79"/>
                </a:cxn>
                <a:cxn ang="0">
                  <a:pos x="0" y="75"/>
                </a:cxn>
                <a:cxn ang="0">
                  <a:pos x="0" y="31"/>
                </a:cxn>
                <a:cxn ang="0">
                  <a:pos x="1" y="31"/>
                </a:cxn>
                <a:cxn ang="0">
                  <a:pos x="2" y="30"/>
                </a:cxn>
                <a:cxn ang="0">
                  <a:pos x="10" y="0"/>
                </a:cxn>
                <a:cxn ang="0">
                  <a:pos x="15" y="0"/>
                </a:cxn>
                <a:cxn ang="0">
                  <a:pos x="16" y="1"/>
                </a:cxn>
                <a:cxn ang="0">
                  <a:pos x="16" y="2"/>
                </a:cxn>
                <a:cxn ang="0">
                  <a:pos x="10" y="20"/>
                </a:cxn>
                <a:cxn ang="0">
                  <a:pos x="10" y="21"/>
                </a:cxn>
                <a:cxn ang="0">
                  <a:pos x="8" y="21"/>
                </a:cxn>
                <a:cxn ang="0">
                  <a:pos x="7" y="22"/>
                </a:cxn>
                <a:cxn ang="0">
                  <a:pos x="4" y="22"/>
                </a:cxn>
                <a:cxn ang="0">
                  <a:pos x="3" y="21"/>
                </a:cxn>
                <a:cxn ang="0">
                  <a:pos x="1" y="21"/>
                </a:cxn>
                <a:cxn ang="0">
                  <a:pos x="1" y="20"/>
                </a:cxn>
                <a:cxn ang="0">
                  <a:pos x="7" y="2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10" y="0"/>
                </a:cxn>
              </a:cxnLst>
              <a:rect l="0" t="0" r="r" b="b"/>
              <a:pathLst>
                <a:path w="26" h="90">
                  <a:moveTo>
                    <a:pt x="2" y="30"/>
                  </a:moveTo>
                  <a:lnTo>
                    <a:pt x="8" y="30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74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4" y="81"/>
                  </a:lnTo>
                  <a:lnTo>
                    <a:pt x="16" y="82"/>
                  </a:lnTo>
                  <a:lnTo>
                    <a:pt x="20" y="82"/>
                  </a:lnTo>
                  <a:lnTo>
                    <a:pt x="22" y="81"/>
                  </a:lnTo>
                  <a:lnTo>
                    <a:pt x="26" y="81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3" y="89"/>
                  </a:lnTo>
                  <a:lnTo>
                    <a:pt x="21" y="89"/>
                  </a:lnTo>
                  <a:lnTo>
                    <a:pt x="20" y="90"/>
                  </a:lnTo>
                  <a:lnTo>
                    <a:pt x="12" y="90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4" y="86"/>
                  </a:lnTo>
                  <a:lnTo>
                    <a:pt x="2" y="83"/>
                  </a:lnTo>
                  <a:lnTo>
                    <a:pt x="1" y="79"/>
                  </a:lnTo>
                  <a:lnTo>
                    <a:pt x="0" y="75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2" y="30"/>
                  </a:lnTo>
                  <a:close/>
                  <a:moveTo>
                    <a:pt x="10" y="0"/>
                  </a:move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69" name="Freeform 297"/>
            <p:cNvSpPr>
              <a:spLocks/>
            </p:cNvSpPr>
            <p:nvPr/>
          </p:nvSpPr>
          <p:spPr bwMode="auto">
            <a:xfrm>
              <a:off x="4668" y="1233"/>
              <a:ext cx="42" cy="81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33" y="2"/>
                </a:cxn>
                <a:cxn ang="0">
                  <a:pos x="37" y="3"/>
                </a:cxn>
                <a:cxn ang="0">
                  <a:pos x="40" y="5"/>
                </a:cxn>
                <a:cxn ang="0">
                  <a:pos x="41" y="13"/>
                </a:cxn>
                <a:cxn ang="0">
                  <a:pos x="39" y="14"/>
                </a:cxn>
                <a:cxn ang="0">
                  <a:pos x="30" y="9"/>
                </a:cxn>
                <a:cxn ang="0">
                  <a:pos x="19" y="10"/>
                </a:cxn>
                <a:cxn ang="0">
                  <a:pos x="14" y="14"/>
                </a:cxn>
                <a:cxn ang="0">
                  <a:pos x="10" y="25"/>
                </a:cxn>
                <a:cxn ang="0">
                  <a:pos x="13" y="43"/>
                </a:cxn>
                <a:cxn ang="0">
                  <a:pos x="18" y="47"/>
                </a:cxn>
                <a:cxn ang="0">
                  <a:pos x="23" y="50"/>
                </a:cxn>
                <a:cxn ang="0">
                  <a:pos x="31" y="53"/>
                </a:cxn>
                <a:cxn ang="0">
                  <a:pos x="37" y="55"/>
                </a:cxn>
                <a:cxn ang="0">
                  <a:pos x="41" y="61"/>
                </a:cxn>
                <a:cxn ang="0">
                  <a:pos x="42" y="67"/>
                </a:cxn>
                <a:cxn ang="0">
                  <a:pos x="40" y="73"/>
                </a:cxn>
                <a:cxn ang="0">
                  <a:pos x="39" y="77"/>
                </a:cxn>
                <a:cxn ang="0">
                  <a:pos x="37" y="80"/>
                </a:cxn>
                <a:cxn ang="0">
                  <a:pos x="27" y="81"/>
                </a:cxn>
                <a:cxn ang="0">
                  <a:pos x="28" y="79"/>
                </a:cxn>
                <a:cxn ang="0">
                  <a:pos x="29" y="76"/>
                </a:cxn>
                <a:cxn ang="0">
                  <a:pos x="33" y="69"/>
                </a:cxn>
                <a:cxn ang="0">
                  <a:pos x="30" y="62"/>
                </a:cxn>
                <a:cxn ang="0">
                  <a:pos x="23" y="60"/>
                </a:cxn>
                <a:cxn ang="0">
                  <a:pos x="15" y="57"/>
                </a:cxn>
                <a:cxn ang="0">
                  <a:pos x="9" y="55"/>
                </a:cxn>
                <a:cxn ang="0">
                  <a:pos x="3" y="46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4" y="11"/>
                </a:cxn>
                <a:cxn ang="0">
                  <a:pos x="10" y="4"/>
                </a:cxn>
                <a:cxn ang="0">
                  <a:pos x="25" y="0"/>
                </a:cxn>
              </a:cxnLst>
              <a:rect l="0" t="0" r="r" b="b"/>
              <a:pathLst>
                <a:path w="42" h="81">
                  <a:moveTo>
                    <a:pt x="25" y="0"/>
                  </a:moveTo>
                  <a:lnTo>
                    <a:pt x="28" y="1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13"/>
                  </a:lnTo>
                  <a:lnTo>
                    <a:pt x="40" y="14"/>
                  </a:lnTo>
                  <a:lnTo>
                    <a:pt x="39" y="14"/>
                  </a:lnTo>
                  <a:lnTo>
                    <a:pt x="37" y="12"/>
                  </a:lnTo>
                  <a:lnTo>
                    <a:pt x="30" y="9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1" y="21"/>
                  </a:lnTo>
                  <a:lnTo>
                    <a:pt x="10" y="25"/>
                  </a:lnTo>
                  <a:lnTo>
                    <a:pt x="10" y="35"/>
                  </a:lnTo>
                  <a:lnTo>
                    <a:pt x="13" y="43"/>
                  </a:lnTo>
                  <a:lnTo>
                    <a:pt x="15" y="45"/>
                  </a:lnTo>
                  <a:lnTo>
                    <a:pt x="18" y="47"/>
                  </a:lnTo>
                  <a:lnTo>
                    <a:pt x="20" y="49"/>
                  </a:lnTo>
                  <a:lnTo>
                    <a:pt x="23" y="50"/>
                  </a:lnTo>
                  <a:lnTo>
                    <a:pt x="26" y="50"/>
                  </a:lnTo>
                  <a:lnTo>
                    <a:pt x="31" y="53"/>
                  </a:lnTo>
                  <a:lnTo>
                    <a:pt x="35" y="54"/>
                  </a:lnTo>
                  <a:lnTo>
                    <a:pt x="37" y="55"/>
                  </a:lnTo>
                  <a:lnTo>
                    <a:pt x="39" y="57"/>
                  </a:lnTo>
                  <a:lnTo>
                    <a:pt x="41" y="61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1" y="71"/>
                  </a:lnTo>
                  <a:lnTo>
                    <a:pt x="40" y="73"/>
                  </a:lnTo>
                  <a:lnTo>
                    <a:pt x="40" y="75"/>
                  </a:lnTo>
                  <a:lnTo>
                    <a:pt x="39" y="77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6" y="81"/>
                  </a:lnTo>
                  <a:lnTo>
                    <a:pt x="27" y="81"/>
                  </a:lnTo>
                  <a:lnTo>
                    <a:pt x="27" y="80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9" y="76"/>
                  </a:lnTo>
                  <a:lnTo>
                    <a:pt x="31" y="72"/>
                  </a:lnTo>
                  <a:lnTo>
                    <a:pt x="33" y="69"/>
                  </a:lnTo>
                  <a:lnTo>
                    <a:pt x="33" y="64"/>
                  </a:lnTo>
                  <a:lnTo>
                    <a:pt x="30" y="62"/>
                  </a:lnTo>
                  <a:lnTo>
                    <a:pt x="26" y="60"/>
                  </a:lnTo>
                  <a:lnTo>
                    <a:pt x="23" y="60"/>
                  </a:lnTo>
                  <a:lnTo>
                    <a:pt x="21" y="59"/>
                  </a:lnTo>
                  <a:lnTo>
                    <a:pt x="15" y="57"/>
                  </a:lnTo>
                  <a:lnTo>
                    <a:pt x="13" y="56"/>
                  </a:lnTo>
                  <a:lnTo>
                    <a:pt x="9" y="55"/>
                  </a:lnTo>
                  <a:lnTo>
                    <a:pt x="5" y="50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25"/>
                  </a:lnTo>
                  <a:lnTo>
                    <a:pt x="2" y="17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0" name="Freeform 298"/>
            <p:cNvSpPr>
              <a:spLocks/>
            </p:cNvSpPr>
            <p:nvPr/>
          </p:nvSpPr>
          <p:spPr bwMode="auto">
            <a:xfrm>
              <a:off x="4752" y="1212"/>
              <a:ext cx="58" cy="8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34"/>
                </a:cxn>
                <a:cxn ang="0">
                  <a:pos x="48" y="34"/>
                </a:cxn>
                <a:cxn ang="0">
                  <a:pos x="48" y="1"/>
                </a:cxn>
                <a:cxn ang="0">
                  <a:pos x="49" y="1"/>
                </a:cxn>
                <a:cxn ang="0">
                  <a:pos x="50" y="0"/>
                </a:cxn>
                <a:cxn ang="0">
                  <a:pos x="55" y="0"/>
                </a:cxn>
                <a:cxn ang="0">
                  <a:pos x="56" y="1"/>
                </a:cxn>
                <a:cxn ang="0">
                  <a:pos x="57" y="1"/>
                </a:cxn>
                <a:cxn ang="0">
                  <a:pos x="58" y="3"/>
                </a:cxn>
                <a:cxn ang="0">
                  <a:pos x="58" y="79"/>
                </a:cxn>
                <a:cxn ang="0">
                  <a:pos x="57" y="80"/>
                </a:cxn>
                <a:cxn ang="0">
                  <a:pos x="57" y="81"/>
                </a:cxn>
                <a:cxn ang="0">
                  <a:pos x="48" y="81"/>
                </a:cxn>
                <a:cxn ang="0">
                  <a:pos x="48" y="44"/>
                </a:cxn>
                <a:cxn ang="0">
                  <a:pos x="11" y="44"/>
                </a:cxn>
                <a:cxn ang="0">
                  <a:pos x="11" y="80"/>
                </a:cxn>
                <a:cxn ang="0">
                  <a:pos x="10" y="81"/>
                </a:cxn>
                <a:cxn ang="0">
                  <a:pos x="1" y="81"/>
                </a:cxn>
                <a:cxn ang="0">
                  <a:pos x="1" y="80"/>
                </a:cxn>
                <a:cxn ang="0">
                  <a:pos x="0" y="80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3" y="0"/>
                </a:cxn>
              </a:cxnLst>
              <a:rect l="0" t="0" r="r" b="b"/>
              <a:pathLst>
                <a:path w="58" h="81">
                  <a:moveTo>
                    <a:pt x="3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34"/>
                  </a:lnTo>
                  <a:lnTo>
                    <a:pt x="48" y="34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8" y="3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48" y="81"/>
                  </a:lnTo>
                  <a:lnTo>
                    <a:pt x="48" y="44"/>
                  </a:lnTo>
                  <a:lnTo>
                    <a:pt x="11" y="44"/>
                  </a:lnTo>
                  <a:lnTo>
                    <a:pt x="11" y="80"/>
                  </a:lnTo>
                  <a:lnTo>
                    <a:pt x="10" y="81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1" name="Freeform 299"/>
            <p:cNvSpPr>
              <a:spLocks/>
            </p:cNvSpPr>
            <p:nvPr/>
          </p:nvSpPr>
          <p:spPr bwMode="auto">
            <a:xfrm>
              <a:off x="4822" y="1213"/>
              <a:ext cx="59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0"/>
                </a:cxn>
                <a:cxn ang="0">
                  <a:pos x="58" y="2"/>
                </a:cxn>
                <a:cxn ang="0">
                  <a:pos x="59" y="2"/>
                </a:cxn>
                <a:cxn ang="0">
                  <a:pos x="59" y="7"/>
                </a:cxn>
                <a:cxn ang="0">
                  <a:pos x="58" y="8"/>
                </a:cxn>
                <a:cxn ang="0">
                  <a:pos x="58" y="9"/>
                </a:cxn>
                <a:cxn ang="0">
                  <a:pos x="35" y="9"/>
                </a:cxn>
                <a:cxn ang="0">
                  <a:pos x="35" y="79"/>
                </a:cxn>
                <a:cxn ang="0">
                  <a:pos x="34" y="79"/>
                </a:cxn>
                <a:cxn ang="0">
                  <a:pos x="34" y="80"/>
                </a:cxn>
                <a:cxn ang="0">
                  <a:pos x="24" y="80"/>
                </a:cxn>
                <a:cxn ang="0">
                  <a:pos x="2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59" h="80">
                  <a:moveTo>
                    <a:pt x="0" y="0"/>
                  </a:moveTo>
                  <a:lnTo>
                    <a:pt x="58" y="0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7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35" y="9"/>
                  </a:lnTo>
                  <a:lnTo>
                    <a:pt x="35" y="79"/>
                  </a:lnTo>
                  <a:lnTo>
                    <a:pt x="34" y="79"/>
                  </a:lnTo>
                  <a:lnTo>
                    <a:pt x="34" y="80"/>
                  </a:lnTo>
                  <a:lnTo>
                    <a:pt x="24" y="80"/>
                  </a:lnTo>
                  <a:lnTo>
                    <a:pt x="24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2" name="Freeform 300"/>
            <p:cNvSpPr>
              <a:spLocks/>
            </p:cNvSpPr>
            <p:nvPr/>
          </p:nvSpPr>
          <p:spPr bwMode="auto">
            <a:xfrm>
              <a:off x="4884" y="1213"/>
              <a:ext cx="60" cy="8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9" y="0"/>
                </a:cxn>
                <a:cxn ang="0">
                  <a:pos x="59" y="3"/>
                </a:cxn>
                <a:cxn ang="0">
                  <a:pos x="60" y="4"/>
                </a:cxn>
                <a:cxn ang="0">
                  <a:pos x="60" y="6"/>
                </a:cxn>
                <a:cxn ang="0">
                  <a:pos x="59" y="7"/>
                </a:cxn>
                <a:cxn ang="0">
                  <a:pos x="59" y="9"/>
                </a:cxn>
                <a:cxn ang="0">
                  <a:pos x="35" y="9"/>
                </a:cxn>
                <a:cxn ang="0">
                  <a:pos x="35" y="80"/>
                </a:cxn>
                <a:cxn ang="0">
                  <a:pos x="25" y="80"/>
                </a:cxn>
                <a:cxn ang="0">
                  <a:pos x="25" y="79"/>
                </a:cxn>
                <a:cxn ang="0">
                  <a:pos x="24" y="79"/>
                </a:cxn>
                <a:cxn ang="0">
                  <a:pos x="24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1" y="0"/>
                </a:cxn>
              </a:cxnLst>
              <a:rect l="0" t="0" r="r" b="b"/>
              <a:pathLst>
                <a:path w="60" h="80">
                  <a:moveTo>
                    <a:pt x="1" y="0"/>
                  </a:moveTo>
                  <a:lnTo>
                    <a:pt x="59" y="0"/>
                  </a:lnTo>
                  <a:lnTo>
                    <a:pt x="59" y="3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35" y="9"/>
                  </a:lnTo>
                  <a:lnTo>
                    <a:pt x="35" y="80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4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3" name="Freeform 301"/>
            <p:cNvSpPr>
              <a:spLocks noEditPoints="1"/>
            </p:cNvSpPr>
            <p:nvPr/>
          </p:nvSpPr>
          <p:spPr bwMode="auto">
            <a:xfrm>
              <a:off x="4955" y="1213"/>
              <a:ext cx="49" cy="80"/>
            </a:xfrm>
            <a:custGeom>
              <a:avLst/>
              <a:gdLst/>
              <a:ahLst/>
              <a:cxnLst>
                <a:cxn ang="0">
                  <a:pos x="11" y="9"/>
                </a:cxn>
                <a:cxn ang="0">
                  <a:pos x="11" y="41"/>
                </a:cxn>
                <a:cxn ang="0">
                  <a:pos x="25" y="41"/>
                </a:cxn>
                <a:cxn ang="0">
                  <a:pos x="31" y="39"/>
                </a:cxn>
                <a:cxn ang="0">
                  <a:pos x="34" y="37"/>
                </a:cxn>
                <a:cxn ang="0">
                  <a:pos x="36" y="33"/>
                </a:cxn>
                <a:cxn ang="0">
                  <a:pos x="37" y="31"/>
                </a:cxn>
                <a:cxn ang="0">
                  <a:pos x="38" y="28"/>
                </a:cxn>
                <a:cxn ang="0">
                  <a:pos x="38" y="20"/>
                </a:cxn>
                <a:cxn ang="0">
                  <a:pos x="37" y="16"/>
                </a:cxn>
                <a:cxn ang="0">
                  <a:pos x="35" y="13"/>
                </a:cxn>
                <a:cxn ang="0">
                  <a:pos x="31" y="11"/>
                </a:cxn>
                <a:cxn ang="0">
                  <a:pos x="29" y="10"/>
                </a:cxn>
                <a:cxn ang="0">
                  <a:pos x="26" y="9"/>
                </a:cxn>
                <a:cxn ang="0">
                  <a:pos x="11" y="9"/>
                </a:cxn>
                <a:cxn ang="0">
                  <a:pos x="3" y="0"/>
                </a:cxn>
                <a:cxn ang="0">
                  <a:pos x="29" y="0"/>
                </a:cxn>
                <a:cxn ang="0">
                  <a:pos x="39" y="4"/>
                </a:cxn>
                <a:cxn ang="0">
                  <a:pos x="42" y="6"/>
                </a:cxn>
                <a:cxn ang="0">
                  <a:pos x="48" y="15"/>
                </a:cxn>
                <a:cxn ang="0">
                  <a:pos x="49" y="20"/>
                </a:cxn>
                <a:cxn ang="0">
                  <a:pos x="49" y="24"/>
                </a:cxn>
                <a:cxn ang="0">
                  <a:pos x="47" y="34"/>
                </a:cxn>
                <a:cxn ang="0">
                  <a:pos x="45" y="39"/>
                </a:cxn>
                <a:cxn ang="0">
                  <a:pos x="42" y="43"/>
                </a:cxn>
                <a:cxn ang="0">
                  <a:pos x="38" y="46"/>
                </a:cxn>
                <a:cxn ang="0">
                  <a:pos x="33" y="48"/>
                </a:cxn>
                <a:cxn ang="0">
                  <a:pos x="28" y="49"/>
                </a:cxn>
                <a:cxn ang="0">
                  <a:pos x="11" y="49"/>
                </a:cxn>
                <a:cxn ang="0">
                  <a:pos x="11" y="78"/>
                </a:cxn>
                <a:cxn ang="0">
                  <a:pos x="10" y="79"/>
                </a:cxn>
                <a:cxn ang="0">
                  <a:pos x="10" y="80"/>
                </a:cxn>
                <a:cxn ang="0">
                  <a:pos x="1" y="80"/>
                </a:cxn>
                <a:cxn ang="0">
                  <a:pos x="1" y="79"/>
                </a:cxn>
                <a:cxn ang="0">
                  <a:pos x="0" y="79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3" y="0"/>
                </a:cxn>
              </a:cxnLst>
              <a:rect l="0" t="0" r="r" b="b"/>
              <a:pathLst>
                <a:path w="49" h="80">
                  <a:moveTo>
                    <a:pt x="11" y="9"/>
                  </a:moveTo>
                  <a:lnTo>
                    <a:pt x="11" y="41"/>
                  </a:lnTo>
                  <a:lnTo>
                    <a:pt x="25" y="41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6" y="33"/>
                  </a:lnTo>
                  <a:lnTo>
                    <a:pt x="37" y="31"/>
                  </a:lnTo>
                  <a:lnTo>
                    <a:pt x="38" y="28"/>
                  </a:lnTo>
                  <a:lnTo>
                    <a:pt x="38" y="20"/>
                  </a:lnTo>
                  <a:lnTo>
                    <a:pt x="37" y="16"/>
                  </a:lnTo>
                  <a:lnTo>
                    <a:pt x="35" y="13"/>
                  </a:lnTo>
                  <a:lnTo>
                    <a:pt x="31" y="11"/>
                  </a:lnTo>
                  <a:lnTo>
                    <a:pt x="29" y="10"/>
                  </a:lnTo>
                  <a:lnTo>
                    <a:pt x="26" y="9"/>
                  </a:lnTo>
                  <a:lnTo>
                    <a:pt x="11" y="9"/>
                  </a:lnTo>
                  <a:close/>
                  <a:moveTo>
                    <a:pt x="3" y="0"/>
                  </a:moveTo>
                  <a:lnTo>
                    <a:pt x="29" y="0"/>
                  </a:lnTo>
                  <a:lnTo>
                    <a:pt x="39" y="4"/>
                  </a:lnTo>
                  <a:lnTo>
                    <a:pt x="42" y="6"/>
                  </a:lnTo>
                  <a:lnTo>
                    <a:pt x="48" y="15"/>
                  </a:lnTo>
                  <a:lnTo>
                    <a:pt x="49" y="20"/>
                  </a:lnTo>
                  <a:lnTo>
                    <a:pt x="49" y="24"/>
                  </a:lnTo>
                  <a:lnTo>
                    <a:pt x="47" y="34"/>
                  </a:lnTo>
                  <a:lnTo>
                    <a:pt x="45" y="39"/>
                  </a:lnTo>
                  <a:lnTo>
                    <a:pt x="42" y="43"/>
                  </a:lnTo>
                  <a:lnTo>
                    <a:pt x="38" y="46"/>
                  </a:lnTo>
                  <a:lnTo>
                    <a:pt x="33" y="48"/>
                  </a:lnTo>
                  <a:lnTo>
                    <a:pt x="28" y="49"/>
                  </a:lnTo>
                  <a:lnTo>
                    <a:pt x="11" y="49"/>
                  </a:lnTo>
                  <a:lnTo>
                    <a:pt x="11" y="78"/>
                  </a:lnTo>
                  <a:lnTo>
                    <a:pt x="10" y="79"/>
                  </a:lnTo>
                  <a:lnTo>
                    <a:pt x="1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4" name="Freeform 302"/>
            <p:cNvSpPr>
              <a:spLocks noEditPoints="1"/>
            </p:cNvSpPr>
            <p:nvPr/>
          </p:nvSpPr>
          <p:spPr bwMode="auto">
            <a:xfrm>
              <a:off x="5049" y="1213"/>
              <a:ext cx="48" cy="80"/>
            </a:xfrm>
            <a:custGeom>
              <a:avLst/>
              <a:gdLst/>
              <a:ahLst/>
              <a:cxnLst>
                <a:cxn ang="0">
                  <a:pos x="10" y="9"/>
                </a:cxn>
                <a:cxn ang="0">
                  <a:pos x="10" y="41"/>
                </a:cxn>
                <a:cxn ang="0">
                  <a:pos x="24" y="41"/>
                </a:cxn>
                <a:cxn ang="0">
                  <a:pos x="28" y="40"/>
                </a:cxn>
                <a:cxn ang="0">
                  <a:pos x="30" y="39"/>
                </a:cxn>
                <a:cxn ang="0">
                  <a:pos x="33" y="37"/>
                </a:cxn>
                <a:cxn ang="0">
                  <a:pos x="36" y="33"/>
                </a:cxn>
                <a:cxn ang="0">
                  <a:pos x="37" y="31"/>
                </a:cxn>
                <a:cxn ang="0">
                  <a:pos x="38" y="28"/>
                </a:cxn>
                <a:cxn ang="0">
                  <a:pos x="38" y="25"/>
                </a:cxn>
                <a:cxn ang="0">
                  <a:pos x="37" y="20"/>
                </a:cxn>
                <a:cxn ang="0">
                  <a:pos x="36" y="16"/>
                </a:cxn>
                <a:cxn ang="0">
                  <a:pos x="33" y="13"/>
                </a:cxn>
                <a:cxn ang="0">
                  <a:pos x="31" y="11"/>
                </a:cxn>
                <a:cxn ang="0">
                  <a:pos x="28" y="10"/>
                </a:cxn>
                <a:cxn ang="0">
                  <a:pos x="26" y="9"/>
                </a:cxn>
                <a:cxn ang="0">
                  <a:pos x="10" y="9"/>
                </a:cxn>
                <a:cxn ang="0">
                  <a:pos x="3" y="0"/>
                </a:cxn>
                <a:cxn ang="0">
                  <a:pos x="28" y="0"/>
                </a:cxn>
                <a:cxn ang="0">
                  <a:pos x="38" y="4"/>
                </a:cxn>
                <a:cxn ang="0">
                  <a:pos x="41" y="6"/>
                </a:cxn>
                <a:cxn ang="0">
                  <a:pos x="44" y="9"/>
                </a:cxn>
                <a:cxn ang="0">
                  <a:pos x="46" y="12"/>
                </a:cxn>
                <a:cxn ang="0">
                  <a:pos x="47" y="15"/>
                </a:cxn>
                <a:cxn ang="0">
                  <a:pos x="48" y="17"/>
                </a:cxn>
                <a:cxn ang="0">
                  <a:pos x="48" y="27"/>
                </a:cxn>
                <a:cxn ang="0">
                  <a:pos x="47" y="31"/>
                </a:cxn>
                <a:cxn ang="0">
                  <a:pos x="46" y="34"/>
                </a:cxn>
                <a:cxn ang="0">
                  <a:pos x="44" y="39"/>
                </a:cxn>
                <a:cxn ang="0">
                  <a:pos x="41" y="43"/>
                </a:cxn>
                <a:cxn ang="0">
                  <a:pos x="37" y="46"/>
                </a:cxn>
                <a:cxn ang="0">
                  <a:pos x="32" y="48"/>
                </a:cxn>
                <a:cxn ang="0">
                  <a:pos x="28" y="49"/>
                </a:cxn>
                <a:cxn ang="0">
                  <a:pos x="10" y="49"/>
                </a:cxn>
                <a:cxn ang="0">
                  <a:pos x="10" y="79"/>
                </a:cxn>
                <a:cxn ang="0">
                  <a:pos x="9" y="80"/>
                </a:cxn>
                <a:cxn ang="0">
                  <a:pos x="1" y="80"/>
                </a:cxn>
                <a:cxn ang="0">
                  <a:pos x="0" y="79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</a:cxnLst>
              <a:rect l="0" t="0" r="r" b="b"/>
              <a:pathLst>
                <a:path w="48" h="80">
                  <a:moveTo>
                    <a:pt x="10" y="9"/>
                  </a:moveTo>
                  <a:lnTo>
                    <a:pt x="10" y="41"/>
                  </a:lnTo>
                  <a:lnTo>
                    <a:pt x="24" y="41"/>
                  </a:lnTo>
                  <a:lnTo>
                    <a:pt x="28" y="40"/>
                  </a:lnTo>
                  <a:lnTo>
                    <a:pt x="30" y="39"/>
                  </a:lnTo>
                  <a:lnTo>
                    <a:pt x="33" y="37"/>
                  </a:lnTo>
                  <a:lnTo>
                    <a:pt x="36" y="33"/>
                  </a:lnTo>
                  <a:lnTo>
                    <a:pt x="37" y="31"/>
                  </a:lnTo>
                  <a:lnTo>
                    <a:pt x="38" y="28"/>
                  </a:lnTo>
                  <a:lnTo>
                    <a:pt x="38" y="25"/>
                  </a:lnTo>
                  <a:lnTo>
                    <a:pt x="37" y="20"/>
                  </a:lnTo>
                  <a:lnTo>
                    <a:pt x="36" y="16"/>
                  </a:lnTo>
                  <a:lnTo>
                    <a:pt x="33" y="13"/>
                  </a:lnTo>
                  <a:lnTo>
                    <a:pt x="31" y="11"/>
                  </a:lnTo>
                  <a:lnTo>
                    <a:pt x="28" y="10"/>
                  </a:lnTo>
                  <a:lnTo>
                    <a:pt x="26" y="9"/>
                  </a:lnTo>
                  <a:lnTo>
                    <a:pt x="10" y="9"/>
                  </a:lnTo>
                  <a:close/>
                  <a:moveTo>
                    <a:pt x="3" y="0"/>
                  </a:moveTo>
                  <a:lnTo>
                    <a:pt x="28" y="0"/>
                  </a:lnTo>
                  <a:lnTo>
                    <a:pt x="38" y="4"/>
                  </a:lnTo>
                  <a:lnTo>
                    <a:pt x="41" y="6"/>
                  </a:lnTo>
                  <a:lnTo>
                    <a:pt x="44" y="9"/>
                  </a:lnTo>
                  <a:lnTo>
                    <a:pt x="46" y="12"/>
                  </a:lnTo>
                  <a:lnTo>
                    <a:pt x="47" y="15"/>
                  </a:lnTo>
                  <a:lnTo>
                    <a:pt x="48" y="17"/>
                  </a:lnTo>
                  <a:lnTo>
                    <a:pt x="48" y="27"/>
                  </a:lnTo>
                  <a:lnTo>
                    <a:pt x="47" y="31"/>
                  </a:lnTo>
                  <a:lnTo>
                    <a:pt x="46" y="34"/>
                  </a:lnTo>
                  <a:lnTo>
                    <a:pt x="44" y="39"/>
                  </a:lnTo>
                  <a:lnTo>
                    <a:pt x="41" y="43"/>
                  </a:lnTo>
                  <a:lnTo>
                    <a:pt x="37" y="46"/>
                  </a:lnTo>
                  <a:lnTo>
                    <a:pt x="32" y="48"/>
                  </a:lnTo>
                  <a:lnTo>
                    <a:pt x="28" y="49"/>
                  </a:lnTo>
                  <a:lnTo>
                    <a:pt x="10" y="49"/>
                  </a:lnTo>
                  <a:lnTo>
                    <a:pt x="10" y="79"/>
                  </a:lnTo>
                  <a:lnTo>
                    <a:pt x="9" y="80"/>
                  </a:lnTo>
                  <a:lnTo>
                    <a:pt x="1" y="80"/>
                  </a:lnTo>
                  <a:lnTo>
                    <a:pt x="0" y="79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5" name="Freeform 303"/>
            <p:cNvSpPr>
              <a:spLocks noEditPoints="1"/>
            </p:cNvSpPr>
            <p:nvPr/>
          </p:nvSpPr>
          <p:spPr bwMode="auto">
            <a:xfrm>
              <a:off x="5111" y="1211"/>
              <a:ext cx="13" cy="82"/>
            </a:xfrm>
            <a:custGeom>
              <a:avLst/>
              <a:gdLst/>
              <a:ahLst/>
              <a:cxnLst>
                <a:cxn ang="0">
                  <a:pos x="4" y="23"/>
                </a:cxn>
                <a:cxn ang="0">
                  <a:pos x="9" y="23"/>
                </a:cxn>
                <a:cxn ang="0">
                  <a:pos x="10" y="24"/>
                </a:cxn>
                <a:cxn ang="0">
                  <a:pos x="12" y="24"/>
                </a:cxn>
                <a:cxn ang="0">
                  <a:pos x="12" y="82"/>
                </a:cxn>
                <a:cxn ang="0">
                  <a:pos x="2" y="82"/>
                </a:cxn>
                <a:cxn ang="0">
                  <a:pos x="2" y="24"/>
                </a:cxn>
                <a:cxn ang="0">
                  <a:pos x="3" y="24"/>
                </a:cxn>
                <a:cxn ang="0">
                  <a:pos x="4" y="23"/>
                </a:cxn>
                <a:cxn ang="0">
                  <a:pos x="3" y="0"/>
                </a:cxn>
                <a:cxn ang="0">
                  <a:pos x="9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9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1" y="2"/>
                </a:cxn>
                <a:cxn ang="0">
                  <a:pos x="3" y="0"/>
                </a:cxn>
              </a:cxnLst>
              <a:rect l="0" t="0" r="r" b="b"/>
              <a:pathLst>
                <a:path w="13" h="82">
                  <a:moveTo>
                    <a:pt x="4" y="23"/>
                  </a:moveTo>
                  <a:lnTo>
                    <a:pt x="9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82"/>
                  </a:lnTo>
                  <a:lnTo>
                    <a:pt x="2" y="82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4" y="23"/>
                  </a:lnTo>
                  <a:close/>
                  <a:moveTo>
                    <a:pt x="3" y="0"/>
                  </a:moveTo>
                  <a:lnTo>
                    <a:pt x="9" y="0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6" name="Freeform 304"/>
            <p:cNvSpPr>
              <a:spLocks noEditPoints="1"/>
            </p:cNvSpPr>
            <p:nvPr/>
          </p:nvSpPr>
          <p:spPr bwMode="auto">
            <a:xfrm>
              <a:off x="5142" y="1233"/>
              <a:ext cx="50" cy="82"/>
            </a:xfrm>
            <a:custGeom>
              <a:avLst/>
              <a:gdLst/>
              <a:ahLst/>
              <a:cxnLst>
                <a:cxn ang="0">
                  <a:pos x="23" y="9"/>
                </a:cxn>
                <a:cxn ang="0">
                  <a:pos x="16" y="12"/>
                </a:cxn>
                <a:cxn ang="0">
                  <a:pos x="12" y="17"/>
                </a:cxn>
                <a:cxn ang="0">
                  <a:pos x="10" y="20"/>
                </a:cxn>
                <a:cxn ang="0">
                  <a:pos x="10" y="42"/>
                </a:cxn>
                <a:cxn ang="0">
                  <a:pos x="12" y="45"/>
                </a:cxn>
                <a:cxn ang="0">
                  <a:pos x="15" y="47"/>
                </a:cxn>
                <a:cxn ang="0">
                  <a:pos x="17" y="49"/>
                </a:cxn>
                <a:cxn ang="0">
                  <a:pos x="22" y="52"/>
                </a:cxn>
                <a:cxn ang="0">
                  <a:pos x="26" y="53"/>
                </a:cxn>
                <a:cxn ang="0">
                  <a:pos x="32" y="50"/>
                </a:cxn>
                <a:cxn ang="0">
                  <a:pos x="34" y="48"/>
                </a:cxn>
                <a:cxn ang="0">
                  <a:pos x="36" y="45"/>
                </a:cxn>
                <a:cxn ang="0">
                  <a:pos x="39" y="39"/>
                </a:cxn>
                <a:cxn ang="0">
                  <a:pos x="40" y="35"/>
                </a:cxn>
                <a:cxn ang="0">
                  <a:pos x="40" y="23"/>
                </a:cxn>
                <a:cxn ang="0">
                  <a:pos x="39" y="19"/>
                </a:cxn>
                <a:cxn ang="0">
                  <a:pos x="36" y="15"/>
                </a:cxn>
                <a:cxn ang="0">
                  <a:pos x="35" y="12"/>
                </a:cxn>
                <a:cxn ang="0">
                  <a:pos x="32" y="10"/>
                </a:cxn>
                <a:cxn ang="0">
                  <a:pos x="31" y="9"/>
                </a:cxn>
                <a:cxn ang="0">
                  <a:pos x="23" y="9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9" y="3"/>
                </a:cxn>
                <a:cxn ang="0">
                  <a:pos x="41" y="4"/>
                </a:cxn>
                <a:cxn ang="0">
                  <a:pos x="43" y="6"/>
                </a:cxn>
                <a:cxn ang="0">
                  <a:pos x="45" y="9"/>
                </a:cxn>
                <a:cxn ang="0">
                  <a:pos x="47" y="13"/>
                </a:cxn>
                <a:cxn ang="0">
                  <a:pos x="49" y="19"/>
                </a:cxn>
                <a:cxn ang="0">
                  <a:pos x="50" y="24"/>
                </a:cxn>
                <a:cxn ang="0">
                  <a:pos x="50" y="37"/>
                </a:cxn>
                <a:cxn ang="0">
                  <a:pos x="49" y="43"/>
                </a:cxn>
                <a:cxn ang="0">
                  <a:pos x="48" y="46"/>
                </a:cxn>
                <a:cxn ang="0">
                  <a:pos x="44" y="53"/>
                </a:cxn>
                <a:cxn ang="0">
                  <a:pos x="41" y="57"/>
                </a:cxn>
                <a:cxn ang="0">
                  <a:pos x="32" y="61"/>
                </a:cxn>
                <a:cxn ang="0">
                  <a:pos x="22" y="61"/>
                </a:cxn>
                <a:cxn ang="0">
                  <a:pos x="17" y="59"/>
                </a:cxn>
                <a:cxn ang="0">
                  <a:pos x="16" y="58"/>
                </a:cxn>
                <a:cxn ang="0">
                  <a:pos x="14" y="57"/>
                </a:cxn>
                <a:cxn ang="0">
                  <a:pos x="10" y="53"/>
                </a:cxn>
                <a:cxn ang="0">
                  <a:pos x="10" y="81"/>
                </a:cxn>
                <a:cxn ang="0">
                  <a:pos x="9" y="81"/>
                </a:cxn>
                <a:cxn ang="0">
                  <a:pos x="9" y="82"/>
                </a:cxn>
                <a:cxn ang="0">
                  <a:pos x="1" y="82"/>
                </a:cxn>
                <a:cxn ang="0">
                  <a:pos x="0" y="8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6" y="1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8" y="10"/>
                </a:cxn>
                <a:cxn ang="0">
                  <a:pos x="11" y="8"/>
                </a:cxn>
                <a:cxn ang="0">
                  <a:pos x="15" y="4"/>
                </a:cxn>
                <a:cxn ang="0">
                  <a:pos x="19" y="3"/>
                </a:cxn>
                <a:cxn ang="0">
                  <a:pos x="23" y="1"/>
                </a:cxn>
                <a:cxn ang="0">
                  <a:pos x="28" y="0"/>
                </a:cxn>
              </a:cxnLst>
              <a:rect l="0" t="0" r="r" b="b"/>
              <a:pathLst>
                <a:path w="50" h="82">
                  <a:moveTo>
                    <a:pt x="23" y="9"/>
                  </a:moveTo>
                  <a:lnTo>
                    <a:pt x="16" y="12"/>
                  </a:lnTo>
                  <a:lnTo>
                    <a:pt x="12" y="17"/>
                  </a:lnTo>
                  <a:lnTo>
                    <a:pt x="10" y="20"/>
                  </a:lnTo>
                  <a:lnTo>
                    <a:pt x="10" y="42"/>
                  </a:lnTo>
                  <a:lnTo>
                    <a:pt x="12" y="45"/>
                  </a:lnTo>
                  <a:lnTo>
                    <a:pt x="15" y="47"/>
                  </a:lnTo>
                  <a:lnTo>
                    <a:pt x="17" y="49"/>
                  </a:lnTo>
                  <a:lnTo>
                    <a:pt x="22" y="52"/>
                  </a:lnTo>
                  <a:lnTo>
                    <a:pt x="26" y="53"/>
                  </a:lnTo>
                  <a:lnTo>
                    <a:pt x="32" y="50"/>
                  </a:lnTo>
                  <a:lnTo>
                    <a:pt x="34" y="48"/>
                  </a:lnTo>
                  <a:lnTo>
                    <a:pt x="36" y="45"/>
                  </a:lnTo>
                  <a:lnTo>
                    <a:pt x="39" y="39"/>
                  </a:lnTo>
                  <a:lnTo>
                    <a:pt x="40" y="35"/>
                  </a:lnTo>
                  <a:lnTo>
                    <a:pt x="40" y="23"/>
                  </a:lnTo>
                  <a:lnTo>
                    <a:pt x="39" y="19"/>
                  </a:lnTo>
                  <a:lnTo>
                    <a:pt x="36" y="15"/>
                  </a:lnTo>
                  <a:lnTo>
                    <a:pt x="35" y="12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23" y="9"/>
                  </a:lnTo>
                  <a:close/>
                  <a:moveTo>
                    <a:pt x="28" y="0"/>
                  </a:moveTo>
                  <a:lnTo>
                    <a:pt x="32" y="1"/>
                  </a:lnTo>
                  <a:lnTo>
                    <a:pt x="39" y="3"/>
                  </a:lnTo>
                  <a:lnTo>
                    <a:pt x="41" y="4"/>
                  </a:lnTo>
                  <a:lnTo>
                    <a:pt x="43" y="6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49" y="19"/>
                  </a:lnTo>
                  <a:lnTo>
                    <a:pt x="50" y="24"/>
                  </a:lnTo>
                  <a:lnTo>
                    <a:pt x="50" y="37"/>
                  </a:lnTo>
                  <a:lnTo>
                    <a:pt x="49" y="43"/>
                  </a:lnTo>
                  <a:lnTo>
                    <a:pt x="48" y="46"/>
                  </a:lnTo>
                  <a:lnTo>
                    <a:pt x="44" y="53"/>
                  </a:lnTo>
                  <a:lnTo>
                    <a:pt x="41" y="57"/>
                  </a:lnTo>
                  <a:lnTo>
                    <a:pt x="32" y="61"/>
                  </a:lnTo>
                  <a:lnTo>
                    <a:pt x="22" y="61"/>
                  </a:lnTo>
                  <a:lnTo>
                    <a:pt x="17" y="59"/>
                  </a:lnTo>
                  <a:lnTo>
                    <a:pt x="16" y="58"/>
                  </a:lnTo>
                  <a:lnTo>
                    <a:pt x="14" y="57"/>
                  </a:lnTo>
                  <a:lnTo>
                    <a:pt x="10" y="53"/>
                  </a:lnTo>
                  <a:lnTo>
                    <a:pt x="10" y="81"/>
                  </a:lnTo>
                  <a:lnTo>
                    <a:pt x="9" y="81"/>
                  </a:lnTo>
                  <a:lnTo>
                    <a:pt x="9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5" y="4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7" name="Freeform 305"/>
            <p:cNvSpPr>
              <a:spLocks noEditPoints="1"/>
            </p:cNvSpPr>
            <p:nvPr/>
          </p:nvSpPr>
          <p:spPr bwMode="auto">
            <a:xfrm>
              <a:off x="5204" y="1233"/>
              <a:ext cx="50" cy="61"/>
            </a:xfrm>
            <a:custGeom>
              <a:avLst/>
              <a:gdLst/>
              <a:ahLst/>
              <a:cxnLst>
                <a:cxn ang="0">
                  <a:pos x="20" y="9"/>
                </a:cxn>
                <a:cxn ang="0">
                  <a:pos x="12" y="15"/>
                </a:cxn>
                <a:cxn ang="0">
                  <a:pos x="10" y="25"/>
                </a:cxn>
                <a:cxn ang="0">
                  <a:pos x="40" y="21"/>
                </a:cxn>
                <a:cxn ang="0">
                  <a:pos x="37" y="12"/>
                </a:cxn>
                <a:cxn ang="0">
                  <a:pos x="30" y="8"/>
                </a:cxn>
                <a:cxn ang="0">
                  <a:pos x="26" y="0"/>
                </a:cxn>
                <a:cxn ang="0">
                  <a:pos x="38" y="2"/>
                </a:cxn>
                <a:cxn ang="0">
                  <a:pos x="45" y="8"/>
                </a:cxn>
                <a:cxn ang="0">
                  <a:pos x="49" y="17"/>
                </a:cxn>
                <a:cxn ang="0">
                  <a:pos x="50" y="30"/>
                </a:cxn>
                <a:cxn ang="0">
                  <a:pos x="10" y="32"/>
                </a:cxn>
                <a:cxn ang="0">
                  <a:pos x="11" y="41"/>
                </a:cxn>
                <a:cxn ang="0">
                  <a:pos x="15" y="47"/>
                </a:cxn>
                <a:cxn ang="0">
                  <a:pos x="20" y="52"/>
                </a:cxn>
                <a:cxn ang="0">
                  <a:pos x="36" y="53"/>
                </a:cxn>
                <a:cxn ang="0">
                  <a:pos x="41" y="50"/>
                </a:cxn>
                <a:cxn ang="0">
                  <a:pos x="44" y="49"/>
                </a:cxn>
                <a:cxn ang="0">
                  <a:pos x="46" y="48"/>
                </a:cxn>
                <a:cxn ang="0">
                  <a:pos x="48" y="49"/>
                </a:cxn>
                <a:cxn ang="0">
                  <a:pos x="47" y="57"/>
                </a:cxn>
                <a:cxn ang="0">
                  <a:pos x="45" y="58"/>
                </a:cxn>
                <a:cxn ang="0">
                  <a:pos x="41" y="59"/>
                </a:cxn>
                <a:cxn ang="0">
                  <a:pos x="35" y="60"/>
                </a:cxn>
                <a:cxn ang="0">
                  <a:pos x="23" y="61"/>
                </a:cxn>
                <a:cxn ang="0">
                  <a:pos x="16" y="59"/>
                </a:cxn>
                <a:cxn ang="0">
                  <a:pos x="7" y="54"/>
                </a:cxn>
                <a:cxn ang="0">
                  <a:pos x="2" y="44"/>
                </a:cxn>
                <a:cxn ang="0">
                  <a:pos x="0" y="31"/>
                </a:cxn>
                <a:cxn ang="0">
                  <a:pos x="2" y="18"/>
                </a:cxn>
                <a:cxn ang="0">
                  <a:pos x="7" y="8"/>
                </a:cxn>
                <a:cxn ang="0">
                  <a:pos x="16" y="2"/>
                </a:cxn>
              </a:cxnLst>
              <a:rect l="0" t="0" r="r" b="b"/>
              <a:pathLst>
                <a:path w="50" h="61">
                  <a:moveTo>
                    <a:pt x="22" y="8"/>
                  </a:moveTo>
                  <a:lnTo>
                    <a:pt x="20" y="9"/>
                  </a:lnTo>
                  <a:lnTo>
                    <a:pt x="17" y="11"/>
                  </a:lnTo>
                  <a:lnTo>
                    <a:pt x="12" y="15"/>
                  </a:lnTo>
                  <a:lnTo>
                    <a:pt x="11" y="19"/>
                  </a:lnTo>
                  <a:lnTo>
                    <a:pt x="10" y="25"/>
                  </a:lnTo>
                  <a:lnTo>
                    <a:pt x="41" y="25"/>
                  </a:lnTo>
                  <a:lnTo>
                    <a:pt x="40" y="21"/>
                  </a:lnTo>
                  <a:lnTo>
                    <a:pt x="39" y="15"/>
                  </a:lnTo>
                  <a:lnTo>
                    <a:pt x="37" y="12"/>
                  </a:lnTo>
                  <a:lnTo>
                    <a:pt x="35" y="10"/>
                  </a:lnTo>
                  <a:lnTo>
                    <a:pt x="30" y="8"/>
                  </a:lnTo>
                  <a:lnTo>
                    <a:pt x="22" y="8"/>
                  </a:lnTo>
                  <a:close/>
                  <a:moveTo>
                    <a:pt x="26" y="0"/>
                  </a:moveTo>
                  <a:lnTo>
                    <a:pt x="32" y="1"/>
                  </a:lnTo>
                  <a:lnTo>
                    <a:pt x="38" y="2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7" y="11"/>
                  </a:lnTo>
                  <a:lnTo>
                    <a:pt x="49" y="17"/>
                  </a:lnTo>
                  <a:lnTo>
                    <a:pt x="50" y="21"/>
                  </a:lnTo>
                  <a:lnTo>
                    <a:pt x="50" y="30"/>
                  </a:lnTo>
                  <a:lnTo>
                    <a:pt x="48" y="32"/>
                  </a:lnTo>
                  <a:lnTo>
                    <a:pt x="10" y="32"/>
                  </a:lnTo>
                  <a:lnTo>
                    <a:pt x="10" y="37"/>
                  </a:lnTo>
                  <a:lnTo>
                    <a:pt x="11" y="41"/>
                  </a:lnTo>
                  <a:lnTo>
                    <a:pt x="12" y="44"/>
                  </a:lnTo>
                  <a:lnTo>
                    <a:pt x="15" y="47"/>
                  </a:lnTo>
                  <a:lnTo>
                    <a:pt x="17" y="49"/>
                  </a:lnTo>
                  <a:lnTo>
                    <a:pt x="20" y="52"/>
                  </a:lnTo>
                  <a:lnTo>
                    <a:pt x="24" y="53"/>
                  </a:lnTo>
                  <a:lnTo>
                    <a:pt x="36" y="53"/>
                  </a:lnTo>
                  <a:lnTo>
                    <a:pt x="39" y="52"/>
                  </a:lnTo>
                  <a:lnTo>
                    <a:pt x="41" y="50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9"/>
                  </a:lnTo>
                  <a:lnTo>
                    <a:pt x="48" y="49"/>
                  </a:lnTo>
                  <a:lnTo>
                    <a:pt x="48" y="56"/>
                  </a:lnTo>
                  <a:lnTo>
                    <a:pt x="47" y="57"/>
                  </a:lnTo>
                  <a:lnTo>
                    <a:pt x="46" y="57"/>
                  </a:lnTo>
                  <a:lnTo>
                    <a:pt x="45" y="58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38" y="60"/>
                  </a:lnTo>
                  <a:lnTo>
                    <a:pt x="35" y="60"/>
                  </a:lnTo>
                  <a:lnTo>
                    <a:pt x="31" y="61"/>
                  </a:lnTo>
                  <a:lnTo>
                    <a:pt x="23" y="61"/>
                  </a:lnTo>
                  <a:lnTo>
                    <a:pt x="19" y="60"/>
                  </a:lnTo>
                  <a:lnTo>
                    <a:pt x="16" y="59"/>
                  </a:lnTo>
                  <a:lnTo>
                    <a:pt x="10" y="57"/>
                  </a:lnTo>
                  <a:lnTo>
                    <a:pt x="7" y="54"/>
                  </a:lnTo>
                  <a:lnTo>
                    <a:pt x="4" y="49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18"/>
                  </a:lnTo>
                  <a:lnTo>
                    <a:pt x="4" y="12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8" name="Freeform 306"/>
            <p:cNvSpPr>
              <a:spLocks/>
            </p:cNvSpPr>
            <p:nvPr/>
          </p:nvSpPr>
          <p:spPr bwMode="auto">
            <a:xfrm>
              <a:off x="5270" y="1207"/>
              <a:ext cx="11" cy="8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1" y="85"/>
                </a:cxn>
                <a:cxn ang="0">
                  <a:pos x="10" y="85"/>
                </a:cxn>
                <a:cxn ang="0">
                  <a:pos x="10" y="86"/>
                </a:cxn>
                <a:cxn ang="0">
                  <a:pos x="0" y="86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11" h="86">
                  <a:moveTo>
                    <a:pt x="1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85"/>
                  </a:lnTo>
                  <a:lnTo>
                    <a:pt x="10" y="85"/>
                  </a:lnTo>
                  <a:lnTo>
                    <a:pt x="10" y="86"/>
                  </a:lnTo>
                  <a:lnTo>
                    <a:pt x="0" y="86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79" name="Freeform 307"/>
            <p:cNvSpPr>
              <a:spLocks noEditPoints="1"/>
            </p:cNvSpPr>
            <p:nvPr/>
          </p:nvSpPr>
          <p:spPr bwMode="auto">
            <a:xfrm>
              <a:off x="5298" y="1211"/>
              <a:ext cx="12" cy="82"/>
            </a:xfrm>
            <a:custGeom>
              <a:avLst/>
              <a:gdLst/>
              <a:ahLst/>
              <a:cxnLst>
                <a:cxn ang="0">
                  <a:pos x="4" y="23"/>
                </a:cxn>
                <a:cxn ang="0">
                  <a:pos x="9" y="23"/>
                </a:cxn>
                <a:cxn ang="0">
                  <a:pos x="9" y="24"/>
                </a:cxn>
                <a:cxn ang="0">
                  <a:pos x="11" y="24"/>
                </a:cxn>
                <a:cxn ang="0">
                  <a:pos x="11" y="81"/>
                </a:cxn>
                <a:cxn ang="0">
                  <a:pos x="10" y="82"/>
                </a:cxn>
                <a:cxn ang="0">
                  <a:pos x="2" y="82"/>
                </a:cxn>
                <a:cxn ang="0">
                  <a:pos x="2" y="81"/>
                </a:cxn>
                <a:cxn ang="0">
                  <a:pos x="1" y="81"/>
                </a:cxn>
                <a:cxn ang="0">
                  <a:pos x="1" y="25"/>
                </a:cxn>
                <a:cxn ang="0">
                  <a:pos x="2" y="24"/>
                </a:cxn>
                <a:cxn ang="0">
                  <a:pos x="3" y="24"/>
                </a:cxn>
                <a:cxn ang="0">
                  <a:pos x="4" y="23"/>
                </a:cxn>
                <a:cxn ang="0">
                  <a:pos x="3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3" y="12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</a:cxnLst>
              <a:rect l="0" t="0" r="r" b="b"/>
              <a:pathLst>
                <a:path w="12" h="82">
                  <a:moveTo>
                    <a:pt x="4" y="23"/>
                  </a:moveTo>
                  <a:lnTo>
                    <a:pt x="9" y="23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1" y="81"/>
                  </a:lnTo>
                  <a:lnTo>
                    <a:pt x="10" y="82"/>
                  </a:lnTo>
                  <a:lnTo>
                    <a:pt x="2" y="82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4" y="23"/>
                  </a:lnTo>
                  <a:close/>
                  <a:moveTo>
                    <a:pt x="3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0" name="Freeform 308"/>
            <p:cNvSpPr>
              <a:spLocks/>
            </p:cNvSpPr>
            <p:nvPr/>
          </p:nvSpPr>
          <p:spPr bwMode="auto">
            <a:xfrm>
              <a:off x="5328" y="1233"/>
              <a:ext cx="48" cy="6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3" y="1"/>
                </a:cxn>
                <a:cxn ang="0">
                  <a:pos x="37" y="2"/>
                </a:cxn>
                <a:cxn ang="0">
                  <a:pos x="40" y="4"/>
                </a:cxn>
                <a:cxn ang="0">
                  <a:pos x="44" y="7"/>
                </a:cxn>
                <a:cxn ang="0">
                  <a:pos x="46" y="10"/>
                </a:cxn>
                <a:cxn ang="0">
                  <a:pos x="48" y="19"/>
                </a:cxn>
                <a:cxn ang="0">
                  <a:pos x="48" y="59"/>
                </a:cxn>
                <a:cxn ang="0">
                  <a:pos x="47" y="60"/>
                </a:cxn>
                <a:cxn ang="0">
                  <a:pos x="38" y="60"/>
                </a:cxn>
                <a:cxn ang="0">
                  <a:pos x="37" y="59"/>
                </a:cxn>
                <a:cxn ang="0">
                  <a:pos x="37" y="21"/>
                </a:cxn>
                <a:cxn ang="0">
                  <a:pos x="36" y="19"/>
                </a:cxn>
                <a:cxn ang="0">
                  <a:pos x="36" y="15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9"/>
                </a:cxn>
                <a:cxn ang="0">
                  <a:pos x="22" y="9"/>
                </a:cxn>
                <a:cxn ang="0">
                  <a:pos x="18" y="11"/>
                </a:cxn>
                <a:cxn ang="0">
                  <a:pos x="15" y="13"/>
                </a:cxn>
                <a:cxn ang="0">
                  <a:pos x="13" y="17"/>
                </a:cxn>
                <a:cxn ang="0">
                  <a:pos x="10" y="20"/>
                </a:cxn>
                <a:cxn ang="0">
                  <a:pos x="10" y="60"/>
                </a:cxn>
                <a:cxn ang="0">
                  <a:pos x="0" y="60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7" y="1"/>
                </a:cxn>
                <a:cxn ang="0">
                  <a:pos x="8" y="2"/>
                </a:cxn>
                <a:cxn ang="0">
                  <a:pos x="9" y="2"/>
                </a:cxn>
                <a:cxn ang="0">
                  <a:pos x="9" y="10"/>
                </a:cxn>
                <a:cxn ang="0">
                  <a:pos x="12" y="7"/>
                </a:cxn>
                <a:cxn ang="0">
                  <a:pos x="18" y="3"/>
                </a:cxn>
                <a:cxn ang="0">
                  <a:pos x="23" y="1"/>
                </a:cxn>
                <a:cxn ang="0">
                  <a:pos x="28" y="0"/>
                </a:cxn>
              </a:cxnLst>
              <a:rect l="0" t="0" r="r" b="b"/>
              <a:pathLst>
                <a:path w="48" h="60">
                  <a:moveTo>
                    <a:pt x="28" y="0"/>
                  </a:moveTo>
                  <a:lnTo>
                    <a:pt x="33" y="1"/>
                  </a:lnTo>
                  <a:lnTo>
                    <a:pt x="37" y="2"/>
                  </a:lnTo>
                  <a:lnTo>
                    <a:pt x="40" y="4"/>
                  </a:lnTo>
                  <a:lnTo>
                    <a:pt x="44" y="7"/>
                  </a:lnTo>
                  <a:lnTo>
                    <a:pt x="46" y="10"/>
                  </a:lnTo>
                  <a:lnTo>
                    <a:pt x="48" y="19"/>
                  </a:lnTo>
                  <a:lnTo>
                    <a:pt x="48" y="59"/>
                  </a:lnTo>
                  <a:lnTo>
                    <a:pt x="47" y="60"/>
                  </a:lnTo>
                  <a:lnTo>
                    <a:pt x="38" y="60"/>
                  </a:lnTo>
                  <a:lnTo>
                    <a:pt x="37" y="59"/>
                  </a:lnTo>
                  <a:lnTo>
                    <a:pt x="37" y="21"/>
                  </a:lnTo>
                  <a:lnTo>
                    <a:pt x="36" y="19"/>
                  </a:lnTo>
                  <a:lnTo>
                    <a:pt x="36" y="15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9"/>
                  </a:lnTo>
                  <a:lnTo>
                    <a:pt x="22" y="9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3" y="17"/>
                  </a:lnTo>
                  <a:lnTo>
                    <a:pt x="10" y="20"/>
                  </a:lnTo>
                  <a:lnTo>
                    <a:pt x="10" y="60"/>
                  </a:lnTo>
                  <a:lnTo>
                    <a:pt x="0" y="6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10"/>
                  </a:lnTo>
                  <a:lnTo>
                    <a:pt x="12" y="7"/>
                  </a:lnTo>
                  <a:lnTo>
                    <a:pt x="18" y="3"/>
                  </a:lnTo>
                  <a:lnTo>
                    <a:pt x="23" y="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1" name="Freeform 309"/>
            <p:cNvSpPr>
              <a:spLocks noEditPoints="1"/>
            </p:cNvSpPr>
            <p:nvPr/>
          </p:nvSpPr>
          <p:spPr bwMode="auto">
            <a:xfrm>
              <a:off x="5393" y="1211"/>
              <a:ext cx="12" cy="82"/>
            </a:xfrm>
            <a:custGeom>
              <a:avLst/>
              <a:gdLst/>
              <a:ahLst/>
              <a:cxnLst>
                <a:cxn ang="0">
                  <a:pos x="4" y="23"/>
                </a:cxn>
                <a:cxn ang="0">
                  <a:pos x="9" y="23"/>
                </a:cxn>
                <a:cxn ang="0">
                  <a:pos x="9" y="24"/>
                </a:cxn>
                <a:cxn ang="0">
                  <a:pos x="11" y="24"/>
                </a:cxn>
                <a:cxn ang="0">
                  <a:pos x="11" y="81"/>
                </a:cxn>
                <a:cxn ang="0">
                  <a:pos x="10" y="82"/>
                </a:cxn>
                <a:cxn ang="0">
                  <a:pos x="2" y="82"/>
                </a:cxn>
                <a:cxn ang="0">
                  <a:pos x="2" y="81"/>
                </a:cxn>
                <a:cxn ang="0">
                  <a:pos x="1" y="81"/>
                </a:cxn>
                <a:cxn ang="0">
                  <a:pos x="1" y="25"/>
                </a:cxn>
                <a:cxn ang="0">
                  <a:pos x="2" y="25"/>
                </a:cxn>
                <a:cxn ang="0">
                  <a:pos x="2" y="24"/>
                </a:cxn>
                <a:cxn ang="0">
                  <a:pos x="3" y="24"/>
                </a:cxn>
                <a:cxn ang="0">
                  <a:pos x="4" y="23"/>
                </a:cxn>
                <a:cxn ang="0">
                  <a:pos x="3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9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3" y="12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3" y="0"/>
                </a:cxn>
              </a:cxnLst>
              <a:rect l="0" t="0" r="r" b="b"/>
              <a:pathLst>
                <a:path w="12" h="82">
                  <a:moveTo>
                    <a:pt x="4" y="23"/>
                  </a:moveTo>
                  <a:lnTo>
                    <a:pt x="9" y="23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1" y="81"/>
                  </a:lnTo>
                  <a:lnTo>
                    <a:pt x="10" y="82"/>
                  </a:lnTo>
                  <a:lnTo>
                    <a:pt x="2" y="82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4" y="23"/>
                  </a:lnTo>
                  <a:close/>
                  <a:moveTo>
                    <a:pt x="3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2" name="Freeform 310"/>
            <p:cNvSpPr>
              <a:spLocks/>
            </p:cNvSpPr>
            <p:nvPr/>
          </p:nvSpPr>
          <p:spPr bwMode="auto">
            <a:xfrm>
              <a:off x="5423" y="1233"/>
              <a:ext cx="48" cy="6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3" y="1"/>
                </a:cxn>
                <a:cxn ang="0">
                  <a:pos x="37" y="2"/>
                </a:cxn>
                <a:cxn ang="0">
                  <a:pos x="40" y="4"/>
                </a:cxn>
                <a:cxn ang="0">
                  <a:pos x="43" y="7"/>
                </a:cxn>
                <a:cxn ang="0">
                  <a:pos x="46" y="10"/>
                </a:cxn>
                <a:cxn ang="0">
                  <a:pos x="48" y="19"/>
                </a:cxn>
                <a:cxn ang="0">
                  <a:pos x="48" y="59"/>
                </a:cxn>
                <a:cxn ang="0">
                  <a:pos x="47" y="60"/>
                </a:cxn>
                <a:cxn ang="0">
                  <a:pos x="38" y="60"/>
                </a:cxn>
                <a:cxn ang="0">
                  <a:pos x="37" y="59"/>
                </a:cxn>
                <a:cxn ang="0">
                  <a:pos x="37" y="21"/>
                </a:cxn>
                <a:cxn ang="0">
                  <a:pos x="36" y="19"/>
                </a:cxn>
                <a:cxn ang="0">
                  <a:pos x="36" y="15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9"/>
                </a:cxn>
                <a:cxn ang="0">
                  <a:pos x="22" y="9"/>
                </a:cxn>
                <a:cxn ang="0">
                  <a:pos x="18" y="11"/>
                </a:cxn>
                <a:cxn ang="0">
                  <a:pos x="10" y="20"/>
                </a:cxn>
                <a:cxn ang="0">
                  <a:pos x="10" y="60"/>
                </a:cxn>
                <a:cxn ang="0">
                  <a:pos x="0" y="60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7" y="1"/>
                </a:cxn>
                <a:cxn ang="0">
                  <a:pos x="8" y="2"/>
                </a:cxn>
                <a:cxn ang="0">
                  <a:pos x="9" y="2"/>
                </a:cxn>
                <a:cxn ang="0">
                  <a:pos x="9" y="10"/>
                </a:cxn>
                <a:cxn ang="0">
                  <a:pos x="12" y="7"/>
                </a:cxn>
                <a:cxn ang="0">
                  <a:pos x="18" y="3"/>
                </a:cxn>
                <a:cxn ang="0">
                  <a:pos x="23" y="1"/>
                </a:cxn>
                <a:cxn ang="0">
                  <a:pos x="28" y="0"/>
                </a:cxn>
              </a:cxnLst>
              <a:rect l="0" t="0" r="r" b="b"/>
              <a:pathLst>
                <a:path w="48" h="60">
                  <a:moveTo>
                    <a:pt x="28" y="0"/>
                  </a:moveTo>
                  <a:lnTo>
                    <a:pt x="33" y="1"/>
                  </a:lnTo>
                  <a:lnTo>
                    <a:pt x="37" y="2"/>
                  </a:lnTo>
                  <a:lnTo>
                    <a:pt x="40" y="4"/>
                  </a:lnTo>
                  <a:lnTo>
                    <a:pt x="43" y="7"/>
                  </a:lnTo>
                  <a:lnTo>
                    <a:pt x="46" y="10"/>
                  </a:lnTo>
                  <a:lnTo>
                    <a:pt x="48" y="19"/>
                  </a:lnTo>
                  <a:lnTo>
                    <a:pt x="48" y="59"/>
                  </a:lnTo>
                  <a:lnTo>
                    <a:pt x="47" y="60"/>
                  </a:lnTo>
                  <a:lnTo>
                    <a:pt x="38" y="60"/>
                  </a:lnTo>
                  <a:lnTo>
                    <a:pt x="37" y="59"/>
                  </a:lnTo>
                  <a:lnTo>
                    <a:pt x="37" y="21"/>
                  </a:lnTo>
                  <a:lnTo>
                    <a:pt x="36" y="19"/>
                  </a:lnTo>
                  <a:lnTo>
                    <a:pt x="36" y="15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9"/>
                  </a:lnTo>
                  <a:lnTo>
                    <a:pt x="22" y="9"/>
                  </a:lnTo>
                  <a:lnTo>
                    <a:pt x="18" y="11"/>
                  </a:lnTo>
                  <a:lnTo>
                    <a:pt x="10" y="20"/>
                  </a:lnTo>
                  <a:lnTo>
                    <a:pt x="10" y="60"/>
                  </a:lnTo>
                  <a:lnTo>
                    <a:pt x="0" y="6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10"/>
                  </a:lnTo>
                  <a:lnTo>
                    <a:pt x="12" y="7"/>
                  </a:lnTo>
                  <a:lnTo>
                    <a:pt x="18" y="3"/>
                  </a:lnTo>
                  <a:lnTo>
                    <a:pt x="23" y="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3" name="Freeform 311"/>
            <p:cNvSpPr>
              <a:spLocks noEditPoints="1"/>
            </p:cNvSpPr>
            <p:nvPr/>
          </p:nvSpPr>
          <p:spPr bwMode="auto">
            <a:xfrm>
              <a:off x="5483" y="1234"/>
              <a:ext cx="52" cy="81"/>
            </a:xfrm>
            <a:custGeom>
              <a:avLst/>
              <a:gdLst/>
              <a:ahLst/>
              <a:cxnLst>
                <a:cxn ang="0">
                  <a:pos x="11" y="60"/>
                </a:cxn>
                <a:cxn ang="0">
                  <a:pos x="10" y="63"/>
                </a:cxn>
                <a:cxn ang="0">
                  <a:pos x="12" y="70"/>
                </a:cxn>
                <a:cxn ang="0">
                  <a:pos x="20" y="74"/>
                </a:cxn>
                <a:cxn ang="0">
                  <a:pos x="36" y="72"/>
                </a:cxn>
                <a:cxn ang="0">
                  <a:pos x="39" y="69"/>
                </a:cxn>
                <a:cxn ang="0">
                  <a:pos x="41" y="65"/>
                </a:cxn>
                <a:cxn ang="0">
                  <a:pos x="40" y="59"/>
                </a:cxn>
                <a:cxn ang="0">
                  <a:pos x="31" y="56"/>
                </a:cxn>
                <a:cxn ang="0">
                  <a:pos x="21" y="7"/>
                </a:cxn>
                <a:cxn ang="0">
                  <a:pos x="14" y="12"/>
                </a:cxn>
                <a:cxn ang="0">
                  <a:pos x="13" y="17"/>
                </a:cxn>
                <a:cxn ang="0">
                  <a:pos x="14" y="26"/>
                </a:cxn>
                <a:cxn ang="0">
                  <a:pos x="18" y="29"/>
                </a:cxn>
                <a:cxn ang="0">
                  <a:pos x="28" y="31"/>
                </a:cxn>
                <a:cxn ang="0">
                  <a:pos x="33" y="27"/>
                </a:cxn>
                <a:cxn ang="0">
                  <a:pos x="35" y="24"/>
                </a:cxn>
                <a:cxn ang="0">
                  <a:pos x="36" y="16"/>
                </a:cxn>
                <a:cxn ang="0">
                  <a:pos x="31" y="8"/>
                </a:cxn>
                <a:cxn ang="0">
                  <a:pos x="21" y="7"/>
                </a:cxn>
                <a:cxn ang="0">
                  <a:pos x="31" y="0"/>
                </a:cxn>
                <a:cxn ang="0">
                  <a:pos x="51" y="1"/>
                </a:cxn>
                <a:cxn ang="0">
                  <a:pos x="52" y="7"/>
                </a:cxn>
                <a:cxn ang="0">
                  <a:pos x="43" y="8"/>
                </a:cxn>
                <a:cxn ang="0">
                  <a:pos x="46" y="13"/>
                </a:cxn>
                <a:cxn ang="0">
                  <a:pos x="45" y="27"/>
                </a:cxn>
                <a:cxn ang="0">
                  <a:pos x="37" y="36"/>
                </a:cxn>
                <a:cxn ang="0">
                  <a:pos x="29" y="39"/>
                </a:cxn>
                <a:cxn ang="0">
                  <a:pos x="15" y="37"/>
                </a:cxn>
                <a:cxn ang="0">
                  <a:pos x="13" y="37"/>
                </a:cxn>
                <a:cxn ang="0">
                  <a:pos x="11" y="40"/>
                </a:cxn>
                <a:cxn ang="0">
                  <a:pos x="12" y="44"/>
                </a:cxn>
                <a:cxn ang="0">
                  <a:pos x="15" y="46"/>
                </a:cxn>
                <a:cxn ang="0">
                  <a:pos x="37" y="47"/>
                </a:cxn>
                <a:cxn ang="0">
                  <a:pos x="47" y="52"/>
                </a:cxn>
                <a:cxn ang="0">
                  <a:pos x="50" y="56"/>
                </a:cxn>
                <a:cxn ang="0">
                  <a:pos x="51" y="66"/>
                </a:cxn>
                <a:cxn ang="0">
                  <a:pos x="46" y="76"/>
                </a:cxn>
                <a:cxn ang="0">
                  <a:pos x="33" y="81"/>
                </a:cxn>
                <a:cxn ang="0">
                  <a:pos x="13" y="80"/>
                </a:cxn>
                <a:cxn ang="0">
                  <a:pos x="6" y="77"/>
                </a:cxn>
                <a:cxn ang="0">
                  <a:pos x="0" y="70"/>
                </a:cxn>
                <a:cxn ang="0">
                  <a:pos x="1" y="61"/>
                </a:cxn>
                <a:cxn ang="0">
                  <a:pos x="8" y="53"/>
                </a:cxn>
                <a:cxn ang="0">
                  <a:pos x="2" y="46"/>
                </a:cxn>
                <a:cxn ang="0">
                  <a:pos x="4" y="37"/>
                </a:cxn>
                <a:cxn ang="0">
                  <a:pos x="8" y="31"/>
                </a:cxn>
                <a:cxn ang="0">
                  <a:pos x="4" y="23"/>
                </a:cxn>
                <a:cxn ang="0">
                  <a:pos x="5" y="11"/>
                </a:cxn>
                <a:cxn ang="0">
                  <a:pos x="12" y="2"/>
                </a:cxn>
              </a:cxnLst>
              <a:rect l="0" t="0" r="r" b="b"/>
              <a:pathLst>
                <a:path w="52" h="81">
                  <a:moveTo>
                    <a:pt x="16" y="55"/>
                  </a:moveTo>
                  <a:lnTo>
                    <a:pt x="11" y="60"/>
                  </a:lnTo>
                  <a:lnTo>
                    <a:pt x="11" y="62"/>
                  </a:lnTo>
                  <a:lnTo>
                    <a:pt x="10" y="63"/>
                  </a:lnTo>
                  <a:lnTo>
                    <a:pt x="10" y="69"/>
                  </a:lnTo>
                  <a:lnTo>
                    <a:pt x="12" y="70"/>
                  </a:lnTo>
                  <a:lnTo>
                    <a:pt x="14" y="72"/>
                  </a:lnTo>
                  <a:lnTo>
                    <a:pt x="20" y="74"/>
                  </a:lnTo>
                  <a:lnTo>
                    <a:pt x="30" y="74"/>
                  </a:lnTo>
                  <a:lnTo>
                    <a:pt x="36" y="72"/>
                  </a:lnTo>
                  <a:lnTo>
                    <a:pt x="38" y="71"/>
                  </a:lnTo>
                  <a:lnTo>
                    <a:pt x="39" y="69"/>
                  </a:lnTo>
                  <a:lnTo>
                    <a:pt x="40" y="68"/>
                  </a:lnTo>
                  <a:lnTo>
                    <a:pt x="41" y="65"/>
                  </a:lnTo>
                  <a:lnTo>
                    <a:pt x="41" y="61"/>
                  </a:lnTo>
                  <a:lnTo>
                    <a:pt x="40" y="59"/>
                  </a:lnTo>
                  <a:lnTo>
                    <a:pt x="34" y="56"/>
                  </a:lnTo>
                  <a:lnTo>
                    <a:pt x="31" y="56"/>
                  </a:lnTo>
                  <a:lnTo>
                    <a:pt x="16" y="55"/>
                  </a:lnTo>
                  <a:close/>
                  <a:moveTo>
                    <a:pt x="21" y="7"/>
                  </a:moveTo>
                  <a:lnTo>
                    <a:pt x="17" y="9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3" y="17"/>
                  </a:lnTo>
                  <a:lnTo>
                    <a:pt x="13" y="23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18" y="29"/>
                  </a:lnTo>
                  <a:lnTo>
                    <a:pt x="21" y="31"/>
                  </a:lnTo>
                  <a:lnTo>
                    <a:pt x="28" y="31"/>
                  </a:lnTo>
                  <a:lnTo>
                    <a:pt x="30" y="30"/>
                  </a:lnTo>
                  <a:lnTo>
                    <a:pt x="33" y="27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16"/>
                  </a:lnTo>
                  <a:lnTo>
                    <a:pt x="35" y="12"/>
                  </a:lnTo>
                  <a:lnTo>
                    <a:pt x="31" y="8"/>
                  </a:lnTo>
                  <a:lnTo>
                    <a:pt x="28" y="7"/>
                  </a:lnTo>
                  <a:lnTo>
                    <a:pt x="21" y="7"/>
                  </a:lnTo>
                  <a:close/>
                  <a:moveTo>
                    <a:pt x="20" y="0"/>
                  </a:moveTo>
                  <a:lnTo>
                    <a:pt x="31" y="0"/>
                  </a:lnTo>
                  <a:lnTo>
                    <a:pt x="33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7"/>
                  </a:lnTo>
                  <a:lnTo>
                    <a:pt x="51" y="8"/>
                  </a:lnTo>
                  <a:lnTo>
                    <a:pt x="43" y="8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6" y="23"/>
                  </a:lnTo>
                  <a:lnTo>
                    <a:pt x="45" y="27"/>
                  </a:lnTo>
                  <a:lnTo>
                    <a:pt x="40" y="34"/>
                  </a:lnTo>
                  <a:lnTo>
                    <a:pt x="37" y="36"/>
                  </a:lnTo>
                  <a:lnTo>
                    <a:pt x="33" y="38"/>
                  </a:lnTo>
                  <a:lnTo>
                    <a:pt x="29" y="39"/>
                  </a:lnTo>
                  <a:lnTo>
                    <a:pt x="21" y="39"/>
                  </a:lnTo>
                  <a:lnTo>
                    <a:pt x="15" y="37"/>
                  </a:lnTo>
                  <a:lnTo>
                    <a:pt x="13" y="36"/>
                  </a:lnTo>
                  <a:lnTo>
                    <a:pt x="13" y="37"/>
                  </a:lnTo>
                  <a:lnTo>
                    <a:pt x="12" y="39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2" y="44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8" y="47"/>
                  </a:lnTo>
                  <a:lnTo>
                    <a:pt x="37" y="47"/>
                  </a:lnTo>
                  <a:lnTo>
                    <a:pt x="44" y="49"/>
                  </a:lnTo>
                  <a:lnTo>
                    <a:pt x="47" y="52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2" y="62"/>
                  </a:lnTo>
                  <a:lnTo>
                    <a:pt x="51" y="66"/>
                  </a:lnTo>
                  <a:lnTo>
                    <a:pt x="50" y="70"/>
                  </a:lnTo>
                  <a:lnTo>
                    <a:pt x="46" y="76"/>
                  </a:lnTo>
                  <a:lnTo>
                    <a:pt x="37" y="80"/>
                  </a:lnTo>
                  <a:lnTo>
                    <a:pt x="33" y="81"/>
                  </a:lnTo>
                  <a:lnTo>
                    <a:pt x="18" y="81"/>
                  </a:lnTo>
                  <a:lnTo>
                    <a:pt x="13" y="80"/>
                  </a:lnTo>
                  <a:lnTo>
                    <a:pt x="9" y="79"/>
                  </a:lnTo>
                  <a:lnTo>
                    <a:pt x="6" y="77"/>
                  </a:lnTo>
                  <a:lnTo>
                    <a:pt x="1" y="73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1" y="61"/>
                  </a:lnTo>
                  <a:lnTo>
                    <a:pt x="4" y="57"/>
                  </a:lnTo>
                  <a:lnTo>
                    <a:pt x="8" y="53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0"/>
                  </a:lnTo>
                  <a:lnTo>
                    <a:pt x="4" y="37"/>
                  </a:lnTo>
                  <a:lnTo>
                    <a:pt x="6" y="34"/>
                  </a:lnTo>
                  <a:lnTo>
                    <a:pt x="8" y="31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4" y="14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4" name="Freeform 312"/>
            <p:cNvSpPr>
              <a:spLocks/>
            </p:cNvSpPr>
            <p:nvPr/>
          </p:nvSpPr>
          <p:spPr bwMode="auto">
            <a:xfrm>
              <a:off x="4785" y="2954"/>
              <a:ext cx="13" cy="1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8" y="0"/>
                </a:cxn>
                <a:cxn ang="0">
                  <a:pos x="13" y="4"/>
                </a:cxn>
                <a:cxn ang="0">
                  <a:pos x="13" y="10"/>
                </a:cxn>
                <a:cxn ang="0">
                  <a:pos x="11" y="12"/>
                </a:cxn>
                <a:cxn ang="0">
                  <a:pos x="9" y="14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</a:cxnLst>
              <a:rect l="0" t="0" r="r" b="b"/>
              <a:pathLst>
                <a:path w="13" h="14">
                  <a:moveTo>
                    <a:pt x="3" y="0"/>
                  </a:moveTo>
                  <a:lnTo>
                    <a:pt x="8" y="0"/>
                  </a:lnTo>
                  <a:lnTo>
                    <a:pt x="13" y="4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5" name="Freeform 313"/>
            <p:cNvSpPr>
              <a:spLocks/>
            </p:cNvSpPr>
            <p:nvPr/>
          </p:nvSpPr>
          <p:spPr bwMode="auto">
            <a:xfrm>
              <a:off x="4807" y="2954"/>
              <a:ext cx="14" cy="1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0"/>
                </a:cxn>
                <a:cxn ang="0">
                  <a:pos x="14" y="4"/>
                </a:cxn>
                <a:cxn ang="0">
                  <a:pos x="14" y="10"/>
                </a:cxn>
                <a:cxn ang="0">
                  <a:pos x="10" y="14"/>
                </a:cxn>
                <a:cxn ang="0">
                  <a:pos x="4" y="14"/>
                </a:cxn>
                <a:cxn ang="0">
                  <a:pos x="2" y="12"/>
                </a:cxn>
                <a:cxn ang="0">
                  <a:pos x="1" y="10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4" y="0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10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6" name="Freeform 314"/>
            <p:cNvSpPr>
              <a:spLocks/>
            </p:cNvSpPr>
            <p:nvPr/>
          </p:nvSpPr>
          <p:spPr bwMode="auto">
            <a:xfrm>
              <a:off x="4830" y="2954"/>
              <a:ext cx="14" cy="1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0"/>
                </a:cxn>
                <a:cxn ang="0">
                  <a:pos x="14" y="4"/>
                </a:cxn>
                <a:cxn ang="0">
                  <a:pos x="14" y="10"/>
                </a:cxn>
                <a:cxn ang="0">
                  <a:pos x="10" y="14"/>
                </a:cxn>
                <a:cxn ang="0">
                  <a:pos x="5" y="14"/>
                </a:cxn>
                <a:cxn ang="0">
                  <a:pos x="2" y="12"/>
                </a:cxn>
                <a:cxn ang="0">
                  <a:pos x="1" y="10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5" y="0"/>
                </a:cxn>
              </a:cxnLst>
              <a:rect l="0" t="0" r="r" b="b"/>
              <a:pathLst>
                <a:path w="14" h="14">
                  <a:moveTo>
                    <a:pt x="5" y="0"/>
                  </a:moveTo>
                  <a:lnTo>
                    <a:pt x="10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7" name="Freeform 315"/>
            <p:cNvSpPr>
              <a:spLocks/>
            </p:cNvSpPr>
            <p:nvPr/>
          </p:nvSpPr>
          <p:spPr bwMode="auto">
            <a:xfrm>
              <a:off x="4548" y="2755"/>
              <a:ext cx="12" cy="1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9"/>
                </a:cxn>
                <a:cxn ang="0">
                  <a:pos x="10" y="11"/>
                </a:cxn>
                <a:cxn ang="0">
                  <a:pos x="9" y="14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</a:cxnLst>
              <a:rect l="0" t="0" r="r" b="b"/>
              <a:pathLst>
                <a:path w="12" h="14">
                  <a:moveTo>
                    <a:pt x="3" y="0"/>
                  </a:moveTo>
                  <a:lnTo>
                    <a:pt x="8" y="0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9" y="14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8" name="Freeform 316"/>
            <p:cNvSpPr>
              <a:spLocks/>
            </p:cNvSpPr>
            <p:nvPr/>
          </p:nvSpPr>
          <p:spPr bwMode="auto">
            <a:xfrm>
              <a:off x="4570" y="2755"/>
              <a:ext cx="13" cy="1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0"/>
                </a:cxn>
                <a:cxn ang="0">
                  <a:pos x="13" y="4"/>
                </a:cxn>
                <a:cxn ang="0">
                  <a:pos x="13" y="9"/>
                </a:cxn>
                <a:cxn ang="0">
                  <a:pos x="9" y="14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</a:cxnLst>
              <a:rect l="0" t="0" r="r" b="b"/>
              <a:pathLst>
                <a:path w="13" h="14">
                  <a:moveTo>
                    <a:pt x="4" y="0"/>
                  </a:moveTo>
                  <a:lnTo>
                    <a:pt x="9" y="0"/>
                  </a:lnTo>
                  <a:lnTo>
                    <a:pt x="13" y="4"/>
                  </a:lnTo>
                  <a:lnTo>
                    <a:pt x="13" y="9"/>
                  </a:lnTo>
                  <a:lnTo>
                    <a:pt x="9" y="14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3389" name="Freeform 317"/>
            <p:cNvSpPr>
              <a:spLocks/>
            </p:cNvSpPr>
            <p:nvPr/>
          </p:nvSpPr>
          <p:spPr bwMode="auto">
            <a:xfrm>
              <a:off x="4593" y="2755"/>
              <a:ext cx="14" cy="1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0"/>
                </a:cxn>
                <a:cxn ang="0">
                  <a:pos x="14" y="4"/>
                </a:cxn>
                <a:cxn ang="0">
                  <a:pos x="14" y="9"/>
                </a:cxn>
                <a:cxn ang="0">
                  <a:pos x="9" y="14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9" y="0"/>
                  </a:lnTo>
                  <a:lnTo>
                    <a:pt x="14" y="4"/>
                  </a:lnTo>
                  <a:lnTo>
                    <a:pt x="14" y="9"/>
                  </a:lnTo>
                  <a:lnTo>
                    <a:pt x="9" y="14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Stateless Protocol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238AB7-F7A7-4390-938A-C836D58B1F3A}" type="slidenum">
              <a:rPr lang="el-GR"/>
              <a:pPr/>
              <a:t>25</a:t>
            </a:fld>
            <a:endParaRPr lang="el-GR"/>
          </a:p>
        </p:txBody>
      </p:sp>
      <p:sp>
        <p:nvSpPr>
          <p:cNvPr id="111619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>
            <a:normAutofit/>
          </a:bodyPr>
          <a:lstStyle/>
          <a:p>
            <a:r>
              <a:rPr lang="el-GR" sz="2400" dirty="0"/>
              <a:t>Το </a:t>
            </a:r>
            <a:r>
              <a:rPr lang="en-US" sz="2400" dirty="0"/>
              <a:t>HTTP</a:t>
            </a:r>
            <a:r>
              <a:rPr lang="el-GR" sz="2400" dirty="0"/>
              <a:t> είναι πρωτόκολλο μη-μνημόνευσης προηγούμενης κατάστασης:</a:t>
            </a:r>
          </a:p>
          <a:p>
            <a:pPr lvl="1"/>
            <a:r>
              <a:rPr lang="el-GR" sz="2000" dirty="0"/>
              <a:t>Όταν ένας </a:t>
            </a:r>
            <a:r>
              <a:rPr lang="en-US" sz="2000" dirty="0"/>
              <a:t>Server </a:t>
            </a:r>
            <a:r>
              <a:rPr lang="el-GR" sz="2000" dirty="0"/>
              <a:t>έχει μεταφέρει τα αιτούμενα δεδομένα στον </a:t>
            </a:r>
            <a:r>
              <a:rPr lang="en-US" sz="2000" dirty="0"/>
              <a:t>Client</a:t>
            </a:r>
            <a:r>
              <a:rPr lang="el-GR" sz="2000" dirty="0"/>
              <a:t>, ο </a:t>
            </a:r>
            <a:r>
              <a:rPr lang="en-US" sz="2000" dirty="0"/>
              <a:t>Server </a:t>
            </a:r>
            <a:r>
              <a:rPr lang="el-GR" sz="2000" dirty="0"/>
              <a:t>δεν θυμάται τι συνέβη (ακόμα και αν η σύνδεση είναι επίμονη).</a:t>
            </a:r>
            <a:endParaRPr lang="en-US" sz="2000" dirty="0"/>
          </a:p>
          <a:p>
            <a:r>
              <a:rPr lang="el-GR" sz="2400" dirty="0"/>
              <a:t>Προγραμματιστικά εργαλεία από την πλευρά του </a:t>
            </a:r>
            <a:r>
              <a:rPr lang="en-US" sz="2400" dirty="0"/>
              <a:t>Server </a:t>
            </a:r>
            <a:r>
              <a:rPr lang="el-GR" sz="2400" dirty="0"/>
              <a:t>πρέπει να παρέχουν μηχανισμούς μνημόνευσης </a:t>
            </a:r>
            <a:r>
              <a:rPr lang="el-GR" sz="2400" dirty="0" smtClean="0"/>
              <a:t>κατάστασης.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41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Διαπραγμάτευση Περιεχομένου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26</a:t>
            </a:fld>
            <a:endParaRPr lang="el-GR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"/>
          </p:nvPr>
        </p:nvSpPr>
        <p:spPr/>
        <p:txBody>
          <a:bodyPr>
            <a:normAutofit lnSpcReduction="10000"/>
          </a:bodyPr>
          <a:lstStyle/>
          <a:p>
            <a:pPr marL="274320" lvl="1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l-GR" sz="2400" dirty="0" smtClean="0"/>
              <a:t>Οι </a:t>
            </a:r>
            <a:r>
              <a:rPr lang="en-US" sz="2400" dirty="0" smtClean="0"/>
              <a:t>Client </a:t>
            </a:r>
            <a:r>
              <a:rPr lang="el-GR" sz="2400" dirty="0" smtClean="0"/>
              <a:t>και </a:t>
            </a:r>
            <a:r>
              <a:rPr lang="en-US" sz="2400" dirty="0" smtClean="0"/>
              <a:t>Server </a:t>
            </a:r>
            <a:r>
              <a:rPr lang="el-GR" sz="2400" dirty="0" smtClean="0"/>
              <a:t>μπορούν να συμφωνήσουν π.χ. στην αποστολή συμπιεσμένης μορφής </a:t>
            </a:r>
            <a:r>
              <a:rPr lang="en-US" sz="2400" dirty="0" err="1" smtClean="0"/>
              <a:t>gzip</a:t>
            </a:r>
            <a:r>
              <a:rPr lang="en-US" sz="2400" dirty="0" smtClean="0"/>
              <a:t> </a:t>
            </a:r>
            <a:r>
              <a:rPr lang="el-GR" sz="2400" dirty="0" smtClean="0"/>
              <a:t>ενός εγγράφου υπερκειμένου ή άλλου πόρου, εφόσον και οι δύο το υποστηρίζουν</a:t>
            </a:r>
            <a:r>
              <a:rPr lang="en-US" sz="2400" dirty="0" smtClean="0"/>
              <a:t>.</a:t>
            </a:r>
            <a:endParaRPr lang="el-GR" sz="2400" dirty="0" smtClean="0"/>
          </a:p>
          <a:p>
            <a:pPr marL="548640" lvl="2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l-GR" dirty="0" smtClean="0"/>
              <a:t>Στην περίπτωση αυτή, η συμπίεση γίνεται αδιαφανώς μέσα από το κανάλι επικοινωνίας, ενώ το περιεχόμενο του πόρου εμφανίζεται στον τελικό χρήστη ως ασυμπίεστο.</a:t>
            </a:r>
          </a:p>
          <a:p>
            <a:pPr marL="274320" lvl="1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l-GR" sz="2400" dirty="0" smtClean="0"/>
              <a:t>Άλλα σημεία για τα οποία μπορεί να υπάρξει διαπραγμάτευση πριν την εκτέλεση της αίτησης από τον </a:t>
            </a:r>
            <a:r>
              <a:rPr lang="en-US" sz="2400" dirty="0" smtClean="0"/>
              <a:t>Server:</a:t>
            </a:r>
          </a:p>
          <a:p>
            <a:pPr marL="548640" lvl="2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l-GR" dirty="0" smtClean="0"/>
              <a:t>Κωδικοσελίδα χαρακτήρων εγγράφου.</a:t>
            </a:r>
          </a:p>
          <a:p>
            <a:pPr marL="548640" lvl="2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l-GR" dirty="0" smtClean="0"/>
              <a:t>Τύπος εικόνων του εγγράφου.</a:t>
            </a:r>
          </a:p>
          <a:p>
            <a:pPr marL="548640" lvl="2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l-GR" dirty="0" smtClean="0"/>
              <a:t>Γλωσσική έκδοση του περιεχομένου του εγγράφου.</a:t>
            </a:r>
          </a:p>
          <a:p>
            <a:pPr marL="548640" lvl="2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l-GR" dirty="0" smtClean="0"/>
              <a:t>Εξυπηρέτηση της αίτησης, μόνο εφόσον ο πόρος έχει τροποποιηθεί σε σχέση με κάποια προηγούμενη έκδοση που διαθέτει ήδη ο </a:t>
            </a:r>
            <a:r>
              <a:rPr lang="en-US" dirty="0" smtClean="0"/>
              <a:t>Client</a:t>
            </a:r>
            <a:r>
              <a:rPr lang="el-GR" dirty="0" smtClean="0"/>
              <a:t>.</a:t>
            </a:r>
          </a:p>
          <a:p>
            <a:endParaRPr lang="el-GR" sz="28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41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58" name="Rectangle 5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Επικοινωνία με </a:t>
            </a:r>
            <a:r>
              <a:rPr lang="el-GR" dirty="0"/>
              <a:t>χρήση </a:t>
            </a:r>
            <a:r>
              <a:rPr lang="en-US" dirty="0"/>
              <a:t>Proxy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8FEBF5-E34D-4C72-9840-8DDAB9C7C893}" type="slidenum">
              <a:rPr lang="el-GR"/>
              <a:pPr/>
              <a:t>27</a:t>
            </a:fld>
            <a:endParaRPr lang="el-GR"/>
          </a:p>
        </p:txBody>
      </p:sp>
      <p:pic>
        <p:nvPicPr>
          <p:cNvPr id="13" name="Content Placeholder 12" descr="Proxy_Server_01.emz"/>
          <p:cNvPicPr>
            <a:picLocks noGrp="1" noChangeAspect="1"/>
          </p:cNvPicPr>
          <p:nvPr>
            <p:ph sz="quarter" idx="1"/>
          </p:nvPr>
        </p:nvPicPr>
        <p:blipFill>
          <a:blip r:embed="rId3" cstate="print"/>
          <a:stretch>
            <a:fillRect/>
          </a:stretch>
        </p:blipFill>
        <p:spPr>
          <a:xfrm>
            <a:off x="327025" y="1577214"/>
            <a:ext cx="9212263" cy="449499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49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Χρήση </a:t>
            </a:r>
            <a:r>
              <a:rPr lang="en-US" dirty="0"/>
              <a:t>Proxy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568FEE-240A-44A8-98DB-B1DB5F857182}" type="slidenum">
              <a:rPr lang="el-GR"/>
              <a:pPr/>
              <a:t>28</a:t>
            </a:fld>
            <a:endParaRPr lang="el-GR"/>
          </a:p>
        </p:txBody>
      </p:sp>
      <p:sp>
        <p:nvSpPr>
          <p:cNvPr id="101379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l-GR" sz="2800" b="1" dirty="0"/>
              <a:t>Πλεονεκτήματα</a:t>
            </a:r>
          </a:p>
          <a:p>
            <a:pPr lvl="1">
              <a:lnSpc>
                <a:spcPct val="80000"/>
              </a:lnSpc>
            </a:pPr>
            <a:r>
              <a:rPr lang="el-GR" sz="2400" dirty="0"/>
              <a:t>Μείωση του απαιτούμενου όγκου μεταφοράς δεδομένων πάνω στη γραμμή </a:t>
            </a:r>
            <a:r>
              <a:rPr lang="el-GR" sz="2400" dirty="0" smtClean="0"/>
              <a:t>επικοινωνίας:</a:t>
            </a:r>
            <a:endParaRPr lang="el-GR" sz="2400" dirty="0"/>
          </a:p>
          <a:p>
            <a:pPr lvl="2">
              <a:lnSpc>
                <a:spcPct val="80000"/>
              </a:lnSpc>
            </a:pPr>
            <a:r>
              <a:rPr lang="el-GR" dirty="0"/>
              <a:t>Μείωση κόστους σε γραμμές με </a:t>
            </a:r>
            <a:r>
              <a:rPr lang="el-GR" dirty="0" err="1" smtClean="0"/>
              <a:t>ογκοχρέωση</a:t>
            </a:r>
            <a:r>
              <a:rPr lang="el-GR" dirty="0" smtClean="0"/>
              <a:t>.</a:t>
            </a:r>
            <a:endParaRPr lang="el-GR" dirty="0"/>
          </a:p>
          <a:p>
            <a:pPr lvl="2">
              <a:lnSpc>
                <a:spcPct val="80000"/>
              </a:lnSpc>
            </a:pPr>
            <a:r>
              <a:rPr lang="el-GR" dirty="0"/>
              <a:t>Αύξηση της ταχύτητας προσκόμισης των ζητούμενων </a:t>
            </a:r>
            <a:r>
              <a:rPr lang="el-GR" dirty="0" smtClean="0"/>
              <a:t>πόρων.</a:t>
            </a:r>
            <a:endParaRPr lang="el-GR" dirty="0"/>
          </a:p>
          <a:p>
            <a:pPr lvl="2">
              <a:lnSpc>
                <a:spcPct val="80000"/>
              </a:lnSpc>
            </a:pPr>
            <a:r>
              <a:rPr lang="el-GR" dirty="0"/>
              <a:t>Απελευθέρωση χωρητικότητας γραμμής μεταφοράς δεδομένων για άλλες </a:t>
            </a:r>
            <a:r>
              <a:rPr lang="el-GR" dirty="0" smtClean="0"/>
              <a:t>εφαρμογές.</a:t>
            </a:r>
            <a:endParaRPr lang="el-GR" dirty="0"/>
          </a:p>
          <a:p>
            <a:pPr lvl="1">
              <a:lnSpc>
                <a:spcPct val="80000"/>
              </a:lnSpc>
            </a:pPr>
            <a:r>
              <a:rPr lang="el-GR" sz="2400" dirty="0"/>
              <a:t>Μπορεί να απορρίψει την πρόσβαση σε υλικό που δεν είναι εγκεκριμένο για τους </a:t>
            </a:r>
            <a:r>
              <a:rPr lang="en-US" sz="2400" dirty="0"/>
              <a:t>Clients, </a:t>
            </a:r>
            <a:r>
              <a:rPr lang="el-GR" sz="2400" dirty="0"/>
              <a:t>π.χ. υλικό ερωτικού ή βίαιου περιεχομένου σε μαθητές ενός </a:t>
            </a:r>
            <a:r>
              <a:rPr lang="el-GR" sz="2400" dirty="0" smtClean="0"/>
              <a:t>λυκείου.</a:t>
            </a:r>
            <a:endParaRPr lang="el-GR" sz="2400" dirty="0"/>
          </a:p>
          <a:p>
            <a:pPr lvl="1">
              <a:lnSpc>
                <a:spcPct val="80000"/>
              </a:lnSpc>
            </a:pP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51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Χρήση </a:t>
            </a:r>
            <a:r>
              <a:rPr lang="en-US"/>
              <a:t>Proxy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06CE81-78F9-49C6-868E-D3A299769596}" type="slidenum">
              <a:rPr lang="el-GR"/>
              <a:pPr/>
              <a:t>29</a:t>
            </a:fld>
            <a:endParaRPr lang="el-GR"/>
          </a:p>
        </p:txBody>
      </p:sp>
      <p:sp>
        <p:nvSpPr>
          <p:cNvPr id="172035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r>
              <a:rPr lang="el-GR" sz="2800" b="1" dirty="0"/>
              <a:t>Μειονεκτήματα</a:t>
            </a:r>
          </a:p>
          <a:p>
            <a:pPr lvl="1"/>
            <a:r>
              <a:rPr lang="el-GR" sz="2400" dirty="0" smtClean="0"/>
              <a:t>Χρήση λανθασμένων ρυθμίσεων στον </a:t>
            </a:r>
            <a:r>
              <a:rPr lang="en-US" sz="2400" dirty="0"/>
              <a:t>Proxy </a:t>
            </a:r>
            <a:r>
              <a:rPr lang="el-GR" sz="2400" dirty="0" smtClean="0"/>
              <a:t>μπορεί να οδηγήσει σε διατήρηση παλαιωμένων εγγράφων στην </a:t>
            </a:r>
            <a:r>
              <a:rPr lang="en-US" sz="2400" dirty="0" smtClean="0"/>
              <a:t>Proxy Cache</a:t>
            </a:r>
            <a:endParaRPr lang="el-GR" sz="2400" dirty="0"/>
          </a:p>
          <a:p>
            <a:pPr lvl="2"/>
            <a:r>
              <a:rPr lang="el-GR" dirty="0" smtClean="0"/>
              <a:t>Συνήθως το πρόβλημα δεν είναι αισθητό ή καν υπαρκτό.</a:t>
            </a:r>
            <a:endParaRPr lang="el-GR" dirty="0"/>
          </a:p>
          <a:p>
            <a:pPr lvl="1"/>
            <a:r>
              <a:rPr lang="el-GR" sz="2400" dirty="0"/>
              <a:t>Μπορεί να </a:t>
            </a:r>
            <a:r>
              <a:rPr lang="el-GR" sz="2400" dirty="0" smtClean="0"/>
              <a:t>δημιουργηθούν </a:t>
            </a:r>
            <a:r>
              <a:rPr lang="el-GR" sz="2400" dirty="0"/>
              <a:t>προβλήματα </a:t>
            </a:r>
            <a:r>
              <a:rPr lang="el-GR" sz="2400" dirty="0" smtClean="0"/>
              <a:t>λόγω της δυνατότητας για καταγραφή </a:t>
            </a:r>
            <a:r>
              <a:rPr lang="el-GR" sz="2400" dirty="0"/>
              <a:t>προσωπικών δεδομένων και προτιμήσεων αν δεν χρησιμοποιηθεί σωστά</a:t>
            </a:r>
            <a:r>
              <a:rPr lang="el-GR" sz="2400" dirty="0" smtClean="0"/>
              <a:t>.</a:t>
            </a:r>
          </a:p>
          <a:p>
            <a:pPr lvl="1"/>
            <a:r>
              <a:rPr lang="el-GR" sz="2400" dirty="0" smtClean="0"/>
              <a:t>Οι περισσότερες διαδικτυακές εφαρμογές χρησιμοποιούν τεχνικές που παρακάμπτουν την προσωρινή αποθήκευση από τους </a:t>
            </a:r>
            <a:r>
              <a:rPr lang="en-US" sz="2400" dirty="0" smtClean="0"/>
              <a:t>Proxy Servers, </a:t>
            </a:r>
            <a:r>
              <a:rPr lang="el-GR" sz="2400" dirty="0" smtClean="0"/>
              <a:t>μειώνοντας έτσι τη χρησιμότητα τους.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52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Ιστορία του </a:t>
            </a:r>
            <a:r>
              <a:rPr lang="en-US"/>
              <a:t>Internet</a:t>
            </a:r>
            <a:r>
              <a:rPr lang="el-GR"/>
              <a:t> </a:t>
            </a:r>
            <a:r>
              <a:rPr lang="en-US"/>
              <a:t>– ’50s-’60s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37DE1A-B37A-47AE-8687-C236C4AD729E}" type="slidenum">
              <a:rPr lang="el-GR"/>
              <a:pPr/>
              <a:t>3</a:t>
            </a:fld>
            <a:endParaRPr lang="el-GR"/>
          </a:p>
        </p:txBody>
      </p:sp>
      <p:sp>
        <p:nvSpPr>
          <p:cNvPr id="15363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000" dirty="0"/>
              <a:t>1957: </a:t>
            </a:r>
            <a:r>
              <a:rPr lang="el-GR" sz="2000" dirty="0"/>
              <a:t>Ο πρόεδρος των ΗΠΑ </a:t>
            </a:r>
            <a:r>
              <a:rPr lang="en-US" sz="2000" dirty="0"/>
              <a:t>Eisenhower </a:t>
            </a:r>
            <a:r>
              <a:rPr lang="el-GR" sz="2000" dirty="0"/>
              <a:t>ιδρύει την υπηρεσία </a:t>
            </a:r>
            <a:r>
              <a:rPr lang="en-US" sz="2000" dirty="0"/>
              <a:t>ARPA (</a:t>
            </a:r>
            <a:r>
              <a:rPr lang="el-GR" sz="2000" dirty="0" err="1"/>
              <a:t>Advanced</a:t>
            </a:r>
            <a:r>
              <a:rPr lang="el-GR" sz="2000" dirty="0"/>
              <a:t> </a:t>
            </a:r>
            <a:r>
              <a:rPr lang="el-GR" sz="2000" dirty="0" err="1"/>
              <a:t>Research</a:t>
            </a:r>
            <a:r>
              <a:rPr lang="el-GR" sz="2000" dirty="0"/>
              <a:t> </a:t>
            </a:r>
            <a:r>
              <a:rPr lang="el-GR" sz="2000" dirty="0" err="1"/>
              <a:t>Projects</a:t>
            </a:r>
            <a:r>
              <a:rPr lang="el-GR" sz="2000" dirty="0"/>
              <a:t> </a:t>
            </a:r>
            <a:r>
              <a:rPr lang="el-GR" sz="2000" dirty="0" err="1"/>
              <a:t>Agency</a:t>
            </a:r>
            <a:r>
              <a:rPr lang="el-GR" sz="2000" dirty="0"/>
              <a:t>)</a:t>
            </a:r>
            <a:r>
              <a:rPr lang="en-US" sz="2000" dirty="0"/>
              <a:t> </a:t>
            </a:r>
            <a:r>
              <a:rPr lang="el-GR" sz="2000" dirty="0"/>
              <a:t>με σκοπό την οργάνωση της επιστημονικής έρευνας ενάντια στο φόβο της ισχυρής τότε Ρωσίας.</a:t>
            </a:r>
          </a:p>
          <a:p>
            <a:r>
              <a:rPr lang="en-US" sz="2000" dirty="0"/>
              <a:t>1962:</a:t>
            </a:r>
            <a:r>
              <a:rPr lang="el-GR" sz="2000" dirty="0"/>
              <a:t> Ο </a:t>
            </a:r>
            <a:r>
              <a:rPr lang="en-US" sz="2000" dirty="0"/>
              <a:t>Len </a:t>
            </a:r>
            <a:r>
              <a:rPr lang="en-US" sz="2000" dirty="0" err="1"/>
              <a:t>Kleinrock</a:t>
            </a:r>
            <a:r>
              <a:rPr lang="en-US" sz="2000" dirty="0"/>
              <a:t> </a:t>
            </a:r>
            <a:r>
              <a:rPr lang="el-GR" sz="2000" dirty="0"/>
              <a:t>στο </a:t>
            </a:r>
            <a:r>
              <a:rPr lang="el-GR" sz="2000" dirty="0" smtClean="0"/>
              <a:t>"</a:t>
            </a:r>
            <a:r>
              <a:rPr lang="el-GR" sz="2000" i="1" dirty="0" err="1" smtClean="0"/>
              <a:t>Communication</a:t>
            </a:r>
            <a:r>
              <a:rPr lang="el-GR" sz="2000" i="1" dirty="0" smtClean="0"/>
              <a:t> </a:t>
            </a:r>
            <a:r>
              <a:rPr lang="el-GR" sz="2000" i="1" dirty="0" err="1" smtClean="0"/>
              <a:t>Nets</a:t>
            </a:r>
            <a:r>
              <a:rPr lang="el-GR" sz="2000" dirty="0" smtClean="0"/>
              <a:t>" </a:t>
            </a:r>
            <a:r>
              <a:rPr lang="el-GR" sz="2000" dirty="0"/>
              <a:t>περιγράφει το σχεδιασμό δικτύων μεταγωγής πακέτων.</a:t>
            </a:r>
            <a:endParaRPr lang="en-US" sz="2000" dirty="0"/>
          </a:p>
          <a:p>
            <a:r>
              <a:rPr lang="en-US" sz="2000" dirty="0"/>
              <a:t>196</a:t>
            </a:r>
            <a:r>
              <a:rPr lang="el-GR" sz="2000" dirty="0"/>
              <a:t>2: Ο </a:t>
            </a:r>
            <a:r>
              <a:rPr lang="en-US" sz="2000" dirty="0"/>
              <a:t>Paul </a:t>
            </a:r>
            <a:r>
              <a:rPr lang="en-US" sz="2000" dirty="0" err="1"/>
              <a:t>Baran</a:t>
            </a:r>
            <a:r>
              <a:rPr lang="en-US" sz="2000" dirty="0"/>
              <a:t> (RAND)</a:t>
            </a:r>
            <a:r>
              <a:rPr lang="el-GR" sz="2000" dirty="0"/>
              <a:t> αναπτύσσει την ιδέα για μη-κατανεμημένα δίκτυα μεταγωγής πακέτων.</a:t>
            </a:r>
          </a:p>
          <a:p>
            <a:r>
              <a:rPr lang="el-GR" sz="2000" dirty="0"/>
              <a:t>1965: Η πρώτη διασύνδεση υπολογιστών με μεταγωγή πακέτων στο </a:t>
            </a:r>
            <a:r>
              <a:rPr lang="en-US" sz="2000" dirty="0"/>
              <a:t>MIT Lincoln Lab.</a:t>
            </a:r>
          </a:p>
          <a:p>
            <a:r>
              <a:rPr lang="el-GR" sz="2000" dirty="0" err="1"/>
              <a:t>Σεπτ</a:t>
            </a:r>
            <a:r>
              <a:rPr lang="el-GR" sz="2000" dirty="0"/>
              <a:t> </a:t>
            </a:r>
            <a:r>
              <a:rPr lang="en-US" sz="2000" dirty="0"/>
              <a:t>1969: </a:t>
            </a:r>
            <a:r>
              <a:rPr lang="el-GR" sz="2000" dirty="0"/>
              <a:t>Ο πρώτος κόμβος του </a:t>
            </a:r>
            <a:r>
              <a:rPr lang="en-US" sz="2000" dirty="0" err="1"/>
              <a:t>ARPAnet</a:t>
            </a:r>
            <a:r>
              <a:rPr lang="el-GR" sz="2000" dirty="0"/>
              <a:t> ενεργοποιείται στο </a:t>
            </a:r>
            <a:r>
              <a:rPr lang="en-US" sz="2000" dirty="0"/>
              <a:t>Network Measurement Center </a:t>
            </a:r>
            <a:r>
              <a:rPr lang="el-GR" sz="2000" dirty="0"/>
              <a:t>στο </a:t>
            </a:r>
            <a:r>
              <a:rPr lang="en-US" sz="2000" dirty="0"/>
              <a:t>UCLA</a:t>
            </a:r>
            <a:r>
              <a:rPr lang="el-GR" sz="2000" dirty="0"/>
              <a:t>. Αρχίζει η εργασία πάνω στο </a:t>
            </a:r>
            <a:r>
              <a:rPr lang="en-US" sz="2000" dirty="0"/>
              <a:t>UNICS</a:t>
            </a:r>
            <a:r>
              <a:rPr lang="el-GR" sz="2000" dirty="0"/>
              <a:t> από τους </a:t>
            </a:r>
            <a:r>
              <a:rPr lang="el-GR" sz="2000" dirty="0" err="1"/>
              <a:t>Ken</a:t>
            </a:r>
            <a:r>
              <a:rPr lang="el-GR" sz="2000" dirty="0"/>
              <a:t> </a:t>
            </a:r>
            <a:r>
              <a:rPr lang="el-GR" sz="2000" dirty="0" err="1"/>
              <a:t>Thompson</a:t>
            </a:r>
            <a:r>
              <a:rPr lang="el-GR" sz="2000" dirty="0"/>
              <a:t> και </a:t>
            </a:r>
            <a:r>
              <a:rPr lang="el-GR" sz="2000" dirty="0" err="1"/>
              <a:t>Dennis</a:t>
            </a:r>
            <a:r>
              <a:rPr lang="el-GR" sz="2000" dirty="0"/>
              <a:t> </a:t>
            </a:r>
            <a:r>
              <a:rPr lang="el-GR" sz="2000" dirty="0" err="1"/>
              <a:t>Ritchie</a:t>
            </a:r>
            <a:r>
              <a:rPr lang="en-US" sz="2000" dirty="0"/>
              <a:t>.</a:t>
            </a:r>
            <a:endParaRPr lang="el-GR" sz="2000" dirty="0"/>
          </a:p>
          <a:p>
            <a:r>
              <a:rPr lang="el-GR" sz="2000" dirty="0"/>
              <a:t>Οκτ 1969: Ο δεύτερος κόμβος του </a:t>
            </a:r>
            <a:r>
              <a:rPr lang="en-US" sz="2000" dirty="0" err="1"/>
              <a:t>ARPAnet</a:t>
            </a:r>
            <a:r>
              <a:rPr lang="el-GR" sz="2000" dirty="0"/>
              <a:t> ενεργοποιείται στο </a:t>
            </a:r>
            <a:r>
              <a:rPr lang="el-GR" sz="2000" dirty="0" err="1"/>
              <a:t>Stanford</a:t>
            </a:r>
            <a:r>
              <a:rPr lang="el-GR" sz="2000" dirty="0"/>
              <a:t> </a:t>
            </a:r>
            <a:r>
              <a:rPr lang="el-GR" sz="2000" dirty="0" err="1"/>
              <a:t>Research</a:t>
            </a:r>
            <a:r>
              <a:rPr lang="el-GR" sz="2000" dirty="0"/>
              <a:t> </a:t>
            </a:r>
            <a:r>
              <a:rPr lang="el-GR" sz="2000" dirty="0" err="1"/>
              <a:t>Institute</a:t>
            </a:r>
            <a:r>
              <a:rPr lang="el-GR" sz="2000" dirty="0"/>
              <a:t>. Το πρώτο μήνυμα που εστάλη έγραφε </a:t>
            </a:r>
            <a:r>
              <a:rPr lang="el-GR" sz="2000" dirty="0" smtClean="0"/>
              <a:t>"</a:t>
            </a:r>
            <a:r>
              <a:rPr lang="en-US" sz="2000" dirty="0" smtClean="0"/>
              <a:t>LO</a:t>
            </a:r>
            <a:r>
              <a:rPr lang="el-GR" sz="2000" dirty="0" smtClean="0"/>
              <a:t>". </a:t>
            </a:r>
            <a:r>
              <a:rPr lang="el-GR" sz="2000" dirty="0"/>
              <a:t>Ο κόμβος κατέρρευσε πριν μεταδοθεί το πλήρες μήνυμα </a:t>
            </a:r>
            <a:r>
              <a:rPr lang="el-GR" sz="2000" dirty="0" smtClean="0"/>
              <a:t>"</a:t>
            </a:r>
            <a:r>
              <a:rPr lang="en-US" sz="2000" dirty="0" smtClean="0"/>
              <a:t>LOGIN</a:t>
            </a:r>
            <a:r>
              <a:rPr lang="el-GR" sz="2000" dirty="0" smtClean="0"/>
              <a:t>".</a:t>
            </a:r>
            <a:endParaRPr lang="el-GR" sz="20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Multipurpose Internet Mail Extensions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30</a:t>
            </a:fld>
            <a:endParaRPr lang="el-GR"/>
          </a:p>
        </p:txBody>
      </p:sp>
      <p:sp>
        <p:nvSpPr>
          <p:cNvPr id="5" name="Content Placeholder 4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lvl="1"/>
            <a:r>
              <a:rPr lang="el-GR" sz="2400" dirty="0" smtClean="0"/>
              <a:t>Μορφή </a:t>
            </a:r>
            <a:r>
              <a:rPr lang="en-US" sz="2400" dirty="0" smtClean="0"/>
              <a:t>MIME</a:t>
            </a:r>
            <a:r>
              <a:rPr lang="el-GR" sz="2400" dirty="0" smtClean="0"/>
              <a:t>:</a:t>
            </a:r>
          </a:p>
          <a:p>
            <a:pPr lvl="2"/>
            <a:r>
              <a:rPr lang="en-US" dirty="0" err="1" smtClean="0">
                <a:solidFill>
                  <a:srgbClr val="C00000"/>
                </a:solidFill>
              </a:rPr>
              <a:t>maintype</a:t>
            </a:r>
            <a:r>
              <a:rPr lang="en-US" dirty="0" smtClean="0">
                <a:solidFill>
                  <a:srgbClr val="C00000"/>
                </a:solidFill>
              </a:rPr>
              <a:t>/subtype</a:t>
            </a:r>
            <a:r>
              <a:rPr lang="en-US" dirty="0" smtClean="0"/>
              <a:t>: </a:t>
            </a:r>
            <a:r>
              <a:rPr lang="el-GR" dirty="0" smtClean="0"/>
              <a:t>για καθιερωμένους τύπους δεδομένων, π.χ. </a:t>
            </a:r>
            <a:r>
              <a:rPr lang="en-US" dirty="0" smtClean="0"/>
              <a:t>text/html, image/jpeg, application/octet-stream</a:t>
            </a:r>
          </a:p>
          <a:p>
            <a:pPr lvl="2"/>
            <a:r>
              <a:rPr lang="en-US" dirty="0" err="1" smtClean="0">
                <a:solidFill>
                  <a:srgbClr val="C00000"/>
                </a:solidFill>
              </a:rPr>
              <a:t>maintype</a:t>
            </a:r>
            <a:r>
              <a:rPr lang="en-US" dirty="0" smtClean="0">
                <a:solidFill>
                  <a:srgbClr val="C00000"/>
                </a:solidFill>
              </a:rPr>
              <a:t>/x-subtype</a:t>
            </a:r>
            <a:r>
              <a:rPr lang="en-US" dirty="0" smtClean="0"/>
              <a:t>:</a:t>
            </a:r>
            <a:r>
              <a:rPr lang="el-GR" dirty="0" smtClean="0"/>
              <a:t> για μη καθιερωμένους τύπους δεδομένων</a:t>
            </a:r>
            <a:r>
              <a:rPr lang="en-US" dirty="0" smtClean="0"/>
              <a:t>, </a:t>
            </a:r>
            <a:r>
              <a:rPr lang="el-GR" dirty="0" smtClean="0"/>
              <a:t>π.χ. </a:t>
            </a:r>
            <a:r>
              <a:rPr lang="en-US" dirty="0" smtClean="0"/>
              <a:t>application/x-</a:t>
            </a:r>
            <a:r>
              <a:rPr lang="en-US" dirty="0" err="1" smtClean="0"/>
              <a:t>gzip</a:t>
            </a:r>
            <a:r>
              <a:rPr lang="en-US" dirty="0" smtClean="0"/>
              <a:t>, </a:t>
            </a:r>
            <a:r>
              <a:rPr lang="el-GR" dirty="0" err="1" smtClean="0"/>
              <a:t>image</a:t>
            </a:r>
            <a:r>
              <a:rPr lang="el-GR" dirty="0" smtClean="0"/>
              <a:t>/x-</a:t>
            </a:r>
            <a:r>
              <a:rPr lang="el-GR" dirty="0" err="1" smtClean="0"/>
              <a:t>icon</a:t>
            </a:r>
            <a:r>
              <a:rPr lang="en-US" dirty="0" smtClean="0"/>
              <a:t>, </a:t>
            </a:r>
            <a:r>
              <a:rPr lang="el-GR" dirty="0" err="1" smtClean="0"/>
              <a:t>application</a:t>
            </a:r>
            <a:r>
              <a:rPr lang="el-GR" dirty="0" smtClean="0"/>
              <a:t>/x-</a:t>
            </a:r>
            <a:r>
              <a:rPr lang="el-GR" dirty="0" err="1" smtClean="0"/>
              <a:t>java</a:t>
            </a:r>
            <a:r>
              <a:rPr lang="el-GR" dirty="0" smtClean="0"/>
              <a:t>-</a:t>
            </a:r>
            <a:r>
              <a:rPr lang="el-GR" dirty="0" err="1" smtClean="0"/>
              <a:t>class</a:t>
            </a:r>
            <a:r>
              <a:rPr lang="el-GR" dirty="0" smtClean="0"/>
              <a:t> </a:t>
            </a:r>
            <a:endParaRPr lang="en-US" dirty="0" smtClean="0"/>
          </a:p>
          <a:p>
            <a:endParaRPr lang="el-GR" dirty="0"/>
          </a:p>
        </p:txBody>
      </p:sp>
      <p:grpSp>
        <p:nvGrpSpPr>
          <p:cNvPr id="10548" name="Group 308"/>
          <p:cNvGrpSpPr>
            <a:grpSpLocks noChangeAspect="1"/>
          </p:cNvGrpSpPr>
          <p:nvPr/>
        </p:nvGrpSpPr>
        <p:grpSpPr bwMode="auto">
          <a:xfrm>
            <a:off x="5063518" y="2207484"/>
            <a:ext cx="4542566" cy="2597723"/>
            <a:chOff x="3659" y="1774"/>
            <a:chExt cx="1976" cy="1130"/>
          </a:xfrm>
          <a:solidFill>
            <a:schemeClr val="tx1"/>
          </a:solidFill>
        </p:grpSpPr>
        <p:grpSp>
          <p:nvGrpSpPr>
            <p:cNvPr id="10749" name="Group 509"/>
            <p:cNvGrpSpPr>
              <a:grpSpLocks/>
            </p:cNvGrpSpPr>
            <p:nvPr/>
          </p:nvGrpSpPr>
          <p:grpSpPr bwMode="auto">
            <a:xfrm>
              <a:off x="3659" y="1774"/>
              <a:ext cx="1976" cy="858"/>
              <a:chOff x="3659" y="1774"/>
              <a:chExt cx="1976" cy="858"/>
            </a:xfrm>
            <a:grpFill/>
          </p:grpSpPr>
          <p:pic>
            <p:nvPicPr>
              <p:cNvPr id="10550" name="Picture 310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3662" y="1774"/>
                <a:ext cx="1972" cy="7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51" name="Picture 311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662" y="1774"/>
                <a:ext cx="1972" cy="7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52" name="Picture 312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3659" y="177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53" name="Picture 313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659" y="177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554" name="Freeform 314"/>
              <p:cNvSpPr>
                <a:spLocks noEditPoints="1"/>
              </p:cNvSpPr>
              <p:nvPr/>
            </p:nvSpPr>
            <p:spPr bwMode="auto">
              <a:xfrm>
                <a:off x="3729" y="1819"/>
                <a:ext cx="47" cy="44"/>
              </a:xfrm>
              <a:custGeom>
                <a:avLst/>
                <a:gdLst/>
                <a:ahLst/>
                <a:cxnLst>
                  <a:cxn ang="0">
                    <a:pos x="20" y="23"/>
                  </a:cxn>
                  <a:cxn ang="0">
                    <a:pos x="9" y="29"/>
                  </a:cxn>
                  <a:cxn ang="0">
                    <a:pos x="9" y="35"/>
                  </a:cxn>
                  <a:cxn ang="0">
                    <a:pos x="11" y="39"/>
                  </a:cxn>
                  <a:cxn ang="0">
                    <a:pos x="15" y="41"/>
                  </a:cxn>
                  <a:cxn ang="0">
                    <a:pos x="28" y="34"/>
                  </a:cxn>
                  <a:cxn ang="0">
                    <a:pos x="20" y="0"/>
                  </a:cxn>
                  <a:cxn ang="0">
                    <a:pos x="32" y="4"/>
                  </a:cxn>
                  <a:cxn ang="0">
                    <a:pos x="37" y="13"/>
                  </a:cxn>
                  <a:cxn ang="0">
                    <a:pos x="38" y="38"/>
                  </a:cxn>
                  <a:cxn ang="0">
                    <a:pos x="42" y="41"/>
                  </a:cxn>
                  <a:cxn ang="0">
                    <a:pos x="46" y="39"/>
                  </a:cxn>
                  <a:cxn ang="0">
                    <a:pos x="46" y="42"/>
                  </a:cxn>
                  <a:cxn ang="0">
                    <a:pos x="41" y="44"/>
                  </a:cxn>
                  <a:cxn ang="0">
                    <a:pos x="34" y="44"/>
                  </a:cxn>
                  <a:cxn ang="0">
                    <a:pos x="28" y="38"/>
                  </a:cxn>
                  <a:cxn ang="0">
                    <a:pos x="13" y="44"/>
                  </a:cxn>
                  <a:cxn ang="0">
                    <a:pos x="3" y="42"/>
                  </a:cxn>
                  <a:cxn ang="0">
                    <a:pos x="0" y="34"/>
                  </a:cxn>
                  <a:cxn ang="0">
                    <a:pos x="6" y="24"/>
                  </a:cxn>
                  <a:cxn ang="0">
                    <a:pos x="20" y="20"/>
                  </a:cxn>
                  <a:cxn ang="0">
                    <a:pos x="28" y="12"/>
                  </a:cxn>
                  <a:cxn ang="0">
                    <a:pos x="24" y="5"/>
                  </a:cxn>
                  <a:cxn ang="0">
                    <a:pos x="16" y="4"/>
                  </a:cxn>
                  <a:cxn ang="0">
                    <a:pos x="11" y="6"/>
                  </a:cxn>
                  <a:cxn ang="0">
                    <a:pos x="10" y="11"/>
                  </a:cxn>
                  <a:cxn ang="0">
                    <a:pos x="9" y="14"/>
                  </a:cxn>
                  <a:cxn ang="0">
                    <a:pos x="4" y="15"/>
                  </a:cxn>
                  <a:cxn ang="0">
                    <a:pos x="2" y="13"/>
                  </a:cxn>
                  <a:cxn ang="0">
                    <a:pos x="3" y="8"/>
                  </a:cxn>
                  <a:cxn ang="0">
                    <a:pos x="9" y="4"/>
                  </a:cxn>
                  <a:cxn ang="0">
                    <a:pos x="20" y="0"/>
                  </a:cxn>
                </a:cxnLst>
                <a:rect l="0" t="0" r="r" b="b"/>
                <a:pathLst>
                  <a:path w="47" h="44">
                    <a:moveTo>
                      <a:pt x="28" y="22"/>
                    </a:moveTo>
                    <a:lnTo>
                      <a:pt x="20" y="23"/>
                    </a:lnTo>
                    <a:lnTo>
                      <a:pt x="14" y="26"/>
                    </a:lnTo>
                    <a:lnTo>
                      <a:pt x="9" y="29"/>
                    </a:lnTo>
                    <a:lnTo>
                      <a:pt x="8" y="33"/>
                    </a:lnTo>
                    <a:lnTo>
                      <a:pt x="9" y="35"/>
                    </a:lnTo>
                    <a:lnTo>
                      <a:pt x="10" y="38"/>
                    </a:lnTo>
                    <a:lnTo>
                      <a:pt x="11" y="39"/>
                    </a:lnTo>
                    <a:lnTo>
                      <a:pt x="13" y="40"/>
                    </a:lnTo>
                    <a:lnTo>
                      <a:pt x="15" y="41"/>
                    </a:lnTo>
                    <a:lnTo>
                      <a:pt x="22" y="39"/>
                    </a:lnTo>
                    <a:lnTo>
                      <a:pt x="28" y="34"/>
                    </a:lnTo>
                    <a:lnTo>
                      <a:pt x="28" y="22"/>
                    </a:lnTo>
                    <a:close/>
                    <a:moveTo>
                      <a:pt x="20" y="0"/>
                    </a:moveTo>
                    <a:lnTo>
                      <a:pt x="27" y="2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7" y="13"/>
                    </a:lnTo>
                    <a:lnTo>
                      <a:pt x="37" y="36"/>
                    </a:lnTo>
                    <a:lnTo>
                      <a:pt x="38" y="38"/>
                    </a:lnTo>
                    <a:lnTo>
                      <a:pt x="40" y="41"/>
                    </a:lnTo>
                    <a:lnTo>
                      <a:pt x="42" y="41"/>
                    </a:lnTo>
                    <a:lnTo>
                      <a:pt x="44" y="40"/>
                    </a:lnTo>
                    <a:lnTo>
                      <a:pt x="46" y="39"/>
                    </a:lnTo>
                    <a:lnTo>
                      <a:pt x="47" y="41"/>
                    </a:lnTo>
                    <a:lnTo>
                      <a:pt x="46" y="42"/>
                    </a:lnTo>
                    <a:lnTo>
                      <a:pt x="43" y="44"/>
                    </a:lnTo>
                    <a:lnTo>
                      <a:pt x="41" y="44"/>
                    </a:lnTo>
                    <a:lnTo>
                      <a:pt x="38" y="44"/>
                    </a:lnTo>
                    <a:lnTo>
                      <a:pt x="34" y="44"/>
                    </a:lnTo>
                    <a:lnTo>
                      <a:pt x="31" y="41"/>
                    </a:lnTo>
                    <a:lnTo>
                      <a:pt x="28" y="38"/>
                    </a:lnTo>
                    <a:lnTo>
                      <a:pt x="21" y="43"/>
                    </a:lnTo>
                    <a:lnTo>
                      <a:pt x="13" y="44"/>
                    </a:lnTo>
                    <a:lnTo>
                      <a:pt x="7" y="44"/>
                    </a:lnTo>
                    <a:lnTo>
                      <a:pt x="3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6" y="24"/>
                    </a:lnTo>
                    <a:lnTo>
                      <a:pt x="14" y="21"/>
                    </a:lnTo>
                    <a:lnTo>
                      <a:pt x="20" y="20"/>
                    </a:lnTo>
                    <a:lnTo>
                      <a:pt x="28" y="19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55" name="Freeform 315"/>
              <p:cNvSpPr>
                <a:spLocks noEditPoints="1"/>
              </p:cNvSpPr>
              <p:nvPr/>
            </p:nvSpPr>
            <p:spPr bwMode="auto">
              <a:xfrm>
                <a:off x="3777" y="1819"/>
                <a:ext cx="49" cy="63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1" y="7"/>
                  </a:cxn>
                  <a:cxn ang="0">
                    <a:pos x="16" y="12"/>
                  </a:cxn>
                  <a:cxn ang="0">
                    <a:pos x="16" y="36"/>
                  </a:cxn>
                  <a:cxn ang="0">
                    <a:pos x="21" y="39"/>
                  </a:cxn>
                  <a:cxn ang="0">
                    <a:pos x="28" y="41"/>
                  </a:cxn>
                  <a:cxn ang="0">
                    <a:pos x="33" y="39"/>
                  </a:cxn>
                  <a:cxn ang="0">
                    <a:pos x="37" y="35"/>
                  </a:cxn>
                  <a:cxn ang="0">
                    <a:pos x="39" y="29"/>
                  </a:cxn>
                  <a:cxn ang="0">
                    <a:pos x="40" y="23"/>
                  </a:cxn>
                  <a:cxn ang="0">
                    <a:pos x="40" y="18"/>
                  </a:cxn>
                  <a:cxn ang="0">
                    <a:pos x="38" y="13"/>
                  </a:cxn>
                  <a:cxn ang="0">
                    <a:pos x="36" y="8"/>
                  </a:cxn>
                  <a:cxn ang="0">
                    <a:pos x="32" y="6"/>
                  </a:cxn>
                  <a:cxn ang="0">
                    <a:pos x="28" y="5"/>
                  </a:cxn>
                  <a:cxn ang="0">
                    <a:pos x="30" y="0"/>
                  </a:cxn>
                  <a:cxn ang="0">
                    <a:pos x="37" y="2"/>
                  </a:cxn>
                  <a:cxn ang="0">
                    <a:pos x="42" y="5"/>
                  </a:cxn>
                  <a:cxn ang="0">
                    <a:pos x="45" y="10"/>
                  </a:cxn>
                  <a:cxn ang="0">
                    <a:pos x="48" y="15"/>
                  </a:cxn>
                  <a:cxn ang="0">
                    <a:pos x="49" y="22"/>
                  </a:cxn>
                  <a:cxn ang="0">
                    <a:pos x="48" y="31"/>
                  </a:cxn>
                  <a:cxn ang="0">
                    <a:pos x="44" y="38"/>
                  </a:cxn>
                  <a:cxn ang="0">
                    <a:pos x="40" y="41"/>
                  </a:cxn>
                  <a:cxn ang="0">
                    <a:pos x="35" y="44"/>
                  </a:cxn>
                  <a:cxn ang="0">
                    <a:pos x="29" y="44"/>
                  </a:cxn>
                  <a:cxn ang="0">
                    <a:pos x="22" y="43"/>
                  </a:cxn>
                  <a:cxn ang="0">
                    <a:pos x="16" y="40"/>
                  </a:cxn>
                  <a:cxn ang="0">
                    <a:pos x="16" y="56"/>
                  </a:cxn>
                  <a:cxn ang="0">
                    <a:pos x="17" y="58"/>
                  </a:cxn>
                  <a:cxn ang="0">
                    <a:pos x="18" y="60"/>
                  </a:cxn>
                  <a:cxn ang="0">
                    <a:pos x="21" y="61"/>
                  </a:cxn>
                  <a:cxn ang="0">
                    <a:pos x="23" y="61"/>
                  </a:cxn>
                  <a:cxn ang="0">
                    <a:pos x="23" y="63"/>
                  </a:cxn>
                  <a:cxn ang="0">
                    <a:pos x="0" y="63"/>
                  </a:cxn>
                  <a:cxn ang="0">
                    <a:pos x="0" y="61"/>
                  </a:cxn>
                  <a:cxn ang="0">
                    <a:pos x="2" y="61"/>
                  </a:cxn>
                  <a:cxn ang="0">
                    <a:pos x="4" y="60"/>
                  </a:cxn>
                  <a:cxn ang="0">
                    <a:pos x="7" y="58"/>
                  </a:cxn>
                  <a:cxn ang="0">
                    <a:pos x="7" y="56"/>
                  </a:cxn>
                  <a:cxn ang="0">
                    <a:pos x="8" y="54"/>
                  </a:cxn>
                  <a:cxn ang="0">
                    <a:pos x="8" y="13"/>
                  </a:cxn>
                  <a:cxn ang="0">
                    <a:pos x="7" y="10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3" y="2"/>
                  </a:cxn>
                  <a:cxn ang="0">
                    <a:pos x="16" y="2"/>
                  </a:cxn>
                  <a:cxn ang="0">
                    <a:pos x="16" y="7"/>
                  </a:cxn>
                  <a:cxn ang="0">
                    <a:pos x="22" y="2"/>
                  </a:cxn>
                  <a:cxn ang="0">
                    <a:pos x="30" y="0"/>
                  </a:cxn>
                </a:cxnLst>
                <a:rect l="0" t="0" r="r" b="b"/>
                <a:pathLst>
                  <a:path w="49" h="63">
                    <a:moveTo>
                      <a:pt x="28" y="5"/>
                    </a:moveTo>
                    <a:lnTo>
                      <a:pt x="21" y="7"/>
                    </a:lnTo>
                    <a:lnTo>
                      <a:pt x="16" y="12"/>
                    </a:lnTo>
                    <a:lnTo>
                      <a:pt x="16" y="36"/>
                    </a:lnTo>
                    <a:lnTo>
                      <a:pt x="21" y="39"/>
                    </a:lnTo>
                    <a:lnTo>
                      <a:pt x="28" y="41"/>
                    </a:lnTo>
                    <a:lnTo>
                      <a:pt x="33" y="39"/>
                    </a:lnTo>
                    <a:lnTo>
                      <a:pt x="37" y="35"/>
                    </a:lnTo>
                    <a:lnTo>
                      <a:pt x="39" y="29"/>
                    </a:lnTo>
                    <a:lnTo>
                      <a:pt x="40" y="23"/>
                    </a:lnTo>
                    <a:lnTo>
                      <a:pt x="40" y="18"/>
                    </a:lnTo>
                    <a:lnTo>
                      <a:pt x="38" y="13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28" y="5"/>
                    </a:lnTo>
                    <a:close/>
                    <a:moveTo>
                      <a:pt x="30" y="0"/>
                    </a:moveTo>
                    <a:lnTo>
                      <a:pt x="37" y="2"/>
                    </a:lnTo>
                    <a:lnTo>
                      <a:pt x="42" y="5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49" y="22"/>
                    </a:lnTo>
                    <a:lnTo>
                      <a:pt x="48" y="31"/>
                    </a:lnTo>
                    <a:lnTo>
                      <a:pt x="44" y="38"/>
                    </a:lnTo>
                    <a:lnTo>
                      <a:pt x="40" y="41"/>
                    </a:lnTo>
                    <a:lnTo>
                      <a:pt x="35" y="44"/>
                    </a:lnTo>
                    <a:lnTo>
                      <a:pt x="29" y="44"/>
                    </a:lnTo>
                    <a:lnTo>
                      <a:pt x="22" y="43"/>
                    </a:lnTo>
                    <a:lnTo>
                      <a:pt x="16" y="40"/>
                    </a:lnTo>
                    <a:lnTo>
                      <a:pt x="16" y="56"/>
                    </a:lnTo>
                    <a:lnTo>
                      <a:pt x="17" y="58"/>
                    </a:lnTo>
                    <a:lnTo>
                      <a:pt x="18" y="60"/>
                    </a:lnTo>
                    <a:lnTo>
                      <a:pt x="21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4" y="60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8" y="54"/>
                    </a:lnTo>
                    <a:lnTo>
                      <a:pt x="8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22" y="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56" name="Freeform 316"/>
              <p:cNvSpPr>
                <a:spLocks noEditPoints="1"/>
              </p:cNvSpPr>
              <p:nvPr/>
            </p:nvSpPr>
            <p:spPr bwMode="auto">
              <a:xfrm>
                <a:off x="3831" y="1819"/>
                <a:ext cx="49" cy="63"/>
              </a:xfrm>
              <a:custGeom>
                <a:avLst/>
                <a:gdLst/>
                <a:ahLst/>
                <a:cxnLst>
                  <a:cxn ang="0">
                    <a:pos x="28" y="5"/>
                  </a:cxn>
                  <a:cxn ang="0">
                    <a:pos x="21" y="7"/>
                  </a:cxn>
                  <a:cxn ang="0">
                    <a:pos x="16" y="12"/>
                  </a:cxn>
                  <a:cxn ang="0">
                    <a:pos x="16" y="36"/>
                  </a:cxn>
                  <a:cxn ang="0">
                    <a:pos x="21" y="39"/>
                  </a:cxn>
                  <a:cxn ang="0">
                    <a:pos x="28" y="41"/>
                  </a:cxn>
                  <a:cxn ang="0">
                    <a:pos x="33" y="39"/>
                  </a:cxn>
                  <a:cxn ang="0">
                    <a:pos x="37" y="35"/>
                  </a:cxn>
                  <a:cxn ang="0">
                    <a:pos x="39" y="29"/>
                  </a:cxn>
                  <a:cxn ang="0">
                    <a:pos x="40" y="23"/>
                  </a:cxn>
                  <a:cxn ang="0">
                    <a:pos x="40" y="18"/>
                  </a:cxn>
                  <a:cxn ang="0">
                    <a:pos x="38" y="13"/>
                  </a:cxn>
                  <a:cxn ang="0">
                    <a:pos x="36" y="8"/>
                  </a:cxn>
                  <a:cxn ang="0">
                    <a:pos x="32" y="6"/>
                  </a:cxn>
                  <a:cxn ang="0">
                    <a:pos x="28" y="5"/>
                  </a:cxn>
                  <a:cxn ang="0">
                    <a:pos x="30" y="0"/>
                  </a:cxn>
                  <a:cxn ang="0">
                    <a:pos x="37" y="2"/>
                  </a:cxn>
                  <a:cxn ang="0">
                    <a:pos x="42" y="5"/>
                  </a:cxn>
                  <a:cxn ang="0">
                    <a:pos x="45" y="10"/>
                  </a:cxn>
                  <a:cxn ang="0">
                    <a:pos x="48" y="15"/>
                  </a:cxn>
                  <a:cxn ang="0">
                    <a:pos x="49" y="22"/>
                  </a:cxn>
                  <a:cxn ang="0">
                    <a:pos x="48" y="31"/>
                  </a:cxn>
                  <a:cxn ang="0">
                    <a:pos x="43" y="38"/>
                  </a:cxn>
                  <a:cxn ang="0">
                    <a:pos x="40" y="41"/>
                  </a:cxn>
                  <a:cxn ang="0">
                    <a:pos x="35" y="44"/>
                  </a:cxn>
                  <a:cxn ang="0">
                    <a:pos x="29" y="44"/>
                  </a:cxn>
                  <a:cxn ang="0">
                    <a:pos x="22" y="43"/>
                  </a:cxn>
                  <a:cxn ang="0">
                    <a:pos x="16" y="40"/>
                  </a:cxn>
                  <a:cxn ang="0">
                    <a:pos x="16" y="56"/>
                  </a:cxn>
                  <a:cxn ang="0">
                    <a:pos x="17" y="58"/>
                  </a:cxn>
                  <a:cxn ang="0">
                    <a:pos x="18" y="60"/>
                  </a:cxn>
                  <a:cxn ang="0">
                    <a:pos x="21" y="61"/>
                  </a:cxn>
                  <a:cxn ang="0">
                    <a:pos x="23" y="61"/>
                  </a:cxn>
                  <a:cxn ang="0">
                    <a:pos x="23" y="63"/>
                  </a:cxn>
                  <a:cxn ang="0">
                    <a:pos x="0" y="63"/>
                  </a:cxn>
                  <a:cxn ang="0">
                    <a:pos x="0" y="61"/>
                  </a:cxn>
                  <a:cxn ang="0">
                    <a:pos x="2" y="61"/>
                  </a:cxn>
                  <a:cxn ang="0">
                    <a:pos x="4" y="60"/>
                  </a:cxn>
                  <a:cxn ang="0">
                    <a:pos x="7" y="58"/>
                  </a:cxn>
                  <a:cxn ang="0">
                    <a:pos x="7" y="56"/>
                  </a:cxn>
                  <a:cxn ang="0">
                    <a:pos x="8" y="54"/>
                  </a:cxn>
                  <a:cxn ang="0">
                    <a:pos x="8" y="13"/>
                  </a:cxn>
                  <a:cxn ang="0">
                    <a:pos x="7" y="10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3" y="2"/>
                  </a:cxn>
                  <a:cxn ang="0">
                    <a:pos x="16" y="2"/>
                  </a:cxn>
                  <a:cxn ang="0">
                    <a:pos x="16" y="7"/>
                  </a:cxn>
                  <a:cxn ang="0">
                    <a:pos x="22" y="2"/>
                  </a:cxn>
                  <a:cxn ang="0">
                    <a:pos x="30" y="0"/>
                  </a:cxn>
                </a:cxnLst>
                <a:rect l="0" t="0" r="r" b="b"/>
                <a:pathLst>
                  <a:path w="49" h="63">
                    <a:moveTo>
                      <a:pt x="28" y="5"/>
                    </a:moveTo>
                    <a:lnTo>
                      <a:pt x="21" y="7"/>
                    </a:lnTo>
                    <a:lnTo>
                      <a:pt x="16" y="12"/>
                    </a:lnTo>
                    <a:lnTo>
                      <a:pt x="16" y="36"/>
                    </a:lnTo>
                    <a:lnTo>
                      <a:pt x="21" y="39"/>
                    </a:lnTo>
                    <a:lnTo>
                      <a:pt x="28" y="41"/>
                    </a:lnTo>
                    <a:lnTo>
                      <a:pt x="33" y="39"/>
                    </a:lnTo>
                    <a:lnTo>
                      <a:pt x="37" y="35"/>
                    </a:lnTo>
                    <a:lnTo>
                      <a:pt x="39" y="29"/>
                    </a:lnTo>
                    <a:lnTo>
                      <a:pt x="40" y="23"/>
                    </a:lnTo>
                    <a:lnTo>
                      <a:pt x="40" y="18"/>
                    </a:lnTo>
                    <a:lnTo>
                      <a:pt x="38" y="13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28" y="5"/>
                    </a:lnTo>
                    <a:close/>
                    <a:moveTo>
                      <a:pt x="30" y="0"/>
                    </a:moveTo>
                    <a:lnTo>
                      <a:pt x="37" y="2"/>
                    </a:lnTo>
                    <a:lnTo>
                      <a:pt x="42" y="5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49" y="22"/>
                    </a:lnTo>
                    <a:lnTo>
                      <a:pt x="48" y="31"/>
                    </a:lnTo>
                    <a:lnTo>
                      <a:pt x="43" y="38"/>
                    </a:lnTo>
                    <a:lnTo>
                      <a:pt x="40" y="41"/>
                    </a:lnTo>
                    <a:lnTo>
                      <a:pt x="35" y="44"/>
                    </a:lnTo>
                    <a:lnTo>
                      <a:pt x="29" y="44"/>
                    </a:lnTo>
                    <a:lnTo>
                      <a:pt x="22" y="43"/>
                    </a:lnTo>
                    <a:lnTo>
                      <a:pt x="16" y="40"/>
                    </a:lnTo>
                    <a:lnTo>
                      <a:pt x="16" y="56"/>
                    </a:lnTo>
                    <a:lnTo>
                      <a:pt x="17" y="58"/>
                    </a:lnTo>
                    <a:lnTo>
                      <a:pt x="18" y="60"/>
                    </a:lnTo>
                    <a:lnTo>
                      <a:pt x="21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4" y="60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8" y="54"/>
                    </a:lnTo>
                    <a:lnTo>
                      <a:pt x="8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22" y="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57" name="Freeform 317"/>
              <p:cNvSpPr>
                <a:spLocks/>
              </p:cNvSpPr>
              <p:nvPr/>
            </p:nvSpPr>
            <p:spPr bwMode="auto">
              <a:xfrm>
                <a:off x="3885" y="1800"/>
                <a:ext cx="23" cy="63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6" y="0"/>
                  </a:cxn>
                  <a:cxn ang="0">
                    <a:pos x="16" y="55"/>
                  </a:cxn>
                  <a:cxn ang="0">
                    <a:pos x="16" y="57"/>
                  </a:cxn>
                  <a:cxn ang="0">
                    <a:pos x="18" y="58"/>
                  </a:cxn>
                  <a:cxn ang="0">
                    <a:pos x="20" y="60"/>
                  </a:cxn>
                  <a:cxn ang="0">
                    <a:pos x="21" y="60"/>
                  </a:cxn>
                  <a:cxn ang="0">
                    <a:pos x="23" y="60"/>
                  </a:cxn>
                  <a:cxn ang="0">
                    <a:pos x="23" y="63"/>
                  </a:cxn>
                  <a:cxn ang="0">
                    <a:pos x="0" y="63"/>
                  </a:cxn>
                  <a:cxn ang="0">
                    <a:pos x="0" y="60"/>
                  </a:cxn>
                  <a:cxn ang="0">
                    <a:pos x="2" y="60"/>
                  </a:cxn>
                  <a:cxn ang="0">
                    <a:pos x="4" y="60"/>
                  </a:cxn>
                  <a:cxn ang="0">
                    <a:pos x="7" y="57"/>
                  </a:cxn>
                  <a:cxn ang="0">
                    <a:pos x="7" y="55"/>
                  </a:cxn>
                  <a:cxn ang="0">
                    <a:pos x="7" y="11"/>
                  </a:cxn>
                  <a:cxn ang="0">
                    <a:pos x="5" y="7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2" y="0"/>
                  </a:cxn>
                </a:cxnLst>
                <a:rect l="0" t="0" r="r" b="b"/>
                <a:pathLst>
                  <a:path w="23" h="63">
                    <a:moveTo>
                      <a:pt x="12" y="0"/>
                    </a:moveTo>
                    <a:lnTo>
                      <a:pt x="16" y="0"/>
                    </a:lnTo>
                    <a:lnTo>
                      <a:pt x="16" y="55"/>
                    </a:lnTo>
                    <a:lnTo>
                      <a:pt x="16" y="57"/>
                    </a:lnTo>
                    <a:lnTo>
                      <a:pt x="18" y="58"/>
                    </a:lnTo>
                    <a:lnTo>
                      <a:pt x="20" y="60"/>
                    </a:lnTo>
                    <a:lnTo>
                      <a:pt x="21" y="60"/>
                    </a:lnTo>
                    <a:lnTo>
                      <a:pt x="23" y="60"/>
                    </a:lnTo>
                    <a:lnTo>
                      <a:pt x="23" y="63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4" y="60"/>
                    </a:lnTo>
                    <a:lnTo>
                      <a:pt x="7" y="57"/>
                    </a:lnTo>
                    <a:lnTo>
                      <a:pt x="7" y="55"/>
                    </a:lnTo>
                    <a:lnTo>
                      <a:pt x="7" y="11"/>
                    </a:lnTo>
                    <a:lnTo>
                      <a:pt x="5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58" name="Freeform 318"/>
              <p:cNvSpPr>
                <a:spLocks noEditPoints="1"/>
              </p:cNvSpPr>
              <p:nvPr/>
            </p:nvSpPr>
            <p:spPr bwMode="auto">
              <a:xfrm>
                <a:off x="3911" y="1806"/>
                <a:ext cx="23" cy="57"/>
              </a:xfrm>
              <a:custGeom>
                <a:avLst/>
                <a:gdLst/>
                <a:ahLst/>
                <a:cxnLst>
                  <a:cxn ang="0">
                    <a:pos x="13" y="15"/>
                  </a:cxn>
                  <a:cxn ang="0">
                    <a:pos x="16" y="15"/>
                  </a:cxn>
                  <a:cxn ang="0">
                    <a:pos x="16" y="49"/>
                  </a:cxn>
                  <a:cxn ang="0">
                    <a:pos x="16" y="51"/>
                  </a:cxn>
                  <a:cxn ang="0">
                    <a:pos x="17" y="52"/>
                  </a:cxn>
                  <a:cxn ang="0">
                    <a:pos x="19" y="54"/>
                  </a:cxn>
                  <a:cxn ang="0">
                    <a:pos x="21" y="54"/>
                  </a:cxn>
                  <a:cxn ang="0">
                    <a:pos x="23" y="54"/>
                  </a:cxn>
                  <a:cxn ang="0">
                    <a:pos x="23" y="57"/>
                  </a:cxn>
                  <a:cxn ang="0">
                    <a:pos x="0" y="57"/>
                  </a:cxn>
                  <a:cxn ang="0">
                    <a:pos x="0" y="54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6" y="51"/>
                  </a:cxn>
                  <a:cxn ang="0">
                    <a:pos x="7" y="49"/>
                  </a:cxn>
                  <a:cxn ang="0">
                    <a:pos x="8" y="47"/>
                  </a:cxn>
                  <a:cxn ang="0">
                    <a:pos x="8" y="26"/>
                  </a:cxn>
                  <a:cxn ang="0">
                    <a:pos x="7" y="23"/>
                  </a:cxn>
                  <a:cxn ang="0">
                    <a:pos x="7" y="21"/>
                  </a:cxn>
                  <a:cxn ang="0">
                    <a:pos x="6" y="20"/>
                  </a:cxn>
                  <a:cxn ang="0">
                    <a:pos x="4" y="20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0" y="16"/>
                  </a:cxn>
                  <a:cxn ang="0">
                    <a:pos x="13" y="15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6" y="1"/>
                  </a:cxn>
                  <a:cxn ang="0">
                    <a:pos x="17" y="5"/>
                  </a:cxn>
                  <a:cxn ang="0">
                    <a:pos x="16" y="7"/>
                  </a:cxn>
                  <a:cxn ang="0">
                    <a:pos x="16" y="9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9" y="10"/>
                  </a:cxn>
                  <a:cxn ang="0">
                    <a:pos x="8" y="9"/>
                  </a:cxn>
                  <a:cxn ang="0">
                    <a:pos x="6" y="5"/>
                  </a:cxn>
                  <a:cxn ang="0">
                    <a:pos x="7" y="3"/>
                  </a:cxn>
                  <a:cxn ang="0">
                    <a:pos x="8" y="1"/>
                  </a:cxn>
                  <a:cxn ang="0">
                    <a:pos x="12" y="0"/>
                  </a:cxn>
                </a:cxnLst>
                <a:rect l="0" t="0" r="r" b="b"/>
                <a:pathLst>
                  <a:path w="23" h="57">
                    <a:moveTo>
                      <a:pt x="13" y="15"/>
                    </a:moveTo>
                    <a:lnTo>
                      <a:pt x="16" y="15"/>
                    </a:lnTo>
                    <a:lnTo>
                      <a:pt x="16" y="49"/>
                    </a:lnTo>
                    <a:lnTo>
                      <a:pt x="16" y="51"/>
                    </a:lnTo>
                    <a:lnTo>
                      <a:pt x="17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3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7" y="49"/>
                    </a:lnTo>
                    <a:lnTo>
                      <a:pt x="8" y="47"/>
                    </a:lnTo>
                    <a:lnTo>
                      <a:pt x="8" y="26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3" y="15"/>
                    </a:lnTo>
                    <a:close/>
                    <a:moveTo>
                      <a:pt x="12" y="0"/>
                    </a:moveTo>
                    <a:lnTo>
                      <a:pt x="14" y="0"/>
                    </a:lnTo>
                    <a:lnTo>
                      <a:pt x="16" y="1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59" name="Freeform 319"/>
              <p:cNvSpPr>
                <a:spLocks/>
              </p:cNvSpPr>
              <p:nvPr/>
            </p:nvSpPr>
            <p:spPr bwMode="auto">
              <a:xfrm>
                <a:off x="3938" y="1819"/>
                <a:ext cx="40" cy="44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2"/>
                  </a:cxn>
                  <a:cxn ang="0">
                    <a:pos x="33" y="4"/>
                  </a:cxn>
                  <a:cxn ang="0">
                    <a:pos x="35" y="5"/>
                  </a:cxn>
                  <a:cxn ang="0">
                    <a:pos x="37" y="8"/>
                  </a:cxn>
                  <a:cxn ang="0">
                    <a:pos x="38" y="10"/>
                  </a:cxn>
                  <a:cxn ang="0">
                    <a:pos x="39" y="13"/>
                  </a:cxn>
                  <a:cxn ang="0">
                    <a:pos x="38" y="15"/>
                  </a:cxn>
                  <a:cxn ang="0">
                    <a:pos x="38" y="16"/>
                  </a:cxn>
                  <a:cxn ang="0">
                    <a:pos x="36" y="17"/>
                  </a:cxn>
                  <a:cxn ang="0">
                    <a:pos x="33" y="17"/>
                  </a:cxn>
                  <a:cxn ang="0">
                    <a:pos x="30" y="15"/>
                  </a:cxn>
                  <a:cxn ang="0">
                    <a:pos x="30" y="10"/>
                  </a:cxn>
                  <a:cxn ang="0">
                    <a:pos x="30" y="8"/>
                  </a:cxn>
                  <a:cxn ang="0">
                    <a:pos x="29" y="7"/>
                  </a:cxn>
                  <a:cxn ang="0">
                    <a:pos x="27" y="5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17" y="5"/>
                  </a:cxn>
                  <a:cxn ang="0">
                    <a:pos x="13" y="8"/>
                  </a:cxn>
                  <a:cxn ang="0">
                    <a:pos x="11" y="12"/>
                  </a:cxn>
                  <a:cxn ang="0">
                    <a:pos x="9" y="17"/>
                  </a:cxn>
                  <a:cxn ang="0">
                    <a:pos x="9" y="23"/>
                  </a:cxn>
                  <a:cxn ang="0">
                    <a:pos x="10" y="30"/>
                  </a:cxn>
                  <a:cxn ang="0">
                    <a:pos x="13" y="36"/>
                  </a:cxn>
                  <a:cxn ang="0">
                    <a:pos x="17" y="40"/>
                  </a:cxn>
                  <a:cxn ang="0">
                    <a:pos x="24" y="41"/>
                  </a:cxn>
                  <a:cxn ang="0">
                    <a:pos x="31" y="39"/>
                  </a:cxn>
                  <a:cxn ang="0">
                    <a:pos x="38" y="33"/>
                  </a:cxn>
                  <a:cxn ang="0">
                    <a:pos x="40" y="34"/>
                  </a:cxn>
                  <a:cxn ang="0">
                    <a:pos x="35" y="40"/>
                  </a:cxn>
                  <a:cxn ang="0">
                    <a:pos x="29" y="43"/>
                  </a:cxn>
                  <a:cxn ang="0">
                    <a:pos x="22" y="44"/>
                  </a:cxn>
                  <a:cxn ang="0">
                    <a:pos x="14" y="44"/>
                  </a:cxn>
                  <a:cxn ang="0">
                    <a:pos x="8" y="41"/>
                  </a:cxn>
                  <a:cxn ang="0">
                    <a:pos x="4" y="36"/>
                  </a:cxn>
                  <a:cxn ang="0">
                    <a:pos x="1" y="30"/>
                  </a:cxn>
                  <a:cxn ang="0">
                    <a:pos x="0" y="23"/>
                  </a:cxn>
                  <a:cxn ang="0">
                    <a:pos x="2" y="13"/>
                  </a:cxn>
                  <a:cxn ang="0">
                    <a:pos x="6" y="7"/>
                  </a:cxn>
                  <a:cxn ang="0">
                    <a:pos x="13" y="2"/>
                  </a:cxn>
                  <a:cxn ang="0">
                    <a:pos x="21" y="0"/>
                  </a:cxn>
                </a:cxnLst>
                <a:rect l="0" t="0" r="r" b="b"/>
                <a:pathLst>
                  <a:path w="40" h="44">
                    <a:moveTo>
                      <a:pt x="21" y="0"/>
                    </a:moveTo>
                    <a:lnTo>
                      <a:pt x="27" y="2"/>
                    </a:lnTo>
                    <a:lnTo>
                      <a:pt x="33" y="4"/>
                    </a:lnTo>
                    <a:lnTo>
                      <a:pt x="35" y="5"/>
                    </a:lnTo>
                    <a:lnTo>
                      <a:pt x="37" y="8"/>
                    </a:lnTo>
                    <a:lnTo>
                      <a:pt x="38" y="10"/>
                    </a:lnTo>
                    <a:lnTo>
                      <a:pt x="39" y="13"/>
                    </a:lnTo>
                    <a:lnTo>
                      <a:pt x="38" y="15"/>
                    </a:lnTo>
                    <a:lnTo>
                      <a:pt x="38" y="16"/>
                    </a:lnTo>
                    <a:lnTo>
                      <a:pt x="36" y="17"/>
                    </a:lnTo>
                    <a:lnTo>
                      <a:pt x="33" y="17"/>
                    </a:lnTo>
                    <a:lnTo>
                      <a:pt x="30" y="15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7" y="5"/>
                    </a:lnTo>
                    <a:lnTo>
                      <a:pt x="13" y="8"/>
                    </a:lnTo>
                    <a:lnTo>
                      <a:pt x="11" y="12"/>
                    </a:lnTo>
                    <a:lnTo>
                      <a:pt x="9" y="17"/>
                    </a:lnTo>
                    <a:lnTo>
                      <a:pt x="9" y="23"/>
                    </a:lnTo>
                    <a:lnTo>
                      <a:pt x="10" y="30"/>
                    </a:lnTo>
                    <a:lnTo>
                      <a:pt x="13" y="36"/>
                    </a:lnTo>
                    <a:lnTo>
                      <a:pt x="17" y="40"/>
                    </a:lnTo>
                    <a:lnTo>
                      <a:pt x="24" y="41"/>
                    </a:lnTo>
                    <a:lnTo>
                      <a:pt x="31" y="39"/>
                    </a:lnTo>
                    <a:lnTo>
                      <a:pt x="38" y="33"/>
                    </a:lnTo>
                    <a:lnTo>
                      <a:pt x="40" y="34"/>
                    </a:lnTo>
                    <a:lnTo>
                      <a:pt x="35" y="40"/>
                    </a:lnTo>
                    <a:lnTo>
                      <a:pt x="29" y="43"/>
                    </a:lnTo>
                    <a:lnTo>
                      <a:pt x="22" y="44"/>
                    </a:lnTo>
                    <a:lnTo>
                      <a:pt x="14" y="44"/>
                    </a:lnTo>
                    <a:lnTo>
                      <a:pt x="8" y="41"/>
                    </a:lnTo>
                    <a:lnTo>
                      <a:pt x="4" y="36"/>
                    </a:lnTo>
                    <a:lnTo>
                      <a:pt x="1" y="30"/>
                    </a:lnTo>
                    <a:lnTo>
                      <a:pt x="0" y="23"/>
                    </a:lnTo>
                    <a:lnTo>
                      <a:pt x="2" y="13"/>
                    </a:lnTo>
                    <a:lnTo>
                      <a:pt x="6" y="7"/>
                    </a:lnTo>
                    <a:lnTo>
                      <a:pt x="13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60" name="Freeform 320"/>
              <p:cNvSpPr>
                <a:spLocks noEditPoints="1"/>
              </p:cNvSpPr>
              <p:nvPr/>
            </p:nvSpPr>
            <p:spPr bwMode="auto">
              <a:xfrm>
                <a:off x="3983" y="1819"/>
                <a:ext cx="47" cy="44"/>
              </a:xfrm>
              <a:custGeom>
                <a:avLst/>
                <a:gdLst/>
                <a:ahLst/>
                <a:cxnLst>
                  <a:cxn ang="0">
                    <a:pos x="29" y="22"/>
                  </a:cxn>
                  <a:cxn ang="0">
                    <a:pos x="20" y="23"/>
                  </a:cxn>
                  <a:cxn ang="0">
                    <a:pos x="14" y="26"/>
                  </a:cxn>
                  <a:cxn ang="0">
                    <a:pos x="10" y="29"/>
                  </a:cxn>
                  <a:cxn ang="0">
                    <a:pos x="9" y="33"/>
                  </a:cxn>
                  <a:cxn ang="0">
                    <a:pos x="10" y="38"/>
                  </a:cxn>
                  <a:cxn ang="0">
                    <a:pos x="14" y="40"/>
                  </a:cxn>
                  <a:cxn ang="0">
                    <a:pos x="16" y="41"/>
                  </a:cxn>
                  <a:cxn ang="0">
                    <a:pos x="22" y="39"/>
                  </a:cxn>
                  <a:cxn ang="0">
                    <a:pos x="29" y="34"/>
                  </a:cxn>
                  <a:cxn ang="0">
                    <a:pos x="29" y="22"/>
                  </a:cxn>
                  <a:cxn ang="0">
                    <a:pos x="21" y="0"/>
                  </a:cxn>
                  <a:cxn ang="0">
                    <a:pos x="27" y="2"/>
                  </a:cxn>
                  <a:cxn ang="0">
                    <a:pos x="33" y="4"/>
                  </a:cxn>
                  <a:cxn ang="0">
                    <a:pos x="36" y="8"/>
                  </a:cxn>
                  <a:cxn ang="0">
                    <a:pos x="37" y="13"/>
                  </a:cxn>
                  <a:cxn ang="0">
                    <a:pos x="37" y="36"/>
                  </a:cxn>
                  <a:cxn ang="0">
                    <a:pos x="38" y="38"/>
                  </a:cxn>
                  <a:cxn ang="0">
                    <a:pos x="39" y="39"/>
                  </a:cxn>
                  <a:cxn ang="0">
                    <a:pos x="40" y="41"/>
                  </a:cxn>
                  <a:cxn ang="0">
                    <a:pos x="42" y="41"/>
                  </a:cxn>
                  <a:cxn ang="0">
                    <a:pos x="44" y="40"/>
                  </a:cxn>
                  <a:cxn ang="0">
                    <a:pos x="46" y="39"/>
                  </a:cxn>
                  <a:cxn ang="0">
                    <a:pos x="47" y="41"/>
                  </a:cxn>
                  <a:cxn ang="0">
                    <a:pos x="44" y="44"/>
                  </a:cxn>
                  <a:cxn ang="0">
                    <a:pos x="41" y="44"/>
                  </a:cxn>
                  <a:cxn ang="0">
                    <a:pos x="36" y="44"/>
                  </a:cxn>
                  <a:cxn ang="0">
                    <a:pos x="34" y="43"/>
                  </a:cxn>
                  <a:cxn ang="0">
                    <a:pos x="31" y="42"/>
                  </a:cxn>
                  <a:cxn ang="0">
                    <a:pos x="30" y="40"/>
                  </a:cxn>
                  <a:cxn ang="0">
                    <a:pos x="29" y="38"/>
                  </a:cxn>
                  <a:cxn ang="0">
                    <a:pos x="21" y="43"/>
                  </a:cxn>
                  <a:cxn ang="0">
                    <a:pos x="13" y="44"/>
                  </a:cxn>
                  <a:cxn ang="0">
                    <a:pos x="8" y="44"/>
                  </a:cxn>
                  <a:cxn ang="0">
                    <a:pos x="4" y="42"/>
                  </a:cxn>
                  <a:cxn ang="0">
                    <a:pos x="1" y="38"/>
                  </a:cxn>
                  <a:cxn ang="0">
                    <a:pos x="0" y="34"/>
                  </a:cxn>
                  <a:cxn ang="0">
                    <a:pos x="1" y="28"/>
                  </a:cxn>
                  <a:cxn ang="0">
                    <a:pos x="6" y="24"/>
                  </a:cxn>
                  <a:cxn ang="0">
                    <a:pos x="14" y="21"/>
                  </a:cxn>
                  <a:cxn ang="0">
                    <a:pos x="20" y="20"/>
                  </a:cxn>
                  <a:cxn ang="0">
                    <a:pos x="29" y="19"/>
                  </a:cxn>
                  <a:cxn ang="0">
                    <a:pos x="29" y="12"/>
                  </a:cxn>
                  <a:cxn ang="0">
                    <a:pos x="28" y="8"/>
                  </a:cxn>
                  <a:cxn ang="0">
                    <a:pos x="25" y="5"/>
                  </a:cxn>
                  <a:cxn ang="0">
                    <a:pos x="19" y="4"/>
                  </a:cxn>
                  <a:cxn ang="0">
                    <a:pos x="16" y="4"/>
                  </a:cxn>
                  <a:cxn ang="0">
                    <a:pos x="14" y="5"/>
                  </a:cxn>
                  <a:cxn ang="0">
                    <a:pos x="12" y="6"/>
                  </a:cxn>
                  <a:cxn ang="0">
                    <a:pos x="10" y="7"/>
                  </a:cxn>
                  <a:cxn ang="0">
                    <a:pos x="10" y="11"/>
                  </a:cxn>
                  <a:cxn ang="0">
                    <a:pos x="10" y="13"/>
                  </a:cxn>
                  <a:cxn ang="0">
                    <a:pos x="9" y="14"/>
                  </a:cxn>
                  <a:cxn ang="0">
                    <a:pos x="7" y="15"/>
                  </a:cxn>
                  <a:cxn ang="0">
                    <a:pos x="4" y="15"/>
                  </a:cxn>
                  <a:cxn ang="0">
                    <a:pos x="3" y="15"/>
                  </a:cxn>
                  <a:cxn ang="0">
                    <a:pos x="2" y="13"/>
                  </a:cxn>
                  <a:cxn ang="0">
                    <a:pos x="2" y="10"/>
                  </a:cxn>
                  <a:cxn ang="0">
                    <a:pos x="4" y="6"/>
                  </a:cxn>
                  <a:cxn ang="0">
                    <a:pos x="9" y="4"/>
                  </a:cxn>
                  <a:cxn ang="0">
                    <a:pos x="15" y="1"/>
                  </a:cxn>
                  <a:cxn ang="0">
                    <a:pos x="21" y="0"/>
                  </a:cxn>
                </a:cxnLst>
                <a:rect l="0" t="0" r="r" b="b"/>
                <a:pathLst>
                  <a:path w="47" h="44">
                    <a:moveTo>
                      <a:pt x="29" y="22"/>
                    </a:moveTo>
                    <a:lnTo>
                      <a:pt x="20" y="23"/>
                    </a:lnTo>
                    <a:lnTo>
                      <a:pt x="14" y="26"/>
                    </a:lnTo>
                    <a:lnTo>
                      <a:pt x="10" y="29"/>
                    </a:lnTo>
                    <a:lnTo>
                      <a:pt x="9" y="33"/>
                    </a:lnTo>
                    <a:lnTo>
                      <a:pt x="10" y="38"/>
                    </a:lnTo>
                    <a:lnTo>
                      <a:pt x="14" y="40"/>
                    </a:lnTo>
                    <a:lnTo>
                      <a:pt x="16" y="41"/>
                    </a:lnTo>
                    <a:lnTo>
                      <a:pt x="22" y="39"/>
                    </a:lnTo>
                    <a:lnTo>
                      <a:pt x="29" y="34"/>
                    </a:lnTo>
                    <a:lnTo>
                      <a:pt x="29" y="22"/>
                    </a:lnTo>
                    <a:close/>
                    <a:moveTo>
                      <a:pt x="21" y="0"/>
                    </a:moveTo>
                    <a:lnTo>
                      <a:pt x="27" y="2"/>
                    </a:lnTo>
                    <a:lnTo>
                      <a:pt x="33" y="4"/>
                    </a:lnTo>
                    <a:lnTo>
                      <a:pt x="36" y="8"/>
                    </a:lnTo>
                    <a:lnTo>
                      <a:pt x="37" y="13"/>
                    </a:lnTo>
                    <a:lnTo>
                      <a:pt x="37" y="36"/>
                    </a:lnTo>
                    <a:lnTo>
                      <a:pt x="38" y="38"/>
                    </a:lnTo>
                    <a:lnTo>
                      <a:pt x="39" y="39"/>
                    </a:lnTo>
                    <a:lnTo>
                      <a:pt x="40" y="41"/>
                    </a:lnTo>
                    <a:lnTo>
                      <a:pt x="42" y="41"/>
                    </a:lnTo>
                    <a:lnTo>
                      <a:pt x="44" y="40"/>
                    </a:lnTo>
                    <a:lnTo>
                      <a:pt x="46" y="39"/>
                    </a:lnTo>
                    <a:lnTo>
                      <a:pt x="47" y="41"/>
                    </a:lnTo>
                    <a:lnTo>
                      <a:pt x="44" y="44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4" y="43"/>
                    </a:lnTo>
                    <a:lnTo>
                      <a:pt x="31" y="42"/>
                    </a:lnTo>
                    <a:lnTo>
                      <a:pt x="30" y="40"/>
                    </a:lnTo>
                    <a:lnTo>
                      <a:pt x="29" y="38"/>
                    </a:lnTo>
                    <a:lnTo>
                      <a:pt x="21" y="43"/>
                    </a:lnTo>
                    <a:lnTo>
                      <a:pt x="13" y="44"/>
                    </a:lnTo>
                    <a:lnTo>
                      <a:pt x="8" y="44"/>
                    </a:lnTo>
                    <a:lnTo>
                      <a:pt x="4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6" y="24"/>
                    </a:lnTo>
                    <a:lnTo>
                      <a:pt x="14" y="21"/>
                    </a:lnTo>
                    <a:lnTo>
                      <a:pt x="20" y="20"/>
                    </a:lnTo>
                    <a:lnTo>
                      <a:pt x="29" y="19"/>
                    </a:lnTo>
                    <a:lnTo>
                      <a:pt x="29" y="12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4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9" y="4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61" name="Freeform 321"/>
              <p:cNvSpPr>
                <a:spLocks/>
              </p:cNvSpPr>
              <p:nvPr/>
            </p:nvSpPr>
            <p:spPr bwMode="auto">
              <a:xfrm>
                <a:off x="4032" y="1805"/>
                <a:ext cx="31" cy="5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0"/>
                  </a:cxn>
                  <a:cxn ang="0">
                    <a:pos x="15" y="16"/>
                  </a:cxn>
                  <a:cxn ang="0">
                    <a:pos x="28" y="16"/>
                  </a:cxn>
                  <a:cxn ang="0">
                    <a:pos x="28" y="18"/>
                  </a:cxn>
                  <a:cxn ang="0">
                    <a:pos x="15" y="18"/>
                  </a:cxn>
                  <a:cxn ang="0">
                    <a:pos x="15" y="43"/>
                  </a:cxn>
                  <a:cxn ang="0">
                    <a:pos x="16" y="50"/>
                  </a:cxn>
                  <a:cxn ang="0">
                    <a:pos x="18" y="54"/>
                  </a:cxn>
                  <a:cxn ang="0">
                    <a:pos x="22" y="55"/>
                  </a:cxn>
                  <a:cxn ang="0">
                    <a:pos x="24" y="55"/>
                  </a:cxn>
                  <a:cxn ang="0">
                    <a:pos x="27" y="53"/>
                  </a:cxn>
                  <a:cxn ang="0">
                    <a:pos x="29" y="50"/>
                  </a:cxn>
                  <a:cxn ang="0">
                    <a:pos x="31" y="52"/>
                  </a:cxn>
                  <a:cxn ang="0">
                    <a:pos x="26" y="57"/>
                  </a:cxn>
                  <a:cxn ang="0">
                    <a:pos x="19" y="58"/>
                  </a:cxn>
                  <a:cxn ang="0">
                    <a:pos x="14" y="58"/>
                  </a:cxn>
                  <a:cxn ang="0">
                    <a:pos x="10" y="56"/>
                  </a:cxn>
                  <a:cxn ang="0">
                    <a:pos x="7" y="52"/>
                  </a:cxn>
                  <a:cxn ang="0">
                    <a:pos x="7" y="48"/>
                  </a:cxn>
                  <a:cxn ang="0">
                    <a:pos x="7" y="18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5" y="14"/>
                  </a:cxn>
                  <a:cxn ang="0">
                    <a:pos x="9" y="11"/>
                  </a:cxn>
                  <a:cxn ang="0">
                    <a:pos x="11" y="6"/>
                  </a:cxn>
                  <a:cxn ang="0">
                    <a:pos x="12" y="0"/>
                  </a:cxn>
                </a:cxnLst>
                <a:rect l="0" t="0" r="r" b="b"/>
                <a:pathLst>
                  <a:path w="31" h="58">
                    <a:moveTo>
                      <a:pt x="12" y="0"/>
                    </a:moveTo>
                    <a:lnTo>
                      <a:pt x="15" y="0"/>
                    </a:lnTo>
                    <a:lnTo>
                      <a:pt x="15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15" y="18"/>
                    </a:lnTo>
                    <a:lnTo>
                      <a:pt x="15" y="43"/>
                    </a:lnTo>
                    <a:lnTo>
                      <a:pt x="16" y="50"/>
                    </a:lnTo>
                    <a:lnTo>
                      <a:pt x="18" y="54"/>
                    </a:lnTo>
                    <a:lnTo>
                      <a:pt x="22" y="55"/>
                    </a:lnTo>
                    <a:lnTo>
                      <a:pt x="24" y="55"/>
                    </a:lnTo>
                    <a:lnTo>
                      <a:pt x="27" y="53"/>
                    </a:lnTo>
                    <a:lnTo>
                      <a:pt x="29" y="50"/>
                    </a:lnTo>
                    <a:lnTo>
                      <a:pt x="31" y="52"/>
                    </a:lnTo>
                    <a:lnTo>
                      <a:pt x="26" y="57"/>
                    </a:lnTo>
                    <a:lnTo>
                      <a:pt x="19" y="58"/>
                    </a:lnTo>
                    <a:lnTo>
                      <a:pt x="14" y="58"/>
                    </a:lnTo>
                    <a:lnTo>
                      <a:pt x="10" y="56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5" y="14"/>
                    </a:lnTo>
                    <a:lnTo>
                      <a:pt x="9" y="11"/>
                    </a:lnTo>
                    <a:lnTo>
                      <a:pt x="11" y="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62" name="Freeform 322"/>
              <p:cNvSpPr>
                <a:spLocks noEditPoints="1"/>
              </p:cNvSpPr>
              <p:nvPr/>
            </p:nvSpPr>
            <p:spPr bwMode="auto">
              <a:xfrm>
                <a:off x="4065" y="1806"/>
                <a:ext cx="23" cy="57"/>
              </a:xfrm>
              <a:custGeom>
                <a:avLst/>
                <a:gdLst/>
                <a:ahLst/>
                <a:cxnLst>
                  <a:cxn ang="0">
                    <a:pos x="13" y="15"/>
                  </a:cxn>
                  <a:cxn ang="0">
                    <a:pos x="16" y="15"/>
                  </a:cxn>
                  <a:cxn ang="0">
                    <a:pos x="16" y="47"/>
                  </a:cxn>
                  <a:cxn ang="0">
                    <a:pos x="16" y="49"/>
                  </a:cxn>
                  <a:cxn ang="0">
                    <a:pos x="17" y="51"/>
                  </a:cxn>
                  <a:cxn ang="0">
                    <a:pos x="17" y="52"/>
                  </a:cxn>
                  <a:cxn ang="0">
                    <a:pos x="19" y="54"/>
                  </a:cxn>
                  <a:cxn ang="0">
                    <a:pos x="21" y="54"/>
                  </a:cxn>
                  <a:cxn ang="0">
                    <a:pos x="23" y="54"/>
                  </a:cxn>
                  <a:cxn ang="0">
                    <a:pos x="23" y="57"/>
                  </a:cxn>
                  <a:cxn ang="0">
                    <a:pos x="0" y="57"/>
                  </a:cxn>
                  <a:cxn ang="0">
                    <a:pos x="0" y="54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6" y="52"/>
                  </a:cxn>
                  <a:cxn ang="0">
                    <a:pos x="6" y="51"/>
                  </a:cxn>
                  <a:cxn ang="0">
                    <a:pos x="8" y="49"/>
                  </a:cxn>
                  <a:cxn ang="0">
                    <a:pos x="8" y="23"/>
                  </a:cxn>
                  <a:cxn ang="0">
                    <a:pos x="7" y="21"/>
                  </a:cxn>
                  <a:cxn ang="0">
                    <a:pos x="6" y="20"/>
                  </a:cxn>
                  <a:cxn ang="0">
                    <a:pos x="5" y="20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0" y="16"/>
                  </a:cxn>
                  <a:cxn ang="0">
                    <a:pos x="13" y="15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6" y="1"/>
                  </a:cxn>
                  <a:cxn ang="0">
                    <a:pos x="17" y="3"/>
                  </a:cxn>
                  <a:cxn ang="0">
                    <a:pos x="17" y="7"/>
                  </a:cxn>
                  <a:cxn ang="0">
                    <a:pos x="16" y="9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9" y="10"/>
                  </a:cxn>
                  <a:cxn ang="0">
                    <a:pos x="8" y="9"/>
                  </a:cxn>
                  <a:cxn ang="0">
                    <a:pos x="7" y="7"/>
                  </a:cxn>
                  <a:cxn ang="0">
                    <a:pos x="6" y="5"/>
                  </a:cxn>
                  <a:cxn ang="0">
                    <a:pos x="7" y="3"/>
                  </a:cxn>
                  <a:cxn ang="0">
                    <a:pos x="8" y="1"/>
                  </a:cxn>
                  <a:cxn ang="0">
                    <a:pos x="12" y="0"/>
                  </a:cxn>
                </a:cxnLst>
                <a:rect l="0" t="0" r="r" b="b"/>
                <a:pathLst>
                  <a:path w="23" h="57">
                    <a:moveTo>
                      <a:pt x="13" y="15"/>
                    </a:moveTo>
                    <a:lnTo>
                      <a:pt x="16" y="15"/>
                    </a:lnTo>
                    <a:lnTo>
                      <a:pt x="16" y="47"/>
                    </a:lnTo>
                    <a:lnTo>
                      <a:pt x="16" y="49"/>
                    </a:lnTo>
                    <a:lnTo>
                      <a:pt x="17" y="51"/>
                    </a:lnTo>
                    <a:lnTo>
                      <a:pt x="17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3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6" y="51"/>
                    </a:lnTo>
                    <a:lnTo>
                      <a:pt x="8" y="49"/>
                    </a:lnTo>
                    <a:lnTo>
                      <a:pt x="8" y="23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3" y="15"/>
                    </a:lnTo>
                    <a:close/>
                    <a:moveTo>
                      <a:pt x="12" y="0"/>
                    </a:moveTo>
                    <a:lnTo>
                      <a:pt x="14" y="0"/>
                    </a:lnTo>
                    <a:lnTo>
                      <a:pt x="16" y="1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63" name="Freeform 323"/>
              <p:cNvSpPr>
                <a:spLocks noEditPoints="1"/>
              </p:cNvSpPr>
              <p:nvPr/>
            </p:nvSpPr>
            <p:spPr bwMode="auto">
              <a:xfrm>
                <a:off x="4092" y="1819"/>
                <a:ext cx="43" cy="4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7" y="5"/>
                  </a:cxn>
                  <a:cxn ang="0">
                    <a:pos x="13" y="8"/>
                  </a:cxn>
                  <a:cxn ang="0">
                    <a:pos x="11" y="12"/>
                  </a:cxn>
                  <a:cxn ang="0">
                    <a:pos x="9" y="17"/>
                  </a:cxn>
                  <a:cxn ang="0">
                    <a:pos x="9" y="23"/>
                  </a:cxn>
                  <a:cxn ang="0">
                    <a:pos x="9" y="28"/>
                  </a:cxn>
                  <a:cxn ang="0">
                    <a:pos x="11" y="34"/>
                  </a:cxn>
                  <a:cxn ang="0">
                    <a:pos x="13" y="38"/>
                  </a:cxn>
                  <a:cxn ang="0">
                    <a:pos x="17" y="40"/>
                  </a:cxn>
                  <a:cxn ang="0">
                    <a:pos x="22" y="41"/>
                  </a:cxn>
                  <a:cxn ang="0">
                    <a:pos x="27" y="39"/>
                  </a:cxn>
                  <a:cxn ang="0">
                    <a:pos x="31" y="36"/>
                  </a:cxn>
                  <a:cxn ang="0">
                    <a:pos x="33" y="30"/>
                  </a:cxn>
                  <a:cxn ang="0">
                    <a:pos x="34" y="23"/>
                  </a:cxn>
                  <a:cxn ang="0">
                    <a:pos x="33" y="18"/>
                  </a:cxn>
                  <a:cxn ang="0">
                    <a:pos x="32" y="12"/>
                  </a:cxn>
                  <a:cxn ang="0">
                    <a:pos x="30" y="8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3" y="4"/>
                  </a:cxn>
                  <a:cxn ang="0">
                    <a:pos x="37" y="7"/>
                  </a:cxn>
                  <a:cxn ang="0">
                    <a:pos x="41" y="14"/>
                  </a:cxn>
                  <a:cxn ang="0">
                    <a:pos x="43" y="23"/>
                  </a:cxn>
                  <a:cxn ang="0">
                    <a:pos x="41" y="32"/>
                  </a:cxn>
                  <a:cxn ang="0">
                    <a:pos x="37" y="39"/>
                  </a:cxn>
                  <a:cxn ang="0">
                    <a:pos x="30" y="43"/>
                  </a:cxn>
                  <a:cxn ang="0">
                    <a:pos x="22" y="44"/>
                  </a:cxn>
                  <a:cxn ang="0">
                    <a:pos x="13" y="43"/>
                  </a:cxn>
                  <a:cxn ang="0">
                    <a:pos x="6" y="39"/>
                  </a:cxn>
                  <a:cxn ang="0">
                    <a:pos x="2" y="32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4" y="9"/>
                  </a:cxn>
                  <a:cxn ang="0">
                    <a:pos x="8" y="5"/>
                  </a:cxn>
                  <a:cxn ang="0">
                    <a:pos x="14" y="2"/>
                  </a:cxn>
                  <a:cxn ang="0">
                    <a:pos x="22" y="0"/>
                  </a:cxn>
                </a:cxnLst>
                <a:rect l="0" t="0" r="r" b="b"/>
                <a:pathLst>
                  <a:path w="43" h="44">
                    <a:moveTo>
                      <a:pt x="21" y="4"/>
                    </a:moveTo>
                    <a:lnTo>
                      <a:pt x="17" y="5"/>
                    </a:lnTo>
                    <a:lnTo>
                      <a:pt x="13" y="8"/>
                    </a:lnTo>
                    <a:lnTo>
                      <a:pt x="11" y="12"/>
                    </a:lnTo>
                    <a:lnTo>
                      <a:pt x="9" y="17"/>
                    </a:lnTo>
                    <a:lnTo>
                      <a:pt x="9" y="23"/>
                    </a:lnTo>
                    <a:lnTo>
                      <a:pt x="9" y="28"/>
                    </a:lnTo>
                    <a:lnTo>
                      <a:pt x="11" y="34"/>
                    </a:lnTo>
                    <a:lnTo>
                      <a:pt x="13" y="38"/>
                    </a:lnTo>
                    <a:lnTo>
                      <a:pt x="17" y="40"/>
                    </a:lnTo>
                    <a:lnTo>
                      <a:pt x="22" y="41"/>
                    </a:lnTo>
                    <a:lnTo>
                      <a:pt x="27" y="39"/>
                    </a:lnTo>
                    <a:lnTo>
                      <a:pt x="31" y="36"/>
                    </a:lnTo>
                    <a:lnTo>
                      <a:pt x="33" y="30"/>
                    </a:lnTo>
                    <a:lnTo>
                      <a:pt x="34" y="23"/>
                    </a:lnTo>
                    <a:lnTo>
                      <a:pt x="33" y="18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2" y="0"/>
                    </a:moveTo>
                    <a:lnTo>
                      <a:pt x="28" y="1"/>
                    </a:lnTo>
                    <a:lnTo>
                      <a:pt x="33" y="4"/>
                    </a:lnTo>
                    <a:lnTo>
                      <a:pt x="37" y="7"/>
                    </a:lnTo>
                    <a:lnTo>
                      <a:pt x="41" y="14"/>
                    </a:lnTo>
                    <a:lnTo>
                      <a:pt x="43" y="23"/>
                    </a:lnTo>
                    <a:lnTo>
                      <a:pt x="41" y="32"/>
                    </a:lnTo>
                    <a:lnTo>
                      <a:pt x="37" y="39"/>
                    </a:lnTo>
                    <a:lnTo>
                      <a:pt x="30" y="43"/>
                    </a:lnTo>
                    <a:lnTo>
                      <a:pt x="22" y="44"/>
                    </a:lnTo>
                    <a:lnTo>
                      <a:pt x="13" y="43"/>
                    </a:lnTo>
                    <a:lnTo>
                      <a:pt x="6" y="39"/>
                    </a:lnTo>
                    <a:lnTo>
                      <a:pt x="2" y="32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64" name="Freeform 324"/>
              <p:cNvSpPr>
                <a:spLocks/>
              </p:cNvSpPr>
              <p:nvPr/>
            </p:nvSpPr>
            <p:spPr bwMode="auto">
              <a:xfrm>
                <a:off x="4139" y="1819"/>
                <a:ext cx="55" cy="44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0" y="2"/>
                  </a:cxn>
                  <a:cxn ang="0">
                    <a:pos x="44" y="4"/>
                  </a:cxn>
                  <a:cxn ang="0">
                    <a:pos x="46" y="7"/>
                  </a:cxn>
                  <a:cxn ang="0">
                    <a:pos x="48" y="12"/>
                  </a:cxn>
                  <a:cxn ang="0">
                    <a:pos x="48" y="36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3" y="41"/>
                  </a:cxn>
                  <a:cxn ang="0">
                    <a:pos x="55" y="41"/>
                  </a:cxn>
                  <a:cxn ang="0">
                    <a:pos x="55" y="44"/>
                  </a:cxn>
                  <a:cxn ang="0">
                    <a:pos x="32" y="44"/>
                  </a:cxn>
                  <a:cxn ang="0">
                    <a:pos x="32" y="41"/>
                  </a:cxn>
                  <a:cxn ang="0">
                    <a:pos x="34" y="41"/>
                  </a:cxn>
                  <a:cxn ang="0">
                    <a:pos x="36" y="41"/>
                  </a:cxn>
                  <a:cxn ang="0">
                    <a:pos x="39" y="38"/>
                  </a:cxn>
                  <a:cxn ang="0">
                    <a:pos x="39" y="36"/>
                  </a:cxn>
                  <a:cxn ang="0">
                    <a:pos x="39" y="11"/>
                  </a:cxn>
                  <a:cxn ang="0">
                    <a:pos x="39" y="8"/>
                  </a:cxn>
                  <a:cxn ang="0">
                    <a:pos x="36" y="6"/>
                  </a:cxn>
                  <a:cxn ang="0">
                    <a:pos x="34" y="5"/>
                  </a:cxn>
                  <a:cxn ang="0">
                    <a:pos x="32" y="5"/>
                  </a:cxn>
                  <a:cxn ang="0">
                    <a:pos x="24" y="7"/>
                  </a:cxn>
                  <a:cxn ang="0">
                    <a:pos x="16" y="12"/>
                  </a:cxn>
                  <a:cxn ang="0">
                    <a:pos x="16" y="34"/>
                  </a:cxn>
                  <a:cxn ang="0">
                    <a:pos x="17" y="36"/>
                  </a:cxn>
                  <a:cxn ang="0">
                    <a:pos x="18" y="38"/>
                  </a:cxn>
                  <a:cxn ang="0">
                    <a:pos x="20" y="41"/>
                  </a:cxn>
                  <a:cxn ang="0">
                    <a:pos x="22" y="41"/>
                  </a:cxn>
                  <a:cxn ang="0">
                    <a:pos x="24" y="41"/>
                  </a:cxn>
                  <a:cxn ang="0">
                    <a:pos x="24" y="44"/>
                  </a:cxn>
                  <a:cxn ang="0">
                    <a:pos x="1" y="44"/>
                  </a:cxn>
                  <a:cxn ang="0">
                    <a:pos x="1" y="41"/>
                  </a:cxn>
                  <a:cxn ang="0">
                    <a:pos x="3" y="41"/>
                  </a:cxn>
                  <a:cxn ang="0">
                    <a:pos x="5" y="41"/>
                  </a:cxn>
                  <a:cxn ang="0">
                    <a:pos x="7" y="39"/>
                  </a:cxn>
                  <a:cxn ang="0">
                    <a:pos x="8" y="38"/>
                  </a:cxn>
                  <a:cxn ang="0">
                    <a:pos x="8" y="36"/>
                  </a:cxn>
                  <a:cxn ang="0">
                    <a:pos x="8" y="10"/>
                  </a:cxn>
                  <a:cxn ang="0">
                    <a:pos x="8" y="8"/>
                  </a:cxn>
                  <a:cxn ang="0">
                    <a:pos x="7" y="7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4" y="2"/>
                  </a:cxn>
                  <a:cxn ang="0">
                    <a:pos x="16" y="2"/>
                  </a:cxn>
                  <a:cxn ang="0">
                    <a:pos x="16" y="8"/>
                  </a:cxn>
                  <a:cxn ang="0">
                    <a:pos x="26" y="2"/>
                  </a:cxn>
                  <a:cxn ang="0">
                    <a:pos x="35" y="0"/>
                  </a:cxn>
                </a:cxnLst>
                <a:rect l="0" t="0" r="r" b="b"/>
                <a:pathLst>
                  <a:path w="55" h="44">
                    <a:moveTo>
                      <a:pt x="35" y="0"/>
                    </a:moveTo>
                    <a:lnTo>
                      <a:pt x="40" y="2"/>
                    </a:lnTo>
                    <a:lnTo>
                      <a:pt x="44" y="4"/>
                    </a:lnTo>
                    <a:lnTo>
                      <a:pt x="46" y="7"/>
                    </a:lnTo>
                    <a:lnTo>
                      <a:pt x="48" y="12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3" y="41"/>
                    </a:lnTo>
                    <a:lnTo>
                      <a:pt x="55" y="41"/>
                    </a:lnTo>
                    <a:lnTo>
                      <a:pt x="55" y="44"/>
                    </a:lnTo>
                    <a:lnTo>
                      <a:pt x="32" y="44"/>
                    </a:lnTo>
                    <a:lnTo>
                      <a:pt x="32" y="41"/>
                    </a:lnTo>
                    <a:lnTo>
                      <a:pt x="34" y="41"/>
                    </a:lnTo>
                    <a:lnTo>
                      <a:pt x="36" y="41"/>
                    </a:lnTo>
                    <a:lnTo>
                      <a:pt x="39" y="38"/>
                    </a:lnTo>
                    <a:lnTo>
                      <a:pt x="39" y="36"/>
                    </a:lnTo>
                    <a:lnTo>
                      <a:pt x="39" y="11"/>
                    </a:lnTo>
                    <a:lnTo>
                      <a:pt x="39" y="8"/>
                    </a:lnTo>
                    <a:lnTo>
                      <a:pt x="36" y="6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24" y="7"/>
                    </a:lnTo>
                    <a:lnTo>
                      <a:pt x="16" y="12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18" y="38"/>
                    </a:lnTo>
                    <a:lnTo>
                      <a:pt x="20" y="41"/>
                    </a:lnTo>
                    <a:lnTo>
                      <a:pt x="22" y="41"/>
                    </a:lnTo>
                    <a:lnTo>
                      <a:pt x="24" y="41"/>
                    </a:lnTo>
                    <a:lnTo>
                      <a:pt x="24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3" y="41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565" name="Picture 325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4255" y="177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66" name="Picture 326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4255" y="177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567" name="Freeform 327"/>
              <p:cNvSpPr>
                <a:spLocks noEditPoints="1"/>
              </p:cNvSpPr>
              <p:nvPr/>
            </p:nvSpPr>
            <p:spPr bwMode="auto">
              <a:xfrm>
                <a:off x="4323" y="1803"/>
                <a:ext cx="50" cy="60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5" y="55"/>
                  </a:cxn>
                  <a:cxn ang="0">
                    <a:pos x="42" y="55"/>
                  </a:cxn>
                  <a:cxn ang="0">
                    <a:pos x="23" y="8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50" y="56"/>
                  </a:cxn>
                  <a:cxn ang="0">
                    <a:pos x="50" y="60"/>
                  </a:cxn>
                  <a:cxn ang="0">
                    <a:pos x="0" y="60"/>
                  </a:cxn>
                  <a:cxn ang="0">
                    <a:pos x="0" y="56"/>
                  </a:cxn>
                  <a:cxn ang="0">
                    <a:pos x="22" y="0"/>
                  </a:cxn>
                </a:cxnLst>
                <a:rect l="0" t="0" r="r" b="b"/>
                <a:pathLst>
                  <a:path w="50" h="60">
                    <a:moveTo>
                      <a:pt x="23" y="8"/>
                    </a:moveTo>
                    <a:lnTo>
                      <a:pt x="5" y="55"/>
                    </a:lnTo>
                    <a:lnTo>
                      <a:pt x="42" y="55"/>
                    </a:lnTo>
                    <a:lnTo>
                      <a:pt x="23" y="8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68" name="Freeform 328"/>
              <p:cNvSpPr>
                <a:spLocks/>
              </p:cNvSpPr>
              <p:nvPr/>
            </p:nvSpPr>
            <p:spPr bwMode="auto">
              <a:xfrm>
                <a:off x="4377" y="1821"/>
                <a:ext cx="37" cy="4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6" y="2"/>
                  </a:cxn>
                  <a:cxn ang="0">
                    <a:pos x="29" y="3"/>
                  </a:cxn>
                  <a:cxn ang="0">
                    <a:pos x="31" y="4"/>
                  </a:cxn>
                  <a:cxn ang="0">
                    <a:pos x="32" y="6"/>
                  </a:cxn>
                  <a:cxn ang="0">
                    <a:pos x="32" y="9"/>
                  </a:cxn>
                  <a:cxn ang="0">
                    <a:pos x="31" y="10"/>
                  </a:cxn>
                  <a:cxn ang="0">
                    <a:pos x="30" y="11"/>
                  </a:cxn>
                  <a:cxn ang="0">
                    <a:pos x="28" y="11"/>
                  </a:cxn>
                  <a:cxn ang="0">
                    <a:pos x="27" y="11"/>
                  </a:cxn>
                  <a:cxn ang="0">
                    <a:pos x="25" y="10"/>
                  </a:cxn>
                  <a:cxn ang="0">
                    <a:pos x="20" y="5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9" y="11"/>
                  </a:cxn>
                  <a:cxn ang="0">
                    <a:pos x="10" y="15"/>
                  </a:cxn>
                  <a:cxn ang="0">
                    <a:pos x="15" y="18"/>
                  </a:cxn>
                  <a:cxn ang="0">
                    <a:pos x="21" y="19"/>
                  </a:cxn>
                  <a:cxn ang="0">
                    <a:pos x="23" y="19"/>
                  </a:cxn>
                  <a:cxn ang="0">
                    <a:pos x="23" y="23"/>
                  </a:cxn>
                  <a:cxn ang="0">
                    <a:pos x="16" y="23"/>
                  </a:cxn>
                  <a:cxn ang="0">
                    <a:pos x="12" y="24"/>
                  </a:cxn>
                  <a:cxn ang="0">
                    <a:pos x="9" y="26"/>
                  </a:cxn>
                  <a:cxn ang="0">
                    <a:pos x="8" y="31"/>
                  </a:cxn>
                  <a:cxn ang="0">
                    <a:pos x="9" y="34"/>
                  </a:cxn>
                  <a:cxn ang="0">
                    <a:pos x="12" y="37"/>
                  </a:cxn>
                  <a:cxn ang="0">
                    <a:pos x="15" y="38"/>
                  </a:cxn>
                  <a:cxn ang="0">
                    <a:pos x="19" y="39"/>
                  </a:cxn>
                  <a:cxn ang="0">
                    <a:pos x="24" y="37"/>
                  </a:cxn>
                  <a:cxn ang="0">
                    <a:pos x="30" y="35"/>
                  </a:cxn>
                  <a:cxn ang="0">
                    <a:pos x="35" y="30"/>
                  </a:cxn>
                  <a:cxn ang="0">
                    <a:pos x="37" y="32"/>
                  </a:cxn>
                  <a:cxn ang="0">
                    <a:pos x="35" y="36"/>
                  </a:cxn>
                  <a:cxn ang="0">
                    <a:pos x="32" y="38"/>
                  </a:cxn>
                  <a:cxn ang="0">
                    <a:pos x="29" y="40"/>
                  </a:cxn>
                  <a:cxn ang="0">
                    <a:pos x="24" y="42"/>
                  </a:cxn>
                  <a:cxn ang="0">
                    <a:pos x="17" y="43"/>
                  </a:cxn>
                  <a:cxn ang="0">
                    <a:pos x="11" y="42"/>
                  </a:cxn>
                  <a:cxn ang="0">
                    <a:pos x="5" y="40"/>
                  </a:cxn>
                  <a:cxn ang="0">
                    <a:pos x="1" y="36"/>
                  </a:cxn>
                  <a:cxn ang="0">
                    <a:pos x="0" y="31"/>
                  </a:cxn>
                  <a:cxn ang="0">
                    <a:pos x="1" y="26"/>
                  </a:cxn>
                  <a:cxn ang="0">
                    <a:pos x="5" y="23"/>
                  </a:cxn>
                  <a:cxn ang="0">
                    <a:pos x="12" y="20"/>
                  </a:cxn>
                  <a:cxn ang="0">
                    <a:pos x="6" y="18"/>
                  </a:cxn>
                  <a:cxn ang="0">
                    <a:pos x="2" y="15"/>
                  </a:cxn>
                  <a:cxn ang="0">
                    <a:pos x="1" y="10"/>
                  </a:cxn>
                  <a:cxn ang="0">
                    <a:pos x="3" y="6"/>
                  </a:cxn>
                  <a:cxn ang="0">
                    <a:pos x="6" y="2"/>
                  </a:cxn>
                  <a:cxn ang="0">
                    <a:pos x="11" y="0"/>
                  </a:cxn>
                  <a:cxn ang="0">
                    <a:pos x="17" y="0"/>
                  </a:cxn>
                </a:cxnLst>
                <a:rect l="0" t="0" r="r" b="b"/>
                <a:pathLst>
                  <a:path w="37" h="43">
                    <a:moveTo>
                      <a:pt x="17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5" y="10"/>
                    </a:lnTo>
                    <a:lnTo>
                      <a:pt x="20" y="5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10" y="15"/>
                    </a:lnTo>
                    <a:lnTo>
                      <a:pt x="15" y="18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16" y="23"/>
                    </a:lnTo>
                    <a:lnTo>
                      <a:pt x="12" y="24"/>
                    </a:lnTo>
                    <a:lnTo>
                      <a:pt x="9" y="26"/>
                    </a:lnTo>
                    <a:lnTo>
                      <a:pt x="8" y="31"/>
                    </a:lnTo>
                    <a:lnTo>
                      <a:pt x="9" y="34"/>
                    </a:lnTo>
                    <a:lnTo>
                      <a:pt x="12" y="37"/>
                    </a:lnTo>
                    <a:lnTo>
                      <a:pt x="15" y="38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5" y="30"/>
                    </a:lnTo>
                    <a:lnTo>
                      <a:pt x="37" y="32"/>
                    </a:lnTo>
                    <a:lnTo>
                      <a:pt x="35" y="36"/>
                    </a:lnTo>
                    <a:lnTo>
                      <a:pt x="32" y="38"/>
                    </a:lnTo>
                    <a:lnTo>
                      <a:pt x="29" y="40"/>
                    </a:lnTo>
                    <a:lnTo>
                      <a:pt x="24" y="42"/>
                    </a:lnTo>
                    <a:lnTo>
                      <a:pt x="17" y="43"/>
                    </a:lnTo>
                    <a:lnTo>
                      <a:pt x="11" y="42"/>
                    </a:lnTo>
                    <a:lnTo>
                      <a:pt x="5" y="40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5" y="23"/>
                    </a:lnTo>
                    <a:lnTo>
                      <a:pt x="12" y="20"/>
                    </a:lnTo>
                    <a:lnTo>
                      <a:pt x="6" y="18"/>
                    </a:lnTo>
                    <a:lnTo>
                      <a:pt x="2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69" name="Freeform 329"/>
              <p:cNvSpPr>
                <a:spLocks noEditPoints="1"/>
              </p:cNvSpPr>
              <p:nvPr/>
            </p:nvSpPr>
            <p:spPr bwMode="auto">
              <a:xfrm>
                <a:off x="4418" y="1800"/>
                <a:ext cx="42" cy="64"/>
              </a:xfrm>
              <a:custGeom>
                <a:avLst/>
                <a:gdLst/>
                <a:ahLst/>
                <a:cxnLst>
                  <a:cxn ang="0">
                    <a:pos x="17" y="26"/>
                  </a:cxn>
                  <a:cxn ang="0">
                    <a:pos x="10" y="32"/>
                  </a:cxn>
                  <a:cxn ang="0">
                    <a:pos x="9" y="42"/>
                  </a:cxn>
                  <a:cxn ang="0">
                    <a:pos x="12" y="55"/>
                  </a:cxn>
                  <a:cxn ang="0">
                    <a:pos x="21" y="60"/>
                  </a:cxn>
                  <a:cxn ang="0">
                    <a:pos x="29" y="57"/>
                  </a:cxn>
                  <a:cxn ang="0">
                    <a:pos x="33" y="48"/>
                  </a:cxn>
                  <a:cxn ang="0">
                    <a:pos x="33" y="36"/>
                  </a:cxn>
                  <a:cxn ang="0">
                    <a:pos x="26" y="26"/>
                  </a:cxn>
                  <a:cxn ang="0">
                    <a:pos x="21" y="0"/>
                  </a:cxn>
                  <a:cxn ang="0">
                    <a:pos x="28" y="1"/>
                  </a:cxn>
                  <a:cxn ang="0">
                    <a:pos x="33" y="3"/>
                  </a:cxn>
                  <a:cxn ang="0">
                    <a:pos x="36" y="7"/>
                  </a:cxn>
                  <a:cxn ang="0">
                    <a:pos x="36" y="11"/>
                  </a:cxn>
                  <a:cxn ang="0">
                    <a:pos x="32" y="12"/>
                  </a:cxn>
                  <a:cxn ang="0">
                    <a:pos x="26" y="7"/>
                  </a:cxn>
                  <a:cxn ang="0">
                    <a:pos x="23" y="5"/>
                  </a:cxn>
                  <a:cxn ang="0">
                    <a:pos x="15" y="7"/>
                  </a:cxn>
                  <a:cxn ang="0">
                    <a:pos x="13" y="10"/>
                  </a:cxn>
                  <a:cxn ang="0">
                    <a:pos x="17" y="18"/>
                  </a:cxn>
                  <a:cxn ang="0">
                    <a:pos x="23" y="20"/>
                  </a:cxn>
                  <a:cxn ang="0">
                    <a:pos x="32" y="24"/>
                  </a:cxn>
                  <a:cxn ang="0">
                    <a:pos x="40" y="34"/>
                  </a:cxn>
                  <a:cxn ang="0">
                    <a:pos x="41" y="50"/>
                  </a:cxn>
                  <a:cxn ang="0">
                    <a:pos x="34" y="60"/>
                  </a:cxn>
                  <a:cxn ang="0">
                    <a:pos x="21" y="64"/>
                  </a:cxn>
                  <a:cxn ang="0">
                    <a:pos x="8" y="60"/>
                  </a:cxn>
                  <a:cxn ang="0">
                    <a:pos x="1" y="50"/>
                  </a:cxn>
                  <a:cxn ang="0">
                    <a:pos x="2" y="34"/>
                  </a:cxn>
                  <a:cxn ang="0">
                    <a:pos x="15" y="23"/>
                  </a:cxn>
                  <a:cxn ang="0">
                    <a:pos x="6" y="17"/>
                  </a:cxn>
                  <a:cxn ang="0">
                    <a:pos x="6" y="7"/>
                  </a:cxn>
                  <a:cxn ang="0">
                    <a:pos x="15" y="1"/>
                  </a:cxn>
                </a:cxnLst>
                <a:rect l="0" t="0" r="r" b="b"/>
                <a:pathLst>
                  <a:path w="42" h="64">
                    <a:moveTo>
                      <a:pt x="21" y="25"/>
                    </a:moveTo>
                    <a:lnTo>
                      <a:pt x="17" y="26"/>
                    </a:lnTo>
                    <a:lnTo>
                      <a:pt x="13" y="28"/>
                    </a:lnTo>
                    <a:lnTo>
                      <a:pt x="10" y="32"/>
                    </a:lnTo>
                    <a:lnTo>
                      <a:pt x="9" y="37"/>
                    </a:lnTo>
                    <a:lnTo>
                      <a:pt x="9" y="42"/>
                    </a:lnTo>
                    <a:lnTo>
                      <a:pt x="9" y="49"/>
                    </a:lnTo>
                    <a:lnTo>
                      <a:pt x="12" y="55"/>
                    </a:lnTo>
                    <a:lnTo>
                      <a:pt x="15" y="58"/>
                    </a:lnTo>
                    <a:lnTo>
                      <a:pt x="21" y="60"/>
                    </a:lnTo>
                    <a:lnTo>
                      <a:pt x="26" y="59"/>
                    </a:lnTo>
                    <a:lnTo>
                      <a:pt x="29" y="57"/>
                    </a:lnTo>
                    <a:lnTo>
                      <a:pt x="32" y="53"/>
                    </a:lnTo>
                    <a:lnTo>
                      <a:pt x="33" y="48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1" y="30"/>
                    </a:lnTo>
                    <a:lnTo>
                      <a:pt x="26" y="26"/>
                    </a:lnTo>
                    <a:lnTo>
                      <a:pt x="21" y="25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8" y="1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6" y="10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19" y="5"/>
                    </a:lnTo>
                    <a:lnTo>
                      <a:pt x="15" y="7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3" y="15"/>
                    </a:lnTo>
                    <a:lnTo>
                      <a:pt x="17" y="18"/>
                    </a:lnTo>
                    <a:lnTo>
                      <a:pt x="20" y="19"/>
                    </a:lnTo>
                    <a:lnTo>
                      <a:pt x="23" y="20"/>
                    </a:lnTo>
                    <a:lnTo>
                      <a:pt x="28" y="22"/>
                    </a:lnTo>
                    <a:lnTo>
                      <a:pt x="32" y="24"/>
                    </a:lnTo>
                    <a:lnTo>
                      <a:pt x="37" y="28"/>
                    </a:lnTo>
                    <a:lnTo>
                      <a:pt x="40" y="34"/>
                    </a:lnTo>
                    <a:lnTo>
                      <a:pt x="42" y="42"/>
                    </a:lnTo>
                    <a:lnTo>
                      <a:pt x="41" y="50"/>
                    </a:lnTo>
                    <a:lnTo>
                      <a:pt x="38" y="55"/>
                    </a:lnTo>
                    <a:lnTo>
                      <a:pt x="34" y="60"/>
                    </a:lnTo>
                    <a:lnTo>
                      <a:pt x="28" y="63"/>
                    </a:lnTo>
                    <a:lnTo>
                      <a:pt x="21" y="64"/>
                    </a:lnTo>
                    <a:lnTo>
                      <a:pt x="13" y="63"/>
                    </a:lnTo>
                    <a:lnTo>
                      <a:pt x="8" y="60"/>
                    </a:lnTo>
                    <a:lnTo>
                      <a:pt x="4" y="55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2" y="34"/>
                    </a:lnTo>
                    <a:lnTo>
                      <a:pt x="7" y="27"/>
                    </a:lnTo>
                    <a:lnTo>
                      <a:pt x="15" y="23"/>
                    </a:lnTo>
                    <a:lnTo>
                      <a:pt x="9" y="20"/>
                    </a:lnTo>
                    <a:lnTo>
                      <a:pt x="6" y="17"/>
                    </a:lnTo>
                    <a:lnTo>
                      <a:pt x="5" y="13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0" name="Freeform 330"/>
              <p:cNvSpPr>
                <a:spLocks noEditPoints="1"/>
              </p:cNvSpPr>
              <p:nvPr/>
            </p:nvSpPr>
            <p:spPr bwMode="auto">
              <a:xfrm>
                <a:off x="4467" y="1819"/>
                <a:ext cx="42" cy="4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6" y="5"/>
                  </a:cxn>
                  <a:cxn ang="0">
                    <a:pos x="13" y="8"/>
                  </a:cxn>
                  <a:cxn ang="0">
                    <a:pos x="10" y="12"/>
                  </a:cxn>
                  <a:cxn ang="0">
                    <a:pos x="9" y="17"/>
                  </a:cxn>
                  <a:cxn ang="0">
                    <a:pos x="9" y="23"/>
                  </a:cxn>
                  <a:cxn ang="0">
                    <a:pos x="9" y="28"/>
                  </a:cxn>
                  <a:cxn ang="0">
                    <a:pos x="10" y="34"/>
                  </a:cxn>
                  <a:cxn ang="0">
                    <a:pos x="13" y="38"/>
                  </a:cxn>
                  <a:cxn ang="0">
                    <a:pos x="16" y="40"/>
                  </a:cxn>
                  <a:cxn ang="0">
                    <a:pos x="21" y="41"/>
                  </a:cxn>
                  <a:cxn ang="0">
                    <a:pos x="26" y="39"/>
                  </a:cxn>
                  <a:cxn ang="0">
                    <a:pos x="30" y="36"/>
                  </a:cxn>
                  <a:cxn ang="0">
                    <a:pos x="33" y="30"/>
                  </a:cxn>
                  <a:cxn ang="0">
                    <a:pos x="33" y="23"/>
                  </a:cxn>
                  <a:cxn ang="0">
                    <a:pos x="33" y="18"/>
                  </a:cxn>
                  <a:cxn ang="0">
                    <a:pos x="31" y="12"/>
                  </a:cxn>
                  <a:cxn ang="0">
                    <a:pos x="29" y="8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2" y="4"/>
                  </a:cxn>
                  <a:cxn ang="0">
                    <a:pos x="36" y="7"/>
                  </a:cxn>
                  <a:cxn ang="0">
                    <a:pos x="41" y="14"/>
                  </a:cxn>
                  <a:cxn ang="0">
                    <a:pos x="42" y="23"/>
                  </a:cxn>
                  <a:cxn ang="0">
                    <a:pos x="41" y="30"/>
                  </a:cxn>
                  <a:cxn ang="0">
                    <a:pos x="38" y="36"/>
                  </a:cxn>
                  <a:cxn ang="0">
                    <a:pos x="34" y="41"/>
                  </a:cxn>
                  <a:cxn ang="0">
                    <a:pos x="28" y="44"/>
                  </a:cxn>
                  <a:cxn ang="0">
                    <a:pos x="21" y="44"/>
                  </a:cxn>
                  <a:cxn ang="0">
                    <a:pos x="12" y="43"/>
                  </a:cxn>
                  <a:cxn ang="0">
                    <a:pos x="6" y="39"/>
                  </a:cxn>
                  <a:cxn ang="0">
                    <a:pos x="1" y="32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4" y="9"/>
                  </a:cxn>
                  <a:cxn ang="0">
                    <a:pos x="8" y="5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42" h="44">
                    <a:moveTo>
                      <a:pt x="21" y="4"/>
                    </a:moveTo>
                    <a:lnTo>
                      <a:pt x="16" y="5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9" y="17"/>
                    </a:lnTo>
                    <a:lnTo>
                      <a:pt x="9" y="23"/>
                    </a:lnTo>
                    <a:lnTo>
                      <a:pt x="9" y="28"/>
                    </a:lnTo>
                    <a:lnTo>
                      <a:pt x="10" y="34"/>
                    </a:lnTo>
                    <a:lnTo>
                      <a:pt x="13" y="38"/>
                    </a:lnTo>
                    <a:lnTo>
                      <a:pt x="16" y="40"/>
                    </a:lnTo>
                    <a:lnTo>
                      <a:pt x="21" y="41"/>
                    </a:lnTo>
                    <a:lnTo>
                      <a:pt x="26" y="39"/>
                    </a:lnTo>
                    <a:lnTo>
                      <a:pt x="30" y="36"/>
                    </a:lnTo>
                    <a:lnTo>
                      <a:pt x="33" y="30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1" y="12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1" y="0"/>
                    </a:moveTo>
                    <a:lnTo>
                      <a:pt x="27" y="1"/>
                    </a:lnTo>
                    <a:lnTo>
                      <a:pt x="32" y="4"/>
                    </a:lnTo>
                    <a:lnTo>
                      <a:pt x="36" y="7"/>
                    </a:lnTo>
                    <a:lnTo>
                      <a:pt x="41" y="14"/>
                    </a:lnTo>
                    <a:lnTo>
                      <a:pt x="42" y="23"/>
                    </a:lnTo>
                    <a:lnTo>
                      <a:pt x="41" y="30"/>
                    </a:lnTo>
                    <a:lnTo>
                      <a:pt x="38" y="36"/>
                    </a:lnTo>
                    <a:lnTo>
                      <a:pt x="34" y="41"/>
                    </a:lnTo>
                    <a:lnTo>
                      <a:pt x="28" y="44"/>
                    </a:lnTo>
                    <a:lnTo>
                      <a:pt x="21" y="44"/>
                    </a:lnTo>
                    <a:lnTo>
                      <a:pt x="12" y="43"/>
                    </a:lnTo>
                    <a:lnTo>
                      <a:pt x="6" y="39"/>
                    </a:lnTo>
                    <a:lnTo>
                      <a:pt x="1" y="32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1" name="Freeform 331"/>
              <p:cNvSpPr>
                <a:spLocks/>
              </p:cNvSpPr>
              <p:nvPr/>
            </p:nvSpPr>
            <p:spPr bwMode="auto">
              <a:xfrm>
                <a:off x="4513" y="1821"/>
                <a:ext cx="56" cy="6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7"/>
                  </a:cxn>
                  <a:cxn ang="0">
                    <a:pos x="17" y="33"/>
                  </a:cxn>
                  <a:cxn ang="0">
                    <a:pos x="20" y="36"/>
                  </a:cxn>
                  <a:cxn ang="0">
                    <a:pos x="25" y="37"/>
                  </a:cxn>
                  <a:cxn ang="0">
                    <a:pos x="33" y="36"/>
                  </a:cxn>
                  <a:cxn ang="0">
                    <a:pos x="41" y="31"/>
                  </a:cxn>
                  <a:cxn ang="0">
                    <a:pos x="41" y="7"/>
                  </a:cxn>
                  <a:cxn ang="0">
                    <a:pos x="41" y="6"/>
                  </a:cxn>
                  <a:cxn ang="0">
                    <a:pos x="39" y="5"/>
                  </a:cxn>
                  <a:cxn ang="0">
                    <a:pos x="36" y="4"/>
                  </a:cxn>
                  <a:cxn ang="0">
                    <a:pos x="33" y="4"/>
                  </a:cxn>
                  <a:cxn ang="0">
                    <a:pos x="33" y="1"/>
                  </a:cxn>
                  <a:cxn ang="0">
                    <a:pos x="49" y="0"/>
                  </a:cxn>
                  <a:cxn ang="0">
                    <a:pos x="49" y="34"/>
                  </a:cxn>
                  <a:cxn ang="0">
                    <a:pos x="49" y="36"/>
                  </a:cxn>
                  <a:cxn ang="0">
                    <a:pos x="50" y="37"/>
                  </a:cxn>
                  <a:cxn ang="0">
                    <a:pos x="52" y="38"/>
                  </a:cxn>
                  <a:cxn ang="0">
                    <a:pos x="56" y="38"/>
                  </a:cxn>
                  <a:cxn ang="0">
                    <a:pos x="56" y="42"/>
                  </a:cxn>
                  <a:cxn ang="0">
                    <a:pos x="42" y="42"/>
                  </a:cxn>
                  <a:cxn ang="0">
                    <a:pos x="42" y="34"/>
                  </a:cxn>
                  <a:cxn ang="0">
                    <a:pos x="35" y="39"/>
                  </a:cxn>
                  <a:cxn ang="0">
                    <a:pos x="29" y="42"/>
                  </a:cxn>
                  <a:cxn ang="0">
                    <a:pos x="23" y="43"/>
                  </a:cxn>
                  <a:cxn ang="0">
                    <a:pos x="18" y="42"/>
                  </a:cxn>
                  <a:cxn ang="0">
                    <a:pos x="16" y="40"/>
                  </a:cxn>
                  <a:cxn ang="0">
                    <a:pos x="16" y="61"/>
                  </a:cxn>
                  <a:cxn ang="0">
                    <a:pos x="9" y="61"/>
                  </a:cxn>
                  <a:cxn ang="0">
                    <a:pos x="9" y="10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6" y="0"/>
                  </a:cxn>
                </a:cxnLst>
                <a:rect l="0" t="0" r="r" b="b"/>
                <a:pathLst>
                  <a:path w="56" h="61">
                    <a:moveTo>
                      <a:pt x="16" y="0"/>
                    </a:moveTo>
                    <a:lnTo>
                      <a:pt x="16" y="27"/>
                    </a:lnTo>
                    <a:lnTo>
                      <a:pt x="17" y="33"/>
                    </a:lnTo>
                    <a:lnTo>
                      <a:pt x="20" y="36"/>
                    </a:lnTo>
                    <a:lnTo>
                      <a:pt x="25" y="37"/>
                    </a:lnTo>
                    <a:lnTo>
                      <a:pt x="33" y="36"/>
                    </a:lnTo>
                    <a:lnTo>
                      <a:pt x="41" y="31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39" y="5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33" y="1"/>
                    </a:lnTo>
                    <a:lnTo>
                      <a:pt x="49" y="0"/>
                    </a:lnTo>
                    <a:lnTo>
                      <a:pt x="49" y="34"/>
                    </a:lnTo>
                    <a:lnTo>
                      <a:pt x="49" y="36"/>
                    </a:lnTo>
                    <a:lnTo>
                      <a:pt x="50" y="37"/>
                    </a:lnTo>
                    <a:lnTo>
                      <a:pt x="52" y="38"/>
                    </a:lnTo>
                    <a:lnTo>
                      <a:pt x="56" y="38"/>
                    </a:lnTo>
                    <a:lnTo>
                      <a:pt x="56" y="42"/>
                    </a:lnTo>
                    <a:lnTo>
                      <a:pt x="42" y="42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29" y="42"/>
                    </a:lnTo>
                    <a:lnTo>
                      <a:pt x="23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6" y="61"/>
                    </a:lnTo>
                    <a:lnTo>
                      <a:pt x="9" y="6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2" name="Freeform 332"/>
              <p:cNvSpPr>
                <a:spLocks noEditPoints="1"/>
              </p:cNvSpPr>
              <p:nvPr/>
            </p:nvSpPr>
            <p:spPr bwMode="auto">
              <a:xfrm>
                <a:off x="4575" y="1799"/>
                <a:ext cx="37" cy="65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29" y="25"/>
                  </a:cxn>
                  <a:cxn ang="0">
                    <a:pos x="32" y="30"/>
                  </a:cxn>
                  <a:cxn ang="0">
                    <a:pos x="31" y="32"/>
                  </a:cxn>
                  <a:cxn ang="0">
                    <a:pos x="28" y="33"/>
                  </a:cxn>
                  <a:cxn ang="0">
                    <a:pos x="25" y="32"/>
                  </a:cxn>
                  <a:cxn ang="0">
                    <a:pos x="20" y="27"/>
                  </a:cxn>
                  <a:cxn ang="0">
                    <a:pos x="14" y="26"/>
                  </a:cxn>
                  <a:cxn ang="0">
                    <a:pos x="10" y="28"/>
                  </a:cxn>
                  <a:cxn ang="0">
                    <a:pos x="9" y="33"/>
                  </a:cxn>
                  <a:cxn ang="0">
                    <a:pos x="15" y="40"/>
                  </a:cxn>
                  <a:cxn ang="0">
                    <a:pos x="23" y="41"/>
                  </a:cxn>
                  <a:cxn ang="0">
                    <a:pos x="16" y="45"/>
                  </a:cxn>
                  <a:cxn ang="0">
                    <a:pos x="9" y="48"/>
                  </a:cxn>
                  <a:cxn ang="0">
                    <a:pos x="9" y="56"/>
                  </a:cxn>
                  <a:cxn ang="0">
                    <a:pos x="14" y="60"/>
                  </a:cxn>
                  <a:cxn ang="0">
                    <a:pos x="25" y="59"/>
                  </a:cxn>
                  <a:cxn ang="0">
                    <a:pos x="34" y="52"/>
                  </a:cxn>
                  <a:cxn ang="0">
                    <a:pos x="34" y="58"/>
                  </a:cxn>
                  <a:cxn ang="0">
                    <a:pos x="29" y="62"/>
                  </a:cxn>
                  <a:cxn ang="0">
                    <a:pos x="17" y="65"/>
                  </a:cxn>
                  <a:cxn ang="0">
                    <a:pos x="5" y="62"/>
                  </a:cxn>
                  <a:cxn ang="0">
                    <a:pos x="0" y="53"/>
                  </a:cxn>
                  <a:cxn ang="0">
                    <a:pos x="5" y="45"/>
                  </a:cxn>
                  <a:cxn ang="0">
                    <a:pos x="6" y="40"/>
                  </a:cxn>
                  <a:cxn ang="0">
                    <a:pos x="1" y="32"/>
                  </a:cxn>
                  <a:cxn ang="0">
                    <a:pos x="6" y="24"/>
                  </a:cxn>
                  <a:cxn ang="0">
                    <a:pos x="17" y="22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3" y="5"/>
                  </a:cxn>
                  <a:cxn ang="0">
                    <a:pos x="17" y="16"/>
                  </a:cxn>
                  <a:cxn ang="0">
                    <a:pos x="15" y="12"/>
                  </a:cxn>
                  <a:cxn ang="0">
                    <a:pos x="15" y="3"/>
                  </a:cxn>
                  <a:cxn ang="0">
                    <a:pos x="17" y="1"/>
                  </a:cxn>
                </a:cxnLst>
                <a:rect l="0" t="0" r="r" b="b"/>
                <a:pathLst>
                  <a:path w="37" h="65">
                    <a:moveTo>
                      <a:pt x="17" y="22"/>
                    </a:moveTo>
                    <a:lnTo>
                      <a:pt x="20" y="22"/>
                    </a:lnTo>
                    <a:lnTo>
                      <a:pt x="23" y="22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30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5" y="32"/>
                    </a:lnTo>
                    <a:lnTo>
                      <a:pt x="21" y="28"/>
                    </a:lnTo>
                    <a:lnTo>
                      <a:pt x="20" y="27"/>
                    </a:lnTo>
                    <a:lnTo>
                      <a:pt x="18" y="26"/>
                    </a:lnTo>
                    <a:lnTo>
                      <a:pt x="14" y="26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9" y="33"/>
                    </a:lnTo>
                    <a:lnTo>
                      <a:pt x="10" y="37"/>
                    </a:lnTo>
                    <a:lnTo>
                      <a:pt x="15" y="40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5"/>
                    </a:lnTo>
                    <a:lnTo>
                      <a:pt x="16" y="45"/>
                    </a:lnTo>
                    <a:lnTo>
                      <a:pt x="12" y="46"/>
                    </a:lnTo>
                    <a:lnTo>
                      <a:pt x="9" y="48"/>
                    </a:lnTo>
                    <a:lnTo>
                      <a:pt x="8" y="53"/>
                    </a:lnTo>
                    <a:lnTo>
                      <a:pt x="9" y="56"/>
                    </a:lnTo>
                    <a:lnTo>
                      <a:pt x="11" y="59"/>
                    </a:lnTo>
                    <a:lnTo>
                      <a:pt x="14" y="60"/>
                    </a:lnTo>
                    <a:lnTo>
                      <a:pt x="18" y="61"/>
                    </a:lnTo>
                    <a:lnTo>
                      <a:pt x="25" y="59"/>
                    </a:lnTo>
                    <a:lnTo>
                      <a:pt x="30" y="57"/>
                    </a:lnTo>
                    <a:lnTo>
                      <a:pt x="34" y="52"/>
                    </a:lnTo>
                    <a:lnTo>
                      <a:pt x="37" y="54"/>
                    </a:lnTo>
                    <a:lnTo>
                      <a:pt x="34" y="58"/>
                    </a:lnTo>
                    <a:lnTo>
                      <a:pt x="32" y="60"/>
                    </a:lnTo>
                    <a:lnTo>
                      <a:pt x="29" y="62"/>
                    </a:lnTo>
                    <a:lnTo>
                      <a:pt x="23" y="64"/>
                    </a:lnTo>
                    <a:lnTo>
                      <a:pt x="17" y="65"/>
                    </a:lnTo>
                    <a:lnTo>
                      <a:pt x="10" y="64"/>
                    </a:lnTo>
                    <a:lnTo>
                      <a:pt x="5" y="62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5" y="45"/>
                    </a:lnTo>
                    <a:lnTo>
                      <a:pt x="12" y="42"/>
                    </a:lnTo>
                    <a:lnTo>
                      <a:pt x="6" y="40"/>
                    </a:lnTo>
                    <a:lnTo>
                      <a:pt x="2" y="37"/>
                    </a:lnTo>
                    <a:lnTo>
                      <a:pt x="1" y="32"/>
                    </a:lnTo>
                    <a:lnTo>
                      <a:pt x="2" y="28"/>
                    </a:lnTo>
                    <a:lnTo>
                      <a:pt x="6" y="24"/>
                    </a:lnTo>
                    <a:lnTo>
                      <a:pt x="11" y="22"/>
                    </a:lnTo>
                    <a:lnTo>
                      <a:pt x="17" y="22"/>
                    </a:lnTo>
                    <a:close/>
                    <a:moveTo>
                      <a:pt x="18" y="0"/>
                    </a:moveTo>
                    <a:lnTo>
                      <a:pt x="22" y="0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5" y="12"/>
                    </a:lnTo>
                    <a:lnTo>
                      <a:pt x="15" y="7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3" name="Freeform 333"/>
              <p:cNvSpPr>
                <a:spLocks/>
              </p:cNvSpPr>
              <p:nvPr/>
            </p:nvSpPr>
            <p:spPr bwMode="auto">
              <a:xfrm>
                <a:off x="4612" y="1821"/>
                <a:ext cx="43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2" y="2"/>
                  </a:cxn>
                  <a:cxn ang="0">
                    <a:pos x="43" y="5"/>
                  </a:cxn>
                  <a:cxn ang="0">
                    <a:pos x="42" y="7"/>
                  </a:cxn>
                  <a:cxn ang="0">
                    <a:pos x="42" y="10"/>
                  </a:cxn>
                  <a:cxn ang="0">
                    <a:pos x="40" y="13"/>
                  </a:cxn>
                  <a:cxn ang="0">
                    <a:pos x="40" y="15"/>
                  </a:cxn>
                  <a:cxn ang="0">
                    <a:pos x="38" y="19"/>
                  </a:cxn>
                  <a:cxn ang="0">
                    <a:pos x="35" y="24"/>
                  </a:cxn>
                  <a:cxn ang="0">
                    <a:pos x="32" y="29"/>
                  </a:cxn>
                  <a:cxn ang="0">
                    <a:pos x="30" y="35"/>
                  </a:cxn>
                  <a:cxn ang="0">
                    <a:pos x="27" y="39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8" y="9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3" y="0"/>
                  </a:cxn>
                  <a:cxn ang="0">
                    <a:pos x="26" y="34"/>
                  </a:cxn>
                  <a:cxn ang="0">
                    <a:pos x="32" y="19"/>
                  </a:cxn>
                  <a:cxn ang="0">
                    <a:pos x="34" y="16"/>
                  </a:cxn>
                  <a:cxn ang="0">
                    <a:pos x="34" y="14"/>
                  </a:cxn>
                  <a:cxn ang="0">
                    <a:pos x="35" y="12"/>
                  </a:cxn>
                  <a:cxn ang="0">
                    <a:pos x="35" y="11"/>
                  </a:cxn>
                  <a:cxn ang="0">
                    <a:pos x="32" y="6"/>
                  </a:cxn>
                  <a:cxn ang="0">
                    <a:pos x="32" y="4"/>
                  </a:cxn>
                  <a:cxn ang="0">
                    <a:pos x="32" y="2"/>
                  </a:cxn>
                  <a:cxn ang="0">
                    <a:pos x="33" y="1"/>
                  </a:cxn>
                  <a:cxn ang="0">
                    <a:pos x="35" y="0"/>
                  </a:cxn>
                </a:cxnLst>
                <a:rect l="0" t="0" r="r" b="b"/>
                <a:pathLst>
                  <a:path w="43" h="42">
                    <a:moveTo>
                      <a:pt x="35" y="0"/>
                    </a:moveTo>
                    <a:lnTo>
                      <a:pt x="39" y="0"/>
                    </a:lnTo>
                    <a:lnTo>
                      <a:pt x="40" y="0"/>
                    </a:lnTo>
                    <a:lnTo>
                      <a:pt x="42" y="2"/>
                    </a:lnTo>
                    <a:lnTo>
                      <a:pt x="43" y="5"/>
                    </a:lnTo>
                    <a:lnTo>
                      <a:pt x="42" y="7"/>
                    </a:lnTo>
                    <a:lnTo>
                      <a:pt x="42" y="10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8" y="19"/>
                    </a:lnTo>
                    <a:lnTo>
                      <a:pt x="35" y="24"/>
                    </a:lnTo>
                    <a:lnTo>
                      <a:pt x="32" y="29"/>
                    </a:lnTo>
                    <a:lnTo>
                      <a:pt x="30" y="35"/>
                    </a:lnTo>
                    <a:lnTo>
                      <a:pt x="27" y="39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3" y="0"/>
                    </a:lnTo>
                    <a:lnTo>
                      <a:pt x="26" y="34"/>
                    </a:lnTo>
                    <a:lnTo>
                      <a:pt x="32" y="19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4" name="Freeform 334"/>
              <p:cNvSpPr>
                <a:spLocks noEditPoints="1"/>
              </p:cNvSpPr>
              <p:nvPr/>
            </p:nvSpPr>
            <p:spPr bwMode="auto">
              <a:xfrm>
                <a:off x="4660" y="1821"/>
                <a:ext cx="47" cy="43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16" y="6"/>
                  </a:cxn>
                  <a:cxn ang="0">
                    <a:pos x="11" y="10"/>
                  </a:cxn>
                  <a:cxn ang="0">
                    <a:pos x="9" y="15"/>
                  </a:cxn>
                  <a:cxn ang="0">
                    <a:pos x="8" y="21"/>
                  </a:cxn>
                  <a:cxn ang="0">
                    <a:pos x="9" y="27"/>
                  </a:cxn>
                  <a:cxn ang="0">
                    <a:pos x="11" y="32"/>
                  </a:cxn>
                  <a:cxn ang="0">
                    <a:pos x="13" y="34"/>
                  </a:cxn>
                  <a:cxn ang="0">
                    <a:pos x="15" y="36"/>
                  </a:cxn>
                  <a:cxn ang="0">
                    <a:pos x="17" y="37"/>
                  </a:cxn>
                  <a:cxn ang="0">
                    <a:pos x="20" y="38"/>
                  </a:cxn>
                  <a:cxn ang="0">
                    <a:pos x="26" y="36"/>
                  </a:cxn>
                  <a:cxn ang="0">
                    <a:pos x="33" y="31"/>
                  </a:cxn>
                  <a:cxn ang="0">
                    <a:pos x="33" y="16"/>
                  </a:cxn>
                  <a:cxn ang="0">
                    <a:pos x="32" y="10"/>
                  </a:cxn>
                  <a:cxn ang="0">
                    <a:pos x="27" y="6"/>
                  </a:cxn>
                  <a:cxn ang="0">
                    <a:pos x="22" y="4"/>
                  </a:cxn>
                  <a:cxn ang="0">
                    <a:pos x="19" y="0"/>
                  </a:cxn>
                  <a:cxn ang="0">
                    <a:pos x="27" y="2"/>
                  </a:cxn>
                  <a:cxn ang="0">
                    <a:pos x="33" y="6"/>
                  </a:cxn>
                  <a:cxn ang="0">
                    <a:pos x="36" y="1"/>
                  </a:cxn>
                  <a:cxn ang="0">
                    <a:pos x="40" y="1"/>
                  </a:cxn>
                  <a:cxn ang="0">
                    <a:pos x="40" y="34"/>
                  </a:cxn>
                  <a:cxn ang="0">
                    <a:pos x="41" y="36"/>
                  </a:cxn>
                  <a:cxn ang="0">
                    <a:pos x="41" y="37"/>
                  </a:cxn>
                  <a:cxn ang="0">
                    <a:pos x="43" y="38"/>
                  </a:cxn>
                  <a:cxn ang="0">
                    <a:pos x="47" y="38"/>
                  </a:cxn>
                  <a:cxn ang="0">
                    <a:pos x="47" y="42"/>
                  </a:cxn>
                  <a:cxn ang="0">
                    <a:pos x="33" y="42"/>
                  </a:cxn>
                  <a:cxn ang="0">
                    <a:pos x="33" y="36"/>
                  </a:cxn>
                  <a:cxn ang="0">
                    <a:pos x="25" y="41"/>
                  </a:cxn>
                  <a:cxn ang="0">
                    <a:pos x="17" y="43"/>
                  </a:cxn>
                  <a:cxn ang="0">
                    <a:pos x="13" y="42"/>
                  </a:cxn>
                  <a:cxn ang="0">
                    <a:pos x="8" y="40"/>
                  </a:cxn>
                  <a:cxn ang="0">
                    <a:pos x="5" y="36"/>
                  </a:cxn>
                  <a:cxn ang="0">
                    <a:pos x="1" y="29"/>
                  </a:cxn>
                  <a:cxn ang="0">
                    <a:pos x="0" y="22"/>
                  </a:cxn>
                  <a:cxn ang="0">
                    <a:pos x="1" y="15"/>
                  </a:cxn>
                  <a:cxn ang="0">
                    <a:pos x="3" y="8"/>
                  </a:cxn>
                  <a:cxn ang="0">
                    <a:pos x="8" y="4"/>
                  </a:cxn>
                  <a:cxn ang="0">
                    <a:pos x="13" y="1"/>
                  </a:cxn>
                  <a:cxn ang="0">
                    <a:pos x="19" y="0"/>
                  </a:cxn>
                </a:cxnLst>
                <a:rect l="0" t="0" r="r" b="b"/>
                <a:pathLst>
                  <a:path w="47" h="43">
                    <a:moveTo>
                      <a:pt x="22" y="4"/>
                    </a:moveTo>
                    <a:lnTo>
                      <a:pt x="16" y="6"/>
                    </a:lnTo>
                    <a:lnTo>
                      <a:pt x="11" y="10"/>
                    </a:lnTo>
                    <a:lnTo>
                      <a:pt x="9" y="15"/>
                    </a:lnTo>
                    <a:lnTo>
                      <a:pt x="8" y="21"/>
                    </a:lnTo>
                    <a:lnTo>
                      <a:pt x="9" y="27"/>
                    </a:lnTo>
                    <a:lnTo>
                      <a:pt x="11" y="32"/>
                    </a:lnTo>
                    <a:lnTo>
                      <a:pt x="13" y="34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33" y="31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7" y="6"/>
                    </a:lnTo>
                    <a:lnTo>
                      <a:pt x="22" y="4"/>
                    </a:lnTo>
                    <a:close/>
                    <a:moveTo>
                      <a:pt x="19" y="0"/>
                    </a:moveTo>
                    <a:lnTo>
                      <a:pt x="27" y="2"/>
                    </a:lnTo>
                    <a:lnTo>
                      <a:pt x="33" y="6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40" y="34"/>
                    </a:lnTo>
                    <a:lnTo>
                      <a:pt x="41" y="36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7" y="38"/>
                    </a:lnTo>
                    <a:lnTo>
                      <a:pt x="47" y="42"/>
                    </a:lnTo>
                    <a:lnTo>
                      <a:pt x="33" y="42"/>
                    </a:lnTo>
                    <a:lnTo>
                      <a:pt x="33" y="36"/>
                    </a:lnTo>
                    <a:lnTo>
                      <a:pt x="25" y="41"/>
                    </a:lnTo>
                    <a:lnTo>
                      <a:pt x="17" y="43"/>
                    </a:lnTo>
                    <a:lnTo>
                      <a:pt x="13" y="42"/>
                    </a:lnTo>
                    <a:lnTo>
                      <a:pt x="8" y="40"/>
                    </a:lnTo>
                    <a:lnTo>
                      <a:pt x="5" y="36"/>
                    </a:lnTo>
                    <a:lnTo>
                      <a:pt x="1" y="29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3" y="8"/>
                    </a:lnTo>
                    <a:lnTo>
                      <a:pt x="8" y="4"/>
                    </a:lnTo>
                    <a:lnTo>
                      <a:pt x="13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5" name="Freeform 335"/>
              <p:cNvSpPr>
                <a:spLocks/>
              </p:cNvSpPr>
              <p:nvPr/>
            </p:nvSpPr>
            <p:spPr bwMode="auto">
              <a:xfrm>
                <a:off x="4738" y="1803"/>
                <a:ext cx="58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0"/>
                  </a:cxn>
                  <a:cxn ang="0">
                    <a:pos x="55" y="16"/>
                  </a:cxn>
                  <a:cxn ang="0">
                    <a:pos x="52" y="17"/>
                  </a:cxn>
                  <a:cxn ang="0">
                    <a:pos x="47" y="12"/>
                  </a:cxn>
                  <a:cxn ang="0">
                    <a:pos x="41" y="8"/>
                  </a:cxn>
                  <a:cxn ang="0">
                    <a:pos x="35" y="5"/>
                  </a:cxn>
                  <a:cxn ang="0">
                    <a:pos x="26" y="4"/>
                  </a:cxn>
                  <a:cxn ang="0">
                    <a:pos x="23" y="4"/>
                  </a:cxn>
                  <a:cxn ang="0">
                    <a:pos x="21" y="5"/>
                  </a:cxn>
                  <a:cxn ang="0">
                    <a:pos x="19" y="5"/>
                  </a:cxn>
                  <a:cxn ang="0">
                    <a:pos x="18" y="6"/>
                  </a:cxn>
                  <a:cxn ang="0">
                    <a:pos x="17" y="7"/>
                  </a:cxn>
                  <a:cxn ang="0">
                    <a:pos x="16" y="9"/>
                  </a:cxn>
                  <a:cxn ang="0">
                    <a:pos x="16" y="26"/>
                  </a:cxn>
                  <a:cxn ang="0">
                    <a:pos x="22" y="26"/>
                  </a:cxn>
                  <a:cxn ang="0">
                    <a:pos x="25" y="26"/>
                  </a:cxn>
                  <a:cxn ang="0">
                    <a:pos x="27" y="26"/>
                  </a:cxn>
                  <a:cxn ang="0">
                    <a:pos x="29" y="25"/>
                  </a:cxn>
                  <a:cxn ang="0">
                    <a:pos x="30" y="24"/>
                  </a:cxn>
                  <a:cxn ang="0">
                    <a:pos x="31" y="22"/>
                  </a:cxn>
                  <a:cxn ang="0">
                    <a:pos x="33" y="19"/>
                  </a:cxn>
                  <a:cxn ang="0">
                    <a:pos x="33" y="15"/>
                  </a:cxn>
                  <a:cxn ang="0">
                    <a:pos x="36" y="15"/>
                  </a:cxn>
                  <a:cxn ang="0">
                    <a:pos x="36" y="41"/>
                  </a:cxn>
                  <a:cxn ang="0">
                    <a:pos x="33" y="41"/>
                  </a:cxn>
                  <a:cxn ang="0">
                    <a:pos x="32" y="36"/>
                  </a:cxn>
                  <a:cxn ang="0">
                    <a:pos x="30" y="33"/>
                  </a:cxn>
                  <a:cxn ang="0">
                    <a:pos x="27" y="31"/>
                  </a:cxn>
                  <a:cxn ang="0">
                    <a:pos x="22" y="30"/>
                  </a:cxn>
                  <a:cxn ang="0">
                    <a:pos x="16" y="30"/>
                  </a:cxn>
                  <a:cxn ang="0">
                    <a:pos x="16" y="50"/>
                  </a:cxn>
                  <a:cxn ang="0">
                    <a:pos x="17" y="52"/>
                  </a:cxn>
                  <a:cxn ang="0">
                    <a:pos x="17" y="54"/>
                  </a:cxn>
                  <a:cxn ang="0">
                    <a:pos x="19" y="55"/>
                  </a:cxn>
                  <a:cxn ang="0">
                    <a:pos x="20" y="55"/>
                  </a:cxn>
                  <a:cxn ang="0">
                    <a:pos x="23" y="56"/>
                  </a:cxn>
                  <a:cxn ang="0">
                    <a:pos x="26" y="56"/>
                  </a:cxn>
                  <a:cxn ang="0">
                    <a:pos x="35" y="55"/>
                  </a:cxn>
                  <a:cxn ang="0">
                    <a:pos x="42" y="52"/>
                  </a:cxn>
                  <a:cxn ang="0">
                    <a:pos x="49" y="47"/>
                  </a:cxn>
                  <a:cxn ang="0">
                    <a:pos x="55" y="40"/>
                  </a:cxn>
                  <a:cxn ang="0">
                    <a:pos x="58" y="41"/>
                  </a:cxn>
                  <a:cxn ang="0">
                    <a:pos x="50" y="60"/>
                  </a:cxn>
                  <a:cxn ang="0">
                    <a:pos x="0" y="60"/>
                  </a:cxn>
                  <a:cxn ang="0">
                    <a:pos x="0" y="57"/>
                  </a:cxn>
                  <a:cxn ang="0">
                    <a:pos x="3" y="57"/>
                  </a:cxn>
                  <a:cxn ang="0">
                    <a:pos x="4" y="56"/>
                  </a:cxn>
                  <a:cxn ang="0">
                    <a:pos x="6" y="55"/>
                  </a:cxn>
                  <a:cxn ang="0">
                    <a:pos x="7" y="53"/>
                  </a:cxn>
                  <a:cxn ang="0">
                    <a:pos x="8" y="50"/>
                  </a:cxn>
                  <a:cxn ang="0">
                    <a:pos x="8" y="10"/>
                  </a:cxn>
                  <a:cxn ang="0">
                    <a:pos x="7" y="8"/>
                  </a:cxn>
                  <a:cxn ang="0">
                    <a:pos x="6" y="6"/>
                  </a:cxn>
                  <a:cxn ang="0">
                    <a:pos x="6" y="5"/>
                  </a:cxn>
                  <a:cxn ang="0">
                    <a:pos x="2" y="4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8" h="60">
                    <a:moveTo>
                      <a:pt x="0" y="0"/>
                    </a:moveTo>
                    <a:lnTo>
                      <a:pt x="49" y="0"/>
                    </a:lnTo>
                    <a:lnTo>
                      <a:pt x="55" y="16"/>
                    </a:lnTo>
                    <a:lnTo>
                      <a:pt x="52" y="17"/>
                    </a:lnTo>
                    <a:lnTo>
                      <a:pt x="47" y="12"/>
                    </a:lnTo>
                    <a:lnTo>
                      <a:pt x="41" y="8"/>
                    </a:lnTo>
                    <a:lnTo>
                      <a:pt x="35" y="5"/>
                    </a:lnTo>
                    <a:lnTo>
                      <a:pt x="26" y="4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9"/>
                    </a:lnTo>
                    <a:lnTo>
                      <a:pt x="16" y="26"/>
                    </a:lnTo>
                    <a:lnTo>
                      <a:pt x="22" y="26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0" y="24"/>
                    </a:lnTo>
                    <a:lnTo>
                      <a:pt x="31" y="22"/>
                    </a:lnTo>
                    <a:lnTo>
                      <a:pt x="33" y="19"/>
                    </a:lnTo>
                    <a:lnTo>
                      <a:pt x="33" y="15"/>
                    </a:lnTo>
                    <a:lnTo>
                      <a:pt x="36" y="15"/>
                    </a:lnTo>
                    <a:lnTo>
                      <a:pt x="36" y="41"/>
                    </a:lnTo>
                    <a:lnTo>
                      <a:pt x="33" y="41"/>
                    </a:lnTo>
                    <a:lnTo>
                      <a:pt x="32" y="36"/>
                    </a:lnTo>
                    <a:lnTo>
                      <a:pt x="30" y="33"/>
                    </a:lnTo>
                    <a:lnTo>
                      <a:pt x="27" y="31"/>
                    </a:lnTo>
                    <a:lnTo>
                      <a:pt x="22" y="30"/>
                    </a:lnTo>
                    <a:lnTo>
                      <a:pt x="16" y="30"/>
                    </a:lnTo>
                    <a:lnTo>
                      <a:pt x="16" y="50"/>
                    </a:lnTo>
                    <a:lnTo>
                      <a:pt x="17" y="52"/>
                    </a:lnTo>
                    <a:lnTo>
                      <a:pt x="17" y="54"/>
                    </a:lnTo>
                    <a:lnTo>
                      <a:pt x="19" y="55"/>
                    </a:lnTo>
                    <a:lnTo>
                      <a:pt x="20" y="55"/>
                    </a:lnTo>
                    <a:lnTo>
                      <a:pt x="23" y="56"/>
                    </a:lnTo>
                    <a:lnTo>
                      <a:pt x="26" y="56"/>
                    </a:lnTo>
                    <a:lnTo>
                      <a:pt x="35" y="55"/>
                    </a:lnTo>
                    <a:lnTo>
                      <a:pt x="42" y="52"/>
                    </a:lnTo>
                    <a:lnTo>
                      <a:pt x="49" y="47"/>
                    </a:lnTo>
                    <a:lnTo>
                      <a:pt x="55" y="40"/>
                    </a:lnTo>
                    <a:lnTo>
                      <a:pt x="58" y="41"/>
                    </a:lnTo>
                    <a:lnTo>
                      <a:pt x="50" y="60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3" y="57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7" y="53"/>
                    </a:lnTo>
                    <a:lnTo>
                      <a:pt x="8" y="5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6" name="Freeform 336"/>
              <p:cNvSpPr>
                <a:spLocks noEditPoints="1"/>
              </p:cNvSpPr>
              <p:nvPr/>
            </p:nvSpPr>
            <p:spPr bwMode="auto">
              <a:xfrm>
                <a:off x="4801" y="1814"/>
                <a:ext cx="52" cy="68"/>
              </a:xfrm>
              <a:custGeom>
                <a:avLst/>
                <a:gdLst/>
                <a:ahLst/>
                <a:cxnLst>
                  <a:cxn ang="0">
                    <a:pos x="29" y="11"/>
                  </a:cxn>
                  <a:cxn ang="0">
                    <a:pos x="29" y="46"/>
                  </a:cxn>
                  <a:cxn ang="0">
                    <a:pos x="35" y="45"/>
                  </a:cxn>
                  <a:cxn ang="0">
                    <a:pos x="39" y="43"/>
                  </a:cxn>
                  <a:cxn ang="0">
                    <a:pos x="42" y="39"/>
                  </a:cxn>
                  <a:cxn ang="0">
                    <a:pos x="43" y="34"/>
                  </a:cxn>
                  <a:cxn ang="0">
                    <a:pos x="44" y="28"/>
                  </a:cxn>
                  <a:cxn ang="0">
                    <a:pos x="43" y="21"/>
                  </a:cxn>
                  <a:cxn ang="0">
                    <a:pos x="41" y="15"/>
                  </a:cxn>
                  <a:cxn ang="0">
                    <a:pos x="36" y="12"/>
                  </a:cxn>
                  <a:cxn ang="0">
                    <a:pos x="29" y="11"/>
                  </a:cxn>
                  <a:cxn ang="0">
                    <a:pos x="22" y="11"/>
                  </a:cxn>
                  <a:cxn ang="0">
                    <a:pos x="16" y="12"/>
                  </a:cxn>
                  <a:cxn ang="0">
                    <a:pos x="11" y="15"/>
                  </a:cxn>
                  <a:cxn ang="0">
                    <a:pos x="8" y="21"/>
                  </a:cxn>
                  <a:cxn ang="0">
                    <a:pos x="8" y="28"/>
                  </a:cxn>
                  <a:cxn ang="0">
                    <a:pos x="8" y="34"/>
                  </a:cxn>
                  <a:cxn ang="0">
                    <a:pos x="10" y="39"/>
                  </a:cxn>
                  <a:cxn ang="0">
                    <a:pos x="13" y="43"/>
                  </a:cxn>
                  <a:cxn ang="0">
                    <a:pos x="17" y="45"/>
                  </a:cxn>
                  <a:cxn ang="0">
                    <a:pos x="22" y="46"/>
                  </a:cxn>
                  <a:cxn ang="0">
                    <a:pos x="22" y="11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7" y="7"/>
                  </a:cxn>
                  <a:cxn ang="0">
                    <a:pos x="43" y="10"/>
                  </a:cxn>
                  <a:cxn ang="0">
                    <a:pos x="48" y="14"/>
                  </a:cxn>
                  <a:cxn ang="0">
                    <a:pos x="51" y="20"/>
                  </a:cxn>
                  <a:cxn ang="0">
                    <a:pos x="52" y="28"/>
                  </a:cxn>
                  <a:cxn ang="0">
                    <a:pos x="51" y="37"/>
                  </a:cxn>
                  <a:cxn ang="0">
                    <a:pos x="47" y="43"/>
                  </a:cxn>
                  <a:cxn ang="0">
                    <a:pos x="41" y="47"/>
                  </a:cxn>
                  <a:cxn ang="0">
                    <a:pos x="37" y="49"/>
                  </a:cxn>
                  <a:cxn ang="0">
                    <a:pos x="29" y="50"/>
                  </a:cxn>
                  <a:cxn ang="0">
                    <a:pos x="29" y="68"/>
                  </a:cxn>
                  <a:cxn ang="0">
                    <a:pos x="22" y="68"/>
                  </a:cxn>
                  <a:cxn ang="0">
                    <a:pos x="22" y="49"/>
                  </a:cxn>
                  <a:cxn ang="0">
                    <a:pos x="15" y="49"/>
                  </a:cxn>
                  <a:cxn ang="0">
                    <a:pos x="10" y="47"/>
                  </a:cxn>
                  <a:cxn ang="0">
                    <a:pos x="5" y="43"/>
                  </a:cxn>
                  <a:cxn ang="0">
                    <a:pos x="1" y="37"/>
                  </a:cxn>
                  <a:cxn ang="0">
                    <a:pos x="0" y="28"/>
                  </a:cxn>
                  <a:cxn ang="0">
                    <a:pos x="1" y="20"/>
                  </a:cxn>
                  <a:cxn ang="0">
                    <a:pos x="3" y="14"/>
                  </a:cxn>
                  <a:cxn ang="0">
                    <a:pos x="8" y="10"/>
                  </a:cxn>
                  <a:cxn ang="0">
                    <a:pos x="14" y="7"/>
                  </a:cxn>
                  <a:cxn ang="0">
                    <a:pos x="22" y="6"/>
                  </a:cxn>
                  <a:cxn ang="0">
                    <a:pos x="22" y="0"/>
                  </a:cxn>
                </a:cxnLst>
                <a:rect l="0" t="0" r="r" b="b"/>
                <a:pathLst>
                  <a:path w="52" h="68">
                    <a:moveTo>
                      <a:pt x="29" y="11"/>
                    </a:moveTo>
                    <a:lnTo>
                      <a:pt x="29" y="46"/>
                    </a:lnTo>
                    <a:lnTo>
                      <a:pt x="35" y="45"/>
                    </a:lnTo>
                    <a:lnTo>
                      <a:pt x="39" y="43"/>
                    </a:lnTo>
                    <a:lnTo>
                      <a:pt x="42" y="39"/>
                    </a:lnTo>
                    <a:lnTo>
                      <a:pt x="43" y="34"/>
                    </a:lnTo>
                    <a:lnTo>
                      <a:pt x="44" y="28"/>
                    </a:lnTo>
                    <a:lnTo>
                      <a:pt x="43" y="21"/>
                    </a:lnTo>
                    <a:lnTo>
                      <a:pt x="41" y="15"/>
                    </a:lnTo>
                    <a:lnTo>
                      <a:pt x="36" y="12"/>
                    </a:lnTo>
                    <a:lnTo>
                      <a:pt x="29" y="11"/>
                    </a:lnTo>
                    <a:close/>
                    <a:moveTo>
                      <a:pt x="22" y="11"/>
                    </a:moveTo>
                    <a:lnTo>
                      <a:pt x="16" y="12"/>
                    </a:lnTo>
                    <a:lnTo>
                      <a:pt x="11" y="15"/>
                    </a:lnTo>
                    <a:lnTo>
                      <a:pt x="8" y="21"/>
                    </a:lnTo>
                    <a:lnTo>
                      <a:pt x="8" y="28"/>
                    </a:lnTo>
                    <a:lnTo>
                      <a:pt x="8" y="34"/>
                    </a:lnTo>
                    <a:lnTo>
                      <a:pt x="10" y="39"/>
                    </a:lnTo>
                    <a:lnTo>
                      <a:pt x="13" y="43"/>
                    </a:lnTo>
                    <a:lnTo>
                      <a:pt x="17" y="45"/>
                    </a:lnTo>
                    <a:lnTo>
                      <a:pt x="22" y="46"/>
                    </a:lnTo>
                    <a:lnTo>
                      <a:pt x="22" y="11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29" y="6"/>
                    </a:lnTo>
                    <a:lnTo>
                      <a:pt x="37" y="7"/>
                    </a:lnTo>
                    <a:lnTo>
                      <a:pt x="43" y="10"/>
                    </a:lnTo>
                    <a:lnTo>
                      <a:pt x="48" y="14"/>
                    </a:lnTo>
                    <a:lnTo>
                      <a:pt x="51" y="20"/>
                    </a:lnTo>
                    <a:lnTo>
                      <a:pt x="52" y="28"/>
                    </a:lnTo>
                    <a:lnTo>
                      <a:pt x="51" y="37"/>
                    </a:lnTo>
                    <a:lnTo>
                      <a:pt x="47" y="43"/>
                    </a:lnTo>
                    <a:lnTo>
                      <a:pt x="41" y="47"/>
                    </a:lnTo>
                    <a:lnTo>
                      <a:pt x="37" y="49"/>
                    </a:lnTo>
                    <a:lnTo>
                      <a:pt x="29" y="50"/>
                    </a:lnTo>
                    <a:lnTo>
                      <a:pt x="29" y="68"/>
                    </a:lnTo>
                    <a:lnTo>
                      <a:pt x="22" y="68"/>
                    </a:lnTo>
                    <a:lnTo>
                      <a:pt x="22" y="49"/>
                    </a:lnTo>
                    <a:lnTo>
                      <a:pt x="15" y="49"/>
                    </a:lnTo>
                    <a:lnTo>
                      <a:pt x="10" y="47"/>
                    </a:lnTo>
                    <a:lnTo>
                      <a:pt x="5" y="43"/>
                    </a:lnTo>
                    <a:lnTo>
                      <a:pt x="1" y="37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3" y="14"/>
                    </a:lnTo>
                    <a:lnTo>
                      <a:pt x="8" y="10"/>
                    </a:lnTo>
                    <a:lnTo>
                      <a:pt x="14" y="7"/>
                    </a:lnTo>
                    <a:lnTo>
                      <a:pt x="22" y="6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7" name="Freeform 337"/>
              <p:cNvSpPr>
                <a:spLocks noEditPoints="1"/>
              </p:cNvSpPr>
              <p:nvPr/>
            </p:nvSpPr>
            <p:spPr bwMode="auto">
              <a:xfrm>
                <a:off x="4859" y="1821"/>
                <a:ext cx="48" cy="43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9" y="15"/>
                  </a:cxn>
                  <a:cxn ang="0">
                    <a:pos x="8" y="21"/>
                  </a:cxn>
                  <a:cxn ang="0">
                    <a:pos x="9" y="27"/>
                  </a:cxn>
                  <a:cxn ang="0">
                    <a:pos x="11" y="32"/>
                  </a:cxn>
                  <a:cxn ang="0">
                    <a:pos x="15" y="36"/>
                  </a:cxn>
                  <a:cxn ang="0">
                    <a:pos x="17" y="37"/>
                  </a:cxn>
                  <a:cxn ang="0">
                    <a:pos x="20" y="38"/>
                  </a:cxn>
                  <a:cxn ang="0">
                    <a:pos x="26" y="36"/>
                  </a:cxn>
                  <a:cxn ang="0">
                    <a:pos x="33" y="31"/>
                  </a:cxn>
                  <a:cxn ang="0">
                    <a:pos x="33" y="16"/>
                  </a:cxn>
                  <a:cxn ang="0">
                    <a:pos x="32" y="10"/>
                  </a:cxn>
                  <a:cxn ang="0">
                    <a:pos x="28" y="6"/>
                  </a:cxn>
                  <a:cxn ang="0">
                    <a:pos x="21" y="4"/>
                  </a:cxn>
                  <a:cxn ang="0">
                    <a:pos x="20" y="0"/>
                  </a:cxn>
                  <a:cxn ang="0">
                    <a:pos x="27" y="2"/>
                  </a:cxn>
                  <a:cxn ang="0">
                    <a:pos x="33" y="6"/>
                  </a:cxn>
                  <a:cxn ang="0">
                    <a:pos x="36" y="1"/>
                  </a:cxn>
                  <a:cxn ang="0">
                    <a:pos x="40" y="1"/>
                  </a:cxn>
                  <a:cxn ang="0">
                    <a:pos x="40" y="34"/>
                  </a:cxn>
                  <a:cxn ang="0">
                    <a:pos x="41" y="36"/>
                  </a:cxn>
                  <a:cxn ang="0">
                    <a:pos x="42" y="37"/>
                  </a:cxn>
                  <a:cxn ang="0">
                    <a:pos x="43" y="38"/>
                  </a:cxn>
                  <a:cxn ang="0">
                    <a:pos x="48" y="38"/>
                  </a:cxn>
                  <a:cxn ang="0">
                    <a:pos x="48" y="42"/>
                  </a:cxn>
                  <a:cxn ang="0">
                    <a:pos x="33" y="42"/>
                  </a:cxn>
                  <a:cxn ang="0">
                    <a:pos x="33" y="36"/>
                  </a:cxn>
                  <a:cxn ang="0">
                    <a:pos x="26" y="41"/>
                  </a:cxn>
                  <a:cxn ang="0">
                    <a:pos x="18" y="43"/>
                  </a:cxn>
                  <a:cxn ang="0">
                    <a:pos x="13" y="42"/>
                  </a:cxn>
                  <a:cxn ang="0">
                    <a:pos x="9" y="40"/>
                  </a:cxn>
                  <a:cxn ang="0">
                    <a:pos x="5" y="36"/>
                  </a:cxn>
                  <a:cxn ang="0">
                    <a:pos x="1" y="29"/>
                  </a:cxn>
                  <a:cxn ang="0">
                    <a:pos x="0" y="22"/>
                  </a:cxn>
                  <a:cxn ang="0">
                    <a:pos x="1" y="15"/>
                  </a:cxn>
                  <a:cxn ang="0">
                    <a:pos x="4" y="8"/>
                  </a:cxn>
                  <a:cxn ang="0">
                    <a:pos x="7" y="4"/>
                  </a:cxn>
                  <a:cxn ang="0">
                    <a:pos x="13" y="1"/>
                  </a:cxn>
                  <a:cxn ang="0">
                    <a:pos x="20" y="0"/>
                  </a:cxn>
                </a:cxnLst>
                <a:rect l="0" t="0" r="r" b="b"/>
                <a:pathLst>
                  <a:path w="48" h="43">
                    <a:moveTo>
                      <a:pt x="21" y="4"/>
                    </a:moveTo>
                    <a:lnTo>
                      <a:pt x="16" y="6"/>
                    </a:lnTo>
                    <a:lnTo>
                      <a:pt x="12" y="10"/>
                    </a:lnTo>
                    <a:lnTo>
                      <a:pt x="9" y="15"/>
                    </a:lnTo>
                    <a:lnTo>
                      <a:pt x="8" y="21"/>
                    </a:lnTo>
                    <a:lnTo>
                      <a:pt x="9" y="27"/>
                    </a:lnTo>
                    <a:lnTo>
                      <a:pt x="11" y="32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33" y="31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8" y="6"/>
                    </a:lnTo>
                    <a:lnTo>
                      <a:pt x="21" y="4"/>
                    </a:lnTo>
                    <a:close/>
                    <a:moveTo>
                      <a:pt x="20" y="0"/>
                    </a:moveTo>
                    <a:lnTo>
                      <a:pt x="27" y="2"/>
                    </a:lnTo>
                    <a:lnTo>
                      <a:pt x="33" y="6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40" y="34"/>
                    </a:lnTo>
                    <a:lnTo>
                      <a:pt x="41" y="36"/>
                    </a:lnTo>
                    <a:lnTo>
                      <a:pt x="42" y="37"/>
                    </a:lnTo>
                    <a:lnTo>
                      <a:pt x="43" y="38"/>
                    </a:lnTo>
                    <a:lnTo>
                      <a:pt x="48" y="38"/>
                    </a:lnTo>
                    <a:lnTo>
                      <a:pt x="48" y="42"/>
                    </a:lnTo>
                    <a:lnTo>
                      <a:pt x="33" y="42"/>
                    </a:lnTo>
                    <a:lnTo>
                      <a:pt x="33" y="36"/>
                    </a:lnTo>
                    <a:lnTo>
                      <a:pt x="26" y="41"/>
                    </a:lnTo>
                    <a:lnTo>
                      <a:pt x="18" y="43"/>
                    </a:lnTo>
                    <a:lnTo>
                      <a:pt x="13" y="42"/>
                    </a:lnTo>
                    <a:lnTo>
                      <a:pt x="9" y="40"/>
                    </a:lnTo>
                    <a:lnTo>
                      <a:pt x="5" y="36"/>
                    </a:lnTo>
                    <a:lnTo>
                      <a:pt x="1" y="29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13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8" name="Freeform 338"/>
              <p:cNvSpPr>
                <a:spLocks noEditPoints="1"/>
              </p:cNvSpPr>
              <p:nvPr/>
            </p:nvSpPr>
            <p:spPr bwMode="auto">
              <a:xfrm>
                <a:off x="4915" y="1821"/>
                <a:ext cx="41" cy="61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6" y="5"/>
                  </a:cxn>
                  <a:cxn ang="0">
                    <a:pos x="12" y="7"/>
                  </a:cxn>
                  <a:cxn ang="0">
                    <a:pos x="10" y="11"/>
                  </a:cxn>
                  <a:cxn ang="0">
                    <a:pos x="8" y="16"/>
                  </a:cxn>
                  <a:cxn ang="0">
                    <a:pos x="8" y="21"/>
                  </a:cxn>
                  <a:cxn ang="0">
                    <a:pos x="8" y="27"/>
                  </a:cxn>
                  <a:cxn ang="0">
                    <a:pos x="10" y="32"/>
                  </a:cxn>
                  <a:cxn ang="0">
                    <a:pos x="12" y="36"/>
                  </a:cxn>
                  <a:cxn ang="0">
                    <a:pos x="16" y="38"/>
                  </a:cxn>
                  <a:cxn ang="0">
                    <a:pos x="21" y="39"/>
                  </a:cxn>
                  <a:cxn ang="0">
                    <a:pos x="25" y="38"/>
                  </a:cxn>
                  <a:cxn ang="0">
                    <a:pos x="29" y="36"/>
                  </a:cxn>
                  <a:cxn ang="0">
                    <a:pos x="31" y="32"/>
                  </a:cxn>
                  <a:cxn ang="0">
                    <a:pos x="32" y="27"/>
                  </a:cxn>
                  <a:cxn ang="0">
                    <a:pos x="33" y="21"/>
                  </a:cxn>
                  <a:cxn ang="0">
                    <a:pos x="32" y="15"/>
                  </a:cxn>
                  <a:cxn ang="0">
                    <a:pos x="30" y="9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28" y="1"/>
                  </a:cxn>
                  <a:cxn ang="0">
                    <a:pos x="34" y="3"/>
                  </a:cxn>
                  <a:cxn ang="0">
                    <a:pos x="38" y="8"/>
                  </a:cxn>
                  <a:cxn ang="0">
                    <a:pos x="40" y="14"/>
                  </a:cxn>
                  <a:cxn ang="0">
                    <a:pos x="41" y="21"/>
                  </a:cxn>
                  <a:cxn ang="0">
                    <a:pos x="40" y="29"/>
                  </a:cxn>
                  <a:cxn ang="0">
                    <a:pos x="38" y="34"/>
                  </a:cxn>
                  <a:cxn ang="0">
                    <a:pos x="34" y="39"/>
                  </a:cxn>
                  <a:cxn ang="0">
                    <a:pos x="27" y="42"/>
                  </a:cxn>
                  <a:cxn ang="0">
                    <a:pos x="20" y="43"/>
                  </a:cxn>
                  <a:cxn ang="0">
                    <a:pos x="15" y="42"/>
                  </a:cxn>
                  <a:cxn ang="0">
                    <a:pos x="10" y="40"/>
                  </a:cxn>
                  <a:cxn ang="0">
                    <a:pos x="7" y="37"/>
                  </a:cxn>
                  <a:cxn ang="0">
                    <a:pos x="7" y="61"/>
                  </a:cxn>
                  <a:cxn ang="0">
                    <a:pos x="0" y="61"/>
                  </a:cxn>
                  <a:cxn ang="0">
                    <a:pos x="0" y="19"/>
                  </a:cxn>
                  <a:cxn ang="0">
                    <a:pos x="1" y="14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13" y="1"/>
                  </a:cxn>
                  <a:cxn ang="0">
                    <a:pos x="21" y="0"/>
                  </a:cxn>
                </a:cxnLst>
                <a:rect l="0" t="0" r="r" b="b"/>
                <a:pathLst>
                  <a:path w="41" h="61">
                    <a:moveTo>
                      <a:pt x="21" y="4"/>
                    </a:moveTo>
                    <a:lnTo>
                      <a:pt x="16" y="5"/>
                    </a:lnTo>
                    <a:lnTo>
                      <a:pt x="12" y="7"/>
                    </a:lnTo>
                    <a:lnTo>
                      <a:pt x="10" y="11"/>
                    </a:lnTo>
                    <a:lnTo>
                      <a:pt x="8" y="16"/>
                    </a:lnTo>
                    <a:lnTo>
                      <a:pt x="8" y="21"/>
                    </a:lnTo>
                    <a:lnTo>
                      <a:pt x="8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21" y="39"/>
                    </a:lnTo>
                    <a:lnTo>
                      <a:pt x="25" y="38"/>
                    </a:lnTo>
                    <a:lnTo>
                      <a:pt x="29" y="36"/>
                    </a:lnTo>
                    <a:lnTo>
                      <a:pt x="31" y="32"/>
                    </a:lnTo>
                    <a:lnTo>
                      <a:pt x="32" y="27"/>
                    </a:lnTo>
                    <a:lnTo>
                      <a:pt x="33" y="21"/>
                    </a:lnTo>
                    <a:lnTo>
                      <a:pt x="32" y="15"/>
                    </a:lnTo>
                    <a:lnTo>
                      <a:pt x="30" y="9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1" y="0"/>
                    </a:moveTo>
                    <a:lnTo>
                      <a:pt x="28" y="1"/>
                    </a:lnTo>
                    <a:lnTo>
                      <a:pt x="34" y="3"/>
                    </a:lnTo>
                    <a:lnTo>
                      <a:pt x="38" y="8"/>
                    </a:lnTo>
                    <a:lnTo>
                      <a:pt x="40" y="14"/>
                    </a:lnTo>
                    <a:lnTo>
                      <a:pt x="41" y="21"/>
                    </a:lnTo>
                    <a:lnTo>
                      <a:pt x="40" y="29"/>
                    </a:lnTo>
                    <a:lnTo>
                      <a:pt x="38" y="34"/>
                    </a:lnTo>
                    <a:lnTo>
                      <a:pt x="34" y="39"/>
                    </a:lnTo>
                    <a:lnTo>
                      <a:pt x="27" y="42"/>
                    </a:lnTo>
                    <a:lnTo>
                      <a:pt x="20" y="43"/>
                    </a:lnTo>
                    <a:lnTo>
                      <a:pt x="15" y="42"/>
                    </a:lnTo>
                    <a:lnTo>
                      <a:pt x="10" y="40"/>
                    </a:lnTo>
                    <a:lnTo>
                      <a:pt x="7" y="37"/>
                    </a:lnTo>
                    <a:lnTo>
                      <a:pt x="7" y="61"/>
                    </a:lnTo>
                    <a:lnTo>
                      <a:pt x="0" y="61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3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79" name="Freeform 339"/>
              <p:cNvSpPr>
                <a:spLocks/>
              </p:cNvSpPr>
              <p:nvPr/>
            </p:nvSpPr>
            <p:spPr bwMode="auto">
              <a:xfrm>
                <a:off x="4961" y="1821"/>
                <a:ext cx="56" cy="6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7"/>
                  </a:cxn>
                  <a:cxn ang="0">
                    <a:pos x="17" y="33"/>
                  </a:cxn>
                  <a:cxn ang="0">
                    <a:pos x="20" y="36"/>
                  </a:cxn>
                  <a:cxn ang="0">
                    <a:pos x="25" y="37"/>
                  </a:cxn>
                  <a:cxn ang="0">
                    <a:pos x="32" y="36"/>
                  </a:cxn>
                  <a:cxn ang="0">
                    <a:pos x="41" y="31"/>
                  </a:cxn>
                  <a:cxn ang="0">
                    <a:pos x="41" y="7"/>
                  </a:cxn>
                  <a:cxn ang="0">
                    <a:pos x="40" y="6"/>
                  </a:cxn>
                  <a:cxn ang="0">
                    <a:pos x="39" y="5"/>
                  </a:cxn>
                  <a:cxn ang="0">
                    <a:pos x="35" y="4"/>
                  </a:cxn>
                  <a:cxn ang="0">
                    <a:pos x="32" y="4"/>
                  </a:cxn>
                  <a:cxn ang="0">
                    <a:pos x="32" y="1"/>
                  </a:cxn>
                  <a:cxn ang="0">
                    <a:pos x="48" y="0"/>
                  </a:cxn>
                  <a:cxn ang="0">
                    <a:pos x="48" y="34"/>
                  </a:cxn>
                  <a:cxn ang="0">
                    <a:pos x="49" y="36"/>
                  </a:cxn>
                  <a:cxn ang="0">
                    <a:pos x="50" y="37"/>
                  </a:cxn>
                  <a:cxn ang="0">
                    <a:pos x="51" y="38"/>
                  </a:cxn>
                  <a:cxn ang="0">
                    <a:pos x="56" y="38"/>
                  </a:cxn>
                  <a:cxn ang="0">
                    <a:pos x="56" y="42"/>
                  </a:cxn>
                  <a:cxn ang="0">
                    <a:pos x="42" y="42"/>
                  </a:cxn>
                  <a:cxn ang="0">
                    <a:pos x="42" y="34"/>
                  </a:cxn>
                  <a:cxn ang="0">
                    <a:pos x="35" y="39"/>
                  </a:cxn>
                  <a:cxn ang="0">
                    <a:pos x="29" y="42"/>
                  </a:cxn>
                  <a:cxn ang="0">
                    <a:pos x="23" y="43"/>
                  </a:cxn>
                  <a:cxn ang="0">
                    <a:pos x="18" y="42"/>
                  </a:cxn>
                  <a:cxn ang="0">
                    <a:pos x="16" y="40"/>
                  </a:cxn>
                  <a:cxn ang="0">
                    <a:pos x="16" y="61"/>
                  </a:cxn>
                  <a:cxn ang="0">
                    <a:pos x="9" y="61"/>
                  </a:cxn>
                  <a:cxn ang="0">
                    <a:pos x="9" y="10"/>
                  </a:cxn>
                  <a:cxn ang="0">
                    <a:pos x="8" y="8"/>
                  </a:cxn>
                  <a:cxn ang="0">
                    <a:pos x="8" y="6"/>
                  </a:cxn>
                  <a:cxn ang="0">
                    <a:pos x="5" y="5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6" y="0"/>
                  </a:cxn>
                </a:cxnLst>
                <a:rect l="0" t="0" r="r" b="b"/>
                <a:pathLst>
                  <a:path w="56" h="61">
                    <a:moveTo>
                      <a:pt x="16" y="0"/>
                    </a:moveTo>
                    <a:lnTo>
                      <a:pt x="16" y="27"/>
                    </a:lnTo>
                    <a:lnTo>
                      <a:pt x="17" y="33"/>
                    </a:lnTo>
                    <a:lnTo>
                      <a:pt x="20" y="36"/>
                    </a:lnTo>
                    <a:lnTo>
                      <a:pt x="25" y="37"/>
                    </a:lnTo>
                    <a:lnTo>
                      <a:pt x="32" y="36"/>
                    </a:lnTo>
                    <a:lnTo>
                      <a:pt x="41" y="31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9" y="5"/>
                    </a:lnTo>
                    <a:lnTo>
                      <a:pt x="35" y="4"/>
                    </a:lnTo>
                    <a:lnTo>
                      <a:pt x="32" y="4"/>
                    </a:lnTo>
                    <a:lnTo>
                      <a:pt x="32" y="1"/>
                    </a:lnTo>
                    <a:lnTo>
                      <a:pt x="48" y="0"/>
                    </a:lnTo>
                    <a:lnTo>
                      <a:pt x="48" y="34"/>
                    </a:lnTo>
                    <a:lnTo>
                      <a:pt x="49" y="36"/>
                    </a:lnTo>
                    <a:lnTo>
                      <a:pt x="50" y="37"/>
                    </a:lnTo>
                    <a:lnTo>
                      <a:pt x="51" y="38"/>
                    </a:lnTo>
                    <a:lnTo>
                      <a:pt x="56" y="38"/>
                    </a:lnTo>
                    <a:lnTo>
                      <a:pt x="56" y="42"/>
                    </a:lnTo>
                    <a:lnTo>
                      <a:pt x="42" y="42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29" y="42"/>
                    </a:lnTo>
                    <a:lnTo>
                      <a:pt x="23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6" y="61"/>
                    </a:lnTo>
                    <a:lnTo>
                      <a:pt x="9" y="61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80" name="Freeform 340"/>
              <p:cNvSpPr>
                <a:spLocks noEditPoints="1"/>
              </p:cNvSpPr>
              <p:nvPr/>
            </p:nvSpPr>
            <p:spPr bwMode="auto">
              <a:xfrm>
                <a:off x="5022" y="1819"/>
                <a:ext cx="42" cy="44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17" y="5"/>
                  </a:cxn>
                  <a:cxn ang="0">
                    <a:pos x="14" y="8"/>
                  </a:cxn>
                  <a:cxn ang="0">
                    <a:pos x="11" y="12"/>
                  </a:cxn>
                  <a:cxn ang="0">
                    <a:pos x="10" y="17"/>
                  </a:cxn>
                  <a:cxn ang="0">
                    <a:pos x="9" y="23"/>
                  </a:cxn>
                  <a:cxn ang="0">
                    <a:pos x="10" y="28"/>
                  </a:cxn>
                  <a:cxn ang="0">
                    <a:pos x="11" y="34"/>
                  </a:cxn>
                  <a:cxn ang="0">
                    <a:pos x="14" y="38"/>
                  </a:cxn>
                  <a:cxn ang="0">
                    <a:pos x="17" y="40"/>
                  </a:cxn>
                  <a:cxn ang="0">
                    <a:pos x="22" y="41"/>
                  </a:cxn>
                  <a:cxn ang="0">
                    <a:pos x="27" y="39"/>
                  </a:cxn>
                  <a:cxn ang="0">
                    <a:pos x="31" y="36"/>
                  </a:cxn>
                  <a:cxn ang="0">
                    <a:pos x="33" y="30"/>
                  </a:cxn>
                  <a:cxn ang="0">
                    <a:pos x="34" y="23"/>
                  </a:cxn>
                  <a:cxn ang="0">
                    <a:pos x="33" y="18"/>
                  </a:cxn>
                  <a:cxn ang="0">
                    <a:pos x="32" y="12"/>
                  </a:cxn>
                  <a:cxn ang="0">
                    <a:pos x="30" y="8"/>
                  </a:cxn>
                  <a:cxn ang="0">
                    <a:pos x="27" y="5"/>
                  </a:cxn>
                  <a:cxn ang="0">
                    <a:pos x="22" y="4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3" y="4"/>
                  </a:cxn>
                  <a:cxn ang="0">
                    <a:pos x="37" y="7"/>
                  </a:cxn>
                  <a:cxn ang="0">
                    <a:pos x="41" y="14"/>
                  </a:cxn>
                  <a:cxn ang="0">
                    <a:pos x="42" y="23"/>
                  </a:cxn>
                  <a:cxn ang="0">
                    <a:pos x="42" y="30"/>
                  </a:cxn>
                  <a:cxn ang="0">
                    <a:pos x="39" y="36"/>
                  </a:cxn>
                  <a:cxn ang="0">
                    <a:pos x="35" y="41"/>
                  </a:cxn>
                  <a:cxn ang="0">
                    <a:pos x="29" y="44"/>
                  </a:cxn>
                  <a:cxn ang="0">
                    <a:pos x="22" y="44"/>
                  </a:cxn>
                  <a:cxn ang="0">
                    <a:pos x="13" y="43"/>
                  </a:cxn>
                  <a:cxn ang="0">
                    <a:pos x="6" y="39"/>
                  </a:cxn>
                  <a:cxn ang="0">
                    <a:pos x="2" y="32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4" y="9"/>
                  </a:cxn>
                  <a:cxn ang="0">
                    <a:pos x="8" y="5"/>
                  </a:cxn>
                  <a:cxn ang="0">
                    <a:pos x="14" y="2"/>
                  </a:cxn>
                  <a:cxn ang="0">
                    <a:pos x="22" y="0"/>
                  </a:cxn>
                </a:cxnLst>
                <a:rect l="0" t="0" r="r" b="b"/>
                <a:pathLst>
                  <a:path w="42" h="44">
                    <a:moveTo>
                      <a:pt x="22" y="4"/>
                    </a:moveTo>
                    <a:lnTo>
                      <a:pt x="17" y="5"/>
                    </a:lnTo>
                    <a:lnTo>
                      <a:pt x="14" y="8"/>
                    </a:lnTo>
                    <a:lnTo>
                      <a:pt x="11" y="12"/>
                    </a:lnTo>
                    <a:lnTo>
                      <a:pt x="10" y="17"/>
                    </a:lnTo>
                    <a:lnTo>
                      <a:pt x="9" y="23"/>
                    </a:lnTo>
                    <a:lnTo>
                      <a:pt x="10" y="28"/>
                    </a:lnTo>
                    <a:lnTo>
                      <a:pt x="11" y="34"/>
                    </a:lnTo>
                    <a:lnTo>
                      <a:pt x="14" y="38"/>
                    </a:lnTo>
                    <a:lnTo>
                      <a:pt x="17" y="40"/>
                    </a:lnTo>
                    <a:lnTo>
                      <a:pt x="22" y="41"/>
                    </a:lnTo>
                    <a:lnTo>
                      <a:pt x="27" y="39"/>
                    </a:lnTo>
                    <a:lnTo>
                      <a:pt x="31" y="36"/>
                    </a:lnTo>
                    <a:lnTo>
                      <a:pt x="33" y="30"/>
                    </a:lnTo>
                    <a:lnTo>
                      <a:pt x="34" y="23"/>
                    </a:lnTo>
                    <a:lnTo>
                      <a:pt x="33" y="18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7" y="5"/>
                    </a:lnTo>
                    <a:lnTo>
                      <a:pt x="22" y="4"/>
                    </a:lnTo>
                    <a:close/>
                    <a:moveTo>
                      <a:pt x="22" y="0"/>
                    </a:moveTo>
                    <a:lnTo>
                      <a:pt x="28" y="1"/>
                    </a:lnTo>
                    <a:lnTo>
                      <a:pt x="33" y="4"/>
                    </a:lnTo>
                    <a:lnTo>
                      <a:pt x="37" y="7"/>
                    </a:lnTo>
                    <a:lnTo>
                      <a:pt x="41" y="14"/>
                    </a:lnTo>
                    <a:lnTo>
                      <a:pt x="42" y="23"/>
                    </a:lnTo>
                    <a:lnTo>
                      <a:pt x="42" y="30"/>
                    </a:lnTo>
                    <a:lnTo>
                      <a:pt x="39" y="36"/>
                    </a:lnTo>
                    <a:lnTo>
                      <a:pt x="35" y="41"/>
                    </a:lnTo>
                    <a:lnTo>
                      <a:pt x="29" y="44"/>
                    </a:lnTo>
                    <a:lnTo>
                      <a:pt x="22" y="44"/>
                    </a:lnTo>
                    <a:lnTo>
                      <a:pt x="13" y="43"/>
                    </a:lnTo>
                    <a:lnTo>
                      <a:pt x="6" y="39"/>
                    </a:lnTo>
                    <a:lnTo>
                      <a:pt x="2" y="32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81" name="Freeform 341"/>
              <p:cNvSpPr>
                <a:spLocks/>
              </p:cNvSpPr>
              <p:nvPr/>
            </p:nvSpPr>
            <p:spPr bwMode="auto">
              <a:xfrm>
                <a:off x="5067" y="1822"/>
                <a:ext cx="48" cy="6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2" y="0"/>
                  </a:cxn>
                  <a:cxn ang="0">
                    <a:pos x="21" y="3"/>
                  </a:cxn>
                  <a:cxn ang="0">
                    <a:pos x="18" y="3"/>
                  </a:cxn>
                  <a:cxn ang="0">
                    <a:pos x="17" y="4"/>
                  </a:cxn>
                  <a:cxn ang="0">
                    <a:pos x="15" y="5"/>
                  </a:cxn>
                  <a:cxn ang="0">
                    <a:pos x="15" y="7"/>
                  </a:cxn>
                  <a:cxn ang="0">
                    <a:pos x="16" y="9"/>
                  </a:cxn>
                  <a:cxn ang="0">
                    <a:pos x="25" y="34"/>
                  </a:cxn>
                  <a:cxn ang="0">
                    <a:pos x="34" y="12"/>
                  </a:cxn>
                  <a:cxn ang="0">
                    <a:pos x="34" y="11"/>
                  </a:cxn>
                  <a:cxn ang="0">
                    <a:pos x="35" y="10"/>
                  </a:cxn>
                  <a:cxn ang="0">
                    <a:pos x="36" y="8"/>
                  </a:cxn>
                  <a:cxn ang="0">
                    <a:pos x="37" y="4"/>
                  </a:cxn>
                  <a:cxn ang="0">
                    <a:pos x="37" y="4"/>
                  </a:cxn>
                  <a:cxn ang="0">
                    <a:pos x="37" y="3"/>
                  </a:cxn>
                  <a:cxn ang="0">
                    <a:pos x="32" y="3"/>
                  </a:cxn>
                  <a:cxn ang="0">
                    <a:pos x="33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4" y="3"/>
                  </a:cxn>
                  <a:cxn ang="0">
                    <a:pos x="42" y="5"/>
                  </a:cxn>
                  <a:cxn ang="0">
                    <a:pos x="40" y="7"/>
                  </a:cxn>
                  <a:cxn ang="0">
                    <a:pos x="39" y="10"/>
                  </a:cxn>
                  <a:cxn ang="0">
                    <a:pos x="28" y="39"/>
                  </a:cxn>
                  <a:cxn ang="0">
                    <a:pos x="29" y="41"/>
                  </a:cxn>
                  <a:cxn ang="0">
                    <a:pos x="31" y="47"/>
                  </a:cxn>
                  <a:cxn ang="0">
                    <a:pos x="31" y="48"/>
                  </a:cxn>
                  <a:cxn ang="0">
                    <a:pos x="31" y="52"/>
                  </a:cxn>
                  <a:cxn ang="0">
                    <a:pos x="31" y="54"/>
                  </a:cxn>
                  <a:cxn ang="0">
                    <a:pos x="30" y="58"/>
                  </a:cxn>
                  <a:cxn ang="0">
                    <a:pos x="29" y="60"/>
                  </a:cxn>
                  <a:cxn ang="0">
                    <a:pos x="27" y="61"/>
                  </a:cxn>
                  <a:cxn ang="0">
                    <a:pos x="25" y="61"/>
                  </a:cxn>
                  <a:cxn ang="0">
                    <a:pos x="21" y="60"/>
                  </a:cxn>
                  <a:cxn ang="0">
                    <a:pos x="18" y="57"/>
                  </a:cxn>
                  <a:cxn ang="0">
                    <a:pos x="18" y="51"/>
                  </a:cxn>
                  <a:cxn ang="0">
                    <a:pos x="18" y="47"/>
                  </a:cxn>
                  <a:cxn ang="0">
                    <a:pos x="21" y="41"/>
                  </a:cxn>
                  <a:cxn ang="0">
                    <a:pos x="7" y="5"/>
                  </a:cxn>
                  <a:cxn ang="0">
                    <a:pos x="5" y="4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48" h="61">
                    <a:moveTo>
                      <a:pt x="1" y="0"/>
                    </a:moveTo>
                    <a:lnTo>
                      <a:pt x="22" y="0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7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6" y="9"/>
                    </a:lnTo>
                    <a:lnTo>
                      <a:pt x="25" y="34"/>
                    </a:lnTo>
                    <a:lnTo>
                      <a:pt x="34" y="12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8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2" y="3"/>
                    </a:lnTo>
                    <a:lnTo>
                      <a:pt x="33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4" y="3"/>
                    </a:lnTo>
                    <a:lnTo>
                      <a:pt x="42" y="5"/>
                    </a:lnTo>
                    <a:lnTo>
                      <a:pt x="40" y="7"/>
                    </a:lnTo>
                    <a:lnTo>
                      <a:pt x="39" y="10"/>
                    </a:lnTo>
                    <a:lnTo>
                      <a:pt x="28" y="39"/>
                    </a:lnTo>
                    <a:lnTo>
                      <a:pt x="29" y="41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30" y="58"/>
                    </a:lnTo>
                    <a:lnTo>
                      <a:pt x="29" y="60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21" y="60"/>
                    </a:lnTo>
                    <a:lnTo>
                      <a:pt x="18" y="57"/>
                    </a:lnTo>
                    <a:lnTo>
                      <a:pt x="18" y="51"/>
                    </a:lnTo>
                    <a:lnTo>
                      <a:pt x="18" y="47"/>
                    </a:lnTo>
                    <a:lnTo>
                      <a:pt x="21" y="41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82" name="Freeform 342"/>
              <p:cNvSpPr>
                <a:spLocks noEditPoints="1"/>
              </p:cNvSpPr>
              <p:nvPr/>
            </p:nvSpPr>
            <p:spPr bwMode="auto">
              <a:xfrm>
                <a:off x="5119" y="1799"/>
                <a:ext cx="44" cy="83"/>
              </a:xfrm>
              <a:custGeom>
                <a:avLst/>
                <a:gdLst/>
                <a:ahLst/>
                <a:cxnLst>
                  <a:cxn ang="0">
                    <a:pos x="11" y="22"/>
                  </a:cxn>
                  <a:cxn ang="0">
                    <a:pos x="14" y="22"/>
                  </a:cxn>
                  <a:cxn ang="0">
                    <a:pos x="14" y="30"/>
                  </a:cxn>
                  <a:cxn ang="0">
                    <a:pos x="23" y="24"/>
                  </a:cxn>
                  <a:cxn ang="0">
                    <a:pos x="31" y="22"/>
                  </a:cxn>
                  <a:cxn ang="0">
                    <a:pos x="36" y="22"/>
                  </a:cxn>
                  <a:cxn ang="0">
                    <a:pos x="41" y="25"/>
                  </a:cxn>
                  <a:cxn ang="0">
                    <a:pos x="43" y="28"/>
                  </a:cxn>
                  <a:cxn ang="0">
                    <a:pos x="44" y="32"/>
                  </a:cxn>
                  <a:cxn ang="0">
                    <a:pos x="44" y="83"/>
                  </a:cxn>
                  <a:cxn ang="0">
                    <a:pos x="37" y="83"/>
                  </a:cxn>
                  <a:cxn ang="0">
                    <a:pos x="37" y="33"/>
                  </a:cxn>
                  <a:cxn ang="0">
                    <a:pos x="36" y="30"/>
                  </a:cxn>
                  <a:cxn ang="0">
                    <a:pos x="35" y="29"/>
                  </a:cxn>
                  <a:cxn ang="0">
                    <a:pos x="33" y="28"/>
                  </a:cxn>
                  <a:cxn ang="0">
                    <a:pos x="31" y="27"/>
                  </a:cxn>
                  <a:cxn ang="0">
                    <a:pos x="29" y="27"/>
                  </a:cxn>
                  <a:cxn ang="0">
                    <a:pos x="22" y="29"/>
                  </a:cxn>
                  <a:cxn ang="0">
                    <a:pos x="14" y="34"/>
                  </a:cxn>
                  <a:cxn ang="0">
                    <a:pos x="14" y="56"/>
                  </a:cxn>
                  <a:cxn ang="0">
                    <a:pos x="15" y="58"/>
                  </a:cxn>
                  <a:cxn ang="0">
                    <a:pos x="15" y="59"/>
                  </a:cxn>
                  <a:cxn ang="0">
                    <a:pos x="17" y="60"/>
                  </a:cxn>
                  <a:cxn ang="0">
                    <a:pos x="22" y="60"/>
                  </a:cxn>
                  <a:cxn ang="0">
                    <a:pos x="22" y="64"/>
                  </a:cxn>
                  <a:cxn ang="0">
                    <a:pos x="0" y="64"/>
                  </a:cxn>
                  <a:cxn ang="0">
                    <a:pos x="0" y="60"/>
                  </a:cxn>
                  <a:cxn ang="0">
                    <a:pos x="3" y="60"/>
                  </a:cxn>
                  <a:cxn ang="0">
                    <a:pos x="5" y="59"/>
                  </a:cxn>
                  <a:cxn ang="0">
                    <a:pos x="6" y="59"/>
                  </a:cxn>
                  <a:cxn ang="0">
                    <a:pos x="7" y="58"/>
                  </a:cxn>
                  <a:cxn ang="0">
                    <a:pos x="7" y="28"/>
                  </a:cxn>
                  <a:cxn ang="0">
                    <a:pos x="0" y="28"/>
                  </a:cxn>
                  <a:cxn ang="0">
                    <a:pos x="0" y="25"/>
                  </a:cxn>
                  <a:cxn ang="0">
                    <a:pos x="5" y="24"/>
                  </a:cxn>
                  <a:cxn ang="0">
                    <a:pos x="11" y="22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1" y="1"/>
                  </a:cxn>
                  <a:cxn ang="0">
                    <a:pos x="31" y="2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5" y="16"/>
                  </a:cxn>
                  <a:cxn ang="0">
                    <a:pos x="22" y="16"/>
                  </a:cxn>
                  <a:cxn ang="0">
                    <a:pos x="23" y="12"/>
                  </a:cxn>
                  <a:cxn ang="0">
                    <a:pos x="23" y="7"/>
                  </a:cxn>
                  <a:cxn ang="0">
                    <a:pos x="23" y="3"/>
                  </a:cxn>
                  <a:cxn ang="0">
                    <a:pos x="25" y="1"/>
                  </a:cxn>
                  <a:cxn ang="0">
                    <a:pos x="26" y="0"/>
                  </a:cxn>
                </a:cxnLst>
                <a:rect l="0" t="0" r="r" b="b"/>
                <a:pathLst>
                  <a:path w="44" h="83">
                    <a:moveTo>
                      <a:pt x="11" y="22"/>
                    </a:moveTo>
                    <a:lnTo>
                      <a:pt x="14" y="22"/>
                    </a:lnTo>
                    <a:lnTo>
                      <a:pt x="14" y="30"/>
                    </a:lnTo>
                    <a:lnTo>
                      <a:pt x="23" y="24"/>
                    </a:lnTo>
                    <a:lnTo>
                      <a:pt x="31" y="22"/>
                    </a:lnTo>
                    <a:lnTo>
                      <a:pt x="36" y="22"/>
                    </a:lnTo>
                    <a:lnTo>
                      <a:pt x="41" y="25"/>
                    </a:lnTo>
                    <a:lnTo>
                      <a:pt x="43" y="28"/>
                    </a:lnTo>
                    <a:lnTo>
                      <a:pt x="44" y="32"/>
                    </a:lnTo>
                    <a:lnTo>
                      <a:pt x="44" y="83"/>
                    </a:lnTo>
                    <a:lnTo>
                      <a:pt x="37" y="83"/>
                    </a:lnTo>
                    <a:lnTo>
                      <a:pt x="37" y="33"/>
                    </a:lnTo>
                    <a:lnTo>
                      <a:pt x="36" y="30"/>
                    </a:lnTo>
                    <a:lnTo>
                      <a:pt x="35" y="29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2" y="29"/>
                    </a:lnTo>
                    <a:lnTo>
                      <a:pt x="14" y="34"/>
                    </a:lnTo>
                    <a:lnTo>
                      <a:pt x="14" y="56"/>
                    </a:lnTo>
                    <a:lnTo>
                      <a:pt x="15" y="58"/>
                    </a:lnTo>
                    <a:lnTo>
                      <a:pt x="15" y="59"/>
                    </a:lnTo>
                    <a:lnTo>
                      <a:pt x="17" y="60"/>
                    </a:lnTo>
                    <a:lnTo>
                      <a:pt x="22" y="60"/>
                    </a:lnTo>
                    <a:lnTo>
                      <a:pt x="22" y="64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3" y="60"/>
                    </a:lnTo>
                    <a:lnTo>
                      <a:pt x="5" y="59"/>
                    </a:lnTo>
                    <a:lnTo>
                      <a:pt x="6" y="59"/>
                    </a:lnTo>
                    <a:lnTo>
                      <a:pt x="7" y="58"/>
                    </a:lnTo>
                    <a:lnTo>
                      <a:pt x="7" y="28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5" y="24"/>
                    </a:lnTo>
                    <a:lnTo>
                      <a:pt x="11" y="22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29" y="8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3" y="12"/>
                    </a:lnTo>
                    <a:lnTo>
                      <a:pt x="23" y="7"/>
                    </a:lnTo>
                    <a:lnTo>
                      <a:pt x="23" y="3"/>
                    </a:lnTo>
                    <a:lnTo>
                      <a:pt x="25" y="1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83" name="Freeform 343"/>
              <p:cNvSpPr>
                <a:spLocks/>
              </p:cNvSpPr>
              <p:nvPr/>
            </p:nvSpPr>
            <p:spPr bwMode="auto">
              <a:xfrm>
                <a:off x="5172" y="1821"/>
                <a:ext cx="39" cy="61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8" y="6"/>
                  </a:cxn>
                  <a:cxn ang="0">
                    <a:pos x="39" y="12"/>
                  </a:cxn>
                  <a:cxn ang="0">
                    <a:pos x="37" y="14"/>
                  </a:cxn>
                  <a:cxn ang="0">
                    <a:pos x="32" y="13"/>
                  </a:cxn>
                  <a:cxn ang="0">
                    <a:pos x="29" y="7"/>
                  </a:cxn>
                  <a:cxn ang="0">
                    <a:pos x="24" y="4"/>
                  </a:cxn>
                  <a:cxn ang="0">
                    <a:pos x="16" y="5"/>
                  </a:cxn>
                  <a:cxn ang="0">
                    <a:pos x="10" y="15"/>
                  </a:cxn>
                  <a:cxn ang="0">
                    <a:pos x="9" y="23"/>
                  </a:cxn>
                  <a:cxn ang="0">
                    <a:pos x="14" y="30"/>
                  </a:cxn>
                  <a:cxn ang="0">
                    <a:pos x="17" y="32"/>
                  </a:cxn>
                  <a:cxn ang="0">
                    <a:pos x="28" y="36"/>
                  </a:cxn>
                  <a:cxn ang="0">
                    <a:pos x="35" y="42"/>
                  </a:cxn>
                  <a:cxn ang="0">
                    <a:pos x="35" y="52"/>
                  </a:cxn>
                  <a:cxn ang="0">
                    <a:pos x="28" y="59"/>
                  </a:cxn>
                  <a:cxn ang="0">
                    <a:pos x="16" y="61"/>
                  </a:cxn>
                  <a:cxn ang="0">
                    <a:pos x="9" y="61"/>
                  </a:cxn>
                  <a:cxn ang="0">
                    <a:pos x="4" y="57"/>
                  </a:cxn>
                  <a:cxn ang="0">
                    <a:pos x="5" y="53"/>
                  </a:cxn>
                  <a:cxn ang="0">
                    <a:pos x="8" y="52"/>
                  </a:cxn>
                  <a:cxn ang="0">
                    <a:pos x="10" y="53"/>
                  </a:cxn>
                  <a:cxn ang="0">
                    <a:pos x="14" y="56"/>
                  </a:cxn>
                  <a:cxn ang="0">
                    <a:pos x="21" y="56"/>
                  </a:cxn>
                  <a:cxn ang="0">
                    <a:pos x="27" y="52"/>
                  </a:cxn>
                  <a:cxn ang="0">
                    <a:pos x="28" y="47"/>
                  </a:cxn>
                  <a:cxn ang="0">
                    <a:pos x="25" y="43"/>
                  </a:cxn>
                  <a:cxn ang="0">
                    <a:pos x="13" y="37"/>
                  </a:cxn>
                  <a:cxn ang="0">
                    <a:pos x="5" y="32"/>
                  </a:cxn>
                  <a:cxn ang="0">
                    <a:pos x="0" y="22"/>
                  </a:cxn>
                  <a:cxn ang="0">
                    <a:pos x="5" y="8"/>
                  </a:cxn>
                  <a:cxn ang="0">
                    <a:pos x="15" y="1"/>
                  </a:cxn>
                </a:cxnLst>
                <a:rect l="0" t="0" r="r" b="b"/>
                <a:pathLst>
                  <a:path w="39" h="61">
                    <a:moveTo>
                      <a:pt x="23" y="0"/>
                    </a:moveTo>
                    <a:lnTo>
                      <a:pt x="27" y="0"/>
                    </a:lnTo>
                    <a:lnTo>
                      <a:pt x="33" y="2"/>
                    </a:lnTo>
                    <a:lnTo>
                      <a:pt x="38" y="6"/>
                    </a:lnTo>
                    <a:lnTo>
                      <a:pt x="39" y="8"/>
                    </a:lnTo>
                    <a:lnTo>
                      <a:pt x="39" y="12"/>
                    </a:lnTo>
                    <a:lnTo>
                      <a:pt x="38" y="13"/>
                    </a:lnTo>
                    <a:lnTo>
                      <a:pt x="37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4"/>
                    </a:lnTo>
                    <a:lnTo>
                      <a:pt x="21" y="3"/>
                    </a:lnTo>
                    <a:lnTo>
                      <a:pt x="16" y="5"/>
                    </a:lnTo>
                    <a:lnTo>
                      <a:pt x="12" y="9"/>
                    </a:lnTo>
                    <a:lnTo>
                      <a:pt x="10" y="15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1" y="28"/>
                    </a:lnTo>
                    <a:lnTo>
                      <a:pt x="14" y="30"/>
                    </a:lnTo>
                    <a:lnTo>
                      <a:pt x="15" y="31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8" y="36"/>
                    </a:lnTo>
                    <a:lnTo>
                      <a:pt x="32" y="39"/>
                    </a:lnTo>
                    <a:lnTo>
                      <a:pt x="35" y="42"/>
                    </a:lnTo>
                    <a:lnTo>
                      <a:pt x="37" y="46"/>
                    </a:lnTo>
                    <a:lnTo>
                      <a:pt x="35" y="52"/>
                    </a:lnTo>
                    <a:lnTo>
                      <a:pt x="32" y="56"/>
                    </a:lnTo>
                    <a:lnTo>
                      <a:pt x="28" y="59"/>
                    </a:lnTo>
                    <a:lnTo>
                      <a:pt x="23" y="61"/>
                    </a:lnTo>
                    <a:lnTo>
                      <a:pt x="16" y="61"/>
                    </a:lnTo>
                    <a:lnTo>
                      <a:pt x="13" y="61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4" y="57"/>
                    </a:lnTo>
                    <a:lnTo>
                      <a:pt x="4" y="54"/>
                    </a:lnTo>
                    <a:lnTo>
                      <a:pt x="5" y="53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9" y="53"/>
                    </a:lnTo>
                    <a:lnTo>
                      <a:pt x="10" y="53"/>
                    </a:lnTo>
                    <a:lnTo>
                      <a:pt x="11" y="55"/>
                    </a:lnTo>
                    <a:lnTo>
                      <a:pt x="14" y="56"/>
                    </a:lnTo>
                    <a:lnTo>
                      <a:pt x="18" y="57"/>
                    </a:lnTo>
                    <a:lnTo>
                      <a:pt x="21" y="56"/>
                    </a:lnTo>
                    <a:lnTo>
                      <a:pt x="25" y="55"/>
                    </a:lnTo>
                    <a:lnTo>
                      <a:pt x="27" y="52"/>
                    </a:lnTo>
                    <a:lnTo>
                      <a:pt x="29" y="48"/>
                    </a:lnTo>
                    <a:lnTo>
                      <a:pt x="28" y="47"/>
                    </a:lnTo>
                    <a:lnTo>
                      <a:pt x="27" y="45"/>
                    </a:lnTo>
                    <a:lnTo>
                      <a:pt x="25" y="43"/>
                    </a:lnTo>
                    <a:lnTo>
                      <a:pt x="22" y="42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5" y="32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9" y="3"/>
                    </a:lnTo>
                    <a:lnTo>
                      <a:pt x="15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584" name="Picture 344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5629" y="177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85" name="Picture 345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5629" y="177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86" name="Picture 346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662" y="1897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87" name="Picture 347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662" y="1897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88" name="Picture 348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659" y="190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89" name="Picture 349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3659" y="190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590" name="Freeform 350"/>
              <p:cNvSpPr>
                <a:spLocks noEditPoints="1"/>
              </p:cNvSpPr>
              <p:nvPr/>
            </p:nvSpPr>
            <p:spPr bwMode="auto">
              <a:xfrm>
                <a:off x="3729" y="1942"/>
                <a:ext cx="47" cy="44"/>
              </a:xfrm>
              <a:custGeom>
                <a:avLst/>
                <a:gdLst/>
                <a:ahLst/>
                <a:cxnLst>
                  <a:cxn ang="0">
                    <a:pos x="20" y="23"/>
                  </a:cxn>
                  <a:cxn ang="0">
                    <a:pos x="9" y="29"/>
                  </a:cxn>
                  <a:cxn ang="0">
                    <a:pos x="9" y="35"/>
                  </a:cxn>
                  <a:cxn ang="0">
                    <a:pos x="11" y="39"/>
                  </a:cxn>
                  <a:cxn ang="0">
                    <a:pos x="15" y="40"/>
                  </a:cxn>
                  <a:cxn ang="0">
                    <a:pos x="28" y="34"/>
                  </a:cxn>
                  <a:cxn ang="0">
                    <a:pos x="20" y="0"/>
                  </a:cxn>
                  <a:cxn ang="0">
                    <a:pos x="32" y="3"/>
                  </a:cxn>
                  <a:cxn ang="0">
                    <a:pos x="37" y="13"/>
                  </a:cxn>
                  <a:cxn ang="0">
                    <a:pos x="38" y="38"/>
                  </a:cxn>
                  <a:cxn ang="0">
                    <a:pos x="42" y="40"/>
                  </a:cxn>
                  <a:cxn ang="0">
                    <a:pos x="46" y="39"/>
                  </a:cxn>
                  <a:cxn ang="0">
                    <a:pos x="46" y="42"/>
                  </a:cxn>
                  <a:cxn ang="0">
                    <a:pos x="41" y="44"/>
                  </a:cxn>
                  <a:cxn ang="0">
                    <a:pos x="34" y="44"/>
                  </a:cxn>
                  <a:cxn ang="0">
                    <a:pos x="28" y="37"/>
                  </a:cxn>
                  <a:cxn ang="0">
                    <a:pos x="13" y="44"/>
                  </a:cxn>
                  <a:cxn ang="0">
                    <a:pos x="3" y="42"/>
                  </a:cxn>
                  <a:cxn ang="0">
                    <a:pos x="0" y="34"/>
                  </a:cxn>
                  <a:cxn ang="0">
                    <a:pos x="6" y="24"/>
                  </a:cxn>
                  <a:cxn ang="0">
                    <a:pos x="20" y="20"/>
                  </a:cxn>
                  <a:cxn ang="0">
                    <a:pos x="28" y="12"/>
                  </a:cxn>
                  <a:cxn ang="0">
                    <a:pos x="24" y="5"/>
                  </a:cxn>
                  <a:cxn ang="0">
                    <a:pos x="16" y="4"/>
                  </a:cxn>
                  <a:cxn ang="0">
                    <a:pos x="11" y="6"/>
                  </a:cxn>
                  <a:cxn ang="0">
                    <a:pos x="10" y="11"/>
                  </a:cxn>
                  <a:cxn ang="0">
                    <a:pos x="9" y="14"/>
                  </a:cxn>
                  <a:cxn ang="0">
                    <a:pos x="4" y="15"/>
                  </a:cxn>
                  <a:cxn ang="0">
                    <a:pos x="2" y="13"/>
                  </a:cxn>
                  <a:cxn ang="0">
                    <a:pos x="3" y="8"/>
                  </a:cxn>
                  <a:cxn ang="0">
                    <a:pos x="9" y="3"/>
                  </a:cxn>
                  <a:cxn ang="0">
                    <a:pos x="20" y="0"/>
                  </a:cxn>
                </a:cxnLst>
                <a:rect l="0" t="0" r="r" b="b"/>
                <a:pathLst>
                  <a:path w="47" h="44">
                    <a:moveTo>
                      <a:pt x="28" y="22"/>
                    </a:moveTo>
                    <a:lnTo>
                      <a:pt x="20" y="23"/>
                    </a:lnTo>
                    <a:lnTo>
                      <a:pt x="14" y="26"/>
                    </a:lnTo>
                    <a:lnTo>
                      <a:pt x="9" y="29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0" y="37"/>
                    </a:lnTo>
                    <a:lnTo>
                      <a:pt x="11" y="39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22" y="39"/>
                    </a:lnTo>
                    <a:lnTo>
                      <a:pt x="28" y="34"/>
                    </a:lnTo>
                    <a:lnTo>
                      <a:pt x="28" y="22"/>
                    </a:lnTo>
                    <a:close/>
                    <a:moveTo>
                      <a:pt x="20" y="0"/>
                    </a:moveTo>
                    <a:lnTo>
                      <a:pt x="27" y="2"/>
                    </a:lnTo>
                    <a:lnTo>
                      <a:pt x="32" y="3"/>
                    </a:lnTo>
                    <a:lnTo>
                      <a:pt x="36" y="8"/>
                    </a:lnTo>
                    <a:lnTo>
                      <a:pt x="37" y="13"/>
                    </a:lnTo>
                    <a:lnTo>
                      <a:pt x="37" y="36"/>
                    </a:lnTo>
                    <a:lnTo>
                      <a:pt x="38" y="38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39"/>
                    </a:lnTo>
                    <a:lnTo>
                      <a:pt x="47" y="41"/>
                    </a:lnTo>
                    <a:lnTo>
                      <a:pt x="46" y="42"/>
                    </a:lnTo>
                    <a:lnTo>
                      <a:pt x="43" y="44"/>
                    </a:lnTo>
                    <a:lnTo>
                      <a:pt x="41" y="44"/>
                    </a:lnTo>
                    <a:lnTo>
                      <a:pt x="38" y="44"/>
                    </a:lnTo>
                    <a:lnTo>
                      <a:pt x="34" y="44"/>
                    </a:lnTo>
                    <a:lnTo>
                      <a:pt x="31" y="41"/>
                    </a:lnTo>
                    <a:lnTo>
                      <a:pt x="28" y="37"/>
                    </a:lnTo>
                    <a:lnTo>
                      <a:pt x="21" y="43"/>
                    </a:lnTo>
                    <a:lnTo>
                      <a:pt x="13" y="44"/>
                    </a:lnTo>
                    <a:lnTo>
                      <a:pt x="7" y="44"/>
                    </a:lnTo>
                    <a:lnTo>
                      <a:pt x="3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6" y="24"/>
                    </a:lnTo>
                    <a:lnTo>
                      <a:pt x="14" y="21"/>
                    </a:lnTo>
                    <a:lnTo>
                      <a:pt x="20" y="20"/>
                    </a:lnTo>
                    <a:lnTo>
                      <a:pt x="28" y="19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91" name="Freeform 351"/>
              <p:cNvSpPr>
                <a:spLocks/>
              </p:cNvSpPr>
              <p:nvPr/>
            </p:nvSpPr>
            <p:spPr bwMode="auto">
              <a:xfrm>
                <a:off x="3778" y="1944"/>
                <a:ext cx="54" cy="4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6" y="0"/>
                  </a:cxn>
                  <a:cxn ang="0">
                    <a:pos x="16" y="32"/>
                  </a:cxn>
                  <a:cxn ang="0">
                    <a:pos x="16" y="34"/>
                  </a:cxn>
                  <a:cxn ang="0">
                    <a:pos x="17" y="36"/>
                  </a:cxn>
                  <a:cxn ang="0">
                    <a:pos x="19" y="37"/>
                  </a:cxn>
                  <a:cxn ang="0">
                    <a:pos x="21" y="38"/>
                  </a:cxn>
                  <a:cxn ang="0">
                    <a:pos x="23" y="38"/>
                  </a:cxn>
                  <a:cxn ang="0">
                    <a:pos x="30" y="36"/>
                  </a:cxn>
                  <a:cxn ang="0">
                    <a:pos x="38" y="30"/>
                  </a:cxn>
                  <a:cxn ang="0">
                    <a:pos x="38" y="8"/>
                  </a:cxn>
                  <a:cxn ang="0">
                    <a:pos x="38" y="6"/>
                  </a:cxn>
                  <a:cxn ang="0">
                    <a:pos x="36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31" y="1"/>
                  </a:cxn>
                  <a:cxn ang="0">
                    <a:pos x="38" y="0"/>
                  </a:cxn>
                  <a:cxn ang="0">
                    <a:pos x="44" y="0"/>
                  </a:cxn>
                  <a:cxn ang="0">
                    <a:pos x="47" y="0"/>
                  </a:cxn>
                  <a:cxn ang="0">
                    <a:pos x="47" y="34"/>
                  </a:cxn>
                  <a:cxn ang="0">
                    <a:pos x="47" y="36"/>
                  </a:cxn>
                  <a:cxn ang="0">
                    <a:pos x="50" y="38"/>
                  </a:cxn>
                  <a:cxn ang="0">
                    <a:pos x="52" y="38"/>
                  </a:cxn>
                  <a:cxn ang="0">
                    <a:pos x="54" y="39"/>
                  </a:cxn>
                  <a:cxn ang="0">
                    <a:pos x="54" y="42"/>
                  </a:cxn>
                  <a:cxn ang="0">
                    <a:pos x="38" y="42"/>
                  </a:cxn>
                  <a:cxn ang="0">
                    <a:pos x="38" y="34"/>
                  </a:cxn>
                  <a:cxn ang="0">
                    <a:pos x="29" y="40"/>
                  </a:cxn>
                  <a:cxn ang="0">
                    <a:pos x="20" y="42"/>
                  </a:cxn>
                  <a:cxn ang="0">
                    <a:pos x="14" y="42"/>
                  </a:cxn>
                  <a:cxn ang="0">
                    <a:pos x="11" y="39"/>
                  </a:cxn>
                  <a:cxn ang="0">
                    <a:pos x="8" y="35"/>
                  </a:cxn>
                  <a:cxn ang="0">
                    <a:pos x="7" y="29"/>
                  </a:cxn>
                  <a:cxn ang="0">
                    <a:pos x="7" y="8"/>
                  </a:cxn>
                  <a:cxn ang="0">
                    <a:pos x="6" y="6"/>
                  </a:cxn>
                  <a:cxn ang="0">
                    <a:pos x="5" y="5"/>
                  </a:cxn>
                  <a:cxn ang="0">
                    <a:pos x="4" y="4"/>
                  </a:cxn>
                  <a:cxn ang="0">
                    <a:pos x="1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2" y="0"/>
                  </a:cxn>
                </a:cxnLst>
                <a:rect l="0" t="0" r="r" b="b"/>
                <a:pathLst>
                  <a:path w="54" h="42">
                    <a:moveTo>
                      <a:pt x="12" y="0"/>
                    </a:moveTo>
                    <a:lnTo>
                      <a:pt x="16" y="0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19" y="37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30" y="36"/>
                    </a:lnTo>
                    <a:lnTo>
                      <a:pt x="38" y="3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6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31" y="1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7" y="34"/>
                    </a:lnTo>
                    <a:lnTo>
                      <a:pt x="47" y="36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4" y="39"/>
                    </a:lnTo>
                    <a:lnTo>
                      <a:pt x="54" y="42"/>
                    </a:lnTo>
                    <a:lnTo>
                      <a:pt x="38" y="42"/>
                    </a:lnTo>
                    <a:lnTo>
                      <a:pt x="38" y="34"/>
                    </a:lnTo>
                    <a:lnTo>
                      <a:pt x="29" y="40"/>
                    </a:lnTo>
                    <a:lnTo>
                      <a:pt x="20" y="42"/>
                    </a:lnTo>
                    <a:lnTo>
                      <a:pt x="14" y="42"/>
                    </a:lnTo>
                    <a:lnTo>
                      <a:pt x="11" y="39"/>
                    </a:lnTo>
                    <a:lnTo>
                      <a:pt x="8" y="35"/>
                    </a:lnTo>
                    <a:lnTo>
                      <a:pt x="7" y="29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92" name="Freeform 352"/>
              <p:cNvSpPr>
                <a:spLocks noEditPoints="1"/>
              </p:cNvSpPr>
              <p:nvPr/>
            </p:nvSpPr>
            <p:spPr bwMode="auto">
              <a:xfrm>
                <a:off x="3838" y="1923"/>
                <a:ext cx="48" cy="63"/>
              </a:xfrm>
              <a:custGeom>
                <a:avLst/>
                <a:gdLst/>
                <a:ahLst/>
                <a:cxnLst>
                  <a:cxn ang="0">
                    <a:pos x="21" y="24"/>
                  </a:cxn>
                  <a:cxn ang="0">
                    <a:pos x="17" y="24"/>
                  </a:cxn>
                  <a:cxn ang="0">
                    <a:pos x="13" y="27"/>
                  </a:cxn>
                  <a:cxn ang="0">
                    <a:pos x="11" y="30"/>
                  </a:cxn>
                  <a:cxn ang="0">
                    <a:pos x="10" y="35"/>
                  </a:cxn>
                  <a:cxn ang="0">
                    <a:pos x="9" y="42"/>
                  </a:cxn>
                  <a:cxn ang="0">
                    <a:pos x="9" y="47"/>
                  </a:cxn>
                  <a:cxn ang="0">
                    <a:pos x="11" y="53"/>
                  </a:cxn>
                  <a:cxn ang="0">
                    <a:pos x="12" y="55"/>
                  </a:cxn>
                  <a:cxn ang="0">
                    <a:pos x="14" y="57"/>
                  </a:cxn>
                  <a:cxn ang="0">
                    <a:pos x="16" y="58"/>
                  </a:cxn>
                  <a:cxn ang="0">
                    <a:pos x="21" y="59"/>
                  </a:cxn>
                  <a:cxn ang="0">
                    <a:pos x="27" y="58"/>
                  </a:cxn>
                  <a:cxn ang="0">
                    <a:pos x="33" y="52"/>
                  </a:cxn>
                  <a:cxn ang="0">
                    <a:pos x="33" y="29"/>
                  </a:cxn>
                  <a:cxn ang="0">
                    <a:pos x="27" y="25"/>
                  </a:cxn>
                  <a:cxn ang="0">
                    <a:pos x="21" y="24"/>
                  </a:cxn>
                  <a:cxn ang="0">
                    <a:pos x="38" y="0"/>
                  </a:cxn>
                  <a:cxn ang="0">
                    <a:pos x="41" y="0"/>
                  </a:cxn>
                  <a:cxn ang="0">
                    <a:pos x="41" y="55"/>
                  </a:cxn>
                  <a:cxn ang="0">
                    <a:pos x="42" y="56"/>
                  </a:cxn>
                  <a:cxn ang="0">
                    <a:pos x="43" y="58"/>
                  </a:cxn>
                  <a:cxn ang="0">
                    <a:pos x="44" y="59"/>
                  </a:cxn>
                  <a:cxn ang="0">
                    <a:pos x="48" y="60"/>
                  </a:cxn>
                  <a:cxn ang="0">
                    <a:pos x="48" y="63"/>
                  </a:cxn>
                  <a:cxn ang="0">
                    <a:pos x="33" y="63"/>
                  </a:cxn>
                  <a:cxn ang="0">
                    <a:pos x="33" y="57"/>
                  </a:cxn>
                  <a:cxn ang="0">
                    <a:pos x="29" y="61"/>
                  </a:cxn>
                  <a:cxn ang="0">
                    <a:pos x="24" y="63"/>
                  </a:cxn>
                  <a:cxn ang="0">
                    <a:pos x="18" y="63"/>
                  </a:cxn>
                  <a:cxn ang="0">
                    <a:pos x="12" y="62"/>
                  </a:cxn>
                  <a:cxn ang="0">
                    <a:pos x="6" y="59"/>
                  </a:cxn>
                  <a:cxn ang="0">
                    <a:pos x="3" y="55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1" y="35"/>
                  </a:cxn>
                  <a:cxn ang="0">
                    <a:pos x="3" y="29"/>
                  </a:cxn>
                  <a:cxn ang="0">
                    <a:pos x="7" y="24"/>
                  </a:cxn>
                  <a:cxn ang="0">
                    <a:pos x="12" y="21"/>
                  </a:cxn>
                  <a:cxn ang="0">
                    <a:pos x="19" y="19"/>
                  </a:cxn>
                  <a:cxn ang="0">
                    <a:pos x="26" y="21"/>
                  </a:cxn>
                  <a:cxn ang="0">
                    <a:pos x="33" y="24"/>
                  </a:cxn>
                  <a:cxn ang="0">
                    <a:pos x="33" y="16"/>
                  </a:cxn>
                  <a:cxn ang="0">
                    <a:pos x="33" y="11"/>
                  </a:cxn>
                  <a:cxn ang="0">
                    <a:pos x="31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5" y="3"/>
                  </a:cxn>
                  <a:cxn ang="0">
                    <a:pos x="32" y="2"/>
                  </a:cxn>
                  <a:cxn ang="0">
                    <a:pos x="38" y="0"/>
                  </a:cxn>
                </a:cxnLst>
                <a:rect l="0" t="0" r="r" b="b"/>
                <a:pathLst>
                  <a:path w="48" h="63">
                    <a:moveTo>
                      <a:pt x="21" y="24"/>
                    </a:moveTo>
                    <a:lnTo>
                      <a:pt x="17" y="24"/>
                    </a:lnTo>
                    <a:lnTo>
                      <a:pt x="13" y="27"/>
                    </a:lnTo>
                    <a:lnTo>
                      <a:pt x="11" y="30"/>
                    </a:lnTo>
                    <a:lnTo>
                      <a:pt x="10" y="35"/>
                    </a:lnTo>
                    <a:lnTo>
                      <a:pt x="9" y="42"/>
                    </a:lnTo>
                    <a:lnTo>
                      <a:pt x="9" y="47"/>
                    </a:lnTo>
                    <a:lnTo>
                      <a:pt x="11" y="53"/>
                    </a:lnTo>
                    <a:lnTo>
                      <a:pt x="12" y="55"/>
                    </a:lnTo>
                    <a:lnTo>
                      <a:pt x="14" y="57"/>
                    </a:lnTo>
                    <a:lnTo>
                      <a:pt x="16" y="58"/>
                    </a:lnTo>
                    <a:lnTo>
                      <a:pt x="21" y="59"/>
                    </a:lnTo>
                    <a:lnTo>
                      <a:pt x="27" y="58"/>
                    </a:lnTo>
                    <a:lnTo>
                      <a:pt x="33" y="52"/>
                    </a:lnTo>
                    <a:lnTo>
                      <a:pt x="33" y="29"/>
                    </a:lnTo>
                    <a:lnTo>
                      <a:pt x="27" y="25"/>
                    </a:lnTo>
                    <a:lnTo>
                      <a:pt x="21" y="24"/>
                    </a:lnTo>
                    <a:close/>
                    <a:moveTo>
                      <a:pt x="38" y="0"/>
                    </a:moveTo>
                    <a:lnTo>
                      <a:pt x="41" y="0"/>
                    </a:lnTo>
                    <a:lnTo>
                      <a:pt x="41" y="55"/>
                    </a:lnTo>
                    <a:lnTo>
                      <a:pt x="42" y="56"/>
                    </a:lnTo>
                    <a:lnTo>
                      <a:pt x="43" y="58"/>
                    </a:lnTo>
                    <a:lnTo>
                      <a:pt x="44" y="59"/>
                    </a:lnTo>
                    <a:lnTo>
                      <a:pt x="48" y="60"/>
                    </a:lnTo>
                    <a:lnTo>
                      <a:pt x="48" y="63"/>
                    </a:lnTo>
                    <a:lnTo>
                      <a:pt x="33" y="63"/>
                    </a:lnTo>
                    <a:lnTo>
                      <a:pt x="33" y="57"/>
                    </a:lnTo>
                    <a:lnTo>
                      <a:pt x="29" y="61"/>
                    </a:lnTo>
                    <a:lnTo>
                      <a:pt x="24" y="63"/>
                    </a:lnTo>
                    <a:lnTo>
                      <a:pt x="18" y="63"/>
                    </a:lnTo>
                    <a:lnTo>
                      <a:pt x="12" y="62"/>
                    </a:lnTo>
                    <a:lnTo>
                      <a:pt x="6" y="59"/>
                    </a:lnTo>
                    <a:lnTo>
                      <a:pt x="3" y="55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1" y="35"/>
                    </a:lnTo>
                    <a:lnTo>
                      <a:pt x="3" y="29"/>
                    </a:lnTo>
                    <a:lnTo>
                      <a:pt x="7" y="24"/>
                    </a:lnTo>
                    <a:lnTo>
                      <a:pt x="12" y="21"/>
                    </a:lnTo>
                    <a:lnTo>
                      <a:pt x="19" y="19"/>
                    </a:lnTo>
                    <a:lnTo>
                      <a:pt x="26" y="21"/>
                    </a:lnTo>
                    <a:lnTo>
                      <a:pt x="33" y="24"/>
                    </a:lnTo>
                    <a:lnTo>
                      <a:pt x="33" y="16"/>
                    </a:lnTo>
                    <a:lnTo>
                      <a:pt x="33" y="11"/>
                    </a:lnTo>
                    <a:lnTo>
                      <a:pt x="31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3"/>
                    </a:lnTo>
                    <a:lnTo>
                      <a:pt x="32" y="2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93" name="Freeform 353"/>
              <p:cNvSpPr>
                <a:spLocks noEditPoints="1"/>
              </p:cNvSpPr>
              <p:nvPr/>
            </p:nvSpPr>
            <p:spPr bwMode="auto">
              <a:xfrm>
                <a:off x="3890" y="1929"/>
                <a:ext cx="23" cy="57"/>
              </a:xfrm>
              <a:custGeom>
                <a:avLst/>
                <a:gdLst/>
                <a:ahLst/>
                <a:cxnLst>
                  <a:cxn ang="0">
                    <a:pos x="13" y="15"/>
                  </a:cxn>
                  <a:cxn ang="0">
                    <a:pos x="16" y="15"/>
                  </a:cxn>
                  <a:cxn ang="0">
                    <a:pos x="16" y="49"/>
                  </a:cxn>
                  <a:cxn ang="0">
                    <a:pos x="16" y="51"/>
                  </a:cxn>
                  <a:cxn ang="0">
                    <a:pos x="18" y="52"/>
                  </a:cxn>
                  <a:cxn ang="0">
                    <a:pos x="19" y="53"/>
                  </a:cxn>
                  <a:cxn ang="0">
                    <a:pos x="21" y="53"/>
                  </a:cxn>
                  <a:cxn ang="0">
                    <a:pos x="23" y="54"/>
                  </a:cxn>
                  <a:cxn ang="0">
                    <a:pos x="23" y="57"/>
                  </a:cxn>
                  <a:cxn ang="0">
                    <a:pos x="0" y="57"/>
                  </a:cxn>
                  <a:cxn ang="0">
                    <a:pos x="0" y="54"/>
                  </a:cxn>
                  <a:cxn ang="0">
                    <a:pos x="2" y="53"/>
                  </a:cxn>
                  <a:cxn ang="0">
                    <a:pos x="4" y="53"/>
                  </a:cxn>
                  <a:cxn ang="0">
                    <a:pos x="7" y="51"/>
                  </a:cxn>
                  <a:cxn ang="0">
                    <a:pos x="7" y="49"/>
                  </a:cxn>
                  <a:cxn ang="0">
                    <a:pos x="8" y="47"/>
                  </a:cxn>
                  <a:cxn ang="0">
                    <a:pos x="8" y="26"/>
                  </a:cxn>
                  <a:cxn ang="0">
                    <a:pos x="7" y="23"/>
                  </a:cxn>
                  <a:cxn ang="0">
                    <a:pos x="7" y="21"/>
                  </a:cxn>
                  <a:cxn ang="0">
                    <a:pos x="6" y="20"/>
                  </a:cxn>
                  <a:cxn ang="0">
                    <a:pos x="4" y="19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0" y="16"/>
                  </a:cxn>
                  <a:cxn ang="0">
                    <a:pos x="13" y="15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6" y="1"/>
                  </a:cxn>
                  <a:cxn ang="0">
                    <a:pos x="17" y="5"/>
                  </a:cxn>
                  <a:cxn ang="0">
                    <a:pos x="16" y="7"/>
                  </a:cxn>
                  <a:cxn ang="0">
                    <a:pos x="16" y="8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10" y="10"/>
                  </a:cxn>
                  <a:cxn ang="0">
                    <a:pos x="8" y="8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8" y="1"/>
                  </a:cxn>
                  <a:cxn ang="0">
                    <a:pos x="10" y="0"/>
                  </a:cxn>
                  <a:cxn ang="0">
                    <a:pos x="12" y="0"/>
                  </a:cxn>
                </a:cxnLst>
                <a:rect l="0" t="0" r="r" b="b"/>
                <a:pathLst>
                  <a:path w="23" h="57">
                    <a:moveTo>
                      <a:pt x="13" y="15"/>
                    </a:moveTo>
                    <a:lnTo>
                      <a:pt x="16" y="15"/>
                    </a:lnTo>
                    <a:lnTo>
                      <a:pt x="16" y="49"/>
                    </a:lnTo>
                    <a:lnTo>
                      <a:pt x="16" y="51"/>
                    </a:lnTo>
                    <a:lnTo>
                      <a:pt x="18" y="52"/>
                    </a:lnTo>
                    <a:lnTo>
                      <a:pt x="19" y="53"/>
                    </a:lnTo>
                    <a:lnTo>
                      <a:pt x="21" y="53"/>
                    </a:lnTo>
                    <a:lnTo>
                      <a:pt x="23" y="54"/>
                    </a:lnTo>
                    <a:lnTo>
                      <a:pt x="23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8" y="47"/>
                    </a:lnTo>
                    <a:lnTo>
                      <a:pt x="8" y="26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3" y="15"/>
                    </a:lnTo>
                    <a:close/>
                    <a:moveTo>
                      <a:pt x="12" y="0"/>
                    </a:moveTo>
                    <a:lnTo>
                      <a:pt x="14" y="0"/>
                    </a:lnTo>
                    <a:lnTo>
                      <a:pt x="16" y="1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94" name="Freeform 354"/>
              <p:cNvSpPr>
                <a:spLocks noEditPoints="1"/>
              </p:cNvSpPr>
              <p:nvPr/>
            </p:nvSpPr>
            <p:spPr bwMode="auto">
              <a:xfrm>
                <a:off x="3917" y="1942"/>
                <a:ext cx="43" cy="4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7" y="5"/>
                  </a:cxn>
                  <a:cxn ang="0">
                    <a:pos x="13" y="8"/>
                  </a:cxn>
                  <a:cxn ang="0">
                    <a:pos x="11" y="12"/>
                  </a:cxn>
                  <a:cxn ang="0">
                    <a:pos x="10" y="17"/>
                  </a:cxn>
                  <a:cxn ang="0">
                    <a:pos x="10" y="23"/>
                  </a:cxn>
                  <a:cxn ang="0">
                    <a:pos x="10" y="28"/>
                  </a:cxn>
                  <a:cxn ang="0">
                    <a:pos x="11" y="34"/>
                  </a:cxn>
                  <a:cxn ang="0">
                    <a:pos x="13" y="37"/>
                  </a:cxn>
                  <a:cxn ang="0">
                    <a:pos x="17" y="40"/>
                  </a:cxn>
                  <a:cxn ang="0">
                    <a:pos x="22" y="41"/>
                  </a:cxn>
                  <a:cxn ang="0">
                    <a:pos x="27" y="39"/>
                  </a:cxn>
                  <a:cxn ang="0">
                    <a:pos x="31" y="36"/>
                  </a:cxn>
                  <a:cxn ang="0">
                    <a:pos x="34" y="30"/>
                  </a:cxn>
                  <a:cxn ang="0">
                    <a:pos x="34" y="23"/>
                  </a:cxn>
                  <a:cxn ang="0">
                    <a:pos x="34" y="18"/>
                  </a:cxn>
                  <a:cxn ang="0">
                    <a:pos x="32" y="12"/>
                  </a:cxn>
                  <a:cxn ang="0">
                    <a:pos x="30" y="8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3" y="3"/>
                  </a:cxn>
                  <a:cxn ang="0">
                    <a:pos x="37" y="6"/>
                  </a:cxn>
                  <a:cxn ang="0">
                    <a:pos x="42" y="14"/>
                  </a:cxn>
                  <a:cxn ang="0">
                    <a:pos x="43" y="23"/>
                  </a:cxn>
                  <a:cxn ang="0">
                    <a:pos x="42" y="32"/>
                  </a:cxn>
                  <a:cxn ang="0">
                    <a:pos x="37" y="39"/>
                  </a:cxn>
                  <a:cxn ang="0">
                    <a:pos x="30" y="43"/>
                  </a:cxn>
                  <a:cxn ang="0">
                    <a:pos x="22" y="44"/>
                  </a:cxn>
                  <a:cxn ang="0">
                    <a:pos x="13" y="43"/>
                  </a:cxn>
                  <a:cxn ang="0">
                    <a:pos x="7" y="39"/>
                  </a:cxn>
                  <a:cxn ang="0">
                    <a:pos x="2" y="32"/>
                  </a:cxn>
                  <a:cxn ang="0">
                    <a:pos x="0" y="23"/>
                  </a:cxn>
                  <a:cxn ang="0">
                    <a:pos x="2" y="15"/>
                  </a:cxn>
                  <a:cxn ang="0">
                    <a:pos x="4" y="9"/>
                  </a:cxn>
                  <a:cxn ang="0">
                    <a:pos x="8" y="5"/>
                  </a:cxn>
                  <a:cxn ang="0">
                    <a:pos x="15" y="2"/>
                  </a:cxn>
                  <a:cxn ang="0">
                    <a:pos x="22" y="0"/>
                  </a:cxn>
                </a:cxnLst>
                <a:rect l="0" t="0" r="r" b="b"/>
                <a:pathLst>
                  <a:path w="43" h="44">
                    <a:moveTo>
                      <a:pt x="21" y="4"/>
                    </a:moveTo>
                    <a:lnTo>
                      <a:pt x="17" y="5"/>
                    </a:lnTo>
                    <a:lnTo>
                      <a:pt x="13" y="8"/>
                    </a:lnTo>
                    <a:lnTo>
                      <a:pt x="11" y="12"/>
                    </a:lnTo>
                    <a:lnTo>
                      <a:pt x="10" y="17"/>
                    </a:lnTo>
                    <a:lnTo>
                      <a:pt x="10" y="23"/>
                    </a:lnTo>
                    <a:lnTo>
                      <a:pt x="10" y="28"/>
                    </a:lnTo>
                    <a:lnTo>
                      <a:pt x="11" y="34"/>
                    </a:lnTo>
                    <a:lnTo>
                      <a:pt x="13" y="37"/>
                    </a:lnTo>
                    <a:lnTo>
                      <a:pt x="17" y="40"/>
                    </a:lnTo>
                    <a:lnTo>
                      <a:pt x="22" y="41"/>
                    </a:lnTo>
                    <a:lnTo>
                      <a:pt x="27" y="39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4" y="23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2" y="0"/>
                    </a:moveTo>
                    <a:lnTo>
                      <a:pt x="28" y="1"/>
                    </a:lnTo>
                    <a:lnTo>
                      <a:pt x="33" y="3"/>
                    </a:lnTo>
                    <a:lnTo>
                      <a:pt x="37" y="6"/>
                    </a:lnTo>
                    <a:lnTo>
                      <a:pt x="42" y="14"/>
                    </a:lnTo>
                    <a:lnTo>
                      <a:pt x="43" y="23"/>
                    </a:lnTo>
                    <a:lnTo>
                      <a:pt x="42" y="32"/>
                    </a:lnTo>
                    <a:lnTo>
                      <a:pt x="37" y="39"/>
                    </a:lnTo>
                    <a:lnTo>
                      <a:pt x="30" y="43"/>
                    </a:lnTo>
                    <a:lnTo>
                      <a:pt x="22" y="44"/>
                    </a:lnTo>
                    <a:lnTo>
                      <a:pt x="13" y="43"/>
                    </a:lnTo>
                    <a:lnTo>
                      <a:pt x="7" y="39"/>
                    </a:lnTo>
                    <a:lnTo>
                      <a:pt x="2" y="32"/>
                    </a:lnTo>
                    <a:lnTo>
                      <a:pt x="0" y="23"/>
                    </a:lnTo>
                    <a:lnTo>
                      <a:pt x="2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5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595" name="Picture 355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4255" y="190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596" name="Picture 356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4255" y="190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597" name="Freeform 357"/>
              <p:cNvSpPr>
                <a:spLocks noEditPoints="1"/>
              </p:cNvSpPr>
              <p:nvPr/>
            </p:nvSpPr>
            <p:spPr bwMode="auto">
              <a:xfrm>
                <a:off x="4323" y="1926"/>
                <a:ext cx="50" cy="60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5" y="55"/>
                  </a:cxn>
                  <a:cxn ang="0">
                    <a:pos x="42" y="55"/>
                  </a:cxn>
                  <a:cxn ang="0">
                    <a:pos x="23" y="8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50" y="56"/>
                  </a:cxn>
                  <a:cxn ang="0">
                    <a:pos x="50" y="60"/>
                  </a:cxn>
                  <a:cxn ang="0">
                    <a:pos x="0" y="60"/>
                  </a:cxn>
                  <a:cxn ang="0">
                    <a:pos x="0" y="56"/>
                  </a:cxn>
                  <a:cxn ang="0">
                    <a:pos x="22" y="0"/>
                  </a:cxn>
                </a:cxnLst>
                <a:rect l="0" t="0" r="r" b="b"/>
                <a:pathLst>
                  <a:path w="50" h="60">
                    <a:moveTo>
                      <a:pt x="23" y="8"/>
                    </a:moveTo>
                    <a:lnTo>
                      <a:pt x="5" y="55"/>
                    </a:lnTo>
                    <a:lnTo>
                      <a:pt x="42" y="55"/>
                    </a:lnTo>
                    <a:lnTo>
                      <a:pt x="23" y="8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98" name="Freeform 358"/>
              <p:cNvSpPr>
                <a:spLocks/>
              </p:cNvSpPr>
              <p:nvPr/>
            </p:nvSpPr>
            <p:spPr bwMode="auto">
              <a:xfrm>
                <a:off x="4377" y="1944"/>
                <a:ext cx="37" cy="4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6" y="1"/>
                  </a:cxn>
                  <a:cxn ang="0">
                    <a:pos x="29" y="3"/>
                  </a:cxn>
                  <a:cxn ang="0">
                    <a:pos x="31" y="4"/>
                  </a:cxn>
                  <a:cxn ang="0">
                    <a:pos x="32" y="6"/>
                  </a:cxn>
                  <a:cxn ang="0">
                    <a:pos x="32" y="9"/>
                  </a:cxn>
                  <a:cxn ang="0">
                    <a:pos x="31" y="10"/>
                  </a:cxn>
                  <a:cxn ang="0">
                    <a:pos x="30" y="11"/>
                  </a:cxn>
                  <a:cxn ang="0">
                    <a:pos x="28" y="11"/>
                  </a:cxn>
                  <a:cxn ang="0">
                    <a:pos x="27" y="11"/>
                  </a:cxn>
                  <a:cxn ang="0">
                    <a:pos x="25" y="9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9" y="11"/>
                  </a:cxn>
                  <a:cxn ang="0">
                    <a:pos x="10" y="15"/>
                  </a:cxn>
                  <a:cxn ang="0">
                    <a:pos x="15" y="18"/>
                  </a:cxn>
                  <a:cxn ang="0">
                    <a:pos x="21" y="19"/>
                  </a:cxn>
                  <a:cxn ang="0">
                    <a:pos x="23" y="19"/>
                  </a:cxn>
                  <a:cxn ang="0">
                    <a:pos x="23" y="22"/>
                  </a:cxn>
                  <a:cxn ang="0">
                    <a:pos x="16" y="22"/>
                  </a:cxn>
                  <a:cxn ang="0">
                    <a:pos x="12" y="24"/>
                  </a:cxn>
                  <a:cxn ang="0">
                    <a:pos x="9" y="26"/>
                  </a:cxn>
                  <a:cxn ang="0">
                    <a:pos x="8" y="30"/>
                  </a:cxn>
                  <a:cxn ang="0">
                    <a:pos x="9" y="34"/>
                  </a:cxn>
                  <a:cxn ang="0">
                    <a:pos x="12" y="37"/>
                  </a:cxn>
                  <a:cxn ang="0">
                    <a:pos x="15" y="38"/>
                  </a:cxn>
                  <a:cxn ang="0">
                    <a:pos x="19" y="38"/>
                  </a:cxn>
                  <a:cxn ang="0">
                    <a:pos x="24" y="37"/>
                  </a:cxn>
                  <a:cxn ang="0">
                    <a:pos x="30" y="35"/>
                  </a:cxn>
                  <a:cxn ang="0">
                    <a:pos x="35" y="30"/>
                  </a:cxn>
                  <a:cxn ang="0">
                    <a:pos x="37" y="32"/>
                  </a:cxn>
                  <a:cxn ang="0">
                    <a:pos x="35" y="35"/>
                  </a:cxn>
                  <a:cxn ang="0">
                    <a:pos x="32" y="38"/>
                  </a:cxn>
                  <a:cxn ang="0">
                    <a:pos x="29" y="40"/>
                  </a:cxn>
                  <a:cxn ang="0">
                    <a:pos x="24" y="42"/>
                  </a:cxn>
                  <a:cxn ang="0">
                    <a:pos x="17" y="43"/>
                  </a:cxn>
                  <a:cxn ang="0">
                    <a:pos x="11" y="42"/>
                  </a:cxn>
                  <a:cxn ang="0">
                    <a:pos x="5" y="40"/>
                  </a:cxn>
                  <a:cxn ang="0">
                    <a:pos x="1" y="36"/>
                  </a:cxn>
                  <a:cxn ang="0">
                    <a:pos x="0" y="31"/>
                  </a:cxn>
                  <a:cxn ang="0">
                    <a:pos x="1" y="26"/>
                  </a:cxn>
                  <a:cxn ang="0">
                    <a:pos x="5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2" y="14"/>
                  </a:cxn>
                  <a:cxn ang="0">
                    <a:pos x="1" y="10"/>
                  </a:cxn>
                  <a:cxn ang="0">
                    <a:pos x="3" y="6"/>
                  </a:cxn>
                  <a:cxn ang="0">
                    <a:pos x="6" y="2"/>
                  </a:cxn>
                  <a:cxn ang="0">
                    <a:pos x="11" y="0"/>
                  </a:cxn>
                  <a:cxn ang="0">
                    <a:pos x="17" y="0"/>
                  </a:cxn>
                </a:cxnLst>
                <a:rect l="0" t="0" r="r" b="b"/>
                <a:pathLst>
                  <a:path w="37" h="43">
                    <a:moveTo>
                      <a:pt x="17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1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10" y="15"/>
                    </a:lnTo>
                    <a:lnTo>
                      <a:pt x="15" y="18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2"/>
                    </a:lnTo>
                    <a:lnTo>
                      <a:pt x="16" y="22"/>
                    </a:lnTo>
                    <a:lnTo>
                      <a:pt x="12" y="24"/>
                    </a:lnTo>
                    <a:lnTo>
                      <a:pt x="9" y="26"/>
                    </a:lnTo>
                    <a:lnTo>
                      <a:pt x="8" y="30"/>
                    </a:lnTo>
                    <a:lnTo>
                      <a:pt x="9" y="34"/>
                    </a:lnTo>
                    <a:lnTo>
                      <a:pt x="12" y="37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5" y="30"/>
                    </a:lnTo>
                    <a:lnTo>
                      <a:pt x="37" y="32"/>
                    </a:lnTo>
                    <a:lnTo>
                      <a:pt x="35" y="35"/>
                    </a:lnTo>
                    <a:lnTo>
                      <a:pt x="32" y="38"/>
                    </a:lnTo>
                    <a:lnTo>
                      <a:pt x="29" y="40"/>
                    </a:lnTo>
                    <a:lnTo>
                      <a:pt x="24" y="42"/>
                    </a:lnTo>
                    <a:lnTo>
                      <a:pt x="17" y="43"/>
                    </a:lnTo>
                    <a:lnTo>
                      <a:pt x="11" y="42"/>
                    </a:lnTo>
                    <a:lnTo>
                      <a:pt x="5" y="40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5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2" y="14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599" name="Freeform 359"/>
              <p:cNvSpPr>
                <a:spLocks noEditPoints="1"/>
              </p:cNvSpPr>
              <p:nvPr/>
            </p:nvSpPr>
            <p:spPr bwMode="auto">
              <a:xfrm>
                <a:off x="4418" y="1923"/>
                <a:ext cx="42" cy="64"/>
              </a:xfrm>
              <a:custGeom>
                <a:avLst/>
                <a:gdLst/>
                <a:ahLst/>
                <a:cxnLst>
                  <a:cxn ang="0">
                    <a:pos x="17" y="25"/>
                  </a:cxn>
                  <a:cxn ang="0">
                    <a:pos x="10" y="32"/>
                  </a:cxn>
                  <a:cxn ang="0">
                    <a:pos x="9" y="42"/>
                  </a:cxn>
                  <a:cxn ang="0">
                    <a:pos x="12" y="55"/>
                  </a:cxn>
                  <a:cxn ang="0">
                    <a:pos x="21" y="59"/>
                  </a:cxn>
                  <a:cxn ang="0">
                    <a:pos x="29" y="56"/>
                  </a:cxn>
                  <a:cxn ang="0">
                    <a:pos x="33" y="48"/>
                  </a:cxn>
                  <a:cxn ang="0">
                    <a:pos x="33" y="35"/>
                  </a:cxn>
                  <a:cxn ang="0">
                    <a:pos x="26" y="26"/>
                  </a:cxn>
                  <a:cxn ang="0">
                    <a:pos x="21" y="0"/>
                  </a:cxn>
                  <a:cxn ang="0">
                    <a:pos x="28" y="1"/>
                  </a:cxn>
                  <a:cxn ang="0">
                    <a:pos x="33" y="3"/>
                  </a:cxn>
                  <a:cxn ang="0">
                    <a:pos x="36" y="6"/>
                  </a:cxn>
                  <a:cxn ang="0">
                    <a:pos x="36" y="11"/>
                  </a:cxn>
                  <a:cxn ang="0">
                    <a:pos x="32" y="12"/>
                  </a:cxn>
                  <a:cxn ang="0">
                    <a:pos x="26" y="6"/>
                  </a:cxn>
                  <a:cxn ang="0">
                    <a:pos x="23" y="4"/>
                  </a:cxn>
                  <a:cxn ang="0">
                    <a:pos x="15" y="7"/>
                  </a:cxn>
                  <a:cxn ang="0">
                    <a:pos x="13" y="10"/>
                  </a:cxn>
                  <a:cxn ang="0">
                    <a:pos x="17" y="18"/>
                  </a:cxn>
                  <a:cxn ang="0">
                    <a:pos x="23" y="20"/>
                  </a:cxn>
                  <a:cxn ang="0">
                    <a:pos x="32" y="24"/>
                  </a:cxn>
                  <a:cxn ang="0">
                    <a:pos x="40" y="34"/>
                  </a:cxn>
                  <a:cxn ang="0">
                    <a:pos x="41" y="50"/>
                  </a:cxn>
                  <a:cxn ang="0">
                    <a:pos x="34" y="60"/>
                  </a:cxn>
                  <a:cxn ang="0">
                    <a:pos x="21" y="64"/>
                  </a:cxn>
                  <a:cxn ang="0">
                    <a:pos x="8" y="60"/>
                  </a:cxn>
                  <a:cxn ang="0">
                    <a:pos x="1" y="50"/>
                  </a:cxn>
                  <a:cxn ang="0">
                    <a:pos x="2" y="34"/>
                  </a:cxn>
                  <a:cxn ang="0">
                    <a:pos x="15" y="22"/>
                  </a:cxn>
                  <a:cxn ang="0">
                    <a:pos x="6" y="17"/>
                  </a:cxn>
                  <a:cxn ang="0">
                    <a:pos x="6" y="7"/>
                  </a:cxn>
                  <a:cxn ang="0">
                    <a:pos x="15" y="1"/>
                  </a:cxn>
                </a:cxnLst>
                <a:rect l="0" t="0" r="r" b="b"/>
                <a:pathLst>
                  <a:path w="42" h="64">
                    <a:moveTo>
                      <a:pt x="21" y="25"/>
                    </a:moveTo>
                    <a:lnTo>
                      <a:pt x="17" y="25"/>
                    </a:lnTo>
                    <a:lnTo>
                      <a:pt x="13" y="28"/>
                    </a:lnTo>
                    <a:lnTo>
                      <a:pt x="10" y="32"/>
                    </a:lnTo>
                    <a:lnTo>
                      <a:pt x="9" y="37"/>
                    </a:lnTo>
                    <a:lnTo>
                      <a:pt x="9" y="42"/>
                    </a:lnTo>
                    <a:lnTo>
                      <a:pt x="9" y="49"/>
                    </a:lnTo>
                    <a:lnTo>
                      <a:pt x="12" y="55"/>
                    </a:lnTo>
                    <a:lnTo>
                      <a:pt x="15" y="58"/>
                    </a:lnTo>
                    <a:lnTo>
                      <a:pt x="21" y="59"/>
                    </a:lnTo>
                    <a:lnTo>
                      <a:pt x="26" y="59"/>
                    </a:lnTo>
                    <a:lnTo>
                      <a:pt x="29" y="56"/>
                    </a:lnTo>
                    <a:lnTo>
                      <a:pt x="32" y="53"/>
                    </a:lnTo>
                    <a:lnTo>
                      <a:pt x="33" y="48"/>
                    </a:lnTo>
                    <a:lnTo>
                      <a:pt x="34" y="42"/>
                    </a:lnTo>
                    <a:lnTo>
                      <a:pt x="33" y="35"/>
                    </a:lnTo>
                    <a:lnTo>
                      <a:pt x="31" y="30"/>
                    </a:lnTo>
                    <a:lnTo>
                      <a:pt x="26" y="26"/>
                    </a:lnTo>
                    <a:lnTo>
                      <a:pt x="21" y="25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8" y="1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6" y="10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3" y="4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3" y="14"/>
                    </a:lnTo>
                    <a:lnTo>
                      <a:pt x="17" y="18"/>
                    </a:lnTo>
                    <a:lnTo>
                      <a:pt x="20" y="19"/>
                    </a:lnTo>
                    <a:lnTo>
                      <a:pt x="23" y="20"/>
                    </a:lnTo>
                    <a:lnTo>
                      <a:pt x="28" y="22"/>
                    </a:lnTo>
                    <a:lnTo>
                      <a:pt x="32" y="24"/>
                    </a:lnTo>
                    <a:lnTo>
                      <a:pt x="37" y="28"/>
                    </a:lnTo>
                    <a:lnTo>
                      <a:pt x="40" y="34"/>
                    </a:lnTo>
                    <a:lnTo>
                      <a:pt x="42" y="42"/>
                    </a:lnTo>
                    <a:lnTo>
                      <a:pt x="41" y="50"/>
                    </a:lnTo>
                    <a:lnTo>
                      <a:pt x="38" y="55"/>
                    </a:lnTo>
                    <a:lnTo>
                      <a:pt x="34" y="60"/>
                    </a:lnTo>
                    <a:lnTo>
                      <a:pt x="28" y="63"/>
                    </a:lnTo>
                    <a:lnTo>
                      <a:pt x="21" y="64"/>
                    </a:lnTo>
                    <a:lnTo>
                      <a:pt x="13" y="63"/>
                    </a:lnTo>
                    <a:lnTo>
                      <a:pt x="8" y="60"/>
                    </a:lnTo>
                    <a:lnTo>
                      <a:pt x="4" y="55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2" y="34"/>
                    </a:lnTo>
                    <a:lnTo>
                      <a:pt x="7" y="27"/>
                    </a:lnTo>
                    <a:lnTo>
                      <a:pt x="15" y="22"/>
                    </a:lnTo>
                    <a:lnTo>
                      <a:pt x="9" y="20"/>
                    </a:lnTo>
                    <a:lnTo>
                      <a:pt x="6" y="17"/>
                    </a:lnTo>
                    <a:lnTo>
                      <a:pt x="5" y="13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0" name="Freeform 360"/>
              <p:cNvSpPr>
                <a:spLocks noEditPoints="1"/>
              </p:cNvSpPr>
              <p:nvPr/>
            </p:nvSpPr>
            <p:spPr bwMode="auto">
              <a:xfrm>
                <a:off x="4467" y="1942"/>
                <a:ext cx="42" cy="4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6" y="5"/>
                  </a:cxn>
                  <a:cxn ang="0">
                    <a:pos x="13" y="8"/>
                  </a:cxn>
                  <a:cxn ang="0">
                    <a:pos x="10" y="12"/>
                  </a:cxn>
                  <a:cxn ang="0">
                    <a:pos x="9" y="17"/>
                  </a:cxn>
                  <a:cxn ang="0">
                    <a:pos x="9" y="23"/>
                  </a:cxn>
                  <a:cxn ang="0">
                    <a:pos x="9" y="28"/>
                  </a:cxn>
                  <a:cxn ang="0">
                    <a:pos x="10" y="34"/>
                  </a:cxn>
                  <a:cxn ang="0">
                    <a:pos x="13" y="37"/>
                  </a:cxn>
                  <a:cxn ang="0">
                    <a:pos x="16" y="40"/>
                  </a:cxn>
                  <a:cxn ang="0">
                    <a:pos x="21" y="41"/>
                  </a:cxn>
                  <a:cxn ang="0">
                    <a:pos x="26" y="39"/>
                  </a:cxn>
                  <a:cxn ang="0">
                    <a:pos x="30" y="36"/>
                  </a:cxn>
                  <a:cxn ang="0">
                    <a:pos x="33" y="30"/>
                  </a:cxn>
                  <a:cxn ang="0">
                    <a:pos x="33" y="23"/>
                  </a:cxn>
                  <a:cxn ang="0">
                    <a:pos x="33" y="18"/>
                  </a:cxn>
                  <a:cxn ang="0">
                    <a:pos x="31" y="12"/>
                  </a:cxn>
                  <a:cxn ang="0">
                    <a:pos x="29" y="8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2" y="3"/>
                  </a:cxn>
                  <a:cxn ang="0">
                    <a:pos x="36" y="6"/>
                  </a:cxn>
                  <a:cxn ang="0">
                    <a:pos x="41" y="14"/>
                  </a:cxn>
                  <a:cxn ang="0">
                    <a:pos x="42" y="23"/>
                  </a:cxn>
                  <a:cxn ang="0">
                    <a:pos x="41" y="30"/>
                  </a:cxn>
                  <a:cxn ang="0">
                    <a:pos x="38" y="36"/>
                  </a:cxn>
                  <a:cxn ang="0">
                    <a:pos x="34" y="40"/>
                  </a:cxn>
                  <a:cxn ang="0">
                    <a:pos x="28" y="44"/>
                  </a:cxn>
                  <a:cxn ang="0">
                    <a:pos x="21" y="44"/>
                  </a:cxn>
                  <a:cxn ang="0">
                    <a:pos x="12" y="43"/>
                  </a:cxn>
                  <a:cxn ang="0">
                    <a:pos x="6" y="39"/>
                  </a:cxn>
                  <a:cxn ang="0">
                    <a:pos x="1" y="32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3" y="9"/>
                  </a:cxn>
                  <a:cxn ang="0">
                    <a:pos x="8" y="5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42" h="44">
                    <a:moveTo>
                      <a:pt x="21" y="4"/>
                    </a:moveTo>
                    <a:lnTo>
                      <a:pt x="16" y="5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9" y="17"/>
                    </a:lnTo>
                    <a:lnTo>
                      <a:pt x="9" y="23"/>
                    </a:lnTo>
                    <a:lnTo>
                      <a:pt x="9" y="28"/>
                    </a:lnTo>
                    <a:lnTo>
                      <a:pt x="10" y="34"/>
                    </a:lnTo>
                    <a:lnTo>
                      <a:pt x="13" y="37"/>
                    </a:lnTo>
                    <a:lnTo>
                      <a:pt x="16" y="40"/>
                    </a:lnTo>
                    <a:lnTo>
                      <a:pt x="21" y="41"/>
                    </a:lnTo>
                    <a:lnTo>
                      <a:pt x="26" y="39"/>
                    </a:lnTo>
                    <a:lnTo>
                      <a:pt x="30" y="36"/>
                    </a:lnTo>
                    <a:lnTo>
                      <a:pt x="33" y="30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1" y="12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1" y="0"/>
                    </a:moveTo>
                    <a:lnTo>
                      <a:pt x="27" y="1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1" y="14"/>
                    </a:lnTo>
                    <a:lnTo>
                      <a:pt x="42" y="23"/>
                    </a:lnTo>
                    <a:lnTo>
                      <a:pt x="41" y="30"/>
                    </a:lnTo>
                    <a:lnTo>
                      <a:pt x="38" y="36"/>
                    </a:lnTo>
                    <a:lnTo>
                      <a:pt x="34" y="40"/>
                    </a:lnTo>
                    <a:lnTo>
                      <a:pt x="28" y="44"/>
                    </a:lnTo>
                    <a:lnTo>
                      <a:pt x="21" y="44"/>
                    </a:lnTo>
                    <a:lnTo>
                      <a:pt x="12" y="43"/>
                    </a:lnTo>
                    <a:lnTo>
                      <a:pt x="6" y="39"/>
                    </a:lnTo>
                    <a:lnTo>
                      <a:pt x="1" y="32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1" name="Freeform 361"/>
              <p:cNvSpPr>
                <a:spLocks/>
              </p:cNvSpPr>
              <p:nvPr/>
            </p:nvSpPr>
            <p:spPr bwMode="auto">
              <a:xfrm>
                <a:off x="4513" y="1944"/>
                <a:ext cx="56" cy="6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7"/>
                  </a:cxn>
                  <a:cxn ang="0">
                    <a:pos x="17" y="33"/>
                  </a:cxn>
                  <a:cxn ang="0">
                    <a:pos x="20" y="36"/>
                  </a:cxn>
                  <a:cxn ang="0">
                    <a:pos x="25" y="37"/>
                  </a:cxn>
                  <a:cxn ang="0">
                    <a:pos x="33" y="35"/>
                  </a:cxn>
                  <a:cxn ang="0">
                    <a:pos x="41" y="30"/>
                  </a:cxn>
                  <a:cxn ang="0">
                    <a:pos x="41" y="7"/>
                  </a:cxn>
                  <a:cxn ang="0">
                    <a:pos x="41" y="6"/>
                  </a:cxn>
                  <a:cxn ang="0">
                    <a:pos x="39" y="5"/>
                  </a:cxn>
                  <a:cxn ang="0">
                    <a:pos x="36" y="4"/>
                  </a:cxn>
                  <a:cxn ang="0">
                    <a:pos x="33" y="4"/>
                  </a:cxn>
                  <a:cxn ang="0">
                    <a:pos x="33" y="1"/>
                  </a:cxn>
                  <a:cxn ang="0">
                    <a:pos x="49" y="0"/>
                  </a:cxn>
                  <a:cxn ang="0">
                    <a:pos x="49" y="34"/>
                  </a:cxn>
                  <a:cxn ang="0">
                    <a:pos x="49" y="36"/>
                  </a:cxn>
                  <a:cxn ang="0">
                    <a:pos x="50" y="37"/>
                  </a:cxn>
                  <a:cxn ang="0">
                    <a:pos x="52" y="38"/>
                  </a:cxn>
                  <a:cxn ang="0">
                    <a:pos x="56" y="38"/>
                  </a:cxn>
                  <a:cxn ang="0">
                    <a:pos x="56" y="42"/>
                  </a:cxn>
                  <a:cxn ang="0">
                    <a:pos x="42" y="42"/>
                  </a:cxn>
                  <a:cxn ang="0">
                    <a:pos x="42" y="34"/>
                  </a:cxn>
                  <a:cxn ang="0">
                    <a:pos x="35" y="39"/>
                  </a:cxn>
                  <a:cxn ang="0">
                    <a:pos x="29" y="42"/>
                  </a:cxn>
                  <a:cxn ang="0">
                    <a:pos x="23" y="43"/>
                  </a:cxn>
                  <a:cxn ang="0">
                    <a:pos x="18" y="42"/>
                  </a:cxn>
                  <a:cxn ang="0">
                    <a:pos x="16" y="40"/>
                  </a:cxn>
                  <a:cxn ang="0">
                    <a:pos x="16" y="61"/>
                  </a:cxn>
                  <a:cxn ang="0">
                    <a:pos x="9" y="61"/>
                  </a:cxn>
                  <a:cxn ang="0">
                    <a:pos x="9" y="10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6" y="0"/>
                  </a:cxn>
                </a:cxnLst>
                <a:rect l="0" t="0" r="r" b="b"/>
                <a:pathLst>
                  <a:path w="56" h="61">
                    <a:moveTo>
                      <a:pt x="16" y="0"/>
                    </a:moveTo>
                    <a:lnTo>
                      <a:pt x="16" y="27"/>
                    </a:lnTo>
                    <a:lnTo>
                      <a:pt x="17" y="33"/>
                    </a:lnTo>
                    <a:lnTo>
                      <a:pt x="20" y="36"/>
                    </a:lnTo>
                    <a:lnTo>
                      <a:pt x="25" y="37"/>
                    </a:lnTo>
                    <a:lnTo>
                      <a:pt x="33" y="35"/>
                    </a:lnTo>
                    <a:lnTo>
                      <a:pt x="41" y="30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39" y="5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33" y="1"/>
                    </a:lnTo>
                    <a:lnTo>
                      <a:pt x="49" y="0"/>
                    </a:lnTo>
                    <a:lnTo>
                      <a:pt x="49" y="34"/>
                    </a:lnTo>
                    <a:lnTo>
                      <a:pt x="49" y="36"/>
                    </a:lnTo>
                    <a:lnTo>
                      <a:pt x="50" y="37"/>
                    </a:lnTo>
                    <a:lnTo>
                      <a:pt x="52" y="38"/>
                    </a:lnTo>
                    <a:lnTo>
                      <a:pt x="56" y="38"/>
                    </a:lnTo>
                    <a:lnTo>
                      <a:pt x="56" y="42"/>
                    </a:lnTo>
                    <a:lnTo>
                      <a:pt x="42" y="42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29" y="42"/>
                    </a:lnTo>
                    <a:lnTo>
                      <a:pt x="23" y="43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16" y="61"/>
                    </a:lnTo>
                    <a:lnTo>
                      <a:pt x="9" y="6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2" name="Freeform 362"/>
              <p:cNvSpPr>
                <a:spLocks noEditPoints="1"/>
              </p:cNvSpPr>
              <p:nvPr/>
            </p:nvSpPr>
            <p:spPr bwMode="auto">
              <a:xfrm>
                <a:off x="4575" y="1922"/>
                <a:ext cx="37" cy="65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26" y="23"/>
                  </a:cxn>
                  <a:cxn ang="0">
                    <a:pos x="30" y="26"/>
                  </a:cxn>
                  <a:cxn ang="0">
                    <a:pos x="32" y="30"/>
                  </a:cxn>
                  <a:cxn ang="0">
                    <a:pos x="31" y="32"/>
                  </a:cxn>
                  <a:cxn ang="0">
                    <a:pos x="28" y="33"/>
                  </a:cxn>
                  <a:cxn ang="0">
                    <a:pos x="25" y="31"/>
                  </a:cxn>
                  <a:cxn ang="0">
                    <a:pos x="21" y="28"/>
                  </a:cxn>
                  <a:cxn ang="0">
                    <a:pos x="17" y="26"/>
                  </a:cxn>
                  <a:cxn ang="0">
                    <a:pos x="12" y="27"/>
                  </a:cxn>
                  <a:cxn ang="0">
                    <a:pos x="9" y="30"/>
                  </a:cxn>
                  <a:cxn ang="0">
                    <a:pos x="10" y="37"/>
                  </a:cxn>
                  <a:cxn ang="0">
                    <a:pos x="21" y="41"/>
                  </a:cxn>
                  <a:cxn ang="0">
                    <a:pos x="23" y="44"/>
                  </a:cxn>
                  <a:cxn ang="0">
                    <a:pos x="12" y="46"/>
                  </a:cxn>
                  <a:cxn ang="0">
                    <a:pos x="8" y="52"/>
                  </a:cxn>
                  <a:cxn ang="0">
                    <a:pos x="11" y="59"/>
                  </a:cxn>
                  <a:cxn ang="0">
                    <a:pos x="18" y="60"/>
                  </a:cxn>
                  <a:cxn ang="0">
                    <a:pos x="29" y="57"/>
                  </a:cxn>
                  <a:cxn ang="0">
                    <a:pos x="37" y="54"/>
                  </a:cxn>
                  <a:cxn ang="0">
                    <a:pos x="31" y="60"/>
                  </a:cxn>
                  <a:cxn ang="0">
                    <a:pos x="23" y="64"/>
                  </a:cxn>
                  <a:cxn ang="0">
                    <a:pos x="10" y="64"/>
                  </a:cxn>
                  <a:cxn ang="0">
                    <a:pos x="1" y="58"/>
                  </a:cxn>
                  <a:cxn ang="0">
                    <a:pos x="1" y="48"/>
                  </a:cxn>
                  <a:cxn ang="0">
                    <a:pos x="12" y="42"/>
                  </a:cxn>
                  <a:cxn ang="0">
                    <a:pos x="2" y="36"/>
                  </a:cxn>
                  <a:cxn ang="0">
                    <a:pos x="2" y="28"/>
                  </a:cxn>
                  <a:cxn ang="0">
                    <a:pos x="11" y="22"/>
                  </a:cxn>
                  <a:cxn ang="0">
                    <a:pos x="18" y="0"/>
                  </a:cxn>
                  <a:cxn ang="0">
                    <a:pos x="23" y="1"/>
                  </a:cxn>
                  <a:cxn ang="0">
                    <a:pos x="23" y="5"/>
                  </a:cxn>
                  <a:cxn ang="0">
                    <a:pos x="17" y="15"/>
                  </a:cxn>
                  <a:cxn ang="0">
                    <a:pos x="15" y="12"/>
                  </a:cxn>
                  <a:cxn ang="0">
                    <a:pos x="15" y="3"/>
                  </a:cxn>
                  <a:cxn ang="0">
                    <a:pos x="17" y="1"/>
                  </a:cxn>
                </a:cxnLst>
                <a:rect l="0" t="0" r="r" b="b"/>
                <a:pathLst>
                  <a:path w="37" h="65">
                    <a:moveTo>
                      <a:pt x="17" y="22"/>
                    </a:moveTo>
                    <a:lnTo>
                      <a:pt x="20" y="22"/>
                    </a:lnTo>
                    <a:lnTo>
                      <a:pt x="23" y="22"/>
                    </a:lnTo>
                    <a:lnTo>
                      <a:pt x="26" y="23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1" y="28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30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5" y="31"/>
                    </a:lnTo>
                    <a:lnTo>
                      <a:pt x="23" y="30"/>
                    </a:lnTo>
                    <a:lnTo>
                      <a:pt x="21" y="28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4" y="26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9" y="33"/>
                    </a:lnTo>
                    <a:lnTo>
                      <a:pt x="10" y="37"/>
                    </a:lnTo>
                    <a:lnTo>
                      <a:pt x="15" y="40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4"/>
                    </a:lnTo>
                    <a:lnTo>
                      <a:pt x="16" y="44"/>
                    </a:lnTo>
                    <a:lnTo>
                      <a:pt x="12" y="46"/>
                    </a:lnTo>
                    <a:lnTo>
                      <a:pt x="9" y="48"/>
                    </a:lnTo>
                    <a:lnTo>
                      <a:pt x="8" y="52"/>
                    </a:lnTo>
                    <a:lnTo>
                      <a:pt x="9" y="56"/>
                    </a:lnTo>
                    <a:lnTo>
                      <a:pt x="11" y="59"/>
                    </a:lnTo>
                    <a:lnTo>
                      <a:pt x="14" y="60"/>
                    </a:lnTo>
                    <a:lnTo>
                      <a:pt x="18" y="60"/>
                    </a:lnTo>
                    <a:lnTo>
                      <a:pt x="25" y="59"/>
                    </a:lnTo>
                    <a:lnTo>
                      <a:pt x="29" y="57"/>
                    </a:lnTo>
                    <a:lnTo>
                      <a:pt x="34" y="52"/>
                    </a:lnTo>
                    <a:lnTo>
                      <a:pt x="37" y="54"/>
                    </a:lnTo>
                    <a:lnTo>
                      <a:pt x="34" y="57"/>
                    </a:lnTo>
                    <a:lnTo>
                      <a:pt x="31" y="60"/>
                    </a:lnTo>
                    <a:lnTo>
                      <a:pt x="29" y="62"/>
                    </a:lnTo>
                    <a:lnTo>
                      <a:pt x="23" y="64"/>
                    </a:lnTo>
                    <a:lnTo>
                      <a:pt x="17" y="65"/>
                    </a:lnTo>
                    <a:lnTo>
                      <a:pt x="10" y="64"/>
                    </a:lnTo>
                    <a:lnTo>
                      <a:pt x="5" y="62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5" y="44"/>
                    </a:lnTo>
                    <a:lnTo>
                      <a:pt x="12" y="42"/>
                    </a:lnTo>
                    <a:lnTo>
                      <a:pt x="6" y="39"/>
                    </a:lnTo>
                    <a:lnTo>
                      <a:pt x="2" y="36"/>
                    </a:lnTo>
                    <a:lnTo>
                      <a:pt x="1" y="32"/>
                    </a:lnTo>
                    <a:lnTo>
                      <a:pt x="2" y="28"/>
                    </a:lnTo>
                    <a:lnTo>
                      <a:pt x="6" y="24"/>
                    </a:lnTo>
                    <a:lnTo>
                      <a:pt x="11" y="22"/>
                    </a:lnTo>
                    <a:lnTo>
                      <a:pt x="17" y="22"/>
                    </a:lnTo>
                    <a:close/>
                    <a:moveTo>
                      <a:pt x="18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5" y="12"/>
                    </a:lnTo>
                    <a:lnTo>
                      <a:pt x="15" y="7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3" name="Freeform 363"/>
              <p:cNvSpPr>
                <a:spLocks/>
              </p:cNvSpPr>
              <p:nvPr/>
            </p:nvSpPr>
            <p:spPr bwMode="auto">
              <a:xfrm>
                <a:off x="4612" y="1944"/>
                <a:ext cx="42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2" y="1"/>
                  </a:cxn>
                  <a:cxn ang="0">
                    <a:pos x="42" y="10"/>
                  </a:cxn>
                  <a:cxn ang="0">
                    <a:pos x="40" y="13"/>
                  </a:cxn>
                  <a:cxn ang="0">
                    <a:pos x="40" y="15"/>
                  </a:cxn>
                  <a:cxn ang="0">
                    <a:pos x="37" y="19"/>
                  </a:cxn>
                  <a:cxn ang="0">
                    <a:pos x="35" y="24"/>
                  </a:cxn>
                  <a:cxn ang="0">
                    <a:pos x="32" y="29"/>
                  </a:cxn>
                  <a:cxn ang="0">
                    <a:pos x="30" y="35"/>
                  </a:cxn>
                  <a:cxn ang="0">
                    <a:pos x="27" y="39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8" y="9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4" y="5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3" y="0"/>
                  </a:cxn>
                  <a:cxn ang="0">
                    <a:pos x="26" y="34"/>
                  </a:cxn>
                  <a:cxn ang="0">
                    <a:pos x="32" y="19"/>
                  </a:cxn>
                  <a:cxn ang="0">
                    <a:pos x="34" y="16"/>
                  </a:cxn>
                  <a:cxn ang="0">
                    <a:pos x="34" y="14"/>
                  </a:cxn>
                  <a:cxn ang="0">
                    <a:pos x="35" y="12"/>
                  </a:cxn>
                  <a:cxn ang="0">
                    <a:pos x="34" y="9"/>
                  </a:cxn>
                  <a:cxn ang="0">
                    <a:pos x="33" y="7"/>
                  </a:cxn>
                  <a:cxn ang="0">
                    <a:pos x="32" y="6"/>
                  </a:cxn>
                  <a:cxn ang="0">
                    <a:pos x="32" y="4"/>
                  </a:cxn>
                  <a:cxn ang="0">
                    <a:pos x="32" y="2"/>
                  </a:cxn>
                  <a:cxn ang="0">
                    <a:pos x="33" y="1"/>
                  </a:cxn>
                  <a:cxn ang="0">
                    <a:pos x="35" y="0"/>
                  </a:cxn>
                </a:cxnLst>
                <a:rect l="0" t="0" r="r" b="b"/>
                <a:pathLst>
                  <a:path w="42" h="42">
                    <a:moveTo>
                      <a:pt x="35" y="0"/>
                    </a:moveTo>
                    <a:lnTo>
                      <a:pt x="39" y="0"/>
                    </a:lnTo>
                    <a:lnTo>
                      <a:pt x="40" y="0"/>
                    </a:lnTo>
                    <a:lnTo>
                      <a:pt x="42" y="1"/>
                    </a:lnTo>
                    <a:lnTo>
                      <a:pt x="42" y="10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7" y="19"/>
                    </a:lnTo>
                    <a:lnTo>
                      <a:pt x="35" y="24"/>
                    </a:lnTo>
                    <a:lnTo>
                      <a:pt x="32" y="29"/>
                    </a:lnTo>
                    <a:lnTo>
                      <a:pt x="30" y="35"/>
                    </a:lnTo>
                    <a:lnTo>
                      <a:pt x="27" y="39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3" y="0"/>
                    </a:lnTo>
                    <a:lnTo>
                      <a:pt x="26" y="34"/>
                    </a:lnTo>
                    <a:lnTo>
                      <a:pt x="32" y="19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4" y="9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4" name="Freeform 364"/>
              <p:cNvSpPr>
                <a:spLocks noEditPoints="1"/>
              </p:cNvSpPr>
              <p:nvPr/>
            </p:nvSpPr>
            <p:spPr bwMode="auto">
              <a:xfrm>
                <a:off x="4660" y="1944"/>
                <a:ext cx="47" cy="43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6" y="6"/>
                  </a:cxn>
                  <a:cxn ang="0">
                    <a:pos x="11" y="9"/>
                  </a:cxn>
                  <a:cxn ang="0">
                    <a:pos x="9" y="14"/>
                  </a:cxn>
                  <a:cxn ang="0">
                    <a:pos x="8" y="21"/>
                  </a:cxn>
                  <a:cxn ang="0">
                    <a:pos x="9" y="27"/>
                  </a:cxn>
                  <a:cxn ang="0">
                    <a:pos x="11" y="32"/>
                  </a:cxn>
                  <a:cxn ang="0">
                    <a:pos x="14" y="36"/>
                  </a:cxn>
                  <a:cxn ang="0">
                    <a:pos x="17" y="37"/>
                  </a:cxn>
                  <a:cxn ang="0">
                    <a:pos x="19" y="38"/>
                  </a:cxn>
                  <a:cxn ang="0">
                    <a:pos x="26" y="36"/>
                  </a:cxn>
                  <a:cxn ang="0">
                    <a:pos x="33" y="31"/>
                  </a:cxn>
                  <a:cxn ang="0">
                    <a:pos x="33" y="16"/>
                  </a:cxn>
                  <a:cxn ang="0">
                    <a:pos x="32" y="10"/>
                  </a:cxn>
                  <a:cxn ang="0">
                    <a:pos x="27" y="6"/>
                  </a:cxn>
                  <a:cxn ang="0">
                    <a:pos x="21" y="4"/>
                  </a:cxn>
                  <a:cxn ang="0">
                    <a:pos x="19" y="0"/>
                  </a:cxn>
                  <a:cxn ang="0">
                    <a:pos x="27" y="1"/>
                  </a:cxn>
                  <a:cxn ang="0">
                    <a:pos x="33" y="6"/>
                  </a:cxn>
                  <a:cxn ang="0">
                    <a:pos x="36" y="1"/>
                  </a:cxn>
                  <a:cxn ang="0">
                    <a:pos x="40" y="1"/>
                  </a:cxn>
                  <a:cxn ang="0">
                    <a:pos x="40" y="34"/>
                  </a:cxn>
                  <a:cxn ang="0">
                    <a:pos x="41" y="35"/>
                  </a:cxn>
                  <a:cxn ang="0">
                    <a:pos x="41" y="37"/>
                  </a:cxn>
                  <a:cxn ang="0">
                    <a:pos x="43" y="38"/>
                  </a:cxn>
                  <a:cxn ang="0">
                    <a:pos x="47" y="38"/>
                  </a:cxn>
                  <a:cxn ang="0">
                    <a:pos x="47" y="42"/>
                  </a:cxn>
                  <a:cxn ang="0">
                    <a:pos x="33" y="42"/>
                  </a:cxn>
                  <a:cxn ang="0">
                    <a:pos x="33" y="35"/>
                  </a:cxn>
                  <a:cxn ang="0">
                    <a:pos x="25" y="41"/>
                  </a:cxn>
                  <a:cxn ang="0">
                    <a:pos x="17" y="43"/>
                  </a:cxn>
                  <a:cxn ang="0">
                    <a:pos x="13" y="42"/>
                  </a:cxn>
                  <a:cxn ang="0">
                    <a:pos x="8" y="40"/>
                  </a:cxn>
                  <a:cxn ang="0">
                    <a:pos x="5" y="36"/>
                  </a:cxn>
                  <a:cxn ang="0">
                    <a:pos x="1" y="29"/>
                  </a:cxn>
                  <a:cxn ang="0">
                    <a:pos x="0" y="22"/>
                  </a:cxn>
                  <a:cxn ang="0">
                    <a:pos x="1" y="14"/>
                  </a:cxn>
                  <a:cxn ang="0">
                    <a:pos x="3" y="8"/>
                  </a:cxn>
                  <a:cxn ang="0">
                    <a:pos x="7" y="4"/>
                  </a:cxn>
                  <a:cxn ang="0">
                    <a:pos x="13" y="1"/>
                  </a:cxn>
                  <a:cxn ang="0">
                    <a:pos x="19" y="0"/>
                  </a:cxn>
                </a:cxnLst>
                <a:rect l="0" t="0" r="r" b="b"/>
                <a:pathLst>
                  <a:path w="47" h="43">
                    <a:moveTo>
                      <a:pt x="21" y="4"/>
                    </a:moveTo>
                    <a:lnTo>
                      <a:pt x="16" y="6"/>
                    </a:lnTo>
                    <a:lnTo>
                      <a:pt x="11" y="9"/>
                    </a:lnTo>
                    <a:lnTo>
                      <a:pt x="9" y="14"/>
                    </a:lnTo>
                    <a:lnTo>
                      <a:pt x="8" y="21"/>
                    </a:lnTo>
                    <a:lnTo>
                      <a:pt x="9" y="27"/>
                    </a:lnTo>
                    <a:lnTo>
                      <a:pt x="11" y="32"/>
                    </a:lnTo>
                    <a:lnTo>
                      <a:pt x="14" y="36"/>
                    </a:lnTo>
                    <a:lnTo>
                      <a:pt x="17" y="37"/>
                    </a:lnTo>
                    <a:lnTo>
                      <a:pt x="19" y="38"/>
                    </a:lnTo>
                    <a:lnTo>
                      <a:pt x="26" y="36"/>
                    </a:lnTo>
                    <a:lnTo>
                      <a:pt x="33" y="31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19" y="0"/>
                    </a:moveTo>
                    <a:lnTo>
                      <a:pt x="27" y="1"/>
                    </a:lnTo>
                    <a:lnTo>
                      <a:pt x="33" y="6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40" y="34"/>
                    </a:lnTo>
                    <a:lnTo>
                      <a:pt x="41" y="35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7" y="38"/>
                    </a:lnTo>
                    <a:lnTo>
                      <a:pt x="47" y="42"/>
                    </a:lnTo>
                    <a:lnTo>
                      <a:pt x="33" y="42"/>
                    </a:lnTo>
                    <a:lnTo>
                      <a:pt x="33" y="35"/>
                    </a:lnTo>
                    <a:lnTo>
                      <a:pt x="25" y="41"/>
                    </a:lnTo>
                    <a:lnTo>
                      <a:pt x="17" y="43"/>
                    </a:lnTo>
                    <a:lnTo>
                      <a:pt x="13" y="42"/>
                    </a:lnTo>
                    <a:lnTo>
                      <a:pt x="8" y="40"/>
                    </a:lnTo>
                    <a:lnTo>
                      <a:pt x="5" y="36"/>
                    </a:lnTo>
                    <a:lnTo>
                      <a:pt x="1" y="29"/>
                    </a:lnTo>
                    <a:lnTo>
                      <a:pt x="0" y="22"/>
                    </a:lnTo>
                    <a:lnTo>
                      <a:pt x="1" y="14"/>
                    </a:lnTo>
                    <a:lnTo>
                      <a:pt x="3" y="8"/>
                    </a:lnTo>
                    <a:lnTo>
                      <a:pt x="7" y="4"/>
                    </a:lnTo>
                    <a:lnTo>
                      <a:pt x="13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5" name="Freeform 365"/>
              <p:cNvSpPr>
                <a:spLocks/>
              </p:cNvSpPr>
              <p:nvPr/>
            </p:nvSpPr>
            <p:spPr bwMode="auto">
              <a:xfrm>
                <a:off x="4737" y="1927"/>
                <a:ext cx="9" cy="1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9" y="3"/>
                  </a:cxn>
                  <a:cxn ang="0">
                    <a:pos x="8" y="4"/>
                  </a:cxn>
                  <a:cxn ang="0">
                    <a:pos x="7" y="6"/>
                  </a:cxn>
                  <a:cxn ang="0">
                    <a:pos x="6" y="8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0" y="12"/>
                  </a:cxn>
                  <a:cxn ang="0">
                    <a:pos x="1" y="7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9" h="15">
                    <a:moveTo>
                      <a:pt x="4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6" name="Freeform 366"/>
              <p:cNvSpPr>
                <a:spLocks/>
              </p:cNvSpPr>
              <p:nvPr/>
            </p:nvSpPr>
            <p:spPr bwMode="auto">
              <a:xfrm>
                <a:off x="4750" y="1926"/>
                <a:ext cx="64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  <a:cxn ang="0">
                    <a:pos x="24" y="3"/>
                  </a:cxn>
                  <a:cxn ang="0">
                    <a:pos x="21" y="3"/>
                  </a:cxn>
                  <a:cxn ang="0">
                    <a:pos x="19" y="4"/>
                  </a:cxn>
                  <a:cxn ang="0">
                    <a:pos x="18" y="5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6" y="26"/>
                  </a:cxn>
                  <a:cxn ang="0">
                    <a:pos x="48" y="26"/>
                  </a:cxn>
                  <a:cxn ang="0">
                    <a:pos x="48" y="10"/>
                  </a:cxn>
                  <a:cxn ang="0">
                    <a:pos x="47" y="8"/>
                  </a:cxn>
                  <a:cxn ang="0">
                    <a:pos x="46" y="6"/>
                  </a:cxn>
                  <a:cxn ang="0">
                    <a:pos x="46" y="5"/>
                  </a:cxn>
                  <a:cxn ang="0">
                    <a:pos x="42" y="3"/>
                  </a:cxn>
                  <a:cxn ang="0">
                    <a:pos x="40" y="3"/>
                  </a:cxn>
                  <a:cxn ang="0">
                    <a:pos x="40" y="0"/>
                  </a:cxn>
                  <a:cxn ang="0">
                    <a:pos x="64" y="0"/>
                  </a:cxn>
                  <a:cxn ang="0">
                    <a:pos x="64" y="3"/>
                  </a:cxn>
                  <a:cxn ang="0">
                    <a:pos x="61" y="3"/>
                  </a:cxn>
                  <a:cxn ang="0">
                    <a:pos x="59" y="4"/>
                  </a:cxn>
                  <a:cxn ang="0">
                    <a:pos x="57" y="5"/>
                  </a:cxn>
                  <a:cxn ang="0">
                    <a:pos x="57" y="7"/>
                  </a:cxn>
                  <a:cxn ang="0">
                    <a:pos x="56" y="10"/>
                  </a:cxn>
                  <a:cxn ang="0">
                    <a:pos x="56" y="50"/>
                  </a:cxn>
                  <a:cxn ang="0">
                    <a:pos x="57" y="52"/>
                  </a:cxn>
                  <a:cxn ang="0">
                    <a:pos x="57" y="54"/>
                  </a:cxn>
                  <a:cxn ang="0">
                    <a:pos x="58" y="55"/>
                  </a:cxn>
                  <a:cxn ang="0">
                    <a:pos x="62" y="56"/>
                  </a:cxn>
                  <a:cxn ang="0">
                    <a:pos x="64" y="57"/>
                  </a:cxn>
                  <a:cxn ang="0">
                    <a:pos x="64" y="60"/>
                  </a:cxn>
                  <a:cxn ang="0">
                    <a:pos x="40" y="60"/>
                  </a:cxn>
                  <a:cxn ang="0">
                    <a:pos x="40" y="57"/>
                  </a:cxn>
                  <a:cxn ang="0">
                    <a:pos x="43" y="56"/>
                  </a:cxn>
                  <a:cxn ang="0">
                    <a:pos x="45" y="56"/>
                  </a:cxn>
                  <a:cxn ang="0">
                    <a:pos x="46" y="55"/>
                  </a:cxn>
                  <a:cxn ang="0">
                    <a:pos x="47" y="53"/>
                  </a:cxn>
                  <a:cxn ang="0">
                    <a:pos x="48" y="50"/>
                  </a:cxn>
                  <a:cxn ang="0">
                    <a:pos x="48" y="29"/>
                  </a:cxn>
                  <a:cxn ang="0">
                    <a:pos x="16" y="29"/>
                  </a:cxn>
                  <a:cxn ang="0">
                    <a:pos x="16" y="47"/>
                  </a:cxn>
                  <a:cxn ang="0">
                    <a:pos x="17" y="50"/>
                  </a:cxn>
                  <a:cxn ang="0">
                    <a:pos x="17" y="52"/>
                  </a:cxn>
                  <a:cxn ang="0">
                    <a:pos x="18" y="54"/>
                  </a:cxn>
                  <a:cxn ang="0">
                    <a:pos x="19" y="55"/>
                  </a:cxn>
                  <a:cxn ang="0">
                    <a:pos x="20" y="56"/>
                  </a:cxn>
                  <a:cxn ang="0">
                    <a:pos x="23" y="56"/>
                  </a:cxn>
                  <a:cxn ang="0">
                    <a:pos x="24" y="57"/>
                  </a:cxn>
                  <a:cxn ang="0">
                    <a:pos x="24" y="60"/>
                  </a:cxn>
                  <a:cxn ang="0">
                    <a:pos x="0" y="60"/>
                  </a:cxn>
                  <a:cxn ang="0">
                    <a:pos x="0" y="57"/>
                  </a:cxn>
                  <a:cxn ang="0">
                    <a:pos x="3" y="56"/>
                  </a:cxn>
                  <a:cxn ang="0">
                    <a:pos x="5" y="56"/>
                  </a:cxn>
                  <a:cxn ang="0">
                    <a:pos x="6" y="55"/>
                  </a:cxn>
                  <a:cxn ang="0">
                    <a:pos x="7" y="54"/>
                  </a:cxn>
                  <a:cxn ang="0">
                    <a:pos x="8" y="52"/>
                  </a:cxn>
                  <a:cxn ang="0">
                    <a:pos x="8" y="8"/>
                  </a:cxn>
                  <a:cxn ang="0">
                    <a:pos x="7" y="6"/>
                  </a:cxn>
                  <a:cxn ang="0">
                    <a:pos x="6" y="5"/>
                  </a:cxn>
                  <a:cxn ang="0">
                    <a:pos x="5" y="4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4" h="60">
                    <a:moveTo>
                      <a:pt x="0" y="0"/>
                    </a:moveTo>
                    <a:lnTo>
                      <a:pt x="24" y="0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9" y="4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6" y="26"/>
                    </a:lnTo>
                    <a:lnTo>
                      <a:pt x="48" y="26"/>
                    </a:lnTo>
                    <a:lnTo>
                      <a:pt x="48" y="10"/>
                    </a:lnTo>
                    <a:lnTo>
                      <a:pt x="47" y="8"/>
                    </a:lnTo>
                    <a:lnTo>
                      <a:pt x="46" y="6"/>
                    </a:lnTo>
                    <a:lnTo>
                      <a:pt x="46" y="5"/>
                    </a:lnTo>
                    <a:lnTo>
                      <a:pt x="42" y="3"/>
                    </a:lnTo>
                    <a:lnTo>
                      <a:pt x="40" y="3"/>
                    </a:lnTo>
                    <a:lnTo>
                      <a:pt x="40" y="0"/>
                    </a:lnTo>
                    <a:lnTo>
                      <a:pt x="64" y="0"/>
                    </a:lnTo>
                    <a:lnTo>
                      <a:pt x="64" y="3"/>
                    </a:lnTo>
                    <a:lnTo>
                      <a:pt x="61" y="3"/>
                    </a:lnTo>
                    <a:lnTo>
                      <a:pt x="59" y="4"/>
                    </a:lnTo>
                    <a:lnTo>
                      <a:pt x="57" y="5"/>
                    </a:lnTo>
                    <a:lnTo>
                      <a:pt x="57" y="7"/>
                    </a:lnTo>
                    <a:lnTo>
                      <a:pt x="56" y="10"/>
                    </a:lnTo>
                    <a:lnTo>
                      <a:pt x="56" y="50"/>
                    </a:lnTo>
                    <a:lnTo>
                      <a:pt x="57" y="52"/>
                    </a:lnTo>
                    <a:lnTo>
                      <a:pt x="57" y="54"/>
                    </a:lnTo>
                    <a:lnTo>
                      <a:pt x="58" y="55"/>
                    </a:lnTo>
                    <a:lnTo>
                      <a:pt x="62" y="56"/>
                    </a:lnTo>
                    <a:lnTo>
                      <a:pt x="64" y="57"/>
                    </a:lnTo>
                    <a:lnTo>
                      <a:pt x="64" y="60"/>
                    </a:lnTo>
                    <a:lnTo>
                      <a:pt x="40" y="60"/>
                    </a:lnTo>
                    <a:lnTo>
                      <a:pt x="40" y="57"/>
                    </a:lnTo>
                    <a:lnTo>
                      <a:pt x="43" y="56"/>
                    </a:lnTo>
                    <a:lnTo>
                      <a:pt x="45" y="56"/>
                    </a:lnTo>
                    <a:lnTo>
                      <a:pt x="46" y="55"/>
                    </a:lnTo>
                    <a:lnTo>
                      <a:pt x="47" y="53"/>
                    </a:lnTo>
                    <a:lnTo>
                      <a:pt x="48" y="50"/>
                    </a:lnTo>
                    <a:lnTo>
                      <a:pt x="48" y="29"/>
                    </a:lnTo>
                    <a:lnTo>
                      <a:pt x="16" y="29"/>
                    </a:lnTo>
                    <a:lnTo>
                      <a:pt x="16" y="47"/>
                    </a:lnTo>
                    <a:lnTo>
                      <a:pt x="17" y="50"/>
                    </a:lnTo>
                    <a:lnTo>
                      <a:pt x="17" y="52"/>
                    </a:lnTo>
                    <a:lnTo>
                      <a:pt x="18" y="54"/>
                    </a:lnTo>
                    <a:lnTo>
                      <a:pt x="19" y="55"/>
                    </a:lnTo>
                    <a:lnTo>
                      <a:pt x="20" y="56"/>
                    </a:lnTo>
                    <a:lnTo>
                      <a:pt x="23" y="56"/>
                    </a:lnTo>
                    <a:lnTo>
                      <a:pt x="24" y="57"/>
                    </a:lnTo>
                    <a:lnTo>
                      <a:pt x="24" y="60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6" y="55"/>
                    </a:lnTo>
                    <a:lnTo>
                      <a:pt x="7" y="54"/>
                    </a:lnTo>
                    <a:lnTo>
                      <a:pt x="8" y="52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7" name="Freeform 367"/>
              <p:cNvSpPr>
                <a:spLocks/>
              </p:cNvSpPr>
              <p:nvPr/>
            </p:nvSpPr>
            <p:spPr bwMode="auto">
              <a:xfrm>
                <a:off x="4818" y="1944"/>
                <a:ext cx="45" cy="60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5" y="0"/>
                  </a:cxn>
                  <a:cxn ang="0">
                    <a:pos x="28" y="27"/>
                  </a:cxn>
                  <a:cxn ang="0">
                    <a:pos x="45" y="60"/>
                  </a:cxn>
                  <a:cxn ang="0">
                    <a:pos x="37" y="60"/>
                  </a:cxn>
                  <a:cxn ang="0">
                    <a:pos x="24" y="34"/>
                  </a:cxn>
                  <a:cxn ang="0">
                    <a:pos x="15" y="51"/>
                  </a:cxn>
                  <a:cxn ang="0">
                    <a:pos x="15" y="52"/>
                  </a:cxn>
                  <a:cxn ang="0">
                    <a:pos x="13" y="54"/>
                  </a:cxn>
                  <a:cxn ang="0">
                    <a:pos x="13" y="56"/>
                  </a:cxn>
                  <a:cxn ang="0">
                    <a:pos x="14" y="56"/>
                  </a:cxn>
                  <a:cxn ang="0">
                    <a:pos x="15" y="56"/>
                  </a:cxn>
                  <a:cxn ang="0">
                    <a:pos x="17" y="56"/>
                  </a:cxn>
                  <a:cxn ang="0">
                    <a:pos x="17" y="60"/>
                  </a:cxn>
                  <a:cxn ang="0">
                    <a:pos x="0" y="60"/>
                  </a:cxn>
                  <a:cxn ang="0">
                    <a:pos x="0" y="56"/>
                  </a:cxn>
                  <a:cxn ang="0">
                    <a:pos x="5" y="55"/>
                  </a:cxn>
                  <a:cxn ang="0">
                    <a:pos x="8" y="53"/>
                  </a:cxn>
                  <a:cxn ang="0">
                    <a:pos x="10" y="49"/>
                  </a:cxn>
                  <a:cxn ang="0">
                    <a:pos x="21" y="29"/>
                  </a:cxn>
                  <a:cxn ang="0">
                    <a:pos x="10" y="9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6" y="5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1" y="4"/>
                  </a:cxn>
                  <a:cxn ang="0">
                    <a:pos x="1" y="1"/>
                  </a:cxn>
                  <a:cxn ang="0">
                    <a:pos x="13" y="0"/>
                  </a:cxn>
                  <a:cxn ang="0">
                    <a:pos x="25" y="23"/>
                  </a:cxn>
                  <a:cxn ang="0">
                    <a:pos x="37" y="0"/>
                  </a:cxn>
                </a:cxnLst>
                <a:rect l="0" t="0" r="r" b="b"/>
                <a:pathLst>
                  <a:path w="45" h="60">
                    <a:moveTo>
                      <a:pt x="37" y="0"/>
                    </a:moveTo>
                    <a:lnTo>
                      <a:pt x="45" y="0"/>
                    </a:lnTo>
                    <a:lnTo>
                      <a:pt x="28" y="27"/>
                    </a:lnTo>
                    <a:lnTo>
                      <a:pt x="45" y="60"/>
                    </a:lnTo>
                    <a:lnTo>
                      <a:pt x="37" y="60"/>
                    </a:lnTo>
                    <a:lnTo>
                      <a:pt x="24" y="34"/>
                    </a:lnTo>
                    <a:lnTo>
                      <a:pt x="15" y="51"/>
                    </a:lnTo>
                    <a:lnTo>
                      <a:pt x="15" y="52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4" y="56"/>
                    </a:lnTo>
                    <a:lnTo>
                      <a:pt x="15" y="56"/>
                    </a:lnTo>
                    <a:lnTo>
                      <a:pt x="17" y="56"/>
                    </a:lnTo>
                    <a:lnTo>
                      <a:pt x="17" y="60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5" y="55"/>
                    </a:lnTo>
                    <a:lnTo>
                      <a:pt x="8" y="53"/>
                    </a:lnTo>
                    <a:lnTo>
                      <a:pt x="10" y="49"/>
                    </a:lnTo>
                    <a:lnTo>
                      <a:pt x="21" y="29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13" y="0"/>
                    </a:lnTo>
                    <a:lnTo>
                      <a:pt x="25" y="23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8" name="Freeform 368"/>
              <p:cNvSpPr>
                <a:spLocks noEditPoints="1"/>
              </p:cNvSpPr>
              <p:nvPr/>
            </p:nvSpPr>
            <p:spPr bwMode="auto">
              <a:xfrm>
                <a:off x="4869" y="1942"/>
                <a:ext cx="42" cy="4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6" y="5"/>
                  </a:cxn>
                  <a:cxn ang="0">
                    <a:pos x="13" y="8"/>
                  </a:cxn>
                  <a:cxn ang="0">
                    <a:pos x="11" y="12"/>
                  </a:cxn>
                  <a:cxn ang="0">
                    <a:pos x="10" y="17"/>
                  </a:cxn>
                  <a:cxn ang="0">
                    <a:pos x="9" y="23"/>
                  </a:cxn>
                  <a:cxn ang="0">
                    <a:pos x="10" y="28"/>
                  </a:cxn>
                  <a:cxn ang="0">
                    <a:pos x="11" y="34"/>
                  </a:cxn>
                  <a:cxn ang="0">
                    <a:pos x="13" y="37"/>
                  </a:cxn>
                  <a:cxn ang="0">
                    <a:pos x="16" y="40"/>
                  </a:cxn>
                  <a:cxn ang="0">
                    <a:pos x="21" y="41"/>
                  </a:cxn>
                  <a:cxn ang="0">
                    <a:pos x="27" y="39"/>
                  </a:cxn>
                  <a:cxn ang="0">
                    <a:pos x="30" y="36"/>
                  </a:cxn>
                  <a:cxn ang="0">
                    <a:pos x="33" y="30"/>
                  </a:cxn>
                  <a:cxn ang="0">
                    <a:pos x="34" y="23"/>
                  </a:cxn>
                  <a:cxn ang="0">
                    <a:pos x="33" y="18"/>
                  </a:cxn>
                  <a:cxn ang="0">
                    <a:pos x="32" y="12"/>
                  </a:cxn>
                  <a:cxn ang="0">
                    <a:pos x="29" y="8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2" y="3"/>
                  </a:cxn>
                  <a:cxn ang="0">
                    <a:pos x="37" y="6"/>
                  </a:cxn>
                  <a:cxn ang="0">
                    <a:pos x="41" y="14"/>
                  </a:cxn>
                  <a:cxn ang="0">
                    <a:pos x="42" y="23"/>
                  </a:cxn>
                  <a:cxn ang="0">
                    <a:pos x="42" y="30"/>
                  </a:cxn>
                  <a:cxn ang="0">
                    <a:pos x="38" y="36"/>
                  </a:cxn>
                  <a:cxn ang="0">
                    <a:pos x="34" y="40"/>
                  </a:cxn>
                  <a:cxn ang="0">
                    <a:pos x="29" y="44"/>
                  </a:cxn>
                  <a:cxn ang="0">
                    <a:pos x="21" y="44"/>
                  </a:cxn>
                  <a:cxn ang="0">
                    <a:pos x="13" y="43"/>
                  </a:cxn>
                  <a:cxn ang="0">
                    <a:pos x="6" y="39"/>
                  </a:cxn>
                  <a:cxn ang="0">
                    <a:pos x="2" y="32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3" y="9"/>
                  </a:cxn>
                  <a:cxn ang="0">
                    <a:pos x="8" y="5"/>
                  </a:cxn>
                  <a:cxn ang="0">
                    <a:pos x="14" y="2"/>
                  </a:cxn>
                  <a:cxn ang="0">
                    <a:pos x="21" y="0"/>
                  </a:cxn>
                </a:cxnLst>
                <a:rect l="0" t="0" r="r" b="b"/>
                <a:pathLst>
                  <a:path w="42" h="44">
                    <a:moveTo>
                      <a:pt x="21" y="4"/>
                    </a:moveTo>
                    <a:lnTo>
                      <a:pt x="16" y="5"/>
                    </a:lnTo>
                    <a:lnTo>
                      <a:pt x="13" y="8"/>
                    </a:lnTo>
                    <a:lnTo>
                      <a:pt x="11" y="12"/>
                    </a:lnTo>
                    <a:lnTo>
                      <a:pt x="10" y="17"/>
                    </a:lnTo>
                    <a:lnTo>
                      <a:pt x="9" y="23"/>
                    </a:lnTo>
                    <a:lnTo>
                      <a:pt x="10" y="28"/>
                    </a:lnTo>
                    <a:lnTo>
                      <a:pt x="11" y="34"/>
                    </a:lnTo>
                    <a:lnTo>
                      <a:pt x="13" y="37"/>
                    </a:lnTo>
                    <a:lnTo>
                      <a:pt x="16" y="40"/>
                    </a:lnTo>
                    <a:lnTo>
                      <a:pt x="21" y="41"/>
                    </a:lnTo>
                    <a:lnTo>
                      <a:pt x="27" y="39"/>
                    </a:lnTo>
                    <a:lnTo>
                      <a:pt x="30" y="36"/>
                    </a:lnTo>
                    <a:lnTo>
                      <a:pt x="33" y="30"/>
                    </a:lnTo>
                    <a:lnTo>
                      <a:pt x="34" y="23"/>
                    </a:lnTo>
                    <a:lnTo>
                      <a:pt x="33" y="18"/>
                    </a:lnTo>
                    <a:lnTo>
                      <a:pt x="32" y="12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1" y="0"/>
                    </a:moveTo>
                    <a:lnTo>
                      <a:pt x="27" y="1"/>
                    </a:lnTo>
                    <a:lnTo>
                      <a:pt x="32" y="3"/>
                    </a:lnTo>
                    <a:lnTo>
                      <a:pt x="37" y="6"/>
                    </a:lnTo>
                    <a:lnTo>
                      <a:pt x="41" y="14"/>
                    </a:lnTo>
                    <a:lnTo>
                      <a:pt x="42" y="23"/>
                    </a:lnTo>
                    <a:lnTo>
                      <a:pt x="42" y="30"/>
                    </a:lnTo>
                    <a:lnTo>
                      <a:pt x="38" y="36"/>
                    </a:lnTo>
                    <a:lnTo>
                      <a:pt x="34" y="40"/>
                    </a:lnTo>
                    <a:lnTo>
                      <a:pt x="29" y="44"/>
                    </a:lnTo>
                    <a:lnTo>
                      <a:pt x="21" y="44"/>
                    </a:lnTo>
                    <a:lnTo>
                      <a:pt x="13" y="43"/>
                    </a:lnTo>
                    <a:lnTo>
                      <a:pt x="6" y="39"/>
                    </a:lnTo>
                    <a:lnTo>
                      <a:pt x="2" y="32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8" y="5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09" name="Freeform 369"/>
              <p:cNvSpPr>
                <a:spLocks/>
              </p:cNvSpPr>
              <p:nvPr/>
            </p:nvSpPr>
            <p:spPr bwMode="auto">
              <a:xfrm>
                <a:off x="4915" y="1944"/>
                <a:ext cx="46" cy="43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2"/>
                  </a:cxn>
                  <a:cxn ang="0">
                    <a:pos x="17" y="29"/>
                  </a:cxn>
                  <a:cxn ang="0">
                    <a:pos x="19" y="34"/>
                  </a:cxn>
                  <a:cxn ang="0">
                    <a:pos x="23" y="36"/>
                  </a:cxn>
                  <a:cxn ang="0">
                    <a:pos x="28" y="37"/>
                  </a:cxn>
                  <a:cxn ang="0">
                    <a:pos x="32" y="37"/>
                  </a:cxn>
                  <a:cxn ang="0">
                    <a:pos x="36" y="35"/>
                  </a:cxn>
                  <a:cxn ang="0">
                    <a:pos x="38" y="32"/>
                  </a:cxn>
                  <a:cxn ang="0">
                    <a:pos x="39" y="29"/>
                  </a:cxn>
                  <a:cxn ang="0">
                    <a:pos x="40" y="26"/>
                  </a:cxn>
                  <a:cxn ang="0">
                    <a:pos x="40" y="10"/>
                  </a:cxn>
                  <a:cxn ang="0">
                    <a:pos x="39" y="8"/>
                  </a:cxn>
                  <a:cxn ang="0">
                    <a:pos x="38" y="6"/>
                  </a:cxn>
                  <a:cxn ang="0">
                    <a:pos x="38" y="5"/>
                  </a:cxn>
                  <a:cxn ang="0">
                    <a:pos x="36" y="4"/>
                  </a:cxn>
                  <a:cxn ang="0">
                    <a:pos x="30" y="4"/>
                  </a:cxn>
                  <a:cxn ang="0">
                    <a:pos x="30" y="1"/>
                  </a:cxn>
                  <a:cxn ang="0">
                    <a:pos x="46" y="0"/>
                  </a:cxn>
                  <a:cxn ang="0">
                    <a:pos x="46" y="27"/>
                  </a:cxn>
                  <a:cxn ang="0">
                    <a:pos x="46" y="31"/>
                  </a:cxn>
                  <a:cxn ang="0">
                    <a:pos x="43" y="36"/>
                  </a:cxn>
                  <a:cxn ang="0">
                    <a:pos x="40" y="40"/>
                  </a:cxn>
                  <a:cxn ang="0">
                    <a:pos x="35" y="42"/>
                  </a:cxn>
                  <a:cxn ang="0">
                    <a:pos x="29" y="43"/>
                  </a:cxn>
                  <a:cxn ang="0">
                    <a:pos x="20" y="42"/>
                  </a:cxn>
                  <a:cxn ang="0">
                    <a:pos x="15" y="38"/>
                  </a:cxn>
                  <a:cxn ang="0">
                    <a:pos x="11" y="34"/>
                  </a:cxn>
                  <a:cxn ang="0">
                    <a:pos x="10" y="28"/>
                  </a:cxn>
                  <a:cxn ang="0">
                    <a:pos x="9" y="20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7" y="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6" y="0"/>
                  </a:cxn>
                </a:cxnLst>
                <a:rect l="0" t="0" r="r" b="b"/>
                <a:pathLst>
                  <a:path w="46" h="43">
                    <a:moveTo>
                      <a:pt x="16" y="0"/>
                    </a:moveTo>
                    <a:lnTo>
                      <a:pt x="16" y="22"/>
                    </a:lnTo>
                    <a:lnTo>
                      <a:pt x="17" y="29"/>
                    </a:lnTo>
                    <a:lnTo>
                      <a:pt x="19" y="34"/>
                    </a:lnTo>
                    <a:lnTo>
                      <a:pt x="23" y="36"/>
                    </a:lnTo>
                    <a:lnTo>
                      <a:pt x="28" y="37"/>
                    </a:lnTo>
                    <a:lnTo>
                      <a:pt x="32" y="37"/>
                    </a:lnTo>
                    <a:lnTo>
                      <a:pt x="36" y="35"/>
                    </a:lnTo>
                    <a:lnTo>
                      <a:pt x="38" y="32"/>
                    </a:lnTo>
                    <a:lnTo>
                      <a:pt x="39" y="29"/>
                    </a:lnTo>
                    <a:lnTo>
                      <a:pt x="40" y="26"/>
                    </a:lnTo>
                    <a:lnTo>
                      <a:pt x="40" y="10"/>
                    </a:lnTo>
                    <a:lnTo>
                      <a:pt x="39" y="8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30" y="1"/>
                    </a:lnTo>
                    <a:lnTo>
                      <a:pt x="46" y="0"/>
                    </a:lnTo>
                    <a:lnTo>
                      <a:pt x="46" y="27"/>
                    </a:lnTo>
                    <a:lnTo>
                      <a:pt x="46" y="31"/>
                    </a:lnTo>
                    <a:lnTo>
                      <a:pt x="43" y="36"/>
                    </a:lnTo>
                    <a:lnTo>
                      <a:pt x="40" y="40"/>
                    </a:lnTo>
                    <a:lnTo>
                      <a:pt x="35" y="42"/>
                    </a:lnTo>
                    <a:lnTo>
                      <a:pt x="29" y="43"/>
                    </a:lnTo>
                    <a:lnTo>
                      <a:pt x="20" y="42"/>
                    </a:lnTo>
                    <a:lnTo>
                      <a:pt x="15" y="38"/>
                    </a:lnTo>
                    <a:lnTo>
                      <a:pt x="11" y="34"/>
                    </a:lnTo>
                    <a:lnTo>
                      <a:pt x="10" y="28"/>
                    </a:lnTo>
                    <a:lnTo>
                      <a:pt x="9" y="2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610" name="Picture 370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5629" y="190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11" name="Picture 371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5629" y="190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12" name="Picture 372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>
                <a:off x="3662" y="2019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13" name="Picture 373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3662" y="2019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14" name="Picture 374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3659" y="2024"/>
                <a:ext cx="6" cy="120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15" name="Picture 375"/>
              <p:cNvPicPr>
                <a:picLocks noChangeAspect="1" noChangeArrowheads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 bwMode="auto">
              <a:xfrm>
                <a:off x="3659" y="2024"/>
                <a:ext cx="6" cy="120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616" name="Freeform 376"/>
              <p:cNvSpPr>
                <a:spLocks noEditPoints="1"/>
              </p:cNvSpPr>
              <p:nvPr/>
            </p:nvSpPr>
            <p:spPr bwMode="auto">
              <a:xfrm>
                <a:off x="3727" y="2050"/>
                <a:ext cx="24" cy="57"/>
              </a:xfrm>
              <a:custGeom>
                <a:avLst/>
                <a:gdLst/>
                <a:ahLst/>
                <a:cxnLst>
                  <a:cxn ang="0">
                    <a:pos x="13" y="15"/>
                  </a:cxn>
                  <a:cxn ang="0">
                    <a:pos x="16" y="15"/>
                  </a:cxn>
                  <a:cxn ang="0">
                    <a:pos x="16" y="47"/>
                  </a:cxn>
                  <a:cxn ang="0">
                    <a:pos x="16" y="50"/>
                  </a:cxn>
                  <a:cxn ang="0">
                    <a:pos x="17" y="52"/>
                  </a:cxn>
                  <a:cxn ang="0">
                    <a:pos x="19" y="54"/>
                  </a:cxn>
                  <a:cxn ang="0">
                    <a:pos x="21" y="54"/>
                  </a:cxn>
                  <a:cxn ang="0">
                    <a:pos x="24" y="55"/>
                  </a:cxn>
                  <a:cxn ang="0">
                    <a:pos x="24" y="57"/>
                  </a:cxn>
                  <a:cxn ang="0">
                    <a:pos x="0" y="57"/>
                  </a:cxn>
                  <a:cxn ang="0">
                    <a:pos x="0" y="55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6" y="53"/>
                  </a:cxn>
                  <a:cxn ang="0">
                    <a:pos x="7" y="52"/>
                  </a:cxn>
                  <a:cxn ang="0">
                    <a:pos x="8" y="50"/>
                  </a:cxn>
                  <a:cxn ang="0">
                    <a:pos x="8" y="24"/>
                  </a:cxn>
                  <a:cxn ang="0">
                    <a:pos x="7" y="22"/>
                  </a:cxn>
                  <a:cxn ang="0">
                    <a:pos x="6" y="21"/>
                  </a:cxn>
                  <a:cxn ang="0">
                    <a:pos x="5" y="20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0" y="16"/>
                  </a:cxn>
                  <a:cxn ang="0">
                    <a:pos x="13" y="15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7" y="3"/>
                  </a:cxn>
                  <a:cxn ang="0">
                    <a:pos x="17" y="8"/>
                  </a:cxn>
                  <a:cxn ang="0">
                    <a:pos x="16" y="9"/>
                  </a:cxn>
                  <a:cxn ang="0">
                    <a:pos x="14" y="10"/>
                  </a:cxn>
                  <a:cxn ang="0">
                    <a:pos x="12" y="11"/>
                  </a:cxn>
                  <a:cxn ang="0">
                    <a:pos x="10" y="10"/>
                  </a:cxn>
                  <a:cxn ang="0">
                    <a:pos x="8" y="9"/>
                  </a:cxn>
                  <a:cxn ang="0">
                    <a:pos x="7" y="7"/>
                  </a:cxn>
                  <a:cxn ang="0">
                    <a:pos x="6" y="5"/>
                  </a:cxn>
                  <a:cxn ang="0">
                    <a:pos x="7" y="3"/>
                  </a:cxn>
                  <a:cxn ang="0">
                    <a:pos x="8" y="2"/>
                  </a:cxn>
                  <a:cxn ang="0">
                    <a:pos x="12" y="0"/>
                  </a:cxn>
                </a:cxnLst>
                <a:rect l="0" t="0" r="r" b="b"/>
                <a:pathLst>
                  <a:path w="24" h="57">
                    <a:moveTo>
                      <a:pt x="13" y="15"/>
                    </a:moveTo>
                    <a:lnTo>
                      <a:pt x="16" y="15"/>
                    </a:lnTo>
                    <a:lnTo>
                      <a:pt x="16" y="47"/>
                    </a:lnTo>
                    <a:lnTo>
                      <a:pt x="16" y="50"/>
                    </a:lnTo>
                    <a:lnTo>
                      <a:pt x="17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4" y="55"/>
                    </a:lnTo>
                    <a:lnTo>
                      <a:pt x="24" y="57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6" y="53"/>
                    </a:lnTo>
                    <a:lnTo>
                      <a:pt x="7" y="52"/>
                    </a:lnTo>
                    <a:lnTo>
                      <a:pt x="8" y="50"/>
                    </a:lnTo>
                    <a:lnTo>
                      <a:pt x="8" y="24"/>
                    </a:lnTo>
                    <a:lnTo>
                      <a:pt x="7" y="22"/>
                    </a:lnTo>
                    <a:lnTo>
                      <a:pt x="6" y="21"/>
                    </a:lnTo>
                    <a:lnTo>
                      <a:pt x="5" y="20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3" y="15"/>
                    </a:lnTo>
                    <a:close/>
                    <a:moveTo>
                      <a:pt x="12" y="0"/>
                    </a:moveTo>
                    <a:lnTo>
                      <a:pt x="14" y="0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2" y="11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17" name="Freeform 377"/>
              <p:cNvSpPr>
                <a:spLocks/>
              </p:cNvSpPr>
              <p:nvPr/>
            </p:nvSpPr>
            <p:spPr bwMode="auto">
              <a:xfrm>
                <a:off x="3752" y="2064"/>
                <a:ext cx="80" cy="43"/>
              </a:xfrm>
              <a:custGeom>
                <a:avLst/>
                <a:gdLst/>
                <a:ahLst/>
                <a:cxnLst>
                  <a:cxn ang="0">
                    <a:pos x="37" y="1"/>
                  </a:cxn>
                  <a:cxn ang="0">
                    <a:pos x="44" y="7"/>
                  </a:cxn>
                  <a:cxn ang="0">
                    <a:pos x="61" y="0"/>
                  </a:cxn>
                  <a:cxn ang="0">
                    <a:pos x="69" y="3"/>
                  </a:cxn>
                  <a:cxn ang="0">
                    <a:pos x="72" y="12"/>
                  </a:cxn>
                  <a:cxn ang="0">
                    <a:pos x="72" y="36"/>
                  </a:cxn>
                  <a:cxn ang="0">
                    <a:pos x="75" y="40"/>
                  </a:cxn>
                  <a:cxn ang="0">
                    <a:pos x="80" y="41"/>
                  </a:cxn>
                  <a:cxn ang="0">
                    <a:pos x="57" y="43"/>
                  </a:cxn>
                  <a:cxn ang="0">
                    <a:pos x="58" y="40"/>
                  </a:cxn>
                  <a:cxn ang="0">
                    <a:pos x="62" y="39"/>
                  </a:cxn>
                  <a:cxn ang="0">
                    <a:pos x="64" y="36"/>
                  </a:cxn>
                  <a:cxn ang="0">
                    <a:pos x="63" y="9"/>
                  </a:cxn>
                  <a:cxn ang="0">
                    <a:pos x="61" y="6"/>
                  </a:cxn>
                  <a:cxn ang="0">
                    <a:pos x="57" y="5"/>
                  </a:cxn>
                  <a:cxn ang="0">
                    <a:pos x="44" y="10"/>
                  </a:cxn>
                  <a:cxn ang="0">
                    <a:pos x="45" y="36"/>
                  </a:cxn>
                  <a:cxn ang="0">
                    <a:pos x="46" y="39"/>
                  </a:cxn>
                  <a:cxn ang="0">
                    <a:pos x="51" y="43"/>
                  </a:cxn>
                  <a:cxn ang="0">
                    <a:pos x="29" y="41"/>
                  </a:cxn>
                  <a:cxn ang="0">
                    <a:pos x="32" y="40"/>
                  </a:cxn>
                  <a:cxn ang="0">
                    <a:pos x="35" y="38"/>
                  </a:cxn>
                  <a:cxn ang="0">
                    <a:pos x="36" y="14"/>
                  </a:cxn>
                  <a:cxn ang="0">
                    <a:pos x="35" y="9"/>
                  </a:cxn>
                  <a:cxn ang="0">
                    <a:pos x="33" y="5"/>
                  </a:cxn>
                  <a:cxn ang="0">
                    <a:pos x="29" y="5"/>
                  </a:cxn>
                  <a:cxn ang="0">
                    <a:pos x="16" y="10"/>
                  </a:cxn>
                  <a:cxn ang="0">
                    <a:pos x="17" y="38"/>
                  </a:cxn>
                  <a:cxn ang="0">
                    <a:pos x="22" y="40"/>
                  </a:cxn>
                  <a:cxn ang="0">
                    <a:pos x="23" y="43"/>
                  </a:cxn>
                  <a:cxn ang="0">
                    <a:pos x="0" y="41"/>
                  </a:cxn>
                  <a:cxn ang="0">
                    <a:pos x="5" y="40"/>
                  </a:cxn>
                  <a:cxn ang="0">
                    <a:pos x="8" y="36"/>
                  </a:cxn>
                  <a:cxn ang="0">
                    <a:pos x="8" y="13"/>
                  </a:cxn>
                  <a:cxn ang="0">
                    <a:pos x="7" y="8"/>
                  </a:cxn>
                  <a:cxn ang="0">
                    <a:pos x="5" y="6"/>
                  </a:cxn>
                  <a:cxn ang="0">
                    <a:pos x="0" y="5"/>
                  </a:cxn>
                  <a:cxn ang="0">
                    <a:pos x="13" y="1"/>
                  </a:cxn>
                  <a:cxn ang="0">
                    <a:pos x="16" y="7"/>
                  </a:cxn>
                  <a:cxn ang="0">
                    <a:pos x="32" y="0"/>
                  </a:cxn>
                </a:cxnLst>
                <a:rect l="0" t="0" r="r" b="b"/>
                <a:pathLst>
                  <a:path w="80" h="43">
                    <a:moveTo>
                      <a:pt x="32" y="0"/>
                    </a:moveTo>
                    <a:lnTo>
                      <a:pt x="37" y="1"/>
                    </a:lnTo>
                    <a:lnTo>
                      <a:pt x="42" y="4"/>
                    </a:lnTo>
                    <a:lnTo>
                      <a:pt x="44" y="7"/>
                    </a:lnTo>
                    <a:lnTo>
                      <a:pt x="53" y="2"/>
                    </a:lnTo>
                    <a:lnTo>
                      <a:pt x="61" y="0"/>
                    </a:lnTo>
                    <a:lnTo>
                      <a:pt x="65" y="1"/>
                    </a:lnTo>
                    <a:lnTo>
                      <a:pt x="69" y="3"/>
                    </a:lnTo>
                    <a:lnTo>
                      <a:pt x="71" y="7"/>
                    </a:lnTo>
                    <a:lnTo>
                      <a:pt x="72" y="12"/>
                    </a:lnTo>
                    <a:lnTo>
                      <a:pt x="72" y="33"/>
                    </a:lnTo>
                    <a:lnTo>
                      <a:pt x="72" y="36"/>
                    </a:lnTo>
                    <a:lnTo>
                      <a:pt x="73" y="38"/>
                    </a:lnTo>
                    <a:lnTo>
                      <a:pt x="75" y="40"/>
                    </a:lnTo>
                    <a:lnTo>
                      <a:pt x="77" y="40"/>
                    </a:lnTo>
                    <a:lnTo>
                      <a:pt x="80" y="41"/>
                    </a:lnTo>
                    <a:lnTo>
                      <a:pt x="80" y="43"/>
                    </a:lnTo>
                    <a:lnTo>
                      <a:pt x="57" y="43"/>
                    </a:lnTo>
                    <a:lnTo>
                      <a:pt x="57" y="41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2" y="39"/>
                    </a:lnTo>
                    <a:lnTo>
                      <a:pt x="63" y="38"/>
                    </a:lnTo>
                    <a:lnTo>
                      <a:pt x="64" y="36"/>
                    </a:lnTo>
                    <a:lnTo>
                      <a:pt x="64" y="11"/>
                    </a:lnTo>
                    <a:lnTo>
                      <a:pt x="63" y="9"/>
                    </a:lnTo>
                    <a:lnTo>
                      <a:pt x="62" y="7"/>
                    </a:lnTo>
                    <a:lnTo>
                      <a:pt x="61" y="6"/>
                    </a:lnTo>
                    <a:lnTo>
                      <a:pt x="59" y="5"/>
                    </a:lnTo>
                    <a:lnTo>
                      <a:pt x="57" y="5"/>
                    </a:lnTo>
                    <a:lnTo>
                      <a:pt x="51" y="6"/>
                    </a:lnTo>
                    <a:lnTo>
                      <a:pt x="44" y="10"/>
                    </a:lnTo>
                    <a:lnTo>
                      <a:pt x="44" y="33"/>
                    </a:lnTo>
                    <a:lnTo>
                      <a:pt x="45" y="36"/>
                    </a:lnTo>
                    <a:lnTo>
                      <a:pt x="45" y="38"/>
                    </a:lnTo>
                    <a:lnTo>
                      <a:pt x="46" y="39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39"/>
                    </a:lnTo>
                    <a:lnTo>
                      <a:pt x="35" y="38"/>
                    </a:lnTo>
                    <a:lnTo>
                      <a:pt x="36" y="36"/>
                    </a:lnTo>
                    <a:lnTo>
                      <a:pt x="36" y="14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3" y="6"/>
                    </a:lnTo>
                    <a:lnTo>
                      <a:pt x="16" y="10"/>
                    </a:lnTo>
                    <a:lnTo>
                      <a:pt x="16" y="36"/>
                    </a:lnTo>
                    <a:lnTo>
                      <a:pt x="17" y="38"/>
                    </a:lnTo>
                    <a:lnTo>
                      <a:pt x="18" y="39"/>
                    </a:lnTo>
                    <a:lnTo>
                      <a:pt x="22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7" y="38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6" y="7"/>
                    </a:lnTo>
                    <a:lnTo>
                      <a:pt x="24" y="2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18" name="Freeform 378"/>
              <p:cNvSpPr>
                <a:spLocks noEditPoints="1"/>
              </p:cNvSpPr>
              <p:nvPr/>
            </p:nvSpPr>
            <p:spPr bwMode="auto">
              <a:xfrm>
                <a:off x="3835" y="2064"/>
                <a:ext cx="48" cy="44"/>
              </a:xfrm>
              <a:custGeom>
                <a:avLst/>
                <a:gdLst/>
                <a:ahLst/>
                <a:cxnLst>
                  <a:cxn ang="0">
                    <a:pos x="20" y="23"/>
                  </a:cxn>
                  <a:cxn ang="0">
                    <a:pos x="10" y="28"/>
                  </a:cxn>
                  <a:cxn ang="0">
                    <a:pos x="9" y="34"/>
                  </a:cxn>
                  <a:cxn ang="0">
                    <a:pos x="12" y="38"/>
                  </a:cxn>
                  <a:cxn ang="0">
                    <a:pos x="16" y="40"/>
                  </a:cxn>
                  <a:cxn ang="0">
                    <a:pos x="29" y="33"/>
                  </a:cxn>
                  <a:cxn ang="0">
                    <a:pos x="21" y="0"/>
                  </a:cxn>
                  <a:cxn ang="0">
                    <a:pos x="33" y="3"/>
                  </a:cxn>
                  <a:cxn ang="0">
                    <a:pos x="38" y="13"/>
                  </a:cxn>
                  <a:cxn ang="0">
                    <a:pos x="38" y="38"/>
                  </a:cxn>
                  <a:cxn ang="0">
                    <a:pos x="43" y="40"/>
                  </a:cxn>
                  <a:cxn ang="0">
                    <a:pos x="46" y="38"/>
                  </a:cxn>
                  <a:cxn ang="0">
                    <a:pos x="46" y="42"/>
                  </a:cxn>
                  <a:cxn ang="0">
                    <a:pos x="41" y="44"/>
                  </a:cxn>
                  <a:cxn ang="0">
                    <a:pos x="35" y="43"/>
                  </a:cxn>
                  <a:cxn ang="0">
                    <a:pos x="29" y="37"/>
                  </a:cxn>
                  <a:cxn ang="0">
                    <a:pos x="14" y="44"/>
                  </a:cxn>
                  <a:cxn ang="0">
                    <a:pos x="4" y="41"/>
                  </a:cxn>
                  <a:cxn ang="0">
                    <a:pos x="0" y="33"/>
                  </a:cxn>
                  <a:cxn ang="0">
                    <a:pos x="7" y="23"/>
                  </a:cxn>
                  <a:cxn ang="0">
                    <a:pos x="20" y="20"/>
                  </a:cxn>
                  <a:cxn ang="0">
                    <a:pos x="29" y="12"/>
                  </a:cxn>
                  <a:cxn ang="0">
                    <a:pos x="25" y="4"/>
                  </a:cxn>
                  <a:cxn ang="0">
                    <a:pos x="17" y="4"/>
                  </a:cxn>
                  <a:cxn ang="0">
                    <a:pos x="12" y="5"/>
                  </a:cxn>
                  <a:cxn ang="0">
                    <a:pos x="11" y="10"/>
                  </a:cxn>
                  <a:cxn ang="0">
                    <a:pos x="9" y="14"/>
                  </a:cxn>
                  <a:cxn ang="0">
                    <a:pos x="5" y="15"/>
                  </a:cxn>
                  <a:cxn ang="0">
                    <a:pos x="3" y="13"/>
                  </a:cxn>
                  <a:cxn ang="0">
                    <a:pos x="2" y="9"/>
                  </a:cxn>
                  <a:cxn ang="0">
                    <a:pos x="9" y="3"/>
                  </a:cxn>
                  <a:cxn ang="0">
                    <a:pos x="21" y="0"/>
                  </a:cxn>
                </a:cxnLst>
                <a:rect l="0" t="0" r="r" b="b"/>
                <a:pathLst>
                  <a:path w="48" h="44">
                    <a:moveTo>
                      <a:pt x="29" y="22"/>
                    </a:moveTo>
                    <a:lnTo>
                      <a:pt x="20" y="23"/>
                    </a:lnTo>
                    <a:lnTo>
                      <a:pt x="14" y="25"/>
                    </a:lnTo>
                    <a:lnTo>
                      <a:pt x="10" y="28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22" y="38"/>
                    </a:lnTo>
                    <a:lnTo>
                      <a:pt x="29" y="33"/>
                    </a:lnTo>
                    <a:lnTo>
                      <a:pt x="29" y="22"/>
                    </a:lnTo>
                    <a:close/>
                    <a:moveTo>
                      <a:pt x="21" y="0"/>
                    </a:moveTo>
                    <a:lnTo>
                      <a:pt x="27" y="1"/>
                    </a:lnTo>
                    <a:lnTo>
                      <a:pt x="33" y="3"/>
                    </a:lnTo>
                    <a:lnTo>
                      <a:pt x="36" y="7"/>
                    </a:lnTo>
                    <a:lnTo>
                      <a:pt x="38" y="13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1" y="40"/>
                    </a:lnTo>
                    <a:lnTo>
                      <a:pt x="43" y="40"/>
                    </a:lnTo>
                    <a:lnTo>
                      <a:pt x="44" y="39"/>
                    </a:lnTo>
                    <a:lnTo>
                      <a:pt x="46" y="38"/>
                    </a:lnTo>
                    <a:lnTo>
                      <a:pt x="48" y="41"/>
                    </a:lnTo>
                    <a:lnTo>
                      <a:pt x="46" y="42"/>
                    </a:lnTo>
                    <a:lnTo>
                      <a:pt x="44" y="43"/>
                    </a:lnTo>
                    <a:lnTo>
                      <a:pt x="41" y="44"/>
                    </a:lnTo>
                    <a:lnTo>
                      <a:pt x="39" y="44"/>
                    </a:lnTo>
                    <a:lnTo>
                      <a:pt x="35" y="43"/>
                    </a:lnTo>
                    <a:lnTo>
                      <a:pt x="32" y="41"/>
                    </a:lnTo>
                    <a:lnTo>
                      <a:pt x="29" y="37"/>
                    </a:lnTo>
                    <a:lnTo>
                      <a:pt x="22" y="43"/>
                    </a:lnTo>
                    <a:lnTo>
                      <a:pt x="14" y="44"/>
                    </a:lnTo>
                    <a:lnTo>
                      <a:pt x="8" y="43"/>
                    </a:lnTo>
                    <a:lnTo>
                      <a:pt x="4" y="41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2" y="28"/>
                    </a:lnTo>
                    <a:lnTo>
                      <a:pt x="7" y="23"/>
                    </a:lnTo>
                    <a:lnTo>
                      <a:pt x="15" y="21"/>
                    </a:lnTo>
                    <a:lnTo>
                      <a:pt x="20" y="20"/>
                    </a:lnTo>
                    <a:lnTo>
                      <a:pt x="29" y="18"/>
                    </a:lnTo>
                    <a:lnTo>
                      <a:pt x="29" y="12"/>
                    </a:lnTo>
                    <a:lnTo>
                      <a:pt x="28" y="7"/>
                    </a:lnTo>
                    <a:lnTo>
                      <a:pt x="25" y="4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3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19" name="Freeform 379"/>
              <p:cNvSpPr>
                <a:spLocks noEditPoints="1"/>
              </p:cNvSpPr>
              <p:nvPr/>
            </p:nvSpPr>
            <p:spPr bwMode="auto">
              <a:xfrm>
                <a:off x="3884" y="2058"/>
                <a:ext cx="45" cy="70"/>
              </a:xfrm>
              <a:custGeom>
                <a:avLst/>
                <a:gdLst/>
                <a:ahLst/>
                <a:cxnLst>
                  <a:cxn ang="0">
                    <a:pos x="9" y="52"/>
                  </a:cxn>
                  <a:cxn ang="0">
                    <a:pos x="5" y="56"/>
                  </a:cxn>
                  <a:cxn ang="0">
                    <a:pos x="5" y="61"/>
                  </a:cxn>
                  <a:cxn ang="0">
                    <a:pos x="8" y="64"/>
                  </a:cxn>
                  <a:cxn ang="0">
                    <a:pos x="16" y="66"/>
                  </a:cxn>
                  <a:cxn ang="0">
                    <a:pos x="26" y="66"/>
                  </a:cxn>
                  <a:cxn ang="0">
                    <a:pos x="35" y="64"/>
                  </a:cxn>
                  <a:cxn ang="0">
                    <a:pos x="38" y="58"/>
                  </a:cxn>
                  <a:cxn ang="0">
                    <a:pos x="37" y="55"/>
                  </a:cxn>
                  <a:cxn ang="0">
                    <a:pos x="33" y="53"/>
                  </a:cxn>
                  <a:cxn ang="0">
                    <a:pos x="12" y="51"/>
                  </a:cxn>
                  <a:cxn ang="0">
                    <a:pos x="17" y="10"/>
                  </a:cxn>
                  <a:cxn ang="0">
                    <a:pos x="13" y="16"/>
                  </a:cxn>
                  <a:cxn ang="0">
                    <a:pos x="14" y="28"/>
                  </a:cxn>
                  <a:cxn ang="0">
                    <a:pos x="22" y="34"/>
                  </a:cxn>
                  <a:cxn ang="0">
                    <a:pos x="30" y="28"/>
                  </a:cxn>
                  <a:cxn ang="0">
                    <a:pos x="30" y="15"/>
                  </a:cxn>
                  <a:cxn ang="0">
                    <a:pos x="22" y="9"/>
                  </a:cxn>
                  <a:cxn ang="0">
                    <a:pos x="42" y="0"/>
                  </a:cxn>
                  <a:cxn ang="0">
                    <a:pos x="44" y="2"/>
                  </a:cxn>
                  <a:cxn ang="0">
                    <a:pos x="44" y="7"/>
                  </a:cxn>
                  <a:cxn ang="0">
                    <a:pos x="40" y="7"/>
                  </a:cxn>
                  <a:cxn ang="0">
                    <a:pos x="37" y="5"/>
                  </a:cxn>
                  <a:cxn ang="0">
                    <a:pos x="32" y="9"/>
                  </a:cxn>
                  <a:cxn ang="0">
                    <a:pos x="39" y="17"/>
                  </a:cxn>
                  <a:cxn ang="0">
                    <a:pos x="38" y="28"/>
                  </a:cxn>
                  <a:cxn ang="0">
                    <a:pos x="29" y="36"/>
                  </a:cxn>
                  <a:cxn ang="0">
                    <a:pos x="17" y="36"/>
                  </a:cxn>
                  <a:cxn ang="0">
                    <a:pos x="11" y="36"/>
                  </a:cxn>
                  <a:cxn ang="0">
                    <a:pos x="10" y="39"/>
                  </a:cxn>
                  <a:cxn ang="0">
                    <a:pos x="11" y="42"/>
                  </a:cxn>
                  <a:cxn ang="0">
                    <a:pos x="15" y="43"/>
                  </a:cxn>
                  <a:cxn ang="0">
                    <a:pos x="36" y="46"/>
                  </a:cxn>
                  <a:cxn ang="0">
                    <a:pos x="43" y="52"/>
                  </a:cxn>
                  <a:cxn ang="0">
                    <a:pos x="44" y="61"/>
                  </a:cxn>
                  <a:cxn ang="0">
                    <a:pos x="36" y="67"/>
                  </a:cxn>
                  <a:cxn ang="0">
                    <a:pos x="21" y="70"/>
                  </a:cxn>
                  <a:cxn ang="0">
                    <a:pos x="8" y="68"/>
                  </a:cxn>
                  <a:cxn ang="0">
                    <a:pos x="3" y="65"/>
                  </a:cxn>
                  <a:cxn ang="0">
                    <a:pos x="0" y="61"/>
                  </a:cxn>
                  <a:cxn ang="0">
                    <a:pos x="1" y="55"/>
                  </a:cxn>
                  <a:cxn ang="0">
                    <a:pos x="5" y="52"/>
                  </a:cxn>
                  <a:cxn ang="0">
                    <a:pos x="6" y="49"/>
                  </a:cxn>
                  <a:cxn ang="0">
                    <a:pos x="3" y="45"/>
                  </a:cxn>
                  <a:cxn ang="0">
                    <a:pos x="3" y="40"/>
                  </a:cxn>
                  <a:cxn ang="0">
                    <a:pos x="5" y="37"/>
                  </a:cxn>
                  <a:cxn ang="0">
                    <a:pos x="11" y="34"/>
                  </a:cxn>
                  <a:cxn ang="0">
                    <a:pos x="5" y="26"/>
                  </a:cxn>
                  <a:cxn ang="0">
                    <a:pos x="5" y="15"/>
                  </a:cxn>
                  <a:cxn ang="0">
                    <a:pos x="15" y="7"/>
                  </a:cxn>
                  <a:cxn ang="0">
                    <a:pos x="24" y="7"/>
                  </a:cxn>
                  <a:cxn ang="0">
                    <a:pos x="33" y="3"/>
                  </a:cxn>
                  <a:cxn ang="0">
                    <a:pos x="40" y="0"/>
                  </a:cxn>
                </a:cxnLst>
                <a:rect l="0" t="0" r="r" b="b"/>
                <a:pathLst>
                  <a:path w="45" h="70">
                    <a:moveTo>
                      <a:pt x="12" y="51"/>
                    </a:moveTo>
                    <a:lnTo>
                      <a:pt x="9" y="52"/>
                    </a:lnTo>
                    <a:lnTo>
                      <a:pt x="6" y="54"/>
                    </a:lnTo>
                    <a:lnTo>
                      <a:pt x="5" y="56"/>
                    </a:lnTo>
                    <a:lnTo>
                      <a:pt x="5" y="58"/>
                    </a:lnTo>
                    <a:lnTo>
                      <a:pt x="5" y="61"/>
                    </a:lnTo>
                    <a:lnTo>
                      <a:pt x="6" y="63"/>
                    </a:lnTo>
                    <a:lnTo>
                      <a:pt x="8" y="64"/>
                    </a:lnTo>
                    <a:lnTo>
                      <a:pt x="11" y="65"/>
                    </a:lnTo>
                    <a:lnTo>
                      <a:pt x="16" y="66"/>
                    </a:lnTo>
                    <a:lnTo>
                      <a:pt x="22" y="67"/>
                    </a:lnTo>
                    <a:lnTo>
                      <a:pt x="26" y="66"/>
                    </a:lnTo>
                    <a:lnTo>
                      <a:pt x="31" y="66"/>
                    </a:lnTo>
                    <a:lnTo>
                      <a:pt x="35" y="64"/>
                    </a:lnTo>
                    <a:lnTo>
                      <a:pt x="37" y="61"/>
                    </a:lnTo>
                    <a:lnTo>
                      <a:pt x="38" y="58"/>
                    </a:lnTo>
                    <a:lnTo>
                      <a:pt x="38" y="57"/>
                    </a:lnTo>
                    <a:lnTo>
                      <a:pt x="37" y="55"/>
                    </a:lnTo>
                    <a:lnTo>
                      <a:pt x="35" y="54"/>
                    </a:lnTo>
                    <a:lnTo>
                      <a:pt x="33" y="53"/>
                    </a:lnTo>
                    <a:lnTo>
                      <a:pt x="30" y="53"/>
                    </a:lnTo>
                    <a:lnTo>
                      <a:pt x="12" y="51"/>
                    </a:lnTo>
                    <a:close/>
                    <a:moveTo>
                      <a:pt x="22" y="9"/>
                    </a:moveTo>
                    <a:lnTo>
                      <a:pt x="17" y="10"/>
                    </a:lnTo>
                    <a:lnTo>
                      <a:pt x="15" y="13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4" y="28"/>
                    </a:lnTo>
                    <a:lnTo>
                      <a:pt x="17" y="32"/>
                    </a:lnTo>
                    <a:lnTo>
                      <a:pt x="22" y="34"/>
                    </a:lnTo>
                    <a:lnTo>
                      <a:pt x="27" y="32"/>
                    </a:lnTo>
                    <a:lnTo>
                      <a:pt x="30" y="28"/>
                    </a:lnTo>
                    <a:lnTo>
                      <a:pt x="31" y="21"/>
                    </a:lnTo>
                    <a:lnTo>
                      <a:pt x="30" y="15"/>
                    </a:lnTo>
                    <a:lnTo>
                      <a:pt x="27" y="10"/>
                    </a:lnTo>
                    <a:lnTo>
                      <a:pt x="22" y="9"/>
                    </a:lnTo>
                    <a:close/>
                    <a:moveTo>
                      <a:pt x="40" y="0"/>
                    </a:moveTo>
                    <a:lnTo>
                      <a:pt x="42" y="0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4"/>
                    </a:lnTo>
                    <a:lnTo>
                      <a:pt x="44" y="7"/>
                    </a:lnTo>
                    <a:lnTo>
                      <a:pt x="43" y="7"/>
                    </a:lnTo>
                    <a:lnTo>
                      <a:pt x="40" y="7"/>
                    </a:lnTo>
                    <a:lnTo>
                      <a:pt x="38" y="6"/>
                    </a:lnTo>
                    <a:lnTo>
                      <a:pt x="37" y="5"/>
                    </a:lnTo>
                    <a:lnTo>
                      <a:pt x="35" y="6"/>
                    </a:lnTo>
                    <a:lnTo>
                      <a:pt x="32" y="9"/>
                    </a:lnTo>
                    <a:lnTo>
                      <a:pt x="36" y="13"/>
                    </a:lnTo>
                    <a:lnTo>
                      <a:pt x="39" y="17"/>
                    </a:lnTo>
                    <a:lnTo>
                      <a:pt x="40" y="21"/>
                    </a:lnTo>
                    <a:lnTo>
                      <a:pt x="38" y="28"/>
                    </a:lnTo>
                    <a:lnTo>
                      <a:pt x="34" y="32"/>
                    </a:lnTo>
                    <a:lnTo>
                      <a:pt x="29" y="36"/>
                    </a:lnTo>
                    <a:lnTo>
                      <a:pt x="21" y="36"/>
                    </a:lnTo>
                    <a:lnTo>
                      <a:pt x="17" y="36"/>
                    </a:lnTo>
                    <a:lnTo>
                      <a:pt x="13" y="35"/>
                    </a:lnTo>
                    <a:lnTo>
                      <a:pt x="11" y="36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0" y="40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5" y="43"/>
                    </a:lnTo>
                    <a:lnTo>
                      <a:pt x="32" y="45"/>
                    </a:lnTo>
                    <a:lnTo>
                      <a:pt x="36" y="46"/>
                    </a:lnTo>
                    <a:lnTo>
                      <a:pt x="41" y="49"/>
                    </a:lnTo>
                    <a:lnTo>
                      <a:pt x="43" y="52"/>
                    </a:lnTo>
                    <a:lnTo>
                      <a:pt x="44" y="56"/>
                    </a:lnTo>
                    <a:lnTo>
                      <a:pt x="44" y="61"/>
                    </a:lnTo>
                    <a:lnTo>
                      <a:pt x="41" y="65"/>
                    </a:lnTo>
                    <a:lnTo>
                      <a:pt x="36" y="67"/>
                    </a:lnTo>
                    <a:lnTo>
                      <a:pt x="29" y="70"/>
                    </a:lnTo>
                    <a:lnTo>
                      <a:pt x="21" y="70"/>
                    </a:lnTo>
                    <a:lnTo>
                      <a:pt x="14" y="70"/>
                    </a:lnTo>
                    <a:lnTo>
                      <a:pt x="8" y="68"/>
                    </a:lnTo>
                    <a:lnTo>
                      <a:pt x="5" y="67"/>
                    </a:lnTo>
                    <a:lnTo>
                      <a:pt x="3" y="65"/>
                    </a:lnTo>
                    <a:lnTo>
                      <a:pt x="1" y="64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1" y="55"/>
                    </a:lnTo>
                    <a:lnTo>
                      <a:pt x="3" y="53"/>
                    </a:lnTo>
                    <a:lnTo>
                      <a:pt x="5" y="52"/>
                    </a:lnTo>
                    <a:lnTo>
                      <a:pt x="8" y="50"/>
                    </a:lnTo>
                    <a:lnTo>
                      <a:pt x="6" y="49"/>
                    </a:lnTo>
                    <a:lnTo>
                      <a:pt x="4" y="47"/>
                    </a:lnTo>
                    <a:lnTo>
                      <a:pt x="3" y="45"/>
                    </a:lnTo>
                    <a:lnTo>
                      <a:pt x="2" y="43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5" y="37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7" y="31"/>
                    </a:lnTo>
                    <a:lnTo>
                      <a:pt x="5" y="26"/>
                    </a:lnTo>
                    <a:lnTo>
                      <a:pt x="4" y="21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5" y="7"/>
                    </a:lnTo>
                    <a:lnTo>
                      <a:pt x="22" y="6"/>
                    </a:lnTo>
                    <a:lnTo>
                      <a:pt x="24" y="7"/>
                    </a:lnTo>
                    <a:lnTo>
                      <a:pt x="30" y="8"/>
                    </a:lnTo>
                    <a:lnTo>
                      <a:pt x="33" y="3"/>
                    </a:lnTo>
                    <a:lnTo>
                      <a:pt x="36" y="1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20" name="Freeform 380"/>
              <p:cNvSpPr>
                <a:spLocks noEditPoints="1"/>
              </p:cNvSpPr>
              <p:nvPr/>
            </p:nvSpPr>
            <p:spPr bwMode="auto">
              <a:xfrm>
                <a:off x="3932" y="2064"/>
                <a:ext cx="39" cy="44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5" y="5"/>
                  </a:cxn>
                  <a:cxn ang="0">
                    <a:pos x="11" y="9"/>
                  </a:cxn>
                  <a:cxn ang="0">
                    <a:pos x="9" y="15"/>
                  </a:cxn>
                  <a:cxn ang="0">
                    <a:pos x="30" y="15"/>
                  </a:cxn>
                  <a:cxn ang="0">
                    <a:pos x="29" y="9"/>
                  </a:cxn>
                  <a:cxn ang="0">
                    <a:pos x="25" y="5"/>
                  </a:cxn>
                  <a:cxn ang="0">
                    <a:pos x="20" y="4"/>
                  </a:cxn>
                  <a:cxn ang="0">
                    <a:pos x="20" y="0"/>
                  </a:cxn>
                  <a:cxn ang="0">
                    <a:pos x="28" y="1"/>
                  </a:cxn>
                  <a:cxn ang="0">
                    <a:pos x="33" y="5"/>
                  </a:cxn>
                  <a:cxn ang="0">
                    <a:pos x="38" y="10"/>
                  </a:cxn>
                  <a:cxn ang="0">
                    <a:pos x="39" y="18"/>
                  </a:cxn>
                  <a:cxn ang="0">
                    <a:pos x="9" y="18"/>
                  </a:cxn>
                  <a:cxn ang="0">
                    <a:pos x="9" y="26"/>
                  </a:cxn>
                  <a:cxn ang="0">
                    <a:pos x="11" y="31"/>
                  </a:cxn>
                  <a:cxn ang="0">
                    <a:pos x="14" y="36"/>
                  </a:cxn>
                  <a:cxn ang="0">
                    <a:pos x="18" y="39"/>
                  </a:cxn>
                  <a:cxn ang="0">
                    <a:pos x="23" y="40"/>
                  </a:cxn>
                  <a:cxn ang="0">
                    <a:pos x="28" y="39"/>
                  </a:cxn>
                  <a:cxn ang="0">
                    <a:pos x="33" y="36"/>
                  </a:cxn>
                  <a:cxn ang="0">
                    <a:pos x="36" y="31"/>
                  </a:cxn>
                  <a:cxn ang="0">
                    <a:pos x="39" y="33"/>
                  </a:cxn>
                  <a:cxn ang="0">
                    <a:pos x="34" y="39"/>
                  </a:cxn>
                  <a:cxn ang="0">
                    <a:pos x="28" y="43"/>
                  </a:cxn>
                  <a:cxn ang="0">
                    <a:pos x="21" y="44"/>
                  </a:cxn>
                  <a:cxn ang="0">
                    <a:pos x="14" y="43"/>
                  </a:cxn>
                  <a:cxn ang="0">
                    <a:pos x="8" y="40"/>
                  </a:cxn>
                  <a:cxn ang="0">
                    <a:pos x="3" y="35"/>
                  </a:cxn>
                  <a:cxn ang="0">
                    <a:pos x="1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5" y="6"/>
                  </a:cxn>
                  <a:cxn ang="0">
                    <a:pos x="9" y="3"/>
                  </a:cxn>
                  <a:cxn ang="0">
                    <a:pos x="14" y="1"/>
                  </a:cxn>
                  <a:cxn ang="0">
                    <a:pos x="20" y="0"/>
                  </a:cxn>
                </a:cxnLst>
                <a:rect l="0" t="0" r="r" b="b"/>
                <a:pathLst>
                  <a:path w="39" h="44">
                    <a:moveTo>
                      <a:pt x="20" y="4"/>
                    </a:moveTo>
                    <a:lnTo>
                      <a:pt x="15" y="5"/>
                    </a:lnTo>
                    <a:lnTo>
                      <a:pt x="11" y="9"/>
                    </a:lnTo>
                    <a:lnTo>
                      <a:pt x="9" y="15"/>
                    </a:lnTo>
                    <a:lnTo>
                      <a:pt x="30" y="15"/>
                    </a:lnTo>
                    <a:lnTo>
                      <a:pt x="29" y="9"/>
                    </a:lnTo>
                    <a:lnTo>
                      <a:pt x="25" y="5"/>
                    </a:lnTo>
                    <a:lnTo>
                      <a:pt x="20" y="4"/>
                    </a:lnTo>
                    <a:close/>
                    <a:moveTo>
                      <a:pt x="20" y="0"/>
                    </a:moveTo>
                    <a:lnTo>
                      <a:pt x="28" y="1"/>
                    </a:lnTo>
                    <a:lnTo>
                      <a:pt x="33" y="5"/>
                    </a:lnTo>
                    <a:lnTo>
                      <a:pt x="38" y="10"/>
                    </a:lnTo>
                    <a:lnTo>
                      <a:pt x="39" y="18"/>
                    </a:lnTo>
                    <a:lnTo>
                      <a:pt x="9" y="18"/>
                    </a:lnTo>
                    <a:lnTo>
                      <a:pt x="9" y="26"/>
                    </a:lnTo>
                    <a:lnTo>
                      <a:pt x="11" y="31"/>
                    </a:lnTo>
                    <a:lnTo>
                      <a:pt x="14" y="36"/>
                    </a:lnTo>
                    <a:lnTo>
                      <a:pt x="18" y="39"/>
                    </a:lnTo>
                    <a:lnTo>
                      <a:pt x="23" y="40"/>
                    </a:lnTo>
                    <a:lnTo>
                      <a:pt x="28" y="39"/>
                    </a:lnTo>
                    <a:lnTo>
                      <a:pt x="33" y="36"/>
                    </a:lnTo>
                    <a:lnTo>
                      <a:pt x="36" y="31"/>
                    </a:lnTo>
                    <a:lnTo>
                      <a:pt x="39" y="33"/>
                    </a:lnTo>
                    <a:lnTo>
                      <a:pt x="34" y="39"/>
                    </a:lnTo>
                    <a:lnTo>
                      <a:pt x="28" y="43"/>
                    </a:lnTo>
                    <a:lnTo>
                      <a:pt x="21" y="44"/>
                    </a:lnTo>
                    <a:lnTo>
                      <a:pt x="14" y="43"/>
                    </a:lnTo>
                    <a:lnTo>
                      <a:pt x="8" y="40"/>
                    </a:lnTo>
                    <a:lnTo>
                      <a:pt x="3" y="35"/>
                    </a:lnTo>
                    <a:lnTo>
                      <a:pt x="1" y="29"/>
                    </a:lnTo>
                    <a:lnTo>
                      <a:pt x="0" y="22"/>
                    </a:lnTo>
                    <a:lnTo>
                      <a:pt x="1" y="13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621" name="Picture 381"/>
              <p:cNvPicPr>
                <a:picLocks noChangeAspect="1" noChangeArrowheads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 bwMode="auto">
              <a:xfrm>
                <a:off x="4255" y="2024"/>
                <a:ext cx="6" cy="120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22" name="Picture 382"/>
              <p:cNvPicPr>
                <a:picLocks noChangeAspect="1" noChangeArrowheads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 bwMode="auto">
              <a:xfrm>
                <a:off x="4255" y="2024"/>
                <a:ext cx="6" cy="120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623" name="Freeform 383"/>
              <p:cNvSpPr>
                <a:spLocks noEditPoints="1"/>
              </p:cNvSpPr>
              <p:nvPr/>
            </p:nvSpPr>
            <p:spPr bwMode="auto">
              <a:xfrm>
                <a:off x="4323" y="2048"/>
                <a:ext cx="50" cy="59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5" y="55"/>
                  </a:cxn>
                  <a:cxn ang="0">
                    <a:pos x="42" y="55"/>
                  </a:cxn>
                  <a:cxn ang="0">
                    <a:pos x="23" y="7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50" y="55"/>
                  </a:cxn>
                  <a:cxn ang="0">
                    <a:pos x="50" y="59"/>
                  </a:cxn>
                  <a:cxn ang="0">
                    <a:pos x="0" y="59"/>
                  </a:cxn>
                  <a:cxn ang="0">
                    <a:pos x="0" y="55"/>
                  </a:cxn>
                  <a:cxn ang="0">
                    <a:pos x="22" y="0"/>
                  </a:cxn>
                </a:cxnLst>
                <a:rect l="0" t="0" r="r" b="b"/>
                <a:pathLst>
                  <a:path w="50" h="59">
                    <a:moveTo>
                      <a:pt x="23" y="7"/>
                    </a:moveTo>
                    <a:lnTo>
                      <a:pt x="5" y="55"/>
                    </a:lnTo>
                    <a:lnTo>
                      <a:pt x="42" y="55"/>
                    </a:lnTo>
                    <a:lnTo>
                      <a:pt x="23" y="7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50" y="55"/>
                    </a:lnTo>
                    <a:lnTo>
                      <a:pt x="50" y="59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24" name="Freeform 384"/>
              <p:cNvSpPr>
                <a:spLocks/>
              </p:cNvSpPr>
              <p:nvPr/>
            </p:nvSpPr>
            <p:spPr bwMode="auto">
              <a:xfrm>
                <a:off x="4377" y="2065"/>
                <a:ext cx="37" cy="4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0"/>
                  </a:cxn>
                  <a:cxn ang="0">
                    <a:pos x="23" y="1"/>
                  </a:cxn>
                  <a:cxn ang="0">
                    <a:pos x="26" y="2"/>
                  </a:cxn>
                  <a:cxn ang="0">
                    <a:pos x="29" y="3"/>
                  </a:cxn>
                  <a:cxn ang="0">
                    <a:pos x="31" y="4"/>
                  </a:cxn>
                  <a:cxn ang="0">
                    <a:pos x="32" y="6"/>
                  </a:cxn>
                  <a:cxn ang="0">
                    <a:pos x="32" y="9"/>
                  </a:cxn>
                  <a:cxn ang="0">
                    <a:pos x="31" y="11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7" y="11"/>
                  </a:cxn>
                  <a:cxn ang="0">
                    <a:pos x="25" y="10"/>
                  </a:cxn>
                  <a:cxn ang="0">
                    <a:pos x="20" y="5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0" y="7"/>
                  </a:cxn>
                  <a:cxn ang="0">
                    <a:pos x="10" y="9"/>
                  </a:cxn>
                  <a:cxn ang="0">
                    <a:pos x="9" y="11"/>
                  </a:cxn>
                  <a:cxn ang="0">
                    <a:pos x="10" y="16"/>
                  </a:cxn>
                  <a:cxn ang="0">
                    <a:pos x="15" y="19"/>
                  </a:cxn>
                  <a:cxn ang="0">
                    <a:pos x="21" y="19"/>
                  </a:cxn>
                  <a:cxn ang="0">
                    <a:pos x="23" y="19"/>
                  </a:cxn>
                  <a:cxn ang="0">
                    <a:pos x="23" y="23"/>
                  </a:cxn>
                  <a:cxn ang="0">
                    <a:pos x="16" y="23"/>
                  </a:cxn>
                  <a:cxn ang="0">
                    <a:pos x="12" y="24"/>
                  </a:cxn>
                  <a:cxn ang="0">
                    <a:pos x="9" y="27"/>
                  </a:cxn>
                  <a:cxn ang="0">
                    <a:pos x="8" y="31"/>
                  </a:cxn>
                  <a:cxn ang="0">
                    <a:pos x="9" y="35"/>
                  </a:cxn>
                  <a:cxn ang="0">
                    <a:pos x="12" y="37"/>
                  </a:cxn>
                  <a:cxn ang="0">
                    <a:pos x="15" y="38"/>
                  </a:cxn>
                  <a:cxn ang="0">
                    <a:pos x="19" y="39"/>
                  </a:cxn>
                  <a:cxn ang="0">
                    <a:pos x="24" y="38"/>
                  </a:cxn>
                  <a:cxn ang="0">
                    <a:pos x="30" y="35"/>
                  </a:cxn>
                  <a:cxn ang="0">
                    <a:pos x="35" y="30"/>
                  </a:cxn>
                  <a:cxn ang="0">
                    <a:pos x="37" y="32"/>
                  </a:cxn>
                  <a:cxn ang="0">
                    <a:pos x="35" y="36"/>
                  </a:cxn>
                  <a:cxn ang="0">
                    <a:pos x="32" y="38"/>
                  </a:cxn>
                  <a:cxn ang="0">
                    <a:pos x="29" y="40"/>
                  </a:cxn>
                  <a:cxn ang="0">
                    <a:pos x="24" y="43"/>
                  </a:cxn>
                  <a:cxn ang="0">
                    <a:pos x="17" y="43"/>
                  </a:cxn>
                  <a:cxn ang="0">
                    <a:pos x="11" y="43"/>
                  </a:cxn>
                  <a:cxn ang="0">
                    <a:pos x="5" y="40"/>
                  </a:cxn>
                  <a:cxn ang="0">
                    <a:pos x="1" y="37"/>
                  </a:cxn>
                  <a:cxn ang="0">
                    <a:pos x="0" y="32"/>
                  </a:cxn>
                  <a:cxn ang="0">
                    <a:pos x="1" y="27"/>
                  </a:cxn>
                  <a:cxn ang="0">
                    <a:pos x="5" y="23"/>
                  </a:cxn>
                  <a:cxn ang="0">
                    <a:pos x="12" y="21"/>
                  </a:cxn>
                  <a:cxn ang="0">
                    <a:pos x="6" y="18"/>
                  </a:cxn>
                  <a:cxn ang="0">
                    <a:pos x="2" y="15"/>
                  </a:cxn>
                  <a:cxn ang="0">
                    <a:pos x="1" y="11"/>
                  </a:cxn>
                  <a:cxn ang="0">
                    <a:pos x="3" y="6"/>
                  </a:cxn>
                  <a:cxn ang="0">
                    <a:pos x="6" y="3"/>
                  </a:cxn>
                  <a:cxn ang="0">
                    <a:pos x="11" y="1"/>
                  </a:cxn>
                  <a:cxn ang="0">
                    <a:pos x="17" y="0"/>
                  </a:cxn>
                </a:cxnLst>
                <a:rect l="0" t="0" r="r" b="b"/>
                <a:pathLst>
                  <a:path w="37" h="43">
                    <a:moveTo>
                      <a:pt x="17" y="0"/>
                    </a:moveTo>
                    <a:lnTo>
                      <a:pt x="20" y="0"/>
                    </a:lnTo>
                    <a:lnTo>
                      <a:pt x="23" y="1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1" y="11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7" y="11"/>
                    </a:lnTo>
                    <a:lnTo>
                      <a:pt x="25" y="10"/>
                    </a:lnTo>
                    <a:lnTo>
                      <a:pt x="20" y="5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10" y="16"/>
                    </a:lnTo>
                    <a:lnTo>
                      <a:pt x="15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16" y="23"/>
                    </a:lnTo>
                    <a:lnTo>
                      <a:pt x="12" y="24"/>
                    </a:lnTo>
                    <a:lnTo>
                      <a:pt x="9" y="27"/>
                    </a:lnTo>
                    <a:lnTo>
                      <a:pt x="8" y="31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15" y="38"/>
                    </a:lnTo>
                    <a:lnTo>
                      <a:pt x="19" y="39"/>
                    </a:lnTo>
                    <a:lnTo>
                      <a:pt x="24" y="38"/>
                    </a:lnTo>
                    <a:lnTo>
                      <a:pt x="30" y="35"/>
                    </a:lnTo>
                    <a:lnTo>
                      <a:pt x="35" y="30"/>
                    </a:lnTo>
                    <a:lnTo>
                      <a:pt x="37" y="32"/>
                    </a:lnTo>
                    <a:lnTo>
                      <a:pt x="35" y="36"/>
                    </a:lnTo>
                    <a:lnTo>
                      <a:pt x="32" y="38"/>
                    </a:lnTo>
                    <a:lnTo>
                      <a:pt x="29" y="40"/>
                    </a:lnTo>
                    <a:lnTo>
                      <a:pt x="24" y="43"/>
                    </a:lnTo>
                    <a:lnTo>
                      <a:pt x="17" y="43"/>
                    </a:lnTo>
                    <a:lnTo>
                      <a:pt x="11" y="43"/>
                    </a:lnTo>
                    <a:lnTo>
                      <a:pt x="5" y="40"/>
                    </a:lnTo>
                    <a:lnTo>
                      <a:pt x="1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5" y="23"/>
                    </a:lnTo>
                    <a:lnTo>
                      <a:pt x="12" y="21"/>
                    </a:lnTo>
                    <a:lnTo>
                      <a:pt x="6" y="18"/>
                    </a:lnTo>
                    <a:lnTo>
                      <a:pt x="2" y="15"/>
                    </a:lnTo>
                    <a:lnTo>
                      <a:pt x="1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1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25" name="Freeform 385"/>
              <p:cNvSpPr>
                <a:spLocks noEditPoints="1"/>
              </p:cNvSpPr>
              <p:nvPr/>
            </p:nvSpPr>
            <p:spPr bwMode="auto">
              <a:xfrm>
                <a:off x="4418" y="2045"/>
                <a:ext cx="42" cy="63"/>
              </a:xfrm>
              <a:custGeom>
                <a:avLst/>
                <a:gdLst/>
                <a:ahLst/>
                <a:cxnLst>
                  <a:cxn ang="0">
                    <a:pos x="17" y="25"/>
                  </a:cxn>
                  <a:cxn ang="0">
                    <a:pos x="10" y="32"/>
                  </a:cxn>
                  <a:cxn ang="0">
                    <a:pos x="9" y="42"/>
                  </a:cxn>
                  <a:cxn ang="0">
                    <a:pos x="12" y="54"/>
                  </a:cxn>
                  <a:cxn ang="0">
                    <a:pos x="21" y="59"/>
                  </a:cxn>
                  <a:cxn ang="0">
                    <a:pos x="29" y="56"/>
                  </a:cxn>
                  <a:cxn ang="0">
                    <a:pos x="33" y="47"/>
                  </a:cxn>
                  <a:cxn ang="0">
                    <a:pos x="33" y="35"/>
                  </a:cxn>
                  <a:cxn ang="0">
                    <a:pos x="26" y="26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3" y="3"/>
                  </a:cxn>
                  <a:cxn ang="0">
                    <a:pos x="36" y="6"/>
                  </a:cxn>
                  <a:cxn ang="0">
                    <a:pos x="36" y="10"/>
                  </a:cxn>
                  <a:cxn ang="0">
                    <a:pos x="32" y="12"/>
                  </a:cxn>
                  <a:cxn ang="0">
                    <a:pos x="26" y="6"/>
                  </a:cxn>
                  <a:cxn ang="0">
                    <a:pos x="23" y="4"/>
                  </a:cxn>
                  <a:cxn ang="0">
                    <a:pos x="15" y="7"/>
                  </a:cxn>
                  <a:cxn ang="0">
                    <a:pos x="13" y="10"/>
                  </a:cxn>
                  <a:cxn ang="0">
                    <a:pos x="17" y="18"/>
                  </a:cxn>
                  <a:cxn ang="0">
                    <a:pos x="23" y="20"/>
                  </a:cxn>
                  <a:cxn ang="0">
                    <a:pos x="32" y="23"/>
                  </a:cxn>
                  <a:cxn ang="0">
                    <a:pos x="40" y="34"/>
                  </a:cxn>
                  <a:cxn ang="0">
                    <a:pos x="41" y="49"/>
                  </a:cxn>
                  <a:cxn ang="0">
                    <a:pos x="34" y="60"/>
                  </a:cxn>
                  <a:cxn ang="0">
                    <a:pos x="21" y="63"/>
                  </a:cxn>
                  <a:cxn ang="0">
                    <a:pos x="8" y="60"/>
                  </a:cxn>
                  <a:cxn ang="0">
                    <a:pos x="1" y="49"/>
                  </a:cxn>
                  <a:cxn ang="0">
                    <a:pos x="2" y="34"/>
                  </a:cxn>
                  <a:cxn ang="0">
                    <a:pos x="15" y="22"/>
                  </a:cxn>
                  <a:cxn ang="0">
                    <a:pos x="6" y="16"/>
                  </a:cxn>
                  <a:cxn ang="0">
                    <a:pos x="6" y="7"/>
                  </a:cxn>
                  <a:cxn ang="0">
                    <a:pos x="15" y="0"/>
                  </a:cxn>
                </a:cxnLst>
                <a:rect l="0" t="0" r="r" b="b"/>
                <a:pathLst>
                  <a:path w="42" h="63">
                    <a:moveTo>
                      <a:pt x="21" y="24"/>
                    </a:moveTo>
                    <a:lnTo>
                      <a:pt x="17" y="25"/>
                    </a:lnTo>
                    <a:lnTo>
                      <a:pt x="13" y="28"/>
                    </a:lnTo>
                    <a:lnTo>
                      <a:pt x="10" y="32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5" y="58"/>
                    </a:lnTo>
                    <a:lnTo>
                      <a:pt x="21" y="59"/>
                    </a:lnTo>
                    <a:lnTo>
                      <a:pt x="26" y="58"/>
                    </a:lnTo>
                    <a:lnTo>
                      <a:pt x="29" y="56"/>
                    </a:lnTo>
                    <a:lnTo>
                      <a:pt x="32" y="52"/>
                    </a:lnTo>
                    <a:lnTo>
                      <a:pt x="33" y="47"/>
                    </a:lnTo>
                    <a:lnTo>
                      <a:pt x="34" y="42"/>
                    </a:lnTo>
                    <a:lnTo>
                      <a:pt x="33" y="35"/>
                    </a:lnTo>
                    <a:lnTo>
                      <a:pt x="31" y="29"/>
                    </a:lnTo>
                    <a:lnTo>
                      <a:pt x="26" y="26"/>
                    </a:lnTo>
                    <a:lnTo>
                      <a:pt x="21" y="24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3" y="14"/>
                    </a:lnTo>
                    <a:lnTo>
                      <a:pt x="17" y="18"/>
                    </a:lnTo>
                    <a:lnTo>
                      <a:pt x="20" y="19"/>
                    </a:lnTo>
                    <a:lnTo>
                      <a:pt x="23" y="20"/>
                    </a:lnTo>
                    <a:lnTo>
                      <a:pt x="28" y="21"/>
                    </a:lnTo>
                    <a:lnTo>
                      <a:pt x="32" y="23"/>
                    </a:lnTo>
                    <a:lnTo>
                      <a:pt x="37" y="28"/>
                    </a:lnTo>
                    <a:lnTo>
                      <a:pt x="40" y="34"/>
                    </a:lnTo>
                    <a:lnTo>
                      <a:pt x="42" y="42"/>
                    </a:lnTo>
                    <a:lnTo>
                      <a:pt x="41" y="49"/>
                    </a:lnTo>
                    <a:lnTo>
                      <a:pt x="38" y="55"/>
                    </a:lnTo>
                    <a:lnTo>
                      <a:pt x="34" y="60"/>
                    </a:lnTo>
                    <a:lnTo>
                      <a:pt x="28" y="62"/>
                    </a:lnTo>
                    <a:lnTo>
                      <a:pt x="21" y="63"/>
                    </a:lnTo>
                    <a:lnTo>
                      <a:pt x="13" y="62"/>
                    </a:lnTo>
                    <a:lnTo>
                      <a:pt x="8" y="60"/>
                    </a:lnTo>
                    <a:lnTo>
                      <a:pt x="4" y="55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2" y="34"/>
                    </a:lnTo>
                    <a:lnTo>
                      <a:pt x="7" y="27"/>
                    </a:lnTo>
                    <a:lnTo>
                      <a:pt x="15" y="22"/>
                    </a:lnTo>
                    <a:lnTo>
                      <a:pt x="9" y="20"/>
                    </a:lnTo>
                    <a:lnTo>
                      <a:pt x="6" y="16"/>
                    </a:lnTo>
                    <a:lnTo>
                      <a:pt x="5" y="12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26" name="Freeform 386"/>
              <p:cNvSpPr>
                <a:spLocks noEditPoints="1"/>
              </p:cNvSpPr>
              <p:nvPr/>
            </p:nvSpPr>
            <p:spPr bwMode="auto">
              <a:xfrm>
                <a:off x="4467" y="2064"/>
                <a:ext cx="42" cy="4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6" y="5"/>
                  </a:cxn>
                  <a:cxn ang="0">
                    <a:pos x="13" y="7"/>
                  </a:cxn>
                  <a:cxn ang="0">
                    <a:pos x="10" y="12"/>
                  </a:cxn>
                  <a:cxn ang="0">
                    <a:pos x="9" y="17"/>
                  </a:cxn>
                  <a:cxn ang="0">
                    <a:pos x="9" y="22"/>
                  </a:cxn>
                  <a:cxn ang="0">
                    <a:pos x="9" y="28"/>
                  </a:cxn>
                  <a:cxn ang="0">
                    <a:pos x="10" y="33"/>
                  </a:cxn>
                  <a:cxn ang="0">
                    <a:pos x="13" y="37"/>
                  </a:cxn>
                  <a:cxn ang="0">
                    <a:pos x="16" y="39"/>
                  </a:cxn>
                  <a:cxn ang="0">
                    <a:pos x="21" y="41"/>
                  </a:cxn>
                  <a:cxn ang="0">
                    <a:pos x="26" y="39"/>
                  </a:cxn>
                  <a:cxn ang="0">
                    <a:pos x="30" y="35"/>
                  </a:cxn>
                  <a:cxn ang="0">
                    <a:pos x="33" y="30"/>
                  </a:cxn>
                  <a:cxn ang="0">
                    <a:pos x="33" y="23"/>
                  </a:cxn>
                  <a:cxn ang="0">
                    <a:pos x="33" y="17"/>
                  </a:cxn>
                  <a:cxn ang="0">
                    <a:pos x="31" y="12"/>
                  </a:cxn>
                  <a:cxn ang="0">
                    <a:pos x="29" y="7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2" y="3"/>
                  </a:cxn>
                  <a:cxn ang="0">
                    <a:pos x="36" y="6"/>
                  </a:cxn>
                  <a:cxn ang="0">
                    <a:pos x="41" y="14"/>
                  </a:cxn>
                  <a:cxn ang="0">
                    <a:pos x="42" y="22"/>
                  </a:cxn>
                  <a:cxn ang="0">
                    <a:pos x="41" y="30"/>
                  </a:cxn>
                  <a:cxn ang="0">
                    <a:pos x="38" y="36"/>
                  </a:cxn>
                  <a:cxn ang="0">
                    <a:pos x="34" y="40"/>
                  </a:cxn>
                  <a:cxn ang="0">
                    <a:pos x="28" y="43"/>
                  </a:cxn>
                  <a:cxn ang="0">
                    <a:pos x="21" y="44"/>
                  </a:cxn>
                  <a:cxn ang="0">
                    <a:pos x="12" y="43"/>
                  </a:cxn>
                  <a:cxn ang="0">
                    <a:pos x="6" y="38"/>
                  </a:cxn>
                  <a:cxn ang="0">
                    <a:pos x="1" y="31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4" y="9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21" y="0"/>
                  </a:cxn>
                </a:cxnLst>
                <a:rect l="0" t="0" r="r" b="b"/>
                <a:pathLst>
                  <a:path w="42" h="44">
                    <a:moveTo>
                      <a:pt x="21" y="4"/>
                    </a:moveTo>
                    <a:lnTo>
                      <a:pt x="16" y="5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9" y="17"/>
                    </a:lnTo>
                    <a:lnTo>
                      <a:pt x="9" y="22"/>
                    </a:lnTo>
                    <a:lnTo>
                      <a:pt x="9" y="28"/>
                    </a:lnTo>
                    <a:lnTo>
                      <a:pt x="10" y="33"/>
                    </a:lnTo>
                    <a:lnTo>
                      <a:pt x="13" y="37"/>
                    </a:lnTo>
                    <a:lnTo>
                      <a:pt x="16" y="39"/>
                    </a:lnTo>
                    <a:lnTo>
                      <a:pt x="21" y="41"/>
                    </a:lnTo>
                    <a:lnTo>
                      <a:pt x="26" y="39"/>
                    </a:lnTo>
                    <a:lnTo>
                      <a:pt x="30" y="35"/>
                    </a:lnTo>
                    <a:lnTo>
                      <a:pt x="33" y="30"/>
                    </a:lnTo>
                    <a:lnTo>
                      <a:pt x="33" y="23"/>
                    </a:lnTo>
                    <a:lnTo>
                      <a:pt x="33" y="17"/>
                    </a:lnTo>
                    <a:lnTo>
                      <a:pt x="31" y="12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1" y="0"/>
                    </a:moveTo>
                    <a:lnTo>
                      <a:pt x="27" y="1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1" y="30"/>
                    </a:lnTo>
                    <a:lnTo>
                      <a:pt x="38" y="36"/>
                    </a:lnTo>
                    <a:lnTo>
                      <a:pt x="34" y="40"/>
                    </a:lnTo>
                    <a:lnTo>
                      <a:pt x="28" y="43"/>
                    </a:lnTo>
                    <a:lnTo>
                      <a:pt x="21" y="44"/>
                    </a:lnTo>
                    <a:lnTo>
                      <a:pt x="12" y="43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9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27" name="Freeform 387"/>
              <p:cNvSpPr>
                <a:spLocks/>
              </p:cNvSpPr>
              <p:nvPr/>
            </p:nvSpPr>
            <p:spPr bwMode="auto">
              <a:xfrm>
                <a:off x="4513" y="2066"/>
                <a:ext cx="56" cy="6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7"/>
                  </a:cxn>
                  <a:cxn ang="0">
                    <a:pos x="17" y="32"/>
                  </a:cxn>
                  <a:cxn ang="0">
                    <a:pos x="20" y="36"/>
                  </a:cxn>
                  <a:cxn ang="0">
                    <a:pos x="25" y="37"/>
                  </a:cxn>
                  <a:cxn ang="0">
                    <a:pos x="33" y="35"/>
                  </a:cxn>
                  <a:cxn ang="0">
                    <a:pos x="41" y="30"/>
                  </a:cxn>
                  <a:cxn ang="0">
                    <a:pos x="41" y="7"/>
                  </a:cxn>
                  <a:cxn ang="0">
                    <a:pos x="41" y="5"/>
                  </a:cxn>
                  <a:cxn ang="0">
                    <a:pos x="39" y="5"/>
                  </a:cxn>
                  <a:cxn ang="0">
                    <a:pos x="36" y="3"/>
                  </a:cxn>
                  <a:cxn ang="0">
                    <a:pos x="33" y="3"/>
                  </a:cxn>
                  <a:cxn ang="0">
                    <a:pos x="33" y="0"/>
                  </a:cxn>
                  <a:cxn ang="0">
                    <a:pos x="49" y="0"/>
                  </a:cxn>
                  <a:cxn ang="0">
                    <a:pos x="49" y="33"/>
                  </a:cxn>
                  <a:cxn ang="0">
                    <a:pos x="49" y="35"/>
                  </a:cxn>
                  <a:cxn ang="0">
                    <a:pos x="50" y="36"/>
                  </a:cxn>
                  <a:cxn ang="0">
                    <a:pos x="52" y="37"/>
                  </a:cxn>
                  <a:cxn ang="0">
                    <a:pos x="56" y="37"/>
                  </a:cxn>
                  <a:cxn ang="0">
                    <a:pos x="56" y="41"/>
                  </a:cxn>
                  <a:cxn ang="0">
                    <a:pos x="42" y="42"/>
                  </a:cxn>
                  <a:cxn ang="0">
                    <a:pos x="42" y="34"/>
                  </a:cxn>
                  <a:cxn ang="0">
                    <a:pos x="35" y="39"/>
                  </a:cxn>
                  <a:cxn ang="0">
                    <a:pos x="29" y="41"/>
                  </a:cxn>
                  <a:cxn ang="0">
                    <a:pos x="23" y="42"/>
                  </a:cxn>
                  <a:cxn ang="0">
                    <a:pos x="18" y="41"/>
                  </a:cxn>
                  <a:cxn ang="0">
                    <a:pos x="16" y="40"/>
                  </a:cxn>
                  <a:cxn ang="0">
                    <a:pos x="16" y="60"/>
                  </a:cxn>
                  <a:cxn ang="0">
                    <a:pos x="9" y="60"/>
                  </a:cxn>
                  <a:cxn ang="0">
                    <a:pos x="9" y="10"/>
                  </a:cxn>
                  <a:cxn ang="0">
                    <a:pos x="9" y="7"/>
                  </a:cxn>
                  <a:cxn ang="0">
                    <a:pos x="8" y="5"/>
                  </a:cxn>
                  <a:cxn ang="0">
                    <a:pos x="7" y="5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56" h="60">
                    <a:moveTo>
                      <a:pt x="16" y="0"/>
                    </a:moveTo>
                    <a:lnTo>
                      <a:pt x="16" y="27"/>
                    </a:lnTo>
                    <a:lnTo>
                      <a:pt x="17" y="32"/>
                    </a:lnTo>
                    <a:lnTo>
                      <a:pt x="20" y="36"/>
                    </a:lnTo>
                    <a:lnTo>
                      <a:pt x="25" y="37"/>
                    </a:lnTo>
                    <a:lnTo>
                      <a:pt x="33" y="35"/>
                    </a:lnTo>
                    <a:lnTo>
                      <a:pt x="41" y="30"/>
                    </a:lnTo>
                    <a:lnTo>
                      <a:pt x="41" y="7"/>
                    </a:lnTo>
                    <a:lnTo>
                      <a:pt x="41" y="5"/>
                    </a:lnTo>
                    <a:lnTo>
                      <a:pt x="39" y="5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49" y="0"/>
                    </a:lnTo>
                    <a:lnTo>
                      <a:pt x="49" y="33"/>
                    </a:lnTo>
                    <a:lnTo>
                      <a:pt x="49" y="35"/>
                    </a:lnTo>
                    <a:lnTo>
                      <a:pt x="50" y="36"/>
                    </a:lnTo>
                    <a:lnTo>
                      <a:pt x="52" y="37"/>
                    </a:lnTo>
                    <a:lnTo>
                      <a:pt x="56" y="37"/>
                    </a:lnTo>
                    <a:lnTo>
                      <a:pt x="56" y="41"/>
                    </a:lnTo>
                    <a:lnTo>
                      <a:pt x="42" y="42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29" y="41"/>
                    </a:lnTo>
                    <a:lnTo>
                      <a:pt x="23" y="42"/>
                    </a:lnTo>
                    <a:lnTo>
                      <a:pt x="18" y="41"/>
                    </a:lnTo>
                    <a:lnTo>
                      <a:pt x="16" y="40"/>
                    </a:lnTo>
                    <a:lnTo>
                      <a:pt x="16" y="60"/>
                    </a:lnTo>
                    <a:lnTo>
                      <a:pt x="9" y="60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28" name="Freeform 388"/>
              <p:cNvSpPr>
                <a:spLocks noEditPoints="1"/>
              </p:cNvSpPr>
              <p:nvPr/>
            </p:nvSpPr>
            <p:spPr bwMode="auto">
              <a:xfrm>
                <a:off x="4575" y="2044"/>
                <a:ext cx="37" cy="64"/>
              </a:xfrm>
              <a:custGeom>
                <a:avLst/>
                <a:gdLst/>
                <a:ahLst/>
                <a:cxnLst>
                  <a:cxn ang="0">
                    <a:pos x="20" y="21"/>
                  </a:cxn>
                  <a:cxn ang="0">
                    <a:pos x="29" y="24"/>
                  </a:cxn>
                  <a:cxn ang="0">
                    <a:pos x="32" y="29"/>
                  </a:cxn>
                  <a:cxn ang="0">
                    <a:pos x="31" y="32"/>
                  </a:cxn>
                  <a:cxn ang="0">
                    <a:pos x="28" y="33"/>
                  </a:cxn>
                  <a:cxn ang="0">
                    <a:pos x="25" y="31"/>
                  </a:cxn>
                  <a:cxn ang="0">
                    <a:pos x="20" y="26"/>
                  </a:cxn>
                  <a:cxn ang="0">
                    <a:pos x="14" y="25"/>
                  </a:cxn>
                  <a:cxn ang="0">
                    <a:pos x="10" y="28"/>
                  </a:cxn>
                  <a:cxn ang="0">
                    <a:pos x="9" y="32"/>
                  </a:cxn>
                  <a:cxn ang="0">
                    <a:pos x="15" y="40"/>
                  </a:cxn>
                  <a:cxn ang="0">
                    <a:pos x="23" y="40"/>
                  </a:cxn>
                  <a:cxn ang="0">
                    <a:pos x="16" y="44"/>
                  </a:cxn>
                  <a:cxn ang="0">
                    <a:pos x="9" y="48"/>
                  </a:cxn>
                  <a:cxn ang="0">
                    <a:pos x="9" y="56"/>
                  </a:cxn>
                  <a:cxn ang="0">
                    <a:pos x="14" y="59"/>
                  </a:cxn>
                  <a:cxn ang="0">
                    <a:pos x="25" y="59"/>
                  </a:cxn>
                  <a:cxn ang="0">
                    <a:pos x="34" y="51"/>
                  </a:cxn>
                  <a:cxn ang="0">
                    <a:pos x="34" y="57"/>
                  </a:cxn>
                  <a:cxn ang="0">
                    <a:pos x="29" y="61"/>
                  </a:cxn>
                  <a:cxn ang="0">
                    <a:pos x="17" y="64"/>
                  </a:cxn>
                  <a:cxn ang="0">
                    <a:pos x="5" y="61"/>
                  </a:cxn>
                  <a:cxn ang="0">
                    <a:pos x="0" y="53"/>
                  </a:cxn>
                  <a:cxn ang="0">
                    <a:pos x="5" y="44"/>
                  </a:cxn>
                  <a:cxn ang="0">
                    <a:pos x="6" y="39"/>
                  </a:cxn>
                  <a:cxn ang="0">
                    <a:pos x="1" y="32"/>
                  </a:cxn>
                  <a:cxn ang="0">
                    <a:pos x="6" y="24"/>
                  </a:cxn>
                  <a:cxn ang="0">
                    <a:pos x="17" y="21"/>
                  </a:cxn>
                  <a:cxn ang="0">
                    <a:pos x="22" y="0"/>
                  </a:cxn>
                  <a:cxn ang="0">
                    <a:pos x="24" y="1"/>
                  </a:cxn>
                  <a:cxn ang="0">
                    <a:pos x="23" y="4"/>
                  </a:cxn>
                  <a:cxn ang="0">
                    <a:pos x="17" y="15"/>
                  </a:cxn>
                  <a:cxn ang="0">
                    <a:pos x="15" y="11"/>
                  </a:cxn>
                  <a:cxn ang="0">
                    <a:pos x="15" y="3"/>
                  </a:cxn>
                  <a:cxn ang="0">
                    <a:pos x="17" y="0"/>
                  </a:cxn>
                </a:cxnLst>
                <a:rect l="0" t="0" r="r" b="b"/>
                <a:pathLst>
                  <a:path w="37" h="64">
                    <a:moveTo>
                      <a:pt x="17" y="21"/>
                    </a:moveTo>
                    <a:lnTo>
                      <a:pt x="20" y="21"/>
                    </a:lnTo>
                    <a:lnTo>
                      <a:pt x="23" y="22"/>
                    </a:lnTo>
                    <a:lnTo>
                      <a:pt x="29" y="24"/>
                    </a:lnTo>
                    <a:lnTo>
                      <a:pt x="31" y="25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1" y="32"/>
                    </a:lnTo>
                    <a:lnTo>
                      <a:pt x="30" y="33"/>
                    </a:lnTo>
                    <a:lnTo>
                      <a:pt x="28" y="33"/>
                    </a:lnTo>
                    <a:lnTo>
                      <a:pt x="28" y="32"/>
                    </a:lnTo>
                    <a:lnTo>
                      <a:pt x="25" y="31"/>
                    </a:lnTo>
                    <a:lnTo>
                      <a:pt x="21" y="27"/>
                    </a:lnTo>
                    <a:lnTo>
                      <a:pt x="20" y="26"/>
                    </a:lnTo>
                    <a:lnTo>
                      <a:pt x="18" y="25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10" y="37"/>
                    </a:lnTo>
                    <a:lnTo>
                      <a:pt x="15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3" y="44"/>
                    </a:lnTo>
                    <a:lnTo>
                      <a:pt x="16" y="44"/>
                    </a:lnTo>
                    <a:lnTo>
                      <a:pt x="12" y="45"/>
                    </a:lnTo>
                    <a:lnTo>
                      <a:pt x="9" y="48"/>
                    </a:lnTo>
                    <a:lnTo>
                      <a:pt x="8" y="52"/>
                    </a:lnTo>
                    <a:lnTo>
                      <a:pt x="9" y="56"/>
                    </a:lnTo>
                    <a:lnTo>
                      <a:pt x="11" y="58"/>
                    </a:lnTo>
                    <a:lnTo>
                      <a:pt x="14" y="59"/>
                    </a:lnTo>
                    <a:lnTo>
                      <a:pt x="18" y="60"/>
                    </a:lnTo>
                    <a:lnTo>
                      <a:pt x="25" y="59"/>
                    </a:lnTo>
                    <a:lnTo>
                      <a:pt x="30" y="56"/>
                    </a:lnTo>
                    <a:lnTo>
                      <a:pt x="34" y="51"/>
                    </a:lnTo>
                    <a:lnTo>
                      <a:pt x="37" y="53"/>
                    </a:lnTo>
                    <a:lnTo>
                      <a:pt x="34" y="57"/>
                    </a:lnTo>
                    <a:lnTo>
                      <a:pt x="32" y="59"/>
                    </a:lnTo>
                    <a:lnTo>
                      <a:pt x="29" y="61"/>
                    </a:lnTo>
                    <a:lnTo>
                      <a:pt x="23" y="64"/>
                    </a:lnTo>
                    <a:lnTo>
                      <a:pt x="17" y="64"/>
                    </a:lnTo>
                    <a:lnTo>
                      <a:pt x="10" y="64"/>
                    </a:lnTo>
                    <a:lnTo>
                      <a:pt x="5" y="61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5" y="44"/>
                    </a:lnTo>
                    <a:lnTo>
                      <a:pt x="12" y="42"/>
                    </a:lnTo>
                    <a:lnTo>
                      <a:pt x="6" y="39"/>
                    </a:lnTo>
                    <a:lnTo>
                      <a:pt x="2" y="36"/>
                    </a:lnTo>
                    <a:lnTo>
                      <a:pt x="1" y="32"/>
                    </a:lnTo>
                    <a:lnTo>
                      <a:pt x="2" y="27"/>
                    </a:lnTo>
                    <a:lnTo>
                      <a:pt x="6" y="24"/>
                    </a:lnTo>
                    <a:lnTo>
                      <a:pt x="11" y="22"/>
                    </a:lnTo>
                    <a:lnTo>
                      <a:pt x="17" y="21"/>
                    </a:lnTo>
                    <a:close/>
                    <a:moveTo>
                      <a:pt x="18" y="0"/>
                    </a:moveTo>
                    <a:lnTo>
                      <a:pt x="22" y="0"/>
                    </a:lnTo>
                    <a:lnTo>
                      <a:pt x="23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1" y="7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5" y="11"/>
                    </a:lnTo>
                    <a:lnTo>
                      <a:pt x="15" y="6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29" name="Freeform 389"/>
              <p:cNvSpPr>
                <a:spLocks/>
              </p:cNvSpPr>
              <p:nvPr/>
            </p:nvSpPr>
            <p:spPr bwMode="auto">
              <a:xfrm>
                <a:off x="4612" y="2065"/>
                <a:ext cx="43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0" y="1"/>
                  </a:cxn>
                  <a:cxn ang="0">
                    <a:pos x="42" y="2"/>
                  </a:cxn>
                  <a:cxn ang="0">
                    <a:pos x="43" y="6"/>
                  </a:cxn>
                  <a:cxn ang="0">
                    <a:pos x="42" y="8"/>
                  </a:cxn>
                  <a:cxn ang="0">
                    <a:pos x="42" y="11"/>
                  </a:cxn>
                  <a:cxn ang="0">
                    <a:pos x="40" y="14"/>
                  </a:cxn>
                  <a:cxn ang="0">
                    <a:pos x="40" y="16"/>
                  </a:cxn>
                  <a:cxn ang="0">
                    <a:pos x="38" y="19"/>
                  </a:cxn>
                  <a:cxn ang="0">
                    <a:pos x="35" y="25"/>
                  </a:cxn>
                  <a:cxn ang="0">
                    <a:pos x="32" y="30"/>
                  </a:cxn>
                  <a:cxn ang="0">
                    <a:pos x="30" y="35"/>
                  </a:cxn>
                  <a:cxn ang="0">
                    <a:pos x="27" y="40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8" y="9"/>
                  </a:cxn>
                  <a:cxn ang="0">
                    <a:pos x="7" y="8"/>
                  </a:cxn>
                  <a:cxn ang="0">
                    <a:pos x="6" y="6"/>
                  </a:cxn>
                  <a:cxn ang="0">
                    <a:pos x="5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3" y="1"/>
                  </a:cxn>
                  <a:cxn ang="0">
                    <a:pos x="26" y="35"/>
                  </a:cxn>
                  <a:cxn ang="0">
                    <a:pos x="32" y="19"/>
                  </a:cxn>
                  <a:cxn ang="0">
                    <a:pos x="34" y="17"/>
                  </a:cxn>
                  <a:cxn ang="0">
                    <a:pos x="34" y="14"/>
                  </a:cxn>
                  <a:cxn ang="0">
                    <a:pos x="35" y="13"/>
                  </a:cxn>
                  <a:cxn ang="0">
                    <a:pos x="35" y="11"/>
                  </a:cxn>
                  <a:cxn ang="0">
                    <a:pos x="32" y="6"/>
                  </a:cxn>
                  <a:cxn ang="0">
                    <a:pos x="32" y="4"/>
                  </a:cxn>
                  <a:cxn ang="0">
                    <a:pos x="32" y="3"/>
                  </a:cxn>
                  <a:cxn ang="0">
                    <a:pos x="33" y="1"/>
                  </a:cxn>
                  <a:cxn ang="0">
                    <a:pos x="35" y="0"/>
                  </a:cxn>
                </a:cxnLst>
                <a:rect l="0" t="0" r="r" b="b"/>
                <a:pathLst>
                  <a:path w="43" h="42">
                    <a:moveTo>
                      <a:pt x="35" y="0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42" y="2"/>
                    </a:lnTo>
                    <a:lnTo>
                      <a:pt x="43" y="6"/>
                    </a:lnTo>
                    <a:lnTo>
                      <a:pt x="42" y="8"/>
                    </a:lnTo>
                    <a:lnTo>
                      <a:pt x="42" y="11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38" y="19"/>
                    </a:lnTo>
                    <a:lnTo>
                      <a:pt x="35" y="25"/>
                    </a:lnTo>
                    <a:lnTo>
                      <a:pt x="32" y="30"/>
                    </a:lnTo>
                    <a:lnTo>
                      <a:pt x="30" y="35"/>
                    </a:lnTo>
                    <a:lnTo>
                      <a:pt x="27" y="40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3" y="1"/>
                    </a:lnTo>
                    <a:lnTo>
                      <a:pt x="26" y="35"/>
                    </a:lnTo>
                    <a:lnTo>
                      <a:pt x="32" y="19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30" name="Freeform 390"/>
              <p:cNvSpPr>
                <a:spLocks noEditPoints="1"/>
              </p:cNvSpPr>
              <p:nvPr/>
            </p:nvSpPr>
            <p:spPr bwMode="auto">
              <a:xfrm>
                <a:off x="4660" y="2065"/>
                <a:ext cx="47" cy="43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16" y="6"/>
                  </a:cxn>
                  <a:cxn ang="0">
                    <a:pos x="11" y="10"/>
                  </a:cxn>
                  <a:cxn ang="0">
                    <a:pos x="9" y="15"/>
                  </a:cxn>
                  <a:cxn ang="0">
                    <a:pos x="8" y="22"/>
                  </a:cxn>
                  <a:cxn ang="0">
                    <a:pos x="9" y="27"/>
                  </a:cxn>
                  <a:cxn ang="0">
                    <a:pos x="11" y="33"/>
                  </a:cxn>
                  <a:cxn ang="0">
                    <a:pos x="13" y="35"/>
                  </a:cxn>
                  <a:cxn ang="0">
                    <a:pos x="15" y="37"/>
                  </a:cxn>
                  <a:cxn ang="0">
                    <a:pos x="17" y="38"/>
                  </a:cxn>
                  <a:cxn ang="0">
                    <a:pos x="20" y="38"/>
                  </a:cxn>
                  <a:cxn ang="0">
                    <a:pos x="26" y="37"/>
                  </a:cxn>
                  <a:cxn ang="0">
                    <a:pos x="33" y="32"/>
                  </a:cxn>
                  <a:cxn ang="0">
                    <a:pos x="33" y="17"/>
                  </a:cxn>
                  <a:cxn ang="0">
                    <a:pos x="32" y="11"/>
                  </a:cxn>
                  <a:cxn ang="0">
                    <a:pos x="27" y="6"/>
                  </a:cxn>
                  <a:cxn ang="0">
                    <a:pos x="22" y="4"/>
                  </a:cxn>
                  <a:cxn ang="0">
                    <a:pos x="19" y="0"/>
                  </a:cxn>
                  <a:cxn ang="0">
                    <a:pos x="27" y="2"/>
                  </a:cxn>
                  <a:cxn ang="0">
                    <a:pos x="33" y="6"/>
                  </a:cxn>
                  <a:cxn ang="0">
                    <a:pos x="36" y="1"/>
                  </a:cxn>
                  <a:cxn ang="0">
                    <a:pos x="40" y="1"/>
                  </a:cxn>
                  <a:cxn ang="0">
                    <a:pos x="40" y="34"/>
                  </a:cxn>
                  <a:cxn ang="0">
                    <a:pos x="41" y="36"/>
                  </a:cxn>
                  <a:cxn ang="0">
                    <a:pos x="41" y="37"/>
                  </a:cxn>
                  <a:cxn ang="0">
                    <a:pos x="43" y="38"/>
                  </a:cxn>
                  <a:cxn ang="0">
                    <a:pos x="47" y="38"/>
                  </a:cxn>
                  <a:cxn ang="0">
                    <a:pos x="47" y="42"/>
                  </a:cxn>
                  <a:cxn ang="0">
                    <a:pos x="33" y="43"/>
                  </a:cxn>
                  <a:cxn ang="0">
                    <a:pos x="33" y="36"/>
                  </a:cxn>
                  <a:cxn ang="0">
                    <a:pos x="25" y="42"/>
                  </a:cxn>
                  <a:cxn ang="0">
                    <a:pos x="17" y="43"/>
                  </a:cxn>
                  <a:cxn ang="0">
                    <a:pos x="13" y="43"/>
                  </a:cxn>
                  <a:cxn ang="0">
                    <a:pos x="8" y="40"/>
                  </a:cxn>
                  <a:cxn ang="0">
                    <a:pos x="5" y="37"/>
                  </a:cxn>
                  <a:cxn ang="0">
                    <a:pos x="1" y="30"/>
                  </a:cxn>
                  <a:cxn ang="0">
                    <a:pos x="0" y="22"/>
                  </a:cxn>
                  <a:cxn ang="0">
                    <a:pos x="1" y="15"/>
                  </a:cxn>
                  <a:cxn ang="0">
                    <a:pos x="3" y="9"/>
                  </a:cxn>
                  <a:cxn ang="0">
                    <a:pos x="8" y="4"/>
                  </a:cxn>
                  <a:cxn ang="0">
                    <a:pos x="13" y="1"/>
                  </a:cxn>
                  <a:cxn ang="0">
                    <a:pos x="19" y="0"/>
                  </a:cxn>
                </a:cxnLst>
                <a:rect l="0" t="0" r="r" b="b"/>
                <a:pathLst>
                  <a:path w="47" h="43">
                    <a:moveTo>
                      <a:pt x="22" y="4"/>
                    </a:moveTo>
                    <a:lnTo>
                      <a:pt x="16" y="6"/>
                    </a:lnTo>
                    <a:lnTo>
                      <a:pt x="11" y="10"/>
                    </a:lnTo>
                    <a:lnTo>
                      <a:pt x="9" y="15"/>
                    </a:lnTo>
                    <a:lnTo>
                      <a:pt x="8" y="22"/>
                    </a:lnTo>
                    <a:lnTo>
                      <a:pt x="9" y="27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5" y="37"/>
                    </a:lnTo>
                    <a:lnTo>
                      <a:pt x="17" y="38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33" y="32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7" y="6"/>
                    </a:lnTo>
                    <a:lnTo>
                      <a:pt x="22" y="4"/>
                    </a:lnTo>
                    <a:close/>
                    <a:moveTo>
                      <a:pt x="19" y="0"/>
                    </a:moveTo>
                    <a:lnTo>
                      <a:pt x="27" y="2"/>
                    </a:lnTo>
                    <a:lnTo>
                      <a:pt x="33" y="6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40" y="34"/>
                    </a:lnTo>
                    <a:lnTo>
                      <a:pt x="41" y="36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7" y="38"/>
                    </a:lnTo>
                    <a:lnTo>
                      <a:pt x="47" y="42"/>
                    </a:lnTo>
                    <a:lnTo>
                      <a:pt x="33" y="43"/>
                    </a:lnTo>
                    <a:lnTo>
                      <a:pt x="33" y="36"/>
                    </a:lnTo>
                    <a:lnTo>
                      <a:pt x="25" y="42"/>
                    </a:lnTo>
                    <a:lnTo>
                      <a:pt x="17" y="43"/>
                    </a:lnTo>
                    <a:lnTo>
                      <a:pt x="13" y="43"/>
                    </a:lnTo>
                    <a:lnTo>
                      <a:pt x="8" y="40"/>
                    </a:lnTo>
                    <a:lnTo>
                      <a:pt x="5" y="37"/>
                    </a:lnTo>
                    <a:lnTo>
                      <a:pt x="1" y="30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8" y="4"/>
                    </a:lnTo>
                    <a:lnTo>
                      <a:pt x="13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31" name="Freeform 391"/>
              <p:cNvSpPr>
                <a:spLocks/>
              </p:cNvSpPr>
              <p:nvPr/>
            </p:nvSpPr>
            <p:spPr bwMode="auto">
              <a:xfrm>
                <a:off x="4738" y="2048"/>
                <a:ext cx="58" cy="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0"/>
                  </a:cxn>
                  <a:cxn ang="0">
                    <a:pos x="55" y="15"/>
                  </a:cxn>
                  <a:cxn ang="0">
                    <a:pos x="52" y="17"/>
                  </a:cxn>
                  <a:cxn ang="0">
                    <a:pos x="47" y="12"/>
                  </a:cxn>
                  <a:cxn ang="0">
                    <a:pos x="41" y="7"/>
                  </a:cxn>
                  <a:cxn ang="0">
                    <a:pos x="35" y="5"/>
                  </a:cxn>
                  <a:cxn ang="0">
                    <a:pos x="26" y="4"/>
                  </a:cxn>
                  <a:cxn ang="0">
                    <a:pos x="23" y="4"/>
                  </a:cxn>
                  <a:cxn ang="0">
                    <a:pos x="21" y="4"/>
                  </a:cxn>
                  <a:cxn ang="0">
                    <a:pos x="19" y="5"/>
                  </a:cxn>
                  <a:cxn ang="0">
                    <a:pos x="18" y="5"/>
                  </a:cxn>
                  <a:cxn ang="0">
                    <a:pos x="17" y="7"/>
                  </a:cxn>
                  <a:cxn ang="0">
                    <a:pos x="16" y="9"/>
                  </a:cxn>
                  <a:cxn ang="0">
                    <a:pos x="16" y="26"/>
                  </a:cxn>
                  <a:cxn ang="0">
                    <a:pos x="22" y="26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9" y="25"/>
                  </a:cxn>
                  <a:cxn ang="0">
                    <a:pos x="30" y="23"/>
                  </a:cxn>
                  <a:cxn ang="0">
                    <a:pos x="31" y="21"/>
                  </a:cxn>
                  <a:cxn ang="0">
                    <a:pos x="33" y="18"/>
                  </a:cxn>
                  <a:cxn ang="0">
                    <a:pos x="33" y="15"/>
                  </a:cxn>
                  <a:cxn ang="0">
                    <a:pos x="36" y="15"/>
                  </a:cxn>
                  <a:cxn ang="0">
                    <a:pos x="36" y="41"/>
                  </a:cxn>
                  <a:cxn ang="0">
                    <a:pos x="33" y="41"/>
                  </a:cxn>
                  <a:cxn ang="0">
                    <a:pos x="32" y="36"/>
                  </a:cxn>
                  <a:cxn ang="0">
                    <a:pos x="30" y="33"/>
                  </a:cxn>
                  <a:cxn ang="0">
                    <a:pos x="27" y="30"/>
                  </a:cxn>
                  <a:cxn ang="0">
                    <a:pos x="22" y="30"/>
                  </a:cxn>
                  <a:cxn ang="0">
                    <a:pos x="16" y="30"/>
                  </a:cxn>
                  <a:cxn ang="0">
                    <a:pos x="16" y="50"/>
                  </a:cxn>
                  <a:cxn ang="0">
                    <a:pos x="17" y="52"/>
                  </a:cxn>
                  <a:cxn ang="0">
                    <a:pos x="17" y="53"/>
                  </a:cxn>
                  <a:cxn ang="0">
                    <a:pos x="19" y="54"/>
                  </a:cxn>
                  <a:cxn ang="0">
                    <a:pos x="20" y="55"/>
                  </a:cxn>
                  <a:cxn ang="0">
                    <a:pos x="23" y="55"/>
                  </a:cxn>
                  <a:cxn ang="0">
                    <a:pos x="26" y="55"/>
                  </a:cxn>
                  <a:cxn ang="0">
                    <a:pos x="35" y="54"/>
                  </a:cxn>
                  <a:cxn ang="0">
                    <a:pos x="42" y="51"/>
                  </a:cxn>
                  <a:cxn ang="0">
                    <a:pos x="49" y="47"/>
                  </a:cxn>
                  <a:cxn ang="0">
                    <a:pos x="55" y="39"/>
                  </a:cxn>
                  <a:cxn ang="0">
                    <a:pos x="58" y="41"/>
                  </a:cxn>
                  <a:cxn ang="0">
                    <a:pos x="50" y="59"/>
                  </a:cxn>
                  <a:cxn ang="0">
                    <a:pos x="0" y="59"/>
                  </a:cxn>
                  <a:cxn ang="0">
                    <a:pos x="0" y="57"/>
                  </a:cxn>
                  <a:cxn ang="0">
                    <a:pos x="3" y="56"/>
                  </a:cxn>
                  <a:cxn ang="0">
                    <a:pos x="4" y="55"/>
                  </a:cxn>
                  <a:cxn ang="0">
                    <a:pos x="6" y="54"/>
                  </a:cxn>
                  <a:cxn ang="0">
                    <a:pos x="7" y="52"/>
                  </a:cxn>
                  <a:cxn ang="0">
                    <a:pos x="8" y="50"/>
                  </a:cxn>
                  <a:cxn ang="0">
                    <a:pos x="8" y="10"/>
                  </a:cxn>
                  <a:cxn ang="0">
                    <a:pos x="7" y="7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8" h="59">
                    <a:moveTo>
                      <a:pt x="0" y="0"/>
                    </a:moveTo>
                    <a:lnTo>
                      <a:pt x="49" y="0"/>
                    </a:lnTo>
                    <a:lnTo>
                      <a:pt x="55" y="15"/>
                    </a:lnTo>
                    <a:lnTo>
                      <a:pt x="52" y="17"/>
                    </a:lnTo>
                    <a:lnTo>
                      <a:pt x="47" y="12"/>
                    </a:lnTo>
                    <a:lnTo>
                      <a:pt x="41" y="7"/>
                    </a:lnTo>
                    <a:lnTo>
                      <a:pt x="35" y="5"/>
                    </a:lnTo>
                    <a:lnTo>
                      <a:pt x="26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6" y="9"/>
                    </a:lnTo>
                    <a:lnTo>
                      <a:pt x="16" y="26"/>
                    </a:lnTo>
                    <a:lnTo>
                      <a:pt x="22" y="26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1" y="21"/>
                    </a:lnTo>
                    <a:lnTo>
                      <a:pt x="33" y="18"/>
                    </a:lnTo>
                    <a:lnTo>
                      <a:pt x="33" y="15"/>
                    </a:lnTo>
                    <a:lnTo>
                      <a:pt x="36" y="15"/>
                    </a:lnTo>
                    <a:lnTo>
                      <a:pt x="36" y="41"/>
                    </a:lnTo>
                    <a:lnTo>
                      <a:pt x="33" y="41"/>
                    </a:lnTo>
                    <a:lnTo>
                      <a:pt x="32" y="36"/>
                    </a:lnTo>
                    <a:lnTo>
                      <a:pt x="30" y="33"/>
                    </a:lnTo>
                    <a:lnTo>
                      <a:pt x="27" y="30"/>
                    </a:lnTo>
                    <a:lnTo>
                      <a:pt x="22" y="30"/>
                    </a:lnTo>
                    <a:lnTo>
                      <a:pt x="16" y="30"/>
                    </a:lnTo>
                    <a:lnTo>
                      <a:pt x="16" y="50"/>
                    </a:lnTo>
                    <a:lnTo>
                      <a:pt x="17" y="52"/>
                    </a:lnTo>
                    <a:lnTo>
                      <a:pt x="17" y="53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3" y="55"/>
                    </a:lnTo>
                    <a:lnTo>
                      <a:pt x="26" y="55"/>
                    </a:lnTo>
                    <a:lnTo>
                      <a:pt x="35" y="54"/>
                    </a:lnTo>
                    <a:lnTo>
                      <a:pt x="42" y="51"/>
                    </a:lnTo>
                    <a:lnTo>
                      <a:pt x="49" y="47"/>
                    </a:lnTo>
                    <a:lnTo>
                      <a:pt x="55" y="39"/>
                    </a:lnTo>
                    <a:lnTo>
                      <a:pt x="58" y="41"/>
                    </a:lnTo>
                    <a:lnTo>
                      <a:pt x="50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3" y="56"/>
                    </a:lnTo>
                    <a:lnTo>
                      <a:pt x="4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8" y="50"/>
                    </a:lnTo>
                    <a:lnTo>
                      <a:pt x="8" y="10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32" name="Freeform 392"/>
              <p:cNvSpPr>
                <a:spLocks/>
              </p:cNvSpPr>
              <p:nvPr/>
            </p:nvSpPr>
            <p:spPr bwMode="auto">
              <a:xfrm>
                <a:off x="4800" y="2065"/>
                <a:ext cx="23" cy="4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4" y="0"/>
                  </a:cxn>
                  <a:cxn ang="0">
                    <a:pos x="14" y="35"/>
                  </a:cxn>
                  <a:cxn ang="0">
                    <a:pos x="15" y="36"/>
                  </a:cxn>
                  <a:cxn ang="0">
                    <a:pos x="15" y="38"/>
                  </a:cxn>
                  <a:cxn ang="0">
                    <a:pos x="17" y="38"/>
                  </a:cxn>
                  <a:cxn ang="0">
                    <a:pos x="19" y="39"/>
                  </a:cxn>
                  <a:cxn ang="0">
                    <a:pos x="20" y="38"/>
                  </a:cxn>
                  <a:cxn ang="0">
                    <a:pos x="23" y="37"/>
                  </a:cxn>
                  <a:cxn ang="0">
                    <a:pos x="23" y="42"/>
                  </a:cxn>
                  <a:cxn ang="0">
                    <a:pos x="20" y="43"/>
                  </a:cxn>
                  <a:cxn ang="0">
                    <a:pos x="16" y="43"/>
                  </a:cxn>
                  <a:cxn ang="0">
                    <a:pos x="14" y="43"/>
                  </a:cxn>
                  <a:cxn ang="0">
                    <a:pos x="10" y="42"/>
                  </a:cxn>
                  <a:cxn ang="0">
                    <a:pos x="9" y="40"/>
                  </a:cxn>
                  <a:cxn ang="0">
                    <a:pos x="7" y="37"/>
                  </a:cxn>
                  <a:cxn ang="0">
                    <a:pos x="7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6" y="3"/>
                  </a:cxn>
                  <a:cxn ang="0">
                    <a:pos x="11" y="0"/>
                  </a:cxn>
                </a:cxnLst>
                <a:rect l="0" t="0" r="r" b="b"/>
                <a:pathLst>
                  <a:path w="23" h="43">
                    <a:moveTo>
                      <a:pt x="11" y="0"/>
                    </a:moveTo>
                    <a:lnTo>
                      <a:pt x="14" y="0"/>
                    </a:lnTo>
                    <a:lnTo>
                      <a:pt x="14" y="35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9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0" y="43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7" y="3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33" name="Freeform 393"/>
              <p:cNvSpPr>
                <a:spLocks/>
              </p:cNvSpPr>
              <p:nvPr/>
            </p:nvSpPr>
            <p:spPr bwMode="auto">
              <a:xfrm>
                <a:off x="4827" y="2065"/>
                <a:ext cx="51" cy="4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5" y="0"/>
                  </a:cxn>
                  <a:cxn ang="0">
                    <a:pos x="15" y="22"/>
                  </a:cxn>
                  <a:cxn ang="0">
                    <a:pos x="30" y="10"/>
                  </a:cxn>
                  <a:cxn ang="0">
                    <a:pos x="31" y="8"/>
                  </a:cxn>
                  <a:cxn ang="0">
                    <a:pos x="33" y="8"/>
                  </a:cxn>
                  <a:cxn ang="0">
                    <a:pos x="34" y="6"/>
                  </a:cxn>
                  <a:cxn ang="0">
                    <a:pos x="34" y="6"/>
                  </a:cxn>
                  <a:cxn ang="0">
                    <a:pos x="33" y="5"/>
                  </a:cxn>
                  <a:cxn ang="0">
                    <a:pos x="32" y="4"/>
                  </a:cxn>
                  <a:cxn ang="0">
                    <a:pos x="28" y="4"/>
                  </a:cxn>
                  <a:cxn ang="0">
                    <a:pos x="28" y="1"/>
                  </a:cxn>
                  <a:cxn ang="0">
                    <a:pos x="50" y="1"/>
                  </a:cxn>
                  <a:cxn ang="0">
                    <a:pos x="50" y="4"/>
                  </a:cxn>
                  <a:cxn ang="0">
                    <a:pos x="44" y="6"/>
                  </a:cxn>
                  <a:cxn ang="0">
                    <a:pos x="39" y="8"/>
                  </a:cxn>
                  <a:cxn ang="0">
                    <a:pos x="26" y="18"/>
                  </a:cxn>
                  <a:cxn ang="0">
                    <a:pos x="41" y="33"/>
                  </a:cxn>
                  <a:cxn ang="0">
                    <a:pos x="45" y="38"/>
                  </a:cxn>
                  <a:cxn ang="0">
                    <a:pos x="47" y="38"/>
                  </a:cxn>
                  <a:cxn ang="0">
                    <a:pos x="49" y="38"/>
                  </a:cxn>
                  <a:cxn ang="0">
                    <a:pos x="51" y="38"/>
                  </a:cxn>
                  <a:cxn ang="0">
                    <a:pos x="51" y="42"/>
                  </a:cxn>
                  <a:cxn ang="0">
                    <a:pos x="39" y="42"/>
                  </a:cxn>
                  <a:cxn ang="0">
                    <a:pos x="22" y="22"/>
                  </a:cxn>
                  <a:cxn ang="0">
                    <a:pos x="15" y="27"/>
                  </a:cxn>
                  <a:cxn ang="0">
                    <a:pos x="15" y="35"/>
                  </a:cxn>
                  <a:cxn ang="0">
                    <a:pos x="15" y="37"/>
                  </a:cxn>
                  <a:cxn ang="0">
                    <a:pos x="17" y="38"/>
                  </a:cxn>
                  <a:cxn ang="0">
                    <a:pos x="18" y="38"/>
                  </a:cxn>
                  <a:cxn ang="0">
                    <a:pos x="22" y="38"/>
                  </a:cxn>
                  <a:cxn ang="0">
                    <a:pos x="22" y="42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4" y="38"/>
                  </a:cxn>
                  <a:cxn ang="0">
                    <a:pos x="6" y="37"/>
                  </a:cxn>
                  <a:cxn ang="0">
                    <a:pos x="7" y="35"/>
                  </a:cxn>
                  <a:cxn ang="0">
                    <a:pos x="7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5" y="3"/>
                  </a:cxn>
                  <a:cxn ang="0">
                    <a:pos x="11" y="0"/>
                  </a:cxn>
                </a:cxnLst>
                <a:rect l="0" t="0" r="r" b="b"/>
                <a:pathLst>
                  <a:path w="51" h="42">
                    <a:moveTo>
                      <a:pt x="11" y="0"/>
                    </a:moveTo>
                    <a:lnTo>
                      <a:pt x="15" y="0"/>
                    </a:lnTo>
                    <a:lnTo>
                      <a:pt x="15" y="22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8" y="1"/>
                    </a:lnTo>
                    <a:lnTo>
                      <a:pt x="50" y="1"/>
                    </a:lnTo>
                    <a:lnTo>
                      <a:pt x="50" y="4"/>
                    </a:lnTo>
                    <a:lnTo>
                      <a:pt x="44" y="6"/>
                    </a:lnTo>
                    <a:lnTo>
                      <a:pt x="39" y="8"/>
                    </a:lnTo>
                    <a:lnTo>
                      <a:pt x="26" y="18"/>
                    </a:lnTo>
                    <a:lnTo>
                      <a:pt x="41" y="33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9" y="38"/>
                    </a:lnTo>
                    <a:lnTo>
                      <a:pt x="51" y="38"/>
                    </a:lnTo>
                    <a:lnTo>
                      <a:pt x="51" y="42"/>
                    </a:lnTo>
                    <a:lnTo>
                      <a:pt x="39" y="42"/>
                    </a:lnTo>
                    <a:lnTo>
                      <a:pt x="22" y="22"/>
                    </a:lnTo>
                    <a:lnTo>
                      <a:pt x="15" y="27"/>
                    </a:lnTo>
                    <a:lnTo>
                      <a:pt x="15" y="35"/>
                    </a:lnTo>
                    <a:lnTo>
                      <a:pt x="15" y="37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22" y="38"/>
                    </a:lnTo>
                    <a:lnTo>
                      <a:pt x="22" y="42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4" y="38"/>
                    </a:lnTo>
                    <a:lnTo>
                      <a:pt x="6" y="37"/>
                    </a:lnTo>
                    <a:lnTo>
                      <a:pt x="7" y="3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34" name="Freeform 394"/>
              <p:cNvSpPr>
                <a:spLocks noEditPoints="1"/>
              </p:cNvSpPr>
              <p:nvPr/>
            </p:nvSpPr>
            <p:spPr bwMode="auto">
              <a:xfrm>
                <a:off x="4882" y="2044"/>
                <a:ext cx="41" cy="64"/>
              </a:xfrm>
              <a:custGeom>
                <a:avLst/>
                <a:gdLst/>
                <a:ahLst/>
                <a:cxnLst>
                  <a:cxn ang="0">
                    <a:pos x="21" y="25"/>
                  </a:cxn>
                  <a:cxn ang="0">
                    <a:pos x="15" y="27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8" y="43"/>
                  </a:cxn>
                  <a:cxn ang="0">
                    <a:pos x="9" y="51"/>
                  </a:cxn>
                  <a:cxn ang="0">
                    <a:pos x="11" y="56"/>
                  </a:cxn>
                  <a:cxn ang="0">
                    <a:pos x="15" y="59"/>
                  </a:cxn>
                  <a:cxn ang="0">
                    <a:pos x="21" y="60"/>
                  </a:cxn>
                  <a:cxn ang="0">
                    <a:pos x="25" y="59"/>
                  </a:cxn>
                  <a:cxn ang="0">
                    <a:pos x="29" y="57"/>
                  </a:cxn>
                  <a:cxn ang="0">
                    <a:pos x="33" y="50"/>
                  </a:cxn>
                  <a:cxn ang="0">
                    <a:pos x="33" y="46"/>
                  </a:cxn>
                  <a:cxn ang="0">
                    <a:pos x="33" y="39"/>
                  </a:cxn>
                  <a:cxn ang="0">
                    <a:pos x="33" y="36"/>
                  </a:cxn>
                  <a:cxn ang="0">
                    <a:pos x="32" y="33"/>
                  </a:cxn>
                  <a:cxn ang="0">
                    <a:pos x="29" y="29"/>
                  </a:cxn>
                  <a:cxn ang="0">
                    <a:pos x="25" y="26"/>
                  </a:cxn>
                  <a:cxn ang="0">
                    <a:pos x="21" y="25"/>
                  </a:cxn>
                  <a:cxn ang="0">
                    <a:pos x="21" y="21"/>
                  </a:cxn>
                  <a:cxn ang="0">
                    <a:pos x="29" y="22"/>
                  </a:cxn>
                  <a:cxn ang="0">
                    <a:pos x="35" y="25"/>
                  </a:cxn>
                  <a:cxn ang="0">
                    <a:pos x="39" y="31"/>
                  </a:cxn>
                  <a:cxn ang="0">
                    <a:pos x="41" y="37"/>
                  </a:cxn>
                  <a:cxn ang="0">
                    <a:pos x="41" y="43"/>
                  </a:cxn>
                  <a:cxn ang="0">
                    <a:pos x="40" y="51"/>
                  </a:cxn>
                  <a:cxn ang="0">
                    <a:pos x="37" y="57"/>
                  </a:cxn>
                  <a:cxn ang="0">
                    <a:pos x="32" y="61"/>
                  </a:cxn>
                  <a:cxn ang="0">
                    <a:pos x="27" y="64"/>
                  </a:cxn>
                  <a:cxn ang="0">
                    <a:pos x="21" y="64"/>
                  </a:cxn>
                  <a:cxn ang="0">
                    <a:pos x="13" y="63"/>
                  </a:cxn>
                  <a:cxn ang="0">
                    <a:pos x="8" y="60"/>
                  </a:cxn>
                  <a:cxn ang="0">
                    <a:pos x="3" y="56"/>
                  </a:cxn>
                  <a:cxn ang="0">
                    <a:pos x="1" y="50"/>
                  </a:cxn>
                  <a:cxn ang="0">
                    <a:pos x="0" y="43"/>
                  </a:cxn>
                  <a:cxn ang="0">
                    <a:pos x="1" y="35"/>
                  </a:cxn>
                  <a:cxn ang="0">
                    <a:pos x="5" y="29"/>
                  </a:cxn>
                  <a:cxn ang="0">
                    <a:pos x="10" y="24"/>
                  </a:cxn>
                  <a:cxn ang="0">
                    <a:pos x="15" y="22"/>
                  </a:cxn>
                  <a:cxn ang="0">
                    <a:pos x="21" y="21"/>
                  </a:cxn>
                  <a:cxn ang="0">
                    <a:pos x="26" y="0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29" y="1"/>
                  </a:cxn>
                  <a:cxn ang="0">
                    <a:pos x="29" y="3"/>
                  </a:cxn>
                  <a:cxn ang="0">
                    <a:pos x="29" y="4"/>
                  </a:cxn>
                  <a:cxn ang="0">
                    <a:pos x="28" y="6"/>
                  </a:cxn>
                  <a:cxn ang="0">
                    <a:pos x="27" y="8"/>
                  </a:cxn>
                  <a:cxn ang="0">
                    <a:pos x="22" y="16"/>
                  </a:cxn>
                  <a:cxn ang="0">
                    <a:pos x="21" y="16"/>
                  </a:cxn>
                  <a:cxn ang="0">
                    <a:pos x="21" y="13"/>
                  </a:cxn>
                  <a:cxn ang="0">
                    <a:pos x="21" y="8"/>
                  </a:cxn>
                  <a:cxn ang="0">
                    <a:pos x="21" y="4"/>
                  </a:cxn>
                  <a:cxn ang="0">
                    <a:pos x="22" y="3"/>
                  </a:cxn>
                  <a:cxn ang="0">
                    <a:pos x="23" y="1"/>
                  </a:cxn>
                  <a:cxn ang="0">
                    <a:pos x="24" y="1"/>
                  </a:cxn>
                  <a:cxn ang="0">
                    <a:pos x="26" y="0"/>
                  </a:cxn>
                </a:cxnLst>
                <a:rect l="0" t="0" r="r" b="b"/>
                <a:pathLst>
                  <a:path w="41" h="64">
                    <a:moveTo>
                      <a:pt x="21" y="25"/>
                    </a:moveTo>
                    <a:lnTo>
                      <a:pt x="15" y="27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8" y="43"/>
                    </a:lnTo>
                    <a:lnTo>
                      <a:pt x="9" y="51"/>
                    </a:lnTo>
                    <a:lnTo>
                      <a:pt x="11" y="56"/>
                    </a:lnTo>
                    <a:lnTo>
                      <a:pt x="15" y="59"/>
                    </a:lnTo>
                    <a:lnTo>
                      <a:pt x="21" y="60"/>
                    </a:lnTo>
                    <a:lnTo>
                      <a:pt x="25" y="59"/>
                    </a:lnTo>
                    <a:lnTo>
                      <a:pt x="29" y="57"/>
                    </a:lnTo>
                    <a:lnTo>
                      <a:pt x="33" y="50"/>
                    </a:lnTo>
                    <a:lnTo>
                      <a:pt x="33" y="46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2" y="33"/>
                    </a:lnTo>
                    <a:lnTo>
                      <a:pt x="29" y="29"/>
                    </a:lnTo>
                    <a:lnTo>
                      <a:pt x="25" y="26"/>
                    </a:lnTo>
                    <a:lnTo>
                      <a:pt x="21" y="25"/>
                    </a:lnTo>
                    <a:close/>
                    <a:moveTo>
                      <a:pt x="21" y="21"/>
                    </a:moveTo>
                    <a:lnTo>
                      <a:pt x="29" y="22"/>
                    </a:lnTo>
                    <a:lnTo>
                      <a:pt x="35" y="25"/>
                    </a:lnTo>
                    <a:lnTo>
                      <a:pt x="39" y="31"/>
                    </a:lnTo>
                    <a:lnTo>
                      <a:pt x="41" y="37"/>
                    </a:lnTo>
                    <a:lnTo>
                      <a:pt x="41" y="43"/>
                    </a:lnTo>
                    <a:lnTo>
                      <a:pt x="40" y="51"/>
                    </a:lnTo>
                    <a:lnTo>
                      <a:pt x="37" y="57"/>
                    </a:lnTo>
                    <a:lnTo>
                      <a:pt x="32" y="61"/>
                    </a:lnTo>
                    <a:lnTo>
                      <a:pt x="27" y="64"/>
                    </a:lnTo>
                    <a:lnTo>
                      <a:pt x="21" y="64"/>
                    </a:lnTo>
                    <a:lnTo>
                      <a:pt x="13" y="63"/>
                    </a:lnTo>
                    <a:lnTo>
                      <a:pt x="8" y="60"/>
                    </a:lnTo>
                    <a:lnTo>
                      <a:pt x="3" y="56"/>
                    </a:lnTo>
                    <a:lnTo>
                      <a:pt x="1" y="50"/>
                    </a:lnTo>
                    <a:lnTo>
                      <a:pt x="0" y="43"/>
                    </a:lnTo>
                    <a:lnTo>
                      <a:pt x="1" y="35"/>
                    </a:lnTo>
                    <a:lnTo>
                      <a:pt x="5" y="29"/>
                    </a:lnTo>
                    <a:lnTo>
                      <a:pt x="10" y="24"/>
                    </a:lnTo>
                    <a:lnTo>
                      <a:pt x="15" y="22"/>
                    </a:lnTo>
                    <a:lnTo>
                      <a:pt x="21" y="21"/>
                    </a:lnTo>
                    <a:close/>
                    <a:moveTo>
                      <a:pt x="26" y="0"/>
                    </a:moveTo>
                    <a:lnTo>
                      <a:pt x="27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8" y="6"/>
                    </a:lnTo>
                    <a:lnTo>
                      <a:pt x="27" y="8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3"/>
                    </a:lnTo>
                    <a:lnTo>
                      <a:pt x="21" y="8"/>
                    </a:lnTo>
                    <a:lnTo>
                      <a:pt x="21" y="4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35" name="Freeform 395"/>
              <p:cNvSpPr>
                <a:spLocks/>
              </p:cNvSpPr>
              <p:nvPr/>
            </p:nvSpPr>
            <p:spPr bwMode="auto">
              <a:xfrm>
                <a:off x="4927" y="2065"/>
                <a:ext cx="42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1" y="1"/>
                  </a:cxn>
                  <a:cxn ang="0">
                    <a:pos x="41" y="2"/>
                  </a:cxn>
                  <a:cxn ang="0">
                    <a:pos x="42" y="4"/>
                  </a:cxn>
                  <a:cxn ang="0">
                    <a:pos x="42" y="6"/>
                  </a:cxn>
                  <a:cxn ang="0">
                    <a:pos x="42" y="8"/>
                  </a:cxn>
                  <a:cxn ang="0">
                    <a:pos x="41" y="14"/>
                  </a:cxn>
                  <a:cxn ang="0">
                    <a:pos x="39" y="16"/>
                  </a:cxn>
                  <a:cxn ang="0">
                    <a:pos x="38" y="19"/>
                  </a:cxn>
                  <a:cxn ang="0">
                    <a:pos x="35" y="25"/>
                  </a:cxn>
                  <a:cxn ang="0">
                    <a:pos x="32" y="30"/>
                  </a:cxn>
                  <a:cxn ang="0">
                    <a:pos x="30" y="35"/>
                  </a:cxn>
                  <a:cxn ang="0">
                    <a:pos x="27" y="40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7" y="9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2" y="1"/>
                  </a:cxn>
                  <a:cxn ang="0">
                    <a:pos x="25" y="35"/>
                  </a:cxn>
                  <a:cxn ang="0">
                    <a:pos x="32" y="19"/>
                  </a:cxn>
                  <a:cxn ang="0">
                    <a:pos x="34" y="14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32" y="3"/>
                  </a:cxn>
                  <a:cxn ang="0">
                    <a:pos x="33" y="2"/>
                  </a:cxn>
                  <a:cxn ang="0">
                    <a:pos x="34" y="1"/>
                  </a:cxn>
                  <a:cxn ang="0">
                    <a:pos x="35" y="0"/>
                  </a:cxn>
                </a:cxnLst>
                <a:rect l="0" t="0" r="r" b="b"/>
                <a:pathLst>
                  <a:path w="42" h="42">
                    <a:moveTo>
                      <a:pt x="35" y="0"/>
                    </a:moveTo>
                    <a:lnTo>
                      <a:pt x="39" y="0"/>
                    </a:lnTo>
                    <a:lnTo>
                      <a:pt x="41" y="1"/>
                    </a:lnTo>
                    <a:lnTo>
                      <a:pt x="41" y="2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1" y="14"/>
                    </a:lnTo>
                    <a:lnTo>
                      <a:pt x="39" y="16"/>
                    </a:lnTo>
                    <a:lnTo>
                      <a:pt x="38" y="19"/>
                    </a:lnTo>
                    <a:lnTo>
                      <a:pt x="35" y="25"/>
                    </a:lnTo>
                    <a:lnTo>
                      <a:pt x="32" y="30"/>
                    </a:lnTo>
                    <a:lnTo>
                      <a:pt x="30" y="35"/>
                    </a:lnTo>
                    <a:lnTo>
                      <a:pt x="27" y="40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2" y="1"/>
                    </a:lnTo>
                    <a:lnTo>
                      <a:pt x="25" y="35"/>
                    </a:lnTo>
                    <a:lnTo>
                      <a:pt x="32" y="19"/>
                    </a:lnTo>
                    <a:lnTo>
                      <a:pt x="34" y="14"/>
                    </a:lnTo>
                    <a:lnTo>
                      <a:pt x="34" y="11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36" name="Freeform 396"/>
              <p:cNvSpPr>
                <a:spLocks noEditPoints="1"/>
              </p:cNvSpPr>
              <p:nvPr/>
            </p:nvSpPr>
            <p:spPr bwMode="auto">
              <a:xfrm>
                <a:off x="4975" y="2065"/>
                <a:ext cx="47" cy="43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5" y="6"/>
                  </a:cxn>
                  <a:cxn ang="0">
                    <a:pos x="11" y="10"/>
                  </a:cxn>
                  <a:cxn ang="0">
                    <a:pos x="9" y="15"/>
                  </a:cxn>
                  <a:cxn ang="0">
                    <a:pos x="8" y="22"/>
                  </a:cxn>
                  <a:cxn ang="0">
                    <a:pos x="9" y="27"/>
                  </a:cxn>
                  <a:cxn ang="0">
                    <a:pos x="10" y="33"/>
                  </a:cxn>
                  <a:cxn ang="0">
                    <a:pos x="12" y="35"/>
                  </a:cxn>
                  <a:cxn ang="0">
                    <a:pos x="15" y="37"/>
                  </a:cxn>
                  <a:cxn ang="0">
                    <a:pos x="17" y="38"/>
                  </a:cxn>
                  <a:cxn ang="0">
                    <a:pos x="20" y="38"/>
                  </a:cxn>
                  <a:cxn ang="0">
                    <a:pos x="26" y="37"/>
                  </a:cxn>
                  <a:cxn ang="0">
                    <a:pos x="32" y="32"/>
                  </a:cxn>
                  <a:cxn ang="0">
                    <a:pos x="32" y="17"/>
                  </a:cxn>
                  <a:cxn ang="0">
                    <a:pos x="31" y="11"/>
                  </a:cxn>
                  <a:cxn ang="0">
                    <a:pos x="28" y="6"/>
                  </a:cxn>
                  <a:cxn ang="0">
                    <a:pos x="21" y="4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2" y="6"/>
                  </a:cxn>
                  <a:cxn ang="0">
                    <a:pos x="36" y="1"/>
                  </a:cxn>
                  <a:cxn ang="0">
                    <a:pos x="40" y="1"/>
                  </a:cxn>
                  <a:cxn ang="0">
                    <a:pos x="40" y="32"/>
                  </a:cxn>
                  <a:cxn ang="0">
                    <a:pos x="40" y="34"/>
                  </a:cxn>
                  <a:cxn ang="0">
                    <a:pos x="40" y="36"/>
                  </a:cxn>
                  <a:cxn ang="0">
                    <a:pos x="41" y="37"/>
                  </a:cxn>
                  <a:cxn ang="0">
                    <a:pos x="42" y="38"/>
                  </a:cxn>
                  <a:cxn ang="0">
                    <a:pos x="47" y="38"/>
                  </a:cxn>
                  <a:cxn ang="0">
                    <a:pos x="47" y="42"/>
                  </a:cxn>
                  <a:cxn ang="0">
                    <a:pos x="32" y="43"/>
                  </a:cxn>
                  <a:cxn ang="0">
                    <a:pos x="32" y="36"/>
                  </a:cxn>
                  <a:cxn ang="0">
                    <a:pos x="25" y="42"/>
                  </a:cxn>
                  <a:cxn ang="0">
                    <a:pos x="18" y="43"/>
                  </a:cxn>
                  <a:cxn ang="0">
                    <a:pos x="12" y="43"/>
                  </a:cxn>
                  <a:cxn ang="0">
                    <a:pos x="8" y="40"/>
                  </a:cxn>
                  <a:cxn ang="0">
                    <a:pos x="4" y="37"/>
                  </a:cxn>
                  <a:cxn ang="0">
                    <a:pos x="1" y="30"/>
                  </a:cxn>
                  <a:cxn ang="0">
                    <a:pos x="0" y="22"/>
                  </a:cxn>
                  <a:cxn ang="0">
                    <a:pos x="1" y="15"/>
                  </a:cxn>
                  <a:cxn ang="0">
                    <a:pos x="3" y="9"/>
                  </a:cxn>
                  <a:cxn ang="0">
                    <a:pos x="7" y="4"/>
                  </a:cxn>
                  <a:cxn ang="0">
                    <a:pos x="12" y="1"/>
                  </a:cxn>
                  <a:cxn ang="0">
                    <a:pos x="19" y="0"/>
                  </a:cxn>
                </a:cxnLst>
                <a:rect l="0" t="0" r="r" b="b"/>
                <a:pathLst>
                  <a:path w="47" h="43">
                    <a:moveTo>
                      <a:pt x="21" y="4"/>
                    </a:moveTo>
                    <a:lnTo>
                      <a:pt x="15" y="6"/>
                    </a:lnTo>
                    <a:lnTo>
                      <a:pt x="11" y="10"/>
                    </a:lnTo>
                    <a:lnTo>
                      <a:pt x="9" y="15"/>
                    </a:lnTo>
                    <a:lnTo>
                      <a:pt x="8" y="22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5" y="37"/>
                    </a:lnTo>
                    <a:lnTo>
                      <a:pt x="17" y="38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32" y="32"/>
                    </a:lnTo>
                    <a:lnTo>
                      <a:pt x="32" y="17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1" y="4"/>
                    </a:lnTo>
                    <a:close/>
                    <a:moveTo>
                      <a:pt x="19" y="0"/>
                    </a:moveTo>
                    <a:lnTo>
                      <a:pt x="26" y="2"/>
                    </a:lnTo>
                    <a:lnTo>
                      <a:pt x="32" y="6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7" y="38"/>
                    </a:lnTo>
                    <a:lnTo>
                      <a:pt x="47" y="42"/>
                    </a:lnTo>
                    <a:lnTo>
                      <a:pt x="32" y="43"/>
                    </a:lnTo>
                    <a:lnTo>
                      <a:pt x="32" y="36"/>
                    </a:lnTo>
                    <a:lnTo>
                      <a:pt x="25" y="42"/>
                    </a:lnTo>
                    <a:lnTo>
                      <a:pt x="18" y="43"/>
                    </a:lnTo>
                    <a:lnTo>
                      <a:pt x="12" y="43"/>
                    </a:lnTo>
                    <a:lnTo>
                      <a:pt x="8" y="40"/>
                    </a:lnTo>
                    <a:lnTo>
                      <a:pt x="4" y="37"/>
                    </a:lnTo>
                    <a:lnTo>
                      <a:pt x="1" y="30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7" y="4"/>
                    </a:lnTo>
                    <a:lnTo>
                      <a:pt x="12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37" name="Freeform 397"/>
              <p:cNvSpPr>
                <a:spLocks/>
              </p:cNvSpPr>
              <p:nvPr/>
            </p:nvSpPr>
            <p:spPr bwMode="auto">
              <a:xfrm>
                <a:off x="5027" y="2065"/>
                <a:ext cx="39" cy="62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37" y="6"/>
                  </a:cxn>
                  <a:cxn ang="0">
                    <a:pos x="39" y="11"/>
                  </a:cxn>
                  <a:cxn ang="0">
                    <a:pos x="38" y="14"/>
                  </a:cxn>
                  <a:cxn ang="0">
                    <a:pos x="34" y="14"/>
                  </a:cxn>
                  <a:cxn ang="0">
                    <a:pos x="31" y="11"/>
                  </a:cxn>
                  <a:cxn ang="0">
                    <a:pos x="26" y="6"/>
                  </a:cxn>
                  <a:cxn ang="0">
                    <a:pos x="21" y="4"/>
                  </a:cxn>
                  <a:cxn ang="0">
                    <a:pos x="12" y="9"/>
                  </a:cxn>
                  <a:cxn ang="0">
                    <a:pos x="8" y="21"/>
                  </a:cxn>
                  <a:cxn ang="0">
                    <a:pos x="11" y="29"/>
                  </a:cxn>
                  <a:cxn ang="0">
                    <a:pos x="15" y="31"/>
                  </a:cxn>
                  <a:cxn ang="0">
                    <a:pos x="23" y="35"/>
                  </a:cxn>
                  <a:cxn ang="0">
                    <a:pos x="32" y="39"/>
                  </a:cxn>
                  <a:cxn ang="0">
                    <a:pos x="36" y="46"/>
                  </a:cxn>
                  <a:cxn ang="0">
                    <a:pos x="32" y="56"/>
                  </a:cxn>
                  <a:cxn ang="0">
                    <a:pos x="22" y="61"/>
                  </a:cxn>
                  <a:cxn ang="0">
                    <a:pos x="12" y="62"/>
                  </a:cxn>
                  <a:cxn ang="0">
                    <a:pos x="6" y="60"/>
                  </a:cxn>
                  <a:cxn ang="0">
                    <a:pos x="4" y="54"/>
                  </a:cxn>
                  <a:cxn ang="0">
                    <a:pos x="6" y="53"/>
                  </a:cxn>
                  <a:cxn ang="0">
                    <a:pos x="9" y="54"/>
                  </a:cxn>
                  <a:cxn ang="0">
                    <a:pos x="14" y="56"/>
                  </a:cxn>
                  <a:cxn ang="0">
                    <a:pos x="17" y="58"/>
                  </a:cxn>
                  <a:cxn ang="0">
                    <a:pos x="25" y="55"/>
                  </a:cxn>
                  <a:cxn ang="0">
                    <a:pos x="28" y="49"/>
                  </a:cxn>
                  <a:cxn ang="0">
                    <a:pos x="26" y="45"/>
                  </a:cxn>
                  <a:cxn ang="0">
                    <a:pos x="22" y="42"/>
                  </a:cxn>
                  <a:cxn ang="0">
                    <a:pos x="13" y="38"/>
                  </a:cxn>
                  <a:cxn ang="0">
                    <a:pos x="5" y="33"/>
                  </a:cxn>
                  <a:cxn ang="0">
                    <a:pos x="0" y="22"/>
                  </a:cxn>
                  <a:cxn ang="0">
                    <a:pos x="4" y="9"/>
                  </a:cxn>
                  <a:cxn ang="0">
                    <a:pos x="15" y="1"/>
                  </a:cxn>
                </a:cxnLst>
                <a:rect l="0" t="0" r="r" b="b"/>
                <a:pathLst>
                  <a:path w="39" h="62">
                    <a:moveTo>
                      <a:pt x="22" y="0"/>
                    </a:moveTo>
                    <a:lnTo>
                      <a:pt x="27" y="1"/>
                    </a:lnTo>
                    <a:lnTo>
                      <a:pt x="33" y="3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8" y="14"/>
                    </a:lnTo>
                    <a:lnTo>
                      <a:pt x="37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9"/>
                    </a:lnTo>
                    <a:lnTo>
                      <a:pt x="9" y="15"/>
                    </a:lnTo>
                    <a:lnTo>
                      <a:pt x="8" y="21"/>
                    </a:lnTo>
                    <a:lnTo>
                      <a:pt x="9" y="26"/>
                    </a:lnTo>
                    <a:lnTo>
                      <a:pt x="11" y="29"/>
                    </a:lnTo>
                    <a:lnTo>
                      <a:pt x="13" y="30"/>
                    </a:lnTo>
                    <a:lnTo>
                      <a:pt x="15" y="31"/>
                    </a:lnTo>
                    <a:lnTo>
                      <a:pt x="17" y="32"/>
                    </a:lnTo>
                    <a:lnTo>
                      <a:pt x="23" y="35"/>
                    </a:lnTo>
                    <a:lnTo>
                      <a:pt x="28" y="37"/>
                    </a:lnTo>
                    <a:lnTo>
                      <a:pt x="32" y="39"/>
                    </a:lnTo>
                    <a:lnTo>
                      <a:pt x="34" y="42"/>
                    </a:lnTo>
                    <a:lnTo>
                      <a:pt x="36" y="46"/>
                    </a:lnTo>
                    <a:lnTo>
                      <a:pt x="35" y="52"/>
                    </a:lnTo>
                    <a:lnTo>
                      <a:pt x="32" y="56"/>
                    </a:lnTo>
                    <a:lnTo>
                      <a:pt x="28" y="59"/>
                    </a:lnTo>
                    <a:lnTo>
                      <a:pt x="22" y="61"/>
                    </a:lnTo>
                    <a:lnTo>
                      <a:pt x="16" y="62"/>
                    </a:lnTo>
                    <a:lnTo>
                      <a:pt x="12" y="62"/>
                    </a:lnTo>
                    <a:lnTo>
                      <a:pt x="9" y="61"/>
                    </a:lnTo>
                    <a:lnTo>
                      <a:pt x="6" y="60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8" y="53"/>
                    </a:lnTo>
                    <a:lnTo>
                      <a:pt x="9" y="54"/>
                    </a:lnTo>
                    <a:lnTo>
                      <a:pt x="11" y="55"/>
                    </a:lnTo>
                    <a:lnTo>
                      <a:pt x="14" y="56"/>
                    </a:lnTo>
                    <a:lnTo>
                      <a:pt x="15" y="57"/>
                    </a:lnTo>
                    <a:lnTo>
                      <a:pt x="17" y="58"/>
                    </a:lnTo>
                    <a:lnTo>
                      <a:pt x="21" y="57"/>
                    </a:lnTo>
                    <a:lnTo>
                      <a:pt x="25" y="55"/>
                    </a:lnTo>
                    <a:lnTo>
                      <a:pt x="27" y="53"/>
                    </a:lnTo>
                    <a:lnTo>
                      <a:pt x="28" y="49"/>
                    </a:lnTo>
                    <a:lnTo>
                      <a:pt x="28" y="47"/>
                    </a:lnTo>
                    <a:lnTo>
                      <a:pt x="26" y="45"/>
                    </a:lnTo>
                    <a:lnTo>
                      <a:pt x="25" y="43"/>
                    </a:lnTo>
                    <a:lnTo>
                      <a:pt x="22" y="42"/>
                    </a:lnTo>
                    <a:lnTo>
                      <a:pt x="16" y="40"/>
                    </a:lnTo>
                    <a:lnTo>
                      <a:pt x="13" y="38"/>
                    </a:lnTo>
                    <a:lnTo>
                      <a:pt x="11" y="37"/>
                    </a:lnTo>
                    <a:lnTo>
                      <a:pt x="5" y="33"/>
                    </a:lnTo>
                    <a:lnTo>
                      <a:pt x="1" y="28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5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638" name="Picture 398"/>
              <p:cNvPicPr>
                <a:picLocks noChangeAspect="1" noChangeArrowheads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 bwMode="auto">
              <a:xfrm>
                <a:off x="5629" y="2024"/>
                <a:ext cx="6" cy="120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39" name="Picture 399"/>
              <p:cNvPicPr>
                <a:picLocks noChangeAspect="1" noChangeArrowheads="1"/>
              </p:cNvPicPr>
              <p:nvPr/>
            </p:nvPicPr>
            <p:blipFill>
              <a:blip r:embed="rId25" cstate="print"/>
              <a:srcRect/>
              <a:stretch>
                <a:fillRect/>
              </a:stretch>
            </p:blipFill>
            <p:spPr bwMode="auto">
              <a:xfrm>
                <a:off x="5629" y="2024"/>
                <a:ext cx="6" cy="120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40" name="Picture 400"/>
              <p:cNvPicPr>
                <a:picLocks noChangeAspect="1" noChangeArrowheads="1"/>
              </p:cNvPicPr>
              <p:nvPr/>
            </p:nvPicPr>
            <p:blipFill>
              <a:blip r:embed="rId26" cstate="print"/>
              <a:srcRect/>
              <a:stretch>
                <a:fillRect/>
              </a:stretch>
            </p:blipFill>
            <p:spPr bwMode="auto">
              <a:xfrm>
                <a:off x="3662" y="2142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41" name="Picture 401"/>
              <p:cNvPicPr>
                <a:picLocks noChangeAspect="1" noChangeArrowheads="1"/>
              </p:cNvPicPr>
              <p:nvPr/>
            </p:nvPicPr>
            <p:blipFill>
              <a:blip r:embed="rId27" cstate="print"/>
              <a:srcRect/>
              <a:stretch>
                <a:fillRect/>
              </a:stretch>
            </p:blipFill>
            <p:spPr bwMode="auto">
              <a:xfrm>
                <a:off x="3662" y="2142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42" name="Picture 402"/>
              <p:cNvPicPr>
                <a:picLocks noChangeAspect="1" noChangeArrowheads="1"/>
              </p:cNvPicPr>
              <p:nvPr/>
            </p:nvPicPr>
            <p:blipFill>
              <a:blip r:embed="rId28" cstate="print"/>
              <a:srcRect/>
              <a:stretch>
                <a:fillRect/>
              </a:stretch>
            </p:blipFill>
            <p:spPr bwMode="auto">
              <a:xfrm>
                <a:off x="3659" y="2146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43" name="Picture 403"/>
              <p:cNvPicPr>
                <a:picLocks noChangeAspect="1" noChangeArrowheads="1"/>
              </p:cNvPicPr>
              <p:nvPr/>
            </p:nvPicPr>
            <p:blipFill>
              <a:blip r:embed="rId29" cstate="print"/>
              <a:srcRect/>
              <a:stretch>
                <a:fillRect/>
              </a:stretch>
            </p:blipFill>
            <p:spPr bwMode="auto">
              <a:xfrm>
                <a:off x="3659" y="2146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644" name="Freeform 404"/>
              <p:cNvSpPr>
                <a:spLocks/>
              </p:cNvSpPr>
              <p:nvPr/>
            </p:nvSpPr>
            <p:spPr bwMode="auto">
              <a:xfrm>
                <a:off x="3727" y="2187"/>
                <a:ext cx="79" cy="43"/>
              </a:xfrm>
              <a:custGeom>
                <a:avLst/>
                <a:gdLst/>
                <a:ahLst/>
                <a:cxnLst>
                  <a:cxn ang="0">
                    <a:pos x="36" y="1"/>
                  </a:cxn>
                  <a:cxn ang="0">
                    <a:pos x="43" y="7"/>
                  </a:cxn>
                  <a:cxn ang="0">
                    <a:pos x="60" y="0"/>
                  </a:cxn>
                  <a:cxn ang="0">
                    <a:pos x="68" y="3"/>
                  </a:cxn>
                  <a:cxn ang="0">
                    <a:pos x="71" y="11"/>
                  </a:cxn>
                  <a:cxn ang="0">
                    <a:pos x="71" y="36"/>
                  </a:cxn>
                  <a:cxn ang="0">
                    <a:pos x="74" y="40"/>
                  </a:cxn>
                  <a:cxn ang="0">
                    <a:pos x="79" y="41"/>
                  </a:cxn>
                  <a:cxn ang="0">
                    <a:pos x="56" y="43"/>
                  </a:cxn>
                  <a:cxn ang="0">
                    <a:pos x="57" y="40"/>
                  </a:cxn>
                  <a:cxn ang="0">
                    <a:pos x="62" y="37"/>
                  </a:cxn>
                  <a:cxn ang="0">
                    <a:pos x="63" y="11"/>
                  </a:cxn>
                  <a:cxn ang="0">
                    <a:pos x="61" y="7"/>
                  </a:cxn>
                  <a:cxn ang="0">
                    <a:pos x="58" y="5"/>
                  </a:cxn>
                  <a:cxn ang="0">
                    <a:pos x="50" y="6"/>
                  </a:cxn>
                  <a:cxn ang="0">
                    <a:pos x="43" y="33"/>
                  </a:cxn>
                  <a:cxn ang="0">
                    <a:pos x="44" y="37"/>
                  </a:cxn>
                  <a:cxn ang="0">
                    <a:pos x="51" y="41"/>
                  </a:cxn>
                  <a:cxn ang="0">
                    <a:pos x="28" y="43"/>
                  </a:cxn>
                  <a:cxn ang="0">
                    <a:pos x="30" y="40"/>
                  </a:cxn>
                  <a:cxn ang="0">
                    <a:pos x="33" y="39"/>
                  </a:cxn>
                  <a:cxn ang="0">
                    <a:pos x="35" y="36"/>
                  </a:cxn>
                  <a:cxn ang="0">
                    <a:pos x="35" y="8"/>
                  </a:cxn>
                  <a:cxn ang="0">
                    <a:pos x="32" y="5"/>
                  </a:cxn>
                  <a:cxn ang="0">
                    <a:pos x="28" y="5"/>
                  </a:cxn>
                  <a:cxn ang="0">
                    <a:pos x="16" y="10"/>
                  </a:cxn>
                  <a:cxn ang="0">
                    <a:pos x="16" y="37"/>
                  </a:cxn>
                  <a:cxn ang="0">
                    <a:pos x="21" y="40"/>
                  </a:cxn>
                  <a:cxn ang="0">
                    <a:pos x="22" y="43"/>
                  </a:cxn>
                  <a:cxn ang="0">
                    <a:pos x="0" y="41"/>
                  </a:cxn>
                  <a:cxn ang="0">
                    <a:pos x="4" y="40"/>
                  </a:cxn>
                  <a:cxn ang="0">
                    <a:pos x="6" y="37"/>
                  </a:cxn>
                  <a:cxn ang="0">
                    <a:pos x="8" y="33"/>
                  </a:cxn>
                  <a:cxn ang="0">
                    <a:pos x="7" y="10"/>
                  </a:cxn>
                  <a:cxn ang="0">
                    <a:pos x="6" y="7"/>
                  </a:cxn>
                  <a:cxn ang="0">
                    <a:pos x="2" y="5"/>
                  </a:cxn>
                  <a:cxn ang="0">
                    <a:pos x="0" y="2"/>
                  </a:cxn>
                  <a:cxn ang="0">
                    <a:pos x="16" y="1"/>
                  </a:cxn>
                  <a:cxn ang="0">
                    <a:pos x="23" y="2"/>
                  </a:cxn>
                </a:cxnLst>
                <a:rect l="0" t="0" r="r" b="b"/>
                <a:pathLst>
                  <a:path w="79" h="43">
                    <a:moveTo>
                      <a:pt x="32" y="0"/>
                    </a:moveTo>
                    <a:lnTo>
                      <a:pt x="36" y="1"/>
                    </a:lnTo>
                    <a:lnTo>
                      <a:pt x="41" y="3"/>
                    </a:lnTo>
                    <a:lnTo>
                      <a:pt x="43" y="7"/>
                    </a:lnTo>
                    <a:lnTo>
                      <a:pt x="52" y="2"/>
                    </a:lnTo>
                    <a:lnTo>
                      <a:pt x="60" y="0"/>
                    </a:lnTo>
                    <a:lnTo>
                      <a:pt x="65" y="1"/>
                    </a:lnTo>
                    <a:lnTo>
                      <a:pt x="68" y="3"/>
                    </a:lnTo>
                    <a:lnTo>
                      <a:pt x="70" y="7"/>
                    </a:lnTo>
                    <a:lnTo>
                      <a:pt x="71" y="11"/>
                    </a:lnTo>
                    <a:lnTo>
                      <a:pt x="71" y="33"/>
                    </a:lnTo>
                    <a:lnTo>
                      <a:pt x="71" y="36"/>
                    </a:lnTo>
                    <a:lnTo>
                      <a:pt x="72" y="37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9" y="41"/>
                    </a:lnTo>
                    <a:lnTo>
                      <a:pt x="79" y="43"/>
                    </a:lnTo>
                    <a:lnTo>
                      <a:pt x="56" y="43"/>
                    </a:lnTo>
                    <a:lnTo>
                      <a:pt x="56" y="41"/>
                    </a:lnTo>
                    <a:lnTo>
                      <a:pt x="57" y="40"/>
                    </a:lnTo>
                    <a:lnTo>
                      <a:pt x="60" y="40"/>
                    </a:lnTo>
                    <a:lnTo>
                      <a:pt x="62" y="37"/>
                    </a:lnTo>
                    <a:lnTo>
                      <a:pt x="63" y="36"/>
                    </a:lnTo>
                    <a:lnTo>
                      <a:pt x="63" y="11"/>
                    </a:lnTo>
                    <a:lnTo>
                      <a:pt x="62" y="9"/>
                    </a:lnTo>
                    <a:lnTo>
                      <a:pt x="61" y="7"/>
                    </a:lnTo>
                    <a:lnTo>
                      <a:pt x="60" y="6"/>
                    </a:lnTo>
                    <a:lnTo>
                      <a:pt x="58" y="5"/>
                    </a:lnTo>
                    <a:lnTo>
                      <a:pt x="56" y="5"/>
                    </a:lnTo>
                    <a:lnTo>
                      <a:pt x="50" y="6"/>
                    </a:lnTo>
                    <a:lnTo>
                      <a:pt x="43" y="10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4" y="37"/>
                    </a:lnTo>
                    <a:lnTo>
                      <a:pt x="45" y="39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28" y="43"/>
                    </a:lnTo>
                    <a:lnTo>
                      <a:pt x="28" y="41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3" y="39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3" y="7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8" y="5"/>
                    </a:lnTo>
                    <a:lnTo>
                      <a:pt x="22" y="6"/>
                    </a:lnTo>
                    <a:lnTo>
                      <a:pt x="16" y="10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7" y="39"/>
                    </a:lnTo>
                    <a:lnTo>
                      <a:pt x="21" y="40"/>
                    </a:lnTo>
                    <a:lnTo>
                      <a:pt x="22" y="41"/>
                    </a:lnTo>
                    <a:lnTo>
                      <a:pt x="22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8" y="33"/>
                    </a:lnTo>
                    <a:lnTo>
                      <a:pt x="8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6" y="7"/>
                    </a:lnTo>
                    <a:lnTo>
                      <a:pt x="23" y="2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45" name="Freeform 405"/>
              <p:cNvSpPr>
                <a:spLocks noEditPoints="1"/>
              </p:cNvSpPr>
              <p:nvPr/>
            </p:nvSpPr>
            <p:spPr bwMode="auto">
              <a:xfrm>
                <a:off x="3810" y="2187"/>
                <a:ext cx="39" cy="44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15" y="5"/>
                  </a:cxn>
                  <a:cxn ang="0">
                    <a:pos x="11" y="8"/>
                  </a:cxn>
                  <a:cxn ang="0">
                    <a:pos x="9" y="15"/>
                  </a:cxn>
                  <a:cxn ang="0">
                    <a:pos x="30" y="15"/>
                  </a:cxn>
                  <a:cxn ang="0">
                    <a:pos x="29" y="8"/>
                  </a:cxn>
                  <a:cxn ang="0">
                    <a:pos x="25" y="5"/>
                  </a:cxn>
                  <a:cxn ang="0">
                    <a:pos x="20" y="3"/>
                  </a:cxn>
                  <a:cxn ang="0">
                    <a:pos x="20" y="0"/>
                  </a:cxn>
                  <a:cxn ang="0">
                    <a:pos x="28" y="1"/>
                  </a:cxn>
                  <a:cxn ang="0">
                    <a:pos x="34" y="5"/>
                  </a:cxn>
                  <a:cxn ang="0">
                    <a:pos x="38" y="10"/>
                  </a:cxn>
                  <a:cxn ang="0">
                    <a:pos x="39" y="18"/>
                  </a:cxn>
                  <a:cxn ang="0">
                    <a:pos x="9" y="18"/>
                  </a:cxn>
                  <a:cxn ang="0">
                    <a:pos x="9" y="26"/>
                  </a:cxn>
                  <a:cxn ang="0">
                    <a:pos x="11" y="31"/>
                  </a:cxn>
                  <a:cxn ang="0">
                    <a:pos x="14" y="36"/>
                  </a:cxn>
                  <a:cxn ang="0">
                    <a:pos x="18" y="39"/>
                  </a:cxn>
                  <a:cxn ang="0">
                    <a:pos x="23" y="40"/>
                  </a:cxn>
                  <a:cxn ang="0">
                    <a:pos x="28" y="39"/>
                  </a:cxn>
                  <a:cxn ang="0">
                    <a:pos x="33" y="36"/>
                  </a:cxn>
                  <a:cxn ang="0">
                    <a:pos x="36" y="31"/>
                  </a:cxn>
                  <a:cxn ang="0">
                    <a:pos x="39" y="33"/>
                  </a:cxn>
                  <a:cxn ang="0">
                    <a:pos x="34" y="39"/>
                  </a:cxn>
                  <a:cxn ang="0">
                    <a:pos x="28" y="42"/>
                  </a:cxn>
                  <a:cxn ang="0">
                    <a:pos x="21" y="44"/>
                  </a:cxn>
                  <a:cxn ang="0">
                    <a:pos x="14" y="43"/>
                  </a:cxn>
                  <a:cxn ang="0">
                    <a:pos x="8" y="40"/>
                  </a:cxn>
                  <a:cxn ang="0">
                    <a:pos x="4" y="35"/>
                  </a:cxn>
                  <a:cxn ang="0">
                    <a:pos x="1" y="29"/>
                  </a:cxn>
                  <a:cxn ang="0">
                    <a:pos x="0" y="21"/>
                  </a:cxn>
                  <a:cxn ang="0">
                    <a:pos x="1" y="13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5" y="0"/>
                  </a:cxn>
                  <a:cxn ang="0">
                    <a:pos x="20" y="0"/>
                  </a:cxn>
                </a:cxnLst>
                <a:rect l="0" t="0" r="r" b="b"/>
                <a:pathLst>
                  <a:path w="39" h="44">
                    <a:moveTo>
                      <a:pt x="20" y="3"/>
                    </a:moveTo>
                    <a:lnTo>
                      <a:pt x="15" y="5"/>
                    </a:lnTo>
                    <a:lnTo>
                      <a:pt x="11" y="8"/>
                    </a:lnTo>
                    <a:lnTo>
                      <a:pt x="9" y="15"/>
                    </a:lnTo>
                    <a:lnTo>
                      <a:pt x="30" y="15"/>
                    </a:lnTo>
                    <a:lnTo>
                      <a:pt x="29" y="8"/>
                    </a:lnTo>
                    <a:lnTo>
                      <a:pt x="25" y="5"/>
                    </a:lnTo>
                    <a:lnTo>
                      <a:pt x="20" y="3"/>
                    </a:lnTo>
                    <a:close/>
                    <a:moveTo>
                      <a:pt x="20" y="0"/>
                    </a:moveTo>
                    <a:lnTo>
                      <a:pt x="28" y="1"/>
                    </a:lnTo>
                    <a:lnTo>
                      <a:pt x="34" y="5"/>
                    </a:lnTo>
                    <a:lnTo>
                      <a:pt x="38" y="10"/>
                    </a:lnTo>
                    <a:lnTo>
                      <a:pt x="39" y="18"/>
                    </a:lnTo>
                    <a:lnTo>
                      <a:pt x="9" y="18"/>
                    </a:lnTo>
                    <a:lnTo>
                      <a:pt x="9" y="26"/>
                    </a:lnTo>
                    <a:lnTo>
                      <a:pt x="11" y="31"/>
                    </a:lnTo>
                    <a:lnTo>
                      <a:pt x="14" y="36"/>
                    </a:lnTo>
                    <a:lnTo>
                      <a:pt x="18" y="39"/>
                    </a:lnTo>
                    <a:lnTo>
                      <a:pt x="23" y="40"/>
                    </a:lnTo>
                    <a:lnTo>
                      <a:pt x="28" y="39"/>
                    </a:lnTo>
                    <a:lnTo>
                      <a:pt x="33" y="36"/>
                    </a:lnTo>
                    <a:lnTo>
                      <a:pt x="36" y="31"/>
                    </a:lnTo>
                    <a:lnTo>
                      <a:pt x="39" y="33"/>
                    </a:lnTo>
                    <a:lnTo>
                      <a:pt x="34" y="39"/>
                    </a:lnTo>
                    <a:lnTo>
                      <a:pt x="28" y="42"/>
                    </a:lnTo>
                    <a:lnTo>
                      <a:pt x="21" y="44"/>
                    </a:lnTo>
                    <a:lnTo>
                      <a:pt x="14" y="43"/>
                    </a:lnTo>
                    <a:lnTo>
                      <a:pt x="8" y="40"/>
                    </a:lnTo>
                    <a:lnTo>
                      <a:pt x="4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3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5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46" name="Freeform 406"/>
              <p:cNvSpPr>
                <a:spLocks/>
              </p:cNvSpPr>
              <p:nvPr/>
            </p:nvSpPr>
            <p:spPr bwMode="auto">
              <a:xfrm>
                <a:off x="3855" y="2187"/>
                <a:ext cx="39" cy="44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4" y="1"/>
                  </a:cxn>
                  <a:cxn ang="0">
                    <a:pos x="29" y="4"/>
                  </a:cxn>
                  <a:cxn ang="0">
                    <a:pos x="31" y="1"/>
                  </a:cxn>
                  <a:cxn ang="0">
                    <a:pos x="33" y="1"/>
                  </a:cxn>
                  <a:cxn ang="0">
                    <a:pos x="35" y="15"/>
                  </a:cxn>
                  <a:cxn ang="0">
                    <a:pos x="33" y="15"/>
                  </a:cxn>
                  <a:cxn ang="0">
                    <a:pos x="29" y="8"/>
                  </a:cxn>
                  <a:cxn ang="0">
                    <a:pos x="24" y="5"/>
                  </a:cxn>
                  <a:cxn ang="0">
                    <a:pos x="18" y="3"/>
                  </a:cxn>
                  <a:cxn ang="0">
                    <a:pos x="15" y="3"/>
                  </a:cxn>
                  <a:cxn ang="0">
                    <a:pos x="13" y="4"/>
                  </a:cxn>
                  <a:cxn ang="0">
                    <a:pos x="12" y="5"/>
                  </a:cxn>
                  <a:cxn ang="0">
                    <a:pos x="10" y="7"/>
                  </a:cxn>
                  <a:cxn ang="0">
                    <a:pos x="9" y="8"/>
                  </a:cxn>
                  <a:cxn ang="0">
                    <a:pos x="9" y="11"/>
                  </a:cxn>
                  <a:cxn ang="0">
                    <a:pos x="10" y="13"/>
                  </a:cxn>
                  <a:cxn ang="0">
                    <a:pos x="11" y="14"/>
                  </a:cxn>
                  <a:cxn ang="0">
                    <a:pos x="12" y="15"/>
                  </a:cxn>
                  <a:cxn ang="0">
                    <a:pos x="14" y="15"/>
                  </a:cxn>
                  <a:cxn ang="0">
                    <a:pos x="16" y="15"/>
                  </a:cxn>
                  <a:cxn ang="0">
                    <a:pos x="27" y="18"/>
                  </a:cxn>
                  <a:cxn ang="0">
                    <a:pos x="34" y="21"/>
                  </a:cxn>
                  <a:cxn ang="0">
                    <a:pos x="37" y="24"/>
                  </a:cxn>
                  <a:cxn ang="0">
                    <a:pos x="39" y="29"/>
                  </a:cxn>
                  <a:cxn ang="0">
                    <a:pos x="37" y="36"/>
                  </a:cxn>
                  <a:cxn ang="0">
                    <a:pos x="33" y="40"/>
                  </a:cxn>
                  <a:cxn ang="0">
                    <a:pos x="27" y="43"/>
                  </a:cxn>
                  <a:cxn ang="0">
                    <a:pos x="21" y="44"/>
                  </a:cxn>
                  <a:cxn ang="0">
                    <a:pos x="13" y="42"/>
                  </a:cxn>
                  <a:cxn ang="0">
                    <a:pos x="7" y="39"/>
                  </a:cxn>
                  <a:cxn ang="0">
                    <a:pos x="6" y="42"/>
                  </a:cxn>
                  <a:cxn ang="0">
                    <a:pos x="3" y="42"/>
                  </a:cxn>
                  <a:cxn ang="0">
                    <a:pos x="0" y="27"/>
                  </a:cxn>
                  <a:cxn ang="0">
                    <a:pos x="3" y="27"/>
                  </a:cxn>
                  <a:cxn ang="0">
                    <a:pos x="4" y="30"/>
                  </a:cxn>
                  <a:cxn ang="0">
                    <a:pos x="7" y="34"/>
                  </a:cxn>
                  <a:cxn ang="0">
                    <a:pos x="10" y="37"/>
                  </a:cxn>
                  <a:cxn ang="0">
                    <a:pos x="15" y="40"/>
                  </a:cxn>
                  <a:cxn ang="0">
                    <a:pos x="21" y="41"/>
                  </a:cxn>
                  <a:cxn ang="0">
                    <a:pos x="26" y="39"/>
                  </a:cxn>
                  <a:cxn ang="0">
                    <a:pos x="30" y="37"/>
                  </a:cxn>
                  <a:cxn ang="0">
                    <a:pos x="32" y="32"/>
                  </a:cxn>
                  <a:cxn ang="0">
                    <a:pos x="31" y="31"/>
                  </a:cxn>
                  <a:cxn ang="0">
                    <a:pos x="30" y="29"/>
                  </a:cxn>
                  <a:cxn ang="0">
                    <a:pos x="28" y="28"/>
                  </a:cxn>
                  <a:cxn ang="0">
                    <a:pos x="25" y="26"/>
                  </a:cxn>
                  <a:cxn ang="0">
                    <a:pos x="14" y="24"/>
                  </a:cxn>
                  <a:cxn ang="0">
                    <a:pos x="7" y="21"/>
                  </a:cxn>
                  <a:cxn ang="0">
                    <a:pos x="3" y="18"/>
                  </a:cxn>
                  <a:cxn ang="0">
                    <a:pos x="1" y="13"/>
                  </a:cxn>
                  <a:cxn ang="0">
                    <a:pos x="3" y="7"/>
                  </a:cxn>
                  <a:cxn ang="0">
                    <a:pos x="6" y="3"/>
                  </a:cxn>
                  <a:cxn ang="0">
                    <a:pos x="11" y="1"/>
                  </a:cxn>
                  <a:cxn ang="0">
                    <a:pos x="17" y="0"/>
                  </a:cxn>
                </a:cxnLst>
                <a:rect l="0" t="0" r="r" b="b"/>
                <a:pathLst>
                  <a:path w="39" h="44">
                    <a:moveTo>
                      <a:pt x="17" y="0"/>
                    </a:moveTo>
                    <a:lnTo>
                      <a:pt x="24" y="1"/>
                    </a:lnTo>
                    <a:lnTo>
                      <a:pt x="29" y="4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35" y="15"/>
                    </a:lnTo>
                    <a:lnTo>
                      <a:pt x="33" y="15"/>
                    </a:lnTo>
                    <a:lnTo>
                      <a:pt x="29" y="8"/>
                    </a:lnTo>
                    <a:lnTo>
                      <a:pt x="24" y="5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27" y="18"/>
                    </a:lnTo>
                    <a:lnTo>
                      <a:pt x="34" y="21"/>
                    </a:lnTo>
                    <a:lnTo>
                      <a:pt x="37" y="24"/>
                    </a:lnTo>
                    <a:lnTo>
                      <a:pt x="39" y="29"/>
                    </a:lnTo>
                    <a:lnTo>
                      <a:pt x="37" y="36"/>
                    </a:lnTo>
                    <a:lnTo>
                      <a:pt x="33" y="40"/>
                    </a:lnTo>
                    <a:lnTo>
                      <a:pt x="27" y="43"/>
                    </a:lnTo>
                    <a:lnTo>
                      <a:pt x="21" y="44"/>
                    </a:lnTo>
                    <a:lnTo>
                      <a:pt x="13" y="42"/>
                    </a:lnTo>
                    <a:lnTo>
                      <a:pt x="7" y="39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7" y="34"/>
                    </a:lnTo>
                    <a:lnTo>
                      <a:pt x="10" y="37"/>
                    </a:lnTo>
                    <a:lnTo>
                      <a:pt x="15" y="40"/>
                    </a:lnTo>
                    <a:lnTo>
                      <a:pt x="21" y="41"/>
                    </a:lnTo>
                    <a:lnTo>
                      <a:pt x="26" y="39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1" y="31"/>
                    </a:lnTo>
                    <a:lnTo>
                      <a:pt x="30" y="29"/>
                    </a:lnTo>
                    <a:lnTo>
                      <a:pt x="28" y="28"/>
                    </a:lnTo>
                    <a:lnTo>
                      <a:pt x="25" y="26"/>
                    </a:lnTo>
                    <a:lnTo>
                      <a:pt x="14" y="24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3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1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47" name="Freeform 407"/>
              <p:cNvSpPr>
                <a:spLocks/>
              </p:cNvSpPr>
              <p:nvPr/>
            </p:nvSpPr>
            <p:spPr bwMode="auto">
              <a:xfrm>
                <a:off x="3900" y="2187"/>
                <a:ext cx="38" cy="44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4" y="1"/>
                  </a:cxn>
                  <a:cxn ang="0">
                    <a:pos x="29" y="4"/>
                  </a:cxn>
                  <a:cxn ang="0">
                    <a:pos x="30" y="1"/>
                  </a:cxn>
                  <a:cxn ang="0">
                    <a:pos x="33" y="1"/>
                  </a:cxn>
                  <a:cxn ang="0">
                    <a:pos x="35" y="15"/>
                  </a:cxn>
                  <a:cxn ang="0">
                    <a:pos x="33" y="15"/>
                  </a:cxn>
                  <a:cxn ang="0">
                    <a:pos x="29" y="8"/>
                  </a:cxn>
                  <a:cxn ang="0">
                    <a:pos x="24" y="5"/>
                  </a:cxn>
                  <a:cxn ang="0">
                    <a:pos x="17" y="3"/>
                  </a:cxn>
                  <a:cxn ang="0">
                    <a:pos x="15" y="3"/>
                  </a:cxn>
                  <a:cxn ang="0">
                    <a:pos x="13" y="4"/>
                  </a:cxn>
                  <a:cxn ang="0">
                    <a:pos x="11" y="5"/>
                  </a:cxn>
                  <a:cxn ang="0">
                    <a:pos x="10" y="7"/>
                  </a:cxn>
                  <a:cxn ang="0">
                    <a:pos x="9" y="10"/>
                  </a:cxn>
                  <a:cxn ang="0">
                    <a:pos x="9" y="11"/>
                  </a:cxn>
                  <a:cxn ang="0">
                    <a:pos x="9" y="13"/>
                  </a:cxn>
                  <a:cxn ang="0">
                    <a:pos x="11" y="14"/>
                  </a:cxn>
                  <a:cxn ang="0">
                    <a:pos x="12" y="15"/>
                  </a:cxn>
                  <a:cxn ang="0">
                    <a:pos x="14" y="15"/>
                  </a:cxn>
                  <a:cxn ang="0">
                    <a:pos x="16" y="15"/>
                  </a:cxn>
                  <a:cxn ang="0">
                    <a:pos x="28" y="18"/>
                  </a:cxn>
                  <a:cxn ang="0">
                    <a:pos x="33" y="21"/>
                  </a:cxn>
                  <a:cxn ang="0">
                    <a:pos x="37" y="24"/>
                  </a:cxn>
                  <a:cxn ang="0">
                    <a:pos x="38" y="29"/>
                  </a:cxn>
                  <a:cxn ang="0">
                    <a:pos x="37" y="36"/>
                  </a:cxn>
                  <a:cxn ang="0">
                    <a:pos x="33" y="40"/>
                  </a:cxn>
                  <a:cxn ang="0">
                    <a:pos x="27" y="43"/>
                  </a:cxn>
                  <a:cxn ang="0">
                    <a:pos x="20" y="44"/>
                  </a:cxn>
                  <a:cxn ang="0">
                    <a:pos x="13" y="42"/>
                  </a:cxn>
                  <a:cxn ang="0">
                    <a:pos x="6" y="39"/>
                  </a:cxn>
                  <a:cxn ang="0">
                    <a:pos x="6" y="42"/>
                  </a:cxn>
                  <a:cxn ang="0">
                    <a:pos x="3" y="42"/>
                  </a:cxn>
                  <a:cxn ang="0">
                    <a:pos x="0" y="27"/>
                  </a:cxn>
                  <a:cxn ang="0">
                    <a:pos x="3" y="27"/>
                  </a:cxn>
                  <a:cxn ang="0">
                    <a:pos x="4" y="30"/>
                  </a:cxn>
                  <a:cxn ang="0">
                    <a:pos x="6" y="34"/>
                  </a:cxn>
                  <a:cxn ang="0">
                    <a:pos x="13" y="39"/>
                  </a:cxn>
                  <a:cxn ang="0">
                    <a:pos x="20" y="41"/>
                  </a:cxn>
                  <a:cxn ang="0">
                    <a:pos x="24" y="40"/>
                  </a:cxn>
                  <a:cxn ang="0">
                    <a:pos x="28" y="38"/>
                  </a:cxn>
                  <a:cxn ang="0">
                    <a:pos x="30" y="36"/>
                  </a:cxn>
                  <a:cxn ang="0">
                    <a:pos x="32" y="32"/>
                  </a:cxn>
                  <a:cxn ang="0">
                    <a:pos x="31" y="31"/>
                  </a:cxn>
                  <a:cxn ang="0">
                    <a:pos x="30" y="29"/>
                  </a:cxn>
                  <a:cxn ang="0">
                    <a:pos x="28" y="28"/>
                  </a:cxn>
                  <a:cxn ang="0">
                    <a:pos x="25" y="26"/>
                  </a:cxn>
                  <a:cxn ang="0">
                    <a:pos x="14" y="24"/>
                  </a:cxn>
                  <a:cxn ang="0">
                    <a:pos x="7" y="21"/>
                  </a:cxn>
                  <a:cxn ang="0">
                    <a:pos x="3" y="18"/>
                  </a:cxn>
                  <a:cxn ang="0">
                    <a:pos x="1" y="13"/>
                  </a:cxn>
                  <a:cxn ang="0">
                    <a:pos x="3" y="7"/>
                  </a:cxn>
                  <a:cxn ang="0">
                    <a:pos x="6" y="3"/>
                  </a:cxn>
                  <a:cxn ang="0">
                    <a:pos x="11" y="1"/>
                  </a:cxn>
                  <a:cxn ang="0">
                    <a:pos x="17" y="0"/>
                  </a:cxn>
                </a:cxnLst>
                <a:rect l="0" t="0" r="r" b="b"/>
                <a:pathLst>
                  <a:path w="38" h="44">
                    <a:moveTo>
                      <a:pt x="17" y="0"/>
                    </a:moveTo>
                    <a:lnTo>
                      <a:pt x="24" y="1"/>
                    </a:lnTo>
                    <a:lnTo>
                      <a:pt x="29" y="4"/>
                    </a:lnTo>
                    <a:lnTo>
                      <a:pt x="30" y="1"/>
                    </a:lnTo>
                    <a:lnTo>
                      <a:pt x="33" y="1"/>
                    </a:lnTo>
                    <a:lnTo>
                      <a:pt x="35" y="15"/>
                    </a:lnTo>
                    <a:lnTo>
                      <a:pt x="33" y="15"/>
                    </a:lnTo>
                    <a:lnTo>
                      <a:pt x="29" y="8"/>
                    </a:lnTo>
                    <a:lnTo>
                      <a:pt x="24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1" y="14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28" y="18"/>
                    </a:lnTo>
                    <a:lnTo>
                      <a:pt x="33" y="21"/>
                    </a:lnTo>
                    <a:lnTo>
                      <a:pt x="37" y="24"/>
                    </a:lnTo>
                    <a:lnTo>
                      <a:pt x="38" y="29"/>
                    </a:lnTo>
                    <a:lnTo>
                      <a:pt x="37" y="36"/>
                    </a:lnTo>
                    <a:lnTo>
                      <a:pt x="33" y="40"/>
                    </a:lnTo>
                    <a:lnTo>
                      <a:pt x="27" y="43"/>
                    </a:lnTo>
                    <a:lnTo>
                      <a:pt x="20" y="44"/>
                    </a:lnTo>
                    <a:lnTo>
                      <a:pt x="13" y="42"/>
                    </a:lnTo>
                    <a:lnTo>
                      <a:pt x="6" y="39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3" y="39"/>
                    </a:lnTo>
                    <a:lnTo>
                      <a:pt x="20" y="41"/>
                    </a:lnTo>
                    <a:lnTo>
                      <a:pt x="24" y="40"/>
                    </a:lnTo>
                    <a:lnTo>
                      <a:pt x="28" y="38"/>
                    </a:lnTo>
                    <a:lnTo>
                      <a:pt x="30" y="36"/>
                    </a:lnTo>
                    <a:lnTo>
                      <a:pt x="32" y="32"/>
                    </a:lnTo>
                    <a:lnTo>
                      <a:pt x="31" y="31"/>
                    </a:lnTo>
                    <a:lnTo>
                      <a:pt x="30" y="29"/>
                    </a:lnTo>
                    <a:lnTo>
                      <a:pt x="28" y="28"/>
                    </a:lnTo>
                    <a:lnTo>
                      <a:pt x="25" y="26"/>
                    </a:lnTo>
                    <a:lnTo>
                      <a:pt x="14" y="24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3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1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48" name="Freeform 408"/>
              <p:cNvSpPr>
                <a:spLocks noEditPoints="1"/>
              </p:cNvSpPr>
              <p:nvPr/>
            </p:nvSpPr>
            <p:spPr bwMode="auto">
              <a:xfrm>
                <a:off x="3944" y="2187"/>
                <a:ext cx="48" cy="44"/>
              </a:xfrm>
              <a:custGeom>
                <a:avLst/>
                <a:gdLst/>
                <a:ahLst/>
                <a:cxnLst>
                  <a:cxn ang="0">
                    <a:pos x="29" y="21"/>
                  </a:cxn>
                  <a:cxn ang="0">
                    <a:pos x="21" y="23"/>
                  </a:cxn>
                  <a:cxn ang="0">
                    <a:pos x="15" y="25"/>
                  </a:cxn>
                  <a:cxn ang="0">
                    <a:pos x="10" y="28"/>
                  </a:cxn>
                  <a:cxn ang="0">
                    <a:pos x="9" y="32"/>
                  </a:cxn>
                  <a:cxn ang="0">
                    <a:pos x="10" y="34"/>
                  </a:cxn>
                  <a:cxn ang="0">
                    <a:pos x="11" y="37"/>
                  </a:cxn>
                  <a:cxn ang="0">
                    <a:pos x="12" y="38"/>
                  </a:cxn>
                  <a:cxn ang="0">
                    <a:pos x="14" y="39"/>
                  </a:cxn>
                  <a:cxn ang="0">
                    <a:pos x="16" y="40"/>
                  </a:cxn>
                  <a:cxn ang="0">
                    <a:pos x="23" y="38"/>
                  </a:cxn>
                  <a:cxn ang="0">
                    <a:pos x="29" y="33"/>
                  </a:cxn>
                  <a:cxn ang="0">
                    <a:pos x="29" y="21"/>
                  </a:cxn>
                  <a:cxn ang="0">
                    <a:pos x="21" y="0"/>
                  </a:cxn>
                  <a:cxn ang="0">
                    <a:pos x="28" y="1"/>
                  </a:cxn>
                  <a:cxn ang="0">
                    <a:pos x="33" y="3"/>
                  </a:cxn>
                  <a:cxn ang="0">
                    <a:pos x="37" y="7"/>
                  </a:cxn>
                  <a:cxn ang="0">
                    <a:pos x="38" y="13"/>
                  </a:cxn>
                  <a:cxn ang="0">
                    <a:pos x="38" y="36"/>
                  </a:cxn>
                  <a:cxn ang="0">
                    <a:pos x="38" y="37"/>
                  </a:cxn>
                  <a:cxn ang="0">
                    <a:pos x="41" y="40"/>
                  </a:cxn>
                  <a:cxn ang="0">
                    <a:pos x="43" y="40"/>
                  </a:cxn>
                  <a:cxn ang="0">
                    <a:pos x="45" y="39"/>
                  </a:cxn>
                  <a:cxn ang="0">
                    <a:pos x="46" y="38"/>
                  </a:cxn>
                  <a:cxn ang="0">
                    <a:pos x="48" y="41"/>
                  </a:cxn>
                  <a:cxn ang="0">
                    <a:pos x="46" y="42"/>
                  </a:cxn>
                  <a:cxn ang="0">
                    <a:pos x="44" y="43"/>
                  </a:cxn>
                  <a:cxn ang="0">
                    <a:pos x="42" y="44"/>
                  </a:cxn>
                  <a:cxn ang="0">
                    <a:pos x="39" y="44"/>
                  </a:cxn>
                  <a:cxn ang="0">
                    <a:pos x="35" y="43"/>
                  </a:cxn>
                  <a:cxn ang="0">
                    <a:pos x="32" y="41"/>
                  </a:cxn>
                  <a:cxn ang="0">
                    <a:pos x="29" y="37"/>
                  </a:cxn>
                  <a:cxn ang="0">
                    <a:pos x="22" y="42"/>
                  </a:cxn>
                  <a:cxn ang="0">
                    <a:pos x="14" y="44"/>
                  </a:cxn>
                  <a:cxn ang="0">
                    <a:pos x="8" y="43"/>
                  </a:cxn>
                  <a:cxn ang="0">
                    <a:pos x="4" y="41"/>
                  </a:cxn>
                  <a:cxn ang="0">
                    <a:pos x="2" y="37"/>
                  </a:cxn>
                  <a:cxn ang="0">
                    <a:pos x="0" y="33"/>
                  </a:cxn>
                  <a:cxn ang="0">
                    <a:pos x="2" y="28"/>
                  </a:cxn>
                  <a:cxn ang="0">
                    <a:pos x="7" y="23"/>
                  </a:cxn>
                  <a:cxn ang="0">
                    <a:pos x="15" y="21"/>
                  </a:cxn>
                  <a:cxn ang="0">
                    <a:pos x="21" y="20"/>
                  </a:cxn>
                  <a:cxn ang="0">
                    <a:pos x="29" y="18"/>
                  </a:cxn>
                  <a:cxn ang="0">
                    <a:pos x="29" y="11"/>
                  </a:cxn>
                  <a:cxn ang="0">
                    <a:pos x="29" y="7"/>
                  </a:cxn>
                  <a:cxn ang="0">
                    <a:pos x="25" y="4"/>
                  </a:cxn>
                  <a:cxn ang="0">
                    <a:pos x="19" y="3"/>
                  </a:cxn>
                  <a:cxn ang="0">
                    <a:pos x="18" y="3"/>
                  </a:cxn>
                  <a:cxn ang="0">
                    <a:pos x="12" y="5"/>
                  </a:cxn>
                  <a:cxn ang="0">
                    <a:pos x="11" y="7"/>
                  </a:cxn>
                  <a:cxn ang="0">
                    <a:pos x="11" y="10"/>
                  </a:cxn>
                  <a:cxn ang="0">
                    <a:pos x="10" y="12"/>
                  </a:cxn>
                  <a:cxn ang="0">
                    <a:pos x="10" y="13"/>
                  </a:cxn>
                  <a:cxn ang="0">
                    <a:pos x="8" y="15"/>
                  </a:cxn>
                  <a:cxn ang="0">
                    <a:pos x="5" y="15"/>
                  </a:cxn>
                  <a:cxn ang="0">
                    <a:pos x="3" y="14"/>
                  </a:cxn>
                  <a:cxn ang="0">
                    <a:pos x="3" y="13"/>
                  </a:cxn>
                  <a:cxn ang="0">
                    <a:pos x="2" y="11"/>
                  </a:cxn>
                  <a:cxn ang="0">
                    <a:pos x="3" y="7"/>
                  </a:cxn>
                  <a:cxn ang="0">
                    <a:pos x="5" y="5"/>
                  </a:cxn>
                  <a:cxn ang="0">
                    <a:pos x="10" y="3"/>
                  </a:cxn>
                  <a:cxn ang="0">
                    <a:pos x="15" y="0"/>
                  </a:cxn>
                  <a:cxn ang="0">
                    <a:pos x="21" y="0"/>
                  </a:cxn>
                </a:cxnLst>
                <a:rect l="0" t="0" r="r" b="b"/>
                <a:pathLst>
                  <a:path w="48" h="44">
                    <a:moveTo>
                      <a:pt x="29" y="21"/>
                    </a:moveTo>
                    <a:lnTo>
                      <a:pt x="21" y="23"/>
                    </a:lnTo>
                    <a:lnTo>
                      <a:pt x="15" y="25"/>
                    </a:lnTo>
                    <a:lnTo>
                      <a:pt x="10" y="28"/>
                    </a:lnTo>
                    <a:lnTo>
                      <a:pt x="9" y="32"/>
                    </a:lnTo>
                    <a:lnTo>
                      <a:pt x="10" y="34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23" y="38"/>
                    </a:lnTo>
                    <a:lnTo>
                      <a:pt x="29" y="33"/>
                    </a:lnTo>
                    <a:lnTo>
                      <a:pt x="29" y="21"/>
                    </a:lnTo>
                    <a:close/>
                    <a:moveTo>
                      <a:pt x="21" y="0"/>
                    </a:moveTo>
                    <a:lnTo>
                      <a:pt x="28" y="1"/>
                    </a:lnTo>
                    <a:lnTo>
                      <a:pt x="33" y="3"/>
                    </a:lnTo>
                    <a:lnTo>
                      <a:pt x="37" y="7"/>
                    </a:lnTo>
                    <a:lnTo>
                      <a:pt x="38" y="13"/>
                    </a:lnTo>
                    <a:lnTo>
                      <a:pt x="38" y="36"/>
                    </a:lnTo>
                    <a:lnTo>
                      <a:pt x="38" y="37"/>
                    </a:lnTo>
                    <a:lnTo>
                      <a:pt x="41" y="40"/>
                    </a:lnTo>
                    <a:lnTo>
                      <a:pt x="43" y="40"/>
                    </a:lnTo>
                    <a:lnTo>
                      <a:pt x="45" y="39"/>
                    </a:lnTo>
                    <a:lnTo>
                      <a:pt x="46" y="38"/>
                    </a:lnTo>
                    <a:lnTo>
                      <a:pt x="48" y="41"/>
                    </a:lnTo>
                    <a:lnTo>
                      <a:pt x="46" y="42"/>
                    </a:lnTo>
                    <a:lnTo>
                      <a:pt x="44" y="43"/>
                    </a:lnTo>
                    <a:lnTo>
                      <a:pt x="42" y="44"/>
                    </a:lnTo>
                    <a:lnTo>
                      <a:pt x="39" y="44"/>
                    </a:lnTo>
                    <a:lnTo>
                      <a:pt x="35" y="43"/>
                    </a:lnTo>
                    <a:lnTo>
                      <a:pt x="32" y="41"/>
                    </a:lnTo>
                    <a:lnTo>
                      <a:pt x="29" y="37"/>
                    </a:lnTo>
                    <a:lnTo>
                      <a:pt x="22" y="42"/>
                    </a:lnTo>
                    <a:lnTo>
                      <a:pt x="14" y="44"/>
                    </a:lnTo>
                    <a:lnTo>
                      <a:pt x="8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3"/>
                    </a:lnTo>
                    <a:lnTo>
                      <a:pt x="2" y="28"/>
                    </a:lnTo>
                    <a:lnTo>
                      <a:pt x="7" y="23"/>
                    </a:lnTo>
                    <a:lnTo>
                      <a:pt x="15" y="21"/>
                    </a:lnTo>
                    <a:lnTo>
                      <a:pt x="21" y="20"/>
                    </a:lnTo>
                    <a:lnTo>
                      <a:pt x="29" y="18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5" y="4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10" y="3"/>
                    </a:lnTo>
                    <a:lnTo>
                      <a:pt x="15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49" name="Freeform 409"/>
              <p:cNvSpPr>
                <a:spLocks noEditPoints="1"/>
              </p:cNvSpPr>
              <p:nvPr/>
            </p:nvSpPr>
            <p:spPr bwMode="auto">
              <a:xfrm>
                <a:off x="3993" y="2181"/>
                <a:ext cx="45" cy="70"/>
              </a:xfrm>
              <a:custGeom>
                <a:avLst/>
                <a:gdLst/>
                <a:ahLst/>
                <a:cxnLst>
                  <a:cxn ang="0">
                    <a:pos x="9" y="52"/>
                  </a:cxn>
                  <a:cxn ang="0">
                    <a:pos x="5" y="61"/>
                  </a:cxn>
                  <a:cxn ang="0">
                    <a:pos x="8" y="64"/>
                  </a:cxn>
                  <a:cxn ang="0">
                    <a:pos x="16" y="66"/>
                  </a:cxn>
                  <a:cxn ang="0">
                    <a:pos x="27" y="66"/>
                  </a:cxn>
                  <a:cxn ang="0">
                    <a:pos x="35" y="64"/>
                  </a:cxn>
                  <a:cxn ang="0">
                    <a:pos x="39" y="58"/>
                  </a:cxn>
                  <a:cxn ang="0">
                    <a:pos x="37" y="55"/>
                  </a:cxn>
                  <a:cxn ang="0">
                    <a:pos x="33" y="53"/>
                  </a:cxn>
                  <a:cxn ang="0">
                    <a:pos x="12" y="51"/>
                  </a:cxn>
                  <a:cxn ang="0">
                    <a:pos x="18" y="9"/>
                  </a:cxn>
                  <a:cxn ang="0">
                    <a:pos x="13" y="16"/>
                  </a:cxn>
                  <a:cxn ang="0">
                    <a:pos x="14" y="28"/>
                  </a:cxn>
                  <a:cxn ang="0">
                    <a:pos x="22" y="34"/>
                  </a:cxn>
                  <a:cxn ang="0">
                    <a:pos x="30" y="28"/>
                  </a:cxn>
                  <a:cxn ang="0">
                    <a:pos x="31" y="14"/>
                  </a:cxn>
                  <a:cxn ang="0">
                    <a:pos x="23" y="9"/>
                  </a:cxn>
                  <a:cxn ang="0">
                    <a:pos x="43" y="0"/>
                  </a:cxn>
                  <a:cxn ang="0">
                    <a:pos x="45" y="2"/>
                  </a:cxn>
                  <a:cxn ang="0">
                    <a:pos x="45" y="6"/>
                  </a:cxn>
                  <a:cxn ang="0">
                    <a:pos x="41" y="7"/>
                  </a:cxn>
                  <a:cxn ang="0">
                    <a:pos x="38" y="6"/>
                  </a:cxn>
                  <a:cxn ang="0">
                    <a:pos x="36" y="6"/>
                  </a:cxn>
                  <a:cxn ang="0">
                    <a:pos x="33" y="9"/>
                  </a:cxn>
                  <a:cxn ang="0">
                    <a:pos x="39" y="17"/>
                  </a:cxn>
                  <a:cxn ang="0">
                    <a:pos x="39" y="28"/>
                  </a:cxn>
                  <a:cxn ang="0">
                    <a:pos x="29" y="35"/>
                  </a:cxn>
                  <a:cxn ang="0">
                    <a:pos x="19" y="36"/>
                  </a:cxn>
                  <a:cxn ang="0">
                    <a:pos x="12" y="36"/>
                  </a:cxn>
                  <a:cxn ang="0">
                    <a:pos x="10" y="39"/>
                  </a:cxn>
                  <a:cxn ang="0">
                    <a:pos x="13" y="42"/>
                  </a:cxn>
                  <a:cxn ang="0">
                    <a:pos x="32" y="45"/>
                  </a:cxn>
                  <a:cxn ang="0">
                    <a:pos x="41" y="48"/>
                  </a:cxn>
                  <a:cxn ang="0">
                    <a:pos x="45" y="56"/>
                  </a:cxn>
                  <a:cxn ang="0">
                    <a:pos x="41" y="64"/>
                  </a:cxn>
                  <a:cxn ang="0">
                    <a:pos x="30" y="69"/>
                  </a:cxn>
                  <a:cxn ang="0">
                    <a:pos x="15" y="69"/>
                  </a:cxn>
                  <a:cxn ang="0">
                    <a:pos x="5" y="67"/>
                  </a:cxn>
                  <a:cxn ang="0">
                    <a:pos x="1" y="64"/>
                  </a:cxn>
                  <a:cxn ang="0">
                    <a:pos x="0" y="59"/>
                  </a:cxn>
                  <a:cxn ang="0">
                    <a:pos x="1" y="55"/>
                  </a:cxn>
                  <a:cxn ang="0">
                    <a:pos x="6" y="51"/>
                  </a:cxn>
                  <a:cxn ang="0">
                    <a:pos x="6" y="48"/>
                  </a:cxn>
                  <a:cxn ang="0">
                    <a:pos x="3" y="45"/>
                  </a:cxn>
                  <a:cxn ang="0">
                    <a:pos x="5" y="37"/>
                  </a:cxn>
                  <a:cxn ang="0">
                    <a:pos x="11" y="34"/>
                  </a:cxn>
                  <a:cxn ang="0">
                    <a:pos x="5" y="26"/>
                  </a:cxn>
                  <a:cxn ang="0">
                    <a:pos x="5" y="15"/>
                  </a:cxn>
                  <a:cxn ang="0">
                    <a:pos x="15" y="7"/>
                  </a:cxn>
                  <a:cxn ang="0">
                    <a:pos x="27" y="7"/>
                  </a:cxn>
                  <a:cxn ang="0">
                    <a:pos x="33" y="3"/>
                  </a:cxn>
                  <a:cxn ang="0">
                    <a:pos x="40" y="0"/>
                  </a:cxn>
                </a:cxnLst>
                <a:rect l="0" t="0" r="r" b="b"/>
                <a:pathLst>
                  <a:path w="45" h="70">
                    <a:moveTo>
                      <a:pt x="12" y="51"/>
                    </a:moveTo>
                    <a:lnTo>
                      <a:pt x="9" y="52"/>
                    </a:lnTo>
                    <a:lnTo>
                      <a:pt x="5" y="56"/>
                    </a:lnTo>
                    <a:lnTo>
                      <a:pt x="5" y="61"/>
                    </a:lnTo>
                    <a:lnTo>
                      <a:pt x="7" y="63"/>
                    </a:lnTo>
                    <a:lnTo>
                      <a:pt x="8" y="64"/>
                    </a:lnTo>
                    <a:lnTo>
                      <a:pt x="12" y="65"/>
                    </a:lnTo>
                    <a:lnTo>
                      <a:pt x="16" y="66"/>
                    </a:lnTo>
                    <a:lnTo>
                      <a:pt x="22" y="67"/>
                    </a:lnTo>
                    <a:lnTo>
                      <a:pt x="27" y="66"/>
                    </a:lnTo>
                    <a:lnTo>
                      <a:pt x="31" y="66"/>
                    </a:lnTo>
                    <a:lnTo>
                      <a:pt x="35" y="64"/>
                    </a:lnTo>
                    <a:lnTo>
                      <a:pt x="38" y="61"/>
                    </a:lnTo>
                    <a:lnTo>
                      <a:pt x="39" y="58"/>
                    </a:lnTo>
                    <a:lnTo>
                      <a:pt x="39" y="57"/>
                    </a:lnTo>
                    <a:lnTo>
                      <a:pt x="37" y="55"/>
                    </a:lnTo>
                    <a:lnTo>
                      <a:pt x="35" y="54"/>
                    </a:lnTo>
                    <a:lnTo>
                      <a:pt x="33" y="53"/>
                    </a:lnTo>
                    <a:lnTo>
                      <a:pt x="30" y="53"/>
                    </a:lnTo>
                    <a:lnTo>
                      <a:pt x="12" y="51"/>
                    </a:lnTo>
                    <a:close/>
                    <a:moveTo>
                      <a:pt x="23" y="9"/>
                    </a:moveTo>
                    <a:lnTo>
                      <a:pt x="18" y="9"/>
                    </a:lnTo>
                    <a:lnTo>
                      <a:pt x="15" y="13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4" y="28"/>
                    </a:lnTo>
                    <a:lnTo>
                      <a:pt x="17" y="32"/>
                    </a:lnTo>
                    <a:lnTo>
                      <a:pt x="22" y="34"/>
                    </a:lnTo>
                    <a:lnTo>
                      <a:pt x="27" y="32"/>
                    </a:lnTo>
                    <a:lnTo>
                      <a:pt x="30" y="28"/>
                    </a:lnTo>
                    <a:lnTo>
                      <a:pt x="31" y="21"/>
                    </a:lnTo>
                    <a:lnTo>
                      <a:pt x="31" y="14"/>
                    </a:lnTo>
                    <a:lnTo>
                      <a:pt x="27" y="10"/>
                    </a:lnTo>
                    <a:lnTo>
                      <a:pt x="23" y="9"/>
                    </a:lnTo>
                    <a:close/>
                    <a:moveTo>
                      <a:pt x="40" y="0"/>
                    </a:moveTo>
                    <a:lnTo>
                      <a:pt x="43" y="0"/>
                    </a:lnTo>
                    <a:lnTo>
                      <a:pt x="44" y="1"/>
                    </a:lnTo>
                    <a:lnTo>
                      <a:pt x="45" y="2"/>
                    </a:lnTo>
                    <a:lnTo>
                      <a:pt x="45" y="5"/>
                    </a:lnTo>
                    <a:lnTo>
                      <a:pt x="45" y="6"/>
                    </a:lnTo>
                    <a:lnTo>
                      <a:pt x="43" y="7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6"/>
                    </a:lnTo>
                    <a:lnTo>
                      <a:pt x="37" y="5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3" y="9"/>
                    </a:lnTo>
                    <a:lnTo>
                      <a:pt x="37" y="13"/>
                    </a:lnTo>
                    <a:lnTo>
                      <a:pt x="39" y="17"/>
                    </a:lnTo>
                    <a:lnTo>
                      <a:pt x="40" y="21"/>
                    </a:lnTo>
                    <a:lnTo>
                      <a:pt x="39" y="28"/>
                    </a:lnTo>
                    <a:lnTo>
                      <a:pt x="35" y="32"/>
                    </a:lnTo>
                    <a:lnTo>
                      <a:pt x="29" y="35"/>
                    </a:lnTo>
                    <a:lnTo>
                      <a:pt x="22" y="36"/>
                    </a:lnTo>
                    <a:lnTo>
                      <a:pt x="19" y="36"/>
                    </a:lnTo>
                    <a:lnTo>
                      <a:pt x="14" y="35"/>
                    </a:lnTo>
                    <a:lnTo>
                      <a:pt x="12" y="36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5" y="43"/>
                    </a:lnTo>
                    <a:lnTo>
                      <a:pt x="32" y="45"/>
                    </a:lnTo>
                    <a:lnTo>
                      <a:pt x="37" y="46"/>
                    </a:lnTo>
                    <a:lnTo>
                      <a:pt x="41" y="48"/>
                    </a:lnTo>
                    <a:lnTo>
                      <a:pt x="44" y="51"/>
                    </a:lnTo>
                    <a:lnTo>
                      <a:pt x="45" y="56"/>
                    </a:lnTo>
                    <a:lnTo>
                      <a:pt x="44" y="61"/>
                    </a:lnTo>
                    <a:lnTo>
                      <a:pt x="41" y="64"/>
                    </a:lnTo>
                    <a:lnTo>
                      <a:pt x="37" y="67"/>
                    </a:lnTo>
                    <a:lnTo>
                      <a:pt x="30" y="69"/>
                    </a:lnTo>
                    <a:lnTo>
                      <a:pt x="22" y="70"/>
                    </a:lnTo>
                    <a:lnTo>
                      <a:pt x="15" y="69"/>
                    </a:lnTo>
                    <a:lnTo>
                      <a:pt x="8" y="68"/>
                    </a:lnTo>
                    <a:lnTo>
                      <a:pt x="5" y="67"/>
                    </a:lnTo>
                    <a:lnTo>
                      <a:pt x="3" y="65"/>
                    </a:lnTo>
                    <a:lnTo>
                      <a:pt x="1" y="64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1" y="55"/>
                    </a:lnTo>
                    <a:lnTo>
                      <a:pt x="3" y="53"/>
                    </a:lnTo>
                    <a:lnTo>
                      <a:pt x="6" y="51"/>
                    </a:lnTo>
                    <a:lnTo>
                      <a:pt x="9" y="50"/>
                    </a:lnTo>
                    <a:lnTo>
                      <a:pt x="6" y="48"/>
                    </a:lnTo>
                    <a:lnTo>
                      <a:pt x="4" y="47"/>
                    </a:lnTo>
                    <a:lnTo>
                      <a:pt x="3" y="45"/>
                    </a:lnTo>
                    <a:lnTo>
                      <a:pt x="3" y="40"/>
                    </a:lnTo>
                    <a:lnTo>
                      <a:pt x="5" y="37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7" y="30"/>
                    </a:lnTo>
                    <a:lnTo>
                      <a:pt x="5" y="26"/>
                    </a:lnTo>
                    <a:lnTo>
                      <a:pt x="4" y="21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5" y="7"/>
                    </a:lnTo>
                    <a:lnTo>
                      <a:pt x="22" y="6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50" name="Freeform 410"/>
              <p:cNvSpPr>
                <a:spLocks noEditPoints="1"/>
              </p:cNvSpPr>
              <p:nvPr/>
            </p:nvSpPr>
            <p:spPr bwMode="auto">
              <a:xfrm>
                <a:off x="4041" y="2187"/>
                <a:ext cx="39" cy="44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15" y="5"/>
                  </a:cxn>
                  <a:cxn ang="0">
                    <a:pos x="11" y="8"/>
                  </a:cxn>
                  <a:cxn ang="0">
                    <a:pos x="10" y="15"/>
                  </a:cxn>
                  <a:cxn ang="0">
                    <a:pos x="30" y="15"/>
                  </a:cxn>
                  <a:cxn ang="0">
                    <a:pos x="29" y="8"/>
                  </a:cxn>
                  <a:cxn ang="0">
                    <a:pos x="25" y="5"/>
                  </a:cxn>
                  <a:cxn ang="0">
                    <a:pos x="20" y="3"/>
                  </a:cxn>
                  <a:cxn ang="0">
                    <a:pos x="21" y="0"/>
                  </a:cxn>
                  <a:cxn ang="0">
                    <a:pos x="28" y="1"/>
                  </a:cxn>
                  <a:cxn ang="0">
                    <a:pos x="33" y="5"/>
                  </a:cxn>
                  <a:cxn ang="0">
                    <a:pos x="38" y="10"/>
                  </a:cxn>
                  <a:cxn ang="0">
                    <a:pos x="39" y="18"/>
                  </a:cxn>
                  <a:cxn ang="0">
                    <a:pos x="9" y="18"/>
                  </a:cxn>
                  <a:cxn ang="0">
                    <a:pos x="10" y="26"/>
                  </a:cxn>
                  <a:cxn ang="0">
                    <a:pos x="11" y="31"/>
                  </a:cxn>
                  <a:cxn ang="0">
                    <a:pos x="14" y="36"/>
                  </a:cxn>
                  <a:cxn ang="0">
                    <a:pos x="18" y="39"/>
                  </a:cxn>
                  <a:cxn ang="0">
                    <a:pos x="24" y="40"/>
                  </a:cxn>
                  <a:cxn ang="0">
                    <a:pos x="29" y="39"/>
                  </a:cxn>
                  <a:cxn ang="0">
                    <a:pos x="33" y="36"/>
                  </a:cxn>
                  <a:cxn ang="0">
                    <a:pos x="37" y="31"/>
                  </a:cxn>
                  <a:cxn ang="0">
                    <a:pos x="39" y="33"/>
                  </a:cxn>
                  <a:cxn ang="0">
                    <a:pos x="34" y="39"/>
                  </a:cxn>
                  <a:cxn ang="0">
                    <a:pos x="29" y="42"/>
                  </a:cxn>
                  <a:cxn ang="0">
                    <a:pos x="21" y="44"/>
                  </a:cxn>
                  <a:cxn ang="0">
                    <a:pos x="14" y="43"/>
                  </a:cxn>
                  <a:cxn ang="0">
                    <a:pos x="8" y="40"/>
                  </a:cxn>
                  <a:cxn ang="0">
                    <a:pos x="3" y="35"/>
                  </a:cxn>
                  <a:cxn ang="0">
                    <a:pos x="1" y="29"/>
                  </a:cxn>
                  <a:cxn ang="0">
                    <a:pos x="0" y="21"/>
                  </a:cxn>
                  <a:cxn ang="0">
                    <a:pos x="2" y="13"/>
                  </a:cxn>
                  <a:cxn ang="0">
                    <a:pos x="5" y="6"/>
                  </a:cxn>
                  <a:cxn ang="0">
                    <a:pos x="10" y="3"/>
                  </a:cxn>
                  <a:cxn ang="0">
                    <a:pos x="14" y="0"/>
                  </a:cxn>
                  <a:cxn ang="0">
                    <a:pos x="21" y="0"/>
                  </a:cxn>
                </a:cxnLst>
                <a:rect l="0" t="0" r="r" b="b"/>
                <a:pathLst>
                  <a:path w="39" h="44">
                    <a:moveTo>
                      <a:pt x="20" y="3"/>
                    </a:moveTo>
                    <a:lnTo>
                      <a:pt x="15" y="5"/>
                    </a:lnTo>
                    <a:lnTo>
                      <a:pt x="11" y="8"/>
                    </a:lnTo>
                    <a:lnTo>
                      <a:pt x="10" y="15"/>
                    </a:lnTo>
                    <a:lnTo>
                      <a:pt x="30" y="15"/>
                    </a:lnTo>
                    <a:lnTo>
                      <a:pt x="29" y="8"/>
                    </a:lnTo>
                    <a:lnTo>
                      <a:pt x="25" y="5"/>
                    </a:lnTo>
                    <a:lnTo>
                      <a:pt x="20" y="3"/>
                    </a:lnTo>
                    <a:close/>
                    <a:moveTo>
                      <a:pt x="21" y="0"/>
                    </a:moveTo>
                    <a:lnTo>
                      <a:pt x="28" y="1"/>
                    </a:lnTo>
                    <a:lnTo>
                      <a:pt x="33" y="5"/>
                    </a:lnTo>
                    <a:lnTo>
                      <a:pt x="38" y="10"/>
                    </a:lnTo>
                    <a:lnTo>
                      <a:pt x="39" y="18"/>
                    </a:lnTo>
                    <a:lnTo>
                      <a:pt x="9" y="18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4" y="36"/>
                    </a:lnTo>
                    <a:lnTo>
                      <a:pt x="18" y="39"/>
                    </a:lnTo>
                    <a:lnTo>
                      <a:pt x="24" y="40"/>
                    </a:lnTo>
                    <a:lnTo>
                      <a:pt x="29" y="39"/>
                    </a:lnTo>
                    <a:lnTo>
                      <a:pt x="33" y="36"/>
                    </a:lnTo>
                    <a:lnTo>
                      <a:pt x="37" y="31"/>
                    </a:lnTo>
                    <a:lnTo>
                      <a:pt x="39" y="33"/>
                    </a:lnTo>
                    <a:lnTo>
                      <a:pt x="34" y="39"/>
                    </a:lnTo>
                    <a:lnTo>
                      <a:pt x="29" y="42"/>
                    </a:lnTo>
                    <a:lnTo>
                      <a:pt x="21" y="44"/>
                    </a:lnTo>
                    <a:lnTo>
                      <a:pt x="14" y="43"/>
                    </a:lnTo>
                    <a:lnTo>
                      <a:pt x="8" y="40"/>
                    </a:lnTo>
                    <a:lnTo>
                      <a:pt x="3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2" y="13"/>
                    </a:lnTo>
                    <a:lnTo>
                      <a:pt x="5" y="6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651" name="Picture 411"/>
              <p:cNvPicPr>
                <a:picLocks noChangeAspect="1" noChangeArrowheads="1"/>
              </p:cNvPicPr>
              <p:nvPr/>
            </p:nvPicPr>
            <p:blipFill>
              <a:blip r:embed="rId30" cstate="print"/>
              <a:srcRect/>
              <a:stretch>
                <a:fillRect/>
              </a:stretch>
            </p:blipFill>
            <p:spPr bwMode="auto">
              <a:xfrm>
                <a:off x="4255" y="2146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52" name="Picture 412"/>
              <p:cNvPicPr>
                <a:picLocks noChangeAspect="1" noChangeArrowheads="1"/>
              </p:cNvPicPr>
              <p:nvPr/>
            </p:nvPicPr>
            <p:blipFill>
              <a:blip r:embed="rId31" cstate="print"/>
              <a:srcRect/>
              <a:stretch>
                <a:fillRect/>
              </a:stretch>
            </p:blipFill>
            <p:spPr bwMode="auto">
              <a:xfrm>
                <a:off x="4255" y="2146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653" name="Freeform 413"/>
              <p:cNvSpPr>
                <a:spLocks noEditPoints="1"/>
              </p:cNvSpPr>
              <p:nvPr/>
            </p:nvSpPr>
            <p:spPr bwMode="auto">
              <a:xfrm>
                <a:off x="4323" y="2171"/>
                <a:ext cx="50" cy="59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5" y="55"/>
                  </a:cxn>
                  <a:cxn ang="0">
                    <a:pos x="42" y="55"/>
                  </a:cxn>
                  <a:cxn ang="0">
                    <a:pos x="23" y="7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50" y="55"/>
                  </a:cxn>
                  <a:cxn ang="0">
                    <a:pos x="50" y="59"/>
                  </a:cxn>
                  <a:cxn ang="0">
                    <a:pos x="0" y="59"/>
                  </a:cxn>
                  <a:cxn ang="0">
                    <a:pos x="0" y="55"/>
                  </a:cxn>
                  <a:cxn ang="0">
                    <a:pos x="22" y="0"/>
                  </a:cxn>
                </a:cxnLst>
                <a:rect l="0" t="0" r="r" b="b"/>
                <a:pathLst>
                  <a:path w="50" h="59">
                    <a:moveTo>
                      <a:pt x="23" y="7"/>
                    </a:moveTo>
                    <a:lnTo>
                      <a:pt x="5" y="55"/>
                    </a:lnTo>
                    <a:lnTo>
                      <a:pt x="42" y="55"/>
                    </a:lnTo>
                    <a:lnTo>
                      <a:pt x="23" y="7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50" y="55"/>
                    </a:lnTo>
                    <a:lnTo>
                      <a:pt x="50" y="59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54" name="Freeform 414"/>
              <p:cNvSpPr>
                <a:spLocks/>
              </p:cNvSpPr>
              <p:nvPr/>
            </p:nvSpPr>
            <p:spPr bwMode="auto">
              <a:xfrm>
                <a:off x="4377" y="2188"/>
                <a:ext cx="37" cy="4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0"/>
                  </a:cxn>
                  <a:cxn ang="0">
                    <a:pos x="23" y="1"/>
                  </a:cxn>
                  <a:cxn ang="0">
                    <a:pos x="26" y="2"/>
                  </a:cxn>
                  <a:cxn ang="0">
                    <a:pos x="29" y="3"/>
                  </a:cxn>
                  <a:cxn ang="0">
                    <a:pos x="31" y="4"/>
                  </a:cxn>
                  <a:cxn ang="0">
                    <a:pos x="32" y="6"/>
                  </a:cxn>
                  <a:cxn ang="0">
                    <a:pos x="32" y="9"/>
                  </a:cxn>
                  <a:cxn ang="0">
                    <a:pos x="31" y="10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7" y="11"/>
                  </a:cxn>
                  <a:cxn ang="0">
                    <a:pos x="25" y="10"/>
                  </a:cxn>
                  <a:cxn ang="0">
                    <a:pos x="20" y="5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0" y="7"/>
                  </a:cxn>
                  <a:cxn ang="0">
                    <a:pos x="10" y="9"/>
                  </a:cxn>
                  <a:cxn ang="0">
                    <a:pos x="9" y="11"/>
                  </a:cxn>
                  <a:cxn ang="0">
                    <a:pos x="10" y="15"/>
                  </a:cxn>
                  <a:cxn ang="0">
                    <a:pos x="15" y="19"/>
                  </a:cxn>
                  <a:cxn ang="0">
                    <a:pos x="21" y="19"/>
                  </a:cxn>
                  <a:cxn ang="0">
                    <a:pos x="23" y="19"/>
                  </a:cxn>
                  <a:cxn ang="0">
                    <a:pos x="23" y="23"/>
                  </a:cxn>
                  <a:cxn ang="0">
                    <a:pos x="16" y="23"/>
                  </a:cxn>
                  <a:cxn ang="0">
                    <a:pos x="12" y="24"/>
                  </a:cxn>
                  <a:cxn ang="0">
                    <a:pos x="9" y="27"/>
                  </a:cxn>
                  <a:cxn ang="0">
                    <a:pos x="8" y="31"/>
                  </a:cxn>
                  <a:cxn ang="0">
                    <a:pos x="9" y="35"/>
                  </a:cxn>
                  <a:cxn ang="0">
                    <a:pos x="12" y="37"/>
                  </a:cxn>
                  <a:cxn ang="0">
                    <a:pos x="15" y="38"/>
                  </a:cxn>
                  <a:cxn ang="0">
                    <a:pos x="19" y="39"/>
                  </a:cxn>
                  <a:cxn ang="0">
                    <a:pos x="24" y="38"/>
                  </a:cxn>
                  <a:cxn ang="0">
                    <a:pos x="30" y="35"/>
                  </a:cxn>
                  <a:cxn ang="0">
                    <a:pos x="35" y="30"/>
                  </a:cxn>
                  <a:cxn ang="0">
                    <a:pos x="37" y="32"/>
                  </a:cxn>
                  <a:cxn ang="0">
                    <a:pos x="35" y="36"/>
                  </a:cxn>
                  <a:cxn ang="0">
                    <a:pos x="32" y="38"/>
                  </a:cxn>
                  <a:cxn ang="0">
                    <a:pos x="29" y="40"/>
                  </a:cxn>
                  <a:cxn ang="0">
                    <a:pos x="24" y="43"/>
                  </a:cxn>
                  <a:cxn ang="0">
                    <a:pos x="17" y="43"/>
                  </a:cxn>
                  <a:cxn ang="0">
                    <a:pos x="11" y="43"/>
                  </a:cxn>
                  <a:cxn ang="0">
                    <a:pos x="5" y="40"/>
                  </a:cxn>
                  <a:cxn ang="0">
                    <a:pos x="1" y="36"/>
                  </a:cxn>
                  <a:cxn ang="0">
                    <a:pos x="0" y="31"/>
                  </a:cxn>
                  <a:cxn ang="0">
                    <a:pos x="1" y="27"/>
                  </a:cxn>
                  <a:cxn ang="0">
                    <a:pos x="5" y="23"/>
                  </a:cxn>
                  <a:cxn ang="0">
                    <a:pos x="12" y="20"/>
                  </a:cxn>
                  <a:cxn ang="0">
                    <a:pos x="6" y="18"/>
                  </a:cxn>
                  <a:cxn ang="0">
                    <a:pos x="2" y="15"/>
                  </a:cxn>
                  <a:cxn ang="0">
                    <a:pos x="1" y="10"/>
                  </a:cxn>
                  <a:cxn ang="0">
                    <a:pos x="3" y="6"/>
                  </a:cxn>
                  <a:cxn ang="0">
                    <a:pos x="6" y="2"/>
                  </a:cxn>
                  <a:cxn ang="0">
                    <a:pos x="11" y="1"/>
                  </a:cxn>
                  <a:cxn ang="0">
                    <a:pos x="17" y="0"/>
                  </a:cxn>
                </a:cxnLst>
                <a:rect l="0" t="0" r="r" b="b"/>
                <a:pathLst>
                  <a:path w="37" h="43">
                    <a:moveTo>
                      <a:pt x="17" y="0"/>
                    </a:moveTo>
                    <a:lnTo>
                      <a:pt x="20" y="0"/>
                    </a:lnTo>
                    <a:lnTo>
                      <a:pt x="23" y="1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7" y="11"/>
                    </a:lnTo>
                    <a:lnTo>
                      <a:pt x="25" y="10"/>
                    </a:lnTo>
                    <a:lnTo>
                      <a:pt x="20" y="5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10" y="15"/>
                    </a:lnTo>
                    <a:lnTo>
                      <a:pt x="15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16" y="23"/>
                    </a:lnTo>
                    <a:lnTo>
                      <a:pt x="12" y="24"/>
                    </a:lnTo>
                    <a:lnTo>
                      <a:pt x="9" y="27"/>
                    </a:lnTo>
                    <a:lnTo>
                      <a:pt x="8" y="31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15" y="38"/>
                    </a:lnTo>
                    <a:lnTo>
                      <a:pt x="19" y="39"/>
                    </a:lnTo>
                    <a:lnTo>
                      <a:pt x="24" y="38"/>
                    </a:lnTo>
                    <a:lnTo>
                      <a:pt x="30" y="35"/>
                    </a:lnTo>
                    <a:lnTo>
                      <a:pt x="35" y="30"/>
                    </a:lnTo>
                    <a:lnTo>
                      <a:pt x="37" y="32"/>
                    </a:lnTo>
                    <a:lnTo>
                      <a:pt x="35" y="36"/>
                    </a:lnTo>
                    <a:lnTo>
                      <a:pt x="32" y="38"/>
                    </a:lnTo>
                    <a:lnTo>
                      <a:pt x="29" y="40"/>
                    </a:lnTo>
                    <a:lnTo>
                      <a:pt x="24" y="43"/>
                    </a:lnTo>
                    <a:lnTo>
                      <a:pt x="17" y="43"/>
                    </a:lnTo>
                    <a:lnTo>
                      <a:pt x="11" y="43"/>
                    </a:lnTo>
                    <a:lnTo>
                      <a:pt x="5" y="40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5" y="23"/>
                    </a:lnTo>
                    <a:lnTo>
                      <a:pt x="12" y="20"/>
                    </a:lnTo>
                    <a:lnTo>
                      <a:pt x="6" y="18"/>
                    </a:lnTo>
                    <a:lnTo>
                      <a:pt x="2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11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55" name="Freeform 415"/>
              <p:cNvSpPr>
                <a:spLocks noEditPoints="1"/>
              </p:cNvSpPr>
              <p:nvPr/>
            </p:nvSpPr>
            <p:spPr bwMode="auto">
              <a:xfrm>
                <a:off x="4418" y="2168"/>
                <a:ext cx="42" cy="63"/>
              </a:xfrm>
              <a:custGeom>
                <a:avLst/>
                <a:gdLst/>
                <a:ahLst/>
                <a:cxnLst>
                  <a:cxn ang="0">
                    <a:pos x="17" y="25"/>
                  </a:cxn>
                  <a:cxn ang="0">
                    <a:pos x="10" y="32"/>
                  </a:cxn>
                  <a:cxn ang="0">
                    <a:pos x="9" y="42"/>
                  </a:cxn>
                  <a:cxn ang="0">
                    <a:pos x="12" y="54"/>
                  </a:cxn>
                  <a:cxn ang="0">
                    <a:pos x="21" y="59"/>
                  </a:cxn>
                  <a:cxn ang="0">
                    <a:pos x="29" y="56"/>
                  </a:cxn>
                  <a:cxn ang="0">
                    <a:pos x="33" y="47"/>
                  </a:cxn>
                  <a:cxn ang="0">
                    <a:pos x="33" y="35"/>
                  </a:cxn>
                  <a:cxn ang="0">
                    <a:pos x="26" y="26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3" y="3"/>
                  </a:cxn>
                  <a:cxn ang="0">
                    <a:pos x="36" y="6"/>
                  </a:cxn>
                  <a:cxn ang="0">
                    <a:pos x="36" y="10"/>
                  </a:cxn>
                  <a:cxn ang="0">
                    <a:pos x="32" y="11"/>
                  </a:cxn>
                  <a:cxn ang="0">
                    <a:pos x="26" y="6"/>
                  </a:cxn>
                  <a:cxn ang="0">
                    <a:pos x="23" y="4"/>
                  </a:cxn>
                  <a:cxn ang="0">
                    <a:pos x="15" y="6"/>
                  </a:cxn>
                  <a:cxn ang="0">
                    <a:pos x="13" y="10"/>
                  </a:cxn>
                  <a:cxn ang="0">
                    <a:pos x="17" y="18"/>
                  </a:cxn>
                  <a:cxn ang="0">
                    <a:pos x="23" y="19"/>
                  </a:cxn>
                  <a:cxn ang="0">
                    <a:pos x="32" y="23"/>
                  </a:cxn>
                  <a:cxn ang="0">
                    <a:pos x="40" y="34"/>
                  </a:cxn>
                  <a:cxn ang="0">
                    <a:pos x="41" y="49"/>
                  </a:cxn>
                  <a:cxn ang="0">
                    <a:pos x="34" y="60"/>
                  </a:cxn>
                  <a:cxn ang="0">
                    <a:pos x="21" y="63"/>
                  </a:cxn>
                  <a:cxn ang="0">
                    <a:pos x="8" y="60"/>
                  </a:cxn>
                  <a:cxn ang="0">
                    <a:pos x="1" y="49"/>
                  </a:cxn>
                  <a:cxn ang="0">
                    <a:pos x="2" y="34"/>
                  </a:cxn>
                  <a:cxn ang="0">
                    <a:pos x="15" y="22"/>
                  </a:cxn>
                  <a:cxn ang="0">
                    <a:pos x="6" y="16"/>
                  </a:cxn>
                  <a:cxn ang="0">
                    <a:pos x="6" y="6"/>
                  </a:cxn>
                  <a:cxn ang="0">
                    <a:pos x="15" y="0"/>
                  </a:cxn>
                </a:cxnLst>
                <a:rect l="0" t="0" r="r" b="b"/>
                <a:pathLst>
                  <a:path w="42" h="63">
                    <a:moveTo>
                      <a:pt x="21" y="24"/>
                    </a:moveTo>
                    <a:lnTo>
                      <a:pt x="17" y="25"/>
                    </a:lnTo>
                    <a:lnTo>
                      <a:pt x="13" y="27"/>
                    </a:lnTo>
                    <a:lnTo>
                      <a:pt x="10" y="32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9" y="48"/>
                    </a:lnTo>
                    <a:lnTo>
                      <a:pt x="12" y="54"/>
                    </a:lnTo>
                    <a:lnTo>
                      <a:pt x="15" y="58"/>
                    </a:lnTo>
                    <a:lnTo>
                      <a:pt x="21" y="59"/>
                    </a:lnTo>
                    <a:lnTo>
                      <a:pt x="26" y="58"/>
                    </a:lnTo>
                    <a:lnTo>
                      <a:pt x="29" y="56"/>
                    </a:lnTo>
                    <a:lnTo>
                      <a:pt x="32" y="52"/>
                    </a:lnTo>
                    <a:lnTo>
                      <a:pt x="33" y="47"/>
                    </a:lnTo>
                    <a:lnTo>
                      <a:pt x="34" y="42"/>
                    </a:lnTo>
                    <a:lnTo>
                      <a:pt x="33" y="35"/>
                    </a:lnTo>
                    <a:lnTo>
                      <a:pt x="31" y="29"/>
                    </a:lnTo>
                    <a:lnTo>
                      <a:pt x="26" y="26"/>
                    </a:lnTo>
                    <a:lnTo>
                      <a:pt x="21" y="24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3" y="3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19" y="4"/>
                    </a:lnTo>
                    <a:lnTo>
                      <a:pt x="15" y="6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3" y="14"/>
                    </a:lnTo>
                    <a:lnTo>
                      <a:pt x="17" y="18"/>
                    </a:lnTo>
                    <a:lnTo>
                      <a:pt x="20" y="19"/>
                    </a:lnTo>
                    <a:lnTo>
                      <a:pt x="23" y="19"/>
                    </a:lnTo>
                    <a:lnTo>
                      <a:pt x="28" y="21"/>
                    </a:lnTo>
                    <a:lnTo>
                      <a:pt x="32" y="23"/>
                    </a:lnTo>
                    <a:lnTo>
                      <a:pt x="37" y="27"/>
                    </a:lnTo>
                    <a:lnTo>
                      <a:pt x="40" y="34"/>
                    </a:lnTo>
                    <a:lnTo>
                      <a:pt x="42" y="42"/>
                    </a:lnTo>
                    <a:lnTo>
                      <a:pt x="41" y="49"/>
                    </a:lnTo>
                    <a:lnTo>
                      <a:pt x="38" y="55"/>
                    </a:lnTo>
                    <a:lnTo>
                      <a:pt x="34" y="60"/>
                    </a:lnTo>
                    <a:lnTo>
                      <a:pt x="28" y="62"/>
                    </a:lnTo>
                    <a:lnTo>
                      <a:pt x="21" y="63"/>
                    </a:lnTo>
                    <a:lnTo>
                      <a:pt x="13" y="62"/>
                    </a:lnTo>
                    <a:lnTo>
                      <a:pt x="8" y="60"/>
                    </a:lnTo>
                    <a:lnTo>
                      <a:pt x="4" y="55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2" y="34"/>
                    </a:lnTo>
                    <a:lnTo>
                      <a:pt x="7" y="27"/>
                    </a:lnTo>
                    <a:lnTo>
                      <a:pt x="15" y="22"/>
                    </a:lnTo>
                    <a:lnTo>
                      <a:pt x="9" y="19"/>
                    </a:lnTo>
                    <a:lnTo>
                      <a:pt x="6" y="16"/>
                    </a:lnTo>
                    <a:lnTo>
                      <a:pt x="5" y="12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5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56" name="Freeform 416"/>
              <p:cNvSpPr>
                <a:spLocks noEditPoints="1"/>
              </p:cNvSpPr>
              <p:nvPr/>
            </p:nvSpPr>
            <p:spPr bwMode="auto">
              <a:xfrm>
                <a:off x="4467" y="2187"/>
                <a:ext cx="42" cy="44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16" y="5"/>
                  </a:cxn>
                  <a:cxn ang="0">
                    <a:pos x="13" y="7"/>
                  </a:cxn>
                  <a:cxn ang="0">
                    <a:pos x="10" y="11"/>
                  </a:cxn>
                  <a:cxn ang="0">
                    <a:pos x="9" y="16"/>
                  </a:cxn>
                  <a:cxn ang="0">
                    <a:pos x="9" y="22"/>
                  </a:cxn>
                  <a:cxn ang="0">
                    <a:pos x="9" y="28"/>
                  </a:cxn>
                  <a:cxn ang="0">
                    <a:pos x="10" y="33"/>
                  </a:cxn>
                  <a:cxn ang="0">
                    <a:pos x="13" y="37"/>
                  </a:cxn>
                  <a:cxn ang="0">
                    <a:pos x="16" y="39"/>
                  </a:cxn>
                  <a:cxn ang="0">
                    <a:pos x="21" y="41"/>
                  </a:cxn>
                  <a:cxn ang="0">
                    <a:pos x="26" y="39"/>
                  </a:cxn>
                  <a:cxn ang="0">
                    <a:pos x="30" y="35"/>
                  </a:cxn>
                  <a:cxn ang="0">
                    <a:pos x="33" y="29"/>
                  </a:cxn>
                  <a:cxn ang="0">
                    <a:pos x="33" y="23"/>
                  </a:cxn>
                  <a:cxn ang="0">
                    <a:pos x="33" y="17"/>
                  </a:cxn>
                  <a:cxn ang="0">
                    <a:pos x="31" y="11"/>
                  </a:cxn>
                  <a:cxn ang="0">
                    <a:pos x="29" y="7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2" y="3"/>
                  </a:cxn>
                  <a:cxn ang="0">
                    <a:pos x="36" y="6"/>
                  </a:cxn>
                  <a:cxn ang="0">
                    <a:pos x="41" y="13"/>
                  </a:cxn>
                  <a:cxn ang="0">
                    <a:pos x="42" y="22"/>
                  </a:cxn>
                  <a:cxn ang="0">
                    <a:pos x="41" y="29"/>
                  </a:cxn>
                  <a:cxn ang="0">
                    <a:pos x="38" y="36"/>
                  </a:cxn>
                  <a:cxn ang="0">
                    <a:pos x="34" y="40"/>
                  </a:cxn>
                  <a:cxn ang="0">
                    <a:pos x="28" y="43"/>
                  </a:cxn>
                  <a:cxn ang="0">
                    <a:pos x="21" y="44"/>
                  </a:cxn>
                  <a:cxn ang="0">
                    <a:pos x="12" y="42"/>
                  </a:cxn>
                  <a:cxn ang="0">
                    <a:pos x="6" y="38"/>
                  </a:cxn>
                  <a:cxn ang="0">
                    <a:pos x="1" y="31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3" y="8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21" y="0"/>
                  </a:cxn>
                </a:cxnLst>
                <a:rect l="0" t="0" r="r" b="b"/>
                <a:pathLst>
                  <a:path w="42" h="44">
                    <a:moveTo>
                      <a:pt x="21" y="3"/>
                    </a:moveTo>
                    <a:lnTo>
                      <a:pt x="16" y="5"/>
                    </a:lnTo>
                    <a:lnTo>
                      <a:pt x="13" y="7"/>
                    </a:lnTo>
                    <a:lnTo>
                      <a:pt x="10" y="11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9" y="28"/>
                    </a:lnTo>
                    <a:lnTo>
                      <a:pt x="10" y="33"/>
                    </a:lnTo>
                    <a:lnTo>
                      <a:pt x="13" y="37"/>
                    </a:lnTo>
                    <a:lnTo>
                      <a:pt x="16" y="39"/>
                    </a:lnTo>
                    <a:lnTo>
                      <a:pt x="21" y="41"/>
                    </a:lnTo>
                    <a:lnTo>
                      <a:pt x="26" y="39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3" y="23"/>
                    </a:lnTo>
                    <a:lnTo>
                      <a:pt x="33" y="17"/>
                    </a:lnTo>
                    <a:lnTo>
                      <a:pt x="31" y="11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1" y="3"/>
                    </a:lnTo>
                    <a:close/>
                    <a:moveTo>
                      <a:pt x="21" y="0"/>
                    </a:moveTo>
                    <a:lnTo>
                      <a:pt x="27" y="0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1" y="13"/>
                    </a:lnTo>
                    <a:lnTo>
                      <a:pt x="42" y="22"/>
                    </a:lnTo>
                    <a:lnTo>
                      <a:pt x="41" y="29"/>
                    </a:lnTo>
                    <a:lnTo>
                      <a:pt x="38" y="36"/>
                    </a:lnTo>
                    <a:lnTo>
                      <a:pt x="34" y="40"/>
                    </a:lnTo>
                    <a:lnTo>
                      <a:pt x="28" y="43"/>
                    </a:lnTo>
                    <a:lnTo>
                      <a:pt x="21" y="44"/>
                    </a:lnTo>
                    <a:lnTo>
                      <a:pt x="12" y="42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3" y="8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57" name="Freeform 417"/>
              <p:cNvSpPr>
                <a:spLocks/>
              </p:cNvSpPr>
              <p:nvPr/>
            </p:nvSpPr>
            <p:spPr bwMode="auto">
              <a:xfrm>
                <a:off x="4513" y="2189"/>
                <a:ext cx="56" cy="6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7"/>
                  </a:cxn>
                  <a:cxn ang="0">
                    <a:pos x="17" y="32"/>
                  </a:cxn>
                  <a:cxn ang="0">
                    <a:pos x="20" y="35"/>
                  </a:cxn>
                  <a:cxn ang="0">
                    <a:pos x="25" y="37"/>
                  </a:cxn>
                  <a:cxn ang="0">
                    <a:pos x="33" y="35"/>
                  </a:cxn>
                  <a:cxn ang="0">
                    <a:pos x="41" y="30"/>
                  </a:cxn>
                  <a:cxn ang="0">
                    <a:pos x="41" y="6"/>
                  </a:cxn>
                  <a:cxn ang="0">
                    <a:pos x="41" y="5"/>
                  </a:cxn>
                  <a:cxn ang="0">
                    <a:pos x="39" y="5"/>
                  </a:cxn>
                  <a:cxn ang="0">
                    <a:pos x="36" y="3"/>
                  </a:cxn>
                  <a:cxn ang="0">
                    <a:pos x="33" y="3"/>
                  </a:cxn>
                  <a:cxn ang="0">
                    <a:pos x="33" y="0"/>
                  </a:cxn>
                  <a:cxn ang="0">
                    <a:pos x="49" y="0"/>
                  </a:cxn>
                  <a:cxn ang="0">
                    <a:pos x="49" y="34"/>
                  </a:cxn>
                  <a:cxn ang="0">
                    <a:pos x="49" y="35"/>
                  </a:cxn>
                  <a:cxn ang="0">
                    <a:pos x="50" y="37"/>
                  </a:cxn>
                  <a:cxn ang="0">
                    <a:pos x="52" y="37"/>
                  </a:cxn>
                  <a:cxn ang="0">
                    <a:pos x="56" y="37"/>
                  </a:cxn>
                  <a:cxn ang="0">
                    <a:pos x="56" y="41"/>
                  </a:cxn>
                  <a:cxn ang="0">
                    <a:pos x="42" y="42"/>
                  </a:cxn>
                  <a:cxn ang="0">
                    <a:pos x="42" y="34"/>
                  </a:cxn>
                  <a:cxn ang="0">
                    <a:pos x="35" y="39"/>
                  </a:cxn>
                  <a:cxn ang="0">
                    <a:pos x="29" y="41"/>
                  </a:cxn>
                  <a:cxn ang="0">
                    <a:pos x="23" y="42"/>
                  </a:cxn>
                  <a:cxn ang="0">
                    <a:pos x="18" y="41"/>
                  </a:cxn>
                  <a:cxn ang="0">
                    <a:pos x="16" y="40"/>
                  </a:cxn>
                  <a:cxn ang="0">
                    <a:pos x="16" y="60"/>
                  </a:cxn>
                  <a:cxn ang="0">
                    <a:pos x="9" y="60"/>
                  </a:cxn>
                  <a:cxn ang="0">
                    <a:pos x="9" y="9"/>
                  </a:cxn>
                  <a:cxn ang="0">
                    <a:pos x="9" y="7"/>
                  </a:cxn>
                  <a:cxn ang="0">
                    <a:pos x="8" y="5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56" h="60">
                    <a:moveTo>
                      <a:pt x="16" y="0"/>
                    </a:moveTo>
                    <a:lnTo>
                      <a:pt x="16" y="27"/>
                    </a:lnTo>
                    <a:lnTo>
                      <a:pt x="17" y="32"/>
                    </a:lnTo>
                    <a:lnTo>
                      <a:pt x="20" y="35"/>
                    </a:lnTo>
                    <a:lnTo>
                      <a:pt x="25" y="37"/>
                    </a:lnTo>
                    <a:lnTo>
                      <a:pt x="33" y="35"/>
                    </a:lnTo>
                    <a:lnTo>
                      <a:pt x="41" y="30"/>
                    </a:lnTo>
                    <a:lnTo>
                      <a:pt x="41" y="6"/>
                    </a:lnTo>
                    <a:lnTo>
                      <a:pt x="41" y="5"/>
                    </a:lnTo>
                    <a:lnTo>
                      <a:pt x="39" y="5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49" y="0"/>
                    </a:lnTo>
                    <a:lnTo>
                      <a:pt x="49" y="34"/>
                    </a:lnTo>
                    <a:lnTo>
                      <a:pt x="49" y="35"/>
                    </a:lnTo>
                    <a:lnTo>
                      <a:pt x="50" y="37"/>
                    </a:lnTo>
                    <a:lnTo>
                      <a:pt x="52" y="37"/>
                    </a:lnTo>
                    <a:lnTo>
                      <a:pt x="56" y="37"/>
                    </a:lnTo>
                    <a:lnTo>
                      <a:pt x="56" y="41"/>
                    </a:lnTo>
                    <a:lnTo>
                      <a:pt x="42" y="42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29" y="41"/>
                    </a:lnTo>
                    <a:lnTo>
                      <a:pt x="23" y="42"/>
                    </a:lnTo>
                    <a:lnTo>
                      <a:pt x="18" y="41"/>
                    </a:lnTo>
                    <a:lnTo>
                      <a:pt x="16" y="40"/>
                    </a:lnTo>
                    <a:lnTo>
                      <a:pt x="16" y="60"/>
                    </a:lnTo>
                    <a:lnTo>
                      <a:pt x="9" y="60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58" name="Freeform 418"/>
              <p:cNvSpPr>
                <a:spLocks noEditPoints="1"/>
              </p:cNvSpPr>
              <p:nvPr/>
            </p:nvSpPr>
            <p:spPr bwMode="auto">
              <a:xfrm>
                <a:off x="4575" y="2166"/>
                <a:ext cx="37" cy="65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26" y="24"/>
                  </a:cxn>
                  <a:cxn ang="0">
                    <a:pos x="30" y="26"/>
                  </a:cxn>
                  <a:cxn ang="0">
                    <a:pos x="32" y="30"/>
                  </a:cxn>
                  <a:cxn ang="0">
                    <a:pos x="31" y="32"/>
                  </a:cxn>
                  <a:cxn ang="0">
                    <a:pos x="28" y="34"/>
                  </a:cxn>
                  <a:cxn ang="0">
                    <a:pos x="25" y="32"/>
                  </a:cxn>
                  <a:cxn ang="0">
                    <a:pos x="21" y="28"/>
                  </a:cxn>
                  <a:cxn ang="0">
                    <a:pos x="17" y="26"/>
                  </a:cxn>
                  <a:cxn ang="0">
                    <a:pos x="12" y="28"/>
                  </a:cxn>
                  <a:cxn ang="0">
                    <a:pos x="9" y="31"/>
                  </a:cxn>
                  <a:cxn ang="0">
                    <a:pos x="10" y="37"/>
                  </a:cxn>
                  <a:cxn ang="0">
                    <a:pos x="21" y="41"/>
                  </a:cxn>
                  <a:cxn ang="0">
                    <a:pos x="23" y="45"/>
                  </a:cxn>
                  <a:cxn ang="0">
                    <a:pos x="12" y="46"/>
                  </a:cxn>
                  <a:cxn ang="0">
                    <a:pos x="8" y="53"/>
                  </a:cxn>
                  <a:cxn ang="0">
                    <a:pos x="11" y="59"/>
                  </a:cxn>
                  <a:cxn ang="0">
                    <a:pos x="18" y="61"/>
                  </a:cxn>
                  <a:cxn ang="0">
                    <a:pos x="29" y="57"/>
                  </a:cxn>
                  <a:cxn ang="0">
                    <a:pos x="37" y="54"/>
                  </a:cxn>
                  <a:cxn ang="0">
                    <a:pos x="31" y="60"/>
                  </a:cxn>
                  <a:cxn ang="0">
                    <a:pos x="23" y="65"/>
                  </a:cxn>
                  <a:cxn ang="0">
                    <a:pos x="10" y="65"/>
                  </a:cxn>
                  <a:cxn ang="0">
                    <a:pos x="1" y="58"/>
                  </a:cxn>
                  <a:cxn ang="0">
                    <a:pos x="1" y="49"/>
                  </a:cxn>
                  <a:cxn ang="0">
                    <a:pos x="12" y="42"/>
                  </a:cxn>
                  <a:cxn ang="0">
                    <a:pos x="2" y="37"/>
                  </a:cxn>
                  <a:cxn ang="0">
                    <a:pos x="2" y="28"/>
                  </a:cxn>
                  <a:cxn ang="0">
                    <a:pos x="11" y="23"/>
                  </a:cxn>
                  <a:cxn ang="0">
                    <a:pos x="18" y="0"/>
                  </a:cxn>
                  <a:cxn ang="0">
                    <a:pos x="23" y="1"/>
                  </a:cxn>
                  <a:cxn ang="0">
                    <a:pos x="23" y="5"/>
                  </a:cxn>
                  <a:cxn ang="0">
                    <a:pos x="17" y="16"/>
                  </a:cxn>
                  <a:cxn ang="0">
                    <a:pos x="15" y="12"/>
                  </a:cxn>
                  <a:cxn ang="0">
                    <a:pos x="15" y="3"/>
                  </a:cxn>
                  <a:cxn ang="0">
                    <a:pos x="17" y="1"/>
                  </a:cxn>
                </a:cxnLst>
                <a:rect l="0" t="0" r="r" b="b"/>
                <a:pathLst>
                  <a:path w="37" h="65">
                    <a:moveTo>
                      <a:pt x="17" y="22"/>
                    </a:moveTo>
                    <a:lnTo>
                      <a:pt x="20" y="22"/>
                    </a:lnTo>
                    <a:lnTo>
                      <a:pt x="23" y="23"/>
                    </a:lnTo>
                    <a:lnTo>
                      <a:pt x="26" y="24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1" y="28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25" y="32"/>
                    </a:lnTo>
                    <a:lnTo>
                      <a:pt x="23" y="30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7" y="26"/>
                    </a:lnTo>
                    <a:lnTo>
                      <a:pt x="14" y="26"/>
                    </a:lnTo>
                    <a:lnTo>
                      <a:pt x="12" y="28"/>
                    </a:lnTo>
                    <a:lnTo>
                      <a:pt x="10" y="29"/>
                    </a:lnTo>
                    <a:lnTo>
                      <a:pt x="9" y="31"/>
                    </a:lnTo>
                    <a:lnTo>
                      <a:pt x="9" y="33"/>
                    </a:lnTo>
                    <a:lnTo>
                      <a:pt x="10" y="37"/>
                    </a:lnTo>
                    <a:lnTo>
                      <a:pt x="15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5"/>
                    </a:lnTo>
                    <a:lnTo>
                      <a:pt x="16" y="45"/>
                    </a:lnTo>
                    <a:lnTo>
                      <a:pt x="12" y="46"/>
                    </a:lnTo>
                    <a:lnTo>
                      <a:pt x="9" y="49"/>
                    </a:lnTo>
                    <a:lnTo>
                      <a:pt x="8" y="53"/>
                    </a:lnTo>
                    <a:lnTo>
                      <a:pt x="9" y="57"/>
                    </a:lnTo>
                    <a:lnTo>
                      <a:pt x="11" y="59"/>
                    </a:lnTo>
                    <a:lnTo>
                      <a:pt x="14" y="60"/>
                    </a:lnTo>
                    <a:lnTo>
                      <a:pt x="18" y="61"/>
                    </a:lnTo>
                    <a:lnTo>
                      <a:pt x="25" y="60"/>
                    </a:lnTo>
                    <a:lnTo>
                      <a:pt x="29" y="57"/>
                    </a:lnTo>
                    <a:lnTo>
                      <a:pt x="34" y="52"/>
                    </a:lnTo>
                    <a:lnTo>
                      <a:pt x="37" y="54"/>
                    </a:lnTo>
                    <a:lnTo>
                      <a:pt x="34" y="58"/>
                    </a:lnTo>
                    <a:lnTo>
                      <a:pt x="31" y="60"/>
                    </a:lnTo>
                    <a:lnTo>
                      <a:pt x="29" y="62"/>
                    </a:lnTo>
                    <a:lnTo>
                      <a:pt x="23" y="65"/>
                    </a:lnTo>
                    <a:lnTo>
                      <a:pt x="17" y="65"/>
                    </a:lnTo>
                    <a:lnTo>
                      <a:pt x="10" y="65"/>
                    </a:lnTo>
                    <a:lnTo>
                      <a:pt x="5" y="62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" y="49"/>
                    </a:lnTo>
                    <a:lnTo>
                      <a:pt x="5" y="45"/>
                    </a:lnTo>
                    <a:lnTo>
                      <a:pt x="12" y="42"/>
                    </a:lnTo>
                    <a:lnTo>
                      <a:pt x="6" y="40"/>
                    </a:lnTo>
                    <a:lnTo>
                      <a:pt x="2" y="37"/>
                    </a:lnTo>
                    <a:lnTo>
                      <a:pt x="1" y="32"/>
                    </a:lnTo>
                    <a:lnTo>
                      <a:pt x="2" y="28"/>
                    </a:lnTo>
                    <a:lnTo>
                      <a:pt x="6" y="24"/>
                    </a:lnTo>
                    <a:lnTo>
                      <a:pt x="11" y="23"/>
                    </a:lnTo>
                    <a:lnTo>
                      <a:pt x="17" y="22"/>
                    </a:lnTo>
                    <a:close/>
                    <a:moveTo>
                      <a:pt x="18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5" y="12"/>
                    </a:lnTo>
                    <a:lnTo>
                      <a:pt x="15" y="7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59" name="Freeform 419"/>
              <p:cNvSpPr>
                <a:spLocks/>
              </p:cNvSpPr>
              <p:nvPr/>
            </p:nvSpPr>
            <p:spPr bwMode="auto">
              <a:xfrm>
                <a:off x="4612" y="2188"/>
                <a:ext cx="42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0" y="1"/>
                  </a:cxn>
                  <a:cxn ang="0">
                    <a:pos x="42" y="2"/>
                  </a:cxn>
                  <a:cxn ang="0">
                    <a:pos x="42" y="10"/>
                  </a:cxn>
                  <a:cxn ang="0">
                    <a:pos x="40" y="14"/>
                  </a:cxn>
                  <a:cxn ang="0">
                    <a:pos x="40" y="15"/>
                  </a:cxn>
                  <a:cxn ang="0">
                    <a:pos x="37" y="19"/>
                  </a:cxn>
                  <a:cxn ang="0">
                    <a:pos x="35" y="25"/>
                  </a:cxn>
                  <a:cxn ang="0">
                    <a:pos x="32" y="30"/>
                  </a:cxn>
                  <a:cxn ang="0">
                    <a:pos x="30" y="35"/>
                  </a:cxn>
                  <a:cxn ang="0">
                    <a:pos x="27" y="40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8" y="9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3" y="1"/>
                  </a:cxn>
                  <a:cxn ang="0">
                    <a:pos x="26" y="35"/>
                  </a:cxn>
                  <a:cxn ang="0">
                    <a:pos x="32" y="19"/>
                  </a:cxn>
                  <a:cxn ang="0">
                    <a:pos x="34" y="17"/>
                  </a:cxn>
                  <a:cxn ang="0">
                    <a:pos x="34" y="14"/>
                  </a:cxn>
                  <a:cxn ang="0">
                    <a:pos x="35" y="12"/>
                  </a:cxn>
                  <a:cxn ang="0">
                    <a:pos x="34" y="10"/>
                  </a:cxn>
                  <a:cxn ang="0">
                    <a:pos x="33" y="7"/>
                  </a:cxn>
                  <a:cxn ang="0">
                    <a:pos x="32" y="6"/>
                  </a:cxn>
                  <a:cxn ang="0">
                    <a:pos x="32" y="4"/>
                  </a:cxn>
                  <a:cxn ang="0">
                    <a:pos x="32" y="2"/>
                  </a:cxn>
                  <a:cxn ang="0">
                    <a:pos x="33" y="1"/>
                  </a:cxn>
                  <a:cxn ang="0">
                    <a:pos x="35" y="0"/>
                  </a:cxn>
                </a:cxnLst>
                <a:rect l="0" t="0" r="r" b="b"/>
                <a:pathLst>
                  <a:path w="42" h="42">
                    <a:moveTo>
                      <a:pt x="35" y="0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42" y="2"/>
                    </a:lnTo>
                    <a:lnTo>
                      <a:pt x="42" y="10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37" y="19"/>
                    </a:lnTo>
                    <a:lnTo>
                      <a:pt x="35" y="25"/>
                    </a:lnTo>
                    <a:lnTo>
                      <a:pt x="32" y="30"/>
                    </a:lnTo>
                    <a:lnTo>
                      <a:pt x="30" y="35"/>
                    </a:lnTo>
                    <a:lnTo>
                      <a:pt x="27" y="40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3" y="1"/>
                    </a:lnTo>
                    <a:lnTo>
                      <a:pt x="26" y="35"/>
                    </a:lnTo>
                    <a:lnTo>
                      <a:pt x="32" y="19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0" name="Freeform 420"/>
              <p:cNvSpPr>
                <a:spLocks noEditPoints="1"/>
              </p:cNvSpPr>
              <p:nvPr/>
            </p:nvSpPr>
            <p:spPr bwMode="auto">
              <a:xfrm>
                <a:off x="4660" y="2188"/>
                <a:ext cx="47" cy="43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6" y="6"/>
                  </a:cxn>
                  <a:cxn ang="0">
                    <a:pos x="11" y="10"/>
                  </a:cxn>
                  <a:cxn ang="0">
                    <a:pos x="9" y="15"/>
                  </a:cxn>
                  <a:cxn ang="0">
                    <a:pos x="8" y="22"/>
                  </a:cxn>
                  <a:cxn ang="0">
                    <a:pos x="9" y="27"/>
                  </a:cxn>
                  <a:cxn ang="0">
                    <a:pos x="11" y="33"/>
                  </a:cxn>
                  <a:cxn ang="0">
                    <a:pos x="14" y="36"/>
                  </a:cxn>
                  <a:cxn ang="0">
                    <a:pos x="17" y="38"/>
                  </a:cxn>
                  <a:cxn ang="0">
                    <a:pos x="19" y="38"/>
                  </a:cxn>
                  <a:cxn ang="0">
                    <a:pos x="26" y="36"/>
                  </a:cxn>
                  <a:cxn ang="0">
                    <a:pos x="33" y="31"/>
                  </a:cxn>
                  <a:cxn ang="0">
                    <a:pos x="33" y="17"/>
                  </a:cxn>
                  <a:cxn ang="0">
                    <a:pos x="32" y="10"/>
                  </a:cxn>
                  <a:cxn ang="0">
                    <a:pos x="27" y="6"/>
                  </a:cxn>
                  <a:cxn ang="0">
                    <a:pos x="21" y="4"/>
                  </a:cxn>
                  <a:cxn ang="0">
                    <a:pos x="19" y="0"/>
                  </a:cxn>
                  <a:cxn ang="0">
                    <a:pos x="27" y="2"/>
                  </a:cxn>
                  <a:cxn ang="0">
                    <a:pos x="33" y="6"/>
                  </a:cxn>
                  <a:cxn ang="0">
                    <a:pos x="36" y="1"/>
                  </a:cxn>
                  <a:cxn ang="0">
                    <a:pos x="40" y="1"/>
                  </a:cxn>
                  <a:cxn ang="0">
                    <a:pos x="40" y="34"/>
                  </a:cxn>
                  <a:cxn ang="0">
                    <a:pos x="41" y="36"/>
                  </a:cxn>
                  <a:cxn ang="0">
                    <a:pos x="41" y="37"/>
                  </a:cxn>
                  <a:cxn ang="0">
                    <a:pos x="43" y="38"/>
                  </a:cxn>
                  <a:cxn ang="0">
                    <a:pos x="47" y="38"/>
                  </a:cxn>
                  <a:cxn ang="0">
                    <a:pos x="47" y="42"/>
                  </a:cxn>
                  <a:cxn ang="0">
                    <a:pos x="33" y="43"/>
                  </a:cxn>
                  <a:cxn ang="0">
                    <a:pos x="33" y="36"/>
                  </a:cxn>
                  <a:cxn ang="0">
                    <a:pos x="25" y="41"/>
                  </a:cxn>
                  <a:cxn ang="0">
                    <a:pos x="17" y="43"/>
                  </a:cxn>
                  <a:cxn ang="0">
                    <a:pos x="13" y="43"/>
                  </a:cxn>
                  <a:cxn ang="0">
                    <a:pos x="8" y="40"/>
                  </a:cxn>
                  <a:cxn ang="0">
                    <a:pos x="5" y="36"/>
                  </a:cxn>
                  <a:cxn ang="0">
                    <a:pos x="1" y="30"/>
                  </a:cxn>
                  <a:cxn ang="0">
                    <a:pos x="0" y="22"/>
                  </a:cxn>
                  <a:cxn ang="0">
                    <a:pos x="1" y="15"/>
                  </a:cxn>
                  <a:cxn ang="0">
                    <a:pos x="3" y="9"/>
                  </a:cxn>
                  <a:cxn ang="0">
                    <a:pos x="7" y="4"/>
                  </a:cxn>
                  <a:cxn ang="0">
                    <a:pos x="13" y="1"/>
                  </a:cxn>
                  <a:cxn ang="0">
                    <a:pos x="19" y="0"/>
                  </a:cxn>
                </a:cxnLst>
                <a:rect l="0" t="0" r="r" b="b"/>
                <a:pathLst>
                  <a:path w="47" h="43">
                    <a:moveTo>
                      <a:pt x="21" y="4"/>
                    </a:moveTo>
                    <a:lnTo>
                      <a:pt x="16" y="6"/>
                    </a:lnTo>
                    <a:lnTo>
                      <a:pt x="11" y="10"/>
                    </a:lnTo>
                    <a:lnTo>
                      <a:pt x="9" y="15"/>
                    </a:lnTo>
                    <a:lnTo>
                      <a:pt x="8" y="22"/>
                    </a:lnTo>
                    <a:lnTo>
                      <a:pt x="9" y="27"/>
                    </a:lnTo>
                    <a:lnTo>
                      <a:pt x="11" y="33"/>
                    </a:lnTo>
                    <a:lnTo>
                      <a:pt x="14" y="36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26" y="36"/>
                    </a:lnTo>
                    <a:lnTo>
                      <a:pt x="33" y="31"/>
                    </a:lnTo>
                    <a:lnTo>
                      <a:pt x="33" y="17"/>
                    </a:lnTo>
                    <a:lnTo>
                      <a:pt x="32" y="10"/>
                    </a:lnTo>
                    <a:lnTo>
                      <a:pt x="27" y="6"/>
                    </a:lnTo>
                    <a:lnTo>
                      <a:pt x="21" y="4"/>
                    </a:lnTo>
                    <a:close/>
                    <a:moveTo>
                      <a:pt x="19" y="0"/>
                    </a:moveTo>
                    <a:lnTo>
                      <a:pt x="27" y="2"/>
                    </a:lnTo>
                    <a:lnTo>
                      <a:pt x="33" y="6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40" y="34"/>
                    </a:lnTo>
                    <a:lnTo>
                      <a:pt x="41" y="36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7" y="38"/>
                    </a:lnTo>
                    <a:lnTo>
                      <a:pt x="47" y="42"/>
                    </a:lnTo>
                    <a:lnTo>
                      <a:pt x="33" y="43"/>
                    </a:lnTo>
                    <a:lnTo>
                      <a:pt x="33" y="36"/>
                    </a:lnTo>
                    <a:lnTo>
                      <a:pt x="25" y="41"/>
                    </a:lnTo>
                    <a:lnTo>
                      <a:pt x="17" y="43"/>
                    </a:lnTo>
                    <a:lnTo>
                      <a:pt x="13" y="43"/>
                    </a:lnTo>
                    <a:lnTo>
                      <a:pt x="8" y="40"/>
                    </a:lnTo>
                    <a:lnTo>
                      <a:pt x="5" y="36"/>
                    </a:lnTo>
                    <a:lnTo>
                      <a:pt x="1" y="30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7" y="4"/>
                    </a:lnTo>
                    <a:lnTo>
                      <a:pt x="13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1" name="Freeform 421"/>
              <p:cNvSpPr>
                <a:spLocks/>
              </p:cNvSpPr>
              <p:nvPr/>
            </p:nvSpPr>
            <p:spPr bwMode="auto">
              <a:xfrm>
                <a:off x="4737" y="2171"/>
                <a:ext cx="75" cy="5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1" y="0"/>
                  </a:cxn>
                  <a:cxn ang="0">
                    <a:pos x="37" y="45"/>
                  </a:cxn>
                  <a:cxn ang="0">
                    <a:pos x="55" y="0"/>
                  </a:cxn>
                  <a:cxn ang="0">
                    <a:pos x="75" y="0"/>
                  </a:cxn>
                  <a:cxn ang="0">
                    <a:pos x="75" y="2"/>
                  </a:cxn>
                  <a:cxn ang="0">
                    <a:pos x="70" y="3"/>
                  </a:cxn>
                  <a:cxn ang="0">
                    <a:pos x="69" y="5"/>
                  </a:cxn>
                  <a:cxn ang="0">
                    <a:pos x="68" y="7"/>
                  </a:cxn>
                  <a:cxn ang="0">
                    <a:pos x="67" y="9"/>
                  </a:cxn>
                  <a:cxn ang="0">
                    <a:pos x="67" y="52"/>
                  </a:cxn>
                  <a:cxn ang="0">
                    <a:pos x="68" y="53"/>
                  </a:cxn>
                  <a:cxn ang="0">
                    <a:pos x="69" y="55"/>
                  </a:cxn>
                  <a:cxn ang="0">
                    <a:pos x="70" y="55"/>
                  </a:cxn>
                  <a:cxn ang="0">
                    <a:pos x="73" y="56"/>
                  </a:cxn>
                  <a:cxn ang="0">
                    <a:pos x="75" y="57"/>
                  </a:cxn>
                  <a:cxn ang="0">
                    <a:pos x="75" y="59"/>
                  </a:cxn>
                  <a:cxn ang="0">
                    <a:pos x="51" y="59"/>
                  </a:cxn>
                  <a:cxn ang="0">
                    <a:pos x="51" y="57"/>
                  </a:cxn>
                  <a:cxn ang="0">
                    <a:pos x="54" y="56"/>
                  </a:cxn>
                  <a:cxn ang="0">
                    <a:pos x="56" y="55"/>
                  </a:cxn>
                  <a:cxn ang="0">
                    <a:pos x="57" y="54"/>
                  </a:cxn>
                  <a:cxn ang="0">
                    <a:pos x="58" y="52"/>
                  </a:cxn>
                  <a:cxn ang="0">
                    <a:pos x="59" y="50"/>
                  </a:cxn>
                  <a:cxn ang="0">
                    <a:pos x="59" y="6"/>
                  </a:cxn>
                  <a:cxn ang="0">
                    <a:pos x="37" y="59"/>
                  </a:cxn>
                  <a:cxn ang="0">
                    <a:pos x="33" y="59"/>
                  </a:cxn>
                  <a:cxn ang="0">
                    <a:pos x="13" y="5"/>
                  </a:cxn>
                  <a:cxn ang="0">
                    <a:pos x="13" y="52"/>
                  </a:cxn>
                  <a:cxn ang="0">
                    <a:pos x="14" y="53"/>
                  </a:cxn>
                  <a:cxn ang="0">
                    <a:pos x="15" y="55"/>
                  </a:cxn>
                  <a:cxn ang="0">
                    <a:pos x="16" y="55"/>
                  </a:cxn>
                  <a:cxn ang="0">
                    <a:pos x="19" y="56"/>
                  </a:cxn>
                  <a:cxn ang="0">
                    <a:pos x="22" y="57"/>
                  </a:cxn>
                  <a:cxn ang="0">
                    <a:pos x="22" y="59"/>
                  </a:cxn>
                  <a:cxn ang="0">
                    <a:pos x="0" y="59"/>
                  </a:cxn>
                  <a:cxn ang="0">
                    <a:pos x="0" y="57"/>
                  </a:cxn>
                  <a:cxn ang="0">
                    <a:pos x="2" y="56"/>
                  </a:cxn>
                  <a:cxn ang="0">
                    <a:pos x="4" y="56"/>
                  </a:cxn>
                  <a:cxn ang="0">
                    <a:pos x="5" y="55"/>
                  </a:cxn>
                  <a:cxn ang="0">
                    <a:pos x="7" y="54"/>
                  </a:cxn>
                  <a:cxn ang="0">
                    <a:pos x="7" y="53"/>
                  </a:cxn>
                  <a:cxn ang="0">
                    <a:pos x="9" y="49"/>
                  </a:cxn>
                  <a:cxn ang="0">
                    <a:pos x="9" y="12"/>
                  </a:cxn>
                  <a:cxn ang="0">
                    <a:pos x="8" y="10"/>
                  </a:cxn>
                  <a:cxn ang="0">
                    <a:pos x="8" y="7"/>
                  </a:cxn>
                  <a:cxn ang="0">
                    <a:pos x="7" y="5"/>
                  </a:cxn>
                  <a:cxn ang="0">
                    <a:pos x="6" y="4"/>
                  </a:cxn>
                  <a:cxn ang="0">
                    <a:pos x="5" y="3"/>
                  </a:cxn>
                  <a:cxn ang="0">
                    <a:pos x="2" y="3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75" h="59">
                    <a:moveTo>
                      <a:pt x="1" y="0"/>
                    </a:moveTo>
                    <a:lnTo>
                      <a:pt x="21" y="0"/>
                    </a:lnTo>
                    <a:lnTo>
                      <a:pt x="37" y="45"/>
                    </a:lnTo>
                    <a:lnTo>
                      <a:pt x="55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0" y="3"/>
                    </a:lnTo>
                    <a:lnTo>
                      <a:pt x="69" y="5"/>
                    </a:lnTo>
                    <a:lnTo>
                      <a:pt x="68" y="7"/>
                    </a:lnTo>
                    <a:lnTo>
                      <a:pt x="67" y="9"/>
                    </a:lnTo>
                    <a:lnTo>
                      <a:pt x="67" y="52"/>
                    </a:lnTo>
                    <a:lnTo>
                      <a:pt x="68" y="53"/>
                    </a:lnTo>
                    <a:lnTo>
                      <a:pt x="69" y="55"/>
                    </a:lnTo>
                    <a:lnTo>
                      <a:pt x="70" y="55"/>
                    </a:lnTo>
                    <a:lnTo>
                      <a:pt x="73" y="56"/>
                    </a:lnTo>
                    <a:lnTo>
                      <a:pt x="75" y="57"/>
                    </a:lnTo>
                    <a:lnTo>
                      <a:pt x="75" y="59"/>
                    </a:lnTo>
                    <a:lnTo>
                      <a:pt x="51" y="59"/>
                    </a:lnTo>
                    <a:lnTo>
                      <a:pt x="51" y="57"/>
                    </a:lnTo>
                    <a:lnTo>
                      <a:pt x="54" y="56"/>
                    </a:lnTo>
                    <a:lnTo>
                      <a:pt x="56" y="55"/>
                    </a:lnTo>
                    <a:lnTo>
                      <a:pt x="57" y="54"/>
                    </a:lnTo>
                    <a:lnTo>
                      <a:pt x="58" y="52"/>
                    </a:lnTo>
                    <a:lnTo>
                      <a:pt x="59" y="50"/>
                    </a:lnTo>
                    <a:lnTo>
                      <a:pt x="59" y="6"/>
                    </a:lnTo>
                    <a:lnTo>
                      <a:pt x="37" y="59"/>
                    </a:lnTo>
                    <a:lnTo>
                      <a:pt x="33" y="59"/>
                    </a:lnTo>
                    <a:lnTo>
                      <a:pt x="13" y="5"/>
                    </a:lnTo>
                    <a:lnTo>
                      <a:pt x="13" y="52"/>
                    </a:lnTo>
                    <a:lnTo>
                      <a:pt x="14" y="53"/>
                    </a:lnTo>
                    <a:lnTo>
                      <a:pt x="15" y="55"/>
                    </a:lnTo>
                    <a:lnTo>
                      <a:pt x="16" y="55"/>
                    </a:lnTo>
                    <a:lnTo>
                      <a:pt x="19" y="56"/>
                    </a:lnTo>
                    <a:lnTo>
                      <a:pt x="22" y="57"/>
                    </a:lnTo>
                    <a:lnTo>
                      <a:pt x="2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5" y="55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9" y="49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2" name="Freeform 422"/>
              <p:cNvSpPr>
                <a:spLocks/>
              </p:cNvSpPr>
              <p:nvPr/>
            </p:nvSpPr>
            <p:spPr bwMode="auto">
              <a:xfrm>
                <a:off x="4818" y="2188"/>
                <a:ext cx="44" cy="6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3" y="0"/>
                  </a:cxn>
                  <a:cxn ang="0">
                    <a:pos x="13" y="8"/>
                  </a:cxn>
                  <a:cxn ang="0">
                    <a:pos x="23" y="2"/>
                  </a:cxn>
                  <a:cxn ang="0">
                    <a:pos x="31" y="0"/>
                  </a:cxn>
                  <a:cxn ang="0">
                    <a:pos x="36" y="1"/>
                  </a:cxn>
                  <a:cxn ang="0">
                    <a:pos x="40" y="3"/>
                  </a:cxn>
                  <a:cxn ang="0">
                    <a:pos x="43" y="7"/>
                  </a:cxn>
                  <a:cxn ang="0">
                    <a:pos x="44" y="10"/>
                  </a:cxn>
                  <a:cxn ang="0">
                    <a:pos x="44" y="61"/>
                  </a:cxn>
                  <a:cxn ang="0">
                    <a:pos x="37" y="61"/>
                  </a:cxn>
                  <a:cxn ang="0">
                    <a:pos x="37" y="11"/>
                  </a:cxn>
                  <a:cxn ang="0">
                    <a:pos x="35" y="7"/>
                  </a:cxn>
                  <a:cxn ang="0">
                    <a:pos x="33" y="6"/>
                  </a:cxn>
                  <a:cxn ang="0">
                    <a:pos x="31" y="6"/>
                  </a:cxn>
                  <a:cxn ang="0">
                    <a:pos x="29" y="6"/>
                  </a:cxn>
                  <a:cxn ang="0">
                    <a:pos x="21" y="7"/>
                  </a:cxn>
                  <a:cxn ang="0">
                    <a:pos x="14" y="12"/>
                  </a:cxn>
                  <a:cxn ang="0">
                    <a:pos x="14" y="34"/>
                  </a:cxn>
                  <a:cxn ang="0">
                    <a:pos x="15" y="36"/>
                  </a:cxn>
                  <a:cxn ang="0">
                    <a:pos x="15" y="37"/>
                  </a:cxn>
                  <a:cxn ang="0">
                    <a:pos x="16" y="38"/>
                  </a:cxn>
                  <a:cxn ang="0">
                    <a:pos x="21" y="38"/>
                  </a:cxn>
                  <a:cxn ang="0">
                    <a:pos x="21" y="42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3" y="38"/>
                  </a:cxn>
                  <a:cxn ang="0">
                    <a:pos x="5" y="37"/>
                  </a:cxn>
                  <a:cxn ang="0">
                    <a:pos x="6" y="36"/>
                  </a:cxn>
                  <a:cxn ang="0">
                    <a:pos x="7" y="35"/>
                  </a:cxn>
                  <a:cxn ang="0">
                    <a:pos x="7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5" y="2"/>
                  </a:cxn>
                  <a:cxn ang="0">
                    <a:pos x="10" y="0"/>
                  </a:cxn>
                </a:cxnLst>
                <a:rect l="0" t="0" r="r" b="b"/>
                <a:pathLst>
                  <a:path w="44" h="61">
                    <a:moveTo>
                      <a:pt x="10" y="0"/>
                    </a:moveTo>
                    <a:lnTo>
                      <a:pt x="13" y="0"/>
                    </a:lnTo>
                    <a:lnTo>
                      <a:pt x="13" y="8"/>
                    </a:lnTo>
                    <a:lnTo>
                      <a:pt x="23" y="2"/>
                    </a:lnTo>
                    <a:lnTo>
                      <a:pt x="31" y="0"/>
                    </a:lnTo>
                    <a:lnTo>
                      <a:pt x="36" y="1"/>
                    </a:lnTo>
                    <a:lnTo>
                      <a:pt x="40" y="3"/>
                    </a:lnTo>
                    <a:lnTo>
                      <a:pt x="43" y="7"/>
                    </a:lnTo>
                    <a:lnTo>
                      <a:pt x="44" y="10"/>
                    </a:lnTo>
                    <a:lnTo>
                      <a:pt x="44" y="61"/>
                    </a:lnTo>
                    <a:lnTo>
                      <a:pt x="37" y="61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3" y="6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1" y="7"/>
                    </a:lnTo>
                    <a:lnTo>
                      <a:pt x="14" y="12"/>
                    </a:lnTo>
                    <a:lnTo>
                      <a:pt x="14" y="34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6" y="38"/>
                    </a:lnTo>
                    <a:lnTo>
                      <a:pt x="21" y="38"/>
                    </a:lnTo>
                    <a:lnTo>
                      <a:pt x="21" y="42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5" y="37"/>
                    </a:lnTo>
                    <a:lnTo>
                      <a:pt x="6" y="36"/>
                    </a:lnTo>
                    <a:lnTo>
                      <a:pt x="7" y="35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3" name="Freeform 423"/>
              <p:cNvSpPr>
                <a:spLocks/>
              </p:cNvSpPr>
              <p:nvPr/>
            </p:nvSpPr>
            <p:spPr bwMode="auto">
              <a:xfrm>
                <a:off x="4869" y="2188"/>
                <a:ext cx="42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0" y="1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42" y="10"/>
                  </a:cxn>
                  <a:cxn ang="0">
                    <a:pos x="40" y="14"/>
                  </a:cxn>
                  <a:cxn ang="0">
                    <a:pos x="40" y="15"/>
                  </a:cxn>
                  <a:cxn ang="0">
                    <a:pos x="37" y="19"/>
                  </a:cxn>
                  <a:cxn ang="0">
                    <a:pos x="35" y="25"/>
                  </a:cxn>
                  <a:cxn ang="0">
                    <a:pos x="32" y="30"/>
                  </a:cxn>
                  <a:cxn ang="0">
                    <a:pos x="30" y="35"/>
                  </a:cxn>
                  <a:cxn ang="0">
                    <a:pos x="27" y="40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8" y="9"/>
                  </a:cxn>
                  <a:cxn ang="0">
                    <a:pos x="7" y="7"/>
                  </a:cxn>
                  <a:cxn ang="0">
                    <a:pos x="5" y="6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3" y="1"/>
                  </a:cxn>
                  <a:cxn ang="0">
                    <a:pos x="26" y="35"/>
                  </a:cxn>
                  <a:cxn ang="0">
                    <a:pos x="32" y="19"/>
                  </a:cxn>
                  <a:cxn ang="0">
                    <a:pos x="34" y="17"/>
                  </a:cxn>
                  <a:cxn ang="0">
                    <a:pos x="34" y="14"/>
                  </a:cxn>
                  <a:cxn ang="0">
                    <a:pos x="35" y="12"/>
                  </a:cxn>
                  <a:cxn ang="0">
                    <a:pos x="34" y="10"/>
                  </a:cxn>
                  <a:cxn ang="0">
                    <a:pos x="33" y="7"/>
                  </a:cxn>
                  <a:cxn ang="0">
                    <a:pos x="32" y="6"/>
                  </a:cxn>
                  <a:cxn ang="0">
                    <a:pos x="32" y="4"/>
                  </a:cxn>
                  <a:cxn ang="0">
                    <a:pos x="32" y="2"/>
                  </a:cxn>
                  <a:cxn ang="0">
                    <a:pos x="33" y="1"/>
                  </a:cxn>
                  <a:cxn ang="0">
                    <a:pos x="35" y="0"/>
                  </a:cxn>
                </a:cxnLst>
                <a:rect l="0" t="0" r="r" b="b"/>
                <a:pathLst>
                  <a:path w="42" h="42">
                    <a:moveTo>
                      <a:pt x="35" y="0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7"/>
                    </a:lnTo>
                    <a:lnTo>
                      <a:pt x="42" y="10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37" y="19"/>
                    </a:lnTo>
                    <a:lnTo>
                      <a:pt x="35" y="25"/>
                    </a:lnTo>
                    <a:lnTo>
                      <a:pt x="32" y="30"/>
                    </a:lnTo>
                    <a:lnTo>
                      <a:pt x="30" y="35"/>
                    </a:lnTo>
                    <a:lnTo>
                      <a:pt x="27" y="40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3" y="1"/>
                    </a:lnTo>
                    <a:lnTo>
                      <a:pt x="26" y="35"/>
                    </a:lnTo>
                    <a:lnTo>
                      <a:pt x="32" y="19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4" name="Freeform 424"/>
              <p:cNvSpPr>
                <a:spLocks noEditPoints="1"/>
              </p:cNvSpPr>
              <p:nvPr/>
            </p:nvSpPr>
            <p:spPr bwMode="auto">
              <a:xfrm>
                <a:off x="4914" y="2168"/>
                <a:ext cx="46" cy="63"/>
              </a:xfrm>
              <a:custGeom>
                <a:avLst/>
                <a:gdLst/>
                <a:ahLst/>
                <a:cxnLst>
                  <a:cxn ang="0">
                    <a:pos x="16" y="21"/>
                  </a:cxn>
                  <a:cxn ang="0">
                    <a:pos x="16" y="43"/>
                  </a:cxn>
                  <a:cxn ang="0">
                    <a:pos x="17" y="49"/>
                  </a:cxn>
                  <a:cxn ang="0">
                    <a:pos x="19" y="54"/>
                  </a:cxn>
                  <a:cxn ang="0">
                    <a:pos x="22" y="56"/>
                  </a:cxn>
                  <a:cxn ang="0">
                    <a:pos x="28" y="58"/>
                  </a:cxn>
                  <a:cxn ang="0">
                    <a:pos x="32" y="57"/>
                  </a:cxn>
                  <a:cxn ang="0">
                    <a:pos x="36" y="55"/>
                  </a:cxn>
                  <a:cxn ang="0">
                    <a:pos x="38" y="52"/>
                  </a:cxn>
                  <a:cxn ang="0">
                    <a:pos x="38" y="50"/>
                  </a:cxn>
                  <a:cxn ang="0">
                    <a:pos x="39" y="47"/>
                  </a:cxn>
                  <a:cxn ang="0">
                    <a:pos x="39" y="28"/>
                  </a:cxn>
                  <a:cxn ang="0">
                    <a:pos x="38" y="26"/>
                  </a:cxn>
                  <a:cxn ang="0">
                    <a:pos x="38" y="26"/>
                  </a:cxn>
                  <a:cxn ang="0">
                    <a:pos x="36" y="24"/>
                  </a:cxn>
                  <a:cxn ang="0">
                    <a:pos x="30" y="24"/>
                  </a:cxn>
                  <a:cxn ang="0">
                    <a:pos x="30" y="21"/>
                  </a:cxn>
                  <a:cxn ang="0">
                    <a:pos x="46" y="21"/>
                  </a:cxn>
                  <a:cxn ang="0">
                    <a:pos x="46" y="47"/>
                  </a:cxn>
                  <a:cxn ang="0">
                    <a:pos x="46" y="51"/>
                  </a:cxn>
                  <a:cxn ang="0">
                    <a:pos x="43" y="56"/>
                  </a:cxn>
                  <a:cxn ang="0">
                    <a:pos x="39" y="60"/>
                  </a:cxn>
                  <a:cxn ang="0">
                    <a:pos x="35" y="63"/>
                  </a:cxn>
                  <a:cxn ang="0">
                    <a:pos x="28" y="63"/>
                  </a:cxn>
                  <a:cxn ang="0">
                    <a:pos x="20" y="62"/>
                  </a:cxn>
                  <a:cxn ang="0">
                    <a:pos x="14" y="59"/>
                  </a:cxn>
                  <a:cxn ang="0">
                    <a:pos x="11" y="54"/>
                  </a:cxn>
                  <a:cxn ang="0">
                    <a:pos x="9" y="48"/>
                  </a:cxn>
                  <a:cxn ang="0">
                    <a:pos x="9" y="40"/>
                  </a:cxn>
                  <a:cxn ang="0">
                    <a:pos x="9" y="28"/>
                  </a:cxn>
                  <a:cxn ang="0">
                    <a:pos x="8" y="26"/>
                  </a:cxn>
                  <a:cxn ang="0">
                    <a:pos x="7" y="26"/>
                  </a:cxn>
                  <a:cxn ang="0">
                    <a:pos x="6" y="24"/>
                  </a:cxn>
                  <a:cxn ang="0">
                    <a:pos x="0" y="24"/>
                  </a:cxn>
                  <a:cxn ang="0">
                    <a:pos x="0" y="21"/>
                  </a:cxn>
                  <a:cxn ang="0">
                    <a:pos x="16" y="21"/>
                  </a:cxn>
                  <a:cxn ang="0">
                    <a:pos x="30" y="0"/>
                  </a:cxn>
                  <a:cxn ang="0">
                    <a:pos x="33" y="0"/>
                  </a:cxn>
                  <a:cxn ang="0">
                    <a:pos x="34" y="0"/>
                  </a:cxn>
                  <a:cxn ang="0">
                    <a:pos x="35" y="1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4" y="5"/>
                  </a:cxn>
                  <a:cxn ang="0">
                    <a:pos x="32" y="7"/>
                  </a:cxn>
                  <a:cxn ang="0">
                    <a:pos x="29" y="13"/>
                  </a:cxn>
                  <a:cxn ang="0">
                    <a:pos x="28" y="15"/>
                  </a:cxn>
                  <a:cxn ang="0">
                    <a:pos x="26" y="15"/>
                  </a:cxn>
                  <a:cxn ang="0">
                    <a:pos x="26" y="10"/>
                  </a:cxn>
                  <a:cxn ang="0">
                    <a:pos x="27" y="3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30" y="0"/>
                  </a:cxn>
                </a:cxnLst>
                <a:rect l="0" t="0" r="r" b="b"/>
                <a:pathLst>
                  <a:path w="46" h="63">
                    <a:moveTo>
                      <a:pt x="16" y="21"/>
                    </a:moveTo>
                    <a:lnTo>
                      <a:pt x="16" y="43"/>
                    </a:lnTo>
                    <a:lnTo>
                      <a:pt x="17" y="49"/>
                    </a:lnTo>
                    <a:lnTo>
                      <a:pt x="19" y="54"/>
                    </a:lnTo>
                    <a:lnTo>
                      <a:pt x="22" y="56"/>
                    </a:lnTo>
                    <a:lnTo>
                      <a:pt x="28" y="58"/>
                    </a:lnTo>
                    <a:lnTo>
                      <a:pt x="32" y="57"/>
                    </a:lnTo>
                    <a:lnTo>
                      <a:pt x="36" y="55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9" y="47"/>
                    </a:lnTo>
                    <a:lnTo>
                      <a:pt x="39" y="28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0" y="24"/>
                    </a:lnTo>
                    <a:lnTo>
                      <a:pt x="30" y="21"/>
                    </a:lnTo>
                    <a:lnTo>
                      <a:pt x="46" y="21"/>
                    </a:lnTo>
                    <a:lnTo>
                      <a:pt x="46" y="47"/>
                    </a:lnTo>
                    <a:lnTo>
                      <a:pt x="46" y="51"/>
                    </a:lnTo>
                    <a:lnTo>
                      <a:pt x="43" y="56"/>
                    </a:lnTo>
                    <a:lnTo>
                      <a:pt x="39" y="60"/>
                    </a:lnTo>
                    <a:lnTo>
                      <a:pt x="35" y="63"/>
                    </a:lnTo>
                    <a:lnTo>
                      <a:pt x="28" y="63"/>
                    </a:lnTo>
                    <a:lnTo>
                      <a:pt x="20" y="62"/>
                    </a:lnTo>
                    <a:lnTo>
                      <a:pt x="14" y="59"/>
                    </a:lnTo>
                    <a:lnTo>
                      <a:pt x="11" y="54"/>
                    </a:lnTo>
                    <a:lnTo>
                      <a:pt x="9" y="48"/>
                    </a:lnTo>
                    <a:lnTo>
                      <a:pt x="9" y="40"/>
                    </a:lnTo>
                    <a:lnTo>
                      <a:pt x="9" y="28"/>
                    </a:lnTo>
                    <a:lnTo>
                      <a:pt x="8" y="26"/>
                    </a:lnTo>
                    <a:lnTo>
                      <a:pt x="7" y="26"/>
                    </a:lnTo>
                    <a:lnTo>
                      <a:pt x="6" y="24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6" y="21"/>
                    </a:lnTo>
                    <a:close/>
                    <a:moveTo>
                      <a:pt x="30" y="0"/>
                    </a:moveTo>
                    <a:lnTo>
                      <a:pt x="33" y="0"/>
                    </a:lnTo>
                    <a:lnTo>
                      <a:pt x="34" y="0"/>
                    </a:lnTo>
                    <a:lnTo>
                      <a:pt x="35" y="1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29" y="13"/>
                    </a:lnTo>
                    <a:lnTo>
                      <a:pt x="28" y="15"/>
                    </a:lnTo>
                    <a:lnTo>
                      <a:pt x="26" y="15"/>
                    </a:lnTo>
                    <a:lnTo>
                      <a:pt x="26" y="10"/>
                    </a:lnTo>
                    <a:lnTo>
                      <a:pt x="27" y="3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5" name="Freeform 425"/>
              <p:cNvSpPr>
                <a:spLocks/>
              </p:cNvSpPr>
              <p:nvPr/>
            </p:nvSpPr>
            <p:spPr bwMode="auto">
              <a:xfrm>
                <a:off x="4967" y="2189"/>
                <a:ext cx="55" cy="6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7"/>
                  </a:cxn>
                  <a:cxn ang="0">
                    <a:pos x="17" y="32"/>
                  </a:cxn>
                  <a:cxn ang="0">
                    <a:pos x="20" y="35"/>
                  </a:cxn>
                  <a:cxn ang="0">
                    <a:pos x="24" y="37"/>
                  </a:cxn>
                  <a:cxn ang="0">
                    <a:pos x="32" y="35"/>
                  </a:cxn>
                  <a:cxn ang="0">
                    <a:pos x="41" y="30"/>
                  </a:cxn>
                  <a:cxn ang="0">
                    <a:pos x="41" y="8"/>
                  </a:cxn>
                  <a:cxn ang="0">
                    <a:pos x="40" y="5"/>
                  </a:cxn>
                  <a:cxn ang="0">
                    <a:pos x="39" y="5"/>
                  </a:cxn>
                  <a:cxn ang="0">
                    <a:pos x="37" y="4"/>
                  </a:cxn>
                  <a:cxn ang="0">
                    <a:pos x="35" y="3"/>
                  </a:cxn>
                  <a:cxn ang="0">
                    <a:pos x="32" y="3"/>
                  </a:cxn>
                  <a:cxn ang="0">
                    <a:pos x="32" y="0"/>
                  </a:cxn>
                  <a:cxn ang="0">
                    <a:pos x="48" y="0"/>
                  </a:cxn>
                  <a:cxn ang="0">
                    <a:pos x="48" y="31"/>
                  </a:cxn>
                  <a:cxn ang="0">
                    <a:pos x="48" y="34"/>
                  </a:cxn>
                  <a:cxn ang="0">
                    <a:pos x="48" y="35"/>
                  </a:cxn>
                  <a:cxn ang="0">
                    <a:pos x="50" y="37"/>
                  </a:cxn>
                  <a:cxn ang="0">
                    <a:pos x="51" y="37"/>
                  </a:cxn>
                  <a:cxn ang="0">
                    <a:pos x="55" y="37"/>
                  </a:cxn>
                  <a:cxn ang="0">
                    <a:pos x="55" y="41"/>
                  </a:cxn>
                  <a:cxn ang="0">
                    <a:pos x="41" y="42"/>
                  </a:cxn>
                  <a:cxn ang="0">
                    <a:pos x="41" y="34"/>
                  </a:cxn>
                  <a:cxn ang="0">
                    <a:pos x="35" y="39"/>
                  </a:cxn>
                  <a:cxn ang="0">
                    <a:pos x="29" y="41"/>
                  </a:cxn>
                  <a:cxn ang="0">
                    <a:pos x="23" y="42"/>
                  </a:cxn>
                  <a:cxn ang="0">
                    <a:pos x="18" y="41"/>
                  </a:cxn>
                  <a:cxn ang="0">
                    <a:pos x="16" y="40"/>
                  </a:cxn>
                  <a:cxn ang="0">
                    <a:pos x="16" y="60"/>
                  </a:cxn>
                  <a:cxn ang="0">
                    <a:pos x="9" y="60"/>
                  </a:cxn>
                  <a:cxn ang="0">
                    <a:pos x="9" y="7"/>
                  </a:cxn>
                  <a:cxn ang="0">
                    <a:pos x="8" y="5"/>
                  </a:cxn>
                  <a:cxn ang="0">
                    <a:pos x="5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55" h="60">
                    <a:moveTo>
                      <a:pt x="16" y="0"/>
                    </a:moveTo>
                    <a:lnTo>
                      <a:pt x="16" y="27"/>
                    </a:lnTo>
                    <a:lnTo>
                      <a:pt x="17" y="32"/>
                    </a:lnTo>
                    <a:lnTo>
                      <a:pt x="20" y="35"/>
                    </a:lnTo>
                    <a:lnTo>
                      <a:pt x="24" y="37"/>
                    </a:lnTo>
                    <a:lnTo>
                      <a:pt x="32" y="35"/>
                    </a:lnTo>
                    <a:lnTo>
                      <a:pt x="41" y="30"/>
                    </a:lnTo>
                    <a:lnTo>
                      <a:pt x="41" y="8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48" y="0"/>
                    </a:lnTo>
                    <a:lnTo>
                      <a:pt x="48" y="31"/>
                    </a:lnTo>
                    <a:lnTo>
                      <a:pt x="48" y="34"/>
                    </a:lnTo>
                    <a:lnTo>
                      <a:pt x="48" y="35"/>
                    </a:lnTo>
                    <a:lnTo>
                      <a:pt x="50" y="37"/>
                    </a:lnTo>
                    <a:lnTo>
                      <a:pt x="51" y="37"/>
                    </a:lnTo>
                    <a:lnTo>
                      <a:pt x="55" y="37"/>
                    </a:lnTo>
                    <a:lnTo>
                      <a:pt x="55" y="41"/>
                    </a:lnTo>
                    <a:lnTo>
                      <a:pt x="41" y="42"/>
                    </a:lnTo>
                    <a:lnTo>
                      <a:pt x="41" y="34"/>
                    </a:lnTo>
                    <a:lnTo>
                      <a:pt x="35" y="39"/>
                    </a:lnTo>
                    <a:lnTo>
                      <a:pt x="29" y="41"/>
                    </a:lnTo>
                    <a:lnTo>
                      <a:pt x="23" y="42"/>
                    </a:lnTo>
                    <a:lnTo>
                      <a:pt x="18" y="41"/>
                    </a:lnTo>
                    <a:lnTo>
                      <a:pt x="16" y="40"/>
                    </a:lnTo>
                    <a:lnTo>
                      <a:pt x="16" y="60"/>
                    </a:lnTo>
                    <a:lnTo>
                      <a:pt x="9" y="60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6" name="Freeform 426"/>
              <p:cNvSpPr>
                <a:spLocks noEditPoints="1"/>
              </p:cNvSpPr>
              <p:nvPr/>
            </p:nvSpPr>
            <p:spPr bwMode="auto">
              <a:xfrm>
                <a:off x="5028" y="2188"/>
                <a:ext cx="48" cy="43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0" y="15"/>
                  </a:cxn>
                  <a:cxn ang="0">
                    <a:pos x="9" y="22"/>
                  </a:cxn>
                  <a:cxn ang="0">
                    <a:pos x="10" y="27"/>
                  </a:cxn>
                  <a:cxn ang="0">
                    <a:pos x="11" y="33"/>
                  </a:cxn>
                  <a:cxn ang="0">
                    <a:pos x="13" y="35"/>
                  </a:cxn>
                  <a:cxn ang="0">
                    <a:pos x="16" y="36"/>
                  </a:cxn>
                  <a:cxn ang="0">
                    <a:pos x="18" y="38"/>
                  </a:cxn>
                  <a:cxn ang="0">
                    <a:pos x="21" y="38"/>
                  </a:cxn>
                  <a:cxn ang="0">
                    <a:pos x="27" y="36"/>
                  </a:cxn>
                  <a:cxn ang="0">
                    <a:pos x="33" y="31"/>
                  </a:cxn>
                  <a:cxn ang="0">
                    <a:pos x="33" y="17"/>
                  </a:cxn>
                  <a:cxn ang="0">
                    <a:pos x="32" y="10"/>
                  </a:cxn>
                  <a:cxn ang="0">
                    <a:pos x="29" y="6"/>
                  </a:cxn>
                  <a:cxn ang="0">
                    <a:pos x="22" y="4"/>
                  </a:cxn>
                  <a:cxn ang="0">
                    <a:pos x="20" y="0"/>
                  </a:cxn>
                  <a:cxn ang="0">
                    <a:pos x="27" y="2"/>
                  </a:cxn>
                  <a:cxn ang="0">
                    <a:pos x="33" y="6"/>
                  </a:cxn>
                  <a:cxn ang="0">
                    <a:pos x="36" y="1"/>
                  </a:cxn>
                  <a:cxn ang="0">
                    <a:pos x="41" y="1"/>
                  </a:cxn>
                  <a:cxn ang="0">
                    <a:pos x="41" y="34"/>
                  </a:cxn>
                  <a:cxn ang="0">
                    <a:pos x="41" y="36"/>
                  </a:cxn>
                  <a:cxn ang="0">
                    <a:pos x="42" y="37"/>
                  </a:cxn>
                  <a:cxn ang="0">
                    <a:pos x="43" y="38"/>
                  </a:cxn>
                  <a:cxn ang="0">
                    <a:pos x="48" y="38"/>
                  </a:cxn>
                  <a:cxn ang="0">
                    <a:pos x="48" y="42"/>
                  </a:cxn>
                  <a:cxn ang="0">
                    <a:pos x="33" y="43"/>
                  </a:cxn>
                  <a:cxn ang="0">
                    <a:pos x="33" y="36"/>
                  </a:cxn>
                  <a:cxn ang="0">
                    <a:pos x="26" y="41"/>
                  </a:cxn>
                  <a:cxn ang="0">
                    <a:pos x="18" y="43"/>
                  </a:cxn>
                  <a:cxn ang="0">
                    <a:pos x="13" y="43"/>
                  </a:cxn>
                  <a:cxn ang="0">
                    <a:pos x="9" y="40"/>
                  </a:cxn>
                  <a:cxn ang="0">
                    <a:pos x="5" y="36"/>
                  </a:cxn>
                  <a:cxn ang="0">
                    <a:pos x="2" y="30"/>
                  </a:cxn>
                  <a:cxn ang="0">
                    <a:pos x="0" y="22"/>
                  </a:cxn>
                  <a:cxn ang="0">
                    <a:pos x="2" y="15"/>
                  </a:cxn>
                  <a:cxn ang="0">
                    <a:pos x="4" y="9"/>
                  </a:cxn>
                  <a:cxn ang="0">
                    <a:pos x="8" y="4"/>
                  </a:cxn>
                  <a:cxn ang="0">
                    <a:pos x="13" y="1"/>
                  </a:cxn>
                  <a:cxn ang="0">
                    <a:pos x="20" y="0"/>
                  </a:cxn>
                </a:cxnLst>
                <a:rect l="0" t="0" r="r" b="b"/>
                <a:pathLst>
                  <a:path w="48" h="43">
                    <a:moveTo>
                      <a:pt x="22" y="4"/>
                    </a:moveTo>
                    <a:lnTo>
                      <a:pt x="16" y="6"/>
                    </a:lnTo>
                    <a:lnTo>
                      <a:pt x="12" y="10"/>
                    </a:lnTo>
                    <a:lnTo>
                      <a:pt x="10" y="15"/>
                    </a:lnTo>
                    <a:lnTo>
                      <a:pt x="9" y="22"/>
                    </a:lnTo>
                    <a:lnTo>
                      <a:pt x="10" y="27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6" y="36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7" y="36"/>
                    </a:lnTo>
                    <a:lnTo>
                      <a:pt x="33" y="31"/>
                    </a:lnTo>
                    <a:lnTo>
                      <a:pt x="33" y="17"/>
                    </a:lnTo>
                    <a:lnTo>
                      <a:pt x="32" y="10"/>
                    </a:lnTo>
                    <a:lnTo>
                      <a:pt x="29" y="6"/>
                    </a:lnTo>
                    <a:lnTo>
                      <a:pt x="22" y="4"/>
                    </a:lnTo>
                    <a:close/>
                    <a:moveTo>
                      <a:pt x="20" y="0"/>
                    </a:moveTo>
                    <a:lnTo>
                      <a:pt x="27" y="2"/>
                    </a:lnTo>
                    <a:lnTo>
                      <a:pt x="33" y="6"/>
                    </a:lnTo>
                    <a:lnTo>
                      <a:pt x="36" y="1"/>
                    </a:lnTo>
                    <a:lnTo>
                      <a:pt x="41" y="1"/>
                    </a:lnTo>
                    <a:lnTo>
                      <a:pt x="41" y="34"/>
                    </a:lnTo>
                    <a:lnTo>
                      <a:pt x="41" y="36"/>
                    </a:lnTo>
                    <a:lnTo>
                      <a:pt x="42" y="37"/>
                    </a:lnTo>
                    <a:lnTo>
                      <a:pt x="43" y="38"/>
                    </a:lnTo>
                    <a:lnTo>
                      <a:pt x="48" y="38"/>
                    </a:lnTo>
                    <a:lnTo>
                      <a:pt x="48" y="42"/>
                    </a:lnTo>
                    <a:lnTo>
                      <a:pt x="33" y="43"/>
                    </a:lnTo>
                    <a:lnTo>
                      <a:pt x="33" y="36"/>
                    </a:lnTo>
                    <a:lnTo>
                      <a:pt x="26" y="41"/>
                    </a:lnTo>
                    <a:lnTo>
                      <a:pt x="18" y="43"/>
                    </a:lnTo>
                    <a:lnTo>
                      <a:pt x="13" y="43"/>
                    </a:lnTo>
                    <a:lnTo>
                      <a:pt x="9" y="40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4" y="9"/>
                    </a:lnTo>
                    <a:lnTo>
                      <a:pt x="8" y="4"/>
                    </a:lnTo>
                    <a:lnTo>
                      <a:pt x="13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7" name="Freeform 427"/>
              <p:cNvSpPr>
                <a:spLocks/>
              </p:cNvSpPr>
              <p:nvPr/>
            </p:nvSpPr>
            <p:spPr bwMode="auto">
              <a:xfrm>
                <a:off x="5079" y="2189"/>
                <a:ext cx="3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0"/>
                  </a:cxn>
                  <a:cxn ang="0">
                    <a:pos x="32" y="5"/>
                  </a:cxn>
                  <a:cxn ang="0">
                    <a:pos x="19" y="5"/>
                  </a:cxn>
                  <a:cxn ang="0">
                    <a:pos x="19" y="34"/>
                  </a:cxn>
                  <a:cxn ang="0">
                    <a:pos x="20" y="36"/>
                  </a:cxn>
                  <a:cxn ang="0">
                    <a:pos x="21" y="37"/>
                  </a:cxn>
                  <a:cxn ang="0">
                    <a:pos x="22" y="38"/>
                  </a:cxn>
                  <a:cxn ang="0">
                    <a:pos x="25" y="38"/>
                  </a:cxn>
                  <a:cxn ang="0">
                    <a:pos x="27" y="37"/>
                  </a:cxn>
                  <a:cxn ang="0">
                    <a:pos x="30" y="36"/>
                  </a:cxn>
                  <a:cxn ang="0">
                    <a:pos x="33" y="34"/>
                  </a:cxn>
                  <a:cxn ang="0">
                    <a:pos x="33" y="38"/>
                  </a:cxn>
                  <a:cxn ang="0">
                    <a:pos x="28" y="41"/>
                  </a:cxn>
                  <a:cxn ang="0">
                    <a:pos x="22" y="42"/>
                  </a:cxn>
                  <a:cxn ang="0">
                    <a:pos x="17" y="41"/>
                  </a:cxn>
                  <a:cxn ang="0">
                    <a:pos x="16" y="40"/>
                  </a:cxn>
                  <a:cxn ang="0">
                    <a:pos x="14" y="39"/>
                  </a:cxn>
                  <a:cxn ang="0">
                    <a:pos x="12" y="34"/>
                  </a:cxn>
                  <a:cxn ang="0">
                    <a:pos x="12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33" h="42">
                    <a:moveTo>
                      <a:pt x="0" y="0"/>
                    </a:moveTo>
                    <a:lnTo>
                      <a:pt x="32" y="0"/>
                    </a:lnTo>
                    <a:lnTo>
                      <a:pt x="32" y="5"/>
                    </a:lnTo>
                    <a:lnTo>
                      <a:pt x="19" y="5"/>
                    </a:lnTo>
                    <a:lnTo>
                      <a:pt x="19" y="34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2" y="38"/>
                    </a:lnTo>
                    <a:lnTo>
                      <a:pt x="25" y="38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3" y="34"/>
                    </a:lnTo>
                    <a:lnTo>
                      <a:pt x="33" y="38"/>
                    </a:lnTo>
                    <a:lnTo>
                      <a:pt x="28" y="41"/>
                    </a:lnTo>
                    <a:lnTo>
                      <a:pt x="22" y="42"/>
                    </a:lnTo>
                    <a:lnTo>
                      <a:pt x="17" y="41"/>
                    </a:lnTo>
                    <a:lnTo>
                      <a:pt x="16" y="40"/>
                    </a:lnTo>
                    <a:lnTo>
                      <a:pt x="14" y="39"/>
                    </a:lnTo>
                    <a:lnTo>
                      <a:pt x="12" y="34"/>
                    </a:lnTo>
                    <a:lnTo>
                      <a:pt x="1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8" name="Freeform 428"/>
              <p:cNvSpPr>
                <a:spLocks noEditPoints="1"/>
              </p:cNvSpPr>
              <p:nvPr/>
            </p:nvSpPr>
            <p:spPr bwMode="auto">
              <a:xfrm>
                <a:off x="5117" y="2187"/>
                <a:ext cx="43" cy="44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17" y="5"/>
                  </a:cxn>
                  <a:cxn ang="0">
                    <a:pos x="13" y="7"/>
                  </a:cxn>
                  <a:cxn ang="0">
                    <a:pos x="11" y="11"/>
                  </a:cxn>
                  <a:cxn ang="0">
                    <a:pos x="9" y="16"/>
                  </a:cxn>
                  <a:cxn ang="0">
                    <a:pos x="9" y="28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7" y="39"/>
                  </a:cxn>
                  <a:cxn ang="0">
                    <a:pos x="22" y="41"/>
                  </a:cxn>
                  <a:cxn ang="0">
                    <a:pos x="27" y="39"/>
                  </a:cxn>
                  <a:cxn ang="0">
                    <a:pos x="31" y="35"/>
                  </a:cxn>
                  <a:cxn ang="0">
                    <a:pos x="33" y="29"/>
                  </a:cxn>
                  <a:cxn ang="0">
                    <a:pos x="34" y="23"/>
                  </a:cxn>
                  <a:cxn ang="0">
                    <a:pos x="33" y="17"/>
                  </a:cxn>
                  <a:cxn ang="0">
                    <a:pos x="32" y="11"/>
                  </a:cxn>
                  <a:cxn ang="0">
                    <a:pos x="30" y="7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3" y="3"/>
                  </a:cxn>
                  <a:cxn ang="0">
                    <a:pos x="37" y="6"/>
                  </a:cxn>
                  <a:cxn ang="0">
                    <a:pos x="41" y="13"/>
                  </a:cxn>
                  <a:cxn ang="0">
                    <a:pos x="43" y="22"/>
                  </a:cxn>
                  <a:cxn ang="0">
                    <a:pos x="41" y="31"/>
                  </a:cxn>
                  <a:cxn ang="0">
                    <a:pos x="37" y="38"/>
                  </a:cxn>
                  <a:cxn ang="0">
                    <a:pos x="30" y="42"/>
                  </a:cxn>
                  <a:cxn ang="0">
                    <a:pos x="22" y="44"/>
                  </a:cxn>
                  <a:cxn ang="0">
                    <a:pos x="13" y="42"/>
                  </a:cxn>
                  <a:cxn ang="0">
                    <a:pos x="6" y="38"/>
                  </a:cxn>
                  <a:cxn ang="0">
                    <a:pos x="2" y="31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22" y="0"/>
                  </a:cxn>
                </a:cxnLst>
                <a:rect l="0" t="0" r="r" b="b"/>
                <a:pathLst>
                  <a:path w="43" h="44">
                    <a:moveTo>
                      <a:pt x="21" y="3"/>
                    </a:moveTo>
                    <a:lnTo>
                      <a:pt x="17" y="5"/>
                    </a:lnTo>
                    <a:lnTo>
                      <a:pt x="13" y="7"/>
                    </a:lnTo>
                    <a:lnTo>
                      <a:pt x="11" y="11"/>
                    </a:lnTo>
                    <a:lnTo>
                      <a:pt x="9" y="16"/>
                    </a:lnTo>
                    <a:lnTo>
                      <a:pt x="9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7" y="39"/>
                    </a:lnTo>
                    <a:lnTo>
                      <a:pt x="22" y="41"/>
                    </a:lnTo>
                    <a:lnTo>
                      <a:pt x="27" y="39"/>
                    </a:lnTo>
                    <a:lnTo>
                      <a:pt x="31" y="35"/>
                    </a:lnTo>
                    <a:lnTo>
                      <a:pt x="33" y="29"/>
                    </a:lnTo>
                    <a:lnTo>
                      <a:pt x="34" y="23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30" y="7"/>
                    </a:lnTo>
                    <a:lnTo>
                      <a:pt x="26" y="5"/>
                    </a:lnTo>
                    <a:lnTo>
                      <a:pt x="21" y="3"/>
                    </a:lnTo>
                    <a:close/>
                    <a:moveTo>
                      <a:pt x="22" y="0"/>
                    </a:moveTo>
                    <a:lnTo>
                      <a:pt x="28" y="0"/>
                    </a:lnTo>
                    <a:lnTo>
                      <a:pt x="33" y="3"/>
                    </a:lnTo>
                    <a:lnTo>
                      <a:pt x="37" y="6"/>
                    </a:lnTo>
                    <a:lnTo>
                      <a:pt x="41" y="13"/>
                    </a:lnTo>
                    <a:lnTo>
                      <a:pt x="43" y="22"/>
                    </a:lnTo>
                    <a:lnTo>
                      <a:pt x="41" y="31"/>
                    </a:lnTo>
                    <a:lnTo>
                      <a:pt x="37" y="38"/>
                    </a:lnTo>
                    <a:lnTo>
                      <a:pt x="30" y="42"/>
                    </a:lnTo>
                    <a:lnTo>
                      <a:pt x="22" y="44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69" name="Freeform 429"/>
              <p:cNvSpPr>
                <a:spLocks/>
              </p:cNvSpPr>
              <p:nvPr/>
            </p:nvSpPr>
            <p:spPr bwMode="auto">
              <a:xfrm>
                <a:off x="5164" y="2188"/>
                <a:ext cx="40" cy="62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8" y="1"/>
                  </a:cxn>
                  <a:cxn ang="0">
                    <a:pos x="33" y="2"/>
                  </a:cxn>
                  <a:cxn ang="0">
                    <a:pos x="36" y="4"/>
                  </a:cxn>
                  <a:cxn ang="0">
                    <a:pos x="38" y="6"/>
                  </a:cxn>
                  <a:cxn ang="0">
                    <a:pos x="39" y="8"/>
                  </a:cxn>
                  <a:cxn ang="0">
                    <a:pos x="40" y="10"/>
                  </a:cxn>
                  <a:cxn ang="0">
                    <a:pos x="39" y="12"/>
                  </a:cxn>
                  <a:cxn ang="0">
                    <a:pos x="39" y="14"/>
                  </a:cxn>
                  <a:cxn ang="0">
                    <a:pos x="37" y="14"/>
                  </a:cxn>
                  <a:cxn ang="0">
                    <a:pos x="34" y="14"/>
                  </a:cxn>
                  <a:cxn ang="0">
                    <a:pos x="32" y="13"/>
                  </a:cxn>
                  <a:cxn ang="0">
                    <a:pos x="31" y="10"/>
                  </a:cxn>
                  <a:cxn ang="0">
                    <a:pos x="27" y="6"/>
                  </a:cxn>
                  <a:cxn ang="0">
                    <a:pos x="21" y="4"/>
                  </a:cxn>
                  <a:cxn ang="0">
                    <a:pos x="16" y="6"/>
                  </a:cxn>
                  <a:cxn ang="0">
                    <a:pos x="12" y="9"/>
                  </a:cxn>
                  <a:cxn ang="0">
                    <a:pos x="10" y="15"/>
                  </a:cxn>
                  <a:cxn ang="0">
                    <a:pos x="9" y="21"/>
                  </a:cxn>
                  <a:cxn ang="0">
                    <a:pos x="9" y="23"/>
                  </a:cxn>
                  <a:cxn ang="0">
                    <a:pos x="12" y="28"/>
                  </a:cxn>
                  <a:cxn ang="0">
                    <a:pos x="14" y="30"/>
                  </a:cxn>
                  <a:cxn ang="0">
                    <a:pos x="18" y="32"/>
                  </a:cxn>
                  <a:cxn ang="0">
                    <a:pos x="24" y="35"/>
                  </a:cxn>
                  <a:cxn ang="0">
                    <a:pos x="28" y="36"/>
                  </a:cxn>
                  <a:cxn ang="0">
                    <a:pos x="32" y="39"/>
                  </a:cxn>
                  <a:cxn ang="0">
                    <a:pos x="35" y="42"/>
                  </a:cxn>
                  <a:cxn ang="0">
                    <a:pos x="37" y="46"/>
                  </a:cxn>
                  <a:cxn ang="0">
                    <a:pos x="35" y="52"/>
                  </a:cxn>
                  <a:cxn ang="0">
                    <a:pos x="32" y="56"/>
                  </a:cxn>
                  <a:cxn ang="0">
                    <a:pos x="28" y="59"/>
                  </a:cxn>
                  <a:cxn ang="0">
                    <a:pos x="23" y="61"/>
                  </a:cxn>
                  <a:cxn ang="0">
                    <a:pos x="17" y="62"/>
                  </a:cxn>
                  <a:cxn ang="0">
                    <a:pos x="13" y="62"/>
                  </a:cxn>
                  <a:cxn ang="0">
                    <a:pos x="9" y="61"/>
                  </a:cxn>
                  <a:cxn ang="0">
                    <a:pos x="5" y="59"/>
                  </a:cxn>
                  <a:cxn ang="0">
                    <a:pos x="4" y="56"/>
                  </a:cxn>
                  <a:cxn ang="0">
                    <a:pos x="5" y="54"/>
                  </a:cxn>
                  <a:cxn ang="0">
                    <a:pos x="5" y="53"/>
                  </a:cxn>
                  <a:cxn ang="0">
                    <a:pos x="7" y="52"/>
                  </a:cxn>
                  <a:cxn ang="0">
                    <a:pos x="8" y="52"/>
                  </a:cxn>
                  <a:cxn ang="0">
                    <a:pos x="9" y="53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18" y="57"/>
                  </a:cxn>
                  <a:cxn ang="0">
                    <a:pos x="22" y="57"/>
                  </a:cxn>
                  <a:cxn ang="0">
                    <a:pos x="26" y="55"/>
                  </a:cxn>
                  <a:cxn ang="0">
                    <a:pos x="28" y="52"/>
                  </a:cxn>
                  <a:cxn ang="0">
                    <a:pos x="29" y="49"/>
                  </a:cxn>
                  <a:cxn ang="0">
                    <a:pos x="27" y="45"/>
                  </a:cxn>
                  <a:cxn ang="0">
                    <a:pos x="25" y="43"/>
                  </a:cxn>
                  <a:cxn ang="0">
                    <a:pos x="23" y="42"/>
                  </a:cxn>
                  <a:cxn ang="0">
                    <a:pos x="17" y="40"/>
                  </a:cxn>
                  <a:cxn ang="0">
                    <a:pos x="13" y="38"/>
                  </a:cxn>
                  <a:cxn ang="0">
                    <a:pos x="12" y="37"/>
                  </a:cxn>
                  <a:cxn ang="0">
                    <a:pos x="5" y="33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2" y="15"/>
                  </a:cxn>
                  <a:cxn ang="0">
                    <a:pos x="5" y="9"/>
                  </a:cxn>
                  <a:cxn ang="0">
                    <a:pos x="9" y="4"/>
                  </a:cxn>
                  <a:cxn ang="0">
                    <a:pos x="15" y="1"/>
                  </a:cxn>
                  <a:cxn ang="0">
                    <a:pos x="23" y="0"/>
                  </a:cxn>
                </a:cxnLst>
                <a:rect l="0" t="0" r="r" b="b"/>
                <a:pathLst>
                  <a:path w="40" h="62">
                    <a:moveTo>
                      <a:pt x="23" y="0"/>
                    </a:moveTo>
                    <a:lnTo>
                      <a:pt x="28" y="1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39" y="12"/>
                    </a:lnTo>
                    <a:lnTo>
                      <a:pt x="39" y="14"/>
                    </a:lnTo>
                    <a:lnTo>
                      <a:pt x="37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1" y="10"/>
                    </a:lnTo>
                    <a:lnTo>
                      <a:pt x="27" y="6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10" y="15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2" y="28"/>
                    </a:lnTo>
                    <a:lnTo>
                      <a:pt x="14" y="30"/>
                    </a:lnTo>
                    <a:lnTo>
                      <a:pt x="18" y="32"/>
                    </a:lnTo>
                    <a:lnTo>
                      <a:pt x="24" y="35"/>
                    </a:lnTo>
                    <a:lnTo>
                      <a:pt x="28" y="36"/>
                    </a:lnTo>
                    <a:lnTo>
                      <a:pt x="32" y="39"/>
                    </a:lnTo>
                    <a:lnTo>
                      <a:pt x="35" y="42"/>
                    </a:lnTo>
                    <a:lnTo>
                      <a:pt x="37" y="46"/>
                    </a:lnTo>
                    <a:lnTo>
                      <a:pt x="35" y="52"/>
                    </a:lnTo>
                    <a:lnTo>
                      <a:pt x="32" y="56"/>
                    </a:lnTo>
                    <a:lnTo>
                      <a:pt x="28" y="59"/>
                    </a:lnTo>
                    <a:lnTo>
                      <a:pt x="23" y="61"/>
                    </a:lnTo>
                    <a:lnTo>
                      <a:pt x="17" y="62"/>
                    </a:lnTo>
                    <a:lnTo>
                      <a:pt x="13" y="62"/>
                    </a:lnTo>
                    <a:lnTo>
                      <a:pt x="9" y="61"/>
                    </a:lnTo>
                    <a:lnTo>
                      <a:pt x="5" y="59"/>
                    </a:lnTo>
                    <a:lnTo>
                      <a:pt x="4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7" y="52"/>
                    </a:lnTo>
                    <a:lnTo>
                      <a:pt x="8" y="52"/>
                    </a:lnTo>
                    <a:lnTo>
                      <a:pt x="9" y="53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18" y="57"/>
                    </a:lnTo>
                    <a:lnTo>
                      <a:pt x="22" y="57"/>
                    </a:lnTo>
                    <a:lnTo>
                      <a:pt x="26" y="55"/>
                    </a:lnTo>
                    <a:lnTo>
                      <a:pt x="28" y="52"/>
                    </a:lnTo>
                    <a:lnTo>
                      <a:pt x="29" y="49"/>
                    </a:lnTo>
                    <a:lnTo>
                      <a:pt x="27" y="45"/>
                    </a:lnTo>
                    <a:lnTo>
                      <a:pt x="25" y="43"/>
                    </a:lnTo>
                    <a:lnTo>
                      <a:pt x="23" y="42"/>
                    </a:lnTo>
                    <a:lnTo>
                      <a:pt x="17" y="40"/>
                    </a:lnTo>
                    <a:lnTo>
                      <a:pt x="13" y="38"/>
                    </a:lnTo>
                    <a:lnTo>
                      <a:pt x="12" y="37"/>
                    </a:lnTo>
                    <a:lnTo>
                      <a:pt x="5" y="33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9" y="4"/>
                    </a:lnTo>
                    <a:lnTo>
                      <a:pt x="15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670" name="Picture 430"/>
              <p:cNvPicPr>
                <a:picLocks noChangeAspect="1" noChangeArrowheads="1"/>
              </p:cNvPicPr>
              <p:nvPr/>
            </p:nvPicPr>
            <p:blipFill>
              <a:blip r:embed="rId32" cstate="print"/>
              <a:srcRect/>
              <a:stretch>
                <a:fillRect/>
              </a:stretch>
            </p:blipFill>
            <p:spPr bwMode="auto">
              <a:xfrm>
                <a:off x="5629" y="2146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71" name="Picture 431"/>
              <p:cNvPicPr>
                <a:picLocks noChangeAspect="1" noChangeArrowheads="1"/>
              </p:cNvPicPr>
              <p:nvPr/>
            </p:nvPicPr>
            <p:blipFill>
              <a:blip r:embed="rId33" cstate="print"/>
              <a:srcRect/>
              <a:stretch>
                <a:fillRect/>
              </a:stretch>
            </p:blipFill>
            <p:spPr bwMode="auto">
              <a:xfrm>
                <a:off x="5629" y="2146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72" name="Picture 432"/>
              <p:cNvPicPr>
                <a:picLocks noChangeAspect="1" noChangeArrowheads="1"/>
              </p:cNvPicPr>
              <p:nvPr/>
            </p:nvPicPr>
            <p:blipFill>
              <a:blip r:embed="rId34" cstate="print"/>
              <a:srcRect/>
              <a:stretch>
                <a:fillRect/>
              </a:stretch>
            </p:blipFill>
            <p:spPr bwMode="auto">
              <a:xfrm>
                <a:off x="3662" y="2265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73" name="Picture 433"/>
              <p:cNvPicPr>
                <a:picLocks noChangeAspect="1" noChangeArrowheads="1"/>
              </p:cNvPicPr>
              <p:nvPr/>
            </p:nvPicPr>
            <p:blipFill>
              <a:blip r:embed="rId35" cstate="print"/>
              <a:srcRect/>
              <a:stretch>
                <a:fillRect/>
              </a:stretch>
            </p:blipFill>
            <p:spPr bwMode="auto">
              <a:xfrm>
                <a:off x="3662" y="2265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74" name="Picture 434"/>
              <p:cNvPicPr>
                <a:picLocks noChangeAspect="1" noChangeArrowheads="1"/>
              </p:cNvPicPr>
              <p:nvPr/>
            </p:nvPicPr>
            <p:blipFill>
              <a:blip r:embed="rId36" cstate="print"/>
              <a:srcRect/>
              <a:stretch>
                <a:fillRect/>
              </a:stretch>
            </p:blipFill>
            <p:spPr bwMode="auto">
              <a:xfrm>
                <a:off x="3659" y="226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75" name="Picture 435"/>
              <p:cNvPicPr>
                <a:picLocks noChangeAspect="1" noChangeArrowheads="1"/>
              </p:cNvPicPr>
              <p:nvPr/>
            </p:nvPicPr>
            <p:blipFill>
              <a:blip r:embed="rId37" cstate="print"/>
              <a:srcRect/>
              <a:stretch>
                <a:fillRect/>
              </a:stretch>
            </p:blipFill>
            <p:spPr bwMode="auto">
              <a:xfrm>
                <a:off x="3659" y="226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676" name="Freeform 436"/>
              <p:cNvSpPr>
                <a:spLocks/>
              </p:cNvSpPr>
              <p:nvPr/>
            </p:nvSpPr>
            <p:spPr bwMode="auto">
              <a:xfrm>
                <a:off x="3727" y="2310"/>
                <a:ext cx="79" cy="43"/>
              </a:xfrm>
              <a:custGeom>
                <a:avLst/>
                <a:gdLst/>
                <a:ahLst/>
                <a:cxnLst>
                  <a:cxn ang="0">
                    <a:pos x="36" y="1"/>
                  </a:cxn>
                  <a:cxn ang="0">
                    <a:pos x="43" y="7"/>
                  </a:cxn>
                  <a:cxn ang="0">
                    <a:pos x="60" y="0"/>
                  </a:cxn>
                  <a:cxn ang="0">
                    <a:pos x="68" y="3"/>
                  </a:cxn>
                  <a:cxn ang="0">
                    <a:pos x="71" y="11"/>
                  </a:cxn>
                  <a:cxn ang="0">
                    <a:pos x="71" y="35"/>
                  </a:cxn>
                  <a:cxn ang="0">
                    <a:pos x="74" y="40"/>
                  </a:cxn>
                  <a:cxn ang="0">
                    <a:pos x="79" y="40"/>
                  </a:cxn>
                  <a:cxn ang="0">
                    <a:pos x="56" y="43"/>
                  </a:cxn>
                  <a:cxn ang="0">
                    <a:pos x="57" y="40"/>
                  </a:cxn>
                  <a:cxn ang="0">
                    <a:pos x="62" y="37"/>
                  </a:cxn>
                  <a:cxn ang="0">
                    <a:pos x="63" y="11"/>
                  </a:cxn>
                  <a:cxn ang="0">
                    <a:pos x="61" y="7"/>
                  </a:cxn>
                  <a:cxn ang="0">
                    <a:pos x="58" y="5"/>
                  </a:cxn>
                  <a:cxn ang="0">
                    <a:pos x="50" y="6"/>
                  </a:cxn>
                  <a:cxn ang="0">
                    <a:pos x="43" y="33"/>
                  </a:cxn>
                  <a:cxn ang="0">
                    <a:pos x="44" y="37"/>
                  </a:cxn>
                  <a:cxn ang="0">
                    <a:pos x="51" y="40"/>
                  </a:cxn>
                  <a:cxn ang="0">
                    <a:pos x="28" y="43"/>
                  </a:cxn>
                  <a:cxn ang="0">
                    <a:pos x="30" y="40"/>
                  </a:cxn>
                  <a:cxn ang="0">
                    <a:pos x="33" y="39"/>
                  </a:cxn>
                  <a:cxn ang="0">
                    <a:pos x="35" y="35"/>
                  </a:cxn>
                  <a:cxn ang="0">
                    <a:pos x="35" y="8"/>
                  </a:cxn>
                  <a:cxn ang="0">
                    <a:pos x="32" y="5"/>
                  </a:cxn>
                  <a:cxn ang="0">
                    <a:pos x="28" y="5"/>
                  </a:cxn>
                  <a:cxn ang="0">
                    <a:pos x="16" y="10"/>
                  </a:cxn>
                  <a:cxn ang="0">
                    <a:pos x="16" y="37"/>
                  </a:cxn>
                  <a:cxn ang="0">
                    <a:pos x="21" y="40"/>
                  </a:cxn>
                  <a:cxn ang="0">
                    <a:pos x="22" y="43"/>
                  </a:cxn>
                  <a:cxn ang="0">
                    <a:pos x="0" y="40"/>
                  </a:cxn>
                  <a:cxn ang="0">
                    <a:pos x="4" y="40"/>
                  </a:cxn>
                  <a:cxn ang="0">
                    <a:pos x="6" y="37"/>
                  </a:cxn>
                  <a:cxn ang="0">
                    <a:pos x="8" y="33"/>
                  </a:cxn>
                  <a:cxn ang="0">
                    <a:pos x="7" y="9"/>
                  </a:cxn>
                  <a:cxn ang="0">
                    <a:pos x="6" y="6"/>
                  </a:cxn>
                  <a:cxn ang="0">
                    <a:pos x="2" y="5"/>
                  </a:cxn>
                  <a:cxn ang="0">
                    <a:pos x="0" y="2"/>
                  </a:cxn>
                  <a:cxn ang="0">
                    <a:pos x="16" y="1"/>
                  </a:cxn>
                  <a:cxn ang="0">
                    <a:pos x="23" y="1"/>
                  </a:cxn>
                </a:cxnLst>
                <a:rect l="0" t="0" r="r" b="b"/>
                <a:pathLst>
                  <a:path w="79" h="43">
                    <a:moveTo>
                      <a:pt x="32" y="0"/>
                    </a:moveTo>
                    <a:lnTo>
                      <a:pt x="36" y="1"/>
                    </a:lnTo>
                    <a:lnTo>
                      <a:pt x="41" y="3"/>
                    </a:lnTo>
                    <a:lnTo>
                      <a:pt x="43" y="7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5" y="1"/>
                    </a:lnTo>
                    <a:lnTo>
                      <a:pt x="68" y="3"/>
                    </a:lnTo>
                    <a:lnTo>
                      <a:pt x="70" y="6"/>
                    </a:lnTo>
                    <a:lnTo>
                      <a:pt x="71" y="11"/>
                    </a:lnTo>
                    <a:lnTo>
                      <a:pt x="71" y="33"/>
                    </a:lnTo>
                    <a:lnTo>
                      <a:pt x="71" y="35"/>
                    </a:lnTo>
                    <a:lnTo>
                      <a:pt x="72" y="37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9" y="40"/>
                    </a:lnTo>
                    <a:lnTo>
                      <a:pt x="79" y="43"/>
                    </a:lnTo>
                    <a:lnTo>
                      <a:pt x="56" y="43"/>
                    </a:lnTo>
                    <a:lnTo>
                      <a:pt x="56" y="40"/>
                    </a:lnTo>
                    <a:lnTo>
                      <a:pt x="57" y="40"/>
                    </a:lnTo>
                    <a:lnTo>
                      <a:pt x="60" y="40"/>
                    </a:lnTo>
                    <a:lnTo>
                      <a:pt x="62" y="37"/>
                    </a:lnTo>
                    <a:lnTo>
                      <a:pt x="63" y="35"/>
                    </a:lnTo>
                    <a:lnTo>
                      <a:pt x="63" y="11"/>
                    </a:lnTo>
                    <a:lnTo>
                      <a:pt x="62" y="9"/>
                    </a:lnTo>
                    <a:lnTo>
                      <a:pt x="61" y="7"/>
                    </a:lnTo>
                    <a:lnTo>
                      <a:pt x="60" y="6"/>
                    </a:lnTo>
                    <a:lnTo>
                      <a:pt x="58" y="5"/>
                    </a:lnTo>
                    <a:lnTo>
                      <a:pt x="56" y="5"/>
                    </a:lnTo>
                    <a:lnTo>
                      <a:pt x="50" y="6"/>
                    </a:lnTo>
                    <a:lnTo>
                      <a:pt x="43" y="10"/>
                    </a:lnTo>
                    <a:lnTo>
                      <a:pt x="43" y="33"/>
                    </a:lnTo>
                    <a:lnTo>
                      <a:pt x="44" y="35"/>
                    </a:lnTo>
                    <a:lnTo>
                      <a:pt x="44" y="37"/>
                    </a:lnTo>
                    <a:lnTo>
                      <a:pt x="45" y="39"/>
                    </a:lnTo>
                    <a:lnTo>
                      <a:pt x="51" y="40"/>
                    </a:lnTo>
                    <a:lnTo>
                      <a:pt x="51" y="43"/>
                    </a:lnTo>
                    <a:lnTo>
                      <a:pt x="28" y="43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3" y="39"/>
                    </a:lnTo>
                    <a:lnTo>
                      <a:pt x="34" y="37"/>
                    </a:lnTo>
                    <a:lnTo>
                      <a:pt x="35" y="35"/>
                    </a:lnTo>
                    <a:lnTo>
                      <a:pt x="35" y="11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8" y="5"/>
                    </a:lnTo>
                    <a:lnTo>
                      <a:pt x="22" y="6"/>
                    </a:lnTo>
                    <a:lnTo>
                      <a:pt x="16" y="1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7" y="39"/>
                    </a:lnTo>
                    <a:lnTo>
                      <a:pt x="21" y="40"/>
                    </a:lnTo>
                    <a:lnTo>
                      <a:pt x="22" y="40"/>
                    </a:lnTo>
                    <a:lnTo>
                      <a:pt x="22" y="43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7" y="35"/>
                    </a:lnTo>
                    <a:lnTo>
                      <a:pt x="8" y="33"/>
                    </a:lnTo>
                    <a:lnTo>
                      <a:pt x="8" y="13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6" y="6"/>
                    </a:lnTo>
                    <a:lnTo>
                      <a:pt x="23" y="1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77" name="Freeform 437"/>
              <p:cNvSpPr>
                <a:spLocks noEditPoints="1"/>
              </p:cNvSpPr>
              <p:nvPr/>
            </p:nvSpPr>
            <p:spPr bwMode="auto">
              <a:xfrm>
                <a:off x="3809" y="2310"/>
                <a:ext cx="43" cy="43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17" y="5"/>
                  </a:cxn>
                  <a:cxn ang="0">
                    <a:pos x="13" y="7"/>
                  </a:cxn>
                  <a:cxn ang="0">
                    <a:pos x="12" y="11"/>
                  </a:cxn>
                  <a:cxn ang="0">
                    <a:pos x="10" y="16"/>
                  </a:cxn>
                  <a:cxn ang="0">
                    <a:pos x="10" y="22"/>
                  </a:cxn>
                  <a:cxn ang="0">
                    <a:pos x="10" y="27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7" y="39"/>
                  </a:cxn>
                  <a:cxn ang="0">
                    <a:pos x="22" y="40"/>
                  </a:cxn>
                  <a:cxn ang="0">
                    <a:pos x="27" y="39"/>
                  </a:cxn>
                  <a:cxn ang="0">
                    <a:pos x="31" y="35"/>
                  </a:cxn>
                  <a:cxn ang="0">
                    <a:pos x="34" y="29"/>
                  </a:cxn>
                  <a:cxn ang="0">
                    <a:pos x="34" y="22"/>
                  </a:cxn>
                  <a:cxn ang="0">
                    <a:pos x="34" y="17"/>
                  </a:cxn>
                  <a:cxn ang="0">
                    <a:pos x="32" y="11"/>
                  </a:cxn>
                  <a:cxn ang="0">
                    <a:pos x="30" y="7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3" y="3"/>
                  </a:cxn>
                  <a:cxn ang="0">
                    <a:pos x="37" y="6"/>
                  </a:cxn>
                  <a:cxn ang="0">
                    <a:pos x="42" y="13"/>
                  </a:cxn>
                  <a:cxn ang="0">
                    <a:pos x="43" y="22"/>
                  </a:cxn>
                  <a:cxn ang="0">
                    <a:pos x="42" y="31"/>
                  </a:cxn>
                  <a:cxn ang="0">
                    <a:pos x="37" y="38"/>
                  </a:cxn>
                  <a:cxn ang="0">
                    <a:pos x="31" y="42"/>
                  </a:cxn>
                  <a:cxn ang="0">
                    <a:pos x="22" y="43"/>
                  </a:cxn>
                  <a:cxn ang="0">
                    <a:pos x="13" y="42"/>
                  </a:cxn>
                  <a:cxn ang="0">
                    <a:pos x="7" y="38"/>
                  </a:cxn>
                  <a:cxn ang="0">
                    <a:pos x="2" y="31"/>
                  </a:cxn>
                  <a:cxn ang="0">
                    <a:pos x="0" y="22"/>
                  </a:cxn>
                  <a:cxn ang="0">
                    <a:pos x="2" y="14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15" y="1"/>
                  </a:cxn>
                  <a:cxn ang="0">
                    <a:pos x="22" y="0"/>
                  </a:cxn>
                </a:cxnLst>
                <a:rect l="0" t="0" r="r" b="b"/>
                <a:pathLst>
                  <a:path w="43" h="43">
                    <a:moveTo>
                      <a:pt x="21" y="3"/>
                    </a:moveTo>
                    <a:lnTo>
                      <a:pt x="17" y="5"/>
                    </a:lnTo>
                    <a:lnTo>
                      <a:pt x="13" y="7"/>
                    </a:lnTo>
                    <a:lnTo>
                      <a:pt x="12" y="11"/>
                    </a:lnTo>
                    <a:lnTo>
                      <a:pt x="10" y="16"/>
                    </a:lnTo>
                    <a:lnTo>
                      <a:pt x="10" y="22"/>
                    </a:lnTo>
                    <a:lnTo>
                      <a:pt x="10" y="27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7" y="39"/>
                    </a:lnTo>
                    <a:lnTo>
                      <a:pt x="22" y="40"/>
                    </a:lnTo>
                    <a:lnTo>
                      <a:pt x="27" y="39"/>
                    </a:lnTo>
                    <a:lnTo>
                      <a:pt x="31" y="35"/>
                    </a:lnTo>
                    <a:lnTo>
                      <a:pt x="34" y="29"/>
                    </a:lnTo>
                    <a:lnTo>
                      <a:pt x="34" y="22"/>
                    </a:lnTo>
                    <a:lnTo>
                      <a:pt x="34" y="17"/>
                    </a:lnTo>
                    <a:lnTo>
                      <a:pt x="32" y="11"/>
                    </a:lnTo>
                    <a:lnTo>
                      <a:pt x="30" y="7"/>
                    </a:lnTo>
                    <a:lnTo>
                      <a:pt x="26" y="5"/>
                    </a:lnTo>
                    <a:lnTo>
                      <a:pt x="21" y="3"/>
                    </a:lnTo>
                    <a:close/>
                    <a:moveTo>
                      <a:pt x="22" y="0"/>
                    </a:moveTo>
                    <a:lnTo>
                      <a:pt x="28" y="0"/>
                    </a:lnTo>
                    <a:lnTo>
                      <a:pt x="33" y="3"/>
                    </a:lnTo>
                    <a:lnTo>
                      <a:pt x="37" y="6"/>
                    </a:lnTo>
                    <a:lnTo>
                      <a:pt x="42" y="13"/>
                    </a:lnTo>
                    <a:lnTo>
                      <a:pt x="43" y="22"/>
                    </a:lnTo>
                    <a:lnTo>
                      <a:pt x="42" y="31"/>
                    </a:lnTo>
                    <a:lnTo>
                      <a:pt x="37" y="38"/>
                    </a:lnTo>
                    <a:lnTo>
                      <a:pt x="31" y="42"/>
                    </a:lnTo>
                    <a:lnTo>
                      <a:pt x="22" y="43"/>
                    </a:lnTo>
                    <a:lnTo>
                      <a:pt x="13" y="42"/>
                    </a:lnTo>
                    <a:lnTo>
                      <a:pt x="7" y="38"/>
                    </a:lnTo>
                    <a:lnTo>
                      <a:pt x="2" y="31"/>
                    </a:lnTo>
                    <a:lnTo>
                      <a:pt x="0" y="22"/>
                    </a:lnTo>
                    <a:lnTo>
                      <a:pt x="2" y="14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5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78" name="Freeform 438"/>
              <p:cNvSpPr>
                <a:spLocks noEditPoints="1"/>
              </p:cNvSpPr>
              <p:nvPr/>
            </p:nvSpPr>
            <p:spPr bwMode="auto">
              <a:xfrm>
                <a:off x="3859" y="2290"/>
                <a:ext cx="47" cy="63"/>
              </a:xfrm>
              <a:custGeom>
                <a:avLst/>
                <a:gdLst/>
                <a:ahLst/>
                <a:cxnLst>
                  <a:cxn ang="0">
                    <a:pos x="21" y="24"/>
                  </a:cxn>
                  <a:cxn ang="0">
                    <a:pos x="17" y="25"/>
                  </a:cxn>
                  <a:cxn ang="0">
                    <a:pos x="13" y="27"/>
                  </a:cxn>
                  <a:cxn ang="0">
                    <a:pos x="11" y="31"/>
                  </a:cxn>
                  <a:cxn ang="0">
                    <a:pos x="9" y="36"/>
                  </a:cxn>
                  <a:cxn ang="0">
                    <a:pos x="8" y="42"/>
                  </a:cxn>
                  <a:cxn ang="0">
                    <a:pos x="9" y="47"/>
                  </a:cxn>
                  <a:cxn ang="0">
                    <a:pos x="11" y="53"/>
                  </a:cxn>
                  <a:cxn ang="0">
                    <a:pos x="12" y="55"/>
                  </a:cxn>
                  <a:cxn ang="0">
                    <a:pos x="14" y="57"/>
                  </a:cxn>
                  <a:cxn ang="0">
                    <a:pos x="15" y="59"/>
                  </a:cxn>
                  <a:cxn ang="0">
                    <a:pos x="20" y="60"/>
                  </a:cxn>
                  <a:cxn ang="0">
                    <a:pos x="27" y="58"/>
                  </a:cxn>
                  <a:cxn ang="0">
                    <a:pos x="33" y="52"/>
                  </a:cxn>
                  <a:cxn ang="0">
                    <a:pos x="33" y="29"/>
                  </a:cxn>
                  <a:cxn ang="0">
                    <a:pos x="27" y="25"/>
                  </a:cxn>
                  <a:cxn ang="0">
                    <a:pos x="21" y="24"/>
                  </a:cxn>
                  <a:cxn ang="0">
                    <a:pos x="38" y="0"/>
                  </a:cxn>
                  <a:cxn ang="0">
                    <a:pos x="41" y="0"/>
                  </a:cxn>
                  <a:cxn ang="0">
                    <a:pos x="41" y="55"/>
                  </a:cxn>
                  <a:cxn ang="0">
                    <a:pos x="42" y="57"/>
                  </a:cxn>
                  <a:cxn ang="0">
                    <a:pos x="42" y="59"/>
                  </a:cxn>
                  <a:cxn ang="0">
                    <a:pos x="44" y="59"/>
                  </a:cxn>
                  <a:cxn ang="0">
                    <a:pos x="47" y="60"/>
                  </a:cxn>
                  <a:cxn ang="0">
                    <a:pos x="47" y="63"/>
                  </a:cxn>
                  <a:cxn ang="0">
                    <a:pos x="33" y="63"/>
                  </a:cxn>
                  <a:cxn ang="0">
                    <a:pos x="33" y="57"/>
                  </a:cxn>
                  <a:cxn ang="0">
                    <a:pos x="26" y="62"/>
                  </a:cxn>
                  <a:cxn ang="0">
                    <a:pos x="18" y="63"/>
                  </a:cxn>
                  <a:cxn ang="0">
                    <a:pos x="11" y="62"/>
                  </a:cxn>
                  <a:cxn ang="0">
                    <a:pos x="6" y="59"/>
                  </a:cxn>
                  <a:cxn ang="0">
                    <a:pos x="3" y="55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7" y="24"/>
                  </a:cxn>
                  <a:cxn ang="0">
                    <a:pos x="12" y="21"/>
                  </a:cxn>
                  <a:cxn ang="0">
                    <a:pos x="19" y="20"/>
                  </a:cxn>
                  <a:cxn ang="0">
                    <a:pos x="26" y="21"/>
                  </a:cxn>
                  <a:cxn ang="0">
                    <a:pos x="33" y="25"/>
                  </a:cxn>
                  <a:cxn ang="0">
                    <a:pos x="33" y="11"/>
                  </a:cxn>
                  <a:cxn ang="0">
                    <a:pos x="31" y="7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5" y="4"/>
                  </a:cxn>
                  <a:cxn ang="0">
                    <a:pos x="32" y="2"/>
                  </a:cxn>
                  <a:cxn ang="0">
                    <a:pos x="38" y="0"/>
                  </a:cxn>
                </a:cxnLst>
                <a:rect l="0" t="0" r="r" b="b"/>
                <a:pathLst>
                  <a:path w="47" h="63">
                    <a:moveTo>
                      <a:pt x="21" y="24"/>
                    </a:moveTo>
                    <a:lnTo>
                      <a:pt x="17" y="25"/>
                    </a:lnTo>
                    <a:lnTo>
                      <a:pt x="13" y="27"/>
                    </a:lnTo>
                    <a:lnTo>
                      <a:pt x="11" y="31"/>
                    </a:lnTo>
                    <a:lnTo>
                      <a:pt x="9" y="36"/>
                    </a:lnTo>
                    <a:lnTo>
                      <a:pt x="8" y="42"/>
                    </a:lnTo>
                    <a:lnTo>
                      <a:pt x="9" y="47"/>
                    </a:lnTo>
                    <a:lnTo>
                      <a:pt x="11" y="53"/>
                    </a:lnTo>
                    <a:lnTo>
                      <a:pt x="12" y="55"/>
                    </a:lnTo>
                    <a:lnTo>
                      <a:pt x="14" y="57"/>
                    </a:lnTo>
                    <a:lnTo>
                      <a:pt x="15" y="59"/>
                    </a:lnTo>
                    <a:lnTo>
                      <a:pt x="20" y="60"/>
                    </a:lnTo>
                    <a:lnTo>
                      <a:pt x="27" y="58"/>
                    </a:lnTo>
                    <a:lnTo>
                      <a:pt x="33" y="52"/>
                    </a:lnTo>
                    <a:lnTo>
                      <a:pt x="33" y="29"/>
                    </a:lnTo>
                    <a:lnTo>
                      <a:pt x="27" y="25"/>
                    </a:lnTo>
                    <a:lnTo>
                      <a:pt x="21" y="24"/>
                    </a:lnTo>
                    <a:close/>
                    <a:moveTo>
                      <a:pt x="38" y="0"/>
                    </a:moveTo>
                    <a:lnTo>
                      <a:pt x="41" y="0"/>
                    </a:lnTo>
                    <a:lnTo>
                      <a:pt x="41" y="55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7" y="60"/>
                    </a:lnTo>
                    <a:lnTo>
                      <a:pt x="47" y="63"/>
                    </a:lnTo>
                    <a:lnTo>
                      <a:pt x="33" y="63"/>
                    </a:lnTo>
                    <a:lnTo>
                      <a:pt x="33" y="57"/>
                    </a:lnTo>
                    <a:lnTo>
                      <a:pt x="26" y="62"/>
                    </a:lnTo>
                    <a:lnTo>
                      <a:pt x="18" y="63"/>
                    </a:lnTo>
                    <a:lnTo>
                      <a:pt x="11" y="62"/>
                    </a:lnTo>
                    <a:lnTo>
                      <a:pt x="6" y="59"/>
                    </a:lnTo>
                    <a:lnTo>
                      <a:pt x="3" y="55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7" y="24"/>
                    </a:lnTo>
                    <a:lnTo>
                      <a:pt x="12" y="21"/>
                    </a:lnTo>
                    <a:lnTo>
                      <a:pt x="19" y="20"/>
                    </a:lnTo>
                    <a:lnTo>
                      <a:pt x="26" y="21"/>
                    </a:lnTo>
                    <a:lnTo>
                      <a:pt x="33" y="25"/>
                    </a:lnTo>
                    <a:lnTo>
                      <a:pt x="33" y="11"/>
                    </a:lnTo>
                    <a:lnTo>
                      <a:pt x="31" y="7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32" y="2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79" name="Freeform 439"/>
              <p:cNvSpPr>
                <a:spLocks noEditPoints="1"/>
              </p:cNvSpPr>
              <p:nvPr/>
            </p:nvSpPr>
            <p:spPr bwMode="auto">
              <a:xfrm>
                <a:off x="3913" y="2310"/>
                <a:ext cx="39" cy="4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4" y="5"/>
                  </a:cxn>
                  <a:cxn ang="0">
                    <a:pos x="11" y="8"/>
                  </a:cxn>
                  <a:cxn ang="0">
                    <a:pos x="9" y="14"/>
                  </a:cxn>
                  <a:cxn ang="0">
                    <a:pos x="30" y="14"/>
                  </a:cxn>
                  <a:cxn ang="0">
                    <a:pos x="28" y="8"/>
                  </a:cxn>
                  <a:cxn ang="0">
                    <a:pos x="25" y="5"/>
                  </a:cxn>
                  <a:cxn ang="0">
                    <a:pos x="19" y="3"/>
                  </a:cxn>
                  <a:cxn ang="0">
                    <a:pos x="20" y="0"/>
                  </a:cxn>
                  <a:cxn ang="0">
                    <a:pos x="27" y="1"/>
                  </a:cxn>
                  <a:cxn ang="0">
                    <a:pos x="33" y="5"/>
                  </a:cxn>
                  <a:cxn ang="0">
                    <a:pos x="37" y="10"/>
                  </a:cxn>
                  <a:cxn ang="0">
                    <a:pos x="39" y="18"/>
                  </a:cxn>
                  <a:cxn ang="0">
                    <a:pos x="9" y="18"/>
                  </a:cxn>
                  <a:cxn ang="0">
                    <a:pos x="9" y="26"/>
                  </a:cxn>
                  <a:cxn ang="0">
                    <a:pos x="11" y="31"/>
                  </a:cxn>
                  <a:cxn ang="0">
                    <a:pos x="14" y="36"/>
                  </a:cxn>
                  <a:cxn ang="0">
                    <a:pos x="18" y="39"/>
                  </a:cxn>
                  <a:cxn ang="0">
                    <a:pos x="23" y="40"/>
                  </a:cxn>
                  <a:cxn ang="0">
                    <a:pos x="28" y="39"/>
                  </a:cxn>
                  <a:cxn ang="0">
                    <a:pos x="32" y="36"/>
                  </a:cxn>
                  <a:cxn ang="0">
                    <a:pos x="36" y="31"/>
                  </a:cxn>
                  <a:cxn ang="0">
                    <a:pos x="39" y="33"/>
                  </a:cxn>
                  <a:cxn ang="0">
                    <a:pos x="34" y="39"/>
                  </a:cxn>
                  <a:cxn ang="0">
                    <a:pos x="28" y="42"/>
                  </a:cxn>
                  <a:cxn ang="0">
                    <a:pos x="21" y="43"/>
                  </a:cxn>
                  <a:cxn ang="0">
                    <a:pos x="14" y="43"/>
                  </a:cxn>
                  <a:cxn ang="0">
                    <a:pos x="7" y="40"/>
                  </a:cxn>
                  <a:cxn ang="0">
                    <a:pos x="3" y="35"/>
                  </a:cxn>
                  <a:cxn ang="0">
                    <a:pos x="0" y="28"/>
                  </a:cxn>
                  <a:cxn ang="0">
                    <a:pos x="0" y="21"/>
                  </a:cxn>
                  <a:cxn ang="0">
                    <a:pos x="1" y="13"/>
                  </a:cxn>
                  <a:cxn ang="0">
                    <a:pos x="5" y="6"/>
                  </a:cxn>
                  <a:cxn ang="0">
                    <a:pos x="9" y="3"/>
                  </a:cxn>
                  <a:cxn ang="0">
                    <a:pos x="14" y="0"/>
                  </a:cxn>
                  <a:cxn ang="0">
                    <a:pos x="20" y="0"/>
                  </a:cxn>
                </a:cxnLst>
                <a:rect l="0" t="0" r="r" b="b"/>
                <a:pathLst>
                  <a:path w="39" h="43">
                    <a:moveTo>
                      <a:pt x="19" y="3"/>
                    </a:moveTo>
                    <a:lnTo>
                      <a:pt x="14" y="5"/>
                    </a:lnTo>
                    <a:lnTo>
                      <a:pt x="11" y="8"/>
                    </a:lnTo>
                    <a:lnTo>
                      <a:pt x="9" y="14"/>
                    </a:lnTo>
                    <a:lnTo>
                      <a:pt x="30" y="14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19" y="3"/>
                    </a:lnTo>
                    <a:close/>
                    <a:moveTo>
                      <a:pt x="20" y="0"/>
                    </a:moveTo>
                    <a:lnTo>
                      <a:pt x="27" y="1"/>
                    </a:lnTo>
                    <a:lnTo>
                      <a:pt x="33" y="5"/>
                    </a:lnTo>
                    <a:lnTo>
                      <a:pt x="37" y="10"/>
                    </a:lnTo>
                    <a:lnTo>
                      <a:pt x="39" y="18"/>
                    </a:lnTo>
                    <a:lnTo>
                      <a:pt x="9" y="18"/>
                    </a:lnTo>
                    <a:lnTo>
                      <a:pt x="9" y="26"/>
                    </a:lnTo>
                    <a:lnTo>
                      <a:pt x="11" y="31"/>
                    </a:lnTo>
                    <a:lnTo>
                      <a:pt x="14" y="36"/>
                    </a:lnTo>
                    <a:lnTo>
                      <a:pt x="18" y="39"/>
                    </a:lnTo>
                    <a:lnTo>
                      <a:pt x="23" y="40"/>
                    </a:lnTo>
                    <a:lnTo>
                      <a:pt x="28" y="39"/>
                    </a:lnTo>
                    <a:lnTo>
                      <a:pt x="32" y="36"/>
                    </a:lnTo>
                    <a:lnTo>
                      <a:pt x="36" y="31"/>
                    </a:lnTo>
                    <a:lnTo>
                      <a:pt x="39" y="33"/>
                    </a:lnTo>
                    <a:lnTo>
                      <a:pt x="34" y="39"/>
                    </a:lnTo>
                    <a:lnTo>
                      <a:pt x="28" y="42"/>
                    </a:lnTo>
                    <a:lnTo>
                      <a:pt x="21" y="43"/>
                    </a:lnTo>
                    <a:lnTo>
                      <a:pt x="14" y="43"/>
                    </a:lnTo>
                    <a:lnTo>
                      <a:pt x="7" y="40"/>
                    </a:lnTo>
                    <a:lnTo>
                      <a:pt x="3" y="35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1" y="13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80" name="Freeform 440"/>
              <p:cNvSpPr>
                <a:spLocks/>
              </p:cNvSpPr>
              <p:nvPr/>
            </p:nvSpPr>
            <p:spPr bwMode="auto">
              <a:xfrm>
                <a:off x="3956" y="2290"/>
                <a:ext cx="23" cy="63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0"/>
                  </a:cxn>
                  <a:cxn ang="0">
                    <a:pos x="15" y="53"/>
                  </a:cxn>
                  <a:cxn ang="0">
                    <a:pos x="16" y="55"/>
                  </a:cxn>
                  <a:cxn ang="0">
                    <a:pos x="17" y="57"/>
                  </a:cxn>
                  <a:cxn ang="0">
                    <a:pos x="17" y="59"/>
                  </a:cxn>
                  <a:cxn ang="0">
                    <a:pos x="19" y="60"/>
                  </a:cxn>
                  <a:cxn ang="0">
                    <a:pos x="21" y="60"/>
                  </a:cxn>
                  <a:cxn ang="0">
                    <a:pos x="23" y="60"/>
                  </a:cxn>
                  <a:cxn ang="0">
                    <a:pos x="23" y="63"/>
                  </a:cxn>
                  <a:cxn ang="0">
                    <a:pos x="0" y="63"/>
                  </a:cxn>
                  <a:cxn ang="0">
                    <a:pos x="0" y="60"/>
                  </a:cxn>
                  <a:cxn ang="0">
                    <a:pos x="2" y="60"/>
                  </a:cxn>
                  <a:cxn ang="0">
                    <a:pos x="4" y="60"/>
                  </a:cxn>
                  <a:cxn ang="0">
                    <a:pos x="6" y="59"/>
                  </a:cxn>
                  <a:cxn ang="0">
                    <a:pos x="6" y="57"/>
                  </a:cxn>
                  <a:cxn ang="0">
                    <a:pos x="7" y="55"/>
                  </a:cxn>
                  <a:cxn ang="0">
                    <a:pos x="7" y="16"/>
                  </a:cxn>
                  <a:cxn ang="0">
                    <a:pos x="7" y="11"/>
                  </a:cxn>
                  <a:cxn ang="0">
                    <a:pos x="6" y="7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2" y="0"/>
                  </a:cxn>
                </a:cxnLst>
                <a:rect l="0" t="0" r="r" b="b"/>
                <a:pathLst>
                  <a:path w="23" h="63">
                    <a:moveTo>
                      <a:pt x="12" y="0"/>
                    </a:moveTo>
                    <a:lnTo>
                      <a:pt x="15" y="0"/>
                    </a:lnTo>
                    <a:lnTo>
                      <a:pt x="15" y="53"/>
                    </a:lnTo>
                    <a:lnTo>
                      <a:pt x="16" y="55"/>
                    </a:lnTo>
                    <a:lnTo>
                      <a:pt x="17" y="57"/>
                    </a:lnTo>
                    <a:lnTo>
                      <a:pt x="17" y="59"/>
                    </a:lnTo>
                    <a:lnTo>
                      <a:pt x="19" y="60"/>
                    </a:lnTo>
                    <a:lnTo>
                      <a:pt x="21" y="60"/>
                    </a:lnTo>
                    <a:lnTo>
                      <a:pt x="23" y="60"/>
                    </a:lnTo>
                    <a:lnTo>
                      <a:pt x="23" y="63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4" y="60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7" y="55"/>
                    </a:lnTo>
                    <a:lnTo>
                      <a:pt x="7" y="16"/>
                    </a:lnTo>
                    <a:lnTo>
                      <a:pt x="7" y="11"/>
                    </a:lnTo>
                    <a:lnTo>
                      <a:pt x="6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681" name="Picture 441"/>
              <p:cNvPicPr>
                <a:picLocks noChangeAspect="1" noChangeArrowheads="1"/>
              </p:cNvPicPr>
              <p:nvPr/>
            </p:nvPicPr>
            <p:blipFill>
              <a:blip r:embed="rId38" cstate="print"/>
              <a:srcRect/>
              <a:stretch>
                <a:fillRect/>
              </a:stretch>
            </p:blipFill>
            <p:spPr bwMode="auto">
              <a:xfrm>
                <a:off x="4255" y="226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682" name="Picture 442"/>
              <p:cNvPicPr>
                <a:picLocks noChangeAspect="1" noChangeArrowheads="1"/>
              </p:cNvPicPr>
              <p:nvPr/>
            </p:nvPicPr>
            <p:blipFill>
              <a:blip r:embed="rId39" cstate="print"/>
              <a:srcRect/>
              <a:stretch>
                <a:fillRect/>
              </a:stretch>
            </p:blipFill>
            <p:spPr bwMode="auto">
              <a:xfrm>
                <a:off x="4255" y="226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683" name="Freeform 443"/>
              <p:cNvSpPr>
                <a:spLocks noEditPoints="1"/>
              </p:cNvSpPr>
              <p:nvPr/>
            </p:nvSpPr>
            <p:spPr bwMode="auto">
              <a:xfrm>
                <a:off x="4323" y="2294"/>
                <a:ext cx="50" cy="59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5" y="55"/>
                  </a:cxn>
                  <a:cxn ang="0">
                    <a:pos x="42" y="55"/>
                  </a:cxn>
                  <a:cxn ang="0">
                    <a:pos x="23" y="7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50" y="55"/>
                  </a:cxn>
                  <a:cxn ang="0">
                    <a:pos x="50" y="59"/>
                  </a:cxn>
                  <a:cxn ang="0">
                    <a:pos x="0" y="59"/>
                  </a:cxn>
                  <a:cxn ang="0">
                    <a:pos x="0" y="55"/>
                  </a:cxn>
                  <a:cxn ang="0">
                    <a:pos x="22" y="0"/>
                  </a:cxn>
                </a:cxnLst>
                <a:rect l="0" t="0" r="r" b="b"/>
                <a:pathLst>
                  <a:path w="50" h="59">
                    <a:moveTo>
                      <a:pt x="23" y="7"/>
                    </a:moveTo>
                    <a:lnTo>
                      <a:pt x="5" y="55"/>
                    </a:lnTo>
                    <a:lnTo>
                      <a:pt x="42" y="55"/>
                    </a:lnTo>
                    <a:lnTo>
                      <a:pt x="23" y="7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50" y="55"/>
                    </a:lnTo>
                    <a:lnTo>
                      <a:pt x="50" y="59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84" name="Freeform 444"/>
              <p:cNvSpPr>
                <a:spLocks/>
              </p:cNvSpPr>
              <p:nvPr/>
            </p:nvSpPr>
            <p:spPr bwMode="auto">
              <a:xfrm>
                <a:off x="4377" y="2311"/>
                <a:ext cx="37" cy="4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6" y="2"/>
                  </a:cxn>
                  <a:cxn ang="0">
                    <a:pos x="29" y="3"/>
                  </a:cxn>
                  <a:cxn ang="0">
                    <a:pos x="31" y="4"/>
                  </a:cxn>
                  <a:cxn ang="0">
                    <a:pos x="32" y="6"/>
                  </a:cxn>
                  <a:cxn ang="0">
                    <a:pos x="32" y="9"/>
                  </a:cxn>
                  <a:cxn ang="0">
                    <a:pos x="31" y="10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7" y="11"/>
                  </a:cxn>
                  <a:cxn ang="0">
                    <a:pos x="25" y="10"/>
                  </a:cxn>
                  <a:cxn ang="0">
                    <a:pos x="20" y="5"/>
                  </a:cxn>
                  <a:cxn ang="0">
                    <a:pos x="18" y="4"/>
                  </a:cxn>
                  <a:cxn ang="0">
                    <a:pos x="14" y="4"/>
                  </a:cxn>
                  <a:cxn ang="0">
                    <a:pos x="10" y="7"/>
                  </a:cxn>
                  <a:cxn ang="0">
                    <a:pos x="10" y="8"/>
                  </a:cxn>
                  <a:cxn ang="0">
                    <a:pos x="9" y="11"/>
                  </a:cxn>
                  <a:cxn ang="0">
                    <a:pos x="10" y="15"/>
                  </a:cxn>
                  <a:cxn ang="0">
                    <a:pos x="15" y="18"/>
                  </a:cxn>
                  <a:cxn ang="0">
                    <a:pos x="21" y="19"/>
                  </a:cxn>
                  <a:cxn ang="0">
                    <a:pos x="23" y="19"/>
                  </a:cxn>
                  <a:cxn ang="0">
                    <a:pos x="23" y="23"/>
                  </a:cxn>
                  <a:cxn ang="0">
                    <a:pos x="16" y="23"/>
                  </a:cxn>
                  <a:cxn ang="0">
                    <a:pos x="12" y="24"/>
                  </a:cxn>
                  <a:cxn ang="0">
                    <a:pos x="9" y="26"/>
                  </a:cxn>
                  <a:cxn ang="0">
                    <a:pos x="8" y="31"/>
                  </a:cxn>
                  <a:cxn ang="0">
                    <a:pos x="9" y="34"/>
                  </a:cxn>
                  <a:cxn ang="0">
                    <a:pos x="12" y="37"/>
                  </a:cxn>
                  <a:cxn ang="0">
                    <a:pos x="15" y="38"/>
                  </a:cxn>
                  <a:cxn ang="0">
                    <a:pos x="19" y="39"/>
                  </a:cxn>
                  <a:cxn ang="0">
                    <a:pos x="24" y="38"/>
                  </a:cxn>
                  <a:cxn ang="0">
                    <a:pos x="30" y="35"/>
                  </a:cxn>
                  <a:cxn ang="0">
                    <a:pos x="35" y="30"/>
                  </a:cxn>
                  <a:cxn ang="0">
                    <a:pos x="37" y="32"/>
                  </a:cxn>
                  <a:cxn ang="0">
                    <a:pos x="35" y="36"/>
                  </a:cxn>
                  <a:cxn ang="0">
                    <a:pos x="32" y="38"/>
                  </a:cxn>
                  <a:cxn ang="0">
                    <a:pos x="29" y="40"/>
                  </a:cxn>
                  <a:cxn ang="0">
                    <a:pos x="24" y="42"/>
                  </a:cxn>
                  <a:cxn ang="0">
                    <a:pos x="17" y="43"/>
                  </a:cxn>
                  <a:cxn ang="0">
                    <a:pos x="11" y="42"/>
                  </a:cxn>
                  <a:cxn ang="0">
                    <a:pos x="5" y="40"/>
                  </a:cxn>
                  <a:cxn ang="0">
                    <a:pos x="1" y="36"/>
                  </a:cxn>
                  <a:cxn ang="0">
                    <a:pos x="0" y="31"/>
                  </a:cxn>
                  <a:cxn ang="0">
                    <a:pos x="1" y="26"/>
                  </a:cxn>
                  <a:cxn ang="0">
                    <a:pos x="5" y="23"/>
                  </a:cxn>
                  <a:cxn ang="0">
                    <a:pos x="12" y="20"/>
                  </a:cxn>
                  <a:cxn ang="0">
                    <a:pos x="6" y="18"/>
                  </a:cxn>
                  <a:cxn ang="0">
                    <a:pos x="2" y="15"/>
                  </a:cxn>
                  <a:cxn ang="0">
                    <a:pos x="1" y="10"/>
                  </a:cxn>
                  <a:cxn ang="0">
                    <a:pos x="3" y="6"/>
                  </a:cxn>
                  <a:cxn ang="0">
                    <a:pos x="6" y="2"/>
                  </a:cxn>
                  <a:cxn ang="0">
                    <a:pos x="11" y="0"/>
                  </a:cxn>
                  <a:cxn ang="0">
                    <a:pos x="17" y="0"/>
                  </a:cxn>
                </a:cxnLst>
                <a:rect l="0" t="0" r="r" b="b"/>
                <a:pathLst>
                  <a:path w="37" h="43">
                    <a:moveTo>
                      <a:pt x="17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7" y="11"/>
                    </a:lnTo>
                    <a:lnTo>
                      <a:pt x="25" y="10"/>
                    </a:lnTo>
                    <a:lnTo>
                      <a:pt x="20" y="5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10" y="15"/>
                    </a:lnTo>
                    <a:lnTo>
                      <a:pt x="15" y="18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16" y="23"/>
                    </a:lnTo>
                    <a:lnTo>
                      <a:pt x="12" y="24"/>
                    </a:lnTo>
                    <a:lnTo>
                      <a:pt x="9" y="26"/>
                    </a:lnTo>
                    <a:lnTo>
                      <a:pt x="8" y="31"/>
                    </a:lnTo>
                    <a:lnTo>
                      <a:pt x="9" y="34"/>
                    </a:lnTo>
                    <a:lnTo>
                      <a:pt x="12" y="37"/>
                    </a:lnTo>
                    <a:lnTo>
                      <a:pt x="15" y="38"/>
                    </a:lnTo>
                    <a:lnTo>
                      <a:pt x="19" y="39"/>
                    </a:lnTo>
                    <a:lnTo>
                      <a:pt x="24" y="38"/>
                    </a:lnTo>
                    <a:lnTo>
                      <a:pt x="30" y="35"/>
                    </a:lnTo>
                    <a:lnTo>
                      <a:pt x="35" y="30"/>
                    </a:lnTo>
                    <a:lnTo>
                      <a:pt x="37" y="32"/>
                    </a:lnTo>
                    <a:lnTo>
                      <a:pt x="35" y="36"/>
                    </a:lnTo>
                    <a:lnTo>
                      <a:pt x="32" y="38"/>
                    </a:lnTo>
                    <a:lnTo>
                      <a:pt x="29" y="40"/>
                    </a:lnTo>
                    <a:lnTo>
                      <a:pt x="24" y="42"/>
                    </a:lnTo>
                    <a:lnTo>
                      <a:pt x="17" y="43"/>
                    </a:lnTo>
                    <a:lnTo>
                      <a:pt x="11" y="42"/>
                    </a:lnTo>
                    <a:lnTo>
                      <a:pt x="5" y="40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5" y="23"/>
                    </a:lnTo>
                    <a:lnTo>
                      <a:pt x="12" y="20"/>
                    </a:lnTo>
                    <a:lnTo>
                      <a:pt x="6" y="18"/>
                    </a:lnTo>
                    <a:lnTo>
                      <a:pt x="2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85" name="Freeform 445"/>
              <p:cNvSpPr>
                <a:spLocks noEditPoints="1"/>
              </p:cNvSpPr>
              <p:nvPr/>
            </p:nvSpPr>
            <p:spPr bwMode="auto">
              <a:xfrm>
                <a:off x="4418" y="2290"/>
                <a:ext cx="42" cy="64"/>
              </a:xfrm>
              <a:custGeom>
                <a:avLst/>
                <a:gdLst/>
                <a:ahLst/>
                <a:cxnLst>
                  <a:cxn ang="0">
                    <a:pos x="17" y="26"/>
                  </a:cxn>
                  <a:cxn ang="0">
                    <a:pos x="10" y="33"/>
                  </a:cxn>
                  <a:cxn ang="0">
                    <a:pos x="9" y="42"/>
                  </a:cxn>
                  <a:cxn ang="0">
                    <a:pos x="12" y="55"/>
                  </a:cxn>
                  <a:cxn ang="0">
                    <a:pos x="21" y="60"/>
                  </a:cxn>
                  <a:cxn ang="0">
                    <a:pos x="29" y="57"/>
                  </a:cxn>
                  <a:cxn ang="0">
                    <a:pos x="33" y="48"/>
                  </a:cxn>
                  <a:cxn ang="0">
                    <a:pos x="33" y="36"/>
                  </a:cxn>
                  <a:cxn ang="0">
                    <a:pos x="26" y="26"/>
                  </a:cxn>
                  <a:cxn ang="0">
                    <a:pos x="21" y="0"/>
                  </a:cxn>
                  <a:cxn ang="0">
                    <a:pos x="28" y="1"/>
                  </a:cxn>
                  <a:cxn ang="0">
                    <a:pos x="33" y="4"/>
                  </a:cxn>
                  <a:cxn ang="0">
                    <a:pos x="36" y="7"/>
                  </a:cxn>
                  <a:cxn ang="0">
                    <a:pos x="36" y="11"/>
                  </a:cxn>
                  <a:cxn ang="0">
                    <a:pos x="32" y="12"/>
                  </a:cxn>
                  <a:cxn ang="0">
                    <a:pos x="26" y="7"/>
                  </a:cxn>
                  <a:cxn ang="0">
                    <a:pos x="23" y="5"/>
                  </a:cxn>
                  <a:cxn ang="0">
                    <a:pos x="15" y="7"/>
                  </a:cxn>
                  <a:cxn ang="0">
                    <a:pos x="13" y="10"/>
                  </a:cxn>
                  <a:cxn ang="0">
                    <a:pos x="17" y="18"/>
                  </a:cxn>
                  <a:cxn ang="0">
                    <a:pos x="23" y="20"/>
                  </a:cxn>
                  <a:cxn ang="0">
                    <a:pos x="32" y="24"/>
                  </a:cxn>
                  <a:cxn ang="0">
                    <a:pos x="40" y="34"/>
                  </a:cxn>
                  <a:cxn ang="0">
                    <a:pos x="41" y="50"/>
                  </a:cxn>
                  <a:cxn ang="0">
                    <a:pos x="34" y="60"/>
                  </a:cxn>
                  <a:cxn ang="0">
                    <a:pos x="21" y="64"/>
                  </a:cxn>
                  <a:cxn ang="0">
                    <a:pos x="8" y="60"/>
                  </a:cxn>
                  <a:cxn ang="0">
                    <a:pos x="1" y="50"/>
                  </a:cxn>
                  <a:cxn ang="0">
                    <a:pos x="2" y="34"/>
                  </a:cxn>
                  <a:cxn ang="0">
                    <a:pos x="15" y="23"/>
                  </a:cxn>
                  <a:cxn ang="0">
                    <a:pos x="6" y="17"/>
                  </a:cxn>
                  <a:cxn ang="0">
                    <a:pos x="6" y="7"/>
                  </a:cxn>
                  <a:cxn ang="0">
                    <a:pos x="15" y="1"/>
                  </a:cxn>
                </a:cxnLst>
                <a:rect l="0" t="0" r="r" b="b"/>
                <a:pathLst>
                  <a:path w="42" h="64">
                    <a:moveTo>
                      <a:pt x="21" y="25"/>
                    </a:moveTo>
                    <a:lnTo>
                      <a:pt x="17" y="26"/>
                    </a:lnTo>
                    <a:lnTo>
                      <a:pt x="13" y="28"/>
                    </a:lnTo>
                    <a:lnTo>
                      <a:pt x="10" y="33"/>
                    </a:lnTo>
                    <a:lnTo>
                      <a:pt x="9" y="37"/>
                    </a:lnTo>
                    <a:lnTo>
                      <a:pt x="9" y="42"/>
                    </a:lnTo>
                    <a:lnTo>
                      <a:pt x="9" y="49"/>
                    </a:lnTo>
                    <a:lnTo>
                      <a:pt x="12" y="55"/>
                    </a:lnTo>
                    <a:lnTo>
                      <a:pt x="15" y="59"/>
                    </a:lnTo>
                    <a:lnTo>
                      <a:pt x="21" y="60"/>
                    </a:lnTo>
                    <a:lnTo>
                      <a:pt x="26" y="59"/>
                    </a:lnTo>
                    <a:lnTo>
                      <a:pt x="29" y="57"/>
                    </a:lnTo>
                    <a:lnTo>
                      <a:pt x="32" y="53"/>
                    </a:lnTo>
                    <a:lnTo>
                      <a:pt x="33" y="48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1" y="30"/>
                    </a:lnTo>
                    <a:lnTo>
                      <a:pt x="26" y="26"/>
                    </a:lnTo>
                    <a:lnTo>
                      <a:pt x="21" y="25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8" y="1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6" y="10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9"/>
                    </a:lnTo>
                    <a:lnTo>
                      <a:pt x="26" y="7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19" y="5"/>
                    </a:lnTo>
                    <a:lnTo>
                      <a:pt x="15" y="7"/>
                    </a:lnTo>
                    <a:lnTo>
                      <a:pt x="14" y="9"/>
                    </a:lnTo>
                    <a:lnTo>
                      <a:pt x="13" y="10"/>
                    </a:lnTo>
                    <a:lnTo>
                      <a:pt x="13" y="15"/>
                    </a:lnTo>
                    <a:lnTo>
                      <a:pt x="17" y="18"/>
                    </a:lnTo>
                    <a:lnTo>
                      <a:pt x="20" y="20"/>
                    </a:lnTo>
                    <a:lnTo>
                      <a:pt x="23" y="20"/>
                    </a:lnTo>
                    <a:lnTo>
                      <a:pt x="28" y="22"/>
                    </a:lnTo>
                    <a:lnTo>
                      <a:pt x="32" y="24"/>
                    </a:lnTo>
                    <a:lnTo>
                      <a:pt x="37" y="28"/>
                    </a:lnTo>
                    <a:lnTo>
                      <a:pt x="40" y="34"/>
                    </a:lnTo>
                    <a:lnTo>
                      <a:pt x="42" y="42"/>
                    </a:lnTo>
                    <a:lnTo>
                      <a:pt x="41" y="50"/>
                    </a:lnTo>
                    <a:lnTo>
                      <a:pt x="38" y="55"/>
                    </a:lnTo>
                    <a:lnTo>
                      <a:pt x="34" y="60"/>
                    </a:lnTo>
                    <a:lnTo>
                      <a:pt x="28" y="63"/>
                    </a:lnTo>
                    <a:lnTo>
                      <a:pt x="21" y="64"/>
                    </a:lnTo>
                    <a:lnTo>
                      <a:pt x="13" y="63"/>
                    </a:lnTo>
                    <a:lnTo>
                      <a:pt x="8" y="60"/>
                    </a:lnTo>
                    <a:lnTo>
                      <a:pt x="4" y="55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2" y="34"/>
                    </a:lnTo>
                    <a:lnTo>
                      <a:pt x="7" y="28"/>
                    </a:lnTo>
                    <a:lnTo>
                      <a:pt x="15" y="23"/>
                    </a:lnTo>
                    <a:lnTo>
                      <a:pt x="9" y="20"/>
                    </a:lnTo>
                    <a:lnTo>
                      <a:pt x="6" y="17"/>
                    </a:lnTo>
                    <a:lnTo>
                      <a:pt x="5" y="13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86" name="Freeform 446"/>
              <p:cNvSpPr>
                <a:spLocks noEditPoints="1"/>
              </p:cNvSpPr>
              <p:nvPr/>
            </p:nvSpPr>
            <p:spPr bwMode="auto">
              <a:xfrm>
                <a:off x="4467" y="2310"/>
                <a:ext cx="42" cy="43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16" y="5"/>
                  </a:cxn>
                  <a:cxn ang="0">
                    <a:pos x="13" y="7"/>
                  </a:cxn>
                  <a:cxn ang="0">
                    <a:pos x="10" y="11"/>
                  </a:cxn>
                  <a:cxn ang="0">
                    <a:pos x="9" y="16"/>
                  </a:cxn>
                  <a:cxn ang="0">
                    <a:pos x="9" y="22"/>
                  </a:cxn>
                  <a:cxn ang="0">
                    <a:pos x="9" y="27"/>
                  </a:cxn>
                  <a:cxn ang="0">
                    <a:pos x="10" y="33"/>
                  </a:cxn>
                  <a:cxn ang="0">
                    <a:pos x="13" y="37"/>
                  </a:cxn>
                  <a:cxn ang="0">
                    <a:pos x="16" y="39"/>
                  </a:cxn>
                  <a:cxn ang="0">
                    <a:pos x="21" y="40"/>
                  </a:cxn>
                  <a:cxn ang="0">
                    <a:pos x="26" y="39"/>
                  </a:cxn>
                  <a:cxn ang="0">
                    <a:pos x="31" y="35"/>
                  </a:cxn>
                  <a:cxn ang="0">
                    <a:pos x="33" y="29"/>
                  </a:cxn>
                  <a:cxn ang="0">
                    <a:pos x="33" y="22"/>
                  </a:cxn>
                  <a:cxn ang="0">
                    <a:pos x="33" y="17"/>
                  </a:cxn>
                  <a:cxn ang="0">
                    <a:pos x="31" y="11"/>
                  </a:cxn>
                  <a:cxn ang="0">
                    <a:pos x="29" y="7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2" y="3"/>
                  </a:cxn>
                  <a:cxn ang="0">
                    <a:pos x="36" y="6"/>
                  </a:cxn>
                  <a:cxn ang="0">
                    <a:pos x="41" y="13"/>
                  </a:cxn>
                  <a:cxn ang="0">
                    <a:pos x="42" y="22"/>
                  </a:cxn>
                  <a:cxn ang="0">
                    <a:pos x="41" y="29"/>
                  </a:cxn>
                  <a:cxn ang="0">
                    <a:pos x="38" y="35"/>
                  </a:cxn>
                  <a:cxn ang="0">
                    <a:pos x="34" y="40"/>
                  </a:cxn>
                  <a:cxn ang="0">
                    <a:pos x="28" y="43"/>
                  </a:cxn>
                  <a:cxn ang="0">
                    <a:pos x="21" y="43"/>
                  </a:cxn>
                  <a:cxn ang="0">
                    <a:pos x="12" y="42"/>
                  </a:cxn>
                  <a:cxn ang="0">
                    <a:pos x="6" y="38"/>
                  </a:cxn>
                  <a:cxn ang="0">
                    <a:pos x="1" y="31"/>
                  </a:cxn>
                  <a:cxn ang="0">
                    <a:pos x="0" y="22"/>
                  </a:cxn>
                  <a:cxn ang="0">
                    <a:pos x="1" y="14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21" y="0"/>
                  </a:cxn>
                </a:cxnLst>
                <a:rect l="0" t="0" r="r" b="b"/>
                <a:pathLst>
                  <a:path w="42" h="43">
                    <a:moveTo>
                      <a:pt x="21" y="3"/>
                    </a:moveTo>
                    <a:lnTo>
                      <a:pt x="16" y="5"/>
                    </a:lnTo>
                    <a:lnTo>
                      <a:pt x="13" y="7"/>
                    </a:lnTo>
                    <a:lnTo>
                      <a:pt x="10" y="11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13" y="37"/>
                    </a:lnTo>
                    <a:lnTo>
                      <a:pt x="16" y="39"/>
                    </a:lnTo>
                    <a:lnTo>
                      <a:pt x="21" y="40"/>
                    </a:lnTo>
                    <a:lnTo>
                      <a:pt x="26" y="39"/>
                    </a:lnTo>
                    <a:lnTo>
                      <a:pt x="31" y="35"/>
                    </a:lnTo>
                    <a:lnTo>
                      <a:pt x="33" y="29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1" y="11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1" y="3"/>
                    </a:lnTo>
                    <a:close/>
                    <a:moveTo>
                      <a:pt x="21" y="0"/>
                    </a:moveTo>
                    <a:lnTo>
                      <a:pt x="27" y="0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1" y="13"/>
                    </a:lnTo>
                    <a:lnTo>
                      <a:pt x="42" y="22"/>
                    </a:lnTo>
                    <a:lnTo>
                      <a:pt x="41" y="29"/>
                    </a:lnTo>
                    <a:lnTo>
                      <a:pt x="38" y="35"/>
                    </a:lnTo>
                    <a:lnTo>
                      <a:pt x="34" y="40"/>
                    </a:lnTo>
                    <a:lnTo>
                      <a:pt x="28" y="43"/>
                    </a:lnTo>
                    <a:lnTo>
                      <a:pt x="21" y="43"/>
                    </a:lnTo>
                    <a:lnTo>
                      <a:pt x="12" y="42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lnTo>
                      <a:pt x="1" y="14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87" name="Freeform 447"/>
              <p:cNvSpPr>
                <a:spLocks/>
              </p:cNvSpPr>
              <p:nvPr/>
            </p:nvSpPr>
            <p:spPr bwMode="auto">
              <a:xfrm>
                <a:off x="4513" y="2311"/>
                <a:ext cx="56" cy="61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27"/>
                  </a:cxn>
                  <a:cxn ang="0">
                    <a:pos x="17" y="33"/>
                  </a:cxn>
                  <a:cxn ang="0">
                    <a:pos x="20" y="36"/>
                  </a:cxn>
                  <a:cxn ang="0">
                    <a:pos x="25" y="38"/>
                  </a:cxn>
                  <a:cxn ang="0">
                    <a:pos x="33" y="36"/>
                  </a:cxn>
                  <a:cxn ang="0">
                    <a:pos x="41" y="31"/>
                  </a:cxn>
                  <a:cxn ang="0">
                    <a:pos x="41" y="7"/>
                  </a:cxn>
                  <a:cxn ang="0">
                    <a:pos x="41" y="6"/>
                  </a:cxn>
                  <a:cxn ang="0">
                    <a:pos x="38" y="5"/>
                  </a:cxn>
                  <a:cxn ang="0">
                    <a:pos x="36" y="4"/>
                  </a:cxn>
                  <a:cxn ang="0">
                    <a:pos x="33" y="4"/>
                  </a:cxn>
                  <a:cxn ang="0">
                    <a:pos x="33" y="1"/>
                  </a:cxn>
                  <a:cxn ang="0">
                    <a:pos x="49" y="0"/>
                  </a:cxn>
                  <a:cxn ang="0">
                    <a:pos x="49" y="34"/>
                  </a:cxn>
                  <a:cxn ang="0">
                    <a:pos x="49" y="36"/>
                  </a:cxn>
                  <a:cxn ang="0">
                    <a:pos x="50" y="37"/>
                  </a:cxn>
                  <a:cxn ang="0">
                    <a:pos x="52" y="38"/>
                  </a:cxn>
                  <a:cxn ang="0">
                    <a:pos x="56" y="38"/>
                  </a:cxn>
                  <a:cxn ang="0">
                    <a:pos x="56" y="42"/>
                  </a:cxn>
                  <a:cxn ang="0">
                    <a:pos x="42" y="42"/>
                  </a:cxn>
                  <a:cxn ang="0">
                    <a:pos x="42" y="34"/>
                  </a:cxn>
                  <a:cxn ang="0">
                    <a:pos x="35" y="39"/>
                  </a:cxn>
                  <a:cxn ang="0">
                    <a:pos x="29" y="42"/>
                  </a:cxn>
                  <a:cxn ang="0">
                    <a:pos x="23" y="43"/>
                  </a:cxn>
                  <a:cxn ang="0">
                    <a:pos x="18" y="42"/>
                  </a:cxn>
                  <a:cxn ang="0">
                    <a:pos x="16" y="41"/>
                  </a:cxn>
                  <a:cxn ang="0">
                    <a:pos x="16" y="61"/>
                  </a:cxn>
                  <a:cxn ang="0">
                    <a:pos x="9" y="61"/>
                  </a:cxn>
                  <a:cxn ang="0">
                    <a:pos x="9" y="8"/>
                  </a:cxn>
                  <a:cxn ang="0">
                    <a:pos x="8" y="6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7" y="0"/>
                  </a:cxn>
                </a:cxnLst>
                <a:rect l="0" t="0" r="r" b="b"/>
                <a:pathLst>
                  <a:path w="56" h="61">
                    <a:moveTo>
                      <a:pt x="17" y="0"/>
                    </a:moveTo>
                    <a:lnTo>
                      <a:pt x="17" y="27"/>
                    </a:lnTo>
                    <a:lnTo>
                      <a:pt x="17" y="33"/>
                    </a:lnTo>
                    <a:lnTo>
                      <a:pt x="20" y="36"/>
                    </a:lnTo>
                    <a:lnTo>
                      <a:pt x="25" y="38"/>
                    </a:lnTo>
                    <a:lnTo>
                      <a:pt x="33" y="36"/>
                    </a:lnTo>
                    <a:lnTo>
                      <a:pt x="41" y="31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33" y="1"/>
                    </a:lnTo>
                    <a:lnTo>
                      <a:pt x="49" y="0"/>
                    </a:lnTo>
                    <a:lnTo>
                      <a:pt x="49" y="34"/>
                    </a:lnTo>
                    <a:lnTo>
                      <a:pt x="49" y="36"/>
                    </a:lnTo>
                    <a:lnTo>
                      <a:pt x="50" y="37"/>
                    </a:lnTo>
                    <a:lnTo>
                      <a:pt x="52" y="38"/>
                    </a:lnTo>
                    <a:lnTo>
                      <a:pt x="56" y="38"/>
                    </a:lnTo>
                    <a:lnTo>
                      <a:pt x="56" y="42"/>
                    </a:lnTo>
                    <a:lnTo>
                      <a:pt x="42" y="42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29" y="42"/>
                    </a:lnTo>
                    <a:lnTo>
                      <a:pt x="23" y="43"/>
                    </a:lnTo>
                    <a:lnTo>
                      <a:pt x="18" y="42"/>
                    </a:lnTo>
                    <a:lnTo>
                      <a:pt x="16" y="41"/>
                    </a:lnTo>
                    <a:lnTo>
                      <a:pt x="16" y="61"/>
                    </a:lnTo>
                    <a:lnTo>
                      <a:pt x="9" y="61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88" name="Freeform 448"/>
              <p:cNvSpPr>
                <a:spLocks noEditPoints="1"/>
              </p:cNvSpPr>
              <p:nvPr/>
            </p:nvSpPr>
            <p:spPr bwMode="auto">
              <a:xfrm>
                <a:off x="4575" y="2289"/>
                <a:ext cx="37" cy="65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29" y="25"/>
                  </a:cxn>
                  <a:cxn ang="0">
                    <a:pos x="32" y="28"/>
                  </a:cxn>
                  <a:cxn ang="0">
                    <a:pos x="31" y="32"/>
                  </a:cxn>
                  <a:cxn ang="0">
                    <a:pos x="28" y="34"/>
                  </a:cxn>
                  <a:cxn ang="0">
                    <a:pos x="25" y="32"/>
                  </a:cxn>
                  <a:cxn ang="0">
                    <a:pos x="20" y="27"/>
                  </a:cxn>
                  <a:cxn ang="0">
                    <a:pos x="14" y="26"/>
                  </a:cxn>
                  <a:cxn ang="0">
                    <a:pos x="10" y="30"/>
                  </a:cxn>
                  <a:cxn ang="0">
                    <a:pos x="10" y="37"/>
                  </a:cxn>
                  <a:cxn ang="0">
                    <a:pos x="21" y="41"/>
                  </a:cxn>
                  <a:cxn ang="0">
                    <a:pos x="23" y="45"/>
                  </a:cxn>
                  <a:cxn ang="0">
                    <a:pos x="12" y="46"/>
                  </a:cxn>
                  <a:cxn ang="0">
                    <a:pos x="8" y="53"/>
                  </a:cxn>
                  <a:cxn ang="0">
                    <a:pos x="11" y="59"/>
                  </a:cxn>
                  <a:cxn ang="0">
                    <a:pos x="18" y="61"/>
                  </a:cxn>
                  <a:cxn ang="0">
                    <a:pos x="30" y="57"/>
                  </a:cxn>
                  <a:cxn ang="0">
                    <a:pos x="37" y="54"/>
                  </a:cxn>
                  <a:cxn ang="0">
                    <a:pos x="32" y="60"/>
                  </a:cxn>
                  <a:cxn ang="0">
                    <a:pos x="23" y="64"/>
                  </a:cxn>
                  <a:cxn ang="0">
                    <a:pos x="11" y="64"/>
                  </a:cxn>
                  <a:cxn ang="0">
                    <a:pos x="1" y="58"/>
                  </a:cxn>
                  <a:cxn ang="0">
                    <a:pos x="1" y="48"/>
                  </a:cxn>
                  <a:cxn ang="0">
                    <a:pos x="12" y="42"/>
                  </a:cxn>
                  <a:cxn ang="0">
                    <a:pos x="2" y="37"/>
                  </a:cxn>
                  <a:cxn ang="0">
                    <a:pos x="2" y="28"/>
                  </a:cxn>
                  <a:cxn ang="0">
                    <a:pos x="11" y="22"/>
                  </a:cxn>
                  <a:cxn ang="0">
                    <a:pos x="18" y="0"/>
                  </a:cxn>
                  <a:cxn ang="0">
                    <a:pos x="23" y="1"/>
                  </a:cxn>
                  <a:cxn ang="0">
                    <a:pos x="23" y="3"/>
                  </a:cxn>
                  <a:cxn ang="0">
                    <a:pos x="21" y="8"/>
                  </a:cxn>
                  <a:cxn ang="0">
                    <a:pos x="15" y="16"/>
                  </a:cxn>
                  <a:cxn ang="0">
                    <a:pos x="15" y="7"/>
                  </a:cxn>
                  <a:cxn ang="0">
                    <a:pos x="17" y="1"/>
                  </a:cxn>
                </a:cxnLst>
                <a:rect l="0" t="0" r="r" b="b"/>
                <a:pathLst>
                  <a:path w="37" h="65">
                    <a:moveTo>
                      <a:pt x="17" y="22"/>
                    </a:moveTo>
                    <a:lnTo>
                      <a:pt x="20" y="22"/>
                    </a:lnTo>
                    <a:lnTo>
                      <a:pt x="23" y="22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2" y="28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25" y="32"/>
                    </a:lnTo>
                    <a:lnTo>
                      <a:pt x="21" y="28"/>
                    </a:lnTo>
                    <a:lnTo>
                      <a:pt x="20" y="27"/>
                    </a:lnTo>
                    <a:lnTo>
                      <a:pt x="18" y="26"/>
                    </a:lnTo>
                    <a:lnTo>
                      <a:pt x="14" y="26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9" y="33"/>
                    </a:lnTo>
                    <a:lnTo>
                      <a:pt x="10" y="37"/>
                    </a:lnTo>
                    <a:lnTo>
                      <a:pt x="15" y="40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5"/>
                    </a:lnTo>
                    <a:lnTo>
                      <a:pt x="16" y="45"/>
                    </a:lnTo>
                    <a:lnTo>
                      <a:pt x="12" y="46"/>
                    </a:lnTo>
                    <a:lnTo>
                      <a:pt x="9" y="48"/>
                    </a:lnTo>
                    <a:lnTo>
                      <a:pt x="8" y="53"/>
                    </a:lnTo>
                    <a:lnTo>
                      <a:pt x="9" y="56"/>
                    </a:lnTo>
                    <a:lnTo>
                      <a:pt x="11" y="59"/>
                    </a:lnTo>
                    <a:lnTo>
                      <a:pt x="15" y="60"/>
                    </a:lnTo>
                    <a:lnTo>
                      <a:pt x="18" y="61"/>
                    </a:lnTo>
                    <a:lnTo>
                      <a:pt x="25" y="60"/>
                    </a:lnTo>
                    <a:lnTo>
                      <a:pt x="30" y="57"/>
                    </a:lnTo>
                    <a:lnTo>
                      <a:pt x="35" y="52"/>
                    </a:lnTo>
                    <a:lnTo>
                      <a:pt x="37" y="54"/>
                    </a:lnTo>
                    <a:lnTo>
                      <a:pt x="34" y="58"/>
                    </a:lnTo>
                    <a:lnTo>
                      <a:pt x="32" y="60"/>
                    </a:lnTo>
                    <a:lnTo>
                      <a:pt x="29" y="62"/>
                    </a:lnTo>
                    <a:lnTo>
                      <a:pt x="23" y="64"/>
                    </a:lnTo>
                    <a:lnTo>
                      <a:pt x="17" y="65"/>
                    </a:lnTo>
                    <a:lnTo>
                      <a:pt x="11" y="64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5" y="45"/>
                    </a:lnTo>
                    <a:lnTo>
                      <a:pt x="12" y="42"/>
                    </a:lnTo>
                    <a:lnTo>
                      <a:pt x="6" y="40"/>
                    </a:lnTo>
                    <a:lnTo>
                      <a:pt x="2" y="37"/>
                    </a:lnTo>
                    <a:lnTo>
                      <a:pt x="1" y="32"/>
                    </a:lnTo>
                    <a:lnTo>
                      <a:pt x="2" y="28"/>
                    </a:lnTo>
                    <a:lnTo>
                      <a:pt x="6" y="24"/>
                    </a:lnTo>
                    <a:lnTo>
                      <a:pt x="11" y="22"/>
                    </a:lnTo>
                    <a:lnTo>
                      <a:pt x="17" y="22"/>
                    </a:lnTo>
                    <a:close/>
                    <a:moveTo>
                      <a:pt x="18" y="0"/>
                    </a:moveTo>
                    <a:lnTo>
                      <a:pt x="22" y="0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5" y="12"/>
                    </a:lnTo>
                    <a:lnTo>
                      <a:pt x="15" y="7"/>
                    </a:lnTo>
                    <a:lnTo>
                      <a:pt x="16" y="3"/>
                    </a:lnTo>
                    <a:lnTo>
                      <a:pt x="17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89" name="Freeform 449"/>
              <p:cNvSpPr>
                <a:spLocks/>
              </p:cNvSpPr>
              <p:nvPr/>
            </p:nvSpPr>
            <p:spPr bwMode="auto">
              <a:xfrm>
                <a:off x="4612" y="2311"/>
                <a:ext cx="43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1" y="0"/>
                  </a:cxn>
                  <a:cxn ang="0">
                    <a:pos x="42" y="2"/>
                  </a:cxn>
                  <a:cxn ang="0">
                    <a:pos x="43" y="4"/>
                  </a:cxn>
                  <a:cxn ang="0">
                    <a:pos x="43" y="5"/>
                  </a:cxn>
                  <a:cxn ang="0">
                    <a:pos x="42" y="7"/>
                  </a:cxn>
                  <a:cxn ang="0">
                    <a:pos x="41" y="13"/>
                  </a:cxn>
                  <a:cxn ang="0">
                    <a:pos x="40" y="15"/>
                  </a:cxn>
                  <a:cxn ang="0">
                    <a:pos x="38" y="19"/>
                  </a:cxn>
                  <a:cxn ang="0">
                    <a:pos x="35" y="25"/>
                  </a:cxn>
                  <a:cxn ang="0">
                    <a:pos x="32" y="29"/>
                  </a:cxn>
                  <a:cxn ang="0">
                    <a:pos x="30" y="35"/>
                  </a:cxn>
                  <a:cxn ang="0">
                    <a:pos x="27" y="39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8" y="9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3" y="0"/>
                  </a:cxn>
                  <a:cxn ang="0">
                    <a:pos x="26" y="34"/>
                  </a:cxn>
                  <a:cxn ang="0">
                    <a:pos x="32" y="19"/>
                  </a:cxn>
                  <a:cxn ang="0">
                    <a:pos x="35" y="14"/>
                  </a:cxn>
                  <a:cxn ang="0">
                    <a:pos x="35" y="11"/>
                  </a:cxn>
                  <a:cxn ang="0">
                    <a:pos x="32" y="6"/>
                  </a:cxn>
                  <a:cxn ang="0">
                    <a:pos x="32" y="3"/>
                  </a:cxn>
                  <a:cxn ang="0">
                    <a:pos x="33" y="2"/>
                  </a:cxn>
                  <a:cxn ang="0">
                    <a:pos x="34" y="0"/>
                  </a:cxn>
                  <a:cxn ang="0">
                    <a:pos x="35" y="0"/>
                  </a:cxn>
                </a:cxnLst>
                <a:rect l="0" t="0" r="r" b="b"/>
                <a:pathLst>
                  <a:path w="43" h="42">
                    <a:moveTo>
                      <a:pt x="35" y="0"/>
                    </a:moveTo>
                    <a:lnTo>
                      <a:pt x="39" y="0"/>
                    </a:lnTo>
                    <a:lnTo>
                      <a:pt x="41" y="0"/>
                    </a:lnTo>
                    <a:lnTo>
                      <a:pt x="42" y="2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2" y="7"/>
                    </a:lnTo>
                    <a:lnTo>
                      <a:pt x="41" y="13"/>
                    </a:lnTo>
                    <a:lnTo>
                      <a:pt x="40" y="15"/>
                    </a:lnTo>
                    <a:lnTo>
                      <a:pt x="38" y="19"/>
                    </a:lnTo>
                    <a:lnTo>
                      <a:pt x="35" y="25"/>
                    </a:lnTo>
                    <a:lnTo>
                      <a:pt x="32" y="29"/>
                    </a:lnTo>
                    <a:lnTo>
                      <a:pt x="30" y="35"/>
                    </a:lnTo>
                    <a:lnTo>
                      <a:pt x="27" y="39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3" y="0"/>
                    </a:lnTo>
                    <a:lnTo>
                      <a:pt x="26" y="34"/>
                    </a:lnTo>
                    <a:lnTo>
                      <a:pt x="32" y="19"/>
                    </a:lnTo>
                    <a:lnTo>
                      <a:pt x="35" y="14"/>
                    </a:lnTo>
                    <a:lnTo>
                      <a:pt x="35" y="11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0" name="Freeform 450"/>
              <p:cNvSpPr>
                <a:spLocks noEditPoints="1"/>
              </p:cNvSpPr>
              <p:nvPr/>
            </p:nvSpPr>
            <p:spPr bwMode="auto">
              <a:xfrm>
                <a:off x="4660" y="2311"/>
                <a:ext cx="47" cy="43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16" y="6"/>
                  </a:cxn>
                  <a:cxn ang="0">
                    <a:pos x="11" y="10"/>
                  </a:cxn>
                  <a:cxn ang="0">
                    <a:pos x="9" y="15"/>
                  </a:cxn>
                  <a:cxn ang="0">
                    <a:pos x="8" y="21"/>
                  </a:cxn>
                  <a:cxn ang="0">
                    <a:pos x="9" y="27"/>
                  </a:cxn>
                  <a:cxn ang="0">
                    <a:pos x="11" y="33"/>
                  </a:cxn>
                  <a:cxn ang="0">
                    <a:pos x="13" y="34"/>
                  </a:cxn>
                  <a:cxn ang="0">
                    <a:pos x="15" y="36"/>
                  </a:cxn>
                  <a:cxn ang="0">
                    <a:pos x="17" y="38"/>
                  </a:cxn>
                  <a:cxn ang="0">
                    <a:pos x="20" y="38"/>
                  </a:cxn>
                  <a:cxn ang="0">
                    <a:pos x="27" y="36"/>
                  </a:cxn>
                  <a:cxn ang="0">
                    <a:pos x="33" y="31"/>
                  </a:cxn>
                  <a:cxn ang="0">
                    <a:pos x="33" y="17"/>
                  </a:cxn>
                  <a:cxn ang="0">
                    <a:pos x="32" y="10"/>
                  </a:cxn>
                  <a:cxn ang="0">
                    <a:pos x="28" y="6"/>
                  </a:cxn>
                  <a:cxn ang="0">
                    <a:pos x="22" y="4"/>
                  </a:cxn>
                  <a:cxn ang="0">
                    <a:pos x="19" y="0"/>
                  </a:cxn>
                  <a:cxn ang="0">
                    <a:pos x="27" y="2"/>
                  </a:cxn>
                  <a:cxn ang="0">
                    <a:pos x="33" y="6"/>
                  </a:cxn>
                  <a:cxn ang="0">
                    <a:pos x="36" y="1"/>
                  </a:cxn>
                  <a:cxn ang="0">
                    <a:pos x="41" y="1"/>
                  </a:cxn>
                  <a:cxn ang="0">
                    <a:pos x="41" y="36"/>
                  </a:cxn>
                  <a:cxn ang="0">
                    <a:pos x="41" y="37"/>
                  </a:cxn>
                  <a:cxn ang="0">
                    <a:pos x="42" y="38"/>
                  </a:cxn>
                  <a:cxn ang="0">
                    <a:pos x="43" y="38"/>
                  </a:cxn>
                  <a:cxn ang="0">
                    <a:pos x="47" y="38"/>
                  </a:cxn>
                  <a:cxn ang="0">
                    <a:pos x="47" y="42"/>
                  </a:cxn>
                  <a:cxn ang="0">
                    <a:pos x="33" y="42"/>
                  </a:cxn>
                  <a:cxn ang="0">
                    <a:pos x="33" y="36"/>
                  </a:cxn>
                  <a:cxn ang="0">
                    <a:pos x="25" y="41"/>
                  </a:cxn>
                  <a:cxn ang="0">
                    <a:pos x="18" y="43"/>
                  </a:cxn>
                  <a:cxn ang="0">
                    <a:pos x="13" y="42"/>
                  </a:cxn>
                  <a:cxn ang="0">
                    <a:pos x="8" y="40"/>
                  </a:cxn>
                  <a:cxn ang="0">
                    <a:pos x="5" y="36"/>
                  </a:cxn>
                  <a:cxn ang="0">
                    <a:pos x="1" y="29"/>
                  </a:cxn>
                  <a:cxn ang="0">
                    <a:pos x="0" y="22"/>
                  </a:cxn>
                  <a:cxn ang="0">
                    <a:pos x="1" y="15"/>
                  </a:cxn>
                  <a:cxn ang="0">
                    <a:pos x="3" y="8"/>
                  </a:cxn>
                  <a:cxn ang="0">
                    <a:pos x="8" y="4"/>
                  </a:cxn>
                  <a:cxn ang="0">
                    <a:pos x="13" y="1"/>
                  </a:cxn>
                  <a:cxn ang="0">
                    <a:pos x="19" y="0"/>
                  </a:cxn>
                </a:cxnLst>
                <a:rect l="0" t="0" r="r" b="b"/>
                <a:pathLst>
                  <a:path w="47" h="43">
                    <a:moveTo>
                      <a:pt x="22" y="4"/>
                    </a:moveTo>
                    <a:lnTo>
                      <a:pt x="16" y="6"/>
                    </a:lnTo>
                    <a:lnTo>
                      <a:pt x="11" y="10"/>
                    </a:lnTo>
                    <a:lnTo>
                      <a:pt x="9" y="15"/>
                    </a:lnTo>
                    <a:lnTo>
                      <a:pt x="8" y="21"/>
                    </a:lnTo>
                    <a:lnTo>
                      <a:pt x="9" y="27"/>
                    </a:lnTo>
                    <a:lnTo>
                      <a:pt x="11" y="33"/>
                    </a:lnTo>
                    <a:lnTo>
                      <a:pt x="13" y="34"/>
                    </a:lnTo>
                    <a:lnTo>
                      <a:pt x="15" y="36"/>
                    </a:lnTo>
                    <a:lnTo>
                      <a:pt x="17" y="38"/>
                    </a:lnTo>
                    <a:lnTo>
                      <a:pt x="20" y="38"/>
                    </a:lnTo>
                    <a:lnTo>
                      <a:pt x="27" y="36"/>
                    </a:lnTo>
                    <a:lnTo>
                      <a:pt x="33" y="31"/>
                    </a:lnTo>
                    <a:lnTo>
                      <a:pt x="33" y="17"/>
                    </a:lnTo>
                    <a:lnTo>
                      <a:pt x="32" y="10"/>
                    </a:lnTo>
                    <a:lnTo>
                      <a:pt x="28" y="6"/>
                    </a:lnTo>
                    <a:lnTo>
                      <a:pt x="22" y="4"/>
                    </a:lnTo>
                    <a:close/>
                    <a:moveTo>
                      <a:pt x="19" y="0"/>
                    </a:moveTo>
                    <a:lnTo>
                      <a:pt x="27" y="2"/>
                    </a:lnTo>
                    <a:lnTo>
                      <a:pt x="33" y="6"/>
                    </a:lnTo>
                    <a:lnTo>
                      <a:pt x="36" y="1"/>
                    </a:lnTo>
                    <a:lnTo>
                      <a:pt x="41" y="1"/>
                    </a:lnTo>
                    <a:lnTo>
                      <a:pt x="41" y="36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3" y="38"/>
                    </a:lnTo>
                    <a:lnTo>
                      <a:pt x="47" y="38"/>
                    </a:lnTo>
                    <a:lnTo>
                      <a:pt x="47" y="42"/>
                    </a:lnTo>
                    <a:lnTo>
                      <a:pt x="33" y="42"/>
                    </a:lnTo>
                    <a:lnTo>
                      <a:pt x="33" y="36"/>
                    </a:lnTo>
                    <a:lnTo>
                      <a:pt x="25" y="41"/>
                    </a:lnTo>
                    <a:lnTo>
                      <a:pt x="18" y="43"/>
                    </a:lnTo>
                    <a:lnTo>
                      <a:pt x="13" y="42"/>
                    </a:lnTo>
                    <a:lnTo>
                      <a:pt x="8" y="40"/>
                    </a:lnTo>
                    <a:lnTo>
                      <a:pt x="5" y="36"/>
                    </a:lnTo>
                    <a:lnTo>
                      <a:pt x="1" y="29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3" y="8"/>
                    </a:lnTo>
                    <a:lnTo>
                      <a:pt x="8" y="4"/>
                    </a:lnTo>
                    <a:lnTo>
                      <a:pt x="13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1" name="Freeform 451"/>
              <p:cNvSpPr>
                <a:spLocks/>
              </p:cNvSpPr>
              <p:nvPr/>
            </p:nvSpPr>
            <p:spPr bwMode="auto">
              <a:xfrm>
                <a:off x="4738" y="2294"/>
                <a:ext cx="74" cy="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0"/>
                  </a:cxn>
                  <a:cxn ang="0">
                    <a:pos x="36" y="44"/>
                  </a:cxn>
                  <a:cxn ang="0">
                    <a:pos x="55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1" y="3"/>
                  </a:cxn>
                  <a:cxn ang="0">
                    <a:pos x="69" y="3"/>
                  </a:cxn>
                  <a:cxn ang="0">
                    <a:pos x="68" y="5"/>
                  </a:cxn>
                  <a:cxn ang="0">
                    <a:pos x="67" y="6"/>
                  </a:cxn>
                  <a:cxn ang="0">
                    <a:pos x="66" y="9"/>
                  </a:cxn>
                  <a:cxn ang="0">
                    <a:pos x="66" y="49"/>
                  </a:cxn>
                  <a:cxn ang="0">
                    <a:pos x="67" y="51"/>
                  </a:cxn>
                  <a:cxn ang="0">
                    <a:pos x="68" y="53"/>
                  </a:cxn>
                  <a:cxn ang="0">
                    <a:pos x="68" y="55"/>
                  </a:cxn>
                  <a:cxn ang="0">
                    <a:pos x="72" y="56"/>
                  </a:cxn>
                  <a:cxn ang="0">
                    <a:pos x="74" y="56"/>
                  </a:cxn>
                  <a:cxn ang="0">
                    <a:pos x="74" y="59"/>
                  </a:cxn>
                  <a:cxn ang="0">
                    <a:pos x="50" y="59"/>
                  </a:cxn>
                  <a:cxn ang="0">
                    <a:pos x="50" y="56"/>
                  </a:cxn>
                  <a:cxn ang="0">
                    <a:pos x="53" y="56"/>
                  </a:cxn>
                  <a:cxn ang="0">
                    <a:pos x="55" y="55"/>
                  </a:cxn>
                  <a:cxn ang="0">
                    <a:pos x="57" y="54"/>
                  </a:cxn>
                  <a:cxn ang="0">
                    <a:pos x="57" y="52"/>
                  </a:cxn>
                  <a:cxn ang="0">
                    <a:pos x="58" y="50"/>
                  </a:cxn>
                  <a:cxn ang="0">
                    <a:pos x="58" y="6"/>
                  </a:cxn>
                  <a:cxn ang="0">
                    <a:pos x="36" y="59"/>
                  </a:cxn>
                  <a:cxn ang="0">
                    <a:pos x="32" y="59"/>
                  </a:cxn>
                  <a:cxn ang="0">
                    <a:pos x="12" y="5"/>
                  </a:cxn>
                  <a:cxn ang="0">
                    <a:pos x="12" y="49"/>
                  </a:cxn>
                  <a:cxn ang="0">
                    <a:pos x="13" y="51"/>
                  </a:cxn>
                  <a:cxn ang="0">
                    <a:pos x="14" y="53"/>
                  </a:cxn>
                  <a:cxn ang="0">
                    <a:pos x="14" y="55"/>
                  </a:cxn>
                  <a:cxn ang="0">
                    <a:pos x="18" y="56"/>
                  </a:cxn>
                  <a:cxn ang="0">
                    <a:pos x="21" y="56"/>
                  </a:cxn>
                  <a:cxn ang="0">
                    <a:pos x="21" y="59"/>
                  </a:cxn>
                  <a:cxn ang="0">
                    <a:pos x="0" y="59"/>
                  </a:cxn>
                  <a:cxn ang="0">
                    <a:pos x="0" y="56"/>
                  </a:cxn>
                  <a:cxn ang="0">
                    <a:pos x="1" y="56"/>
                  </a:cxn>
                  <a:cxn ang="0">
                    <a:pos x="3" y="56"/>
                  </a:cxn>
                  <a:cxn ang="0">
                    <a:pos x="5" y="55"/>
                  </a:cxn>
                  <a:cxn ang="0">
                    <a:pos x="6" y="54"/>
                  </a:cxn>
                  <a:cxn ang="0">
                    <a:pos x="7" y="53"/>
                  </a:cxn>
                  <a:cxn ang="0">
                    <a:pos x="8" y="51"/>
                  </a:cxn>
                  <a:cxn ang="0">
                    <a:pos x="8" y="9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6" y="4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74" h="59">
                    <a:moveTo>
                      <a:pt x="0" y="0"/>
                    </a:moveTo>
                    <a:lnTo>
                      <a:pt x="20" y="0"/>
                    </a:lnTo>
                    <a:lnTo>
                      <a:pt x="36" y="44"/>
                    </a:lnTo>
                    <a:lnTo>
                      <a:pt x="55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1" y="3"/>
                    </a:lnTo>
                    <a:lnTo>
                      <a:pt x="69" y="3"/>
                    </a:lnTo>
                    <a:lnTo>
                      <a:pt x="68" y="5"/>
                    </a:lnTo>
                    <a:lnTo>
                      <a:pt x="67" y="6"/>
                    </a:lnTo>
                    <a:lnTo>
                      <a:pt x="66" y="9"/>
                    </a:lnTo>
                    <a:lnTo>
                      <a:pt x="66" y="49"/>
                    </a:lnTo>
                    <a:lnTo>
                      <a:pt x="67" y="51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72" y="56"/>
                    </a:lnTo>
                    <a:lnTo>
                      <a:pt x="74" y="56"/>
                    </a:lnTo>
                    <a:lnTo>
                      <a:pt x="74" y="59"/>
                    </a:lnTo>
                    <a:lnTo>
                      <a:pt x="50" y="59"/>
                    </a:lnTo>
                    <a:lnTo>
                      <a:pt x="50" y="56"/>
                    </a:lnTo>
                    <a:lnTo>
                      <a:pt x="53" y="56"/>
                    </a:lnTo>
                    <a:lnTo>
                      <a:pt x="55" y="55"/>
                    </a:lnTo>
                    <a:lnTo>
                      <a:pt x="57" y="54"/>
                    </a:lnTo>
                    <a:lnTo>
                      <a:pt x="57" y="52"/>
                    </a:lnTo>
                    <a:lnTo>
                      <a:pt x="58" y="50"/>
                    </a:lnTo>
                    <a:lnTo>
                      <a:pt x="58" y="6"/>
                    </a:lnTo>
                    <a:lnTo>
                      <a:pt x="36" y="59"/>
                    </a:lnTo>
                    <a:lnTo>
                      <a:pt x="32" y="59"/>
                    </a:lnTo>
                    <a:lnTo>
                      <a:pt x="12" y="5"/>
                    </a:lnTo>
                    <a:lnTo>
                      <a:pt x="12" y="49"/>
                    </a:lnTo>
                    <a:lnTo>
                      <a:pt x="13" y="51"/>
                    </a:lnTo>
                    <a:lnTo>
                      <a:pt x="14" y="53"/>
                    </a:lnTo>
                    <a:lnTo>
                      <a:pt x="14" y="55"/>
                    </a:lnTo>
                    <a:lnTo>
                      <a:pt x="18" y="56"/>
                    </a:lnTo>
                    <a:lnTo>
                      <a:pt x="21" y="56"/>
                    </a:lnTo>
                    <a:lnTo>
                      <a:pt x="21" y="59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1" y="56"/>
                    </a:lnTo>
                    <a:lnTo>
                      <a:pt x="3" y="56"/>
                    </a:lnTo>
                    <a:lnTo>
                      <a:pt x="5" y="55"/>
                    </a:lnTo>
                    <a:lnTo>
                      <a:pt x="6" y="54"/>
                    </a:lnTo>
                    <a:lnTo>
                      <a:pt x="7" y="53"/>
                    </a:lnTo>
                    <a:lnTo>
                      <a:pt x="8" y="51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2" name="Freeform 452"/>
              <p:cNvSpPr>
                <a:spLocks noEditPoints="1"/>
              </p:cNvSpPr>
              <p:nvPr/>
            </p:nvSpPr>
            <p:spPr bwMode="auto">
              <a:xfrm>
                <a:off x="4818" y="2310"/>
                <a:ext cx="42" cy="43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16" y="5"/>
                  </a:cxn>
                  <a:cxn ang="0">
                    <a:pos x="13" y="7"/>
                  </a:cxn>
                  <a:cxn ang="0">
                    <a:pos x="10" y="11"/>
                  </a:cxn>
                  <a:cxn ang="0">
                    <a:pos x="9" y="16"/>
                  </a:cxn>
                  <a:cxn ang="0">
                    <a:pos x="8" y="22"/>
                  </a:cxn>
                  <a:cxn ang="0">
                    <a:pos x="9" y="27"/>
                  </a:cxn>
                  <a:cxn ang="0">
                    <a:pos x="10" y="33"/>
                  </a:cxn>
                  <a:cxn ang="0">
                    <a:pos x="13" y="37"/>
                  </a:cxn>
                  <a:cxn ang="0">
                    <a:pos x="16" y="39"/>
                  </a:cxn>
                  <a:cxn ang="0">
                    <a:pos x="21" y="40"/>
                  </a:cxn>
                  <a:cxn ang="0">
                    <a:pos x="27" y="39"/>
                  </a:cxn>
                  <a:cxn ang="0">
                    <a:pos x="31" y="35"/>
                  </a:cxn>
                  <a:cxn ang="0">
                    <a:pos x="33" y="29"/>
                  </a:cxn>
                  <a:cxn ang="0">
                    <a:pos x="34" y="22"/>
                  </a:cxn>
                  <a:cxn ang="0">
                    <a:pos x="33" y="17"/>
                  </a:cxn>
                  <a:cxn ang="0">
                    <a:pos x="32" y="11"/>
                  </a:cxn>
                  <a:cxn ang="0">
                    <a:pos x="29" y="7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2" y="3"/>
                  </a:cxn>
                  <a:cxn ang="0">
                    <a:pos x="37" y="6"/>
                  </a:cxn>
                  <a:cxn ang="0">
                    <a:pos x="41" y="13"/>
                  </a:cxn>
                  <a:cxn ang="0">
                    <a:pos x="42" y="22"/>
                  </a:cxn>
                  <a:cxn ang="0">
                    <a:pos x="40" y="31"/>
                  </a:cxn>
                  <a:cxn ang="0">
                    <a:pos x="37" y="38"/>
                  </a:cxn>
                  <a:cxn ang="0">
                    <a:pos x="30" y="42"/>
                  </a:cxn>
                  <a:cxn ang="0">
                    <a:pos x="21" y="43"/>
                  </a:cxn>
                  <a:cxn ang="0">
                    <a:pos x="12" y="42"/>
                  </a:cxn>
                  <a:cxn ang="0">
                    <a:pos x="5" y="38"/>
                  </a:cxn>
                  <a:cxn ang="0">
                    <a:pos x="1" y="31"/>
                  </a:cxn>
                  <a:cxn ang="0">
                    <a:pos x="0" y="22"/>
                  </a:cxn>
                  <a:cxn ang="0">
                    <a:pos x="1" y="14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21" y="0"/>
                  </a:cxn>
                </a:cxnLst>
                <a:rect l="0" t="0" r="r" b="b"/>
                <a:pathLst>
                  <a:path w="42" h="43">
                    <a:moveTo>
                      <a:pt x="21" y="3"/>
                    </a:moveTo>
                    <a:lnTo>
                      <a:pt x="16" y="5"/>
                    </a:lnTo>
                    <a:lnTo>
                      <a:pt x="13" y="7"/>
                    </a:lnTo>
                    <a:lnTo>
                      <a:pt x="10" y="11"/>
                    </a:lnTo>
                    <a:lnTo>
                      <a:pt x="9" y="16"/>
                    </a:lnTo>
                    <a:lnTo>
                      <a:pt x="8" y="22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13" y="37"/>
                    </a:lnTo>
                    <a:lnTo>
                      <a:pt x="16" y="39"/>
                    </a:lnTo>
                    <a:lnTo>
                      <a:pt x="21" y="40"/>
                    </a:lnTo>
                    <a:lnTo>
                      <a:pt x="27" y="39"/>
                    </a:lnTo>
                    <a:lnTo>
                      <a:pt x="31" y="35"/>
                    </a:lnTo>
                    <a:lnTo>
                      <a:pt x="33" y="29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1" y="3"/>
                    </a:lnTo>
                    <a:close/>
                    <a:moveTo>
                      <a:pt x="21" y="0"/>
                    </a:moveTo>
                    <a:lnTo>
                      <a:pt x="28" y="0"/>
                    </a:lnTo>
                    <a:lnTo>
                      <a:pt x="32" y="3"/>
                    </a:lnTo>
                    <a:lnTo>
                      <a:pt x="37" y="6"/>
                    </a:lnTo>
                    <a:lnTo>
                      <a:pt x="41" y="13"/>
                    </a:lnTo>
                    <a:lnTo>
                      <a:pt x="42" y="22"/>
                    </a:lnTo>
                    <a:lnTo>
                      <a:pt x="40" y="31"/>
                    </a:lnTo>
                    <a:lnTo>
                      <a:pt x="37" y="38"/>
                    </a:lnTo>
                    <a:lnTo>
                      <a:pt x="30" y="42"/>
                    </a:lnTo>
                    <a:lnTo>
                      <a:pt x="21" y="43"/>
                    </a:lnTo>
                    <a:lnTo>
                      <a:pt x="12" y="42"/>
                    </a:lnTo>
                    <a:lnTo>
                      <a:pt x="5" y="38"/>
                    </a:lnTo>
                    <a:lnTo>
                      <a:pt x="1" y="31"/>
                    </a:lnTo>
                    <a:lnTo>
                      <a:pt x="0" y="22"/>
                    </a:lnTo>
                    <a:lnTo>
                      <a:pt x="1" y="14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3" name="Freeform 453"/>
              <p:cNvSpPr>
                <a:spLocks/>
              </p:cNvSpPr>
              <p:nvPr/>
            </p:nvSpPr>
            <p:spPr bwMode="auto">
              <a:xfrm>
                <a:off x="4863" y="2311"/>
                <a:ext cx="43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0" y="0"/>
                  </a:cxn>
                  <a:cxn ang="0">
                    <a:pos x="41" y="2"/>
                  </a:cxn>
                  <a:cxn ang="0">
                    <a:pos x="43" y="5"/>
                  </a:cxn>
                  <a:cxn ang="0">
                    <a:pos x="43" y="7"/>
                  </a:cxn>
                  <a:cxn ang="0">
                    <a:pos x="42" y="8"/>
                  </a:cxn>
                  <a:cxn ang="0">
                    <a:pos x="41" y="11"/>
                  </a:cxn>
                  <a:cxn ang="0">
                    <a:pos x="40" y="13"/>
                  </a:cxn>
                  <a:cxn ang="0">
                    <a:pos x="40" y="15"/>
                  </a:cxn>
                  <a:cxn ang="0">
                    <a:pos x="38" y="19"/>
                  </a:cxn>
                  <a:cxn ang="0">
                    <a:pos x="35" y="25"/>
                  </a:cxn>
                  <a:cxn ang="0">
                    <a:pos x="32" y="29"/>
                  </a:cxn>
                  <a:cxn ang="0">
                    <a:pos x="30" y="35"/>
                  </a:cxn>
                  <a:cxn ang="0">
                    <a:pos x="27" y="39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6" y="6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3" y="0"/>
                  </a:cxn>
                  <a:cxn ang="0">
                    <a:pos x="25" y="34"/>
                  </a:cxn>
                  <a:cxn ang="0">
                    <a:pos x="32" y="19"/>
                  </a:cxn>
                  <a:cxn ang="0">
                    <a:pos x="35" y="14"/>
                  </a:cxn>
                  <a:cxn ang="0">
                    <a:pos x="35" y="11"/>
                  </a:cxn>
                  <a:cxn ang="0">
                    <a:pos x="32" y="6"/>
                  </a:cxn>
                  <a:cxn ang="0">
                    <a:pos x="32" y="3"/>
                  </a:cxn>
                  <a:cxn ang="0">
                    <a:pos x="33" y="2"/>
                  </a:cxn>
                  <a:cxn ang="0">
                    <a:pos x="34" y="0"/>
                  </a:cxn>
                  <a:cxn ang="0">
                    <a:pos x="35" y="0"/>
                  </a:cxn>
                </a:cxnLst>
                <a:rect l="0" t="0" r="r" b="b"/>
                <a:pathLst>
                  <a:path w="43" h="42">
                    <a:moveTo>
                      <a:pt x="35" y="0"/>
                    </a:moveTo>
                    <a:lnTo>
                      <a:pt x="39" y="0"/>
                    </a:lnTo>
                    <a:lnTo>
                      <a:pt x="40" y="0"/>
                    </a:lnTo>
                    <a:lnTo>
                      <a:pt x="41" y="2"/>
                    </a:lnTo>
                    <a:lnTo>
                      <a:pt x="43" y="5"/>
                    </a:lnTo>
                    <a:lnTo>
                      <a:pt x="43" y="7"/>
                    </a:lnTo>
                    <a:lnTo>
                      <a:pt x="42" y="8"/>
                    </a:lnTo>
                    <a:lnTo>
                      <a:pt x="41" y="11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8" y="19"/>
                    </a:lnTo>
                    <a:lnTo>
                      <a:pt x="35" y="25"/>
                    </a:lnTo>
                    <a:lnTo>
                      <a:pt x="32" y="29"/>
                    </a:lnTo>
                    <a:lnTo>
                      <a:pt x="30" y="35"/>
                    </a:lnTo>
                    <a:lnTo>
                      <a:pt x="27" y="39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3" y="0"/>
                    </a:lnTo>
                    <a:lnTo>
                      <a:pt x="25" y="34"/>
                    </a:lnTo>
                    <a:lnTo>
                      <a:pt x="32" y="19"/>
                    </a:lnTo>
                    <a:lnTo>
                      <a:pt x="35" y="14"/>
                    </a:lnTo>
                    <a:lnTo>
                      <a:pt x="35" y="11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4" name="Freeform 454"/>
              <p:cNvSpPr>
                <a:spLocks/>
              </p:cNvSpPr>
              <p:nvPr/>
            </p:nvSpPr>
            <p:spPr bwMode="auto">
              <a:xfrm>
                <a:off x="4907" y="2312"/>
                <a:ext cx="3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0"/>
                  </a:cxn>
                  <a:cxn ang="0">
                    <a:pos x="32" y="4"/>
                  </a:cxn>
                  <a:cxn ang="0">
                    <a:pos x="19" y="4"/>
                  </a:cxn>
                  <a:cxn ang="0">
                    <a:pos x="19" y="34"/>
                  </a:cxn>
                  <a:cxn ang="0">
                    <a:pos x="20" y="36"/>
                  </a:cxn>
                  <a:cxn ang="0">
                    <a:pos x="21" y="37"/>
                  </a:cxn>
                  <a:cxn ang="0">
                    <a:pos x="23" y="38"/>
                  </a:cxn>
                  <a:cxn ang="0">
                    <a:pos x="25" y="38"/>
                  </a:cxn>
                  <a:cxn ang="0">
                    <a:pos x="27" y="37"/>
                  </a:cxn>
                  <a:cxn ang="0">
                    <a:pos x="31" y="36"/>
                  </a:cxn>
                  <a:cxn ang="0">
                    <a:pos x="34" y="34"/>
                  </a:cxn>
                  <a:cxn ang="0">
                    <a:pos x="34" y="38"/>
                  </a:cxn>
                  <a:cxn ang="0">
                    <a:pos x="28" y="41"/>
                  </a:cxn>
                  <a:cxn ang="0">
                    <a:pos x="23" y="42"/>
                  </a:cxn>
                  <a:cxn ang="0">
                    <a:pos x="18" y="41"/>
                  </a:cxn>
                  <a:cxn ang="0">
                    <a:pos x="16" y="40"/>
                  </a:cxn>
                  <a:cxn ang="0">
                    <a:pos x="15" y="39"/>
                  </a:cxn>
                  <a:cxn ang="0">
                    <a:pos x="13" y="37"/>
                  </a:cxn>
                  <a:cxn ang="0">
                    <a:pos x="12" y="33"/>
                  </a:cxn>
                  <a:cxn ang="0">
                    <a:pos x="12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42">
                    <a:moveTo>
                      <a:pt x="0" y="0"/>
                    </a:moveTo>
                    <a:lnTo>
                      <a:pt x="32" y="0"/>
                    </a:lnTo>
                    <a:lnTo>
                      <a:pt x="32" y="4"/>
                    </a:lnTo>
                    <a:lnTo>
                      <a:pt x="19" y="4"/>
                    </a:lnTo>
                    <a:lnTo>
                      <a:pt x="19" y="34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3" y="38"/>
                    </a:lnTo>
                    <a:lnTo>
                      <a:pt x="25" y="38"/>
                    </a:lnTo>
                    <a:lnTo>
                      <a:pt x="27" y="37"/>
                    </a:lnTo>
                    <a:lnTo>
                      <a:pt x="31" y="36"/>
                    </a:lnTo>
                    <a:lnTo>
                      <a:pt x="34" y="34"/>
                    </a:lnTo>
                    <a:lnTo>
                      <a:pt x="34" y="38"/>
                    </a:lnTo>
                    <a:lnTo>
                      <a:pt x="28" y="41"/>
                    </a:lnTo>
                    <a:lnTo>
                      <a:pt x="23" y="42"/>
                    </a:lnTo>
                    <a:lnTo>
                      <a:pt x="18" y="41"/>
                    </a:lnTo>
                    <a:lnTo>
                      <a:pt x="16" y="40"/>
                    </a:lnTo>
                    <a:lnTo>
                      <a:pt x="15" y="39"/>
                    </a:lnTo>
                    <a:lnTo>
                      <a:pt x="13" y="37"/>
                    </a:lnTo>
                    <a:lnTo>
                      <a:pt x="12" y="33"/>
                    </a:lnTo>
                    <a:lnTo>
                      <a:pt x="12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5" name="Freeform 455"/>
              <p:cNvSpPr>
                <a:spLocks/>
              </p:cNvSpPr>
              <p:nvPr/>
            </p:nvSpPr>
            <p:spPr bwMode="auto">
              <a:xfrm>
                <a:off x="4946" y="2311"/>
                <a:ext cx="38" cy="4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6" y="2"/>
                  </a:cxn>
                  <a:cxn ang="0">
                    <a:pos x="28" y="3"/>
                  </a:cxn>
                  <a:cxn ang="0">
                    <a:pos x="30" y="4"/>
                  </a:cxn>
                  <a:cxn ang="0">
                    <a:pos x="31" y="6"/>
                  </a:cxn>
                  <a:cxn ang="0">
                    <a:pos x="32" y="8"/>
                  </a:cxn>
                  <a:cxn ang="0">
                    <a:pos x="30" y="12"/>
                  </a:cxn>
                  <a:cxn ang="0">
                    <a:pos x="28" y="12"/>
                  </a:cxn>
                  <a:cxn ang="0">
                    <a:pos x="28" y="11"/>
                  </a:cxn>
                  <a:cxn ang="0">
                    <a:pos x="25" y="10"/>
                  </a:cxn>
                  <a:cxn ang="0">
                    <a:pos x="23" y="8"/>
                  </a:cxn>
                  <a:cxn ang="0">
                    <a:pos x="21" y="6"/>
                  </a:cxn>
                  <a:cxn ang="0">
                    <a:pos x="19" y="5"/>
                  </a:cxn>
                  <a:cxn ang="0">
                    <a:pos x="17" y="4"/>
                  </a:cxn>
                  <a:cxn ang="0">
                    <a:pos x="14" y="4"/>
                  </a:cxn>
                  <a:cxn ang="0">
                    <a:pos x="12" y="5"/>
                  </a:cxn>
                  <a:cxn ang="0">
                    <a:pos x="11" y="7"/>
                  </a:cxn>
                  <a:cxn ang="0">
                    <a:pos x="9" y="8"/>
                  </a:cxn>
                  <a:cxn ang="0">
                    <a:pos x="9" y="11"/>
                  </a:cxn>
                  <a:cxn ang="0">
                    <a:pos x="11" y="15"/>
                  </a:cxn>
                  <a:cxn ang="0">
                    <a:pos x="15" y="18"/>
                  </a:cxn>
                  <a:cxn ang="0">
                    <a:pos x="22" y="19"/>
                  </a:cxn>
                  <a:cxn ang="0">
                    <a:pos x="23" y="19"/>
                  </a:cxn>
                  <a:cxn ang="0">
                    <a:pos x="23" y="23"/>
                  </a:cxn>
                  <a:cxn ang="0">
                    <a:pos x="16" y="23"/>
                  </a:cxn>
                  <a:cxn ang="0">
                    <a:pos x="12" y="24"/>
                  </a:cxn>
                  <a:cxn ang="0">
                    <a:pos x="9" y="26"/>
                  </a:cxn>
                  <a:cxn ang="0">
                    <a:pos x="8" y="31"/>
                  </a:cxn>
                  <a:cxn ang="0">
                    <a:pos x="9" y="34"/>
                  </a:cxn>
                  <a:cxn ang="0">
                    <a:pos x="11" y="37"/>
                  </a:cxn>
                  <a:cxn ang="0">
                    <a:pos x="14" y="38"/>
                  </a:cxn>
                  <a:cxn ang="0">
                    <a:pos x="19" y="39"/>
                  </a:cxn>
                  <a:cxn ang="0">
                    <a:pos x="25" y="38"/>
                  </a:cxn>
                  <a:cxn ang="0">
                    <a:pos x="30" y="35"/>
                  </a:cxn>
                  <a:cxn ang="0">
                    <a:pos x="34" y="30"/>
                  </a:cxn>
                  <a:cxn ang="0">
                    <a:pos x="38" y="32"/>
                  </a:cxn>
                  <a:cxn ang="0">
                    <a:pos x="34" y="36"/>
                  </a:cxn>
                  <a:cxn ang="0">
                    <a:pos x="31" y="38"/>
                  </a:cxn>
                  <a:cxn ang="0">
                    <a:pos x="29" y="40"/>
                  </a:cxn>
                  <a:cxn ang="0">
                    <a:pos x="23" y="42"/>
                  </a:cxn>
                  <a:cxn ang="0">
                    <a:pos x="17" y="43"/>
                  </a:cxn>
                  <a:cxn ang="0">
                    <a:pos x="11" y="42"/>
                  </a:cxn>
                  <a:cxn ang="0">
                    <a:pos x="5" y="40"/>
                  </a:cxn>
                  <a:cxn ang="0">
                    <a:pos x="1" y="36"/>
                  </a:cxn>
                  <a:cxn ang="0">
                    <a:pos x="0" y="31"/>
                  </a:cxn>
                  <a:cxn ang="0">
                    <a:pos x="1" y="26"/>
                  </a:cxn>
                  <a:cxn ang="0">
                    <a:pos x="5" y="23"/>
                  </a:cxn>
                  <a:cxn ang="0">
                    <a:pos x="12" y="20"/>
                  </a:cxn>
                  <a:cxn ang="0">
                    <a:pos x="6" y="18"/>
                  </a:cxn>
                  <a:cxn ang="0">
                    <a:pos x="3" y="15"/>
                  </a:cxn>
                  <a:cxn ang="0">
                    <a:pos x="1" y="10"/>
                  </a:cxn>
                  <a:cxn ang="0">
                    <a:pos x="3" y="6"/>
                  </a:cxn>
                  <a:cxn ang="0">
                    <a:pos x="6" y="2"/>
                  </a:cxn>
                  <a:cxn ang="0">
                    <a:pos x="11" y="0"/>
                  </a:cxn>
                  <a:cxn ang="0">
                    <a:pos x="17" y="0"/>
                  </a:cxn>
                </a:cxnLst>
                <a:rect l="0" t="0" r="r" b="b"/>
                <a:pathLst>
                  <a:path w="38" h="43">
                    <a:moveTo>
                      <a:pt x="17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1" y="6"/>
                    </a:lnTo>
                    <a:lnTo>
                      <a:pt x="32" y="8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11" y="15"/>
                    </a:lnTo>
                    <a:lnTo>
                      <a:pt x="15" y="18"/>
                    </a:lnTo>
                    <a:lnTo>
                      <a:pt x="22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16" y="23"/>
                    </a:lnTo>
                    <a:lnTo>
                      <a:pt x="12" y="24"/>
                    </a:lnTo>
                    <a:lnTo>
                      <a:pt x="9" y="26"/>
                    </a:lnTo>
                    <a:lnTo>
                      <a:pt x="8" y="31"/>
                    </a:lnTo>
                    <a:lnTo>
                      <a:pt x="9" y="34"/>
                    </a:lnTo>
                    <a:lnTo>
                      <a:pt x="11" y="37"/>
                    </a:lnTo>
                    <a:lnTo>
                      <a:pt x="14" y="38"/>
                    </a:lnTo>
                    <a:lnTo>
                      <a:pt x="19" y="39"/>
                    </a:lnTo>
                    <a:lnTo>
                      <a:pt x="25" y="38"/>
                    </a:lnTo>
                    <a:lnTo>
                      <a:pt x="30" y="35"/>
                    </a:lnTo>
                    <a:lnTo>
                      <a:pt x="34" y="30"/>
                    </a:lnTo>
                    <a:lnTo>
                      <a:pt x="38" y="32"/>
                    </a:lnTo>
                    <a:lnTo>
                      <a:pt x="34" y="36"/>
                    </a:lnTo>
                    <a:lnTo>
                      <a:pt x="31" y="38"/>
                    </a:lnTo>
                    <a:lnTo>
                      <a:pt x="29" y="40"/>
                    </a:lnTo>
                    <a:lnTo>
                      <a:pt x="23" y="42"/>
                    </a:lnTo>
                    <a:lnTo>
                      <a:pt x="17" y="43"/>
                    </a:lnTo>
                    <a:lnTo>
                      <a:pt x="11" y="42"/>
                    </a:lnTo>
                    <a:lnTo>
                      <a:pt x="5" y="40"/>
                    </a:lnTo>
                    <a:lnTo>
                      <a:pt x="1" y="36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5" y="23"/>
                    </a:lnTo>
                    <a:lnTo>
                      <a:pt x="12" y="20"/>
                    </a:lnTo>
                    <a:lnTo>
                      <a:pt x="6" y="18"/>
                    </a:lnTo>
                    <a:lnTo>
                      <a:pt x="3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6" name="Freeform 456"/>
              <p:cNvSpPr>
                <a:spLocks/>
              </p:cNvSpPr>
              <p:nvPr/>
            </p:nvSpPr>
            <p:spPr bwMode="auto">
              <a:xfrm>
                <a:off x="4984" y="2290"/>
                <a:ext cx="44" cy="63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9" y="0"/>
                  </a:cxn>
                  <a:cxn ang="0">
                    <a:pos x="38" y="53"/>
                  </a:cxn>
                  <a:cxn ang="0">
                    <a:pos x="38" y="55"/>
                  </a:cxn>
                  <a:cxn ang="0">
                    <a:pos x="39" y="56"/>
                  </a:cxn>
                  <a:cxn ang="0">
                    <a:pos x="41" y="59"/>
                  </a:cxn>
                  <a:cxn ang="0">
                    <a:pos x="42" y="59"/>
                  </a:cxn>
                  <a:cxn ang="0">
                    <a:pos x="44" y="59"/>
                  </a:cxn>
                  <a:cxn ang="0">
                    <a:pos x="44" y="63"/>
                  </a:cxn>
                  <a:cxn ang="0">
                    <a:pos x="25" y="63"/>
                  </a:cxn>
                  <a:cxn ang="0">
                    <a:pos x="25" y="59"/>
                  </a:cxn>
                  <a:cxn ang="0">
                    <a:pos x="28" y="59"/>
                  </a:cxn>
                  <a:cxn ang="0">
                    <a:pos x="31" y="58"/>
                  </a:cxn>
                  <a:cxn ang="0">
                    <a:pos x="31" y="55"/>
                  </a:cxn>
                  <a:cxn ang="0">
                    <a:pos x="30" y="54"/>
                  </a:cxn>
                  <a:cxn ang="0">
                    <a:pos x="22" y="29"/>
                  </a:cxn>
                  <a:cxn ang="0">
                    <a:pos x="12" y="52"/>
                  </a:cxn>
                  <a:cxn ang="0">
                    <a:pos x="11" y="54"/>
                  </a:cxn>
                  <a:cxn ang="0">
                    <a:pos x="11" y="56"/>
                  </a:cxn>
                  <a:cxn ang="0">
                    <a:pos x="10" y="57"/>
                  </a:cxn>
                  <a:cxn ang="0">
                    <a:pos x="11" y="59"/>
                  </a:cxn>
                  <a:cxn ang="0">
                    <a:pos x="12" y="59"/>
                  </a:cxn>
                  <a:cxn ang="0">
                    <a:pos x="16" y="59"/>
                  </a:cxn>
                  <a:cxn ang="0">
                    <a:pos x="16" y="63"/>
                  </a:cxn>
                  <a:cxn ang="0">
                    <a:pos x="0" y="63"/>
                  </a:cxn>
                  <a:cxn ang="0">
                    <a:pos x="0" y="59"/>
                  </a:cxn>
                  <a:cxn ang="0">
                    <a:pos x="1" y="59"/>
                  </a:cxn>
                  <a:cxn ang="0">
                    <a:pos x="3" y="59"/>
                  </a:cxn>
                  <a:cxn ang="0">
                    <a:pos x="4" y="57"/>
                  </a:cxn>
                  <a:cxn ang="0">
                    <a:pos x="5" y="56"/>
                  </a:cxn>
                  <a:cxn ang="0">
                    <a:pos x="6" y="54"/>
                  </a:cxn>
                  <a:cxn ang="0">
                    <a:pos x="7" y="52"/>
                  </a:cxn>
                  <a:cxn ang="0">
                    <a:pos x="20" y="25"/>
                  </a:cxn>
                  <a:cxn ang="0">
                    <a:pos x="14" y="8"/>
                  </a:cxn>
                  <a:cxn ang="0">
                    <a:pos x="4" y="8"/>
                  </a:cxn>
                  <a:cxn ang="0">
                    <a:pos x="4" y="4"/>
                  </a:cxn>
                  <a:cxn ang="0">
                    <a:pos x="11" y="3"/>
                  </a:cxn>
                  <a:cxn ang="0">
                    <a:pos x="16" y="0"/>
                  </a:cxn>
                </a:cxnLst>
                <a:rect l="0" t="0" r="r" b="b"/>
                <a:pathLst>
                  <a:path w="44" h="63">
                    <a:moveTo>
                      <a:pt x="16" y="0"/>
                    </a:moveTo>
                    <a:lnTo>
                      <a:pt x="19" y="0"/>
                    </a:lnTo>
                    <a:lnTo>
                      <a:pt x="38" y="53"/>
                    </a:lnTo>
                    <a:lnTo>
                      <a:pt x="38" y="55"/>
                    </a:lnTo>
                    <a:lnTo>
                      <a:pt x="39" y="56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25" y="63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31" y="58"/>
                    </a:lnTo>
                    <a:lnTo>
                      <a:pt x="31" y="55"/>
                    </a:lnTo>
                    <a:lnTo>
                      <a:pt x="30" y="54"/>
                    </a:lnTo>
                    <a:lnTo>
                      <a:pt x="22" y="29"/>
                    </a:lnTo>
                    <a:lnTo>
                      <a:pt x="12" y="52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0" y="57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6" y="59"/>
                    </a:lnTo>
                    <a:lnTo>
                      <a:pt x="16" y="63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1" y="59"/>
                    </a:lnTo>
                    <a:lnTo>
                      <a:pt x="3" y="59"/>
                    </a:lnTo>
                    <a:lnTo>
                      <a:pt x="4" y="57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20" y="25"/>
                    </a:lnTo>
                    <a:lnTo>
                      <a:pt x="14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7" name="Freeform 457"/>
              <p:cNvSpPr>
                <a:spLocks noEditPoints="1"/>
              </p:cNvSpPr>
              <p:nvPr/>
            </p:nvSpPr>
            <p:spPr bwMode="auto">
              <a:xfrm>
                <a:off x="5033" y="2310"/>
                <a:ext cx="43" cy="43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16" y="5"/>
                  </a:cxn>
                  <a:cxn ang="0">
                    <a:pos x="13" y="7"/>
                  </a:cxn>
                  <a:cxn ang="0">
                    <a:pos x="11" y="11"/>
                  </a:cxn>
                  <a:cxn ang="0">
                    <a:pos x="9" y="16"/>
                  </a:cxn>
                  <a:cxn ang="0">
                    <a:pos x="9" y="22"/>
                  </a:cxn>
                  <a:cxn ang="0">
                    <a:pos x="9" y="27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7" y="39"/>
                  </a:cxn>
                  <a:cxn ang="0">
                    <a:pos x="21" y="40"/>
                  </a:cxn>
                  <a:cxn ang="0">
                    <a:pos x="27" y="39"/>
                  </a:cxn>
                  <a:cxn ang="0">
                    <a:pos x="31" y="35"/>
                  </a:cxn>
                  <a:cxn ang="0">
                    <a:pos x="33" y="29"/>
                  </a:cxn>
                  <a:cxn ang="0">
                    <a:pos x="33" y="22"/>
                  </a:cxn>
                  <a:cxn ang="0">
                    <a:pos x="33" y="17"/>
                  </a:cxn>
                  <a:cxn ang="0">
                    <a:pos x="31" y="11"/>
                  </a:cxn>
                  <a:cxn ang="0">
                    <a:pos x="29" y="7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2" y="3"/>
                  </a:cxn>
                  <a:cxn ang="0">
                    <a:pos x="36" y="6"/>
                  </a:cxn>
                  <a:cxn ang="0">
                    <a:pos x="41" y="13"/>
                  </a:cxn>
                  <a:cxn ang="0">
                    <a:pos x="43" y="22"/>
                  </a:cxn>
                  <a:cxn ang="0">
                    <a:pos x="41" y="29"/>
                  </a:cxn>
                  <a:cxn ang="0">
                    <a:pos x="39" y="35"/>
                  </a:cxn>
                  <a:cxn ang="0">
                    <a:pos x="34" y="40"/>
                  </a:cxn>
                  <a:cxn ang="0">
                    <a:pos x="28" y="43"/>
                  </a:cxn>
                  <a:cxn ang="0">
                    <a:pos x="21" y="43"/>
                  </a:cxn>
                  <a:cxn ang="0">
                    <a:pos x="12" y="42"/>
                  </a:cxn>
                  <a:cxn ang="0">
                    <a:pos x="6" y="38"/>
                  </a:cxn>
                  <a:cxn ang="0">
                    <a:pos x="1" y="31"/>
                  </a:cxn>
                  <a:cxn ang="0">
                    <a:pos x="0" y="22"/>
                  </a:cxn>
                  <a:cxn ang="0">
                    <a:pos x="1" y="14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21" y="0"/>
                  </a:cxn>
                </a:cxnLst>
                <a:rect l="0" t="0" r="r" b="b"/>
                <a:pathLst>
                  <a:path w="43" h="43">
                    <a:moveTo>
                      <a:pt x="21" y="3"/>
                    </a:moveTo>
                    <a:lnTo>
                      <a:pt x="16" y="5"/>
                    </a:lnTo>
                    <a:lnTo>
                      <a:pt x="13" y="7"/>
                    </a:lnTo>
                    <a:lnTo>
                      <a:pt x="11" y="11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9" y="27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7" y="39"/>
                    </a:lnTo>
                    <a:lnTo>
                      <a:pt x="21" y="40"/>
                    </a:lnTo>
                    <a:lnTo>
                      <a:pt x="27" y="39"/>
                    </a:lnTo>
                    <a:lnTo>
                      <a:pt x="31" y="35"/>
                    </a:lnTo>
                    <a:lnTo>
                      <a:pt x="33" y="29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1" y="11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1" y="3"/>
                    </a:lnTo>
                    <a:close/>
                    <a:moveTo>
                      <a:pt x="21" y="0"/>
                    </a:moveTo>
                    <a:lnTo>
                      <a:pt x="27" y="0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1" y="13"/>
                    </a:lnTo>
                    <a:lnTo>
                      <a:pt x="43" y="22"/>
                    </a:lnTo>
                    <a:lnTo>
                      <a:pt x="41" y="29"/>
                    </a:lnTo>
                    <a:lnTo>
                      <a:pt x="39" y="35"/>
                    </a:lnTo>
                    <a:lnTo>
                      <a:pt x="34" y="40"/>
                    </a:lnTo>
                    <a:lnTo>
                      <a:pt x="28" y="43"/>
                    </a:lnTo>
                    <a:lnTo>
                      <a:pt x="21" y="43"/>
                    </a:lnTo>
                    <a:lnTo>
                      <a:pt x="12" y="42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lnTo>
                      <a:pt x="1" y="14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8" name="Freeform 458"/>
              <p:cNvSpPr>
                <a:spLocks/>
              </p:cNvSpPr>
              <p:nvPr/>
            </p:nvSpPr>
            <p:spPr bwMode="auto">
              <a:xfrm>
                <a:off x="5082" y="2312"/>
                <a:ext cx="53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" y="0"/>
                  </a:cxn>
                  <a:cxn ang="0">
                    <a:pos x="51" y="4"/>
                  </a:cxn>
                  <a:cxn ang="0">
                    <a:pos x="46" y="4"/>
                  </a:cxn>
                  <a:cxn ang="0">
                    <a:pos x="45" y="5"/>
                  </a:cxn>
                  <a:cxn ang="0">
                    <a:pos x="44" y="6"/>
                  </a:cxn>
                  <a:cxn ang="0">
                    <a:pos x="44" y="34"/>
                  </a:cxn>
                  <a:cxn ang="0">
                    <a:pos x="46" y="37"/>
                  </a:cxn>
                  <a:cxn ang="0">
                    <a:pos x="47" y="37"/>
                  </a:cxn>
                  <a:cxn ang="0">
                    <a:pos x="49" y="38"/>
                  </a:cxn>
                  <a:cxn ang="0">
                    <a:pos x="51" y="37"/>
                  </a:cxn>
                  <a:cxn ang="0">
                    <a:pos x="53" y="36"/>
                  </a:cxn>
                  <a:cxn ang="0">
                    <a:pos x="53" y="40"/>
                  </a:cxn>
                  <a:cxn ang="0">
                    <a:pos x="49" y="41"/>
                  </a:cxn>
                  <a:cxn ang="0">
                    <a:pos x="46" y="42"/>
                  </a:cxn>
                  <a:cxn ang="0">
                    <a:pos x="44" y="41"/>
                  </a:cxn>
                  <a:cxn ang="0">
                    <a:pos x="40" y="40"/>
                  </a:cxn>
                  <a:cxn ang="0">
                    <a:pos x="39" y="39"/>
                  </a:cxn>
                  <a:cxn ang="0">
                    <a:pos x="38" y="37"/>
                  </a:cxn>
                  <a:cxn ang="0">
                    <a:pos x="38" y="35"/>
                  </a:cxn>
                  <a:cxn ang="0">
                    <a:pos x="37" y="33"/>
                  </a:cxn>
                  <a:cxn ang="0">
                    <a:pos x="37" y="7"/>
                  </a:cxn>
                  <a:cxn ang="0">
                    <a:pos x="36" y="6"/>
                  </a:cxn>
                  <a:cxn ang="0">
                    <a:pos x="36" y="5"/>
                  </a:cxn>
                  <a:cxn ang="0">
                    <a:pos x="35" y="4"/>
                  </a:cxn>
                  <a:cxn ang="0">
                    <a:pos x="16" y="4"/>
                  </a:cxn>
                  <a:cxn ang="0">
                    <a:pos x="15" y="5"/>
                  </a:cxn>
                  <a:cxn ang="0">
                    <a:pos x="14" y="6"/>
                  </a:cxn>
                  <a:cxn ang="0">
                    <a:pos x="14" y="36"/>
                  </a:cxn>
                  <a:cxn ang="0">
                    <a:pos x="17" y="37"/>
                  </a:cxn>
                  <a:cxn ang="0">
                    <a:pos x="22" y="37"/>
                  </a:cxn>
                  <a:cxn ang="0">
                    <a:pos x="22" y="41"/>
                  </a:cxn>
                  <a:cxn ang="0">
                    <a:pos x="0" y="41"/>
                  </a:cxn>
                  <a:cxn ang="0">
                    <a:pos x="0" y="37"/>
                  </a:cxn>
                  <a:cxn ang="0">
                    <a:pos x="4" y="37"/>
                  </a:cxn>
                  <a:cxn ang="0">
                    <a:pos x="6" y="37"/>
                  </a:cxn>
                  <a:cxn ang="0">
                    <a:pos x="7" y="35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6" y="5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53" h="42">
                    <a:moveTo>
                      <a:pt x="0" y="0"/>
                    </a:moveTo>
                    <a:lnTo>
                      <a:pt x="51" y="0"/>
                    </a:lnTo>
                    <a:lnTo>
                      <a:pt x="51" y="4"/>
                    </a:lnTo>
                    <a:lnTo>
                      <a:pt x="46" y="4"/>
                    </a:lnTo>
                    <a:lnTo>
                      <a:pt x="45" y="5"/>
                    </a:lnTo>
                    <a:lnTo>
                      <a:pt x="44" y="6"/>
                    </a:lnTo>
                    <a:lnTo>
                      <a:pt x="44" y="34"/>
                    </a:lnTo>
                    <a:lnTo>
                      <a:pt x="46" y="37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3" y="36"/>
                    </a:lnTo>
                    <a:lnTo>
                      <a:pt x="53" y="40"/>
                    </a:lnTo>
                    <a:lnTo>
                      <a:pt x="49" y="41"/>
                    </a:lnTo>
                    <a:lnTo>
                      <a:pt x="46" y="42"/>
                    </a:lnTo>
                    <a:lnTo>
                      <a:pt x="44" y="41"/>
                    </a:lnTo>
                    <a:lnTo>
                      <a:pt x="40" y="40"/>
                    </a:lnTo>
                    <a:lnTo>
                      <a:pt x="39" y="39"/>
                    </a:lnTo>
                    <a:lnTo>
                      <a:pt x="38" y="37"/>
                    </a:lnTo>
                    <a:lnTo>
                      <a:pt x="38" y="35"/>
                    </a:lnTo>
                    <a:lnTo>
                      <a:pt x="37" y="33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5" y="4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4" y="36"/>
                    </a:lnTo>
                    <a:lnTo>
                      <a:pt x="17" y="37"/>
                    </a:lnTo>
                    <a:lnTo>
                      <a:pt x="22" y="37"/>
                    </a:lnTo>
                    <a:lnTo>
                      <a:pt x="22" y="41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5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699" name="Freeform 459"/>
              <p:cNvSpPr>
                <a:spLocks noEditPoints="1"/>
              </p:cNvSpPr>
              <p:nvPr/>
            </p:nvSpPr>
            <p:spPr bwMode="auto">
              <a:xfrm>
                <a:off x="5140" y="2310"/>
                <a:ext cx="42" cy="43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16" y="5"/>
                  </a:cxn>
                  <a:cxn ang="0">
                    <a:pos x="13" y="7"/>
                  </a:cxn>
                  <a:cxn ang="0">
                    <a:pos x="10" y="11"/>
                  </a:cxn>
                  <a:cxn ang="0">
                    <a:pos x="9" y="16"/>
                  </a:cxn>
                  <a:cxn ang="0">
                    <a:pos x="9" y="22"/>
                  </a:cxn>
                  <a:cxn ang="0">
                    <a:pos x="9" y="27"/>
                  </a:cxn>
                  <a:cxn ang="0">
                    <a:pos x="10" y="33"/>
                  </a:cxn>
                  <a:cxn ang="0">
                    <a:pos x="13" y="37"/>
                  </a:cxn>
                  <a:cxn ang="0">
                    <a:pos x="16" y="39"/>
                  </a:cxn>
                  <a:cxn ang="0">
                    <a:pos x="21" y="40"/>
                  </a:cxn>
                  <a:cxn ang="0">
                    <a:pos x="26" y="39"/>
                  </a:cxn>
                  <a:cxn ang="0">
                    <a:pos x="31" y="35"/>
                  </a:cxn>
                  <a:cxn ang="0">
                    <a:pos x="32" y="29"/>
                  </a:cxn>
                  <a:cxn ang="0">
                    <a:pos x="33" y="22"/>
                  </a:cxn>
                  <a:cxn ang="0">
                    <a:pos x="32" y="17"/>
                  </a:cxn>
                  <a:cxn ang="0">
                    <a:pos x="31" y="11"/>
                  </a:cxn>
                  <a:cxn ang="0">
                    <a:pos x="29" y="7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2" y="3"/>
                  </a:cxn>
                  <a:cxn ang="0">
                    <a:pos x="36" y="6"/>
                  </a:cxn>
                  <a:cxn ang="0">
                    <a:pos x="40" y="13"/>
                  </a:cxn>
                  <a:cxn ang="0">
                    <a:pos x="42" y="22"/>
                  </a:cxn>
                  <a:cxn ang="0">
                    <a:pos x="41" y="29"/>
                  </a:cxn>
                  <a:cxn ang="0">
                    <a:pos x="38" y="35"/>
                  </a:cxn>
                  <a:cxn ang="0">
                    <a:pos x="34" y="40"/>
                  </a:cxn>
                  <a:cxn ang="0">
                    <a:pos x="28" y="43"/>
                  </a:cxn>
                  <a:cxn ang="0">
                    <a:pos x="21" y="43"/>
                  </a:cxn>
                  <a:cxn ang="0">
                    <a:pos x="12" y="42"/>
                  </a:cxn>
                  <a:cxn ang="0">
                    <a:pos x="5" y="38"/>
                  </a:cxn>
                  <a:cxn ang="0">
                    <a:pos x="1" y="31"/>
                  </a:cxn>
                  <a:cxn ang="0">
                    <a:pos x="0" y="22"/>
                  </a:cxn>
                  <a:cxn ang="0">
                    <a:pos x="1" y="14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13" y="1"/>
                  </a:cxn>
                  <a:cxn ang="0">
                    <a:pos x="21" y="0"/>
                  </a:cxn>
                </a:cxnLst>
                <a:rect l="0" t="0" r="r" b="b"/>
                <a:pathLst>
                  <a:path w="42" h="43">
                    <a:moveTo>
                      <a:pt x="21" y="3"/>
                    </a:moveTo>
                    <a:lnTo>
                      <a:pt x="16" y="5"/>
                    </a:lnTo>
                    <a:lnTo>
                      <a:pt x="13" y="7"/>
                    </a:lnTo>
                    <a:lnTo>
                      <a:pt x="10" y="11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13" y="37"/>
                    </a:lnTo>
                    <a:lnTo>
                      <a:pt x="16" y="39"/>
                    </a:lnTo>
                    <a:lnTo>
                      <a:pt x="21" y="40"/>
                    </a:lnTo>
                    <a:lnTo>
                      <a:pt x="26" y="39"/>
                    </a:lnTo>
                    <a:lnTo>
                      <a:pt x="31" y="35"/>
                    </a:lnTo>
                    <a:lnTo>
                      <a:pt x="32" y="29"/>
                    </a:lnTo>
                    <a:lnTo>
                      <a:pt x="33" y="22"/>
                    </a:lnTo>
                    <a:lnTo>
                      <a:pt x="32" y="17"/>
                    </a:lnTo>
                    <a:lnTo>
                      <a:pt x="31" y="11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1" y="3"/>
                    </a:lnTo>
                    <a:close/>
                    <a:moveTo>
                      <a:pt x="21" y="0"/>
                    </a:moveTo>
                    <a:lnTo>
                      <a:pt x="27" y="0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0" y="13"/>
                    </a:lnTo>
                    <a:lnTo>
                      <a:pt x="42" y="22"/>
                    </a:lnTo>
                    <a:lnTo>
                      <a:pt x="41" y="29"/>
                    </a:lnTo>
                    <a:lnTo>
                      <a:pt x="38" y="35"/>
                    </a:lnTo>
                    <a:lnTo>
                      <a:pt x="34" y="40"/>
                    </a:lnTo>
                    <a:lnTo>
                      <a:pt x="28" y="43"/>
                    </a:lnTo>
                    <a:lnTo>
                      <a:pt x="21" y="43"/>
                    </a:lnTo>
                    <a:lnTo>
                      <a:pt x="12" y="42"/>
                    </a:lnTo>
                    <a:lnTo>
                      <a:pt x="5" y="38"/>
                    </a:lnTo>
                    <a:lnTo>
                      <a:pt x="1" y="31"/>
                    </a:lnTo>
                    <a:lnTo>
                      <a:pt x="0" y="22"/>
                    </a:lnTo>
                    <a:lnTo>
                      <a:pt x="1" y="14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3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00" name="Freeform 460"/>
              <p:cNvSpPr>
                <a:spLocks noEditPoints="1"/>
              </p:cNvSpPr>
              <p:nvPr/>
            </p:nvSpPr>
            <p:spPr bwMode="auto">
              <a:xfrm>
                <a:off x="5189" y="2289"/>
                <a:ext cx="23" cy="65"/>
              </a:xfrm>
              <a:custGeom>
                <a:avLst/>
                <a:gdLst/>
                <a:ahLst/>
                <a:cxnLst>
                  <a:cxn ang="0">
                    <a:pos x="11" y="22"/>
                  </a:cxn>
                  <a:cxn ang="0">
                    <a:pos x="14" y="22"/>
                  </a:cxn>
                  <a:cxn ang="0">
                    <a:pos x="14" y="58"/>
                  </a:cxn>
                  <a:cxn ang="0">
                    <a:pos x="15" y="60"/>
                  </a:cxn>
                  <a:cxn ang="0">
                    <a:pos x="17" y="60"/>
                  </a:cxn>
                  <a:cxn ang="0">
                    <a:pos x="18" y="61"/>
                  </a:cxn>
                  <a:cxn ang="0">
                    <a:pos x="21" y="60"/>
                  </a:cxn>
                  <a:cxn ang="0">
                    <a:pos x="23" y="59"/>
                  </a:cxn>
                  <a:cxn ang="0">
                    <a:pos x="23" y="63"/>
                  </a:cxn>
                  <a:cxn ang="0">
                    <a:pos x="20" y="64"/>
                  </a:cxn>
                  <a:cxn ang="0">
                    <a:pos x="16" y="65"/>
                  </a:cxn>
                  <a:cxn ang="0">
                    <a:pos x="14" y="64"/>
                  </a:cxn>
                  <a:cxn ang="0">
                    <a:pos x="10" y="63"/>
                  </a:cxn>
                  <a:cxn ang="0">
                    <a:pos x="9" y="62"/>
                  </a:cxn>
                  <a:cxn ang="0">
                    <a:pos x="7" y="56"/>
                  </a:cxn>
                  <a:cxn ang="0">
                    <a:pos x="7" y="29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6" y="24"/>
                  </a:cxn>
                  <a:cxn ang="0">
                    <a:pos x="11" y="22"/>
                  </a:cxn>
                  <a:cxn ang="0">
                    <a:pos x="12" y="0"/>
                  </a:cxn>
                  <a:cxn ang="0">
                    <a:pos x="15" y="0"/>
                  </a:cxn>
                  <a:cxn ang="0">
                    <a:pos x="17" y="1"/>
                  </a:cxn>
                  <a:cxn ang="0">
                    <a:pos x="17" y="2"/>
                  </a:cxn>
                  <a:cxn ang="0">
                    <a:pos x="17" y="3"/>
                  </a:cxn>
                  <a:cxn ang="0">
                    <a:pos x="16" y="5"/>
                  </a:cxn>
                  <a:cxn ang="0">
                    <a:pos x="15" y="8"/>
                  </a:cxn>
                  <a:cxn ang="0">
                    <a:pos x="10" y="16"/>
                  </a:cxn>
                  <a:cxn ang="0">
                    <a:pos x="8" y="16"/>
                  </a:cxn>
                  <a:cxn ang="0">
                    <a:pos x="9" y="12"/>
                  </a:cxn>
                  <a:cxn ang="0">
                    <a:pos x="9" y="3"/>
                  </a:cxn>
                  <a:cxn ang="0">
                    <a:pos x="10" y="2"/>
                  </a:cxn>
                  <a:cxn ang="0">
                    <a:pos x="10" y="1"/>
                  </a:cxn>
                  <a:cxn ang="0">
                    <a:pos x="12" y="0"/>
                  </a:cxn>
                </a:cxnLst>
                <a:rect l="0" t="0" r="r" b="b"/>
                <a:pathLst>
                  <a:path w="23" h="65">
                    <a:moveTo>
                      <a:pt x="11" y="22"/>
                    </a:moveTo>
                    <a:lnTo>
                      <a:pt x="14" y="22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8" y="61"/>
                    </a:lnTo>
                    <a:lnTo>
                      <a:pt x="21" y="60"/>
                    </a:lnTo>
                    <a:lnTo>
                      <a:pt x="23" y="59"/>
                    </a:lnTo>
                    <a:lnTo>
                      <a:pt x="23" y="63"/>
                    </a:lnTo>
                    <a:lnTo>
                      <a:pt x="20" y="64"/>
                    </a:lnTo>
                    <a:lnTo>
                      <a:pt x="16" y="65"/>
                    </a:lnTo>
                    <a:lnTo>
                      <a:pt x="14" y="64"/>
                    </a:lnTo>
                    <a:lnTo>
                      <a:pt x="10" y="63"/>
                    </a:lnTo>
                    <a:lnTo>
                      <a:pt x="9" y="62"/>
                    </a:lnTo>
                    <a:lnTo>
                      <a:pt x="7" y="56"/>
                    </a:lnTo>
                    <a:lnTo>
                      <a:pt x="7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6" y="24"/>
                    </a:lnTo>
                    <a:lnTo>
                      <a:pt x="11" y="22"/>
                    </a:lnTo>
                    <a:close/>
                    <a:moveTo>
                      <a:pt x="12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9" y="12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01" name="Freeform 461"/>
              <p:cNvSpPr>
                <a:spLocks/>
              </p:cNvSpPr>
              <p:nvPr/>
            </p:nvSpPr>
            <p:spPr bwMode="auto">
              <a:xfrm>
                <a:off x="5217" y="2311"/>
                <a:ext cx="44" cy="6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4" y="0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6" y="0"/>
                  </a:cxn>
                  <a:cxn ang="0">
                    <a:pos x="40" y="3"/>
                  </a:cxn>
                  <a:cxn ang="0">
                    <a:pos x="43" y="7"/>
                  </a:cxn>
                  <a:cxn ang="0">
                    <a:pos x="44" y="8"/>
                  </a:cxn>
                  <a:cxn ang="0">
                    <a:pos x="44" y="61"/>
                  </a:cxn>
                  <a:cxn ang="0">
                    <a:pos x="37" y="61"/>
                  </a:cxn>
                  <a:cxn ang="0">
                    <a:pos x="37" y="14"/>
                  </a:cxn>
                  <a:cxn ang="0">
                    <a:pos x="36" y="12"/>
                  </a:cxn>
                  <a:cxn ang="0">
                    <a:pos x="36" y="11"/>
                  </a:cxn>
                  <a:cxn ang="0">
                    <a:pos x="36" y="8"/>
                  </a:cxn>
                  <a:cxn ang="0">
                    <a:pos x="33" y="6"/>
                  </a:cxn>
                  <a:cxn ang="0">
                    <a:pos x="31" y="5"/>
                  </a:cxn>
                  <a:cxn ang="0">
                    <a:pos x="28" y="5"/>
                  </a:cxn>
                  <a:cxn ang="0">
                    <a:pos x="21" y="7"/>
                  </a:cxn>
                  <a:cxn ang="0">
                    <a:pos x="14" y="12"/>
                  </a:cxn>
                  <a:cxn ang="0">
                    <a:pos x="14" y="34"/>
                  </a:cxn>
                  <a:cxn ang="0">
                    <a:pos x="14" y="36"/>
                  </a:cxn>
                  <a:cxn ang="0">
                    <a:pos x="15" y="37"/>
                  </a:cxn>
                  <a:cxn ang="0">
                    <a:pos x="16" y="38"/>
                  </a:cxn>
                  <a:cxn ang="0">
                    <a:pos x="17" y="38"/>
                  </a:cxn>
                  <a:cxn ang="0">
                    <a:pos x="21" y="38"/>
                  </a:cxn>
                  <a:cxn ang="0">
                    <a:pos x="21" y="42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3" y="38"/>
                  </a:cxn>
                  <a:cxn ang="0">
                    <a:pos x="5" y="38"/>
                  </a:cxn>
                  <a:cxn ang="0">
                    <a:pos x="6" y="37"/>
                  </a:cxn>
                  <a:cxn ang="0">
                    <a:pos x="6" y="36"/>
                  </a:cxn>
                  <a:cxn ang="0">
                    <a:pos x="6" y="35"/>
                  </a:cxn>
                  <a:cxn ang="0">
                    <a:pos x="7" y="33"/>
                  </a:cxn>
                  <a:cxn ang="0">
                    <a:pos x="7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5" y="2"/>
                  </a:cxn>
                  <a:cxn ang="0">
                    <a:pos x="11" y="0"/>
                  </a:cxn>
                </a:cxnLst>
                <a:rect l="0" t="0" r="r" b="b"/>
                <a:pathLst>
                  <a:path w="44" h="61">
                    <a:moveTo>
                      <a:pt x="11" y="0"/>
                    </a:moveTo>
                    <a:lnTo>
                      <a:pt x="14" y="0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6" y="0"/>
                    </a:lnTo>
                    <a:lnTo>
                      <a:pt x="40" y="3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4" y="61"/>
                    </a:lnTo>
                    <a:lnTo>
                      <a:pt x="37" y="61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6" y="8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8" y="5"/>
                    </a:lnTo>
                    <a:lnTo>
                      <a:pt x="21" y="7"/>
                    </a:lnTo>
                    <a:lnTo>
                      <a:pt x="14" y="12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5" y="37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21" y="38"/>
                    </a:lnTo>
                    <a:lnTo>
                      <a:pt x="21" y="42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5" y="38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7" y="33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02" name="Freeform 462"/>
              <p:cNvSpPr>
                <a:spLocks noEditPoints="1"/>
              </p:cNvSpPr>
              <p:nvPr/>
            </p:nvSpPr>
            <p:spPr bwMode="auto">
              <a:xfrm>
                <a:off x="5272" y="2311"/>
                <a:ext cx="46" cy="43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6" y="5"/>
                  </a:cxn>
                  <a:cxn ang="0">
                    <a:pos x="13" y="7"/>
                  </a:cxn>
                  <a:cxn ang="0">
                    <a:pos x="10" y="12"/>
                  </a:cxn>
                  <a:cxn ang="0">
                    <a:pos x="9" y="16"/>
                  </a:cxn>
                  <a:cxn ang="0">
                    <a:pos x="8" y="21"/>
                  </a:cxn>
                  <a:cxn ang="0">
                    <a:pos x="9" y="28"/>
                  </a:cxn>
                  <a:cxn ang="0">
                    <a:pos x="11" y="34"/>
                  </a:cxn>
                  <a:cxn ang="0">
                    <a:pos x="15" y="38"/>
                  </a:cxn>
                  <a:cxn ang="0">
                    <a:pos x="21" y="39"/>
                  </a:cxn>
                  <a:cxn ang="0">
                    <a:pos x="26" y="38"/>
                  </a:cxn>
                  <a:cxn ang="0">
                    <a:pos x="29" y="36"/>
                  </a:cxn>
                  <a:cxn ang="0">
                    <a:pos x="32" y="32"/>
                  </a:cxn>
                  <a:cxn ang="0">
                    <a:pos x="33" y="27"/>
                  </a:cxn>
                  <a:cxn ang="0">
                    <a:pos x="34" y="21"/>
                  </a:cxn>
                  <a:cxn ang="0">
                    <a:pos x="33" y="15"/>
                  </a:cxn>
                  <a:cxn ang="0">
                    <a:pos x="30" y="9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24" y="0"/>
                  </a:cxn>
                  <a:cxn ang="0">
                    <a:pos x="27" y="1"/>
                  </a:cxn>
                  <a:cxn ang="0">
                    <a:pos x="46" y="1"/>
                  </a:cxn>
                  <a:cxn ang="0">
                    <a:pos x="46" y="5"/>
                  </a:cxn>
                  <a:cxn ang="0">
                    <a:pos x="34" y="5"/>
                  </a:cxn>
                  <a:cxn ang="0">
                    <a:pos x="38" y="10"/>
                  </a:cxn>
                  <a:cxn ang="0">
                    <a:pos x="41" y="15"/>
                  </a:cxn>
                  <a:cxn ang="0">
                    <a:pos x="42" y="21"/>
                  </a:cxn>
                  <a:cxn ang="0">
                    <a:pos x="40" y="31"/>
                  </a:cxn>
                  <a:cxn ang="0">
                    <a:pos x="36" y="38"/>
                  </a:cxn>
                  <a:cxn ang="0">
                    <a:pos x="29" y="41"/>
                  </a:cxn>
                  <a:cxn ang="0">
                    <a:pos x="21" y="43"/>
                  </a:cxn>
                  <a:cxn ang="0">
                    <a:pos x="13" y="42"/>
                  </a:cxn>
                  <a:cxn ang="0">
                    <a:pos x="8" y="39"/>
                  </a:cxn>
                  <a:cxn ang="0">
                    <a:pos x="4" y="34"/>
                  </a:cxn>
                  <a:cxn ang="0">
                    <a:pos x="1" y="29"/>
                  </a:cxn>
                  <a:cxn ang="0">
                    <a:pos x="0" y="21"/>
                  </a:cxn>
                  <a:cxn ang="0">
                    <a:pos x="1" y="14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21" y="0"/>
                  </a:cxn>
                </a:cxnLst>
                <a:rect l="0" t="0" r="r" b="b"/>
                <a:pathLst>
                  <a:path w="46" h="43">
                    <a:moveTo>
                      <a:pt x="21" y="4"/>
                    </a:moveTo>
                    <a:lnTo>
                      <a:pt x="16" y="5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9" y="16"/>
                    </a:lnTo>
                    <a:lnTo>
                      <a:pt x="8" y="21"/>
                    </a:lnTo>
                    <a:lnTo>
                      <a:pt x="9" y="28"/>
                    </a:lnTo>
                    <a:lnTo>
                      <a:pt x="11" y="34"/>
                    </a:lnTo>
                    <a:lnTo>
                      <a:pt x="15" y="38"/>
                    </a:lnTo>
                    <a:lnTo>
                      <a:pt x="21" y="39"/>
                    </a:lnTo>
                    <a:lnTo>
                      <a:pt x="26" y="38"/>
                    </a:lnTo>
                    <a:lnTo>
                      <a:pt x="29" y="36"/>
                    </a:lnTo>
                    <a:lnTo>
                      <a:pt x="32" y="32"/>
                    </a:lnTo>
                    <a:lnTo>
                      <a:pt x="33" y="27"/>
                    </a:lnTo>
                    <a:lnTo>
                      <a:pt x="34" y="21"/>
                    </a:lnTo>
                    <a:lnTo>
                      <a:pt x="33" y="15"/>
                    </a:lnTo>
                    <a:lnTo>
                      <a:pt x="30" y="9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1" y="0"/>
                    </a:moveTo>
                    <a:lnTo>
                      <a:pt x="24" y="0"/>
                    </a:lnTo>
                    <a:lnTo>
                      <a:pt x="27" y="1"/>
                    </a:lnTo>
                    <a:lnTo>
                      <a:pt x="46" y="1"/>
                    </a:lnTo>
                    <a:lnTo>
                      <a:pt x="46" y="5"/>
                    </a:lnTo>
                    <a:lnTo>
                      <a:pt x="34" y="5"/>
                    </a:lnTo>
                    <a:lnTo>
                      <a:pt x="38" y="10"/>
                    </a:lnTo>
                    <a:lnTo>
                      <a:pt x="41" y="15"/>
                    </a:lnTo>
                    <a:lnTo>
                      <a:pt x="42" y="21"/>
                    </a:lnTo>
                    <a:lnTo>
                      <a:pt x="40" y="31"/>
                    </a:lnTo>
                    <a:lnTo>
                      <a:pt x="36" y="38"/>
                    </a:lnTo>
                    <a:lnTo>
                      <a:pt x="29" y="41"/>
                    </a:lnTo>
                    <a:lnTo>
                      <a:pt x="21" y="43"/>
                    </a:lnTo>
                    <a:lnTo>
                      <a:pt x="13" y="42"/>
                    </a:lnTo>
                    <a:lnTo>
                      <a:pt x="8" y="39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4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03" name="Freeform 463"/>
              <p:cNvSpPr>
                <a:spLocks/>
              </p:cNvSpPr>
              <p:nvPr/>
            </p:nvSpPr>
            <p:spPr bwMode="auto">
              <a:xfrm>
                <a:off x="5321" y="2311"/>
                <a:ext cx="44" cy="6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3" y="0"/>
                  </a:cxn>
                  <a:cxn ang="0">
                    <a:pos x="13" y="8"/>
                  </a:cxn>
                  <a:cxn ang="0">
                    <a:pos x="23" y="2"/>
                  </a:cxn>
                  <a:cxn ang="0">
                    <a:pos x="31" y="0"/>
                  </a:cxn>
                  <a:cxn ang="0">
                    <a:pos x="36" y="0"/>
                  </a:cxn>
                  <a:cxn ang="0">
                    <a:pos x="40" y="3"/>
                  </a:cxn>
                  <a:cxn ang="0">
                    <a:pos x="43" y="7"/>
                  </a:cxn>
                  <a:cxn ang="0">
                    <a:pos x="44" y="10"/>
                  </a:cxn>
                  <a:cxn ang="0">
                    <a:pos x="44" y="61"/>
                  </a:cxn>
                  <a:cxn ang="0">
                    <a:pos x="37" y="61"/>
                  </a:cxn>
                  <a:cxn ang="0">
                    <a:pos x="37" y="11"/>
                  </a:cxn>
                  <a:cxn ang="0">
                    <a:pos x="36" y="8"/>
                  </a:cxn>
                  <a:cxn ang="0">
                    <a:pos x="35" y="7"/>
                  </a:cxn>
                  <a:cxn ang="0">
                    <a:pos x="33" y="6"/>
                  </a:cxn>
                  <a:cxn ang="0">
                    <a:pos x="31" y="5"/>
                  </a:cxn>
                  <a:cxn ang="0">
                    <a:pos x="29" y="5"/>
                  </a:cxn>
                  <a:cxn ang="0">
                    <a:pos x="21" y="7"/>
                  </a:cxn>
                  <a:cxn ang="0">
                    <a:pos x="14" y="12"/>
                  </a:cxn>
                  <a:cxn ang="0">
                    <a:pos x="14" y="34"/>
                  </a:cxn>
                  <a:cxn ang="0">
                    <a:pos x="15" y="36"/>
                  </a:cxn>
                  <a:cxn ang="0">
                    <a:pos x="15" y="37"/>
                  </a:cxn>
                  <a:cxn ang="0">
                    <a:pos x="16" y="38"/>
                  </a:cxn>
                  <a:cxn ang="0">
                    <a:pos x="21" y="38"/>
                  </a:cxn>
                  <a:cxn ang="0">
                    <a:pos x="21" y="42"/>
                  </a:cxn>
                  <a:cxn ang="0">
                    <a:pos x="0" y="42"/>
                  </a:cxn>
                  <a:cxn ang="0">
                    <a:pos x="0" y="38"/>
                  </a:cxn>
                  <a:cxn ang="0">
                    <a:pos x="3" y="38"/>
                  </a:cxn>
                  <a:cxn ang="0">
                    <a:pos x="5" y="38"/>
                  </a:cxn>
                  <a:cxn ang="0">
                    <a:pos x="6" y="37"/>
                  </a:cxn>
                  <a:cxn ang="0">
                    <a:pos x="7" y="36"/>
                  </a:cxn>
                  <a:cxn ang="0">
                    <a:pos x="7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5" y="2"/>
                  </a:cxn>
                  <a:cxn ang="0">
                    <a:pos x="10" y="0"/>
                  </a:cxn>
                </a:cxnLst>
                <a:rect l="0" t="0" r="r" b="b"/>
                <a:pathLst>
                  <a:path w="44" h="61">
                    <a:moveTo>
                      <a:pt x="10" y="0"/>
                    </a:moveTo>
                    <a:lnTo>
                      <a:pt x="13" y="0"/>
                    </a:lnTo>
                    <a:lnTo>
                      <a:pt x="13" y="8"/>
                    </a:lnTo>
                    <a:lnTo>
                      <a:pt x="23" y="2"/>
                    </a:lnTo>
                    <a:lnTo>
                      <a:pt x="31" y="0"/>
                    </a:lnTo>
                    <a:lnTo>
                      <a:pt x="36" y="0"/>
                    </a:lnTo>
                    <a:lnTo>
                      <a:pt x="40" y="3"/>
                    </a:lnTo>
                    <a:lnTo>
                      <a:pt x="43" y="7"/>
                    </a:lnTo>
                    <a:lnTo>
                      <a:pt x="44" y="10"/>
                    </a:lnTo>
                    <a:lnTo>
                      <a:pt x="44" y="61"/>
                    </a:lnTo>
                    <a:lnTo>
                      <a:pt x="37" y="61"/>
                    </a:lnTo>
                    <a:lnTo>
                      <a:pt x="37" y="11"/>
                    </a:lnTo>
                    <a:lnTo>
                      <a:pt x="36" y="8"/>
                    </a:lnTo>
                    <a:lnTo>
                      <a:pt x="35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1" y="7"/>
                    </a:lnTo>
                    <a:lnTo>
                      <a:pt x="14" y="12"/>
                    </a:lnTo>
                    <a:lnTo>
                      <a:pt x="14" y="34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6" y="38"/>
                    </a:lnTo>
                    <a:lnTo>
                      <a:pt x="21" y="38"/>
                    </a:lnTo>
                    <a:lnTo>
                      <a:pt x="21" y="42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5" y="38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04" name="Freeform 464"/>
              <p:cNvSpPr>
                <a:spLocks/>
              </p:cNvSpPr>
              <p:nvPr/>
            </p:nvSpPr>
            <p:spPr bwMode="auto">
              <a:xfrm>
                <a:off x="5374" y="2311"/>
                <a:ext cx="39" cy="62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6" y="4"/>
                  </a:cxn>
                  <a:cxn ang="0">
                    <a:pos x="39" y="8"/>
                  </a:cxn>
                  <a:cxn ang="0">
                    <a:pos x="38" y="13"/>
                  </a:cxn>
                  <a:cxn ang="0">
                    <a:pos x="34" y="14"/>
                  </a:cxn>
                  <a:cxn ang="0">
                    <a:pos x="31" y="10"/>
                  </a:cxn>
                  <a:cxn ang="0">
                    <a:pos x="21" y="4"/>
                  </a:cxn>
                  <a:cxn ang="0">
                    <a:pos x="12" y="9"/>
                  </a:cxn>
                  <a:cxn ang="0">
                    <a:pos x="9" y="21"/>
                  </a:cxn>
                  <a:cxn ang="0">
                    <a:pos x="11" y="28"/>
                  </a:cxn>
                  <a:cxn ang="0">
                    <a:pos x="15" y="31"/>
                  </a:cxn>
                  <a:cxn ang="0">
                    <a:pos x="23" y="34"/>
                  </a:cxn>
                  <a:cxn ang="0">
                    <a:pos x="32" y="39"/>
                  </a:cxn>
                  <a:cxn ang="0">
                    <a:pos x="36" y="46"/>
                  </a:cxn>
                  <a:cxn ang="0">
                    <a:pos x="32" y="56"/>
                  </a:cxn>
                  <a:cxn ang="0">
                    <a:pos x="22" y="61"/>
                  </a:cxn>
                  <a:cxn ang="0">
                    <a:pos x="13" y="62"/>
                  </a:cxn>
                  <a:cxn ang="0">
                    <a:pos x="5" y="58"/>
                  </a:cxn>
                  <a:cxn ang="0">
                    <a:pos x="4" y="54"/>
                  </a:cxn>
                  <a:cxn ang="0">
                    <a:pos x="8" y="52"/>
                  </a:cxn>
                  <a:cxn ang="0">
                    <a:pos x="10" y="54"/>
                  </a:cxn>
                  <a:cxn ang="0">
                    <a:pos x="14" y="56"/>
                  </a:cxn>
                  <a:cxn ang="0">
                    <a:pos x="22" y="57"/>
                  </a:cxn>
                  <a:cxn ang="0">
                    <a:pos x="27" y="52"/>
                  </a:cxn>
                  <a:cxn ang="0">
                    <a:pos x="28" y="47"/>
                  </a:cxn>
                  <a:cxn ang="0">
                    <a:pos x="25" y="43"/>
                  </a:cxn>
                  <a:cxn ang="0">
                    <a:pos x="17" y="39"/>
                  </a:cxn>
                  <a:cxn ang="0">
                    <a:pos x="11" y="37"/>
                  </a:cxn>
                  <a:cxn ang="0">
                    <a:pos x="1" y="27"/>
                  </a:cxn>
                  <a:cxn ang="0">
                    <a:pos x="1" y="15"/>
                  </a:cxn>
                  <a:cxn ang="0">
                    <a:pos x="9" y="4"/>
                  </a:cxn>
                  <a:cxn ang="0">
                    <a:pos x="22" y="0"/>
                  </a:cxn>
                </a:cxnLst>
                <a:rect l="0" t="0" r="r" b="b"/>
                <a:pathLst>
                  <a:path w="39" h="62">
                    <a:moveTo>
                      <a:pt x="22" y="0"/>
                    </a:moveTo>
                    <a:lnTo>
                      <a:pt x="27" y="0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39" y="8"/>
                    </a:lnTo>
                    <a:lnTo>
                      <a:pt x="39" y="12"/>
                    </a:lnTo>
                    <a:lnTo>
                      <a:pt x="38" y="13"/>
                    </a:lnTo>
                    <a:lnTo>
                      <a:pt x="37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1" y="10"/>
                    </a:lnTo>
                    <a:lnTo>
                      <a:pt x="27" y="5"/>
                    </a:lnTo>
                    <a:lnTo>
                      <a:pt x="21" y="4"/>
                    </a:lnTo>
                    <a:lnTo>
                      <a:pt x="16" y="5"/>
                    </a:lnTo>
                    <a:lnTo>
                      <a:pt x="12" y="9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1" y="28"/>
                    </a:lnTo>
                    <a:lnTo>
                      <a:pt x="14" y="30"/>
                    </a:lnTo>
                    <a:lnTo>
                      <a:pt x="15" y="31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8" y="36"/>
                    </a:lnTo>
                    <a:lnTo>
                      <a:pt x="32" y="39"/>
                    </a:lnTo>
                    <a:lnTo>
                      <a:pt x="35" y="42"/>
                    </a:lnTo>
                    <a:lnTo>
                      <a:pt x="36" y="46"/>
                    </a:lnTo>
                    <a:lnTo>
                      <a:pt x="35" y="52"/>
                    </a:lnTo>
                    <a:lnTo>
                      <a:pt x="32" y="56"/>
                    </a:lnTo>
                    <a:lnTo>
                      <a:pt x="28" y="59"/>
                    </a:lnTo>
                    <a:lnTo>
                      <a:pt x="22" y="61"/>
                    </a:lnTo>
                    <a:lnTo>
                      <a:pt x="16" y="62"/>
                    </a:lnTo>
                    <a:lnTo>
                      <a:pt x="13" y="62"/>
                    </a:lnTo>
                    <a:lnTo>
                      <a:pt x="9" y="61"/>
                    </a:lnTo>
                    <a:lnTo>
                      <a:pt x="5" y="58"/>
                    </a:lnTo>
                    <a:lnTo>
                      <a:pt x="4" y="57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9" y="53"/>
                    </a:lnTo>
                    <a:lnTo>
                      <a:pt x="10" y="54"/>
                    </a:lnTo>
                    <a:lnTo>
                      <a:pt x="11" y="55"/>
                    </a:lnTo>
                    <a:lnTo>
                      <a:pt x="14" y="56"/>
                    </a:lnTo>
                    <a:lnTo>
                      <a:pt x="17" y="57"/>
                    </a:lnTo>
                    <a:lnTo>
                      <a:pt x="22" y="57"/>
                    </a:lnTo>
                    <a:lnTo>
                      <a:pt x="25" y="55"/>
                    </a:lnTo>
                    <a:lnTo>
                      <a:pt x="27" y="52"/>
                    </a:lnTo>
                    <a:lnTo>
                      <a:pt x="28" y="49"/>
                    </a:lnTo>
                    <a:lnTo>
                      <a:pt x="28" y="47"/>
                    </a:lnTo>
                    <a:lnTo>
                      <a:pt x="27" y="45"/>
                    </a:lnTo>
                    <a:lnTo>
                      <a:pt x="25" y="43"/>
                    </a:lnTo>
                    <a:lnTo>
                      <a:pt x="22" y="42"/>
                    </a:lnTo>
                    <a:lnTo>
                      <a:pt x="17" y="39"/>
                    </a:lnTo>
                    <a:lnTo>
                      <a:pt x="13" y="38"/>
                    </a:lnTo>
                    <a:lnTo>
                      <a:pt x="11" y="37"/>
                    </a:lnTo>
                    <a:lnTo>
                      <a:pt x="5" y="33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1" y="15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15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705" name="Picture 465"/>
              <p:cNvPicPr>
                <a:picLocks noChangeAspect="1" noChangeArrowheads="1"/>
              </p:cNvPicPr>
              <p:nvPr/>
            </p:nvPicPr>
            <p:blipFill>
              <a:blip r:embed="rId40" cstate="print"/>
              <a:srcRect/>
              <a:stretch>
                <a:fillRect/>
              </a:stretch>
            </p:blipFill>
            <p:spPr bwMode="auto">
              <a:xfrm>
                <a:off x="5629" y="226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06" name="Picture 466"/>
              <p:cNvPicPr>
                <a:picLocks noChangeAspect="1" noChangeArrowheads="1"/>
              </p:cNvPicPr>
              <p:nvPr/>
            </p:nvPicPr>
            <p:blipFill>
              <a:blip r:embed="rId41" cstate="print"/>
              <a:srcRect/>
              <a:stretch>
                <a:fillRect/>
              </a:stretch>
            </p:blipFill>
            <p:spPr bwMode="auto">
              <a:xfrm>
                <a:off x="5629" y="2269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07" name="Picture 467"/>
              <p:cNvPicPr>
                <a:picLocks noChangeAspect="1" noChangeArrowheads="1"/>
              </p:cNvPicPr>
              <p:nvPr/>
            </p:nvPicPr>
            <p:blipFill>
              <a:blip r:embed="rId42" cstate="print"/>
              <a:srcRect/>
              <a:stretch>
                <a:fillRect/>
              </a:stretch>
            </p:blipFill>
            <p:spPr bwMode="auto">
              <a:xfrm>
                <a:off x="3662" y="2386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08" name="Picture 468"/>
              <p:cNvPicPr>
                <a:picLocks noChangeAspect="1" noChangeArrowheads="1"/>
              </p:cNvPicPr>
              <p:nvPr/>
            </p:nvPicPr>
            <p:blipFill>
              <a:blip r:embed="rId43" cstate="print"/>
              <a:srcRect/>
              <a:stretch>
                <a:fillRect/>
              </a:stretch>
            </p:blipFill>
            <p:spPr bwMode="auto">
              <a:xfrm>
                <a:off x="3662" y="2386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09" name="Picture 469"/>
              <p:cNvPicPr>
                <a:picLocks noChangeAspect="1" noChangeArrowheads="1"/>
              </p:cNvPicPr>
              <p:nvPr/>
            </p:nvPicPr>
            <p:blipFill>
              <a:blip r:embed="rId44" cstate="print"/>
              <a:srcRect/>
              <a:stretch>
                <a:fillRect/>
              </a:stretch>
            </p:blipFill>
            <p:spPr bwMode="auto">
              <a:xfrm>
                <a:off x="3659" y="239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10" name="Picture 470"/>
              <p:cNvPicPr>
                <a:picLocks noChangeAspect="1" noChangeArrowheads="1"/>
              </p:cNvPicPr>
              <p:nvPr/>
            </p:nvPicPr>
            <p:blipFill>
              <a:blip r:embed="rId45" cstate="print"/>
              <a:srcRect/>
              <a:stretch>
                <a:fillRect/>
              </a:stretch>
            </p:blipFill>
            <p:spPr bwMode="auto">
              <a:xfrm>
                <a:off x="3659" y="239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711" name="Freeform 471"/>
              <p:cNvSpPr>
                <a:spLocks/>
              </p:cNvSpPr>
              <p:nvPr/>
            </p:nvSpPr>
            <p:spPr bwMode="auto">
              <a:xfrm>
                <a:off x="3727" y="2431"/>
                <a:ext cx="79" cy="43"/>
              </a:xfrm>
              <a:custGeom>
                <a:avLst/>
                <a:gdLst/>
                <a:ahLst/>
                <a:cxnLst>
                  <a:cxn ang="0">
                    <a:pos x="36" y="1"/>
                  </a:cxn>
                  <a:cxn ang="0">
                    <a:pos x="43" y="8"/>
                  </a:cxn>
                  <a:cxn ang="0">
                    <a:pos x="60" y="0"/>
                  </a:cxn>
                  <a:cxn ang="0">
                    <a:pos x="68" y="3"/>
                  </a:cxn>
                  <a:cxn ang="0">
                    <a:pos x="71" y="12"/>
                  </a:cxn>
                  <a:cxn ang="0">
                    <a:pos x="71" y="36"/>
                  </a:cxn>
                  <a:cxn ang="0">
                    <a:pos x="74" y="40"/>
                  </a:cxn>
                  <a:cxn ang="0">
                    <a:pos x="79" y="41"/>
                  </a:cxn>
                  <a:cxn ang="0">
                    <a:pos x="56" y="43"/>
                  </a:cxn>
                  <a:cxn ang="0">
                    <a:pos x="57" y="40"/>
                  </a:cxn>
                  <a:cxn ang="0">
                    <a:pos x="62" y="38"/>
                  </a:cxn>
                  <a:cxn ang="0">
                    <a:pos x="63" y="11"/>
                  </a:cxn>
                  <a:cxn ang="0">
                    <a:pos x="61" y="8"/>
                  </a:cxn>
                  <a:cxn ang="0">
                    <a:pos x="58" y="5"/>
                  </a:cxn>
                  <a:cxn ang="0">
                    <a:pos x="50" y="6"/>
                  </a:cxn>
                  <a:cxn ang="0">
                    <a:pos x="43" y="34"/>
                  </a:cxn>
                  <a:cxn ang="0">
                    <a:pos x="44" y="38"/>
                  </a:cxn>
                  <a:cxn ang="0">
                    <a:pos x="51" y="41"/>
                  </a:cxn>
                  <a:cxn ang="0">
                    <a:pos x="28" y="43"/>
                  </a:cxn>
                  <a:cxn ang="0">
                    <a:pos x="30" y="40"/>
                  </a:cxn>
                  <a:cxn ang="0">
                    <a:pos x="33" y="39"/>
                  </a:cxn>
                  <a:cxn ang="0">
                    <a:pos x="35" y="36"/>
                  </a:cxn>
                  <a:cxn ang="0">
                    <a:pos x="35" y="9"/>
                  </a:cxn>
                  <a:cxn ang="0">
                    <a:pos x="32" y="6"/>
                  </a:cxn>
                  <a:cxn ang="0">
                    <a:pos x="28" y="5"/>
                  </a:cxn>
                  <a:cxn ang="0">
                    <a:pos x="16" y="11"/>
                  </a:cxn>
                  <a:cxn ang="0">
                    <a:pos x="16" y="38"/>
                  </a:cxn>
                  <a:cxn ang="0">
                    <a:pos x="21" y="40"/>
                  </a:cxn>
                  <a:cxn ang="0">
                    <a:pos x="22" y="43"/>
                  </a:cxn>
                  <a:cxn ang="0">
                    <a:pos x="0" y="41"/>
                  </a:cxn>
                  <a:cxn ang="0">
                    <a:pos x="4" y="40"/>
                  </a:cxn>
                  <a:cxn ang="0">
                    <a:pos x="6" y="38"/>
                  </a:cxn>
                  <a:cxn ang="0">
                    <a:pos x="8" y="34"/>
                  </a:cxn>
                  <a:cxn ang="0">
                    <a:pos x="7" y="10"/>
                  </a:cxn>
                  <a:cxn ang="0">
                    <a:pos x="6" y="7"/>
                  </a:cxn>
                  <a:cxn ang="0">
                    <a:pos x="2" y="6"/>
                  </a:cxn>
                  <a:cxn ang="0">
                    <a:pos x="0" y="3"/>
                  </a:cxn>
                  <a:cxn ang="0">
                    <a:pos x="16" y="1"/>
                  </a:cxn>
                  <a:cxn ang="0">
                    <a:pos x="23" y="2"/>
                  </a:cxn>
                </a:cxnLst>
                <a:rect l="0" t="0" r="r" b="b"/>
                <a:pathLst>
                  <a:path w="79" h="43">
                    <a:moveTo>
                      <a:pt x="32" y="0"/>
                    </a:moveTo>
                    <a:lnTo>
                      <a:pt x="36" y="1"/>
                    </a:lnTo>
                    <a:lnTo>
                      <a:pt x="41" y="4"/>
                    </a:lnTo>
                    <a:lnTo>
                      <a:pt x="43" y="8"/>
                    </a:lnTo>
                    <a:lnTo>
                      <a:pt x="52" y="2"/>
                    </a:lnTo>
                    <a:lnTo>
                      <a:pt x="60" y="0"/>
                    </a:lnTo>
                    <a:lnTo>
                      <a:pt x="65" y="1"/>
                    </a:lnTo>
                    <a:lnTo>
                      <a:pt x="68" y="3"/>
                    </a:lnTo>
                    <a:lnTo>
                      <a:pt x="70" y="7"/>
                    </a:lnTo>
                    <a:lnTo>
                      <a:pt x="71" y="12"/>
                    </a:lnTo>
                    <a:lnTo>
                      <a:pt x="71" y="34"/>
                    </a:lnTo>
                    <a:lnTo>
                      <a:pt x="71" y="36"/>
                    </a:lnTo>
                    <a:lnTo>
                      <a:pt x="72" y="38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9" y="41"/>
                    </a:lnTo>
                    <a:lnTo>
                      <a:pt x="79" y="43"/>
                    </a:lnTo>
                    <a:lnTo>
                      <a:pt x="56" y="43"/>
                    </a:lnTo>
                    <a:lnTo>
                      <a:pt x="56" y="41"/>
                    </a:lnTo>
                    <a:lnTo>
                      <a:pt x="57" y="40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3" y="36"/>
                    </a:lnTo>
                    <a:lnTo>
                      <a:pt x="63" y="11"/>
                    </a:lnTo>
                    <a:lnTo>
                      <a:pt x="62" y="9"/>
                    </a:lnTo>
                    <a:lnTo>
                      <a:pt x="61" y="8"/>
                    </a:lnTo>
                    <a:lnTo>
                      <a:pt x="60" y="6"/>
                    </a:lnTo>
                    <a:lnTo>
                      <a:pt x="58" y="5"/>
                    </a:lnTo>
                    <a:lnTo>
                      <a:pt x="56" y="5"/>
                    </a:lnTo>
                    <a:lnTo>
                      <a:pt x="50" y="6"/>
                    </a:lnTo>
                    <a:lnTo>
                      <a:pt x="43" y="11"/>
                    </a:lnTo>
                    <a:lnTo>
                      <a:pt x="43" y="34"/>
                    </a:lnTo>
                    <a:lnTo>
                      <a:pt x="44" y="36"/>
                    </a:lnTo>
                    <a:lnTo>
                      <a:pt x="44" y="38"/>
                    </a:lnTo>
                    <a:lnTo>
                      <a:pt x="45" y="39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28" y="43"/>
                    </a:lnTo>
                    <a:lnTo>
                      <a:pt x="28" y="41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3" y="39"/>
                    </a:lnTo>
                    <a:lnTo>
                      <a:pt x="34" y="38"/>
                    </a:lnTo>
                    <a:lnTo>
                      <a:pt x="35" y="36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5"/>
                    </a:lnTo>
                    <a:lnTo>
                      <a:pt x="22" y="6"/>
                    </a:lnTo>
                    <a:lnTo>
                      <a:pt x="16" y="11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7" y="39"/>
                    </a:lnTo>
                    <a:lnTo>
                      <a:pt x="21" y="40"/>
                    </a:lnTo>
                    <a:lnTo>
                      <a:pt x="22" y="41"/>
                    </a:lnTo>
                    <a:lnTo>
                      <a:pt x="22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8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6" y="7"/>
                    </a:lnTo>
                    <a:lnTo>
                      <a:pt x="23" y="2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12" name="Freeform 472"/>
              <p:cNvSpPr>
                <a:spLocks/>
              </p:cNvSpPr>
              <p:nvPr/>
            </p:nvSpPr>
            <p:spPr bwMode="auto">
              <a:xfrm>
                <a:off x="3808" y="2432"/>
                <a:ext cx="55" cy="4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0"/>
                  </a:cxn>
                  <a:cxn ang="0">
                    <a:pos x="16" y="33"/>
                  </a:cxn>
                  <a:cxn ang="0">
                    <a:pos x="17" y="35"/>
                  </a:cxn>
                  <a:cxn ang="0">
                    <a:pos x="18" y="37"/>
                  </a:cxn>
                  <a:cxn ang="0">
                    <a:pos x="20" y="38"/>
                  </a:cxn>
                  <a:cxn ang="0">
                    <a:pos x="22" y="39"/>
                  </a:cxn>
                  <a:cxn ang="0">
                    <a:pos x="24" y="39"/>
                  </a:cxn>
                  <a:cxn ang="0">
                    <a:pos x="28" y="38"/>
                  </a:cxn>
                  <a:cxn ang="0">
                    <a:pos x="34" y="36"/>
                  </a:cxn>
                  <a:cxn ang="0">
                    <a:pos x="40" y="31"/>
                  </a:cxn>
                  <a:cxn ang="0">
                    <a:pos x="40" y="12"/>
                  </a:cxn>
                  <a:cxn ang="0">
                    <a:pos x="39" y="9"/>
                  </a:cxn>
                  <a:cxn ang="0">
                    <a:pos x="38" y="7"/>
                  </a:cxn>
                  <a:cxn ang="0">
                    <a:pos x="38" y="6"/>
                  </a:cxn>
                  <a:cxn ang="0">
                    <a:pos x="36" y="5"/>
                  </a:cxn>
                  <a:cxn ang="0">
                    <a:pos x="33" y="5"/>
                  </a:cxn>
                  <a:cxn ang="0">
                    <a:pos x="32" y="5"/>
                  </a:cxn>
                  <a:cxn ang="0">
                    <a:pos x="32" y="2"/>
                  </a:cxn>
                  <a:cxn ang="0">
                    <a:pos x="39" y="1"/>
                  </a:cxn>
                  <a:cxn ang="0">
                    <a:pos x="44" y="0"/>
                  </a:cxn>
                  <a:cxn ang="0">
                    <a:pos x="47" y="0"/>
                  </a:cxn>
                  <a:cxn ang="0">
                    <a:pos x="47" y="35"/>
                  </a:cxn>
                  <a:cxn ang="0">
                    <a:pos x="48" y="37"/>
                  </a:cxn>
                  <a:cxn ang="0">
                    <a:pos x="49" y="38"/>
                  </a:cxn>
                  <a:cxn ang="0">
                    <a:pos x="51" y="39"/>
                  </a:cxn>
                  <a:cxn ang="0">
                    <a:pos x="53" y="39"/>
                  </a:cxn>
                  <a:cxn ang="0">
                    <a:pos x="55" y="40"/>
                  </a:cxn>
                  <a:cxn ang="0">
                    <a:pos x="55" y="42"/>
                  </a:cxn>
                  <a:cxn ang="0">
                    <a:pos x="40" y="42"/>
                  </a:cxn>
                  <a:cxn ang="0">
                    <a:pos x="40" y="35"/>
                  </a:cxn>
                  <a:cxn ang="0">
                    <a:pos x="33" y="39"/>
                  </a:cxn>
                  <a:cxn ang="0">
                    <a:pos x="27" y="42"/>
                  </a:cxn>
                  <a:cxn ang="0">
                    <a:pos x="21" y="43"/>
                  </a:cxn>
                  <a:cxn ang="0">
                    <a:pos x="15" y="42"/>
                  </a:cxn>
                  <a:cxn ang="0">
                    <a:pos x="11" y="40"/>
                  </a:cxn>
                  <a:cxn ang="0">
                    <a:pos x="9" y="36"/>
                  </a:cxn>
                  <a:cxn ang="0">
                    <a:pos x="8" y="30"/>
                  </a:cxn>
                  <a:cxn ang="0">
                    <a:pos x="8" y="12"/>
                  </a:cxn>
                  <a:cxn ang="0">
                    <a:pos x="8" y="9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5" y="5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13" y="0"/>
                  </a:cxn>
                </a:cxnLst>
                <a:rect l="0" t="0" r="r" b="b"/>
                <a:pathLst>
                  <a:path w="55" h="43">
                    <a:moveTo>
                      <a:pt x="13" y="0"/>
                    </a:moveTo>
                    <a:lnTo>
                      <a:pt x="16" y="0"/>
                    </a:lnTo>
                    <a:lnTo>
                      <a:pt x="16" y="33"/>
                    </a:lnTo>
                    <a:lnTo>
                      <a:pt x="17" y="35"/>
                    </a:lnTo>
                    <a:lnTo>
                      <a:pt x="18" y="37"/>
                    </a:lnTo>
                    <a:lnTo>
                      <a:pt x="20" y="38"/>
                    </a:lnTo>
                    <a:lnTo>
                      <a:pt x="22" y="39"/>
                    </a:lnTo>
                    <a:lnTo>
                      <a:pt x="24" y="39"/>
                    </a:lnTo>
                    <a:lnTo>
                      <a:pt x="28" y="38"/>
                    </a:lnTo>
                    <a:lnTo>
                      <a:pt x="34" y="36"/>
                    </a:lnTo>
                    <a:lnTo>
                      <a:pt x="40" y="31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5"/>
                    </a:lnTo>
                    <a:lnTo>
                      <a:pt x="33" y="5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39" y="1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7" y="35"/>
                    </a:lnTo>
                    <a:lnTo>
                      <a:pt x="48" y="37"/>
                    </a:lnTo>
                    <a:lnTo>
                      <a:pt x="49" y="38"/>
                    </a:lnTo>
                    <a:lnTo>
                      <a:pt x="51" y="39"/>
                    </a:lnTo>
                    <a:lnTo>
                      <a:pt x="53" y="39"/>
                    </a:lnTo>
                    <a:lnTo>
                      <a:pt x="55" y="40"/>
                    </a:lnTo>
                    <a:lnTo>
                      <a:pt x="55" y="42"/>
                    </a:lnTo>
                    <a:lnTo>
                      <a:pt x="40" y="42"/>
                    </a:lnTo>
                    <a:lnTo>
                      <a:pt x="40" y="35"/>
                    </a:lnTo>
                    <a:lnTo>
                      <a:pt x="33" y="39"/>
                    </a:lnTo>
                    <a:lnTo>
                      <a:pt x="27" y="42"/>
                    </a:lnTo>
                    <a:lnTo>
                      <a:pt x="21" y="43"/>
                    </a:lnTo>
                    <a:lnTo>
                      <a:pt x="15" y="42"/>
                    </a:lnTo>
                    <a:lnTo>
                      <a:pt x="11" y="40"/>
                    </a:lnTo>
                    <a:lnTo>
                      <a:pt x="9" y="36"/>
                    </a:lnTo>
                    <a:lnTo>
                      <a:pt x="8" y="30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13" name="Freeform 473"/>
              <p:cNvSpPr>
                <a:spLocks/>
              </p:cNvSpPr>
              <p:nvPr/>
            </p:nvSpPr>
            <p:spPr bwMode="auto">
              <a:xfrm>
                <a:off x="3867" y="2412"/>
                <a:ext cx="23" cy="6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6" y="0"/>
                  </a:cxn>
                  <a:cxn ang="0">
                    <a:pos x="16" y="55"/>
                  </a:cxn>
                  <a:cxn ang="0">
                    <a:pos x="17" y="57"/>
                  </a:cxn>
                  <a:cxn ang="0">
                    <a:pos x="18" y="58"/>
                  </a:cxn>
                  <a:cxn ang="0">
                    <a:pos x="20" y="59"/>
                  </a:cxn>
                  <a:cxn ang="0">
                    <a:pos x="22" y="59"/>
                  </a:cxn>
                  <a:cxn ang="0">
                    <a:pos x="23" y="60"/>
                  </a:cxn>
                  <a:cxn ang="0">
                    <a:pos x="23" y="62"/>
                  </a:cxn>
                  <a:cxn ang="0">
                    <a:pos x="0" y="62"/>
                  </a:cxn>
                  <a:cxn ang="0">
                    <a:pos x="0" y="60"/>
                  </a:cxn>
                  <a:cxn ang="0">
                    <a:pos x="3" y="59"/>
                  </a:cxn>
                  <a:cxn ang="0">
                    <a:pos x="4" y="59"/>
                  </a:cxn>
                  <a:cxn ang="0">
                    <a:pos x="7" y="57"/>
                  </a:cxn>
                  <a:cxn ang="0">
                    <a:pos x="7" y="55"/>
                  </a:cxn>
                  <a:cxn ang="0">
                    <a:pos x="7" y="11"/>
                  </a:cxn>
                  <a:cxn ang="0">
                    <a:pos x="6" y="7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2" y="0"/>
                  </a:cxn>
                </a:cxnLst>
                <a:rect l="0" t="0" r="r" b="b"/>
                <a:pathLst>
                  <a:path w="23" h="62">
                    <a:moveTo>
                      <a:pt x="12" y="0"/>
                    </a:moveTo>
                    <a:lnTo>
                      <a:pt x="16" y="0"/>
                    </a:lnTo>
                    <a:lnTo>
                      <a:pt x="16" y="55"/>
                    </a:lnTo>
                    <a:lnTo>
                      <a:pt x="17" y="57"/>
                    </a:lnTo>
                    <a:lnTo>
                      <a:pt x="18" y="58"/>
                    </a:lnTo>
                    <a:lnTo>
                      <a:pt x="20" y="59"/>
                    </a:lnTo>
                    <a:lnTo>
                      <a:pt x="22" y="59"/>
                    </a:lnTo>
                    <a:lnTo>
                      <a:pt x="23" y="60"/>
                    </a:lnTo>
                    <a:lnTo>
                      <a:pt x="23" y="62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7" y="57"/>
                    </a:lnTo>
                    <a:lnTo>
                      <a:pt x="7" y="55"/>
                    </a:lnTo>
                    <a:lnTo>
                      <a:pt x="7" y="11"/>
                    </a:lnTo>
                    <a:lnTo>
                      <a:pt x="6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14" name="Freeform 474"/>
              <p:cNvSpPr>
                <a:spLocks/>
              </p:cNvSpPr>
              <p:nvPr/>
            </p:nvSpPr>
            <p:spPr bwMode="auto">
              <a:xfrm>
                <a:off x="3893" y="2416"/>
                <a:ext cx="32" cy="5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6" y="0"/>
                  </a:cxn>
                  <a:cxn ang="0">
                    <a:pos x="16" y="16"/>
                  </a:cxn>
                  <a:cxn ang="0">
                    <a:pos x="28" y="16"/>
                  </a:cxn>
                  <a:cxn ang="0">
                    <a:pos x="28" y="19"/>
                  </a:cxn>
                  <a:cxn ang="0">
                    <a:pos x="16" y="19"/>
                  </a:cxn>
                  <a:cxn ang="0">
                    <a:pos x="16" y="44"/>
                  </a:cxn>
                  <a:cxn ang="0">
                    <a:pos x="16" y="50"/>
                  </a:cxn>
                  <a:cxn ang="0">
                    <a:pos x="18" y="55"/>
                  </a:cxn>
                  <a:cxn ang="0">
                    <a:pos x="22" y="56"/>
                  </a:cxn>
                  <a:cxn ang="0">
                    <a:pos x="26" y="55"/>
                  </a:cxn>
                  <a:cxn ang="0">
                    <a:pos x="29" y="51"/>
                  </a:cxn>
                  <a:cxn ang="0">
                    <a:pos x="32" y="53"/>
                  </a:cxn>
                  <a:cxn ang="0">
                    <a:pos x="29" y="57"/>
                  </a:cxn>
                  <a:cxn ang="0">
                    <a:pos x="24" y="58"/>
                  </a:cxn>
                  <a:cxn ang="0">
                    <a:pos x="20" y="59"/>
                  </a:cxn>
                  <a:cxn ang="0">
                    <a:pos x="15" y="58"/>
                  </a:cxn>
                  <a:cxn ang="0">
                    <a:pos x="10" y="57"/>
                  </a:cxn>
                  <a:cxn ang="0">
                    <a:pos x="8" y="53"/>
                  </a:cxn>
                  <a:cxn ang="0">
                    <a:pos x="7" y="49"/>
                  </a:cxn>
                  <a:cxn ang="0">
                    <a:pos x="7" y="19"/>
                  </a:cxn>
                  <a:cxn ang="0">
                    <a:pos x="0" y="19"/>
                  </a:cxn>
                  <a:cxn ang="0">
                    <a:pos x="0" y="16"/>
                  </a:cxn>
                  <a:cxn ang="0">
                    <a:pos x="5" y="15"/>
                  </a:cxn>
                  <a:cxn ang="0">
                    <a:pos x="9" y="12"/>
                  </a:cxn>
                  <a:cxn ang="0">
                    <a:pos x="12" y="7"/>
                  </a:cxn>
                  <a:cxn ang="0">
                    <a:pos x="12" y="0"/>
                  </a:cxn>
                </a:cxnLst>
                <a:rect l="0" t="0" r="r" b="b"/>
                <a:pathLst>
                  <a:path w="32" h="59">
                    <a:moveTo>
                      <a:pt x="12" y="0"/>
                    </a:moveTo>
                    <a:lnTo>
                      <a:pt x="16" y="0"/>
                    </a:lnTo>
                    <a:lnTo>
                      <a:pt x="16" y="16"/>
                    </a:lnTo>
                    <a:lnTo>
                      <a:pt x="28" y="16"/>
                    </a:lnTo>
                    <a:lnTo>
                      <a:pt x="28" y="19"/>
                    </a:lnTo>
                    <a:lnTo>
                      <a:pt x="16" y="19"/>
                    </a:lnTo>
                    <a:lnTo>
                      <a:pt x="16" y="44"/>
                    </a:lnTo>
                    <a:lnTo>
                      <a:pt x="16" y="50"/>
                    </a:lnTo>
                    <a:lnTo>
                      <a:pt x="18" y="55"/>
                    </a:lnTo>
                    <a:lnTo>
                      <a:pt x="22" y="56"/>
                    </a:lnTo>
                    <a:lnTo>
                      <a:pt x="26" y="55"/>
                    </a:lnTo>
                    <a:lnTo>
                      <a:pt x="29" y="51"/>
                    </a:lnTo>
                    <a:lnTo>
                      <a:pt x="32" y="53"/>
                    </a:lnTo>
                    <a:lnTo>
                      <a:pt x="29" y="57"/>
                    </a:lnTo>
                    <a:lnTo>
                      <a:pt x="24" y="58"/>
                    </a:lnTo>
                    <a:lnTo>
                      <a:pt x="20" y="59"/>
                    </a:lnTo>
                    <a:lnTo>
                      <a:pt x="15" y="58"/>
                    </a:lnTo>
                    <a:lnTo>
                      <a:pt x="10" y="57"/>
                    </a:lnTo>
                    <a:lnTo>
                      <a:pt x="8" y="53"/>
                    </a:lnTo>
                    <a:lnTo>
                      <a:pt x="7" y="49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5" y="15"/>
                    </a:lnTo>
                    <a:lnTo>
                      <a:pt x="9" y="12"/>
                    </a:lnTo>
                    <a:lnTo>
                      <a:pt x="12" y="7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15" name="Freeform 475"/>
              <p:cNvSpPr>
                <a:spLocks noEditPoints="1"/>
              </p:cNvSpPr>
              <p:nvPr/>
            </p:nvSpPr>
            <p:spPr bwMode="auto">
              <a:xfrm>
                <a:off x="3927" y="2418"/>
                <a:ext cx="23" cy="56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15" y="14"/>
                  </a:cxn>
                  <a:cxn ang="0">
                    <a:pos x="15" y="47"/>
                  </a:cxn>
                  <a:cxn ang="0">
                    <a:pos x="16" y="49"/>
                  </a:cxn>
                  <a:cxn ang="0">
                    <a:pos x="16" y="51"/>
                  </a:cxn>
                  <a:cxn ang="0">
                    <a:pos x="19" y="53"/>
                  </a:cxn>
                  <a:cxn ang="0">
                    <a:pos x="20" y="53"/>
                  </a:cxn>
                  <a:cxn ang="0">
                    <a:pos x="23" y="54"/>
                  </a:cxn>
                  <a:cxn ang="0">
                    <a:pos x="23" y="56"/>
                  </a:cxn>
                  <a:cxn ang="0">
                    <a:pos x="0" y="56"/>
                  </a:cxn>
                  <a:cxn ang="0">
                    <a:pos x="0" y="54"/>
                  </a:cxn>
                  <a:cxn ang="0">
                    <a:pos x="1" y="53"/>
                  </a:cxn>
                  <a:cxn ang="0">
                    <a:pos x="3" y="53"/>
                  </a:cxn>
                  <a:cxn ang="0">
                    <a:pos x="5" y="52"/>
                  </a:cxn>
                  <a:cxn ang="0">
                    <a:pos x="6" y="51"/>
                  </a:cxn>
                  <a:cxn ang="0">
                    <a:pos x="7" y="49"/>
                  </a:cxn>
                  <a:cxn ang="0">
                    <a:pos x="7" y="23"/>
                  </a:cxn>
                  <a:cxn ang="0">
                    <a:pos x="6" y="21"/>
                  </a:cxn>
                  <a:cxn ang="0">
                    <a:pos x="5" y="20"/>
                  </a:cxn>
                  <a:cxn ang="0">
                    <a:pos x="4" y="19"/>
                  </a:cxn>
                  <a:cxn ang="0">
                    <a:pos x="1" y="19"/>
                  </a:cxn>
                  <a:cxn ang="0">
                    <a:pos x="0" y="19"/>
                  </a:cxn>
                  <a:cxn ang="0">
                    <a:pos x="0" y="16"/>
                  </a:cxn>
                  <a:cxn ang="0">
                    <a:pos x="13" y="1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5" y="1"/>
                  </a:cxn>
                  <a:cxn ang="0">
                    <a:pos x="16" y="3"/>
                  </a:cxn>
                  <a:cxn ang="0">
                    <a:pos x="16" y="7"/>
                  </a:cxn>
                  <a:cxn ang="0">
                    <a:pos x="15" y="8"/>
                  </a:cxn>
                  <a:cxn ang="0">
                    <a:pos x="13" y="10"/>
                  </a:cxn>
                  <a:cxn ang="0">
                    <a:pos x="11" y="10"/>
                  </a:cxn>
                  <a:cxn ang="0">
                    <a:pos x="9" y="10"/>
                  </a:cxn>
                  <a:cxn ang="0">
                    <a:pos x="8" y="8"/>
                  </a:cxn>
                  <a:cxn ang="0">
                    <a:pos x="6" y="6"/>
                  </a:cxn>
                  <a:cxn ang="0">
                    <a:pos x="6" y="5"/>
                  </a:cxn>
                  <a:cxn ang="0">
                    <a:pos x="6" y="3"/>
                  </a:cxn>
                  <a:cxn ang="0">
                    <a:pos x="8" y="1"/>
                  </a:cxn>
                  <a:cxn ang="0">
                    <a:pos x="11" y="0"/>
                  </a:cxn>
                </a:cxnLst>
                <a:rect l="0" t="0" r="r" b="b"/>
                <a:pathLst>
                  <a:path w="23" h="56">
                    <a:moveTo>
                      <a:pt x="13" y="14"/>
                    </a:moveTo>
                    <a:lnTo>
                      <a:pt x="15" y="14"/>
                    </a:lnTo>
                    <a:lnTo>
                      <a:pt x="15" y="47"/>
                    </a:lnTo>
                    <a:lnTo>
                      <a:pt x="16" y="49"/>
                    </a:lnTo>
                    <a:lnTo>
                      <a:pt x="16" y="51"/>
                    </a:lnTo>
                    <a:lnTo>
                      <a:pt x="19" y="53"/>
                    </a:lnTo>
                    <a:lnTo>
                      <a:pt x="20" y="53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1" y="53"/>
                    </a:lnTo>
                    <a:lnTo>
                      <a:pt x="3" y="53"/>
                    </a:lnTo>
                    <a:lnTo>
                      <a:pt x="5" y="52"/>
                    </a:lnTo>
                    <a:lnTo>
                      <a:pt x="6" y="51"/>
                    </a:lnTo>
                    <a:lnTo>
                      <a:pt x="7" y="49"/>
                    </a:lnTo>
                    <a:lnTo>
                      <a:pt x="7" y="23"/>
                    </a:lnTo>
                    <a:lnTo>
                      <a:pt x="6" y="21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3" y="14"/>
                    </a:lnTo>
                    <a:close/>
                    <a:moveTo>
                      <a:pt x="11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16" name="Freeform 476"/>
              <p:cNvSpPr>
                <a:spLocks noEditPoints="1"/>
              </p:cNvSpPr>
              <p:nvPr/>
            </p:nvSpPr>
            <p:spPr bwMode="auto">
              <a:xfrm>
                <a:off x="3952" y="2431"/>
                <a:ext cx="49" cy="63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1" y="6"/>
                  </a:cxn>
                  <a:cxn ang="0">
                    <a:pos x="16" y="11"/>
                  </a:cxn>
                  <a:cxn ang="0">
                    <a:pos x="16" y="35"/>
                  </a:cxn>
                  <a:cxn ang="0">
                    <a:pos x="21" y="39"/>
                  </a:cxn>
                  <a:cxn ang="0">
                    <a:pos x="27" y="40"/>
                  </a:cxn>
                  <a:cxn ang="0">
                    <a:pos x="33" y="39"/>
                  </a:cxn>
                  <a:cxn ang="0">
                    <a:pos x="37" y="35"/>
                  </a:cxn>
                  <a:cxn ang="0">
                    <a:pos x="40" y="29"/>
                  </a:cxn>
                  <a:cxn ang="0">
                    <a:pos x="40" y="23"/>
                  </a:cxn>
                  <a:cxn ang="0">
                    <a:pos x="40" y="18"/>
                  </a:cxn>
                  <a:cxn ang="0">
                    <a:pos x="38" y="13"/>
                  </a:cxn>
                  <a:cxn ang="0">
                    <a:pos x="35" y="8"/>
                  </a:cxn>
                  <a:cxn ang="0">
                    <a:pos x="32" y="6"/>
                  </a:cxn>
                  <a:cxn ang="0">
                    <a:pos x="27" y="5"/>
                  </a:cxn>
                  <a:cxn ang="0">
                    <a:pos x="30" y="0"/>
                  </a:cxn>
                  <a:cxn ang="0">
                    <a:pos x="37" y="1"/>
                  </a:cxn>
                  <a:cxn ang="0">
                    <a:pos x="41" y="5"/>
                  </a:cxn>
                  <a:cxn ang="0">
                    <a:pos x="46" y="9"/>
                  </a:cxn>
                  <a:cxn ang="0">
                    <a:pos x="48" y="15"/>
                  </a:cxn>
                  <a:cxn ang="0">
                    <a:pos x="49" y="22"/>
                  </a:cxn>
                  <a:cxn ang="0">
                    <a:pos x="48" y="30"/>
                  </a:cxn>
                  <a:cxn ang="0">
                    <a:pos x="44" y="37"/>
                  </a:cxn>
                  <a:cxn ang="0">
                    <a:pos x="40" y="41"/>
                  </a:cxn>
                  <a:cxn ang="0">
                    <a:pos x="35" y="43"/>
                  </a:cxn>
                  <a:cxn ang="0">
                    <a:pos x="30" y="44"/>
                  </a:cxn>
                  <a:cxn ang="0">
                    <a:pos x="22" y="43"/>
                  </a:cxn>
                  <a:cxn ang="0">
                    <a:pos x="16" y="40"/>
                  </a:cxn>
                  <a:cxn ang="0">
                    <a:pos x="16" y="53"/>
                  </a:cxn>
                  <a:cxn ang="0">
                    <a:pos x="16" y="56"/>
                  </a:cxn>
                  <a:cxn ang="0">
                    <a:pos x="17" y="58"/>
                  </a:cxn>
                  <a:cxn ang="0">
                    <a:pos x="18" y="59"/>
                  </a:cxn>
                  <a:cxn ang="0">
                    <a:pos x="19" y="60"/>
                  </a:cxn>
                  <a:cxn ang="0">
                    <a:pos x="21" y="61"/>
                  </a:cxn>
                  <a:cxn ang="0">
                    <a:pos x="24" y="61"/>
                  </a:cxn>
                  <a:cxn ang="0">
                    <a:pos x="24" y="63"/>
                  </a:cxn>
                  <a:cxn ang="0">
                    <a:pos x="0" y="63"/>
                  </a:cxn>
                  <a:cxn ang="0">
                    <a:pos x="0" y="61"/>
                  </a:cxn>
                  <a:cxn ang="0">
                    <a:pos x="2" y="61"/>
                  </a:cxn>
                  <a:cxn ang="0">
                    <a:pos x="4" y="60"/>
                  </a:cxn>
                  <a:cxn ang="0">
                    <a:pos x="6" y="59"/>
                  </a:cxn>
                  <a:cxn ang="0">
                    <a:pos x="7" y="58"/>
                  </a:cxn>
                  <a:cxn ang="0">
                    <a:pos x="8" y="56"/>
                  </a:cxn>
                  <a:cxn ang="0">
                    <a:pos x="8" y="10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5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3" y="1"/>
                  </a:cxn>
                  <a:cxn ang="0">
                    <a:pos x="16" y="1"/>
                  </a:cxn>
                  <a:cxn ang="0">
                    <a:pos x="16" y="7"/>
                  </a:cxn>
                  <a:cxn ang="0">
                    <a:pos x="22" y="2"/>
                  </a:cxn>
                  <a:cxn ang="0">
                    <a:pos x="30" y="0"/>
                  </a:cxn>
                </a:cxnLst>
                <a:rect l="0" t="0" r="r" b="b"/>
                <a:pathLst>
                  <a:path w="49" h="63">
                    <a:moveTo>
                      <a:pt x="27" y="5"/>
                    </a:moveTo>
                    <a:lnTo>
                      <a:pt x="21" y="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21" y="39"/>
                    </a:lnTo>
                    <a:lnTo>
                      <a:pt x="27" y="40"/>
                    </a:lnTo>
                    <a:lnTo>
                      <a:pt x="33" y="39"/>
                    </a:lnTo>
                    <a:lnTo>
                      <a:pt x="37" y="35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40" y="18"/>
                    </a:lnTo>
                    <a:lnTo>
                      <a:pt x="38" y="13"/>
                    </a:lnTo>
                    <a:lnTo>
                      <a:pt x="35" y="8"/>
                    </a:lnTo>
                    <a:lnTo>
                      <a:pt x="32" y="6"/>
                    </a:lnTo>
                    <a:lnTo>
                      <a:pt x="27" y="5"/>
                    </a:lnTo>
                    <a:close/>
                    <a:moveTo>
                      <a:pt x="30" y="0"/>
                    </a:moveTo>
                    <a:lnTo>
                      <a:pt x="37" y="1"/>
                    </a:lnTo>
                    <a:lnTo>
                      <a:pt x="41" y="5"/>
                    </a:lnTo>
                    <a:lnTo>
                      <a:pt x="46" y="9"/>
                    </a:lnTo>
                    <a:lnTo>
                      <a:pt x="48" y="15"/>
                    </a:lnTo>
                    <a:lnTo>
                      <a:pt x="49" y="22"/>
                    </a:lnTo>
                    <a:lnTo>
                      <a:pt x="48" y="30"/>
                    </a:lnTo>
                    <a:lnTo>
                      <a:pt x="44" y="37"/>
                    </a:lnTo>
                    <a:lnTo>
                      <a:pt x="40" y="41"/>
                    </a:lnTo>
                    <a:lnTo>
                      <a:pt x="35" y="43"/>
                    </a:lnTo>
                    <a:lnTo>
                      <a:pt x="30" y="44"/>
                    </a:lnTo>
                    <a:lnTo>
                      <a:pt x="22" y="43"/>
                    </a:lnTo>
                    <a:lnTo>
                      <a:pt x="16" y="40"/>
                    </a:lnTo>
                    <a:lnTo>
                      <a:pt x="16" y="53"/>
                    </a:lnTo>
                    <a:lnTo>
                      <a:pt x="16" y="56"/>
                    </a:lnTo>
                    <a:lnTo>
                      <a:pt x="17" y="58"/>
                    </a:lnTo>
                    <a:lnTo>
                      <a:pt x="18" y="59"/>
                    </a:lnTo>
                    <a:lnTo>
                      <a:pt x="19" y="60"/>
                    </a:lnTo>
                    <a:lnTo>
                      <a:pt x="21" y="61"/>
                    </a:lnTo>
                    <a:lnTo>
                      <a:pt x="24" y="61"/>
                    </a:lnTo>
                    <a:lnTo>
                      <a:pt x="24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4" y="60"/>
                    </a:lnTo>
                    <a:lnTo>
                      <a:pt x="6" y="59"/>
                    </a:lnTo>
                    <a:lnTo>
                      <a:pt x="7" y="58"/>
                    </a:lnTo>
                    <a:lnTo>
                      <a:pt x="8" y="56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6" y="7"/>
                    </a:lnTo>
                    <a:lnTo>
                      <a:pt x="22" y="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17" name="Freeform 477"/>
              <p:cNvSpPr>
                <a:spLocks noEditPoints="1"/>
              </p:cNvSpPr>
              <p:nvPr/>
            </p:nvSpPr>
            <p:spPr bwMode="auto">
              <a:xfrm>
                <a:off x="4008" y="2431"/>
                <a:ext cx="47" cy="44"/>
              </a:xfrm>
              <a:custGeom>
                <a:avLst/>
                <a:gdLst/>
                <a:ahLst/>
                <a:cxnLst>
                  <a:cxn ang="0">
                    <a:pos x="20" y="23"/>
                  </a:cxn>
                  <a:cxn ang="0">
                    <a:pos x="9" y="29"/>
                  </a:cxn>
                  <a:cxn ang="0">
                    <a:pos x="9" y="35"/>
                  </a:cxn>
                  <a:cxn ang="0">
                    <a:pos x="11" y="38"/>
                  </a:cxn>
                  <a:cxn ang="0">
                    <a:pos x="16" y="40"/>
                  </a:cxn>
                  <a:cxn ang="0">
                    <a:pos x="28" y="34"/>
                  </a:cxn>
                  <a:cxn ang="0">
                    <a:pos x="20" y="0"/>
                  </a:cxn>
                  <a:cxn ang="0">
                    <a:pos x="32" y="3"/>
                  </a:cxn>
                  <a:cxn ang="0">
                    <a:pos x="37" y="13"/>
                  </a:cxn>
                  <a:cxn ang="0">
                    <a:pos x="38" y="38"/>
                  </a:cxn>
                  <a:cxn ang="0">
                    <a:pos x="42" y="40"/>
                  </a:cxn>
                  <a:cxn ang="0">
                    <a:pos x="46" y="38"/>
                  </a:cxn>
                  <a:cxn ang="0">
                    <a:pos x="46" y="42"/>
                  </a:cxn>
                  <a:cxn ang="0">
                    <a:pos x="41" y="44"/>
                  </a:cxn>
                  <a:cxn ang="0">
                    <a:pos x="34" y="43"/>
                  </a:cxn>
                  <a:cxn ang="0">
                    <a:pos x="28" y="37"/>
                  </a:cxn>
                  <a:cxn ang="0">
                    <a:pos x="13" y="44"/>
                  </a:cxn>
                  <a:cxn ang="0">
                    <a:pos x="3" y="42"/>
                  </a:cxn>
                  <a:cxn ang="0">
                    <a:pos x="0" y="34"/>
                  </a:cxn>
                  <a:cxn ang="0">
                    <a:pos x="6" y="24"/>
                  </a:cxn>
                  <a:cxn ang="0">
                    <a:pos x="20" y="20"/>
                  </a:cxn>
                  <a:cxn ang="0">
                    <a:pos x="28" y="12"/>
                  </a:cxn>
                  <a:cxn ang="0">
                    <a:pos x="24" y="5"/>
                  </a:cxn>
                  <a:cxn ang="0">
                    <a:pos x="16" y="4"/>
                  </a:cxn>
                  <a:cxn ang="0">
                    <a:pos x="11" y="6"/>
                  </a:cxn>
                  <a:cxn ang="0">
                    <a:pos x="10" y="11"/>
                  </a:cxn>
                  <a:cxn ang="0">
                    <a:pos x="9" y="14"/>
                  </a:cxn>
                  <a:cxn ang="0">
                    <a:pos x="4" y="15"/>
                  </a:cxn>
                  <a:cxn ang="0">
                    <a:pos x="2" y="13"/>
                  </a:cxn>
                  <a:cxn ang="0">
                    <a:pos x="1" y="9"/>
                  </a:cxn>
                  <a:cxn ang="0">
                    <a:pos x="9" y="3"/>
                  </a:cxn>
                  <a:cxn ang="0">
                    <a:pos x="20" y="0"/>
                  </a:cxn>
                </a:cxnLst>
                <a:rect l="0" t="0" r="r" b="b"/>
                <a:pathLst>
                  <a:path w="47" h="44">
                    <a:moveTo>
                      <a:pt x="28" y="22"/>
                    </a:moveTo>
                    <a:lnTo>
                      <a:pt x="20" y="23"/>
                    </a:lnTo>
                    <a:lnTo>
                      <a:pt x="13" y="26"/>
                    </a:lnTo>
                    <a:lnTo>
                      <a:pt x="9" y="29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0" y="37"/>
                    </a:lnTo>
                    <a:lnTo>
                      <a:pt x="11" y="38"/>
                    </a:lnTo>
                    <a:lnTo>
                      <a:pt x="13" y="40"/>
                    </a:lnTo>
                    <a:lnTo>
                      <a:pt x="16" y="40"/>
                    </a:lnTo>
                    <a:lnTo>
                      <a:pt x="22" y="38"/>
                    </a:lnTo>
                    <a:lnTo>
                      <a:pt x="28" y="34"/>
                    </a:lnTo>
                    <a:lnTo>
                      <a:pt x="28" y="22"/>
                    </a:lnTo>
                    <a:close/>
                    <a:moveTo>
                      <a:pt x="20" y="0"/>
                    </a:moveTo>
                    <a:lnTo>
                      <a:pt x="27" y="1"/>
                    </a:lnTo>
                    <a:lnTo>
                      <a:pt x="32" y="3"/>
                    </a:lnTo>
                    <a:lnTo>
                      <a:pt x="36" y="8"/>
                    </a:lnTo>
                    <a:lnTo>
                      <a:pt x="37" y="13"/>
                    </a:lnTo>
                    <a:lnTo>
                      <a:pt x="37" y="36"/>
                    </a:lnTo>
                    <a:lnTo>
                      <a:pt x="38" y="38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6" y="38"/>
                    </a:lnTo>
                    <a:lnTo>
                      <a:pt x="47" y="41"/>
                    </a:lnTo>
                    <a:lnTo>
                      <a:pt x="46" y="42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8" y="44"/>
                    </a:lnTo>
                    <a:lnTo>
                      <a:pt x="34" y="43"/>
                    </a:lnTo>
                    <a:lnTo>
                      <a:pt x="31" y="41"/>
                    </a:lnTo>
                    <a:lnTo>
                      <a:pt x="28" y="37"/>
                    </a:lnTo>
                    <a:lnTo>
                      <a:pt x="21" y="43"/>
                    </a:lnTo>
                    <a:lnTo>
                      <a:pt x="13" y="44"/>
                    </a:lnTo>
                    <a:lnTo>
                      <a:pt x="8" y="43"/>
                    </a:lnTo>
                    <a:lnTo>
                      <a:pt x="3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6" y="24"/>
                    </a:lnTo>
                    <a:lnTo>
                      <a:pt x="14" y="21"/>
                    </a:lnTo>
                    <a:lnTo>
                      <a:pt x="20" y="20"/>
                    </a:lnTo>
                    <a:lnTo>
                      <a:pt x="28" y="19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4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18" name="Freeform 478"/>
              <p:cNvSpPr>
                <a:spLocks/>
              </p:cNvSpPr>
              <p:nvPr/>
            </p:nvSpPr>
            <p:spPr bwMode="auto">
              <a:xfrm>
                <a:off x="4056" y="2431"/>
                <a:ext cx="37" cy="4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4" y="1"/>
                  </a:cxn>
                  <a:cxn ang="0">
                    <a:pos x="36" y="2"/>
                  </a:cxn>
                  <a:cxn ang="0">
                    <a:pos x="37" y="3"/>
                  </a:cxn>
                  <a:cxn ang="0">
                    <a:pos x="37" y="7"/>
                  </a:cxn>
                  <a:cxn ang="0">
                    <a:pos x="36" y="9"/>
                  </a:cxn>
                  <a:cxn ang="0">
                    <a:pos x="32" y="10"/>
                  </a:cxn>
                  <a:cxn ang="0">
                    <a:pos x="30" y="9"/>
                  </a:cxn>
                  <a:cxn ang="0">
                    <a:pos x="28" y="9"/>
                  </a:cxn>
                  <a:cxn ang="0">
                    <a:pos x="26" y="8"/>
                  </a:cxn>
                  <a:cxn ang="0">
                    <a:pos x="24" y="7"/>
                  </a:cxn>
                  <a:cxn ang="0">
                    <a:pos x="20" y="8"/>
                  </a:cxn>
                  <a:cxn ang="0">
                    <a:pos x="18" y="10"/>
                  </a:cxn>
                  <a:cxn ang="0">
                    <a:pos x="16" y="12"/>
                  </a:cxn>
                  <a:cxn ang="0">
                    <a:pos x="16" y="34"/>
                  </a:cxn>
                  <a:cxn ang="0">
                    <a:pos x="17" y="36"/>
                  </a:cxn>
                  <a:cxn ang="0">
                    <a:pos x="17" y="38"/>
                  </a:cxn>
                  <a:cxn ang="0">
                    <a:pos x="18" y="39"/>
                  </a:cxn>
                  <a:cxn ang="0">
                    <a:pos x="20" y="40"/>
                  </a:cxn>
                  <a:cxn ang="0">
                    <a:pos x="22" y="40"/>
                  </a:cxn>
                  <a:cxn ang="0">
                    <a:pos x="24" y="41"/>
                  </a:cxn>
                  <a:cxn ang="0">
                    <a:pos x="24" y="43"/>
                  </a:cxn>
                  <a:cxn ang="0">
                    <a:pos x="1" y="43"/>
                  </a:cxn>
                  <a:cxn ang="0">
                    <a:pos x="1" y="41"/>
                  </a:cxn>
                  <a:cxn ang="0">
                    <a:pos x="3" y="40"/>
                  </a:cxn>
                  <a:cxn ang="0">
                    <a:pos x="4" y="40"/>
                  </a:cxn>
                  <a:cxn ang="0">
                    <a:pos x="6" y="39"/>
                  </a:cxn>
                  <a:cxn ang="0">
                    <a:pos x="7" y="38"/>
                  </a:cxn>
                  <a:cxn ang="0">
                    <a:pos x="8" y="36"/>
                  </a:cxn>
                  <a:cxn ang="0">
                    <a:pos x="8" y="10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5" y="6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3" y="1"/>
                  </a:cxn>
                  <a:cxn ang="0">
                    <a:pos x="16" y="1"/>
                  </a:cxn>
                  <a:cxn ang="0">
                    <a:pos x="16" y="8"/>
                  </a:cxn>
                  <a:cxn ang="0">
                    <a:pos x="17" y="7"/>
                  </a:cxn>
                  <a:cxn ang="0">
                    <a:pos x="18" y="7"/>
                  </a:cxn>
                  <a:cxn ang="0">
                    <a:pos x="18" y="6"/>
                  </a:cxn>
                  <a:cxn ang="0">
                    <a:pos x="25" y="2"/>
                  </a:cxn>
                  <a:cxn ang="0">
                    <a:pos x="31" y="0"/>
                  </a:cxn>
                </a:cxnLst>
                <a:rect l="0" t="0" r="r" b="b"/>
                <a:pathLst>
                  <a:path w="37" h="43">
                    <a:moveTo>
                      <a:pt x="31" y="0"/>
                    </a:moveTo>
                    <a:lnTo>
                      <a:pt x="34" y="1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7"/>
                    </a:lnTo>
                    <a:lnTo>
                      <a:pt x="36" y="9"/>
                    </a:lnTo>
                    <a:lnTo>
                      <a:pt x="32" y="10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8" y="39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4" y="41"/>
                    </a:lnTo>
                    <a:lnTo>
                      <a:pt x="24" y="43"/>
                    </a:lnTo>
                    <a:lnTo>
                      <a:pt x="1" y="43"/>
                    </a:lnTo>
                    <a:lnTo>
                      <a:pt x="1" y="41"/>
                    </a:lnTo>
                    <a:lnTo>
                      <a:pt x="3" y="40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8" y="36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25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19" name="Freeform 479"/>
              <p:cNvSpPr>
                <a:spLocks/>
              </p:cNvSpPr>
              <p:nvPr/>
            </p:nvSpPr>
            <p:spPr bwMode="auto">
              <a:xfrm>
                <a:off x="4095" y="2416"/>
                <a:ext cx="32" cy="5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0"/>
                  </a:cxn>
                  <a:cxn ang="0">
                    <a:pos x="15" y="16"/>
                  </a:cxn>
                  <a:cxn ang="0">
                    <a:pos x="27" y="16"/>
                  </a:cxn>
                  <a:cxn ang="0">
                    <a:pos x="27" y="19"/>
                  </a:cxn>
                  <a:cxn ang="0">
                    <a:pos x="15" y="19"/>
                  </a:cxn>
                  <a:cxn ang="0">
                    <a:pos x="15" y="44"/>
                  </a:cxn>
                  <a:cxn ang="0">
                    <a:pos x="16" y="50"/>
                  </a:cxn>
                  <a:cxn ang="0">
                    <a:pos x="18" y="55"/>
                  </a:cxn>
                  <a:cxn ang="0">
                    <a:pos x="22" y="56"/>
                  </a:cxn>
                  <a:cxn ang="0">
                    <a:pos x="24" y="55"/>
                  </a:cxn>
                  <a:cxn ang="0">
                    <a:pos x="27" y="53"/>
                  </a:cxn>
                  <a:cxn ang="0">
                    <a:pos x="29" y="51"/>
                  </a:cxn>
                  <a:cxn ang="0">
                    <a:pos x="32" y="53"/>
                  </a:cxn>
                  <a:cxn ang="0">
                    <a:pos x="26" y="58"/>
                  </a:cxn>
                  <a:cxn ang="0">
                    <a:pos x="19" y="59"/>
                  </a:cxn>
                  <a:cxn ang="0">
                    <a:pos x="14" y="58"/>
                  </a:cxn>
                  <a:cxn ang="0">
                    <a:pos x="10" y="57"/>
                  </a:cxn>
                  <a:cxn ang="0">
                    <a:pos x="8" y="53"/>
                  </a:cxn>
                  <a:cxn ang="0">
                    <a:pos x="7" y="49"/>
                  </a:cxn>
                  <a:cxn ang="0">
                    <a:pos x="7" y="19"/>
                  </a:cxn>
                  <a:cxn ang="0">
                    <a:pos x="0" y="19"/>
                  </a:cxn>
                  <a:cxn ang="0">
                    <a:pos x="0" y="16"/>
                  </a:cxn>
                  <a:cxn ang="0">
                    <a:pos x="5" y="15"/>
                  </a:cxn>
                  <a:cxn ang="0">
                    <a:pos x="9" y="12"/>
                  </a:cxn>
                  <a:cxn ang="0">
                    <a:pos x="11" y="7"/>
                  </a:cxn>
                  <a:cxn ang="0">
                    <a:pos x="12" y="0"/>
                  </a:cxn>
                </a:cxnLst>
                <a:rect l="0" t="0" r="r" b="b"/>
                <a:pathLst>
                  <a:path w="32" h="59">
                    <a:moveTo>
                      <a:pt x="12" y="0"/>
                    </a:moveTo>
                    <a:lnTo>
                      <a:pt x="15" y="0"/>
                    </a:lnTo>
                    <a:lnTo>
                      <a:pt x="15" y="16"/>
                    </a:lnTo>
                    <a:lnTo>
                      <a:pt x="27" y="16"/>
                    </a:lnTo>
                    <a:lnTo>
                      <a:pt x="27" y="19"/>
                    </a:lnTo>
                    <a:lnTo>
                      <a:pt x="15" y="19"/>
                    </a:lnTo>
                    <a:lnTo>
                      <a:pt x="15" y="44"/>
                    </a:lnTo>
                    <a:lnTo>
                      <a:pt x="16" y="50"/>
                    </a:lnTo>
                    <a:lnTo>
                      <a:pt x="18" y="55"/>
                    </a:lnTo>
                    <a:lnTo>
                      <a:pt x="22" y="56"/>
                    </a:lnTo>
                    <a:lnTo>
                      <a:pt x="24" y="55"/>
                    </a:lnTo>
                    <a:lnTo>
                      <a:pt x="27" y="53"/>
                    </a:lnTo>
                    <a:lnTo>
                      <a:pt x="29" y="51"/>
                    </a:lnTo>
                    <a:lnTo>
                      <a:pt x="32" y="53"/>
                    </a:lnTo>
                    <a:lnTo>
                      <a:pt x="26" y="58"/>
                    </a:lnTo>
                    <a:lnTo>
                      <a:pt x="19" y="59"/>
                    </a:lnTo>
                    <a:lnTo>
                      <a:pt x="14" y="58"/>
                    </a:lnTo>
                    <a:lnTo>
                      <a:pt x="10" y="57"/>
                    </a:lnTo>
                    <a:lnTo>
                      <a:pt x="8" y="53"/>
                    </a:lnTo>
                    <a:lnTo>
                      <a:pt x="7" y="49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5" y="15"/>
                    </a:lnTo>
                    <a:lnTo>
                      <a:pt x="9" y="12"/>
                    </a:lnTo>
                    <a:lnTo>
                      <a:pt x="11" y="7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720" name="Picture 480"/>
              <p:cNvPicPr>
                <a:picLocks noChangeAspect="1" noChangeArrowheads="1"/>
              </p:cNvPicPr>
              <p:nvPr/>
            </p:nvPicPr>
            <p:blipFill>
              <a:blip r:embed="rId46" cstate="print"/>
              <a:srcRect/>
              <a:stretch>
                <a:fillRect/>
              </a:stretch>
            </p:blipFill>
            <p:spPr bwMode="auto">
              <a:xfrm>
                <a:off x="4255" y="239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21" name="Picture 481"/>
              <p:cNvPicPr>
                <a:picLocks noChangeAspect="1" noChangeArrowheads="1"/>
              </p:cNvPicPr>
              <p:nvPr/>
            </p:nvPicPr>
            <p:blipFill>
              <a:blip r:embed="rId47" cstate="print"/>
              <a:srcRect/>
              <a:stretch>
                <a:fillRect/>
              </a:stretch>
            </p:blipFill>
            <p:spPr bwMode="auto">
              <a:xfrm>
                <a:off x="4255" y="239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sp>
            <p:nvSpPr>
              <p:cNvPr id="10722" name="Freeform 482"/>
              <p:cNvSpPr>
                <a:spLocks noEditPoints="1"/>
              </p:cNvSpPr>
              <p:nvPr/>
            </p:nvSpPr>
            <p:spPr bwMode="auto">
              <a:xfrm>
                <a:off x="4323" y="2415"/>
                <a:ext cx="50" cy="59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5" y="55"/>
                  </a:cxn>
                  <a:cxn ang="0">
                    <a:pos x="42" y="55"/>
                  </a:cxn>
                  <a:cxn ang="0">
                    <a:pos x="23" y="8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50" y="56"/>
                  </a:cxn>
                  <a:cxn ang="0">
                    <a:pos x="50" y="59"/>
                  </a:cxn>
                  <a:cxn ang="0">
                    <a:pos x="0" y="59"/>
                  </a:cxn>
                  <a:cxn ang="0">
                    <a:pos x="0" y="56"/>
                  </a:cxn>
                  <a:cxn ang="0">
                    <a:pos x="22" y="0"/>
                  </a:cxn>
                </a:cxnLst>
                <a:rect l="0" t="0" r="r" b="b"/>
                <a:pathLst>
                  <a:path w="50" h="59">
                    <a:moveTo>
                      <a:pt x="23" y="8"/>
                    </a:moveTo>
                    <a:lnTo>
                      <a:pt x="5" y="55"/>
                    </a:lnTo>
                    <a:lnTo>
                      <a:pt x="42" y="55"/>
                    </a:lnTo>
                    <a:lnTo>
                      <a:pt x="23" y="8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50" y="56"/>
                    </a:lnTo>
                    <a:lnTo>
                      <a:pt x="50" y="59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23" name="Freeform 483"/>
              <p:cNvSpPr>
                <a:spLocks/>
              </p:cNvSpPr>
              <p:nvPr/>
            </p:nvSpPr>
            <p:spPr bwMode="auto">
              <a:xfrm>
                <a:off x="4377" y="2432"/>
                <a:ext cx="37" cy="44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0"/>
                  </a:cxn>
                  <a:cxn ang="0">
                    <a:pos x="23" y="1"/>
                  </a:cxn>
                  <a:cxn ang="0">
                    <a:pos x="26" y="2"/>
                  </a:cxn>
                  <a:cxn ang="0">
                    <a:pos x="29" y="4"/>
                  </a:cxn>
                  <a:cxn ang="0">
                    <a:pos x="31" y="5"/>
                  </a:cxn>
                  <a:cxn ang="0">
                    <a:pos x="32" y="7"/>
                  </a:cxn>
                  <a:cxn ang="0">
                    <a:pos x="32" y="8"/>
                  </a:cxn>
                  <a:cxn ang="0">
                    <a:pos x="31" y="11"/>
                  </a:cxn>
                  <a:cxn ang="0">
                    <a:pos x="30" y="12"/>
                  </a:cxn>
                  <a:cxn ang="0">
                    <a:pos x="29" y="12"/>
                  </a:cxn>
                  <a:cxn ang="0">
                    <a:pos x="25" y="10"/>
                  </a:cxn>
                  <a:cxn ang="0">
                    <a:pos x="23" y="8"/>
                  </a:cxn>
                  <a:cxn ang="0">
                    <a:pos x="21" y="7"/>
                  </a:cxn>
                  <a:cxn ang="0">
                    <a:pos x="19" y="5"/>
                  </a:cxn>
                  <a:cxn ang="0">
                    <a:pos x="17" y="5"/>
                  </a:cxn>
                  <a:cxn ang="0">
                    <a:pos x="14" y="5"/>
                  </a:cxn>
                  <a:cxn ang="0">
                    <a:pos x="10" y="7"/>
                  </a:cxn>
                  <a:cxn ang="0">
                    <a:pos x="10" y="9"/>
                  </a:cxn>
                  <a:cxn ang="0">
                    <a:pos x="9" y="12"/>
                  </a:cxn>
                  <a:cxn ang="0">
                    <a:pos x="11" y="16"/>
                  </a:cxn>
                  <a:cxn ang="0">
                    <a:pos x="15" y="19"/>
                  </a:cxn>
                  <a:cxn ang="0">
                    <a:pos x="22" y="20"/>
                  </a:cxn>
                  <a:cxn ang="0">
                    <a:pos x="23" y="20"/>
                  </a:cxn>
                  <a:cxn ang="0">
                    <a:pos x="23" y="23"/>
                  </a:cxn>
                  <a:cxn ang="0">
                    <a:pos x="16" y="23"/>
                  </a:cxn>
                  <a:cxn ang="0">
                    <a:pos x="12" y="25"/>
                  </a:cxn>
                  <a:cxn ang="0">
                    <a:pos x="9" y="27"/>
                  </a:cxn>
                  <a:cxn ang="0">
                    <a:pos x="8" y="31"/>
                  </a:cxn>
                  <a:cxn ang="0">
                    <a:pos x="9" y="35"/>
                  </a:cxn>
                  <a:cxn ang="0">
                    <a:pos x="12" y="37"/>
                  </a:cxn>
                  <a:cxn ang="0">
                    <a:pos x="15" y="39"/>
                  </a:cxn>
                  <a:cxn ang="0">
                    <a:pos x="19" y="39"/>
                  </a:cxn>
                  <a:cxn ang="0">
                    <a:pos x="24" y="38"/>
                  </a:cxn>
                  <a:cxn ang="0">
                    <a:pos x="30" y="36"/>
                  </a:cxn>
                  <a:cxn ang="0">
                    <a:pos x="35" y="31"/>
                  </a:cxn>
                  <a:cxn ang="0">
                    <a:pos x="37" y="33"/>
                  </a:cxn>
                  <a:cxn ang="0">
                    <a:pos x="35" y="36"/>
                  </a:cxn>
                  <a:cxn ang="0">
                    <a:pos x="32" y="39"/>
                  </a:cxn>
                  <a:cxn ang="0">
                    <a:pos x="29" y="41"/>
                  </a:cxn>
                  <a:cxn ang="0">
                    <a:pos x="24" y="43"/>
                  </a:cxn>
                  <a:cxn ang="0">
                    <a:pos x="18" y="44"/>
                  </a:cxn>
                  <a:cxn ang="0">
                    <a:pos x="11" y="43"/>
                  </a:cxn>
                  <a:cxn ang="0">
                    <a:pos x="5" y="41"/>
                  </a:cxn>
                  <a:cxn ang="0">
                    <a:pos x="2" y="37"/>
                  </a:cxn>
                  <a:cxn ang="0">
                    <a:pos x="0" y="32"/>
                  </a:cxn>
                  <a:cxn ang="0">
                    <a:pos x="2" y="27"/>
                  </a:cxn>
                  <a:cxn ang="0">
                    <a:pos x="5" y="23"/>
                  </a:cxn>
                  <a:cxn ang="0">
                    <a:pos x="12" y="21"/>
                  </a:cxn>
                  <a:cxn ang="0">
                    <a:pos x="6" y="18"/>
                  </a:cxn>
                  <a:cxn ang="0">
                    <a:pos x="3" y="15"/>
                  </a:cxn>
                  <a:cxn ang="0">
                    <a:pos x="2" y="11"/>
                  </a:cxn>
                  <a:cxn ang="0">
                    <a:pos x="3" y="7"/>
                  </a:cxn>
                  <a:cxn ang="0">
                    <a:pos x="6" y="3"/>
                  </a:cxn>
                  <a:cxn ang="0">
                    <a:pos x="11" y="1"/>
                  </a:cxn>
                  <a:cxn ang="0">
                    <a:pos x="17" y="0"/>
                  </a:cxn>
                </a:cxnLst>
                <a:rect l="0" t="0" r="r" b="b"/>
                <a:pathLst>
                  <a:path w="37" h="44">
                    <a:moveTo>
                      <a:pt x="17" y="0"/>
                    </a:moveTo>
                    <a:lnTo>
                      <a:pt x="20" y="0"/>
                    </a:lnTo>
                    <a:lnTo>
                      <a:pt x="23" y="1"/>
                    </a:lnTo>
                    <a:lnTo>
                      <a:pt x="26" y="2"/>
                    </a:lnTo>
                    <a:lnTo>
                      <a:pt x="29" y="4"/>
                    </a:lnTo>
                    <a:lnTo>
                      <a:pt x="31" y="5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1" y="11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1" y="7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11" y="16"/>
                    </a:lnTo>
                    <a:lnTo>
                      <a:pt x="15" y="19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3" y="23"/>
                    </a:lnTo>
                    <a:lnTo>
                      <a:pt x="16" y="23"/>
                    </a:lnTo>
                    <a:lnTo>
                      <a:pt x="12" y="25"/>
                    </a:lnTo>
                    <a:lnTo>
                      <a:pt x="9" y="27"/>
                    </a:lnTo>
                    <a:lnTo>
                      <a:pt x="8" y="31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4" y="38"/>
                    </a:lnTo>
                    <a:lnTo>
                      <a:pt x="30" y="36"/>
                    </a:lnTo>
                    <a:lnTo>
                      <a:pt x="35" y="31"/>
                    </a:lnTo>
                    <a:lnTo>
                      <a:pt x="37" y="33"/>
                    </a:lnTo>
                    <a:lnTo>
                      <a:pt x="35" y="36"/>
                    </a:lnTo>
                    <a:lnTo>
                      <a:pt x="32" y="39"/>
                    </a:lnTo>
                    <a:lnTo>
                      <a:pt x="29" y="41"/>
                    </a:lnTo>
                    <a:lnTo>
                      <a:pt x="24" y="43"/>
                    </a:lnTo>
                    <a:lnTo>
                      <a:pt x="18" y="44"/>
                    </a:lnTo>
                    <a:lnTo>
                      <a:pt x="11" y="43"/>
                    </a:lnTo>
                    <a:lnTo>
                      <a:pt x="5" y="41"/>
                    </a:lnTo>
                    <a:lnTo>
                      <a:pt x="2" y="37"/>
                    </a:lnTo>
                    <a:lnTo>
                      <a:pt x="0" y="32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12" y="21"/>
                    </a:lnTo>
                    <a:lnTo>
                      <a:pt x="6" y="18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3" y="7"/>
                    </a:lnTo>
                    <a:lnTo>
                      <a:pt x="6" y="3"/>
                    </a:lnTo>
                    <a:lnTo>
                      <a:pt x="11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24" name="Freeform 484"/>
              <p:cNvSpPr>
                <a:spLocks noEditPoints="1"/>
              </p:cNvSpPr>
              <p:nvPr/>
            </p:nvSpPr>
            <p:spPr bwMode="auto">
              <a:xfrm>
                <a:off x="4419" y="2412"/>
                <a:ext cx="41" cy="64"/>
              </a:xfrm>
              <a:custGeom>
                <a:avLst/>
                <a:gdLst/>
                <a:ahLst/>
                <a:cxnLst>
                  <a:cxn ang="0">
                    <a:pos x="16" y="25"/>
                  </a:cxn>
                  <a:cxn ang="0">
                    <a:pos x="9" y="32"/>
                  </a:cxn>
                  <a:cxn ang="0">
                    <a:pos x="8" y="42"/>
                  </a:cxn>
                  <a:cxn ang="0">
                    <a:pos x="11" y="54"/>
                  </a:cxn>
                  <a:cxn ang="0">
                    <a:pos x="20" y="59"/>
                  </a:cxn>
                  <a:cxn ang="0">
                    <a:pos x="28" y="56"/>
                  </a:cxn>
                  <a:cxn ang="0">
                    <a:pos x="32" y="48"/>
                  </a:cxn>
                  <a:cxn ang="0">
                    <a:pos x="32" y="35"/>
                  </a:cxn>
                  <a:cxn ang="0">
                    <a:pos x="25" y="26"/>
                  </a:cxn>
                  <a:cxn ang="0">
                    <a:pos x="20" y="0"/>
                  </a:cxn>
                  <a:cxn ang="0">
                    <a:pos x="27" y="1"/>
                  </a:cxn>
                  <a:cxn ang="0">
                    <a:pos x="32" y="3"/>
                  </a:cxn>
                  <a:cxn ang="0">
                    <a:pos x="35" y="6"/>
                  </a:cxn>
                  <a:cxn ang="0">
                    <a:pos x="35" y="10"/>
                  </a:cxn>
                  <a:cxn ang="0">
                    <a:pos x="31" y="12"/>
                  </a:cxn>
                  <a:cxn ang="0">
                    <a:pos x="27" y="8"/>
                  </a:cxn>
                  <a:cxn ang="0">
                    <a:pos x="24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2" y="14"/>
                  </a:cxn>
                  <a:cxn ang="0">
                    <a:pos x="16" y="18"/>
                  </a:cxn>
                  <a:cxn ang="0">
                    <a:pos x="22" y="20"/>
                  </a:cxn>
                  <a:cxn ang="0">
                    <a:pos x="31" y="24"/>
                  </a:cxn>
                  <a:cxn ang="0">
                    <a:pos x="40" y="34"/>
                  </a:cxn>
                  <a:cxn ang="0">
                    <a:pos x="40" y="49"/>
                  </a:cxn>
                  <a:cxn ang="0">
                    <a:pos x="33" y="60"/>
                  </a:cxn>
                  <a:cxn ang="0">
                    <a:pos x="20" y="64"/>
                  </a:cxn>
                  <a:cxn ang="0">
                    <a:pos x="7" y="60"/>
                  </a:cxn>
                  <a:cxn ang="0">
                    <a:pos x="0" y="49"/>
                  </a:cxn>
                  <a:cxn ang="0">
                    <a:pos x="1" y="34"/>
                  </a:cxn>
                  <a:cxn ang="0">
                    <a:pos x="14" y="22"/>
                  </a:cxn>
                  <a:cxn ang="0">
                    <a:pos x="5" y="17"/>
                  </a:cxn>
                  <a:cxn ang="0">
                    <a:pos x="5" y="7"/>
                  </a:cxn>
                  <a:cxn ang="0">
                    <a:pos x="14" y="1"/>
                  </a:cxn>
                </a:cxnLst>
                <a:rect l="0" t="0" r="r" b="b"/>
                <a:pathLst>
                  <a:path w="41" h="64">
                    <a:moveTo>
                      <a:pt x="20" y="25"/>
                    </a:moveTo>
                    <a:lnTo>
                      <a:pt x="16" y="25"/>
                    </a:lnTo>
                    <a:lnTo>
                      <a:pt x="12" y="28"/>
                    </a:lnTo>
                    <a:lnTo>
                      <a:pt x="9" y="32"/>
                    </a:lnTo>
                    <a:lnTo>
                      <a:pt x="8" y="37"/>
                    </a:lnTo>
                    <a:lnTo>
                      <a:pt x="8" y="42"/>
                    </a:lnTo>
                    <a:lnTo>
                      <a:pt x="8" y="49"/>
                    </a:lnTo>
                    <a:lnTo>
                      <a:pt x="11" y="54"/>
                    </a:lnTo>
                    <a:lnTo>
                      <a:pt x="14" y="58"/>
                    </a:lnTo>
                    <a:lnTo>
                      <a:pt x="20" y="59"/>
                    </a:lnTo>
                    <a:lnTo>
                      <a:pt x="25" y="59"/>
                    </a:lnTo>
                    <a:lnTo>
                      <a:pt x="28" y="56"/>
                    </a:lnTo>
                    <a:lnTo>
                      <a:pt x="31" y="53"/>
                    </a:lnTo>
                    <a:lnTo>
                      <a:pt x="32" y="48"/>
                    </a:lnTo>
                    <a:lnTo>
                      <a:pt x="33" y="42"/>
                    </a:lnTo>
                    <a:lnTo>
                      <a:pt x="32" y="35"/>
                    </a:lnTo>
                    <a:lnTo>
                      <a:pt x="30" y="30"/>
                    </a:lnTo>
                    <a:lnTo>
                      <a:pt x="25" y="26"/>
                    </a:lnTo>
                    <a:lnTo>
                      <a:pt x="20" y="25"/>
                    </a:lnTo>
                    <a:close/>
                    <a:moveTo>
                      <a:pt x="20" y="0"/>
                    </a:moveTo>
                    <a:lnTo>
                      <a:pt x="24" y="0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8"/>
                    </a:lnTo>
                    <a:lnTo>
                      <a:pt x="35" y="10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1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3" y="16"/>
                    </a:lnTo>
                    <a:lnTo>
                      <a:pt x="16" y="18"/>
                    </a:lnTo>
                    <a:lnTo>
                      <a:pt x="19" y="19"/>
                    </a:lnTo>
                    <a:lnTo>
                      <a:pt x="22" y="20"/>
                    </a:lnTo>
                    <a:lnTo>
                      <a:pt x="27" y="22"/>
                    </a:lnTo>
                    <a:lnTo>
                      <a:pt x="31" y="24"/>
                    </a:lnTo>
                    <a:lnTo>
                      <a:pt x="37" y="28"/>
                    </a:lnTo>
                    <a:lnTo>
                      <a:pt x="40" y="34"/>
                    </a:lnTo>
                    <a:lnTo>
                      <a:pt x="41" y="42"/>
                    </a:lnTo>
                    <a:lnTo>
                      <a:pt x="40" y="49"/>
                    </a:lnTo>
                    <a:lnTo>
                      <a:pt x="37" y="55"/>
                    </a:lnTo>
                    <a:lnTo>
                      <a:pt x="33" y="60"/>
                    </a:lnTo>
                    <a:lnTo>
                      <a:pt x="27" y="62"/>
                    </a:lnTo>
                    <a:lnTo>
                      <a:pt x="20" y="64"/>
                    </a:lnTo>
                    <a:lnTo>
                      <a:pt x="12" y="62"/>
                    </a:lnTo>
                    <a:lnTo>
                      <a:pt x="7" y="60"/>
                    </a:lnTo>
                    <a:lnTo>
                      <a:pt x="3" y="55"/>
                    </a:lnTo>
                    <a:lnTo>
                      <a:pt x="0" y="49"/>
                    </a:lnTo>
                    <a:lnTo>
                      <a:pt x="0" y="42"/>
                    </a:lnTo>
                    <a:lnTo>
                      <a:pt x="1" y="34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8" y="20"/>
                    </a:lnTo>
                    <a:lnTo>
                      <a:pt x="5" y="17"/>
                    </a:lnTo>
                    <a:lnTo>
                      <a:pt x="4" y="12"/>
                    </a:lnTo>
                    <a:lnTo>
                      <a:pt x="5" y="7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25" name="Freeform 485"/>
              <p:cNvSpPr>
                <a:spLocks noEditPoints="1"/>
              </p:cNvSpPr>
              <p:nvPr/>
            </p:nvSpPr>
            <p:spPr bwMode="auto">
              <a:xfrm>
                <a:off x="4467" y="2431"/>
                <a:ext cx="42" cy="4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7" y="5"/>
                  </a:cxn>
                  <a:cxn ang="0">
                    <a:pos x="13" y="8"/>
                  </a:cxn>
                  <a:cxn ang="0">
                    <a:pos x="10" y="12"/>
                  </a:cxn>
                  <a:cxn ang="0">
                    <a:pos x="9" y="17"/>
                  </a:cxn>
                  <a:cxn ang="0">
                    <a:pos x="9" y="22"/>
                  </a:cxn>
                  <a:cxn ang="0">
                    <a:pos x="9" y="30"/>
                  </a:cxn>
                  <a:cxn ang="0">
                    <a:pos x="12" y="35"/>
                  </a:cxn>
                  <a:cxn ang="0">
                    <a:pos x="15" y="39"/>
                  </a:cxn>
                  <a:cxn ang="0">
                    <a:pos x="21" y="41"/>
                  </a:cxn>
                  <a:cxn ang="0">
                    <a:pos x="27" y="39"/>
                  </a:cxn>
                  <a:cxn ang="0">
                    <a:pos x="31" y="35"/>
                  </a:cxn>
                  <a:cxn ang="0">
                    <a:pos x="33" y="30"/>
                  </a:cxn>
                  <a:cxn ang="0">
                    <a:pos x="33" y="23"/>
                  </a:cxn>
                  <a:cxn ang="0">
                    <a:pos x="33" y="18"/>
                  </a:cxn>
                  <a:cxn ang="0">
                    <a:pos x="31" y="12"/>
                  </a:cxn>
                  <a:cxn ang="0">
                    <a:pos x="29" y="8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3" y="3"/>
                  </a:cxn>
                  <a:cxn ang="0">
                    <a:pos x="37" y="6"/>
                  </a:cxn>
                  <a:cxn ang="0">
                    <a:pos x="41" y="14"/>
                  </a:cxn>
                  <a:cxn ang="0">
                    <a:pos x="42" y="22"/>
                  </a:cxn>
                  <a:cxn ang="0">
                    <a:pos x="41" y="30"/>
                  </a:cxn>
                  <a:cxn ang="0">
                    <a:pos x="39" y="36"/>
                  </a:cxn>
                  <a:cxn ang="0">
                    <a:pos x="34" y="40"/>
                  </a:cxn>
                  <a:cxn ang="0">
                    <a:pos x="28" y="43"/>
                  </a:cxn>
                  <a:cxn ang="0">
                    <a:pos x="21" y="44"/>
                  </a:cxn>
                  <a:cxn ang="0">
                    <a:pos x="12" y="43"/>
                  </a:cxn>
                  <a:cxn ang="0">
                    <a:pos x="6" y="38"/>
                  </a:cxn>
                  <a:cxn ang="0">
                    <a:pos x="1" y="32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4" y="9"/>
                  </a:cxn>
                  <a:cxn ang="0">
                    <a:pos x="8" y="5"/>
                  </a:cxn>
                  <a:cxn ang="0">
                    <a:pos x="14" y="1"/>
                  </a:cxn>
                  <a:cxn ang="0">
                    <a:pos x="21" y="0"/>
                  </a:cxn>
                </a:cxnLst>
                <a:rect l="0" t="0" r="r" b="b"/>
                <a:pathLst>
                  <a:path w="42" h="44">
                    <a:moveTo>
                      <a:pt x="21" y="4"/>
                    </a:moveTo>
                    <a:lnTo>
                      <a:pt x="17" y="5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9" y="17"/>
                    </a:lnTo>
                    <a:lnTo>
                      <a:pt x="9" y="22"/>
                    </a:lnTo>
                    <a:lnTo>
                      <a:pt x="9" y="30"/>
                    </a:lnTo>
                    <a:lnTo>
                      <a:pt x="12" y="35"/>
                    </a:lnTo>
                    <a:lnTo>
                      <a:pt x="15" y="39"/>
                    </a:lnTo>
                    <a:lnTo>
                      <a:pt x="21" y="41"/>
                    </a:lnTo>
                    <a:lnTo>
                      <a:pt x="27" y="39"/>
                    </a:lnTo>
                    <a:lnTo>
                      <a:pt x="31" y="35"/>
                    </a:lnTo>
                    <a:lnTo>
                      <a:pt x="33" y="30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1" y="12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1" y="0"/>
                    </a:moveTo>
                    <a:lnTo>
                      <a:pt x="27" y="1"/>
                    </a:lnTo>
                    <a:lnTo>
                      <a:pt x="33" y="3"/>
                    </a:lnTo>
                    <a:lnTo>
                      <a:pt x="37" y="6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1" y="30"/>
                    </a:lnTo>
                    <a:lnTo>
                      <a:pt x="39" y="36"/>
                    </a:lnTo>
                    <a:lnTo>
                      <a:pt x="34" y="40"/>
                    </a:lnTo>
                    <a:lnTo>
                      <a:pt x="28" y="43"/>
                    </a:lnTo>
                    <a:lnTo>
                      <a:pt x="21" y="44"/>
                    </a:lnTo>
                    <a:lnTo>
                      <a:pt x="12" y="43"/>
                    </a:lnTo>
                    <a:lnTo>
                      <a:pt x="6" y="38"/>
                    </a:lnTo>
                    <a:lnTo>
                      <a:pt x="1" y="32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26" name="Freeform 486"/>
              <p:cNvSpPr>
                <a:spLocks/>
              </p:cNvSpPr>
              <p:nvPr/>
            </p:nvSpPr>
            <p:spPr bwMode="auto">
              <a:xfrm>
                <a:off x="4514" y="2433"/>
                <a:ext cx="55" cy="6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7"/>
                  </a:cxn>
                  <a:cxn ang="0">
                    <a:pos x="16" y="33"/>
                  </a:cxn>
                  <a:cxn ang="0">
                    <a:pos x="19" y="36"/>
                  </a:cxn>
                  <a:cxn ang="0">
                    <a:pos x="24" y="37"/>
                  </a:cxn>
                  <a:cxn ang="0">
                    <a:pos x="32" y="35"/>
                  </a:cxn>
                  <a:cxn ang="0">
                    <a:pos x="40" y="30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7" y="4"/>
                  </a:cxn>
                  <a:cxn ang="0">
                    <a:pos x="35" y="4"/>
                  </a:cxn>
                  <a:cxn ang="0">
                    <a:pos x="32" y="4"/>
                  </a:cxn>
                  <a:cxn ang="0">
                    <a:pos x="32" y="1"/>
                  </a:cxn>
                  <a:cxn ang="0">
                    <a:pos x="48" y="0"/>
                  </a:cxn>
                  <a:cxn ang="0">
                    <a:pos x="48" y="33"/>
                  </a:cxn>
                  <a:cxn ang="0">
                    <a:pos x="48" y="35"/>
                  </a:cxn>
                  <a:cxn ang="0">
                    <a:pos x="49" y="36"/>
                  </a:cxn>
                  <a:cxn ang="0">
                    <a:pos x="50" y="37"/>
                  </a:cxn>
                  <a:cxn ang="0">
                    <a:pos x="52" y="38"/>
                  </a:cxn>
                  <a:cxn ang="0">
                    <a:pos x="55" y="38"/>
                  </a:cxn>
                  <a:cxn ang="0">
                    <a:pos x="55" y="41"/>
                  </a:cxn>
                  <a:cxn ang="0">
                    <a:pos x="41" y="42"/>
                  </a:cxn>
                  <a:cxn ang="0">
                    <a:pos x="41" y="34"/>
                  </a:cxn>
                  <a:cxn ang="0">
                    <a:pos x="35" y="39"/>
                  </a:cxn>
                  <a:cxn ang="0">
                    <a:pos x="28" y="41"/>
                  </a:cxn>
                  <a:cxn ang="0">
                    <a:pos x="22" y="43"/>
                  </a:cxn>
                  <a:cxn ang="0">
                    <a:pos x="17" y="41"/>
                  </a:cxn>
                  <a:cxn ang="0">
                    <a:pos x="15" y="40"/>
                  </a:cxn>
                  <a:cxn ang="0">
                    <a:pos x="15" y="61"/>
                  </a:cxn>
                  <a:cxn ang="0">
                    <a:pos x="8" y="61"/>
                  </a:cxn>
                  <a:cxn ang="0">
                    <a:pos x="8" y="7"/>
                  </a:cxn>
                  <a:cxn ang="0">
                    <a:pos x="8" y="6"/>
                  </a:cxn>
                  <a:cxn ang="0">
                    <a:pos x="6" y="5"/>
                  </a:cxn>
                  <a:cxn ang="0">
                    <a:pos x="5" y="4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6" y="0"/>
                  </a:cxn>
                </a:cxnLst>
                <a:rect l="0" t="0" r="r" b="b"/>
                <a:pathLst>
                  <a:path w="55" h="61">
                    <a:moveTo>
                      <a:pt x="16" y="0"/>
                    </a:moveTo>
                    <a:lnTo>
                      <a:pt x="16" y="27"/>
                    </a:lnTo>
                    <a:lnTo>
                      <a:pt x="16" y="33"/>
                    </a:lnTo>
                    <a:lnTo>
                      <a:pt x="19" y="36"/>
                    </a:lnTo>
                    <a:lnTo>
                      <a:pt x="24" y="37"/>
                    </a:lnTo>
                    <a:lnTo>
                      <a:pt x="32" y="35"/>
                    </a:lnTo>
                    <a:lnTo>
                      <a:pt x="40" y="30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2" y="4"/>
                    </a:lnTo>
                    <a:lnTo>
                      <a:pt x="32" y="1"/>
                    </a:lnTo>
                    <a:lnTo>
                      <a:pt x="48" y="0"/>
                    </a:lnTo>
                    <a:lnTo>
                      <a:pt x="48" y="33"/>
                    </a:lnTo>
                    <a:lnTo>
                      <a:pt x="48" y="35"/>
                    </a:lnTo>
                    <a:lnTo>
                      <a:pt x="49" y="36"/>
                    </a:lnTo>
                    <a:lnTo>
                      <a:pt x="50" y="37"/>
                    </a:lnTo>
                    <a:lnTo>
                      <a:pt x="52" y="38"/>
                    </a:lnTo>
                    <a:lnTo>
                      <a:pt x="55" y="38"/>
                    </a:lnTo>
                    <a:lnTo>
                      <a:pt x="55" y="41"/>
                    </a:lnTo>
                    <a:lnTo>
                      <a:pt x="41" y="42"/>
                    </a:lnTo>
                    <a:lnTo>
                      <a:pt x="41" y="34"/>
                    </a:lnTo>
                    <a:lnTo>
                      <a:pt x="35" y="39"/>
                    </a:lnTo>
                    <a:lnTo>
                      <a:pt x="28" y="41"/>
                    </a:lnTo>
                    <a:lnTo>
                      <a:pt x="22" y="43"/>
                    </a:lnTo>
                    <a:lnTo>
                      <a:pt x="17" y="41"/>
                    </a:lnTo>
                    <a:lnTo>
                      <a:pt x="15" y="40"/>
                    </a:lnTo>
                    <a:lnTo>
                      <a:pt x="15" y="61"/>
                    </a:lnTo>
                    <a:lnTo>
                      <a:pt x="8" y="61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27" name="Freeform 487"/>
              <p:cNvSpPr>
                <a:spLocks noEditPoints="1"/>
              </p:cNvSpPr>
              <p:nvPr/>
            </p:nvSpPr>
            <p:spPr bwMode="auto">
              <a:xfrm>
                <a:off x="4575" y="2411"/>
                <a:ext cx="37" cy="65"/>
              </a:xfrm>
              <a:custGeom>
                <a:avLst/>
                <a:gdLst/>
                <a:ahLst/>
                <a:cxnLst>
                  <a:cxn ang="0">
                    <a:pos x="20" y="21"/>
                  </a:cxn>
                  <a:cxn ang="0">
                    <a:pos x="29" y="25"/>
                  </a:cxn>
                  <a:cxn ang="0">
                    <a:pos x="32" y="28"/>
                  </a:cxn>
                  <a:cxn ang="0">
                    <a:pos x="31" y="32"/>
                  </a:cxn>
                  <a:cxn ang="0">
                    <a:pos x="28" y="33"/>
                  </a:cxn>
                  <a:cxn ang="0">
                    <a:pos x="25" y="31"/>
                  </a:cxn>
                  <a:cxn ang="0">
                    <a:pos x="20" y="26"/>
                  </a:cxn>
                  <a:cxn ang="0">
                    <a:pos x="14" y="26"/>
                  </a:cxn>
                  <a:cxn ang="0">
                    <a:pos x="10" y="30"/>
                  </a:cxn>
                  <a:cxn ang="0">
                    <a:pos x="10" y="37"/>
                  </a:cxn>
                  <a:cxn ang="0">
                    <a:pos x="21" y="41"/>
                  </a:cxn>
                  <a:cxn ang="0">
                    <a:pos x="23" y="44"/>
                  </a:cxn>
                  <a:cxn ang="0">
                    <a:pos x="12" y="46"/>
                  </a:cxn>
                  <a:cxn ang="0">
                    <a:pos x="8" y="52"/>
                  </a:cxn>
                  <a:cxn ang="0">
                    <a:pos x="11" y="58"/>
                  </a:cxn>
                  <a:cxn ang="0">
                    <a:pos x="18" y="60"/>
                  </a:cxn>
                  <a:cxn ang="0">
                    <a:pos x="30" y="57"/>
                  </a:cxn>
                  <a:cxn ang="0">
                    <a:pos x="37" y="54"/>
                  </a:cxn>
                  <a:cxn ang="0">
                    <a:pos x="32" y="60"/>
                  </a:cxn>
                  <a:cxn ang="0">
                    <a:pos x="24" y="64"/>
                  </a:cxn>
                  <a:cxn ang="0">
                    <a:pos x="11" y="64"/>
                  </a:cxn>
                  <a:cxn ang="0">
                    <a:pos x="1" y="58"/>
                  </a:cxn>
                  <a:cxn ang="0">
                    <a:pos x="1" y="48"/>
                  </a:cxn>
                  <a:cxn ang="0">
                    <a:pos x="12" y="42"/>
                  </a:cxn>
                  <a:cxn ang="0">
                    <a:pos x="2" y="36"/>
                  </a:cxn>
                  <a:cxn ang="0">
                    <a:pos x="2" y="28"/>
                  </a:cxn>
                  <a:cxn ang="0">
                    <a:pos x="11" y="22"/>
                  </a:cxn>
                  <a:cxn ang="0">
                    <a:pos x="18" y="0"/>
                  </a:cxn>
                  <a:cxn ang="0">
                    <a:pos x="23" y="0"/>
                  </a:cxn>
                  <a:cxn ang="0">
                    <a:pos x="23" y="3"/>
                  </a:cxn>
                  <a:cxn ang="0">
                    <a:pos x="21" y="7"/>
                  </a:cxn>
                  <a:cxn ang="0">
                    <a:pos x="15" y="15"/>
                  </a:cxn>
                  <a:cxn ang="0">
                    <a:pos x="15" y="7"/>
                  </a:cxn>
                  <a:cxn ang="0">
                    <a:pos x="17" y="0"/>
                  </a:cxn>
                </a:cxnLst>
                <a:rect l="0" t="0" r="r" b="b"/>
                <a:pathLst>
                  <a:path w="37" h="65">
                    <a:moveTo>
                      <a:pt x="17" y="21"/>
                    </a:moveTo>
                    <a:lnTo>
                      <a:pt x="20" y="21"/>
                    </a:lnTo>
                    <a:lnTo>
                      <a:pt x="23" y="22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2" y="28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30" y="33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25" y="31"/>
                    </a:lnTo>
                    <a:lnTo>
                      <a:pt x="21" y="28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4" y="26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9" y="33"/>
                    </a:lnTo>
                    <a:lnTo>
                      <a:pt x="10" y="37"/>
                    </a:lnTo>
                    <a:lnTo>
                      <a:pt x="15" y="40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44"/>
                    </a:lnTo>
                    <a:lnTo>
                      <a:pt x="16" y="44"/>
                    </a:lnTo>
                    <a:lnTo>
                      <a:pt x="12" y="46"/>
                    </a:lnTo>
                    <a:lnTo>
                      <a:pt x="9" y="48"/>
                    </a:lnTo>
                    <a:lnTo>
                      <a:pt x="8" y="52"/>
                    </a:lnTo>
                    <a:lnTo>
                      <a:pt x="9" y="56"/>
                    </a:lnTo>
                    <a:lnTo>
                      <a:pt x="11" y="58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25" y="59"/>
                    </a:lnTo>
                    <a:lnTo>
                      <a:pt x="30" y="57"/>
                    </a:lnTo>
                    <a:lnTo>
                      <a:pt x="35" y="52"/>
                    </a:lnTo>
                    <a:lnTo>
                      <a:pt x="37" y="54"/>
                    </a:lnTo>
                    <a:lnTo>
                      <a:pt x="34" y="57"/>
                    </a:lnTo>
                    <a:lnTo>
                      <a:pt x="32" y="60"/>
                    </a:lnTo>
                    <a:lnTo>
                      <a:pt x="29" y="62"/>
                    </a:lnTo>
                    <a:lnTo>
                      <a:pt x="24" y="64"/>
                    </a:lnTo>
                    <a:lnTo>
                      <a:pt x="17" y="65"/>
                    </a:lnTo>
                    <a:lnTo>
                      <a:pt x="11" y="64"/>
                    </a:lnTo>
                    <a:lnTo>
                      <a:pt x="6" y="62"/>
                    </a:lnTo>
                    <a:lnTo>
                      <a:pt x="1" y="58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6" y="44"/>
                    </a:lnTo>
                    <a:lnTo>
                      <a:pt x="12" y="42"/>
                    </a:lnTo>
                    <a:lnTo>
                      <a:pt x="6" y="39"/>
                    </a:lnTo>
                    <a:lnTo>
                      <a:pt x="2" y="36"/>
                    </a:lnTo>
                    <a:lnTo>
                      <a:pt x="1" y="32"/>
                    </a:lnTo>
                    <a:lnTo>
                      <a:pt x="2" y="28"/>
                    </a:lnTo>
                    <a:lnTo>
                      <a:pt x="6" y="24"/>
                    </a:lnTo>
                    <a:lnTo>
                      <a:pt x="11" y="22"/>
                    </a:lnTo>
                    <a:lnTo>
                      <a:pt x="17" y="21"/>
                    </a:lnTo>
                    <a:close/>
                    <a:moveTo>
                      <a:pt x="18" y="0"/>
                    </a:moveTo>
                    <a:lnTo>
                      <a:pt x="22" y="0"/>
                    </a:lnTo>
                    <a:lnTo>
                      <a:pt x="23" y="0"/>
                    </a:lnTo>
                    <a:lnTo>
                      <a:pt x="24" y="2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5" y="12"/>
                    </a:lnTo>
                    <a:lnTo>
                      <a:pt x="15" y="7"/>
                    </a:lnTo>
                    <a:lnTo>
                      <a:pt x="16" y="3"/>
                    </a:lnTo>
                    <a:lnTo>
                      <a:pt x="17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28" name="Freeform 488"/>
              <p:cNvSpPr>
                <a:spLocks/>
              </p:cNvSpPr>
              <p:nvPr/>
            </p:nvSpPr>
            <p:spPr bwMode="auto">
              <a:xfrm>
                <a:off x="4612" y="2432"/>
                <a:ext cx="43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1" y="1"/>
                  </a:cxn>
                  <a:cxn ang="0">
                    <a:pos x="42" y="2"/>
                  </a:cxn>
                  <a:cxn ang="0">
                    <a:pos x="43" y="4"/>
                  </a:cxn>
                  <a:cxn ang="0">
                    <a:pos x="43" y="8"/>
                  </a:cxn>
                  <a:cxn ang="0">
                    <a:pos x="42" y="11"/>
                  </a:cxn>
                  <a:cxn ang="0">
                    <a:pos x="41" y="14"/>
                  </a:cxn>
                  <a:cxn ang="0">
                    <a:pos x="40" y="16"/>
                  </a:cxn>
                  <a:cxn ang="0">
                    <a:pos x="38" y="20"/>
                  </a:cxn>
                  <a:cxn ang="0">
                    <a:pos x="35" y="25"/>
                  </a:cxn>
                  <a:cxn ang="0">
                    <a:pos x="32" y="30"/>
                  </a:cxn>
                  <a:cxn ang="0">
                    <a:pos x="30" y="36"/>
                  </a:cxn>
                  <a:cxn ang="0">
                    <a:pos x="27" y="40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8" y="10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5" y="6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13" y="1"/>
                  </a:cxn>
                  <a:cxn ang="0">
                    <a:pos x="26" y="35"/>
                  </a:cxn>
                  <a:cxn ang="0">
                    <a:pos x="33" y="20"/>
                  </a:cxn>
                  <a:cxn ang="0">
                    <a:pos x="34" y="17"/>
                  </a:cxn>
                  <a:cxn ang="0">
                    <a:pos x="35" y="15"/>
                  </a:cxn>
                  <a:cxn ang="0">
                    <a:pos x="35" y="12"/>
                  </a:cxn>
                  <a:cxn ang="0">
                    <a:pos x="32" y="7"/>
                  </a:cxn>
                  <a:cxn ang="0">
                    <a:pos x="32" y="3"/>
                  </a:cxn>
                  <a:cxn ang="0">
                    <a:pos x="35" y="0"/>
                  </a:cxn>
                </a:cxnLst>
                <a:rect l="0" t="0" r="r" b="b"/>
                <a:pathLst>
                  <a:path w="43" h="42">
                    <a:moveTo>
                      <a:pt x="35" y="0"/>
                    </a:moveTo>
                    <a:lnTo>
                      <a:pt x="39" y="0"/>
                    </a:lnTo>
                    <a:lnTo>
                      <a:pt x="41" y="1"/>
                    </a:lnTo>
                    <a:lnTo>
                      <a:pt x="42" y="2"/>
                    </a:lnTo>
                    <a:lnTo>
                      <a:pt x="43" y="4"/>
                    </a:lnTo>
                    <a:lnTo>
                      <a:pt x="43" y="8"/>
                    </a:lnTo>
                    <a:lnTo>
                      <a:pt x="42" y="11"/>
                    </a:lnTo>
                    <a:lnTo>
                      <a:pt x="41" y="14"/>
                    </a:lnTo>
                    <a:lnTo>
                      <a:pt x="40" y="16"/>
                    </a:lnTo>
                    <a:lnTo>
                      <a:pt x="38" y="20"/>
                    </a:lnTo>
                    <a:lnTo>
                      <a:pt x="35" y="25"/>
                    </a:lnTo>
                    <a:lnTo>
                      <a:pt x="32" y="30"/>
                    </a:lnTo>
                    <a:lnTo>
                      <a:pt x="30" y="36"/>
                    </a:lnTo>
                    <a:lnTo>
                      <a:pt x="27" y="40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3" y="1"/>
                    </a:lnTo>
                    <a:lnTo>
                      <a:pt x="26" y="35"/>
                    </a:lnTo>
                    <a:lnTo>
                      <a:pt x="33" y="20"/>
                    </a:lnTo>
                    <a:lnTo>
                      <a:pt x="34" y="17"/>
                    </a:lnTo>
                    <a:lnTo>
                      <a:pt x="35" y="15"/>
                    </a:lnTo>
                    <a:lnTo>
                      <a:pt x="35" y="12"/>
                    </a:lnTo>
                    <a:lnTo>
                      <a:pt x="32" y="7"/>
                    </a:lnTo>
                    <a:lnTo>
                      <a:pt x="32" y="3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29" name="Freeform 489"/>
              <p:cNvSpPr>
                <a:spLocks noEditPoints="1"/>
              </p:cNvSpPr>
              <p:nvPr/>
            </p:nvSpPr>
            <p:spPr bwMode="auto">
              <a:xfrm>
                <a:off x="4660" y="2432"/>
                <a:ext cx="47" cy="44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16" y="7"/>
                  </a:cxn>
                  <a:cxn ang="0">
                    <a:pos x="11" y="10"/>
                  </a:cxn>
                  <a:cxn ang="0">
                    <a:pos x="9" y="15"/>
                  </a:cxn>
                  <a:cxn ang="0">
                    <a:pos x="8" y="22"/>
                  </a:cxn>
                  <a:cxn ang="0">
                    <a:pos x="9" y="28"/>
                  </a:cxn>
                  <a:cxn ang="0">
                    <a:pos x="11" y="33"/>
                  </a:cxn>
                  <a:cxn ang="0">
                    <a:pos x="13" y="35"/>
                  </a:cxn>
                  <a:cxn ang="0">
                    <a:pos x="15" y="37"/>
                  </a:cxn>
                  <a:cxn ang="0">
                    <a:pos x="17" y="38"/>
                  </a:cxn>
                  <a:cxn ang="0">
                    <a:pos x="20" y="39"/>
                  </a:cxn>
                  <a:cxn ang="0">
                    <a:pos x="26" y="37"/>
                  </a:cxn>
                  <a:cxn ang="0">
                    <a:pos x="33" y="32"/>
                  </a:cxn>
                  <a:cxn ang="0">
                    <a:pos x="33" y="17"/>
                  </a:cxn>
                  <a:cxn ang="0">
                    <a:pos x="32" y="11"/>
                  </a:cxn>
                  <a:cxn ang="0">
                    <a:pos x="28" y="7"/>
                  </a:cxn>
                  <a:cxn ang="0">
                    <a:pos x="22" y="5"/>
                  </a:cxn>
                  <a:cxn ang="0">
                    <a:pos x="19" y="0"/>
                  </a:cxn>
                  <a:cxn ang="0">
                    <a:pos x="27" y="2"/>
                  </a:cxn>
                  <a:cxn ang="0">
                    <a:pos x="33" y="7"/>
                  </a:cxn>
                  <a:cxn ang="0">
                    <a:pos x="36" y="2"/>
                  </a:cxn>
                  <a:cxn ang="0">
                    <a:pos x="40" y="2"/>
                  </a:cxn>
                  <a:cxn ang="0">
                    <a:pos x="40" y="34"/>
                  </a:cxn>
                  <a:cxn ang="0">
                    <a:pos x="41" y="36"/>
                  </a:cxn>
                  <a:cxn ang="0">
                    <a:pos x="41" y="37"/>
                  </a:cxn>
                  <a:cxn ang="0">
                    <a:pos x="43" y="39"/>
                  </a:cxn>
                  <a:cxn ang="0">
                    <a:pos x="47" y="39"/>
                  </a:cxn>
                  <a:cxn ang="0">
                    <a:pos x="47" y="42"/>
                  </a:cxn>
                  <a:cxn ang="0">
                    <a:pos x="33" y="43"/>
                  </a:cxn>
                  <a:cxn ang="0">
                    <a:pos x="33" y="36"/>
                  </a:cxn>
                  <a:cxn ang="0">
                    <a:pos x="25" y="42"/>
                  </a:cxn>
                  <a:cxn ang="0">
                    <a:pos x="17" y="44"/>
                  </a:cxn>
                  <a:cxn ang="0">
                    <a:pos x="13" y="43"/>
                  </a:cxn>
                  <a:cxn ang="0">
                    <a:pos x="8" y="41"/>
                  </a:cxn>
                  <a:cxn ang="0">
                    <a:pos x="5" y="37"/>
                  </a:cxn>
                  <a:cxn ang="0">
                    <a:pos x="1" y="30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3" y="9"/>
                  </a:cxn>
                  <a:cxn ang="0">
                    <a:pos x="8" y="5"/>
                  </a:cxn>
                  <a:cxn ang="0">
                    <a:pos x="13" y="2"/>
                  </a:cxn>
                  <a:cxn ang="0">
                    <a:pos x="19" y="0"/>
                  </a:cxn>
                </a:cxnLst>
                <a:rect l="0" t="0" r="r" b="b"/>
                <a:pathLst>
                  <a:path w="47" h="44">
                    <a:moveTo>
                      <a:pt x="22" y="5"/>
                    </a:moveTo>
                    <a:lnTo>
                      <a:pt x="16" y="7"/>
                    </a:lnTo>
                    <a:lnTo>
                      <a:pt x="11" y="10"/>
                    </a:lnTo>
                    <a:lnTo>
                      <a:pt x="9" y="15"/>
                    </a:lnTo>
                    <a:lnTo>
                      <a:pt x="8" y="22"/>
                    </a:lnTo>
                    <a:lnTo>
                      <a:pt x="9" y="28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5" y="37"/>
                    </a:lnTo>
                    <a:lnTo>
                      <a:pt x="17" y="38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3" y="32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8" y="7"/>
                    </a:lnTo>
                    <a:lnTo>
                      <a:pt x="22" y="5"/>
                    </a:lnTo>
                    <a:close/>
                    <a:moveTo>
                      <a:pt x="19" y="0"/>
                    </a:moveTo>
                    <a:lnTo>
                      <a:pt x="27" y="2"/>
                    </a:lnTo>
                    <a:lnTo>
                      <a:pt x="33" y="7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0" y="34"/>
                    </a:lnTo>
                    <a:lnTo>
                      <a:pt x="41" y="36"/>
                    </a:lnTo>
                    <a:lnTo>
                      <a:pt x="41" y="37"/>
                    </a:lnTo>
                    <a:lnTo>
                      <a:pt x="43" y="39"/>
                    </a:lnTo>
                    <a:lnTo>
                      <a:pt x="47" y="39"/>
                    </a:lnTo>
                    <a:lnTo>
                      <a:pt x="47" y="42"/>
                    </a:lnTo>
                    <a:lnTo>
                      <a:pt x="33" y="43"/>
                    </a:lnTo>
                    <a:lnTo>
                      <a:pt x="33" y="36"/>
                    </a:lnTo>
                    <a:lnTo>
                      <a:pt x="25" y="42"/>
                    </a:lnTo>
                    <a:lnTo>
                      <a:pt x="17" y="44"/>
                    </a:lnTo>
                    <a:lnTo>
                      <a:pt x="13" y="43"/>
                    </a:lnTo>
                    <a:lnTo>
                      <a:pt x="8" y="41"/>
                    </a:lnTo>
                    <a:lnTo>
                      <a:pt x="5" y="37"/>
                    </a:lnTo>
                    <a:lnTo>
                      <a:pt x="1" y="30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0" name="Freeform 490"/>
              <p:cNvSpPr>
                <a:spLocks/>
              </p:cNvSpPr>
              <p:nvPr/>
            </p:nvSpPr>
            <p:spPr bwMode="auto">
              <a:xfrm>
                <a:off x="4739" y="2415"/>
                <a:ext cx="60" cy="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0"/>
                  </a:cxn>
                  <a:cxn ang="0">
                    <a:pos x="60" y="4"/>
                  </a:cxn>
                  <a:cxn ang="0">
                    <a:pos x="56" y="4"/>
                  </a:cxn>
                  <a:cxn ang="0">
                    <a:pos x="54" y="4"/>
                  </a:cxn>
                  <a:cxn ang="0">
                    <a:pos x="53" y="7"/>
                  </a:cxn>
                  <a:cxn ang="0">
                    <a:pos x="53" y="53"/>
                  </a:cxn>
                  <a:cxn ang="0">
                    <a:pos x="54" y="55"/>
                  </a:cxn>
                  <a:cxn ang="0">
                    <a:pos x="56" y="56"/>
                  </a:cxn>
                  <a:cxn ang="0">
                    <a:pos x="60" y="56"/>
                  </a:cxn>
                  <a:cxn ang="0">
                    <a:pos x="60" y="59"/>
                  </a:cxn>
                  <a:cxn ang="0">
                    <a:pos x="38" y="59"/>
                  </a:cxn>
                  <a:cxn ang="0">
                    <a:pos x="38" y="56"/>
                  </a:cxn>
                  <a:cxn ang="0">
                    <a:pos x="43" y="56"/>
                  </a:cxn>
                  <a:cxn ang="0">
                    <a:pos x="44" y="55"/>
                  </a:cxn>
                  <a:cxn ang="0">
                    <a:pos x="45" y="54"/>
                  </a:cxn>
                  <a:cxn ang="0">
                    <a:pos x="45" y="53"/>
                  </a:cxn>
                  <a:cxn ang="0">
                    <a:pos x="45" y="52"/>
                  </a:cxn>
                  <a:cxn ang="0">
                    <a:pos x="45" y="5"/>
                  </a:cxn>
                  <a:cxn ang="0">
                    <a:pos x="15" y="5"/>
                  </a:cxn>
                  <a:cxn ang="0">
                    <a:pos x="15" y="50"/>
                  </a:cxn>
                  <a:cxn ang="0">
                    <a:pos x="16" y="53"/>
                  </a:cxn>
                  <a:cxn ang="0">
                    <a:pos x="16" y="54"/>
                  </a:cxn>
                  <a:cxn ang="0">
                    <a:pos x="17" y="55"/>
                  </a:cxn>
                  <a:cxn ang="0">
                    <a:pos x="19" y="56"/>
                  </a:cxn>
                  <a:cxn ang="0">
                    <a:pos x="22" y="56"/>
                  </a:cxn>
                  <a:cxn ang="0">
                    <a:pos x="22" y="59"/>
                  </a:cxn>
                  <a:cxn ang="0">
                    <a:pos x="0" y="59"/>
                  </a:cxn>
                  <a:cxn ang="0">
                    <a:pos x="0" y="56"/>
                  </a:cxn>
                  <a:cxn ang="0">
                    <a:pos x="5" y="56"/>
                  </a:cxn>
                  <a:cxn ang="0">
                    <a:pos x="6" y="55"/>
                  </a:cxn>
                  <a:cxn ang="0">
                    <a:pos x="7" y="53"/>
                  </a:cxn>
                  <a:cxn ang="0">
                    <a:pos x="7" y="6"/>
                  </a:cxn>
                  <a:cxn ang="0">
                    <a:pos x="7" y="5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0" h="59">
                    <a:moveTo>
                      <a:pt x="0" y="0"/>
                    </a:moveTo>
                    <a:lnTo>
                      <a:pt x="60" y="0"/>
                    </a:lnTo>
                    <a:lnTo>
                      <a:pt x="60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3" y="7"/>
                    </a:lnTo>
                    <a:lnTo>
                      <a:pt x="53" y="53"/>
                    </a:lnTo>
                    <a:lnTo>
                      <a:pt x="54" y="55"/>
                    </a:lnTo>
                    <a:lnTo>
                      <a:pt x="56" y="56"/>
                    </a:lnTo>
                    <a:lnTo>
                      <a:pt x="60" y="56"/>
                    </a:lnTo>
                    <a:lnTo>
                      <a:pt x="60" y="59"/>
                    </a:lnTo>
                    <a:lnTo>
                      <a:pt x="38" y="59"/>
                    </a:lnTo>
                    <a:lnTo>
                      <a:pt x="38" y="56"/>
                    </a:lnTo>
                    <a:lnTo>
                      <a:pt x="43" y="56"/>
                    </a:lnTo>
                    <a:lnTo>
                      <a:pt x="44" y="55"/>
                    </a:lnTo>
                    <a:lnTo>
                      <a:pt x="45" y="54"/>
                    </a:lnTo>
                    <a:lnTo>
                      <a:pt x="45" y="53"/>
                    </a:lnTo>
                    <a:lnTo>
                      <a:pt x="45" y="52"/>
                    </a:lnTo>
                    <a:lnTo>
                      <a:pt x="45" y="5"/>
                    </a:lnTo>
                    <a:lnTo>
                      <a:pt x="15" y="5"/>
                    </a:lnTo>
                    <a:lnTo>
                      <a:pt x="15" y="50"/>
                    </a:lnTo>
                    <a:lnTo>
                      <a:pt x="16" y="53"/>
                    </a:lnTo>
                    <a:lnTo>
                      <a:pt x="16" y="54"/>
                    </a:lnTo>
                    <a:lnTo>
                      <a:pt x="17" y="55"/>
                    </a:lnTo>
                    <a:lnTo>
                      <a:pt x="19" y="56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5" y="56"/>
                    </a:lnTo>
                    <a:lnTo>
                      <a:pt x="6" y="55"/>
                    </a:lnTo>
                    <a:lnTo>
                      <a:pt x="7" y="53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1" name="Freeform 491"/>
              <p:cNvSpPr>
                <a:spLocks noEditPoints="1"/>
              </p:cNvSpPr>
              <p:nvPr/>
            </p:nvSpPr>
            <p:spPr bwMode="auto">
              <a:xfrm>
                <a:off x="4806" y="2431"/>
                <a:ext cx="43" cy="4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17" y="5"/>
                  </a:cxn>
                  <a:cxn ang="0">
                    <a:pos x="13" y="8"/>
                  </a:cxn>
                  <a:cxn ang="0">
                    <a:pos x="11" y="12"/>
                  </a:cxn>
                  <a:cxn ang="0">
                    <a:pos x="9" y="17"/>
                  </a:cxn>
                  <a:cxn ang="0">
                    <a:pos x="9" y="22"/>
                  </a:cxn>
                  <a:cxn ang="0">
                    <a:pos x="9" y="28"/>
                  </a:cxn>
                  <a:cxn ang="0">
                    <a:pos x="11" y="34"/>
                  </a:cxn>
                  <a:cxn ang="0">
                    <a:pos x="13" y="37"/>
                  </a:cxn>
                  <a:cxn ang="0">
                    <a:pos x="17" y="40"/>
                  </a:cxn>
                  <a:cxn ang="0">
                    <a:pos x="22" y="41"/>
                  </a:cxn>
                  <a:cxn ang="0">
                    <a:pos x="27" y="39"/>
                  </a:cxn>
                  <a:cxn ang="0">
                    <a:pos x="31" y="35"/>
                  </a:cxn>
                  <a:cxn ang="0">
                    <a:pos x="33" y="30"/>
                  </a:cxn>
                  <a:cxn ang="0">
                    <a:pos x="33" y="23"/>
                  </a:cxn>
                  <a:cxn ang="0">
                    <a:pos x="33" y="18"/>
                  </a:cxn>
                  <a:cxn ang="0">
                    <a:pos x="32" y="12"/>
                  </a:cxn>
                  <a:cxn ang="0">
                    <a:pos x="30" y="8"/>
                  </a:cxn>
                  <a:cxn ang="0">
                    <a:pos x="26" y="5"/>
                  </a:cxn>
                  <a:cxn ang="0">
                    <a:pos x="21" y="4"/>
                  </a:cxn>
                  <a:cxn ang="0">
                    <a:pos x="22" y="0"/>
                  </a:cxn>
                  <a:cxn ang="0">
                    <a:pos x="27" y="1"/>
                  </a:cxn>
                  <a:cxn ang="0">
                    <a:pos x="33" y="3"/>
                  </a:cxn>
                  <a:cxn ang="0">
                    <a:pos x="37" y="6"/>
                  </a:cxn>
                  <a:cxn ang="0">
                    <a:pos x="41" y="14"/>
                  </a:cxn>
                  <a:cxn ang="0">
                    <a:pos x="43" y="22"/>
                  </a:cxn>
                  <a:cxn ang="0">
                    <a:pos x="41" y="30"/>
                  </a:cxn>
                  <a:cxn ang="0">
                    <a:pos x="39" y="36"/>
                  </a:cxn>
                  <a:cxn ang="0">
                    <a:pos x="34" y="40"/>
                  </a:cxn>
                  <a:cxn ang="0">
                    <a:pos x="28" y="43"/>
                  </a:cxn>
                  <a:cxn ang="0">
                    <a:pos x="21" y="44"/>
                  </a:cxn>
                  <a:cxn ang="0">
                    <a:pos x="13" y="43"/>
                  </a:cxn>
                  <a:cxn ang="0">
                    <a:pos x="6" y="38"/>
                  </a:cxn>
                  <a:cxn ang="0">
                    <a:pos x="1" y="32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4" y="9"/>
                  </a:cxn>
                  <a:cxn ang="0">
                    <a:pos x="8" y="5"/>
                  </a:cxn>
                  <a:cxn ang="0">
                    <a:pos x="14" y="1"/>
                  </a:cxn>
                  <a:cxn ang="0">
                    <a:pos x="22" y="0"/>
                  </a:cxn>
                </a:cxnLst>
                <a:rect l="0" t="0" r="r" b="b"/>
                <a:pathLst>
                  <a:path w="43" h="44">
                    <a:moveTo>
                      <a:pt x="21" y="4"/>
                    </a:moveTo>
                    <a:lnTo>
                      <a:pt x="17" y="5"/>
                    </a:lnTo>
                    <a:lnTo>
                      <a:pt x="13" y="8"/>
                    </a:lnTo>
                    <a:lnTo>
                      <a:pt x="11" y="12"/>
                    </a:lnTo>
                    <a:lnTo>
                      <a:pt x="9" y="17"/>
                    </a:lnTo>
                    <a:lnTo>
                      <a:pt x="9" y="22"/>
                    </a:lnTo>
                    <a:lnTo>
                      <a:pt x="9" y="28"/>
                    </a:lnTo>
                    <a:lnTo>
                      <a:pt x="11" y="34"/>
                    </a:lnTo>
                    <a:lnTo>
                      <a:pt x="13" y="37"/>
                    </a:lnTo>
                    <a:lnTo>
                      <a:pt x="17" y="40"/>
                    </a:lnTo>
                    <a:lnTo>
                      <a:pt x="22" y="41"/>
                    </a:lnTo>
                    <a:lnTo>
                      <a:pt x="27" y="39"/>
                    </a:lnTo>
                    <a:lnTo>
                      <a:pt x="31" y="35"/>
                    </a:lnTo>
                    <a:lnTo>
                      <a:pt x="33" y="30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6" y="5"/>
                    </a:lnTo>
                    <a:lnTo>
                      <a:pt x="21" y="4"/>
                    </a:lnTo>
                    <a:close/>
                    <a:moveTo>
                      <a:pt x="22" y="0"/>
                    </a:moveTo>
                    <a:lnTo>
                      <a:pt x="27" y="1"/>
                    </a:lnTo>
                    <a:lnTo>
                      <a:pt x="33" y="3"/>
                    </a:lnTo>
                    <a:lnTo>
                      <a:pt x="37" y="6"/>
                    </a:lnTo>
                    <a:lnTo>
                      <a:pt x="41" y="14"/>
                    </a:lnTo>
                    <a:lnTo>
                      <a:pt x="43" y="22"/>
                    </a:lnTo>
                    <a:lnTo>
                      <a:pt x="41" y="30"/>
                    </a:lnTo>
                    <a:lnTo>
                      <a:pt x="39" y="36"/>
                    </a:lnTo>
                    <a:lnTo>
                      <a:pt x="34" y="40"/>
                    </a:lnTo>
                    <a:lnTo>
                      <a:pt x="28" y="43"/>
                    </a:lnTo>
                    <a:lnTo>
                      <a:pt x="21" y="44"/>
                    </a:lnTo>
                    <a:lnTo>
                      <a:pt x="13" y="43"/>
                    </a:lnTo>
                    <a:lnTo>
                      <a:pt x="6" y="38"/>
                    </a:lnTo>
                    <a:lnTo>
                      <a:pt x="1" y="32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2" name="Freeform 492"/>
              <p:cNvSpPr>
                <a:spLocks/>
              </p:cNvSpPr>
              <p:nvPr/>
            </p:nvSpPr>
            <p:spPr bwMode="auto">
              <a:xfrm>
                <a:off x="4852" y="2412"/>
                <a:ext cx="44" cy="6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9" y="0"/>
                  </a:cxn>
                  <a:cxn ang="0">
                    <a:pos x="38" y="53"/>
                  </a:cxn>
                  <a:cxn ang="0">
                    <a:pos x="38" y="54"/>
                  </a:cxn>
                  <a:cxn ang="0">
                    <a:pos x="40" y="56"/>
                  </a:cxn>
                  <a:cxn ang="0">
                    <a:pos x="40" y="57"/>
                  </a:cxn>
                  <a:cxn ang="0">
                    <a:pos x="41" y="58"/>
                  </a:cxn>
                  <a:cxn ang="0">
                    <a:pos x="43" y="59"/>
                  </a:cxn>
                  <a:cxn ang="0">
                    <a:pos x="44" y="59"/>
                  </a:cxn>
                  <a:cxn ang="0">
                    <a:pos x="44" y="62"/>
                  </a:cxn>
                  <a:cxn ang="0">
                    <a:pos x="25" y="62"/>
                  </a:cxn>
                  <a:cxn ang="0">
                    <a:pos x="25" y="59"/>
                  </a:cxn>
                  <a:cxn ang="0">
                    <a:pos x="28" y="59"/>
                  </a:cxn>
                  <a:cxn ang="0">
                    <a:pos x="31" y="57"/>
                  </a:cxn>
                  <a:cxn ang="0">
                    <a:pos x="31" y="55"/>
                  </a:cxn>
                  <a:cxn ang="0">
                    <a:pos x="30" y="53"/>
                  </a:cxn>
                  <a:cxn ang="0">
                    <a:pos x="22" y="29"/>
                  </a:cxn>
                  <a:cxn ang="0">
                    <a:pos x="12" y="52"/>
                  </a:cxn>
                  <a:cxn ang="0">
                    <a:pos x="11" y="56"/>
                  </a:cxn>
                  <a:cxn ang="0">
                    <a:pos x="11" y="57"/>
                  </a:cxn>
                  <a:cxn ang="0">
                    <a:pos x="11" y="58"/>
                  </a:cxn>
                  <a:cxn ang="0">
                    <a:pos x="13" y="59"/>
                  </a:cxn>
                  <a:cxn ang="0">
                    <a:pos x="16" y="59"/>
                  </a:cxn>
                  <a:cxn ang="0">
                    <a:pos x="16" y="62"/>
                  </a:cxn>
                  <a:cxn ang="0">
                    <a:pos x="0" y="62"/>
                  </a:cxn>
                  <a:cxn ang="0">
                    <a:pos x="0" y="59"/>
                  </a:cxn>
                  <a:cxn ang="0">
                    <a:pos x="1" y="59"/>
                  </a:cxn>
                  <a:cxn ang="0">
                    <a:pos x="3" y="58"/>
                  </a:cxn>
                  <a:cxn ang="0">
                    <a:pos x="5" y="57"/>
                  </a:cxn>
                  <a:cxn ang="0">
                    <a:pos x="5" y="56"/>
                  </a:cxn>
                  <a:cxn ang="0">
                    <a:pos x="6" y="54"/>
                  </a:cxn>
                  <a:cxn ang="0">
                    <a:pos x="7" y="52"/>
                  </a:cxn>
                  <a:cxn ang="0">
                    <a:pos x="20" y="25"/>
                  </a:cxn>
                  <a:cxn ang="0">
                    <a:pos x="14" y="7"/>
                  </a:cxn>
                  <a:cxn ang="0">
                    <a:pos x="5" y="7"/>
                  </a:cxn>
                  <a:cxn ang="0">
                    <a:pos x="5" y="4"/>
                  </a:cxn>
                  <a:cxn ang="0">
                    <a:pos x="11" y="3"/>
                  </a:cxn>
                  <a:cxn ang="0">
                    <a:pos x="16" y="0"/>
                  </a:cxn>
                </a:cxnLst>
                <a:rect l="0" t="0" r="r" b="b"/>
                <a:pathLst>
                  <a:path w="44" h="62">
                    <a:moveTo>
                      <a:pt x="16" y="0"/>
                    </a:moveTo>
                    <a:lnTo>
                      <a:pt x="19" y="0"/>
                    </a:lnTo>
                    <a:lnTo>
                      <a:pt x="38" y="53"/>
                    </a:lnTo>
                    <a:lnTo>
                      <a:pt x="38" y="54"/>
                    </a:lnTo>
                    <a:lnTo>
                      <a:pt x="40" y="56"/>
                    </a:lnTo>
                    <a:lnTo>
                      <a:pt x="40" y="57"/>
                    </a:lnTo>
                    <a:lnTo>
                      <a:pt x="41" y="58"/>
                    </a:lnTo>
                    <a:lnTo>
                      <a:pt x="43" y="59"/>
                    </a:lnTo>
                    <a:lnTo>
                      <a:pt x="44" y="59"/>
                    </a:lnTo>
                    <a:lnTo>
                      <a:pt x="44" y="62"/>
                    </a:lnTo>
                    <a:lnTo>
                      <a:pt x="25" y="62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31" y="57"/>
                    </a:lnTo>
                    <a:lnTo>
                      <a:pt x="31" y="55"/>
                    </a:lnTo>
                    <a:lnTo>
                      <a:pt x="30" y="53"/>
                    </a:lnTo>
                    <a:lnTo>
                      <a:pt x="22" y="29"/>
                    </a:lnTo>
                    <a:lnTo>
                      <a:pt x="12" y="52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3" y="59"/>
                    </a:lnTo>
                    <a:lnTo>
                      <a:pt x="16" y="59"/>
                    </a:lnTo>
                    <a:lnTo>
                      <a:pt x="16" y="62"/>
                    </a:lnTo>
                    <a:lnTo>
                      <a:pt x="0" y="62"/>
                    </a:lnTo>
                    <a:lnTo>
                      <a:pt x="0" y="59"/>
                    </a:lnTo>
                    <a:lnTo>
                      <a:pt x="1" y="59"/>
                    </a:lnTo>
                    <a:lnTo>
                      <a:pt x="3" y="58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20" y="25"/>
                    </a:lnTo>
                    <a:lnTo>
                      <a:pt x="14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3" name="Freeform 493"/>
              <p:cNvSpPr>
                <a:spLocks/>
              </p:cNvSpPr>
              <p:nvPr/>
            </p:nvSpPr>
            <p:spPr bwMode="auto">
              <a:xfrm>
                <a:off x="4898" y="2412"/>
                <a:ext cx="45" cy="6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0" y="0"/>
                  </a:cxn>
                  <a:cxn ang="0">
                    <a:pos x="38" y="53"/>
                  </a:cxn>
                  <a:cxn ang="0">
                    <a:pos x="39" y="54"/>
                  </a:cxn>
                  <a:cxn ang="0">
                    <a:pos x="40" y="56"/>
                  </a:cxn>
                  <a:cxn ang="0">
                    <a:pos x="42" y="58"/>
                  </a:cxn>
                  <a:cxn ang="0">
                    <a:pos x="43" y="59"/>
                  </a:cxn>
                  <a:cxn ang="0">
                    <a:pos x="45" y="59"/>
                  </a:cxn>
                  <a:cxn ang="0">
                    <a:pos x="45" y="62"/>
                  </a:cxn>
                  <a:cxn ang="0">
                    <a:pos x="25" y="62"/>
                  </a:cxn>
                  <a:cxn ang="0">
                    <a:pos x="25" y="59"/>
                  </a:cxn>
                  <a:cxn ang="0">
                    <a:pos x="29" y="59"/>
                  </a:cxn>
                  <a:cxn ang="0">
                    <a:pos x="30" y="58"/>
                  </a:cxn>
                  <a:cxn ang="0">
                    <a:pos x="32" y="57"/>
                  </a:cxn>
                  <a:cxn ang="0">
                    <a:pos x="32" y="56"/>
                  </a:cxn>
                  <a:cxn ang="0">
                    <a:pos x="30" y="53"/>
                  </a:cxn>
                  <a:cxn ang="0">
                    <a:pos x="22" y="29"/>
                  </a:cxn>
                  <a:cxn ang="0">
                    <a:pos x="12" y="52"/>
                  </a:cxn>
                  <a:cxn ang="0">
                    <a:pos x="11" y="56"/>
                  </a:cxn>
                  <a:cxn ang="0">
                    <a:pos x="11" y="57"/>
                  </a:cxn>
                  <a:cxn ang="0">
                    <a:pos x="12" y="58"/>
                  </a:cxn>
                  <a:cxn ang="0">
                    <a:pos x="13" y="59"/>
                  </a:cxn>
                  <a:cxn ang="0">
                    <a:pos x="17" y="59"/>
                  </a:cxn>
                  <a:cxn ang="0">
                    <a:pos x="17" y="62"/>
                  </a:cxn>
                  <a:cxn ang="0">
                    <a:pos x="0" y="62"/>
                  </a:cxn>
                  <a:cxn ang="0">
                    <a:pos x="0" y="59"/>
                  </a:cxn>
                  <a:cxn ang="0">
                    <a:pos x="2" y="59"/>
                  </a:cxn>
                  <a:cxn ang="0">
                    <a:pos x="3" y="58"/>
                  </a:cxn>
                  <a:cxn ang="0">
                    <a:pos x="6" y="56"/>
                  </a:cxn>
                  <a:cxn ang="0">
                    <a:pos x="6" y="54"/>
                  </a:cxn>
                  <a:cxn ang="0">
                    <a:pos x="8" y="52"/>
                  </a:cxn>
                  <a:cxn ang="0">
                    <a:pos x="21" y="25"/>
                  </a:cxn>
                  <a:cxn ang="0">
                    <a:pos x="14" y="7"/>
                  </a:cxn>
                  <a:cxn ang="0">
                    <a:pos x="5" y="7"/>
                  </a:cxn>
                  <a:cxn ang="0">
                    <a:pos x="5" y="4"/>
                  </a:cxn>
                  <a:cxn ang="0">
                    <a:pos x="11" y="3"/>
                  </a:cxn>
                  <a:cxn ang="0">
                    <a:pos x="16" y="0"/>
                  </a:cxn>
                </a:cxnLst>
                <a:rect l="0" t="0" r="r" b="b"/>
                <a:pathLst>
                  <a:path w="45" h="62">
                    <a:moveTo>
                      <a:pt x="16" y="0"/>
                    </a:moveTo>
                    <a:lnTo>
                      <a:pt x="20" y="0"/>
                    </a:lnTo>
                    <a:lnTo>
                      <a:pt x="38" y="53"/>
                    </a:lnTo>
                    <a:lnTo>
                      <a:pt x="39" y="54"/>
                    </a:lnTo>
                    <a:lnTo>
                      <a:pt x="40" y="56"/>
                    </a:lnTo>
                    <a:lnTo>
                      <a:pt x="42" y="58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5" y="62"/>
                    </a:lnTo>
                    <a:lnTo>
                      <a:pt x="25" y="62"/>
                    </a:lnTo>
                    <a:lnTo>
                      <a:pt x="25" y="59"/>
                    </a:lnTo>
                    <a:lnTo>
                      <a:pt x="29" y="59"/>
                    </a:lnTo>
                    <a:lnTo>
                      <a:pt x="30" y="58"/>
                    </a:lnTo>
                    <a:lnTo>
                      <a:pt x="32" y="57"/>
                    </a:lnTo>
                    <a:lnTo>
                      <a:pt x="32" y="56"/>
                    </a:lnTo>
                    <a:lnTo>
                      <a:pt x="30" y="53"/>
                    </a:lnTo>
                    <a:lnTo>
                      <a:pt x="22" y="29"/>
                    </a:lnTo>
                    <a:lnTo>
                      <a:pt x="12" y="52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2" y="58"/>
                    </a:lnTo>
                    <a:lnTo>
                      <a:pt x="13" y="59"/>
                    </a:lnTo>
                    <a:lnTo>
                      <a:pt x="17" y="59"/>
                    </a:lnTo>
                    <a:lnTo>
                      <a:pt x="17" y="62"/>
                    </a:lnTo>
                    <a:lnTo>
                      <a:pt x="0" y="62"/>
                    </a:lnTo>
                    <a:lnTo>
                      <a:pt x="0" y="59"/>
                    </a:lnTo>
                    <a:lnTo>
                      <a:pt x="2" y="59"/>
                    </a:lnTo>
                    <a:lnTo>
                      <a:pt x="3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21" y="25"/>
                    </a:lnTo>
                    <a:lnTo>
                      <a:pt x="14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11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4" name="Freeform 494"/>
              <p:cNvSpPr>
                <a:spLocks noEditPoints="1"/>
              </p:cNvSpPr>
              <p:nvPr/>
            </p:nvSpPr>
            <p:spPr bwMode="auto">
              <a:xfrm>
                <a:off x="4948" y="2432"/>
                <a:ext cx="48" cy="44"/>
              </a:xfrm>
              <a:custGeom>
                <a:avLst/>
                <a:gdLst/>
                <a:ahLst/>
                <a:cxnLst>
                  <a:cxn ang="0">
                    <a:pos x="21" y="5"/>
                  </a:cxn>
                  <a:cxn ang="0">
                    <a:pos x="15" y="7"/>
                  </a:cxn>
                  <a:cxn ang="0">
                    <a:pos x="12" y="10"/>
                  </a:cxn>
                  <a:cxn ang="0">
                    <a:pos x="9" y="15"/>
                  </a:cxn>
                  <a:cxn ang="0">
                    <a:pos x="8" y="22"/>
                  </a:cxn>
                  <a:cxn ang="0">
                    <a:pos x="9" y="28"/>
                  </a:cxn>
                  <a:cxn ang="0">
                    <a:pos x="11" y="33"/>
                  </a:cxn>
                  <a:cxn ang="0">
                    <a:pos x="15" y="37"/>
                  </a:cxn>
                  <a:cxn ang="0">
                    <a:pos x="17" y="38"/>
                  </a:cxn>
                  <a:cxn ang="0">
                    <a:pos x="20" y="39"/>
                  </a:cxn>
                  <a:cxn ang="0">
                    <a:pos x="26" y="37"/>
                  </a:cxn>
                  <a:cxn ang="0">
                    <a:pos x="33" y="32"/>
                  </a:cxn>
                  <a:cxn ang="0">
                    <a:pos x="33" y="17"/>
                  </a:cxn>
                  <a:cxn ang="0">
                    <a:pos x="31" y="11"/>
                  </a:cxn>
                  <a:cxn ang="0">
                    <a:pos x="28" y="7"/>
                  </a:cxn>
                  <a:cxn ang="0">
                    <a:pos x="21" y="5"/>
                  </a:cxn>
                  <a:cxn ang="0">
                    <a:pos x="20" y="0"/>
                  </a:cxn>
                  <a:cxn ang="0">
                    <a:pos x="27" y="2"/>
                  </a:cxn>
                  <a:cxn ang="0">
                    <a:pos x="33" y="7"/>
                  </a:cxn>
                  <a:cxn ang="0">
                    <a:pos x="36" y="2"/>
                  </a:cxn>
                  <a:cxn ang="0">
                    <a:pos x="40" y="2"/>
                  </a:cxn>
                  <a:cxn ang="0">
                    <a:pos x="40" y="36"/>
                  </a:cxn>
                  <a:cxn ang="0">
                    <a:pos x="41" y="37"/>
                  </a:cxn>
                  <a:cxn ang="0">
                    <a:pos x="42" y="38"/>
                  </a:cxn>
                  <a:cxn ang="0">
                    <a:pos x="43" y="39"/>
                  </a:cxn>
                  <a:cxn ang="0">
                    <a:pos x="48" y="39"/>
                  </a:cxn>
                  <a:cxn ang="0">
                    <a:pos x="48" y="42"/>
                  </a:cxn>
                  <a:cxn ang="0">
                    <a:pos x="33" y="43"/>
                  </a:cxn>
                  <a:cxn ang="0">
                    <a:pos x="33" y="36"/>
                  </a:cxn>
                  <a:cxn ang="0">
                    <a:pos x="26" y="42"/>
                  </a:cxn>
                  <a:cxn ang="0">
                    <a:pos x="18" y="44"/>
                  </a:cxn>
                  <a:cxn ang="0">
                    <a:pos x="13" y="43"/>
                  </a:cxn>
                  <a:cxn ang="0">
                    <a:pos x="8" y="41"/>
                  </a:cxn>
                  <a:cxn ang="0">
                    <a:pos x="4" y="37"/>
                  </a:cxn>
                  <a:cxn ang="0">
                    <a:pos x="1" y="30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4" y="9"/>
                  </a:cxn>
                  <a:cxn ang="0">
                    <a:pos x="7" y="5"/>
                  </a:cxn>
                  <a:cxn ang="0">
                    <a:pos x="13" y="2"/>
                  </a:cxn>
                  <a:cxn ang="0">
                    <a:pos x="20" y="0"/>
                  </a:cxn>
                </a:cxnLst>
                <a:rect l="0" t="0" r="r" b="b"/>
                <a:pathLst>
                  <a:path w="48" h="44">
                    <a:moveTo>
                      <a:pt x="21" y="5"/>
                    </a:moveTo>
                    <a:lnTo>
                      <a:pt x="15" y="7"/>
                    </a:lnTo>
                    <a:lnTo>
                      <a:pt x="12" y="10"/>
                    </a:lnTo>
                    <a:lnTo>
                      <a:pt x="9" y="15"/>
                    </a:lnTo>
                    <a:lnTo>
                      <a:pt x="8" y="22"/>
                    </a:lnTo>
                    <a:lnTo>
                      <a:pt x="9" y="28"/>
                    </a:lnTo>
                    <a:lnTo>
                      <a:pt x="11" y="33"/>
                    </a:lnTo>
                    <a:lnTo>
                      <a:pt x="15" y="37"/>
                    </a:lnTo>
                    <a:lnTo>
                      <a:pt x="17" y="38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3" y="32"/>
                    </a:lnTo>
                    <a:lnTo>
                      <a:pt x="33" y="17"/>
                    </a:lnTo>
                    <a:lnTo>
                      <a:pt x="31" y="11"/>
                    </a:lnTo>
                    <a:lnTo>
                      <a:pt x="28" y="7"/>
                    </a:lnTo>
                    <a:lnTo>
                      <a:pt x="21" y="5"/>
                    </a:lnTo>
                    <a:close/>
                    <a:moveTo>
                      <a:pt x="20" y="0"/>
                    </a:moveTo>
                    <a:lnTo>
                      <a:pt x="27" y="2"/>
                    </a:lnTo>
                    <a:lnTo>
                      <a:pt x="33" y="7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0" y="36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3" y="39"/>
                    </a:lnTo>
                    <a:lnTo>
                      <a:pt x="48" y="39"/>
                    </a:lnTo>
                    <a:lnTo>
                      <a:pt x="48" y="42"/>
                    </a:lnTo>
                    <a:lnTo>
                      <a:pt x="33" y="43"/>
                    </a:lnTo>
                    <a:lnTo>
                      <a:pt x="33" y="36"/>
                    </a:lnTo>
                    <a:lnTo>
                      <a:pt x="26" y="42"/>
                    </a:lnTo>
                    <a:lnTo>
                      <a:pt x="18" y="44"/>
                    </a:lnTo>
                    <a:lnTo>
                      <a:pt x="13" y="43"/>
                    </a:lnTo>
                    <a:lnTo>
                      <a:pt x="8" y="41"/>
                    </a:lnTo>
                    <a:lnTo>
                      <a:pt x="4" y="37"/>
                    </a:lnTo>
                    <a:lnTo>
                      <a:pt x="1" y="30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9"/>
                    </a:lnTo>
                    <a:lnTo>
                      <a:pt x="7" y="5"/>
                    </a:lnTo>
                    <a:lnTo>
                      <a:pt x="13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5" name="Freeform 495"/>
              <p:cNvSpPr>
                <a:spLocks/>
              </p:cNvSpPr>
              <p:nvPr/>
            </p:nvSpPr>
            <p:spPr bwMode="auto">
              <a:xfrm>
                <a:off x="5001" y="2434"/>
                <a:ext cx="54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0"/>
                  </a:cxn>
                  <a:cxn ang="0">
                    <a:pos x="52" y="4"/>
                  </a:cxn>
                  <a:cxn ang="0">
                    <a:pos x="46" y="4"/>
                  </a:cxn>
                  <a:cxn ang="0">
                    <a:pos x="46" y="5"/>
                  </a:cxn>
                  <a:cxn ang="0">
                    <a:pos x="45" y="6"/>
                  </a:cxn>
                  <a:cxn ang="0">
                    <a:pos x="45" y="34"/>
                  </a:cxn>
                  <a:cxn ang="0">
                    <a:pos x="46" y="36"/>
                  </a:cxn>
                  <a:cxn ang="0">
                    <a:pos x="48" y="37"/>
                  </a:cxn>
                  <a:cxn ang="0">
                    <a:pos x="49" y="37"/>
                  </a:cxn>
                  <a:cxn ang="0">
                    <a:pos x="52" y="36"/>
                  </a:cxn>
                  <a:cxn ang="0">
                    <a:pos x="54" y="35"/>
                  </a:cxn>
                  <a:cxn ang="0">
                    <a:pos x="54" y="40"/>
                  </a:cxn>
                  <a:cxn ang="0">
                    <a:pos x="51" y="41"/>
                  </a:cxn>
                  <a:cxn ang="0">
                    <a:pos x="47" y="42"/>
                  </a:cxn>
                  <a:cxn ang="0">
                    <a:pos x="44" y="41"/>
                  </a:cxn>
                  <a:cxn ang="0">
                    <a:pos x="41" y="40"/>
                  </a:cxn>
                  <a:cxn ang="0">
                    <a:pos x="40" y="39"/>
                  </a:cxn>
                  <a:cxn ang="0">
                    <a:pos x="38" y="35"/>
                  </a:cxn>
                  <a:cxn ang="0">
                    <a:pos x="38" y="32"/>
                  </a:cxn>
                  <a:cxn ang="0">
                    <a:pos x="38" y="6"/>
                  </a:cxn>
                  <a:cxn ang="0">
                    <a:pos x="37" y="5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16" y="4"/>
                  </a:cxn>
                  <a:cxn ang="0">
                    <a:pos x="16" y="5"/>
                  </a:cxn>
                  <a:cxn ang="0">
                    <a:pos x="15" y="6"/>
                  </a:cxn>
                  <a:cxn ang="0">
                    <a:pos x="15" y="34"/>
                  </a:cxn>
                  <a:cxn ang="0">
                    <a:pos x="16" y="35"/>
                  </a:cxn>
                  <a:cxn ang="0">
                    <a:pos x="16" y="36"/>
                  </a:cxn>
                  <a:cxn ang="0">
                    <a:pos x="17" y="37"/>
                  </a:cxn>
                  <a:cxn ang="0">
                    <a:pos x="22" y="37"/>
                  </a:cxn>
                  <a:cxn ang="0">
                    <a:pos x="22" y="40"/>
                  </a:cxn>
                  <a:cxn ang="0">
                    <a:pos x="1" y="40"/>
                  </a:cxn>
                  <a:cxn ang="0">
                    <a:pos x="1" y="37"/>
                  </a:cxn>
                  <a:cxn ang="0">
                    <a:pos x="5" y="37"/>
                  </a:cxn>
                  <a:cxn ang="0">
                    <a:pos x="6" y="36"/>
                  </a:cxn>
                  <a:cxn ang="0">
                    <a:pos x="8" y="35"/>
                  </a:cxn>
                  <a:cxn ang="0">
                    <a:pos x="8" y="6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5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54" h="42">
                    <a:moveTo>
                      <a:pt x="0" y="0"/>
                    </a:moveTo>
                    <a:lnTo>
                      <a:pt x="52" y="0"/>
                    </a:lnTo>
                    <a:lnTo>
                      <a:pt x="52" y="4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5" y="6"/>
                    </a:lnTo>
                    <a:lnTo>
                      <a:pt x="45" y="34"/>
                    </a:lnTo>
                    <a:lnTo>
                      <a:pt x="46" y="36"/>
                    </a:lnTo>
                    <a:lnTo>
                      <a:pt x="48" y="37"/>
                    </a:lnTo>
                    <a:lnTo>
                      <a:pt x="49" y="37"/>
                    </a:lnTo>
                    <a:lnTo>
                      <a:pt x="52" y="36"/>
                    </a:lnTo>
                    <a:lnTo>
                      <a:pt x="54" y="35"/>
                    </a:lnTo>
                    <a:lnTo>
                      <a:pt x="54" y="40"/>
                    </a:lnTo>
                    <a:lnTo>
                      <a:pt x="51" y="41"/>
                    </a:lnTo>
                    <a:lnTo>
                      <a:pt x="47" y="42"/>
                    </a:lnTo>
                    <a:lnTo>
                      <a:pt x="44" y="41"/>
                    </a:lnTo>
                    <a:lnTo>
                      <a:pt x="41" y="40"/>
                    </a:lnTo>
                    <a:lnTo>
                      <a:pt x="40" y="39"/>
                    </a:lnTo>
                    <a:lnTo>
                      <a:pt x="38" y="35"/>
                    </a:lnTo>
                    <a:lnTo>
                      <a:pt x="38" y="32"/>
                    </a:lnTo>
                    <a:lnTo>
                      <a:pt x="38" y="6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5" y="34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7" y="37"/>
                    </a:lnTo>
                    <a:lnTo>
                      <a:pt x="22" y="37"/>
                    </a:lnTo>
                    <a:lnTo>
                      <a:pt x="22" y="40"/>
                    </a:lnTo>
                    <a:lnTo>
                      <a:pt x="1" y="40"/>
                    </a:lnTo>
                    <a:lnTo>
                      <a:pt x="1" y="37"/>
                    </a:lnTo>
                    <a:lnTo>
                      <a:pt x="5" y="37"/>
                    </a:lnTo>
                    <a:lnTo>
                      <a:pt x="6" y="36"/>
                    </a:lnTo>
                    <a:lnTo>
                      <a:pt x="8" y="35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6" name="Freeform 496"/>
              <p:cNvSpPr>
                <a:spLocks/>
              </p:cNvSpPr>
              <p:nvPr/>
            </p:nvSpPr>
            <p:spPr bwMode="auto">
              <a:xfrm>
                <a:off x="5056" y="2412"/>
                <a:ext cx="45" cy="6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0" y="0"/>
                  </a:cxn>
                  <a:cxn ang="0">
                    <a:pos x="39" y="53"/>
                  </a:cxn>
                  <a:cxn ang="0">
                    <a:pos x="39" y="54"/>
                  </a:cxn>
                  <a:cxn ang="0">
                    <a:pos x="40" y="57"/>
                  </a:cxn>
                  <a:cxn ang="0">
                    <a:pos x="42" y="58"/>
                  </a:cxn>
                  <a:cxn ang="0">
                    <a:pos x="43" y="59"/>
                  </a:cxn>
                  <a:cxn ang="0">
                    <a:pos x="45" y="59"/>
                  </a:cxn>
                  <a:cxn ang="0">
                    <a:pos x="45" y="62"/>
                  </a:cxn>
                  <a:cxn ang="0">
                    <a:pos x="26" y="62"/>
                  </a:cxn>
                  <a:cxn ang="0">
                    <a:pos x="26" y="59"/>
                  </a:cxn>
                  <a:cxn ang="0">
                    <a:pos x="29" y="59"/>
                  </a:cxn>
                  <a:cxn ang="0">
                    <a:pos x="31" y="58"/>
                  </a:cxn>
                  <a:cxn ang="0">
                    <a:pos x="32" y="57"/>
                  </a:cxn>
                  <a:cxn ang="0">
                    <a:pos x="31" y="56"/>
                  </a:cxn>
                  <a:cxn ang="0">
                    <a:pos x="31" y="54"/>
                  </a:cxn>
                  <a:cxn ang="0">
                    <a:pos x="31" y="53"/>
                  </a:cxn>
                  <a:cxn ang="0">
                    <a:pos x="22" y="29"/>
                  </a:cxn>
                  <a:cxn ang="0">
                    <a:pos x="12" y="52"/>
                  </a:cxn>
                  <a:cxn ang="0">
                    <a:pos x="11" y="56"/>
                  </a:cxn>
                  <a:cxn ang="0">
                    <a:pos x="11" y="57"/>
                  </a:cxn>
                  <a:cxn ang="0">
                    <a:pos x="12" y="58"/>
                  </a:cxn>
                  <a:cxn ang="0">
                    <a:pos x="13" y="59"/>
                  </a:cxn>
                  <a:cxn ang="0">
                    <a:pos x="16" y="59"/>
                  </a:cxn>
                  <a:cxn ang="0">
                    <a:pos x="16" y="62"/>
                  </a:cxn>
                  <a:cxn ang="0">
                    <a:pos x="0" y="62"/>
                  </a:cxn>
                  <a:cxn ang="0">
                    <a:pos x="0" y="59"/>
                  </a:cxn>
                  <a:cxn ang="0">
                    <a:pos x="2" y="59"/>
                  </a:cxn>
                  <a:cxn ang="0">
                    <a:pos x="4" y="58"/>
                  </a:cxn>
                  <a:cxn ang="0">
                    <a:pos x="5" y="57"/>
                  </a:cxn>
                  <a:cxn ang="0">
                    <a:pos x="5" y="56"/>
                  </a:cxn>
                  <a:cxn ang="0">
                    <a:pos x="7" y="54"/>
                  </a:cxn>
                  <a:cxn ang="0">
                    <a:pos x="7" y="52"/>
                  </a:cxn>
                  <a:cxn ang="0">
                    <a:pos x="20" y="25"/>
                  </a:cxn>
                  <a:cxn ang="0">
                    <a:pos x="15" y="7"/>
                  </a:cxn>
                  <a:cxn ang="0">
                    <a:pos x="5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16" y="0"/>
                  </a:cxn>
                </a:cxnLst>
                <a:rect l="0" t="0" r="r" b="b"/>
                <a:pathLst>
                  <a:path w="45" h="62">
                    <a:moveTo>
                      <a:pt x="16" y="0"/>
                    </a:moveTo>
                    <a:lnTo>
                      <a:pt x="20" y="0"/>
                    </a:lnTo>
                    <a:lnTo>
                      <a:pt x="39" y="53"/>
                    </a:lnTo>
                    <a:lnTo>
                      <a:pt x="39" y="54"/>
                    </a:lnTo>
                    <a:lnTo>
                      <a:pt x="40" y="57"/>
                    </a:lnTo>
                    <a:lnTo>
                      <a:pt x="42" y="58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5" y="62"/>
                    </a:lnTo>
                    <a:lnTo>
                      <a:pt x="26" y="62"/>
                    </a:lnTo>
                    <a:lnTo>
                      <a:pt x="26" y="59"/>
                    </a:lnTo>
                    <a:lnTo>
                      <a:pt x="29" y="59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3"/>
                    </a:lnTo>
                    <a:lnTo>
                      <a:pt x="22" y="29"/>
                    </a:lnTo>
                    <a:lnTo>
                      <a:pt x="12" y="52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2" y="58"/>
                    </a:lnTo>
                    <a:lnTo>
                      <a:pt x="13" y="59"/>
                    </a:lnTo>
                    <a:lnTo>
                      <a:pt x="16" y="59"/>
                    </a:lnTo>
                    <a:lnTo>
                      <a:pt x="16" y="62"/>
                    </a:lnTo>
                    <a:lnTo>
                      <a:pt x="0" y="62"/>
                    </a:lnTo>
                    <a:lnTo>
                      <a:pt x="0" y="59"/>
                    </a:lnTo>
                    <a:lnTo>
                      <a:pt x="2" y="59"/>
                    </a:lnTo>
                    <a:lnTo>
                      <a:pt x="4" y="58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20" y="25"/>
                    </a:lnTo>
                    <a:lnTo>
                      <a:pt x="15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7" name="Freeform 497"/>
              <p:cNvSpPr>
                <a:spLocks noEditPoints="1"/>
              </p:cNvSpPr>
              <p:nvPr/>
            </p:nvSpPr>
            <p:spPr bwMode="auto">
              <a:xfrm>
                <a:off x="5106" y="2412"/>
                <a:ext cx="52" cy="64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13" y="27"/>
                  </a:cxn>
                  <a:cxn ang="0">
                    <a:pos x="9" y="36"/>
                  </a:cxn>
                  <a:cxn ang="0">
                    <a:pos x="9" y="50"/>
                  </a:cxn>
                  <a:cxn ang="0">
                    <a:pos x="12" y="58"/>
                  </a:cxn>
                  <a:cxn ang="0">
                    <a:pos x="18" y="59"/>
                  </a:cxn>
                  <a:cxn ang="0">
                    <a:pos x="21" y="56"/>
                  </a:cxn>
                  <a:cxn ang="0">
                    <a:pos x="22" y="52"/>
                  </a:cxn>
                  <a:cxn ang="0">
                    <a:pos x="30" y="40"/>
                  </a:cxn>
                  <a:cxn ang="0">
                    <a:pos x="30" y="54"/>
                  </a:cxn>
                  <a:cxn ang="0">
                    <a:pos x="32" y="57"/>
                  </a:cxn>
                  <a:cxn ang="0">
                    <a:pos x="36" y="59"/>
                  </a:cxn>
                  <a:cxn ang="0">
                    <a:pos x="42" y="55"/>
                  </a:cxn>
                  <a:cxn ang="0">
                    <a:pos x="44" y="43"/>
                  </a:cxn>
                  <a:cxn ang="0">
                    <a:pos x="42" y="32"/>
                  </a:cxn>
                  <a:cxn ang="0">
                    <a:pos x="36" y="25"/>
                  </a:cxn>
                  <a:cxn ang="0">
                    <a:pos x="30" y="20"/>
                  </a:cxn>
                  <a:cxn ang="0">
                    <a:pos x="44" y="24"/>
                  </a:cxn>
                  <a:cxn ang="0">
                    <a:pos x="51" y="35"/>
                  </a:cxn>
                  <a:cxn ang="0">
                    <a:pos x="52" y="49"/>
                  </a:cxn>
                  <a:cxn ang="0">
                    <a:pos x="47" y="59"/>
                  </a:cxn>
                  <a:cxn ang="0">
                    <a:pos x="36" y="64"/>
                  </a:cxn>
                  <a:cxn ang="0">
                    <a:pos x="28" y="60"/>
                  </a:cxn>
                  <a:cxn ang="0">
                    <a:pos x="24" y="60"/>
                  </a:cxn>
                  <a:cxn ang="0">
                    <a:pos x="16" y="64"/>
                  </a:cxn>
                  <a:cxn ang="0">
                    <a:pos x="5" y="59"/>
                  </a:cxn>
                  <a:cxn ang="0">
                    <a:pos x="0" y="49"/>
                  </a:cxn>
                  <a:cxn ang="0">
                    <a:pos x="1" y="35"/>
                  </a:cxn>
                  <a:cxn ang="0">
                    <a:pos x="8" y="24"/>
                  </a:cxn>
                  <a:cxn ang="0">
                    <a:pos x="22" y="20"/>
                  </a:cxn>
                  <a:cxn ang="0">
                    <a:pos x="30" y="0"/>
                  </a:cxn>
                  <a:cxn ang="0">
                    <a:pos x="33" y="1"/>
                  </a:cxn>
                  <a:cxn ang="0">
                    <a:pos x="28" y="14"/>
                  </a:cxn>
                  <a:cxn ang="0">
                    <a:pos x="25" y="16"/>
                  </a:cxn>
                  <a:cxn ang="0">
                    <a:pos x="26" y="4"/>
                  </a:cxn>
                  <a:cxn ang="0">
                    <a:pos x="28" y="0"/>
                  </a:cxn>
                </a:cxnLst>
                <a:rect l="0" t="0" r="r" b="b"/>
                <a:pathLst>
                  <a:path w="52" h="64">
                    <a:moveTo>
                      <a:pt x="22" y="20"/>
                    </a:moveTo>
                    <a:lnTo>
                      <a:pt x="22" y="25"/>
                    </a:lnTo>
                    <a:lnTo>
                      <a:pt x="17" y="25"/>
                    </a:lnTo>
                    <a:lnTo>
                      <a:pt x="13" y="27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8" y="43"/>
                    </a:lnTo>
                    <a:lnTo>
                      <a:pt x="9" y="50"/>
                    </a:lnTo>
                    <a:lnTo>
                      <a:pt x="10" y="55"/>
                    </a:lnTo>
                    <a:lnTo>
                      <a:pt x="12" y="58"/>
                    </a:lnTo>
                    <a:lnTo>
                      <a:pt x="16" y="59"/>
                    </a:lnTo>
                    <a:lnTo>
                      <a:pt x="18" y="59"/>
                    </a:lnTo>
                    <a:lnTo>
                      <a:pt x="20" y="57"/>
                    </a:lnTo>
                    <a:lnTo>
                      <a:pt x="21" y="56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2" y="40"/>
                    </a:lnTo>
                    <a:lnTo>
                      <a:pt x="30" y="40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1" y="56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36" y="59"/>
                    </a:lnTo>
                    <a:lnTo>
                      <a:pt x="39" y="58"/>
                    </a:lnTo>
                    <a:lnTo>
                      <a:pt x="42" y="55"/>
                    </a:lnTo>
                    <a:lnTo>
                      <a:pt x="43" y="50"/>
                    </a:lnTo>
                    <a:lnTo>
                      <a:pt x="44" y="43"/>
                    </a:lnTo>
                    <a:lnTo>
                      <a:pt x="43" y="37"/>
                    </a:lnTo>
                    <a:lnTo>
                      <a:pt x="42" y="32"/>
                    </a:lnTo>
                    <a:lnTo>
                      <a:pt x="39" y="28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30" y="20"/>
                    </a:lnTo>
                    <a:lnTo>
                      <a:pt x="38" y="21"/>
                    </a:lnTo>
                    <a:lnTo>
                      <a:pt x="44" y="24"/>
                    </a:lnTo>
                    <a:lnTo>
                      <a:pt x="49" y="28"/>
                    </a:lnTo>
                    <a:lnTo>
                      <a:pt x="51" y="35"/>
                    </a:lnTo>
                    <a:lnTo>
                      <a:pt x="52" y="43"/>
                    </a:lnTo>
                    <a:lnTo>
                      <a:pt x="52" y="49"/>
                    </a:lnTo>
                    <a:lnTo>
                      <a:pt x="50" y="55"/>
                    </a:lnTo>
                    <a:lnTo>
                      <a:pt x="47" y="59"/>
                    </a:lnTo>
                    <a:lnTo>
                      <a:pt x="42" y="62"/>
                    </a:lnTo>
                    <a:lnTo>
                      <a:pt x="36" y="64"/>
                    </a:lnTo>
                    <a:lnTo>
                      <a:pt x="32" y="62"/>
                    </a:lnTo>
                    <a:lnTo>
                      <a:pt x="28" y="60"/>
                    </a:lnTo>
                    <a:lnTo>
                      <a:pt x="26" y="56"/>
                    </a:lnTo>
                    <a:lnTo>
                      <a:pt x="24" y="60"/>
                    </a:lnTo>
                    <a:lnTo>
                      <a:pt x="20" y="62"/>
                    </a:lnTo>
                    <a:lnTo>
                      <a:pt x="16" y="64"/>
                    </a:lnTo>
                    <a:lnTo>
                      <a:pt x="9" y="62"/>
                    </a:lnTo>
                    <a:lnTo>
                      <a:pt x="5" y="59"/>
                    </a:lnTo>
                    <a:lnTo>
                      <a:pt x="2" y="55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35"/>
                    </a:lnTo>
                    <a:lnTo>
                      <a:pt x="3" y="28"/>
                    </a:lnTo>
                    <a:lnTo>
                      <a:pt x="8" y="24"/>
                    </a:lnTo>
                    <a:lnTo>
                      <a:pt x="14" y="21"/>
                    </a:lnTo>
                    <a:lnTo>
                      <a:pt x="22" y="20"/>
                    </a:lnTo>
                    <a:close/>
                    <a:moveTo>
                      <a:pt x="28" y="0"/>
                    </a:moveTo>
                    <a:lnTo>
                      <a:pt x="30" y="0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4" y="3"/>
                    </a:lnTo>
                    <a:lnTo>
                      <a:pt x="28" y="14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0"/>
                    </a:lnTo>
                    <a:lnTo>
                      <a:pt x="26" y="4"/>
                    </a:lnTo>
                    <a:lnTo>
                      <a:pt x="27" y="2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8" name="Freeform 498"/>
              <p:cNvSpPr>
                <a:spLocks/>
              </p:cNvSpPr>
              <p:nvPr/>
            </p:nvSpPr>
            <p:spPr bwMode="auto">
              <a:xfrm>
                <a:off x="5161" y="2432"/>
                <a:ext cx="43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0" y="1"/>
                  </a:cxn>
                  <a:cxn ang="0">
                    <a:pos x="42" y="2"/>
                  </a:cxn>
                  <a:cxn ang="0">
                    <a:pos x="43" y="4"/>
                  </a:cxn>
                  <a:cxn ang="0">
                    <a:pos x="43" y="6"/>
                  </a:cxn>
                  <a:cxn ang="0">
                    <a:pos x="42" y="8"/>
                  </a:cxn>
                  <a:cxn ang="0">
                    <a:pos x="41" y="14"/>
                  </a:cxn>
                  <a:cxn ang="0">
                    <a:pos x="40" y="16"/>
                  </a:cxn>
                  <a:cxn ang="0">
                    <a:pos x="38" y="20"/>
                  </a:cxn>
                  <a:cxn ang="0">
                    <a:pos x="35" y="25"/>
                  </a:cxn>
                  <a:cxn ang="0">
                    <a:pos x="32" y="30"/>
                  </a:cxn>
                  <a:cxn ang="0">
                    <a:pos x="30" y="36"/>
                  </a:cxn>
                  <a:cxn ang="0">
                    <a:pos x="27" y="40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8" y="10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5" y="6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13" y="1"/>
                  </a:cxn>
                  <a:cxn ang="0">
                    <a:pos x="26" y="35"/>
                  </a:cxn>
                  <a:cxn ang="0">
                    <a:pos x="32" y="20"/>
                  </a:cxn>
                  <a:cxn ang="0">
                    <a:pos x="35" y="15"/>
                  </a:cxn>
                  <a:cxn ang="0">
                    <a:pos x="35" y="12"/>
                  </a:cxn>
                  <a:cxn ang="0">
                    <a:pos x="32" y="7"/>
                  </a:cxn>
                  <a:cxn ang="0">
                    <a:pos x="32" y="4"/>
                  </a:cxn>
                  <a:cxn ang="0">
                    <a:pos x="33" y="2"/>
                  </a:cxn>
                  <a:cxn ang="0">
                    <a:pos x="34" y="1"/>
                  </a:cxn>
                  <a:cxn ang="0">
                    <a:pos x="35" y="0"/>
                  </a:cxn>
                </a:cxnLst>
                <a:rect l="0" t="0" r="r" b="b"/>
                <a:pathLst>
                  <a:path w="43" h="42">
                    <a:moveTo>
                      <a:pt x="35" y="0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42" y="2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2" y="8"/>
                    </a:lnTo>
                    <a:lnTo>
                      <a:pt x="41" y="14"/>
                    </a:lnTo>
                    <a:lnTo>
                      <a:pt x="40" y="16"/>
                    </a:lnTo>
                    <a:lnTo>
                      <a:pt x="38" y="20"/>
                    </a:lnTo>
                    <a:lnTo>
                      <a:pt x="35" y="25"/>
                    </a:lnTo>
                    <a:lnTo>
                      <a:pt x="32" y="30"/>
                    </a:lnTo>
                    <a:lnTo>
                      <a:pt x="30" y="36"/>
                    </a:lnTo>
                    <a:lnTo>
                      <a:pt x="27" y="40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3" y="1"/>
                    </a:lnTo>
                    <a:lnTo>
                      <a:pt x="26" y="35"/>
                    </a:lnTo>
                    <a:lnTo>
                      <a:pt x="32" y="20"/>
                    </a:lnTo>
                    <a:lnTo>
                      <a:pt x="35" y="15"/>
                    </a:lnTo>
                    <a:lnTo>
                      <a:pt x="35" y="12"/>
                    </a:lnTo>
                    <a:lnTo>
                      <a:pt x="32" y="7"/>
                    </a:lnTo>
                    <a:lnTo>
                      <a:pt x="32" y="4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39" name="Freeform 499"/>
              <p:cNvSpPr>
                <a:spLocks/>
              </p:cNvSpPr>
              <p:nvPr/>
            </p:nvSpPr>
            <p:spPr bwMode="auto">
              <a:xfrm>
                <a:off x="5231" y="2415"/>
                <a:ext cx="59" cy="5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4" y="0"/>
                  </a:cxn>
                  <a:cxn ang="0">
                    <a:pos x="59" y="16"/>
                  </a:cxn>
                  <a:cxn ang="0">
                    <a:pos x="56" y="17"/>
                  </a:cxn>
                  <a:cxn ang="0">
                    <a:pos x="51" y="9"/>
                  </a:cxn>
                  <a:cxn ang="0">
                    <a:pos x="45" y="5"/>
                  </a:cxn>
                  <a:cxn ang="0">
                    <a:pos x="37" y="3"/>
                  </a:cxn>
                  <a:cxn ang="0">
                    <a:pos x="35" y="4"/>
                  </a:cxn>
                  <a:cxn ang="0">
                    <a:pos x="35" y="4"/>
                  </a:cxn>
                  <a:cxn ang="0">
                    <a:pos x="34" y="6"/>
                  </a:cxn>
                  <a:cxn ang="0">
                    <a:pos x="33" y="8"/>
                  </a:cxn>
                  <a:cxn ang="0">
                    <a:pos x="33" y="47"/>
                  </a:cxn>
                  <a:cxn ang="0">
                    <a:pos x="34" y="50"/>
                  </a:cxn>
                  <a:cxn ang="0">
                    <a:pos x="34" y="51"/>
                  </a:cxn>
                  <a:cxn ang="0">
                    <a:pos x="35" y="53"/>
                  </a:cxn>
                  <a:cxn ang="0">
                    <a:pos x="35" y="54"/>
                  </a:cxn>
                  <a:cxn ang="0">
                    <a:pos x="36" y="55"/>
                  </a:cxn>
                  <a:cxn ang="0">
                    <a:pos x="38" y="56"/>
                  </a:cxn>
                  <a:cxn ang="0">
                    <a:pos x="40" y="56"/>
                  </a:cxn>
                  <a:cxn ang="0">
                    <a:pos x="43" y="57"/>
                  </a:cxn>
                  <a:cxn ang="0">
                    <a:pos x="43" y="59"/>
                  </a:cxn>
                  <a:cxn ang="0">
                    <a:pos x="16" y="59"/>
                  </a:cxn>
                  <a:cxn ang="0">
                    <a:pos x="16" y="57"/>
                  </a:cxn>
                  <a:cxn ang="0">
                    <a:pos x="19" y="56"/>
                  </a:cxn>
                  <a:cxn ang="0">
                    <a:pos x="22" y="56"/>
                  </a:cxn>
                  <a:cxn ang="0">
                    <a:pos x="24" y="54"/>
                  </a:cxn>
                  <a:cxn ang="0">
                    <a:pos x="25" y="52"/>
                  </a:cxn>
                  <a:cxn ang="0">
                    <a:pos x="25" y="6"/>
                  </a:cxn>
                  <a:cxn ang="0">
                    <a:pos x="24" y="4"/>
                  </a:cxn>
                  <a:cxn ang="0">
                    <a:pos x="23" y="4"/>
                  </a:cxn>
                  <a:cxn ang="0">
                    <a:pos x="21" y="3"/>
                  </a:cxn>
                  <a:cxn ang="0">
                    <a:pos x="14" y="5"/>
                  </a:cxn>
                  <a:cxn ang="0">
                    <a:pos x="8" y="9"/>
                  </a:cxn>
                  <a:cxn ang="0">
                    <a:pos x="2" y="17"/>
                  </a:cxn>
                  <a:cxn ang="0">
                    <a:pos x="0" y="16"/>
                  </a:cxn>
                  <a:cxn ang="0">
                    <a:pos x="5" y="0"/>
                  </a:cxn>
                </a:cxnLst>
                <a:rect l="0" t="0" r="r" b="b"/>
                <a:pathLst>
                  <a:path w="59" h="59">
                    <a:moveTo>
                      <a:pt x="5" y="0"/>
                    </a:moveTo>
                    <a:lnTo>
                      <a:pt x="54" y="0"/>
                    </a:lnTo>
                    <a:lnTo>
                      <a:pt x="59" y="16"/>
                    </a:lnTo>
                    <a:lnTo>
                      <a:pt x="56" y="17"/>
                    </a:lnTo>
                    <a:lnTo>
                      <a:pt x="51" y="9"/>
                    </a:lnTo>
                    <a:lnTo>
                      <a:pt x="45" y="5"/>
                    </a:lnTo>
                    <a:lnTo>
                      <a:pt x="37" y="3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4" y="6"/>
                    </a:lnTo>
                    <a:lnTo>
                      <a:pt x="33" y="8"/>
                    </a:lnTo>
                    <a:lnTo>
                      <a:pt x="33" y="47"/>
                    </a:lnTo>
                    <a:lnTo>
                      <a:pt x="34" y="50"/>
                    </a:lnTo>
                    <a:lnTo>
                      <a:pt x="34" y="51"/>
                    </a:lnTo>
                    <a:lnTo>
                      <a:pt x="35" y="53"/>
                    </a:lnTo>
                    <a:lnTo>
                      <a:pt x="35" y="54"/>
                    </a:lnTo>
                    <a:lnTo>
                      <a:pt x="36" y="55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3" y="57"/>
                    </a:lnTo>
                    <a:lnTo>
                      <a:pt x="43" y="59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9" y="56"/>
                    </a:lnTo>
                    <a:lnTo>
                      <a:pt x="22" y="56"/>
                    </a:lnTo>
                    <a:lnTo>
                      <a:pt x="24" y="54"/>
                    </a:lnTo>
                    <a:lnTo>
                      <a:pt x="25" y="52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3" y="4"/>
                    </a:lnTo>
                    <a:lnTo>
                      <a:pt x="21" y="3"/>
                    </a:lnTo>
                    <a:lnTo>
                      <a:pt x="14" y="5"/>
                    </a:lnTo>
                    <a:lnTo>
                      <a:pt x="8" y="9"/>
                    </a:lnTo>
                    <a:lnTo>
                      <a:pt x="2" y="17"/>
                    </a:lnTo>
                    <a:lnTo>
                      <a:pt x="0" y="16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40" name="Freeform 500"/>
              <p:cNvSpPr>
                <a:spLocks noEditPoints="1"/>
              </p:cNvSpPr>
              <p:nvPr/>
            </p:nvSpPr>
            <p:spPr bwMode="auto">
              <a:xfrm>
                <a:off x="5288" y="2412"/>
                <a:ext cx="46" cy="64"/>
              </a:xfrm>
              <a:custGeom>
                <a:avLst/>
                <a:gdLst/>
                <a:ahLst/>
                <a:cxnLst>
                  <a:cxn ang="0">
                    <a:pos x="16" y="21"/>
                  </a:cxn>
                  <a:cxn ang="0">
                    <a:pos x="16" y="43"/>
                  </a:cxn>
                  <a:cxn ang="0">
                    <a:pos x="17" y="49"/>
                  </a:cxn>
                  <a:cxn ang="0">
                    <a:pos x="19" y="54"/>
                  </a:cxn>
                  <a:cxn ang="0">
                    <a:pos x="22" y="57"/>
                  </a:cxn>
                  <a:cxn ang="0">
                    <a:pos x="28" y="58"/>
                  </a:cxn>
                  <a:cxn ang="0">
                    <a:pos x="32" y="57"/>
                  </a:cxn>
                  <a:cxn ang="0">
                    <a:pos x="36" y="56"/>
                  </a:cxn>
                  <a:cxn ang="0">
                    <a:pos x="38" y="53"/>
                  </a:cxn>
                  <a:cxn ang="0">
                    <a:pos x="39" y="50"/>
                  </a:cxn>
                  <a:cxn ang="0">
                    <a:pos x="39" y="47"/>
                  </a:cxn>
                  <a:cxn ang="0">
                    <a:pos x="40" y="43"/>
                  </a:cxn>
                  <a:cxn ang="0">
                    <a:pos x="40" y="31"/>
                  </a:cxn>
                  <a:cxn ang="0">
                    <a:pos x="39" y="28"/>
                  </a:cxn>
                  <a:cxn ang="0">
                    <a:pos x="38" y="27"/>
                  </a:cxn>
                  <a:cxn ang="0">
                    <a:pos x="38" y="26"/>
                  </a:cxn>
                  <a:cxn ang="0">
                    <a:pos x="36" y="25"/>
                  </a:cxn>
                  <a:cxn ang="0">
                    <a:pos x="30" y="25"/>
                  </a:cxn>
                  <a:cxn ang="0">
                    <a:pos x="30" y="22"/>
                  </a:cxn>
                  <a:cxn ang="0">
                    <a:pos x="46" y="21"/>
                  </a:cxn>
                  <a:cxn ang="0">
                    <a:pos x="46" y="48"/>
                  </a:cxn>
                  <a:cxn ang="0">
                    <a:pos x="46" y="52"/>
                  </a:cxn>
                  <a:cxn ang="0">
                    <a:pos x="43" y="57"/>
                  </a:cxn>
                  <a:cxn ang="0">
                    <a:pos x="40" y="61"/>
                  </a:cxn>
                  <a:cxn ang="0">
                    <a:pos x="35" y="63"/>
                  </a:cxn>
                  <a:cxn ang="0">
                    <a:pos x="29" y="64"/>
                  </a:cxn>
                  <a:cxn ang="0">
                    <a:pos x="20" y="62"/>
                  </a:cxn>
                  <a:cxn ang="0">
                    <a:pos x="14" y="59"/>
                  </a:cxn>
                  <a:cxn ang="0">
                    <a:pos x="11" y="54"/>
                  </a:cxn>
                  <a:cxn ang="0">
                    <a:pos x="10" y="49"/>
                  </a:cxn>
                  <a:cxn ang="0">
                    <a:pos x="9" y="41"/>
                  </a:cxn>
                  <a:cxn ang="0">
                    <a:pos x="9" y="28"/>
                  </a:cxn>
                  <a:cxn ang="0">
                    <a:pos x="8" y="27"/>
                  </a:cxn>
                  <a:cxn ang="0">
                    <a:pos x="7" y="26"/>
                  </a:cxn>
                  <a:cxn ang="0">
                    <a:pos x="6" y="25"/>
                  </a:cxn>
                  <a:cxn ang="0">
                    <a:pos x="0" y="25"/>
                  </a:cxn>
                  <a:cxn ang="0">
                    <a:pos x="0" y="22"/>
                  </a:cxn>
                  <a:cxn ang="0">
                    <a:pos x="16" y="21"/>
                  </a:cxn>
                  <a:cxn ang="0">
                    <a:pos x="30" y="0"/>
                  </a:cxn>
                  <a:cxn ang="0">
                    <a:pos x="33" y="0"/>
                  </a:cxn>
                  <a:cxn ang="0">
                    <a:pos x="34" y="1"/>
                  </a:cxn>
                  <a:cxn ang="0">
                    <a:pos x="35" y="1"/>
                  </a:cxn>
                  <a:cxn ang="0">
                    <a:pos x="35" y="4"/>
                  </a:cxn>
                  <a:cxn ang="0">
                    <a:pos x="34" y="5"/>
                  </a:cxn>
                  <a:cxn ang="0">
                    <a:pos x="32" y="7"/>
                  </a:cxn>
                  <a:cxn ang="0">
                    <a:pos x="29" y="14"/>
                  </a:cxn>
                  <a:cxn ang="0">
                    <a:pos x="28" y="16"/>
                  </a:cxn>
                  <a:cxn ang="0">
                    <a:pos x="26" y="16"/>
                  </a:cxn>
                  <a:cxn ang="0">
                    <a:pos x="26" y="10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9" y="1"/>
                  </a:cxn>
                  <a:cxn ang="0">
                    <a:pos x="30" y="0"/>
                  </a:cxn>
                </a:cxnLst>
                <a:rect l="0" t="0" r="r" b="b"/>
                <a:pathLst>
                  <a:path w="46" h="64">
                    <a:moveTo>
                      <a:pt x="16" y="21"/>
                    </a:moveTo>
                    <a:lnTo>
                      <a:pt x="16" y="43"/>
                    </a:lnTo>
                    <a:lnTo>
                      <a:pt x="17" y="49"/>
                    </a:lnTo>
                    <a:lnTo>
                      <a:pt x="19" y="54"/>
                    </a:lnTo>
                    <a:lnTo>
                      <a:pt x="22" y="57"/>
                    </a:lnTo>
                    <a:lnTo>
                      <a:pt x="28" y="58"/>
                    </a:lnTo>
                    <a:lnTo>
                      <a:pt x="32" y="57"/>
                    </a:lnTo>
                    <a:lnTo>
                      <a:pt x="36" y="56"/>
                    </a:lnTo>
                    <a:lnTo>
                      <a:pt x="38" y="53"/>
                    </a:lnTo>
                    <a:lnTo>
                      <a:pt x="39" y="50"/>
                    </a:lnTo>
                    <a:lnTo>
                      <a:pt x="39" y="47"/>
                    </a:lnTo>
                    <a:lnTo>
                      <a:pt x="40" y="43"/>
                    </a:lnTo>
                    <a:lnTo>
                      <a:pt x="40" y="31"/>
                    </a:lnTo>
                    <a:lnTo>
                      <a:pt x="39" y="28"/>
                    </a:lnTo>
                    <a:lnTo>
                      <a:pt x="38" y="27"/>
                    </a:lnTo>
                    <a:lnTo>
                      <a:pt x="38" y="26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30" y="22"/>
                    </a:lnTo>
                    <a:lnTo>
                      <a:pt x="46" y="21"/>
                    </a:lnTo>
                    <a:lnTo>
                      <a:pt x="46" y="48"/>
                    </a:lnTo>
                    <a:lnTo>
                      <a:pt x="46" y="52"/>
                    </a:lnTo>
                    <a:lnTo>
                      <a:pt x="43" y="57"/>
                    </a:lnTo>
                    <a:lnTo>
                      <a:pt x="40" y="61"/>
                    </a:lnTo>
                    <a:lnTo>
                      <a:pt x="35" y="63"/>
                    </a:lnTo>
                    <a:lnTo>
                      <a:pt x="29" y="64"/>
                    </a:lnTo>
                    <a:lnTo>
                      <a:pt x="20" y="62"/>
                    </a:lnTo>
                    <a:lnTo>
                      <a:pt x="14" y="59"/>
                    </a:lnTo>
                    <a:lnTo>
                      <a:pt x="11" y="54"/>
                    </a:lnTo>
                    <a:lnTo>
                      <a:pt x="10" y="49"/>
                    </a:lnTo>
                    <a:lnTo>
                      <a:pt x="9" y="41"/>
                    </a:lnTo>
                    <a:lnTo>
                      <a:pt x="9" y="28"/>
                    </a:lnTo>
                    <a:lnTo>
                      <a:pt x="8" y="27"/>
                    </a:lnTo>
                    <a:lnTo>
                      <a:pt x="7" y="26"/>
                    </a:lnTo>
                    <a:lnTo>
                      <a:pt x="6" y="25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16" y="21"/>
                    </a:lnTo>
                    <a:close/>
                    <a:moveTo>
                      <a:pt x="30" y="0"/>
                    </a:moveTo>
                    <a:lnTo>
                      <a:pt x="33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4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29" y="14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6" y="10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9" y="1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41" name="Freeform 501"/>
              <p:cNvSpPr>
                <a:spLocks/>
              </p:cNvSpPr>
              <p:nvPr/>
            </p:nvSpPr>
            <p:spPr bwMode="auto">
              <a:xfrm>
                <a:off x="5344" y="2434"/>
                <a:ext cx="52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" y="0"/>
                  </a:cxn>
                  <a:cxn ang="0">
                    <a:pos x="51" y="4"/>
                  </a:cxn>
                  <a:cxn ang="0">
                    <a:pos x="45" y="4"/>
                  </a:cxn>
                  <a:cxn ang="0">
                    <a:pos x="44" y="5"/>
                  </a:cxn>
                  <a:cxn ang="0">
                    <a:pos x="44" y="6"/>
                  </a:cxn>
                  <a:cxn ang="0">
                    <a:pos x="44" y="7"/>
                  </a:cxn>
                  <a:cxn ang="0">
                    <a:pos x="44" y="32"/>
                  </a:cxn>
                  <a:cxn ang="0">
                    <a:pos x="44" y="34"/>
                  </a:cxn>
                  <a:cxn ang="0">
                    <a:pos x="44" y="35"/>
                  </a:cxn>
                  <a:cxn ang="0">
                    <a:pos x="46" y="37"/>
                  </a:cxn>
                  <a:cxn ang="0">
                    <a:pos x="48" y="37"/>
                  </a:cxn>
                  <a:cxn ang="0">
                    <a:pos x="51" y="37"/>
                  </a:cxn>
                  <a:cxn ang="0">
                    <a:pos x="52" y="35"/>
                  </a:cxn>
                  <a:cxn ang="0">
                    <a:pos x="52" y="40"/>
                  </a:cxn>
                  <a:cxn ang="0">
                    <a:pos x="49" y="41"/>
                  </a:cxn>
                  <a:cxn ang="0">
                    <a:pos x="46" y="42"/>
                  </a:cxn>
                  <a:cxn ang="0">
                    <a:pos x="41" y="40"/>
                  </a:cxn>
                  <a:cxn ang="0">
                    <a:pos x="39" y="40"/>
                  </a:cxn>
                  <a:cxn ang="0">
                    <a:pos x="38" y="39"/>
                  </a:cxn>
                  <a:cxn ang="0">
                    <a:pos x="37" y="35"/>
                  </a:cxn>
                  <a:cxn ang="0">
                    <a:pos x="37" y="8"/>
                  </a:cxn>
                  <a:cxn ang="0">
                    <a:pos x="36" y="6"/>
                  </a:cxn>
                  <a:cxn ang="0">
                    <a:pos x="36" y="5"/>
                  </a:cxn>
                  <a:cxn ang="0">
                    <a:pos x="34" y="4"/>
                  </a:cxn>
                  <a:cxn ang="0">
                    <a:pos x="15" y="4"/>
                  </a:cxn>
                  <a:cxn ang="0">
                    <a:pos x="14" y="5"/>
                  </a:cxn>
                  <a:cxn ang="0">
                    <a:pos x="14" y="6"/>
                  </a:cxn>
                  <a:cxn ang="0">
                    <a:pos x="14" y="7"/>
                  </a:cxn>
                  <a:cxn ang="0">
                    <a:pos x="14" y="34"/>
                  </a:cxn>
                  <a:cxn ang="0">
                    <a:pos x="14" y="35"/>
                  </a:cxn>
                  <a:cxn ang="0">
                    <a:pos x="15" y="36"/>
                  </a:cxn>
                  <a:cxn ang="0">
                    <a:pos x="17" y="37"/>
                  </a:cxn>
                  <a:cxn ang="0">
                    <a:pos x="21" y="37"/>
                  </a:cxn>
                  <a:cxn ang="0">
                    <a:pos x="21" y="40"/>
                  </a:cxn>
                  <a:cxn ang="0">
                    <a:pos x="0" y="40"/>
                  </a:cxn>
                  <a:cxn ang="0">
                    <a:pos x="0" y="37"/>
                  </a:cxn>
                  <a:cxn ang="0">
                    <a:pos x="4" y="37"/>
                  </a:cxn>
                  <a:cxn ang="0">
                    <a:pos x="6" y="35"/>
                  </a:cxn>
                  <a:cxn ang="0">
                    <a:pos x="6" y="35"/>
                  </a:cxn>
                  <a:cxn ang="0">
                    <a:pos x="7" y="34"/>
                  </a:cxn>
                  <a:cxn ang="0">
                    <a:pos x="7" y="8"/>
                  </a:cxn>
                  <a:cxn ang="0">
                    <a:pos x="6" y="6"/>
                  </a:cxn>
                  <a:cxn ang="0">
                    <a:pos x="6" y="5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52" h="42">
                    <a:moveTo>
                      <a:pt x="0" y="0"/>
                    </a:moveTo>
                    <a:lnTo>
                      <a:pt x="51" y="0"/>
                    </a:lnTo>
                    <a:lnTo>
                      <a:pt x="51" y="4"/>
                    </a:lnTo>
                    <a:lnTo>
                      <a:pt x="45" y="4"/>
                    </a:lnTo>
                    <a:lnTo>
                      <a:pt x="44" y="5"/>
                    </a:lnTo>
                    <a:lnTo>
                      <a:pt x="44" y="6"/>
                    </a:lnTo>
                    <a:lnTo>
                      <a:pt x="44" y="7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5"/>
                    </a:lnTo>
                    <a:lnTo>
                      <a:pt x="46" y="37"/>
                    </a:lnTo>
                    <a:lnTo>
                      <a:pt x="48" y="37"/>
                    </a:lnTo>
                    <a:lnTo>
                      <a:pt x="51" y="37"/>
                    </a:lnTo>
                    <a:lnTo>
                      <a:pt x="52" y="35"/>
                    </a:lnTo>
                    <a:lnTo>
                      <a:pt x="52" y="40"/>
                    </a:lnTo>
                    <a:lnTo>
                      <a:pt x="49" y="41"/>
                    </a:lnTo>
                    <a:lnTo>
                      <a:pt x="46" y="42"/>
                    </a:lnTo>
                    <a:lnTo>
                      <a:pt x="41" y="40"/>
                    </a:lnTo>
                    <a:lnTo>
                      <a:pt x="39" y="40"/>
                    </a:lnTo>
                    <a:lnTo>
                      <a:pt x="38" y="39"/>
                    </a:lnTo>
                    <a:lnTo>
                      <a:pt x="37" y="35"/>
                    </a:lnTo>
                    <a:lnTo>
                      <a:pt x="37" y="8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4" y="4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4" y="34"/>
                    </a:lnTo>
                    <a:lnTo>
                      <a:pt x="14" y="35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21" y="37"/>
                    </a:lnTo>
                    <a:lnTo>
                      <a:pt x="21" y="40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7" y="34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42" name="Freeform 502"/>
              <p:cNvSpPr>
                <a:spLocks/>
              </p:cNvSpPr>
              <p:nvPr/>
            </p:nvSpPr>
            <p:spPr bwMode="auto">
              <a:xfrm>
                <a:off x="5401" y="2432"/>
                <a:ext cx="52" cy="44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5"/>
                  </a:cxn>
                  <a:cxn ang="0">
                    <a:pos x="17" y="5"/>
                  </a:cxn>
                  <a:cxn ang="0">
                    <a:pos x="14" y="7"/>
                  </a:cxn>
                  <a:cxn ang="0">
                    <a:pos x="11" y="10"/>
                  </a:cxn>
                  <a:cxn ang="0">
                    <a:pos x="9" y="16"/>
                  </a:cxn>
                  <a:cxn ang="0">
                    <a:pos x="9" y="23"/>
                  </a:cxn>
                  <a:cxn ang="0">
                    <a:pos x="9" y="30"/>
                  </a:cxn>
                  <a:cxn ang="0">
                    <a:pos x="11" y="35"/>
                  </a:cxn>
                  <a:cxn ang="0">
                    <a:pos x="13" y="38"/>
                  </a:cxn>
                  <a:cxn ang="0">
                    <a:pos x="16" y="39"/>
                  </a:cxn>
                  <a:cxn ang="0">
                    <a:pos x="19" y="39"/>
                  </a:cxn>
                  <a:cxn ang="0">
                    <a:pos x="20" y="37"/>
                  </a:cxn>
                  <a:cxn ang="0">
                    <a:pos x="22" y="36"/>
                  </a:cxn>
                  <a:cxn ang="0">
                    <a:pos x="22" y="34"/>
                  </a:cxn>
                  <a:cxn ang="0">
                    <a:pos x="23" y="32"/>
                  </a:cxn>
                  <a:cxn ang="0">
                    <a:pos x="23" y="20"/>
                  </a:cxn>
                  <a:cxn ang="0">
                    <a:pos x="30" y="20"/>
                  </a:cxn>
                  <a:cxn ang="0">
                    <a:pos x="30" y="33"/>
                  </a:cxn>
                  <a:cxn ang="0">
                    <a:pos x="31" y="34"/>
                  </a:cxn>
                  <a:cxn ang="0">
                    <a:pos x="32" y="36"/>
                  </a:cxn>
                  <a:cxn ang="0">
                    <a:pos x="33" y="37"/>
                  </a:cxn>
                  <a:cxn ang="0">
                    <a:pos x="35" y="39"/>
                  </a:cxn>
                  <a:cxn ang="0">
                    <a:pos x="36" y="39"/>
                  </a:cxn>
                  <a:cxn ang="0">
                    <a:pos x="40" y="38"/>
                  </a:cxn>
                  <a:cxn ang="0">
                    <a:pos x="43" y="35"/>
                  </a:cxn>
                  <a:cxn ang="0">
                    <a:pos x="44" y="30"/>
                  </a:cxn>
                  <a:cxn ang="0">
                    <a:pos x="44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8"/>
                  </a:cxn>
                  <a:cxn ang="0">
                    <a:pos x="36" y="5"/>
                  </a:cxn>
                  <a:cxn ang="0">
                    <a:pos x="31" y="5"/>
                  </a:cxn>
                  <a:cxn ang="0">
                    <a:pos x="31" y="0"/>
                  </a:cxn>
                  <a:cxn ang="0">
                    <a:pos x="39" y="1"/>
                  </a:cxn>
                  <a:cxn ang="0">
                    <a:pos x="45" y="4"/>
                  </a:cxn>
                  <a:cxn ang="0">
                    <a:pos x="49" y="8"/>
                  </a:cxn>
                  <a:cxn ang="0">
                    <a:pos x="52" y="15"/>
                  </a:cxn>
                  <a:cxn ang="0">
                    <a:pos x="52" y="23"/>
                  </a:cxn>
                  <a:cxn ang="0">
                    <a:pos x="52" y="29"/>
                  </a:cxn>
                  <a:cxn ang="0">
                    <a:pos x="51" y="35"/>
                  </a:cxn>
                  <a:cxn ang="0">
                    <a:pos x="47" y="39"/>
                  </a:cxn>
                  <a:cxn ang="0">
                    <a:pos x="43" y="42"/>
                  </a:cxn>
                  <a:cxn ang="0">
                    <a:pos x="37" y="44"/>
                  </a:cxn>
                  <a:cxn ang="0">
                    <a:pos x="33" y="42"/>
                  </a:cxn>
                  <a:cxn ang="0">
                    <a:pos x="29" y="40"/>
                  </a:cxn>
                  <a:cxn ang="0">
                    <a:pos x="27" y="36"/>
                  </a:cxn>
                  <a:cxn ang="0">
                    <a:pos x="24" y="40"/>
                  </a:cxn>
                  <a:cxn ang="0">
                    <a:pos x="20" y="42"/>
                  </a:cxn>
                  <a:cxn ang="0">
                    <a:pos x="16" y="44"/>
                  </a:cxn>
                  <a:cxn ang="0">
                    <a:pos x="10" y="42"/>
                  </a:cxn>
                  <a:cxn ang="0">
                    <a:pos x="6" y="39"/>
                  </a:cxn>
                  <a:cxn ang="0">
                    <a:pos x="3" y="35"/>
                  </a:cxn>
                  <a:cxn ang="0">
                    <a:pos x="1" y="29"/>
                  </a:cxn>
                  <a:cxn ang="0">
                    <a:pos x="0" y="23"/>
                  </a:cxn>
                  <a:cxn ang="0">
                    <a:pos x="1" y="15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22" y="0"/>
                  </a:cxn>
                </a:cxnLst>
                <a:rect l="0" t="0" r="r" b="b"/>
                <a:pathLst>
                  <a:path w="52" h="44">
                    <a:moveTo>
                      <a:pt x="22" y="0"/>
                    </a:moveTo>
                    <a:lnTo>
                      <a:pt x="22" y="5"/>
                    </a:lnTo>
                    <a:lnTo>
                      <a:pt x="17" y="5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9" y="16"/>
                    </a:lnTo>
                    <a:lnTo>
                      <a:pt x="9" y="23"/>
                    </a:lnTo>
                    <a:lnTo>
                      <a:pt x="9" y="30"/>
                    </a:lnTo>
                    <a:lnTo>
                      <a:pt x="11" y="35"/>
                    </a:lnTo>
                    <a:lnTo>
                      <a:pt x="13" y="38"/>
                    </a:lnTo>
                    <a:lnTo>
                      <a:pt x="16" y="39"/>
                    </a:lnTo>
                    <a:lnTo>
                      <a:pt x="19" y="39"/>
                    </a:lnTo>
                    <a:lnTo>
                      <a:pt x="20" y="37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3" y="32"/>
                    </a:lnTo>
                    <a:lnTo>
                      <a:pt x="23" y="20"/>
                    </a:lnTo>
                    <a:lnTo>
                      <a:pt x="30" y="20"/>
                    </a:lnTo>
                    <a:lnTo>
                      <a:pt x="30" y="33"/>
                    </a:lnTo>
                    <a:lnTo>
                      <a:pt x="31" y="34"/>
                    </a:lnTo>
                    <a:lnTo>
                      <a:pt x="32" y="36"/>
                    </a:lnTo>
                    <a:lnTo>
                      <a:pt x="33" y="37"/>
                    </a:lnTo>
                    <a:lnTo>
                      <a:pt x="35" y="39"/>
                    </a:lnTo>
                    <a:lnTo>
                      <a:pt x="36" y="39"/>
                    </a:lnTo>
                    <a:lnTo>
                      <a:pt x="40" y="38"/>
                    </a:lnTo>
                    <a:lnTo>
                      <a:pt x="43" y="35"/>
                    </a:lnTo>
                    <a:lnTo>
                      <a:pt x="44" y="30"/>
                    </a:lnTo>
                    <a:lnTo>
                      <a:pt x="44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6" y="5"/>
                    </a:lnTo>
                    <a:lnTo>
                      <a:pt x="31" y="5"/>
                    </a:lnTo>
                    <a:lnTo>
                      <a:pt x="31" y="0"/>
                    </a:lnTo>
                    <a:lnTo>
                      <a:pt x="39" y="1"/>
                    </a:lnTo>
                    <a:lnTo>
                      <a:pt x="45" y="4"/>
                    </a:lnTo>
                    <a:lnTo>
                      <a:pt x="49" y="8"/>
                    </a:lnTo>
                    <a:lnTo>
                      <a:pt x="52" y="15"/>
                    </a:lnTo>
                    <a:lnTo>
                      <a:pt x="52" y="23"/>
                    </a:lnTo>
                    <a:lnTo>
                      <a:pt x="52" y="29"/>
                    </a:lnTo>
                    <a:lnTo>
                      <a:pt x="51" y="35"/>
                    </a:lnTo>
                    <a:lnTo>
                      <a:pt x="47" y="39"/>
                    </a:lnTo>
                    <a:lnTo>
                      <a:pt x="43" y="42"/>
                    </a:lnTo>
                    <a:lnTo>
                      <a:pt x="37" y="44"/>
                    </a:lnTo>
                    <a:lnTo>
                      <a:pt x="33" y="42"/>
                    </a:lnTo>
                    <a:lnTo>
                      <a:pt x="29" y="40"/>
                    </a:lnTo>
                    <a:lnTo>
                      <a:pt x="27" y="36"/>
                    </a:lnTo>
                    <a:lnTo>
                      <a:pt x="24" y="40"/>
                    </a:lnTo>
                    <a:lnTo>
                      <a:pt x="20" y="42"/>
                    </a:lnTo>
                    <a:lnTo>
                      <a:pt x="16" y="44"/>
                    </a:lnTo>
                    <a:lnTo>
                      <a:pt x="10" y="42"/>
                    </a:lnTo>
                    <a:lnTo>
                      <a:pt x="6" y="39"/>
                    </a:lnTo>
                    <a:lnTo>
                      <a:pt x="3" y="35"/>
                    </a:lnTo>
                    <a:lnTo>
                      <a:pt x="1" y="29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0743" name="Freeform 503"/>
              <p:cNvSpPr>
                <a:spLocks/>
              </p:cNvSpPr>
              <p:nvPr/>
            </p:nvSpPr>
            <p:spPr bwMode="auto">
              <a:xfrm>
                <a:off x="5457" y="2432"/>
                <a:ext cx="42" cy="42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9" y="0"/>
                  </a:cxn>
                  <a:cxn ang="0">
                    <a:pos x="40" y="1"/>
                  </a:cxn>
                  <a:cxn ang="0">
                    <a:pos x="41" y="2"/>
                  </a:cxn>
                  <a:cxn ang="0">
                    <a:pos x="42" y="6"/>
                  </a:cxn>
                  <a:cxn ang="0">
                    <a:pos x="42" y="7"/>
                  </a:cxn>
                  <a:cxn ang="0">
                    <a:pos x="42" y="9"/>
                  </a:cxn>
                  <a:cxn ang="0">
                    <a:pos x="41" y="12"/>
                  </a:cxn>
                  <a:cxn ang="0">
                    <a:pos x="40" y="14"/>
                  </a:cxn>
                  <a:cxn ang="0">
                    <a:pos x="39" y="16"/>
                  </a:cxn>
                  <a:cxn ang="0">
                    <a:pos x="37" y="20"/>
                  </a:cxn>
                  <a:cxn ang="0">
                    <a:pos x="35" y="25"/>
                  </a:cxn>
                  <a:cxn ang="0">
                    <a:pos x="32" y="30"/>
                  </a:cxn>
                  <a:cxn ang="0">
                    <a:pos x="30" y="36"/>
                  </a:cxn>
                  <a:cxn ang="0">
                    <a:pos x="27" y="40"/>
                  </a:cxn>
                  <a:cxn ang="0">
                    <a:pos x="26" y="42"/>
                  </a:cxn>
                  <a:cxn ang="0">
                    <a:pos x="21" y="42"/>
                  </a:cxn>
                  <a:cxn ang="0">
                    <a:pos x="7" y="10"/>
                  </a:cxn>
                  <a:cxn ang="0">
                    <a:pos x="6" y="8"/>
                  </a:cxn>
                  <a:cxn ang="0">
                    <a:pos x="6" y="7"/>
                  </a:cxn>
                  <a:cxn ang="0">
                    <a:pos x="4" y="6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12" y="1"/>
                  </a:cxn>
                  <a:cxn ang="0">
                    <a:pos x="25" y="35"/>
                  </a:cxn>
                  <a:cxn ang="0">
                    <a:pos x="32" y="20"/>
                  </a:cxn>
                  <a:cxn ang="0">
                    <a:pos x="34" y="15"/>
                  </a:cxn>
                  <a:cxn ang="0">
                    <a:pos x="34" y="12"/>
                  </a:cxn>
                  <a:cxn ang="0">
                    <a:pos x="32" y="7"/>
                  </a:cxn>
                  <a:cxn ang="0">
                    <a:pos x="31" y="5"/>
                  </a:cxn>
                  <a:cxn ang="0">
                    <a:pos x="33" y="1"/>
                  </a:cxn>
                  <a:cxn ang="0">
                    <a:pos x="35" y="0"/>
                  </a:cxn>
                </a:cxnLst>
                <a:rect l="0" t="0" r="r" b="b"/>
                <a:pathLst>
                  <a:path w="42" h="42">
                    <a:moveTo>
                      <a:pt x="35" y="0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1" y="12"/>
                    </a:lnTo>
                    <a:lnTo>
                      <a:pt x="40" y="14"/>
                    </a:lnTo>
                    <a:lnTo>
                      <a:pt x="39" y="16"/>
                    </a:lnTo>
                    <a:lnTo>
                      <a:pt x="37" y="20"/>
                    </a:lnTo>
                    <a:lnTo>
                      <a:pt x="35" y="25"/>
                    </a:lnTo>
                    <a:lnTo>
                      <a:pt x="32" y="30"/>
                    </a:lnTo>
                    <a:lnTo>
                      <a:pt x="30" y="36"/>
                    </a:lnTo>
                    <a:lnTo>
                      <a:pt x="27" y="40"/>
                    </a:lnTo>
                    <a:lnTo>
                      <a:pt x="26" y="42"/>
                    </a:lnTo>
                    <a:lnTo>
                      <a:pt x="21" y="42"/>
                    </a:lnTo>
                    <a:lnTo>
                      <a:pt x="7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2" y="1"/>
                    </a:lnTo>
                    <a:lnTo>
                      <a:pt x="25" y="35"/>
                    </a:lnTo>
                    <a:lnTo>
                      <a:pt x="32" y="20"/>
                    </a:lnTo>
                    <a:lnTo>
                      <a:pt x="34" y="15"/>
                    </a:lnTo>
                    <a:lnTo>
                      <a:pt x="34" y="12"/>
                    </a:lnTo>
                    <a:lnTo>
                      <a:pt x="32" y="7"/>
                    </a:lnTo>
                    <a:lnTo>
                      <a:pt x="31" y="5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0744" name="Picture 504"/>
              <p:cNvPicPr>
                <a:picLocks noChangeAspect="1" noChangeArrowheads="1"/>
              </p:cNvPicPr>
              <p:nvPr/>
            </p:nvPicPr>
            <p:blipFill>
              <a:blip r:embed="rId48" cstate="print"/>
              <a:srcRect/>
              <a:stretch>
                <a:fillRect/>
              </a:stretch>
            </p:blipFill>
            <p:spPr bwMode="auto">
              <a:xfrm>
                <a:off x="5629" y="239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45" name="Picture 505"/>
              <p:cNvPicPr>
                <a:picLocks noChangeAspect="1" noChangeArrowheads="1"/>
              </p:cNvPicPr>
              <p:nvPr/>
            </p:nvPicPr>
            <p:blipFill>
              <a:blip r:embed="rId49" cstate="print"/>
              <a:srcRect/>
              <a:stretch>
                <a:fillRect/>
              </a:stretch>
            </p:blipFill>
            <p:spPr bwMode="auto">
              <a:xfrm>
                <a:off x="5629" y="2392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46" name="Picture 506"/>
              <p:cNvPicPr>
                <a:picLocks noChangeAspect="1" noChangeArrowheads="1"/>
              </p:cNvPicPr>
              <p:nvPr/>
            </p:nvPicPr>
            <p:blipFill>
              <a:blip r:embed="rId50" cstate="print"/>
              <a:srcRect/>
              <a:stretch>
                <a:fillRect/>
              </a:stretch>
            </p:blipFill>
            <p:spPr bwMode="auto">
              <a:xfrm>
                <a:off x="3662" y="2509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47" name="Picture 507"/>
              <p:cNvPicPr>
                <a:picLocks noChangeAspect="1" noChangeArrowheads="1"/>
              </p:cNvPicPr>
              <p:nvPr/>
            </p:nvPicPr>
            <p:blipFill>
              <a:blip r:embed="rId51" cstate="print"/>
              <a:srcRect/>
              <a:stretch>
                <a:fillRect/>
              </a:stretch>
            </p:blipFill>
            <p:spPr bwMode="auto">
              <a:xfrm>
                <a:off x="3662" y="2509"/>
                <a:ext cx="1972" cy="6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  <p:pic>
            <p:nvPicPr>
              <p:cNvPr id="10748" name="Picture 508"/>
              <p:cNvPicPr>
                <a:picLocks noChangeAspect="1" noChangeArrowheads="1"/>
              </p:cNvPicPr>
              <p:nvPr/>
            </p:nvPicPr>
            <p:blipFill>
              <a:blip r:embed="rId52" cstate="print"/>
              <a:srcRect/>
              <a:stretch>
                <a:fillRect/>
              </a:stretch>
            </p:blipFill>
            <p:spPr bwMode="auto">
              <a:xfrm>
                <a:off x="3659" y="2513"/>
                <a:ext cx="6" cy="119"/>
              </a:xfrm>
              <a:prstGeom prst="rect">
                <a:avLst/>
              </a:prstGeom>
              <a:grpFill/>
              <a:ln w="0">
                <a:noFill/>
                <a:miter lim="800000"/>
                <a:headEnd/>
                <a:tailEnd/>
              </a:ln>
            </p:spPr>
          </p:pic>
        </p:grpSp>
        <p:pic>
          <p:nvPicPr>
            <p:cNvPr id="10750" name="Picture 510"/>
            <p:cNvPicPr>
              <a:picLocks noChangeAspect="1" noChangeArrowheads="1"/>
            </p:cNvPicPr>
            <p:nvPr/>
          </p:nvPicPr>
          <p:blipFill>
            <a:blip r:embed="rId53" cstate="print"/>
            <a:srcRect/>
            <a:stretch>
              <a:fillRect/>
            </a:stretch>
          </p:blipFill>
          <p:spPr bwMode="auto">
            <a:xfrm>
              <a:off x="3659" y="2513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sp>
          <p:nvSpPr>
            <p:cNvPr id="10751" name="Freeform 511"/>
            <p:cNvSpPr>
              <a:spLocks/>
            </p:cNvSpPr>
            <p:nvPr/>
          </p:nvSpPr>
          <p:spPr bwMode="auto">
            <a:xfrm>
              <a:off x="3727" y="2539"/>
              <a:ext cx="32" cy="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6" y="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28" y="19"/>
                </a:cxn>
                <a:cxn ang="0">
                  <a:pos x="16" y="19"/>
                </a:cxn>
                <a:cxn ang="0">
                  <a:pos x="16" y="44"/>
                </a:cxn>
                <a:cxn ang="0">
                  <a:pos x="16" y="50"/>
                </a:cxn>
                <a:cxn ang="0">
                  <a:pos x="19" y="55"/>
                </a:cxn>
                <a:cxn ang="0">
                  <a:pos x="22" y="56"/>
                </a:cxn>
                <a:cxn ang="0">
                  <a:pos x="26" y="55"/>
                </a:cxn>
                <a:cxn ang="0">
                  <a:pos x="30" y="51"/>
                </a:cxn>
                <a:cxn ang="0">
                  <a:pos x="32" y="53"/>
                </a:cxn>
                <a:cxn ang="0">
                  <a:pos x="27" y="58"/>
                </a:cxn>
                <a:cxn ang="0">
                  <a:pos x="20" y="59"/>
                </a:cxn>
                <a:cxn ang="0">
                  <a:pos x="14" y="58"/>
                </a:cxn>
                <a:cxn ang="0">
                  <a:pos x="11" y="56"/>
                </a:cxn>
                <a:cxn ang="0">
                  <a:pos x="8" y="53"/>
                </a:cxn>
                <a:cxn ang="0">
                  <a:pos x="8" y="48"/>
                </a:cxn>
                <a:cxn ang="0">
                  <a:pos x="8" y="19"/>
                </a:cxn>
                <a:cxn ang="0">
                  <a:pos x="0" y="19"/>
                </a:cxn>
                <a:cxn ang="0">
                  <a:pos x="0" y="16"/>
                </a:cxn>
                <a:cxn ang="0">
                  <a:pos x="6" y="15"/>
                </a:cxn>
                <a:cxn ang="0">
                  <a:pos x="9" y="12"/>
                </a:cxn>
                <a:cxn ang="0">
                  <a:pos x="12" y="7"/>
                </a:cxn>
                <a:cxn ang="0">
                  <a:pos x="13" y="0"/>
                </a:cxn>
              </a:cxnLst>
              <a:rect l="0" t="0" r="r" b="b"/>
              <a:pathLst>
                <a:path w="32" h="59">
                  <a:moveTo>
                    <a:pt x="13" y="0"/>
                  </a:moveTo>
                  <a:lnTo>
                    <a:pt x="16" y="0"/>
                  </a:lnTo>
                  <a:lnTo>
                    <a:pt x="16" y="16"/>
                  </a:lnTo>
                  <a:lnTo>
                    <a:pt x="28" y="16"/>
                  </a:lnTo>
                  <a:lnTo>
                    <a:pt x="28" y="19"/>
                  </a:lnTo>
                  <a:lnTo>
                    <a:pt x="16" y="19"/>
                  </a:lnTo>
                  <a:lnTo>
                    <a:pt x="16" y="44"/>
                  </a:lnTo>
                  <a:lnTo>
                    <a:pt x="16" y="50"/>
                  </a:lnTo>
                  <a:lnTo>
                    <a:pt x="19" y="55"/>
                  </a:lnTo>
                  <a:lnTo>
                    <a:pt x="22" y="56"/>
                  </a:lnTo>
                  <a:lnTo>
                    <a:pt x="26" y="55"/>
                  </a:lnTo>
                  <a:lnTo>
                    <a:pt x="30" y="51"/>
                  </a:lnTo>
                  <a:lnTo>
                    <a:pt x="32" y="53"/>
                  </a:lnTo>
                  <a:lnTo>
                    <a:pt x="27" y="58"/>
                  </a:lnTo>
                  <a:lnTo>
                    <a:pt x="20" y="59"/>
                  </a:lnTo>
                  <a:lnTo>
                    <a:pt x="14" y="58"/>
                  </a:lnTo>
                  <a:lnTo>
                    <a:pt x="11" y="56"/>
                  </a:lnTo>
                  <a:lnTo>
                    <a:pt x="8" y="53"/>
                  </a:lnTo>
                  <a:lnTo>
                    <a:pt x="8" y="48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6" y="15"/>
                  </a:lnTo>
                  <a:lnTo>
                    <a:pt x="9" y="12"/>
                  </a:lnTo>
                  <a:lnTo>
                    <a:pt x="12" y="7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52" name="Freeform 512"/>
            <p:cNvSpPr>
              <a:spLocks noEditPoints="1"/>
            </p:cNvSpPr>
            <p:nvPr/>
          </p:nvSpPr>
          <p:spPr bwMode="auto">
            <a:xfrm>
              <a:off x="3762" y="2554"/>
              <a:ext cx="39" cy="44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9" y="15"/>
                </a:cxn>
                <a:cxn ang="0">
                  <a:pos x="30" y="15"/>
                </a:cxn>
                <a:cxn ang="0">
                  <a:pos x="29" y="9"/>
                </a:cxn>
                <a:cxn ang="0">
                  <a:pos x="25" y="5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1"/>
                </a:cxn>
                <a:cxn ang="0">
                  <a:pos x="34" y="5"/>
                </a:cxn>
                <a:cxn ang="0">
                  <a:pos x="38" y="11"/>
                </a:cxn>
                <a:cxn ang="0">
                  <a:pos x="39" y="18"/>
                </a:cxn>
                <a:cxn ang="0">
                  <a:pos x="9" y="18"/>
                </a:cxn>
                <a:cxn ang="0">
                  <a:pos x="9" y="26"/>
                </a:cxn>
                <a:cxn ang="0">
                  <a:pos x="11" y="32"/>
                </a:cxn>
                <a:cxn ang="0">
                  <a:pos x="14" y="36"/>
                </a:cxn>
                <a:cxn ang="0">
                  <a:pos x="19" y="39"/>
                </a:cxn>
                <a:cxn ang="0">
                  <a:pos x="24" y="40"/>
                </a:cxn>
                <a:cxn ang="0">
                  <a:pos x="28" y="39"/>
                </a:cxn>
                <a:cxn ang="0">
                  <a:pos x="33" y="36"/>
                </a:cxn>
                <a:cxn ang="0">
                  <a:pos x="36" y="32"/>
                </a:cxn>
                <a:cxn ang="0">
                  <a:pos x="39" y="33"/>
                </a:cxn>
                <a:cxn ang="0">
                  <a:pos x="35" y="39"/>
                </a:cxn>
                <a:cxn ang="0">
                  <a:pos x="28" y="43"/>
                </a:cxn>
                <a:cxn ang="0">
                  <a:pos x="21" y="44"/>
                </a:cxn>
                <a:cxn ang="0">
                  <a:pos x="14" y="43"/>
                </a:cxn>
                <a:cxn ang="0">
                  <a:pos x="8" y="40"/>
                </a:cxn>
                <a:cxn ang="0">
                  <a:pos x="4" y="35"/>
                </a:cxn>
                <a:cxn ang="0">
                  <a:pos x="1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6" y="6"/>
                </a:cxn>
                <a:cxn ang="0">
                  <a:pos x="9" y="3"/>
                </a:cxn>
                <a:cxn ang="0">
                  <a:pos x="15" y="1"/>
                </a:cxn>
                <a:cxn ang="0">
                  <a:pos x="20" y="0"/>
                </a:cxn>
              </a:cxnLst>
              <a:rect l="0" t="0" r="r" b="b"/>
              <a:pathLst>
                <a:path w="39" h="44">
                  <a:moveTo>
                    <a:pt x="20" y="4"/>
                  </a:moveTo>
                  <a:lnTo>
                    <a:pt x="15" y="5"/>
                  </a:lnTo>
                  <a:lnTo>
                    <a:pt x="11" y="9"/>
                  </a:lnTo>
                  <a:lnTo>
                    <a:pt x="9" y="15"/>
                  </a:lnTo>
                  <a:lnTo>
                    <a:pt x="30" y="15"/>
                  </a:lnTo>
                  <a:lnTo>
                    <a:pt x="29" y="9"/>
                  </a:lnTo>
                  <a:lnTo>
                    <a:pt x="25" y="5"/>
                  </a:lnTo>
                  <a:lnTo>
                    <a:pt x="20" y="4"/>
                  </a:lnTo>
                  <a:close/>
                  <a:moveTo>
                    <a:pt x="20" y="0"/>
                  </a:moveTo>
                  <a:lnTo>
                    <a:pt x="28" y="1"/>
                  </a:lnTo>
                  <a:lnTo>
                    <a:pt x="34" y="5"/>
                  </a:lnTo>
                  <a:lnTo>
                    <a:pt x="38" y="11"/>
                  </a:lnTo>
                  <a:lnTo>
                    <a:pt x="39" y="18"/>
                  </a:lnTo>
                  <a:lnTo>
                    <a:pt x="9" y="18"/>
                  </a:lnTo>
                  <a:lnTo>
                    <a:pt x="9" y="26"/>
                  </a:lnTo>
                  <a:lnTo>
                    <a:pt x="11" y="32"/>
                  </a:lnTo>
                  <a:lnTo>
                    <a:pt x="14" y="36"/>
                  </a:lnTo>
                  <a:lnTo>
                    <a:pt x="19" y="39"/>
                  </a:lnTo>
                  <a:lnTo>
                    <a:pt x="24" y="40"/>
                  </a:lnTo>
                  <a:lnTo>
                    <a:pt x="28" y="39"/>
                  </a:lnTo>
                  <a:lnTo>
                    <a:pt x="33" y="36"/>
                  </a:lnTo>
                  <a:lnTo>
                    <a:pt x="36" y="32"/>
                  </a:lnTo>
                  <a:lnTo>
                    <a:pt x="39" y="33"/>
                  </a:lnTo>
                  <a:lnTo>
                    <a:pt x="35" y="39"/>
                  </a:lnTo>
                  <a:lnTo>
                    <a:pt x="28" y="43"/>
                  </a:lnTo>
                  <a:lnTo>
                    <a:pt x="21" y="44"/>
                  </a:lnTo>
                  <a:lnTo>
                    <a:pt x="14" y="43"/>
                  </a:lnTo>
                  <a:lnTo>
                    <a:pt x="8" y="40"/>
                  </a:lnTo>
                  <a:lnTo>
                    <a:pt x="4" y="35"/>
                  </a:lnTo>
                  <a:lnTo>
                    <a:pt x="1" y="29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6" y="6"/>
                  </a:lnTo>
                  <a:lnTo>
                    <a:pt x="9" y="3"/>
                  </a:lnTo>
                  <a:lnTo>
                    <a:pt x="15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53" name="Freeform 513"/>
            <p:cNvSpPr>
              <a:spLocks/>
            </p:cNvSpPr>
            <p:nvPr/>
          </p:nvSpPr>
          <p:spPr bwMode="auto">
            <a:xfrm>
              <a:off x="3802" y="2555"/>
              <a:ext cx="52" cy="4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4" y="0"/>
                </a:cxn>
                <a:cxn ang="0">
                  <a:pos x="24" y="3"/>
                </a:cxn>
                <a:cxn ang="0">
                  <a:pos x="22" y="3"/>
                </a:cxn>
                <a:cxn ang="0">
                  <a:pos x="21" y="3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7"/>
                </a:cxn>
                <a:cxn ang="0">
                  <a:pos x="28" y="15"/>
                </a:cxn>
                <a:cxn ang="0">
                  <a:pos x="35" y="7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3"/>
                </a:cxn>
                <a:cxn ang="0">
                  <a:pos x="34" y="3"/>
                </a:cxn>
                <a:cxn ang="0">
                  <a:pos x="33" y="3"/>
                </a:cxn>
                <a:cxn ang="0">
                  <a:pos x="32" y="3"/>
                </a:cxn>
                <a:cxn ang="0">
                  <a:pos x="32" y="0"/>
                </a:cxn>
                <a:cxn ang="0">
                  <a:pos x="50" y="0"/>
                </a:cxn>
                <a:cxn ang="0">
                  <a:pos x="50" y="3"/>
                </a:cxn>
                <a:cxn ang="0">
                  <a:pos x="43" y="5"/>
                </a:cxn>
                <a:cxn ang="0">
                  <a:pos x="37" y="10"/>
                </a:cxn>
                <a:cxn ang="0">
                  <a:pos x="30" y="18"/>
                </a:cxn>
                <a:cxn ang="0">
                  <a:pos x="42" y="33"/>
                </a:cxn>
                <a:cxn ang="0">
                  <a:pos x="46" y="37"/>
                </a:cxn>
                <a:cxn ang="0">
                  <a:pos x="52" y="40"/>
                </a:cxn>
                <a:cxn ang="0">
                  <a:pos x="52" y="42"/>
                </a:cxn>
                <a:cxn ang="0">
                  <a:pos x="28" y="42"/>
                </a:cxn>
                <a:cxn ang="0">
                  <a:pos x="28" y="40"/>
                </a:cxn>
                <a:cxn ang="0">
                  <a:pos x="30" y="39"/>
                </a:cxn>
                <a:cxn ang="0">
                  <a:pos x="33" y="38"/>
                </a:cxn>
                <a:cxn ang="0">
                  <a:pos x="33" y="35"/>
                </a:cxn>
                <a:cxn ang="0">
                  <a:pos x="32" y="34"/>
                </a:cxn>
                <a:cxn ang="0">
                  <a:pos x="24" y="24"/>
                </a:cxn>
                <a:cxn ang="0">
                  <a:pos x="15" y="33"/>
                </a:cxn>
                <a:cxn ang="0">
                  <a:pos x="14" y="35"/>
                </a:cxn>
                <a:cxn ang="0">
                  <a:pos x="14" y="37"/>
                </a:cxn>
                <a:cxn ang="0">
                  <a:pos x="15" y="39"/>
                </a:cxn>
                <a:cxn ang="0">
                  <a:pos x="17" y="39"/>
                </a:cxn>
                <a:cxn ang="0">
                  <a:pos x="19" y="39"/>
                </a:cxn>
                <a:cxn ang="0">
                  <a:pos x="20" y="40"/>
                </a:cxn>
                <a:cxn ang="0">
                  <a:pos x="20" y="42"/>
                </a:cxn>
                <a:cxn ang="0">
                  <a:pos x="0" y="42"/>
                </a:cxn>
                <a:cxn ang="0">
                  <a:pos x="0" y="40"/>
                </a:cxn>
                <a:cxn ang="0">
                  <a:pos x="6" y="38"/>
                </a:cxn>
                <a:cxn ang="0">
                  <a:pos x="11" y="33"/>
                </a:cxn>
                <a:cxn ang="0">
                  <a:pos x="22" y="21"/>
                </a:cxn>
                <a:cxn ang="0">
                  <a:pos x="12" y="8"/>
                </a:cxn>
                <a:cxn ang="0">
                  <a:pos x="10" y="6"/>
                </a:cxn>
                <a:cxn ang="0">
                  <a:pos x="5" y="3"/>
                </a:cxn>
                <a:cxn ang="0">
                  <a:pos x="3" y="3"/>
                </a:cxn>
                <a:cxn ang="0">
                  <a:pos x="3" y="0"/>
                </a:cxn>
              </a:cxnLst>
              <a:rect l="0" t="0" r="r" b="b"/>
              <a:pathLst>
                <a:path w="52" h="42">
                  <a:moveTo>
                    <a:pt x="3" y="0"/>
                  </a:moveTo>
                  <a:lnTo>
                    <a:pt x="24" y="0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7"/>
                  </a:lnTo>
                  <a:lnTo>
                    <a:pt x="28" y="15"/>
                  </a:lnTo>
                  <a:lnTo>
                    <a:pt x="35" y="7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50" y="0"/>
                  </a:lnTo>
                  <a:lnTo>
                    <a:pt x="50" y="3"/>
                  </a:lnTo>
                  <a:lnTo>
                    <a:pt x="43" y="5"/>
                  </a:lnTo>
                  <a:lnTo>
                    <a:pt x="37" y="10"/>
                  </a:lnTo>
                  <a:lnTo>
                    <a:pt x="30" y="18"/>
                  </a:lnTo>
                  <a:lnTo>
                    <a:pt x="42" y="33"/>
                  </a:lnTo>
                  <a:lnTo>
                    <a:pt x="46" y="37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9"/>
                  </a:lnTo>
                  <a:lnTo>
                    <a:pt x="33" y="38"/>
                  </a:lnTo>
                  <a:lnTo>
                    <a:pt x="33" y="35"/>
                  </a:lnTo>
                  <a:lnTo>
                    <a:pt x="32" y="34"/>
                  </a:lnTo>
                  <a:lnTo>
                    <a:pt x="24" y="24"/>
                  </a:lnTo>
                  <a:lnTo>
                    <a:pt x="15" y="33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6" y="38"/>
                  </a:lnTo>
                  <a:lnTo>
                    <a:pt x="11" y="33"/>
                  </a:lnTo>
                  <a:lnTo>
                    <a:pt x="22" y="21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54" name="Freeform 514"/>
            <p:cNvSpPr>
              <a:spLocks/>
            </p:cNvSpPr>
            <p:nvPr/>
          </p:nvSpPr>
          <p:spPr bwMode="auto">
            <a:xfrm>
              <a:off x="3854" y="2539"/>
              <a:ext cx="32" cy="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6" y="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28" y="19"/>
                </a:cxn>
                <a:cxn ang="0">
                  <a:pos x="16" y="19"/>
                </a:cxn>
                <a:cxn ang="0">
                  <a:pos x="16" y="44"/>
                </a:cxn>
                <a:cxn ang="0">
                  <a:pos x="17" y="50"/>
                </a:cxn>
                <a:cxn ang="0">
                  <a:pos x="19" y="55"/>
                </a:cxn>
                <a:cxn ang="0">
                  <a:pos x="22" y="56"/>
                </a:cxn>
                <a:cxn ang="0">
                  <a:pos x="26" y="55"/>
                </a:cxn>
                <a:cxn ang="0">
                  <a:pos x="30" y="51"/>
                </a:cxn>
                <a:cxn ang="0">
                  <a:pos x="32" y="53"/>
                </a:cxn>
                <a:cxn ang="0">
                  <a:pos x="27" y="58"/>
                </a:cxn>
                <a:cxn ang="0">
                  <a:pos x="20" y="59"/>
                </a:cxn>
                <a:cxn ang="0">
                  <a:pos x="14" y="58"/>
                </a:cxn>
                <a:cxn ang="0">
                  <a:pos x="11" y="56"/>
                </a:cxn>
                <a:cxn ang="0">
                  <a:pos x="8" y="53"/>
                </a:cxn>
                <a:cxn ang="0">
                  <a:pos x="8" y="48"/>
                </a:cxn>
                <a:cxn ang="0">
                  <a:pos x="8" y="19"/>
                </a:cxn>
                <a:cxn ang="0">
                  <a:pos x="0" y="19"/>
                </a:cxn>
                <a:cxn ang="0">
                  <a:pos x="0" y="16"/>
                </a:cxn>
                <a:cxn ang="0">
                  <a:pos x="6" y="15"/>
                </a:cxn>
                <a:cxn ang="0">
                  <a:pos x="9" y="12"/>
                </a:cxn>
                <a:cxn ang="0">
                  <a:pos x="12" y="7"/>
                </a:cxn>
                <a:cxn ang="0">
                  <a:pos x="13" y="0"/>
                </a:cxn>
              </a:cxnLst>
              <a:rect l="0" t="0" r="r" b="b"/>
              <a:pathLst>
                <a:path w="32" h="59">
                  <a:moveTo>
                    <a:pt x="13" y="0"/>
                  </a:moveTo>
                  <a:lnTo>
                    <a:pt x="16" y="0"/>
                  </a:lnTo>
                  <a:lnTo>
                    <a:pt x="16" y="16"/>
                  </a:lnTo>
                  <a:lnTo>
                    <a:pt x="28" y="16"/>
                  </a:lnTo>
                  <a:lnTo>
                    <a:pt x="28" y="19"/>
                  </a:lnTo>
                  <a:lnTo>
                    <a:pt x="16" y="19"/>
                  </a:lnTo>
                  <a:lnTo>
                    <a:pt x="16" y="44"/>
                  </a:lnTo>
                  <a:lnTo>
                    <a:pt x="17" y="50"/>
                  </a:lnTo>
                  <a:lnTo>
                    <a:pt x="19" y="55"/>
                  </a:lnTo>
                  <a:lnTo>
                    <a:pt x="22" y="56"/>
                  </a:lnTo>
                  <a:lnTo>
                    <a:pt x="26" y="55"/>
                  </a:lnTo>
                  <a:lnTo>
                    <a:pt x="30" y="51"/>
                  </a:lnTo>
                  <a:lnTo>
                    <a:pt x="32" y="53"/>
                  </a:lnTo>
                  <a:lnTo>
                    <a:pt x="27" y="58"/>
                  </a:lnTo>
                  <a:lnTo>
                    <a:pt x="20" y="59"/>
                  </a:lnTo>
                  <a:lnTo>
                    <a:pt x="14" y="58"/>
                  </a:lnTo>
                  <a:lnTo>
                    <a:pt x="11" y="56"/>
                  </a:lnTo>
                  <a:lnTo>
                    <a:pt x="8" y="53"/>
                  </a:lnTo>
                  <a:lnTo>
                    <a:pt x="8" y="48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6" y="15"/>
                  </a:lnTo>
                  <a:lnTo>
                    <a:pt x="9" y="12"/>
                  </a:lnTo>
                  <a:lnTo>
                    <a:pt x="12" y="7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10755" name="Picture 515"/>
            <p:cNvPicPr>
              <a:picLocks noChangeAspect="1" noChangeArrowheads="1"/>
            </p:cNvPicPr>
            <p:nvPr/>
          </p:nvPicPr>
          <p:blipFill>
            <a:blip r:embed="rId54" cstate="print"/>
            <a:srcRect/>
            <a:stretch>
              <a:fillRect/>
            </a:stretch>
          </p:blipFill>
          <p:spPr bwMode="auto">
            <a:xfrm>
              <a:off x="4255" y="2513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756" name="Picture 516"/>
            <p:cNvPicPr>
              <a:picLocks noChangeAspect="1" noChangeArrowheads="1"/>
            </p:cNvPicPr>
            <p:nvPr/>
          </p:nvPicPr>
          <p:blipFill>
            <a:blip r:embed="rId55" cstate="print"/>
            <a:srcRect/>
            <a:stretch>
              <a:fillRect/>
            </a:stretch>
          </p:blipFill>
          <p:spPr bwMode="auto">
            <a:xfrm>
              <a:off x="4255" y="2513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sp>
          <p:nvSpPr>
            <p:cNvPr id="10757" name="Freeform 517"/>
            <p:cNvSpPr>
              <a:spLocks noEditPoints="1"/>
            </p:cNvSpPr>
            <p:nvPr/>
          </p:nvSpPr>
          <p:spPr bwMode="auto">
            <a:xfrm>
              <a:off x="4323" y="2538"/>
              <a:ext cx="50" cy="59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5" y="55"/>
                </a:cxn>
                <a:cxn ang="0">
                  <a:pos x="42" y="55"/>
                </a:cxn>
                <a:cxn ang="0">
                  <a:pos x="23" y="7"/>
                </a:cxn>
                <a:cxn ang="0">
                  <a:pos x="22" y="0"/>
                </a:cxn>
                <a:cxn ang="0">
                  <a:pos x="29" y="0"/>
                </a:cxn>
                <a:cxn ang="0">
                  <a:pos x="50" y="56"/>
                </a:cxn>
                <a:cxn ang="0">
                  <a:pos x="50" y="59"/>
                </a:cxn>
                <a:cxn ang="0">
                  <a:pos x="0" y="59"/>
                </a:cxn>
                <a:cxn ang="0">
                  <a:pos x="0" y="56"/>
                </a:cxn>
                <a:cxn ang="0">
                  <a:pos x="22" y="0"/>
                </a:cxn>
              </a:cxnLst>
              <a:rect l="0" t="0" r="r" b="b"/>
              <a:pathLst>
                <a:path w="50" h="59">
                  <a:moveTo>
                    <a:pt x="23" y="7"/>
                  </a:moveTo>
                  <a:lnTo>
                    <a:pt x="5" y="55"/>
                  </a:lnTo>
                  <a:lnTo>
                    <a:pt x="42" y="55"/>
                  </a:lnTo>
                  <a:lnTo>
                    <a:pt x="23" y="7"/>
                  </a:lnTo>
                  <a:close/>
                  <a:moveTo>
                    <a:pt x="22" y="0"/>
                  </a:moveTo>
                  <a:lnTo>
                    <a:pt x="29" y="0"/>
                  </a:lnTo>
                  <a:lnTo>
                    <a:pt x="50" y="56"/>
                  </a:lnTo>
                  <a:lnTo>
                    <a:pt x="50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58" name="Freeform 518"/>
            <p:cNvSpPr>
              <a:spLocks/>
            </p:cNvSpPr>
            <p:nvPr/>
          </p:nvSpPr>
          <p:spPr bwMode="auto">
            <a:xfrm>
              <a:off x="4377" y="2555"/>
              <a:ext cx="37" cy="4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0" y="0"/>
                </a:cxn>
                <a:cxn ang="0">
                  <a:pos x="23" y="1"/>
                </a:cxn>
                <a:cxn ang="0">
                  <a:pos x="26" y="2"/>
                </a:cxn>
                <a:cxn ang="0">
                  <a:pos x="29" y="3"/>
                </a:cxn>
                <a:cxn ang="0">
                  <a:pos x="31" y="5"/>
                </a:cxn>
                <a:cxn ang="0">
                  <a:pos x="32" y="6"/>
                </a:cxn>
                <a:cxn ang="0">
                  <a:pos x="32" y="10"/>
                </a:cxn>
                <a:cxn ang="0">
                  <a:pos x="31" y="11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7" y="11"/>
                </a:cxn>
                <a:cxn ang="0">
                  <a:pos x="25" y="10"/>
                </a:cxn>
                <a:cxn ang="0">
                  <a:pos x="20" y="5"/>
                </a:cxn>
                <a:cxn ang="0">
                  <a:pos x="18" y="5"/>
                </a:cxn>
                <a:cxn ang="0">
                  <a:pos x="14" y="5"/>
                </a:cxn>
                <a:cxn ang="0">
                  <a:pos x="10" y="7"/>
                </a:cxn>
                <a:cxn ang="0">
                  <a:pos x="10" y="9"/>
                </a:cxn>
                <a:cxn ang="0">
                  <a:pos x="9" y="11"/>
                </a:cxn>
                <a:cxn ang="0">
                  <a:pos x="10" y="16"/>
                </a:cxn>
                <a:cxn ang="0">
                  <a:pos x="15" y="19"/>
                </a:cxn>
                <a:cxn ang="0">
                  <a:pos x="21" y="19"/>
                </a:cxn>
                <a:cxn ang="0">
                  <a:pos x="23" y="19"/>
                </a:cxn>
                <a:cxn ang="0">
                  <a:pos x="23" y="23"/>
                </a:cxn>
                <a:cxn ang="0">
                  <a:pos x="16" y="23"/>
                </a:cxn>
                <a:cxn ang="0">
                  <a:pos x="12" y="24"/>
                </a:cxn>
                <a:cxn ang="0">
                  <a:pos x="9" y="27"/>
                </a:cxn>
                <a:cxn ang="0">
                  <a:pos x="8" y="31"/>
                </a:cxn>
                <a:cxn ang="0">
                  <a:pos x="9" y="35"/>
                </a:cxn>
                <a:cxn ang="0">
                  <a:pos x="12" y="37"/>
                </a:cxn>
                <a:cxn ang="0">
                  <a:pos x="15" y="39"/>
                </a:cxn>
                <a:cxn ang="0">
                  <a:pos x="19" y="39"/>
                </a:cxn>
                <a:cxn ang="0">
                  <a:pos x="24" y="38"/>
                </a:cxn>
                <a:cxn ang="0">
                  <a:pos x="30" y="35"/>
                </a:cxn>
                <a:cxn ang="0">
                  <a:pos x="35" y="31"/>
                </a:cxn>
                <a:cxn ang="0">
                  <a:pos x="37" y="32"/>
                </a:cxn>
                <a:cxn ang="0">
                  <a:pos x="35" y="36"/>
                </a:cxn>
                <a:cxn ang="0">
                  <a:pos x="32" y="39"/>
                </a:cxn>
                <a:cxn ang="0">
                  <a:pos x="29" y="40"/>
                </a:cxn>
                <a:cxn ang="0">
                  <a:pos x="24" y="43"/>
                </a:cxn>
                <a:cxn ang="0">
                  <a:pos x="17" y="44"/>
                </a:cxn>
                <a:cxn ang="0">
                  <a:pos x="11" y="43"/>
                </a:cxn>
                <a:cxn ang="0">
                  <a:pos x="5" y="40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5" y="23"/>
                </a:cxn>
                <a:cxn ang="0">
                  <a:pos x="12" y="21"/>
                </a:cxn>
                <a:cxn ang="0">
                  <a:pos x="6" y="18"/>
                </a:cxn>
                <a:cxn ang="0">
                  <a:pos x="2" y="15"/>
                </a:cxn>
                <a:cxn ang="0">
                  <a:pos x="1" y="11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1" y="1"/>
                </a:cxn>
                <a:cxn ang="0">
                  <a:pos x="17" y="0"/>
                </a:cxn>
              </a:cxnLst>
              <a:rect l="0" t="0" r="r" b="b"/>
              <a:pathLst>
                <a:path w="37" h="44">
                  <a:moveTo>
                    <a:pt x="17" y="0"/>
                  </a:moveTo>
                  <a:lnTo>
                    <a:pt x="20" y="0"/>
                  </a:lnTo>
                  <a:lnTo>
                    <a:pt x="23" y="1"/>
                  </a:lnTo>
                  <a:lnTo>
                    <a:pt x="26" y="2"/>
                  </a:lnTo>
                  <a:lnTo>
                    <a:pt x="29" y="3"/>
                  </a:lnTo>
                  <a:lnTo>
                    <a:pt x="31" y="5"/>
                  </a:lnTo>
                  <a:lnTo>
                    <a:pt x="32" y="6"/>
                  </a:lnTo>
                  <a:lnTo>
                    <a:pt x="32" y="10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4" y="5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10" y="16"/>
                  </a:lnTo>
                  <a:lnTo>
                    <a:pt x="15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3"/>
                  </a:lnTo>
                  <a:lnTo>
                    <a:pt x="16" y="23"/>
                  </a:lnTo>
                  <a:lnTo>
                    <a:pt x="12" y="24"/>
                  </a:lnTo>
                  <a:lnTo>
                    <a:pt x="9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2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32"/>
                  </a:lnTo>
                  <a:lnTo>
                    <a:pt x="35" y="36"/>
                  </a:lnTo>
                  <a:lnTo>
                    <a:pt x="32" y="39"/>
                  </a:lnTo>
                  <a:lnTo>
                    <a:pt x="29" y="40"/>
                  </a:lnTo>
                  <a:lnTo>
                    <a:pt x="24" y="43"/>
                  </a:lnTo>
                  <a:lnTo>
                    <a:pt x="17" y="44"/>
                  </a:lnTo>
                  <a:lnTo>
                    <a:pt x="11" y="43"/>
                  </a:lnTo>
                  <a:lnTo>
                    <a:pt x="5" y="40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5" y="23"/>
                  </a:lnTo>
                  <a:lnTo>
                    <a:pt x="12" y="21"/>
                  </a:lnTo>
                  <a:lnTo>
                    <a:pt x="6" y="18"/>
                  </a:lnTo>
                  <a:lnTo>
                    <a:pt x="2" y="15"/>
                  </a:lnTo>
                  <a:lnTo>
                    <a:pt x="1" y="11"/>
                  </a:lnTo>
                  <a:lnTo>
                    <a:pt x="3" y="6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59" name="Freeform 519"/>
            <p:cNvSpPr>
              <a:spLocks noEditPoints="1"/>
            </p:cNvSpPr>
            <p:nvPr/>
          </p:nvSpPr>
          <p:spPr bwMode="auto">
            <a:xfrm>
              <a:off x="4418" y="2535"/>
              <a:ext cx="42" cy="64"/>
            </a:xfrm>
            <a:custGeom>
              <a:avLst/>
              <a:gdLst/>
              <a:ahLst/>
              <a:cxnLst>
                <a:cxn ang="0">
                  <a:pos x="17" y="25"/>
                </a:cxn>
                <a:cxn ang="0">
                  <a:pos x="10" y="32"/>
                </a:cxn>
                <a:cxn ang="0">
                  <a:pos x="9" y="42"/>
                </a:cxn>
                <a:cxn ang="0">
                  <a:pos x="12" y="54"/>
                </a:cxn>
                <a:cxn ang="0">
                  <a:pos x="21" y="59"/>
                </a:cxn>
                <a:cxn ang="0">
                  <a:pos x="29" y="56"/>
                </a:cxn>
                <a:cxn ang="0">
                  <a:pos x="33" y="47"/>
                </a:cxn>
                <a:cxn ang="0">
                  <a:pos x="33" y="35"/>
                </a:cxn>
                <a:cxn ang="0">
                  <a:pos x="26" y="26"/>
                </a:cxn>
                <a:cxn ang="0">
                  <a:pos x="21" y="0"/>
                </a:cxn>
                <a:cxn ang="0">
                  <a:pos x="28" y="1"/>
                </a:cxn>
                <a:cxn ang="0">
                  <a:pos x="33" y="3"/>
                </a:cxn>
                <a:cxn ang="0">
                  <a:pos x="36" y="6"/>
                </a:cxn>
                <a:cxn ang="0">
                  <a:pos x="36" y="10"/>
                </a:cxn>
                <a:cxn ang="0">
                  <a:pos x="32" y="12"/>
                </a:cxn>
                <a:cxn ang="0">
                  <a:pos x="26" y="6"/>
                </a:cxn>
                <a:cxn ang="0">
                  <a:pos x="23" y="4"/>
                </a:cxn>
                <a:cxn ang="0">
                  <a:pos x="15" y="7"/>
                </a:cxn>
                <a:cxn ang="0">
                  <a:pos x="13" y="10"/>
                </a:cxn>
                <a:cxn ang="0">
                  <a:pos x="17" y="18"/>
                </a:cxn>
                <a:cxn ang="0">
                  <a:pos x="23" y="20"/>
                </a:cxn>
                <a:cxn ang="0">
                  <a:pos x="32" y="23"/>
                </a:cxn>
                <a:cxn ang="0">
                  <a:pos x="40" y="34"/>
                </a:cxn>
                <a:cxn ang="0">
                  <a:pos x="41" y="49"/>
                </a:cxn>
                <a:cxn ang="0">
                  <a:pos x="34" y="60"/>
                </a:cxn>
                <a:cxn ang="0">
                  <a:pos x="21" y="64"/>
                </a:cxn>
                <a:cxn ang="0">
                  <a:pos x="8" y="60"/>
                </a:cxn>
                <a:cxn ang="0">
                  <a:pos x="1" y="49"/>
                </a:cxn>
                <a:cxn ang="0">
                  <a:pos x="2" y="34"/>
                </a:cxn>
                <a:cxn ang="0">
                  <a:pos x="15" y="22"/>
                </a:cxn>
                <a:cxn ang="0">
                  <a:pos x="6" y="17"/>
                </a:cxn>
                <a:cxn ang="0">
                  <a:pos x="6" y="7"/>
                </a:cxn>
                <a:cxn ang="0">
                  <a:pos x="15" y="1"/>
                </a:cxn>
              </a:cxnLst>
              <a:rect l="0" t="0" r="r" b="b"/>
              <a:pathLst>
                <a:path w="42" h="64">
                  <a:moveTo>
                    <a:pt x="21" y="25"/>
                  </a:moveTo>
                  <a:lnTo>
                    <a:pt x="17" y="25"/>
                  </a:lnTo>
                  <a:lnTo>
                    <a:pt x="13" y="28"/>
                  </a:lnTo>
                  <a:lnTo>
                    <a:pt x="10" y="32"/>
                  </a:lnTo>
                  <a:lnTo>
                    <a:pt x="9" y="36"/>
                  </a:lnTo>
                  <a:lnTo>
                    <a:pt x="9" y="42"/>
                  </a:lnTo>
                  <a:lnTo>
                    <a:pt x="9" y="49"/>
                  </a:lnTo>
                  <a:lnTo>
                    <a:pt x="12" y="54"/>
                  </a:lnTo>
                  <a:lnTo>
                    <a:pt x="15" y="58"/>
                  </a:lnTo>
                  <a:lnTo>
                    <a:pt x="21" y="59"/>
                  </a:lnTo>
                  <a:lnTo>
                    <a:pt x="26" y="59"/>
                  </a:lnTo>
                  <a:lnTo>
                    <a:pt x="29" y="56"/>
                  </a:lnTo>
                  <a:lnTo>
                    <a:pt x="32" y="52"/>
                  </a:lnTo>
                  <a:lnTo>
                    <a:pt x="33" y="47"/>
                  </a:lnTo>
                  <a:lnTo>
                    <a:pt x="34" y="42"/>
                  </a:lnTo>
                  <a:lnTo>
                    <a:pt x="33" y="35"/>
                  </a:lnTo>
                  <a:lnTo>
                    <a:pt x="31" y="30"/>
                  </a:lnTo>
                  <a:lnTo>
                    <a:pt x="26" y="26"/>
                  </a:lnTo>
                  <a:lnTo>
                    <a:pt x="21" y="25"/>
                  </a:lnTo>
                  <a:close/>
                  <a:moveTo>
                    <a:pt x="21" y="0"/>
                  </a:moveTo>
                  <a:lnTo>
                    <a:pt x="25" y="0"/>
                  </a:lnTo>
                  <a:lnTo>
                    <a:pt x="28" y="1"/>
                  </a:lnTo>
                  <a:lnTo>
                    <a:pt x="31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4"/>
                  </a:lnTo>
                  <a:lnTo>
                    <a:pt x="17" y="18"/>
                  </a:lnTo>
                  <a:lnTo>
                    <a:pt x="20" y="19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2" y="23"/>
                  </a:lnTo>
                  <a:lnTo>
                    <a:pt x="37" y="28"/>
                  </a:lnTo>
                  <a:lnTo>
                    <a:pt x="40" y="34"/>
                  </a:lnTo>
                  <a:lnTo>
                    <a:pt x="42" y="42"/>
                  </a:lnTo>
                  <a:lnTo>
                    <a:pt x="41" y="49"/>
                  </a:lnTo>
                  <a:lnTo>
                    <a:pt x="38" y="55"/>
                  </a:lnTo>
                  <a:lnTo>
                    <a:pt x="34" y="60"/>
                  </a:lnTo>
                  <a:lnTo>
                    <a:pt x="28" y="62"/>
                  </a:lnTo>
                  <a:lnTo>
                    <a:pt x="21" y="64"/>
                  </a:lnTo>
                  <a:lnTo>
                    <a:pt x="13" y="62"/>
                  </a:lnTo>
                  <a:lnTo>
                    <a:pt x="8" y="60"/>
                  </a:lnTo>
                  <a:lnTo>
                    <a:pt x="4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4"/>
                  </a:lnTo>
                  <a:lnTo>
                    <a:pt x="7" y="27"/>
                  </a:lnTo>
                  <a:lnTo>
                    <a:pt x="15" y="22"/>
                  </a:lnTo>
                  <a:lnTo>
                    <a:pt x="9" y="20"/>
                  </a:lnTo>
                  <a:lnTo>
                    <a:pt x="6" y="17"/>
                  </a:lnTo>
                  <a:lnTo>
                    <a:pt x="5" y="12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0" name="Freeform 520"/>
            <p:cNvSpPr>
              <a:spLocks noEditPoints="1"/>
            </p:cNvSpPr>
            <p:nvPr/>
          </p:nvSpPr>
          <p:spPr bwMode="auto">
            <a:xfrm>
              <a:off x="4467" y="2554"/>
              <a:ext cx="42" cy="44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6" y="5"/>
                </a:cxn>
                <a:cxn ang="0">
                  <a:pos x="13" y="7"/>
                </a:cxn>
                <a:cxn ang="0">
                  <a:pos x="10" y="12"/>
                </a:cxn>
                <a:cxn ang="0">
                  <a:pos x="9" y="17"/>
                </a:cxn>
                <a:cxn ang="0">
                  <a:pos x="9" y="22"/>
                </a:cxn>
                <a:cxn ang="0">
                  <a:pos x="9" y="28"/>
                </a:cxn>
                <a:cxn ang="0">
                  <a:pos x="10" y="33"/>
                </a:cxn>
                <a:cxn ang="0">
                  <a:pos x="13" y="37"/>
                </a:cxn>
                <a:cxn ang="0">
                  <a:pos x="16" y="40"/>
                </a:cxn>
                <a:cxn ang="0">
                  <a:pos x="21" y="41"/>
                </a:cxn>
                <a:cxn ang="0">
                  <a:pos x="26" y="39"/>
                </a:cxn>
                <a:cxn ang="0">
                  <a:pos x="30" y="35"/>
                </a:cxn>
                <a:cxn ang="0">
                  <a:pos x="33" y="30"/>
                </a:cxn>
                <a:cxn ang="0">
                  <a:pos x="33" y="23"/>
                </a:cxn>
                <a:cxn ang="0">
                  <a:pos x="33" y="17"/>
                </a:cxn>
                <a:cxn ang="0">
                  <a:pos x="31" y="12"/>
                </a:cxn>
                <a:cxn ang="0">
                  <a:pos x="29" y="7"/>
                </a:cxn>
                <a:cxn ang="0">
                  <a:pos x="26" y="5"/>
                </a:cxn>
                <a:cxn ang="0">
                  <a:pos x="21" y="4"/>
                </a:cxn>
                <a:cxn ang="0">
                  <a:pos x="21" y="0"/>
                </a:cxn>
                <a:cxn ang="0">
                  <a:pos x="27" y="1"/>
                </a:cxn>
                <a:cxn ang="0">
                  <a:pos x="32" y="3"/>
                </a:cxn>
                <a:cxn ang="0">
                  <a:pos x="36" y="6"/>
                </a:cxn>
                <a:cxn ang="0">
                  <a:pos x="41" y="14"/>
                </a:cxn>
                <a:cxn ang="0">
                  <a:pos x="42" y="22"/>
                </a:cxn>
                <a:cxn ang="0">
                  <a:pos x="41" y="30"/>
                </a:cxn>
                <a:cxn ang="0">
                  <a:pos x="38" y="36"/>
                </a:cxn>
                <a:cxn ang="0">
                  <a:pos x="34" y="40"/>
                </a:cxn>
                <a:cxn ang="0">
                  <a:pos x="28" y="43"/>
                </a:cxn>
                <a:cxn ang="0">
                  <a:pos x="21" y="44"/>
                </a:cxn>
                <a:cxn ang="0">
                  <a:pos x="12" y="43"/>
                </a:cxn>
                <a:cxn ang="0">
                  <a:pos x="6" y="38"/>
                </a:cxn>
                <a:cxn ang="0">
                  <a:pos x="1" y="32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1" y="0"/>
                </a:cxn>
              </a:cxnLst>
              <a:rect l="0" t="0" r="r" b="b"/>
              <a:pathLst>
                <a:path w="42" h="44">
                  <a:moveTo>
                    <a:pt x="21" y="4"/>
                  </a:moveTo>
                  <a:lnTo>
                    <a:pt x="16" y="5"/>
                  </a:lnTo>
                  <a:lnTo>
                    <a:pt x="13" y="7"/>
                  </a:lnTo>
                  <a:lnTo>
                    <a:pt x="10" y="12"/>
                  </a:lnTo>
                  <a:lnTo>
                    <a:pt x="9" y="17"/>
                  </a:lnTo>
                  <a:lnTo>
                    <a:pt x="9" y="22"/>
                  </a:lnTo>
                  <a:lnTo>
                    <a:pt x="9" y="28"/>
                  </a:lnTo>
                  <a:lnTo>
                    <a:pt x="10" y="33"/>
                  </a:lnTo>
                  <a:lnTo>
                    <a:pt x="13" y="37"/>
                  </a:lnTo>
                  <a:lnTo>
                    <a:pt x="16" y="40"/>
                  </a:lnTo>
                  <a:lnTo>
                    <a:pt x="21" y="41"/>
                  </a:lnTo>
                  <a:lnTo>
                    <a:pt x="26" y="39"/>
                  </a:lnTo>
                  <a:lnTo>
                    <a:pt x="30" y="35"/>
                  </a:lnTo>
                  <a:lnTo>
                    <a:pt x="33" y="30"/>
                  </a:lnTo>
                  <a:lnTo>
                    <a:pt x="33" y="23"/>
                  </a:lnTo>
                  <a:lnTo>
                    <a:pt x="33" y="17"/>
                  </a:lnTo>
                  <a:lnTo>
                    <a:pt x="31" y="12"/>
                  </a:lnTo>
                  <a:lnTo>
                    <a:pt x="29" y="7"/>
                  </a:lnTo>
                  <a:lnTo>
                    <a:pt x="26" y="5"/>
                  </a:lnTo>
                  <a:lnTo>
                    <a:pt x="21" y="4"/>
                  </a:lnTo>
                  <a:close/>
                  <a:moveTo>
                    <a:pt x="21" y="0"/>
                  </a:moveTo>
                  <a:lnTo>
                    <a:pt x="27" y="1"/>
                  </a:lnTo>
                  <a:lnTo>
                    <a:pt x="32" y="3"/>
                  </a:lnTo>
                  <a:lnTo>
                    <a:pt x="36" y="6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1" y="30"/>
                  </a:lnTo>
                  <a:lnTo>
                    <a:pt x="38" y="36"/>
                  </a:lnTo>
                  <a:lnTo>
                    <a:pt x="34" y="40"/>
                  </a:lnTo>
                  <a:lnTo>
                    <a:pt x="28" y="43"/>
                  </a:lnTo>
                  <a:lnTo>
                    <a:pt x="21" y="44"/>
                  </a:lnTo>
                  <a:lnTo>
                    <a:pt x="12" y="43"/>
                  </a:lnTo>
                  <a:lnTo>
                    <a:pt x="6" y="38"/>
                  </a:lnTo>
                  <a:lnTo>
                    <a:pt x="1" y="32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1" name="Freeform 521"/>
            <p:cNvSpPr>
              <a:spLocks/>
            </p:cNvSpPr>
            <p:nvPr/>
          </p:nvSpPr>
          <p:spPr bwMode="auto">
            <a:xfrm>
              <a:off x="4513" y="2556"/>
              <a:ext cx="56" cy="6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27"/>
                </a:cxn>
                <a:cxn ang="0">
                  <a:pos x="17" y="33"/>
                </a:cxn>
                <a:cxn ang="0">
                  <a:pos x="20" y="36"/>
                </a:cxn>
                <a:cxn ang="0">
                  <a:pos x="25" y="37"/>
                </a:cxn>
                <a:cxn ang="0">
                  <a:pos x="33" y="35"/>
                </a:cxn>
                <a:cxn ang="0">
                  <a:pos x="41" y="30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3" y="4"/>
                </a:cxn>
                <a:cxn ang="0">
                  <a:pos x="33" y="1"/>
                </a:cxn>
                <a:cxn ang="0">
                  <a:pos x="49" y="0"/>
                </a:cxn>
                <a:cxn ang="0">
                  <a:pos x="49" y="33"/>
                </a:cxn>
                <a:cxn ang="0">
                  <a:pos x="49" y="35"/>
                </a:cxn>
                <a:cxn ang="0">
                  <a:pos x="50" y="36"/>
                </a:cxn>
                <a:cxn ang="0">
                  <a:pos x="52" y="38"/>
                </a:cxn>
                <a:cxn ang="0">
                  <a:pos x="56" y="38"/>
                </a:cxn>
                <a:cxn ang="0">
                  <a:pos x="56" y="41"/>
                </a:cxn>
                <a:cxn ang="0">
                  <a:pos x="42" y="42"/>
                </a:cxn>
                <a:cxn ang="0">
                  <a:pos x="42" y="34"/>
                </a:cxn>
                <a:cxn ang="0">
                  <a:pos x="35" y="39"/>
                </a:cxn>
                <a:cxn ang="0">
                  <a:pos x="29" y="41"/>
                </a:cxn>
                <a:cxn ang="0">
                  <a:pos x="23" y="43"/>
                </a:cxn>
                <a:cxn ang="0">
                  <a:pos x="18" y="41"/>
                </a:cxn>
                <a:cxn ang="0">
                  <a:pos x="16" y="40"/>
                </a:cxn>
                <a:cxn ang="0">
                  <a:pos x="16" y="60"/>
                </a:cxn>
                <a:cxn ang="0">
                  <a:pos x="9" y="60"/>
                </a:cxn>
                <a:cxn ang="0">
                  <a:pos x="9" y="10"/>
                </a:cxn>
                <a:cxn ang="0">
                  <a:pos x="9" y="7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4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6" y="0"/>
                </a:cxn>
              </a:cxnLst>
              <a:rect l="0" t="0" r="r" b="b"/>
              <a:pathLst>
                <a:path w="56" h="60">
                  <a:moveTo>
                    <a:pt x="16" y="0"/>
                  </a:moveTo>
                  <a:lnTo>
                    <a:pt x="16" y="27"/>
                  </a:lnTo>
                  <a:lnTo>
                    <a:pt x="17" y="33"/>
                  </a:lnTo>
                  <a:lnTo>
                    <a:pt x="20" y="36"/>
                  </a:lnTo>
                  <a:lnTo>
                    <a:pt x="25" y="37"/>
                  </a:lnTo>
                  <a:lnTo>
                    <a:pt x="33" y="35"/>
                  </a:lnTo>
                  <a:lnTo>
                    <a:pt x="41" y="30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33" y="1"/>
                  </a:lnTo>
                  <a:lnTo>
                    <a:pt x="49" y="0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50" y="36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56" y="41"/>
                  </a:lnTo>
                  <a:lnTo>
                    <a:pt x="42" y="42"/>
                  </a:lnTo>
                  <a:lnTo>
                    <a:pt x="42" y="34"/>
                  </a:lnTo>
                  <a:lnTo>
                    <a:pt x="35" y="39"/>
                  </a:lnTo>
                  <a:lnTo>
                    <a:pt x="29" y="41"/>
                  </a:lnTo>
                  <a:lnTo>
                    <a:pt x="23" y="43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6" y="60"/>
                  </a:lnTo>
                  <a:lnTo>
                    <a:pt x="9" y="6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2" name="Freeform 522"/>
            <p:cNvSpPr>
              <a:spLocks noEditPoints="1"/>
            </p:cNvSpPr>
            <p:nvPr/>
          </p:nvSpPr>
          <p:spPr bwMode="auto">
            <a:xfrm>
              <a:off x="4575" y="2534"/>
              <a:ext cx="37" cy="65"/>
            </a:xfrm>
            <a:custGeom>
              <a:avLst/>
              <a:gdLst/>
              <a:ahLst/>
              <a:cxnLst>
                <a:cxn ang="0">
                  <a:pos x="20" y="21"/>
                </a:cxn>
                <a:cxn ang="0">
                  <a:pos x="29" y="24"/>
                </a:cxn>
                <a:cxn ang="0">
                  <a:pos x="32" y="29"/>
                </a:cxn>
                <a:cxn ang="0">
                  <a:pos x="31" y="32"/>
                </a:cxn>
                <a:cxn ang="0">
                  <a:pos x="28" y="33"/>
                </a:cxn>
                <a:cxn ang="0">
                  <a:pos x="25" y="31"/>
                </a:cxn>
                <a:cxn ang="0">
                  <a:pos x="20" y="26"/>
                </a:cxn>
                <a:cxn ang="0">
                  <a:pos x="14" y="26"/>
                </a:cxn>
                <a:cxn ang="0">
                  <a:pos x="10" y="28"/>
                </a:cxn>
                <a:cxn ang="0">
                  <a:pos x="9" y="32"/>
                </a:cxn>
                <a:cxn ang="0">
                  <a:pos x="15" y="40"/>
                </a:cxn>
                <a:cxn ang="0">
                  <a:pos x="23" y="40"/>
                </a:cxn>
                <a:cxn ang="0">
                  <a:pos x="16" y="44"/>
                </a:cxn>
                <a:cxn ang="0">
                  <a:pos x="9" y="48"/>
                </a:cxn>
                <a:cxn ang="0">
                  <a:pos x="9" y="56"/>
                </a:cxn>
                <a:cxn ang="0">
                  <a:pos x="15" y="60"/>
                </a:cxn>
                <a:cxn ang="0">
                  <a:pos x="25" y="59"/>
                </a:cxn>
                <a:cxn ang="0">
                  <a:pos x="34" y="52"/>
                </a:cxn>
                <a:cxn ang="0">
                  <a:pos x="34" y="57"/>
                </a:cxn>
                <a:cxn ang="0">
                  <a:pos x="29" y="61"/>
                </a:cxn>
                <a:cxn ang="0">
                  <a:pos x="17" y="65"/>
                </a:cxn>
                <a:cxn ang="0">
                  <a:pos x="5" y="61"/>
                </a:cxn>
                <a:cxn ang="0">
                  <a:pos x="0" y="53"/>
                </a:cxn>
                <a:cxn ang="0">
                  <a:pos x="5" y="44"/>
                </a:cxn>
                <a:cxn ang="0">
                  <a:pos x="6" y="39"/>
                </a:cxn>
                <a:cxn ang="0">
                  <a:pos x="1" y="32"/>
                </a:cxn>
                <a:cxn ang="0">
                  <a:pos x="6" y="24"/>
                </a:cxn>
                <a:cxn ang="0">
                  <a:pos x="17" y="21"/>
                </a:cxn>
                <a:cxn ang="0">
                  <a:pos x="22" y="0"/>
                </a:cxn>
                <a:cxn ang="0">
                  <a:pos x="24" y="2"/>
                </a:cxn>
                <a:cxn ang="0">
                  <a:pos x="23" y="5"/>
                </a:cxn>
                <a:cxn ang="0">
                  <a:pos x="17" y="15"/>
                </a:cxn>
                <a:cxn ang="0">
                  <a:pos x="15" y="11"/>
                </a:cxn>
                <a:cxn ang="0">
                  <a:pos x="17" y="2"/>
                </a:cxn>
                <a:cxn ang="0">
                  <a:pos x="18" y="0"/>
                </a:cxn>
              </a:cxnLst>
              <a:rect l="0" t="0" r="r" b="b"/>
              <a:pathLst>
                <a:path w="37" h="65">
                  <a:moveTo>
                    <a:pt x="17" y="21"/>
                  </a:moveTo>
                  <a:lnTo>
                    <a:pt x="20" y="21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32" y="29"/>
                  </a:lnTo>
                  <a:lnTo>
                    <a:pt x="32" y="31"/>
                  </a:lnTo>
                  <a:lnTo>
                    <a:pt x="31" y="32"/>
                  </a:lnTo>
                  <a:lnTo>
                    <a:pt x="30" y="33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5" y="31"/>
                  </a:lnTo>
                  <a:lnTo>
                    <a:pt x="21" y="27"/>
                  </a:lnTo>
                  <a:lnTo>
                    <a:pt x="20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27"/>
                  </a:lnTo>
                  <a:lnTo>
                    <a:pt x="10" y="28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7"/>
                  </a:lnTo>
                  <a:lnTo>
                    <a:pt x="15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3" y="44"/>
                  </a:lnTo>
                  <a:lnTo>
                    <a:pt x="16" y="44"/>
                  </a:lnTo>
                  <a:lnTo>
                    <a:pt x="12" y="45"/>
                  </a:lnTo>
                  <a:lnTo>
                    <a:pt x="9" y="48"/>
                  </a:lnTo>
                  <a:lnTo>
                    <a:pt x="8" y="52"/>
                  </a:lnTo>
                  <a:lnTo>
                    <a:pt x="9" y="56"/>
                  </a:lnTo>
                  <a:lnTo>
                    <a:pt x="11" y="58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5" y="59"/>
                  </a:lnTo>
                  <a:lnTo>
                    <a:pt x="30" y="56"/>
                  </a:lnTo>
                  <a:lnTo>
                    <a:pt x="34" y="52"/>
                  </a:lnTo>
                  <a:lnTo>
                    <a:pt x="37" y="53"/>
                  </a:lnTo>
                  <a:lnTo>
                    <a:pt x="34" y="57"/>
                  </a:lnTo>
                  <a:lnTo>
                    <a:pt x="32" y="60"/>
                  </a:lnTo>
                  <a:lnTo>
                    <a:pt x="29" y="61"/>
                  </a:lnTo>
                  <a:lnTo>
                    <a:pt x="23" y="64"/>
                  </a:lnTo>
                  <a:lnTo>
                    <a:pt x="17" y="65"/>
                  </a:lnTo>
                  <a:lnTo>
                    <a:pt x="10" y="64"/>
                  </a:lnTo>
                  <a:lnTo>
                    <a:pt x="5" y="61"/>
                  </a:lnTo>
                  <a:lnTo>
                    <a:pt x="1" y="58"/>
                  </a:lnTo>
                  <a:lnTo>
                    <a:pt x="0" y="53"/>
                  </a:lnTo>
                  <a:lnTo>
                    <a:pt x="1" y="48"/>
                  </a:lnTo>
                  <a:lnTo>
                    <a:pt x="5" y="44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2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6" y="24"/>
                  </a:lnTo>
                  <a:lnTo>
                    <a:pt x="11" y="22"/>
                  </a:lnTo>
                  <a:lnTo>
                    <a:pt x="17" y="21"/>
                  </a:lnTo>
                  <a:close/>
                  <a:moveTo>
                    <a:pt x="18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1" y="7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3" name="Freeform 523"/>
            <p:cNvSpPr>
              <a:spLocks/>
            </p:cNvSpPr>
            <p:nvPr/>
          </p:nvSpPr>
          <p:spPr bwMode="auto">
            <a:xfrm>
              <a:off x="4612" y="2555"/>
              <a:ext cx="43" cy="42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9" y="0"/>
                </a:cxn>
                <a:cxn ang="0">
                  <a:pos x="40" y="1"/>
                </a:cxn>
                <a:cxn ang="0">
                  <a:pos x="42" y="2"/>
                </a:cxn>
                <a:cxn ang="0">
                  <a:pos x="43" y="6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42" y="11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8" y="19"/>
                </a:cxn>
                <a:cxn ang="0">
                  <a:pos x="35" y="25"/>
                </a:cxn>
                <a:cxn ang="0">
                  <a:pos x="32" y="30"/>
                </a:cxn>
                <a:cxn ang="0">
                  <a:pos x="30" y="35"/>
                </a:cxn>
                <a:cxn ang="0">
                  <a:pos x="27" y="40"/>
                </a:cxn>
                <a:cxn ang="0">
                  <a:pos x="26" y="42"/>
                </a:cxn>
                <a:cxn ang="0">
                  <a:pos x="21" y="42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6" y="6"/>
                </a:cxn>
                <a:cxn ang="0">
                  <a:pos x="5" y="6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13" y="1"/>
                </a:cxn>
                <a:cxn ang="0">
                  <a:pos x="26" y="35"/>
                </a:cxn>
                <a:cxn ang="0">
                  <a:pos x="32" y="19"/>
                </a:cxn>
                <a:cxn ang="0">
                  <a:pos x="35" y="14"/>
                </a:cxn>
                <a:cxn ang="0">
                  <a:pos x="35" y="11"/>
                </a:cxn>
                <a:cxn ang="0">
                  <a:pos x="32" y="6"/>
                </a:cxn>
                <a:cxn ang="0">
                  <a:pos x="32" y="3"/>
                </a:cxn>
                <a:cxn ang="0">
                  <a:pos x="33" y="2"/>
                </a:cxn>
                <a:cxn ang="0">
                  <a:pos x="34" y="1"/>
                </a:cxn>
                <a:cxn ang="0">
                  <a:pos x="35" y="0"/>
                </a:cxn>
              </a:cxnLst>
              <a:rect l="0" t="0" r="r" b="b"/>
              <a:pathLst>
                <a:path w="43" h="42">
                  <a:moveTo>
                    <a:pt x="35" y="0"/>
                  </a:moveTo>
                  <a:lnTo>
                    <a:pt x="39" y="0"/>
                  </a:lnTo>
                  <a:lnTo>
                    <a:pt x="40" y="1"/>
                  </a:lnTo>
                  <a:lnTo>
                    <a:pt x="42" y="2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9"/>
                  </a:lnTo>
                  <a:lnTo>
                    <a:pt x="35" y="25"/>
                  </a:lnTo>
                  <a:lnTo>
                    <a:pt x="32" y="30"/>
                  </a:lnTo>
                  <a:lnTo>
                    <a:pt x="30" y="35"/>
                  </a:lnTo>
                  <a:lnTo>
                    <a:pt x="27" y="40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8" y="10"/>
                  </a:lnTo>
                  <a:lnTo>
                    <a:pt x="7" y="8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13" y="1"/>
                  </a:lnTo>
                  <a:lnTo>
                    <a:pt x="26" y="35"/>
                  </a:lnTo>
                  <a:lnTo>
                    <a:pt x="32" y="19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4" name="Freeform 524"/>
            <p:cNvSpPr>
              <a:spLocks noEditPoints="1"/>
            </p:cNvSpPr>
            <p:nvPr/>
          </p:nvSpPr>
          <p:spPr bwMode="auto">
            <a:xfrm>
              <a:off x="4660" y="2555"/>
              <a:ext cx="47" cy="44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16" y="6"/>
                </a:cxn>
                <a:cxn ang="0">
                  <a:pos x="11" y="10"/>
                </a:cxn>
                <a:cxn ang="0">
                  <a:pos x="9" y="15"/>
                </a:cxn>
                <a:cxn ang="0">
                  <a:pos x="8" y="22"/>
                </a:cxn>
                <a:cxn ang="0">
                  <a:pos x="9" y="27"/>
                </a:cxn>
                <a:cxn ang="0">
                  <a:pos x="11" y="33"/>
                </a:cxn>
                <a:cxn ang="0">
                  <a:pos x="13" y="35"/>
                </a:cxn>
                <a:cxn ang="0">
                  <a:pos x="15" y="37"/>
                </a:cxn>
                <a:cxn ang="0">
                  <a:pos x="17" y="38"/>
                </a:cxn>
                <a:cxn ang="0">
                  <a:pos x="20" y="39"/>
                </a:cxn>
                <a:cxn ang="0">
                  <a:pos x="26" y="37"/>
                </a:cxn>
                <a:cxn ang="0">
                  <a:pos x="33" y="32"/>
                </a:cxn>
                <a:cxn ang="0">
                  <a:pos x="33" y="17"/>
                </a:cxn>
                <a:cxn ang="0">
                  <a:pos x="32" y="11"/>
                </a:cxn>
                <a:cxn ang="0">
                  <a:pos x="28" y="6"/>
                </a:cxn>
                <a:cxn ang="0">
                  <a:pos x="22" y="5"/>
                </a:cxn>
                <a:cxn ang="0">
                  <a:pos x="19" y="0"/>
                </a:cxn>
                <a:cxn ang="0">
                  <a:pos x="27" y="2"/>
                </a:cxn>
                <a:cxn ang="0">
                  <a:pos x="33" y="6"/>
                </a:cxn>
                <a:cxn ang="0">
                  <a:pos x="36" y="2"/>
                </a:cxn>
                <a:cxn ang="0">
                  <a:pos x="40" y="2"/>
                </a:cxn>
                <a:cxn ang="0">
                  <a:pos x="40" y="32"/>
                </a:cxn>
                <a:cxn ang="0">
                  <a:pos x="41" y="34"/>
                </a:cxn>
                <a:cxn ang="0">
                  <a:pos x="41" y="36"/>
                </a:cxn>
                <a:cxn ang="0">
                  <a:pos x="41" y="37"/>
                </a:cxn>
                <a:cxn ang="0">
                  <a:pos x="43" y="39"/>
                </a:cxn>
                <a:cxn ang="0">
                  <a:pos x="47" y="39"/>
                </a:cxn>
                <a:cxn ang="0">
                  <a:pos x="47" y="42"/>
                </a:cxn>
                <a:cxn ang="0">
                  <a:pos x="33" y="43"/>
                </a:cxn>
                <a:cxn ang="0">
                  <a:pos x="33" y="36"/>
                </a:cxn>
                <a:cxn ang="0">
                  <a:pos x="25" y="42"/>
                </a:cxn>
                <a:cxn ang="0">
                  <a:pos x="17" y="44"/>
                </a:cxn>
                <a:cxn ang="0">
                  <a:pos x="13" y="43"/>
                </a:cxn>
                <a:cxn ang="0">
                  <a:pos x="8" y="40"/>
                </a:cxn>
                <a:cxn ang="0">
                  <a:pos x="5" y="37"/>
                </a:cxn>
                <a:cxn ang="0">
                  <a:pos x="1" y="30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3" y="9"/>
                </a:cxn>
                <a:cxn ang="0">
                  <a:pos x="8" y="5"/>
                </a:cxn>
                <a:cxn ang="0">
                  <a:pos x="13" y="2"/>
                </a:cxn>
                <a:cxn ang="0">
                  <a:pos x="19" y="0"/>
                </a:cxn>
              </a:cxnLst>
              <a:rect l="0" t="0" r="r" b="b"/>
              <a:pathLst>
                <a:path w="47" h="44">
                  <a:moveTo>
                    <a:pt x="22" y="5"/>
                  </a:moveTo>
                  <a:lnTo>
                    <a:pt x="16" y="6"/>
                  </a:lnTo>
                  <a:lnTo>
                    <a:pt x="11" y="10"/>
                  </a:lnTo>
                  <a:lnTo>
                    <a:pt x="9" y="15"/>
                  </a:lnTo>
                  <a:lnTo>
                    <a:pt x="8" y="22"/>
                  </a:lnTo>
                  <a:lnTo>
                    <a:pt x="9" y="27"/>
                  </a:lnTo>
                  <a:lnTo>
                    <a:pt x="11" y="33"/>
                  </a:lnTo>
                  <a:lnTo>
                    <a:pt x="13" y="35"/>
                  </a:lnTo>
                  <a:lnTo>
                    <a:pt x="15" y="37"/>
                  </a:lnTo>
                  <a:lnTo>
                    <a:pt x="17" y="38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3" y="32"/>
                  </a:lnTo>
                  <a:lnTo>
                    <a:pt x="33" y="17"/>
                  </a:lnTo>
                  <a:lnTo>
                    <a:pt x="32" y="11"/>
                  </a:lnTo>
                  <a:lnTo>
                    <a:pt x="28" y="6"/>
                  </a:lnTo>
                  <a:lnTo>
                    <a:pt x="22" y="5"/>
                  </a:lnTo>
                  <a:close/>
                  <a:moveTo>
                    <a:pt x="19" y="0"/>
                  </a:moveTo>
                  <a:lnTo>
                    <a:pt x="27" y="2"/>
                  </a:lnTo>
                  <a:lnTo>
                    <a:pt x="33" y="6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0" y="32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3" y="39"/>
                  </a:lnTo>
                  <a:lnTo>
                    <a:pt x="47" y="39"/>
                  </a:lnTo>
                  <a:lnTo>
                    <a:pt x="47" y="42"/>
                  </a:lnTo>
                  <a:lnTo>
                    <a:pt x="33" y="43"/>
                  </a:lnTo>
                  <a:lnTo>
                    <a:pt x="33" y="36"/>
                  </a:lnTo>
                  <a:lnTo>
                    <a:pt x="25" y="42"/>
                  </a:lnTo>
                  <a:lnTo>
                    <a:pt x="17" y="44"/>
                  </a:lnTo>
                  <a:lnTo>
                    <a:pt x="13" y="43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1" y="30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3" y="9"/>
                  </a:lnTo>
                  <a:lnTo>
                    <a:pt x="8" y="5"/>
                  </a:lnTo>
                  <a:lnTo>
                    <a:pt x="13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5" name="Freeform 525"/>
            <p:cNvSpPr>
              <a:spLocks/>
            </p:cNvSpPr>
            <p:nvPr/>
          </p:nvSpPr>
          <p:spPr bwMode="auto">
            <a:xfrm>
              <a:off x="4738" y="2538"/>
              <a:ext cx="62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18" y="4"/>
                </a:cxn>
                <a:cxn ang="0">
                  <a:pos x="17" y="6"/>
                </a:cxn>
                <a:cxn ang="0">
                  <a:pos x="17" y="7"/>
                </a:cxn>
                <a:cxn ang="0">
                  <a:pos x="16" y="10"/>
                </a:cxn>
                <a:cxn ang="0">
                  <a:pos x="16" y="29"/>
                </a:cxn>
                <a:cxn ang="0">
                  <a:pos x="37" y="11"/>
                </a:cxn>
                <a:cxn ang="0">
                  <a:pos x="38" y="9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4"/>
                </a:cxn>
                <a:cxn ang="0">
                  <a:pos x="36" y="3"/>
                </a:cxn>
                <a:cxn ang="0">
                  <a:pos x="35" y="3"/>
                </a:cxn>
                <a:cxn ang="0">
                  <a:pos x="33" y="2"/>
                </a:cxn>
                <a:cxn ang="0">
                  <a:pos x="33" y="0"/>
                </a:cxn>
                <a:cxn ang="0">
                  <a:pos x="58" y="0"/>
                </a:cxn>
                <a:cxn ang="0">
                  <a:pos x="58" y="2"/>
                </a:cxn>
                <a:cxn ang="0">
                  <a:pos x="50" y="6"/>
                </a:cxn>
                <a:cxn ang="0">
                  <a:pos x="43" y="11"/>
                </a:cxn>
                <a:cxn ang="0">
                  <a:pos x="33" y="20"/>
                </a:cxn>
                <a:cxn ang="0">
                  <a:pos x="49" y="47"/>
                </a:cxn>
                <a:cxn ang="0">
                  <a:pos x="52" y="51"/>
                </a:cxn>
                <a:cxn ang="0">
                  <a:pos x="57" y="55"/>
                </a:cxn>
                <a:cxn ang="0">
                  <a:pos x="62" y="57"/>
                </a:cxn>
                <a:cxn ang="0">
                  <a:pos x="62" y="59"/>
                </a:cxn>
                <a:cxn ang="0">
                  <a:pos x="35" y="59"/>
                </a:cxn>
                <a:cxn ang="0">
                  <a:pos x="35" y="57"/>
                </a:cxn>
                <a:cxn ang="0">
                  <a:pos x="38" y="56"/>
                </a:cxn>
                <a:cxn ang="0">
                  <a:pos x="39" y="56"/>
                </a:cxn>
                <a:cxn ang="0">
                  <a:pos x="42" y="54"/>
                </a:cxn>
                <a:cxn ang="0">
                  <a:pos x="42" y="52"/>
                </a:cxn>
                <a:cxn ang="0">
                  <a:pos x="41" y="50"/>
                </a:cxn>
                <a:cxn ang="0">
                  <a:pos x="40" y="48"/>
                </a:cxn>
                <a:cxn ang="0">
                  <a:pos x="26" y="26"/>
                </a:cxn>
                <a:cxn ang="0">
                  <a:pos x="16" y="35"/>
                </a:cxn>
                <a:cxn ang="0">
                  <a:pos x="16" y="52"/>
                </a:cxn>
                <a:cxn ang="0">
                  <a:pos x="17" y="54"/>
                </a:cxn>
                <a:cxn ang="0">
                  <a:pos x="18" y="55"/>
                </a:cxn>
                <a:cxn ang="0">
                  <a:pos x="22" y="56"/>
                </a:cxn>
                <a:cxn ang="0">
                  <a:pos x="25" y="57"/>
                </a:cxn>
                <a:cxn ang="0">
                  <a:pos x="25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4"/>
                </a:cxn>
                <a:cxn ang="0">
                  <a:pos x="7" y="52"/>
                </a:cxn>
                <a:cxn ang="0">
                  <a:pos x="8" y="50"/>
                </a:cxn>
                <a:cxn ang="0">
                  <a:pos x="8" y="10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6" y="4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62" h="59">
                  <a:moveTo>
                    <a:pt x="0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29"/>
                  </a:lnTo>
                  <a:lnTo>
                    <a:pt x="37" y="11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0" y="6"/>
                  </a:lnTo>
                  <a:lnTo>
                    <a:pt x="43" y="11"/>
                  </a:lnTo>
                  <a:lnTo>
                    <a:pt x="33" y="20"/>
                  </a:lnTo>
                  <a:lnTo>
                    <a:pt x="49" y="47"/>
                  </a:lnTo>
                  <a:lnTo>
                    <a:pt x="52" y="51"/>
                  </a:lnTo>
                  <a:lnTo>
                    <a:pt x="57" y="55"/>
                  </a:lnTo>
                  <a:lnTo>
                    <a:pt x="62" y="57"/>
                  </a:lnTo>
                  <a:lnTo>
                    <a:pt x="62" y="59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1" y="50"/>
                  </a:lnTo>
                  <a:lnTo>
                    <a:pt x="40" y="48"/>
                  </a:lnTo>
                  <a:lnTo>
                    <a:pt x="26" y="26"/>
                  </a:lnTo>
                  <a:lnTo>
                    <a:pt x="16" y="35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8" y="55"/>
                  </a:lnTo>
                  <a:lnTo>
                    <a:pt x="22" y="56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4"/>
                  </a:lnTo>
                  <a:lnTo>
                    <a:pt x="7" y="52"/>
                  </a:lnTo>
                  <a:lnTo>
                    <a:pt x="8" y="50"/>
                  </a:lnTo>
                  <a:lnTo>
                    <a:pt x="8" y="10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6" name="Freeform 526"/>
            <p:cNvSpPr>
              <a:spLocks/>
            </p:cNvSpPr>
            <p:nvPr/>
          </p:nvSpPr>
          <p:spPr bwMode="auto">
            <a:xfrm>
              <a:off x="4800" y="2555"/>
              <a:ext cx="38" cy="4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0" y="0"/>
                </a:cxn>
                <a:cxn ang="0">
                  <a:pos x="23" y="1"/>
                </a:cxn>
                <a:cxn ang="0">
                  <a:pos x="26" y="2"/>
                </a:cxn>
                <a:cxn ang="0">
                  <a:pos x="31" y="5"/>
                </a:cxn>
                <a:cxn ang="0">
                  <a:pos x="32" y="8"/>
                </a:cxn>
                <a:cxn ang="0">
                  <a:pos x="32" y="10"/>
                </a:cxn>
                <a:cxn ang="0">
                  <a:pos x="31" y="11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3" y="8"/>
                </a:cxn>
                <a:cxn ang="0">
                  <a:pos x="21" y="6"/>
                </a:cxn>
                <a:cxn ang="0">
                  <a:pos x="19" y="5"/>
                </a:cxn>
                <a:cxn ang="0">
                  <a:pos x="17" y="5"/>
                </a:cxn>
                <a:cxn ang="0">
                  <a:pos x="14" y="5"/>
                </a:cxn>
                <a:cxn ang="0">
                  <a:pos x="12" y="6"/>
                </a:cxn>
                <a:cxn ang="0">
                  <a:pos x="11" y="7"/>
                </a:cxn>
                <a:cxn ang="0">
                  <a:pos x="9" y="9"/>
                </a:cxn>
                <a:cxn ang="0">
                  <a:pos x="9" y="11"/>
                </a:cxn>
                <a:cxn ang="0">
                  <a:pos x="11" y="16"/>
                </a:cxn>
                <a:cxn ang="0">
                  <a:pos x="15" y="19"/>
                </a:cxn>
                <a:cxn ang="0">
                  <a:pos x="22" y="19"/>
                </a:cxn>
                <a:cxn ang="0">
                  <a:pos x="23" y="19"/>
                </a:cxn>
                <a:cxn ang="0">
                  <a:pos x="23" y="23"/>
                </a:cxn>
                <a:cxn ang="0">
                  <a:pos x="16" y="23"/>
                </a:cxn>
                <a:cxn ang="0">
                  <a:pos x="12" y="24"/>
                </a:cxn>
                <a:cxn ang="0">
                  <a:pos x="9" y="27"/>
                </a:cxn>
                <a:cxn ang="0">
                  <a:pos x="8" y="31"/>
                </a:cxn>
                <a:cxn ang="0">
                  <a:pos x="9" y="35"/>
                </a:cxn>
                <a:cxn ang="0">
                  <a:pos x="11" y="37"/>
                </a:cxn>
                <a:cxn ang="0">
                  <a:pos x="14" y="39"/>
                </a:cxn>
                <a:cxn ang="0">
                  <a:pos x="19" y="39"/>
                </a:cxn>
                <a:cxn ang="0">
                  <a:pos x="25" y="38"/>
                </a:cxn>
                <a:cxn ang="0">
                  <a:pos x="30" y="35"/>
                </a:cxn>
                <a:cxn ang="0">
                  <a:pos x="34" y="31"/>
                </a:cxn>
                <a:cxn ang="0">
                  <a:pos x="38" y="32"/>
                </a:cxn>
                <a:cxn ang="0">
                  <a:pos x="34" y="36"/>
                </a:cxn>
                <a:cxn ang="0">
                  <a:pos x="31" y="39"/>
                </a:cxn>
                <a:cxn ang="0">
                  <a:pos x="29" y="40"/>
                </a:cxn>
                <a:cxn ang="0">
                  <a:pos x="23" y="43"/>
                </a:cxn>
                <a:cxn ang="0">
                  <a:pos x="17" y="44"/>
                </a:cxn>
                <a:cxn ang="0">
                  <a:pos x="11" y="43"/>
                </a:cxn>
                <a:cxn ang="0">
                  <a:pos x="5" y="40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5" y="23"/>
                </a:cxn>
                <a:cxn ang="0">
                  <a:pos x="12" y="21"/>
                </a:cxn>
                <a:cxn ang="0">
                  <a:pos x="6" y="18"/>
                </a:cxn>
                <a:cxn ang="0">
                  <a:pos x="3" y="15"/>
                </a:cxn>
                <a:cxn ang="0">
                  <a:pos x="1" y="11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1" y="1"/>
                </a:cxn>
                <a:cxn ang="0">
                  <a:pos x="17" y="0"/>
                </a:cxn>
              </a:cxnLst>
              <a:rect l="0" t="0" r="r" b="b"/>
              <a:pathLst>
                <a:path w="38" h="44">
                  <a:moveTo>
                    <a:pt x="17" y="0"/>
                  </a:moveTo>
                  <a:lnTo>
                    <a:pt x="20" y="0"/>
                  </a:lnTo>
                  <a:lnTo>
                    <a:pt x="23" y="1"/>
                  </a:lnTo>
                  <a:lnTo>
                    <a:pt x="26" y="2"/>
                  </a:lnTo>
                  <a:lnTo>
                    <a:pt x="31" y="5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11" y="16"/>
                  </a:lnTo>
                  <a:lnTo>
                    <a:pt x="15" y="19"/>
                  </a:lnTo>
                  <a:lnTo>
                    <a:pt x="22" y="19"/>
                  </a:lnTo>
                  <a:lnTo>
                    <a:pt x="23" y="19"/>
                  </a:lnTo>
                  <a:lnTo>
                    <a:pt x="23" y="23"/>
                  </a:lnTo>
                  <a:lnTo>
                    <a:pt x="16" y="23"/>
                  </a:lnTo>
                  <a:lnTo>
                    <a:pt x="12" y="24"/>
                  </a:lnTo>
                  <a:lnTo>
                    <a:pt x="9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39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5"/>
                  </a:lnTo>
                  <a:lnTo>
                    <a:pt x="34" y="31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31" y="39"/>
                  </a:lnTo>
                  <a:lnTo>
                    <a:pt x="29" y="40"/>
                  </a:lnTo>
                  <a:lnTo>
                    <a:pt x="23" y="43"/>
                  </a:lnTo>
                  <a:lnTo>
                    <a:pt x="17" y="44"/>
                  </a:lnTo>
                  <a:lnTo>
                    <a:pt x="11" y="43"/>
                  </a:lnTo>
                  <a:lnTo>
                    <a:pt x="5" y="40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5" y="23"/>
                  </a:lnTo>
                  <a:lnTo>
                    <a:pt x="12" y="21"/>
                  </a:lnTo>
                  <a:lnTo>
                    <a:pt x="6" y="18"/>
                  </a:lnTo>
                  <a:lnTo>
                    <a:pt x="3" y="15"/>
                  </a:lnTo>
                  <a:lnTo>
                    <a:pt x="1" y="11"/>
                  </a:lnTo>
                  <a:lnTo>
                    <a:pt x="3" y="6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7" name="Freeform 527"/>
            <p:cNvSpPr>
              <a:spLocks/>
            </p:cNvSpPr>
            <p:nvPr/>
          </p:nvSpPr>
          <p:spPr bwMode="auto">
            <a:xfrm>
              <a:off x="4841" y="2555"/>
              <a:ext cx="23" cy="4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0"/>
                </a:cxn>
                <a:cxn ang="0">
                  <a:pos x="14" y="35"/>
                </a:cxn>
                <a:cxn ang="0">
                  <a:pos x="15" y="36"/>
                </a:cxn>
                <a:cxn ang="0">
                  <a:pos x="16" y="38"/>
                </a:cxn>
                <a:cxn ang="0">
                  <a:pos x="17" y="39"/>
                </a:cxn>
                <a:cxn ang="0">
                  <a:pos x="19" y="39"/>
                </a:cxn>
                <a:cxn ang="0">
                  <a:pos x="20" y="39"/>
                </a:cxn>
                <a:cxn ang="0">
                  <a:pos x="23" y="37"/>
                </a:cxn>
                <a:cxn ang="0">
                  <a:pos x="23" y="42"/>
                </a:cxn>
                <a:cxn ang="0">
                  <a:pos x="20" y="43"/>
                </a:cxn>
                <a:cxn ang="0">
                  <a:pos x="16" y="44"/>
                </a:cxn>
                <a:cxn ang="0">
                  <a:pos x="14" y="43"/>
                </a:cxn>
                <a:cxn ang="0">
                  <a:pos x="10" y="42"/>
                </a:cxn>
                <a:cxn ang="0">
                  <a:pos x="9" y="40"/>
                </a:cxn>
                <a:cxn ang="0">
                  <a:pos x="8" y="37"/>
                </a:cxn>
                <a:cxn ang="0">
                  <a:pos x="8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6" y="3"/>
                </a:cxn>
                <a:cxn ang="0">
                  <a:pos x="11" y="0"/>
                </a:cxn>
              </a:cxnLst>
              <a:rect l="0" t="0" r="r" b="b"/>
              <a:pathLst>
                <a:path w="23" h="44">
                  <a:moveTo>
                    <a:pt x="11" y="0"/>
                  </a:moveTo>
                  <a:lnTo>
                    <a:pt x="14" y="0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3" y="37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6" y="44"/>
                  </a:lnTo>
                  <a:lnTo>
                    <a:pt x="14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7"/>
                  </a:lnTo>
                  <a:lnTo>
                    <a:pt x="8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6" y="3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8" name="Freeform 528"/>
            <p:cNvSpPr>
              <a:spLocks/>
            </p:cNvSpPr>
            <p:nvPr/>
          </p:nvSpPr>
          <p:spPr bwMode="auto">
            <a:xfrm>
              <a:off x="4866" y="2556"/>
              <a:ext cx="56" cy="6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27"/>
                </a:cxn>
                <a:cxn ang="0">
                  <a:pos x="18" y="33"/>
                </a:cxn>
                <a:cxn ang="0">
                  <a:pos x="21" y="36"/>
                </a:cxn>
                <a:cxn ang="0">
                  <a:pos x="26" y="37"/>
                </a:cxn>
                <a:cxn ang="0">
                  <a:pos x="33" y="35"/>
                </a:cxn>
                <a:cxn ang="0">
                  <a:pos x="41" y="30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3" y="4"/>
                </a:cxn>
                <a:cxn ang="0">
                  <a:pos x="33" y="1"/>
                </a:cxn>
                <a:cxn ang="0">
                  <a:pos x="49" y="0"/>
                </a:cxn>
                <a:cxn ang="0">
                  <a:pos x="49" y="33"/>
                </a:cxn>
                <a:cxn ang="0">
                  <a:pos x="49" y="35"/>
                </a:cxn>
                <a:cxn ang="0">
                  <a:pos x="50" y="36"/>
                </a:cxn>
                <a:cxn ang="0">
                  <a:pos x="53" y="38"/>
                </a:cxn>
                <a:cxn ang="0">
                  <a:pos x="56" y="38"/>
                </a:cxn>
                <a:cxn ang="0">
                  <a:pos x="56" y="41"/>
                </a:cxn>
                <a:cxn ang="0">
                  <a:pos x="42" y="42"/>
                </a:cxn>
                <a:cxn ang="0">
                  <a:pos x="42" y="34"/>
                </a:cxn>
                <a:cxn ang="0">
                  <a:pos x="35" y="39"/>
                </a:cxn>
                <a:cxn ang="0">
                  <a:pos x="29" y="41"/>
                </a:cxn>
                <a:cxn ang="0">
                  <a:pos x="24" y="43"/>
                </a:cxn>
                <a:cxn ang="0">
                  <a:pos x="19" y="41"/>
                </a:cxn>
                <a:cxn ang="0">
                  <a:pos x="16" y="40"/>
                </a:cxn>
                <a:cxn ang="0">
                  <a:pos x="16" y="60"/>
                </a:cxn>
                <a:cxn ang="0">
                  <a:pos x="10" y="60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6" y="4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6" y="0"/>
                </a:cxn>
              </a:cxnLst>
              <a:rect l="0" t="0" r="r" b="b"/>
              <a:pathLst>
                <a:path w="56" h="60">
                  <a:moveTo>
                    <a:pt x="16" y="0"/>
                  </a:moveTo>
                  <a:lnTo>
                    <a:pt x="16" y="27"/>
                  </a:lnTo>
                  <a:lnTo>
                    <a:pt x="18" y="33"/>
                  </a:lnTo>
                  <a:lnTo>
                    <a:pt x="21" y="36"/>
                  </a:lnTo>
                  <a:lnTo>
                    <a:pt x="26" y="37"/>
                  </a:lnTo>
                  <a:lnTo>
                    <a:pt x="33" y="35"/>
                  </a:lnTo>
                  <a:lnTo>
                    <a:pt x="41" y="30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33" y="1"/>
                  </a:lnTo>
                  <a:lnTo>
                    <a:pt x="49" y="0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50" y="36"/>
                  </a:lnTo>
                  <a:lnTo>
                    <a:pt x="53" y="38"/>
                  </a:lnTo>
                  <a:lnTo>
                    <a:pt x="56" y="38"/>
                  </a:lnTo>
                  <a:lnTo>
                    <a:pt x="56" y="41"/>
                  </a:lnTo>
                  <a:lnTo>
                    <a:pt x="42" y="42"/>
                  </a:lnTo>
                  <a:lnTo>
                    <a:pt x="42" y="34"/>
                  </a:lnTo>
                  <a:lnTo>
                    <a:pt x="35" y="39"/>
                  </a:lnTo>
                  <a:lnTo>
                    <a:pt x="29" y="41"/>
                  </a:lnTo>
                  <a:lnTo>
                    <a:pt x="24" y="43"/>
                  </a:lnTo>
                  <a:lnTo>
                    <a:pt x="19" y="41"/>
                  </a:lnTo>
                  <a:lnTo>
                    <a:pt x="16" y="40"/>
                  </a:lnTo>
                  <a:lnTo>
                    <a:pt x="16" y="60"/>
                  </a:lnTo>
                  <a:lnTo>
                    <a:pt x="10" y="60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69" name="Freeform 529"/>
            <p:cNvSpPr>
              <a:spLocks noEditPoints="1"/>
            </p:cNvSpPr>
            <p:nvPr/>
          </p:nvSpPr>
          <p:spPr bwMode="auto">
            <a:xfrm>
              <a:off x="4928" y="2534"/>
              <a:ext cx="38" cy="65"/>
            </a:xfrm>
            <a:custGeom>
              <a:avLst/>
              <a:gdLst/>
              <a:ahLst/>
              <a:cxnLst>
                <a:cxn ang="0">
                  <a:pos x="20" y="21"/>
                </a:cxn>
                <a:cxn ang="0">
                  <a:pos x="29" y="24"/>
                </a:cxn>
                <a:cxn ang="0">
                  <a:pos x="32" y="29"/>
                </a:cxn>
                <a:cxn ang="0">
                  <a:pos x="32" y="32"/>
                </a:cxn>
                <a:cxn ang="0">
                  <a:pos x="29" y="33"/>
                </a:cxn>
                <a:cxn ang="0">
                  <a:pos x="25" y="31"/>
                </a:cxn>
                <a:cxn ang="0">
                  <a:pos x="20" y="26"/>
                </a:cxn>
                <a:cxn ang="0">
                  <a:pos x="14" y="26"/>
                </a:cxn>
                <a:cxn ang="0">
                  <a:pos x="11" y="28"/>
                </a:cxn>
                <a:cxn ang="0">
                  <a:pos x="10" y="32"/>
                </a:cxn>
                <a:cxn ang="0">
                  <a:pos x="15" y="40"/>
                </a:cxn>
                <a:cxn ang="0">
                  <a:pos x="23" y="40"/>
                </a:cxn>
                <a:cxn ang="0">
                  <a:pos x="16" y="44"/>
                </a:cxn>
                <a:cxn ang="0">
                  <a:pos x="10" y="48"/>
                </a:cxn>
                <a:cxn ang="0">
                  <a:pos x="10" y="56"/>
                </a:cxn>
                <a:cxn ang="0">
                  <a:pos x="15" y="60"/>
                </a:cxn>
                <a:cxn ang="0">
                  <a:pos x="25" y="59"/>
                </a:cxn>
                <a:cxn ang="0">
                  <a:pos x="35" y="52"/>
                </a:cxn>
                <a:cxn ang="0">
                  <a:pos x="35" y="57"/>
                </a:cxn>
                <a:cxn ang="0">
                  <a:pos x="29" y="61"/>
                </a:cxn>
                <a:cxn ang="0">
                  <a:pos x="17" y="65"/>
                </a:cxn>
                <a:cxn ang="0">
                  <a:pos x="5" y="61"/>
                </a:cxn>
                <a:cxn ang="0">
                  <a:pos x="0" y="53"/>
                </a:cxn>
                <a:cxn ang="0">
                  <a:pos x="5" y="44"/>
                </a:cxn>
                <a:cxn ang="0">
                  <a:pos x="6" y="39"/>
                </a:cxn>
                <a:cxn ang="0">
                  <a:pos x="2" y="32"/>
                </a:cxn>
                <a:cxn ang="0">
                  <a:pos x="6" y="24"/>
                </a:cxn>
                <a:cxn ang="0">
                  <a:pos x="17" y="21"/>
                </a:cxn>
                <a:cxn ang="0">
                  <a:pos x="22" y="0"/>
                </a:cxn>
                <a:cxn ang="0">
                  <a:pos x="24" y="2"/>
                </a:cxn>
                <a:cxn ang="0">
                  <a:pos x="23" y="5"/>
                </a:cxn>
                <a:cxn ang="0">
                  <a:pos x="17" y="15"/>
                </a:cxn>
                <a:cxn ang="0">
                  <a:pos x="16" y="11"/>
                </a:cxn>
                <a:cxn ang="0">
                  <a:pos x="17" y="2"/>
                </a:cxn>
                <a:cxn ang="0">
                  <a:pos x="19" y="0"/>
                </a:cxn>
              </a:cxnLst>
              <a:rect l="0" t="0" r="r" b="b"/>
              <a:pathLst>
                <a:path w="38" h="65">
                  <a:moveTo>
                    <a:pt x="17" y="21"/>
                  </a:moveTo>
                  <a:lnTo>
                    <a:pt x="20" y="21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32" y="29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8" y="32"/>
                  </a:lnTo>
                  <a:lnTo>
                    <a:pt x="25" y="31"/>
                  </a:lnTo>
                  <a:lnTo>
                    <a:pt x="22" y="27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7"/>
                  </a:lnTo>
                  <a:lnTo>
                    <a:pt x="15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3" y="44"/>
                  </a:lnTo>
                  <a:lnTo>
                    <a:pt x="16" y="44"/>
                  </a:lnTo>
                  <a:lnTo>
                    <a:pt x="12" y="45"/>
                  </a:lnTo>
                  <a:lnTo>
                    <a:pt x="10" y="48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1" y="58"/>
                  </a:lnTo>
                  <a:lnTo>
                    <a:pt x="15" y="60"/>
                  </a:lnTo>
                  <a:lnTo>
                    <a:pt x="19" y="60"/>
                  </a:lnTo>
                  <a:lnTo>
                    <a:pt x="25" y="59"/>
                  </a:lnTo>
                  <a:lnTo>
                    <a:pt x="30" y="56"/>
                  </a:lnTo>
                  <a:lnTo>
                    <a:pt x="35" y="52"/>
                  </a:lnTo>
                  <a:lnTo>
                    <a:pt x="38" y="53"/>
                  </a:lnTo>
                  <a:lnTo>
                    <a:pt x="35" y="57"/>
                  </a:lnTo>
                  <a:lnTo>
                    <a:pt x="32" y="60"/>
                  </a:lnTo>
                  <a:lnTo>
                    <a:pt x="29" y="61"/>
                  </a:lnTo>
                  <a:lnTo>
                    <a:pt x="24" y="64"/>
                  </a:lnTo>
                  <a:lnTo>
                    <a:pt x="17" y="65"/>
                  </a:lnTo>
                  <a:lnTo>
                    <a:pt x="11" y="64"/>
                  </a:lnTo>
                  <a:lnTo>
                    <a:pt x="5" y="61"/>
                  </a:lnTo>
                  <a:lnTo>
                    <a:pt x="2" y="58"/>
                  </a:lnTo>
                  <a:lnTo>
                    <a:pt x="0" y="53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2"/>
                  </a:lnTo>
                  <a:lnTo>
                    <a:pt x="3" y="27"/>
                  </a:lnTo>
                  <a:lnTo>
                    <a:pt x="6" y="24"/>
                  </a:lnTo>
                  <a:lnTo>
                    <a:pt x="11" y="22"/>
                  </a:lnTo>
                  <a:lnTo>
                    <a:pt x="17" y="21"/>
                  </a:lnTo>
                  <a:close/>
                  <a:moveTo>
                    <a:pt x="19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6" y="11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70" name="Freeform 530"/>
            <p:cNvSpPr>
              <a:spLocks/>
            </p:cNvSpPr>
            <p:nvPr/>
          </p:nvSpPr>
          <p:spPr bwMode="auto">
            <a:xfrm>
              <a:off x="4966" y="2555"/>
              <a:ext cx="42" cy="42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0"/>
                </a:cxn>
                <a:cxn ang="0">
                  <a:pos x="40" y="1"/>
                </a:cxn>
                <a:cxn ang="0">
                  <a:pos x="41" y="2"/>
                </a:cxn>
                <a:cxn ang="0">
                  <a:pos x="42" y="6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1" y="11"/>
                </a:cxn>
                <a:cxn ang="0">
                  <a:pos x="40" y="14"/>
                </a:cxn>
                <a:cxn ang="0">
                  <a:pos x="39" y="16"/>
                </a:cxn>
                <a:cxn ang="0">
                  <a:pos x="37" y="19"/>
                </a:cxn>
                <a:cxn ang="0">
                  <a:pos x="35" y="25"/>
                </a:cxn>
                <a:cxn ang="0">
                  <a:pos x="32" y="30"/>
                </a:cxn>
                <a:cxn ang="0">
                  <a:pos x="29" y="35"/>
                </a:cxn>
                <a:cxn ang="0">
                  <a:pos x="27" y="40"/>
                </a:cxn>
                <a:cxn ang="0">
                  <a:pos x="25" y="42"/>
                </a:cxn>
                <a:cxn ang="0">
                  <a:pos x="21" y="42"/>
                </a:cxn>
                <a:cxn ang="0">
                  <a:pos x="7" y="10"/>
                </a:cxn>
                <a:cxn ang="0">
                  <a:pos x="6" y="8"/>
                </a:cxn>
                <a:cxn ang="0">
                  <a:pos x="5" y="6"/>
                </a:cxn>
                <a:cxn ang="0">
                  <a:pos x="4" y="6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12" y="1"/>
                </a:cxn>
                <a:cxn ang="0">
                  <a:pos x="25" y="35"/>
                </a:cxn>
                <a:cxn ang="0">
                  <a:pos x="32" y="19"/>
                </a:cxn>
                <a:cxn ang="0">
                  <a:pos x="34" y="14"/>
                </a:cxn>
                <a:cxn ang="0">
                  <a:pos x="34" y="11"/>
                </a:cxn>
                <a:cxn ang="0">
                  <a:pos x="32" y="6"/>
                </a:cxn>
                <a:cxn ang="0">
                  <a:pos x="32" y="3"/>
                </a:cxn>
                <a:cxn ang="0">
                  <a:pos x="32" y="2"/>
                </a:cxn>
                <a:cxn ang="0">
                  <a:pos x="33" y="1"/>
                </a:cxn>
                <a:cxn ang="0">
                  <a:pos x="35" y="0"/>
                </a:cxn>
              </a:cxnLst>
              <a:rect l="0" t="0" r="r" b="b"/>
              <a:pathLst>
                <a:path w="42" h="42">
                  <a:moveTo>
                    <a:pt x="35" y="0"/>
                  </a:moveTo>
                  <a:lnTo>
                    <a:pt x="38" y="0"/>
                  </a:lnTo>
                  <a:lnTo>
                    <a:pt x="40" y="1"/>
                  </a:lnTo>
                  <a:lnTo>
                    <a:pt x="41" y="2"/>
                  </a:lnTo>
                  <a:lnTo>
                    <a:pt x="42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11"/>
                  </a:lnTo>
                  <a:lnTo>
                    <a:pt x="40" y="14"/>
                  </a:lnTo>
                  <a:lnTo>
                    <a:pt x="39" y="16"/>
                  </a:lnTo>
                  <a:lnTo>
                    <a:pt x="37" y="19"/>
                  </a:lnTo>
                  <a:lnTo>
                    <a:pt x="35" y="25"/>
                  </a:lnTo>
                  <a:lnTo>
                    <a:pt x="32" y="30"/>
                  </a:lnTo>
                  <a:lnTo>
                    <a:pt x="29" y="35"/>
                  </a:lnTo>
                  <a:lnTo>
                    <a:pt x="27" y="40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7" y="10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12" y="1"/>
                  </a:lnTo>
                  <a:lnTo>
                    <a:pt x="25" y="35"/>
                  </a:lnTo>
                  <a:lnTo>
                    <a:pt x="32" y="19"/>
                  </a:lnTo>
                  <a:lnTo>
                    <a:pt x="34" y="14"/>
                  </a:lnTo>
                  <a:lnTo>
                    <a:pt x="34" y="11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3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71" name="Freeform 531"/>
            <p:cNvSpPr>
              <a:spLocks noEditPoints="1"/>
            </p:cNvSpPr>
            <p:nvPr/>
          </p:nvSpPr>
          <p:spPr bwMode="auto">
            <a:xfrm>
              <a:off x="5013" y="2554"/>
              <a:ext cx="42" cy="44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7" y="5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9" y="17"/>
                </a:cxn>
                <a:cxn ang="0">
                  <a:pos x="9" y="28"/>
                </a:cxn>
                <a:cxn ang="0">
                  <a:pos x="10" y="33"/>
                </a:cxn>
                <a:cxn ang="0">
                  <a:pos x="13" y="37"/>
                </a:cxn>
                <a:cxn ang="0">
                  <a:pos x="17" y="40"/>
                </a:cxn>
                <a:cxn ang="0">
                  <a:pos x="21" y="41"/>
                </a:cxn>
                <a:cxn ang="0">
                  <a:pos x="27" y="39"/>
                </a:cxn>
                <a:cxn ang="0">
                  <a:pos x="31" y="35"/>
                </a:cxn>
                <a:cxn ang="0">
                  <a:pos x="33" y="30"/>
                </a:cxn>
                <a:cxn ang="0">
                  <a:pos x="34" y="23"/>
                </a:cxn>
                <a:cxn ang="0">
                  <a:pos x="33" y="17"/>
                </a:cxn>
                <a:cxn ang="0">
                  <a:pos x="32" y="12"/>
                </a:cxn>
                <a:cxn ang="0">
                  <a:pos x="29" y="7"/>
                </a:cxn>
                <a:cxn ang="0">
                  <a:pos x="26" y="5"/>
                </a:cxn>
                <a:cxn ang="0">
                  <a:pos x="21" y="4"/>
                </a:cxn>
                <a:cxn ang="0">
                  <a:pos x="21" y="0"/>
                </a:cxn>
                <a:cxn ang="0">
                  <a:pos x="28" y="1"/>
                </a:cxn>
                <a:cxn ang="0">
                  <a:pos x="32" y="3"/>
                </a:cxn>
                <a:cxn ang="0">
                  <a:pos x="37" y="6"/>
                </a:cxn>
                <a:cxn ang="0">
                  <a:pos x="41" y="14"/>
                </a:cxn>
                <a:cxn ang="0">
                  <a:pos x="42" y="22"/>
                </a:cxn>
                <a:cxn ang="0">
                  <a:pos x="41" y="32"/>
                </a:cxn>
                <a:cxn ang="0">
                  <a:pos x="37" y="38"/>
                </a:cxn>
                <a:cxn ang="0">
                  <a:pos x="30" y="43"/>
                </a:cxn>
                <a:cxn ang="0">
                  <a:pos x="21" y="44"/>
                </a:cxn>
                <a:cxn ang="0">
                  <a:pos x="13" y="43"/>
                </a:cxn>
                <a:cxn ang="0">
                  <a:pos x="6" y="38"/>
                </a:cxn>
                <a:cxn ang="0">
                  <a:pos x="2" y="32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1" y="0"/>
                </a:cxn>
              </a:cxnLst>
              <a:rect l="0" t="0" r="r" b="b"/>
              <a:pathLst>
                <a:path w="42" h="44">
                  <a:moveTo>
                    <a:pt x="21" y="4"/>
                  </a:moveTo>
                  <a:lnTo>
                    <a:pt x="17" y="5"/>
                  </a:lnTo>
                  <a:lnTo>
                    <a:pt x="13" y="7"/>
                  </a:lnTo>
                  <a:lnTo>
                    <a:pt x="11" y="12"/>
                  </a:lnTo>
                  <a:lnTo>
                    <a:pt x="9" y="17"/>
                  </a:lnTo>
                  <a:lnTo>
                    <a:pt x="9" y="28"/>
                  </a:lnTo>
                  <a:lnTo>
                    <a:pt x="10" y="33"/>
                  </a:lnTo>
                  <a:lnTo>
                    <a:pt x="13" y="37"/>
                  </a:lnTo>
                  <a:lnTo>
                    <a:pt x="17" y="40"/>
                  </a:lnTo>
                  <a:lnTo>
                    <a:pt x="21" y="41"/>
                  </a:lnTo>
                  <a:lnTo>
                    <a:pt x="27" y="39"/>
                  </a:lnTo>
                  <a:lnTo>
                    <a:pt x="31" y="35"/>
                  </a:lnTo>
                  <a:lnTo>
                    <a:pt x="33" y="30"/>
                  </a:lnTo>
                  <a:lnTo>
                    <a:pt x="34" y="23"/>
                  </a:lnTo>
                  <a:lnTo>
                    <a:pt x="33" y="17"/>
                  </a:lnTo>
                  <a:lnTo>
                    <a:pt x="32" y="12"/>
                  </a:lnTo>
                  <a:lnTo>
                    <a:pt x="29" y="7"/>
                  </a:lnTo>
                  <a:lnTo>
                    <a:pt x="26" y="5"/>
                  </a:lnTo>
                  <a:lnTo>
                    <a:pt x="21" y="4"/>
                  </a:lnTo>
                  <a:close/>
                  <a:moveTo>
                    <a:pt x="21" y="0"/>
                  </a:moveTo>
                  <a:lnTo>
                    <a:pt x="28" y="1"/>
                  </a:lnTo>
                  <a:lnTo>
                    <a:pt x="32" y="3"/>
                  </a:lnTo>
                  <a:lnTo>
                    <a:pt x="37" y="6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1" y="32"/>
                  </a:lnTo>
                  <a:lnTo>
                    <a:pt x="37" y="38"/>
                  </a:lnTo>
                  <a:lnTo>
                    <a:pt x="30" y="43"/>
                  </a:lnTo>
                  <a:lnTo>
                    <a:pt x="21" y="44"/>
                  </a:lnTo>
                  <a:lnTo>
                    <a:pt x="13" y="43"/>
                  </a:lnTo>
                  <a:lnTo>
                    <a:pt x="6" y="38"/>
                  </a:lnTo>
                  <a:lnTo>
                    <a:pt x="2" y="32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72" name="Freeform 532"/>
            <p:cNvSpPr>
              <a:spLocks/>
            </p:cNvSpPr>
            <p:nvPr/>
          </p:nvSpPr>
          <p:spPr bwMode="auto">
            <a:xfrm>
              <a:off x="5060" y="2556"/>
              <a:ext cx="46" cy="4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22"/>
                </a:cxn>
                <a:cxn ang="0">
                  <a:pos x="16" y="28"/>
                </a:cxn>
                <a:cxn ang="0">
                  <a:pos x="18" y="33"/>
                </a:cxn>
                <a:cxn ang="0">
                  <a:pos x="22" y="36"/>
                </a:cxn>
                <a:cxn ang="0">
                  <a:pos x="27" y="37"/>
                </a:cxn>
                <a:cxn ang="0">
                  <a:pos x="31" y="36"/>
                </a:cxn>
                <a:cxn ang="0">
                  <a:pos x="35" y="34"/>
                </a:cxn>
                <a:cxn ang="0">
                  <a:pos x="37" y="31"/>
                </a:cxn>
                <a:cxn ang="0">
                  <a:pos x="38" y="29"/>
                </a:cxn>
                <a:cxn ang="0">
                  <a:pos x="38" y="26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6" y="5"/>
                </a:cxn>
                <a:cxn ang="0">
                  <a:pos x="35" y="4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46" y="0"/>
                </a:cxn>
                <a:cxn ang="0">
                  <a:pos x="46" y="26"/>
                </a:cxn>
                <a:cxn ang="0">
                  <a:pos x="45" y="31"/>
                </a:cxn>
                <a:cxn ang="0">
                  <a:pos x="43" y="36"/>
                </a:cxn>
                <a:cxn ang="0">
                  <a:pos x="39" y="39"/>
                </a:cxn>
                <a:cxn ang="0">
                  <a:pos x="34" y="42"/>
                </a:cxn>
                <a:cxn ang="0">
                  <a:pos x="28" y="43"/>
                </a:cxn>
                <a:cxn ang="0">
                  <a:pos x="19" y="41"/>
                </a:cxn>
                <a:cxn ang="0">
                  <a:pos x="13" y="38"/>
                </a:cxn>
                <a:cxn ang="0">
                  <a:pos x="10" y="33"/>
                </a:cxn>
                <a:cxn ang="0">
                  <a:pos x="9" y="28"/>
                </a:cxn>
                <a:cxn ang="0">
                  <a:pos x="8" y="20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6" y="0"/>
                </a:cxn>
              </a:cxnLst>
              <a:rect l="0" t="0" r="r" b="b"/>
              <a:pathLst>
                <a:path w="46" h="43">
                  <a:moveTo>
                    <a:pt x="16" y="0"/>
                  </a:moveTo>
                  <a:lnTo>
                    <a:pt x="16" y="22"/>
                  </a:lnTo>
                  <a:lnTo>
                    <a:pt x="16" y="28"/>
                  </a:lnTo>
                  <a:lnTo>
                    <a:pt x="18" y="33"/>
                  </a:lnTo>
                  <a:lnTo>
                    <a:pt x="22" y="36"/>
                  </a:lnTo>
                  <a:lnTo>
                    <a:pt x="27" y="37"/>
                  </a:lnTo>
                  <a:lnTo>
                    <a:pt x="31" y="36"/>
                  </a:lnTo>
                  <a:lnTo>
                    <a:pt x="35" y="34"/>
                  </a:lnTo>
                  <a:lnTo>
                    <a:pt x="37" y="31"/>
                  </a:lnTo>
                  <a:lnTo>
                    <a:pt x="38" y="29"/>
                  </a:lnTo>
                  <a:lnTo>
                    <a:pt x="38" y="26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46" y="0"/>
                  </a:lnTo>
                  <a:lnTo>
                    <a:pt x="46" y="26"/>
                  </a:lnTo>
                  <a:lnTo>
                    <a:pt x="45" y="31"/>
                  </a:lnTo>
                  <a:lnTo>
                    <a:pt x="43" y="36"/>
                  </a:lnTo>
                  <a:lnTo>
                    <a:pt x="39" y="39"/>
                  </a:lnTo>
                  <a:lnTo>
                    <a:pt x="34" y="42"/>
                  </a:lnTo>
                  <a:lnTo>
                    <a:pt x="28" y="43"/>
                  </a:lnTo>
                  <a:lnTo>
                    <a:pt x="19" y="41"/>
                  </a:lnTo>
                  <a:lnTo>
                    <a:pt x="13" y="38"/>
                  </a:lnTo>
                  <a:lnTo>
                    <a:pt x="10" y="33"/>
                  </a:lnTo>
                  <a:lnTo>
                    <a:pt x="9" y="28"/>
                  </a:lnTo>
                  <a:lnTo>
                    <a:pt x="8" y="20"/>
                  </a:lnTo>
                  <a:lnTo>
                    <a:pt x="8" y="7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10773" name="Picture 533"/>
            <p:cNvPicPr>
              <a:picLocks noChangeAspect="1" noChangeArrowheads="1"/>
            </p:cNvPicPr>
            <p:nvPr/>
          </p:nvPicPr>
          <p:blipFill>
            <a:blip r:embed="rId56" cstate="print"/>
            <a:srcRect/>
            <a:stretch>
              <a:fillRect/>
            </a:stretch>
          </p:blipFill>
          <p:spPr bwMode="auto">
            <a:xfrm>
              <a:off x="5629" y="2513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774" name="Picture 534"/>
            <p:cNvPicPr>
              <a:picLocks noChangeAspect="1" noChangeArrowheads="1"/>
            </p:cNvPicPr>
            <p:nvPr/>
          </p:nvPicPr>
          <p:blipFill>
            <a:blip r:embed="rId57" cstate="print"/>
            <a:srcRect/>
            <a:stretch>
              <a:fillRect/>
            </a:stretch>
          </p:blipFill>
          <p:spPr bwMode="auto">
            <a:xfrm>
              <a:off x="5629" y="2513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775" name="Picture 535"/>
            <p:cNvPicPr>
              <a:picLocks noChangeAspect="1" noChangeArrowheads="1"/>
            </p:cNvPicPr>
            <p:nvPr/>
          </p:nvPicPr>
          <p:blipFill>
            <a:blip r:embed="rId58" cstate="print"/>
            <a:srcRect/>
            <a:stretch>
              <a:fillRect/>
            </a:stretch>
          </p:blipFill>
          <p:spPr bwMode="auto">
            <a:xfrm>
              <a:off x="3662" y="2632"/>
              <a:ext cx="1972" cy="6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776" name="Picture 536"/>
            <p:cNvPicPr>
              <a:picLocks noChangeAspect="1" noChangeArrowheads="1"/>
            </p:cNvPicPr>
            <p:nvPr/>
          </p:nvPicPr>
          <p:blipFill>
            <a:blip r:embed="rId59" cstate="print"/>
            <a:srcRect/>
            <a:stretch>
              <a:fillRect/>
            </a:stretch>
          </p:blipFill>
          <p:spPr bwMode="auto">
            <a:xfrm>
              <a:off x="3662" y="2632"/>
              <a:ext cx="1972" cy="6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777" name="Picture 537"/>
            <p:cNvPicPr>
              <a:picLocks noChangeAspect="1" noChangeArrowheads="1"/>
            </p:cNvPicPr>
            <p:nvPr/>
          </p:nvPicPr>
          <p:blipFill>
            <a:blip r:embed="rId60" cstate="print"/>
            <a:srcRect/>
            <a:stretch>
              <a:fillRect/>
            </a:stretch>
          </p:blipFill>
          <p:spPr bwMode="auto">
            <a:xfrm>
              <a:off x="3659" y="2636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778" name="Picture 538"/>
            <p:cNvPicPr>
              <a:picLocks noChangeAspect="1" noChangeArrowheads="1"/>
            </p:cNvPicPr>
            <p:nvPr/>
          </p:nvPicPr>
          <p:blipFill>
            <a:blip r:embed="rId61" cstate="print"/>
            <a:srcRect/>
            <a:stretch>
              <a:fillRect/>
            </a:stretch>
          </p:blipFill>
          <p:spPr bwMode="auto">
            <a:xfrm>
              <a:off x="3659" y="2636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sp>
          <p:nvSpPr>
            <p:cNvPr id="10779" name="Freeform 539"/>
            <p:cNvSpPr>
              <a:spLocks/>
            </p:cNvSpPr>
            <p:nvPr/>
          </p:nvSpPr>
          <p:spPr bwMode="auto">
            <a:xfrm>
              <a:off x="3724" y="2678"/>
              <a:ext cx="47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0"/>
                </a:cxn>
                <a:cxn ang="0">
                  <a:pos x="20" y="3"/>
                </a:cxn>
                <a:cxn ang="0">
                  <a:pos x="19" y="3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6"/>
                </a:cxn>
                <a:cxn ang="0">
                  <a:pos x="15" y="7"/>
                </a:cxn>
                <a:cxn ang="0">
                  <a:pos x="16" y="9"/>
                </a:cxn>
                <a:cxn ang="0">
                  <a:pos x="25" y="35"/>
                </a:cxn>
                <a:cxn ang="0">
                  <a:pos x="35" y="11"/>
                </a:cxn>
                <a:cxn ang="0">
                  <a:pos x="35" y="9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30" y="3"/>
                </a:cxn>
                <a:cxn ang="0">
                  <a:pos x="30" y="0"/>
                </a:cxn>
                <a:cxn ang="0">
                  <a:pos x="47" y="0"/>
                </a:cxn>
                <a:cxn ang="0">
                  <a:pos x="47" y="3"/>
                </a:cxn>
                <a:cxn ang="0">
                  <a:pos x="45" y="4"/>
                </a:cxn>
                <a:cxn ang="0">
                  <a:pos x="43" y="6"/>
                </a:cxn>
                <a:cxn ang="0">
                  <a:pos x="41" y="8"/>
                </a:cxn>
                <a:cxn ang="0">
                  <a:pos x="39" y="11"/>
                </a:cxn>
                <a:cxn ang="0">
                  <a:pos x="25" y="42"/>
                </a:cxn>
                <a:cxn ang="0">
                  <a:pos x="20" y="42"/>
                </a:cxn>
                <a:cxn ang="0">
                  <a:pos x="6" y="9"/>
                </a:cxn>
                <a:cxn ang="0">
                  <a:pos x="6" y="6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7" h="42">
                  <a:moveTo>
                    <a:pt x="0" y="0"/>
                  </a:moveTo>
                  <a:lnTo>
                    <a:pt x="20" y="0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25" y="35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30" y="0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3" y="6"/>
                  </a:lnTo>
                  <a:lnTo>
                    <a:pt x="41" y="8"/>
                  </a:lnTo>
                  <a:lnTo>
                    <a:pt x="39" y="11"/>
                  </a:lnTo>
                  <a:lnTo>
                    <a:pt x="25" y="42"/>
                  </a:lnTo>
                  <a:lnTo>
                    <a:pt x="20" y="42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80" name="Freeform 540"/>
            <p:cNvSpPr>
              <a:spLocks noEditPoints="1"/>
            </p:cNvSpPr>
            <p:nvPr/>
          </p:nvSpPr>
          <p:spPr bwMode="auto">
            <a:xfrm>
              <a:off x="3772" y="2663"/>
              <a:ext cx="23" cy="57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16" y="15"/>
                </a:cxn>
                <a:cxn ang="0">
                  <a:pos x="16" y="50"/>
                </a:cxn>
                <a:cxn ang="0">
                  <a:pos x="17" y="52"/>
                </a:cxn>
                <a:cxn ang="0">
                  <a:pos x="18" y="53"/>
                </a:cxn>
                <a:cxn ang="0">
                  <a:pos x="20" y="54"/>
                </a:cxn>
                <a:cxn ang="0">
                  <a:pos x="22" y="54"/>
                </a:cxn>
                <a:cxn ang="0">
                  <a:pos x="23" y="55"/>
                </a:cxn>
                <a:cxn ang="0">
                  <a:pos x="23" y="57"/>
                </a:cxn>
                <a:cxn ang="0">
                  <a:pos x="0" y="57"/>
                </a:cxn>
                <a:cxn ang="0">
                  <a:pos x="0" y="55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7" y="52"/>
                </a:cxn>
                <a:cxn ang="0">
                  <a:pos x="7" y="50"/>
                </a:cxn>
                <a:cxn ang="0">
                  <a:pos x="7" y="24"/>
                </a:cxn>
                <a:cxn ang="0">
                  <a:pos x="7" y="22"/>
                </a:cxn>
                <a:cxn ang="0">
                  <a:pos x="6" y="21"/>
                </a:cxn>
                <a:cxn ang="0">
                  <a:pos x="4" y="20"/>
                </a:cxn>
                <a:cxn ang="0">
                  <a:pos x="2" y="19"/>
                </a:cxn>
                <a:cxn ang="0">
                  <a:pos x="0" y="19"/>
                </a:cxn>
                <a:cxn ang="0">
                  <a:pos x="0" y="16"/>
                </a:cxn>
                <a:cxn ang="0">
                  <a:pos x="13" y="15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7" y="5"/>
                </a:cxn>
                <a:cxn ang="0">
                  <a:pos x="17" y="8"/>
                </a:cxn>
                <a:cxn ang="0">
                  <a:pos x="14" y="10"/>
                </a:cxn>
                <a:cxn ang="0">
                  <a:pos x="12" y="11"/>
                </a:cxn>
                <a:cxn ang="0">
                  <a:pos x="10" y="10"/>
                </a:cxn>
                <a:cxn ang="0">
                  <a:pos x="8" y="9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8" y="2"/>
                </a:cxn>
                <a:cxn ang="0">
                  <a:pos x="12" y="0"/>
                </a:cxn>
              </a:cxnLst>
              <a:rect l="0" t="0" r="r" b="b"/>
              <a:pathLst>
                <a:path w="23" h="57">
                  <a:moveTo>
                    <a:pt x="13" y="15"/>
                  </a:moveTo>
                  <a:lnTo>
                    <a:pt x="16" y="15"/>
                  </a:lnTo>
                  <a:lnTo>
                    <a:pt x="16" y="50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3" y="55"/>
                  </a:lnTo>
                  <a:lnTo>
                    <a:pt x="23" y="57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3" y="15"/>
                  </a:lnTo>
                  <a:close/>
                  <a:moveTo>
                    <a:pt x="12" y="0"/>
                  </a:moveTo>
                  <a:lnTo>
                    <a:pt x="14" y="0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8" y="9"/>
                  </a:lnTo>
                  <a:lnTo>
                    <a:pt x="7" y="5"/>
                  </a:lnTo>
                  <a:lnTo>
                    <a:pt x="7" y="3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81" name="Freeform 541"/>
            <p:cNvSpPr>
              <a:spLocks noEditPoints="1"/>
            </p:cNvSpPr>
            <p:nvPr/>
          </p:nvSpPr>
          <p:spPr bwMode="auto">
            <a:xfrm>
              <a:off x="3800" y="2658"/>
              <a:ext cx="48" cy="63"/>
            </a:xfrm>
            <a:custGeom>
              <a:avLst/>
              <a:gdLst/>
              <a:ahLst/>
              <a:cxnLst>
                <a:cxn ang="0">
                  <a:pos x="21" y="23"/>
                </a:cxn>
                <a:cxn ang="0">
                  <a:pos x="17" y="24"/>
                </a:cxn>
                <a:cxn ang="0">
                  <a:pos x="13" y="26"/>
                </a:cxn>
                <a:cxn ang="0">
                  <a:pos x="11" y="30"/>
                </a:cxn>
                <a:cxn ang="0">
                  <a:pos x="9" y="35"/>
                </a:cxn>
                <a:cxn ang="0">
                  <a:pos x="8" y="41"/>
                </a:cxn>
                <a:cxn ang="0">
                  <a:pos x="9" y="47"/>
                </a:cxn>
                <a:cxn ang="0">
                  <a:pos x="11" y="52"/>
                </a:cxn>
                <a:cxn ang="0">
                  <a:pos x="12" y="55"/>
                </a:cxn>
                <a:cxn ang="0">
                  <a:pos x="14" y="57"/>
                </a:cxn>
                <a:cxn ang="0">
                  <a:pos x="16" y="58"/>
                </a:cxn>
                <a:cxn ang="0">
                  <a:pos x="21" y="59"/>
                </a:cxn>
                <a:cxn ang="0">
                  <a:pos x="27" y="57"/>
                </a:cxn>
                <a:cxn ang="0">
                  <a:pos x="33" y="52"/>
                </a:cxn>
                <a:cxn ang="0">
                  <a:pos x="33" y="28"/>
                </a:cxn>
                <a:cxn ang="0">
                  <a:pos x="27" y="24"/>
                </a:cxn>
                <a:cxn ang="0">
                  <a:pos x="21" y="23"/>
                </a:cxn>
                <a:cxn ang="0">
                  <a:pos x="38" y="0"/>
                </a:cxn>
                <a:cxn ang="0">
                  <a:pos x="41" y="0"/>
                </a:cxn>
                <a:cxn ang="0">
                  <a:pos x="41" y="55"/>
                </a:cxn>
                <a:cxn ang="0">
                  <a:pos x="42" y="56"/>
                </a:cxn>
                <a:cxn ang="0">
                  <a:pos x="43" y="58"/>
                </a:cxn>
                <a:cxn ang="0">
                  <a:pos x="44" y="58"/>
                </a:cxn>
                <a:cxn ang="0">
                  <a:pos x="48" y="60"/>
                </a:cxn>
                <a:cxn ang="0">
                  <a:pos x="48" y="62"/>
                </a:cxn>
                <a:cxn ang="0">
                  <a:pos x="33" y="62"/>
                </a:cxn>
                <a:cxn ang="0">
                  <a:pos x="33" y="57"/>
                </a:cxn>
                <a:cxn ang="0">
                  <a:pos x="26" y="62"/>
                </a:cxn>
                <a:cxn ang="0">
                  <a:pos x="18" y="63"/>
                </a:cxn>
                <a:cxn ang="0">
                  <a:pos x="12" y="62"/>
                </a:cxn>
                <a:cxn ang="0">
                  <a:pos x="6" y="58"/>
                </a:cxn>
                <a:cxn ang="0">
                  <a:pos x="3" y="54"/>
                </a:cxn>
                <a:cxn ang="0">
                  <a:pos x="0" y="48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3" y="28"/>
                </a:cxn>
                <a:cxn ang="0">
                  <a:pos x="7" y="23"/>
                </a:cxn>
                <a:cxn ang="0">
                  <a:pos x="12" y="20"/>
                </a:cxn>
                <a:cxn ang="0">
                  <a:pos x="19" y="19"/>
                </a:cxn>
                <a:cxn ang="0">
                  <a:pos x="26" y="20"/>
                </a:cxn>
                <a:cxn ang="0">
                  <a:pos x="33" y="24"/>
                </a:cxn>
                <a:cxn ang="0">
                  <a:pos x="33" y="10"/>
                </a:cxn>
                <a:cxn ang="0">
                  <a:pos x="31" y="7"/>
                </a:cxn>
                <a:cxn ang="0">
                  <a:pos x="27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32" y="2"/>
                </a:cxn>
                <a:cxn ang="0">
                  <a:pos x="38" y="0"/>
                </a:cxn>
              </a:cxnLst>
              <a:rect l="0" t="0" r="r" b="b"/>
              <a:pathLst>
                <a:path w="48" h="63">
                  <a:moveTo>
                    <a:pt x="21" y="23"/>
                  </a:moveTo>
                  <a:lnTo>
                    <a:pt x="17" y="24"/>
                  </a:lnTo>
                  <a:lnTo>
                    <a:pt x="13" y="26"/>
                  </a:lnTo>
                  <a:lnTo>
                    <a:pt x="11" y="30"/>
                  </a:lnTo>
                  <a:lnTo>
                    <a:pt x="9" y="35"/>
                  </a:lnTo>
                  <a:lnTo>
                    <a:pt x="8" y="41"/>
                  </a:lnTo>
                  <a:lnTo>
                    <a:pt x="9" y="47"/>
                  </a:lnTo>
                  <a:lnTo>
                    <a:pt x="11" y="52"/>
                  </a:lnTo>
                  <a:lnTo>
                    <a:pt x="12" y="55"/>
                  </a:lnTo>
                  <a:lnTo>
                    <a:pt x="14" y="57"/>
                  </a:lnTo>
                  <a:lnTo>
                    <a:pt x="16" y="58"/>
                  </a:lnTo>
                  <a:lnTo>
                    <a:pt x="21" y="59"/>
                  </a:lnTo>
                  <a:lnTo>
                    <a:pt x="27" y="57"/>
                  </a:lnTo>
                  <a:lnTo>
                    <a:pt x="33" y="52"/>
                  </a:lnTo>
                  <a:lnTo>
                    <a:pt x="33" y="28"/>
                  </a:lnTo>
                  <a:lnTo>
                    <a:pt x="27" y="24"/>
                  </a:lnTo>
                  <a:lnTo>
                    <a:pt x="21" y="23"/>
                  </a:lnTo>
                  <a:close/>
                  <a:moveTo>
                    <a:pt x="38" y="0"/>
                  </a:moveTo>
                  <a:lnTo>
                    <a:pt x="41" y="0"/>
                  </a:lnTo>
                  <a:lnTo>
                    <a:pt x="41" y="55"/>
                  </a:lnTo>
                  <a:lnTo>
                    <a:pt x="42" y="56"/>
                  </a:lnTo>
                  <a:lnTo>
                    <a:pt x="43" y="58"/>
                  </a:lnTo>
                  <a:lnTo>
                    <a:pt x="44" y="58"/>
                  </a:lnTo>
                  <a:lnTo>
                    <a:pt x="48" y="60"/>
                  </a:lnTo>
                  <a:lnTo>
                    <a:pt x="48" y="62"/>
                  </a:lnTo>
                  <a:lnTo>
                    <a:pt x="33" y="62"/>
                  </a:lnTo>
                  <a:lnTo>
                    <a:pt x="33" y="57"/>
                  </a:lnTo>
                  <a:lnTo>
                    <a:pt x="26" y="62"/>
                  </a:lnTo>
                  <a:lnTo>
                    <a:pt x="18" y="63"/>
                  </a:lnTo>
                  <a:lnTo>
                    <a:pt x="12" y="62"/>
                  </a:lnTo>
                  <a:lnTo>
                    <a:pt x="6" y="58"/>
                  </a:lnTo>
                  <a:lnTo>
                    <a:pt x="3" y="54"/>
                  </a:lnTo>
                  <a:lnTo>
                    <a:pt x="0" y="48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3" y="28"/>
                  </a:lnTo>
                  <a:lnTo>
                    <a:pt x="7" y="23"/>
                  </a:lnTo>
                  <a:lnTo>
                    <a:pt x="12" y="20"/>
                  </a:lnTo>
                  <a:lnTo>
                    <a:pt x="19" y="19"/>
                  </a:lnTo>
                  <a:lnTo>
                    <a:pt x="26" y="20"/>
                  </a:lnTo>
                  <a:lnTo>
                    <a:pt x="33" y="24"/>
                  </a:lnTo>
                  <a:lnTo>
                    <a:pt x="33" y="10"/>
                  </a:lnTo>
                  <a:lnTo>
                    <a:pt x="31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32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82" name="Freeform 542"/>
            <p:cNvSpPr>
              <a:spLocks noEditPoints="1"/>
            </p:cNvSpPr>
            <p:nvPr/>
          </p:nvSpPr>
          <p:spPr bwMode="auto">
            <a:xfrm>
              <a:off x="3853" y="2677"/>
              <a:ext cx="39" cy="44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5" y="5"/>
                </a:cxn>
                <a:cxn ang="0">
                  <a:pos x="12" y="9"/>
                </a:cxn>
                <a:cxn ang="0">
                  <a:pos x="10" y="15"/>
                </a:cxn>
                <a:cxn ang="0">
                  <a:pos x="31" y="15"/>
                </a:cxn>
                <a:cxn ang="0">
                  <a:pos x="29" y="9"/>
                </a:cxn>
                <a:cxn ang="0">
                  <a:pos x="26" y="5"/>
                </a:cxn>
                <a:cxn ang="0">
                  <a:pos x="20" y="4"/>
                </a:cxn>
                <a:cxn ang="0">
                  <a:pos x="21" y="0"/>
                </a:cxn>
                <a:cxn ang="0">
                  <a:pos x="28" y="1"/>
                </a:cxn>
                <a:cxn ang="0">
                  <a:pos x="34" y="5"/>
                </a:cxn>
                <a:cxn ang="0">
                  <a:pos x="38" y="10"/>
                </a:cxn>
                <a:cxn ang="0">
                  <a:pos x="39" y="18"/>
                </a:cxn>
                <a:cxn ang="0">
                  <a:pos x="9" y="18"/>
                </a:cxn>
                <a:cxn ang="0">
                  <a:pos x="10" y="26"/>
                </a:cxn>
                <a:cxn ang="0">
                  <a:pos x="12" y="31"/>
                </a:cxn>
                <a:cxn ang="0">
                  <a:pos x="15" y="36"/>
                </a:cxn>
                <a:cxn ang="0">
                  <a:pos x="18" y="39"/>
                </a:cxn>
                <a:cxn ang="0">
                  <a:pos x="24" y="40"/>
                </a:cxn>
                <a:cxn ang="0">
                  <a:pos x="29" y="39"/>
                </a:cxn>
                <a:cxn ang="0">
                  <a:pos x="33" y="36"/>
                </a:cxn>
                <a:cxn ang="0">
                  <a:pos x="37" y="31"/>
                </a:cxn>
                <a:cxn ang="0">
                  <a:pos x="39" y="33"/>
                </a:cxn>
                <a:cxn ang="0">
                  <a:pos x="35" y="39"/>
                </a:cxn>
                <a:cxn ang="0">
                  <a:pos x="29" y="43"/>
                </a:cxn>
                <a:cxn ang="0">
                  <a:pos x="21" y="44"/>
                </a:cxn>
                <a:cxn ang="0">
                  <a:pos x="14" y="43"/>
                </a:cxn>
                <a:cxn ang="0">
                  <a:pos x="9" y="40"/>
                </a:cxn>
                <a:cxn ang="0">
                  <a:pos x="4" y="35"/>
                </a:cxn>
                <a:cxn ang="0">
                  <a:pos x="1" y="29"/>
                </a:cxn>
                <a:cxn ang="0">
                  <a:pos x="0" y="22"/>
                </a:cxn>
                <a:cxn ang="0">
                  <a:pos x="2" y="13"/>
                </a:cxn>
                <a:cxn ang="0">
                  <a:pos x="6" y="6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21" y="0"/>
                </a:cxn>
              </a:cxnLst>
              <a:rect l="0" t="0" r="r" b="b"/>
              <a:pathLst>
                <a:path w="39" h="44">
                  <a:moveTo>
                    <a:pt x="20" y="4"/>
                  </a:moveTo>
                  <a:lnTo>
                    <a:pt x="15" y="5"/>
                  </a:lnTo>
                  <a:lnTo>
                    <a:pt x="12" y="9"/>
                  </a:lnTo>
                  <a:lnTo>
                    <a:pt x="10" y="15"/>
                  </a:lnTo>
                  <a:lnTo>
                    <a:pt x="31" y="15"/>
                  </a:lnTo>
                  <a:lnTo>
                    <a:pt x="29" y="9"/>
                  </a:lnTo>
                  <a:lnTo>
                    <a:pt x="26" y="5"/>
                  </a:lnTo>
                  <a:lnTo>
                    <a:pt x="20" y="4"/>
                  </a:lnTo>
                  <a:close/>
                  <a:moveTo>
                    <a:pt x="21" y="0"/>
                  </a:moveTo>
                  <a:lnTo>
                    <a:pt x="28" y="1"/>
                  </a:lnTo>
                  <a:lnTo>
                    <a:pt x="34" y="5"/>
                  </a:lnTo>
                  <a:lnTo>
                    <a:pt x="38" y="10"/>
                  </a:lnTo>
                  <a:lnTo>
                    <a:pt x="39" y="18"/>
                  </a:lnTo>
                  <a:lnTo>
                    <a:pt x="9" y="18"/>
                  </a:lnTo>
                  <a:lnTo>
                    <a:pt x="10" y="26"/>
                  </a:lnTo>
                  <a:lnTo>
                    <a:pt x="12" y="31"/>
                  </a:lnTo>
                  <a:lnTo>
                    <a:pt x="15" y="36"/>
                  </a:lnTo>
                  <a:lnTo>
                    <a:pt x="18" y="39"/>
                  </a:lnTo>
                  <a:lnTo>
                    <a:pt x="24" y="40"/>
                  </a:lnTo>
                  <a:lnTo>
                    <a:pt x="29" y="39"/>
                  </a:lnTo>
                  <a:lnTo>
                    <a:pt x="33" y="36"/>
                  </a:lnTo>
                  <a:lnTo>
                    <a:pt x="37" y="31"/>
                  </a:lnTo>
                  <a:lnTo>
                    <a:pt x="39" y="33"/>
                  </a:lnTo>
                  <a:lnTo>
                    <a:pt x="35" y="39"/>
                  </a:lnTo>
                  <a:lnTo>
                    <a:pt x="29" y="43"/>
                  </a:lnTo>
                  <a:lnTo>
                    <a:pt x="21" y="44"/>
                  </a:lnTo>
                  <a:lnTo>
                    <a:pt x="14" y="43"/>
                  </a:lnTo>
                  <a:lnTo>
                    <a:pt x="9" y="40"/>
                  </a:lnTo>
                  <a:lnTo>
                    <a:pt x="4" y="35"/>
                  </a:lnTo>
                  <a:lnTo>
                    <a:pt x="1" y="29"/>
                  </a:lnTo>
                  <a:lnTo>
                    <a:pt x="0" y="22"/>
                  </a:lnTo>
                  <a:lnTo>
                    <a:pt x="2" y="13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83" name="Freeform 543"/>
            <p:cNvSpPr>
              <a:spLocks noEditPoints="1"/>
            </p:cNvSpPr>
            <p:nvPr/>
          </p:nvSpPr>
          <p:spPr bwMode="auto">
            <a:xfrm>
              <a:off x="3898" y="2677"/>
              <a:ext cx="43" cy="44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7" y="5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10" y="17"/>
                </a:cxn>
                <a:cxn ang="0">
                  <a:pos x="9" y="22"/>
                </a:cxn>
                <a:cxn ang="0">
                  <a:pos x="10" y="30"/>
                </a:cxn>
                <a:cxn ang="0">
                  <a:pos x="12" y="35"/>
                </a:cxn>
                <a:cxn ang="0">
                  <a:pos x="16" y="39"/>
                </a:cxn>
                <a:cxn ang="0">
                  <a:pos x="21" y="41"/>
                </a:cxn>
                <a:cxn ang="0">
                  <a:pos x="27" y="39"/>
                </a:cxn>
                <a:cxn ang="0">
                  <a:pos x="31" y="35"/>
                </a:cxn>
                <a:cxn ang="0">
                  <a:pos x="33" y="30"/>
                </a:cxn>
                <a:cxn ang="0">
                  <a:pos x="34" y="23"/>
                </a:cxn>
                <a:cxn ang="0">
                  <a:pos x="34" y="17"/>
                </a:cxn>
                <a:cxn ang="0">
                  <a:pos x="32" y="12"/>
                </a:cxn>
                <a:cxn ang="0">
                  <a:pos x="29" y="7"/>
                </a:cxn>
                <a:cxn ang="0">
                  <a:pos x="26" y="5"/>
                </a:cxn>
                <a:cxn ang="0">
                  <a:pos x="21" y="4"/>
                </a:cxn>
                <a:cxn ang="0">
                  <a:pos x="21" y="0"/>
                </a:cxn>
                <a:cxn ang="0">
                  <a:pos x="27" y="1"/>
                </a:cxn>
                <a:cxn ang="0">
                  <a:pos x="33" y="3"/>
                </a:cxn>
                <a:cxn ang="0">
                  <a:pos x="37" y="6"/>
                </a:cxn>
                <a:cxn ang="0">
                  <a:pos x="41" y="13"/>
                </a:cxn>
                <a:cxn ang="0">
                  <a:pos x="43" y="22"/>
                </a:cxn>
                <a:cxn ang="0">
                  <a:pos x="42" y="30"/>
                </a:cxn>
                <a:cxn ang="0">
                  <a:pos x="39" y="36"/>
                </a:cxn>
                <a:cxn ang="0">
                  <a:pos x="34" y="40"/>
                </a:cxn>
                <a:cxn ang="0">
                  <a:pos x="29" y="43"/>
                </a:cxn>
                <a:cxn ang="0">
                  <a:pos x="21" y="44"/>
                </a:cxn>
                <a:cxn ang="0">
                  <a:pos x="13" y="43"/>
                </a:cxn>
                <a:cxn ang="0">
                  <a:pos x="6" y="38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1" y="0"/>
                </a:cxn>
              </a:cxnLst>
              <a:rect l="0" t="0" r="r" b="b"/>
              <a:pathLst>
                <a:path w="43" h="44">
                  <a:moveTo>
                    <a:pt x="21" y="4"/>
                  </a:moveTo>
                  <a:lnTo>
                    <a:pt x="17" y="5"/>
                  </a:lnTo>
                  <a:lnTo>
                    <a:pt x="13" y="7"/>
                  </a:lnTo>
                  <a:lnTo>
                    <a:pt x="11" y="12"/>
                  </a:lnTo>
                  <a:lnTo>
                    <a:pt x="10" y="17"/>
                  </a:lnTo>
                  <a:lnTo>
                    <a:pt x="9" y="22"/>
                  </a:lnTo>
                  <a:lnTo>
                    <a:pt x="10" y="30"/>
                  </a:lnTo>
                  <a:lnTo>
                    <a:pt x="12" y="35"/>
                  </a:lnTo>
                  <a:lnTo>
                    <a:pt x="16" y="39"/>
                  </a:lnTo>
                  <a:lnTo>
                    <a:pt x="21" y="41"/>
                  </a:lnTo>
                  <a:lnTo>
                    <a:pt x="27" y="39"/>
                  </a:lnTo>
                  <a:lnTo>
                    <a:pt x="31" y="35"/>
                  </a:lnTo>
                  <a:lnTo>
                    <a:pt x="33" y="30"/>
                  </a:lnTo>
                  <a:lnTo>
                    <a:pt x="34" y="23"/>
                  </a:lnTo>
                  <a:lnTo>
                    <a:pt x="34" y="17"/>
                  </a:lnTo>
                  <a:lnTo>
                    <a:pt x="32" y="12"/>
                  </a:lnTo>
                  <a:lnTo>
                    <a:pt x="29" y="7"/>
                  </a:lnTo>
                  <a:lnTo>
                    <a:pt x="26" y="5"/>
                  </a:lnTo>
                  <a:lnTo>
                    <a:pt x="21" y="4"/>
                  </a:lnTo>
                  <a:close/>
                  <a:moveTo>
                    <a:pt x="21" y="0"/>
                  </a:moveTo>
                  <a:lnTo>
                    <a:pt x="27" y="1"/>
                  </a:lnTo>
                  <a:lnTo>
                    <a:pt x="33" y="3"/>
                  </a:lnTo>
                  <a:lnTo>
                    <a:pt x="37" y="6"/>
                  </a:lnTo>
                  <a:lnTo>
                    <a:pt x="41" y="13"/>
                  </a:lnTo>
                  <a:lnTo>
                    <a:pt x="43" y="22"/>
                  </a:lnTo>
                  <a:lnTo>
                    <a:pt x="42" y="30"/>
                  </a:lnTo>
                  <a:lnTo>
                    <a:pt x="39" y="36"/>
                  </a:lnTo>
                  <a:lnTo>
                    <a:pt x="34" y="40"/>
                  </a:lnTo>
                  <a:lnTo>
                    <a:pt x="29" y="43"/>
                  </a:lnTo>
                  <a:lnTo>
                    <a:pt x="21" y="44"/>
                  </a:lnTo>
                  <a:lnTo>
                    <a:pt x="13" y="43"/>
                  </a:lnTo>
                  <a:lnTo>
                    <a:pt x="6" y="38"/>
                  </a:lnTo>
                  <a:lnTo>
                    <a:pt x="2" y="31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10784" name="Picture 544"/>
            <p:cNvPicPr>
              <a:picLocks noChangeAspect="1" noChangeArrowheads="1"/>
            </p:cNvPicPr>
            <p:nvPr/>
          </p:nvPicPr>
          <p:blipFill>
            <a:blip r:embed="rId62" cstate="print"/>
            <a:srcRect/>
            <a:stretch>
              <a:fillRect/>
            </a:stretch>
          </p:blipFill>
          <p:spPr bwMode="auto">
            <a:xfrm>
              <a:off x="4255" y="2636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785" name="Picture 545"/>
            <p:cNvPicPr>
              <a:picLocks noChangeAspect="1" noChangeArrowheads="1"/>
            </p:cNvPicPr>
            <p:nvPr/>
          </p:nvPicPr>
          <p:blipFill>
            <a:blip r:embed="rId63" cstate="print"/>
            <a:srcRect/>
            <a:stretch>
              <a:fillRect/>
            </a:stretch>
          </p:blipFill>
          <p:spPr bwMode="auto">
            <a:xfrm>
              <a:off x="4255" y="2636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sp>
          <p:nvSpPr>
            <p:cNvPr id="10786" name="Freeform 546"/>
            <p:cNvSpPr>
              <a:spLocks noEditPoints="1"/>
            </p:cNvSpPr>
            <p:nvPr/>
          </p:nvSpPr>
          <p:spPr bwMode="auto">
            <a:xfrm>
              <a:off x="4323" y="2661"/>
              <a:ext cx="50" cy="59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5" y="55"/>
                </a:cxn>
                <a:cxn ang="0">
                  <a:pos x="42" y="55"/>
                </a:cxn>
                <a:cxn ang="0">
                  <a:pos x="23" y="7"/>
                </a:cxn>
                <a:cxn ang="0">
                  <a:pos x="22" y="0"/>
                </a:cxn>
                <a:cxn ang="0">
                  <a:pos x="29" y="0"/>
                </a:cxn>
                <a:cxn ang="0">
                  <a:pos x="50" y="55"/>
                </a:cxn>
                <a:cxn ang="0">
                  <a:pos x="50" y="59"/>
                </a:cxn>
                <a:cxn ang="0">
                  <a:pos x="0" y="59"/>
                </a:cxn>
                <a:cxn ang="0">
                  <a:pos x="0" y="55"/>
                </a:cxn>
                <a:cxn ang="0">
                  <a:pos x="22" y="0"/>
                </a:cxn>
              </a:cxnLst>
              <a:rect l="0" t="0" r="r" b="b"/>
              <a:pathLst>
                <a:path w="50" h="59">
                  <a:moveTo>
                    <a:pt x="23" y="7"/>
                  </a:moveTo>
                  <a:lnTo>
                    <a:pt x="5" y="55"/>
                  </a:lnTo>
                  <a:lnTo>
                    <a:pt x="42" y="55"/>
                  </a:lnTo>
                  <a:lnTo>
                    <a:pt x="23" y="7"/>
                  </a:lnTo>
                  <a:close/>
                  <a:moveTo>
                    <a:pt x="22" y="0"/>
                  </a:moveTo>
                  <a:lnTo>
                    <a:pt x="29" y="0"/>
                  </a:lnTo>
                  <a:lnTo>
                    <a:pt x="50" y="55"/>
                  </a:lnTo>
                  <a:lnTo>
                    <a:pt x="50" y="59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87" name="Freeform 547"/>
            <p:cNvSpPr>
              <a:spLocks/>
            </p:cNvSpPr>
            <p:nvPr/>
          </p:nvSpPr>
          <p:spPr bwMode="auto">
            <a:xfrm>
              <a:off x="4377" y="2678"/>
              <a:ext cx="37" cy="4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0" y="0"/>
                </a:cxn>
                <a:cxn ang="0">
                  <a:pos x="23" y="1"/>
                </a:cxn>
                <a:cxn ang="0">
                  <a:pos x="26" y="2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32" y="6"/>
                </a:cxn>
                <a:cxn ang="0">
                  <a:pos x="32" y="9"/>
                </a:cxn>
                <a:cxn ang="0">
                  <a:pos x="31" y="11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7" y="11"/>
                </a:cxn>
                <a:cxn ang="0">
                  <a:pos x="25" y="10"/>
                </a:cxn>
                <a:cxn ang="0">
                  <a:pos x="20" y="5"/>
                </a:cxn>
                <a:cxn ang="0">
                  <a:pos x="18" y="4"/>
                </a:cxn>
                <a:cxn ang="0">
                  <a:pos x="14" y="4"/>
                </a:cxn>
                <a:cxn ang="0">
                  <a:pos x="10" y="7"/>
                </a:cxn>
                <a:cxn ang="0">
                  <a:pos x="10" y="9"/>
                </a:cxn>
                <a:cxn ang="0">
                  <a:pos x="9" y="11"/>
                </a:cxn>
                <a:cxn ang="0">
                  <a:pos x="10" y="16"/>
                </a:cxn>
                <a:cxn ang="0">
                  <a:pos x="15" y="19"/>
                </a:cxn>
                <a:cxn ang="0">
                  <a:pos x="21" y="19"/>
                </a:cxn>
                <a:cxn ang="0">
                  <a:pos x="23" y="19"/>
                </a:cxn>
                <a:cxn ang="0">
                  <a:pos x="23" y="23"/>
                </a:cxn>
                <a:cxn ang="0">
                  <a:pos x="16" y="23"/>
                </a:cxn>
                <a:cxn ang="0">
                  <a:pos x="12" y="24"/>
                </a:cxn>
                <a:cxn ang="0">
                  <a:pos x="9" y="27"/>
                </a:cxn>
                <a:cxn ang="0">
                  <a:pos x="8" y="31"/>
                </a:cxn>
                <a:cxn ang="0">
                  <a:pos x="9" y="35"/>
                </a:cxn>
                <a:cxn ang="0">
                  <a:pos x="12" y="37"/>
                </a:cxn>
                <a:cxn ang="0">
                  <a:pos x="15" y="38"/>
                </a:cxn>
                <a:cxn ang="0">
                  <a:pos x="19" y="39"/>
                </a:cxn>
                <a:cxn ang="0">
                  <a:pos x="24" y="38"/>
                </a:cxn>
                <a:cxn ang="0">
                  <a:pos x="30" y="35"/>
                </a:cxn>
                <a:cxn ang="0">
                  <a:pos x="35" y="30"/>
                </a:cxn>
                <a:cxn ang="0">
                  <a:pos x="37" y="32"/>
                </a:cxn>
                <a:cxn ang="0">
                  <a:pos x="35" y="36"/>
                </a:cxn>
                <a:cxn ang="0">
                  <a:pos x="32" y="38"/>
                </a:cxn>
                <a:cxn ang="0">
                  <a:pos x="29" y="40"/>
                </a:cxn>
                <a:cxn ang="0">
                  <a:pos x="24" y="43"/>
                </a:cxn>
                <a:cxn ang="0">
                  <a:pos x="17" y="43"/>
                </a:cxn>
                <a:cxn ang="0">
                  <a:pos x="11" y="43"/>
                </a:cxn>
                <a:cxn ang="0">
                  <a:pos x="5" y="40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5" y="23"/>
                </a:cxn>
                <a:cxn ang="0">
                  <a:pos x="12" y="21"/>
                </a:cxn>
                <a:cxn ang="0">
                  <a:pos x="6" y="18"/>
                </a:cxn>
                <a:cxn ang="0">
                  <a:pos x="2" y="15"/>
                </a:cxn>
                <a:cxn ang="0">
                  <a:pos x="1" y="11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1" y="1"/>
                </a:cxn>
                <a:cxn ang="0">
                  <a:pos x="17" y="0"/>
                </a:cxn>
              </a:cxnLst>
              <a:rect l="0" t="0" r="r" b="b"/>
              <a:pathLst>
                <a:path w="37" h="43">
                  <a:moveTo>
                    <a:pt x="17" y="0"/>
                  </a:moveTo>
                  <a:lnTo>
                    <a:pt x="20" y="0"/>
                  </a:lnTo>
                  <a:lnTo>
                    <a:pt x="23" y="1"/>
                  </a:lnTo>
                  <a:lnTo>
                    <a:pt x="26" y="2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6"/>
                  </a:lnTo>
                  <a:lnTo>
                    <a:pt x="32" y="9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0" y="5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10" y="16"/>
                  </a:lnTo>
                  <a:lnTo>
                    <a:pt x="15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3"/>
                  </a:lnTo>
                  <a:lnTo>
                    <a:pt x="16" y="23"/>
                  </a:lnTo>
                  <a:lnTo>
                    <a:pt x="12" y="24"/>
                  </a:lnTo>
                  <a:lnTo>
                    <a:pt x="9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2" y="37"/>
                  </a:lnTo>
                  <a:lnTo>
                    <a:pt x="15" y="38"/>
                  </a:lnTo>
                  <a:lnTo>
                    <a:pt x="19" y="39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32"/>
                  </a:lnTo>
                  <a:lnTo>
                    <a:pt x="35" y="36"/>
                  </a:lnTo>
                  <a:lnTo>
                    <a:pt x="32" y="38"/>
                  </a:lnTo>
                  <a:lnTo>
                    <a:pt x="29" y="40"/>
                  </a:lnTo>
                  <a:lnTo>
                    <a:pt x="24" y="43"/>
                  </a:lnTo>
                  <a:lnTo>
                    <a:pt x="17" y="43"/>
                  </a:lnTo>
                  <a:lnTo>
                    <a:pt x="11" y="43"/>
                  </a:lnTo>
                  <a:lnTo>
                    <a:pt x="5" y="40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5" y="23"/>
                  </a:lnTo>
                  <a:lnTo>
                    <a:pt x="12" y="21"/>
                  </a:lnTo>
                  <a:lnTo>
                    <a:pt x="6" y="18"/>
                  </a:lnTo>
                  <a:lnTo>
                    <a:pt x="2" y="15"/>
                  </a:lnTo>
                  <a:lnTo>
                    <a:pt x="1" y="11"/>
                  </a:lnTo>
                  <a:lnTo>
                    <a:pt x="3" y="6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88" name="Freeform 548"/>
            <p:cNvSpPr>
              <a:spLocks noEditPoints="1"/>
            </p:cNvSpPr>
            <p:nvPr/>
          </p:nvSpPr>
          <p:spPr bwMode="auto">
            <a:xfrm>
              <a:off x="4418" y="2658"/>
              <a:ext cx="42" cy="63"/>
            </a:xfrm>
            <a:custGeom>
              <a:avLst/>
              <a:gdLst/>
              <a:ahLst/>
              <a:cxnLst>
                <a:cxn ang="0">
                  <a:pos x="17" y="25"/>
                </a:cxn>
                <a:cxn ang="0">
                  <a:pos x="10" y="32"/>
                </a:cxn>
                <a:cxn ang="0">
                  <a:pos x="9" y="42"/>
                </a:cxn>
                <a:cxn ang="0">
                  <a:pos x="12" y="54"/>
                </a:cxn>
                <a:cxn ang="0">
                  <a:pos x="21" y="59"/>
                </a:cxn>
                <a:cxn ang="0">
                  <a:pos x="29" y="56"/>
                </a:cxn>
                <a:cxn ang="0">
                  <a:pos x="33" y="47"/>
                </a:cxn>
                <a:cxn ang="0">
                  <a:pos x="33" y="35"/>
                </a:cxn>
                <a:cxn ang="0">
                  <a:pos x="26" y="26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3" y="3"/>
                </a:cxn>
                <a:cxn ang="0">
                  <a:pos x="36" y="6"/>
                </a:cxn>
                <a:cxn ang="0">
                  <a:pos x="36" y="10"/>
                </a:cxn>
                <a:cxn ang="0">
                  <a:pos x="32" y="12"/>
                </a:cxn>
                <a:cxn ang="0">
                  <a:pos x="26" y="6"/>
                </a:cxn>
                <a:cxn ang="0">
                  <a:pos x="23" y="4"/>
                </a:cxn>
                <a:cxn ang="0">
                  <a:pos x="15" y="7"/>
                </a:cxn>
                <a:cxn ang="0">
                  <a:pos x="13" y="10"/>
                </a:cxn>
                <a:cxn ang="0">
                  <a:pos x="17" y="18"/>
                </a:cxn>
                <a:cxn ang="0">
                  <a:pos x="23" y="20"/>
                </a:cxn>
                <a:cxn ang="0">
                  <a:pos x="32" y="23"/>
                </a:cxn>
                <a:cxn ang="0">
                  <a:pos x="40" y="34"/>
                </a:cxn>
                <a:cxn ang="0">
                  <a:pos x="41" y="49"/>
                </a:cxn>
                <a:cxn ang="0">
                  <a:pos x="34" y="60"/>
                </a:cxn>
                <a:cxn ang="0">
                  <a:pos x="21" y="63"/>
                </a:cxn>
                <a:cxn ang="0">
                  <a:pos x="8" y="60"/>
                </a:cxn>
                <a:cxn ang="0">
                  <a:pos x="1" y="49"/>
                </a:cxn>
                <a:cxn ang="0">
                  <a:pos x="2" y="34"/>
                </a:cxn>
                <a:cxn ang="0">
                  <a:pos x="15" y="22"/>
                </a:cxn>
                <a:cxn ang="0">
                  <a:pos x="6" y="16"/>
                </a:cxn>
                <a:cxn ang="0">
                  <a:pos x="6" y="7"/>
                </a:cxn>
                <a:cxn ang="0">
                  <a:pos x="15" y="0"/>
                </a:cxn>
              </a:cxnLst>
              <a:rect l="0" t="0" r="r" b="b"/>
              <a:pathLst>
                <a:path w="42" h="63">
                  <a:moveTo>
                    <a:pt x="21" y="24"/>
                  </a:moveTo>
                  <a:lnTo>
                    <a:pt x="17" y="25"/>
                  </a:lnTo>
                  <a:lnTo>
                    <a:pt x="13" y="28"/>
                  </a:lnTo>
                  <a:lnTo>
                    <a:pt x="10" y="32"/>
                  </a:lnTo>
                  <a:lnTo>
                    <a:pt x="9" y="36"/>
                  </a:lnTo>
                  <a:lnTo>
                    <a:pt x="9" y="42"/>
                  </a:lnTo>
                  <a:lnTo>
                    <a:pt x="9" y="49"/>
                  </a:lnTo>
                  <a:lnTo>
                    <a:pt x="12" y="54"/>
                  </a:lnTo>
                  <a:lnTo>
                    <a:pt x="15" y="58"/>
                  </a:lnTo>
                  <a:lnTo>
                    <a:pt x="21" y="59"/>
                  </a:lnTo>
                  <a:lnTo>
                    <a:pt x="26" y="58"/>
                  </a:lnTo>
                  <a:lnTo>
                    <a:pt x="29" y="56"/>
                  </a:lnTo>
                  <a:lnTo>
                    <a:pt x="32" y="52"/>
                  </a:lnTo>
                  <a:lnTo>
                    <a:pt x="33" y="47"/>
                  </a:lnTo>
                  <a:lnTo>
                    <a:pt x="34" y="42"/>
                  </a:lnTo>
                  <a:lnTo>
                    <a:pt x="33" y="35"/>
                  </a:lnTo>
                  <a:lnTo>
                    <a:pt x="31" y="29"/>
                  </a:lnTo>
                  <a:lnTo>
                    <a:pt x="26" y="26"/>
                  </a:lnTo>
                  <a:lnTo>
                    <a:pt x="21" y="24"/>
                  </a:lnTo>
                  <a:close/>
                  <a:moveTo>
                    <a:pt x="21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4"/>
                  </a:lnTo>
                  <a:lnTo>
                    <a:pt x="17" y="18"/>
                  </a:lnTo>
                  <a:lnTo>
                    <a:pt x="20" y="19"/>
                  </a:lnTo>
                  <a:lnTo>
                    <a:pt x="23" y="20"/>
                  </a:lnTo>
                  <a:lnTo>
                    <a:pt x="28" y="21"/>
                  </a:lnTo>
                  <a:lnTo>
                    <a:pt x="32" y="23"/>
                  </a:lnTo>
                  <a:lnTo>
                    <a:pt x="37" y="28"/>
                  </a:lnTo>
                  <a:lnTo>
                    <a:pt x="40" y="34"/>
                  </a:lnTo>
                  <a:lnTo>
                    <a:pt x="42" y="42"/>
                  </a:lnTo>
                  <a:lnTo>
                    <a:pt x="41" y="49"/>
                  </a:lnTo>
                  <a:lnTo>
                    <a:pt x="38" y="55"/>
                  </a:lnTo>
                  <a:lnTo>
                    <a:pt x="34" y="60"/>
                  </a:lnTo>
                  <a:lnTo>
                    <a:pt x="28" y="62"/>
                  </a:lnTo>
                  <a:lnTo>
                    <a:pt x="21" y="63"/>
                  </a:lnTo>
                  <a:lnTo>
                    <a:pt x="13" y="62"/>
                  </a:lnTo>
                  <a:lnTo>
                    <a:pt x="8" y="60"/>
                  </a:lnTo>
                  <a:lnTo>
                    <a:pt x="4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4"/>
                  </a:lnTo>
                  <a:lnTo>
                    <a:pt x="7" y="27"/>
                  </a:lnTo>
                  <a:lnTo>
                    <a:pt x="15" y="22"/>
                  </a:lnTo>
                  <a:lnTo>
                    <a:pt x="9" y="20"/>
                  </a:lnTo>
                  <a:lnTo>
                    <a:pt x="6" y="16"/>
                  </a:lnTo>
                  <a:lnTo>
                    <a:pt x="5" y="12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5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89" name="Freeform 549"/>
            <p:cNvSpPr>
              <a:spLocks noEditPoints="1"/>
            </p:cNvSpPr>
            <p:nvPr/>
          </p:nvSpPr>
          <p:spPr bwMode="auto">
            <a:xfrm>
              <a:off x="4467" y="2677"/>
              <a:ext cx="42" cy="44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6" y="5"/>
                </a:cxn>
                <a:cxn ang="0">
                  <a:pos x="13" y="7"/>
                </a:cxn>
                <a:cxn ang="0">
                  <a:pos x="10" y="12"/>
                </a:cxn>
                <a:cxn ang="0">
                  <a:pos x="9" y="17"/>
                </a:cxn>
                <a:cxn ang="0">
                  <a:pos x="9" y="22"/>
                </a:cxn>
                <a:cxn ang="0">
                  <a:pos x="9" y="28"/>
                </a:cxn>
                <a:cxn ang="0">
                  <a:pos x="10" y="33"/>
                </a:cxn>
                <a:cxn ang="0">
                  <a:pos x="13" y="37"/>
                </a:cxn>
                <a:cxn ang="0">
                  <a:pos x="16" y="39"/>
                </a:cxn>
                <a:cxn ang="0">
                  <a:pos x="21" y="41"/>
                </a:cxn>
                <a:cxn ang="0">
                  <a:pos x="26" y="39"/>
                </a:cxn>
                <a:cxn ang="0">
                  <a:pos x="30" y="35"/>
                </a:cxn>
                <a:cxn ang="0">
                  <a:pos x="33" y="30"/>
                </a:cxn>
                <a:cxn ang="0">
                  <a:pos x="33" y="23"/>
                </a:cxn>
                <a:cxn ang="0">
                  <a:pos x="33" y="17"/>
                </a:cxn>
                <a:cxn ang="0">
                  <a:pos x="31" y="12"/>
                </a:cxn>
                <a:cxn ang="0">
                  <a:pos x="29" y="7"/>
                </a:cxn>
                <a:cxn ang="0">
                  <a:pos x="26" y="5"/>
                </a:cxn>
                <a:cxn ang="0">
                  <a:pos x="21" y="4"/>
                </a:cxn>
                <a:cxn ang="0">
                  <a:pos x="21" y="0"/>
                </a:cxn>
                <a:cxn ang="0">
                  <a:pos x="27" y="1"/>
                </a:cxn>
                <a:cxn ang="0">
                  <a:pos x="32" y="3"/>
                </a:cxn>
                <a:cxn ang="0">
                  <a:pos x="36" y="6"/>
                </a:cxn>
                <a:cxn ang="0">
                  <a:pos x="41" y="13"/>
                </a:cxn>
                <a:cxn ang="0">
                  <a:pos x="42" y="22"/>
                </a:cxn>
                <a:cxn ang="0">
                  <a:pos x="41" y="30"/>
                </a:cxn>
                <a:cxn ang="0">
                  <a:pos x="38" y="36"/>
                </a:cxn>
                <a:cxn ang="0">
                  <a:pos x="34" y="40"/>
                </a:cxn>
                <a:cxn ang="0">
                  <a:pos x="28" y="43"/>
                </a:cxn>
                <a:cxn ang="0">
                  <a:pos x="21" y="44"/>
                </a:cxn>
                <a:cxn ang="0">
                  <a:pos x="12" y="43"/>
                </a:cxn>
                <a:cxn ang="0">
                  <a:pos x="6" y="38"/>
                </a:cxn>
                <a:cxn ang="0">
                  <a:pos x="1" y="31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1" y="0"/>
                </a:cxn>
              </a:cxnLst>
              <a:rect l="0" t="0" r="r" b="b"/>
              <a:pathLst>
                <a:path w="42" h="44">
                  <a:moveTo>
                    <a:pt x="21" y="4"/>
                  </a:moveTo>
                  <a:lnTo>
                    <a:pt x="16" y="5"/>
                  </a:lnTo>
                  <a:lnTo>
                    <a:pt x="13" y="7"/>
                  </a:lnTo>
                  <a:lnTo>
                    <a:pt x="10" y="12"/>
                  </a:lnTo>
                  <a:lnTo>
                    <a:pt x="9" y="17"/>
                  </a:lnTo>
                  <a:lnTo>
                    <a:pt x="9" y="22"/>
                  </a:lnTo>
                  <a:lnTo>
                    <a:pt x="9" y="28"/>
                  </a:lnTo>
                  <a:lnTo>
                    <a:pt x="10" y="33"/>
                  </a:lnTo>
                  <a:lnTo>
                    <a:pt x="13" y="37"/>
                  </a:lnTo>
                  <a:lnTo>
                    <a:pt x="16" y="39"/>
                  </a:lnTo>
                  <a:lnTo>
                    <a:pt x="21" y="41"/>
                  </a:lnTo>
                  <a:lnTo>
                    <a:pt x="26" y="39"/>
                  </a:lnTo>
                  <a:lnTo>
                    <a:pt x="30" y="35"/>
                  </a:lnTo>
                  <a:lnTo>
                    <a:pt x="33" y="30"/>
                  </a:lnTo>
                  <a:lnTo>
                    <a:pt x="33" y="23"/>
                  </a:lnTo>
                  <a:lnTo>
                    <a:pt x="33" y="17"/>
                  </a:lnTo>
                  <a:lnTo>
                    <a:pt x="31" y="12"/>
                  </a:lnTo>
                  <a:lnTo>
                    <a:pt x="29" y="7"/>
                  </a:lnTo>
                  <a:lnTo>
                    <a:pt x="26" y="5"/>
                  </a:lnTo>
                  <a:lnTo>
                    <a:pt x="21" y="4"/>
                  </a:lnTo>
                  <a:close/>
                  <a:moveTo>
                    <a:pt x="21" y="0"/>
                  </a:moveTo>
                  <a:lnTo>
                    <a:pt x="27" y="1"/>
                  </a:lnTo>
                  <a:lnTo>
                    <a:pt x="32" y="3"/>
                  </a:lnTo>
                  <a:lnTo>
                    <a:pt x="36" y="6"/>
                  </a:lnTo>
                  <a:lnTo>
                    <a:pt x="41" y="13"/>
                  </a:lnTo>
                  <a:lnTo>
                    <a:pt x="42" y="22"/>
                  </a:lnTo>
                  <a:lnTo>
                    <a:pt x="41" y="30"/>
                  </a:lnTo>
                  <a:lnTo>
                    <a:pt x="38" y="36"/>
                  </a:lnTo>
                  <a:lnTo>
                    <a:pt x="34" y="40"/>
                  </a:lnTo>
                  <a:lnTo>
                    <a:pt x="28" y="43"/>
                  </a:lnTo>
                  <a:lnTo>
                    <a:pt x="21" y="44"/>
                  </a:lnTo>
                  <a:lnTo>
                    <a:pt x="12" y="43"/>
                  </a:lnTo>
                  <a:lnTo>
                    <a:pt x="6" y="38"/>
                  </a:lnTo>
                  <a:lnTo>
                    <a:pt x="1" y="31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0" name="Freeform 550"/>
            <p:cNvSpPr>
              <a:spLocks/>
            </p:cNvSpPr>
            <p:nvPr/>
          </p:nvSpPr>
          <p:spPr bwMode="auto">
            <a:xfrm>
              <a:off x="4513" y="2679"/>
              <a:ext cx="56" cy="6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27"/>
                </a:cxn>
                <a:cxn ang="0">
                  <a:pos x="17" y="32"/>
                </a:cxn>
                <a:cxn ang="0">
                  <a:pos x="20" y="36"/>
                </a:cxn>
                <a:cxn ang="0">
                  <a:pos x="25" y="37"/>
                </a:cxn>
                <a:cxn ang="0">
                  <a:pos x="33" y="35"/>
                </a:cxn>
                <a:cxn ang="0">
                  <a:pos x="41" y="30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5"/>
                </a:cxn>
                <a:cxn ang="0">
                  <a:pos x="36" y="3"/>
                </a:cxn>
                <a:cxn ang="0">
                  <a:pos x="33" y="3"/>
                </a:cxn>
                <a:cxn ang="0">
                  <a:pos x="33" y="0"/>
                </a:cxn>
                <a:cxn ang="0">
                  <a:pos x="49" y="0"/>
                </a:cxn>
                <a:cxn ang="0">
                  <a:pos x="49" y="33"/>
                </a:cxn>
                <a:cxn ang="0">
                  <a:pos x="49" y="35"/>
                </a:cxn>
                <a:cxn ang="0">
                  <a:pos x="50" y="36"/>
                </a:cxn>
                <a:cxn ang="0">
                  <a:pos x="52" y="37"/>
                </a:cxn>
                <a:cxn ang="0">
                  <a:pos x="56" y="37"/>
                </a:cxn>
                <a:cxn ang="0">
                  <a:pos x="56" y="41"/>
                </a:cxn>
                <a:cxn ang="0">
                  <a:pos x="42" y="42"/>
                </a:cxn>
                <a:cxn ang="0">
                  <a:pos x="42" y="34"/>
                </a:cxn>
                <a:cxn ang="0">
                  <a:pos x="35" y="39"/>
                </a:cxn>
                <a:cxn ang="0">
                  <a:pos x="29" y="41"/>
                </a:cxn>
                <a:cxn ang="0">
                  <a:pos x="23" y="42"/>
                </a:cxn>
                <a:cxn ang="0">
                  <a:pos x="18" y="41"/>
                </a:cxn>
                <a:cxn ang="0">
                  <a:pos x="16" y="40"/>
                </a:cxn>
                <a:cxn ang="0">
                  <a:pos x="16" y="60"/>
                </a:cxn>
                <a:cxn ang="0">
                  <a:pos x="9" y="60"/>
                </a:cxn>
                <a:cxn ang="0">
                  <a:pos x="9" y="10"/>
                </a:cxn>
                <a:cxn ang="0">
                  <a:pos x="9" y="7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6" y="4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6" y="0"/>
                </a:cxn>
              </a:cxnLst>
              <a:rect l="0" t="0" r="r" b="b"/>
              <a:pathLst>
                <a:path w="56" h="60">
                  <a:moveTo>
                    <a:pt x="16" y="0"/>
                  </a:moveTo>
                  <a:lnTo>
                    <a:pt x="16" y="27"/>
                  </a:lnTo>
                  <a:lnTo>
                    <a:pt x="17" y="32"/>
                  </a:lnTo>
                  <a:lnTo>
                    <a:pt x="20" y="36"/>
                  </a:lnTo>
                  <a:lnTo>
                    <a:pt x="25" y="37"/>
                  </a:lnTo>
                  <a:lnTo>
                    <a:pt x="33" y="35"/>
                  </a:lnTo>
                  <a:lnTo>
                    <a:pt x="41" y="30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49" y="0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50" y="36"/>
                  </a:lnTo>
                  <a:lnTo>
                    <a:pt x="52" y="37"/>
                  </a:lnTo>
                  <a:lnTo>
                    <a:pt x="56" y="37"/>
                  </a:lnTo>
                  <a:lnTo>
                    <a:pt x="56" y="41"/>
                  </a:lnTo>
                  <a:lnTo>
                    <a:pt x="42" y="42"/>
                  </a:lnTo>
                  <a:lnTo>
                    <a:pt x="42" y="34"/>
                  </a:lnTo>
                  <a:lnTo>
                    <a:pt x="35" y="39"/>
                  </a:lnTo>
                  <a:lnTo>
                    <a:pt x="29" y="41"/>
                  </a:lnTo>
                  <a:lnTo>
                    <a:pt x="23" y="42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6" y="60"/>
                  </a:lnTo>
                  <a:lnTo>
                    <a:pt x="9" y="6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1" name="Freeform 551"/>
            <p:cNvSpPr>
              <a:spLocks noEditPoints="1"/>
            </p:cNvSpPr>
            <p:nvPr/>
          </p:nvSpPr>
          <p:spPr bwMode="auto">
            <a:xfrm>
              <a:off x="4575" y="2657"/>
              <a:ext cx="37" cy="64"/>
            </a:xfrm>
            <a:custGeom>
              <a:avLst/>
              <a:gdLst/>
              <a:ahLst/>
              <a:cxnLst>
                <a:cxn ang="0">
                  <a:pos x="20" y="21"/>
                </a:cxn>
                <a:cxn ang="0">
                  <a:pos x="29" y="24"/>
                </a:cxn>
                <a:cxn ang="0">
                  <a:pos x="32" y="29"/>
                </a:cxn>
                <a:cxn ang="0">
                  <a:pos x="31" y="32"/>
                </a:cxn>
                <a:cxn ang="0">
                  <a:pos x="28" y="33"/>
                </a:cxn>
                <a:cxn ang="0">
                  <a:pos x="25" y="31"/>
                </a:cxn>
                <a:cxn ang="0">
                  <a:pos x="20" y="26"/>
                </a:cxn>
                <a:cxn ang="0">
                  <a:pos x="14" y="25"/>
                </a:cxn>
                <a:cxn ang="0">
                  <a:pos x="10" y="28"/>
                </a:cxn>
                <a:cxn ang="0">
                  <a:pos x="9" y="32"/>
                </a:cxn>
                <a:cxn ang="0">
                  <a:pos x="15" y="40"/>
                </a:cxn>
                <a:cxn ang="0">
                  <a:pos x="23" y="40"/>
                </a:cxn>
                <a:cxn ang="0">
                  <a:pos x="16" y="44"/>
                </a:cxn>
                <a:cxn ang="0">
                  <a:pos x="9" y="48"/>
                </a:cxn>
                <a:cxn ang="0">
                  <a:pos x="9" y="56"/>
                </a:cxn>
                <a:cxn ang="0">
                  <a:pos x="14" y="59"/>
                </a:cxn>
                <a:cxn ang="0">
                  <a:pos x="25" y="59"/>
                </a:cxn>
                <a:cxn ang="0">
                  <a:pos x="34" y="51"/>
                </a:cxn>
                <a:cxn ang="0">
                  <a:pos x="34" y="57"/>
                </a:cxn>
                <a:cxn ang="0">
                  <a:pos x="29" y="61"/>
                </a:cxn>
                <a:cxn ang="0">
                  <a:pos x="17" y="64"/>
                </a:cxn>
                <a:cxn ang="0">
                  <a:pos x="5" y="61"/>
                </a:cxn>
                <a:cxn ang="0">
                  <a:pos x="0" y="53"/>
                </a:cxn>
                <a:cxn ang="0">
                  <a:pos x="5" y="44"/>
                </a:cxn>
                <a:cxn ang="0">
                  <a:pos x="6" y="39"/>
                </a:cxn>
                <a:cxn ang="0">
                  <a:pos x="1" y="32"/>
                </a:cxn>
                <a:cxn ang="0">
                  <a:pos x="6" y="24"/>
                </a:cxn>
                <a:cxn ang="0">
                  <a:pos x="17" y="21"/>
                </a:cxn>
                <a:cxn ang="0">
                  <a:pos x="22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17" y="15"/>
                </a:cxn>
                <a:cxn ang="0">
                  <a:pos x="15" y="11"/>
                </a:cxn>
                <a:cxn ang="0">
                  <a:pos x="16" y="1"/>
                </a:cxn>
                <a:cxn ang="0">
                  <a:pos x="18" y="0"/>
                </a:cxn>
              </a:cxnLst>
              <a:rect l="0" t="0" r="r" b="b"/>
              <a:pathLst>
                <a:path w="37" h="64">
                  <a:moveTo>
                    <a:pt x="17" y="21"/>
                  </a:moveTo>
                  <a:lnTo>
                    <a:pt x="20" y="21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1" y="25"/>
                  </a:lnTo>
                  <a:lnTo>
                    <a:pt x="32" y="29"/>
                  </a:lnTo>
                  <a:lnTo>
                    <a:pt x="32" y="30"/>
                  </a:lnTo>
                  <a:lnTo>
                    <a:pt x="31" y="32"/>
                  </a:lnTo>
                  <a:lnTo>
                    <a:pt x="30" y="33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5" y="31"/>
                  </a:lnTo>
                  <a:lnTo>
                    <a:pt x="21" y="27"/>
                  </a:lnTo>
                  <a:lnTo>
                    <a:pt x="20" y="26"/>
                  </a:lnTo>
                  <a:lnTo>
                    <a:pt x="18" y="25"/>
                  </a:lnTo>
                  <a:lnTo>
                    <a:pt x="14" y="25"/>
                  </a:lnTo>
                  <a:lnTo>
                    <a:pt x="12" y="27"/>
                  </a:lnTo>
                  <a:lnTo>
                    <a:pt x="10" y="28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7"/>
                  </a:lnTo>
                  <a:lnTo>
                    <a:pt x="15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3" y="44"/>
                  </a:lnTo>
                  <a:lnTo>
                    <a:pt x="16" y="44"/>
                  </a:lnTo>
                  <a:lnTo>
                    <a:pt x="12" y="45"/>
                  </a:lnTo>
                  <a:lnTo>
                    <a:pt x="9" y="48"/>
                  </a:lnTo>
                  <a:lnTo>
                    <a:pt x="8" y="52"/>
                  </a:lnTo>
                  <a:lnTo>
                    <a:pt x="9" y="56"/>
                  </a:lnTo>
                  <a:lnTo>
                    <a:pt x="11" y="58"/>
                  </a:lnTo>
                  <a:lnTo>
                    <a:pt x="14" y="59"/>
                  </a:lnTo>
                  <a:lnTo>
                    <a:pt x="18" y="60"/>
                  </a:lnTo>
                  <a:lnTo>
                    <a:pt x="25" y="59"/>
                  </a:lnTo>
                  <a:lnTo>
                    <a:pt x="30" y="56"/>
                  </a:lnTo>
                  <a:lnTo>
                    <a:pt x="34" y="51"/>
                  </a:lnTo>
                  <a:lnTo>
                    <a:pt x="37" y="53"/>
                  </a:lnTo>
                  <a:lnTo>
                    <a:pt x="34" y="57"/>
                  </a:lnTo>
                  <a:lnTo>
                    <a:pt x="32" y="59"/>
                  </a:lnTo>
                  <a:lnTo>
                    <a:pt x="29" y="61"/>
                  </a:lnTo>
                  <a:lnTo>
                    <a:pt x="23" y="64"/>
                  </a:lnTo>
                  <a:lnTo>
                    <a:pt x="17" y="64"/>
                  </a:lnTo>
                  <a:lnTo>
                    <a:pt x="10" y="64"/>
                  </a:lnTo>
                  <a:lnTo>
                    <a:pt x="5" y="61"/>
                  </a:lnTo>
                  <a:lnTo>
                    <a:pt x="1" y="58"/>
                  </a:lnTo>
                  <a:lnTo>
                    <a:pt x="0" y="53"/>
                  </a:lnTo>
                  <a:lnTo>
                    <a:pt x="1" y="48"/>
                  </a:lnTo>
                  <a:lnTo>
                    <a:pt x="5" y="44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2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6" y="24"/>
                  </a:lnTo>
                  <a:lnTo>
                    <a:pt x="11" y="22"/>
                  </a:lnTo>
                  <a:lnTo>
                    <a:pt x="17" y="21"/>
                  </a:lnTo>
                  <a:close/>
                  <a:moveTo>
                    <a:pt x="18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2" name="Freeform 552"/>
            <p:cNvSpPr>
              <a:spLocks/>
            </p:cNvSpPr>
            <p:nvPr/>
          </p:nvSpPr>
          <p:spPr bwMode="auto">
            <a:xfrm>
              <a:off x="4612" y="2678"/>
              <a:ext cx="43" cy="42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9" y="0"/>
                </a:cxn>
                <a:cxn ang="0">
                  <a:pos x="40" y="1"/>
                </a:cxn>
                <a:cxn ang="0">
                  <a:pos x="42" y="2"/>
                </a:cxn>
                <a:cxn ang="0">
                  <a:pos x="43" y="6"/>
                </a:cxn>
                <a:cxn ang="0">
                  <a:pos x="42" y="7"/>
                </a:cxn>
                <a:cxn ang="0">
                  <a:pos x="42" y="11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8" y="19"/>
                </a:cxn>
                <a:cxn ang="0">
                  <a:pos x="35" y="25"/>
                </a:cxn>
                <a:cxn ang="0">
                  <a:pos x="32" y="30"/>
                </a:cxn>
                <a:cxn ang="0">
                  <a:pos x="30" y="35"/>
                </a:cxn>
                <a:cxn ang="0">
                  <a:pos x="27" y="40"/>
                </a:cxn>
                <a:cxn ang="0">
                  <a:pos x="26" y="42"/>
                </a:cxn>
                <a:cxn ang="0">
                  <a:pos x="21" y="42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6"/>
                </a:cxn>
                <a:cxn ang="0">
                  <a:pos x="5" y="6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3" y="1"/>
                </a:cxn>
                <a:cxn ang="0">
                  <a:pos x="26" y="35"/>
                </a:cxn>
                <a:cxn ang="0">
                  <a:pos x="32" y="19"/>
                </a:cxn>
                <a:cxn ang="0">
                  <a:pos x="35" y="14"/>
                </a:cxn>
                <a:cxn ang="0">
                  <a:pos x="35" y="11"/>
                </a:cxn>
                <a:cxn ang="0">
                  <a:pos x="32" y="6"/>
                </a:cxn>
                <a:cxn ang="0">
                  <a:pos x="32" y="4"/>
                </a:cxn>
                <a:cxn ang="0">
                  <a:pos x="34" y="1"/>
                </a:cxn>
                <a:cxn ang="0">
                  <a:pos x="35" y="0"/>
                </a:cxn>
              </a:cxnLst>
              <a:rect l="0" t="0" r="r" b="b"/>
              <a:pathLst>
                <a:path w="43" h="42">
                  <a:moveTo>
                    <a:pt x="35" y="0"/>
                  </a:moveTo>
                  <a:lnTo>
                    <a:pt x="39" y="0"/>
                  </a:lnTo>
                  <a:lnTo>
                    <a:pt x="40" y="1"/>
                  </a:lnTo>
                  <a:lnTo>
                    <a:pt x="42" y="2"/>
                  </a:lnTo>
                  <a:lnTo>
                    <a:pt x="43" y="6"/>
                  </a:lnTo>
                  <a:lnTo>
                    <a:pt x="42" y="7"/>
                  </a:lnTo>
                  <a:lnTo>
                    <a:pt x="42" y="11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9"/>
                  </a:lnTo>
                  <a:lnTo>
                    <a:pt x="35" y="25"/>
                  </a:lnTo>
                  <a:lnTo>
                    <a:pt x="32" y="30"/>
                  </a:lnTo>
                  <a:lnTo>
                    <a:pt x="30" y="35"/>
                  </a:lnTo>
                  <a:lnTo>
                    <a:pt x="27" y="40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3" y="1"/>
                  </a:lnTo>
                  <a:lnTo>
                    <a:pt x="26" y="35"/>
                  </a:lnTo>
                  <a:lnTo>
                    <a:pt x="32" y="19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4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3" name="Freeform 553"/>
            <p:cNvSpPr>
              <a:spLocks noEditPoints="1"/>
            </p:cNvSpPr>
            <p:nvPr/>
          </p:nvSpPr>
          <p:spPr bwMode="auto">
            <a:xfrm>
              <a:off x="4660" y="2678"/>
              <a:ext cx="47" cy="4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16" y="6"/>
                </a:cxn>
                <a:cxn ang="0">
                  <a:pos x="11" y="10"/>
                </a:cxn>
                <a:cxn ang="0">
                  <a:pos x="9" y="15"/>
                </a:cxn>
                <a:cxn ang="0">
                  <a:pos x="8" y="22"/>
                </a:cxn>
                <a:cxn ang="0">
                  <a:pos x="9" y="27"/>
                </a:cxn>
                <a:cxn ang="0">
                  <a:pos x="11" y="33"/>
                </a:cxn>
                <a:cxn ang="0">
                  <a:pos x="13" y="35"/>
                </a:cxn>
                <a:cxn ang="0">
                  <a:pos x="15" y="37"/>
                </a:cxn>
                <a:cxn ang="0">
                  <a:pos x="17" y="38"/>
                </a:cxn>
                <a:cxn ang="0">
                  <a:pos x="20" y="38"/>
                </a:cxn>
                <a:cxn ang="0">
                  <a:pos x="26" y="37"/>
                </a:cxn>
                <a:cxn ang="0">
                  <a:pos x="33" y="32"/>
                </a:cxn>
                <a:cxn ang="0">
                  <a:pos x="33" y="17"/>
                </a:cxn>
                <a:cxn ang="0">
                  <a:pos x="32" y="11"/>
                </a:cxn>
                <a:cxn ang="0">
                  <a:pos x="28" y="6"/>
                </a:cxn>
                <a:cxn ang="0">
                  <a:pos x="22" y="4"/>
                </a:cxn>
                <a:cxn ang="0">
                  <a:pos x="19" y="0"/>
                </a:cxn>
                <a:cxn ang="0">
                  <a:pos x="27" y="2"/>
                </a:cxn>
                <a:cxn ang="0">
                  <a:pos x="33" y="6"/>
                </a:cxn>
                <a:cxn ang="0">
                  <a:pos x="36" y="1"/>
                </a:cxn>
                <a:cxn ang="0">
                  <a:pos x="40" y="1"/>
                </a:cxn>
                <a:cxn ang="0">
                  <a:pos x="40" y="34"/>
                </a:cxn>
                <a:cxn ang="0">
                  <a:pos x="41" y="36"/>
                </a:cxn>
                <a:cxn ang="0">
                  <a:pos x="41" y="37"/>
                </a:cxn>
                <a:cxn ang="0">
                  <a:pos x="43" y="38"/>
                </a:cxn>
                <a:cxn ang="0">
                  <a:pos x="47" y="38"/>
                </a:cxn>
                <a:cxn ang="0">
                  <a:pos x="47" y="42"/>
                </a:cxn>
                <a:cxn ang="0">
                  <a:pos x="33" y="43"/>
                </a:cxn>
                <a:cxn ang="0">
                  <a:pos x="33" y="36"/>
                </a:cxn>
                <a:cxn ang="0">
                  <a:pos x="25" y="42"/>
                </a:cxn>
                <a:cxn ang="0">
                  <a:pos x="17" y="43"/>
                </a:cxn>
                <a:cxn ang="0">
                  <a:pos x="13" y="43"/>
                </a:cxn>
                <a:cxn ang="0">
                  <a:pos x="8" y="40"/>
                </a:cxn>
                <a:cxn ang="0">
                  <a:pos x="5" y="37"/>
                </a:cxn>
                <a:cxn ang="0">
                  <a:pos x="1" y="30"/>
                </a:cxn>
                <a:cxn ang="0">
                  <a:pos x="0" y="22"/>
                </a:cxn>
                <a:cxn ang="0">
                  <a:pos x="1" y="15"/>
                </a:cxn>
                <a:cxn ang="0">
                  <a:pos x="3" y="9"/>
                </a:cxn>
                <a:cxn ang="0">
                  <a:pos x="8" y="4"/>
                </a:cxn>
                <a:cxn ang="0">
                  <a:pos x="13" y="1"/>
                </a:cxn>
                <a:cxn ang="0">
                  <a:pos x="19" y="0"/>
                </a:cxn>
              </a:cxnLst>
              <a:rect l="0" t="0" r="r" b="b"/>
              <a:pathLst>
                <a:path w="47" h="43">
                  <a:moveTo>
                    <a:pt x="22" y="4"/>
                  </a:moveTo>
                  <a:lnTo>
                    <a:pt x="16" y="6"/>
                  </a:lnTo>
                  <a:lnTo>
                    <a:pt x="11" y="10"/>
                  </a:lnTo>
                  <a:lnTo>
                    <a:pt x="9" y="15"/>
                  </a:lnTo>
                  <a:lnTo>
                    <a:pt x="8" y="22"/>
                  </a:lnTo>
                  <a:lnTo>
                    <a:pt x="9" y="27"/>
                  </a:lnTo>
                  <a:lnTo>
                    <a:pt x="11" y="33"/>
                  </a:lnTo>
                  <a:lnTo>
                    <a:pt x="13" y="35"/>
                  </a:lnTo>
                  <a:lnTo>
                    <a:pt x="15" y="37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3" y="32"/>
                  </a:lnTo>
                  <a:lnTo>
                    <a:pt x="33" y="17"/>
                  </a:lnTo>
                  <a:lnTo>
                    <a:pt x="32" y="11"/>
                  </a:lnTo>
                  <a:lnTo>
                    <a:pt x="28" y="6"/>
                  </a:lnTo>
                  <a:lnTo>
                    <a:pt x="22" y="4"/>
                  </a:lnTo>
                  <a:close/>
                  <a:moveTo>
                    <a:pt x="19" y="0"/>
                  </a:moveTo>
                  <a:lnTo>
                    <a:pt x="27" y="2"/>
                  </a:lnTo>
                  <a:lnTo>
                    <a:pt x="33" y="6"/>
                  </a:lnTo>
                  <a:lnTo>
                    <a:pt x="36" y="1"/>
                  </a:lnTo>
                  <a:lnTo>
                    <a:pt x="40" y="1"/>
                  </a:lnTo>
                  <a:lnTo>
                    <a:pt x="40" y="34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3" y="38"/>
                  </a:lnTo>
                  <a:lnTo>
                    <a:pt x="47" y="38"/>
                  </a:lnTo>
                  <a:lnTo>
                    <a:pt x="47" y="42"/>
                  </a:lnTo>
                  <a:lnTo>
                    <a:pt x="33" y="43"/>
                  </a:lnTo>
                  <a:lnTo>
                    <a:pt x="33" y="36"/>
                  </a:lnTo>
                  <a:lnTo>
                    <a:pt x="25" y="42"/>
                  </a:lnTo>
                  <a:lnTo>
                    <a:pt x="17" y="43"/>
                  </a:lnTo>
                  <a:lnTo>
                    <a:pt x="13" y="43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3" y="9"/>
                  </a:lnTo>
                  <a:lnTo>
                    <a:pt x="8" y="4"/>
                  </a:lnTo>
                  <a:lnTo>
                    <a:pt x="13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4" name="Freeform 554"/>
            <p:cNvSpPr>
              <a:spLocks/>
            </p:cNvSpPr>
            <p:nvPr/>
          </p:nvSpPr>
          <p:spPr bwMode="auto">
            <a:xfrm>
              <a:off x="4738" y="2661"/>
              <a:ext cx="62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18" y="4"/>
                </a:cxn>
                <a:cxn ang="0">
                  <a:pos x="17" y="5"/>
                </a:cxn>
                <a:cxn ang="0">
                  <a:pos x="17" y="7"/>
                </a:cxn>
                <a:cxn ang="0">
                  <a:pos x="16" y="10"/>
                </a:cxn>
                <a:cxn ang="0">
                  <a:pos x="16" y="29"/>
                </a:cxn>
                <a:cxn ang="0">
                  <a:pos x="37" y="10"/>
                </a:cxn>
                <a:cxn ang="0">
                  <a:pos x="38" y="9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4"/>
                </a:cxn>
                <a:cxn ang="0">
                  <a:pos x="36" y="3"/>
                </a:cxn>
                <a:cxn ang="0">
                  <a:pos x="35" y="3"/>
                </a:cxn>
                <a:cxn ang="0">
                  <a:pos x="33" y="2"/>
                </a:cxn>
                <a:cxn ang="0">
                  <a:pos x="33" y="0"/>
                </a:cxn>
                <a:cxn ang="0">
                  <a:pos x="58" y="0"/>
                </a:cxn>
                <a:cxn ang="0">
                  <a:pos x="58" y="2"/>
                </a:cxn>
                <a:cxn ang="0">
                  <a:pos x="50" y="5"/>
                </a:cxn>
                <a:cxn ang="0">
                  <a:pos x="43" y="11"/>
                </a:cxn>
                <a:cxn ang="0">
                  <a:pos x="33" y="20"/>
                </a:cxn>
                <a:cxn ang="0">
                  <a:pos x="49" y="47"/>
                </a:cxn>
                <a:cxn ang="0">
                  <a:pos x="52" y="51"/>
                </a:cxn>
                <a:cxn ang="0">
                  <a:pos x="56" y="55"/>
                </a:cxn>
                <a:cxn ang="0">
                  <a:pos x="62" y="57"/>
                </a:cxn>
                <a:cxn ang="0">
                  <a:pos x="62" y="59"/>
                </a:cxn>
                <a:cxn ang="0">
                  <a:pos x="35" y="59"/>
                </a:cxn>
                <a:cxn ang="0">
                  <a:pos x="35" y="57"/>
                </a:cxn>
                <a:cxn ang="0">
                  <a:pos x="38" y="56"/>
                </a:cxn>
                <a:cxn ang="0">
                  <a:pos x="39" y="55"/>
                </a:cxn>
                <a:cxn ang="0">
                  <a:pos x="41" y="55"/>
                </a:cxn>
                <a:cxn ang="0">
                  <a:pos x="41" y="54"/>
                </a:cxn>
                <a:cxn ang="0">
                  <a:pos x="42" y="53"/>
                </a:cxn>
                <a:cxn ang="0">
                  <a:pos x="42" y="52"/>
                </a:cxn>
                <a:cxn ang="0">
                  <a:pos x="41" y="50"/>
                </a:cxn>
                <a:cxn ang="0">
                  <a:pos x="40" y="48"/>
                </a:cxn>
                <a:cxn ang="0">
                  <a:pos x="26" y="26"/>
                </a:cxn>
                <a:cxn ang="0">
                  <a:pos x="16" y="34"/>
                </a:cxn>
                <a:cxn ang="0">
                  <a:pos x="16" y="52"/>
                </a:cxn>
                <a:cxn ang="0">
                  <a:pos x="17" y="54"/>
                </a:cxn>
                <a:cxn ang="0">
                  <a:pos x="18" y="55"/>
                </a:cxn>
                <a:cxn ang="0">
                  <a:pos x="22" y="56"/>
                </a:cxn>
                <a:cxn ang="0">
                  <a:pos x="25" y="57"/>
                </a:cxn>
                <a:cxn ang="0">
                  <a:pos x="25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3" y="56"/>
                </a:cxn>
                <a:cxn ang="0">
                  <a:pos x="4" y="55"/>
                </a:cxn>
                <a:cxn ang="0">
                  <a:pos x="6" y="54"/>
                </a:cxn>
                <a:cxn ang="0">
                  <a:pos x="7" y="52"/>
                </a:cxn>
                <a:cxn ang="0">
                  <a:pos x="8" y="50"/>
                </a:cxn>
                <a:cxn ang="0">
                  <a:pos x="8" y="10"/>
                </a:cxn>
                <a:cxn ang="0">
                  <a:pos x="7" y="7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62" h="59">
                  <a:moveTo>
                    <a:pt x="0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29"/>
                  </a:lnTo>
                  <a:lnTo>
                    <a:pt x="37" y="10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0" y="5"/>
                  </a:lnTo>
                  <a:lnTo>
                    <a:pt x="43" y="11"/>
                  </a:lnTo>
                  <a:lnTo>
                    <a:pt x="33" y="20"/>
                  </a:lnTo>
                  <a:lnTo>
                    <a:pt x="49" y="47"/>
                  </a:lnTo>
                  <a:lnTo>
                    <a:pt x="52" y="51"/>
                  </a:lnTo>
                  <a:lnTo>
                    <a:pt x="56" y="55"/>
                  </a:lnTo>
                  <a:lnTo>
                    <a:pt x="62" y="57"/>
                  </a:lnTo>
                  <a:lnTo>
                    <a:pt x="62" y="59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8" y="56"/>
                  </a:lnTo>
                  <a:lnTo>
                    <a:pt x="39" y="55"/>
                  </a:lnTo>
                  <a:lnTo>
                    <a:pt x="41" y="55"/>
                  </a:lnTo>
                  <a:lnTo>
                    <a:pt x="41" y="54"/>
                  </a:lnTo>
                  <a:lnTo>
                    <a:pt x="42" y="53"/>
                  </a:lnTo>
                  <a:lnTo>
                    <a:pt x="42" y="52"/>
                  </a:lnTo>
                  <a:lnTo>
                    <a:pt x="41" y="50"/>
                  </a:lnTo>
                  <a:lnTo>
                    <a:pt x="40" y="48"/>
                  </a:lnTo>
                  <a:lnTo>
                    <a:pt x="26" y="26"/>
                  </a:lnTo>
                  <a:lnTo>
                    <a:pt x="16" y="34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8" y="55"/>
                  </a:lnTo>
                  <a:lnTo>
                    <a:pt x="22" y="56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6" y="54"/>
                  </a:lnTo>
                  <a:lnTo>
                    <a:pt x="7" y="52"/>
                  </a:lnTo>
                  <a:lnTo>
                    <a:pt x="8" y="50"/>
                  </a:lnTo>
                  <a:lnTo>
                    <a:pt x="8" y="10"/>
                  </a:lnTo>
                  <a:lnTo>
                    <a:pt x="7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5" name="Freeform 555"/>
            <p:cNvSpPr>
              <a:spLocks/>
            </p:cNvSpPr>
            <p:nvPr/>
          </p:nvSpPr>
          <p:spPr bwMode="auto">
            <a:xfrm>
              <a:off x="4800" y="2678"/>
              <a:ext cx="23" cy="4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0"/>
                </a:cxn>
                <a:cxn ang="0">
                  <a:pos x="14" y="35"/>
                </a:cxn>
                <a:cxn ang="0">
                  <a:pos x="15" y="36"/>
                </a:cxn>
                <a:cxn ang="0">
                  <a:pos x="15" y="38"/>
                </a:cxn>
                <a:cxn ang="0">
                  <a:pos x="17" y="38"/>
                </a:cxn>
                <a:cxn ang="0">
                  <a:pos x="19" y="39"/>
                </a:cxn>
                <a:cxn ang="0">
                  <a:pos x="20" y="38"/>
                </a:cxn>
                <a:cxn ang="0">
                  <a:pos x="23" y="37"/>
                </a:cxn>
                <a:cxn ang="0">
                  <a:pos x="23" y="42"/>
                </a:cxn>
                <a:cxn ang="0">
                  <a:pos x="20" y="43"/>
                </a:cxn>
                <a:cxn ang="0">
                  <a:pos x="17" y="43"/>
                </a:cxn>
                <a:cxn ang="0">
                  <a:pos x="14" y="43"/>
                </a:cxn>
                <a:cxn ang="0">
                  <a:pos x="10" y="42"/>
                </a:cxn>
                <a:cxn ang="0">
                  <a:pos x="9" y="40"/>
                </a:cxn>
                <a:cxn ang="0">
                  <a:pos x="7" y="37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6" y="3"/>
                </a:cxn>
                <a:cxn ang="0">
                  <a:pos x="11" y="0"/>
                </a:cxn>
              </a:cxnLst>
              <a:rect l="0" t="0" r="r" b="b"/>
              <a:pathLst>
                <a:path w="23" h="43">
                  <a:moveTo>
                    <a:pt x="11" y="0"/>
                  </a:moveTo>
                  <a:lnTo>
                    <a:pt x="14" y="0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9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7" y="3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6" y="3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6" name="Freeform 556"/>
            <p:cNvSpPr>
              <a:spLocks/>
            </p:cNvSpPr>
            <p:nvPr/>
          </p:nvSpPr>
          <p:spPr bwMode="auto">
            <a:xfrm>
              <a:off x="4825" y="2678"/>
              <a:ext cx="41" cy="4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8" y="0"/>
                </a:cxn>
                <a:cxn ang="0">
                  <a:pos x="40" y="1"/>
                </a:cxn>
                <a:cxn ang="0">
                  <a:pos x="41" y="2"/>
                </a:cxn>
                <a:cxn ang="0">
                  <a:pos x="41" y="4"/>
                </a:cxn>
                <a:cxn ang="0">
                  <a:pos x="41" y="8"/>
                </a:cxn>
                <a:cxn ang="0">
                  <a:pos x="41" y="11"/>
                </a:cxn>
                <a:cxn ang="0">
                  <a:pos x="40" y="14"/>
                </a:cxn>
                <a:cxn ang="0">
                  <a:pos x="38" y="16"/>
                </a:cxn>
                <a:cxn ang="0">
                  <a:pos x="36" y="19"/>
                </a:cxn>
                <a:cxn ang="0">
                  <a:pos x="34" y="25"/>
                </a:cxn>
                <a:cxn ang="0">
                  <a:pos x="32" y="30"/>
                </a:cxn>
                <a:cxn ang="0">
                  <a:pos x="29" y="35"/>
                </a:cxn>
                <a:cxn ang="0">
                  <a:pos x="27" y="40"/>
                </a:cxn>
                <a:cxn ang="0">
                  <a:pos x="25" y="42"/>
                </a:cxn>
                <a:cxn ang="0">
                  <a:pos x="21" y="42"/>
                </a:cxn>
                <a:cxn ang="0">
                  <a:pos x="6" y="9"/>
                </a:cxn>
                <a:cxn ang="0">
                  <a:pos x="6" y="8"/>
                </a:cxn>
                <a:cxn ang="0">
                  <a:pos x="5" y="6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1" y="1"/>
                </a:cxn>
                <a:cxn ang="0">
                  <a:pos x="24" y="35"/>
                </a:cxn>
                <a:cxn ang="0">
                  <a:pos x="32" y="19"/>
                </a:cxn>
                <a:cxn ang="0">
                  <a:pos x="33" y="17"/>
                </a:cxn>
                <a:cxn ang="0">
                  <a:pos x="33" y="14"/>
                </a:cxn>
                <a:cxn ang="0">
                  <a:pos x="34" y="12"/>
                </a:cxn>
                <a:cxn ang="0">
                  <a:pos x="33" y="10"/>
                </a:cxn>
                <a:cxn ang="0">
                  <a:pos x="32" y="8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2" y="3"/>
                </a:cxn>
                <a:cxn ang="0">
                  <a:pos x="32" y="1"/>
                </a:cxn>
                <a:cxn ang="0">
                  <a:pos x="34" y="0"/>
                </a:cxn>
              </a:cxnLst>
              <a:rect l="0" t="0" r="r" b="b"/>
              <a:pathLst>
                <a:path w="41" h="42">
                  <a:moveTo>
                    <a:pt x="34" y="0"/>
                  </a:moveTo>
                  <a:lnTo>
                    <a:pt x="38" y="0"/>
                  </a:lnTo>
                  <a:lnTo>
                    <a:pt x="40" y="1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8"/>
                  </a:lnTo>
                  <a:lnTo>
                    <a:pt x="41" y="11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4" y="25"/>
                  </a:lnTo>
                  <a:lnTo>
                    <a:pt x="32" y="30"/>
                  </a:lnTo>
                  <a:lnTo>
                    <a:pt x="29" y="35"/>
                  </a:lnTo>
                  <a:lnTo>
                    <a:pt x="27" y="40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1" y="1"/>
                  </a:lnTo>
                  <a:lnTo>
                    <a:pt x="24" y="35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4" y="12"/>
                  </a:lnTo>
                  <a:lnTo>
                    <a:pt x="33" y="10"/>
                  </a:lnTo>
                  <a:lnTo>
                    <a:pt x="32" y="8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7" name="Freeform 557"/>
            <p:cNvSpPr>
              <a:spLocks noEditPoints="1"/>
            </p:cNvSpPr>
            <p:nvPr/>
          </p:nvSpPr>
          <p:spPr bwMode="auto">
            <a:xfrm>
              <a:off x="4872" y="2677"/>
              <a:ext cx="42" cy="44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6" y="5"/>
                </a:cxn>
                <a:cxn ang="0">
                  <a:pos x="13" y="7"/>
                </a:cxn>
                <a:cxn ang="0">
                  <a:pos x="10" y="12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9" y="28"/>
                </a:cxn>
                <a:cxn ang="0">
                  <a:pos x="10" y="33"/>
                </a:cxn>
                <a:cxn ang="0">
                  <a:pos x="13" y="37"/>
                </a:cxn>
                <a:cxn ang="0">
                  <a:pos x="16" y="39"/>
                </a:cxn>
                <a:cxn ang="0">
                  <a:pos x="21" y="41"/>
                </a:cxn>
                <a:cxn ang="0">
                  <a:pos x="26" y="39"/>
                </a:cxn>
                <a:cxn ang="0">
                  <a:pos x="31" y="35"/>
                </a:cxn>
                <a:cxn ang="0">
                  <a:pos x="32" y="30"/>
                </a:cxn>
                <a:cxn ang="0">
                  <a:pos x="33" y="23"/>
                </a:cxn>
                <a:cxn ang="0">
                  <a:pos x="33" y="17"/>
                </a:cxn>
                <a:cxn ang="0">
                  <a:pos x="31" y="12"/>
                </a:cxn>
                <a:cxn ang="0">
                  <a:pos x="29" y="7"/>
                </a:cxn>
                <a:cxn ang="0">
                  <a:pos x="26" y="5"/>
                </a:cxn>
                <a:cxn ang="0">
                  <a:pos x="21" y="4"/>
                </a:cxn>
                <a:cxn ang="0">
                  <a:pos x="21" y="0"/>
                </a:cxn>
                <a:cxn ang="0">
                  <a:pos x="27" y="1"/>
                </a:cxn>
                <a:cxn ang="0">
                  <a:pos x="32" y="3"/>
                </a:cxn>
                <a:cxn ang="0">
                  <a:pos x="36" y="6"/>
                </a:cxn>
                <a:cxn ang="0">
                  <a:pos x="40" y="13"/>
                </a:cxn>
                <a:cxn ang="0">
                  <a:pos x="42" y="22"/>
                </a:cxn>
                <a:cxn ang="0">
                  <a:pos x="41" y="30"/>
                </a:cxn>
                <a:cxn ang="0">
                  <a:pos x="39" y="36"/>
                </a:cxn>
                <a:cxn ang="0">
                  <a:pos x="34" y="40"/>
                </a:cxn>
                <a:cxn ang="0">
                  <a:pos x="28" y="43"/>
                </a:cxn>
                <a:cxn ang="0">
                  <a:pos x="21" y="44"/>
                </a:cxn>
                <a:cxn ang="0">
                  <a:pos x="12" y="43"/>
                </a:cxn>
                <a:cxn ang="0">
                  <a:pos x="5" y="38"/>
                </a:cxn>
                <a:cxn ang="0">
                  <a:pos x="1" y="31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3" y="1"/>
                </a:cxn>
                <a:cxn ang="0">
                  <a:pos x="21" y="0"/>
                </a:cxn>
              </a:cxnLst>
              <a:rect l="0" t="0" r="r" b="b"/>
              <a:pathLst>
                <a:path w="42" h="44">
                  <a:moveTo>
                    <a:pt x="21" y="4"/>
                  </a:moveTo>
                  <a:lnTo>
                    <a:pt x="16" y="5"/>
                  </a:lnTo>
                  <a:lnTo>
                    <a:pt x="13" y="7"/>
                  </a:lnTo>
                  <a:lnTo>
                    <a:pt x="10" y="12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9" y="28"/>
                  </a:lnTo>
                  <a:lnTo>
                    <a:pt x="10" y="33"/>
                  </a:lnTo>
                  <a:lnTo>
                    <a:pt x="13" y="37"/>
                  </a:lnTo>
                  <a:lnTo>
                    <a:pt x="16" y="39"/>
                  </a:lnTo>
                  <a:lnTo>
                    <a:pt x="21" y="41"/>
                  </a:lnTo>
                  <a:lnTo>
                    <a:pt x="26" y="39"/>
                  </a:lnTo>
                  <a:lnTo>
                    <a:pt x="31" y="35"/>
                  </a:lnTo>
                  <a:lnTo>
                    <a:pt x="32" y="30"/>
                  </a:lnTo>
                  <a:lnTo>
                    <a:pt x="33" y="23"/>
                  </a:lnTo>
                  <a:lnTo>
                    <a:pt x="33" y="17"/>
                  </a:lnTo>
                  <a:lnTo>
                    <a:pt x="31" y="12"/>
                  </a:lnTo>
                  <a:lnTo>
                    <a:pt x="29" y="7"/>
                  </a:lnTo>
                  <a:lnTo>
                    <a:pt x="26" y="5"/>
                  </a:lnTo>
                  <a:lnTo>
                    <a:pt x="21" y="4"/>
                  </a:lnTo>
                  <a:close/>
                  <a:moveTo>
                    <a:pt x="21" y="0"/>
                  </a:moveTo>
                  <a:lnTo>
                    <a:pt x="27" y="1"/>
                  </a:lnTo>
                  <a:lnTo>
                    <a:pt x="32" y="3"/>
                  </a:lnTo>
                  <a:lnTo>
                    <a:pt x="36" y="6"/>
                  </a:lnTo>
                  <a:lnTo>
                    <a:pt x="40" y="13"/>
                  </a:lnTo>
                  <a:lnTo>
                    <a:pt x="42" y="22"/>
                  </a:lnTo>
                  <a:lnTo>
                    <a:pt x="41" y="30"/>
                  </a:lnTo>
                  <a:lnTo>
                    <a:pt x="39" y="36"/>
                  </a:lnTo>
                  <a:lnTo>
                    <a:pt x="34" y="40"/>
                  </a:lnTo>
                  <a:lnTo>
                    <a:pt x="28" y="43"/>
                  </a:lnTo>
                  <a:lnTo>
                    <a:pt x="21" y="44"/>
                  </a:lnTo>
                  <a:lnTo>
                    <a:pt x="12" y="43"/>
                  </a:lnTo>
                  <a:lnTo>
                    <a:pt x="5" y="38"/>
                  </a:lnTo>
                  <a:lnTo>
                    <a:pt x="1" y="31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4" y="9"/>
                  </a:lnTo>
                  <a:lnTo>
                    <a:pt x="8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8" name="Freeform 558"/>
            <p:cNvSpPr>
              <a:spLocks noEditPoints="1"/>
            </p:cNvSpPr>
            <p:nvPr/>
          </p:nvSpPr>
          <p:spPr bwMode="auto">
            <a:xfrm>
              <a:off x="4918" y="2658"/>
              <a:ext cx="47" cy="63"/>
            </a:xfrm>
            <a:custGeom>
              <a:avLst/>
              <a:gdLst/>
              <a:ahLst/>
              <a:cxnLst>
                <a:cxn ang="0">
                  <a:pos x="16" y="21"/>
                </a:cxn>
                <a:cxn ang="0">
                  <a:pos x="16" y="43"/>
                </a:cxn>
                <a:cxn ang="0">
                  <a:pos x="16" y="49"/>
                </a:cxn>
                <a:cxn ang="0">
                  <a:pos x="18" y="54"/>
                </a:cxn>
                <a:cxn ang="0">
                  <a:pos x="22" y="57"/>
                </a:cxn>
                <a:cxn ang="0">
                  <a:pos x="27" y="58"/>
                </a:cxn>
                <a:cxn ang="0">
                  <a:pos x="32" y="57"/>
                </a:cxn>
                <a:cxn ang="0">
                  <a:pos x="35" y="55"/>
                </a:cxn>
                <a:cxn ang="0">
                  <a:pos x="38" y="52"/>
                </a:cxn>
                <a:cxn ang="0">
                  <a:pos x="39" y="50"/>
                </a:cxn>
                <a:cxn ang="0">
                  <a:pos x="39" y="47"/>
                </a:cxn>
                <a:cxn ang="0">
                  <a:pos x="39" y="28"/>
                </a:cxn>
                <a:cxn ang="0">
                  <a:pos x="39" y="26"/>
                </a:cxn>
                <a:cxn ang="0">
                  <a:pos x="37" y="26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1"/>
                </a:cxn>
                <a:cxn ang="0">
                  <a:pos x="47" y="21"/>
                </a:cxn>
                <a:cxn ang="0">
                  <a:pos x="47" y="41"/>
                </a:cxn>
                <a:cxn ang="0">
                  <a:pos x="46" y="47"/>
                </a:cxn>
                <a:cxn ang="0">
                  <a:pos x="45" y="52"/>
                </a:cxn>
                <a:cxn ang="0">
                  <a:pos x="43" y="57"/>
                </a:cxn>
                <a:cxn ang="0">
                  <a:pos x="40" y="60"/>
                </a:cxn>
                <a:cxn ang="0">
                  <a:pos x="35" y="63"/>
                </a:cxn>
                <a:cxn ang="0">
                  <a:pos x="28" y="63"/>
                </a:cxn>
                <a:cxn ang="0">
                  <a:pos x="20" y="62"/>
                </a:cxn>
                <a:cxn ang="0">
                  <a:pos x="14" y="59"/>
                </a:cxn>
                <a:cxn ang="0">
                  <a:pos x="10" y="54"/>
                </a:cxn>
                <a:cxn ang="0">
                  <a:pos x="9" y="49"/>
                </a:cxn>
                <a:cxn ang="0">
                  <a:pos x="9" y="31"/>
                </a:cxn>
                <a:cxn ang="0">
                  <a:pos x="8" y="28"/>
                </a:cxn>
                <a:cxn ang="0">
                  <a:pos x="8" y="26"/>
                </a:cxn>
                <a:cxn ang="0">
                  <a:pos x="7" y="26"/>
                </a:cxn>
                <a:cxn ang="0">
                  <a:pos x="5" y="24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16" y="21"/>
                </a:cxn>
                <a:cxn ang="0">
                  <a:pos x="29" y="0"/>
                </a:cxn>
                <a:cxn ang="0">
                  <a:pos x="32" y="0"/>
                </a:cxn>
                <a:cxn ang="0">
                  <a:pos x="34" y="0"/>
                </a:cxn>
                <a:cxn ang="0">
                  <a:pos x="34" y="1"/>
                </a:cxn>
                <a:cxn ang="0">
                  <a:pos x="34" y="3"/>
                </a:cxn>
                <a:cxn ang="0">
                  <a:pos x="31" y="11"/>
                </a:cxn>
                <a:cxn ang="0">
                  <a:pos x="29" y="13"/>
                </a:cxn>
                <a:cxn ang="0">
                  <a:pos x="28" y="15"/>
                </a:cxn>
                <a:cxn ang="0">
                  <a:pos x="26" y="15"/>
                </a:cxn>
                <a:cxn ang="0">
                  <a:pos x="26" y="3"/>
                </a:cxn>
                <a:cxn ang="0">
                  <a:pos x="27" y="2"/>
                </a:cxn>
                <a:cxn ang="0">
                  <a:pos x="28" y="1"/>
                </a:cxn>
                <a:cxn ang="0">
                  <a:pos x="29" y="0"/>
                </a:cxn>
              </a:cxnLst>
              <a:rect l="0" t="0" r="r" b="b"/>
              <a:pathLst>
                <a:path w="47" h="63">
                  <a:moveTo>
                    <a:pt x="16" y="21"/>
                  </a:moveTo>
                  <a:lnTo>
                    <a:pt x="16" y="43"/>
                  </a:lnTo>
                  <a:lnTo>
                    <a:pt x="16" y="49"/>
                  </a:lnTo>
                  <a:lnTo>
                    <a:pt x="18" y="54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2" y="57"/>
                  </a:lnTo>
                  <a:lnTo>
                    <a:pt x="35" y="55"/>
                  </a:lnTo>
                  <a:lnTo>
                    <a:pt x="38" y="52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9" y="28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1"/>
                  </a:lnTo>
                  <a:lnTo>
                    <a:pt x="47" y="21"/>
                  </a:lnTo>
                  <a:lnTo>
                    <a:pt x="47" y="41"/>
                  </a:lnTo>
                  <a:lnTo>
                    <a:pt x="46" y="47"/>
                  </a:lnTo>
                  <a:lnTo>
                    <a:pt x="45" y="52"/>
                  </a:lnTo>
                  <a:lnTo>
                    <a:pt x="43" y="57"/>
                  </a:lnTo>
                  <a:lnTo>
                    <a:pt x="40" y="60"/>
                  </a:lnTo>
                  <a:lnTo>
                    <a:pt x="35" y="63"/>
                  </a:lnTo>
                  <a:lnTo>
                    <a:pt x="28" y="63"/>
                  </a:lnTo>
                  <a:lnTo>
                    <a:pt x="20" y="62"/>
                  </a:lnTo>
                  <a:lnTo>
                    <a:pt x="14" y="59"/>
                  </a:lnTo>
                  <a:lnTo>
                    <a:pt x="10" y="54"/>
                  </a:lnTo>
                  <a:lnTo>
                    <a:pt x="9" y="49"/>
                  </a:lnTo>
                  <a:lnTo>
                    <a:pt x="9" y="31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6" y="21"/>
                  </a:lnTo>
                  <a:close/>
                  <a:moveTo>
                    <a:pt x="29" y="0"/>
                  </a:move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1" y="11"/>
                  </a:lnTo>
                  <a:lnTo>
                    <a:pt x="29" y="13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6" y="3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799" name="Freeform 559"/>
            <p:cNvSpPr>
              <a:spLocks/>
            </p:cNvSpPr>
            <p:nvPr/>
          </p:nvSpPr>
          <p:spPr bwMode="auto">
            <a:xfrm>
              <a:off x="4971" y="2679"/>
              <a:ext cx="55" cy="6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27"/>
                </a:cxn>
                <a:cxn ang="0">
                  <a:pos x="17" y="32"/>
                </a:cxn>
                <a:cxn ang="0">
                  <a:pos x="20" y="36"/>
                </a:cxn>
                <a:cxn ang="0">
                  <a:pos x="25" y="37"/>
                </a:cxn>
                <a:cxn ang="0">
                  <a:pos x="32" y="35"/>
                </a:cxn>
                <a:cxn ang="0">
                  <a:pos x="41" y="30"/>
                </a:cxn>
                <a:cxn ang="0">
                  <a:pos x="41" y="7"/>
                </a:cxn>
                <a:cxn ang="0">
                  <a:pos x="40" y="5"/>
                </a:cxn>
                <a:cxn ang="0">
                  <a:pos x="38" y="4"/>
                </a:cxn>
                <a:cxn ang="0">
                  <a:pos x="35" y="3"/>
                </a:cxn>
                <a:cxn ang="0">
                  <a:pos x="32" y="3"/>
                </a:cxn>
                <a:cxn ang="0">
                  <a:pos x="32" y="0"/>
                </a:cxn>
                <a:cxn ang="0">
                  <a:pos x="48" y="0"/>
                </a:cxn>
                <a:cxn ang="0">
                  <a:pos x="48" y="33"/>
                </a:cxn>
                <a:cxn ang="0">
                  <a:pos x="49" y="35"/>
                </a:cxn>
                <a:cxn ang="0">
                  <a:pos x="49" y="36"/>
                </a:cxn>
                <a:cxn ang="0">
                  <a:pos x="52" y="37"/>
                </a:cxn>
                <a:cxn ang="0">
                  <a:pos x="55" y="37"/>
                </a:cxn>
                <a:cxn ang="0">
                  <a:pos x="55" y="41"/>
                </a:cxn>
                <a:cxn ang="0">
                  <a:pos x="41" y="42"/>
                </a:cxn>
                <a:cxn ang="0">
                  <a:pos x="41" y="34"/>
                </a:cxn>
                <a:cxn ang="0">
                  <a:pos x="35" y="39"/>
                </a:cxn>
                <a:cxn ang="0">
                  <a:pos x="28" y="41"/>
                </a:cxn>
                <a:cxn ang="0">
                  <a:pos x="23" y="42"/>
                </a:cxn>
                <a:cxn ang="0">
                  <a:pos x="18" y="41"/>
                </a:cxn>
                <a:cxn ang="0">
                  <a:pos x="16" y="40"/>
                </a:cxn>
                <a:cxn ang="0">
                  <a:pos x="16" y="60"/>
                </a:cxn>
                <a:cxn ang="0">
                  <a:pos x="9" y="60"/>
                </a:cxn>
                <a:cxn ang="0">
                  <a:pos x="9" y="10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5" y="4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6" y="0"/>
                </a:cxn>
              </a:cxnLst>
              <a:rect l="0" t="0" r="r" b="b"/>
              <a:pathLst>
                <a:path w="55" h="60">
                  <a:moveTo>
                    <a:pt x="16" y="0"/>
                  </a:moveTo>
                  <a:lnTo>
                    <a:pt x="16" y="27"/>
                  </a:lnTo>
                  <a:lnTo>
                    <a:pt x="17" y="32"/>
                  </a:lnTo>
                  <a:lnTo>
                    <a:pt x="20" y="36"/>
                  </a:lnTo>
                  <a:lnTo>
                    <a:pt x="25" y="37"/>
                  </a:lnTo>
                  <a:lnTo>
                    <a:pt x="32" y="35"/>
                  </a:lnTo>
                  <a:lnTo>
                    <a:pt x="41" y="30"/>
                  </a:lnTo>
                  <a:lnTo>
                    <a:pt x="41" y="7"/>
                  </a:lnTo>
                  <a:lnTo>
                    <a:pt x="40" y="5"/>
                  </a:lnTo>
                  <a:lnTo>
                    <a:pt x="38" y="4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8" y="33"/>
                  </a:lnTo>
                  <a:lnTo>
                    <a:pt x="49" y="35"/>
                  </a:lnTo>
                  <a:lnTo>
                    <a:pt x="49" y="36"/>
                  </a:lnTo>
                  <a:lnTo>
                    <a:pt x="52" y="37"/>
                  </a:lnTo>
                  <a:lnTo>
                    <a:pt x="55" y="37"/>
                  </a:lnTo>
                  <a:lnTo>
                    <a:pt x="55" y="41"/>
                  </a:lnTo>
                  <a:lnTo>
                    <a:pt x="41" y="42"/>
                  </a:lnTo>
                  <a:lnTo>
                    <a:pt x="41" y="34"/>
                  </a:lnTo>
                  <a:lnTo>
                    <a:pt x="35" y="39"/>
                  </a:lnTo>
                  <a:lnTo>
                    <a:pt x="28" y="41"/>
                  </a:lnTo>
                  <a:lnTo>
                    <a:pt x="23" y="42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6" y="60"/>
                  </a:lnTo>
                  <a:lnTo>
                    <a:pt x="9" y="60"/>
                  </a:lnTo>
                  <a:lnTo>
                    <a:pt x="9" y="10"/>
                  </a:lnTo>
                  <a:lnTo>
                    <a:pt x="8" y="7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4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0" name="Freeform 560"/>
            <p:cNvSpPr>
              <a:spLocks/>
            </p:cNvSpPr>
            <p:nvPr/>
          </p:nvSpPr>
          <p:spPr bwMode="auto">
            <a:xfrm>
              <a:off x="5033" y="2678"/>
              <a:ext cx="37" cy="4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9" y="0"/>
                </a:cxn>
                <a:cxn ang="0">
                  <a:pos x="22" y="1"/>
                </a:cxn>
                <a:cxn ang="0">
                  <a:pos x="28" y="3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1" y="9"/>
                </a:cxn>
                <a:cxn ang="0">
                  <a:pos x="31" y="11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7" y="11"/>
                </a:cxn>
                <a:cxn ang="0">
                  <a:pos x="25" y="10"/>
                </a:cxn>
                <a:cxn ang="0">
                  <a:pos x="21" y="6"/>
                </a:cxn>
                <a:cxn ang="0">
                  <a:pos x="19" y="5"/>
                </a:cxn>
                <a:cxn ang="0">
                  <a:pos x="18" y="4"/>
                </a:cxn>
                <a:cxn ang="0">
                  <a:pos x="14" y="4"/>
                </a:cxn>
                <a:cxn ang="0">
                  <a:pos x="11" y="6"/>
                </a:cxn>
                <a:cxn ang="0">
                  <a:pos x="10" y="7"/>
                </a:cxn>
                <a:cxn ang="0">
                  <a:pos x="9" y="9"/>
                </a:cxn>
                <a:cxn ang="0">
                  <a:pos x="9" y="11"/>
                </a:cxn>
                <a:cxn ang="0">
                  <a:pos x="10" y="16"/>
                </a:cxn>
                <a:cxn ang="0">
                  <a:pos x="14" y="19"/>
                </a:cxn>
                <a:cxn ang="0">
                  <a:pos x="21" y="19"/>
                </a:cxn>
                <a:cxn ang="0">
                  <a:pos x="22" y="19"/>
                </a:cxn>
                <a:cxn ang="0">
                  <a:pos x="22" y="23"/>
                </a:cxn>
                <a:cxn ang="0">
                  <a:pos x="16" y="23"/>
                </a:cxn>
                <a:cxn ang="0">
                  <a:pos x="11" y="24"/>
                </a:cxn>
                <a:cxn ang="0">
                  <a:pos x="9" y="27"/>
                </a:cxn>
                <a:cxn ang="0">
                  <a:pos x="8" y="31"/>
                </a:cxn>
                <a:cxn ang="0">
                  <a:pos x="9" y="35"/>
                </a:cxn>
                <a:cxn ang="0">
                  <a:pos x="11" y="37"/>
                </a:cxn>
                <a:cxn ang="0">
                  <a:pos x="14" y="38"/>
                </a:cxn>
                <a:cxn ang="0">
                  <a:pos x="18" y="39"/>
                </a:cxn>
                <a:cxn ang="0">
                  <a:pos x="24" y="38"/>
                </a:cxn>
                <a:cxn ang="0">
                  <a:pos x="30" y="35"/>
                </a:cxn>
                <a:cxn ang="0">
                  <a:pos x="34" y="30"/>
                </a:cxn>
                <a:cxn ang="0">
                  <a:pos x="37" y="32"/>
                </a:cxn>
                <a:cxn ang="0">
                  <a:pos x="34" y="36"/>
                </a:cxn>
                <a:cxn ang="0">
                  <a:pos x="31" y="38"/>
                </a:cxn>
                <a:cxn ang="0">
                  <a:pos x="28" y="40"/>
                </a:cxn>
                <a:cxn ang="0">
                  <a:pos x="23" y="43"/>
                </a:cxn>
                <a:cxn ang="0">
                  <a:pos x="17" y="43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5" y="23"/>
                </a:cxn>
                <a:cxn ang="0">
                  <a:pos x="11" y="21"/>
                </a:cxn>
                <a:cxn ang="0">
                  <a:pos x="6" y="18"/>
                </a:cxn>
                <a:cxn ang="0">
                  <a:pos x="2" y="15"/>
                </a:cxn>
                <a:cxn ang="0">
                  <a:pos x="1" y="11"/>
                </a:cxn>
                <a:cxn ang="0">
                  <a:pos x="2" y="6"/>
                </a:cxn>
                <a:cxn ang="0">
                  <a:pos x="6" y="3"/>
                </a:cxn>
                <a:cxn ang="0">
                  <a:pos x="11" y="1"/>
                </a:cxn>
                <a:cxn ang="0">
                  <a:pos x="16" y="0"/>
                </a:cxn>
              </a:cxnLst>
              <a:rect l="0" t="0" r="r" b="b"/>
              <a:pathLst>
                <a:path w="37" h="43">
                  <a:moveTo>
                    <a:pt x="16" y="0"/>
                  </a:moveTo>
                  <a:lnTo>
                    <a:pt x="19" y="0"/>
                  </a:lnTo>
                  <a:lnTo>
                    <a:pt x="22" y="1"/>
                  </a:lnTo>
                  <a:lnTo>
                    <a:pt x="28" y="3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10" y="16"/>
                  </a:lnTo>
                  <a:lnTo>
                    <a:pt x="14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23"/>
                  </a:lnTo>
                  <a:lnTo>
                    <a:pt x="16" y="23"/>
                  </a:lnTo>
                  <a:lnTo>
                    <a:pt x="11" y="24"/>
                  </a:lnTo>
                  <a:lnTo>
                    <a:pt x="9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38"/>
                  </a:lnTo>
                  <a:lnTo>
                    <a:pt x="18" y="39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34" y="30"/>
                  </a:lnTo>
                  <a:lnTo>
                    <a:pt x="37" y="32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8" y="40"/>
                  </a:lnTo>
                  <a:lnTo>
                    <a:pt x="23" y="43"/>
                  </a:lnTo>
                  <a:lnTo>
                    <a:pt x="17" y="43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5" y="23"/>
                  </a:lnTo>
                  <a:lnTo>
                    <a:pt x="11" y="21"/>
                  </a:lnTo>
                  <a:lnTo>
                    <a:pt x="6" y="18"/>
                  </a:lnTo>
                  <a:lnTo>
                    <a:pt x="2" y="15"/>
                  </a:lnTo>
                  <a:lnTo>
                    <a:pt x="1" y="11"/>
                  </a:lnTo>
                  <a:lnTo>
                    <a:pt x="2" y="6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1" name="Freeform 561"/>
            <p:cNvSpPr>
              <a:spLocks/>
            </p:cNvSpPr>
            <p:nvPr/>
          </p:nvSpPr>
          <p:spPr bwMode="auto">
            <a:xfrm>
              <a:off x="5070" y="2678"/>
              <a:ext cx="42" cy="42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9" y="0"/>
                </a:cxn>
                <a:cxn ang="0">
                  <a:pos x="40" y="1"/>
                </a:cxn>
                <a:cxn ang="0">
                  <a:pos x="41" y="2"/>
                </a:cxn>
                <a:cxn ang="0">
                  <a:pos x="42" y="6"/>
                </a:cxn>
                <a:cxn ang="0">
                  <a:pos x="42" y="7"/>
                </a:cxn>
                <a:cxn ang="0">
                  <a:pos x="42" y="9"/>
                </a:cxn>
                <a:cxn ang="0">
                  <a:pos x="41" y="11"/>
                </a:cxn>
                <a:cxn ang="0">
                  <a:pos x="40" y="14"/>
                </a:cxn>
                <a:cxn ang="0">
                  <a:pos x="39" y="16"/>
                </a:cxn>
                <a:cxn ang="0">
                  <a:pos x="37" y="19"/>
                </a:cxn>
                <a:cxn ang="0">
                  <a:pos x="35" y="25"/>
                </a:cxn>
                <a:cxn ang="0">
                  <a:pos x="32" y="30"/>
                </a:cxn>
                <a:cxn ang="0">
                  <a:pos x="29" y="35"/>
                </a:cxn>
                <a:cxn ang="0">
                  <a:pos x="27" y="40"/>
                </a:cxn>
                <a:cxn ang="0">
                  <a:pos x="26" y="42"/>
                </a:cxn>
                <a:cxn ang="0">
                  <a:pos x="21" y="42"/>
                </a:cxn>
                <a:cxn ang="0">
                  <a:pos x="7" y="9"/>
                </a:cxn>
                <a:cxn ang="0">
                  <a:pos x="6" y="8"/>
                </a:cxn>
                <a:cxn ang="0">
                  <a:pos x="6" y="6"/>
                </a:cxn>
                <a:cxn ang="0">
                  <a:pos x="4" y="6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2" y="1"/>
                </a:cxn>
                <a:cxn ang="0">
                  <a:pos x="25" y="35"/>
                </a:cxn>
                <a:cxn ang="0">
                  <a:pos x="32" y="19"/>
                </a:cxn>
                <a:cxn ang="0">
                  <a:pos x="34" y="14"/>
                </a:cxn>
                <a:cxn ang="0">
                  <a:pos x="34" y="11"/>
                </a:cxn>
                <a:cxn ang="0">
                  <a:pos x="32" y="6"/>
                </a:cxn>
                <a:cxn ang="0">
                  <a:pos x="32" y="3"/>
                </a:cxn>
                <a:cxn ang="0">
                  <a:pos x="33" y="2"/>
                </a:cxn>
                <a:cxn ang="0">
                  <a:pos x="34" y="1"/>
                </a:cxn>
                <a:cxn ang="0">
                  <a:pos x="35" y="0"/>
                </a:cxn>
              </a:cxnLst>
              <a:rect l="0" t="0" r="r" b="b"/>
              <a:pathLst>
                <a:path w="42" h="42">
                  <a:moveTo>
                    <a:pt x="35" y="0"/>
                  </a:moveTo>
                  <a:lnTo>
                    <a:pt x="39" y="0"/>
                  </a:lnTo>
                  <a:lnTo>
                    <a:pt x="40" y="1"/>
                  </a:lnTo>
                  <a:lnTo>
                    <a:pt x="41" y="2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1" y="11"/>
                  </a:lnTo>
                  <a:lnTo>
                    <a:pt x="40" y="14"/>
                  </a:lnTo>
                  <a:lnTo>
                    <a:pt x="39" y="16"/>
                  </a:lnTo>
                  <a:lnTo>
                    <a:pt x="37" y="19"/>
                  </a:lnTo>
                  <a:lnTo>
                    <a:pt x="35" y="25"/>
                  </a:lnTo>
                  <a:lnTo>
                    <a:pt x="32" y="30"/>
                  </a:lnTo>
                  <a:lnTo>
                    <a:pt x="29" y="35"/>
                  </a:lnTo>
                  <a:lnTo>
                    <a:pt x="27" y="40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2" y="1"/>
                  </a:lnTo>
                  <a:lnTo>
                    <a:pt x="25" y="35"/>
                  </a:lnTo>
                  <a:lnTo>
                    <a:pt x="32" y="19"/>
                  </a:lnTo>
                  <a:lnTo>
                    <a:pt x="34" y="14"/>
                  </a:lnTo>
                  <a:lnTo>
                    <a:pt x="34" y="11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2" name="Freeform 562"/>
            <p:cNvSpPr>
              <a:spLocks/>
            </p:cNvSpPr>
            <p:nvPr/>
          </p:nvSpPr>
          <p:spPr bwMode="auto">
            <a:xfrm>
              <a:off x="5117" y="2678"/>
              <a:ext cx="45" cy="61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0"/>
                </a:cxn>
                <a:cxn ang="0">
                  <a:pos x="14" y="8"/>
                </a:cxn>
                <a:cxn ang="0">
                  <a:pos x="20" y="4"/>
                </a:cxn>
                <a:cxn ang="0">
                  <a:pos x="26" y="1"/>
                </a:cxn>
                <a:cxn ang="0">
                  <a:pos x="32" y="0"/>
                </a:cxn>
                <a:cxn ang="0">
                  <a:pos x="37" y="1"/>
                </a:cxn>
                <a:cxn ang="0">
                  <a:pos x="41" y="3"/>
                </a:cxn>
                <a:cxn ang="0">
                  <a:pos x="44" y="7"/>
                </a:cxn>
                <a:cxn ang="0">
                  <a:pos x="44" y="9"/>
                </a:cxn>
                <a:cxn ang="0">
                  <a:pos x="44" y="11"/>
                </a:cxn>
                <a:cxn ang="0">
                  <a:pos x="45" y="14"/>
                </a:cxn>
                <a:cxn ang="0">
                  <a:pos x="45" y="61"/>
                </a:cxn>
                <a:cxn ang="0">
                  <a:pos x="38" y="61"/>
                </a:cxn>
                <a:cxn ang="0">
                  <a:pos x="38" y="12"/>
                </a:cxn>
                <a:cxn ang="0">
                  <a:pos x="37" y="11"/>
                </a:cxn>
                <a:cxn ang="0">
                  <a:pos x="36" y="9"/>
                </a:cxn>
                <a:cxn ang="0">
                  <a:pos x="34" y="6"/>
                </a:cxn>
                <a:cxn ang="0">
                  <a:pos x="32" y="6"/>
                </a:cxn>
                <a:cxn ang="0">
                  <a:pos x="29" y="6"/>
                </a:cxn>
                <a:cxn ang="0">
                  <a:pos x="22" y="8"/>
                </a:cxn>
                <a:cxn ang="0">
                  <a:pos x="14" y="12"/>
                </a:cxn>
                <a:cxn ang="0">
                  <a:pos x="14" y="32"/>
                </a:cxn>
                <a:cxn ang="0">
                  <a:pos x="15" y="34"/>
                </a:cxn>
                <a:cxn ang="0">
                  <a:pos x="15" y="36"/>
                </a:cxn>
                <a:cxn ang="0">
                  <a:pos x="16" y="37"/>
                </a:cxn>
                <a:cxn ang="0">
                  <a:pos x="16" y="38"/>
                </a:cxn>
                <a:cxn ang="0">
                  <a:pos x="17" y="38"/>
                </a:cxn>
                <a:cxn ang="0">
                  <a:pos x="22" y="38"/>
                </a:cxn>
                <a:cxn ang="0">
                  <a:pos x="22" y="42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3" y="38"/>
                </a:cxn>
                <a:cxn ang="0">
                  <a:pos x="5" y="38"/>
                </a:cxn>
                <a:cxn ang="0">
                  <a:pos x="6" y="37"/>
                </a:cxn>
                <a:cxn ang="0">
                  <a:pos x="7" y="37"/>
                </a:cxn>
                <a:cxn ang="0">
                  <a:pos x="7" y="35"/>
                </a:cxn>
                <a:cxn ang="0">
                  <a:pos x="8" y="33"/>
                </a:cxn>
                <a:cxn ang="0">
                  <a:pos x="8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6" y="3"/>
                </a:cxn>
                <a:cxn ang="0">
                  <a:pos x="11" y="0"/>
                </a:cxn>
              </a:cxnLst>
              <a:rect l="0" t="0" r="r" b="b"/>
              <a:pathLst>
                <a:path w="45" h="61">
                  <a:moveTo>
                    <a:pt x="11" y="0"/>
                  </a:moveTo>
                  <a:lnTo>
                    <a:pt x="14" y="0"/>
                  </a:lnTo>
                  <a:lnTo>
                    <a:pt x="14" y="8"/>
                  </a:lnTo>
                  <a:lnTo>
                    <a:pt x="20" y="4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1" y="3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5" y="14"/>
                  </a:lnTo>
                  <a:lnTo>
                    <a:pt x="45" y="61"/>
                  </a:lnTo>
                  <a:lnTo>
                    <a:pt x="38" y="61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9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2" y="8"/>
                  </a:lnTo>
                  <a:lnTo>
                    <a:pt x="14" y="12"/>
                  </a:lnTo>
                  <a:lnTo>
                    <a:pt x="14" y="32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22" y="38"/>
                  </a:lnTo>
                  <a:lnTo>
                    <a:pt x="22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5"/>
                  </a:lnTo>
                  <a:lnTo>
                    <a:pt x="8" y="33"/>
                  </a:lnTo>
                  <a:lnTo>
                    <a:pt x="8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6" y="3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3" name="Freeform 563"/>
            <p:cNvSpPr>
              <a:spLocks/>
            </p:cNvSpPr>
            <p:nvPr/>
          </p:nvSpPr>
          <p:spPr bwMode="auto">
            <a:xfrm>
              <a:off x="5171" y="2678"/>
              <a:ext cx="39" cy="62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35" y="4"/>
                </a:cxn>
                <a:cxn ang="0">
                  <a:pos x="38" y="8"/>
                </a:cxn>
                <a:cxn ang="0">
                  <a:pos x="39" y="12"/>
                </a:cxn>
                <a:cxn ang="0">
                  <a:pos x="33" y="14"/>
                </a:cxn>
                <a:cxn ang="0">
                  <a:pos x="31" y="11"/>
                </a:cxn>
                <a:cxn ang="0">
                  <a:pos x="27" y="6"/>
                </a:cxn>
                <a:cxn ang="0">
                  <a:pos x="21" y="4"/>
                </a:cxn>
                <a:cxn ang="0">
                  <a:pos x="11" y="9"/>
                </a:cxn>
                <a:cxn ang="0">
                  <a:pos x="8" y="21"/>
                </a:cxn>
                <a:cxn ang="0">
                  <a:pos x="11" y="29"/>
                </a:cxn>
                <a:cxn ang="0">
                  <a:pos x="19" y="33"/>
                </a:cxn>
                <a:cxn ang="0">
                  <a:pos x="28" y="37"/>
                </a:cxn>
                <a:cxn ang="0">
                  <a:pos x="35" y="42"/>
                </a:cxn>
                <a:cxn ang="0">
                  <a:pos x="35" y="52"/>
                </a:cxn>
                <a:cxn ang="0">
                  <a:pos x="28" y="59"/>
                </a:cxn>
                <a:cxn ang="0">
                  <a:pos x="16" y="62"/>
                </a:cxn>
                <a:cxn ang="0">
                  <a:pos x="9" y="61"/>
                </a:cxn>
                <a:cxn ang="0">
                  <a:pos x="5" y="59"/>
                </a:cxn>
                <a:cxn ang="0">
                  <a:pos x="4" y="54"/>
                </a:cxn>
                <a:cxn ang="0">
                  <a:pos x="6" y="53"/>
                </a:cxn>
                <a:cxn ang="0">
                  <a:pos x="8" y="53"/>
                </a:cxn>
                <a:cxn ang="0">
                  <a:pos x="11" y="55"/>
                </a:cxn>
                <a:cxn ang="0">
                  <a:pos x="16" y="57"/>
                </a:cxn>
                <a:cxn ang="0">
                  <a:pos x="21" y="57"/>
                </a:cxn>
                <a:cxn ang="0">
                  <a:pos x="27" y="53"/>
                </a:cxn>
                <a:cxn ang="0">
                  <a:pos x="28" y="47"/>
                </a:cxn>
                <a:cxn ang="0">
                  <a:pos x="25" y="43"/>
                </a:cxn>
                <a:cxn ang="0">
                  <a:pos x="16" y="40"/>
                </a:cxn>
                <a:cxn ang="0">
                  <a:pos x="11" y="37"/>
                </a:cxn>
                <a:cxn ang="0">
                  <a:pos x="1" y="28"/>
                </a:cxn>
                <a:cxn ang="0">
                  <a:pos x="1" y="15"/>
                </a:cxn>
                <a:cxn ang="0">
                  <a:pos x="9" y="4"/>
                </a:cxn>
                <a:cxn ang="0">
                  <a:pos x="22" y="0"/>
                </a:cxn>
              </a:cxnLst>
              <a:rect l="0" t="0" r="r" b="b"/>
              <a:pathLst>
                <a:path w="39" h="62">
                  <a:moveTo>
                    <a:pt x="22" y="0"/>
                  </a:moveTo>
                  <a:lnTo>
                    <a:pt x="27" y="1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8" y="8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7" y="14"/>
                  </a:lnTo>
                  <a:lnTo>
                    <a:pt x="33" y="14"/>
                  </a:lnTo>
                  <a:lnTo>
                    <a:pt x="32" y="13"/>
                  </a:lnTo>
                  <a:lnTo>
                    <a:pt x="31" y="11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1" y="9"/>
                  </a:lnTo>
                  <a:lnTo>
                    <a:pt x="9" y="15"/>
                  </a:lnTo>
                  <a:lnTo>
                    <a:pt x="8" y="21"/>
                  </a:lnTo>
                  <a:lnTo>
                    <a:pt x="9" y="26"/>
                  </a:lnTo>
                  <a:lnTo>
                    <a:pt x="11" y="29"/>
                  </a:lnTo>
                  <a:lnTo>
                    <a:pt x="13" y="30"/>
                  </a:lnTo>
                  <a:lnTo>
                    <a:pt x="19" y="33"/>
                  </a:lnTo>
                  <a:lnTo>
                    <a:pt x="23" y="35"/>
                  </a:lnTo>
                  <a:lnTo>
                    <a:pt x="28" y="37"/>
                  </a:lnTo>
                  <a:lnTo>
                    <a:pt x="32" y="39"/>
                  </a:lnTo>
                  <a:lnTo>
                    <a:pt x="35" y="42"/>
                  </a:lnTo>
                  <a:lnTo>
                    <a:pt x="36" y="46"/>
                  </a:lnTo>
                  <a:lnTo>
                    <a:pt x="35" y="52"/>
                  </a:lnTo>
                  <a:lnTo>
                    <a:pt x="32" y="56"/>
                  </a:lnTo>
                  <a:lnTo>
                    <a:pt x="28" y="59"/>
                  </a:lnTo>
                  <a:lnTo>
                    <a:pt x="22" y="61"/>
                  </a:lnTo>
                  <a:lnTo>
                    <a:pt x="16" y="62"/>
                  </a:lnTo>
                  <a:lnTo>
                    <a:pt x="12" y="62"/>
                  </a:lnTo>
                  <a:lnTo>
                    <a:pt x="9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3" y="56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6" y="53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11" y="55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7" y="58"/>
                  </a:lnTo>
                  <a:lnTo>
                    <a:pt x="21" y="57"/>
                  </a:lnTo>
                  <a:lnTo>
                    <a:pt x="25" y="55"/>
                  </a:lnTo>
                  <a:lnTo>
                    <a:pt x="27" y="53"/>
                  </a:lnTo>
                  <a:lnTo>
                    <a:pt x="28" y="49"/>
                  </a:lnTo>
                  <a:lnTo>
                    <a:pt x="28" y="47"/>
                  </a:lnTo>
                  <a:lnTo>
                    <a:pt x="27" y="45"/>
                  </a:lnTo>
                  <a:lnTo>
                    <a:pt x="25" y="43"/>
                  </a:lnTo>
                  <a:lnTo>
                    <a:pt x="22" y="42"/>
                  </a:lnTo>
                  <a:lnTo>
                    <a:pt x="16" y="40"/>
                  </a:lnTo>
                  <a:lnTo>
                    <a:pt x="13" y="38"/>
                  </a:lnTo>
                  <a:lnTo>
                    <a:pt x="11" y="37"/>
                  </a:lnTo>
                  <a:lnTo>
                    <a:pt x="5" y="33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9" y="4"/>
                  </a:lnTo>
                  <a:lnTo>
                    <a:pt x="15" y="1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4" name="Freeform 564"/>
            <p:cNvSpPr>
              <a:spLocks/>
            </p:cNvSpPr>
            <p:nvPr/>
          </p:nvSpPr>
          <p:spPr bwMode="auto">
            <a:xfrm>
              <a:off x="5240" y="2661"/>
              <a:ext cx="58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0"/>
                </a:cxn>
                <a:cxn ang="0">
                  <a:pos x="55" y="15"/>
                </a:cxn>
                <a:cxn ang="0">
                  <a:pos x="53" y="17"/>
                </a:cxn>
                <a:cxn ang="0">
                  <a:pos x="48" y="12"/>
                </a:cxn>
                <a:cxn ang="0">
                  <a:pos x="42" y="7"/>
                </a:cxn>
                <a:cxn ang="0">
                  <a:pos x="35" y="5"/>
                </a:cxn>
                <a:cxn ang="0">
                  <a:pos x="26" y="4"/>
                </a:cxn>
                <a:cxn ang="0">
                  <a:pos x="22" y="4"/>
                </a:cxn>
                <a:cxn ang="0">
                  <a:pos x="19" y="5"/>
                </a:cxn>
                <a:cxn ang="0">
                  <a:pos x="17" y="7"/>
                </a:cxn>
                <a:cxn ang="0">
                  <a:pos x="16" y="11"/>
                </a:cxn>
                <a:cxn ang="0">
                  <a:pos x="16" y="26"/>
                </a:cxn>
                <a:cxn ang="0">
                  <a:pos x="23" y="26"/>
                </a:cxn>
                <a:cxn ang="0">
                  <a:pos x="26" y="25"/>
                </a:cxn>
                <a:cxn ang="0">
                  <a:pos x="28" y="25"/>
                </a:cxn>
                <a:cxn ang="0">
                  <a:pos x="30" y="25"/>
                </a:cxn>
                <a:cxn ang="0">
                  <a:pos x="31" y="23"/>
                </a:cxn>
                <a:cxn ang="0">
                  <a:pos x="32" y="21"/>
                </a:cxn>
                <a:cxn ang="0">
                  <a:pos x="33" y="18"/>
                </a:cxn>
                <a:cxn ang="0">
                  <a:pos x="34" y="15"/>
                </a:cxn>
                <a:cxn ang="0">
                  <a:pos x="36" y="15"/>
                </a:cxn>
                <a:cxn ang="0">
                  <a:pos x="36" y="41"/>
                </a:cxn>
                <a:cxn ang="0">
                  <a:pos x="34" y="41"/>
                </a:cxn>
                <a:cxn ang="0">
                  <a:pos x="32" y="36"/>
                </a:cxn>
                <a:cxn ang="0">
                  <a:pos x="31" y="33"/>
                </a:cxn>
                <a:cxn ang="0">
                  <a:pos x="28" y="30"/>
                </a:cxn>
                <a:cxn ang="0">
                  <a:pos x="23" y="29"/>
                </a:cxn>
                <a:cxn ang="0">
                  <a:pos x="16" y="29"/>
                </a:cxn>
                <a:cxn ang="0">
                  <a:pos x="16" y="50"/>
                </a:cxn>
                <a:cxn ang="0">
                  <a:pos x="17" y="52"/>
                </a:cxn>
                <a:cxn ang="0">
                  <a:pos x="18" y="53"/>
                </a:cxn>
                <a:cxn ang="0">
                  <a:pos x="19" y="54"/>
                </a:cxn>
                <a:cxn ang="0">
                  <a:pos x="21" y="55"/>
                </a:cxn>
                <a:cxn ang="0">
                  <a:pos x="23" y="55"/>
                </a:cxn>
                <a:cxn ang="0">
                  <a:pos x="26" y="55"/>
                </a:cxn>
                <a:cxn ang="0">
                  <a:pos x="36" y="54"/>
                </a:cxn>
                <a:cxn ang="0">
                  <a:pos x="43" y="51"/>
                </a:cxn>
                <a:cxn ang="0">
                  <a:pos x="49" y="47"/>
                </a:cxn>
                <a:cxn ang="0">
                  <a:pos x="56" y="39"/>
                </a:cxn>
                <a:cxn ang="0">
                  <a:pos x="58" y="41"/>
                </a:cxn>
                <a:cxn ang="0">
                  <a:pos x="50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3" y="56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7" y="52"/>
                </a:cxn>
                <a:cxn ang="0">
                  <a:pos x="8" y="50"/>
                </a:cxn>
                <a:cxn ang="0">
                  <a:pos x="8" y="10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6" y="4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58" h="59">
                  <a:moveTo>
                    <a:pt x="0" y="0"/>
                  </a:moveTo>
                  <a:lnTo>
                    <a:pt x="50" y="0"/>
                  </a:lnTo>
                  <a:lnTo>
                    <a:pt x="55" y="15"/>
                  </a:lnTo>
                  <a:lnTo>
                    <a:pt x="53" y="17"/>
                  </a:lnTo>
                  <a:lnTo>
                    <a:pt x="48" y="12"/>
                  </a:lnTo>
                  <a:lnTo>
                    <a:pt x="42" y="7"/>
                  </a:lnTo>
                  <a:lnTo>
                    <a:pt x="35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6" y="11"/>
                  </a:lnTo>
                  <a:lnTo>
                    <a:pt x="16" y="26"/>
                  </a:lnTo>
                  <a:lnTo>
                    <a:pt x="23" y="26"/>
                  </a:lnTo>
                  <a:lnTo>
                    <a:pt x="26" y="25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1" y="23"/>
                  </a:lnTo>
                  <a:lnTo>
                    <a:pt x="32" y="21"/>
                  </a:lnTo>
                  <a:lnTo>
                    <a:pt x="33" y="18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36"/>
                  </a:lnTo>
                  <a:lnTo>
                    <a:pt x="31" y="33"/>
                  </a:lnTo>
                  <a:lnTo>
                    <a:pt x="28" y="30"/>
                  </a:lnTo>
                  <a:lnTo>
                    <a:pt x="23" y="29"/>
                  </a:lnTo>
                  <a:lnTo>
                    <a:pt x="16" y="29"/>
                  </a:lnTo>
                  <a:lnTo>
                    <a:pt x="16" y="50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19" y="54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6" y="55"/>
                  </a:lnTo>
                  <a:lnTo>
                    <a:pt x="36" y="54"/>
                  </a:lnTo>
                  <a:lnTo>
                    <a:pt x="43" y="51"/>
                  </a:lnTo>
                  <a:lnTo>
                    <a:pt x="49" y="47"/>
                  </a:lnTo>
                  <a:lnTo>
                    <a:pt x="56" y="39"/>
                  </a:lnTo>
                  <a:lnTo>
                    <a:pt x="58" y="41"/>
                  </a:lnTo>
                  <a:lnTo>
                    <a:pt x="50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8" y="50"/>
                  </a:lnTo>
                  <a:lnTo>
                    <a:pt x="8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5" name="Freeform 565"/>
            <p:cNvSpPr>
              <a:spLocks/>
            </p:cNvSpPr>
            <p:nvPr/>
          </p:nvSpPr>
          <p:spPr bwMode="auto">
            <a:xfrm>
              <a:off x="5302" y="2678"/>
              <a:ext cx="23" cy="4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5" y="0"/>
                </a:cxn>
                <a:cxn ang="0">
                  <a:pos x="15" y="33"/>
                </a:cxn>
                <a:cxn ang="0">
                  <a:pos x="15" y="35"/>
                </a:cxn>
                <a:cxn ang="0">
                  <a:pos x="15" y="36"/>
                </a:cxn>
                <a:cxn ang="0">
                  <a:pos x="16" y="38"/>
                </a:cxn>
                <a:cxn ang="0">
                  <a:pos x="17" y="38"/>
                </a:cxn>
                <a:cxn ang="0">
                  <a:pos x="19" y="39"/>
                </a:cxn>
                <a:cxn ang="0">
                  <a:pos x="21" y="38"/>
                </a:cxn>
                <a:cxn ang="0">
                  <a:pos x="23" y="37"/>
                </a:cxn>
                <a:cxn ang="0">
                  <a:pos x="23" y="42"/>
                </a:cxn>
                <a:cxn ang="0">
                  <a:pos x="20" y="43"/>
                </a:cxn>
                <a:cxn ang="0">
                  <a:pos x="17" y="43"/>
                </a:cxn>
                <a:cxn ang="0">
                  <a:pos x="12" y="42"/>
                </a:cxn>
                <a:cxn ang="0">
                  <a:pos x="10" y="42"/>
                </a:cxn>
                <a:cxn ang="0">
                  <a:pos x="9" y="40"/>
                </a:cxn>
                <a:cxn ang="0">
                  <a:pos x="8" y="37"/>
                </a:cxn>
                <a:cxn ang="0">
                  <a:pos x="8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6" y="3"/>
                </a:cxn>
                <a:cxn ang="0">
                  <a:pos x="12" y="0"/>
                </a:cxn>
              </a:cxnLst>
              <a:rect l="0" t="0" r="r" b="b"/>
              <a:pathLst>
                <a:path w="23" h="43">
                  <a:moveTo>
                    <a:pt x="12" y="0"/>
                  </a:moveTo>
                  <a:lnTo>
                    <a:pt x="15" y="0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9" y="39"/>
                  </a:lnTo>
                  <a:lnTo>
                    <a:pt x="21" y="38"/>
                  </a:lnTo>
                  <a:lnTo>
                    <a:pt x="23" y="37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7"/>
                  </a:lnTo>
                  <a:lnTo>
                    <a:pt x="8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6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6" name="Freeform 566"/>
            <p:cNvSpPr>
              <a:spLocks/>
            </p:cNvSpPr>
            <p:nvPr/>
          </p:nvSpPr>
          <p:spPr bwMode="auto">
            <a:xfrm>
              <a:off x="5329" y="2678"/>
              <a:ext cx="51" cy="4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5" y="0"/>
                </a:cxn>
                <a:cxn ang="0">
                  <a:pos x="15" y="22"/>
                </a:cxn>
                <a:cxn ang="0">
                  <a:pos x="31" y="10"/>
                </a:cxn>
                <a:cxn ang="0">
                  <a:pos x="32" y="8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3" y="4"/>
                </a:cxn>
                <a:cxn ang="0">
                  <a:pos x="29" y="4"/>
                </a:cxn>
                <a:cxn ang="0">
                  <a:pos x="29" y="1"/>
                </a:cxn>
                <a:cxn ang="0">
                  <a:pos x="50" y="1"/>
                </a:cxn>
                <a:cxn ang="0">
                  <a:pos x="50" y="4"/>
                </a:cxn>
                <a:cxn ang="0">
                  <a:pos x="45" y="6"/>
                </a:cxn>
                <a:cxn ang="0">
                  <a:pos x="39" y="8"/>
                </a:cxn>
                <a:cxn ang="0">
                  <a:pos x="27" y="18"/>
                </a:cxn>
                <a:cxn ang="0">
                  <a:pos x="42" y="33"/>
                </a:cxn>
                <a:cxn ang="0">
                  <a:pos x="46" y="38"/>
                </a:cxn>
                <a:cxn ang="0">
                  <a:pos x="48" y="38"/>
                </a:cxn>
                <a:cxn ang="0">
                  <a:pos x="50" y="38"/>
                </a:cxn>
                <a:cxn ang="0">
                  <a:pos x="51" y="38"/>
                </a:cxn>
                <a:cxn ang="0">
                  <a:pos x="51" y="42"/>
                </a:cxn>
                <a:cxn ang="0">
                  <a:pos x="40" y="42"/>
                </a:cxn>
                <a:cxn ang="0">
                  <a:pos x="22" y="22"/>
                </a:cxn>
                <a:cxn ang="0">
                  <a:pos x="15" y="27"/>
                </a:cxn>
                <a:cxn ang="0">
                  <a:pos x="15" y="35"/>
                </a:cxn>
                <a:cxn ang="0">
                  <a:pos x="16" y="37"/>
                </a:cxn>
                <a:cxn ang="0">
                  <a:pos x="17" y="38"/>
                </a:cxn>
                <a:cxn ang="0">
                  <a:pos x="18" y="38"/>
                </a:cxn>
                <a:cxn ang="0">
                  <a:pos x="23" y="38"/>
                </a:cxn>
                <a:cxn ang="0">
                  <a:pos x="23" y="42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4" y="38"/>
                </a:cxn>
                <a:cxn ang="0">
                  <a:pos x="7" y="37"/>
                </a:cxn>
                <a:cxn ang="0">
                  <a:pos x="8" y="35"/>
                </a:cxn>
                <a:cxn ang="0">
                  <a:pos x="8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6" y="3"/>
                </a:cxn>
                <a:cxn ang="0">
                  <a:pos x="12" y="0"/>
                </a:cxn>
              </a:cxnLst>
              <a:rect l="0" t="0" r="r" b="b"/>
              <a:pathLst>
                <a:path w="51" h="42">
                  <a:moveTo>
                    <a:pt x="12" y="0"/>
                  </a:moveTo>
                  <a:lnTo>
                    <a:pt x="15" y="0"/>
                  </a:lnTo>
                  <a:lnTo>
                    <a:pt x="15" y="22"/>
                  </a:lnTo>
                  <a:lnTo>
                    <a:pt x="31" y="10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9" y="1"/>
                  </a:lnTo>
                  <a:lnTo>
                    <a:pt x="50" y="1"/>
                  </a:lnTo>
                  <a:lnTo>
                    <a:pt x="50" y="4"/>
                  </a:lnTo>
                  <a:lnTo>
                    <a:pt x="45" y="6"/>
                  </a:lnTo>
                  <a:lnTo>
                    <a:pt x="39" y="8"/>
                  </a:lnTo>
                  <a:lnTo>
                    <a:pt x="27" y="18"/>
                  </a:lnTo>
                  <a:lnTo>
                    <a:pt x="42" y="33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1" y="38"/>
                  </a:lnTo>
                  <a:lnTo>
                    <a:pt x="51" y="42"/>
                  </a:lnTo>
                  <a:lnTo>
                    <a:pt x="40" y="42"/>
                  </a:lnTo>
                  <a:lnTo>
                    <a:pt x="22" y="22"/>
                  </a:lnTo>
                  <a:lnTo>
                    <a:pt x="15" y="27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7" y="38"/>
                  </a:lnTo>
                  <a:lnTo>
                    <a:pt x="18" y="38"/>
                  </a:lnTo>
                  <a:lnTo>
                    <a:pt x="23" y="38"/>
                  </a:lnTo>
                  <a:lnTo>
                    <a:pt x="23" y="42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7" y="37"/>
                  </a:lnTo>
                  <a:lnTo>
                    <a:pt x="8" y="35"/>
                  </a:lnTo>
                  <a:lnTo>
                    <a:pt x="8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6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7" name="Freeform 567"/>
            <p:cNvSpPr>
              <a:spLocks noEditPoints="1"/>
            </p:cNvSpPr>
            <p:nvPr/>
          </p:nvSpPr>
          <p:spPr bwMode="auto">
            <a:xfrm>
              <a:off x="5385" y="2657"/>
              <a:ext cx="41" cy="64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15" y="27"/>
                </a:cxn>
                <a:cxn ang="0">
                  <a:pos x="11" y="30"/>
                </a:cxn>
                <a:cxn ang="0">
                  <a:pos x="8" y="36"/>
                </a:cxn>
                <a:cxn ang="0">
                  <a:pos x="8" y="43"/>
                </a:cxn>
                <a:cxn ang="0">
                  <a:pos x="9" y="51"/>
                </a:cxn>
                <a:cxn ang="0">
                  <a:pos x="11" y="56"/>
                </a:cxn>
                <a:cxn ang="0">
                  <a:pos x="14" y="59"/>
                </a:cxn>
                <a:cxn ang="0">
                  <a:pos x="20" y="60"/>
                </a:cxn>
                <a:cxn ang="0">
                  <a:pos x="25" y="59"/>
                </a:cxn>
                <a:cxn ang="0">
                  <a:pos x="29" y="57"/>
                </a:cxn>
                <a:cxn ang="0">
                  <a:pos x="32" y="50"/>
                </a:cxn>
                <a:cxn ang="0">
                  <a:pos x="33" y="46"/>
                </a:cxn>
                <a:cxn ang="0">
                  <a:pos x="33" y="39"/>
                </a:cxn>
                <a:cxn ang="0">
                  <a:pos x="32" y="36"/>
                </a:cxn>
                <a:cxn ang="0">
                  <a:pos x="31" y="33"/>
                </a:cxn>
                <a:cxn ang="0">
                  <a:pos x="29" y="29"/>
                </a:cxn>
                <a:cxn ang="0">
                  <a:pos x="25" y="26"/>
                </a:cxn>
                <a:cxn ang="0">
                  <a:pos x="20" y="25"/>
                </a:cxn>
                <a:cxn ang="0">
                  <a:pos x="21" y="21"/>
                </a:cxn>
                <a:cxn ang="0">
                  <a:pos x="28" y="22"/>
                </a:cxn>
                <a:cxn ang="0">
                  <a:pos x="34" y="25"/>
                </a:cxn>
                <a:cxn ang="0">
                  <a:pos x="38" y="31"/>
                </a:cxn>
                <a:cxn ang="0">
                  <a:pos x="40" y="37"/>
                </a:cxn>
                <a:cxn ang="0">
                  <a:pos x="41" y="43"/>
                </a:cxn>
                <a:cxn ang="0">
                  <a:pos x="40" y="51"/>
                </a:cxn>
                <a:cxn ang="0">
                  <a:pos x="36" y="57"/>
                </a:cxn>
                <a:cxn ang="0">
                  <a:pos x="31" y="61"/>
                </a:cxn>
                <a:cxn ang="0">
                  <a:pos x="26" y="64"/>
                </a:cxn>
                <a:cxn ang="0">
                  <a:pos x="20" y="64"/>
                </a:cxn>
                <a:cxn ang="0">
                  <a:pos x="13" y="63"/>
                </a:cxn>
                <a:cxn ang="0">
                  <a:pos x="7" y="60"/>
                </a:cxn>
                <a:cxn ang="0">
                  <a:pos x="3" y="56"/>
                </a:cxn>
                <a:cxn ang="0">
                  <a:pos x="0" y="50"/>
                </a:cxn>
                <a:cxn ang="0">
                  <a:pos x="0" y="43"/>
                </a:cxn>
                <a:cxn ang="0">
                  <a:pos x="1" y="35"/>
                </a:cxn>
                <a:cxn ang="0">
                  <a:pos x="4" y="29"/>
                </a:cxn>
                <a:cxn ang="0">
                  <a:pos x="10" y="24"/>
                </a:cxn>
                <a:cxn ang="0">
                  <a:pos x="15" y="22"/>
                </a:cxn>
                <a:cxn ang="0">
                  <a:pos x="21" y="21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8" y="1"/>
                </a:cxn>
                <a:cxn ang="0">
                  <a:pos x="29" y="1"/>
                </a:cxn>
                <a:cxn ang="0">
                  <a:pos x="29" y="3"/>
                </a:cxn>
                <a:cxn ang="0">
                  <a:pos x="28" y="4"/>
                </a:cxn>
                <a:cxn ang="0">
                  <a:pos x="27" y="6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2" y="16"/>
                </a:cxn>
                <a:cxn ang="0">
                  <a:pos x="20" y="16"/>
                </a:cxn>
                <a:cxn ang="0">
                  <a:pos x="20" y="13"/>
                </a:cxn>
                <a:cxn ang="0">
                  <a:pos x="21" y="8"/>
                </a:cxn>
                <a:cxn ang="0">
                  <a:pos x="21" y="4"/>
                </a:cxn>
                <a:cxn ang="0">
                  <a:pos x="21" y="3"/>
                </a:cxn>
                <a:cxn ang="0">
                  <a:pos x="22" y="1"/>
                </a:cxn>
                <a:cxn ang="0">
                  <a:pos x="24" y="1"/>
                </a:cxn>
                <a:cxn ang="0">
                  <a:pos x="25" y="0"/>
                </a:cxn>
              </a:cxnLst>
              <a:rect l="0" t="0" r="r" b="b"/>
              <a:pathLst>
                <a:path w="41" h="64">
                  <a:moveTo>
                    <a:pt x="20" y="25"/>
                  </a:moveTo>
                  <a:lnTo>
                    <a:pt x="15" y="27"/>
                  </a:lnTo>
                  <a:lnTo>
                    <a:pt x="11" y="30"/>
                  </a:lnTo>
                  <a:lnTo>
                    <a:pt x="8" y="36"/>
                  </a:lnTo>
                  <a:lnTo>
                    <a:pt x="8" y="43"/>
                  </a:lnTo>
                  <a:lnTo>
                    <a:pt x="9" y="51"/>
                  </a:lnTo>
                  <a:lnTo>
                    <a:pt x="11" y="56"/>
                  </a:lnTo>
                  <a:lnTo>
                    <a:pt x="14" y="59"/>
                  </a:lnTo>
                  <a:lnTo>
                    <a:pt x="20" y="60"/>
                  </a:lnTo>
                  <a:lnTo>
                    <a:pt x="25" y="59"/>
                  </a:lnTo>
                  <a:lnTo>
                    <a:pt x="29" y="57"/>
                  </a:lnTo>
                  <a:lnTo>
                    <a:pt x="32" y="50"/>
                  </a:lnTo>
                  <a:lnTo>
                    <a:pt x="33" y="46"/>
                  </a:lnTo>
                  <a:lnTo>
                    <a:pt x="33" y="39"/>
                  </a:lnTo>
                  <a:lnTo>
                    <a:pt x="32" y="36"/>
                  </a:lnTo>
                  <a:lnTo>
                    <a:pt x="31" y="33"/>
                  </a:lnTo>
                  <a:lnTo>
                    <a:pt x="29" y="29"/>
                  </a:lnTo>
                  <a:lnTo>
                    <a:pt x="25" y="26"/>
                  </a:lnTo>
                  <a:lnTo>
                    <a:pt x="20" y="25"/>
                  </a:lnTo>
                  <a:close/>
                  <a:moveTo>
                    <a:pt x="21" y="21"/>
                  </a:moveTo>
                  <a:lnTo>
                    <a:pt x="28" y="22"/>
                  </a:lnTo>
                  <a:lnTo>
                    <a:pt x="34" y="25"/>
                  </a:lnTo>
                  <a:lnTo>
                    <a:pt x="38" y="31"/>
                  </a:lnTo>
                  <a:lnTo>
                    <a:pt x="40" y="37"/>
                  </a:lnTo>
                  <a:lnTo>
                    <a:pt x="41" y="43"/>
                  </a:lnTo>
                  <a:lnTo>
                    <a:pt x="40" y="51"/>
                  </a:lnTo>
                  <a:lnTo>
                    <a:pt x="36" y="57"/>
                  </a:lnTo>
                  <a:lnTo>
                    <a:pt x="31" y="61"/>
                  </a:lnTo>
                  <a:lnTo>
                    <a:pt x="26" y="64"/>
                  </a:lnTo>
                  <a:lnTo>
                    <a:pt x="20" y="64"/>
                  </a:lnTo>
                  <a:lnTo>
                    <a:pt x="13" y="63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0" y="50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4" y="29"/>
                  </a:lnTo>
                  <a:lnTo>
                    <a:pt x="10" y="24"/>
                  </a:lnTo>
                  <a:lnTo>
                    <a:pt x="15" y="22"/>
                  </a:lnTo>
                  <a:lnTo>
                    <a:pt x="21" y="21"/>
                  </a:lnTo>
                  <a:close/>
                  <a:moveTo>
                    <a:pt x="25" y="0"/>
                  </a:move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20" y="13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8" name="Freeform 568"/>
            <p:cNvSpPr>
              <a:spLocks/>
            </p:cNvSpPr>
            <p:nvPr/>
          </p:nvSpPr>
          <p:spPr bwMode="auto">
            <a:xfrm>
              <a:off x="5429" y="2678"/>
              <a:ext cx="43" cy="42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2" y="2"/>
                </a:cxn>
                <a:cxn ang="0">
                  <a:pos x="43" y="4"/>
                </a:cxn>
                <a:cxn ang="0">
                  <a:pos x="43" y="8"/>
                </a:cxn>
                <a:cxn ang="0">
                  <a:pos x="42" y="11"/>
                </a:cxn>
                <a:cxn ang="0">
                  <a:pos x="41" y="14"/>
                </a:cxn>
                <a:cxn ang="0">
                  <a:pos x="40" y="16"/>
                </a:cxn>
                <a:cxn ang="0">
                  <a:pos x="38" y="19"/>
                </a:cxn>
                <a:cxn ang="0">
                  <a:pos x="35" y="25"/>
                </a:cxn>
                <a:cxn ang="0">
                  <a:pos x="32" y="30"/>
                </a:cxn>
                <a:cxn ang="0">
                  <a:pos x="30" y="35"/>
                </a:cxn>
                <a:cxn ang="0">
                  <a:pos x="27" y="40"/>
                </a:cxn>
                <a:cxn ang="0">
                  <a:pos x="26" y="42"/>
                </a:cxn>
                <a:cxn ang="0">
                  <a:pos x="21" y="42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6"/>
                </a:cxn>
                <a:cxn ang="0">
                  <a:pos x="5" y="6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3" y="1"/>
                </a:cxn>
                <a:cxn ang="0">
                  <a:pos x="26" y="35"/>
                </a:cxn>
                <a:cxn ang="0">
                  <a:pos x="33" y="19"/>
                </a:cxn>
                <a:cxn ang="0">
                  <a:pos x="34" y="17"/>
                </a:cxn>
                <a:cxn ang="0">
                  <a:pos x="35" y="14"/>
                </a:cxn>
                <a:cxn ang="0">
                  <a:pos x="35" y="11"/>
                </a:cxn>
                <a:cxn ang="0">
                  <a:pos x="32" y="6"/>
                </a:cxn>
                <a:cxn ang="0">
                  <a:pos x="32" y="3"/>
                </a:cxn>
                <a:cxn ang="0">
                  <a:pos x="35" y="0"/>
                </a:cxn>
              </a:cxnLst>
              <a:rect l="0" t="0" r="r" b="b"/>
              <a:pathLst>
                <a:path w="43" h="42">
                  <a:moveTo>
                    <a:pt x="35" y="0"/>
                  </a:moveTo>
                  <a:lnTo>
                    <a:pt x="39" y="0"/>
                  </a:lnTo>
                  <a:lnTo>
                    <a:pt x="41" y="1"/>
                  </a:lnTo>
                  <a:lnTo>
                    <a:pt x="42" y="2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2" y="11"/>
                  </a:lnTo>
                  <a:lnTo>
                    <a:pt x="41" y="14"/>
                  </a:lnTo>
                  <a:lnTo>
                    <a:pt x="40" y="16"/>
                  </a:lnTo>
                  <a:lnTo>
                    <a:pt x="38" y="19"/>
                  </a:lnTo>
                  <a:lnTo>
                    <a:pt x="35" y="25"/>
                  </a:lnTo>
                  <a:lnTo>
                    <a:pt x="32" y="30"/>
                  </a:lnTo>
                  <a:lnTo>
                    <a:pt x="30" y="35"/>
                  </a:lnTo>
                  <a:lnTo>
                    <a:pt x="27" y="40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3" y="1"/>
                  </a:lnTo>
                  <a:lnTo>
                    <a:pt x="26" y="35"/>
                  </a:lnTo>
                  <a:lnTo>
                    <a:pt x="33" y="19"/>
                  </a:lnTo>
                  <a:lnTo>
                    <a:pt x="34" y="17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09" name="Freeform 569"/>
            <p:cNvSpPr>
              <a:spLocks noEditPoints="1"/>
            </p:cNvSpPr>
            <p:nvPr/>
          </p:nvSpPr>
          <p:spPr bwMode="auto">
            <a:xfrm>
              <a:off x="5477" y="2678"/>
              <a:ext cx="48" cy="4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9" y="15"/>
                </a:cxn>
                <a:cxn ang="0">
                  <a:pos x="8" y="22"/>
                </a:cxn>
                <a:cxn ang="0">
                  <a:pos x="9" y="27"/>
                </a:cxn>
                <a:cxn ang="0">
                  <a:pos x="11" y="33"/>
                </a:cxn>
                <a:cxn ang="0">
                  <a:pos x="15" y="37"/>
                </a:cxn>
                <a:cxn ang="0">
                  <a:pos x="17" y="38"/>
                </a:cxn>
                <a:cxn ang="0">
                  <a:pos x="20" y="38"/>
                </a:cxn>
                <a:cxn ang="0">
                  <a:pos x="27" y="37"/>
                </a:cxn>
                <a:cxn ang="0">
                  <a:pos x="33" y="32"/>
                </a:cxn>
                <a:cxn ang="0">
                  <a:pos x="33" y="17"/>
                </a:cxn>
                <a:cxn ang="0">
                  <a:pos x="32" y="11"/>
                </a:cxn>
                <a:cxn ang="0">
                  <a:pos x="28" y="6"/>
                </a:cxn>
                <a:cxn ang="0">
                  <a:pos x="22" y="4"/>
                </a:cxn>
                <a:cxn ang="0">
                  <a:pos x="19" y="0"/>
                </a:cxn>
                <a:cxn ang="0">
                  <a:pos x="27" y="2"/>
                </a:cxn>
                <a:cxn ang="0">
                  <a:pos x="33" y="6"/>
                </a:cxn>
                <a:cxn ang="0">
                  <a:pos x="36" y="1"/>
                </a:cxn>
                <a:cxn ang="0">
                  <a:pos x="41" y="1"/>
                </a:cxn>
                <a:cxn ang="0">
                  <a:pos x="41" y="36"/>
                </a:cxn>
                <a:cxn ang="0">
                  <a:pos x="41" y="37"/>
                </a:cxn>
                <a:cxn ang="0">
                  <a:pos x="42" y="38"/>
                </a:cxn>
                <a:cxn ang="0">
                  <a:pos x="43" y="38"/>
                </a:cxn>
                <a:cxn ang="0">
                  <a:pos x="48" y="38"/>
                </a:cxn>
                <a:cxn ang="0">
                  <a:pos x="48" y="42"/>
                </a:cxn>
                <a:cxn ang="0">
                  <a:pos x="33" y="43"/>
                </a:cxn>
                <a:cxn ang="0">
                  <a:pos x="33" y="36"/>
                </a:cxn>
                <a:cxn ang="0">
                  <a:pos x="25" y="42"/>
                </a:cxn>
                <a:cxn ang="0">
                  <a:pos x="18" y="43"/>
                </a:cxn>
                <a:cxn ang="0">
                  <a:pos x="13" y="43"/>
                </a:cxn>
                <a:cxn ang="0">
                  <a:pos x="8" y="40"/>
                </a:cxn>
                <a:cxn ang="0">
                  <a:pos x="5" y="37"/>
                </a:cxn>
                <a:cxn ang="0">
                  <a:pos x="2" y="30"/>
                </a:cxn>
                <a:cxn ang="0">
                  <a:pos x="0" y="22"/>
                </a:cxn>
                <a:cxn ang="0">
                  <a:pos x="1" y="15"/>
                </a:cxn>
                <a:cxn ang="0">
                  <a:pos x="3" y="9"/>
                </a:cxn>
                <a:cxn ang="0">
                  <a:pos x="8" y="4"/>
                </a:cxn>
                <a:cxn ang="0">
                  <a:pos x="13" y="1"/>
                </a:cxn>
                <a:cxn ang="0">
                  <a:pos x="19" y="0"/>
                </a:cxn>
              </a:cxnLst>
              <a:rect l="0" t="0" r="r" b="b"/>
              <a:pathLst>
                <a:path w="48" h="43">
                  <a:moveTo>
                    <a:pt x="22" y="4"/>
                  </a:moveTo>
                  <a:lnTo>
                    <a:pt x="16" y="6"/>
                  </a:lnTo>
                  <a:lnTo>
                    <a:pt x="12" y="10"/>
                  </a:lnTo>
                  <a:lnTo>
                    <a:pt x="9" y="15"/>
                  </a:lnTo>
                  <a:lnTo>
                    <a:pt x="8" y="22"/>
                  </a:lnTo>
                  <a:lnTo>
                    <a:pt x="9" y="27"/>
                  </a:lnTo>
                  <a:lnTo>
                    <a:pt x="11" y="33"/>
                  </a:lnTo>
                  <a:lnTo>
                    <a:pt x="15" y="37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7" y="37"/>
                  </a:lnTo>
                  <a:lnTo>
                    <a:pt x="33" y="32"/>
                  </a:lnTo>
                  <a:lnTo>
                    <a:pt x="33" y="17"/>
                  </a:lnTo>
                  <a:lnTo>
                    <a:pt x="32" y="11"/>
                  </a:lnTo>
                  <a:lnTo>
                    <a:pt x="28" y="6"/>
                  </a:lnTo>
                  <a:lnTo>
                    <a:pt x="22" y="4"/>
                  </a:lnTo>
                  <a:close/>
                  <a:moveTo>
                    <a:pt x="19" y="0"/>
                  </a:moveTo>
                  <a:lnTo>
                    <a:pt x="27" y="2"/>
                  </a:lnTo>
                  <a:lnTo>
                    <a:pt x="33" y="6"/>
                  </a:lnTo>
                  <a:lnTo>
                    <a:pt x="36" y="1"/>
                  </a:lnTo>
                  <a:lnTo>
                    <a:pt x="41" y="1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3" y="38"/>
                  </a:lnTo>
                  <a:lnTo>
                    <a:pt x="48" y="38"/>
                  </a:lnTo>
                  <a:lnTo>
                    <a:pt x="48" y="42"/>
                  </a:lnTo>
                  <a:lnTo>
                    <a:pt x="33" y="43"/>
                  </a:lnTo>
                  <a:lnTo>
                    <a:pt x="33" y="36"/>
                  </a:lnTo>
                  <a:lnTo>
                    <a:pt x="25" y="42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3" y="9"/>
                  </a:lnTo>
                  <a:lnTo>
                    <a:pt x="8" y="4"/>
                  </a:lnTo>
                  <a:lnTo>
                    <a:pt x="13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10" name="Freeform 570"/>
            <p:cNvSpPr>
              <a:spLocks/>
            </p:cNvSpPr>
            <p:nvPr/>
          </p:nvSpPr>
          <p:spPr bwMode="auto">
            <a:xfrm>
              <a:off x="5529" y="2678"/>
              <a:ext cx="39" cy="62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36" y="4"/>
                </a:cxn>
                <a:cxn ang="0">
                  <a:pos x="39" y="8"/>
                </a:cxn>
                <a:cxn ang="0">
                  <a:pos x="38" y="14"/>
                </a:cxn>
                <a:cxn ang="0">
                  <a:pos x="34" y="14"/>
                </a:cxn>
                <a:cxn ang="0">
                  <a:pos x="31" y="11"/>
                </a:cxn>
                <a:cxn ang="0">
                  <a:pos x="21" y="4"/>
                </a:cxn>
                <a:cxn ang="0">
                  <a:pos x="12" y="9"/>
                </a:cxn>
                <a:cxn ang="0">
                  <a:pos x="9" y="21"/>
                </a:cxn>
                <a:cxn ang="0">
                  <a:pos x="11" y="29"/>
                </a:cxn>
                <a:cxn ang="0">
                  <a:pos x="15" y="31"/>
                </a:cxn>
                <a:cxn ang="0">
                  <a:pos x="23" y="35"/>
                </a:cxn>
                <a:cxn ang="0">
                  <a:pos x="32" y="39"/>
                </a:cxn>
                <a:cxn ang="0">
                  <a:pos x="37" y="46"/>
                </a:cxn>
                <a:cxn ang="0">
                  <a:pos x="32" y="56"/>
                </a:cxn>
                <a:cxn ang="0">
                  <a:pos x="23" y="61"/>
                </a:cxn>
                <a:cxn ang="0">
                  <a:pos x="13" y="62"/>
                </a:cxn>
                <a:cxn ang="0">
                  <a:pos x="5" y="59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0" y="54"/>
                </a:cxn>
                <a:cxn ang="0">
                  <a:pos x="14" y="56"/>
                </a:cxn>
                <a:cxn ang="0">
                  <a:pos x="22" y="57"/>
                </a:cxn>
                <a:cxn ang="0">
                  <a:pos x="27" y="53"/>
                </a:cxn>
                <a:cxn ang="0">
                  <a:pos x="28" y="47"/>
                </a:cxn>
                <a:cxn ang="0">
                  <a:pos x="25" y="43"/>
                </a:cxn>
                <a:cxn ang="0">
                  <a:pos x="17" y="40"/>
                </a:cxn>
                <a:cxn ang="0">
                  <a:pos x="11" y="37"/>
                </a:cxn>
                <a:cxn ang="0">
                  <a:pos x="2" y="28"/>
                </a:cxn>
                <a:cxn ang="0">
                  <a:pos x="2" y="15"/>
                </a:cxn>
                <a:cxn ang="0">
                  <a:pos x="9" y="4"/>
                </a:cxn>
                <a:cxn ang="0">
                  <a:pos x="23" y="0"/>
                </a:cxn>
              </a:cxnLst>
              <a:rect l="0" t="0" r="r" b="b"/>
              <a:pathLst>
                <a:path w="39" h="62">
                  <a:moveTo>
                    <a:pt x="23" y="0"/>
                  </a:moveTo>
                  <a:lnTo>
                    <a:pt x="27" y="1"/>
                  </a:lnTo>
                  <a:lnTo>
                    <a:pt x="33" y="3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31" y="11"/>
                  </a:lnTo>
                  <a:lnTo>
                    <a:pt x="27" y="6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2" y="9"/>
                  </a:lnTo>
                  <a:lnTo>
                    <a:pt x="10" y="15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11" y="29"/>
                  </a:lnTo>
                  <a:lnTo>
                    <a:pt x="14" y="30"/>
                  </a:lnTo>
                  <a:lnTo>
                    <a:pt x="15" y="31"/>
                  </a:lnTo>
                  <a:lnTo>
                    <a:pt x="17" y="32"/>
                  </a:lnTo>
                  <a:lnTo>
                    <a:pt x="23" y="35"/>
                  </a:lnTo>
                  <a:lnTo>
                    <a:pt x="28" y="37"/>
                  </a:lnTo>
                  <a:lnTo>
                    <a:pt x="32" y="39"/>
                  </a:lnTo>
                  <a:lnTo>
                    <a:pt x="35" y="42"/>
                  </a:lnTo>
                  <a:lnTo>
                    <a:pt x="37" y="46"/>
                  </a:lnTo>
                  <a:lnTo>
                    <a:pt x="35" y="52"/>
                  </a:lnTo>
                  <a:lnTo>
                    <a:pt x="32" y="56"/>
                  </a:lnTo>
                  <a:lnTo>
                    <a:pt x="28" y="59"/>
                  </a:lnTo>
                  <a:lnTo>
                    <a:pt x="23" y="61"/>
                  </a:lnTo>
                  <a:lnTo>
                    <a:pt x="16" y="62"/>
                  </a:lnTo>
                  <a:lnTo>
                    <a:pt x="13" y="62"/>
                  </a:lnTo>
                  <a:lnTo>
                    <a:pt x="9" y="61"/>
                  </a:lnTo>
                  <a:lnTo>
                    <a:pt x="5" y="59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53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1" y="55"/>
                  </a:lnTo>
                  <a:lnTo>
                    <a:pt x="14" y="56"/>
                  </a:lnTo>
                  <a:lnTo>
                    <a:pt x="18" y="58"/>
                  </a:lnTo>
                  <a:lnTo>
                    <a:pt x="22" y="57"/>
                  </a:lnTo>
                  <a:lnTo>
                    <a:pt x="25" y="55"/>
                  </a:lnTo>
                  <a:lnTo>
                    <a:pt x="27" y="53"/>
                  </a:lnTo>
                  <a:lnTo>
                    <a:pt x="29" y="49"/>
                  </a:lnTo>
                  <a:lnTo>
                    <a:pt x="28" y="47"/>
                  </a:lnTo>
                  <a:lnTo>
                    <a:pt x="27" y="45"/>
                  </a:lnTo>
                  <a:lnTo>
                    <a:pt x="25" y="43"/>
                  </a:lnTo>
                  <a:lnTo>
                    <a:pt x="23" y="42"/>
                  </a:lnTo>
                  <a:lnTo>
                    <a:pt x="17" y="40"/>
                  </a:lnTo>
                  <a:lnTo>
                    <a:pt x="13" y="38"/>
                  </a:lnTo>
                  <a:lnTo>
                    <a:pt x="11" y="37"/>
                  </a:lnTo>
                  <a:lnTo>
                    <a:pt x="5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5" y="9"/>
                  </a:lnTo>
                  <a:lnTo>
                    <a:pt x="9" y="4"/>
                  </a:lnTo>
                  <a:lnTo>
                    <a:pt x="15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10811" name="Picture 571"/>
            <p:cNvPicPr>
              <a:picLocks noChangeAspect="1" noChangeArrowheads="1"/>
            </p:cNvPicPr>
            <p:nvPr/>
          </p:nvPicPr>
          <p:blipFill>
            <a:blip r:embed="rId64" cstate="print"/>
            <a:srcRect/>
            <a:stretch>
              <a:fillRect/>
            </a:stretch>
          </p:blipFill>
          <p:spPr bwMode="auto">
            <a:xfrm>
              <a:off x="5629" y="2636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812" name="Picture 572"/>
            <p:cNvPicPr>
              <a:picLocks noChangeAspect="1" noChangeArrowheads="1"/>
            </p:cNvPicPr>
            <p:nvPr/>
          </p:nvPicPr>
          <p:blipFill>
            <a:blip r:embed="rId65" cstate="print"/>
            <a:srcRect/>
            <a:stretch>
              <a:fillRect/>
            </a:stretch>
          </p:blipFill>
          <p:spPr bwMode="auto">
            <a:xfrm>
              <a:off x="5629" y="2636"/>
              <a:ext cx="6" cy="119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813" name="Picture 573"/>
            <p:cNvPicPr>
              <a:picLocks noChangeAspect="1" noChangeArrowheads="1"/>
            </p:cNvPicPr>
            <p:nvPr/>
          </p:nvPicPr>
          <p:blipFill>
            <a:blip r:embed="rId66" cstate="print"/>
            <a:srcRect/>
            <a:stretch>
              <a:fillRect/>
            </a:stretch>
          </p:blipFill>
          <p:spPr bwMode="auto">
            <a:xfrm>
              <a:off x="3662" y="2753"/>
              <a:ext cx="1972" cy="7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814" name="Picture 574"/>
            <p:cNvPicPr>
              <a:picLocks noChangeAspect="1" noChangeArrowheads="1"/>
            </p:cNvPicPr>
            <p:nvPr/>
          </p:nvPicPr>
          <p:blipFill>
            <a:blip r:embed="rId67" cstate="print"/>
            <a:srcRect/>
            <a:stretch>
              <a:fillRect/>
            </a:stretch>
          </p:blipFill>
          <p:spPr bwMode="auto">
            <a:xfrm>
              <a:off x="3662" y="2753"/>
              <a:ext cx="1972" cy="7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815" name="Picture 575"/>
            <p:cNvPicPr>
              <a:picLocks noChangeAspect="1" noChangeArrowheads="1"/>
            </p:cNvPicPr>
            <p:nvPr/>
          </p:nvPicPr>
          <p:blipFill>
            <a:blip r:embed="rId68" cstate="print"/>
            <a:srcRect/>
            <a:stretch>
              <a:fillRect/>
            </a:stretch>
          </p:blipFill>
          <p:spPr bwMode="auto">
            <a:xfrm>
              <a:off x="3662" y="2776"/>
              <a:ext cx="1972" cy="5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pic>
          <p:nvPicPr>
            <p:cNvPr id="10816" name="Picture 576"/>
            <p:cNvPicPr>
              <a:picLocks noChangeAspect="1" noChangeArrowheads="1"/>
            </p:cNvPicPr>
            <p:nvPr/>
          </p:nvPicPr>
          <p:blipFill>
            <a:blip r:embed="rId69" cstate="print"/>
            <a:srcRect/>
            <a:stretch>
              <a:fillRect/>
            </a:stretch>
          </p:blipFill>
          <p:spPr bwMode="auto">
            <a:xfrm>
              <a:off x="3662" y="2776"/>
              <a:ext cx="1972" cy="5"/>
            </a:xfrm>
            <a:prstGeom prst="rect">
              <a:avLst/>
            </a:prstGeom>
            <a:grpFill/>
            <a:ln w="0">
              <a:noFill/>
              <a:miter lim="800000"/>
              <a:headEnd/>
              <a:tailEnd/>
            </a:ln>
          </p:spPr>
        </p:pic>
        <p:sp>
          <p:nvSpPr>
            <p:cNvPr id="10817" name="Freeform 577"/>
            <p:cNvSpPr>
              <a:spLocks/>
            </p:cNvSpPr>
            <p:nvPr/>
          </p:nvSpPr>
          <p:spPr bwMode="auto">
            <a:xfrm>
              <a:off x="3751" y="2825"/>
              <a:ext cx="64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" y="0"/>
                </a:cxn>
                <a:cxn ang="0">
                  <a:pos x="64" y="8"/>
                </a:cxn>
                <a:cxn ang="0">
                  <a:pos x="60" y="8"/>
                </a:cxn>
                <a:cxn ang="0">
                  <a:pos x="58" y="9"/>
                </a:cxn>
                <a:cxn ang="0">
                  <a:pos x="58" y="9"/>
                </a:cxn>
                <a:cxn ang="0">
                  <a:pos x="58" y="10"/>
                </a:cxn>
                <a:cxn ang="0">
                  <a:pos x="57" y="12"/>
                </a:cxn>
                <a:cxn ang="0">
                  <a:pos x="57" y="49"/>
                </a:cxn>
                <a:cxn ang="0">
                  <a:pos x="58" y="50"/>
                </a:cxn>
                <a:cxn ang="0">
                  <a:pos x="60" y="51"/>
                </a:cxn>
                <a:cxn ang="0">
                  <a:pos x="64" y="51"/>
                </a:cxn>
                <a:cxn ang="0">
                  <a:pos x="64" y="59"/>
                </a:cxn>
                <a:cxn ang="0">
                  <a:pos x="36" y="59"/>
                </a:cxn>
                <a:cxn ang="0">
                  <a:pos x="36" y="51"/>
                </a:cxn>
                <a:cxn ang="0">
                  <a:pos x="39" y="51"/>
                </a:cxn>
                <a:cxn ang="0">
                  <a:pos x="42" y="50"/>
                </a:cxn>
                <a:cxn ang="0">
                  <a:pos x="43" y="49"/>
                </a:cxn>
                <a:cxn ang="0">
                  <a:pos x="43" y="9"/>
                </a:cxn>
                <a:cxn ang="0">
                  <a:pos x="21" y="9"/>
                </a:cxn>
                <a:cxn ang="0">
                  <a:pos x="21" y="48"/>
                </a:cxn>
                <a:cxn ang="0">
                  <a:pos x="22" y="49"/>
                </a:cxn>
                <a:cxn ang="0">
                  <a:pos x="23" y="51"/>
                </a:cxn>
                <a:cxn ang="0">
                  <a:pos x="24" y="51"/>
                </a:cxn>
                <a:cxn ang="0">
                  <a:pos x="28" y="51"/>
                </a:cxn>
                <a:cxn ang="0">
                  <a:pos x="28" y="59"/>
                </a:cxn>
                <a:cxn ang="0">
                  <a:pos x="0" y="59"/>
                </a:cxn>
                <a:cxn ang="0">
                  <a:pos x="0" y="51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49"/>
                </a:cxn>
                <a:cxn ang="0">
                  <a:pos x="6" y="11"/>
                </a:cxn>
                <a:cxn ang="0">
                  <a:pos x="6" y="10"/>
                </a:cxn>
                <a:cxn ang="0">
                  <a:pos x="5" y="9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64" h="59">
                  <a:moveTo>
                    <a:pt x="0" y="0"/>
                  </a:moveTo>
                  <a:lnTo>
                    <a:pt x="64" y="0"/>
                  </a:lnTo>
                  <a:lnTo>
                    <a:pt x="64" y="8"/>
                  </a:lnTo>
                  <a:lnTo>
                    <a:pt x="60" y="8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7" y="12"/>
                  </a:lnTo>
                  <a:lnTo>
                    <a:pt x="57" y="49"/>
                  </a:lnTo>
                  <a:lnTo>
                    <a:pt x="58" y="50"/>
                  </a:lnTo>
                  <a:lnTo>
                    <a:pt x="60" y="51"/>
                  </a:lnTo>
                  <a:lnTo>
                    <a:pt x="64" y="51"/>
                  </a:lnTo>
                  <a:lnTo>
                    <a:pt x="64" y="59"/>
                  </a:lnTo>
                  <a:lnTo>
                    <a:pt x="36" y="59"/>
                  </a:lnTo>
                  <a:lnTo>
                    <a:pt x="36" y="51"/>
                  </a:lnTo>
                  <a:lnTo>
                    <a:pt x="39" y="51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3" y="9"/>
                  </a:lnTo>
                  <a:lnTo>
                    <a:pt x="21" y="9"/>
                  </a:lnTo>
                  <a:lnTo>
                    <a:pt x="21" y="48"/>
                  </a:lnTo>
                  <a:lnTo>
                    <a:pt x="22" y="49"/>
                  </a:lnTo>
                  <a:lnTo>
                    <a:pt x="23" y="51"/>
                  </a:lnTo>
                  <a:lnTo>
                    <a:pt x="24" y="51"/>
                  </a:lnTo>
                  <a:lnTo>
                    <a:pt x="28" y="51"/>
                  </a:lnTo>
                  <a:lnTo>
                    <a:pt x="28" y="59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49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18" name="Freeform 578"/>
            <p:cNvSpPr>
              <a:spLocks noEditPoints="1"/>
            </p:cNvSpPr>
            <p:nvPr/>
          </p:nvSpPr>
          <p:spPr bwMode="auto">
            <a:xfrm>
              <a:off x="3822" y="2818"/>
              <a:ext cx="29" cy="67"/>
            </a:xfrm>
            <a:custGeom>
              <a:avLst/>
              <a:gdLst/>
              <a:ahLst/>
              <a:cxnLst>
                <a:cxn ang="0">
                  <a:pos x="15" y="23"/>
                </a:cxn>
                <a:cxn ang="0">
                  <a:pos x="19" y="23"/>
                </a:cxn>
                <a:cxn ang="0">
                  <a:pos x="19" y="54"/>
                </a:cxn>
                <a:cxn ang="0">
                  <a:pos x="20" y="55"/>
                </a:cxn>
                <a:cxn ang="0">
                  <a:pos x="21" y="56"/>
                </a:cxn>
                <a:cxn ang="0">
                  <a:pos x="24" y="58"/>
                </a:cxn>
                <a:cxn ang="0">
                  <a:pos x="27" y="57"/>
                </a:cxn>
                <a:cxn ang="0">
                  <a:pos x="29" y="56"/>
                </a:cxn>
                <a:cxn ang="0">
                  <a:pos x="29" y="66"/>
                </a:cxn>
                <a:cxn ang="0">
                  <a:pos x="17" y="67"/>
                </a:cxn>
                <a:cxn ang="0">
                  <a:pos x="12" y="66"/>
                </a:cxn>
                <a:cxn ang="0">
                  <a:pos x="9" y="64"/>
                </a:cxn>
                <a:cxn ang="0">
                  <a:pos x="6" y="61"/>
                </a:cxn>
                <a:cxn ang="0">
                  <a:pos x="6" y="57"/>
                </a:cxn>
                <a:cxn ang="0">
                  <a:pos x="6" y="35"/>
                </a:cxn>
                <a:cxn ang="0">
                  <a:pos x="0" y="35"/>
                </a:cxn>
                <a:cxn ang="0">
                  <a:pos x="0" y="27"/>
                </a:cxn>
                <a:cxn ang="0">
                  <a:pos x="8" y="26"/>
                </a:cxn>
                <a:cxn ang="0">
                  <a:pos x="15" y="23"/>
                </a:cxn>
                <a:cxn ang="0">
                  <a:pos x="16" y="0"/>
                </a:cxn>
                <a:cxn ang="0">
                  <a:pos x="21" y="0"/>
                </a:cxn>
                <a:cxn ang="0">
                  <a:pos x="22" y="0"/>
                </a:cxn>
                <a:cxn ang="0">
                  <a:pos x="23" y="2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6"/>
                </a:cxn>
                <a:cxn ang="0">
                  <a:pos x="20" y="10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8"/>
                </a:cxn>
                <a:cxn ang="0">
                  <a:pos x="11" y="6"/>
                </a:cxn>
                <a:cxn ang="0">
                  <a:pos x="11" y="5"/>
                </a:cxn>
                <a:cxn ang="0">
                  <a:pos x="12" y="3"/>
                </a:cxn>
                <a:cxn ang="0">
                  <a:pos x="14" y="1"/>
                </a:cxn>
                <a:cxn ang="0">
                  <a:pos x="16" y="0"/>
                </a:cxn>
              </a:cxnLst>
              <a:rect l="0" t="0" r="r" b="b"/>
              <a:pathLst>
                <a:path w="29" h="67">
                  <a:moveTo>
                    <a:pt x="15" y="23"/>
                  </a:moveTo>
                  <a:lnTo>
                    <a:pt x="19" y="23"/>
                  </a:lnTo>
                  <a:lnTo>
                    <a:pt x="19" y="54"/>
                  </a:lnTo>
                  <a:lnTo>
                    <a:pt x="20" y="55"/>
                  </a:lnTo>
                  <a:lnTo>
                    <a:pt x="21" y="56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6"/>
                  </a:lnTo>
                  <a:lnTo>
                    <a:pt x="29" y="66"/>
                  </a:lnTo>
                  <a:lnTo>
                    <a:pt x="17" y="67"/>
                  </a:lnTo>
                  <a:lnTo>
                    <a:pt x="12" y="66"/>
                  </a:lnTo>
                  <a:lnTo>
                    <a:pt x="9" y="64"/>
                  </a:lnTo>
                  <a:lnTo>
                    <a:pt x="6" y="61"/>
                  </a:lnTo>
                  <a:lnTo>
                    <a:pt x="6" y="57"/>
                  </a:lnTo>
                  <a:lnTo>
                    <a:pt x="6" y="35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8" y="26"/>
                  </a:lnTo>
                  <a:lnTo>
                    <a:pt x="15" y="23"/>
                  </a:lnTo>
                  <a:close/>
                  <a:moveTo>
                    <a:pt x="16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0" y="10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19" name="Freeform 579"/>
            <p:cNvSpPr>
              <a:spLocks/>
            </p:cNvSpPr>
            <p:nvPr/>
          </p:nvSpPr>
          <p:spPr bwMode="auto">
            <a:xfrm>
              <a:off x="3853" y="2841"/>
              <a:ext cx="48" cy="4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3" y="0"/>
                </a:cxn>
                <a:cxn ang="0">
                  <a:pos x="45" y="1"/>
                </a:cxn>
                <a:cxn ang="0">
                  <a:pos x="47" y="2"/>
                </a:cxn>
                <a:cxn ang="0">
                  <a:pos x="48" y="3"/>
                </a:cxn>
                <a:cxn ang="0">
                  <a:pos x="48" y="5"/>
                </a:cxn>
                <a:cxn ang="0">
                  <a:pos x="48" y="7"/>
                </a:cxn>
                <a:cxn ang="0">
                  <a:pos x="48" y="12"/>
                </a:cxn>
                <a:cxn ang="0">
                  <a:pos x="45" y="19"/>
                </a:cxn>
                <a:cxn ang="0">
                  <a:pos x="40" y="28"/>
                </a:cxn>
                <a:cxn ang="0">
                  <a:pos x="31" y="43"/>
                </a:cxn>
                <a:cxn ang="0">
                  <a:pos x="20" y="43"/>
                </a:cxn>
                <a:cxn ang="0">
                  <a:pos x="7" y="12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1"/>
                </a:cxn>
                <a:cxn ang="0">
                  <a:pos x="17" y="1"/>
                </a:cxn>
                <a:cxn ang="0">
                  <a:pos x="29" y="32"/>
                </a:cxn>
                <a:cxn ang="0">
                  <a:pos x="32" y="26"/>
                </a:cxn>
                <a:cxn ang="0">
                  <a:pos x="33" y="22"/>
                </a:cxn>
                <a:cxn ang="0">
                  <a:pos x="34" y="20"/>
                </a:cxn>
                <a:cxn ang="0">
                  <a:pos x="34" y="17"/>
                </a:cxn>
                <a:cxn ang="0">
                  <a:pos x="34" y="16"/>
                </a:cxn>
                <a:cxn ang="0">
                  <a:pos x="34" y="14"/>
                </a:cxn>
                <a:cxn ang="0">
                  <a:pos x="33" y="12"/>
                </a:cxn>
                <a:cxn ang="0">
                  <a:pos x="33" y="9"/>
                </a:cxn>
                <a:cxn ang="0">
                  <a:pos x="33" y="7"/>
                </a:cxn>
                <a:cxn ang="0">
                  <a:pos x="34" y="3"/>
                </a:cxn>
                <a:cxn ang="0">
                  <a:pos x="35" y="2"/>
                </a:cxn>
                <a:cxn ang="0">
                  <a:pos x="37" y="1"/>
                </a:cxn>
                <a:cxn ang="0">
                  <a:pos x="39" y="0"/>
                </a:cxn>
              </a:cxnLst>
              <a:rect l="0" t="0" r="r" b="b"/>
              <a:pathLst>
                <a:path w="48" h="43">
                  <a:moveTo>
                    <a:pt x="39" y="0"/>
                  </a:moveTo>
                  <a:lnTo>
                    <a:pt x="43" y="0"/>
                  </a:lnTo>
                  <a:lnTo>
                    <a:pt x="45" y="1"/>
                  </a:lnTo>
                  <a:lnTo>
                    <a:pt x="47" y="2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9"/>
                  </a:lnTo>
                  <a:lnTo>
                    <a:pt x="40" y="28"/>
                  </a:lnTo>
                  <a:lnTo>
                    <a:pt x="31" y="43"/>
                  </a:lnTo>
                  <a:lnTo>
                    <a:pt x="20" y="43"/>
                  </a:lnTo>
                  <a:lnTo>
                    <a:pt x="7" y="12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1"/>
                  </a:lnTo>
                  <a:lnTo>
                    <a:pt x="17" y="1"/>
                  </a:lnTo>
                  <a:lnTo>
                    <a:pt x="29" y="32"/>
                  </a:lnTo>
                  <a:lnTo>
                    <a:pt x="32" y="26"/>
                  </a:lnTo>
                  <a:lnTo>
                    <a:pt x="33" y="22"/>
                  </a:lnTo>
                  <a:lnTo>
                    <a:pt x="34" y="20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3" y="12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7" y="1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0" name="Freeform 580"/>
            <p:cNvSpPr>
              <a:spLocks noEditPoints="1"/>
            </p:cNvSpPr>
            <p:nvPr/>
          </p:nvSpPr>
          <p:spPr bwMode="auto">
            <a:xfrm>
              <a:off x="3907" y="2841"/>
              <a:ext cx="49" cy="45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17" y="12"/>
                </a:cxn>
                <a:cxn ang="0">
                  <a:pos x="16" y="14"/>
                </a:cxn>
                <a:cxn ang="0">
                  <a:pos x="15" y="19"/>
                </a:cxn>
                <a:cxn ang="0">
                  <a:pos x="14" y="22"/>
                </a:cxn>
                <a:cxn ang="0">
                  <a:pos x="15" y="25"/>
                </a:cxn>
                <a:cxn ang="0">
                  <a:pos x="16" y="30"/>
                </a:cxn>
                <a:cxn ang="0">
                  <a:pos x="17" y="32"/>
                </a:cxn>
                <a:cxn ang="0">
                  <a:pos x="18" y="33"/>
                </a:cxn>
                <a:cxn ang="0">
                  <a:pos x="20" y="34"/>
                </a:cxn>
                <a:cxn ang="0">
                  <a:pos x="24" y="34"/>
                </a:cxn>
                <a:cxn ang="0">
                  <a:pos x="26" y="33"/>
                </a:cxn>
                <a:cxn ang="0">
                  <a:pos x="29" y="31"/>
                </a:cxn>
                <a:cxn ang="0">
                  <a:pos x="29" y="15"/>
                </a:cxn>
                <a:cxn ang="0">
                  <a:pos x="29" y="14"/>
                </a:cxn>
                <a:cxn ang="0">
                  <a:pos x="28" y="12"/>
                </a:cxn>
                <a:cxn ang="0">
                  <a:pos x="27" y="11"/>
                </a:cxn>
                <a:cxn ang="0">
                  <a:pos x="25" y="9"/>
                </a:cxn>
                <a:cxn ang="0">
                  <a:pos x="21" y="9"/>
                </a:cxn>
                <a:cxn ang="0">
                  <a:pos x="18" y="0"/>
                </a:cxn>
                <a:cxn ang="0">
                  <a:pos x="24" y="1"/>
                </a:cxn>
                <a:cxn ang="0">
                  <a:pos x="29" y="4"/>
                </a:cxn>
                <a:cxn ang="0">
                  <a:pos x="34" y="1"/>
                </a:cxn>
                <a:cxn ang="0">
                  <a:pos x="43" y="1"/>
                </a:cxn>
                <a:cxn ang="0">
                  <a:pos x="43" y="33"/>
                </a:cxn>
                <a:cxn ang="0">
                  <a:pos x="44" y="35"/>
                </a:cxn>
                <a:cxn ang="0">
                  <a:pos x="45" y="35"/>
                </a:cxn>
                <a:cxn ang="0">
                  <a:pos x="49" y="35"/>
                </a:cxn>
                <a:cxn ang="0">
                  <a:pos x="49" y="43"/>
                </a:cxn>
                <a:cxn ang="0">
                  <a:pos x="31" y="44"/>
                </a:cxn>
                <a:cxn ang="0">
                  <a:pos x="31" y="40"/>
                </a:cxn>
                <a:cxn ang="0">
                  <a:pos x="25" y="43"/>
                </a:cxn>
                <a:cxn ang="0">
                  <a:pos x="18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4" y="37"/>
                </a:cxn>
                <a:cxn ang="0">
                  <a:pos x="1" y="30"/>
                </a:cxn>
                <a:cxn ang="0">
                  <a:pos x="0" y="22"/>
                </a:cxn>
                <a:cxn ang="0">
                  <a:pos x="1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1"/>
                </a:cxn>
                <a:cxn ang="0">
                  <a:pos x="18" y="0"/>
                </a:cxn>
              </a:cxnLst>
              <a:rect l="0" t="0" r="r" b="b"/>
              <a:pathLst>
                <a:path w="49" h="45">
                  <a:moveTo>
                    <a:pt x="21" y="9"/>
                  </a:moveTo>
                  <a:lnTo>
                    <a:pt x="17" y="12"/>
                  </a:lnTo>
                  <a:lnTo>
                    <a:pt x="16" y="14"/>
                  </a:lnTo>
                  <a:lnTo>
                    <a:pt x="15" y="19"/>
                  </a:lnTo>
                  <a:lnTo>
                    <a:pt x="14" y="22"/>
                  </a:lnTo>
                  <a:lnTo>
                    <a:pt x="15" y="25"/>
                  </a:lnTo>
                  <a:lnTo>
                    <a:pt x="16" y="30"/>
                  </a:lnTo>
                  <a:lnTo>
                    <a:pt x="17" y="32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6" y="33"/>
                  </a:lnTo>
                  <a:lnTo>
                    <a:pt x="29" y="31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1" y="9"/>
                  </a:lnTo>
                  <a:close/>
                  <a:moveTo>
                    <a:pt x="18" y="0"/>
                  </a:moveTo>
                  <a:lnTo>
                    <a:pt x="24" y="1"/>
                  </a:lnTo>
                  <a:lnTo>
                    <a:pt x="29" y="4"/>
                  </a:lnTo>
                  <a:lnTo>
                    <a:pt x="34" y="1"/>
                  </a:lnTo>
                  <a:lnTo>
                    <a:pt x="43" y="1"/>
                  </a:lnTo>
                  <a:lnTo>
                    <a:pt x="43" y="33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9" y="35"/>
                  </a:lnTo>
                  <a:lnTo>
                    <a:pt x="49" y="43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5" y="43"/>
                  </a:lnTo>
                  <a:lnTo>
                    <a:pt x="18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1" name="Freeform 581"/>
            <p:cNvSpPr>
              <a:spLocks/>
            </p:cNvSpPr>
            <p:nvPr/>
          </p:nvSpPr>
          <p:spPr bwMode="auto">
            <a:xfrm>
              <a:off x="3962" y="2841"/>
              <a:ext cx="53" cy="4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9" y="0"/>
                </a:cxn>
                <a:cxn ang="0">
                  <a:pos x="19" y="19"/>
                </a:cxn>
                <a:cxn ang="0">
                  <a:pos x="28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29" y="9"/>
                </a:cxn>
                <a:cxn ang="0">
                  <a:pos x="25" y="9"/>
                </a:cxn>
                <a:cxn ang="0">
                  <a:pos x="25" y="1"/>
                </a:cxn>
                <a:cxn ang="0">
                  <a:pos x="51" y="1"/>
                </a:cxn>
                <a:cxn ang="0">
                  <a:pos x="51" y="9"/>
                </a:cxn>
                <a:cxn ang="0">
                  <a:pos x="48" y="9"/>
                </a:cxn>
                <a:cxn ang="0">
                  <a:pos x="46" y="10"/>
                </a:cxn>
                <a:cxn ang="0">
                  <a:pos x="46" y="11"/>
                </a:cxn>
                <a:cxn ang="0">
                  <a:pos x="44" y="11"/>
                </a:cxn>
                <a:cxn ang="0">
                  <a:pos x="43" y="12"/>
                </a:cxn>
                <a:cxn ang="0">
                  <a:pos x="34" y="19"/>
                </a:cxn>
                <a:cxn ang="0">
                  <a:pos x="46" y="32"/>
                </a:cxn>
                <a:cxn ang="0">
                  <a:pos x="47" y="33"/>
                </a:cxn>
                <a:cxn ang="0">
                  <a:pos x="48" y="34"/>
                </a:cxn>
                <a:cxn ang="0">
                  <a:pos x="49" y="35"/>
                </a:cxn>
                <a:cxn ang="0">
                  <a:pos x="51" y="35"/>
                </a:cxn>
                <a:cxn ang="0">
                  <a:pos x="53" y="35"/>
                </a:cxn>
                <a:cxn ang="0">
                  <a:pos x="53" y="43"/>
                </a:cxn>
                <a:cxn ang="0">
                  <a:pos x="38" y="43"/>
                </a:cxn>
                <a:cxn ang="0">
                  <a:pos x="25" y="25"/>
                </a:cxn>
                <a:cxn ang="0">
                  <a:pos x="19" y="29"/>
                </a:cxn>
                <a:cxn ang="0">
                  <a:pos x="19" y="32"/>
                </a:cxn>
                <a:cxn ang="0">
                  <a:pos x="20" y="33"/>
                </a:cxn>
                <a:cxn ang="0">
                  <a:pos x="21" y="3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35"/>
                </a:cxn>
                <a:cxn ang="0">
                  <a:pos x="24" y="43"/>
                </a:cxn>
                <a:cxn ang="0">
                  <a:pos x="0" y="43"/>
                </a:cxn>
                <a:cxn ang="0">
                  <a:pos x="0" y="35"/>
                </a:cxn>
                <a:cxn ang="0">
                  <a:pos x="1" y="35"/>
                </a:cxn>
                <a:cxn ang="0">
                  <a:pos x="3" y="35"/>
                </a:cxn>
                <a:cxn ang="0">
                  <a:pos x="5" y="35"/>
                </a:cxn>
                <a:cxn ang="0">
                  <a:pos x="6" y="33"/>
                </a:cxn>
                <a:cxn ang="0">
                  <a:pos x="6" y="12"/>
                </a:cxn>
                <a:cxn ang="0">
                  <a:pos x="0" y="12"/>
                </a:cxn>
                <a:cxn ang="0">
                  <a:pos x="0" y="3"/>
                </a:cxn>
                <a:cxn ang="0">
                  <a:pos x="8" y="3"/>
                </a:cxn>
                <a:cxn ang="0">
                  <a:pos x="16" y="0"/>
                </a:cxn>
              </a:cxnLst>
              <a:rect l="0" t="0" r="r" b="b"/>
              <a:pathLst>
                <a:path w="53" h="43">
                  <a:moveTo>
                    <a:pt x="16" y="0"/>
                  </a:moveTo>
                  <a:lnTo>
                    <a:pt x="19" y="0"/>
                  </a:lnTo>
                  <a:lnTo>
                    <a:pt x="19" y="19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5" y="9"/>
                  </a:lnTo>
                  <a:lnTo>
                    <a:pt x="25" y="1"/>
                  </a:lnTo>
                  <a:lnTo>
                    <a:pt x="51" y="1"/>
                  </a:lnTo>
                  <a:lnTo>
                    <a:pt x="51" y="9"/>
                  </a:lnTo>
                  <a:lnTo>
                    <a:pt x="48" y="9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34" y="19"/>
                  </a:lnTo>
                  <a:lnTo>
                    <a:pt x="46" y="32"/>
                  </a:lnTo>
                  <a:lnTo>
                    <a:pt x="47" y="33"/>
                  </a:lnTo>
                  <a:lnTo>
                    <a:pt x="48" y="34"/>
                  </a:lnTo>
                  <a:lnTo>
                    <a:pt x="49" y="35"/>
                  </a:lnTo>
                  <a:lnTo>
                    <a:pt x="51" y="35"/>
                  </a:lnTo>
                  <a:lnTo>
                    <a:pt x="53" y="35"/>
                  </a:lnTo>
                  <a:lnTo>
                    <a:pt x="53" y="43"/>
                  </a:lnTo>
                  <a:lnTo>
                    <a:pt x="38" y="43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9" y="32"/>
                  </a:lnTo>
                  <a:lnTo>
                    <a:pt x="20" y="33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43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3"/>
                  </a:lnTo>
                  <a:lnTo>
                    <a:pt x="8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2" name="Freeform 582"/>
            <p:cNvSpPr>
              <a:spLocks noEditPoints="1"/>
            </p:cNvSpPr>
            <p:nvPr/>
          </p:nvSpPr>
          <p:spPr bwMode="auto">
            <a:xfrm>
              <a:off x="4019" y="2841"/>
              <a:ext cx="49" cy="45"/>
            </a:xfrm>
            <a:custGeom>
              <a:avLst/>
              <a:gdLst/>
              <a:ahLst/>
              <a:cxnLst>
                <a:cxn ang="0">
                  <a:pos x="20" y="9"/>
                </a:cxn>
                <a:cxn ang="0">
                  <a:pos x="19" y="11"/>
                </a:cxn>
                <a:cxn ang="0">
                  <a:pos x="17" y="12"/>
                </a:cxn>
                <a:cxn ang="0">
                  <a:pos x="16" y="14"/>
                </a:cxn>
                <a:cxn ang="0">
                  <a:pos x="15" y="16"/>
                </a:cxn>
                <a:cxn ang="0">
                  <a:pos x="14" y="19"/>
                </a:cxn>
                <a:cxn ang="0">
                  <a:pos x="14" y="25"/>
                </a:cxn>
                <a:cxn ang="0">
                  <a:pos x="15" y="27"/>
                </a:cxn>
                <a:cxn ang="0">
                  <a:pos x="16" y="30"/>
                </a:cxn>
                <a:cxn ang="0">
                  <a:pos x="17" y="32"/>
                </a:cxn>
                <a:cxn ang="0">
                  <a:pos x="19" y="33"/>
                </a:cxn>
                <a:cxn ang="0">
                  <a:pos x="20" y="34"/>
                </a:cxn>
                <a:cxn ang="0">
                  <a:pos x="24" y="34"/>
                </a:cxn>
                <a:cxn ang="0">
                  <a:pos x="25" y="33"/>
                </a:cxn>
                <a:cxn ang="0">
                  <a:pos x="27" y="32"/>
                </a:cxn>
                <a:cxn ang="0">
                  <a:pos x="30" y="31"/>
                </a:cxn>
                <a:cxn ang="0">
                  <a:pos x="30" y="18"/>
                </a:cxn>
                <a:cxn ang="0">
                  <a:pos x="29" y="16"/>
                </a:cxn>
                <a:cxn ang="0">
                  <a:pos x="29" y="14"/>
                </a:cxn>
                <a:cxn ang="0">
                  <a:pos x="28" y="11"/>
                </a:cxn>
                <a:cxn ang="0">
                  <a:pos x="27" y="11"/>
                </a:cxn>
                <a:cxn ang="0">
                  <a:pos x="25" y="9"/>
                </a:cxn>
                <a:cxn ang="0">
                  <a:pos x="20" y="9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30" y="4"/>
                </a:cxn>
                <a:cxn ang="0">
                  <a:pos x="34" y="1"/>
                </a:cxn>
                <a:cxn ang="0">
                  <a:pos x="43" y="1"/>
                </a:cxn>
                <a:cxn ang="0">
                  <a:pos x="43" y="34"/>
                </a:cxn>
                <a:cxn ang="0">
                  <a:pos x="46" y="35"/>
                </a:cxn>
                <a:cxn ang="0">
                  <a:pos x="49" y="35"/>
                </a:cxn>
                <a:cxn ang="0">
                  <a:pos x="49" y="43"/>
                </a:cxn>
                <a:cxn ang="0">
                  <a:pos x="31" y="44"/>
                </a:cxn>
                <a:cxn ang="0">
                  <a:pos x="31" y="40"/>
                </a:cxn>
                <a:cxn ang="0">
                  <a:pos x="24" y="43"/>
                </a:cxn>
                <a:cxn ang="0">
                  <a:pos x="18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7"/>
                </a:cxn>
                <a:cxn ang="0">
                  <a:pos x="1" y="30"/>
                </a:cxn>
                <a:cxn ang="0">
                  <a:pos x="0" y="22"/>
                </a:cxn>
                <a:cxn ang="0">
                  <a:pos x="1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1"/>
                </a:cxn>
                <a:cxn ang="0">
                  <a:pos x="19" y="0"/>
                </a:cxn>
              </a:cxnLst>
              <a:rect l="0" t="0" r="r" b="b"/>
              <a:pathLst>
                <a:path w="49" h="45">
                  <a:moveTo>
                    <a:pt x="20" y="9"/>
                  </a:moveTo>
                  <a:lnTo>
                    <a:pt x="19" y="11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5" y="33"/>
                  </a:lnTo>
                  <a:lnTo>
                    <a:pt x="27" y="32"/>
                  </a:lnTo>
                  <a:lnTo>
                    <a:pt x="30" y="31"/>
                  </a:lnTo>
                  <a:lnTo>
                    <a:pt x="30" y="18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0" y="9"/>
                  </a:lnTo>
                  <a:close/>
                  <a:moveTo>
                    <a:pt x="19" y="0"/>
                  </a:moveTo>
                  <a:lnTo>
                    <a:pt x="24" y="1"/>
                  </a:lnTo>
                  <a:lnTo>
                    <a:pt x="30" y="4"/>
                  </a:lnTo>
                  <a:lnTo>
                    <a:pt x="34" y="1"/>
                  </a:lnTo>
                  <a:lnTo>
                    <a:pt x="43" y="1"/>
                  </a:lnTo>
                  <a:lnTo>
                    <a:pt x="43" y="34"/>
                  </a:lnTo>
                  <a:lnTo>
                    <a:pt x="46" y="35"/>
                  </a:lnTo>
                  <a:lnTo>
                    <a:pt x="49" y="35"/>
                  </a:lnTo>
                  <a:lnTo>
                    <a:pt x="49" y="43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4" y="43"/>
                  </a:lnTo>
                  <a:lnTo>
                    <a:pt x="18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7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3" name="Freeform 583"/>
            <p:cNvSpPr>
              <a:spLocks/>
            </p:cNvSpPr>
            <p:nvPr/>
          </p:nvSpPr>
          <p:spPr bwMode="auto">
            <a:xfrm>
              <a:off x="4073" y="2841"/>
              <a:ext cx="44" cy="63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9" y="4"/>
                </a:cxn>
                <a:cxn ang="0">
                  <a:pos x="44" y="10"/>
                </a:cxn>
                <a:cxn ang="0">
                  <a:pos x="43" y="16"/>
                </a:cxn>
                <a:cxn ang="0">
                  <a:pos x="39" y="19"/>
                </a:cxn>
                <a:cxn ang="0">
                  <a:pos x="32" y="17"/>
                </a:cxn>
                <a:cxn ang="0">
                  <a:pos x="27" y="10"/>
                </a:cxn>
                <a:cxn ang="0">
                  <a:pos x="24" y="9"/>
                </a:cxn>
                <a:cxn ang="0">
                  <a:pos x="20" y="10"/>
                </a:cxn>
                <a:cxn ang="0">
                  <a:pos x="17" y="13"/>
                </a:cxn>
                <a:cxn ang="0">
                  <a:pos x="15" y="21"/>
                </a:cxn>
                <a:cxn ang="0">
                  <a:pos x="17" y="27"/>
                </a:cxn>
                <a:cxn ang="0">
                  <a:pos x="22" y="30"/>
                </a:cxn>
                <a:cxn ang="0">
                  <a:pos x="32" y="35"/>
                </a:cxn>
                <a:cxn ang="0">
                  <a:pos x="39" y="40"/>
                </a:cxn>
                <a:cxn ang="0">
                  <a:pos x="41" y="45"/>
                </a:cxn>
                <a:cxn ang="0">
                  <a:pos x="41" y="53"/>
                </a:cxn>
                <a:cxn ang="0">
                  <a:pos x="35" y="59"/>
                </a:cxn>
                <a:cxn ang="0">
                  <a:pos x="22" y="63"/>
                </a:cxn>
                <a:cxn ang="0">
                  <a:pos x="10" y="62"/>
                </a:cxn>
                <a:cxn ang="0">
                  <a:pos x="3" y="58"/>
                </a:cxn>
                <a:cxn ang="0">
                  <a:pos x="3" y="53"/>
                </a:cxn>
                <a:cxn ang="0">
                  <a:pos x="4" y="51"/>
                </a:cxn>
                <a:cxn ang="0">
                  <a:pos x="11" y="51"/>
                </a:cxn>
                <a:cxn ang="0">
                  <a:pos x="16" y="54"/>
                </a:cxn>
                <a:cxn ang="0">
                  <a:pos x="22" y="56"/>
                </a:cxn>
                <a:cxn ang="0">
                  <a:pos x="28" y="54"/>
                </a:cxn>
                <a:cxn ang="0">
                  <a:pos x="30" y="51"/>
                </a:cxn>
                <a:cxn ang="0">
                  <a:pos x="28" y="47"/>
                </a:cxn>
                <a:cxn ang="0">
                  <a:pos x="25" y="45"/>
                </a:cxn>
                <a:cxn ang="0">
                  <a:pos x="21" y="43"/>
                </a:cxn>
                <a:cxn ang="0">
                  <a:pos x="11" y="38"/>
                </a:cxn>
                <a:cxn ang="0">
                  <a:pos x="3" y="32"/>
                </a:cxn>
                <a:cxn ang="0">
                  <a:pos x="0" y="22"/>
                </a:cxn>
                <a:cxn ang="0">
                  <a:pos x="3" y="11"/>
                </a:cxn>
                <a:cxn ang="0">
                  <a:pos x="15" y="1"/>
                </a:cxn>
              </a:cxnLst>
              <a:rect l="0" t="0" r="r" b="b"/>
              <a:pathLst>
                <a:path w="44" h="63">
                  <a:moveTo>
                    <a:pt x="24" y="0"/>
                  </a:moveTo>
                  <a:lnTo>
                    <a:pt x="31" y="1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4" y="10"/>
                  </a:lnTo>
                  <a:lnTo>
                    <a:pt x="44" y="14"/>
                  </a:lnTo>
                  <a:lnTo>
                    <a:pt x="43" y="16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5" y="19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0" y="10"/>
                  </a:lnTo>
                  <a:lnTo>
                    <a:pt x="19" y="11"/>
                  </a:lnTo>
                  <a:lnTo>
                    <a:pt x="17" y="13"/>
                  </a:lnTo>
                  <a:lnTo>
                    <a:pt x="15" y="18"/>
                  </a:lnTo>
                  <a:lnTo>
                    <a:pt x="15" y="21"/>
                  </a:lnTo>
                  <a:lnTo>
                    <a:pt x="16" y="25"/>
                  </a:lnTo>
                  <a:lnTo>
                    <a:pt x="17" y="27"/>
                  </a:lnTo>
                  <a:lnTo>
                    <a:pt x="19" y="28"/>
                  </a:lnTo>
                  <a:lnTo>
                    <a:pt x="22" y="30"/>
                  </a:lnTo>
                  <a:lnTo>
                    <a:pt x="25" y="31"/>
                  </a:lnTo>
                  <a:lnTo>
                    <a:pt x="32" y="35"/>
                  </a:lnTo>
                  <a:lnTo>
                    <a:pt x="35" y="36"/>
                  </a:lnTo>
                  <a:lnTo>
                    <a:pt x="39" y="40"/>
                  </a:lnTo>
                  <a:lnTo>
                    <a:pt x="40" y="41"/>
                  </a:lnTo>
                  <a:lnTo>
                    <a:pt x="41" y="45"/>
                  </a:lnTo>
                  <a:lnTo>
                    <a:pt x="41" y="47"/>
                  </a:lnTo>
                  <a:lnTo>
                    <a:pt x="41" y="53"/>
                  </a:lnTo>
                  <a:lnTo>
                    <a:pt x="39" y="56"/>
                  </a:lnTo>
                  <a:lnTo>
                    <a:pt x="35" y="59"/>
                  </a:lnTo>
                  <a:lnTo>
                    <a:pt x="29" y="62"/>
                  </a:lnTo>
                  <a:lnTo>
                    <a:pt x="22" y="63"/>
                  </a:lnTo>
                  <a:lnTo>
                    <a:pt x="16" y="63"/>
                  </a:lnTo>
                  <a:lnTo>
                    <a:pt x="10" y="62"/>
                  </a:lnTo>
                  <a:lnTo>
                    <a:pt x="7" y="61"/>
                  </a:lnTo>
                  <a:lnTo>
                    <a:pt x="3" y="58"/>
                  </a:lnTo>
                  <a:lnTo>
                    <a:pt x="2" y="54"/>
                  </a:lnTo>
                  <a:lnTo>
                    <a:pt x="3" y="53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8" y="49"/>
                  </a:lnTo>
                  <a:lnTo>
                    <a:pt x="11" y="51"/>
                  </a:lnTo>
                  <a:lnTo>
                    <a:pt x="13" y="52"/>
                  </a:lnTo>
                  <a:lnTo>
                    <a:pt x="16" y="54"/>
                  </a:lnTo>
                  <a:lnTo>
                    <a:pt x="19" y="55"/>
                  </a:lnTo>
                  <a:lnTo>
                    <a:pt x="22" y="56"/>
                  </a:lnTo>
                  <a:lnTo>
                    <a:pt x="25" y="55"/>
                  </a:lnTo>
                  <a:lnTo>
                    <a:pt x="28" y="54"/>
                  </a:lnTo>
                  <a:lnTo>
                    <a:pt x="29" y="53"/>
                  </a:lnTo>
                  <a:lnTo>
                    <a:pt x="30" y="51"/>
                  </a:lnTo>
                  <a:lnTo>
                    <a:pt x="29" y="49"/>
                  </a:lnTo>
                  <a:lnTo>
                    <a:pt x="28" y="47"/>
                  </a:lnTo>
                  <a:lnTo>
                    <a:pt x="26" y="46"/>
                  </a:lnTo>
                  <a:lnTo>
                    <a:pt x="25" y="45"/>
                  </a:lnTo>
                  <a:lnTo>
                    <a:pt x="24" y="44"/>
                  </a:lnTo>
                  <a:lnTo>
                    <a:pt x="21" y="43"/>
                  </a:lnTo>
                  <a:lnTo>
                    <a:pt x="14" y="40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8" y="6"/>
                  </a:lnTo>
                  <a:lnTo>
                    <a:pt x="15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4" name="Freeform 584"/>
            <p:cNvSpPr>
              <a:spLocks/>
            </p:cNvSpPr>
            <p:nvPr/>
          </p:nvSpPr>
          <p:spPr bwMode="auto">
            <a:xfrm>
              <a:off x="4155" y="2824"/>
              <a:ext cx="50" cy="6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3" y="1"/>
                </a:cxn>
                <a:cxn ang="0">
                  <a:pos x="41" y="5"/>
                </a:cxn>
                <a:cxn ang="0">
                  <a:pos x="46" y="10"/>
                </a:cxn>
                <a:cxn ang="0">
                  <a:pos x="48" y="18"/>
                </a:cxn>
                <a:cxn ang="0">
                  <a:pos x="46" y="23"/>
                </a:cxn>
                <a:cxn ang="0">
                  <a:pos x="43" y="29"/>
                </a:cxn>
                <a:cxn ang="0">
                  <a:pos x="38" y="34"/>
                </a:cxn>
                <a:cxn ang="0">
                  <a:pos x="34" y="37"/>
                </a:cxn>
                <a:cxn ang="0">
                  <a:pos x="30" y="41"/>
                </a:cxn>
                <a:cxn ang="0">
                  <a:pos x="24" y="44"/>
                </a:cxn>
                <a:cxn ang="0">
                  <a:pos x="17" y="48"/>
                </a:cxn>
                <a:cxn ang="0">
                  <a:pos x="34" y="48"/>
                </a:cxn>
                <a:cxn ang="0">
                  <a:pos x="38" y="47"/>
                </a:cxn>
                <a:cxn ang="0">
                  <a:pos x="41" y="44"/>
                </a:cxn>
                <a:cxn ang="0">
                  <a:pos x="43" y="39"/>
                </a:cxn>
                <a:cxn ang="0">
                  <a:pos x="50" y="41"/>
                </a:cxn>
                <a:cxn ang="0">
                  <a:pos x="45" y="60"/>
                </a:cxn>
                <a:cxn ang="0">
                  <a:pos x="1" y="60"/>
                </a:cxn>
                <a:cxn ang="0">
                  <a:pos x="0" y="50"/>
                </a:cxn>
                <a:cxn ang="0">
                  <a:pos x="7" y="46"/>
                </a:cxn>
                <a:cxn ang="0">
                  <a:pos x="11" y="43"/>
                </a:cxn>
                <a:cxn ang="0">
                  <a:pos x="17" y="38"/>
                </a:cxn>
                <a:cxn ang="0">
                  <a:pos x="26" y="29"/>
                </a:cxn>
                <a:cxn ang="0">
                  <a:pos x="29" y="23"/>
                </a:cxn>
                <a:cxn ang="0">
                  <a:pos x="30" y="16"/>
                </a:cxn>
                <a:cxn ang="0">
                  <a:pos x="30" y="14"/>
                </a:cxn>
                <a:cxn ang="0">
                  <a:pos x="29" y="12"/>
                </a:cxn>
                <a:cxn ang="0">
                  <a:pos x="27" y="10"/>
                </a:cxn>
                <a:cxn ang="0">
                  <a:pos x="26" y="8"/>
                </a:cxn>
                <a:cxn ang="0">
                  <a:pos x="21" y="7"/>
                </a:cxn>
                <a:cxn ang="0">
                  <a:pos x="16" y="8"/>
                </a:cxn>
                <a:cxn ang="0">
                  <a:pos x="14" y="10"/>
                </a:cxn>
                <a:cxn ang="0">
                  <a:pos x="13" y="11"/>
                </a:cxn>
                <a:cxn ang="0">
                  <a:pos x="12" y="12"/>
                </a:cxn>
                <a:cxn ang="0">
                  <a:pos x="12" y="13"/>
                </a:cxn>
                <a:cxn ang="0">
                  <a:pos x="13" y="14"/>
                </a:cxn>
                <a:cxn ang="0">
                  <a:pos x="13" y="15"/>
                </a:cxn>
                <a:cxn ang="0">
                  <a:pos x="14" y="16"/>
                </a:cxn>
                <a:cxn ang="0">
                  <a:pos x="15" y="18"/>
                </a:cxn>
                <a:cxn ang="0">
                  <a:pos x="15" y="19"/>
                </a:cxn>
                <a:cxn ang="0">
                  <a:pos x="13" y="23"/>
                </a:cxn>
                <a:cxn ang="0">
                  <a:pos x="10" y="25"/>
                </a:cxn>
                <a:cxn ang="0">
                  <a:pos x="5" y="25"/>
                </a:cxn>
                <a:cxn ang="0">
                  <a:pos x="3" y="24"/>
                </a:cxn>
                <a:cxn ang="0">
                  <a:pos x="1" y="22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2" y="10"/>
                </a:cxn>
                <a:cxn ang="0">
                  <a:pos x="7" y="5"/>
                </a:cxn>
                <a:cxn ang="0">
                  <a:pos x="14" y="1"/>
                </a:cxn>
                <a:cxn ang="0">
                  <a:pos x="23" y="0"/>
                </a:cxn>
              </a:cxnLst>
              <a:rect l="0" t="0" r="r" b="b"/>
              <a:pathLst>
                <a:path w="50" h="60">
                  <a:moveTo>
                    <a:pt x="23" y="0"/>
                  </a:moveTo>
                  <a:lnTo>
                    <a:pt x="33" y="1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48" y="18"/>
                  </a:lnTo>
                  <a:lnTo>
                    <a:pt x="46" y="23"/>
                  </a:lnTo>
                  <a:lnTo>
                    <a:pt x="43" y="29"/>
                  </a:lnTo>
                  <a:lnTo>
                    <a:pt x="38" y="34"/>
                  </a:lnTo>
                  <a:lnTo>
                    <a:pt x="34" y="37"/>
                  </a:lnTo>
                  <a:lnTo>
                    <a:pt x="30" y="41"/>
                  </a:lnTo>
                  <a:lnTo>
                    <a:pt x="24" y="44"/>
                  </a:lnTo>
                  <a:lnTo>
                    <a:pt x="17" y="48"/>
                  </a:lnTo>
                  <a:lnTo>
                    <a:pt x="34" y="48"/>
                  </a:lnTo>
                  <a:lnTo>
                    <a:pt x="38" y="47"/>
                  </a:lnTo>
                  <a:lnTo>
                    <a:pt x="41" y="44"/>
                  </a:lnTo>
                  <a:lnTo>
                    <a:pt x="43" y="39"/>
                  </a:lnTo>
                  <a:lnTo>
                    <a:pt x="50" y="41"/>
                  </a:lnTo>
                  <a:lnTo>
                    <a:pt x="45" y="60"/>
                  </a:lnTo>
                  <a:lnTo>
                    <a:pt x="1" y="60"/>
                  </a:lnTo>
                  <a:lnTo>
                    <a:pt x="0" y="50"/>
                  </a:lnTo>
                  <a:lnTo>
                    <a:pt x="7" y="46"/>
                  </a:lnTo>
                  <a:lnTo>
                    <a:pt x="11" y="43"/>
                  </a:lnTo>
                  <a:lnTo>
                    <a:pt x="17" y="38"/>
                  </a:lnTo>
                  <a:lnTo>
                    <a:pt x="26" y="29"/>
                  </a:lnTo>
                  <a:lnTo>
                    <a:pt x="29" y="23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1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3" y="23"/>
                  </a:lnTo>
                  <a:lnTo>
                    <a:pt x="10" y="25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7" y="5"/>
                  </a:lnTo>
                  <a:lnTo>
                    <a:pt x="14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5" name="Freeform 585"/>
            <p:cNvSpPr>
              <a:spLocks/>
            </p:cNvSpPr>
            <p:nvPr/>
          </p:nvSpPr>
          <p:spPr bwMode="auto">
            <a:xfrm>
              <a:off x="4214" y="2870"/>
              <a:ext cx="16" cy="1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0"/>
                </a:cxn>
                <a:cxn ang="0">
                  <a:pos x="13" y="1"/>
                </a:cxn>
                <a:cxn ang="0">
                  <a:pos x="14" y="3"/>
                </a:cxn>
                <a:cxn ang="0">
                  <a:pos x="16" y="5"/>
                </a:cxn>
                <a:cxn ang="0">
                  <a:pos x="16" y="10"/>
                </a:cxn>
                <a:cxn ang="0">
                  <a:pos x="14" y="12"/>
                </a:cxn>
                <a:cxn ang="0">
                  <a:pos x="11" y="15"/>
                </a:cxn>
                <a:cxn ang="0">
                  <a:pos x="8" y="16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2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8" y="0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lnTo>
                    <a:pt x="11" y="0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6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6" name="Freeform 586"/>
            <p:cNvSpPr>
              <a:spLocks/>
            </p:cNvSpPr>
            <p:nvPr/>
          </p:nvSpPr>
          <p:spPr bwMode="auto">
            <a:xfrm>
              <a:off x="4241" y="2824"/>
              <a:ext cx="50" cy="6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1" y="1"/>
                </a:cxn>
                <a:cxn ang="0">
                  <a:pos x="38" y="3"/>
                </a:cxn>
                <a:cxn ang="0">
                  <a:pos x="43" y="7"/>
                </a:cxn>
                <a:cxn ang="0">
                  <a:pos x="46" y="12"/>
                </a:cxn>
                <a:cxn ang="0">
                  <a:pos x="47" y="18"/>
                </a:cxn>
                <a:cxn ang="0">
                  <a:pos x="46" y="23"/>
                </a:cxn>
                <a:cxn ang="0">
                  <a:pos x="43" y="29"/>
                </a:cxn>
                <a:cxn ang="0">
                  <a:pos x="38" y="34"/>
                </a:cxn>
                <a:cxn ang="0">
                  <a:pos x="34" y="37"/>
                </a:cxn>
                <a:cxn ang="0">
                  <a:pos x="29" y="41"/>
                </a:cxn>
                <a:cxn ang="0">
                  <a:pos x="24" y="44"/>
                </a:cxn>
                <a:cxn ang="0">
                  <a:pos x="17" y="48"/>
                </a:cxn>
                <a:cxn ang="0">
                  <a:pos x="34" y="48"/>
                </a:cxn>
                <a:cxn ang="0">
                  <a:pos x="38" y="47"/>
                </a:cxn>
                <a:cxn ang="0">
                  <a:pos x="41" y="44"/>
                </a:cxn>
                <a:cxn ang="0">
                  <a:pos x="43" y="39"/>
                </a:cxn>
                <a:cxn ang="0">
                  <a:pos x="50" y="41"/>
                </a:cxn>
                <a:cxn ang="0">
                  <a:pos x="45" y="60"/>
                </a:cxn>
                <a:cxn ang="0">
                  <a:pos x="1" y="60"/>
                </a:cxn>
                <a:cxn ang="0">
                  <a:pos x="0" y="50"/>
                </a:cxn>
                <a:cxn ang="0">
                  <a:pos x="6" y="46"/>
                </a:cxn>
                <a:cxn ang="0">
                  <a:pos x="11" y="43"/>
                </a:cxn>
                <a:cxn ang="0">
                  <a:pos x="17" y="38"/>
                </a:cxn>
                <a:cxn ang="0">
                  <a:pos x="19" y="36"/>
                </a:cxn>
                <a:cxn ang="0">
                  <a:pos x="25" y="29"/>
                </a:cxn>
                <a:cxn ang="0">
                  <a:pos x="29" y="23"/>
                </a:cxn>
                <a:cxn ang="0">
                  <a:pos x="30" y="16"/>
                </a:cxn>
                <a:cxn ang="0">
                  <a:pos x="30" y="14"/>
                </a:cxn>
                <a:cxn ang="0">
                  <a:pos x="29" y="12"/>
                </a:cxn>
                <a:cxn ang="0">
                  <a:pos x="27" y="10"/>
                </a:cxn>
                <a:cxn ang="0">
                  <a:pos x="25" y="8"/>
                </a:cxn>
                <a:cxn ang="0">
                  <a:pos x="21" y="7"/>
                </a:cxn>
                <a:cxn ang="0">
                  <a:pos x="16" y="8"/>
                </a:cxn>
                <a:cxn ang="0">
                  <a:pos x="14" y="10"/>
                </a:cxn>
                <a:cxn ang="0">
                  <a:pos x="13" y="11"/>
                </a:cxn>
                <a:cxn ang="0">
                  <a:pos x="12" y="12"/>
                </a:cxn>
                <a:cxn ang="0">
                  <a:pos x="12" y="13"/>
                </a:cxn>
                <a:cxn ang="0">
                  <a:pos x="13" y="15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4" y="19"/>
                </a:cxn>
                <a:cxn ang="0">
                  <a:pos x="14" y="21"/>
                </a:cxn>
                <a:cxn ang="0">
                  <a:pos x="13" y="23"/>
                </a:cxn>
                <a:cxn ang="0">
                  <a:pos x="11" y="24"/>
                </a:cxn>
                <a:cxn ang="0">
                  <a:pos x="10" y="25"/>
                </a:cxn>
                <a:cxn ang="0">
                  <a:pos x="5" y="25"/>
                </a:cxn>
                <a:cxn ang="0">
                  <a:pos x="3" y="24"/>
                </a:cxn>
                <a:cxn ang="0">
                  <a:pos x="1" y="22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1" y="10"/>
                </a:cxn>
                <a:cxn ang="0">
                  <a:pos x="6" y="5"/>
                </a:cxn>
                <a:cxn ang="0">
                  <a:pos x="14" y="1"/>
                </a:cxn>
                <a:cxn ang="0">
                  <a:pos x="23" y="0"/>
                </a:cxn>
              </a:cxnLst>
              <a:rect l="0" t="0" r="r" b="b"/>
              <a:pathLst>
                <a:path w="50" h="60">
                  <a:moveTo>
                    <a:pt x="23" y="0"/>
                  </a:moveTo>
                  <a:lnTo>
                    <a:pt x="31" y="1"/>
                  </a:lnTo>
                  <a:lnTo>
                    <a:pt x="38" y="3"/>
                  </a:lnTo>
                  <a:lnTo>
                    <a:pt x="43" y="7"/>
                  </a:lnTo>
                  <a:lnTo>
                    <a:pt x="46" y="12"/>
                  </a:lnTo>
                  <a:lnTo>
                    <a:pt x="47" y="18"/>
                  </a:lnTo>
                  <a:lnTo>
                    <a:pt x="46" y="23"/>
                  </a:lnTo>
                  <a:lnTo>
                    <a:pt x="43" y="29"/>
                  </a:lnTo>
                  <a:lnTo>
                    <a:pt x="38" y="34"/>
                  </a:lnTo>
                  <a:lnTo>
                    <a:pt x="34" y="37"/>
                  </a:lnTo>
                  <a:lnTo>
                    <a:pt x="29" y="41"/>
                  </a:lnTo>
                  <a:lnTo>
                    <a:pt x="24" y="44"/>
                  </a:lnTo>
                  <a:lnTo>
                    <a:pt x="17" y="48"/>
                  </a:lnTo>
                  <a:lnTo>
                    <a:pt x="34" y="48"/>
                  </a:lnTo>
                  <a:lnTo>
                    <a:pt x="38" y="47"/>
                  </a:lnTo>
                  <a:lnTo>
                    <a:pt x="41" y="44"/>
                  </a:lnTo>
                  <a:lnTo>
                    <a:pt x="43" y="39"/>
                  </a:lnTo>
                  <a:lnTo>
                    <a:pt x="50" y="41"/>
                  </a:lnTo>
                  <a:lnTo>
                    <a:pt x="45" y="60"/>
                  </a:lnTo>
                  <a:lnTo>
                    <a:pt x="1" y="60"/>
                  </a:lnTo>
                  <a:lnTo>
                    <a:pt x="0" y="50"/>
                  </a:lnTo>
                  <a:lnTo>
                    <a:pt x="6" y="46"/>
                  </a:lnTo>
                  <a:lnTo>
                    <a:pt x="11" y="43"/>
                  </a:lnTo>
                  <a:lnTo>
                    <a:pt x="17" y="38"/>
                  </a:lnTo>
                  <a:lnTo>
                    <a:pt x="19" y="36"/>
                  </a:lnTo>
                  <a:lnTo>
                    <a:pt x="25" y="29"/>
                  </a:lnTo>
                  <a:lnTo>
                    <a:pt x="29" y="23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1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3" y="23"/>
                  </a:lnTo>
                  <a:lnTo>
                    <a:pt x="11" y="24"/>
                  </a:lnTo>
                  <a:lnTo>
                    <a:pt x="10" y="25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6" y="5"/>
                  </a:lnTo>
                  <a:lnTo>
                    <a:pt x="14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7" name="Freeform 587"/>
            <p:cNvSpPr>
              <a:spLocks noEditPoints="1"/>
            </p:cNvSpPr>
            <p:nvPr/>
          </p:nvSpPr>
          <p:spPr bwMode="auto">
            <a:xfrm>
              <a:off x="4300" y="2839"/>
              <a:ext cx="16" cy="47"/>
            </a:xfrm>
            <a:custGeom>
              <a:avLst/>
              <a:gdLst/>
              <a:ahLst/>
              <a:cxnLst>
                <a:cxn ang="0">
                  <a:pos x="8" y="31"/>
                </a:cxn>
                <a:cxn ang="0">
                  <a:pos x="11" y="31"/>
                </a:cxn>
                <a:cxn ang="0">
                  <a:pos x="13" y="32"/>
                </a:cxn>
                <a:cxn ang="0">
                  <a:pos x="16" y="36"/>
                </a:cxn>
                <a:cxn ang="0">
                  <a:pos x="16" y="39"/>
                </a:cxn>
                <a:cxn ang="0">
                  <a:pos x="16" y="41"/>
                </a:cxn>
                <a:cxn ang="0">
                  <a:pos x="14" y="43"/>
                </a:cxn>
                <a:cxn ang="0">
                  <a:pos x="11" y="46"/>
                </a:cxn>
                <a:cxn ang="0">
                  <a:pos x="8" y="47"/>
                </a:cxn>
                <a:cxn ang="0">
                  <a:pos x="6" y="46"/>
                </a:cxn>
                <a:cxn ang="0">
                  <a:pos x="3" y="45"/>
                </a:cxn>
                <a:cxn ang="0">
                  <a:pos x="2" y="43"/>
                </a:cxn>
                <a:cxn ang="0">
                  <a:pos x="1" y="41"/>
                </a:cxn>
                <a:cxn ang="0">
                  <a:pos x="0" y="39"/>
                </a:cxn>
                <a:cxn ang="0">
                  <a:pos x="1" y="36"/>
                </a:cxn>
                <a:cxn ang="0">
                  <a:pos x="2" y="34"/>
                </a:cxn>
                <a:cxn ang="0">
                  <a:pos x="3" y="32"/>
                </a:cxn>
                <a:cxn ang="0">
                  <a:pos x="6" y="31"/>
                </a:cxn>
                <a:cxn ang="0">
                  <a:pos x="8" y="3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3" y="2"/>
                </a:cxn>
                <a:cxn ang="0">
                  <a:pos x="14" y="3"/>
                </a:cxn>
                <a:cxn ang="0">
                  <a:pos x="16" y="6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4" y="13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6" y="16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8" y="0"/>
                </a:cxn>
              </a:cxnLst>
              <a:rect l="0" t="0" r="r" b="b"/>
              <a:pathLst>
                <a:path w="16" h="47">
                  <a:moveTo>
                    <a:pt x="8" y="31"/>
                  </a:moveTo>
                  <a:lnTo>
                    <a:pt x="11" y="31"/>
                  </a:lnTo>
                  <a:lnTo>
                    <a:pt x="13" y="32"/>
                  </a:lnTo>
                  <a:lnTo>
                    <a:pt x="16" y="36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4" y="43"/>
                  </a:lnTo>
                  <a:lnTo>
                    <a:pt x="11" y="46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1" y="41"/>
                  </a:lnTo>
                  <a:lnTo>
                    <a:pt x="0" y="39"/>
                  </a:lnTo>
                  <a:lnTo>
                    <a:pt x="1" y="36"/>
                  </a:lnTo>
                  <a:lnTo>
                    <a:pt x="2" y="34"/>
                  </a:lnTo>
                  <a:lnTo>
                    <a:pt x="3" y="32"/>
                  </a:lnTo>
                  <a:lnTo>
                    <a:pt x="6" y="31"/>
                  </a:lnTo>
                  <a:lnTo>
                    <a:pt x="8" y="31"/>
                  </a:lnTo>
                  <a:close/>
                  <a:moveTo>
                    <a:pt x="8" y="0"/>
                  </a:move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8" name="Freeform 588"/>
            <p:cNvSpPr>
              <a:spLocks/>
            </p:cNvSpPr>
            <p:nvPr/>
          </p:nvSpPr>
          <p:spPr bwMode="auto">
            <a:xfrm>
              <a:off x="4365" y="2825"/>
              <a:ext cx="62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2" y="3"/>
                </a:cxn>
                <a:cxn ang="0">
                  <a:pos x="18" y="4"/>
                </a:cxn>
                <a:cxn ang="0">
                  <a:pos x="17" y="6"/>
                </a:cxn>
                <a:cxn ang="0">
                  <a:pos x="17" y="7"/>
                </a:cxn>
                <a:cxn ang="0">
                  <a:pos x="16" y="10"/>
                </a:cxn>
                <a:cxn ang="0">
                  <a:pos x="16" y="29"/>
                </a:cxn>
                <a:cxn ang="0">
                  <a:pos x="37" y="11"/>
                </a:cxn>
                <a:cxn ang="0">
                  <a:pos x="38" y="9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4"/>
                </a:cxn>
                <a:cxn ang="0">
                  <a:pos x="36" y="3"/>
                </a:cxn>
                <a:cxn ang="0">
                  <a:pos x="35" y="3"/>
                </a:cxn>
                <a:cxn ang="0">
                  <a:pos x="33" y="3"/>
                </a:cxn>
                <a:cxn ang="0">
                  <a:pos x="33" y="0"/>
                </a:cxn>
                <a:cxn ang="0">
                  <a:pos x="58" y="0"/>
                </a:cxn>
                <a:cxn ang="0">
                  <a:pos x="58" y="3"/>
                </a:cxn>
                <a:cxn ang="0">
                  <a:pos x="51" y="6"/>
                </a:cxn>
                <a:cxn ang="0">
                  <a:pos x="44" y="11"/>
                </a:cxn>
                <a:cxn ang="0">
                  <a:pos x="33" y="20"/>
                </a:cxn>
                <a:cxn ang="0">
                  <a:pos x="50" y="47"/>
                </a:cxn>
                <a:cxn ang="0">
                  <a:pos x="53" y="51"/>
                </a:cxn>
                <a:cxn ang="0">
                  <a:pos x="57" y="55"/>
                </a:cxn>
                <a:cxn ang="0">
                  <a:pos x="62" y="57"/>
                </a:cxn>
                <a:cxn ang="0">
                  <a:pos x="62" y="59"/>
                </a:cxn>
                <a:cxn ang="0">
                  <a:pos x="35" y="59"/>
                </a:cxn>
                <a:cxn ang="0">
                  <a:pos x="35" y="57"/>
                </a:cxn>
                <a:cxn ang="0">
                  <a:pos x="38" y="56"/>
                </a:cxn>
                <a:cxn ang="0">
                  <a:pos x="39" y="56"/>
                </a:cxn>
                <a:cxn ang="0">
                  <a:pos x="42" y="54"/>
                </a:cxn>
                <a:cxn ang="0">
                  <a:pos x="42" y="52"/>
                </a:cxn>
                <a:cxn ang="0">
                  <a:pos x="41" y="50"/>
                </a:cxn>
                <a:cxn ang="0">
                  <a:pos x="40" y="48"/>
                </a:cxn>
                <a:cxn ang="0">
                  <a:pos x="26" y="26"/>
                </a:cxn>
                <a:cxn ang="0">
                  <a:pos x="16" y="35"/>
                </a:cxn>
                <a:cxn ang="0">
                  <a:pos x="16" y="49"/>
                </a:cxn>
                <a:cxn ang="0">
                  <a:pos x="17" y="52"/>
                </a:cxn>
                <a:cxn ang="0">
                  <a:pos x="17" y="54"/>
                </a:cxn>
                <a:cxn ang="0">
                  <a:pos x="18" y="55"/>
                </a:cxn>
                <a:cxn ang="0">
                  <a:pos x="22" y="56"/>
                </a:cxn>
                <a:cxn ang="0">
                  <a:pos x="25" y="57"/>
                </a:cxn>
                <a:cxn ang="0">
                  <a:pos x="25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0"/>
                </a:cxn>
                <a:cxn ang="0">
                  <a:pos x="8" y="10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6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2" h="59">
                  <a:moveTo>
                    <a:pt x="0" y="0"/>
                  </a:moveTo>
                  <a:lnTo>
                    <a:pt x="25" y="0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29"/>
                  </a:lnTo>
                  <a:lnTo>
                    <a:pt x="37" y="11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58" y="0"/>
                  </a:lnTo>
                  <a:lnTo>
                    <a:pt x="58" y="3"/>
                  </a:lnTo>
                  <a:lnTo>
                    <a:pt x="51" y="6"/>
                  </a:lnTo>
                  <a:lnTo>
                    <a:pt x="44" y="11"/>
                  </a:lnTo>
                  <a:lnTo>
                    <a:pt x="33" y="20"/>
                  </a:lnTo>
                  <a:lnTo>
                    <a:pt x="50" y="47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2" y="57"/>
                  </a:lnTo>
                  <a:lnTo>
                    <a:pt x="62" y="59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1" y="50"/>
                  </a:lnTo>
                  <a:lnTo>
                    <a:pt x="40" y="48"/>
                  </a:lnTo>
                  <a:lnTo>
                    <a:pt x="26" y="26"/>
                  </a:lnTo>
                  <a:lnTo>
                    <a:pt x="16" y="35"/>
                  </a:lnTo>
                  <a:lnTo>
                    <a:pt x="16" y="49"/>
                  </a:lnTo>
                  <a:lnTo>
                    <a:pt x="17" y="52"/>
                  </a:lnTo>
                  <a:lnTo>
                    <a:pt x="17" y="54"/>
                  </a:lnTo>
                  <a:lnTo>
                    <a:pt x="18" y="55"/>
                  </a:lnTo>
                  <a:lnTo>
                    <a:pt x="22" y="56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0"/>
                  </a:lnTo>
                  <a:lnTo>
                    <a:pt x="8" y="10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29" name="Freeform 589"/>
            <p:cNvSpPr>
              <a:spLocks noEditPoints="1"/>
            </p:cNvSpPr>
            <p:nvPr/>
          </p:nvSpPr>
          <p:spPr bwMode="auto">
            <a:xfrm>
              <a:off x="4427" y="2842"/>
              <a:ext cx="48" cy="44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16" y="7"/>
                </a:cxn>
                <a:cxn ang="0">
                  <a:pos x="12" y="10"/>
                </a:cxn>
                <a:cxn ang="0">
                  <a:pos x="9" y="15"/>
                </a:cxn>
                <a:cxn ang="0">
                  <a:pos x="8" y="22"/>
                </a:cxn>
                <a:cxn ang="0">
                  <a:pos x="9" y="28"/>
                </a:cxn>
                <a:cxn ang="0">
                  <a:pos x="11" y="33"/>
                </a:cxn>
                <a:cxn ang="0">
                  <a:pos x="15" y="37"/>
                </a:cxn>
                <a:cxn ang="0">
                  <a:pos x="17" y="38"/>
                </a:cxn>
                <a:cxn ang="0">
                  <a:pos x="20" y="39"/>
                </a:cxn>
                <a:cxn ang="0">
                  <a:pos x="27" y="37"/>
                </a:cxn>
                <a:cxn ang="0">
                  <a:pos x="33" y="32"/>
                </a:cxn>
                <a:cxn ang="0">
                  <a:pos x="33" y="17"/>
                </a:cxn>
                <a:cxn ang="0">
                  <a:pos x="32" y="11"/>
                </a:cxn>
                <a:cxn ang="0">
                  <a:pos x="28" y="7"/>
                </a:cxn>
                <a:cxn ang="0">
                  <a:pos x="22" y="5"/>
                </a:cxn>
                <a:cxn ang="0">
                  <a:pos x="20" y="0"/>
                </a:cxn>
                <a:cxn ang="0">
                  <a:pos x="27" y="2"/>
                </a:cxn>
                <a:cxn ang="0">
                  <a:pos x="33" y="7"/>
                </a:cxn>
                <a:cxn ang="0">
                  <a:pos x="36" y="2"/>
                </a:cxn>
                <a:cxn ang="0">
                  <a:pos x="41" y="2"/>
                </a:cxn>
                <a:cxn ang="0">
                  <a:pos x="41" y="34"/>
                </a:cxn>
                <a:cxn ang="0">
                  <a:pos x="41" y="36"/>
                </a:cxn>
                <a:cxn ang="0">
                  <a:pos x="42" y="37"/>
                </a:cxn>
                <a:cxn ang="0">
                  <a:pos x="43" y="39"/>
                </a:cxn>
                <a:cxn ang="0">
                  <a:pos x="48" y="39"/>
                </a:cxn>
                <a:cxn ang="0">
                  <a:pos x="48" y="42"/>
                </a:cxn>
                <a:cxn ang="0">
                  <a:pos x="33" y="43"/>
                </a:cxn>
                <a:cxn ang="0">
                  <a:pos x="33" y="36"/>
                </a:cxn>
                <a:cxn ang="0">
                  <a:pos x="26" y="42"/>
                </a:cxn>
                <a:cxn ang="0">
                  <a:pos x="18" y="44"/>
                </a:cxn>
                <a:cxn ang="0">
                  <a:pos x="13" y="43"/>
                </a:cxn>
                <a:cxn ang="0">
                  <a:pos x="9" y="40"/>
                </a:cxn>
                <a:cxn ang="0">
                  <a:pos x="5" y="37"/>
                </a:cxn>
                <a:cxn ang="0">
                  <a:pos x="1" y="30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5"/>
                </a:cxn>
                <a:cxn ang="0">
                  <a:pos x="13" y="2"/>
                </a:cxn>
                <a:cxn ang="0">
                  <a:pos x="20" y="0"/>
                </a:cxn>
              </a:cxnLst>
              <a:rect l="0" t="0" r="r" b="b"/>
              <a:pathLst>
                <a:path w="48" h="44">
                  <a:moveTo>
                    <a:pt x="22" y="5"/>
                  </a:moveTo>
                  <a:lnTo>
                    <a:pt x="16" y="7"/>
                  </a:lnTo>
                  <a:lnTo>
                    <a:pt x="12" y="10"/>
                  </a:lnTo>
                  <a:lnTo>
                    <a:pt x="9" y="15"/>
                  </a:lnTo>
                  <a:lnTo>
                    <a:pt x="8" y="22"/>
                  </a:lnTo>
                  <a:lnTo>
                    <a:pt x="9" y="28"/>
                  </a:lnTo>
                  <a:lnTo>
                    <a:pt x="11" y="33"/>
                  </a:lnTo>
                  <a:lnTo>
                    <a:pt x="15" y="37"/>
                  </a:lnTo>
                  <a:lnTo>
                    <a:pt x="17" y="38"/>
                  </a:lnTo>
                  <a:lnTo>
                    <a:pt x="20" y="39"/>
                  </a:lnTo>
                  <a:lnTo>
                    <a:pt x="27" y="37"/>
                  </a:lnTo>
                  <a:lnTo>
                    <a:pt x="33" y="32"/>
                  </a:lnTo>
                  <a:lnTo>
                    <a:pt x="33" y="17"/>
                  </a:lnTo>
                  <a:lnTo>
                    <a:pt x="32" y="11"/>
                  </a:lnTo>
                  <a:lnTo>
                    <a:pt x="28" y="7"/>
                  </a:lnTo>
                  <a:lnTo>
                    <a:pt x="22" y="5"/>
                  </a:lnTo>
                  <a:close/>
                  <a:moveTo>
                    <a:pt x="20" y="0"/>
                  </a:moveTo>
                  <a:lnTo>
                    <a:pt x="27" y="2"/>
                  </a:lnTo>
                  <a:lnTo>
                    <a:pt x="33" y="7"/>
                  </a:lnTo>
                  <a:lnTo>
                    <a:pt x="36" y="2"/>
                  </a:lnTo>
                  <a:lnTo>
                    <a:pt x="41" y="2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3" y="39"/>
                  </a:lnTo>
                  <a:lnTo>
                    <a:pt x="48" y="39"/>
                  </a:lnTo>
                  <a:lnTo>
                    <a:pt x="48" y="42"/>
                  </a:lnTo>
                  <a:lnTo>
                    <a:pt x="33" y="43"/>
                  </a:lnTo>
                  <a:lnTo>
                    <a:pt x="33" y="36"/>
                  </a:lnTo>
                  <a:lnTo>
                    <a:pt x="26" y="42"/>
                  </a:lnTo>
                  <a:lnTo>
                    <a:pt x="18" y="44"/>
                  </a:lnTo>
                  <a:lnTo>
                    <a:pt x="13" y="43"/>
                  </a:lnTo>
                  <a:lnTo>
                    <a:pt x="9" y="40"/>
                  </a:lnTo>
                  <a:lnTo>
                    <a:pt x="5" y="37"/>
                  </a:lnTo>
                  <a:lnTo>
                    <a:pt x="1" y="30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0" name="Freeform 590"/>
            <p:cNvSpPr>
              <a:spLocks/>
            </p:cNvSpPr>
            <p:nvPr/>
          </p:nvSpPr>
          <p:spPr bwMode="auto">
            <a:xfrm>
              <a:off x="4478" y="2844"/>
              <a:ext cx="33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18" y="4"/>
                </a:cxn>
                <a:cxn ang="0">
                  <a:pos x="18" y="29"/>
                </a:cxn>
                <a:cxn ang="0">
                  <a:pos x="19" y="32"/>
                </a:cxn>
                <a:cxn ang="0">
                  <a:pos x="19" y="34"/>
                </a:cxn>
                <a:cxn ang="0">
                  <a:pos x="20" y="35"/>
                </a:cxn>
                <a:cxn ang="0">
                  <a:pos x="21" y="36"/>
                </a:cxn>
                <a:cxn ang="0">
                  <a:pos x="22" y="37"/>
                </a:cxn>
                <a:cxn ang="0">
                  <a:pos x="25" y="37"/>
                </a:cxn>
                <a:cxn ang="0">
                  <a:pos x="27" y="37"/>
                </a:cxn>
                <a:cxn ang="0">
                  <a:pos x="30" y="35"/>
                </a:cxn>
                <a:cxn ang="0">
                  <a:pos x="33" y="34"/>
                </a:cxn>
                <a:cxn ang="0">
                  <a:pos x="33" y="37"/>
                </a:cxn>
                <a:cxn ang="0">
                  <a:pos x="28" y="40"/>
                </a:cxn>
                <a:cxn ang="0">
                  <a:pos x="22" y="42"/>
                </a:cxn>
                <a:cxn ang="0">
                  <a:pos x="18" y="41"/>
                </a:cxn>
                <a:cxn ang="0">
                  <a:pos x="14" y="39"/>
                </a:cxn>
                <a:cxn ang="0">
                  <a:pos x="12" y="37"/>
                </a:cxn>
                <a:cxn ang="0">
                  <a:pos x="12" y="35"/>
                </a:cxn>
                <a:cxn ang="0">
                  <a:pos x="12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33" h="42">
                  <a:moveTo>
                    <a:pt x="0" y="0"/>
                  </a:moveTo>
                  <a:lnTo>
                    <a:pt x="32" y="0"/>
                  </a:lnTo>
                  <a:lnTo>
                    <a:pt x="32" y="4"/>
                  </a:lnTo>
                  <a:lnTo>
                    <a:pt x="18" y="4"/>
                  </a:lnTo>
                  <a:lnTo>
                    <a:pt x="18" y="29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2" y="37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30" y="35"/>
                  </a:lnTo>
                  <a:lnTo>
                    <a:pt x="33" y="34"/>
                  </a:lnTo>
                  <a:lnTo>
                    <a:pt x="33" y="37"/>
                  </a:lnTo>
                  <a:lnTo>
                    <a:pt x="28" y="40"/>
                  </a:lnTo>
                  <a:lnTo>
                    <a:pt x="22" y="42"/>
                  </a:lnTo>
                  <a:lnTo>
                    <a:pt x="18" y="41"/>
                  </a:lnTo>
                  <a:lnTo>
                    <a:pt x="14" y="39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1" name="Freeform 591"/>
            <p:cNvSpPr>
              <a:spLocks noEditPoints="1"/>
            </p:cNvSpPr>
            <p:nvPr/>
          </p:nvSpPr>
          <p:spPr bwMode="auto">
            <a:xfrm>
              <a:off x="4516" y="2842"/>
              <a:ext cx="48" cy="44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16" y="7"/>
                </a:cxn>
                <a:cxn ang="0">
                  <a:pos x="12" y="10"/>
                </a:cxn>
                <a:cxn ang="0">
                  <a:pos x="9" y="15"/>
                </a:cxn>
                <a:cxn ang="0">
                  <a:pos x="8" y="22"/>
                </a:cxn>
                <a:cxn ang="0">
                  <a:pos x="9" y="28"/>
                </a:cxn>
                <a:cxn ang="0">
                  <a:pos x="11" y="33"/>
                </a:cxn>
                <a:cxn ang="0">
                  <a:pos x="15" y="37"/>
                </a:cxn>
                <a:cxn ang="0">
                  <a:pos x="17" y="38"/>
                </a:cxn>
                <a:cxn ang="0">
                  <a:pos x="20" y="39"/>
                </a:cxn>
                <a:cxn ang="0">
                  <a:pos x="26" y="37"/>
                </a:cxn>
                <a:cxn ang="0">
                  <a:pos x="33" y="32"/>
                </a:cxn>
                <a:cxn ang="0">
                  <a:pos x="33" y="17"/>
                </a:cxn>
                <a:cxn ang="0">
                  <a:pos x="32" y="11"/>
                </a:cxn>
                <a:cxn ang="0">
                  <a:pos x="28" y="7"/>
                </a:cxn>
                <a:cxn ang="0">
                  <a:pos x="22" y="5"/>
                </a:cxn>
                <a:cxn ang="0">
                  <a:pos x="20" y="0"/>
                </a:cxn>
                <a:cxn ang="0">
                  <a:pos x="27" y="2"/>
                </a:cxn>
                <a:cxn ang="0">
                  <a:pos x="33" y="7"/>
                </a:cxn>
                <a:cxn ang="0">
                  <a:pos x="36" y="2"/>
                </a:cxn>
                <a:cxn ang="0">
                  <a:pos x="41" y="2"/>
                </a:cxn>
                <a:cxn ang="0">
                  <a:pos x="41" y="34"/>
                </a:cxn>
                <a:cxn ang="0">
                  <a:pos x="41" y="36"/>
                </a:cxn>
                <a:cxn ang="0">
                  <a:pos x="42" y="37"/>
                </a:cxn>
                <a:cxn ang="0">
                  <a:pos x="43" y="39"/>
                </a:cxn>
                <a:cxn ang="0">
                  <a:pos x="48" y="39"/>
                </a:cxn>
                <a:cxn ang="0">
                  <a:pos x="48" y="42"/>
                </a:cxn>
                <a:cxn ang="0">
                  <a:pos x="33" y="43"/>
                </a:cxn>
                <a:cxn ang="0">
                  <a:pos x="33" y="36"/>
                </a:cxn>
                <a:cxn ang="0">
                  <a:pos x="26" y="42"/>
                </a:cxn>
                <a:cxn ang="0">
                  <a:pos x="18" y="44"/>
                </a:cxn>
                <a:cxn ang="0">
                  <a:pos x="13" y="43"/>
                </a:cxn>
                <a:cxn ang="0">
                  <a:pos x="9" y="40"/>
                </a:cxn>
                <a:cxn ang="0">
                  <a:pos x="5" y="37"/>
                </a:cxn>
                <a:cxn ang="0">
                  <a:pos x="1" y="30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7" y="5"/>
                </a:cxn>
                <a:cxn ang="0">
                  <a:pos x="13" y="2"/>
                </a:cxn>
                <a:cxn ang="0">
                  <a:pos x="20" y="0"/>
                </a:cxn>
              </a:cxnLst>
              <a:rect l="0" t="0" r="r" b="b"/>
              <a:pathLst>
                <a:path w="48" h="44">
                  <a:moveTo>
                    <a:pt x="22" y="5"/>
                  </a:moveTo>
                  <a:lnTo>
                    <a:pt x="16" y="7"/>
                  </a:lnTo>
                  <a:lnTo>
                    <a:pt x="12" y="10"/>
                  </a:lnTo>
                  <a:lnTo>
                    <a:pt x="9" y="15"/>
                  </a:lnTo>
                  <a:lnTo>
                    <a:pt x="8" y="22"/>
                  </a:lnTo>
                  <a:lnTo>
                    <a:pt x="9" y="28"/>
                  </a:lnTo>
                  <a:lnTo>
                    <a:pt x="11" y="33"/>
                  </a:lnTo>
                  <a:lnTo>
                    <a:pt x="15" y="37"/>
                  </a:lnTo>
                  <a:lnTo>
                    <a:pt x="17" y="38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3" y="32"/>
                  </a:lnTo>
                  <a:lnTo>
                    <a:pt x="33" y="17"/>
                  </a:lnTo>
                  <a:lnTo>
                    <a:pt x="32" y="11"/>
                  </a:lnTo>
                  <a:lnTo>
                    <a:pt x="28" y="7"/>
                  </a:lnTo>
                  <a:lnTo>
                    <a:pt x="22" y="5"/>
                  </a:lnTo>
                  <a:close/>
                  <a:moveTo>
                    <a:pt x="20" y="0"/>
                  </a:moveTo>
                  <a:lnTo>
                    <a:pt x="27" y="2"/>
                  </a:lnTo>
                  <a:lnTo>
                    <a:pt x="33" y="7"/>
                  </a:lnTo>
                  <a:lnTo>
                    <a:pt x="36" y="2"/>
                  </a:lnTo>
                  <a:lnTo>
                    <a:pt x="41" y="2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3" y="39"/>
                  </a:lnTo>
                  <a:lnTo>
                    <a:pt x="48" y="39"/>
                  </a:lnTo>
                  <a:lnTo>
                    <a:pt x="48" y="42"/>
                  </a:lnTo>
                  <a:lnTo>
                    <a:pt x="33" y="43"/>
                  </a:lnTo>
                  <a:lnTo>
                    <a:pt x="33" y="36"/>
                  </a:lnTo>
                  <a:lnTo>
                    <a:pt x="26" y="42"/>
                  </a:lnTo>
                  <a:lnTo>
                    <a:pt x="18" y="44"/>
                  </a:lnTo>
                  <a:lnTo>
                    <a:pt x="13" y="43"/>
                  </a:lnTo>
                  <a:lnTo>
                    <a:pt x="9" y="40"/>
                  </a:lnTo>
                  <a:lnTo>
                    <a:pt x="5" y="37"/>
                  </a:lnTo>
                  <a:lnTo>
                    <a:pt x="1" y="30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4" y="9"/>
                  </a:lnTo>
                  <a:lnTo>
                    <a:pt x="7" y="5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2" name="Freeform 592"/>
            <p:cNvSpPr>
              <a:spLocks/>
            </p:cNvSpPr>
            <p:nvPr/>
          </p:nvSpPr>
          <p:spPr bwMode="auto">
            <a:xfrm>
              <a:off x="4568" y="2842"/>
              <a:ext cx="45" cy="61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45" y="0"/>
                </a:cxn>
                <a:cxn ang="0">
                  <a:pos x="28" y="28"/>
                </a:cxn>
                <a:cxn ang="0">
                  <a:pos x="45" y="61"/>
                </a:cxn>
                <a:cxn ang="0">
                  <a:pos x="37" y="61"/>
                </a:cxn>
                <a:cxn ang="0">
                  <a:pos x="24" y="34"/>
                </a:cxn>
                <a:cxn ang="0">
                  <a:pos x="14" y="52"/>
                </a:cxn>
                <a:cxn ang="0">
                  <a:pos x="14" y="53"/>
                </a:cxn>
                <a:cxn ang="0">
                  <a:pos x="13" y="55"/>
                </a:cxn>
                <a:cxn ang="0">
                  <a:pos x="13" y="57"/>
                </a:cxn>
                <a:cxn ang="0">
                  <a:pos x="14" y="57"/>
                </a:cxn>
                <a:cxn ang="0">
                  <a:pos x="15" y="57"/>
                </a:cxn>
                <a:cxn ang="0">
                  <a:pos x="17" y="57"/>
                </a:cxn>
                <a:cxn ang="0">
                  <a:pos x="17" y="61"/>
                </a:cxn>
                <a:cxn ang="0">
                  <a:pos x="0" y="61"/>
                </a:cxn>
                <a:cxn ang="0">
                  <a:pos x="0" y="57"/>
                </a:cxn>
                <a:cxn ang="0">
                  <a:pos x="5" y="56"/>
                </a:cxn>
                <a:cxn ang="0">
                  <a:pos x="8" y="54"/>
                </a:cxn>
                <a:cxn ang="0">
                  <a:pos x="10" y="50"/>
                </a:cxn>
                <a:cxn ang="0">
                  <a:pos x="20" y="29"/>
                </a:cxn>
                <a:cxn ang="0">
                  <a:pos x="10" y="10"/>
                </a:cxn>
                <a:cxn ang="0">
                  <a:pos x="9" y="8"/>
                </a:cxn>
                <a:cxn ang="0">
                  <a:pos x="8" y="7"/>
                </a:cxn>
                <a:cxn ang="0">
                  <a:pos x="6" y="6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13" y="1"/>
                </a:cxn>
                <a:cxn ang="0">
                  <a:pos x="25" y="24"/>
                </a:cxn>
                <a:cxn ang="0">
                  <a:pos x="36" y="0"/>
                </a:cxn>
              </a:cxnLst>
              <a:rect l="0" t="0" r="r" b="b"/>
              <a:pathLst>
                <a:path w="45" h="61">
                  <a:moveTo>
                    <a:pt x="36" y="0"/>
                  </a:moveTo>
                  <a:lnTo>
                    <a:pt x="45" y="0"/>
                  </a:lnTo>
                  <a:lnTo>
                    <a:pt x="28" y="28"/>
                  </a:lnTo>
                  <a:lnTo>
                    <a:pt x="45" y="61"/>
                  </a:lnTo>
                  <a:lnTo>
                    <a:pt x="37" y="61"/>
                  </a:lnTo>
                  <a:lnTo>
                    <a:pt x="24" y="34"/>
                  </a:lnTo>
                  <a:lnTo>
                    <a:pt x="14" y="52"/>
                  </a:lnTo>
                  <a:lnTo>
                    <a:pt x="14" y="53"/>
                  </a:lnTo>
                  <a:lnTo>
                    <a:pt x="13" y="55"/>
                  </a:lnTo>
                  <a:lnTo>
                    <a:pt x="13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7" y="61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5" y="56"/>
                  </a:lnTo>
                  <a:lnTo>
                    <a:pt x="8" y="54"/>
                  </a:lnTo>
                  <a:lnTo>
                    <a:pt x="10" y="50"/>
                  </a:lnTo>
                  <a:lnTo>
                    <a:pt x="20" y="29"/>
                  </a:lnTo>
                  <a:lnTo>
                    <a:pt x="10" y="10"/>
                  </a:lnTo>
                  <a:lnTo>
                    <a:pt x="9" y="8"/>
                  </a:lnTo>
                  <a:lnTo>
                    <a:pt x="8" y="7"/>
                  </a:lnTo>
                  <a:lnTo>
                    <a:pt x="6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13" y="1"/>
                  </a:lnTo>
                  <a:lnTo>
                    <a:pt x="25" y="2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3" name="Freeform 593"/>
            <p:cNvSpPr>
              <a:spLocks/>
            </p:cNvSpPr>
            <p:nvPr/>
          </p:nvSpPr>
          <p:spPr bwMode="auto">
            <a:xfrm>
              <a:off x="4619" y="2842"/>
              <a:ext cx="52" cy="44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5"/>
                </a:cxn>
                <a:cxn ang="0">
                  <a:pos x="17" y="5"/>
                </a:cxn>
                <a:cxn ang="0">
                  <a:pos x="13" y="7"/>
                </a:cxn>
                <a:cxn ang="0">
                  <a:pos x="11" y="10"/>
                </a:cxn>
                <a:cxn ang="0">
                  <a:pos x="9" y="16"/>
                </a:cxn>
                <a:cxn ang="0">
                  <a:pos x="8" y="23"/>
                </a:cxn>
                <a:cxn ang="0">
                  <a:pos x="9" y="30"/>
                </a:cxn>
                <a:cxn ang="0">
                  <a:pos x="10" y="35"/>
                </a:cxn>
                <a:cxn ang="0">
                  <a:pos x="12" y="38"/>
                </a:cxn>
                <a:cxn ang="0">
                  <a:pos x="15" y="39"/>
                </a:cxn>
                <a:cxn ang="0">
                  <a:pos x="18" y="39"/>
                </a:cxn>
                <a:cxn ang="0">
                  <a:pos x="19" y="37"/>
                </a:cxn>
                <a:cxn ang="0">
                  <a:pos x="21" y="36"/>
                </a:cxn>
                <a:cxn ang="0">
                  <a:pos x="22" y="34"/>
                </a:cxn>
                <a:cxn ang="0">
                  <a:pos x="22" y="32"/>
                </a:cxn>
                <a:cxn ang="0">
                  <a:pos x="22" y="19"/>
                </a:cxn>
                <a:cxn ang="0">
                  <a:pos x="30" y="19"/>
                </a:cxn>
                <a:cxn ang="0">
                  <a:pos x="30" y="32"/>
                </a:cxn>
                <a:cxn ang="0">
                  <a:pos x="30" y="34"/>
                </a:cxn>
                <a:cxn ang="0">
                  <a:pos x="31" y="36"/>
                </a:cxn>
                <a:cxn ang="0">
                  <a:pos x="32" y="37"/>
                </a:cxn>
                <a:cxn ang="0">
                  <a:pos x="34" y="39"/>
                </a:cxn>
                <a:cxn ang="0">
                  <a:pos x="36" y="39"/>
                </a:cxn>
                <a:cxn ang="0">
                  <a:pos x="39" y="38"/>
                </a:cxn>
                <a:cxn ang="0">
                  <a:pos x="42" y="35"/>
                </a:cxn>
                <a:cxn ang="0">
                  <a:pos x="43" y="30"/>
                </a:cxn>
                <a:cxn ang="0">
                  <a:pos x="44" y="23"/>
                </a:cxn>
                <a:cxn ang="0">
                  <a:pos x="43" y="16"/>
                </a:cxn>
                <a:cxn ang="0">
                  <a:pos x="42" y="11"/>
                </a:cxn>
                <a:cxn ang="0">
                  <a:pos x="39" y="8"/>
                </a:cxn>
                <a:cxn ang="0">
                  <a:pos x="36" y="5"/>
                </a:cxn>
                <a:cxn ang="0">
                  <a:pos x="30" y="5"/>
                </a:cxn>
                <a:cxn ang="0">
                  <a:pos x="30" y="0"/>
                </a:cxn>
                <a:cxn ang="0">
                  <a:pos x="38" y="1"/>
                </a:cxn>
                <a:cxn ang="0">
                  <a:pos x="44" y="4"/>
                </a:cxn>
                <a:cxn ang="0">
                  <a:pos x="49" y="8"/>
                </a:cxn>
                <a:cxn ang="0">
                  <a:pos x="51" y="15"/>
                </a:cxn>
                <a:cxn ang="0">
                  <a:pos x="52" y="23"/>
                </a:cxn>
                <a:cxn ang="0">
                  <a:pos x="52" y="29"/>
                </a:cxn>
                <a:cxn ang="0">
                  <a:pos x="50" y="35"/>
                </a:cxn>
                <a:cxn ang="0">
                  <a:pos x="47" y="39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2"/>
                </a:cxn>
                <a:cxn ang="0">
                  <a:pos x="28" y="40"/>
                </a:cxn>
                <a:cxn ang="0">
                  <a:pos x="26" y="36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5" y="44"/>
                </a:cxn>
                <a:cxn ang="0">
                  <a:pos x="9" y="42"/>
                </a:cxn>
                <a:cxn ang="0">
                  <a:pos x="5" y="39"/>
                </a:cxn>
                <a:cxn ang="0">
                  <a:pos x="2" y="35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3" y="8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1" y="0"/>
                </a:cxn>
              </a:cxnLst>
              <a:rect l="0" t="0" r="r" b="b"/>
              <a:pathLst>
                <a:path w="52" h="44">
                  <a:moveTo>
                    <a:pt x="21" y="0"/>
                  </a:moveTo>
                  <a:lnTo>
                    <a:pt x="21" y="5"/>
                  </a:lnTo>
                  <a:lnTo>
                    <a:pt x="17" y="5"/>
                  </a:lnTo>
                  <a:lnTo>
                    <a:pt x="13" y="7"/>
                  </a:lnTo>
                  <a:lnTo>
                    <a:pt x="11" y="10"/>
                  </a:lnTo>
                  <a:lnTo>
                    <a:pt x="9" y="16"/>
                  </a:lnTo>
                  <a:lnTo>
                    <a:pt x="8" y="23"/>
                  </a:lnTo>
                  <a:lnTo>
                    <a:pt x="9" y="30"/>
                  </a:lnTo>
                  <a:lnTo>
                    <a:pt x="10" y="35"/>
                  </a:lnTo>
                  <a:lnTo>
                    <a:pt x="12" y="38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9" y="37"/>
                  </a:lnTo>
                  <a:lnTo>
                    <a:pt x="21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19"/>
                  </a:lnTo>
                  <a:lnTo>
                    <a:pt x="30" y="19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31" y="36"/>
                  </a:lnTo>
                  <a:lnTo>
                    <a:pt x="32" y="37"/>
                  </a:lnTo>
                  <a:lnTo>
                    <a:pt x="34" y="39"/>
                  </a:lnTo>
                  <a:lnTo>
                    <a:pt x="36" y="39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3" y="30"/>
                  </a:lnTo>
                  <a:lnTo>
                    <a:pt x="44" y="23"/>
                  </a:lnTo>
                  <a:lnTo>
                    <a:pt x="43" y="16"/>
                  </a:lnTo>
                  <a:lnTo>
                    <a:pt x="42" y="11"/>
                  </a:lnTo>
                  <a:lnTo>
                    <a:pt x="39" y="8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38" y="1"/>
                  </a:lnTo>
                  <a:lnTo>
                    <a:pt x="44" y="4"/>
                  </a:lnTo>
                  <a:lnTo>
                    <a:pt x="49" y="8"/>
                  </a:lnTo>
                  <a:lnTo>
                    <a:pt x="51" y="15"/>
                  </a:lnTo>
                  <a:lnTo>
                    <a:pt x="52" y="23"/>
                  </a:lnTo>
                  <a:lnTo>
                    <a:pt x="52" y="29"/>
                  </a:lnTo>
                  <a:lnTo>
                    <a:pt x="50" y="35"/>
                  </a:lnTo>
                  <a:lnTo>
                    <a:pt x="47" y="39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2"/>
                  </a:lnTo>
                  <a:lnTo>
                    <a:pt x="28" y="40"/>
                  </a:lnTo>
                  <a:lnTo>
                    <a:pt x="26" y="36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5" y="44"/>
                  </a:lnTo>
                  <a:lnTo>
                    <a:pt x="9" y="42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4" name="Freeform 594"/>
            <p:cNvSpPr>
              <a:spLocks noEditPoints="1"/>
            </p:cNvSpPr>
            <p:nvPr/>
          </p:nvSpPr>
          <p:spPr bwMode="auto">
            <a:xfrm>
              <a:off x="4680" y="2842"/>
              <a:ext cx="41" cy="61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8" y="16"/>
                </a:cxn>
                <a:cxn ang="0">
                  <a:pos x="8" y="22"/>
                </a:cxn>
                <a:cxn ang="0">
                  <a:pos x="8" y="29"/>
                </a:cxn>
                <a:cxn ang="0">
                  <a:pos x="11" y="34"/>
                </a:cxn>
                <a:cxn ang="0">
                  <a:pos x="15" y="38"/>
                </a:cxn>
                <a:cxn ang="0">
                  <a:pos x="20" y="39"/>
                </a:cxn>
                <a:cxn ang="0">
                  <a:pos x="25" y="39"/>
                </a:cxn>
                <a:cxn ang="0">
                  <a:pos x="29" y="36"/>
                </a:cxn>
                <a:cxn ang="0">
                  <a:pos x="31" y="32"/>
                </a:cxn>
                <a:cxn ang="0">
                  <a:pos x="32" y="28"/>
                </a:cxn>
                <a:cxn ang="0">
                  <a:pos x="33" y="22"/>
                </a:cxn>
                <a:cxn ang="0">
                  <a:pos x="32" y="15"/>
                </a:cxn>
                <a:cxn ang="0">
                  <a:pos x="30" y="10"/>
                </a:cxn>
                <a:cxn ang="0">
                  <a:pos x="26" y="6"/>
                </a:cxn>
                <a:cxn ang="0">
                  <a:pos x="21" y="5"/>
                </a:cxn>
                <a:cxn ang="0">
                  <a:pos x="21" y="0"/>
                </a:cxn>
                <a:cxn ang="0">
                  <a:pos x="28" y="2"/>
                </a:cxn>
                <a:cxn ang="0">
                  <a:pos x="34" y="4"/>
                </a:cxn>
                <a:cxn ang="0">
                  <a:pos x="38" y="8"/>
                </a:cxn>
                <a:cxn ang="0">
                  <a:pos x="40" y="15"/>
                </a:cxn>
                <a:cxn ang="0">
                  <a:pos x="41" y="22"/>
                </a:cxn>
                <a:cxn ang="0">
                  <a:pos x="40" y="29"/>
                </a:cxn>
                <a:cxn ang="0">
                  <a:pos x="37" y="35"/>
                </a:cxn>
                <a:cxn ang="0">
                  <a:pos x="33" y="40"/>
                </a:cxn>
                <a:cxn ang="0">
                  <a:pos x="27" y="42"/>
                </a:cxn>
                <a:cxn ang="0">
                  <a:pos x="20" y="44"/>
                </a:cxn>
                <a:cxn ang="0">
                  <a:pos x="15" y="43"/>
                </a:cxn>
                <a:cxn ang="0">
                  <a:pos x="10" y="40"/>
                </a:cxn>
                <a:cxn ang="0">
                  <a:pos x="7" y="37"/>
                </a:cxn>
                <a:cxn ang="0">
                  <a:pos x="7" y="61"/>
                </a:cxn>
                <a:cxn ang="0">
                  <a:pos x="0" y="61"/>
                </a:cxn>
                <a:cxn ang="0">
                  <a:pos x="0" y="20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5"/>
                </a:cxn>
                <a:cxn ang="0">
                  <a:pos x="13" y="2"/>
                </a:cxn>
                <a:cxn ang="0">
                  <a:pos x="21" y="0"/>
                </a:cxn>
              </a:cxnLst>
              <a:rect l="0" t="0" r="r" b="b"/>
              <a:pathLst>
                <a:path w="41" h="61">
                  <a:moveTo>
                    <a:pt x="21" y="5"/>
                  </a:move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8" y="22"/>
                  </a:lnTo>
                  <a:lnTo>
                    <a:pt x="8" y="29"/>
                  </a:lnTo>
                  <a:lnTo>
                    <a:pt x="11" y="34"/>
                  </a:lnTo>
                  <a:lnTo>
                    <a:pt x="15" y="38"/>
                  </a:lnTo>
                  <a:lnTo>
                    <a:pt x="20" y="39"/>
                  </a:lnTo>
                  <a:lnTo>
                    <a:pt x="25" y="39"/>
                  </a:lnTo>
                  <a:lnTo>
                    <a:pt x="29" y="36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3" y="22"/>
                  </a:lnTo>
                  <a:lnTo>
                    <a:pt x="32" y="15"/>
                  </a:lnTo>
                  <a:lnTo>
                    <a:pt x="30" y="10"/>
                  </a:lnTo>
                  <a:lnTo>
                    <a:pt x="26" y="6"/>
                  </a:lnTo>
                  <a:lnTo>
                    <a:pt x="21" y="5"/>
                  </a:lnTo>
                  <a:close/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0" y="15"/>
                  </a:lnTo>
                  <a:lnTo>
                    <a:pt x="41" y="22"/>
                  </a:lnTo>
                  <a:lnTo>
                    <a:pt x="40" y="29"/>
                  </a:lnTo>
                  <a:lnTo>
                    <a:pt x="37" y="35"/>
                  </a:lnTo>
                  <a:lnTo>
                    <a:pt x="33" y="40"/>
                  </a:lnTo>
                  <a:lnTo>
                    <a:pt x="27" y="42"/>
                  </a:lnTo>
                  <a:lnTo>
                    <a:pt x="20" y="44"/>
                  </a:lnTo>
                  <a:lnTo>
                    <a:pt x="15" y="43"/>
                  </a:lnTo>
                  <a:lnTo>
                    <a:pt x="10" y="40"/>
                  </a:lnTo>
                  <a:lnTo>
                    <a:pt x="7" y="37"/>
                  </a:lnTo>
                  <a:lnTo>
                    <a:pt x="7" y="61"/>
                  </a:lnTo>
                  <a:lnTo>
                    <a:pt x="0" y="61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5" name="Freeform 595"/>
            <p:cNvSpPr>
              <a:spLocks/>
            </p:cNvSpPr>
            <p:nvPr/>
          </p:nvSpPr>
          <p:spPr bwMode="auto">
            <a:xfrm>
              <a:off x="4728" y="2842"/>
              <a:ext cx="45" cy="61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0"/>
                </a:cxn>
                <a:cxn ang="0">
                  <a:pos x="14" y="8"/>
                </a:cxn>
                <a:cxn ang="0">
                  <a:pos x="23" y="2"/>
                </a:cxn>
                <a:cxn ang="0">
                  <a:pos x="32" y="0"/>
                </a:cxn>
                <a:cxn ang="0">
                  <a:pos x="37" y="1"/>
                </a:cxn>
                <a:cxn ang="0">
                  <a:pos x="41" y="3"/>
                </a:cxn>
                <a:cxn ang="0">
                  <a:pos x="43" y="7"/>
                </a:cxn>
                <a:cxn ang="0">
                  <a:pos x="45" y="11"/>
                </a:cxn>
                <a:cxn ang="0">
                  <a:pos x="45" y="61"/>
                </a:cxn>
                <a:cxn ang="0">
                  <a:pos x="37" y="61"/>
                </a:cxn>
                <a:cxn ang="0">
                  <a:pos x="37" y="11"/>
                </a:cxn>
                <a:cxn ang="0">
                  <a:pos x="37" y="9"/>
                </a:cxn>
                <a:cxn ang="0">
                  <a:pos x="35" y="8"/>
                </a:cxn>
                <a:cxn ang="0">
                  <a:pos x="33" y="7"/>
                </a:cxn>
                <a:cxn ang="0">
                  <a:pos x="32" y="6"/>
                </a:cxn>
                <a:cxn ang="0">
                  <a:pos x="29" y="6"/>
                </a:cxn>
                <a:cxn ang="0">
                  <a:pos x="22" y="8"/>
                </a:cxn>
                <a:cxn ang="0">
                  <a:pos x="14" y="13"/>
                </a:cxn>
                <a:cxn ang="0">
                  <a:pos x="14" y="34"/>
                </a:cxn>
                <a:cxn ang="0">
                  <a:pos x="15" y="36"/>
                </a:cxn>
                <a:cxn ang="0">
                  <a:pos x="16" y="37"/>
                </a:cxn>
                <a:cxn ang="0">
                  <a:pos x="17" y="39"/>
                </a:cxn>
                <a:cxn ang="0">
                  <a:pos x="22" y="39"/>
                </a:cxn>
                <a:cxn ang="0">
                  <a:pos x="22" y="42"/>
                </a:cxn>
                <a:cxn ang="0">
                  <a:pos x="0" y="42"/>
                </a:cxn>
                <a:cxn ang="0">
                  <a:pos x="0" y="39"/>
                </a:cxn>
                <a:cxn ang="0">
                  <a:pos x="3" y="39"/>
                </a:cxn>
                <a:cxn ang="0">
                  <a:pos x="5" y="38"/>
                </a:cxn>
                <a:cxn ang="0">
                  <a:pos x="6" y="37"/>
                </a:cxn>
                <a:cxn ang="0">
                  <a:pos x="7" y="37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6" y="3"/>
                </a:cxn>
                <a:cxn ang="0">
                  <a:pos x="11" y="0"/>
                </a:cxn>
              </a:cxnLst>
              <a:rect l="0" t="0" r="r" b="b"/>
              <a:pathLst>
                <a:path w="45" h="61">
                  <a:moveTo>
                    <a:pt x="11" y="0"/>
                  </a:moveTo>
                  <a:lnTo>
                    <a:pt x="14" y="0"/>
                  </a:lnTo>
                  <a:lnTo>
                    <a:pt x="14" y="8"/>
                  </a:lnTo>
                  <a:lnTo>
                    <a:pt x="23" y="2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1" y="3"/>
                  </a:lnTo>
                  <a:lnTo>
                    <a:pt x="43" y="7"/>
                  </a:lnTo>
                  <a:lnTo>
                    <a:pt x="45" y="11"/>
                  </a:lnTo>
                  <a:lnTo>
                    <a:pt x="45" y="61"/>
                  </a:lnTo>
                  <a:lnTo>
                    <a:pt x="37" y="6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2" y="8"/>
                  </a:lnTo>
                  <a:lnTo>
                    <a:pt x="14" y="13"/>
                  </a:lnTo>
                  <a:lnTo>
                    <a:pt x="14" y="34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7" y="39"/>
                  </a:lnTo>
                  <a:lnTo>
                    <a:pt x="22" y="39"/>
                  </a:lnTo>
                  <a:lnTo>
                    <a:pt x="22" y="42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6" y="3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6" name="Freeform 596"/>
            <p:cNvSpPr>
              <a:spLocks/>
            </p:cNvSpPr>
            <p:nvPr/>
          </p:nvSpPr>
          <p:spPr bwMode="auto">
            <a:xfrm>
              <a:off x="4781" y="2843"/>
              <a:ext cx="55" cy="6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27"/>
                </a:cxn>
                <a:cxn ang="0">
                  <a:pos x="17" y="33"/>
                </a:cxn>
                <a:cxn ang="0">
                  <a:pos x="20" y="36"/>
                </a:cxn>
                <a:cxn ang="0">
                  <a:pos x="25" y="37"/>
                </a:cxn>
                <a:cxn ang="0">
                  <a:pos x="33" y="35"/>
                </a:cxn>
                <a:cxn ang="0">
                  <a:pos x="41" y="30"/>
                </a:cxn>
                <a:cxn ang="0">
                  <a:pos x="41" y="7"/>
                </a:cxn>
                <a:cxn ang="0">
                  <a:pos x="40" y="6"/>
                </a:cxn>
                <a:cxn ang="0">
                  <a:pos x="38" y="4"/>
                </a:cxn>
                <a:cxn ang="0">
                  <a:pos x="35" y="4"/>
                </a:cxn>
                <a:cxn ang="0">
                  <a:pos x="32" y="4"/>
                </a:cxn>
                <a:cxn ang="0">
                  <a:pos x="32" y="1"/>
                </a:cxn>
                <a:cxn ang="0">
                  <a:pos x="48" y="0"/>
                </a:cxn>
                <a:cxn ang="0">
                  <a:pos x="48" y="33"/>
                </a:cxn>
                <a:cxn ang="0">
                  <a:pos x="49" y="35"/>
                </a:cxn>
                <a:cxn ang="0">
                  <a:pos x="49" y="36"/>
                </a:cxn>
                <a:cxn ang="0">
                  <a:pos x="50" y="37"/>
                </a:cxn>
                <a:cxn ang="0">
                  <a:pos x="52" y="38"/>
                </a:cxn>
                <a:cxn ang="0">
                  <a:pos x="55" y="38"/>
                </a:cxn>
                <a:cxn ang="0">
                  <a:pos x="55" y="41"/>
                </a:cxn>
                <a:cxn ang="0">
                  <a:pos x="41" y="42"/>
                </a:cxn>
                <a:cxn ang="0">
                  <a:pos x="41" y="34"/>
                </a:cxn>
                <a:cxn ang="0">
                  <a:pos x="34" y="39"/>
                </a:cxn>
                <a:cxn ang="0">
                  <a:pos x="28" y="41"/>
                </a:cxn>
                <a:cxn ang="0">
                  <a:pos x="23" y="43"/>
                </a:cxn>
                <a:cxn ang="0">
                  <a:pos x="18" y="41"/>
                </a:cxn>
                <a:cxn ang="0">
                  <a:pos x="15" y="40"/>
                </a:cxn>
                <a:cxn ang="0">
                  <a:pos x="15" y="60"/>
                </a:cxn>
                <a:cxn ang="0">
                  <a:pos x="9" y="60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7" y="5"/>
                </a:cxn>
                <a:cxn ang="0">
                  <a:pos x="5" y="4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6" y="0"/>
                </a:cxn>
              </a:cxnLst>
              <a:rect l="0" t="0" r="r" b="b"/>
              <a:pathLst>
                <a:path w="55" h="60">
                  <a:moveTo>
                    <a:pt x="16" y="0"/>
                  </a:moveTo>
                  <a:lnTo>
                    <a:pt x="16" y="27"/>
                  </a:lnTo>
                  <a:lnTo>
                    <a:pt x="17" y="33"/>
                  </a:lnTo>
                  <a:lnTo>
                    <a:pt x="20" y="36"/>
                  </a:lnTo>
                  <a:lnTo>
                    <a:pt x="25" y="37"/>
                  </a:lnTo>
                  <a:lnTo>
                    <a:pt x="33" y="35"/>
                  </a:lnTo>
                  <a:lnTo>
                    <a:pt x="41" y="30"/>
                  </a:lnTo>
                  <a:lnTo>
                    <a:pt x="41" y="7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2" y="4"/>
                  </a:lnTo>
                  <a:lnTo>
                    <a:pt x="32" y="1"/>
                  </a:lnTo>
                  <a:lnTo>
                    <a:pt x="48" y="0"/>
                  </a:lnTo>
                  <a:lnTo>
                    <a:pt x="48" y="33"/>
                  </a:lnTo>
                  <a:lnTo>
                    <a:pt x="49" y="35"/>
                  </a:lnTo>
                  <a:lnTo>
                    <a:pt x="49" y="36"/>
                  </a:lnTo>
                  <a:lnTo>
                    <a:pt x="50" y="37"/>
                  </a:lnTo>
                  <a:lnTo>
                    <a:pt x="52" y="38"/>
                  </a:lnTo>
                  <a:lnTo>
                    <a:pt x="55" y="38"/>
                  </a:lnTo>
                  <a:lnTo>
                    <a:pt x="55" y="41"/>
                  </a:lnTo>
                  <a:lnTo>
                    <a:pt x="41" y="42"/>
                  </a:lnTo>
                  <a:lnTo>
                    <a:pt x="41" y="34"/>
                  </a:lnTo>
                  <a:lnTo>
                    <a:pt x="34" y="39"/>
                  </a:lnTo>
                  <a:lnTo>
                    <a:pt x="28" y="41"/>
                  </a:lnTo>
                  <a:lnTo>
                    <a:pt x="23" y="43"/>
                  </a:lnTo>
                  <a:lnTo>
                    <a:pt x="18" y="41"/>
                  </a:lnTo>
                  <a:lnTo>
                    <a:pt x="15" y="40"/>
                  </a:lnTo>
                  <a:lnTo>
                    <a:pt x="15" y="60"/>
                  </a:lnTo>
                  <a:lnTo>
                    <a:pt x="9" y="60"/>
                  </a:lnTo>
                  <a:lnTo>
                    <a:pt x="9" y="7"/>
                  </a:lnTo>
                  <a:lnTo>
                    <a:pt x="8" y="6"/>
                  </a:lnTo>
                  <a:lnTo>
                    <a:pt x="7" y="5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7" name="Freeform 597"/>
            <p:cNvSpPr>
              <a:spLocks noEditPoints="1"/>
            </p:cNvSpPr>
            <p:nvPr/>
          </p:nvSpPr>
          <p:spPr bwMode="auto">
            <a:xfrm>
              <a:off x="4842" y="2821"/>
              <a:ext cx="38" cy="65"/>
            </a:xfrm>
            <a:custGeom>
              <a:avLst/>
              <a:gdLst/>
              <a:ahLst/>
              <a:cxnLst>
                <a:cxn ang="0">
                  <a:pos x="20" y="21"/>
                </a:cxn>
                <a:cxn ang="0">
                  <a:pos x="29" y="24"/>
                </a:cxn>
                <a:cxn ang="0">
                  <a:pos x="32" y="29"/>
                </a:cxn>
                <a:cxn ang="0">
                  <a:pos x="32" y="32"/>
                </a:cxn>
                <a:cxn ang="0">
                  <a:pos x="29" y="33"/>
                </a:cxn>
                <a:cxn ang="0">
                  <a:pos x="26" y="31"/>
                </a:cxn>
                <a:cxn ang="0">
                  <a:pos x="20" y="26"/>
                </a:cxn>
                <a:cxn ang="0">
                  <a:pos x="15" y="26"/>
                </a:cxn>
                <a:cxn ang="0">
                  <a:pos x="11" y="28"/>
                </a:cxn>
                <a:cxn ang="0">
                  <a:pos x="10" y="32"/>
                </a:cxn>
                <a:cxn ang="0">
                  <a:pos x="15" y="40"/>
                </a:cxn>
                <a:cxn ang="0">
                  <a:pos x="23" y="40"/>
                </a:cxn>
                <a:cxn ang="0">
                  <a:pos x="16" y="44"/>
                </a:cxn>
                <a:cxn ang="0">
                  <a:pos x="10" y="48"/>
                </a:cxn>
                <a:cxn ang="0">
                  <a:pos x="9" y="56"/>
                </a:cxn>
                <a:cxn ang="0">
                  <a:pos x="15" y="60"/>
                </a:cxn>
                <a:cxn ang="0">
                  <a:pos x="25" y="59"/>
                </a:cxn>
                <a:cxn ang="0">
                  <a:pos x="35" y="52"/>
                </a:cxn>
                <a:cxn ang="0">
                  <a:pos x="35" y="57"/>
                </a:cxn>
                <a:cxn ang="0">
                  <a:pos x="29" y="61"/>
                </a:cxn>
                <a:cxn ang="0">
                  <a:pos x="18" y="65"/>
                </a:cxn>
                <a:cxn ang="0">
                  <a:pos x="5" y="61"/>
                </a:cxn>
                <a:cxn ang="0">
                  <a:pos x="0" y="53"/>
                </a:cxn>
                <a:cxn ang="0">
                  <a:pos x="5" y="44"/>
                </a:cxn>
                <a:cxn ang="0">
                  <a:pos x="6" y="39"/>
                </a:cxn>
                <a:cxn ang="0">
                  <a:pos x="2" y="32"/>
                </a:cxn>
                <a:cxn ang="0">
                  <a:pos x="7" y="24"/>
                </a:cxn>
                <a:cxn ang="0">
                  <a:pos x="17" y="21"/>
                </a:cxn>
                <a:cxn ang="0">
                  <a:pos x="23" y="0"/>
                </a:cxn>
                <a:cxn ang="0">
                  <a:pos x="24" y="3"/>
                </a:cxn>
                <a:cxn ang="0">
                  <a:pos x="22" y="7"/>
                </a:cxn>
                <a:cxn ang="0">
                  <a:pos x="15" y="15"/>
                </a:cxn>
                <a:cxn ang="0">
                  <a:pos x="16" y="7"/>
                </a:cxn>
                <a:cxn ang="0">
                  <a:pos x="16" y="2"/>
                </a:cxn>
                <a:cxn ang="0">
                  <a:pos x="19" y="0"/>
                </a:cxn>
              </a:cxnLst>
              <a:rect l="0" t="0" r="r" b="b"/>
              <a:pathLst>
                <a:path w="38" h="65">
                  <a:moveTo>
                    <a:pt x="17" y="21"/>
                  </a:moveTo>
                  <a:lnTo>
                    <a:pt x="20" y="21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32" y="29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8" y="32"/>
                  </a:lnTo>
                  <a:lnTo>
                    <a:pt x="26" y="31"/>
                  </a:lnTo>
                  <a:lnTo>
                    <a:pt x="22" y="28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7"/>
                  </a:lnTo>
                  <a:lnTo>
                    <a:pt x="15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3" y="44"/>
                  </a:lnTo>
                  <a:lnTo>
                    <a:pt x="16" y="44"/>
                  </a:lnTo>
                  <a:lnTo>
                    <a:pt x="12" y="45"/>
                  </a:lnTo>
                  <a:lnTo>
                    <a:pt x="10" y="48"/>
                  </a:lnTo>
                  <a:lnTo>
                    <a:pt x="8" y="52"/>
                  </a:lnTo>
                  <a:lnTo>
                    <a:pt x="9" y="56"/>
                  </a:lnTo>
                  <a:lnTo>
                    <a:pt x="11" y="58"/>
                  </a:lnTo>
                  <a:lnTo>
                    <a:pt x="15" y="60"/>
                  </a:lnTo>
                  <a:lnTo>
                    <a:pt x="19" y="60"/>
                  </a:lnTo>
                  <a:lnTo>
                    <a:pt x="25" y="59"/>
                  </a:lnTo>
                  <a:lnTo>
                    <a:pt x="30" y="57"/>
                  </a:lnTo>
                  <a:lnTo>
                    <a:pt x="35" y="52"/>
                  </a:lnTo>
                  <a:lnTo>
                    <a:pt x="38" y="53"/>
                  </a:lnTo>
                  <a:lnTo>
                    <a:pt x="35" y="57"/>
                  </a:lnTo>
                  <a:lnTo>
                    <a:pt x="32" y="60"/>
                  </a:lnTo>
                  <a:lnTo>
                    <a:pt x="29" y="61"/>
                  </a:lnTo>
                  <a:lnTo>
                    <a:pt x="24" y="64"/>
                  </a:lnTo>
                  <a:lnTo>
                    <a:pt x="18" y="65"/>
                  </a:lnTo>
                  <a:lnTo>
                    <a:pt x="11" y="64"/>
                  </a:lnTo>
                  <a:lnTo>
                    <a:pt x="5" y="61"/>
                  </a:lnTo>
                  <a:lnTo>
                    <a:pt x="2" y="58"/>
                  </a:lnTo>
                  <a:lnTo>
                    <a:pt x="0" y="53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2"/>
                  </a:lnTo>
                  <a:lnTo>
                    <a:pt x="3" y="28"/>
                  </a:lnTo>
                  <a:lnTo>
                    <a:pt x="7" y="24"/>
                  </a:lnTo>
                  <a:lnTo>
                    <a:pt x="11" y="22"/>
                  </a:lnTo>
                  <a:lnTo>
                    <a:pt x="17" y="21"/>
                  </a:lnTo>
                  <a:close/>
                  <a:moveTo>
                    <a:pt x="19" y="0"/>
                  </a:moveTo>
                  <a:lnTo>
                    <a:pt x="23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18" y="15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8" name="Freeform 598"/>
            <p:cNvSpPr>
              <a:spLocks/>
            </p:cNvSpPr>
            <p:nvPr/>
          </p:nvSpPr>
          <p:spPr bwMode="auto">
            <a:xfrm>
              <a:off x="4880" y="2842"/>
              <a:ext cx="42" cy="4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9" y="0"/>
                </a:cxn>
                <a:cxn ang="0">
                  <a:pos x="40" y="1"/>
                </a:cxn>
                <a:cxn ang="0">
                  <a:pos x="41" y="2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1"/>
                </a:cxn>
                <a:cxn ang="0">
                  <a:pos x="40" y="14"/>
                </a:cxn>
                <a:cxn ang="0">
                  <a:pos x="39" y="16"/>
                </a:cxn>
                <a:cxn ang="0">
                  <a:pos x="37" y="19"/>
                </a:cxn>
                <a:cxn ang="0">
                  <a:pos x="34" y="25"/>
                </a:cxn>
                <a:cxn ang="0">
                  <a:pos x="32" y="30"/>
                </a:cxn>
                <a:cxn ang="0">
                  <a:pos x="29" y="36"/>
                </a:cxn>
                <a:cxn ang="0">
                  <a:pos x="27" y="40"/>
                </a:cxn>
                <a:cxn ang="0">
                  <a:pos x="26" y="42"/>
                </a:cxn>
                <a:cxn ang="0">
                  <a:pos x="21" y="42"/>
                </a:cxn>
                <a:cxn ang="0">
                  <a:pos x="7" y="10"/>
                </a:cxn>
                <a:cxn ang="0">
                  <a:pos x="6" y="8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12" y="1"/>
                </a:cxn>
                <a:cxn ang="0">
                  <a:pos x="25" y="35"/>
                </a:cxn>
                <a:cxn ang="0">
                  <a:pos x="32" y="19"/>
                </a:cxn>
                <a:cxn ang="0">
                  <a:pos x="33" y="17"/>
                </a:cxn>
                <a:cxn ang="0">
                  <a:pos x="34" y="15"/>
                </a:cxn>
                <a:cxn ang="0">
                  <a:pos x="34" y="13"/>
                </a:cxn>
                <a:cxn ang="0">
                  <a:pos x="33" y="10"/>
                </a:cxn>
                <a:cxn ang="0">
                  <a:pos x="32" y="8"/>
                </a:cxn>
                <a:cxn ang="0">
                  <a:pos x="32" y="7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2" y="2"/>
                </a:cxn>
                <a:cxn ang="0">
                  <a:pos x="34" y="0"/>
                </a:cxn>
              </a:cxnLst>
              <a:rect l="0" t="0" r="r" b="b"/>
              <a:pathLst>
                <a:path w="42" h="42">
                  <a:moveTo>
                    <a:pt x="34" y="0"/>
                  </a:moveTo>
                  <a:lnTo>
                    <a:pt x="39" y="0"/>
                  </a:lnTo>
                  <a:lnTo>
                    <a:pt x="40" y="1"/>
                  </a:lnTo>
                  <a:lnTo>
                    <a:pt x="41" y="2"/>
                  </a:lnTo>
                  <a:lnTo>
                    <a:pt x="42" y="4"/>
                  </a:lnTo>
                  <a:lnTo>
                    <a:pt x="42" y="8"/>
                  </a:lnTo>
                  <a:lnTo>
                    <a:pt x="41" y="11"/>
                  </a:lnTo>
                  <a:lnTo>
                    <a:pt x="40" y="14"/>
                  </a:lnTo>
                  <a:lnTo>
                    <a:pt x="39" y="16"/>
                  </a:lnTo>
                  <a:lnTo>
                    <a:pt x="37" y="19"/>
                  </a:lnTo>
                  <a:lnTo>
                    <a:pt x="34" y="25"/>
                  </a:lnTo>
                  <a:lnTo>
                    <a:pt x="32" y="30"/>
                  </a:lnTo>
                  <a:lnTo>
                    <a:pt x="29" y="36"/>
                  </a:lnTo>
                  <a:lnTo>
                    <a:pt x="27" y="40"/>
                  </a:lnTo>
                  <a:lnTo>
                    <a:pt x="26" y="42"/>
                  </a:lnTo>
                  <a:lnTo>
                    <a:pt x="21" y="42"/>
                  </a:lnTo>
                  <a:lnTo>
                    <a:pt x="7" y="10"/>
                  </a:lnTo>
                  <a:lnTo>
                    <a:pt x="6" y="8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12" y="1"/>
                  </a:lnTo>
                  <a:lnTo>
                    <a:pt x="25" y="35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3" y="10"/>
                  </a:lnTo>
                  <a:lnTo>
                    <a:pt x="32" y="8"/>
                  </a:lnTo>
                  <a:lnTo>
                    <a:pt x="32" y="7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39" name="Freeform 599"/>
            <p:cNvSpPr>
              <a:spLocks noEditPoints="1"/>
            </p:cNvSpPr>
            <p:nvPr/>
          </p:nvSpPr>
          <p:spPr bwMode="auto">
            <a:xfrm>
              <a:off x="4927" y="2841"/>
              <a:ext cx="42" cy="44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6" y="5"/>
                </a:cxn>
                <a:cxn ang="0">
                  <a:pos x="13" y="8"/>
                </a:cxn>
                <a:cxn ang="0">
                  <a:pos x="11" y="12"/>
                </a:cxn>
                <a:cxn ang="0">
                  <a:pos x="9" y="17"/>
                </a:cxn>
                <a:cxn ang="0">
                  <a:pos x="9" y="22"/>
                </a:cxn>
                <a:cxn ang="0">
                  <a:pos x="9" y="28"/>
                </a:cxn>
                <a:cxn ang="0">
                  <a:pos x="11" y="33"/>
                </a:cxn>
                <a:cxn ang="0">
                  <a:pos x="13" y="37"/>
                </a:cxn>
                <a:cxn ang="0">
                  <a:pos x="16" y="40"/>
                </a:cxn>
                <a:cxn ang="0">
                  <a:pos x="21" y="41"/>
                </a:cxn>
                <a:cxn ang="0">
                  <a:pos x="26" y="39"/>
                </a:cxn>
                <a:cxn ang="0">
                  <a:pos x="31" y="35"/>
                </a:cxn>
                <a:cxn ang="0">
                  <a:pos x="33" y="30"/>
                </a:cxn>
                <a:cxn ang="0">
                  <a:pos x="33" y="23"/>
                </a:cxn>
                <a:cxn ang="0">
                  <a:pos x="33" y="17"/>
                </a:cxn>
                <a:cxn ang="0">
                  <a:pos x="31" y="12"/>
                </a:cxn>
                <a:cxn ang="0">
                  <a:pos x="29" y="8"/>
                </a:cxn>
                <a:cxn ang="0">
                  <a:pos x="26" y="5"/>
                </a:cxn>
                <a:cxn ang="0">
                  <a:pos x="21" y="4"/>
                </a:cxn>
                <a:cxn ang="0">
                  <a:pos x="21" y="0"/>
                </a:cxn>
                <a:cxn ang="0">
                  <a:pos x="27" y="1"/>
                </a:cxn>
                <a:cxn ang="0">
                  <a:pos x="32" y="3"/>
                </a:cxn>
                <a:cxn ang="0">
                  <a:pos x="36" y="6"/>
                </a:cxn>
                <a:cxn ang="0">
                  <a:pos x="41" y="14"/>
                </a:cxn>
                <a:cxn ang="0">
                  <a:pos x="42" y="22"/>
                </a:cxn>
                <a:cxn ang="0">
                  <a:pos x="41" y="30"/>
                </a:cxn>
                <a:cxn ang="0">
                  <a:pos x="38" y="36"/>
                </a:cxn>
                <a:cxn ang="0">
                  <a:pos x="34" y="40"/>
                </a:cxn>
                <a:cxn ang="0">
                  <a:pos x="28" y="43"/>
                </a:cxn>
                <a:cxn ang="0">
                  <a:pos x="21" y="44"/>
                </a:cxn>
                <a:cxn ang="0">
                  <a:pos x="12" y="43"/>
                </a:cxn>
                <a:cxn ang="0">
                  <a:pos x="6" y="38"/>
                </a:cxn>
                <a:cxn ang="0">
                  <a:pos x="1" y="32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1" y="0"/>
                </a:cxn>
              </a:cxnLst>
              <a:rect l="0" t="0" r="r" b="b"/>
              <a:pathLst>
                <a:path w="42" h="44">
                  <a:moveTo>
                    <a:pt x="21" y="4"/>
                  </a:moveTo>
                  <a:lnTo>
                    <a:pt x="16" y="5"/>
                  </a:lnTo>
                  <a:lnTo>
                    <a:pt x="13" y="8"/>
                  </a:lnTo>
                  <a:lnTo>
                    <a:pt x="11" y="12"/>
                  </a:lnTo>
                  <a:lnTo>
                    <a:pt x="9" y="17"/>
                  </a:lnTo>
                  <a:lnTo>
                    <a:pt x="9" y="22"/>
                  </a:lnTo>
                  <a:lnTo>
                    <a:pt x="9" y="28"/>
                  </a:lnTo>
                  <a:lnTo>
                    <a:pt x="11" y="33"/>
                  </a:lnTo>
                  <a:lnTo>
                    <a:pt x="13" y="37"/>
                  </a:lnTo>
                  <a:lnTo>
                    <a:pt x="16" y="40"/>
                  </a:lnTo>
                  <a:lnTo>
                    <a:pt x="21" y="41"/>
                  </a:lnTo>
                  <a:lnTo>
                    <a:pt x="26" y="39"/>
                  </a:lnTo>
                  <a:lnTo>
                    <a:pt x="31" y="35"/>
                  </a:lnTo>
                  <a:lnTo>
                    <a:pt x="33" y="30"/>
                  </a:lnTo>
                  <a:lnTo>
                    <a:pt x="33" y="23"/>
                  </a:lnTo>
                  <a:lnTo>
                    <a:pt x="33" y="17"/>
                  </a:lnTo>
                  <a:lnTo>
                    <a:pt x="31" y="12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4"/>
                  </a:lnTo>
                  <a:close/>
                  <a:moveTo>
                    <a:pt x="21" y="0"/>
                  </a:moveTo>
                  <a:lnTo>
                    <a:pt x="27" y="1"/>
                  </a:lnTo>
                  <a:lnTo>
                    <a:pt x="32" y="3"/>
                  </a:lnTo>
                  <a:lnTo>
                    <a:pt x="36" y="6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1" y="30"/>
                  </a:lnTo>
                  <a:lnTo>
                    <a:pt x="38" y="36"/>
                  </a:lnTo>
                  <a:lnTo>
                    <a:pt x="34" y="40"/>
                  </a:lnTo>
                  <a:lnTo>
                    <a:pt x="28" y="43"/>
                  </a:lnTo>
                  <a:lnTo>
                    <a:pt x="21" y="44"/>
                  </a:lnTo>
                  <a:lnTo>
                    <a:pt x="12" y="43"/>
                  </a:lnTo>
                  <a:lnTo>
                    <a:pt x="6" y="38"/>
                  </a:lnTo>
                  <a:lnTo>
                    <a:pt x="1" y="32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0" name="Freeform 600"/>
            <p:cNvSpPr>
              <a:spLocks/>
            </p:cNvSpPr>
            <p:nvPr/>
          </p:nvSpPr>
          <p:spPr bwMode="auto">
            <a:xfrm>
              <a:off x="4976" y="2842"/>
              <a:ext cx="23" cy="4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0"/>
                </a:cxn>
                <a:cxn ang="0">
                  <a:pos x="14" y="36"/>
                </a:cxn>
                <a:cxn ang="0">
                  <a:pos x="15" y="38"/>
                </a:cxn>
                <a:cxn ang="0">
                  <a:pos x="17" y="39"/>
                </a:cxn>
                <a:cxn ang="0">
                  <a:pos x="19" y="39"/>
                </a:cxn>
                <a:cxn ang="0">
                  <a:pos x="21" y="38"/>
                </a:cxn>
                <a:cxn ang="0">
                  <a:pos x="23" y="37"/>
                </a:cxn>
                <a:cxn ang="0">
                  <a:pos x="23" y="42"/>
                </a:cxn>
                <a:cxn ang="0">
                  <a:pos x="19" y="43"/>
                </a:cxn>
                <a:cxn ang="0">
                  <a:pos x="16" y="44"/>
                </a:cxn>
                <a:cxn ang="0">
                  <a:pos x="14" y="43"/>
                </a:cxn>
                <a:cxn ang="0">
                  <a:pos x="10" y="42"/>
                </a:cxn>
                <a:cxn ang="0">
                  <a:pos x="9" y="40"/>
                </a:cxn>
                <a:cxn ang="0">
                  <a:pos x="8" y="39"/>
                </a:cxn>
                <a:cxn ang="0">
                  <a:pos x="8" y="37"/>
                </a:cxn>
                <a:cxn ang="0">
                  <a:pos x="7" y="3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6" y="3"/>
                </a:cxn>
                <a:cxn ang="0">
                  <a:pos x="11" y="0"/>
                </a:cxn>
              </a:cxnLst>
              <a:rect l="0" t="0" r="r" b="b"/>
              <a:pathLst>
                <a:path w="23" h="44">
                  <a:moveTo>
                    <a:pt x="11" y="0"/>
                  </a:moveTo>
                  <a:lnTo>
                    <a:pt x="14" y="0"/>
                  </a:lnTo>
                  <a:lnTo>
                    <a:pt x="14" y="36"/>
                  </a:lnTo>
                  <a:lnTo>
                    <a:pt x="15" y="38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1" y="38"/>
                  </a:lnTo>
                  <a:lnTo>
                    <a:pt x="23" y="37"/>
                  </a:lnTo>
                  <a:lnTo>
                    <a:pt x="23" y="42"/>
                  </a:lnTo>
                  <a:lnTo>
                    <a:pt x="19" y="43"/>
                  </a:lnTo>
                  <a:lnTo>
                    <a:pt x="16" y="44"/>
                  </a:lnTo>
                  <a:lnTo>
                    <a:pt x="14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7" y="3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6" y="3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1" name="Freeform 601"/>
            <p:cNvSpPr>
              <a:spLocks/>
            </p:cNvSpPr>
            <p:nvPr/>
          </p:nvSpPr>
          <p:spPr bwMode="auto">
            <a:xfrm>
              <a:off x="5023" y="2825"/>
              <a:ext cx="60" cy="5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5" y="0"/>
                </a:cxn>
                <a:cxn ang="0">
                  <a:pos x="60" y="15"/>
                </a:cxn>
                <a:cxn ang="0">
                  <a:pos x="57" y="17"/>
                </a:cxn>
                <a:cxn ang="0">
                  <a:pos x="52" y="9"/>
                </a:cxn>
                <a:cxn ang="0">
                  <a:pos x="45" y="5"/>
                </a:cxn>
                <a:cxn ang="0">
                  <a:pos x="38" y="3"/>
                </a:cxn>
                <a:cxn ang="0">
                  <a:pos x="36" y="4"/>
                </a:cxn>
                <a:cxn ang="0">
                  <a:pos x="35" y="4"/>
                </a:cxn>
                <a:cxn ang="0">
                  <a:pos x="35" y="6"/>
                </a:cxn>
                <a:cxn ang="0">
                  <a:pos x="35" y="51"/>
                </a:cxn>
                <a:cxn ang="0">
                  <a:pos x="35" y="53"/>
                </a:cxn>
                <a:cxn ang="0">
                  <a:pos x="36" y="54"/>
                </a:cxn>
                <a:cxn ang="0">
                  <a:pos x="37" y="55"/>
                </a:cxn>
                <a:cxn ang="0">
                  <a:pos x="38" y="56"/>
                </a:cxn>
                <a:cxn ang="0">
                  <a:pos x="40" y="56"/>
                </a:cxn>
                <a:cxn ang="0">
                  <a:pos x="43" y="57"/>
                </a:cxn>
                <a:cxn ang="0">
                  <a:pos x="43" y="59"/>
                </a:cxn>
                <a:cxn ang="0">
                  <a:pos x="17" y="59"/>
                </a:cxn>
                <a:cxn ang="0">
                  <a:pos x="17" y="57"/>
                </a:cxn>
                <a:cxn ang="0">
                  <a:pos x="20" y="56"/>
                </a:cxn>
                <a:cxn ang="0">
                  <a:pos x="22" y="56"/>
                </a:cxn>
                <a:cxn ang="0">
                  <a:pos x="25" y="54"/>
                </a:cxn>
                <a:cxn ang="0">
                  <a:pos x="26" y="52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4" y="4"/>
                </a:cxn>
                <a:cxn ang="0">
                  <a:pos x="22" y="3"/>
                </a:cxn>
                <a:cxn ang="0">
                  <a:pos x="15" y="5"/>
                </a:cxn>
                <a:cxn ang="0">
                  <a:pos x="8" y="9"/>
                </a:cxn>
                <a:cxn ang="0">
                  <a:pos x="3" y="17"/>
                </a:cxn>
                <a:cxn ang="0">
                  <a:pos x="0" y="15"/>
                </a:cxn>
                <a:cxn ang="0">
                  <a:pos x="5" y="0"/>
                </a:cxn>
              </a:cxnLst>
              <a:rect l="0" t="0" r="r" b="b"/>
              <a:pathLst>
                <a:path w="60" h="59">
                  <a:moveTo>
                    <a:pt x="5" y="0"/>
                  </a:moveTo>
                  <a:lnTo>
                    <a:pt x="55" y="0"/>
                  </a:lnTo>
                  <a:lnTo>
                    <a:pt x="60" y="15"/>
                  </a:lnTo>
                  <a:lnTo>
                    <a:pt x="57" y="17"/>
                  </a:lnTo>
                  <a:lnTo>
                    <a:pt x="52" y="9"/>
                  </a:lnTo>
                  <a:lnTo>
                    <a:pt x="45" y="5"/>
                  </a:lnTo>
                  <a:lnTo>
                    <a:pt x="38" y="3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5" y="6"/>
                  </a:lnTo>
                  <a:lnTo>
                    <a:pt x="35" y="51"/>
                  </a:lnTo>
                  <a:lnTo>
                    <a:pt x="35" y="53"/>
                  </a:lnTo>
                  <a:lnTo>
                    <a:pt x="36" y="54"/>
                  </a:lnTo>
                  <a:lnTo>
                    <a:pt x="37" y="55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5" y="54"/>
                  </a:lnTo>
                  <a:lnTo>
                    <a:pt x="26" y="52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15" y="5"/>
                  </a:lnTo>
                  <a:lnTo>
                    <a:pt x="8" y="9"/>
                  </a:lnTo>
                  <a:lnTo>
                    <a:pt x="3" y="17"/>
                  </a:lnTo>
                  <a:lnTo>
                    <a:pt x="0" y="1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2" name="Freeform 602"/>
            <p:cNvSpPr>
              <a:spLocks noEditPoints="1"/>
            </p:cNvSpPr>
            <p:nvPr/>
          </p:nvSpPr>
          <p:spPr bwMode="auto">
            <a:xfrm>
              <a:off x="5081" y="2822"/>
              <a:ext cx="46" cy="64"/>
            </a:xfrm>
            <a:custGeom>
              <a:avLst/>
              <a:gdLst/>
              <a:ahLst/>
              <a:cxnLst>
                <a:cxn ang="0">
                  <a:pos x="16" y="21"/>
                </a:cxn>
                <a:cxn ang="0">
                  <a:pos x="16" y="43"/>
                </a:cxn>
                <a:cxn ang="0">
                  <a:pos x="17" y="49"/>
                </a:cxn>
                <a:cxn ang="0">
                  <a:pos x="18" y="54"/>
                </a:cxn>
                <a:cxn ang="0">
                  <a:pos x="22" y="57"/>
                </a:cxn>
                <a:cxn ang="0">
                  <a:pos x="28" y="58"/>
                </a:cxn>
                <a:cxn ang="0">
                  <a:pos x="32" y="57"/>
                </a:cxn>
                <a:cxn ang="0">
                  <a:pos x="36" y="56"/>
                </a:cxn>
                <a:cxn ang="0">
                  <a:pos x="38" y="52"/>
                </a:cxn>
                <a:cxn ang="0">
                  <a:pos x="39" y="50"/>
                </a:cxn>
                <a:cxn ang="0">
                  <a:pos x="39" y="47"/>
                </a:cxn>
                <a:cxn ang="0">
                  <a:pos x="39" y="31"/>
                </a:cxn>
                <a:cxn ang="0">
                  <a:pos x="39" y="28"/>
                </a:cxn>
                <a:cxn ang="0">
                  <a:pos x="38" y="27"/>
                </a:cxn>
                <a:cxn ang="0">
                  <a:pos x="37" y="26"/>
                </a:cxn>
                <a:cxn ang="0">
                  <a:pos x="36" y="25"/>
                </a:cxn>
                <a:cxn ang="0">
                  <a:pos x="30" y="25"/>
                </a:cxn>
                <a:cxn ang="0">
                  <a:pos x="30" y="22"/>
                </a:cxn>
                <a:cxn ang="0">
                  <a:pos x="46" y="21"/>
                </a:cxn>
                <a:cxn ang="0">
                  <a:pos x="46" y="48"/>
                </a:cxn>
                <a:cxn ang="0">
                  <a:pos x="45" y="52"/>
                </a:cxn>
                <a:cxn ang="0">
                  <a:pos x="43" y="57"/>
                </a:cxn>
                <a:cxn ang="0">
                  <a:pos x="40" y="60"/>
                </a:cxn>
                <a:cxn ang="0">
                  <a:pos x="34" y="63"/>
                </a:cxn>
                <a:cxn ang="0">
                  <a:pos x="28" y="64"/>
                </a:cxn>
                <a:cxn ang="0">
                  <a:pos x="20" y="62"/>
                </a:cxn>
                <a:cxn ang="0">
                  <a:pos x="14" y="59"/>
                </a:cxn>
                <a:cxn ang="0">
                  <a:pos x="10" y="54"/>
                </a:cxn>
                <a:cxn ang="0">
                  <a:pos x="9" y="49"/>
                </a:cxn>
                <a:cxn ang="0">
                  <a:pos x="9" y="41"/>
                </a:cxn>
                <a:cxn ang="0">
                  <a:pos x="9" y="28"/>
                </a:cxn>
                <a:cxn ang="0">
                  <a:pos x="8" y="27"/>
                </a:cxn>
                <a:cxn ang="0">
                  <a:pos x="7" y="2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22"/>
                </a:cxn>
                <a:cxn ang="0">
                  <a:pos x="16" y="21"/>
                </a:cxn>
                <a:cxn ang="0">
                  <a:pos x="29" y="0"/>
                </a:cxn>
                <a:cxn ang="0">
                  <a:pos x="33" y="0"/>
                </a:cxn>
                <a:cxn ang="0">
                  <a:pos x="34" y="1"/>
                </a:cxn>
                <a:cxn ang="0">
                  <a:pos x="34" y="1"/>
                </a:cxn>
                <a:cxn ang="0">
                  <a:pos x="34" y="4"/>
                </a:cxn>
                <a:cxn ang="0">
                  <a:pos x="34" y="5"/>
                </a:cxn>
                <a:cxn ang="0">
                  <a:pos x="32" y="7"/>
                </a:cxn>
                <a:cxn ang="0">
                  <a:pos x="31" y="11"/>
                </a:cxn>
                <a:cxn ang="0">
                  <a:pos x="29" y="14"/>
                </a:cxn>
                <a:cxn ang="0">
                  <a:pos x="28" y="15"/>
                </a:cxn>
                <a:cxn ang="0">
                  <a:pos x="26" y="15"/>
                </a:cxn>
                <a:cxn ang="0">
                  <a:pos x="26" y="4"/>
                </a:cxn>
                <a:cxn ang="0">
                  <a:pos x="27" y="2"/>
                </a:cxn>
                <a:cxn ang="0">
                  <a:pos x="28" y="1"/>
                </a:cxn>
                <a:cxn ang="0">
                  <a:pos x="29" y="0"/>
                </a:cxn>
              </a:cxnLst>
              <a:rect l="0" t="0" r="r" b="b"/>
              <a:pathLst>
                <a:path w="46" h="64">
                  <a:moveTo>
                    <a:pt x="16" y="21"/>
                  </a:moveTo>
                  <a:lnTo>
                    <a:pt x="16" y="43"/>
                  </a:lnTo>
                  <a:lnTo>
                    <a:pt x="17" y="49"/>
                  </a:lnTo>
                  <a:lnTo>
                    <a:pt x="18" y="54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2" y="57"/>
                  </a:lnTo>
                  <a:lnTo>
                    <a:pt x="36" y="56"/>
                  </a:lnTo>
                  <a:lnTo>
                    <a:pt x="38" y="52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9" y="31"/>
                  </a:lnTo>
                  <a:lnTo>
                    <a:pt x="39" y="28"/>
                  </a:lnTo>
                  <a:lnTo>
                    <a:pt x="38" y="27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0" y="25"/>
                  </a:lnTo>
                  <a:lnTo>
                    <a:pt x="30" y="22"/>
                  </a:lnTo>
                  <a:lnTo>
                    <a:pt x="46" y="21"/>
                  </a:lnTo>
                  <a:lnTo>
                    <a:pt x="46" y="48"/>
                  </a:lnTo>
                  <a:lnTo>
                    <a:pt x="45" y="52"/>
                  </a:lnTo>
                  <a:lnTo>
                    <a:pt x="43" y="57"/>
                  </a:lnTo>
                  <a:lnTo>
                    <a:pt x="40" y="60"/>
                  </a:lnTo>
                  <a:lnTo>
                    <a:pt x="34" y="63"/>
                  </a:lnTo>
                  <a:lnTo>
                    <a:pt x="28" y="64"/>
                  </a:lnTo>
                  <a:lnTo>
                    <a:pt x="20" y="62"/>
                  </a:lnTo>
                  <a:lnTo>
                    <a:pt x="14" y="59"/>
                  </a:lnTo>
                  <a:lnTo>
                    <a:pt x="10" y="54"/>
                  </a:lnTo>
                  <a:lnTo>
                    <a:pt x="9" y="49"/>
                  </a:lnTo>
                  <a:lnTo>
                    <a:pt x="9" y="41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6" y="21"/>
                  </a:lnTo>
                  <a:close/>
                  <a:moveTo>
                    <a:pt x="29" y="0"/>
                  </a:moveTo>
                  <a:lnTo>
                    <a:pt x="33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2" y="7"/>
                  </a:lnTo>
                  <a:lnTo>
                    <a:pt x="31" y="11"/>
                  </a:lnTo>
                  <a:lnTo>
                    <a:pt x="29" y="14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6" y="4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3" name="Freeform 603"/>
            <p:cNvSpPr>
              <a:spLocks/>
            </p:cNvSpPr>
            <p:nvPr/>
          </p:nvSpPr>
          <p:spPr bwMode="auto">
            <a:xfrm>
              <a:off x="5136" y="2844"/>
              <a:ext cx="53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2" y="0"/>
                </a:cxn>
                <a:cxn ang="0">
                  <a:pos x="52" y="4"/>
                </a:cxn>
                <a:cxn ang="0">
                  <a:pos x="46" y="4"/>
                </a:cxn>
                <a:cxn ang="0">
                  <a:pos x="45" y="5"/>
                </a:cxn>
                <a:cxn ang="0">
                  <a:pos x="45" y="6"/>
                </a:cxn>
                <a:cxn ang="0">
                  <a:pos x="44" y="7"/>
                </a:cxn>
                <a:cxn ang="0">
                  <a:pos x="44" y="32"/>
                </a:cxn>
                <a:cxn ang="0">
                  <a:pos x="45" y="34"/>
                </a:cxn>
                <a:cxn ang="0">
                  <a:pos x="45" y="35"/>
                </a:cxn>
                <a:cxn ang="0">
                  <a:pos x="47" y="37"/>
                </a:cxn>
                <a:cxn ang="0">
                  <a:pos x="49" y="37"/>
                </a:cxn>
                <a:cxn ang="0">
                  <a:pos x="51" y="37"/>
                </a:cxn>
                <a:cxn ang="0">
                  <a:pos x="53" y="35"/>
                </a:cxn>
                <a:cxn ang="0">
                  <a:pos x="53" y="40"/>
                </a:cxn>
                <a:cxn ang="0">
                  <a:pos x="50" y="41"/>
                </a:cxn>
                <a:cxn ang="0">
                  <a:pos x="47" y="42"/>
                </a:cxn>
                <a:cxn ang="0">
                  <a:pos x="42" y="40"/>
                </a:cxn>
                <a:cxn ang="0">
                  <a:pos x="40" y="40"/>
                </a:cxn>
                <a:cxn ang="0">
                  <a:pos x="39" y="38"/>
                </a:cxn>
                <a:cxn ang="0">
                  <a:pos x="38" y="35"/>
                </a:cxn>
                <a:cxn ang="0">
                  <a:pos x="38" y="8"/>
                </a:cxn>
                <a:cxn ang="0">
                  <a:pos x="37" y="6"/>
                </a:cxn>
                <a:cxn ang="0">
                  <a:pos x="37" y="5"/>
                </a:cxn>
                <a:cxn ang="0">
                  <a:pos x="35" y="4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5" y="6"/>
                </a:cxn>
                <a:cxn ang="0">
                  <a:pos x="14" y="7"/>
                </a:cxn>
                <a:cxn ang="0">
                  <a:pos x="14" y="34"/>
                </a:cxn>
                <a:cxn ang="0">
                  <a:pos x="15" y="35"/>
                </a:cxn>
                <a:cxn ang="0">
                  <a:pos x="16" y="36"/>
                </a:cxn>
                <a:cxn ang="0">
                  <a:pos x="17" y="37"/>
                </a:cxn>
                <a:cxn ang="0">
                  <a:pos x="22" y="37"/>
                </a:cxn>
                <a:cxn ang="0">
                  <a:pos x="22" y="40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5" y="37"/>
                </a:cxn>
                <a:cxn ang="0">
                  <a:pos x="7" y="35"/>
                </a:cxn>
                <a:cxn ang="0">
                  <a:pos x="7" y="35"/>
                </a:cxn>
                <a:cxn ang="0">
                  <a:pos x="8" y="34"/>
                </a:cxn>
                <a:cxn ang="0">
                  <a:pos x="8" y="8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5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53" h="42">
                  <a:moveTo>
                    <a:pt x="0" y="0"/>
                  </a:moveTo>
                  <a:lnTo>
                    <a:pt x="52" y="0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4" y="7"/>
                  </a:lnTo>
                  <a:lnTo>
                    <a:pt x="44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7" y="37"/>
                  </a:lnTo>
                  <a:lnTo>
                    <a:pt x="49" y="37"/>
                  </a:lnTo>
                  <a:lnTo>
                    <a:pt x="51" y="37"/>
                  </a:lnTo>
                  <a:lnTo>
                    <a:pt x="53" y="35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7" y="42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39" y="38"/>
                  </a:lnTo>
                  <a:lnTo>
                    <a:pt x="38" y="35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22" y="37"/>
                  </a:lnTo>
                  <a:lnTo>
                    <a:pt x="22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5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8" y="34"/>
                  </a:lnTo>
                  <a:lnTo>
                    <a:pt x="8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4" name="Freeform 604"/>
            <p:cNvSpPr>
              <a:spLocks noEditPoints="1"/>
            </p:cNvSpPr>
            <p:nvPr/>
          </p:nvSpPr>
          <p:spPr bwMode="auto">
            <a:xfrm>
              <a:off x="5194" y="2841"/>
              <a:ext cx="42" cy="44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6" y="5"/>
                </a:cxn>
                <a:cxn ang="0">
                  <a:pos x="13" y="8"/>
                </a:cxn>
                <a:cxn ang="0">
                  <a:pos x="11" y="12"/>
                </a:cxn>
                <a:cxn ang="0">
                  <a:pos x="10" y="17"/>
                </a:cxn>
                <a:cxn ang="0">
                  <a:pos x="9" y="22"/>
                </a:cxn>
                <a:cxn ang="0">
                  <a:pos x="9" y="28"/>
                </a:cxn>
                <a:cxn ang="0">
                  <a:pos x="11" y="33"/>
                </a:cxn>
                <a:cxn ang="0">
                  <a:pos x="13" y="37"/>
                </a:cxn>
                <a:cxn ang="0">
                  <a:pos x="16" y="40"/>
                </a:cxn>
                <a:cxn ang="0">
                  <a:pos x="21" y="41"/>
                </a:cxn>
                <a:cxn ang="0">
                  <a:pos x="27" y="39"/>
                </a:cxn>
                <a:cxn ang="0">
                  <a:pos x="31" y="35"/>
                </a:cxn>
                <a:cxn ang="0">
                  <a:pos x="33" y="30"/>
                </a:cxn>
                <a:cxn ang="0">
                  <a:pos x="34" y="23"/>
                </a:cxn>
                <a:cxn ang="0">
                  <a:pos x="33" y="17"/>
                </a:cxn>
                <a:cxn ang="0">
                  <a:pos x="32" y="12"/>
                </a:cxn>
                <a:cxn ang="0">
                  <a:pos x="29" y="8"/>
                </a:cxn>
                <a:cxn ang="0">
                  <a:pos x="26" y="5"/>
                </a:cxn>
                <a:cxn ang="0">
                  <a:pos x="21" y="4"/>
                </a:cxn>
                <a:cxn ang="0">
                  <a:pos x="21" y="0"/>
                </a:cxn>
                <a:cxn ang="0">
                  <a:pos x="28" y="1"/>
                </a:cxn>
                <a:cxn ang="0">
                  <a:pos x="32" y="3"/>
                </a:cxn>
                <a:cxn ang="0">
                  <a:pos x="37" y="6"/>
                </a:cxn>
                <a:cxn ang="0">
                  <a:pos x="41" y="14"/>
                </a:cxn>
                <a:cxn ang="0">
                  <a:pos x="42" y="22"/>
                </a:cxn>
                <a:cxn ang="0">
                  <a:pos x="41" y="32"/>
                </a:cxn>
                <a:cxn ang="0">
                  <a:pos x="37" y="38"/>
                </a:cxn>
                <a:cxn ang="0">
                  <a:pos x="30" y="43"/>
                </a:cxn>
                <a:cxn ang="0">
                  <a:pos x="21" y="44"/>
                </a:cxn>
                <a:cxn ang="0">
                  <a:pos x="13" y="43"/>
                </a:cxn>
                <a:cxn ang="0">
                  <a:pos x="6" y="38"/>
                </a:cxn>
                <a:cxn ang="0">
                  <a:pos x="2" y="32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1" y="0"/>
                </a:cxn>
              </a:cxnLst>
              <a:rect l="0" t="0" r="r" b="b"/>
              <a:pathLst>
                <a:path w="42" h="44">
                  <a:moveTo>
                    <a:pt x="21" y="4"/>
                  </a:moveTo>
                  <a:lnTo>
                    <a:pt x="16" y="5"/>
                  </a:lnTo>
                  <a:lnTo>
                    <a:pt x="13" y="8"/>
                  </a:lnTo>
                  <a:lnTo>
                    <a:pt x="11" y="12"/>
                  </a:lnTo>
                  <a:lnTo>
                    <a:pt x="10" y="17"/>
                  </a:lnTo>
                  <a:lnTo>
                    <a:pt x="9" y="22"/>
                  </a:lnTo>
                  <a:lnTo>
                    <a:pt x="9" y="28"/>
                  </a:lnTo>
                  <a:lnTo>
                    <a:pt x="11" y="33"/>
                  </a:lnTo>
                  <a:lnTo>
                    <a:pt x="13" y="37"/>
                  </a:lnTo>
                  <a:lnTo>
                    <a:pt x="16" y="40"/>
                  </a:lnTo>
                  <a:lnTo>
                    <a:pt x="21" y="41"/>
                  </a:lnTo>
                  <a:lnTo>
                    <a:pt x="27" y="39"/>
                  </a:lnTo>
                  <a:lnTo>
                    <a:pt x="31" y="35"/>
                  </a:lnTo>
                  <a:lnTo>
                    <a:pt x="33" y="30"/>
                  </a:lnTo>
                  <a:lnTo>
                    <a:pt x="34" y="23"/>
                  </a:lnTo>
                  <a:lnTo>
                    <a:pt x="33" y="17"/>
                  </a:lnTo>
                  <a:lnTo>
                    <a:pt x="32" y="12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4"/>
                  </a:lnTo>
                  <a:close/>
                  <a:moveTo>
                    <a:pt x="21" y="0"/>
                  </a:moveTo>
                  <a:lnTo>
                    <a:pt x="28" y="1"/>
                  </a:lnTo>
                  <a:lnTo>
                    <a:pt x="32" y="3"/>
                  </a:lnTo>
                  <a:lnTo>
                    <a:pt x="37" y="6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1" y="32"/>
                  </a:lnTo>
                  <a:lnTo>
                    <a:pt x="37" y="38"/>
                  </a:lnTo>
                  <a:lnTo>
                    <a:pt x="30" y="43"/>
                  </a:lnTo>
                  <a:lnTo>
                    <a:pt x="21" y="44"/>
                  </a:lnTo>
                  <a:lnTo>
                    <a:pt x="13" y="43"/>
                  </a:lnTo>
                  <a:lnTo>
                    <a:pt x="6" y="38"/>
                  </a:lnTo>
                  <a:lnTo>
                    <a:pt x="2" y="32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5" name="Freeform 605"/>
            <p:cNvSpPr>
              <a:spLocks/>
            </p:cNvSpPr>
            <p:nvPr/>
          </p:nvSpPr>
          <p:spPr bwMode="auto">
            <a:xfrm>
              <a:off x="5243" y="2842"/>
              <a:ext cx="23" cy="4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0"/>
                </a:cxn>
                <a:cxn ang="0">
                  <a:pos x="14" y="34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8"/>
                </a:cxn>
                <a:cxn ang="0">
                  <a:pos x="17" y="39"/>
                </a:cxn>
                <a:cxn ang="0">
                  <a:pos x="18" y="39"/>
                </a:cxn>
                <a:cxn ang="0">
                  <a:pos x="20" y="39"/>
                </a:cxn>
                <a:cxn ang="0">
                  <a:pos x="23" y="37"/>
                </a:cxn>
                <a:cxn ang="0">
                  <a:pos x="23" y="42"/>
                </a:cxn>
                <a:cxn ang="0">
                  <a:pos x="20" y="43"/>
                </a:cxn>
                <a:cxn ang="0">
                  <a:pos x="17" y="44"/>
                </a:cxn>
                <a:cxn ang="0">
                  <a:pos x="12" y="42"/>
                </a:cxn>
                <a:cxn ang="0">
                  <a:pos x="10" y="42"/>
                </a:cxn>
                <a:cxn ang="0">
                  <a:pos x="9" y="40"/>
                </a:cxn>
                <a:cxn ang="0">
                  <a:pos x="7" y="37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6" y="3"/>
                </a:cxn>
                <a:cxn ang="0">
                  <a:pos x="11" y="0"/>
                </a:cxn>
              </a:cxnLst>
              <a:rect l="0" t="0" r="r" b="b"/>
              <a:pathLst>
                <a:path w="23" h="44">
                  <a:moveTo>
                    <a:pt x="11" y="0"/>
                  </a:moveTo>
                  <a:lnTo>
                    <a:pt x="14" y="0"/>
                  </a:lnTo>
                  <a:lnTo>
                    <a:pt x="14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3" y="37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7" y="3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6" y="3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6" name="Freeform 606"/>
            <p:cNvSpPr>
              <a:spLocks/>
            </p:cNvSpPr>
            <p:nvPr/>
          </p:nvSpPr>
          <p:spPr bwMode="auto">
            <a:xfrm>
              <a:off x="5296" y="2825"/>
              <a:ext cx="75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0"/>
                </a:cxn>
                <a:cxn ang="0">
                  <a:pos x="37" y="45"/>
                </a:cxn>
                <a:cxn ang="0">
                  <a:pos x="55" y="0"/>
                </a:cxn>
                <a:cxn ang="0">
                  <a:pos x="75" y="0"/>
                </a:cxn>
                <a:cxn ang="0">
                  <a:pos x="75" y="3"/>
                </a:cxn>
                <a:cxn ang="0">
                  <a:pos x="70" y="4"/>
                </a:cxn>
                <a:cxn ang="0">
                  <a:pos x="68" y="5"/>
                </a:cxn>
                <a:cxn ang="0">
                  <a:pos x="68" y="7"/>
                </a:cxn>
                <a:cxn ang="0">
                  <a:pos x="67" y="9"/>
                </a:cxn>
                <a:cxn ang="0">
                  <a:pos x="67" y="52"/>
                </a:cxn>
                <a:cxn ang="0">
                  <a:pos x="68" y="54"/>
                </a:cxn>
                <a:cxn ang="0">
                  <a:pos x="69" y="55"/>
                </a:cxn>
                <a:cxn ang="0">
                  <a:pos x="70" y="56"/>
                </a:cxn>
                <a:cxn ang="0">
                  <a:pos x="73" y="56"/>
                </a:cxn>
                <a:cxn ang="0">
                  <a:pos x="75" y="57"/>
                </a:cxn>
                <a:cxn ang="0">
                  <a:pos x="75" y="59"/>
                </a:cxn>
                <a:cxn ang="0">
                  <a:pos x="51" y="59"/>
                </a:cxn>
                <a:cxn ang="0">
                  <a:pos x="51" y="57"/>
                </a:cxn>
                <a:cxn ang="0">
                  <a:pos x="54" y="56"/>
                </a:cxn>
                <a:cxn ang="0">
                  <a:pos x="56" y="56"/>
                </a:cxn>
                <a:cxn ang="0">
                  <a:pos x="57" y="54"/>
                </a:cxn>
                <a:cxn ang="0">
                  <a:pos x="58" y="53"/>
                </a:cxn>
                <a:cxn ang="0">
                  <a:pos x="59" y="50"/>
                </a:cxn>
                <a:cxn ang="0">
                  <a:pos x="59" y="6"/>
                </a:cxn>
                <a:cxn ang="0">
                  <a:pos x="37" y="59"/>
                </a:cxn>
                <a:cxn ang="0">
                  <a:pos x="33" y="59"/>
                </a:cxn>
                <a:cxn ang="0">
                  <a:pos x="13" y="5"/>
                </a:cxn>
                <a:cxn ang="0">
                  <a:pos x="13" y="52"/>
                </a:cxn>
                <a:cxn ang="0">
                  <a:pos x="14" y="54"/>
                </a:cxn>
                <a:cxn ang="0">
                  <a:pos x="15" y="55"/>
                </a:cxn>
                <a:cxn ang="0">
                  <a:pos x="16" y="56"/>
                </a:cxn>
                <a:cxn ang="0">
                  <a:pos x="19" y="56"/>
                </a:cxn>
                <a:cxn ang="0">
                  <a:pos x="22" y="57"/>
                </a:cxn>
                <a:cxn ang="0">
                  <a:pos x="22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5" y="56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49"/>
                </a:cxn>
                <a:cxn ang="0">
                  <a:pos x="8" y="12"/>
                </a:cxn>
                <a:cxn ang="0">
                  <a:pos x="8" y="10"/>
                </a:cxn>
                <a:cxn ang="0">
                  <a:pos x="8" y="7"/>
                </a:cxn>
                <a:cxn ang="0">
                  <a:pos x="7" y="6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75" h="59">
                  <a:moveTo>
                    <a:pt x="0" y="0"/>
                  </a:moveTo>
                  <a:lnTo>
                    <a:pt x="21" y="0"/>
                  </a:lnTo>
                  <a:lnTo>
                    <a:pt x="37" y="45"/>
                  </a:lnTo>
                  <a:lnTo>
                    <a:pt x="55" y="0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0" y="4"/>
                  </a:lnTo>
                  <a:lnTo>
                    <a:pt x="68" y="5"/>
                  </a:lnTo>
                  <a:lnTo>
                    <a:pt x="68" y="7"/>
                  </a:lnTo>
                  <a:lnTo>
                    <a:pt x="67" y="9"/>
                  </a:lnTo>
                  <a:lnTo>
                    <a:pt x="67" y="52"/>
                  </a:lnTo>
                  <a:lnTo>
                    <a:pt x="68" y="54"/>
                  </a:lnTo>
                  <a:lnTo>
                    <a:pt x="69" y="55"/>
                  </a:lnTo>
                  <a:lnTo>
                    <a:pt x="70" y="56"/>
                  </a:lnTo>
                  <a:lnTo>
                    <a:pt x="73" y="56"/>
                  </a:lnTo>
                  <a:lnTo>
                    <a:pt x="75" y="57"/>
                  </a:lnTo>
                  <a:lnTo>
                    <a:pt x="75" y="59"/>
                  </a:lnTo>
                  <a:lnTo>
                    <a:pt x="51" y="59"/>
                  </a:lnTo>
                  <a:lnTo>
                    <a:pt x="51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7" y="54"/>
                  </a:lnTo>
                  <a:lnTo>
                    <a:pt x="58" y="53"/>
                  </a:lnTo>
                  <a:lnTo>
                    <a:pt x="59" y="50"/>
                  </a:lnTo>
                  <a:lnTo>
                    <a:pt x="59" y="6"/>
                  </a:lnTo>
                  <a:lnTo>
                    <a:pt x="37" y="59"/>
                  </a:lnTo>
                  <a:lnTo>
                    <a:pt x="33" y="59"/>
                  </a:lnTo>
                  <a:lnTo>
                    <a:pt x="13" y="5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49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5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7" name="Freeform 607"/>
            <p:cNvSpPr>
              <a:spLocks/>
            </p:cNvSpPr>
            <p:nvPr/>
          </p:nvSpPr>
          <p:spPr bwMode="auto">
            <a:xfrm>
              <a:off x="5376" y="2825"/>
              <a:ext cx="23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0"/>
                </a:cxn>
                <a:cxn ang="0">
                  <a:pos x="23" y="3"/>
                </a:cxn>
                <a:cxn ang="0">
                  <a:pos x="22" y="3"/>
                </a:cxn>
                <a:cxn ang="0">
                  <a:pos x="19" y="4"/>
                </a:cxn>
                <a:cxn ang="0">
                  <a:pos x="17" y="6"/>
                </a:cxn>
                <a:cxn ang="0">
                  <a:pos x="16" y="7"/>
                </a:cxn>
                <a:cxn ang="0">
                  <a:pos x="16" y="50"/>
                </a:cxn>
                <a:cxn ang="0">
                  <a:pos x="17" y="53"/>
                </a:cxn>
                <a:cxn ang="0">
                  <a:pos x="17" y="54"/>
                </a:cxn>
                <a:cxn ang="0">
                  <a:pos x="19" y="56"/>
                </a:cxn>
                <a:cxn ang="0">
                  <a:pos x="20" y="56"/>
                </a:cxn>
                <a:cxn ang="0">
                  <a:pos x="22" y="56"/>
                </a:cxn>
                <a:cxn ang="0">
                  <a:pos x="23" y="57"/>
                </a:cxn>
                <a:cxn ang="0">
                  <a:pos x="23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7" y="53"/>
                </a:cxn>
                <a:cxn ang="0">
                  <a:pos x="7" y="52"/>
                </a:cxn>
                <a:cxn ang="0">
                  <a:pos x="7" y="49"/>
                </a:cxn>
                <a:cxn ang="0">
                  <a:pos x="7" y="9"/>
                </a:cxn>
                <a:cxn ang="0">
                  <a:pos x="7" y="7"/>
                </a:cxn>
                <a:cxn ang="0">
                  <a:pos x="6" y="5"/>
                </a:cxn>
                <a:cxn ang="0">
                  <a:pos x="4" y="4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3" h="59">
                  <a:moveTo>
                    <a:pt x="0" y="0"/>
                  </a:moveTo>
                  <a:lnTo>
                    <a:pt x="23" y="0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6" y="50"/>
                  </a:lnTo>
                  <a:lnTo>
                    <a:pt x="17" y="53"/>
                  </a:lnTo>
                  <a:lnTo>
                    <a:pt x="17" y="54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7" y="49"/>
                  </a:lnTo>
                  <a:lnTo>
                    <a:pt x="7" y="9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8" name="Freeform 608"/>
            <p:cNvSpPr>
              <a:spLocks/>
            </p:cNvSpPr>
            <p:nvPr/>
          </p:nvSpPr>
          <p:spPr bwMode="auto">
            <a:xfrm>
              <a:off x="5406" y="2825"/>
              <a:ext cx="74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0"/>
                </a:cxn>
                <a:cxn ang="0">
                  <a:pos x="36" y="45"/>
                </a:cxn>
                <a:cxn ang="0">
                  <a:pos x="55" y="0"/>
                </a:cxn>
                <a:cxn ang="0">
                  <a:pos x="74" y="0"/>
                </a:cxn>
                <a:cxn ang="0">
                  <a:pos x="74" y="3"/>
                </a:cxn>
                <a:cxn ang="0">
                  <a:pos x="71" y="3"/>
                </a:cxn>
                <a:cxn ang="0">
                  <a:pos x="69" y="4"/>
                </a:cxn>
                <a:cxn ang="0">
                  <a:pos x="68" y="5"/>
                </a:cxn>
                <a:cxn ang="0">
                  <a:pos x="67" y="7"/>
                </a:cxn>
                <a:cxn ang="0">
                  <a:pos x="66" y="9"/>
                </a:cxn>
                <a:cxn ang="0">
                  <a:pos x="66" y="49"/>
                </a:cxn>
                <a:cxn ang="0">
                  <a:pos x="67" y="52"/>
                </a:cxn>
                <a:cxn ang="0">
                  <a:pos x="68" y="54"/>
                </a:cxn>
                <a:cxn ang="0">
                  <a:pos x="68" y="55"/>
                </a:cxn>
                <a:cxn ang="0">
                  <a:pos x="72" y="56"/>
                </a:cxn>
                <a:cxn ang="0">
                  <a:pos x="74" y="57"/>
                </a:cxn>
                <a:cxn ang="0">
                  <a:pos x="74" y="59"/>
                </a:cxn>
                <a:cxn ang="0">
                  <a:pos x="50" y="59"/>
                </a:cxn>
                <a:cxn ang="0">
                  <a:pos x="50" y="57"/>
                </a:cxn>
                <a:cxn ang="0">
                  <a:pos x="53" y="56"/>
                </a:cxn>
                <a:cxn ang="0">
                  <a:pos x="55" y="56"/>
                </a:cxn>
                <a:cxn ang="0">
                  <a:pos x="57" y="54"/>
                </a:cxn>
                <a:cxn ang="0">
                  <a:pos x="57" y="53"/>
                </a:cxn>
                <a:cxn ang="0">
                  <a:pos x="58" y="50"/>
                </a:cxn>
                <a:cxn ang="0">
                  <a:pos x="58" y="6"/>
                </a:cxn>
                <a:cxn ang="0">
                  <a:pos x="36" y="59"/>
                </a:cxn>
                <a:cxn ang="0">
                  <a:pos x="32" y="59"/>
                </a:cxn>
                <a:cxn ang="0">
                  <a:pos x="12" y="5"/>
                </a:cxn>
                <a:cxn ang="0">
                  <a:pos x="12" y="49"/>
                </a:cxn>
                <a:cxn ang="0">
                  <a:pos x="13" y="52"/>
                </a:cxn>
                <a:cxn ang="0">
                  <a:pos x="14" y="54"/>
                </a:cxn>
                <a:cxn ang="0">
                  <a:pos x="14" y="55"/>
                </a:cxn>
                <a:cxn ang="0">
                  <a:pos x="18" y="56"/>
                </a:cxn>
                <a:cxn ang="0">
                  <a:pos x="21" y="57"/>
                </a:cxn>
                <a:cxn ang="0">
                  <a:pos x="21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1" y="56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10"/>
                </a:cxn>
                <a:cxn ang="0">
                  <a:pos x="7" y="7"/>
                </a:cxn>
                <a:cxn ang="0">
                  <a:pos x="7" y="6"/>
                </a:cxn>
                <a:cxn ang="0">
                  <a:pos x="6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74" h="59">
                  <a:moveTo>
                    <a:pt x="0" y="0"/>
                  </a:moveTo>
                  <a:lnTo>
                    <a:pt x="20" y="0"/>
                  </a:lnTo>
                  <a:lnTo>
                    <a:pt x="36" y="45"/>
                  </a:lnTo>
                  <a:lnTo>
                    <a:pt x="55" y="0"/>
                  </a:lnTo>
                  <a:lnTo>
                    <a:pt x="74" y="0"/>
                  </a:lnTo>
                  <a:lnTo>
                    <a:pt x="74" y="3"/>
                  </a:lnTo>
                  <a:lnTo>
                    <a:pt x="71" y="3"/>
                  </a:lnTo>
                  <a:lnTo>
                    <a:pt x="69" y="4"/>
                  </a:lnTo>
                  <a:lnTo>
                    <a:pt x="68" y="5"/>
                  </a:lnTo>
                  <a:lnTo>
                    <a:pt x="67" y="7"/>
                  </a:lnTo>
                  <a:lnTo>
                    <a:pt x="66" y="9"/>
                  </a:lnTo>
                  <a:lnTo>
                    <a:pt x="66" y="49"/>
                  </a:lnTo>
                  <a:lnTo>
                    <a:pt x="67" y="52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72" y="56"/>
                  </a:lnTo>
                  <a:lnTo>
                    <a:pt x="74" y="57"/>
                  </a:lnTo>
                  <a:lnTo>
                    <a:pt x="74" y="59"/>
                  </a:lnTo>
                  <a:lnTo>
                    <a:pt x="50" y="59"/>
                  </a:lnTo>
                  <a:lnTo>
                    <a:pt x="50" y="57"/>
                  </a:lnTo>
                  <a:lnTo>
                    <a:pt x="53" y="56"/>
                  </a:lnTo>
                  <a:lnTo>
                    <a:pt x="55" y="56"/>
                  </a:lnTo>
                  <a:lnTo>
                    <a:pt x="57" y="54"/>
                  </a:lnTo>
                  <a:lnTo>
                    <a:pt x="57" y="53"/>
                  </a:lnTo>
                  <a:lnTo>
                    <a:pt x="58" y="50"/>
                  </a:lnTo>
                  <a:lnTo>
                    <a:pt x="58" y="6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12" y="5"/>
                  </a:lnTo>
                  <a:lnTo>
                    <a:pt x="12" y="49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1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10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0849" name="Freeform 609"/>
            <p:cNvSpPr>
              <a:spLocks/>
            </p:cNvSpPr>
            <p:nvPr/>
          </p:nvSpPr>
          <p:spPr bwMode="auto">
            <a:xfrm>
              <a:off x="5485" y="2825"/>
              <a:ext cx="5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0"/>
                </a:cxn>
                <a:cxn ang="0">
                  <a:pos x="56" y="15"/>
                </a:cxn>
                <a:cxn ang="0">
                  <a:pos x="53" y="17"/>
                </a:cxn>
                <a:cxn ang="0">
                  <a:pos x="48" y="12"/>
                </a:cxn>
                <a:cxn ang="0">
                  <a:pos x="43" y="7"/>
                </a:cxn>
                <a:cxn ang="0">
                  <a:pos x="35" y="5"/>
                </a:cxn>
                <a:cxn ang="0">
                  <a:pos x="27" y="4"/>
                </a:cxn>
                <a:cxn ang="0">
                  <a:pos x="22" y="4"/>
                </a:cxn>
                <a:cxn ang="0">
                  <a:pos x="19" y="5"/>
                </a:cxn>
                <a:cxn ang="0">
                  <a:pos x="17" y="7"/>
                </a:cxn>
                <a:cxn ang="0">
                  <a:pos x="17" y="11"/>
                </a:cxn>
                <a:cxn ang="0">
                  <a:pos x="17" y="26"/>
                </a:cxn>
                <a:cxn ang="0">
                  <a:pos x="24" y="26"/>
                </a:cxn>
                <a:cxn ang="0">
                  <a:pos x="26" y="25"/>
                </a:cxn>
                <a:cxn ang="0">
                  <a:pos x="29" y="25"/>
                </a:cxn>
                <a:cxn ang="0">
                  <a:pos x="30" y="25"/>
                </a:cxn>
                <a:cxn ang="0">
                  <a:pos x="32" y="24"/>
                </a:cxn>
                <a:cxn ang="0">
                  <a:pos x="32" y="22"/>
                </a:cxn>
                <a:cxn ang="0">
                  <a:pos x="33" y="19"/>
                </a:cxn>
                <a:cxn ang="0">
                  <a:pos x="34" y="15"/>
                </a:cxn>
                <a:cxn ang="0">
                  <a:pos x="37" y="15"/>
                </a:cxn>
                <a:cxn ang="0">
                  <a:pos x="37" y="41"/>
                </a:cxn>
                <a:cxn ang="0">
                  <a:pos x="34" y="41"/>
                </a:cxn>
                <a:cxn ang="0">
                  <a:pos x="33" y="36"/>
                </a:cxn>
                <a:cxn ang="0">
                  <a:pos x="31" y="33"/>
                </a:cxn>
                <a:cxn ang="0">
                  <a:pos x="28" y="30"/>
                </a:cxn>
                <a:cxn ang="0">
                  <a:pos x="24" y="30"/>
                </a:cxn>
                <a:cxn ang="0">
                  <a:pos x="17" y="30"/>
                </a:cxn>
                <a:cxn ang="0">
                  <a:pos x="17" y="50"/>
                </a:cxn>
                <a:cxn ang="0">
                  <a:pos x="17" y="52"/>
                </a:cxn>
                <a:cxn ang="0">
                  <a:pos x="18" y="53"/>
                </a:cxn>
                <a:cxn ang="0">
                  <a:pos x="19" y="54"/>
                </a:cxn>
                <a:cxn ang="0">
                  <a:pos x="21" y="55"/>
                </a:cxn>
                <a:cxn ang="0">
                  <a:pos x="24" y="56"/>
                </a:cxn>
                <a:cxn ang="0">
                  <a:pos x="27" y="56"/>
                </a:cxn>
                <a:cxn ang="0">
                  <a:pos x="36" y="54"/>
                </a:cxn>
                <a:cxn ang="0">
                  <a:pos x="43" y="51"/>
                </a:cxn>
                <a:cxn ang="0">
                  <a:pos x="49" y="47"/>
                </a:cxn>
                <a:cxn ang="0">
                  <a:pos x="56" y="40"/>
                </a:cxn>
                <a:cxn ang="0">
                  <a:pos x="59" y="41"/>
                </a:cxn>
                <a:cxn ang="0">
                  <a:pos x="51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0"/>
                </a:cxn>
                <a:cxn ang="0">
                  <a:pos x="8" y="10"/>
                </a:cxn>
                <a:cxn ang="0">
                  <a:pos x="8" y="7"/>
                </a:cxn>
                <a:cxn ang="0">
                  <a:pos x="7" y="6"/>
                </a:cxn>
                <a:cxn ang="0">
                  <a:pos x="6" y="4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9" h="59">
                  <a:moveTo>
                    <a:pt x="0" y="0"/>
                  </a:moveTo>
                  <a:lnTo>
                    <a:pt x="50" y="0"/>
                  </a:lnTo>
                  <a:lnTo>
                    <a:pt x="56" y="15"/>
                  </a:lnTo>
                  <a:lnTo>
                    <a:pt x="53" y="17"/>
                  </a:lnTo>
                  <a:lnTo>
                    <a:pt x="48" y="12"/>
                  </a:lnTo>
                  <a:lnTo>
                    <a:pt x="43" y="7"/>
                  </a:lnTo>
                  <a:lnTo>
                    <a:pt x="35" y="5"/>
                  </a:lnTo>
                  <a:lnTo>
                    <a:pt x="27" y="4"/>
                  </a:lnTo>
                  <a:lnTo>
                    <a:pt x="22" y="4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7" y="11"/>
                  </a:lnTo>
                  <a:lnTo>
                    <a:pt x="17" y="26"/>
                  </a:lnTo>
                  <a:lnTo>
                    <a:pt x="24" y="26"/>
                  </a:lnTo>
                  <a:lnTo>
                    <a:pt x="26" y="25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3" y="19"/>
                  </a:lnTo>
                  <a:lnTo>
                    <a:pt x="34" y="15"/>
                  </a:lnTo>
                  <a:lnTo>
                    <a:pt x="37" y="15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3" y="36"/>
                  </a:lnTo>
                  <a:lnTo>
                    <a:pt x="31" y="33"/>
                  </a:lnTo>
                  <a:lnTo>
                    <a:pt x="28" y="30"/>
                  </a:lnTo>
                  <a:lnTo>
                    <a:pt x="24" y="30"/>
                  </a:lnTo>
                  <a:lnTo>
                    <a:pt x="17" y="30"/>
                  </a:lnTo>
                  <a:lnTo>
                    <a:pt x="17" y="50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19" y="54"/>
                  </a:lnTo>
                  <a:lnTo>
                    <a:pt x="21" y="55"/>
                  </a:lnTo>
                  <a:lnTo>
                    <a:pt x="24" y="56"/>
                  </a:lnTo>
                  <a:lnTo>
                    <a:pt x="27" y="56"/>
                  </a:lnTo>
                  <a:lnTo>
                    <a:pt x="36" y="54"/>
                  </a:lnTo>
                  <a:lnTo>
                    <a:pt x="43" y="51"/>
                  </a:lnTo>
                  <a:lnTo>
                    <a:pt x="49" y="47"/>
                  </a:lnTo>
                  <a:lnTo>
                    <a:pt x="56" y="40"/>
                  </a:lnTo>
                  <a:lnTo>
                    <a:pt x="59" y="41"/>
                  </a:lnTo>
                  <a:lnTo>
                    <a:pt x="51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0"/>
                  </a:lnTo>
                  <a:lnTo>
                    <a:pt x="8" y="10"/>
                  </a:lnTo>
                  <a:lnTo>
                    <a:pt x="8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</p:grpSp>
      <p:sp>
        <p:nvSpPr>
          <p:cNvPr id="307" name="Rectangle 306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6</a:t>
            </a:r>
            <a:r>
              <a:rPr lang="el-GR" sz="1400" dirty="0" smtClean="0">
                <a:sym typeface="Webdings"/>
              </a:rPr>
              <a:t>6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Συχνά χρησιμοποιούμενοι τύποι </a:t>
            </a:r>
            <a:r>
              <a:rPr lang="en-US" dirty="0" smtClean="0"/>
              <a:t>MIME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31</a:t>
            </a:fld>
            <a:endParaRPr lang="el-GR"/>
          </a:p>
        </p:txBody>
      </p:sp>
      <p:grpSp>
        <p:nvGrpSpPr>
          <p:cNvPr id="12346" name="Group 1082"/>
          <p:cNvGrpSpPr>
            <a:grpSpLocks noChangeAspect="1"/>
          </p:cNvGrpSpPr>
          <p:nvPr/>
        </p:nvGrpSpPr>
        <p:grpSpPr bwMode="auto">
          <a:xfrm>
            <a:off x="1095348" y="1643049"/>
            <a:ext cx="7715457" cy="4714909"/>
            <a:chOff x="785" y="1065"/>
            <a:chExt cx="4631" cy="2830"/>
          </a:xfrm>
          <a:solidFill>
            <a:schemeClr val="tx1"/>
          </a:solidFill>
        </p:grpSpPr>
        <p:grpSp>
          <p:nvGrpSpPr>
            <p:cNvPr id="12547" name="Group 1283"/>
            <p:cNvGrpSpPr>
              <a:grpSpLocks/>
            </p:cNvGrpSpPr>
            <p:nvPr/>
          </p:nvGrpSpPr>
          <p:grpSpPr bwMode="auto">
            <a:xfrm>
              <a:off x="785" y="1065"/>
              <a:ext cx="4631" cy="556"/>
              <a:chOff x="785" y="1065"/>
              <a:chExt cx="4631" cy="556"/>
            </a:xfrm>
            <a:grpFill/>
          </p:grpSpPr>
          <p:pic>
            <p:nvPicPr>
              <p:cNvPr id="12348" name="Picture 1084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790" y="1065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349" name="Picture 1085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790" y="1065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350" name="Picture 1086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785" y="1072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351" name="Picture 1087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785" y="1072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352" name="Freeform 1088"/>
              <p:cNvSpPr>
                <a:spLocks noEditPoints="1"/>
              </p:cNvSpPr>
              <p:nvPr/>
            </p:nvSpPr>
            <p:spPr bwMode="auto">
              <a:xfrm>
                <a:off x="876" y="1115"/>
                <a:ext cx="57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2" y="27"/>
                  </a:cxn>
                  <a:cxn ang="0">
                    <a:pos x="14" y="31"/>
                  </a:cxn>
                  <a:cxn ang="0">
                    <a:pos x="12" y="37"/>
                  </a:cxn>
                  <a:cxn ang="0">
                    <a:pos x="12" y="39"/>
                  </a:cxn>
                  <a:cxn ang="0">
                    <a:pos x="17" y="45"/>
                  </a:cxn>
                  <a:cxn ang="0">
                    <a:pos x="24" y="45"/>
                  </a:cxn>
                  <a:cxn ang="0">
                    <a:pos x="30" y="42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2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4" y="42"/>
                  </a:cxn>
                  <a:cxn ang="0">
                    <a:pos x="47" y="45"/>
                  </a:cxn>
                  <a:cxn ang="0">
                    <a:pos x="53" y="45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4" y="48"/>
                  </a:cxn>
                  <a:cxn ang="0">
                    <a:pos x="46" y="51"/>
                  </a:cxn>
                  <a:cxn ang="0">
                    <a:pos x="43" y="49"/>
                  </a:cxn>
                  <a:cxn ang="0">
                    <a:pos x="39" y="48"/>
                  </a:cxn>
                  <a:cxn ang="0">
                    <a:pos x="36" y="45"/>
                  </a:cxn>
                  <a:cxn ang="0">
                    <a:pos x="34" y="42"/>
                  </a:cxn>
                  <a:cxn ang="0">
                    <a:pos x="29" y="47"/>
                  </a:cxn>
                  <a:cxn ang="0">
                    <a:pos x="23" y="49"/>
                  </a:cxn>
                  <a:cxn ang="0">
                    <a:pos x="16" y="51"/>
                  </a:cxn>
                  <a:cxn ang="0">
                    <a:pos x="7" y="48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2" y="34"/>
                  </a:cxn>
                  <a:cxn ang="0">
                    <a:pos x="3" y="31"/>
                  </a:cxn>
                  <a:cxn ang="0">
                    <a:pos x="12" y="25"/>
                  </a:cxn>
                  <a:cxn ang="0">
                    <a:pos x="17" y="24"/>
                  </a:cxn>
                  <a:cxn ang="0">
                    <a:pos x="22" y="22"/>
                  </a:cxn>
                  <a:cxn ang="0">
                    <a:pos x="27" y="22"/>
                  </a:cxn>
                  <a:cxn ang="0">
                    <a:pos x="34" y="21"/>
                  </a:cxn>
                  <a:cxn ang="0">
                    <a:pos x="34" y="8"/>
                  </a:cxn>
                  <a:cxn ang="0">
                    <a:pos x="31" y="5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17" y="5"/>
                  </a:cxn>
                  <a:cxn ang="0">
                    <a:pos x="14" y="5"/>
                  </a:cxn>
                  <a:cxn ang="0">
                    <a:pos x="13" y="7"/>
                  </a:cxn>
                  <a:cxn ang="0">
                    <a:pos x="13" y="14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5" y="15"/>
                  </a:cxn>
                  <a:cxn ang="0">
                    <a:pos x="3" y="12"/>
                  </a:cxn>
                  <a:cxn ang="0">
                    <a:pos x="5" y="8"/>
                  </a:cxn>
                  <a:cxn ang="0">
                    <a:pos x="7" y="5"/>
                  </a:cxn>
                  <a:cxn ang="0">
                    <a:pos x="12" y="2"/>
                  </a:cxn>
                  <a:cxn ang="0">
                    <a:pos x="19" y="1"/>
                  </a:cxn>
                  <a:cxn ang="0">
                    <a:pos x="24" y="0"/>
                  </a:cxn>
                </a:cxnLst>
                <a:rect l="0" t="0" r="r" b="b"/>
                <a:pathLst>
                  <a:path w="57" h="51">
                    <a:moveTo>
                      <a:pt x="34" y="24"/>
                    </a:moveTo>
                    <a:lnTo>
                      <a:pt x="22" y="27"/>
                    </a:lnTo>
                    <a:lnTo>
                      <a:pt x="14" y="31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17" y="45"/>
                    </a:lnTo>
                    <a:lnTo>
                      <a:pt x="24" y="45"/>
                    </a:lnTo>
                    <a:lnTo>
                      <a:pt x="30" y="42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2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4" y="42"/>
                    </a:lnTo>
                    <a:lnTo>
                      <a:pt x="47" y="45"/>
                    </a:lnTo>
                    <a:lnTo>
                      <a:pt x="53" y="45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4" y="48"/>
                    </a:lnTo>
                    <a:lnTo>
                      <a:pt x="46" y="51"/>
                    </a:lnTo>
                    <a:lnTo>
                      <a:pt x="43" y="49"/>
                    </a:lnTo>
                    <a:lnTo>
                      <a:pt x="39" y="48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29" y="47"/>
                    </a:lnTo>
                    <a:lnTo>
                      <a:pt x="23" y="49"/>
                    </a:lnTo>
                    <a:lnTo>
                      <a:pt x="16" y="51"/>
                    </a:lnTo>
                    <a:lnTo>
                      <a:pt x="7" y="48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2" y="34"/>
                    </a:lnTo>
                    <a:lnTo>
                      <a:pt x="3" y="31"/>
                    </a:lnTo>
                    <a:lnTo>
                      <a:pt x="12" y="25"/>
                    </a:lnTo>
                    <a:lnTo>
                      <a:pt x="17" y="24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4" y="21"/>
                    </a:lnTo>
                    <a:lnTo>
                      <a:pt x="34" y="8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3" y="14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5" y="15"/>
                    </a:lnTo>
                    <a:lnTo>
                      <a:pt x="3" y="12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2" y="2"/>
                    </a:lnTo>
                    <a:lnTo>
                      <a:pt x="19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53" name="Freeform 1089"/>
              <p:cNvSpPr>
                <a:spLocks noEditPoints="1"/>
              </p:cNvSpPr>
              <p:nvPr/>
            </p:nvSpPr>
            <p:spPr bwMode="auto">
              <a:xfrm>
                <a:off x="934" y="1115"/>
                <a:ext cx="57" cy="7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7" y="5"/>
                  </a:cxn>
                  <a:cxn ang="0">
                    <a:pos x="23" y="8"/>
                  </a:cxn>
                  <a:cxn ang="0">
                    <a:pos x="19" y="12"/>
                  </a:cxn>
                  <a:cxn ang="0">
                    <a:pos x="19" y="41"/>
                  </a:cxn>
                  <a:cxn ang="0">
                    <a:pos x="22" y="44"/>
                  </a:cxn>
                  <a:cxn ang="0">
                    <a:pos x="26" y="45"/>
                  </a:cxn>
                  <a:cxn ang="0">
                    <a:pos x="36" y="45"/>
                  </a:cxn>
                  <a:cxn ang="0">
                    <a:pos x="40" y="42"/>
                  </a:cxn>
                  <a:cxn ang="0">
                    <a:pos x="43" y="39"/>
                  </a:cxn>
                  <a:cxn ang="0">
                    <a:pos x="46" y="31"/>
                  </a:cxn>
                  <a:cxn ang="0">
                    <a:pos x="46" y="21"/>
                  </a:cxn>
                  <a:cxn ang="0">
                    <a:pos x="44" y="15"/>
                  </a:cxn>
                  <a:cxn ang="0">
                    <a:pos x="43" y="11"/>
                  </a:cxn>
                  <a:cxn ang="0">
                    <a:pos x="40" y="7"/>
                  </a:cxn>
                  <a:cxn ang="0">
                    <a:pos x="32" y="4"/>
                  </a:cxn>
                  <a:cxn ang="0">
                    <a:pos x="35" y="0"/>
                  </a:cxn>
                  <a:cxn ang="0">
                    <a:pos x="46" y="2"/>
                  </a:cxn>
                  <a:cxn ang="0">
                    <a:pos x="54" y="12"/>
                  </a:cxn>
                  <a:cxn ang="0">
                    <a:pos x="57" y="25"/>
                  </a:cxn>
                  <a:cxn ang="0">
                    <a:pos x="54" y="37"/>
                  </a:cxn>
                  <a:cxn ang="0">
                    <a:pos x="50" y="42"/>
                  </a:cxn>
                  <a:cxn ang="0">
                    <a:pos x="46" y="47"/>
                  </a:cxn>
                  <a:cxn ang="0">
                    <a:pos x="40" y="49"/>
                  </a:cxn>
                  <a:cxn ang="0">
                    <a:pos x="35" y="51"/>
                  </a:cxn>
                  <a:cxn ang="0">
                    <a:pos x="23" y="48"/>
                  </a:cxn>
                  <a:cxn ang="0">
                    <a:pos x="19" y="45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8"/>
                  </a:cxn>
                  <a:cxn ang="0">
                    <a:pos x="25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2" y="69"/>
                  </a:cxn>
                  <a:cxn ang="0">
                    <a:pos x="8" y="67"/>
                  </a:cxn>
                  <a:cxn ang="0">
                    <a:pos x="9" y="64"/>
                  </a:cxn>
                  <a:cxn ang="0">
                    <a:pos x="9" y="11"/>
                  </a:cxn>
                  <a:cxn ang="0">
                    <a:pos x="8" y="8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8" y="1"/>
                  </a:cxn>
                  <a:cxn ang="0">
                    <a:pos x="19" y="1"/>
                  </a:cxn>
                  <a:cxn ang="0">
                    <a:pos x="19" y="7"/>
                  </a:cxn>
                  <a:cxn ang="0">
                    <a:pos x="23" y="2"/>
                  </a:cxn>
                  <a:cxn ang="0">
                    <a:pos x="35" y="0"/>
                  </a:cxn>
                </a:cxnLst>
                <a:rect l="0" t="0" r="r" b="b"/>
                <a:pathLst>
                  <a:path w="57" h="72">
                    <a:moveTo>
                      <a:pt x="32" y="4"/>
                    </a:moveTo>
                    <a:lnTo>
                      <a:pt x="27" y="5"/>
                    </a:lnTo>
                    <a:lnTo>
                      <a:pt x="23" y="8"/>
                    </a:lnTo>
                    <a:lnTo>
                      <a:pt x="19" y="12"/>
                    </a:lnTo>
                    <a:lnTo>
                      <a:pt x="19" y="41"/>
                    </a:lnTo>
                    <a:lnTo>
                      <a:pt x="22" y="44"/>
                    </a:lnTo>
                    <a:lnTo>
                      <a:pt x="26" y="45"/>
                    </a:lnTo>
                    <a:lnTo>
                      <a:pt x="36" y="45"/>
                    </a:lnTo>
                    <a:lnTo>
                      <a:pt x="40" y="42"/>
                    </a:lnTo>
                    <a:lnTo>
                      <a:pt x="43" y="39"/>
                    </a:lnTo>
                    <a:lnTo>
                      <a:pt x="46" y="31"/>
                    </a:lnTo>
                    <a:lnTo>
                      <a:pt x="46" y="21"/>
                    </a:lnTo>
                    <a:lnTo>
                      <a:pt x="44" y="15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32" y="4"/>
                    </a:lnTo>
                    <a:close/>
                    <a:moveTo>
                      <a:pt x="35" y="0"/>
                    </a:moveTo>
                    <a:lnTo>
                      <a:pt x="46" y="2"/>
                    </a:lnTo>
                    <a:lnTo>
                      <a:pt x="54" y="12"/>
                    </a:lnTo>
                    <a:lnTo>
                      <a:pt x="57" y="25"/>
                    </a:lnTo>
                    <a:lnTo>
                      <a:pt x="54" y="37"/>
                    </a:lnTo>
                    <a:lnTo>
                      <a:pt x="50" y="42"/>
                    </a:lnTo>
                    <a:lnTo>
                      <a:pt x="46" y="47"/>
                    </a:lnTo>
                    <a:lnTo>
                      <a:pt x="40" y="49"/>
                    </a:lnTo>
                    <a:lnTo>
                      <a:pt x="35" y="51"/>
                    </a:lnTo>
                    <a:lnTo>
                      <a:pt x="23" y="48"/>
                    </a:lnTo>
                    <a:lnTo>
                      <a:pt x="19" y="45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8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2" y="69"/>
                    </a:lnTo>
                    <a:lnTo>
                      <a:pt x="8" y="67"/>
                    </a:lnTo>
                    <a:lnTo>
                      <a:pt x="9" y="64"/>
                    </a:lnTo>
                    <a:lnTo>
                      <a:pt x="9" y="11"/>
                    </a:lnTo>
                    <a:lnTo>
                      <a:pt x="8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8" y="1"/>
                    </a:lnTo>
                    <a:lnTo>
                      <a:pt x="19" y="1"/>
                    </a:lnTo>
                    <a:lnTo>
                      <a:pt x="19" y="7"/>
                    </a:lnTo>
                    <a:lnTo>
                      <a:pt x="23" y="2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54" name="Freeform 1090"/>
              <p:cNvSpPr>
                <a:spLocks noEditPoints="1"/>
              </p:cNvSpPr>
              <p:nvPr/>
            </p:nvSpPr>
            <p:spPr bwMode="auto">
              <a:xfrm>
                <a:off x="997" y="1115"/>
                <a:ext cx="57" cy="72"/>
              </a:xfrm>
              <a:custGeom>
                <a:avLst/>
                <a:gdLst/>
                <a:ahLst/>
                <a:cxnLst>
                  <a:cxn ang="0">
                    <a:pos x="31" y="4"/>
                  </a:cxn>
                  <a:cxn ang="0">
                    <a:pos x="27" y="5"/>
                  </a:cxn>
                  <a:cxn ang="0">
                    <a:pos x="23" y="8"/>
                  </a:cxn>
                  <a:cxn ang="0">
                    <a:pos x="18" y="12"/>
                  </a:cxn>
                  <a:cxn ang="0">
                    <a:pos x="18" y="41"/>
                  </a:cxn>
                  <a:cxn ang="0">
                    <a:pos x="21" y="44"/>
                  </a:cxn>
                  <a:cxn ang="0">
                    <a:pos x="25" y="45"/>
                  </a:cxn>
                  <a:cxn ang="0">
                    <a:pos x="35" y="45"/>
                  </a:cxn>
                  <a:cxn ang="0">
                    <a:pos x="40" y="42"/>
                  </a:cxn>
                  <a:cxn ang="0">
                    <a:pos x="42" y="39"/>
                  </a:cxn>
                  <a:cxn ang="0">
                    <a:pos x="45" y="31"/>
                  </a:cxn>
                  <a:cxn ang="0">
                    <a:pos x="45" y="21"/>
                  </a:cxn>
                  <a:cxn ang="0">
                    <a:pos x="44" y="15"/>
                  </a:cxn>
                  <a:cxn ang="0">
                    <a:pos x="42" y="11"/>
                  </a:cxn>
                  <a:cxn ang="0">
                    <a:pos x="40" y="7"/>
                  </a:cxn>
                  <a:cxn ang="0">
                    <a:pos x="31" y="4"/>
                  </a:cxn>
                  <a:cxn ang="0">
                    <a:pos x="34" y="0"/>
                  </a:cxn>
                  <a:cxn ang="0">
                    <a:pos x="45" y="2"/>
                  </a:cxn>
                  <a:cxn ang="0">
                    <a:pos x="54" y="12"/>
                  </a:cxn>
                  <a:cxn ang="0">
                    <a:pos x="57" y="25"/>
                  </a:cxn>
                  <a:cxn ang="0">
                    <a:pos x="54" y="37"/>
                  </a:cxn>
                  <a:cxn ang="0">
                    <a:pos x="50" y="42"/>
                  </a:cxn>
                  <a:cxn ang="0">
                    <a:pos x="45" y="47"/>
                  </a:cxn>
                  <a:cxn ang="0">
                    <a:pos x="40" y="49"/>
                  </a:cxn>
                  <a:cxn ang="0">
                    <a:pos x="34" y="51"/>
                  </a:cxn>
                  <a:cxn ang="0">
                    <a:pos x="23" y="48"/>
                  </a:cxn>
                  <a:cxn ang="0">
                    <a:pos x="18" y="45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8"/>
                  </a:cxn>
                  <a:cxn ang="0">
                    <a:pos x="24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1" y="69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7" y="1"/>
                  </a:cxn>
                  <a:cxn ang="0">
                    <a:pos x="18" y="1"/>
                  </a:cxn>
                  <a:cxn ang="0">
                    <a:pos x="18" y="7"/>
                  </a:cxn>
                  <a:cxn ang="0">
                    <a:pos x="23" y="2"/>
                  </a:cxn>
                  <a:cxn ang="0">
                    <a:pos x="34" y="0"/>
                  </a:cxn>
                </a:cxnLst>
                <a:rect l="0" t="0" r="r" b="b"/>
                <a:pathLst>
                  <a:path w="57" h="72">
                    <a:moveTo>
                      <a:pt x="31" y="4"/>
                    </a:moveTo>
                    <a:lnTo>
                      <a:pt x="27" y="5"/>
                    </a:lnTo>
                    <a:lnTo>
                      <a:pt x="23" y="8"/>
                    </a:lnTo>
                    <a:lnTo>
                      <a:pt x="18" y="12"/>
                    </a:lnTo>
                    <a:lnTo>
                      <a:pt x="18" y="41"/>
                    </a:lnTo>
                    <a:lnTo>
                      <a:pt x="21" y="44"/>
                    </a:lnTo>
                    <a:lnTo>
                      <a:pt x="25" y="45"/>
                    </a:lnTo>
                    <a:lnTo>
                      <a:pt x="35" y="45"/>
                    </a:lnTo>
                    <a:lnTo>
                      <a:pt x="40" y="42"/>
                    </a:lnTo>
                    <a:lnTo>
                      <a:pt x="42" y="39"/>
                    </a:lnTo>
                    <a:lnTo>
                      <a:pt x="45" y="31"/>
                    </a:lnTo>
                    <a:lnTo>
                      <a:pt x="45" y="21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1" y="4"/>
                    </a:lnTo>
                    <a:close/>
                    <a:moveTo>
                      <a:pt x="34" y="0"/>
                    </a:moveTo>
                    <a:lnTo>
                      <a:pt x="45" y="2"/>
                    </a:lnTo>
                    <a:lnTo>
                      <a:pt x="54" y="12"/>
                    </a:lnTo>
                    <a:lnTo>
                      <a:pt x="57" y="25"/>
                    </a:lnTo>
                    <a:lnTo>
                      <a:pt x="54" y="37"/>
                    </a:lnTo>
                    <a:lnTo>
                      <a:pt x="50" y="42"/>
                    </a:lnTo>
                    <a:lnTo>
                      <a:pt x="45" y="47"/>
                    </a:lnTo>
                    <a:lnTo>
                      <a:pt x="40" y="49"/>
                    </a:lnTo>
                    <a:lnTo>
                      <a:pt x="34" y="51"/>
                    </a:lnTo>
                    <a:lnTo>
                      <a:pt x="23" y="48"/>
                    </a:lnTo>
                    <a:lnTo>
                      <a:pt x="18" y="45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8"/>
                    </a:lnTo>
                    <a:lnTo>
                      <a:pt x="24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7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23" y="2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55" name="Freeform 1091"/>
              <p:cNvSpPr>
                <a:spLocks/>
              </p:cNvSpPr>
              <p:nvPr/>
            </p:nvSpPr>
            <p:spPr bwMode="auto">
              <a:xfrm>
                <a:off x="1059" y="1092"/>
                <a:ext cx="27" cy="7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61"/>
                  </a:cxn>
                  <a:cxn ang="0">
                    <a:pos x="20" y="67"/>
                  </a:cxn>
                  <a:cxn ang="0">
                    <a:pos x="22" y="68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4"/>
                  </a:cxn>
                  <a:cxn ang="0">
                    <a:pos x="7" y="11"/>
                  </a:cxn>
                  <a:cxn ang="0">
                    <a:pos x="7" y="8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27" h="72">
                    <a:moveTo>
                      <a:pt x="15" y="0"/>
                    </a:moveTo>
                    <a:lnTo>
                      <a:pt x="17" y="0"/>
                    </a:lnTo>
                    <a:lnTo>
                      <a:pt x="17" y="61"/>
                    </a:lnTo>
                    <a:lnTo>
                      <a:pt x="20" y="67"/>
                    </a:lnTo>
                    <a:lnTo>
                      <a:pt x="22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56" name="Freeform 1092"/>
              <p:cNvSpPr>
                <a:spLocks noEditPoints="1"/>
              </p:cNvSpPr>
              <p:nvPr/>
            </p:nvSpPr>
            <p:spPr bwMode="auto">
              <a:xfrm>
                <a:off x="1089" y="1099"/>
                <a:ext cx="27" cy="65"/>
              </a:xfrm>
              <a:custGeom>
                <a:avLst/>
                <a:gdLst/>
                <a:ahLst/>
                <a:cxnLst>
                  <a:cxn ang="0">
                    <a:pos x="14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1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6" y="23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4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1"/>
                  </a:cxn>
                  <a:cxn ang="0">
                    <a:pos x="10" y="11"/>
                  </a:cxn>
                  <a:cxn ang="0">
                    <a:pos x="7" y="6"/>
                  </a:cxn>
                  <a:cxn ang="0">
                    <a:pos x="9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4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1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6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4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57" name="Freeform 1093"/>
              <p:cNvSpPr>
                <a:spLocks/>
              </p:cNvSpPr>
              <p:nvPr/>
            </p:nvSpPr>
            <p:spPr bwMode="auto">
              <a:xfrm>
                <a:off x="1122" y="1115"/>
                <a:ext cx="45" cy="5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1"/>
                  </a:cxn>
                  <a:cxn ang="0">
                    <a:pos x="37" y="2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4" y="17"/>
                  </a:cxn>
                  <a:cxn ang="0">
                    <a:pos x="42" y="18"/>
                  </a:cxn>
                  <a:cxn ang="0">
                    <a:pos x="39" y="20"/>
                  </a:cxn>
                  <a:cxn ang="0">
                    <a:pos x="37" y="18"/>
                  </a:cxn>
                  <a:cxn ang="0">
                    <a:pos x="35" y="1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2" y="7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3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1" y="37"/>
                  </a:cxn>
                  <a:cxn ang="0">
                    <a:pos x="14" y="41"/>
                  </a:cxn>
                  <a:cxn ang="0">
                    <a:pos x="17" y="44"/>
                  </a:cxn>
                  <a:cxn ang="0">
                    <a:pos x="21" y="45"/>
                  </a:cxn>
                  <a:cxn ang="0">
                    <a:pos x="27" y="47"/>
                  </a:cxn>
                  <a:cxn ang="0">
                    <a:pos x="32" y="45"/>
                  </a:cxn>
                  <a:cxn ang="0">
                    <a:pos x="38" y="42"/>
                  </a:cxn>
                  <a:cxn ang="0">
                    <a:pos x="42" y="37"/>
                  </a:cxn>
                  <a:cxn ang="0">
                    <a:pos x="45" y="38"/>
                  </a:cxn>
                  <a:cxn ang="0">
                    <a:pos x="41" y="44"/>
                  </a:cxn>
                  <a:cxn ang="0">
                    <a:pos x="37" y="48"/>
                  </a:cxn>
                  <a:cxn ang="0">
                    <a:pos x="31" y="49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1" y="2"/>
                  </a:cxn>
                  <a:cxn ang="0">
                    <a:pos x="24" y="0"/>
                  </a:cxn>
                </a:cxnLst>
                <a:rect l="0" t="0" r="r" b="b"/>
                <a:pathLst>
                  <a:path w="45" h="51">
                    <a:moveTo>
                      <a:pt x="24" y="0"/>
                    </a:moveTo>
                    <a:lnTo>
                      <a:pt x="31" y="1"/>
                    </a:lnTo>
                    <a:lnTo>
                      <a:pt x="37" y="2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4" y="17"/>
                    </a:lnTo>
                    <a:lnTo>
                      <a:pt x="42" y="18"/>
                    </a:lnTo>
                    <a:lnTo>
                      <a:pt x="39" y="20"/>
                    </a:lnTo>
                    <a:lnTo>
                      <a:pt x="37" y="18"/>
                    </a:lnTo>
                    <a:lnTo>
                      <a:pt x="35" y="17"/>
                    </a:lnTo>
                    <a:lnTo>
                      <a:pt x="34" y="14"/>
                    </a:lnTo>
                    <a:lnTo>
                      <a:pt x="34" y="8"/>
                    </a:lnTo>
                    <a:lnTo>
                      <a:pt x="32" y="7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1" y="37"/>
                    </a:lnTo>
                    <a:lnTo>
                      <a:pt x="14" y="41"/>
                    </a:lnTo>
                    <a:lnTo>
                      <a:pt x="17" y="44"/>
                    </a:lnTo>
                    <a:lnTo>
                      <a:pt x="21" y="45"/>
                    </a:lnTo>
                    <a:lnTo>
                      <a:pt x="27" y="47"/>
                    </a:lnTo>
                    <a:lnTo>
                      <a:pt x="32" y="45"/>
                    </a:lnTo>
                    <a:lnTo>
                      <a:pt x="38" y="42"/>
                    </a:lnTo>
                    <a:lnTo>
                      <a:pt x="42" y="37"/>
                    </a:lnTo>
                    <a:lnTo>
                      <a:pt x="45" y="38"/>
                    </a:lnTo>
                    <a:lnTo>
                      <a:pt x="41" y="44"/>
                    </a:lnTo>
                    <a:lnTo>
                      <a:pt x="37" y="48"/>
                    </a:lnTo>
                    <a:lnTo>
                      <a:pt x="31" y="49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1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58" name="Freeform 1094"/>
              <p:cNvSpPr>
                <a:spLocks noEditPoints="1"/>
              </p:cNvSpPr>
              <p:nvPr/>
            </p:nvSpPr>
            <p:spPr bwMode="auto">
              <a:xfrm>
                <a:off x="1173" y="1115"/>
                <a:ext cx="55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1" y="27"/>
                  </a:cxn>
                  <a:cxn ang="0">
                    <a:pos x="14" y="31"/>
                  </a:cxn>
                  <a:cxn ang="0">
                    <a:pos x="11" y="37"/>
                  </a:cxn>
                  <a:cxn ang="0">
                    <a:pos x="11" y="39"/>
                  </a:cxn>
                  <a:cxn ang="0">
                    <a:pos x="13" y="42"/>
                  </a:cxn>
                  <a:cxn ang="0">
                    <a:pos x="15" y="45"/>
                  </a:cxn>
                  <a:cxn ang="0">
                    <a:pos x="24" y="45"/>
                  </a:cxn>
                  <a:cxn ang="0">
                    <a:pos x="28" y="42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2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4" y="42"/>
                  </a:cxn>
                  <a:cxn ang="0">
                    <a:pos x="47" y="45"/>
                  </a:cxn>
                  <a:cxn ang="0">
                    <a:pos x="52" y="45"/>
                  </a:cxn>
                  <a:cxn ang="0">
                    <a:pos x="54" y="44"/>
                  </a:cxn>
                  <a:cxn ang="0">
                    <a:pos x="55" y="47"/>
                  </a:cxn>
                  <a:cxn ang="0">
                    <a:pos x="50" y="49"/>
                  </a:cxn>
                  <a:cxn ang="0">
                    <a:pos x="45" y="51"/>
                  </a:cxn>
                  <a:cxn ang="0">
                    <a:pos x="41" y="49"/>
                  </a:cxn>
                  <a:cxn ang="0">
                    <a:pos x="38" y="48"/>
                  </a:cxn>
                  <a:cxn ang="0">
                    <a:pos x="35" y="45"/>
                  </a:cxn>
                  <a:cxn ang="0">
                    <a:pos x="34" y="42"/>
                  </a:cxn>
                  <a:cxn ang="0">
                    <a:pos x="28" y="47"/>
                  </a:cxn>
                  <a:cxn ang="0">
                    <a:pos x="23" y="49"/>
                  </a:cxn>
                  <a:cxn ang="0">
                    <a:pos x="15" y="51"/>
                  </a:cxn>
                  <a:cxn ang="0">
                    <a:pos x="7" y="48"/>
                  </a:cxn>
                  <a:cxn ang="0">
                    <a:pos x="3" y="45"/>
                  </a:cxn>
                  <a:cxn ang="0">
                    <a:pos x="1" y="42"/>
                  </a:cxn>
                  <a:cxn ang="0">
                    <a:pos x="0" y="38"/>
                  </a:cxn>
                  <a:cxn ang="0">
                    <a:pos x="1" y="34"/>
                  </a:cxn>
                  <a:cxn ang="0">
                    <a:pos x="3" y="31"/>
                  </a:cxn>
                  <a:cxn ang="0">
                    <a:pos x="11" y="25"/>
                  </a:cxn>
                  <a:cxn ang="0">
                    <a:pos x="17" y="24"/>
                  </a:cxn>
                  <a:cxn ang="0">
                    <a:pos x="21" y="22"/>
                  </a:cxn>
                  <a:cxn ang="0">
                    <a:pos x="27" y="22"/>
                  </a:cxn>
                  <a:cxn ang="0">
                    <a:pos x="34" y="21"/>
                  </a:cxn>
                  <a:cxn ang="0">
                    <a:pos x="34" y="8"/>
                  </a:cxn>
                  <a:cxn ang="0">
                    <a:pos x="31" y="5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17" y="5"/>
                  </a:cxn>
                  <a:cxn ang="0">
                    <a:pos x="14" y="5"/>
                  </a:cxn>
                  <a:cxn ang="0">
                    <a:pos x="13" y="7"/>
                  </a:cxn>
                  <a:cxn ang="0">
                    <a:pos x="13" y="12"/>
                  </a:cxn>
                  <a:cxn ang="0">
                    <a:pos x="11" y="14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3" y="15"/>
                  </a:cxn>
                  <a:cxn ang="0">
                    <a:pos x="3" y="12"/>
                  </a:cxn>
                  <a:cxn ang="0">
                    <a:pos x="4" y="8"/>
                  </a:cxn>
                  <a:cxn ang="0">
                    <a:pos x="7" y="5"/>
                  </a:cxn>
                  <a:cxn ang="0">
                    <a:pos x="11" y="2"/>
                  </a:cxn>
                  <a:cxn ang="0">
                    <a:pos x="17" y="1"/>
                  </a:cxn>
                  <a:cxn ang="0">
                    <a:pos x="24" y="0"/>
                  </a:cxn>
                </a:cxnLst>
                <a:rect l="0" t="0" r="r" b="b"/>
                <a:pathLst>
                  <a:path w="55" h="51">
                    <a:moveTo>
                      <a:pt x="34" y="24"/>
                    </a:moveTo>
                    <a:lnTo>
                      <a:pt x="21" y="27"/>
                    </a:lnTo>
                    <a:lnTo>
                      <a:pt x="14" y="31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3" y="42"/>
                    </a:lnTo>
                    <a:lnTo>
                      <a:pt x="15" y="45"/>
                    </a:lnTo>
                    <a:lnTo>
                      <a:pt x="24" y="45"/>
                    </a:lnTo>
                    <a:lnTo>
                      <a:pt x="28" y="42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2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4" y="42"/>
                    </a:lnTo>
                    <a:lnTo>
                      <a:pt x="47" y="45"/>
                    </a:lnTo>
                    <a:lnTo>
                      <a:pt x="52" y="45"/>
                    </a:lnTo>
                    <a:lnTo>
                      <a:pt x="54" y="44"/>
                    </a:lnTo>
                    <a:lnTo>
                      <a:pt x="55" y="47"/>
                    </a:lnTo>
                    <a:lnTo>
                      <a:pt x="50" y="49"/>
                    </a:lnTo>
                    <a:lnTo>
                      <a:pt x="45" y="51"/>
                    </a:lnTo>
                    <a:lnTo>
                      <a:pt x="41" y="49"/>
                    </a:lnTo>
                    <a:lnTo>
                      <a:pt x="38" y="48"/>
                    </a:lnTo>
                    <a:lnTo>
                      <a:pt x="35" y="45"/>
                    </a:lnTo>
                    <a:lnTo>
                      <a:pt x="34" y="42"/>
                    </a:lnTo>
                    <a:lnTo>
                      <a:pt x="28" y="47"/>
                    </a:lnTo>
                    <a:lnTo>
                      <a:pt x="23" y="49"/>
                    </a:lnTo>
                    <a:lnTo>
                      <a:pt x="15" y="51"/>
                    </a:lnTo>
                    <a:lnTo>
                      <a:pt x="7" y="48"/>
                    </a:lnTo>
                    <a:lnTo>
                      <a:pt x="3" y="45"/>
                    </a:lnTo>
                    <a:lnTo>
                      <a:pt x="1" y="42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3" y="31"/>
                    </a:lnTo>
                    <a:lnTo>
                      <a:pt x="11" y="25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7" y="22"/>
                    </a:lnTo>
                    <a:lnTo>
                      <a:pt x="34" y="21"/>
                    </a:lnTo>
                    <a:lnTo>
                      <a:pt x="34" y="8"/>
                    </a:lnTo>
                    <a:lnTo>
                      <a:pt x="31" y="5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4" y="8"/>
                    </a:lnTo>
                    <a:lnTo>
                      <a:pt x="7" y="5"/>
                    </a:lnTo>
                    <a:lnTo>
                      <a:pt x="11" y="2"/>
                    </a:lnTo>
                    <a:lnTo>
                      <a:pt x="17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59" name="Freeform 1095"/>
              <p:cNvSpPr>
                <a:spLocks/>
              </p:cNvSpPr>
              <p:nvPr/>
            </p:nvSpPr>
            <p:spPr bwMode="auto">
              <a:xfrm>
                <a:off x="1230" y="1098"/>
                <a:ext cx="38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8"/>
                  </a:cxn>
                  <a:cxn ang="0">
                    <a:pos x="32" y="18"/>
                  </a:cxn>
                  <a:cxn ang="0">
                    <a:pos x="32" y="21"/>
                  </a:cxn>
                  <a:cxn ang="0">
                    <a:pos x="18" y="21"/>
                  </a:cxn>
                  <a:cxn ang="0">
                    <a:pos x="18" y="56"/>
                  </a:cxn>
                  <a:cxn ang="0">
                    <a:pos x="19" y="59"/>
                  </a:cxn>
                  <a:cxn ang="0">
                    <a:pos x="22" y="62"/>
                  </a:cxn>
                  <a:cxn ang="0">
                    <a:pos x="25" y="64"/>
                  </a:cxn>
                  <a:cxn ang="0">
                    <a:pos x="29" y="62"/>
                  </a:cxn>
                  <a:cxn ang="0">
                    <a:pos x="32" y="61"/>
                  </a:cxn>
                  <a:cxn ang="0">
                    <a:pos x="35" y="58"/>
                  </a:cxn>
                  <a:cxn ang="0">
                    <a:pos x="38" y="61"/>
                  </a:cxn>
                  <a:cxn ang="0">
                    <a:pos x="29" y="66"/>
                  </a:cxn>
                  <a:cxn ang="0">
                    <a:pos x="24" y="68"/>
                  </a:cxn>
                  <a:cxn ang="0">
                    <a:pos x="18" y="66"/>
                  </a:cxn>
                  <a:cxn ang="0">
                    <a:pos x="14" y="65"/>
                  </a:cxn>
                  <a:cxn ang="0">
                    <a:pos x="11" y="62"/>
                  </a:cxn>
                  <a:cxn ang="0">
                    <a:pos x="10" y="59"/>
                  </a:cxn>
                  <a:cxn ang="0">
                    <a:pos x="8" y="55"/>
                  </a:cxn>
                  <a:cxn ang="0">
                    <a:pos x="8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5" y="17"/>
                  </a:cxn>
                  <a:cxn ang="0">
                    <a:pos x="10" y="14"/>
                  </a:cxn>
                  <a:cxn ang="0">
                    <a:pos x="12" y="11"/>
                  </a:cxn>
                  <a:cxn ang="0">
                    <a:pos x="14" y="5"/>
                  </a:cxn>
                  <a:cxn ang="0">
                    <a:pos x="14" y="0"/>
                  </a:cxn>
                </a:cxnLst>
                <a:rect l="0" t="0" r="r" b="b"/>
                <a:pathLst>
                  <a:path w="38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8"/>
                    </a:lnTo>
                    <a:lnTo>
                      <a:pt x="32" y="18"/>
                    </a:lnTo>
                    <a:lnTo>
                      <a:pt x="32" y="21"/>
                    </a:lnTo>
                    <a:lnTo>
                      <a:pt x="18" y="21"/>
                    </a:lnTo>
                    <a:lnTo>
                      <a:pt x="18" y="56"/>
                    </a:lnTo>
                    <a:lnTo>
                      <a:pt x="19" y="59"/>
                    </a:lnTo>
                    <a:lnTo>
                      <a:pt x="22" y="62"/>
                    </a:lnTo>
                    <a:lnTo>
                      <a:pt x="25" y="64"/>
                    </a:lnTo>
                    <a:lnTo>
                      <a:pt x="29" y="62"/>
                    </a:lnTo>
                    <a:lnTo>
                      <a:pt x="32" y="61"/>
                    </a:lnTo>
                    <a:lnTo>
                      <a:pt x="35" y="58"/>
                    </a:lnTo>
                    <a:lnTo>
                      <a:pt x="38" y="61"/>
                    </a:lnTo>
                    <a:lnTo>
                      <a:pt x="29" y="66"/>
                    </a:lnTo>
                    <a:lnTo>
                      <a:pt x="24" y="68"/>
                    </a:lnTo>
                    <a:lnTo>
                      <a:pt x="18" y="66"/>
                    </a:lnTo>
                    <a:lnTo>
                      <a:pt x="14" y="65"/>
                    </a:lnTo>
                    <a:lnTo>
                      <a:pt x="11" y="62"/>
                    </a:lnTo>
                    <a:lnTo>
                      <a:pt x="10" y="59"/>
                    </a:lnTo>
                    <a:lnTo>
                      <a:pt x="8" y="55"/>
                    </a:lnTo>
                    <a:lnTo>
                      <a:pt x="8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5" y="17"/>
                    </a:lnTo>
                    <a:lnTo>
                      <a:pt x="10" y="14"/>
                    </a:lnTo>
                    <a:lnTo>
                      <a:pt x="12" y="11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0" name="Freeform 1096"/>
              <p:cNvSpPr>
                <a:spLocks noEditPoints="1"/>
              </p:cNvSpPr>
              <p:nvPr/>
            </p:nvSpPr>
            <p:spPr bwMode="auto">
              <a:xfrm>
                <a:off x="1268" y="1099"/>
                <a:ext cx="27" cy="65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8" y="17"/>
                  </a:cxn>
                  <a:cxn ang="0">
                    <a:pos x="18" y="54"/>
                  </a:cxn>
                  <a:cxn ang="0">
                    <a:pos x="21" y="60"/>
                  </a:cxn>
                  <a:cxn ang="0">
                    <a:pos x="23" y="61"/>
                  </a:cxn>
                  <a:cxn ang="0">
                    <a:pos x="25" y="63"/>
                  </a:cxn>
                  <a:cxn ang="0">
                    <a:pos x="27" y="63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8" y="60"/>
                  </a:cxn>
                  <a:cxn ang="0">
                    <a:pos x="10" y="57"/>
                  </a:cxn>
                  <a:cxn ang="0">
                    <a:pos x="10" y="30"/>
                  </a:cxn>
                  <a:cxn ang="0">
                    <a:pos x="8" y="27"/>
                  </a:cxn>
                  <a:cxn ang="0">
                    <a:pos x="8" y="24"/>
                  </a:cxn>
                  <a:cxn ang="0">
                    <a:pos x="3" y="21"/>
                  </a:cxn>
                  <a:cxn ang="0">
                    <a:pos x="1" y="21"/>
                  </a:cxn>
                  <a:cxn ang="0">
                    <a:pos x="1" y="18"/>
                  </a:cxn>
                  <a:cxn ang="0">
                    <a:pos x="8" y="18"/>
                  </a:cxn>
                  <a:cxn ang="0">
                    <a:pos x="16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9"/>
                  </a:cxn>
                  <a:cxn ang="0">
                    <a:pos x="17" y="11"/>
                  </a:cxn>
                  <a:cxn ang="0">
                    <a:pos x="11" y="11"/>
                  </a:cxn>
                  <a:cxn ang="0">
                    <a:pos x="8" y="9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6" y="17"/>
                    </a:moveTo>
                    <a:lnTo>
                      <a:pt x="18" y="17"/>
                    </a:lnTo>
                    <a:lnTo>
                      <a:pt x="18" y="54"/>
                    </a:lnTo>
                    <a:lnTo>
                      <a:pt x="21" y="60"/>
                    </a:lnTo>
                    <a:lnTo>
                      <a:pt x="23" y="61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8" y="60"/>
                    </a:lnTo>
                    <a:lnTo>
                      <a:pt x="10" y="57"/>
                    </a:lnTo>
                    <a:lnTo>
                      <a:pt x="10" y="30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8" y="18"/>
                    </a:lnTo>
                    <a:lnTo>
                      <a:pt x="16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9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8" y="9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1" name="Freeform 1097"/>
              <p:cNvSpPr>
                <a:spLocks noEditPoints="1"/>
              </p:cNvSpPr>
              <p:nvPr/>
            </p:nvSpPr>
            <p:spPr bwMode="auto">
              <a:xfrm>
                <a:off x="1301" y="1115"/>
                <a:ext cx="49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7" y="7"/>
                  </a:cxn>
                  <a:cxn ang="0">
                    <a:pos x="11" y="15"/>
                  </a:cxn>
                  <a:cxn ang="0">
                    <a:pos x="9" y="20"/>
                  </a:cxn>
                  <a:cxn ang="0">
                    <a:pos x="9" y="25"/>
                  </a:cxn>
                  <a:cxn ang="0">
                    <a:pos x="11" y="31"/>
                  </a:cxn>
                  <a:cxn ang="0">
                    <a:pos x="11" y="35"/>
                  </a:cxn>
                  <a:cxn ang="0">
                    <a:pos x="14" y="39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29" y="45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6" y="37"/>
                  </a:cxn>
                  <a:cxn ang="0">
                    <a:pos x="38" y="31"/>
                  </a:cxn>
                  <a:cxn ang="0">
                    <a:pos x="38" y="17"/>
                  </a:cxn>
                  <a:cxn ang="0">
                    <a:pos x="36" y="12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5" y="1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6" y="12"/>
                  </a:cxn>
                  <a:cxn ang="0">
                    <a:pos x="48" y="18"/>
                  </a:cxn>
                  <a:cxn ang="0">
                    <a:pos x="49" y="25"/>
                  </a:cxn>
                  <a:cxn ang="0">
                    <a:pos x="46" y="38"/>
                  </a:cxn>
                  <a:cxn ang="0">
                    <a:pos x="36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2" y="38"/>
                  </a:cxn>
                  <a:cxn ang="0">
                    <a:pos x="0" y="25"/>
                  </a:cxn>
                  <a:cxn ang="0">
                    <a:pos x="2" y="12"/>
                  </a:cxn>
                  <a:cxn ang="0">
                    <a:pos x="11" y="2"/>
                  </a:cxn>
                  <a:cxn ang="0">
                    <a:pos x="24" y="0"/>
                  </a:cxn>
                </a:cxnLst>
                <a:rect l="0" t="0" r="r" b="b"/>
                <a:pathLst>
                  <a:path w="49" h="51">
                    <a:moveTo>
                      <a:pt x="19" y="4"/>
                    </a:moveTo>
                    <a:lnTo>
                      <a:pt x="17" y="7"/>
                    </a:lnTo>
                    <a:lnTo>
                      <a:pt x="11" y="15"/>
                    </a:lnTo>
                    <a:lnTo>
                      <a:pt x="9" y="20"/>
                    </a:lnTo>
                    <a:lnTo>
                      <a:pt x="9" y="25"/>
                    </a:lnTo>
                    <a:lnTo>
                      <a:pt x="11" y="31"/>
                    </a:lnTo>
                    <a:lnTo>
                      <a:pt x="11" y="35"/>
                    </a:lnTo>
                    <a:lnTo>
                      <a:pt x="14" y="39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29" y="45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6" y="37"/>
                    </a:lnTo>
                    <a:lnTo>
                      <a:pt x="38" y="31"/>
                    </a:lnTo>
                    <a:lnTo>
                      <a:pt x="38" y="17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19" y="4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6" y="12"/>
                    </a:lnTo>
                    <a:lnTo>
                      <a:pt x="48" y="18"/>
                    </a:lnTo>
                    <a:lnTo>
                      <a:pt x="49" y="25"/>
                    </a:lnTo>
                    <a:lnTo>
                      <a:pt x="46" y="38"/>
                    </a:lnTo>
                    <a:lnTo>
                      <a:pt x="36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2" y="38"/>
                    </a:lnTo>
                    <a:lnTo>
                      <a:pt x="0" y="25"/>
                    </a:lnTo>
                    <a:lnTo>
                      <a:pt x="2" y="12"/>
                    </a:lnTo>
                    <a:lnTo>
                      <a:pt x="11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2" name="Freeform 1098"/>
              <p:cNvSpPr>
                <a:spLocks/>
              </p:cNvSpPr>
              <p:nvPr/>
            </p:nvSpPr>
            <p:spPr bwMode="auto">
              <a:xfrm>
                <a:off x="1354" y="1115"/>
                <a:ext cx="64" cy="4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4" y="0"/>
                  </a:cxn>
                  <a:cxn ang="0">
                    <a:pos x="49" y="1"/>
                  </a:cxn>
                  <a:cxn ang="0">
                    <a:pos x="52" y="4"/>
                  </a:cxn>
                  <a:cxn ang="0">
                    <a:pos x="54" y="8"/>
                  </a:cxn>
                  <a:cxn ang="0">
                    <a:pos x="54" y="38"/>
                  </a:cxn>
                  <a:cxn ang="0">
                    <a:pos x="57" y="44"/>
                  </a:cxn>
                  <a:cxn ang="0">
                    <a:pos x="59" y="45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49"/>
                  </a:cxn>
                  <a:cxn ang="0">
                    <a:pos x="36" y="49"/>
                  </a:cxn>
                  <a:cxn ang="0">
                    <a:pos x="36" y="47"/>
                  </a:cxn>
                  <a:cxn ang="0">
                    <a:pos x="39" y="47"/>
                  </a:cxn>
                  <a:cxn ang="0">
                    <a:pos x="44" y="44"/>
                  </a:cxn>
                  <a:cxn ang="0">
                    <a:pos x="46" y="41"/>
                  </a:cxn>
                  <a:cxn ang="0">
                    <a:pos x="46" y="14"/>
                  </a:cxn>
                  <a:cxn ang="0">
                    <a:pos x="44" y="10"/>
                  </a:cxn>
                  <a:cxn ang="0">
                    <a:pos x="43" y="7"/>
                  </a:cxn>
                  <a:cxn ang="0">
                    <a:pos x="37" y="4"/>
                  </a:cxn>
                  <a:cxn ang="0">
                    <a:pos x="32" y="5"/>
                  </a:cxn>
                  <a:cxn ang="0">
                    <a:pos x="25" y="8"/>
                  </a:cxn>
                  <a:cxn ang="0">
                    <a:pos x="19" y="12"/>
                  </a:cxn>
                  <a:cxn ang="0">
                    <a:pos x="19" y="41"/>
                  </a:cxn>
                  <a:cxn ang="0">
                    <a:pos x="20" y="44"/>
                  </a:cxn>
                  <a:cxn ang="0">
                    <a:pos x="22" y="45"/>
                  </a:cxn>
                  <a:cxn ang="0">
                    <a:pos x="25" y="47"/>
                  </a:cxn>
                  <a:cxn ang="0">
                    <a:pos x="27" y="47"/>
                  </a:cxn>
                  <a:cxn ang="0">
                    <a:pos x="27" y="49"/>
                  </a:cxn>
                  <a:cxn ang="0">
                    <a:pos x="0" y="49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5"/>
                  </a:cxn>
                  <a:cxn ang="0">
                    <a:pos x="8" y="44"/>
                  </a:cxn>
                  <a:cxn ang="0">
                    <a:pos x="9" y="41"/>
                  </a:cxn>
                  <a:cxn ang="0">
                    <a:pos x="9" y="11"/>
                  </a:cxn>
                  <a:cxn ang="0">
                    <a:pos x="8" y="8"/>
                  </a:cxn>
                  <a:cxn ang="0">
                    <a:pos x="6" y="7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9" y="2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19" y="8"/>
                  </a:cxn>
                  <a:cxn ang="0">
                    <a:pos x="26" y="4"/>
                  </a:cxn>
                  <a:cxn ang="0">
                    <a:pos x="33" y="1"/>
                  </a:cxn>
                  <a:cxn ang="0">
                    <a:pos x="40" y="0"/>
                  </a:cxn>
                </a:cxnLst>
                <a:rect l="0" t="0" r="r" b="b"/>
                <a:pathLst>
                  <a:path w="64" h="49">
                    <a:moveTo>
                      <a:pt x="40" y="0"/>
                    </a:moveTo>
                    <a:lnTo>
                      <a:pt x="44" y="0"/>
                    </a:lnTo>
                    <a:lnTo>
                      <a:pt x="49" y="1"/>
                    </a:lnTo>
                    <a:lnTo>
                      <a:pt x="52" y="4"/>
                    </a:lnTo>
                    <a:lnTo>
                      <a:pt x="54" y="8"/>
                    </a:lnTo>
                    <a:lnTo>
                      <a:pt x="54" y="38"/>
                    </a:lnTo>
                    <a:lnTo>
                      <a:pt x="57" y="44"/>
                    </a:lnTo>
                    <a:lnTo>
                      <a:pt x="59" y="45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36" y="49"/>
                    </a:lnTo>
                    <a:lnTo>
                      <a:pt x="36" y="47"/>
                    </a:lnTo>
                    <a:lnTo>
                      <a:pt x="39" y="47"/>
                    </a:lnTo>
                    <a:lnTo>
                      <a:pt x="44" y="44"/>
                    </a:lnTo>
                    <a:lnTo>
                      <a:pt x="46" y="41"/>
                    </a:lnTo>
                    <a:lnTo>
                      <a:pt x="46" y="14"/>
                    </a:lnTo>
                    <a:lnTo>
                      <a:pt x="44" y="10"/>
                    </a:lnTo>
                    <a:lnTo>
                      <a:pt x="43" y="7"/>
                    </a:lnTo>
                    <a:lnTo>
                      <a:pt x="37" y="4"/>
                    </a:lnTo>
                    <a:lnTo>
                      <a:pt x="32" y="5"/>
                    </a:lnTo>
                    <a:lnTo>
                      <a:pt x="25" y="8"/>
                    </a:lnTo>
                    <a:lnTo>
                      <a:pt x="19" y="12"/>
                    </a:lnTo>
                    <a:lnTo>
                      <a:pt x="19" y="41"/>
                    </a:lnTo>
                    <a:lnTo>
                      <a:pt x="20" y="44"/>
                    </a:lnTo>
                    <a:lnTo>
                      <a:pt x="22" y="45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5"/>
                    </a:lnTo>
                    <a:lnTo>
                      <a:pt x="8" y="44"/>
                    </a:lnTo>
                    <a:lnTo>
                      <a:pt x="9" y="41"/>
                    </a:lnTo>
                    <a:lnTo>
                      <a:pt x="9" y="11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19" y="8"/>
                    </a:lnTo>
                    <a:lnTo>
                      <a:pt x="26" y="4"/>
                    </a:lnTo>
                    <a:lnTo>
                      <a:pt x="33" y="1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3" name="Freeform 1099"/>
              <p:cNvSpPr>
                <a:spLocks/>
              </p:cNvSpPr>
              <p:nvPr/>
            </p:nvSpPr>
            <p:spPr bwMode="auto">
              <a:xfrm>
                <a:off x="1425" y="1092"/>
                <a:ext cx="46" cy="87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6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7" y="0"/>
                  </a:cxn>
                </a:cxnLst>
                <a:rect l="0" t="0" r="r" b="b"/>
                <a:pathLst>
                  <a:path w="46" h="87">
                    <a:moveTo>
                      <a:pt x="37" y="0"/>
                    </a:moveTo>
                    <a:lnTo>
                      <a:pt x="46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4" name="Freeform 1100"/>
              <p:cNvSpPr>
                <a:spLocks/>
              </p:cNvSpPr>
              <p:nvPr/>
            </p:nvSpPr>
            <p:spPr bwMode="auto">
              <a:xfrm>
                <a:off x="1481" y="1090"/>
                <a:ext cx="39" cy="7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4" y="0"/>
                  </a:cxn>
                  <a:cxn ang="0">
                    <a:pos x="37" y="2"/>
                  </a:cxn>
                  <a:cxn ang="0">
                    <a:pos x="38" y="3"/>
                  </a:cxn>
                  <a:cxn ang="0">
                    <a:pos x="39" y="6"/>
                  </a:cxn>
                  <a:cxn ang="0">
                    <a:pos x="38" y="9"/>
                  </a:cxn>
                  <a:cxn ang="0">
                    <a:pos x="37" y="10"/>
                  </a:cxn>
                  <a:cxn ang="0">
                    <a:pos x="34" y="10"/>
                  </a:cxn>
                  <a:cxn ang="0">
                    <a:pos x="32" y="9"/>
                  </a:cxn>
                  <a:cxn ang="0">
                    <a:pos x="27" y="6"/>
                  </a:cxn>
                  <a:cxn ang="0">
                    <a:pos x="25" y="5"/>
                  </a:cxn>
                  <a:cxn ang="0">
                    <a:pos x="20" y="8"/>
                  </a:cxn>
                  <a:cxn ang="0">
                    <a:pos x="18" y="10"/>
                  </a:cxn>
                  <a:cxn ang="0">
                    <a:pos x="18" y="26"/>
                  </a:cxn>
                  <a:cxn ang="0">
                    <a:pos x="28" y="26"/>
                  </a:cxn>
                  <a:cxn ang="0">
                    <a:pos x="28" y="29"/>
                  </a:cxn>
                  <a:cxn ang="0">
                    <a:pos x="18" y="29"/>
                  </a:cxn>
                  <a:cxn ang="0">
                    <a:pos x="18" y="66"/>
                  </a:cxn>
                  <a:cxn ang="0">
                    <a:pos x="20" y="69"/>
                  </a:cxn>
                  <a:cxn ang="0">
                    <a:pos x="21" y="70"/>
                  </a:cxn>
                  <a:cxn ang="0">
                    <a:pos x="24" y="72"/>
                  </a:cxn>
                  <a:cxn ang="0">
                    <a:pos x="27" y="72"/>
                  </a:cxn>
                  <a:cxn ang="0">
                    <a:pos x="27" y="74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3" y="72"/>
                  </a:cxn>
                  <a:cxn ang="0">
                    <a:pos x="5" y="70"/>
                  </a:cxn>
                  <a:cxn ang="0">
                    <a:pos x="7" y="69"/>
                  </a:cxn>
                  <a:cxn ang="0">
                    <a:pos x="8" y="66"/>
                  </a:cxn>
                  <a:cxn ang="0">
                    <a:pos x="8" y="29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8" y="26"/>
                  </a:cxn>
                  <a:cxn ang="0">
                    <a:pos x="8" y="15"/>
                  </a:cxn>
                  <a:cxn ang="0">
                    <a:pos x="14" y="6"/>
                  </a:cxn>
                  <a:cxn ang="0">
                    <a:pos x="25" y="0"/>
                  </a:cxn>
                </a:cxnLst>
                <a:rect l="0" t="0" r="r" b="b"/>
                <a:pathLst>
                  <a:path w="39" h="74">
                    <a:moveTo>
                      <a:pt x="25" y="0"/>
                    </a:moveTo>
                    <a:lnTo>
                      <a:pt x="34" y="0"/>
                    </a:lnTo>
                    <a:lnTo>
                      <a:pt x="37" y="2"/>
                    </a:lnTo>
                    <a:lnTo>
                      <a:pt x="38" y="3"/>
                    </a:lnTo>
                    <a:lnTo>
                      <a:pt x="39" y="6"/>
                    </a:lnTo>
                    <a:lnTo>
                      <a:pt x="38" y="9"/>
                    </a:lnTo>
                    <a:lnTo>
                      <a:pt x="37" y="10"/>
                    </a:lnTo>
                    <a:lnTo>
                      <a:pt x="34" y="10"/>
                    </a:lnTo>
                    <a:lnTo>
                      <a:pt x="32" y="9"/>
                    </a:lnTo>
                    <a:lnTo>
                      <a:pt x="27" y="6"/>
                    </a:lnTo>
                    <a:lnTo>
                      <a:pt x="25" y="5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8" y="26"/>
                    </a:lnTo>
                    <a:lnTo>
                      <a:pt x="28" y="26"/>
                    </a:lnTo>
                    <a:lnTo>
                      <a:pt x="28" y="29"/>
                    </a:lnTo>
                    <a:lnTo>
                      <a:pt x="18" y="29"/>
                    </a:lnTo>
                    <a:lnTo>
                      <a:pt x="18" y="66"/>
                    </a:lnTo>
                    <a:lnTo>
                      <a:pt x="20" y="69"/>
                    </a:lnTo>
                    <a:lnTo>
                      <a:pt x="21" y="70"/>
                    </a:lnTo>
                    <a:lnTo>
                      <a:pt x="24" y="72"/>
                    </a:lnTo>
                    <a:lnTo>
                      <a:pt x="27" y="72"/>
                    </a:lnTo>
                    <a:lnTo>
                      <a:pt x="27" y="74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3" y="72"/>
                    </a:lnTo>
                    <a:lnTo>
                      <a:pt x="5" y="70"/>
                    </a:lnTo>
                    <a:lnTo>
                      <a:pt x="7" y="69"/>
                    </a:lnTo>
                    <a:lnTo>
                      <a:pt x="8" y="66"/>
                    </a:lnTo>
                    <a:lnTo>
                      <a:pt x="8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8" y="15"/>
                    </a:lnTo>
                    <a:lnTo>
                      <a:pt x="14" y="6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5" name="Freeform 1101"/>
              <p:cNvSpPr>
                <a:spLocks noEditPoints="1"/>
              </p:cNvSpPr>
              <p:nvPr/>
            </p:nvSpPr>
            <p:spPr bwMode="auto">
              <a:xfrm>
                <a:off x="1515" y="1115"/>
                <a:ext cx="49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5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39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1"/>
                  </a:cxn>
                  <a:cxn ang="0">
                    <a:pos x="38" y="17"/>
                  </a:cxn>
                  <a:cxn ang="0">
                    <a:pos x="37" y="12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1"/>
                  </a:cxn>
                  <a:cxn ang="0">
                    <a:pos x="37" y="2"/>
                  </a:cxn>
                  <a:cxn ang="0">
                    <a:pos x="42" y="7"/>
                  </a:cxn>
                  <a:cxn ang="0">
                    <a:pos x="48" y="18"/>
                  </a:cxn>
                  <a:cxn ang="0">
                    <a:pos x="49" y="25"/>
                  </a:cxn>
                  <a:cxn ang="0">
                    <a:pos x="45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1" y="2"/>
                  </a:cxn>
                  <a:cxn ang="0">
                    <a:pos x="24" y="0"/>
                  </a:cxn>
                </a:cxnLst>
                <a:rect l="0" t="0" r="r" b="b"/>
                <a:pathLst>
                  <a:path w="49" h="51">
                    <a:moveTo>
                      <a:pt x="20" y="4"/>
                    </a:moveTo>
                    <a:lnTo>
                      <a:pt x="15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39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1"/>
                    </a:lnTo>
                    <a:lnTo>
                      <a:pt x="38" y="17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1"/>
                    </a:lnTo>
                    <a:lnTo>
                      <a:pt x="37" y="2"/>
                    </a:lnTo>
                    <a:lnTo>
                      <a:pt x="42" y="7"/>
                    </a:lnTo>
                    <a:lnTo>
                      <a:pt x="48" y="18"/>
                    </a:lnTo>
                    <a:lnTo>
                      <a:pt x="49" y="25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1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6" name="Freeform 1102"/>
              <p:cNvSpPr>
                <a:spLocks/>
              </p:cNvSpPr>
              <p:nvPr/>
            </p:nvSpPr>
            <p:spPr bwMode="auto">
              <a:xfrm>
                <a:off x="1569" y="1115"/>
                <a:ext cx="42" cy="49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8" y="0"/>
                  </a:cxn>
                  <a:cxn ang="0">
                    <a:pos x="39" y="1"/>
                  </a:cxn>
                  <a:cxn ang="0">
                    <a:pos x="42" y="2"/>
                  </a:cxn>
                  <a:cxn ang="0">
                    <a:pos x="42" y="5"/>
                  </a:cxn>
                  <a:cxn ang="0">
                    <a:pos x="41" y="8"/>
                  </a:cxn>
                  <a:cxn ang="0">
                    <a:pos x="39" y="10"/>
                  </a:cxn>
                  <a:cxn ang="0">
                    <a:pos x="37" y="11"/>
                  </a:cxn>
                  <a:cxn ang="0">
                    <a:pos x="34" y="10"/>
                  </a:cxn>
                  <a:cxn ang="0">
                    <a:pos x="30" y="8"/>
                  </a:cxn>
                  <a:cxn ang="0">
                    <a:pos x="24" y="8"/>
                  </a:cxn>
                  <a:cxn ang="0">
                    <a:pos x="21" y="10"/>
                  </a:cxn>
                  <a:cxn ang="0">
                    <a:pos x="18" y="12"/>
                  </a:cxn>
                  <a:cxn ang="0">
                    <a:pos x="18" y="41"/>
                  </a:cxn>
                  <a:cxn ang="0">
                    <a:pos x="20" y="44"/>
                  </a:cxn>
                  <a:cxn ang="0">
                    <a:pos x="21" y="45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27" y="49"/>
                  </a:cxn>
                  <a:cxn ang="0">
                    <a:pos x="0" y="49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5" y="45"/>
                  </a:cxn>
                  <a:cxn ang="0">
                    <a:pos x="7" y="44"/>
                  </a:cxn>
                  <a:cxn ang="0">
                    <a:pos x="8" y="41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5" y="7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7" y="2"/>
                  </a:cxn>
                  <a:cxn ang="0">
                    <a:pos x="14" y="1"/>
                  </a:cxn>
                  <a:cxn ang="0">
                    <a:pos x="18" y="1"/>
                  </a:cxn>
                  <a:cxn ang="0">
                    <a:pos x="18" y="8"/>
                  </a:cxn>
                  <a:cxn ang="0">
                    <a:pos x="20" y="7"/>
                  </a:cxn>
                  <a:cxn ang="0">
                    <a:pos x="25" y="2"/>
                  </a:cxn>
                  <a:cxn ang="0">
                    <a:pos x="31" y="1"/>
                  </a:cxn>
                  <a:cxn ang="0">
                    <a:pos x="35" y="0"/>
                  </a:cxn>
                </a:cxnLst>
                <a:rect l="0" t="0" r="r" b="b"/>
                <a:pathLst>
                  <a:path w="42" h="49">
                    <a:moveTo>
                      <a:pt x="35" y="0"/>
                    </a:moveTo>
                    <a:lnTo>
                      <a:pt x="38" y="0"/>
                    </a:lnTo>
                    <a:lnTo>
                      <a:pt x="39" y="1"/>
                    </a:lnTo>
                    <a:lnTo>
                      <a:pt x="42" y="2"/>
                    </a:lnTo>
                    <a:lnTo>
                      <a:pt x="42" y="5"/>
                    </a:lnTo>
                    <a:lnTo>
                      <a:pt x="41" y="8"/>
                    </a:lnTo>
                    <a:lnTo>
                      <a:pt x="39" y="10"/>
                    </a:lnTo>
                    <a:lnTo>
                      <a:pt x="37" y="11"/>
                    </a:lnTo>
                    <a:lnTo>
                      <a:pt x="34" y="10"/>
                    </a:lnTo>
                    <a:lnTo>
                      <a:pt x="30" y="8"/>
                    </a:lnTo>
                    <a:lnTo>
                      <a:pt x="24" y="8"/>
                    </a:lnTo>
                    <a:lnTo>
                      <a:pt x="21" y="10"/>
                    </a:lnTo>
                    <a:lnTo>
                      <a:pt x="18" y="12"/>
                    </a:lnTo>
                    <a:lnTo>
                      <a:pt x="18" y="41"/>
                    </a:lnTo>
                    <a:lnTo>
                      <a:pt x="20" y="44"/>
                    </a:lnTo>
                    <a:lnTo>
                      <a:pt x="21" y="45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5" y="45"/>
                    </a:lnTo>
                    <a:lnTo>
                      <a:pt x="7" y="44"/>
                    </a:lnTo>
                    <a:lnTo>
                      <a:pt x="8" y="41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4" y="1"/>
                    </a:lnTo>
                    <a:lnTo>
                      <a:pt x="18" y="1"/>
                    </a:lnTo>
                    <a:lnTo>
                      <a:pt x="18" y="8"/>
                    </a:lnTo>
                    <a:lnTo>
                      <a:pt x="20" y="7"/>
                    </a:lnTo>
                    <a:lnTo>
                      <a:pt x="25" y="2"/>
                    </a:lnTo>
                    <a:lnTo>
                      <a:pt x="31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7" name="Freeform 1103"/>
              <p:cNvSpPr>
                <a:spLocks/>
              </p:cNvSpPr>
              <p:nvPr/>
            </p:nvSpPr>
            <p:spPr bwMode="auto">
              <a:xfrm>
                <a:off x="1614" y="1115"/>
                <a:ext cx="46" cy="5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1"/>
                  </a:cxn>
                  <a:cxn ang="0">
                    <a:pos x="37" y="2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6" y="14"/>
                  </a:cxn>
                  <a:cxn ang="0">
                    <a:pos x="44" y="17"/>
                  </a:cxn>
                  <a:cxn ang="0">
                    <a:pos x="43" y="18"/>
                  </a:cxn>
                  <a:cxn ang="0">
                    <a:pos x="40" y="20"/>
                  </a:cxn>
                  <a:cxn ang="0">
                    <a:pos x="37" y="18"/>
                  </a:cxn>
                  <a:cxn ang="0">
                    <a:pos x="36" y="1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3" y="7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1" y="37"/>
                  </a:cxn>
                  <a:cxn ang="0">
                    <a:pos x="14" y="41"/>
                  </a:cxn>
                  <a:cxn ang="0">
                    <a:pos x="19" y="44"/>
                  </a:cxn>
                  <a:cxn ang="0">
                    <a:pos x="27" y="47"/>
                  </a:cxn>
                  <a:cxn ang="0">
                    <a:pos x="33" y="45"/>
                  </a:cxn>
                  <a:cxn ang="0">
                    <a:pos x="38" y="42"/>
                  </a:cxn>
                  <a:cxn ang="0">
                    <a:pos x="43" y="37"/>
                  </a:cxn>
                  <a:cxn ang="0">
                    <a:pos x="46" y="38"/>
                  </a:cxn>
                  <a:cxn ang="0">
                    <a:pos x="43" y="44"/>
                  </a:cxn>
                  <a:cxn ang="0">
                    <a:pos x="37" y="48"/>
                  </a:cxn>
                  <a:cxn ang="0">
                    <a:pos x="31" y="49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1" y="2"/>
                  </a:cxn>
                  <a:cxn ang="0">
                    <a:pos x="24" y="0"/>
                  </a:cxn>
                </a:cxnLst>
                <a:rect l="0" t="0" r="r" b="b"/>
                <a:pathLst>
                  <a:path w="46" h="51">
                    <a:moveTo>
                      <a:pt x="24" y="0"/>
                    </a:moveTo>
                    <a:lnTo>
                      <a:pt x="31" y="1"/>
                    </a:lnTo>
                    <a:lnTo>
                      <a:pt x="37" y="2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6" y="14"/>
                    </a:lnTo>
                    <a:lnTo>
                      <a:pt x="44" y="17"/>
                    </a:lnTo>
                    <a:lnTo>
                      <a:pt x="43" y="18"/>
                    </a:lnTo>
                    <a:lnTo>
                      <a:pt x="40" y="20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4" y="14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1" y="37"/>
                    </a:lnTo>
                    <a:lnTo>
                      <a:pt x="14" y="41"/>
                    </a:lnTo>
                    <a:lnTo>
                      <a:pt x="19" y="44"/>
                    </a:lnTo>
                    <a:lnTo>
                      <a:pt x="27" y="47"/>
                    </a:lnTo>
                    <a:lnTo>
                      <a:pt x="33" y="45"/>
                    </a:lnTo>
                    <a:lnTo>
                      <a:pt x="38" y="42"/>
                    </a:lnTo>
                    <a:lnTo>
                      <a:pt x="43" y="37"/>
                    </a:lnTo>
                    <a:lnTo>
                      <a:pt x="46" y="38"/>
                    </a:lnTo>
                    <a:lnTo>
                      <a:pt x="43" y="44"/>
                    </a:lnTo>
                    <a:lnTo>
                      <a:pt x="37" y="48"/>
                    </a:lnTo>
                    <a:lnTo>
                      <a:pt x="31" y="49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1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8" name="Freeform 1104"/>
              <p:cNvSpPr>
                <a:spLocks noEditPoints="1"/>
              </p:cNvSpPr>
              <p:nvPr/>
            </p:nvSpPr>
            <p:spPr bwMode="auto">
              <a:xfrm>
                <a:off x="1667" y="1115"/>
                <a:ext cx="45" cy="51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4" y="7"/>
                  </a:cxn>
                  <a:cxn ang="0">
                    <a:pos x="11" y="11"/>
                  </a:cxn>
                  <a:cxn ang="0">
                    <a:pos x="10" y="17"/>
                  </a:cxn>
                  <a:cxn ang="0">
                    <a:pos x="34" y="17"/>
                  </a:cxn>
                  <a:cxn ang="0">
                    <a:pos x="34" y="12"/>
                  </a:cxn>
                  <a:cxn ang="0">
                    <a:pos x="32" y="8"/>
                  </a:cxn>
                  <a:cxn ang="0">
                    <a:pos x="29" y="5"/>
                  </a:cxn>
                  <a:cxn ang="0">
                    <a:pos x="27" y="4"/>
                  </a:cxn>
                  <a:cxn ang="0">
                    <a:pos x="18" y="4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38" y="5"/>
                  </a:cxn>
                  <a:cxn ang="0">
                    <a:pos x="42" y="10"/>
                  </a:cxn>
                  <a:cxn ang="0">
                    <a:pos x="45" y="21"/>
                  </a:cxn>
                  <a:cxn ang="0">
                    <a:pos x="10" y="21"/>
                  </a:cxn>
                  <a:cxn ang="0">
                    <a:pos x="10" y="27"/>
                  </a:cxn>
                  <a:cxn ang="0">
                    <a:pos x="11" y="32"/>
                  </a:cxn>
                  <a:cxn ang="0">
                    <a:pos x="14" y="41"/>
                  </a:cxn>
                  <a:cxn ang="0">
                    <a:pos x="18" y="44"/>
                  </a:cxn>
                  <a:cxn ang="0">
                    <a:pos x="22" y="45"/>
                  </a:cxn>
                  <a:cxn ang="0">
                    <a:pos x="31" y="45"/>
                  </a:cxn>
                  <a:cxn ang="0">
                    <a:pos x="35" y="44"/>
                  </a:cxn>
                  <a:cxn ang="0">
                    <a:pos x="38" y="41"/>
                  </a:cxn>
                  <a:cxn ang="0">
                    <a:pos x="41" y="37"/>
                  </a:cxn>
                  <a:cxn ang="0">
                    <a:pos x="45" y="38"/>
                  </a:cxn>
                  <a:cxn ang="0">
                    <a:pos x="41" y="44"/>
                  </a:cxn>
                  <a:cxn ang="0">
                    <a:pos x="29" y="49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2" y="38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5" y="7"/>
                  </a:cxn>
                  <a:cxn ang="0">
                    <a:pos x="11" y="2"/>
                  </a:cxn>
                  <a:cxn ang="0">
                    <a:pos x="15" y="1"/>
                  </a:cxn>
                  <a:cxn ang="0">
                    <a:pos x="22" y="0"/>
                  </a:cxn>
                </a:cxnLst>
                <a:rect l="0" t="0" r="r" b="b"/>
                <a:pathLst>
                  <a:path w="45" h="51">
                    <a:moveTo>
                      <a:pt x="18" y="4"/>
                    </a:moveTo>
                    <a:lnTo>
                      <a:pt x="14" y="7"/>
                    </a:lnTo>
                    <a:lnTo>
                      <a:pt x="11" y="11"/>
                    </a:lnTo>
                    <a:lnTo>
                      <a:pt x="10" y="17"/>
                    </a:lnTo>
                    <a:lnTo>
                      <a:pt x="34" y="17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18" y="4"/>
                    </a:lnTo>
                    <a:close/>
                    <a:moveTo>
                      <a:pt x="22" y="0"/>
                    </a:moveTo>
                    <a:lnTo>
                      <a:pt x="28" y="0"/>
                    </a:lnTo>
                    <a:lnTo>
                      <a:pt x="34" y="2"/>
                    </a:lnTo>
                    <a:lnTo>
                      <a:pt x="38" y="5"/>
                    </a:lnTo>
                    <a:lnTo>
                      <a:pt x="42" y="10"/>
                    </a:lnTo>
                    <a:lnTo>
                      <a:pt x="45" y="21"/>
                    </a:lnTo>
                    <a:lnTo>
                      <a:pt x="10" y="21"/>
                    </a:lnTo>
                    <a:lnTo>
                      <a:pt x="10" y="27"/>
                    </a:lnTo>
                    <a:lnTo>
                      <a:pt x="11" y="32"/>
                    </a:lnTo>
                    <a:lnTo>
                      <a:pt x="14" y="41"/>
                    </a:lnTo>
                    <a:lnTo>
                      <a:pt x="18" y="44"/>
                    </a:lnTo>
                    <a:lnTo>
                      <a:pt x="22" y="45"/>
                    </a:lnTo>
                    <a:lnTo>
                      <a:pt x="31" y="45"/>
                    </a:lnTo>
                    <a:lnTo>
                      <a:pt x="35" y="44"/>
                    </a:lnTo>
                    <a:lnTo>
                      <a:pt x="38" y="41"/>
                    </a:lnTo>
                    <a:lnTo>
                      <a:pt x="41" y="37"/>
                    </a:lnTo>
                    <a:lnTo>
                      <a:pt x="45" y="38"/>
                    </a:lnTo>
                    <a:lnTo>
                      <a:pt x="41" y="44"/>
                    </a:lnTo>
                    <a:lnTo>
                      <a:pt x="29" y="49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2" y="3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5" y="7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69" name="Freeform 1105"/>
              <p:cNvSpPr>
                <a:spLocks/>
              </p:cNvSpPr>
              <p:nvPr/>
            </p:nvSpPr>
            <p:spPr bwMode="auto">
              <a:xfrm>
                <a:off x="1719" y="1136"/>
                <a:ext cx="3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1" y="0"/>
                  </a:cxn>
                  <a:cxn ang="0">
                    <a:pos x="29" y="6"/>
                  </a:cxn>
                  <a:cxn ang="0">
                    <a:pos x="0" y="6"/>
                  </a:cxn>
                  <a:cxn ang="0">
                    <a:pos x="3" y="0"/>
                  </a:cxn>
                </a:cxnLst>
                <a:rect l="0" t="0" r="r" b="b"/>
                <a:pathLst>
                  <a:path w="31" h="6">
                    <a:moveTo>
                      <a:pt x="3" y="0"/>
                    </a:moveTo>
                    <a:lnTo>
                      <a:pt x="31" y="0"/>
                    </a:lnTo>
                    <a:lnTo>
                      <a:pt x="29" y="6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70" name="Freeform 1106"/>
              <p:cNvSpPr>
                <a:spLocks noEditPoints="1"/>
              </p:cNvSpPr>
              <p:nvPr/>
            </p:nvSpPr>
            <p:spPr bwMode="auto">
              <a:xfrm>
                <a:off x="1759" y="1092"/>
                <a:ext cx="55" cy="74"/>
              </a:xfrm>
              <a:custGeom>
                <a:avLst/>
                <a:gdLst/>
                <a:ahLst/>
                <a:cxnLst>
                  <a:cxn ang="0">
                    <a:pos x="25" y="27"/>
                  </a:cxn>
                  <a:cxn ang="0">
                    <a:pos x="17" y="30"/>
                  </a:cxn>
                  <a:cxn ang="0">
                    <a:pos x="14" y="31"/>
                  </a:cxn>
                  <a:cxn ang="0">
                    <a:pos x="13" y="35"/>
                  </a:cxn>
                  <a:cxn ang="0">
                    <a:pos x="11" y="41"/>
                  </a:cxn>
                  <a:cxn ang="0">
                    <a:pos x="10" y="48"/>
                  </a:cxn>
                  <a:cxn ang="0">
                    <a:pos x="11" y="55"/>
                  </a:cxn>
                  <a:cxn ang="0">
                    <a:pos x="13" y="61"/>
                  </a:cxn>
                  <a:cxn ang="0">
                    <a:pos x="15" y="65"/>
                  </a:cxn>
                  <a:cxn ang="0">
                    <a:pos x="20" y="68"/>
                  </a:cxn>
                  <a:cxn ang="0">
                    <a:pos x="30" y="68"/>
                  </a:cxn>
                  <a:cxn ang="0">
                    <a:pos x="34" y="65"/>
                  </a:cxn>
                  <a:cxn ang="0">
                    <a:pos x="38" y="61"/>
                  </a:cxn>
                  <a:cxn ang="0">
                    <a:pos x="38" y="33"/>
                  </a:cxn>
                  <a:cxn ang="0">
                    <a:pos x="34" y="30"/>
                  </a:cxn>
                  <a:cxn ang="0">
                    <a:pos x="25" y="27"/>
                  </a:cxn>
                  <a:cxn ang="0">
                    <a:pos x="44" y="0"/>
                  </a:cxn>
                  <a:cxn ang="0">
                    <a:pos x="48" y="0"/>
                  </a:cxn>
                  <a:cxn ang="0">
                    <a:pos x="48" y="65"/>
                  </a:cxn>
                  <a:cxn ang="0">
                    <a:pos x="50" y="67"/>
                  </a:cxn>
                  <a:cxn ang="0">
                    <a:pos x="55" y="70"/>
                  </a:cxn>
                  <a:cxn ang="0">
                    <a:pos x="55" y="72"/>
                  </a:cxn>
                  <a:cxn ang="0">
                    <a:pos x="38" y="72"/>
                  </a:cxn>
                  <a:cxn ang="0">
                    <a:pos x="38" y="65"/>
                  </a:cxn>
                  <a:cxn ang="0">
                    <a:pos x="34" y="70"/>
                  </a:cxn>
                  <a:cxn ang="0">
                    <a:pos x="28" y="72"/>
                  </a:cxn>
                  <a:cxn ang="0">
                    <a:pos x="21" y="74"/>
                  </a:cxn>
                  <a:cxn ang="0">
                    <a:pos x="10" y="70"/>
                  </a:cxn>
                  <a:cxn ang="0">
                    <a:pos x="3" y="61"/>
                  </a:cxn>
                  <a:cxn ang="0">
                    <a:pos x="0" y="48"/>
                  </a:cxn>
                  <a:cxn ang="0">
                    <a:pos x="1" y="38"/>
                  </a:cxn>
                  <a:cxn ang="0">
                    <a:pos x="6" y="30"/>
                  </a:cxn>
                  <a:cxn ang="0">
                    <a:pos x="13" y="24"/>
                  </a:cxn>
                  <a:cxn ang="0">
                    <a:pos x="23" y="23"/>
                  </a:cxn>
                  <a:cxn ang="0">
                    <a:pos x="28" y="23"/>
                  </a:cxn>
                  <a:cxn ang="0">
                    <a:pos x="33" y="25"/>
                  </a:cxn>
                  <a:cxn ang="0">
                    <a:pos x="38" y="28"/>
                  </a:cxn>
                  <a:cxn ang="0">
                    <a:pos x="38" y="11"/>
                  </a:cxn>
                  <a:cxn ang="0">
                    <a:pos x="37" y="8"/>
                  </a:cxn>
                  <a:cxn ang="0">
                    <a:pos x="35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35" y="3"/>
                  </a:cxn>
                  <a:cxn ang="0">
                    <a:pos x="44" y="0"/>
                  </a:cxn>
                </a:cxnLst>
                <a:rect l="0" t="0" r="r" b="b"/>
                <a:pathLst>
                  <a:path w="55" h="74">
                    <a:moveTo>
                      <a:pt x="25" y="27"/>
                    </a:moveTo>
                    <a:lnTo>
                      <a:pt x="17" y="30"/>
                    </a:lnTo>
                    <a:lnTo>
                      <a:pt x="14" y="31"/>
                    </a:lnTo>
                    <a:lnTo>
                      <a:pt x="13" y="35"/>
                    </a:lnTo>
                    <a:lnTo>
                      <a:pt x="11" y="41"/>
                    </a:lnTo>
                    <a:lnTo>
                      <a:pt x="10" y="48"/>
                    </a:lnTo>
                    <a:lnTo>
                      <a:pt x="11" y="55"/>
                    </a:lnTo>
                    <a:lnTo>
                      <a:pt x="13" y="61"/>
                    </a:lnTo>
                    <a:lnTo>
                      <a:pt x="15" y="65"/>
                    </a:lnTo>
                    <a:lnTo>
                      <a:pt x="20" y="68"/>
                    </a:lnTo>
                    <a:lnTo>
                      <a:pt x="30" y="68"/>
                    </a:lnTo>
                    <a:lnTo>
                      <a:pt x="34" y="65"/>
                    </a:lnTo>
                    <a:lnTo>
                      <a:pt x="38" y="61"/>
                    </a:lnTo>
                    <a:lnTo>
                      <a:pt x="38" y="33"/>
                    </a:lnTo>
                    <a:lnTo>
                      <a:pt x="34" y="30"/>
                    </a:lnTo>
                    <a:lnTo>
                      <a:pt x="25" y="27"/>
                    </a:lnTo>
                    <a:close/>
                    <a:moveTo>
                      <a:pt x="44" y="0"/>
                    </a:moveTo>
                    <a:lnTo>
                      <a:pt x="48" y="0"/>
                    </a:lnTo>
                    <a:lnTo>
                      <a:pt x="48" y="65"/>
                    </a:lnTo>
                    <a:lnTo>
                      <a:pt x="50" y="67"/>
                    </a:lnTo>
                    <a:lnTo>
                      <a:pt x="55" y="70"/>
                    </a:lnTo>
                    <a:lnTo>
                      <a:pt x="55" y="72"/>
                    </a:lnTo>
                    <a:lnTo>
                      <a:pt x="38" y="72"/>
                    </a:lnTo>
                    <a:lnTo>
                      <a:pt x="38" y="65"/>
                    </a:lnTo>
                    <a:lnTo>
                      <a:pt x="34" y="70"/>
                    </a:lnTo>
                    <a:lnTo>
                      <a:pt x="28" y="72"/>
                    </a:lnTo>
                    <a:lnTo>
                      <a:pt x="21" y="74"/>
                    </a:lnTo>
                    <a:lnTo>
                      <a:pt x="10" y="70"/>
                    </a:lnTo>
                    <a:lnTo>
                      <a:pt x="3" y="61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6" y="30"/>
                    </a:lnTo>
                    <a:lnTo>
                      <a:pt x="13" y="24"/>
                    </a:lnTo>
                    <a:lnTo>
                      <a:pt x="23" y="23"/>
                    </a:lnTo>
                    <a:lnTo>
                      <a:pt x="28" y="23"/>
                    </a:lnTo>
                    <a:lnTo>
                      <a:pt x="33" y="25"/>
                    </a:lnTo>
                    <a:lnTo>
                      <a:pt x="38" y="28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5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35" y="3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71" name="Freeform 1107"/>
              <p:cNvSpPr>
                <a:spLocks noEditPoints="1"/>
              </p:cNvSpPr>
              <p:nvPr/>
            </p:nvSpPr>
            <p:spPr bwMode="auto">
              <a:xfrm>
                <a:off x="1821" y="1115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4" y="11"/>
                  </a:cxn>
                  <a:cxn ang="0">
                    <a:pos x="12" y="15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39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17"/>
                  </a:cxn>
                  <a:cxn ang="0">
                    <a:pos x="37" y="12"/>
                  </a:cxn>
                  <a:cxn ang="0">
                    <a:pos x="34" y="8"/>
                  </a:cxn>
                  <a:cxn ang="0">
                    <a:pos x="32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9" y="2"/>
                  </a:cxn>
                  <a:cxn ang="0">
                    <a:pos x="43" y="7"/>
                  </a:cxn>
                  <a:cxn ang="0">
                    <a:pos x="47" y="12"/>
                  </a:cxn>
                  <a:cxn ang="0">
                    <a:pos x="49" y="18"/>
                  </a:cxn>
                  <a:cxn ang="0">
                    <a:pos x="50" y="25"/>
                  </a:cxn>
                  <a:cxn ang="0">
                    <a:pos x="46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2" y="2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6" y="7"/>
                    </a:lnTo>
                    <a:lnTo>
                      <a:pt x="14" y="11"/>
                    </a:lnTo>
                    <a:lnTo>
                      <a:pt x="12" y="15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39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17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9" y="2"/>
                    </a:lnTo>
                    <a:lnTo>
                      <a:pt x="43" y="7"/>
                    </a:lnTo>
                    <a:lnTo>
                      <a:pt x="47" y="12"/>
                    </a:lnTo>
                    <a:lnTo>
                      <a:pt x="49" y="18"/>
                    </a:lnTo>
                    <a:lnTo>
                      <a:pt x="50" y="25"/>
                    </a:lnTo>
                    <a:lnTo>
                      <a:pt x="46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2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72" name="Freeform 1108"/>
              <p:cNvSpPr>
                <a:spLocks/>
              </p:cNvSpPr>
              <p:nvPr/>
            </p:nvSpPr>
            <p:spPr bwMode="auto">
              <a:xfrm>
                <a:off x="1871" y="1116"/>
                <a:ext cx="82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  <a:cxn ang="0">
                    <a:pos x="24" y="3"/>
                  </a:cxn>
                  <a:cxn ang="0">
                    <a:pos x="21" y="3"/>
                  </a:cxn>
                  <a:cxn ang="0">
                    <a:pos x="18" y="4"/>
                  </a:cxn>
                  <a:cxn ang="0">
                    <a:pos x="18" y="10"/>
                  </a:cxn>
                  <a:cxn ang="0">
                    <a:pos x="30" y="40"/>
                  </a:cxn>
                  <a:cxn ang="0">
                    <a:pos x="40" y="14"/>
                  </a:cxn>
                  <a:cxn ang="0">
                    <a:pos x="38" y="10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3"/>
                  </a:cxn>
                  <a:cxn ang="0">
                    <a:pos x="30" y="3"/>
                  </a:cxn>
                  <a:cxn ang="0">
                    <a:pos x="30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50" y="3"/>
                  </a:cxn>
                  <a:cxn ang="0">
                    <a:pos x="48" y="4"/>
                  </a:cxn>
                  <a:cxn ang="0">
                    <a:pos x="47" y="7"/>
                  </a:cxn>
                  <a:cxn ang="0">
                    <a:pos x="48" y="9"/>
                  </a:cxn>
                  <a:cxn ang="0">
                    <a:pos x="48" y="10"/>
                  </a:cxn>
                  <a:cxn ang="0">
                    <a:pos x="58" y="40"/>
                  </a:cxn>
                  <a:cxn ang="0">
                    <a:pos x="68" y="13"/>
                  </a:cxn>
                  <a:cxn ang="0">
                    <a:pos x="68" y="9"/>
                  </a:cxn>
                  <a:cxn ang="0">
                    <a:pos x="65" y="3"/>
                  </a:cxn>
                  <a:cxn ang="0">
                    <a:pos x="61" y="3"/>
                  </a:cxn>
                  <a:cxn ang="0">
                    <a:pos x="61" y="0"/>
                  </a:cxn>
                  <a:cxn ang="0">
                    <a:pos x="82" y="0"/>
                  </a:cxn>
                  <a:cxn ang="0">
                    <a:pos x="82" y="3"/>
                  </a:cxn>
                  <a:cxn ang="0">
                    <a:pos x="77" y="6"/>
                  </a:cxn>
                  <a:cxn ang="0">
                    <a:pos x="74" y="9"/>
                  </a:cxn>
                  <a:cxn ang="0">
                    <a:pos x="72" y="13"/>
                  </a:cxn>
                  <a:cxn ang="0">
                    <a:pos x="58" y="48"/>
                  </a:cxn>
                  <a:cxn ang="0">
                    <a:pos x="51" y="48"/>
                  </a:cxn>
                  <a:cxn ang="0">
                    <a:pos x="41" y="20"/>
                  </a:cxn>
                  <a:cxn ang="0">
                    <a:pos x="30" y="48"/>
                  </a:cxn>
                  <a:cxn ang="0">
                    <a:pos x="23" y="48"/>
                  </a:cxn>
                  <a:cxn ang="0">
                    <a:pos x="8" y="10"/>
                  </a:cxn>
                  <a:cxn ang="0">
                    <a:pos x="6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2" h="48">
                    <a:moveTo>
                      <a:pt x="0" y="0"/>
                    </a:moveTo>
                    <a:lnTo>
                      <a:pt x="24" y="0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8" y="4"/>
                    </a:lnTo>
                    <a:lnTo>
                      <a:pt x="18" y="10"/>
                    </a:lnTo>
                    <a:lnTo>
                      <a:pt x="30" y="40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30" y="0"/>
                    </a:lnTo>
                    <a:lnTo>
                      <a:pt x="54" y="0"/>
                    </a:lnTo>
                    <a:lnTo>
                      <a:pt x="54" y="3"/>
                    </a:lnTo>
                    <a:lnTo>
                      <a:pt x="50" y="3"/>
                    </a:lnTo>
                    <a:lnTo>
                      <a:pt x="48" y="4"/>
                    </a:lnTo>
                    <a:lnTo>
                      <a:pt x="47" y="7"/>
                    </a:lnTo>
                    <a:lnTo>
                      <a:pt x="48" y="9"/>
                    </a:lnTo>
                    <a:lnTo>
                      <a:pt x="48" y="10"/>
                    </a:lnTo>
                    <a:lnTo>
                      <a:pt x="58" y="40"/>
                    </a:lnTo>
                    <a:lnTo>
                      <a:pt x="68" y="13"/>
                    </a:lnTo>
                    <a:lnTo>
                      <a:pt x="68" y="9"/>
                    </a:lnTo>
                    <a:lnTo>
                      <a:pt x="65" y="3"/>
                    </a:lnTo>
                    <a:lnTo>
                      <a:pt x="61" y="3"/>
                    </a:lnTo>
                    <a:lnTo>
                      <a:pt x="61" y="0"/>
                    </a:lnTo>
                    <a:lnTo>
                      <a:pt x="82" y="0"/>
                    </a:lnTo>
                    <a:lnTo>
                      <a:pt x="82" y="3"/>
                    </a:lnTo>
                    <a:lnTo>
                      <a:pt x="77" y="6"/>
                    </a:lnTo>
                    <a:lnTo>
                      <a:pt x="74" y="9"/>
                    </a:lnTo>
                    <a:lnTo>
                      <a:pt x="72" y="13"/>
                    </a:lnTo>
                    <a:lnTo>
                      <a:pt x="58" y="48"/>
                    </a:lnTo>
                    <a:lnTo>
                      <a:pt x="51" y="48"/>
                    </a:lnTo>
                    <a:lnTo>
                      <a:pt x="41" y="20"/>
                    </a:lnTo>
                    <a:lnTo>
                      <a:pt x="30" y="48"/>
                    </a:lnTo>
                    <a:lnTo>
                      <a:pt x="23" y="48"/>
                    </a:lnTo>
                    <a:lnTo>
                      <a:pt x="8" y="10"/>
                    </a:lnTo>
                    <a:lnTo>
                      <a:pt x="6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73" name="Freeform 1109"/>
              <p:cNvSpPr>
                <a:spLocks/>
              </p:cNvSpPr>
              <p:nvPr/>
            </p:nvSpPr>
            <p:spPr bwMode="auto">
              <a:xfrm>
                <a:off x="1955" y="1115"/>
                <a:ext cx="62" cy="4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4" y="0"/>
                  </a:cxn>
                  <a:cxn ang="0">
                    <a:pos x="48" y="1"/>
                  </a:cxn>
                  <a:cxn ang="0">
                    <a:pos x="51" y="4"/>
                  </a:cxn>
                  <a:cxn ang="0">
                    <a:pos x="54" y="12"/>
                  </a:cxn>
                  <a:cxn ang="0">
                    <a:pos x="54" y="41"/>
                  </a:cxn>
                  <a:cxn ang="0">
                    <a:pos x="55" y="44"/>
                  </a:cxn>
                  <a:cxn ang="0">
                    <a:pos x="56" y="45"/>
                  </a:cxn>
                  <a:cxn ang="0">
                    <a:pos x="59" y="47"/>
                  </a:cxn>
                  <a:cxn ang="0">
                    <a:pos x="62" y="47"/>
                  </a:cxn>
                  <a:cxn ang="0">
                    <a:pos x="62" y="49"/>
                  </a:cxn>
                  <a:cxn ang="0">
                    <a:pos x="35" y="49"/>
                  </a:cxn>
                  <a:cxn ang="0">
                    <a:pos x="35" y="47"/>
                  </a:cxn>
                  <a:cxn ang="0">
                    <a:pos x="38" y="47"/>
                  </a:cxn>
                  <a:cxn ang="0">
                    <a:pos x="41" y="45"/>
                  </a:cxn>
                  <a:cxn ang="0">
                    <a:pos x="42" y="44"/>
                  </a:cxn>
                  <a:cxn ang="0">
                    <a:pos x="44" y="41"/>
                  </a:cxn>
                  <a:cxn ang="0">
                    <a:pos x="44" y="10"/>
                  </a:cxn>
                  <a:cxn ang="0">
                    <a:pos x="42" y="7"/>
                  </a:cxn>
                  <a:cxn ang="0">
                    <a:pos x="39" y="5"/>
                  </a:cxn>
                  <a:cxn ang="0">
                    <a:pos x="35" y="4"/>
                  </a:cxn>
                  <a:cxn ang="0">
                    <a:pos x="29" y="5"/>
                  </a:cxn>
                  <a:cxn ang="0">
                    <a:pos x="24" y="8"/>
                  </a:cxn>
                  <a:cxn ang="0">
                    <a:pos x="18" y="12"/>
                  </a:cxn>
                  <a:cxn ang="0">
                    <a:pos x="18" y="41"/>
                  </a:cxn>
                  <a:cxn ang="0">
                    <a:pos x="20" y="44"/>
                  </a:cxn>
                  <a:cxn ang="0">
                    <a:pos x="21" y="45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27" y="49"/>
                  </a:cxn>
                  <a:cxn ang="0">
                    <a:pos x="0" y="49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4" y="45"/>
                  </a:cxn>
                  <a:cxn ang="0">
                    <a:pos x="7" y="44"/>
                  </a:cxn>
                  <a:cxn ang="0">
                    <a:pos x="8" y="41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7" y="2"/>
                  </a:cxn>
                  <a:cxn ang="0">
                    <a:pos x="14" y="1"/>
                  </a:cxn>
                  <a:cxn ang="0">
                    <a:pos x="18" y="1"/>
                  </a:cxn>
                  <a:cxn ang="0">
                    <a:pos x="18" y="8"/>
                  </a:cxn>
                  <a:cxn ang="0">
                    <a:pos x="24" y="4"/>
                  </a:cxn>
                  <a:cxn ang="0">
                    <a:pos x="31" y="1"/>
                  </a:cxn>
                  <a:cxn ang="0">
                    <a:pos x="38" y="0"/>
                  </a:cxn>
                </a:cxnLst>
                <a:rect l="0" t="0" r="r" b="b"/>
                <a:pathLst>
                  <a:path w="62" h="49">
                    <a:moveTo>
                      <a:pt x="38" y="0"/>
                    </a:moveTo>
                    <a:lnTo>
                      <a:pt x="44" y="0"/>
                    </a:lnTo>
                    <a:lnTo>
                      <a:pt x="48" y="1"/>
                    </a:lnTo>
                    <a:lnTo>
                      <a:pt x="51" y="4"/>
                    </a:lnTo>
                    <a:lnTo>
                      <a:pt x="54" y="12"/>
                    </a:lnTo>
                    <a:lnTo>
                      <a:pt x="54" y="41"/>
                    </a:lnTo>
                    <a:lnTo>
                      <a:pt x="55" y="44"/>
                    </a:lnTo>
                    <a:lnTo>
                      <a:pt x="56" y="45"/>
                    </a:lnTo>
                    <a:lnTo>
                      <a:pt x="59" y="47"/>
                    </a:lnTo>
                    <a:lnTo>
                      <a:pt x="62" y="47"/>
                    </a:lnTo>
                    <a:lnTo>
                      <a:pt x="62" y="49"/>
                    </a:lnTo>
                    <a:lnTo>
                      <a:pt x="35" y="49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5"/>
                    </a:lnTo>
                    <a:lnTo>
                      <a:pt x="42" y="44"/>
                    </a:lnTo>
                    <a:lnTo>
                      <a:pt x="44" y="41"/>
                    </a:lnTo>
                    <a:lnTo>
                      <a:pt x="44" y="10"/>
                    </a:lnTo>
                    <a:lnTo>
                      <a:pt x="42" y="7"/>
                    </a:lnTo>
                    <a:lnTo>
                      <a:pt x="39" y="5"/>
                    </a:lnTo>
                    <a:lnTo>
                      <a:pt x="35" y="4"/>
                    </a:lnTo>
                    <a:lnTo>
                      <a:pt x="29" y="5"/>
                    </a:lnTo>
                    <a:lnTo>
                      <a:pt x="24" y="8"/>
                    </a:lnTo>
                    <a:lnTo>
                      <a:pt x="18" y="12"/>
                    </a:lnTo>
                    <a:lnTo>
                      <a:pt x="18" y="41"/>
                    </a:lnTo>
                    <a:lnTo>
                      <a:pt x="20" y="44"/>
                    </a:lnTo>
                    <a:lnTo>
                      <a:pt x="21" y="45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4" y="45"/>
                    </a:lnTo>
                    <a:lnTo>
                      <a:pt x="7" y="44"/>
                    </a:lnTo>
                    <a:lnTo>
                      <a:pt x="8" y="41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4" y="1"/>
                    </a:lnTo>
                    <a:lnTo>
                      <a:pt x="18" y="1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1" y="1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74" name="Freeform 1110"/>
              <p:cNvSpPr>
                <a:spLocks/>
              </p:cNvSpPr>
              <p:nvPr/>
            </p:nvSpPr>
            <p:spPr bwMode="auto">
              <a:xfrm>
                <a:off x="2020" y="1092"/>
                <a:ext cx="27" cy="7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8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4" y="68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4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4" y="0"/>
                  </a:cxn>
                </a:cxnLst>
                <a:rect l="0" t="0" r="r" b="b"/>
                <a:pathLst>
                  <a:path w="27" h="72">
                    <a:moveTo>
                      <a:pt x="14" y="0"/>
                    </a:moveTo>
                    <a:lnTo>
                      <a:pt x="18" y="0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4" y="68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75" name="Freeform 1111"/>
              <p:cNvSpPr>
                <a:spLocks noEditPoints="1"/>
              </p:cNvSpPr>
              <p:nvPr/>
            </p:nvSpPr>
            <p:spPr bwMode="auto">
              <a:xfrm>
                <a:off x="2051" y="1115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2" y="20"/>
                  </a:cxn>
                  <a:cxn ang="0">
                    <a:pos x="12" y="31"/>
                  </a:cxn>
                  <a:cxn ang="0">
                    <a:pos x="14" y="39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4" y="44"/>
                  </a:cxn>
                  <a:cxn ang="0">
                    <a:pos x="36" y="41"/>
                  </a:cxn>
                  <a:cxn ang="0">
                    <a:pos x="38" y="37"/>
                  </a:cxn>
                  <a:cxn ang="0">
                    <a:pos x="40" y="31"/>
                  </a:cxn>
                  <a:cxn ang="0">
                    <a:pos x="40" y="20"/>
                  </a:cxn>
                  <a:cxn ang="0">
                    <a:pos x="37" y="11"/>
                  </a:cxn>
                  <a:cxn ang="0">
                    <a:pos x="34" y="7"/>
                  </a:cxn>
                  <a:cxn ang="0">
                    <a:pos x="26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1" y="0"/>
                  </a:cxn>
                  <a:cxn ang="0">
                    <a:pos x="36" y="1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2"/>
                  </a:cxn>
                  <a:cxn ang="0">
                    <a:pos x="48" y="18"/>
                  </a:cxn>
                  <a:cxn ang="0">
                    <a:pos x="50" y="25"/>
                  </a:cxn>
                  <a:cxn ang="0">
                    <a:pos x="47" y="38"/>
                  </a:cxn>
                  <a:cxn ang="0">
                    <a:pos x="38" y="48"/>
                  </a:cxn>
                  <a:cxn ang="0">
                    <a:pos x="26" y="51"/>
                  </a:cxn>
                  <a:cxn ang="0">
                    <a:pos x="13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2" y="2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2" y="20"/>
                    </a:lnTo>
                    <a:lnTo>
                      <a:pt x="12" y="31"/>
                    </a:lnTo>
                    <a:lnTo>
                      <a:pt x="14" y="39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4" y="44"/>
                    </a:lnTo>
                    <a:lnTo>
                      <a:pt x="36" y="41"/>
                    </a:lnTo>
                    <a:lnTo>
                      <a:pt x="38" y="37"/>
                    </a:lnTo>
                    <a:lnTo>
                      <a:pt x="40" y="31"/>
                    </a:lnTo>
                    <a:lnTo>
                      <a:pt x="40" y="20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26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1" y="0"/>
                    </a:lnTo>
                    <a:lnTo>
                      <a:pt x="36" y="1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2"/>
                    </a:lnTo>
                    <a:lnTo>
                      <a:pt x="48" y="18"/>
                    </a:lnTo>
                    <a:lnTo>
                      <a:pt x="50" y="25"/>
                    </a:lnTo>
                    <a:lnTo>
                      <a:pt x="47" y="38"/>
                    </a:lnTo>
                    <a:lnTo>
                      <a:pt x="38" y="48"/>
                    </a:lnTo>
                    <a:lnTo>
                      <a:pt x="26" y="51"/>
                    </a:lnTo>
                    <a:lnTo>
                      <a:pt x="13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2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76" name="Freeform 1112"/>
              <p:cNvSpPr>
                <a:spLocks noEditPoints="1"/>
              </p:cNvSpPr>
              <p:nvPr/>
            </p:nvSpPr>
            <p:spPr bwMode="auto">
              <a:xfrm>
                <a:off x="2107" y="1115"/>
                <a:ext cx="55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1" y="27"/>
                  </a:cxn>
                  <a:cxn ang="0">
                    <a:pos x="14" y="31"/>
                  </a:cxn>
                  <a:cxn ang="0">
                    <a:pos x="11" y="37"/>
                  </a:cxn>
                  <a:cxn ang="0">
                    <a:pos x="11" y="39"/>
                  </a:cxn>
                  <a:cxn ang="0">
                    <a:pos x="12" y="42"/>
                  </a:cxn>
                  <a:cxn ang="0">
                    <a:pos x="15" y="45"/>
                  </a:cxn>
                  <a:cxn ang="0">
                    <a:pos x="24" y="45"/>
                  </a:cxn>
                  <a:cxn ang="0">
                    <a:pos x="28" y="42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8" y="2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4" y="42"/>
                  </a:cxn>
                  <a:cxn ang="0">
                    <a:pos x="46" y="45"/>
                  </a:cxn>
                  <a:cxn ang="0">
                    <a:pos x="52" y="45"/>
                  </a:cxn>
                  <a:cxn ang="0">
                    <a:pos x="53" y="44"/>
                  </a:cxn>
                  <a:cxn ang="0">
                    <a:pos x="55" y="47"/>
                  </a:cxn>
                  <a:cxn ang="0">
                    <a:pos x="49" y="49"/>
                  </a:cxn>
                  <a:cxn ang="0">
                    <a:pos x="45" y="51"/>
                  </a:cxn>
                  <a:cxn ang="0">
                    <a:pos x="41" y="49"/>
                  </a:cxn>
                  <a:cxn ang="0">
                    <a:pos x="38" y="48"/>
                  </a:cxn>
                  <a:cxn ang="0">
                    <a:pos x="35" y="45"/>
                  </a:cxn>
                  <a:cxn ang="0">
                    <a:pos x="34" y="42"/>
                  </a:cxn>
                  <a:cxn ang="0">
                    <a:pos x="28" y="47"/>
                  </a:cxn>
                  <a:cxn ang="0">
                    <a:pos x="22" y="49"/>
                  </a:cxn>
                  <a:cxn ang="0">
                    <a:pos x="15" y="51"/>
                  </a:cxn>
                  <a:cxn ang="0">
                    <a:pos x="7" y="48"/>
                  </a:cxn>
                  <a:cxn ang="0">
                    <a:pos x="2" y="45"/>
                  </a:cxn>
                  <a:cxn ang="0">
                    <a:pos x="1" y="42"/>
                  </a:cxn>
                  <a:cxn ang="0">
                    <a:pos x="0" y="38"/>
                  </a:cxn>
                  <a:cxn ang="0">
                    <a:pos x="1" y="34"/>
                  </a:cxn>
                  <a:cxn ang="0">
                    <a:pos x="2" y="31"/>
                  </a:cxn>
                  <a:cxn ang="0">
                    <a:pos x="11" y="25"/>
                  </a:cxn>
                  <a:cxn ang="0">
                    <a:pos x="17" y="24"/>
                  </a:cxn>
                  <a:cxn ang="0">
                    <a:pos x="21" y="22"/>
                  </a:cxn>
                  <a:cxn ang="0">
                    <a:pos x="26" y="22"/>
                  </a:cxn>
                  <a:cxn ang="0">
                    <a:pos x="34" y="21"/>
                  </a:cxn>
                  <a:cxn ang="0">
                    <a:pos x="34" y="8"/>
                  </a:cxn>
                  <a:cxn ang="0">
                    <a:pos x="31" y="5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17" y="5"/>
                  </a:cxn>
                  <a:cxn ang="0">
                    <a:pos x="14" y="5"/>
                  </a:cxn>
                  <a:cxn ang="0">
                    <a:pos x="12" y="7"/>
                  </a:cxn>
                  <a:cxn ang="0">
                    <a:pos x="12" y="12"/>
                  </a:cxn>
                  <a:cxn ang="0">
                    <a:pos x="11" y="14"/>
                  </a:cxn>
                  <a:cxn ang="0">
                    <a:pos x="9" y="17"/>
                  </a:cxn>
                  <a:cxn ang="0">
                    <a:pos x="5" y="17"/>
                  </a:cxn>
                  <a:cxn ang="0">
                    <a:pos x="2" y="15"/>
                  </a:cxn>
                  <a:cxn ang="0">
                    <a:pos x="2" y="12"/>
                  </a:cxn>
                  <a:cxn ang="0">
                    <a:pos x="4" y="8"/>
                  </a:cxn>
                  <a:cxn ang="0">
                    <a:pos x="7" y="5"/>
                  </a:cxn>
                  <a:cxn ang="0">
                    <a:pos x="11" y="2"/>
                  </a:cxn>
                  <a:cxn ang="0">
                    <a:pos x="17" y="1"/>
                  </a:cxn>
                  <a:cxn ang="0">
                    <a:pos x="24" y="0"/>
                  </a:cxn>
                </a:cxnLst>
                <a:rect l="0" t="0" r="r" b="b"/>
                <a:pathLst>
                  <a:path w="55" h="51">
                    <a:moveTo>
                      <a:pt x="34" y="24"/>
                    </a:moveTo>
                    <a:lnTo>
                      <a:pt x="21" y="27"/>
                    </a:lnTo>
                    <a:lnTo>
                      <a:pt x="14" y="31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2" y="42"/>
                    </a:lnTo>
                    <a:lnTo>
                      <a:pt x="15" y="45"/>
                    </a:lnTo>
                    <a:lnTo>
                      <a:pt x="24" y="45"/>
                    </a:lnTo>
                    <a:lnTo>
                      <a:pt x="28" y="42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8" y="2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4" y="42"/>
                    </a:lnTo>
                    <a:lnTo>
                      <a:pt x="46" y="45"/>
                    </a:lnTo>
                    <a:lnTo>
                      <a:pt x="52" y="45"/>
                    </a:lnTo>
                    <a:lnTo>
                      <a:pt x="53" y="44"/>
                    </a:lnTo>
                    <a:lnTo>
                      <a:pt x="55" y="47"/>
                    </a:lnTo>
                    <a:lnTo>
                      <a:pt x="49" y="49"/>
                    </a:lnTo>
                    <a:lnTo>
                      <a:pt x="45" y="51"/>
                    </a:lnTo>
                    <a:lnTo>
                      <a:pt x="41" y="49"/>
                    </a:lnTo>
                    <a:lnTo>
                      <a:pt x="38" y="48"/>
                    </a:lnTo>
                    <a:lnTo>
                      <a:pt x="35" y="45"/>
                    </a:lnTo>
                    <a:lnTo>
                      <a:pt x="34" y="42"/>
                    </a:lnTo>
                    <a:lnTo>
                      <a:pt x="28" y="47"/>
                    </a:lnTo>
                    <a:lnTo>
                      <a:pt x="22" y="49"/>
                    </a:lnTo>
                    <a:lnTo>
                      <a:pt x="15" y="51"/>
                    </a:lnTo>
                    <a:lnTo>
                      <a:pt x="7" y="48"/>
                    </a:lnTo>
                    <a:lnTo>
                      <a:pt x="2" y="45"/>
                    </a:lnTo>
                    <a:lnTo>
                      <a:pt x="1" y="42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2" y="31"/>
                    </a:lnTo>
                    <a:lnTo>
                      <a:pt x="11" y="25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6" y="22"/>
                    </a:lnTo>
                    <a:lnTo>
                      <a:pt x="34" y="21"/>
                    </a:lnTo>
                    <a:lnTo>
                      <a:pt x="34" y="8"/>
                    </a:lnTo>
                    <a:lnTo>
                      <a:pt x="31" y="5"/>
                    </a:lnTo>
                    <a:lnTo>
                      <a:pt x="28" y="4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9" y="17"/>
                    </a:lnTo>
                    <a:lnTo>
                      <a:pt x="5" y="17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7" y="5"/>
                    </a:lnTo>
                    <a:lnTo>
                      <a:pt x="11" y="2"/>
                    </a:lnTo>
                    <a:lnTo>
                      <a:pt x="17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77" name="Freeform 1113"/>
              <p:cNvSpPr>
                <a:spLocks noEditPoints="1"/>
              </p:cNvSpPr>
              <p:nvPr/>
            </p:nvSpPr>
            <p:spPr bwMode="auto">
              <a:xfrm>
                <a:off x="2166" y="1092"/>
                <a:ext cx="55" cy="74"/>
              </a:xfrm>
              <a:custGeom>
                <a:avLst/>
                <a:gdLst/>
                <a:ahLst/>
                <a:cxnLst>
                  <a:cxn ang="0">
                    <a:pos x="24" y="27"/>
                  </a:cxn>
                  <a:cxn ang="0">
                    <a:pos x="21" y="28"/>
                  </a:cxn>
                  <a:cxn ang="0">
                    <a:pos x="17" y="30"/>
                  </a:cxn>
                  <a:cxn ang="0">
                    <a:pos x="14" y="31"/>
                  </a:cxn>
                  <a:cxn ang="0">
                    <a:pos x="13" y="35"/>
                  </a:cxn>
                  <a:cxn ang="0">
                    <a:pos x="10" y="41"/>
                  </a:cxn>
                  <a:cxn ang="0">
                    <a:pos x="10" y="55"/>
                  </a:cxn>
                  <a:cxn ang="0">
                    <a:pos x="14" y="64"/>
                  </a:cxn>
                  <a:cxn ang="0">
                    <a:pos x="17" y="67"/>
                  </a:cxn>
                  <a:cxn ang="0">
                    <a:pos x="20" y="68"/>
                  </a:cxn>
                  <a:cxn ang="0">
                    <a:pos x="30" y="68"/>
                  </a:cxn>
                  <a:cxn ang="0">
                    <a:pos x="34" y="65"/>
                  </a:cxn>
                  <a:cxn ang="0">
                    <a:pos x="38" y="61"/>
                  </a:cxn>
                  <a:cxn ang="0">
                    <a:pos x="38" y="33"/>
                  </a:cxn>
                  <a:cxn ang="0">
                    <a:pos x="34" y="30"/>
                  </a:cxn>
                  <a:cxn ang="0">
                    <a:pos x="28" y="28"/>
                  </a:cxn>
                  <a:cxn ang="0">
                    <a:pos x="24" y="27"/>
                  </a:cxn>
                  <a:cxn ang="0">
                    <a:pos x="44" y="0"/>
                  </a:cxn>
                  <a:cxn ang="0">
                    <a:pos x="48" y="0"/>
                  </a:cxn>
                  <a:cxn ang="0">
                    <a:pos x="48" y="65"/>
                  </a:cxn>
                  <a:cxn ang="0">
                    <a:pos x="50" y="67"/>
                  </a:cxn>
                  <a:cxn ang="0">
                    <a:pos x="55" y="70"/>
                  </a:cxn>
                  <a:cxn ang="0">
                    <a:pos x="55" y="72"/>
                  </a:cxn>
                  <a:cxn ang="0">
                    <a:pos x="38" y="72"/>
                  </a:cxn>
                  <a:cxn ang="0">
                    <a:pos x="38" y="65"/>
                  </a:cxn>
                  <a:cxn ang="0">
                    <a:pos x="33" y="70"/>
                  </a:cxn>
                  <a:cxn ang="0">
                    <a:pos x="27" y="72"/>
                  </a:cxn>
                  <a:cxn ang="0">
                    <a:pos x="21" y="74"/>
                  </a:cxn>
                  <a:cxn ang="0">
                    <a:pos x="10" y="70"/>
                  </a:cxn>
                  <a:cxn ang="0">
                    <a:pos x="3" y="61"/>
                  </a:cxn>
                  <a:cxn ang="0">
                    <a:pos x="0" y="48"/>
                  </a:cxn>
                  <a:cxn ang="0">
                    <a:pos x="3" y="35"/>
                  </a:cxn>
                  <a:cxn ang="0">
                    <a:pos x="10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8" y="28"/>
                  </a:cxn>
                  <a:cxn ang="0">
                    <a:pos x="38" y="11"/>
                  </a:cxn>
                  <a:cxn ang="0">
                    <a:pos x="37" y="8"/>
                  </a:cxn>
                  <a:cxn ang="0">
                    <a:pos x="34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37" y="3"/>
                  </a:cxn>
                  <a:cxn ang="0">
                    <a:pos x="44" y="0"/>
                  </a:cxn>
                </a:cxnLst>
                <a:rect l="0" t="0" r="r" b="b"/>
                <a:pathLst>
                  <a:path w="55" h="74">
                    <a:moveTo>
                      <a:pt x="24" y="27"/>
                    </a:moveTo>
                    <a:lnTo>
                      <a:pt x="21" y="28"/>
                    </a:lnTo>
                    <a:lnTo>
                      <a:pt x="17" y="30"/>
                    </a:lnTo>
                    <a:lnTo>
                      <a:pt x="14" y="31"/>
                    </a:lnTo>
                    <a:lnTo>
                      <a:pt x="13" y="35"/>
                    </a:lnTo>
                    <a:lnTo>
                      <a:pt x="10" y="41"/>
                    </a:lnTo>
                    <a:lnTo>
                      <a:pt x="10" y="55"/>
                    </a:lnTo>
                    <a:lnTo>
                      <a:pt x="14" y="64"/>
                    </a:lnTo>
                    <a:lnTo>
                      <a:pt x="17" y="67"/>
                    </a:lnTo>
                    <a:lnTo>
                      <a:pt x="20" y="68"/>
                    </a:lnTo>
                    <a:lnTo>
                      <a:pt x="30" y="68"/>
                    </a:lnTo>
                    <a:lnTo>
                      <a:pt x="34" y="65"/>
                    </a:lnTo>
                    <a:lnTo>
                      <a:pt x="38" y="61"/>
                    </a:lnTo>
                    <a:lnTo>
                      <a:pt x="38" y="33"/>
                    </a:lnTo>
                    <a:lnTo>
                      <a:pt x="34" y="30"/>
                    </a:lnTo>
                    <a:lnTo>
                      <a:pt x="28" y="28"/>
                    </a:lnTo>
                    <a:lnTo>
                      <a:pt x="24" y="27"/>
                    </a:lnTo>
                    <a:close/>
                    <a:moveTo>
                      <a:pt x="44" y="0"/>
                    </a:moveTo>
                    <a:lnTo>
                      <a:pt x="48" y="0"/>
                    </a:lnTo>
                    <a:lnTo>
                      <a:pt x="48" y="65"/>
                    </a:lnTo>
                    <a:lnTo>
                      <a:pt x="50" y="67"/>
                    </a:lnTo>
                    <a:lnTo>
                      <a:pt x="55" y="70"/>
                    </a:lnTo>
                    <a:lnTo>
                      <a:pt x="55" y="72"/>
                    </a:lnTo>
                    <a:lnTo>
                      <a:pt x="38" y="72"/>
                    </a:lnTo>
                    <a:lnTo>
                      <a:pt x="38" y="65"/>
                    </a:lnTo>
                    <a:lnTo>
                      <a:pt x="33" y="70"/>
                    </a:lnTo>
                    <a:lnTo>
                      <a:pt x="27" y="72"/>
                    </a:lnTo>
                    <a:lnTo>
                      <a:pt x="21" y="74"/>
                    </a:lnTo>
                    <a:lnTo>
                      <a:pt x="10" y="70"/>
                    </a:lnTo>
                    <a:lnTo>
                      <a:pt x="3" y="61"/>
                    </a:lnTo>
                    <a:lnTo>
                      <a:pt x="0" y="48"/>
                    </a:lnTo>
                    <a:lnTo>
                      <a:pt x="3" y="35"/>
                    </a:lnTo>
                    <a:lnTo>
                      <a:pt x="10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8" y="28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378" name="Picture 1114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748" y="1072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379" name="Picture 1115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748" y="1072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380" name="Freeform 1116"/>
              <p:cNvSpPr>
                <a:spLocks noEditPoints="1"/>
              </p:cNvSpPr>
              <p:nvPr/>
            </p:nvSpPr>
            <p:spPr bwMode="auto">
              <a:xfrm>
                <a:off x="2837" y="1095"/>
                <a:ext cx="73" cy="71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26" y="7"/>
                  </a:cxn>
                  <a:cxn ang="0">
                    <a:pos x="19" y="14"/>
                  </a:cxn>
                  <a:cxn ang="0">
                    <a:pos x="13" y="24"/>
                  </a:cxn>
                  <a:cxn ang="0">
                    <a:pos x="12" y="35"/>
                  </a:cxn>
                  <a:cxn ang="0">
                    <a:pos x="13" y="44"/>
                  </a:cxn>
                  <a:cxn ang="0">
                    <a:pos x="14" y="51"/>
                  </a:cxn>
                  <a:cxn ang="0">
                    <a:pos x="17" y="57"/>
                  </a:cxn>
                  <a:cxn ang="0">
                    <a:pos x="22" y="61"/>
                  </a:cxn>
                  <a:cxn ang="0">
                    <a:pos x="26" y="64"/>
                  </a:cxn>
                  <a:cxn ang="0">
                    <a:pos x="30" y="65"/>
                  </a:cxn>
                  <a:cxn ang="0">
                    <a:pos x="36" y="67"/>
                  </a:cxn>
                  <a:cxn ang="0">
                    <a:pos x="47" y="64"/>
                  </a:cxn>
                  <a:cxn ang="0">
                    <a:pos x="54" y="57"/>
                  </a:cxn>
                  <a:cxn ang="0">
                    <a:pos x="58" y="48"/>
                  </a:cxn>
                  <a:cxn ang="0">
                    <a:pos x="60" y="37"/>
                  </a:cxn>
                  <a:cxn ang="0">
                    <a:pos x="58" y="24"/>
                  </a:cxn>
                  <a:cxn ang="0">
                    <a:pos x="54" y="14"/>
                  </a:cxn>
                  <a:cxn ang="0">
                    <a:pos x="47" y="7"/>
                  </a:cxn>
                  <a:cxn ang="0">
                    <a:pos x="36" y="4"/>
                  </a:cxn>
                  <a:cxn ang="0">
                    <a:pos x="37" y="0"/>
                  </a:cxn>
                  <a:cxn ang="0">
                    <a:pos x="51" y="3"/>
                  </a:cxn>
                  <a:cxn ang="0">
                    <a:pos x="63" y="10"/>
                  </a:cxn>
                  <a:cxn ang="0">
                    <a:pos x="70" y="21"/>
                  </a:cxn>
                  <a:cxn ang="0">
                    <a:pos x="73" y="35"/>
                  </a:cxn>
                  <a:cxn ang="0">
                    <a:pos x="70" y="50"/>
                  </a:cxn>
                  <a:cxn ang="0">
                    <a:pos x="63" y="59"/>
                  </a:cxn>
                  <a:cxn ang="0">
                    <a:pos x="53" y="67"/>
                  </a:cxn>
                  <a:cxn ang="0">
                    <a:pos x="44" y="69"/>
                  </a:cxn>
                  <a:cxn ang="0">
                    <a:pos x="36" y="71"/>
                  </a:cxn>
                  <a:cxn ang="0">
                    <a:pos x="22" y="68"/>
                  </a:cxn>
                  <a:cxn ang="0">
                    <a:pos x="10" y="61"/>
                  </a:cxn>
                  <a:cxn ang="0">
                    <a:pos x="3" y="50"/>
                  </a:cxn>
                  <a:cxn ang="0">
                    <a:pos x="0" y="35"/>
                  </a:cxn>
                  <a:cxn ang="0">
                    <a:pos x="3" y="21"/>
                  </a:cxn>
                  <a:cxn ang="0">
                    <a:pos x="10" y="10"/>
                  </a:cxn>
                  <a:cxn ang="0">
                    <a:pos x="23" y="3"/>
                  </a:cxn>
                  <a:cxn ang="0">
                    <a:pos x="37" y="0"/>
                  </a:cxn>
                </a:cxnLst>
                <a:rect l="0" t="0" r="r" b="b"/>
                <a:pathLst>
                  <a:path w="73" h="71">
                    <a:moveTo>
                      <a:pt x="36" y="4"/>
                    </a:moveTo>
                    <a:lnTo>
                      <a:pt x="26" y="7"/>
                    </a:lnTo>
                    <a:lnTo>
                      <a:pt x="19" y="14"/>
                    </a:lnTo>
                    <a:lnTo>
                      <a:pt x="13" y="24"/>
                    </a:lnTo>
                    <a:lnTo>
                      <a:pt x="12" y="35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26" y="64"/>
                    </a:lnTo>
                    <a:lnTo>
                      <a:pt x="30" y="65"/>
                    </a:lnTo>
                    <a:lnTo>
                      <a:pt x="36" y="67"/>
                    </a:lnTo>
                    <a:lnTo>
                      <a:pt x="47" y="64"/>
                    </a:lnTo>
                    <a:lnTo>
                      <a:pt x="54" y="57"/>
                    </a:lnTo>
                    <a:lnTo>
                      <a:pt x="58" y="48"/>
                    </a:lnTo>
                    <a:lnTo>
                      <a:pt x="60" y="37"/>
                    </a:lnTo>
                    <a:lnTo>
                      <a:pt x="58" y="24"/>
                    </a:lnTo>
                    <a:lnTo>
                      <a:pt x="54" y="14"/>
                    </a:lnTo>
                    <a:lnTo>
                      <a:pt x="47" y="7"/>
                    </a:lnTo>
                    <a:lnTo>
                      <a:pt x="36" y="4"/>
                    </a:lnTo>
                    <a:close/>
                    <a:moveTo>
                      <a:pt x="37" y="0"/>
                    </a:moveTo>
                    <a:lnTo>
                      <a:pt x="51" y="3"/>
                    </a:lnTo>
                    <a:lnTo>
                      <a:pt x="63" y="10"/>
                    </a:lnTo>
                    <a:lnTo>
                      <a:pt x="70" y="21"/>
                    </a:lnTo>
                    <a:lnTo>
                      <a:pt x="73" y="35"/>
                    </a:lnTo>
                    <a:lnTo>
                      <a:pt x="70" y="50"/>
                    </a:lnTo>
                    <a:lnTo>
                      <a:pt x="63" y="59"/>
                    </a:lnTo>
                    <a:lnTo>
                      <a:pt x="53" y="67"/>
                    </a:lnTo>
                    <a:lnTo>
                      <a:pt x="44" y="69"/>
                    </a:lnTo>
                    <a:lnTo>
                      <a:pt x="36" y="71"/>
                    </a:lnTo>
                    <a:lnTo>
                      <a:pt x="22" y="68"/>
                    </a:lnTo>
                    <a:lnTo>
                      <a:pt x="10" y="61"/>
                    </a:lnTo>
                    <a:lnTo>
                      <a:pt x="3" y="50"/>
                    </a:lnTo>
                    <a:lnTo>
                      <a:pt x="0" y="35"/>
                    </a:lnTo>
                    <a:lnTo>
                      <a:pt x="3" y="21"/>
                    </a:lnTo>
                    <a:lnTo>
                      <a:pt x="10" y="10"/>
                    </a:lnTo>
                    <a:lnTo>
                      <a:pt x="23" y="3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81" name="Freeform 1117"/>
              <p:cNvSpPr>
                <a:spLocks noEditPoints="1"/>
              </p:cNvSpPr>
              <p:nvPr/>
            </p:nvSpPr>
            <p:spPr bwMode="auto">
              <a:xfrm>
                <a:off x="2917" y="1092"/>
                <a:ext cx="48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20" y="30"/>
                  </a:cxn>
                  <a:cxn ang="0">
                    <a:pos x="17" y="31"/>
                  </a:cxn>
                  <a:cxn ang="0">
                    <a:pos x="11" y="40"/>
                  </a:cxn>
                  <a:cxn ang="0">
                    <a:pos x="10" y="44"/>
                  </a:cxn>
                  <a:cxn ang="0">
                    <a:pos x="10" y="50"/>
                  </a:cxn>
                  <a:cxn ang="0">
                    <a:pos x="11" y="54"/>
                  </a:cxn>
                  <a:cxn ang="0">
                    <a:pos x="11" y="60"/>
                  </a:cxn>
                  <a:cxn ang="0">
                    <a:pos x="14" y="64"/>
                  </a:cxn>
                  <a:cxn ang="0">
                    <a:pos x="15" y="67"/>
                  </a:cxn>
                  <a:cxn ang="0">
                    <a:pos x="24" y="70"/>
                  </a:cxn>
                  <a:cxn ang="0">
                    <a:pos x="30" y="68"/>
                  </a:cxn>
                  <a:cxn ang="0">
                    <a:pos x="32" y="67"/>
                  </a:cxn>
                  <a:cxn ang="0">
                    <a:pos x="38" y="58"/>
                  </a:cxn>
                  <a:cxn ang="0">
                    <a:pos x="39" y="54"/>
                  </a:cxn>
                  <a:cxn ang="0">
                    <a:pos x="39" y="44"/>
                  </a:cxn>
                  <a:cxn ang="0">
                    <a:pos x="38" y="38"/>
                  </a:cxn>
                  <a:cxn ang="0">
                    <a:pos x="35" y="34"/>
                  </a:cxn>
                  <a:cxn ang="0">
                    <a:pos x="32" y="31"/>
                  </a:cxn>
                  <a:cxn ang="0">
                    <a:pos x="24" y="28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2" y="11"/>
                  </a:cxn>
                  <a:cxn ang="0">
                    <a:pos x="41" y="13"/>
                  </a:cxn>
                  <a:cxn ang="0">
                    <a:pos x="38" y="14"/>
                  </a:cxn>
                  <a:cxn ang="0">
                    <a:pos x="37" y="13"/>
                  </a:cxn>
                  <a:cxn ang="0">
                    <a:pos x="35" y="13"/>
                  </a:cxn>
                  <a:cxn ang="0">
                    <a:pos x="30" y="7"/>
                  </a:cxn>
                  <a:cxn ang="0">
                    <a:pos x="27" y="6"/>
                  </a:cxn>
                  <a:cxn ang="0">
                    <a:pos x="21" y="6"/>
                  </a:cxn>
                  <a:cxn ang="0">
                    <a:pos x="18" y="7"/>
                  </a:cxn>
                  <a:cxn ang="0">
                    <a:pos x="15" y="10"/>
                  </a:cxn>
                  <a:cxn ang="0">
                    <a:pos x="15" y="17"/>
                  </a:cxn>
                  <a:cxn ang="0">
                    <a:pos x="17" y="20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2" y="25"/>
                  </a:cxn>
                  <a:cxn ang="0">
                    <a:pos x="38" y="27"/>
                  </a:cxn>
                  <a:cxn ang="0">
                    <a:pos x="47" y="35"/>
                  </a:cxn>
                  <a:cxn ang="0">
                    <a:pos x="48" y="41"/>
                  </a:cxn>
                  <a:cxn ang="0">
                    <a:pos x="48" y="48"/>
                  </a:cxn>
                  <a:cxn ang="0">
                    <a:pos x="45" y="62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1" y="71"/>
                  </a:cxn>
                  <a:cxn ang="0">
                    <a:pos x="3" y="62"/>
                  </a:cxn>
                  <a:cxn ang="0">
                    <a:pos x="0" y="50"/>
                  </a:cxn>
                  <a:cxn ang="0">
                    <a:pos x="3" y="40"/>
                  </a:cxn>
                  <a:cxn ang="0">
                    <a:pos x="8" y="31"/>
                  </a:cxn>
                  <a:cxn ang="0">
                    <a:pos x="17" y="25"/>
                  </a:cxn>
                  <a:cxn ang="0">
                    <a:pos x="13" y="24"/>
                  </a:cxn>
                  <a:cxn ang="0">
                    <a:pos x="8" y="21"/>
                  </a:cxn>
                  <a:cxn ang="0">
                    <a:pos x="7" y="18"/>
                  </a:cxn>
                  <a:cxn ang="0">
                    <a:pos x="5" y="14"/>
                  </a:cxn>
                  <a:cxn ang="0">
                    <a:pos x="7" y="10"/>
                  </a:cxn>
                  <a:cxn ang="0">
                    <a:pos x="8" y="7"/>
                  </a:cxn>
                  <a:cxn ang="0">
                    <a:pos x="11" y="4"/>
                  </a:cxn>
                  <a:cxn ang="0">
                    <a:pos x="15" y="1"/>
                  </a:cxn>
                  <a:cxn ang="0">
                    <a:pos x="21" y="0"/>
                  </a:cxn>
                </a:cxnLst>
                <a:rect l="0" t="0" r="r" b="b"/>
                <a:pathLst>
                  <a:path w="48" h="74">
                    <a:moveTo>
                      <a:pt x="24" y="28"/>
                    </a:moveTo>
                    <a:lnTo>
                      <a:pt x="20" y="30"/>
                    </a:lnTo>
                    <a:lnTo>
                      <a:pt x="17" y="31"/>
                    </a:lnTo>
                    <a:lnTo>
                      <a:pt x="11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11" y="54"/>
                    </a:lnTo>
                    <a:lnTo>
                      <a:pt x="11" y="60"/>
                    </a:lnTo>
                    <a:lnTo>
                      <a:pt x="14" y="64"/>
                    </a:lnTo>
                    <a:lnTo>
                      <a:pt x="15" y="67"/>
                    </a:lnTo>
                    <a:lnTo>
                      <a:pt x="24" y="70"/>
                    </a:lnTo>
                    <a:lnTo>
                      <a:pt x="30" y="68"/>
                    </a:lnTo>
                    <a:lnTo>
                      <a:pt x="32" y="67"/>
                    </a:lnTo>
                    <a:lnTo>
                      <a:pt x="38" y="58"/>
                    </a:lnTo>
                    <a:lnTo>
                      <a:pt x="39" y="54"/>
                    </a:lnTo>
                    <a:lnTo>
                      <a:pt x="39" y="44"/>
                    </a:lnTo>
                    <a:lnTo>
                      <a:pt x="38" y="38"/>
                    </a:lnTo>
                    <a:lnTo>
                      <a:pt x="35" y="34"/>
                    </a:lnTo>
                    <a:lnTo>
                      <a:pt x="32" y="31"/>
                    </a:lnTo>
                    <a:lnTo>
                      <a:pt x="24" y="28"/>
                    </a:lnTo>
                    <a:close/>
                    <a:moveTo>
                      <a:pt x="21" y="0"/>
                    </a:move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1" y="13"/>
                    </a:lnTo>
                    <a:lnTo>
                      <a:pt x="38" y="14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0" y="7"/>
                    </a:lnTo>
                    <a:lnTo>
                      <a:pt x="27" y="6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5" y="17"/>
                    </a:lnTo>
                    <a:lnTo>
                      <a:pt x="17" y="20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2" y="25"/>
                    </a:lnTo>
                    <a:lnTo>
                      <a:pt x="38" y="27"/>
                    </a:lnTo>
                    <a:lnTo>
                      <a:pt x="47" y="35"/>
                    </a:lnTo>
                    <a:lnTo>
                      <a:pt x="48" y="41"/>
                    </a:lnTo>
                    <a:lnTo>
                      <a:pt x="48" y="48"/>
                    </a:lnTo>
                    <a:lnTo>
                      <a:pt x="45" y="62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1" y="71"/>
                    </a:lnTo>
                    <a:lnTo>
                      <a:pt x="3" y="62"/>
                    </a:lnTo>
                    <a:lnTo>
                      <a:pt x="0" y="50"/>
                    </a:lnTo>
                    <a:lnTo>
                      <a:pt x="3" y="40"/>
                    </a:lnTo>
                    <a:lnTo>
                      <a:pt x="8" y="31"/>
                    </a:lnTo>
                    <a:lnTo>
                      <a:pt x="17" y="25"/>
                    </a:lnTo>
                    <a:lnTo>
                      <a:pt x="13" y="24"/>
                    </a:lnTo>
                    <a:lnTo>
                      <a:pt x="8" y="21"/>
                    </a:lnTo>
                    <a:lnTo>
                      <a:pt x="7" y="18"/>
                    </a:lnTo>
                    <a:lnTo>
                      <a:pt x="5" y="14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82" name="Freeform 1118"/>
              <p:cNvSpPr>
                <a:spLocks/>
              </p:cNvSpPr>
              <p:nvPr/>
            </p:nvSpPr>
            <p:spPr bwMode="auto">
              <a:xfrm>
                <a:off x="2972" y="1116"/>
                <a:ext cx="53" cy="7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9"/>
                  </a:cxn>
                  <a:cxn ang="0">
                    <a:pos x="24" y="4"/>
                  </a:cxn>
                  <a:cxn ang="0">
                    <a:pos x="30" y="1"/>
                  </a:cxn>
                  <a:cxn ang="0">
                    <a:pos x="37" y="0"/>
                  </a:cxn>
                  <a:cxn ang="0">
                    <a:pos x="41" y="0"/>
                  </a:cxn>
                  <a:cxn ang="0">
                    <a:pos x="45" y="1"/>
                  </a:cxn>
                  <a:cxn ang="0">
                    <a:pos x="51" y="7"/>
                  </a:cxn>
                  <a:cxn ang="0">
                    <a:pos x="53" y="11"/>
                  </a:cxn>
                  <a:cxn ang="0">
                    <a:pos x="53" y="70"/>
                  </a:cxn>
                  <a:cxn ang="0">
                    <a:pos x="44" y="70"/>
                  </a:cxn>
                  <a:cxn ang="0">
                    <a:pos x="44" y="13"/>
                  </a:cxn>
                  <a:cxn ang="0">
                    <a:pos x="43" y="10"/>
                  </a:cxn>
                  <a:cxn ang="0">
                    <a:pos x="38" y="6"/>
                  </a:cxn>
                  <a:cxn ang="0">
                    <a:pos x="34" y="6"/>
                  </a:cxn>
                  <a:cxn ang="0">
                    <a:pos x="28" y="7"/>
                  </a:cxn>
                  <a:cxn ang="0">
                    <a:pos x="23" y="10"/>
                  </a:cxn>
                  <a:cxn ang="0">
                    <a:pos x="17" y="14"/>
                  </a:cxn>
                  <a:cxn ang="0">
                    <a:pos x="17" y="40"/>
                  </a:cxn>
                  <a:cxn ang="0">
                    <a:pos x="19" y="43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53" h="70">
                    <a:moveTo>
                      <a:pt x="13" y="0"/>
                    </a:moveTo>
                    <a:lnTo>
                      <a:pt x="17" y="0"/>
                    </a:lnTo>
                    <a:lnTo>
                      <a:pt x="17" y="9"/>
                    </a:lnTo>
                    <a:lnTo>
                      <a:pt x="24" y="4"/>
                    </a:lnTo>
                    <a:lnTo>
                      <a:pt x="30" y="1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51" y="7"/>
                    </a:lnTo>
                    <a:lnTo>
                      <a:pt x="53" y="11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44" y="13"/>
                    </a:lnTo>
                    <a:lnTo>
                      <a:pt x="43" y="10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28" y="7"/>
                    </a:lnTo>
                    <a:lnTo>
                      <a:pt x="23" y="10"/>
                    </a:lnTo>
                    <a:lnTo>
                      <a:pt x="17" y="14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83" name="Freeform 1119"/>
              <p:cNvSpPr>
                <a:spLocks/>
              </p:cNvSpPr>
              <p:nvPr/>
            </p:nvSpPr>
            <p:spPr bwMode="auto">
              <a:xfrm>
                <a:off x="3032" y="1117"/>
                <a:ext cx="55" cy="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" y="0"/>
                  </a:cxn>
                  <a:cxn ang="0">
                    <a:pos x="24" y="3"/>
                  </a:cxn>
                  <a:cxn ang="0">
                    <a:pos x="20" y="3"/>
                  </a:cxn>
                  <a:cxn ang="0">
                    <a:pos x="17" y="6"/>
                  </a:cxn>
                  <a:cxn ang="0">
                    <a:pos x="17" y="8"/>
                  </a:cxn>
                  <a:cxn ang="0">
                    <a:pos x="18" y="10"/>
                  </a:cxn>
                  <a:cxn ang="0">
                    <a:pos x="28" y="40"/>
                  </a:cxn>
                  <a:cxn ang="0">
                    <a:pos x="38" y="13"/>
                  </a:cxn>
                  <a:cxn ang="0">
                    <a:pos x="41" y="10"/>
                  </a:cxn>
                  <a:cxn ang="0">
                    <a:pos x="41" y="8"/>
                  </a:cxn>
                  <a:cxn ang="0">
                    <a:pos x="42" y="6"/>
                  </a:cxn>
                  <a:cxn ang="0">
                    <a:pos x="42" y="3"/>
                  </a:cxn>
                  <a:cxn ang="0">
                    <a:pos x="37" y="3"/>
                  </a:cxn>
                  <a:cxn ang="0">
                    <a:pos x="38" y="0"/>
                  </a:cxn>
                  <a:cxn ang="0">
                    <a:pos x="55" y="0"/>
                  </a:cxn>
                  <a:cxn ang="0">
                    <a:pos x="55" y="3"/>
                  </a:cxn>
                  <a:cxn ang="0">
                    <a:pos x="52" y="3"/>
                  </a:cxn>
                  <a:cxn ang="0">
                    <a:pos x="48" y="8"/>
                  </a:cxn>
                  <a:cxn ang="0">
                    <a:pos x="45" y="12"/>
                  </a:cxn>
                  <a:cxn ang="0">
                    <a:pos x="31" y="45"/>
                  </a:cxn>
                  <a:cxn ang="0">
                    <a:pos x="35" y="53"/>
                  </a:cxn>
                  <a:cxn ang="0">
                    <a:pos x="35" y="65"/>
                  </a:cxn>
                  <a:cxn ang="0">
                    <a:pos x="34" y="69"/>
                  </a:cxn>
                  <a:cxn ang="0">
                    <a:pos x="28" y="72"/>
                  </a:cxn>
                  <a:cxn ang="0">
                    <a:pos x="24" y="70"/>
                  </a:cxn>
                  <a:cxn ang="0">
                    <a:pos x="21" y="69"/>
                  </a:cxn>
                  <a:cxn ang="0">
                    <a:pos x="20" y="65"/>
                  </a:cxn>
                  <a:cxn ang="0">
                    <a:pos x="20" y="60"/>
                  </a:cxn>
                  <a:cxn ang="0">
                    <a:pos x="24" y="47"/>
                  </a:cxn>
                  <a:cxn ang="0">
                    <a:pos x="7" y="6"/>
                  </a:cxn>
                  <a:cxn ang="0">
                    <a:pos x="5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5" h="72">
                    <a:moveTo>
                      <a:pt x="0" y="0"/>
                    </a:moveTo>
                    <a:lnTo>
                      <a:pt x="25" y="0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8" y="10"/>
                    </a:lnTo>
                    <a:lnTo>
                      <a:pt x="28" y="40"/>
                    </a:lnTo>
                    <a:lnTo>
                      <a:pt x="38" y="13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37" y="3"/>
                    </a:lnTo>
                    <a:lnTo>
                      <a:pt x="38" y="0"/>
                    </a:lnTo>
                    <a:lnTo>
                      <a:pt x="55" y="0"/>
                    </a:lnTo>
                    <a:lnTo>
                      <a:pt x="55" y="3"/>
                    </a:lnTo>
                    <a:lnTo>
                      <a:pt x="52" y="3"/>
                    </a:lnTo>
                    <a:lnTo>
                      <a:pt x="48" y="8"/>
                    </a:lnTo>
                    <a:lnTo>
                      <a:pt x="45" y="12"/>
                    </a:lnTo>
                    <a:lnTo>
                      <a:pt x="31" y="45"/>
                    </a:lnTo>
                    <a:lnTo>
                      <a:pt x="35" y="53"/>
                    </a:lnTo>
                    <a:lnTo>
                      <a:pt x="35" y="65"/>
                    </a:lnTo>
                    <a:lnTo>
                      <a:pt x="34" y="69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1" y="69"/>
                    </a:lnTo>
                    <a:lnTo>
                      <a:pt x="20" y="65"/>
                    </a:lnTo>
                    <a:lnTo>
                      <a:pt x="20" y="60"/>
                    </a:lnTo>
                    <a:lnTo>
                      <a:pt x="24" y="47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84" name="Freeform 1120"/>
              <p:cNvSpPr>
                <a:spLocks noEditPoints="1"/>
              </p:cNvSpPr>
              <p:nvPr/>
            </p:nvSpPr>
            <p:spPr bwMode="auto">
              <a:xfrm>
                <a:off x="3093" y="1090"/>
                <a:ext cx="25" cy="76"/>
              </a:xfrm>
              <a:custGeom>
                <a:avLst/>
                <a:gdLst/>
                <a:ahLst/>
                <a:cxnLst>
                  <a:cxn ang="0">
                    <a:pos x="12" y="26"/>
                  </a:cxn>
                  <a:cxn ang="0">
                    <a:pos x="15" y="26"/>
                  </a:cxn>
                  <a:cxn ang="0">
                    <a:pos x="15" y="64"/>
                  </a:cxn>
                  <a:cxn ang="0">
                    <a:pos x="17" y="66"/>
                  </a:cxn>
                  <a:cxn ang="0">
                    <a:pos x="17" y="69"/>
                  </a:cxn>
                  <a:cxn ang="0">
                    <a:pos x="18" y="70"/>
                  </a:cxn>
                  <a:cxn ang="0">
                    <a:pos x="22" y="70"/>
                  </a:cxn>
                  <a:cxn ang="0">
                    <a:pos x="25" y="69"/>
                  </a:cxn>
                  <a:cxn ang="0">
                    <a:pos x="25" y="73"/>
                  </a:cxn>
                  <a:cxn ang="0">
                    <a:pos x="22" y="76"/>
                  </a:cxn>
                  <a:cxn ang="0">
                    <a:pos x="18" y="76"/>
                  </a:cxn>
                  <a:cxn ang="0">
                    <a:pos x="10" y="73"/>
                  </a:cxn>
                  <a:cxn ang="0">
                    <a:pos x="8" y="70"/>
                  </a:cxn>
                  <a:cxn ang="0">
                    <a:pos x="8" y="67"/>
                  </a:cxn>
                  <a:cxn ang="0">
                    <a:pos x="7" y="62"/>
                  </a:cxn>
                  <a:cxn ang="0">
                    <a:pos x="7" y="35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5" y="29"/>
                  </a:cxn>
                  <a:cxn ang="0">
                    <a:pos x="12" y="26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18" y="5"/>
                  </a:cxn>
                  <a:cxn ang="0">
                    <a:pos x="18" y="6"/>
                  </a:cxn>
                  <a:cxn ang="0">
                    <a:pos x="17" y="9"/>
                  </a:cxn>
                  <a:cxn ang="0">
                    <a:pos x="11" y="19"/>
                  </a:cxn>
                  <a:cxn ang="0">
                    <a:pos x="8" y="19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1" y="2"/>
                  </a:cxn>
                  <a:cxn ang="0">
                    <a:pos x="12" y="0"/>
                  </a:cxn>
                </a:cxnLst>
                <a:rect l="0" t="0" r="r" b="b"/>
                <a:pathLst>
                  <a:path w="25" h="76">
                    <a:moveTo>
                      <a:pt x="12" y="26"/>
                    </a:moveTo>
                    <a:lnTo>
                      <a:pt x="15" y="26"/>
                    </a:lnTo>
                    <a:lnTo>
                      <a:pt x="15" y="64"/>
                    </a:lnTo>
                    <a:lnTo>
                      <a:pt x="17" y="66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22" y="70"/>
                    </a:lnTo>
                    <a:lnTo>
                      <a:pt x="25" y="69"/>
                    </a:lnTo>
                    <a:lnTo>
                      <a:pt x="25" y="73"/>
                    </a:lnTo>
                    <a:lnTo>
                      <a:pt x="22" y="76"/>
                    </a:lnTo>
                    <a:lnTo>
                      <a:pt x="18" y="76"/>
                    </a:lnTo>
                    <a:lnTo>
                      <a:pt x="10" y="73"/>
                    </a:lnTo>
                    <a:lnTo>
                      <a:pt x="8" y="70"/>
                    </a:lnTo>
                    <a:lnTo>
                      <a:pt x="8" y="67"/>
                    </a:lnTo>
                    <a:lnTo>
                      <a:pt x="7" y="62"/>
                    </a:lnTo>
                    <a:lnTo>
                      <a:pt x="7" y="35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5" y="29"/>
                    </a:lnTo>
                    <a:lnTo>
                      <a:pt x="12" y="26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11" y="19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85" name="Freeform 1121"/>
              <p:cNvSpPr>
                <a:spLocks noEditPoints="1"/>
              </p:cNvSpPr>
              <p:nvPr/>
            </p:nvSpPr>
            <p:spPr bwMode="auto">
              <a:xfrm>
                <a:off x="3124" y="1116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9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3"/>
                  </a:cxn>
                  <a:cxn ang="0">
                    <a:pos x="23" y="44"/>
                  </a:cxn>
                  <a:cxn ang="0">
                    <a:pos x="28" y="43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2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6"/>
                  </a:cxn>
                  <a:cxn ang="0">
                    <a:pos x="27" y="48"/>
                  </a:cxn>
                  <a:cxn ang="0">
                    <a:pos x="21" y="50"/>
                  </a:cxn>
                  <a:cxn ang="0">
                    <a:pos x="17" y="50"/>
                  </a:cxn>
                  <a:cxn ang="0">
                    <a:pos x="13" y="47"/>
                  </a:cxn>
                  <a:cxn ang="0">
                    <a:pos x="8" y="46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9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3"/>
                    </a:lnTo>
                    <a:lnTo>
                      <a:pt x="23" y="44"/>
                    </a:lnTo>
                    <a:lnTo>
                      <a:pt x="28" y="43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6"/>
                    </a:lnTo>
                    <a:lnTo>
                      <a:pt x="27" y="48"/>
                    </a:lnTo>
                    <a:lnTo>
                      <a:pt x="21" y="50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8" y="46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86" name="Freeform 1122"/>
              <p:cNvSpPr>
                <a:spLocks/>
              </p:cNvSpPr>
              <p:nvPr/>
            </p:nvSpPr>
            <p:spPr bwMode="auto">
              <a:xfrm>
                <a:off x="3220" y="1116"/>
                <a:ext cx="43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0" y="1"/>
                  </a:cxn>
                  <a:cxn ang="0">
                    <a:pos x="34" y="3"/>
                  </a:cxn>
                  <a:cxn ang="0">
                    <a:pos x="37" y="9"/>
                  </a:cxn>
                  <a:cxn ang="0">
                    <a:pos x="37" y="11"/>
                  </a:cxn>
                  <a:cxn ang="0">
                    <a:pos x="36" y="13"/>
                  </a:cxn>
                  <a:cxn ang="0">
                    <a:pos x="32" y="13"/>
                  </a:cxn>
                  <a:cxn ang="0">
                    <a:pos x="27" y="9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7"/>
                  </a:cxn>
                  <a:cxn ang="0">
                    <a:pos x="12" y="9"/>
                  </a:cxn>
                  <a:cxn ang="0">
                    <a:pos x="10" y="13"/>
                  </a:cxn>
                  <a:cxn ang="0">
                    <a:pos x="13" y="19"/>
                  </a:cxn>
                  <a:cxn ang="0">
                    <a:pos x="16" y="20"/>
                  </a:cxn>
                  <a:cxn ang="0">
                    <a:pos x="20" y="21"/>
                  </a:cxn>
                  <a:cxn ang="0">
                    <a:pos x="26" y="21"/>
                  </a:cxn>
                  <a:cxn ang="0">
                    <a:pos x="26" y="26"/>
                  </a:cxn>
                  <a:cxn ang="0">
                    <a:pos x="20" y="26"/>
                  </a:cxn>
                  <a:cxn ang="0">
                    <a:pos x="17" y="27"/>
                  </a:cxn>
                  <a:cxn ang="0">
                    <a:pos x="13" y="29"/>
                  </a:cxn>
                  <a:cxn ang="0">
                    <a:pos x="12" y="30"/>
                  </a:cxn>
                  <a:cxn ang="0">
                    <a:pos x="9" y="36"/>
                  </a:cxn>
                  <a:cxn ang="0">
                    <a:pos x="12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0" y="34"/>
                  </a:cxn>
                  <a:cxn ang="0">
                    <a:pos x="43" y="37"/>
                  </a:cxn>
                  <a:cxn ang="0">
                    <a:pos x="39" y="43"/>
                  </a:cxn>
                  <a:cxn ang="0">
                    <a:pos x="33" y="47"/>
                  </a:cxn>
                  <a:cxn ang="0">
                    <a:pos x="27" y="48"/>
                  </a:cxn>
                  <a:cxn ang="0">
                    <a:pos x="20" y="50"/>
                  </a:cxn>
                  <a:cxn ang="0">
                    <a:pos x="15" y="50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9"/>
                  </a:cxn>
                  <a:cxn ang="0">
                    <a:pos x="8" y="26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5" y="19"/>
                  </a:cxn>
                  <a:cxn ang="0">
                    <a:pos x="2" y="16"/>
                  </a:cxn>
                  <a:cxn ang="0">
                    <a:pos x="2" y="9"/>
                  </a:cxn>
                  <a:cxn ang="0">
                    <a:pos x="8" y="3"/>
                  </a:cxn>
                  <a:cxn ang="0">
                    <a:pos x="10" y="1"/>
                  </a:cxn>
                  <a:cxn ang="0">
                    <a:pos x="15" y="0"/>
                  </a:cxn>
                </a:cxnLst>
                <a:rect l="0" t="0" r="r" b="b"/>
                <a:pathLst>
                  <a:path w="43" h="50">
                    <a:moveTo>
                      <a:pt x="15" y="0"/>
                    </a:moveTo>
                    <a:lnTo>
                      <a:pt x="25" y="0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6" y="13"/>
                    </a:lnTo>
                    <a:lnTo>
                      <a:pt x="32" y="13"/>
                    </a:lnTo>
                    <a:lnTo>
                      <a:pt x="27" y="9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0" y="13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20" y="21"/>
                    </a:lnTo>
                    <a:lnTo>
                      <a:pt x="26" y="21"/>
                    </a:lnTo>
                    <a:lnTo>
                      <a:pt x="26" y="26"/>
                    </a:lnTo>
                    <a:lnTo>
                      <a:pt x="20" y="26"/>
                    </a:lnTo>
                    <a:lnTo>
                      <a:pt x="17" y="27"/>
                    </a:lnTo>
                    <a:lnTo>
                      <a:pt x="13" y="29"/>
                    </a:lnTo>
                    <a:lnTo>
                      <a:pt x="12" y="30"/>
                    </a:lnTo>
                    <a:lnTo>
                      <a:pt x="9" y="36"/>
                    </a:lnTo>
                    <a:lnTo>
                      <a:pt x="12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0" y="34"/>
                    </a:lnTo>
                    <a:lnTo>
                      <a:pt x="43" y="37"/>
                    </a:lnTo>
                    <a:lnTo>
                      <a:pt x="39" y="43"/>
                    </a:lnTo>
                    <a:lnTo>
                      <a:pt x="33" y="47"/>
                    </a:lnTo>
                    <a:lnTo>
                      <a:pt x="27" y="48"/>
                    </a:lnTo>
                    <a:lnTo>
                      <a:pt x="20" y="50"/>
                    </a:lnTo>
                    <a:lnTo>
                      <a:pt x="15" y="50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9"/>
                    </a:lnTo>
                    <a:lnTo>
                      <a:pt x="8" y="26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5" y="19"/>
                    </a:lnTo>
                    <a:lnTo>
                      <a:pt x="2" y="16"/>
                    </a:lnTo>
                    <a:lnTo>
                      <a:pt x="2" y="9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87" name="Freeform 1123"/>
              <p:cNvSpPr>
                <a:spLocks/>
              </p:cNvSpPr>
              <p:nvPr/>
            </p:nvSpPr>
            <p:spPr bwMode="auto">
              <a:xfrm>
                <a:off x="3266" y="1088"/>
                <a:ext cx="38" cy="99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5" y="4"/>
                  </a:cxn>
                  <a:cxn ang="0">
                    <a:pos x="38" y="1"/>
                  </a:cxn>
                  <a:cxn ang="0">
                    <a:pos x="37" y="4"/>
                  </a:cxn>
                  <a:cxn ang="0">
                    <a:pos x="31" y="8"/>
                  </a:cxn>
                  <a:cxn ang="0">
                    <a:pos x="18" y="14"/>
                  </a:cxn>
                  <a:cxn ang="0">
                    <a:pos x="13" y="18"/>
                  </a:cxn>
                  <a:cxn ang="0">
                    <a:pos x="14" y="22"/>
                  </a:cxn>
                  <a:cxn ang="0">
                    <a:pos x="21" y="28"/>
                  </a:cxn>
                  <a:cxn ang="0">
                    <a:pos x="38" y="34"/>
                  </a:cxn>
                  <a:cxn ang="0">
                    <a:pos x="37" y="38"/>
                  </a:cxn>
                  <a:cxn ang="0">
                    <a:pos x="28" y="37"/>
                  </a:cxn>
                  <a:cxn ang="0">
                    <a:pos x="18" y="37"/>
                  </a:cxn>
                  <a:cxn ang="0">
                    <a:pos x="10" y="47"/>
                  </a:cxn>
                  <a:cxn ang="0">
                    <a:pos x="13" y="59"/>
                  </a:cxn>
                  <a:cxn ang="0">
                    <a:pos x="17" y="64"/>
                  </a:cxn>
                  <a:cxn ang="0">
                    <a:pos x="27" y="69"/>
                  </a:cxn>
                  <a:cxn ang="0">
                    <a:pos x="32" y="72"/>
                  </a:cxn>
                  <a:cxn ang="0">
                    <a:pos x="38" y="78"/>
                  </a:cxn>
                  <a:cxn ang="0">
                    <a:pos x="37" y="92"/>
                  </a:cxn>
                  <a:cxn ang="0">
                    <a:pos x="24" y="99"/>
                  </a:cxn>
                  <a:cxn ang="0">
                    <a:pos x="8" y="98"/>
                  </a:cxn>
                  <a:cxn ang="0">
                    <a:pos x="4" y="95"/>
                  </a:cxn>
                  <a:cxn ang="0">
                    <a:pos x="5" y="89"/>
                  </a:cxn>
                  <a:cxn ang="0">
                    <a:pos x="13" y="91"/>
                  </a:cxn>
                  <a:cxn ang="0">
                    <a:pos x="24" y="94"/>
                  </a:cxn>
                  <a:cxn ang="0">
                    <a:pos x="28" y="89"/>
                  </a:cxn>
                  <a:cxn ang="0">
                    <a:pos x="28" y="81"/>
                  </a:cxn>
                  <a:cxn ang="0">
                    <a:pos x="25" y="78"/>
                  </a:cxn>
                  <a:cxn ang="0">
                    <a:pos x="20" y="75"/>
                  </a:cxn>
                  <a:cxn ang="0">
                    <a:pos x="10" y="69"/>
                  </a:cxn>
                  <a:cxn ang="0">
                    <a:pos x="0" y="58"/>
                  </a:cxn>
                  <a:cxn ang="0">
                    <a:pos x="5" y="39"/>
                  </a:cxn>
                  <a:cxn ang="0">
                    <a:pos x="20" y="32"/>
                  </a:cxn>
                  <a:cxn ang="0">
                    <a:pos x="8" y="28"/>
                  </a:cxn>
                  <a:cxn ang="0">
                    <a:pos x="4" y="22"/>
                  </a:cxn>
                  <a:cxn ang="0">
                    <a:pos x="7" y="15"/>
                  </a:cxn>
                  <a:cxn ang="0">
                    <a:pos x="13" y="12"/>
                  </a:cxn>
                  <a:cxn ang="0">
                    <a:pos x="21" y="11"/>
                  </a:cxn>
                  <a:cxn ang="0">
                    <a:pos x="8" y="10"/>
                  </a:cxn>
                  <a:cxn ang="0">
                    <a:pos x="1" y="7"/>
                  </a:cxn>
                  <a:cxn ang="0">
                    <a:pos x="0" y="1"/>
                  </a:cxn>
                </a:cxnLst>
                <a:rect l="0" t="0" r="r" b="b"/>
                <a:pathLst>
                  <a:path w="38" h="99">
                    <a:moveTo>
                      <a:pt x="1" y="0"/>
                    </a:moveTo>
                    <a:lnTo>
                      <a:pt x="7" y="0"/>
                    </a:lnTo>
                    <a:lnTo>
                      <a:pt x="11" y="1"/>
                    </a:lnTo>
                    <a:lnTo>
                      <a:pt x="15" y="4"/>
                    </a:lnTo>
                    <a:lnTo>
                      <a:pt x="28" y="4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4" y="5"/>
                    </a:lnTo>
                    <a:lnTo>
                      <a:pt x="31" y="8"/>
                    </a:lnTo>
                    <a:lnTo>
                      <a:pt x="30" y="8"/>
                    </a:lnTo>
                    <a:lnTo>
                      <a:pt x="18" y="14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4" y="22"/>
                    </a:lnTo>
                    <a:lnTo>
                      <a:pt x="17" y="25"/>
                    </a:lnTo>
                    <a:lnTo>
                      <a:pt x="21" y="28"/>
                    </a:lnTo>
                    <a:lnTo>
                      <a:pt x="35" y="31"/>
                    </a:lnTo>
                    <a:lnTo>
                      <a:pt x="38" y="34"/>
                    </a:lnTo>
                    <a:lnTo>
                      <a:pt x="38" y="37"/>
                    </a:lnTo>
                    <a:lnTo>
                      <a:pt x="37" y="38"/>
                    </a:lnTo>
                    <a:lnTo>
                      <a:pt x="31" y="38"/>
                    </a:lnTo>
                    <a:lnTo>
                      <a:pt x="28" y="37"/>
                    </a:lnTo>
                    <a:lnTo>
                      <a:pt x="24" y="35"/>
                    </a:lnTo>
                    <a:lnTo>
                      <a:pt x="18" y="37"/>
                    </a:lnTo>
                    <a:lnTo>
                      <a:pt x="15" y="38"/>
                    </a:lnTo>
                    <a:lnTo>
                      <a:pt x="10" y="47"/>
                    </a:lnTo>
                    <a:lnTo>
                      <a:pt x="10" y="57"/>
                    </a:lnTo>
                    <a:lnTo>
                      <a:pt x="13" y="59"/>
                    </a:lnTo>
                    <a:lnTo>
                      <a:pt x="14" y="62"/>
                    </a:lnTo>
                    <a:lnTo>
                      <a:pt x="17" y="64"/>
                    </a:lnTo>
                    <a:lnTo>
                      <a:pt x="21" y="66"/>
                    </a:lnTo>
                    <a:lnTo>
                      <a:pt x="27" y="69"/>
                    </a:lnTo>
                    <a:lnTo>
                      <a:pt x="31" y="71"/>
                    </a:lnTo>
                    <a:lnTo>
                      <a:pt x="32" y="72"/>
                    </a:lnTo>
                    <a:lnTo>
                      <a:pt x="37" y="75"/>
                    </a:lnTo>
                    <a:lnTo>
                      <a:pt x="38" y="78"/>
                    </a:lnTo>
                    <a:lnTo>
                      <a:pt x="38" y="86"/>
                    </a:lnTo>
                    <a:lnTo>
                      <a:pt x="37" y="92"/>
                    </a:lnTo>
                    <a:lnTo>
                      <a:pt x="28" y="98"/>
                    </a:lnTo>
                    <a:lnTo>
                      <a:pt x="24" y="99"/>
                    </a:lnTo>
                    <a:lnTo>
                      <a:pt x="13" y="99"/>
                    </a:lnTo>
                    <a:lnTo>
                      <a:pt x="8" y="98"/>
                    </a:lnTo>
                    <a:lnTo>
                      <a:pt x="7" y="96"/>
                    </a:lnTo>
                    <a:lnTo>
                      <a:pt x="4" y="95"/>
                    </a:lnTo>
                    <a:lnTo>
                      <a:pt x="4" y="91"/>
                    </a:lnTo>
                    <a:lnTo>
                      <a:pt x="5" y="89"/>
                    </a:lnTo>
                    <a:lnTo>
                      <a:pt x="11" y="89"/>
                    </a:lnTo>
                    <a:lnTo>
                      <a:pt x="13" y="91"/>
                    </a:lnTo>
                    <a:lnTo>
                      <a:pt x="17" y="94"/>
                    </a:lnTo>
                    <a:lnTo>
                      <a:pt x="24" y="94"/>
                    </a:lnTo>
                    <a:lnTo>
                      <a:pt x="27" y="92"/>
                    </a:lnTo>
                    <a:lnTo>
                      <a:pt x="28" y="89"/>
                    </a:lnTo>
                    <a:lnTo>
                      <a:pt x="30" y="85"/>
                    </a:lnTo>
                    <a:lnTo>
                      <a:pt x="28" y="81"/>
                    </a:lnTo>
                    <a:lnTo>
                      <a:pt x="27" y="78"/>
                    </a:lnTo>
                    <a:lnTo>
                      <a:pt x="25" y="78"/>
                    </a:lnTo>
                    <a:lnTo>
                      <a:pt x="24" y="76"/>
                    </a:lnTo>
                    <a:lnTo>
                      <a:pt x="20" y="75"/>
                    </a:lnTo>
                    <a:lnTo>
                      <a:pt x="18" y="74"/>
                    </a:lnTo>
                    <a:lnTo>
                      <a:pt x="10" y="69"/>
                    </a:lnTo>
                    <a:lnTo>
                      <a:pt x="5" y="66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5" y="39"/>
                    </a:lnTo>
                    <a:lnTo>
                      <a:pt x="14" y="34"/>
                    </a:lnTo>
                    <a:lnTo>
                      <a:pt x="20" y="32"/>
                    </a:lnTo>
                    <a:lnTo>
                      <a:pt x="17" y="31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7" y="11"/>
                    </a:lnTo>
                    <a:lnTo>
                      <a:pt x="21" y="11"/>
                    </a:lnTo>
                    <a:lnTo>
                      <a:pt x="24" y="10"/>
                    </a:lnTo>
                    <a:lnTo>
                      <a:pt x="8" y="10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88" name="Freeform 1124"/>
              <p:cNvSpPr>
                <a:spLocks noEditPoints="1"/>
              </p:cNvSpPr>
              <p:nvPr/>
            </p:nvSpPr>
            <p:spPr bwMode="auto">
              <a:xfrm>
                <a:off x="3310" y="1116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5" y="7"/>
                  </a:cxn>
                  <a:cxn ang="0">
                    <a:pos x="13" y="11"/>
                  </a:cxn>
                  <a:cxn ang="0">
                    <a:pos x="10" y="14"/>
                  </a:cxn>
                  <a:cxn ang="0">
                    <a:pos x="8" y="19"/>
                  </a:cxn>
                  <a:cxn ang="0">
                    <a:pos x="8" y="24"/>
                  </a:cxn>
                  <a:cxn ang="0">
                    <a:pos x="10" y="30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5" y="41"/>
                  </a:cxn>
                  <a:cxn ang="0">
                    <a:pos x="18" y="43"/>
                  </a:cxn>
                  <a:cxn ang="0">
                    <a:pos x="23" y="44"/>
                  </a:cxn>
                  <a:cxn ang="0">
                    <a:pos x="27" y="43"/>
                  </a:cxn>
                  <a:cxn ang="0">
                    <a:pos x="32" y="41"/>
                  </a:cxn>
                  <a:cxn ang="0">
                    <a:pos x="38" y="37"/>
                  </a:cxn>
                  <a:cxn ang="0">
                    <a:pos x="38" y="19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8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3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2" y="46"/>
                  </a:cxn>
                  <a:cxn ang="0">
                    <a:pos x="25" y="48"/>
                  </a:cxn>
                  <a:cxn ang="0">
                    <a:pos x="20" y="50"/>
                  </a:cxn>
                  <a:cxn ang="0">
                    <a:pos x="14" y="48"/>
                  </a:cxn>
                  <a:cxn ang="0">
                    <a:pos x="8" y="46"/>
                  </a:cxn>
                  <a:cxn ang="0">
                    <a:pos x="4" y="41"/>
                  </a:cxn>
                  <a:cxn ang="0">
                    <a:pos x="1" y="37"/>
                  </a:cxn>
                  <a:cxn ang="0">
                    <a:pos x="0" y="31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0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5" y="7"/>
                    </a:lnTo>
                    <a:lnTo>
                      <a:pt x="13" y="11"/>
                    </a:lnTo>
                    <a:lnTo>
                      <a:pt x="10" y="14"/>
                    </a:lnTo>
                    <a:lnTo>
                      <a:pt x="8" y="19"/>
                    </a:lnTo>
                    <a:lnTo>
                      <a:pt x="8" y="24"/>
                    </a:lnTo>
                    <a:lnTo>
                      <a:pt x="10" y="30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41"/>
                    </a:lnTo>
                    <a:lnTo>
                      <a:pt x="18" y="43"/>
                    </a:lnTo>
                    <a:lnTo>
                      <a:pt x="23" y="44"/>
                    </a:lnTo>
                    <a:lnTo>
                      <a:pt x="27" y="43"/>
                    </a:lnTo>
                    <a:lnTo>
                      <a:pt x="32" y="41"/>
                    </a:lnTo>
                    <a:lnTo>
                      <a:pt x="38" y="37"/>
                    </a:lnTo>
                    <a:lnTo>
                      <a:pt x="38" y="19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8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3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2" y="46"/>
                    </a:lnTo>
                    <a:lnTo>
                      <a:pt x="25" y="48"/>
                    </a:lnTo>
                    <a:lnTo>
                      <a:pt x="20" y="50"/>
                    </a:lnTo>
                    <a:lnTo>
                      <a:pt x="14" y="48"/>
                    </a:lnTo>
                    <a:lnTo>
                      <a:pt x="8" y="46"/>
                    </a:lnTo>
                    <a:lnTo>
                      <a:pt x="4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0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89" name="Freeform 1125"/>
              <p:cNvSpPr>
                <a:spLocks/>
              </p:cNvSpPr>
              <p:nvPr/>
            </p:nvSpPr>
            <p:spPr bwMode="auto">
              <a:xfrm>
                <a:off x="3368" y="1116"/>
                <a:ext cx="48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0"/>
                  </a:cxn>
                  <a:cxn ang="0">
                    <a:pos x="37" y="23"/>
                  </a:cxn>
                  <a:cxn ang="0">
                    <a:pos x="38" y="17"/>
                  </a:cxn>
                  <a:cxn ang="0">
                    <a:pos x="40" y="14"/>
                  </a:cxn>
                  <a:cxn ang="0">
                    <a:pos x="40" y="13"/>
                  </a:cxn>
                  <a:cxn ang="0">
                    <a:pos x="38" y="11"/>
                  </a:cxn>
                  <a:cxn ang="0">
                    <a:pos x="37" y="7"/>
                  </a:cxn>
                  <a:cxn ang="0">
                    <a:pos x="35" y="4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8" y="3"/>
                  </a:cxn>
                  <a:cxn ang="0">
                    <a:pos x="48" y="10"/>
                  </a:cxn>
                  <a:cxn ang="0">
                    <a:pos x="47" y="16"/>
                  </a:cxn>
                  <a:cxn ang="0">
                    <a:pos x="44" y="20"/>
                  </a:cxn>
                  <a:cxn ang="0">
                    <a:pos x="40" y="27"/>
                  </a:cxn>
                  <a:cxn ang="0">
                    <a:pos x="35" y="36"/>
                  </a:cxn>
                  <a:cxn ang="0">
                    <a:pos x="33" y="44"/>
                  </a:cxn>
                  <a:cxn ang="0">
                    <a:pos x="30" y="48"/>
                  </a:cxn>
                  <a:cxn ang="0">
                    <a:pos x="24" y="48"/>
                  </a:cxn>
                  <a:cxn ang="0">
                    <a:pos x="8" y="11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48" h="48">
                    <a:moveTo>
                      <a:pt x="14" y="0"/>
                    </a:moveTo>
                    <a:lnTo>
                      <a:pt x="28" y="40"/>
                    </a:lnTo>
                    <a:lnTo>
                      <a:pt x="37" y="23"/>
                    </a:lnTo>
                    <a:lnTo>
                      <a:pt x="38" y="17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38" y="11"/>
                    </a:lnTo>
                    <a:lnTo>
                      <a:pt x="37" y="7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8" y="3"/>
                    </a:lnTo>
                    <a:lnTo>
                      <a:pt x="48" y="10"/>
                    </a:lnTo>
                    <a:lnTo>
                      <a:pt x="47" y="16"/>
                    </a:lnTo>
                    <a:lnTo>
                      <a:pt x="44" y="20"/>
                    </a:lnTo>
                    <a:lnTo>
                      <a:pt x="40" y="27"/>
                    </a:lnTo>
                    <a:lnTo>
                      <a:pt x="35" y="36"/>
                    </a:lnTo>
                    <a:lnTo>
                      <a:pt x="33" y="44"/>
                    </a:lnTo>
                    <a:lnTo>
                      <a:pt x="30" y="48"/>
                    </a:lnTo>
                    <a:lnTo>
                      <a:pt x="24" y="48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0" name="Freeform 1126"/>
              <p:cNvSpPr>
                <a:spLocks noEditPoints="1"/>
              </p:cNvSpPr>
              <p:nvPr/>
            </p:nvSpPr>
            <p:spPr bwMode="auto">
              <a:xfrm>
                <a:off x="3422" y="1116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9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3"/>
                  </a:cxn>
                  <a:cxn ang="0">
                    <a:pos x="23" y="44"/>
                  </a:cxn>
                  <a:cxn ang="0">
                    <a:pos x="28" y="43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2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6"/>
                  </a:cxn>
                  <a:cxn ang="0">
                    <a:pos x="27" y="48"/>
                  </a:cxn>
                  <a:cxn ang="0">
                    <a:pos x="21" y="50"/>
                  </a:cxn>
                  <a:cxn ang="0">
                    <a:pos x="17" y="50"/>
                  </a:cxn>
                  <a:cxn ang="0">
                    <a:pos x="13" y="47"/>
                  </a:cxn>
                  <a:cxn ang="0">
                    <a:pos x="8" y="46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9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3"/>
                    </a:lnTo>
                    <a:lnTo>
                      <a:pt x="23" y="44"/>
                    </a:lnTo>
                    <a:lnTo>
                      <a:pt x="28" y="43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6"/>
                    </a:lnTo>
                    <a:lnTo>
                      <a:pt x="27" y="48"/>
                    </a:lnTo>
                    <a:lnTo>
                      <a:pt x="21" y="50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8" y="46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1" name="Freeform 1127"/>
              <p:cNvSpPr>
                <a:spLocks/>
              </p:cNvSpPr>
              <p:nvPr/>
            </p:nvSpPr>
            <p:spPr bwMode="auto">
              <a:xfrm>
                <a:off x="3480" y="1117"/>
                <a:ext cx="55" cy="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0"/>
                  </a:cxn>
                  <a:cxn ang="0">
                    <a:pos x="24" y="3"/>
                  </a:cxn>
                  <a:cxn ang="0">
                    <a:pos x="20" y="3"/>
                  </a:cxn>
                  <a:cxn ang="0">
                    <a:pos x="17" y="6"/>
                  </a:cxn>
                  <a:cxn ang="0">
                    <a:pos x="17" y="8"/>
                  </a:cxn>
                  <a:cxn ang="0">
                    <a:pos x="19" y="10"/>
                  </a:cxn>
                  <a:cxn ang="0">
                    <a:pos x="28" y="40"/>
                  </a:cxn>
                  <a:cxn ang="0">
                    <a:pos x="38" y="13"/>
                  </a:cxn>
                  <a:cxn ang="0">
                    <a:pos x="40" y="12"/>
                  </a:cxn>
                  <a:cxn ang="0">
                    <a:pos x="40" y="10"/>
                  </a:cxn>
                  <a:cxn ang="0">
                    <a:pos x="41" y="8"/>
                  </a:cxn>
                  <a:cxn ang="0">
                    <a:pos x="43" y="6"/>
                  </a:cxn>
                  <a:cxn ang="0">
                    <a:pos x="43" y="5"/>
                  </a:cxn>
                  <a:cxn ang="0">
                    <a:pos x="41" y="3"/>
                  </a:cxn>
                  <a:cxn ang="0">
                    <a:pos x="37" y="3"/>
                  </a:cxn>
                  <a:cxn ang="0">
                    <a:pos x="37" y="0"/>
                  </a:cxn>
                  <a:cxn ang="0">
                    <a:pos x="55" y="0"/>
                  </a:cxn>
                  <a:cxn ang="0">
                    <a:pos x="55" y="3"/>
                  </a:cxn>
                  <a:cxn ang="0">
                    <a:pos x="53" y="3"/>
                  </a:cxn>
                  <a:cxn ang="0">
                    <a:pos x="51" y="5"/>
                  </a:cxn>
                  <a:cxn ang="0">
                    <a:pos x="47" y="8"/>
                  </a:cxn>
                  <a:cxn ang="0">
                    <a:pos x="44" y="12"/>
                  </a:cxn>
                  <a:cxn ang="0">
                    <a:pos x="31" y="45"/>
                  </a:cxn>
                  <a:cxn ang="0">
                    <a:pos x="33" y="47"/>
                  </a:cxn>
                  <a:cxn ang="0">
                    <a:pos x="33" y="50"/>
                  </a:cxn>
                  <a:cxn ang="0">
                    <a:pos x="36" y="56"/>
                  </a:cxn>
                  <a:cxn ang="0">
                    <a:pos x="36" y="65"/>
                  </a:cxn>
                  <a:cxn ang="0">
                    <a:pos x="34" y="69"/>
                  </a:cxn>
                  <a:cxn ang="0">
                    <a:pos x="28" y="72"/>
                  </a:cxn>
                  <a:cxn ang="0">
                    <a:pos x="24" y="70"/>
                  </a:cxn>
                  <a:cxn ang="0">
                    <a:pos x="21" y="69"/>
                  </a:cxn>
                  <a:cxn ang="0">
                    <a:pos x="20" y="65"/>
                  </a:cxn>
                  <a:cxn ang="0">
                    <a:pos x="20" y="56"/>
                  </a:cxn>
                  <a:cxn ang="0">
                    <a:pos x="23" y="47"/>
                  </a:cxn>
                  <a:cxn ang="0">
                    <a:pos x="7" y="6"/>
                  </a:cxn>
                  <a:cxn ang="0">
                    <a:pos x="4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5" h="72">
                    <a:moveTo>
                      <a:pt x="0" y="0"/>
                    </a:moveTo>
                    <a:lnTo>
                      <a:pt x="26" y="0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10"/>
                    </a:lnTo>
                    <a:lnTo>
                      <a:pt x="28" y="40"/>
                    </a:lnTo>
                    <a:lnTo>
                      <a:pt x="38" y="13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1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55" y="0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1" y="5"/>
                    </a:lnTo>
                    <a:lnTo>
                      <a:pt x="47" y="8"/>
                    </a:lnTo>
                    <a:lnTo>
                      <a:pt x="44" y="12"/>
                    </a:lnTo>
                    <a:lnTo>
                      <a:pt x="31" y="45"/>
                    </a:lnTo>
                    <a:lnTo>
                      <a:pt x="33" y="47"/>
                    </a:lnTo>
                    <a:lnTo>
                      <a:pt x="33" y="50"/>
                    </a:lnTo>
                    <a:lnTo>
                      <a:pt x="36" y="56"/>
                    </a:lnTo>
                    <a:lnTo>
                      <a:pt x="36" y="65"/>
                    </a:lnTo>
                    <a:lnTo>
                      <a:pt x="34" y="69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1" y="69"/>
                    </a:lnTo>
                    <a:lnTo>
                      <a:pt x="20" y="65"/>
                    </a:lnTo>
                    <a:lnTo>
                      <a:pt x="20" y="56"/>
                    </a:lnTo>
                    <a:lnTo>
                      <a:pt x="23" y="47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2" name="Freeform 1128"/>
              <p:cNvSpPr>
                <a:spLocks/>
              </p:cNvSpPr>
              <p:nvPr/>
            </p:nvSpPr>
            <p:spPr bwMode="auto">
              <a:xfrm>
                <a:off x="3538" y="1116"/>
                <a:ext cx="60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26"/>
                  </a:cxn>
                  <a:cxn ang="0">
                    <a:pos x="36" y="11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4" y="6"/>
                  </a:cxn>
                  <a:cxn ang="0">
                    <a:pos x="34" y="1"/>
                  </a:cxn>
                  <a:cxn ang="0">
                    <a:pos x="58" y="1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31" y="20"/>
                  </a:cxn>
                  <a:cxn ang="0">
                    <a:pos x="49" y="38"/>
                  </a:cxn>
                  <a:cxn ang="0">
                    <a:pos x="51" y="41"/>
                  </a:cxn>
                  <a:cxn ang="0">
                    <a:pos x="57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6" y="48"/>
                  </a:cxn>
                  <a:cxn ang="0">
                    <a:pos x="26" y="24"/>
                  </a:cxn>
                  <a:cxn ang="0">
                    <a:pos x="17" y="31"/>
                  </a:cxn>
                  <a:cxn ang="0">
                    <a:pos x="17" y="37"/>
                  </a:cxn>
                  <a:cxn ang="0">
                    <a:pos x="19" y="40"/>
                  </a:cxn>
                  <a:cxn ang="0">
                    <a:pos x="19" y="43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40"/>
                  </a:cxn>
                  <a:cxn ang="0">
                    <a:pos x="10" y="37"/>
                  </a:cxn>
                  <a:cxn ang="0">
                    <a:pos x="10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4" y="0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7" y="0"/>
                    </a:lnTo>
                    <a:lnTo>
                      <a:pt x="17" y="26"/>
                    </a:lnTo>
                    <a:lnTo>
                      <a:pt x="36" y="11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34" y="1"/>
                    </a:lnTo>
                    <a:lnTo>
                      <a:pt x="58" y="1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31" y="20"/>
                    </a:lnTo>
                    <a:lnTo>
                      <a:pt x="49" y="38"/>
                    </a:lnTo>
                    <a:lnTo>
                      <a:pt x="51" y="41"/>
                    </a:lnTo>
                    <a:lnTo>
                      <a:pt x="57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6" y="48"/>
                    </a:lnTo>
                    <a:lnTo>
                      <a:pt x="26" y="24"/>
                    </a:lnTo>
                    <a:lnTo>
                      <a:pt x="17" y="31"/>
                    </a:lnTo>
                    <a:lnTo>
                      <a:pt x="17" y="37"/>
                    </a:lnTo>
                    <a:lnTo>
                      <a:pt x="19" y="40"/>
                    </a:lnTo>
                    <a:lnTo>
                      <a:pt x="19" y="43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10" y="37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9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3" name="Freeform 1129"/>
              <p:cNvSpPr>
                <a:spLocks noEditPoints="1"/>
              </p:cNvSpPr>
              <p:nvPr/>
            </p:nvSpPr>
            <p:spPr bwMode="auto">
              <a:xfrm>
                <a:off x="3602" y="1116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9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3"/>
                  </a:cxn>
                  <a:cxn ang="0">
                    <a:pos x="23" y="44"/>
                  </a:cxn>
                  <a:cxn ang="0">
                    <a:pos x="28" y="43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6"/>
                  </a:cxn>
                  <a:cxn ang="0">
                    <a:pos x="27" y="48"/>
                  </a:cxn>
                  <a:cxn ang="0">
                    <a:pos x="21" y="50"/>
                  </a:cxn>
                  <a:cxn ang="0">
                    <a:pos x="16" y="50"/>
                  </a:cxn>
                  <a:cxn ang="0">
                    <a:pos x="13" y="47"/>
                  </a:cxn>
                  <a:cxn ang="0">
                    <a:pos x="9" y="46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9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3" y="44"/>
                    </a:lnTo>
                    <a:lnTo>
                      <a:pt x="28" y="43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6"/>
                    </a:lnTo>
                    <a:lnTo>
                      <a:pt x="27" y="48"/>
                    </a:lnTo>
                    <a:lnTo>
                      <a:pt x="21" y="50"/>
                    </a:lnTo>
                    <a:lnTo>
                      <a:pt x="16" y="50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4" name="Freeform 1130"/>
              <p:cNvSpPr>
                <a:spLocks noEditPoints="1"/>
              </p:cNvSpPr>
              <p:nvPr/>
            </p:nvSpPr>
            <p:spPr bwMode="auto">
              <a:xfrm>
                <a:off x="3665" y="1116"/>
                <a:ext cx="53" cy="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5" y="7"/>
                  </a:cxn>
                  <a:cxn ang="0">
                    <a:pos x="12" y="11"/>
                  </a:cxn>
                  <a:cxn ang="0">
                    <a:pos x="9" y="20"/>
                  </a:cxn>
                  <a:cxn ang="0">
                    <a:pos x="9" y="30"/>
                  </a:cxn>
                  <a:cxn ang="0">
                    <a:pos x="11" y="36"/>
                  </a:cxn>
                  <a:cxn ang="0">
                    <a:pos x="12" y="40"/>
                  </a:cxn>
                  <a:cxn ang="0">
                    <a:pos x="15" y="43"/>
                  </a:cxn>
                  <a:cxn ang="0">
                    <a:pos x="24" y="46"/>
                  </a:cxn>
                  <a:cxn ang="0">
                    <a:pos x="32" y="43"/>
                  </a:cxn>
                  <a:cxn ang="0">
                    <a:pos x="35" y="38"/>
                  </a:cxn>
                  <a:cxn ang="0">
                    <a:pos x="38" y="30"/>
                  </a:cxn>
                  <a:cxn ang="0">
                    <a:pos x="38" y="20"/>
                  </a:cxn>
                  <a:cxn ang="0">
                    <a:pos x="36" y="14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2" y="1"/>
                  </a:cxn>
                  <a:cxn ang="0">
                    <a:pos x="53" y="1"/>
                  </a:cxn>
                  <a:cxn ang="0">
                    <a:pos x="53" y="6"/>
                  </a:cxn>
                  <a:cxn ang="0">
                    <a:pos x="39" y="6"/>
                  </a:cxn>
                  <a:cxn ang="0">
                    <a:pos x="45" y="14"/>
                  </a:cxn>
                  <a:cxn ang="0">
                    <a:pos x="48" y="20"/>
                  </a:cxn>
                  <a:cxn ang="0">
                    <a:pos x="48" y="26"/>
                  </a:cxn>
                  <a:cxn ang="0">
                    <a:pos x="45" y="38"/>
                  </a:cxn>
                  <a:cxn ang="0">
                    <a:pos x="36" y="47"/>
                  </a:cxn>
                  <a:cxn ang="0">
                    <a:pos x="24" y="50"/>
                  </a:cxn>
                  <a:cxn ang="0">
                    <a:pos x="11" y="47"/>
                  </a:cxn>
                  <a:cxn ang="0">
                    <a:pos x="2" y="37"/>
                  </a:cxn>
                  <a:cxn ang="0">
                    <a:pos x="0" y="24"/>
                  </a:cxn>
                  <a:cxn ang="0">
                    <a:pos x="2" y="11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53" h="50">
                    <a:moveTo>
                      <a:pt x="24" y="4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9" y="20"/>
                    </a:lnTo>
                    <a:lnTo>
                      <a:pt x="9" y="30"/>
                    </a:lnTo>
                    <a:lnTo>
                      <a:pt x="11" y="36"/>
                    </a:lnTo>
                    <a:lnTo>
                      <a:pt x="12" y="40"/>
                    </a:lnTo>
                    <a:lnTo>
                      <a:pt x="15" y="43"/>
                    </a:lnTo>
                    <a:lnTo>
                      <a:pt x="24" y="46"/>
                    </a:lnTo>
                    <a:lnTo>
                      <a:pt x="32" y="43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38" y="20"/>
                    </a:lnTo>
                    <a:lnTo>
                      <a:pt x="36" y="14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28" y="0"/>
                    </a:lnTo>
                    <a:lnTo>
                      <a:pt x="32" y="1"/>
                    </a:lnTo>
                    <a:lnTo>
                      <a:pt x="53" y="1"/>
                    </a:lnTo>
                    <a:lnTo>
                      <a:pt x="53" y="6"/>
                    </a:lnTo>
                    <a:lnTo>
                      <a:pt x="39" y="6"/>
                    </a:lnTo>
                    <a:lnTo>
                      <a:pt x="45" y="14"/>
                    </a:lnTo>
                    <a:lnTo>
                      <a:pt x="48" y="20"/>
                    </a:lnTo>
                    <a:lnTo>
                      <a:pt x="48" y="26"/>
                    </a:lnTo>
                    <a:lnTo>
                      <a:pt x="45" y="38"/>
                    </a:lnTo>
                    <a:lnTo>
                      <a:pt x="36" y="47"/>
                    </a:lnTo>
                    <a:lnTo>
                      <a:pt x="24" y="50"/>
                    </a:lnTo>
                    <a:lnTo>
                      <a:pt x="11" y="47"/>
                    </a:lnTo>
                    <a:lnTo>
                      <a:pt x="2" y="37"/>
                    </a:lnTo>
                    <a:lnTo>
                      <a:pt x="0" y="24"/>
                    </a:lnTo>
                    <a:lnTo>
                      <a:pt x="2" y="11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5" name="Freeform 1131"/>
              <p:cNvSpPr>
                <a:spLocks/>
              </p:cNvSpPr>
              <p:nvPr/>
            </p:nvSpPr>
            <p:spPr bwMode="auto">
              <a:xfrm>
                <a:off x="3718" y="1116"/>
                <a:ext cx="66" cy="7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1"/>
                  </a:cxn>
                  <a:cxn ang="0">
                    <a:pos x="20" y="37"/>
                  </a:cxn>
                  <a:cxn ang="0">
                    <a:pos x="22" y="41"/>
                  </a:cxn>
                  <a:cxn ang="0">
                    <a:pos x="25" y="43"/>
                  </a:cxn>
                  <a:cxn ang="0">
                    <a:pos x="29" y="44"/>
                  </a:cxn>
                  <a:cxn ang="0">
                    <a:pos x="36" y="43"/>
                  </a:cxn>
                  <a:cxn ang="0">
                    <a:pos x="42" y="40"/>
                  </a:cxn>
                  <a:cxn ang="0">
                    <a:pos x="49" y="36"/>
                  </a:cxn>
                  <a:cxn ang="0">
                    <a:pos x="49" y="9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9" y="43"/>
                  </a:cxn>
                  <a:cxn ang="0">
                    <a:pos x="60" y="44"/>
                  </a:cxn>
                  <a:cxn ang="0">
                    <a:pos x="66" y="44"/>
                  </a:cxn>
                  <a:cxn ang="0">
                    <a:pos x="66" y="48"/>
                  </a:cxn>
                  <a:cxn ang="0">
                    <a:pos x="49" y="50"/>
                  </a:cxn>
                  <a:cxn ang="0">
                    <a:pos x="49" y="40"/>
                  </a:cxn>
                  <a:cxn ang="0">
                    <a:pos x="42" y="46"/>
                  </a:cxn>
                  <a:cxn ang="0">
                    <a:pos x="35" y="48"/>
                  </a:cxn>
                  <a:cxn ang="0">
                    <a:pos x="27" y="50"/>
                  </a:cxn>
                  <a:cxn ang="0">
                    <a:pos x="19" y="47"/>
                  </a:cxn>
                  <a:cxn ang="0">
                    <a:pos x="19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8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66" h="70">
                    <a:moveTo>
                      <a:pt x="19" y="0"/>
                    </a:moveTo>
                    <a:lnTo>
                      <a:pt x="19" y="31"/>
                    </a:lnTo>
                    <a:lnTo>
                      <a:pt x="20" y="37"/>
                    </a:lnTo>
                    <a:lnTo>
                      <a:pt x="22" y="41"/>
                    </a:lnTo>
                    <a:lnTo>
                      <a:pt x="25" y="43"/>
                    </a:lnTo>
                    <a:lnTo>
                      <a:pt x="29" y="44"/>
                    </a:lnTo>
                    <a:lnTo>
                      <a:pt x="36" y="43"/>
                    </a:lnTo>
                    <a:lnTo>
                      <a:pt x="42" y="40"/>
                    </a:lnTo>
                    <a:lnTo>
                      <a:pt x="49" y="36"/>
                    </a:lnTo>
                    <a:lnTo>
                      <a:pt x="49" y="9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9" y="43"/>
                    </a:lnTo>
                    <a:lnTo>
                      <a:pt x="60" y="44"/>
                    </a:lnTo>
                    <a:lnTo>
                      <a:pt x="66" y="44"/>
                    </a:lnTo>
                    <a:lnTo>
                      <a:pt x="66" y="48"/>
                    </a:lnTo>
                    <a:lnTo>
                      <a:pt x="49" y="50"/>
                    </a:lnTo>
                    <a:lnTo>
                      <a:pt x="49" y="40"/>
                    </a:lnTo>
                    <a:lnTo>
                      <a:pt x="42" y="46"/>
                    </a:lnTo>
                    <a:lnTo>
                      <a:pt x="35" y="48"/>
                    </a:lnTo>
                    <a:lnTo>
                      <a:pt x="27" y="50"/>
                    </a:lnTo>
                    <a:lnTo>
                      <a:pt x="19" y="47"/>
                    </a:lnTo>
                    <a:lnTo>
                      <a:pt x="19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6" name="Freeform 1132"/>
              <p:cNvSpPr>
                <a:spLocks noEditPoints="1"/>
              </p:cNvSpPr>
              <p:nvPr/>
            </p:nvSpPr>
            <p:spPr bwMode="auto">
              <a:xfrm>
                <a:off x="3791" y="1090"/>
                <a:ext cx="42" cy="76"/>
              </a:xfrm>
              <a:custGeom>
                <a:avLst/>
                <a:gdLst/>
                <a:ahLst/>
                <a:cxnLst>
                  <a:cxn ang="0">
                    <a:pos x="15" y="26"/>
                  </a:cxn>
                  <a:cxn ang="0">
                    <a:pos x="24" y="26"/>
                  </a:cxn>
                  <a:cxn ang="0">
                    <a:pos x="30" y="27"/>
                  </a:cxn>
                  <a:cxn ang="0">
                    <a:pos x="34" y="29"/>
                  </a:cxn>
                  <a:cxn ang="0">
                    <a:pos x="37" y="35"/>
                  </a:cxn>
                  <a:cxn ang="0">
                    <a:pos x="37" y="37"/>
                  </a:cxn>
                  <a:cxn ang="0">
                    <a:pos x="35" y="39"/>
                  </a:cxn>
                  <a:cxn ang="0">
                    <a:pos x="31" y="39"/>
                  </a:cxn>
                  <a:cxn ang="0">
                    <a:pos x="27" y="35"/>
                  </a:cxn>
                  <a:cxn ang="0">
                    <a:pos x="21" y="32"/>
                  </a:cxn>
                  <a:cxn ang="0">
                    <a:pos x="20" y="30"/>
                  </a:cxn>
                  <a:cxn ang="0">
                    <a:pos x="15" y="32"/>
                  </a:cxn>
                  <a:cxn ang="0">
                    <a:pos x="13" y="33"/>
                  </a:cxn>
                  <a:cxn ang="0">
                    <a:pos x="11" y="35"/>
                  </a:cxn>
                  <a:cxn ang="0">
                    <a:pos x="10" y="39"/>
                  </a:cxn>
                  <a:cxn ang="0">
                    <a:pos x="13" y="45"/>
                  </a:cxn>
                  <a:cxn ang="0">
                    <a:pos x="15" y="46"/>
                  </a:cxn>
                  <a:cxn ang="0">
                    <a:pos x="20" y="47"/>
                  </a:cxn>
                  <a:cxn ang="0">
                    <a:pos x="25" y="47"/>
                  </a:cxn>
                  <a:cxn ang="0">
                    <a:pos x="25" y="52"/>
                  </a:cxn>
                  <a:cxn ang="0">
                    <a:pos x="20" y="52"/>
                  </a:cxn>
                  <a:cxn ang="0">
                    <a:pos x="17" y="53"/>
                  </a:cxn>
                  <a:cxn ang="0">
                    <a:pos x="13" y="55"/>
                  </a:cxn>
                  <a:cxn ang="0">
                    <a:pos x="11" y="56"/>
                  </a:cxn>
                  <a:cxn ang="0">
                    <a:pos x="8" y="62"/>
                  </a:cxn>
                  <a:cxn ang="0">
                    <a:pos x="11" y="67"/>
                  </a:cxn>
                  <a:cxn ang="0">
                    <a:pos x="17" y="70"/>
                  </a:cxn>
                  <a:cxn ang="0">
                    <a:pos x="27" y="70"/>
                  </a:cxn>
                  <a:cxn ang="0">
                    <a:pos x="31" y="69"/>
                  </a:cxn>
                  <a:cxn ang="0">
                    <a:pos x="40" y="60"/>
                  </a:cxn>
                  <a:cxn ang="0">
                    <a:pos x="42" y="63"/>
                  </a:cxn>
                  <a:cxn ang="0">
                    <a:pos x="38" y="69"/>
                  </a:cxn>
                  <a:cxn ang="0">
                    <a:pos x="32" y="73"/>
                  </a:cxn>
                  <a:cxn ang="0">
                    <a:pos x="27" y="74"/>
                  </a:cxn>
                  <a:cxn ang="0">
                    <a:pos x="20" y="76"/>
                  </a:cxn>
                  <a:cxn ang="0">
                    <a:pos x="14" y="76"/>
                  </a:cxn>
                  <a:cxn ang="0">
                    <a:pos x="6" y="73"/>
                  </a:cxn>
                  <a:cxn ang="0">
                    <a:pos x="3" y="70"/>
                  </a:cxn>
                  <a:cxn ang="0">
                    <a:pos x="0" y="66"/>
                  </a:cxn>
                  <a:cxn ang="0">
                    <a:pos x="0" y="57"/>
                  </a:cxn>
                  <a:cxn ang="0">
                    <a:pos x="3" y="55"/>
                  </a:cxn>
                  <a:cxn ang="0">
                    <a:pos x="7" y="52"/>
                  </a:cxn>
                  <a:cxn ang="0">
                    <a:pos x="13" y="49"/>
                  </a:cxn>
                  <a:cxn ang="0">
                    <a:pos x="8" y="47"/>
                  </a:cxn>
                  <a:cxn ang="0">
                    <a:pos x="4" y="45"/>
                  </a:cxn>
                  <a:cxn ang="0">
                    <a:pos x="1" y="42"/>
                  </a:cxn>
                  <a:cxn ang="0">
                    <a:pos x="1" y="35"/>
                  </a:cxn>
                  <a:cxn ang="0">
                    <a:pos x="7" y="29"/>
                  </a:cxn>
                  <a:cxn ang="0">
                    <a:pos x="10" y="27"/>
                  </a:cxn>
                  <a:cxn ang="0">
                    <a:pos x="15" y="26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7" y="5"/>
                  </a:cxn>
                  <a:cxn ang="0">
                    <a:pos x="25" y="6"/>
                  </a:cxn>
                  <a:cxn ang="0">
                    <a:pos x="24" y="9"/>
                  </a:cxn>
                  <a:cxn ang="0">
                    <a:pos x="20" y="19"/>
                  </a:cxn>
                  <a:cxn ang="0">
                    <a:pos x="17" y="19"/>
                  </a:cxn>
                  <a:cxn ang="0">
                    <a:pos x="17" y="12"/>
                  </a:cxn>
                  <a:cxn ang="0">
                    <a:pos x="18" y="8"/>
                  </a:cxn>
                  <a:cxn ang="0">
                    <a:pos x="18" y="2"/>
                  </a:cxn>
                  <a:cxn ang="0">
                    <a:pos x="21" y="0"/>
                  </a:cxn>
                </a:cxnLst>
                <a:rect l="0" t="0" r="r" b="b"/>
                <a:pathLst>
                  <a:path w="42" h="76">
                    <a:moveTo>
                      <a:pt x="15" y="26"/>
                    </a:moveTo>
                    <a:lnTo>
                      <a:pt x="24" y="26"/>
                    </a:lnTo>
                    <a:lnTo>
                      <a:pt x="30" y="27"/>
                    </a:lnTo>
                    <a:lnTo>
                      <a:pt x="34" y="29"/>
                    </a:lnTo>
                    <a:lnTo>
                      <a:pt x="37" y="35"/>
                    </a:lnTo>
                    <a:lnTo>
                      <a:pt x="37" y="37"/>
                    </a:lnTo>
                    <a:lnTo>
                      <a:pt x="35" y="39"/>
                    </a:lnTo>
                    <a:lnTo>
                      <a:pt x="31" y="39"/>
                    </a:lnTo>
                    <a:lnTo>
                      <a:pt x="27" y="35"/>
                    </a:lnTo>
                    <a:lnTo>
                      <a:pt x="21" y="32"/>
                    </a:lnTo>
                    <a:lnTo>
                      <a:pt x="20" y="30"/>
                    </a:lnTo>
                    <a:lnTo>
                      <a:pt x="15" y="32"/>
                    </a:lnTo>
                    <a:lnTo>
                      <a:pt x="13" y="33"/>
                    </a:lnTo>
                    <a:lnTo>
                      <a:pt x="11" y="35"/>
                    </a:lnTo>
                    <a:lnTo>
                      <a:pt x="10" y="39"/>
                    </a:lnTo>
                    <a:lnTo>
                      <a:pt x="13" y="45"/>
                    </a:lnTo>
                    <a:lnTo>
                      <a:pt x="15" y="46"/>
                    </a:lnTo>
                    <a:lnTo>
                      <a:pt x="20" y="47"/>
                    </a:lnTo>
                    <a:lnTo>
                      <a:pt x="25" y="47"/>
                    </a:lnTo>
                    <a:lnTo>
                      <a:pt x="25" y="52"/>
                    </a:lnTo>
                    <a:lnTo>
                      <a:pt x="20" y="52"/>
                    </a:lnTo>
                    <a:lnTo>
                      <a:pt x="17" y="53"/>
                    </a:lnTo>
                    <a:lnTo>
                      <a:pt x="13" y="55"/>
                    </a:lnTo>
                    <a:lnTo>
                      <a:pt x="11" y="56"/>
                    </a:lnTo>
                    <a:lnTo>
                      <a:pt x="8" y="62"/>
                    </a:lnTo>
                    <a:lnTo>
                      <a:pt x="11" y="67"/>
                    </a:lnTo>
                    <a:lnTo>
                      <a:pt x="17" y="70"/>
                    </a:lnTo>
                    <a:lnTo>
                      <a:pt x="27" y="70"/>
                    </a:lnTo>
                    <a:lnTo>
                      <a:pt x="31" y="69"/>
                    </a:lnTo>
                    <a:lnTo>
                      <a:pt x="40" y="60"/>
                    </a:lnTo>
                    <a:lnTo>
                      <a:pt x="42" y="63"/>
                    </a:lnTo>
                    <a:lnTo>
                      <a:pt x="38" y="69"/>
                    </a:lnTo>
                    <a:lnTo>
                      <a:pt x="32" y="73"/>
                    </a:lnTo>
                    <a:lnTo>
                      <a:pt x="27" y="74"/>
                    </a:lnTo>
                    <a:lnTo>
                      <a:pt x="20" y="76"/>
                    </a:lnTo>
                    <a:lnTo>
                      <a:pt x="14" y="76"/>
                    </a:lnTo>
                    <a:lnTo>
                      <a:pt x="6" y="73"/>
                    </a:lnTo>
                    <a:lnTo>
                      <a:pt x="3" y="70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3" y="55"/>
                    </a:lnTo>
                    <a:lnTo>
                      <a:pt x="7" y="52"/>
                    </a:lnTo>
                    <a:lnTo>
                      <a:pt x="13" y="49"/>
                    </a:lnTo>
                    <a:lnTo>
                      <a:pt x="8" y="47"/>
                    </a:lnTo>
                    <a:lnTo>
                      <a:pt x="4" y="45"/>
                    </a:lnTo>
                    <a:lnTo>
                      <a:pt x="1" y="42"/>
                    </a:lnTo>
                    <a:lnTo>
                      <a:pt x="1" y="35"/>
                    </a:lnTo>
                    <a:lnTo>
                      <a:pt x="7" y="29"/>
                    </a:lnTo>
                    <a:lnTo>
                      <a:pt x="10" y="27"/>
                    </a:lnTo>
                    <a:lnTo>
                      <a:pt x="15" y="26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4" y="9"/>
                    </a:lnTo>
                    <a:lnTo>
                      <a:pt x="20" y="19"/>
                    </a:lnTo>
                    <a:lnTo>
                      <a:pt x="17" y="19"/>
                    </a:lnTo>
                    <a:lnTo>
                      <a:pt x="17" y="12"/>
                    </a:lnTo>
                    <a:lnTo>
                      <a:pt x="18" y="8"/>
                    </a:lnTo>
                    <a:lnTo>
                      <a:pt x="18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7" name="Freeform 1133"/>
              <p:cNvSpPr>
                <a:spLocks/>
              </p:cNvSpPr>
              <p:nvPr/>
            </p:nvSpPr>
            <p:spPr bwMode="auto">
              <a:xfrm>
                <a:off x="3833" y="1116"/>
                <a:ext cx="50" cy="4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0" y="40"/>
                  </a:cxn>
                  <a:cxn ang="0">
                    <a:pos x="37" y="23"/>
                  </a:cxn>
                  <a:cxn ang="0">
                    <a:pos x="39" y="19"/>
                  </a:cxn>
                  <a:cxn ang="0">
                    <a:pos x="40" y="16"/>
                  </a:cxn>
                  <a:cxn ang="0">
                    <a:pos x="40" y="11"/>
                  </a:cxn>
                  <a:cxn ang="0">
                    <a:pos x="37" y="7"/>
                  </a:cxn>
                  <a:cxn ang="0">
                    <a:pos x="37" y="1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0" y="6"/>
                  </a:cxn>
                  <a:cxn ang="0">
                    <a:pos x="49" y="9"/>
                  </a:cxn>
                  <a:cxn ang="0">
                    <a:pos x="49" y="11"/>
                  </a:cxn>
                  <a:cxn ang="0">
                    <a:pos x="46" y="20"/>
                  </a:cxn>
                  <a:cxn ang="0">
                    <a:pos x="42" y="27"/>
                  </a:cxn>
                  <a:cxn ang="0">
                    <a:pos x="33" y="44"/>
                  </a:cxn>
                  <a:cxn ang="0">
                    <a:pos x="30" y="48"/>
                  </a:cxn>
                  <a:cxn ang="0">
                    <a:pos x="25" y="48"/>
                  </a:cxn>
                  <a:cxn ang="0">
                    <a:pos x="9" y="11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5" y="0"/>
                  </a:cxn>
                </a:cxnLst>
                <a:rect l="0" t="0" r="r" b="b"/>
                <a:pathLst>
                  <a:path w="50" h="48">
                    <a:moveTo>
                      <a:pt x="15" y="0"/>
                    </a:moveTo>
                    <a:lnTo>
                      <a:pt x="30" y="40"/>
                    </a:lnTo>
                    <a:lnTo>
                      <a:pt x="37" y="23"/>
                    </a:lnTo>
                    <a:lnTo>
                      <a:pt x="39" y="19"/>
                    </a:lnTo>
                    <a:lnTo>
                      <a:pt x="40" y="16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0" y="6"/>
                    </a:lnTo>
                    <a:lnTo>
                      <a:pt x="49" y="9"/>
                    </a:lnTo>
                    <a:lnTo>
                      <a:pt x="49" y="11"/>
                    </a:lnTo>
                    <a:lnTo>
                      <a:pt x="46" y="20"/>
                    </a:lnTo>
                    <a:lnTo>
                      <a:pt x="42" y="27"/>
                    </a:lnTo>
                    <a:lnTo>
                      <a:pt x="33" y="44"/>
                    </a:lnTo>
                    <a:lnTo>
                      <a:pt x="30" y="48"/>
                    </a:lnTo>
                    <a:lnTo>
                      <a:pt x="25" y="48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8" name="Freeform 1134"/>
              <p:cNvSpPr>
                <a:spLocks/>
              </p:cNvSpPr>
              <p:nvPr/>
            </p:nvSpPr>
            <p:spPr bwMode="auto">
              <a:xfrm>
                <a:off x="3887" y="1116"/>
                <a:ext cx="53" cy="7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9"/>
                  </a:cxn>
                  <a:cxn ang="0">
                    <a:pos x="24" y="4"/>
                  </a:cxn>
                  <a:cxn ang="0">
                    <a:pos x="32" y="1"/>
                  </a:cxn>
                  <a:cxn ang="0">
                    <a:pos x="37" y="0"/>
                  </a:cxn>
                  <a:cxn ang="0">
                    <a:pos x="41" y="0"/>
                  </a:cxn>
                  <a:cxn ang="0">
                    <a:pos x="46" y="1"/>
                  </a:cxn>
                  <a:cxn ang="0">
                    <a:pos x="51" y="7"/>
                  </a:cxn>
                  <a:cxn ang="0">
                    <a:pos x="53" y="11"/>
                  </a:cxn>
                  <a:cxn ang="0">
                    <a:pos x="53" y="70"/>
                  </a:cxn>
                  <a:cxn ang="0">
                    <a:pos x="44" y="70"/>
                  </a:cxn>
                  <a:cxn ang="0">
                    <a:pos x="44" y="13"/>
                  </a:cxn>
                  <a:cxn ang="0">
                    <a:pos x="41" y="7"/>
                  </a:cxn>
                  <a:cxn ang="0">
                    <a:pos x="39" y="6"/>
                  </a:cxn>
                  <a:cxn ang="0">
                    <a:pos x="34" y="6"/>
                  </a:cxn>
                  <a:cxn ang="0">
                    <a:pos x="29" y="7"/>
                  </a:cxn>
                  <a:cxn ang="0">
                    <a:pos x="23" y="10"/>
                  </a:cxn>
                  <a:cxn ang="0">
                    <a:pos x="17" y="14"/>
                  </a:cxn>
                  <a:cxn ang="0">
                    <a:pos x="17" y="40"/>
                  </a:cxn>
                  <a:cxn ang="0">
                    <a:pos x="19" y="43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53" h="70">
                    <a:moveTo>
                      <a:pt x="13" y="0"/>
                    </a:moveTo>
                    <a:lnTo>
                      <a:pt x="17" y="0"/>
                    </a:lnTo>
                    <a:lnTo>
                      <a:pt x="17" y="9"/>
                    </a:lnTo>
                    <a:lnTo>
                      <a:pt x="24" y="4"/>
                    </a:lnTo>
                    <a:lnTo>
                      <a:pt x="32" y="1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6" y="1"/>
                    </a:lnTo>
                    <a:lnTo>
                      <a:pt x="51" y="7"/>
                    </a:lnTo>
                    <a:lnTo>
                      <a:pt x="53" y="11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44" y="13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4" y="6"/>
                    </a:lnTo>
                    <a:lnTo>
                      <a:pt x="29" y="7"/>
                    </a:lnTo>
                    <a:lnTo>
                      <a:pt x="23" y="10"/>
                    </a:lnTo>
                    <a:lnTo>
                      <a:pt x="17" y="14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399" name="Freeform 1135"/>
              <p:cNvSpPr>
                <a:spLocks/>
              </p:cNvSpPr>
              <p:nvPr/>
            </p:nvSpPr>
            <p:spPr bwMode="auto">
              <a:xfrm>
                <a:off x="3950" y="1116"/>
                <a:ext cx="45" cy="7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0"/>
                  </a:cxn>
                  <a:cxn ang="0">
                    <a:pos x="38" y="3"/>
                  </a:cxn>
                  <a:cxn ang="0">
                    <a:pos x="42" y="6"/>
                  </a:cxn>
                  <a:cxn ang="0">
                    <a:pos x="45" y="11"/>
                  </a:cxn>
                  <a:cxn ang="0">
                    <a:pos x="45" y="14"/>
                  </a:cxn>
                  <a:cxn ang="0">
                    <a:pos x="44" y="16"/>
                  </a:cxn>
                  <a:cxn ang="0">
                    <a:pos x="41" y="17"/>
                  </a:cxn>
                  <a:cxn ang="0">
                    <a:pos x="39" y="16"/>
                  </a:cxn>
                  <a:cxn ang="0">
                    <a:pos x="37" y="14"/>
                  </a:cxn>
                  <a:cxn ang="0">
                    <a:pos x="35" y="11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29"/>
                  </a:cxn>
                  <a:cxn ang="0">
                    <a:pos x="15" y="34"/>
                  </a:cxn>
                  <a:cxn ang="0">
                    <a:pos x="30" y="41"/>
                  </a:cxn>
                  <a:cxn ang="0">
                    <a:pos x="34" y="43"/>
                  </a:cxn>
                  <a:cxn ang="0">
                    <a:pos x="37" y="46"/>
                  </a:cxn>
                  <a:cxn ang="0">
                    <a:pos x="39" y="47"/>
                  </a:cxn>
                  <a:cxn ang="0">
                    <a:pos x="41" y="50"/>
                  </a:cxn>
                  <a:cxn ang="0">
                    <a:pos x="42" y="54"/>
                  </a:cxn>
                  <a:cxn ang="0">
                    <a:pos x="38" y="64"/>
                  </a:cxn>
                  <a:cxn ang="0">
                    <a:pos x="30" y="70"/>
                  </a:cxn>
                  <a:cxn ang="0">
                    <a:pos x="18" y="71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4" y="67"/>
                  </a:cxn>
                  <a:cxn ang="0">
                    <a:pos x="4" y="63"/>
                  </a:cxn>
                  <a:cxn ang="0">
                    <a:pos x="5" y="61"/>
                  </a:cxn>
                  <a:cxn ang="0">
                    <a:pos x="11" y="61"/>
                  </a:cxn>
                  <a:cxn ang="0">
                    <a:pos x="15" y="66"/>
                  </a:cxn>
                  <a:cxn ang="0">
                    <a:pos x="24" y="66"/>
                  </a:cxn>
                  <a:cxn ang="0">
                    <a:pos x="30" y="63"/>
                  </a:cxn>
                  <a:cxn ang="0">
                    <a:pos x="32" y="60"/>
                  </a:cxn>
                  <a:cxn ang="0">
                    <a:pos x="32" y="53"/>
                  </a:cxn>
                  <a:cxn ang="0">
                    <a:pos x="30" y="51"/>
                  </a:cxn>
                  <a:cxn ang="0">
                    <a:pos x="25" y="48"/>
                  </a:cxn>
                  <a:cxn ang="0">
                    <a:pos x="14" y="43"/>
                  </a:cxn>
                  <a:cxn ang="0">
                    <a:pos x="13" y="43"/>
                  </a:cxn>
                  <a:cxn ang="0">
                    <a:pos x="7" y="38"/>
                  </a:cxn>
                  <a:cxn ang="0">
                    <a:pos x="3" y="36"/>
                  </a:cxn>
                  <a:cxn ang="0">
                    <a:pos x="1" y="30"/>
                  </a:cxn>
                  <a:cxn ang="0">
                    <a:pos x="0" y="26"/>
                  </a:cxn>
                  <a:cxn ang="0">
                    <a:pos x="3" y="11"/>
                  </a:cxn>
                  <a:cxn ang="0">
                    <a:pos x="13" y="3"/>
                  </a:cxn>
                  <a:cxn ang="0">
                    <a:pos x="25" y="0"/>
                  </a:cxn>
                </a:cxnLst>
                <a:rect l="0" t="0" r="r" b="b"/>
                <a:pathLst>
                  <a:path w="45" h="71">
                    <a:moveTo>
                      <a:pt x="25" y="0"/>
                    </a:moveTo>
                    <a:lnTo>
                      <a:pt x="31" y="0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5" y="11"/>
                    </a:lnTo>
                    <a:lnTo>
                      <a:pt x="45" y="14"/>
                    </a:lnTo>
                    <a:lnTo>
                      <a:pt x="44" y="16"/>
                    </a:lnTo>
                    <a:lnTo>
                      <a:pt x="41" y="17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29"/>
                    </a:lnTo>
                    <a:lnTo>
                      <a:pt x="15" y="34"/>
                    </a:lnTo>
                    <a:lnTo>
                      <a:pt x="30" y="41"/>
                    </a:lnTo>
                    <a:lnTo>
                      <a:pt x="34" y="43"/>
                    </a:lnTo>
                    <a:lnTo>
                      <a:pt x="37" y="46"/>
                    </a:lnTo>
                    <a:lnTo>
                      <a:pt x="39" y="47"/>
                    </a:lnTo>
                    <a:lnTo>
                      <a:pt x="41" y="50"/>
                    </a:lnTo>
                    <a:lnTo>
                      <a:pt x="42" y="54"/>
                    </a:lnTo>
                    <a:lnTo>
                      <a:pt x="38" y="64"/>
                    </a:lnTo>
                    <a:lnTo>
                      <a:pt x="30" y="70"/>
                    </a:lnTo>
                    <a:lnTo>
                      <a:pt x="18" y="71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4" y="67"/>
                    </a:lnTo>
                    <a:lnTo>
                      <a:pt x="4" y="63"/>
                    </a:lnTo>
                    <a:lnTo>
                      <a:pt x="5" y="61"/>
                    </a:lnTo>
                    <a:lnTo>
                      <a:pt x="11" y="61"/>
                    </a:lnTo>
                    <a:lnTo>
                      <a:pt x="15" y="66"/>
                    </a:lnTo>
                    <a:lnTo>
                      <a:pt x="24" y="66"/>
                    </a:lnTo>
                    <a:lnTo>
                      <a:pt x="30" y="63"/>
                    </a:lnTo>
                    <a:lnTo>
                      <a:pt x="32" y="60"/>
                    </a:lnTo>
                    <a:lnTo>
                      <a:pt x="32" y="53"/>
                    </a:lnTo>
                    <a:lnTo>
                      <a:pt x="30" y="51"/>
                    </a:lnTo>
                    <a:lnTo>
                      <a:pt x="25" y="48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7" y="38"/>
                    </a:lnTo>
                    <a:lnTo>
                      <a:pt x="3" y="36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3" y="11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0" name="Freeform 1136"/>
              <p:cNvSpPr>
                <a:spLocks/>
              </p:cNvSpPr>
              <p:nvPr/>
            </p:nvSpPr>
            <p:spPr bwMode="auto">
              <a:xfrm>
                <a:off x="4029" y="1116"/>
                <a:ext cx="65" cy="7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1"/>
                  </a:cxn>
                  <a:cxn ang="0">
                    <a:pos x="20" y="37"/>
                  </a:cxn>
                  <a:cxn ang="0">
                    <a:pos x="22" y="41"/>
                  </a:cxn>
                  <a:cxn ang="0">
                    <a:pos x="30" y="44"/>
                  </a:cxn>
                  <a:cxn ang="0">
                    <a:pos x="36" y="43"/>
                  </a:cxn>
                  <a:cxn ang="0">
                    <a:pos x="41" y="40"/>
                  </a:cxn>
                  <a:cxn ang="0">
                    <a:pos x="48" y="36"/>
                  </a:cxn>
                  <a:cxn ang="0">
                    <a:pos x="48" y="9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9" y="6"/>
                  </a:cxn>
                  <a:cxn ang="0">
                    <a:pos x="39" y="1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8" y="43"/>
                  </a:cxn>
                  <a:cxn ang="0">
                    <a:pos x="60" y="44"/>
                  </a:cxn>
                  <a:cxn ang="0">
                    <a:pos x="65" y="44"/>
                  </a:cxn>
                  <a:cxn ang="0">
                    <a:pos x="65" y="48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1" y="46"/>
                  </a:cxn>
                  <a:cxn ang="0">
                    <a:pos x="34" y="48"/>
                  </a:cxn>
                  <a:cxn ang="0">
                    <a:pos x="27" y="50"/>
                  </a:cxn>
                  <a:cxn ang="0">
                    <a:pos x="19" y="47"/>
                  </a:cxn>
                  <a:cxn ang="0">
                    <a:pos x="19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65" h="70">
                    <a:moveTo>
                      <a:pt x="19" y="0"/>
                    </a:moveTo>
                    <a:lnTo>
                      <a:pt x="19" y="31"/>
                    </a:lnTo>
                    <a:lnTo>
                      <a:pt x="20" y="37"/>
                    </a:lnTo>
                    <a:lnTo>
                      <a:pt x="22" y="41"/>
                    </a:lnTo>
                    <a:lnTo>
                      <a:pt x="30" y="44"/>
                    </a:lnTo>
                    <a:lnTo>
                      <a:pt x="36" y="43"/>
                    </a:lnTo>
                    <a:lnTo>
                      <a:pt x="41" y="40"/>
                    </a:lnTo>
                    <a:lnTo>
                      <a:pt x="48" y="36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9" y="6"/>
                    </a:lnTo>
                    <a:lnTo>
                      <a:pt x="39" y="1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8" y="43"/>
                    </a:lnTo>
                    <a:lnTo>
                      <a:pt x="60" y="44"/>
                    </a:lnTo>
                    <a:lnTo>
                      <a:pt x="65" y="44"/>
                    </a:lnTo>
                    <a:lnTo>
                      <a:pt x="65" y="48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1" y="46"/>
                    </a:lnTo>
                    <a:lnTo>
                      <a:pt x="34" y="48"/>
                    </a:lnTo>
                    <a:lnTo>
                      <a:pt x="27" y="50"/>
                    </a:lnTo>
                    <a:lnTo>
                      <a:pt x="19" y="47"/>
                    </a:lnTo>
                    <a:lnTo>
                      <a:pt x="19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1" name="Freeform 1137"/>
              <p:cNvSpPr>
                <a:spLocks/>
              </p:cNvSpPr>
              <p:nvPr/>
            </p:nvSpPr>
            <p:spPr bwMode="auto">
              <a:xfrm>
                <a:off x="4102" y="1116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4" y="0"/>
                  </a:cxn>
                  <a:cxn ang="0">
                    <a:pos x="29" y="1"/>
                  </a:cxn>
                  <a:cxn ang="0">
                    <a:pos x="34" y="3"/>
                  </a:cxn>
                  <a:cxn ang="0">
                    <a:pos x="36" y="6"/>
                  </a:cxn>
                  <a:cxn ang="0">
                    <a:pos x="36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21" y="6"/>
                  </a:cxn>
                  <a:cxn ang="0">
                    <a:pos x="19" y="4"/>
                  </a:cxn>
                  <a:cxn ang="0">
                    <a:pos x="15" y="6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10" y="13"/>
                  </a:cxn>
                  <a:cxn ang="0">
                    <a:pos x="12" y="19"/>
                  </a:cxn>
                  <a:cxn ang="0">
                    <a:pos x="15" y="20"/>
                  </a:cxn>
                  <a:cxn ang="0">
                    <a:pos x="19" y="21"/>
                  </a:cxn>
                  <a:cxn ang="0">
                    <a:pos x="27" y="21"/>
                  </a:cxn>
                  <a:cxn ang="0">
                    <a:pos x="27" y="26"/>
                  </a:cxn>
                  <a:cxn ang="0">
                    <a:pos x="19" y="26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3"/>
                  </a:cxn>
                  <a:cxn ang="0">
                    <a:pos x="39" y="34"/>
                  </a:cxn>
                  <a:cxn ang="0">
                    <a:pos x="44" y="37"/>
                  </a:cxn>
                  <a:cxn ang="0">
                    <a:pos x="38" y="43"/>
                  </a:cxn>
                  <a:cxn ang="0">
                    <a:pos x="32" y="47"/>
                  </a:cxn>
                  <a:cxn ang="0">
                    <a:pos x="27" y="48"/>
                  </a:cxn>
                  <a:cxn ang="0">
                    <a:pos x="19" y="50"/>
                  </a:cxn>
                  <a:cxn ang="0">
                    <a:pos x="14" y="50"/>
                  </a:cxn>
                  <a:cxn ang="0">
                    <a:pos x="5" y="47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2" y="29"/>
                  </a:cxn>
                  <a:cxn ang="0">
                    <a:pos x="7" y="26"/>
                  </a:cxn>
                  <a:cxn ang="0">
                    <a:pos x="12" y="23"/>
                  </a:cxn>
                  <a:cxn ang="0">
                    <a:pos x="8" y="21"/>
                  </a:cxn>
                  <a:cxn ang="0">
                    <a:pos x="4" y="19"/>
                  </a:cxn>
                  <a:cxn ang="0">
                    <a:pos x="1" y="13"/>
                  </a:cxn>
                  <a:cxn ang="0">
                    <a:pos x="1" y="9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4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6" y="6"/>
                    </a:lnTo>
                    <a:lnTo>
                      <a:pt x="36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12" y="19"/>
                    </a:lnTo>
                    <a:lnTo>
                      <a:pt x="15" y="20"/>
                    </a:lnTo>
                    <a:lnTo>
                      <a:pt x="19" y="21"/>
                    </a:lnTo>
                    <a:lnTo>
                      <a:pt x="27" y="21"/>
                    </a:lnTo>
                    <a:lnTo>
                      <a:pt x="27" y="26"/>
                    </a:lnTo>
                    <a:lnTo>
                      <a:pt x="19" y="26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3"/>
                    </a:lnTo>
                    <a:lnTo>
                      <a:pt x="39" y="34"/>
                    </a:lnTo>
                    <a:lnTo>
                      <a:pt x="44" y="37"/>
                    </a:lnTo>
                    <a:lnTo>
                      <a:pt x="38" y="43"/>
                    </a:lnTo>
                    <a:lnTo>
                      <a:pt x="32" y="47"/>
                    </a:lnTo>
                    <a:lnTo>
                      <a:pt x="27" y="48"/>
                    </a:lnTo>
                    <a:lnTo>
                      <a:pt x="19" y="50"/>
                    </a:lnTo>
                    <a:lnTo>
                      <a:pt x="14" y="50"/>
                    </a:lnTo>
                    <a:lnTo>
                      <a:pt x="5" y="47"/>
                    </a:lnTo>
                    <a:lnTo>
                      <a:pt x="2" y="44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7" y="26"/>
                    </a:lnTo>
                    <a:lnTo>
                      <a:pt x="12" y="23"/>
                    </a:lnTo>
                    <a:lnTo>
                      <a:pt x="8" y="21"/>
                    </a:lnTo>
                    <a:lnTo>
                      <a:pt x="4" y="19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2" name="Freeform 1138"/>
              <p:cNvSpPr>
                <a:spLocks/>
              </p:cNvSpPr>
              <p:nvPr/>
            </p:nvSpPr>
            <p:spPr bwMode="auto">
              <a:xfrm>
                <a:off x="4146" y="1117"/>
                <a:ext cx="38" cy="4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5"/>
                  </a:cxn>
                  <a:cxn ang="0">
                    <a:pos x="21" y="5"/>
                  </a:cxn>
                  <a:cxn ang="0">
                    <a:pos x="21" y="40"/>
                  </a:cxn>
                  <a:cxn ang="0">
                    <a:pos x="22" y="42"/>
                  </a:cxn>
                  <a:cxn ang="0">
                    <a:pos x="25" y="43"/>
                  </a:cxn>
                  <a:cxn ang="0">
                    <a:pos x="31" y="43"/>
                  </a:cxn>
                  <a:cxn ang="0">
                    <a:pos x="34" y="42"/>
                  </a:cxn>
                  <a:cxn ang="0">
                    <a:pos x="38" y="39"/>
                  </a:cxn>
                  <a:cxn ang="0">
                    <a:pos x="38" y="45"/>
                  </a:cxn>
                  <a:cxn ang="0">
                    <a:pos x="31" y="47"/>
                  </a:cxn>
                  <a:cxn ang="0">
                    <a:pos x="25" y="49"/>
                  </a:cxn>
                  <a:cxn ang="0">
                    <a:pos x="21" y="49"/>
                  </a:cxn>
                  <a:cxn ang="0">
                    <a:pos x="15" y="46"/>
                  </a:cxn>
                  <a:cxn ang="0">
                    <a:pos x="12" y="40"/>
                  </a:cxn>
                  <a:cxn ang="0">
                    <a:pos x="12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38" h="49">
                    <a:moveTo>
                      <a:pt x="0" y="0"/>
                    </a:moveTo>
                    <a:lnTo>
                      <a:pt x="36" y="0"/>
                    </a:lnTo>
                    <a:lnTo>
                      <a:pt x="36" y="5"/>
                    </a:lnTo>
                    <a:lnTo>
                      <a:pt x="21" y="5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5" y="43"/>
                    </a:lnTo>
                    <a:lnTo>
                      <a:pt x="31" y="43"/>
                    </a:lnTo>
                    <a:lnTo>
                      <a:pt x="34" y="42"/>
                    </a:lnTo>
                    <a:lnTo>
                      <a:pt x="38" y="39"/>
                    </a:lnTo>
                    <a:lnTo>
                      <a:pt x="38" y="45"/>
                    </a:lnTo>
                    <a:lnTo>
                      <a:pt x="31" y="47"/>
                    </a:lnTo>
                    <a:lnTo>
                      <a:pt x="25" y="49"/>
                    </a:lnTo>
                    <a:lnTo>
                      <a:pt x="21" y="49"/>
                    </a:lnTo>
                    <a:lnTo>
                      <a:pt x="15" y="46"/>
                    </a:lnTo>
                    <a:lnTo>
                      <a:pt x="12" y="40"/>
                    </a:lnTo>
                    <a:lnTo>
                      <a:pt x="1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3" name="Freeform 1139"/>
              <p:cNvSpPr>
                <a:spLocks noEditPoints="1"/>
              </p:cNvSpPr>
              <p:nvPr/>
            </p:nvSpPr>
            <p:spPr bwMode="auto">
              <a:xfrm>
                <a:off x="4190" y="1116"/>
                <a:ext cx="55" cy="50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5" y="7"/>
                  </a:cxn>
                  <a:cxn ang="0">
                    <a:pos x="12" y="11"/>
                  </a:cxn>
                  <a:cxn ang="0">
                    <a:pos x="10" y="14"/>
                  </a:cxn>
                  <a:cxn ang="0">
                    <a:pos x="8" y="19"/>
                  </a:cxn>
                  <a:cxn ang="0">
                    <a:pos x="8" y="24"/>
                  </a:cxn>
                  <a:cxn ang="0">
                    <a:pos x="10" y="31"/>
                  </a:cxn>
                  <a:cxn ang="0">
                    <a:pos x="11" y="37"/>
                  </a:cxn>
                  <a:cxn ang="0">
                    <a:pos x="15" y="41"/>
                  </a:cxn>
                  <a:cxn ang="0">
                    <a:pos x="18" y="43"/>
                  </a:cxn>
                  <a:cxn ang="0">
                    <a:pos x="22" y="44"/>
                  </a:cxn>
                  <a:cxn ang="0">
                    <a:pos x="27" y="43"/>
                  </a:cxn>
                  <a:cxn ang="0">
                    <a:pos x="32" y="41"/>
                  </a:cxn>
                  <a:cxn ang="0">
                    <a:pos x="38" y="37"/>
                  </a:cxn>
                  <a:cxn ang="0">
                    <a:pos x="38" y="19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8" y="6"/>
                  </a:cxn>
                  <a:cxn ang="0">
                    <a:pos x="19" y="6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2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6" y="1"/>
                  </a:cxn>
                  <a:cxn ang="0">
                    <a:pos x="46" y="43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2" y="46"/>
                  </a:cxn>
                  <a:cxn ang="0">
                    <a:pos x="25" y="48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8" y="46"/>
                  </a:cxn>
                  <a:cxn ang="0">
                    <a:pos x="4" y="41"/>
                  </a:cxn>
                  <a:cxn ang="0">
                    <a:pos x="1" y="37"/>
                  </a:cxn>
                  <a:cxn ang="0">
                    <a:pos x="0" y="31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10" y="3"/>
                  </a:cxn>
                  <a:cxn ang="0">
                    <a:pos x="21" y="0"/>
                  </a:cxn>
                </a:cxnLst>
                <a:rect l="0" t="0" r="r" b="b"/>
                <a:pathLst>
                  <a:path w="55" h="50">
                    <a:moveTo>
                      <a:pt x="19" y="6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10" y="14"/>
                    </a:lnTo>
                    <a:lnTo>
                      <a:pt x="8" y="19"/>
                    </a:lnTo>
                    <a:lnTo>
                      <a:pt x="8" y="24"/>
                    </a:lnTo>
                    <a:lnTo>
                      <a:pt x="10" y="31"/>
                    </a:lnTo>
                    <a:lnTo>
                      <a:pt x="11" y="37"/>
                    </a:lnTo>
                    <a:lnTo>
                      <a:pt x="15" y="41"/>
                    </a:lnTo>
                    <a:lnTo>
                      <a:pt x="18" y="43"/>
                    </a:lnTo>
                    <a:lnTo>
                      <a:pt x="22" y="44"/>
                    </a:lnTo>
                    <a:lnTo>
                      <a:pt x="27" y="43"/>
                    </a:lnTo>
                    <a:lnTo>
                      <a:pt x="32" y="41"/>
                    </a:lnTo>
                    <a:lnTo>
                      <a:pt x="38" y="37"/>
                    </a:lnTo>
                    <a:lnTo>
                      <a:pt x="38" y="19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8" y="6"/>
                    </a:lnTo>
                    <a:lnTo>
                      <a:pt x="19" y="6"/>
                    </a:lnTo>
                    <a:close/>
                    <a:moveTo>
                      <a:pt x="21" y="0"/>
                    </a:moveTo>
                    <a:lnTo>
                      <a:pt x="28" y="0"/>
                    </a:lnTo>
                    <a:lnTo>
                      <a:pt x="32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6" y="1"/>
                    </a:lnTo>
                    <a:lnTo>
                      <a:pt x="46" y="43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2" y="46"/>
                    </a:lnTo>
                    <a:lnTo>
                      <a:pt x="25" y="48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8" y="46"/>
                    </a:lnTo>
                    <a:lnTo>
                      <a:pt x="4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4" name="Freeform 1140"/>
              <p:cNvSpPr>
                <a:spLocks noEditPoints="1"/>
              </p:cNvSpPr>
              <p:nvPr/>
            </p:nvSpPr>
            <p:spPr bwMode="auto">
              <a:xfrm>
                <a:off x="4252" y="1108"/>
                <a:ext cx="61" cy="79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34" y="52"/>
                  </a:cxn>
                  <a:cxn ang="0">
                    <a:pos x="40" y="52"/>
                  </a:cxn>
                  <a:cxn ang="0">
                    <a:pos x="44" y="51"/>
                  </a:cxn>
                  <a:cxn ang="0">
                    <a:pos x="48" y="48"/>
                  </a:cxn>
                  <a:cxn ang="0">
                    <a:pos x="50" y="44"/>
                  </a:cxn>
                  <a:cxn ang="0">
                    <a:pos x="51" y="38"/>
                  </a:cxn>
                  <a:cxn ang="0">
                    <a:pos x="51" y="27"/>
                  </a:cxn>
                  <a:cxn ang="0">
                    <a:pos x="50" y="22"/>
                  </a:cxn>
                  <a:cxn ang="0">
                    <a:pos x="47" y="18"/>
                  </a:cxn>
                  <a:cxn ang="0">
                    <a:pos x="44" y="15"/>
                  </a:cxn>
                  <a:cxn ang="0">
                    <a:pos x="40" y="14"/>
                  </a:cxn>
                  <a:cxn ang="0">
                    <a:pos x="34" y="12"/>
                  </a:cxn>
                  <a:cxn ang="0">
                    <a:pos x="27" y="12"/>
                  </a:cxn>
                  <a:cxn ang="0">
                    <a:pos x="21" y="14"/>
                  </a:cxn>
                  <a:cxn ang="0">
                    <a:pos x="17" y="15"/>
                  </a:cxn>
                  <a:cxn ang="0">
                    <a:pos x="13" y="18"/>
                  </a:cxn>
                  <a:cxn ang="0">
                    <a:pos x="11" y="21"/>
                  </a:cxn>
                  <a:cxn ang="0">
                    <a:pos x="10" y="27"/>
                  </a:cxn>
                  <a:cxn ang="0">
                    <a:pos x="10" y="38"/>
                  </a:cxn>
                  <a:cxn ang="0">
                    <a:pos x="11" y="44"/>
                  </a:cxn>
                  <a:cxn ang="0">
                    <a:pos x="13" y="48"/>
                  </a:cxn>
                  <a:cxn ang="0">
                    <a:pos x="17" y="51"/>
                  </a:cxn>
                  <a:cxn ang="0">
                    <a:pos x="21" y="52"/>
                  </a:cxn>
                  <a:cxn ang="0">
                    <a:pos x="27" y="52"/>
                  </a:cxn>
                  <a:cxn ang="0">
                    <a:pos x="27" y="1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34" y="7"/>
                  </a:cxn>
                  <a:cxn ang="0">
                    <a:pos x="48" y="9"/>
                  </a:cxn>
                  <a:cxn ang="0">
                    <a:pos x="58" y="18"/>
                  </a:cxn>
                  <a:cxn ang="0">
                    <a:pos x="61" y="32"/>
                  </a:cxn>
                  <a:cxn ang="0">
                    <a:pos x="60" y="42"/>
                  </a:cxn>
                  <a:cxn ang="0">
                    <a:pos x="55" y="51"/>
                  </a:cxn>
                  <a:cxn ang="0">
                    <a:pos x="48" y="55"/>
                  </a:cxn>
                  <a:cxn ang="0">
                    <a:pos x="45" y="56"/>
                  </a:cxn>
                  <a:cxn ang="0">
                    <a:pos x="40" y="58"/>
                  </a:cxn>
                  <a:cxn ang="0">
                    <a:pos x="34" y="58"/>
                  </a:cxn>
                  <a:cxn ang="0">
                    <a:pos x="34" y="79"/>
                  </a:cxn>
                  <a:cxn ang="0">
                    <a:pos x="27" y="78"/>
                  </a:cxn>
                  <a:cxn ang="0">
                    <a:pos x="27" y="58"/>
                  </a:cxn>
                  <a:cxn ang="0">
                    <a:pos x="21" y="58"/>
                  </a:cxn>
                  <a:cxn ang="0">
                    <a:pos x="16" y="56"/>
                  </a:cxn>
                  <a:cxn ang="0">
                    <a:pos x="13" y="55"/>
                  </a:cxn>
                  <a:cxn ang="0">
                    <a:pos x="6" y="51"/>
                  </a:cxn>
                  <a:cxn ang="0">
                    <a:pos x="1" y="42"/>
                  </a:cxn>
                  <a:cxn ang="0">
                    <a:pos x="0" y="32"/>
                  </a:cxn>
                  <a:cxn ang="0">
                    <a:pos x="1" y="21"/>
                  </a:cxn>
                  <a:cxn ang="0">
                    <a:pos x="7" y="14"/>
                  </a:cxn>
                  <a:cxn ang="0">
                    <a:pos x="16" y="8"/>
                  </a:cxn>
                  <a:cxn ang="0">
                    <a:pos x="27" y="7"/>
                  </a:cxn>
                  <a:cxn ang="0">
                    <a:pos x="27" y="0"/>
                  </a:cxn>
                </a:cxnLst>
                <a:rect l="0" t="0" r="r" b="b"/>
                <a:pathLst>
                  <a:path w="61" h="79">
                    <a:moveTo>
                      <a:pt x="34" y="12"/>
                    </a:moveTo>
                    <a:lnTo>
                      <a:pt x="34" y="52"/>
                    </a:lnTo>
                    <a:lnTo>
                      <a:pt x="40" y="52"/>
                    </a:lnTo>
                    <a:lnTo>
                      <a:pt x="44" y="51"/>
                    </a:lnTo>
                    <a:lnTo>
                      <a:pt x="48" y="48"/>
                    </a:lnTo>
                    <a:lnTo>
                      <a:pt x="50" y="44"/>
                    </a:lnTo>
                    <a:lnTo>
                      <a:pt x="51" y="38"/>
                    </a:lnTo>
                    <a:lnTo>
                      <a:pt x="51" y="27"/>
                    </a:lnTo>
                    <a:lnTo>
                      <a:pt x="50" y="22"/>
                    </a:lnTo>
                    <a:lnTo>
                      <a:pt x="47" y="18"/>
                    </a:lnTo>
                    <a:lnTo>
                      <a:pt x="44" y="15"/>
                    </a:lnTo>
                    <a:lnTo>
                      <a:pt x="40" y="14"/>
                    </a:lnTo>
                    <a:lnTo>
                      <a:pt x="34" y="12"/>
                    </a:lnTo>
                    <a:close/>
                    <a:moveTo>
                      <a:pt x="27" y="12"/>
                    </a:moveTo>
                    <a:lnTo>
                      <a:pt x="21" y="14"/>
                    </a:lnTo>
                    <a:lnTo>
                      <a:pt x="17" y="15"/>
                    </a:lnTo>
                    <a:lnTo>
                      <a:pt x="13" y="18"/>
                    </a:lnTo>
                    <a:lnTo>
                      <a:pt x="11" y="21"/>
                    </a:lnTo>
                    <a:lnTo>
                      <a:pt x="10" y="27"/>
                    </a:lnTo>
                    <a:lnTo>
                      <a:pt x="10" y="38"/>
                    </a:lnTo>
                    <a:lnTo>
                      <a:pt x="11" y="44"/>
                    </a:lnTo>
                    <a:lnTo>
                      <a:pt x="13" y="48"/>
                    </a:lnTo>
                    <a:lnTo>
                      <a:pt x="17" y="51"/>
                    </a:lnTo>
                    <a:lnTo>
                      <a:pt x="21" y="52"/>
                    </a:lnTo>
                    <a:lnTo>
                      <a:pt x="27" y="52"/>
                    </a:lnTo>
                    <a:lnTo>
                      <a:pt x="27" y="12"/>
                    </a:lnTo>
                    <a:close/>
                    <a:moveTo>
                      <a:pt x="27" y="0"/>
                    </a:moveTo>
                    <a:lnTo>
                      <a:pt x="34" y="0"/>
                    </a:lnTo>
                    <a:lnTo>
                      <a:pt x="34" y="7"/>
                    </a:lnTo>
                    <a:lnTo>
                      <a:pt x="48" y="9"/>
                    </a:lnTo>
                    <a:lnTo>
                      <a:pt x="58" y="18"/>
                    </a:lnTo>
                    <a:lnTo>
                      <a:pt x="61" y="32"/>
                    </a:lnTo>
                    <a:lnTo>
                      <a:pt x="60" y="42"/>
                    </a:lnTo>
                    <a:lnTo>
                      <a:pt x="55" y="51"/>
                    </a:lnTo>
                    <a:lnTo>
                      <a:pt x="48" y="55"/>
                    </a:lnTo>
                    <a:lnTo>
                      <a:pt x="45" y="56"/>
                    </a:lnTo>
                    <a:lnTo>
                      <a:pt x="40" y="58"/>
                    </a:lnTo>
                    <a:lnTo>
                      <a:pt x="34" y="58"/>
                    </a:lnTo>
                    <a:lnTo>
                      <a:pt x="34" y="79"/>
                    </a:lnTo>
                    <a:lnTo>
                      <a:pt x="27" y="78"/>
                    </a:lnTo>
                    <a:lnTo>
                      <a:pt x="27" y="58"/>
                    </a:lnTo>
                    <a:lnTo>
                      <a:pt x="21" y="58"/>
                    </a:lnTo>
                    <a:lnTo>
                      <a:pt x="16" y="56"/>
                    </a:lnTo>
                    <a:lnTo>
                      <a:pt x="13" y="55"/>
                    </a:lnTo>
                    <a:lnTo>
                      <a:pt x="6" y="51"/>
                    </a:lnTo>
                    <a:lnTo>
                      <a:pt x="1" y="42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7" y="14"/>
                    </a:lnTo>
                    <a:lnTo>
                      <a:pt x="16" y="8"/>
                    </a:lnTo>
                    <a:lnTo>
                      <a:pt x="27" y="7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5" name="Freeform 1141"/>
              <p:cNvSpPr>
                <a:spLocks noEditPoints="1"/>
              </p:cNvSpPr>
              <p:nvPr/>
            </p:nvSpPr>
            <p:spPr bwMode="auto">
              <a:xfrm>
                <a:off x="4320" y="1115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25"/>
                  </a:cxn>
                  <a:cxn ang="0">
                    <a:pos x="11" y="31"/>
                  </a:cxn>
                  <a:cxn ang="0">
                    <a:pos x="11" y="35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8" y="37"/>
                  </a:cxn>
                  <a:cxn ang="0">
                    <a:pos x="40" y="31"/>
                  </a:cxn>
                  <a:cxn ang="0">
                    <a:pos x="40" y="25"/>
                  </a:cxn>
                  <a:cxn ang="0">
                    <a:pos x="38" y="21"/>
                  </a:cxn>
                  <a:cxn ang="0">
                    <a:pos x="38" y="17"/>
                  </a:cxn>
                  <a:cxn ang="0">
                    <a:pos x="37" y="12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6" y="1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2"/>
                  </a:cxn>
                  <a:cxn ang="0">
                    <a:pos x="48" y="18"/>
                  </a:cxn>
                  <a:cxn ang="0">
                    <a:pos x="50" y="25"/>
                  </a:cxn>
                  <a:cxn ang="0">
                    <a:pos x="47" y="38"/>
                  </a:cxn>
                  <a:cxn ang="0">
                    <a:pos x="38" y="48"/>
                  </a:cxn>
                  <a:cxn ang="0">
                    <a:pos x="26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2" y="15"/>
                  </a:cxn>
                  <a:cxn ang="0">
                    <a:pos x="7" y="7"/>
                  </a:cxn>
                  <a:cxn ang="0">
                    <a:pos x="14" y="1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25"/>
                    </a:lnTo>
                    <a:lnTo>
                      <a:pt x="11" y="31"/>
                    </a:lnTo>
                    <a:lnTo>
                      <a:pt x="11" y="35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8" y="37"/>
                    </a:lnTo>
                    <a:lnTo>
                      <a:pt x="40" y="31"/>
                    </a:lnTo>
                    <a:lnTo>
                      <a:pt x="40" y="25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6" y="1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2"/>
                    </a:lnTo>
                    <a:lnTo>
                      <a:pt x="48" y="18"/>
                    </a:lnTo>
                    <a:lnTo>
                      <a:pt x="50" y="25"/>
                    </a:lnTo>
                    <a:lnTo>
                      <a:pt x="47" y="38"/>
                    </a:lnTo>
                    <a:lnTo>
                      <a:pt x="38" y="48"/>
                    </a:lnTo>
                    <a:lnTo>
                      <a:pt x="26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1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6" name="Freeform 1142"/>
              <p:cNvSpPr>
                <a:spLocks noEditPoints="1"/>
              </p:cNvSpPr>
              <p:nvPr/>
            </p:nvSpPr>
            <p:spPr bwMode="auto">
              <a:xfrm>
                <a:off x="4378" y="1116"/>
                <a:ext cx="49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9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9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1"/>
                    </a:lnTo>
                    <a:lnTo>
                      <a:pt x="49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7" name="Freeform 1143"/>
              <p:cNvSpPr>
                <a:spLocks noEditPoints="1"/>
              </p:cNvSpPr>
              <p:nvPr/>
            </p:nvSpPr>
            <p:spPr bwMode="auto">
              <a:xfrm>
                <a:off x="4435" y="1090"/>
                <a:ext cx="55" cy="76"/>
              </a:xfrm>
              <a:custGeom>
                <a:avLst/>
                <a:gdLst/>
                <a:ahLst/>
                <a:cxnLst>
                  <a:cxn ang="0">
                    <a:pos x="20" y="32"/>
                  </a:cxn>
                  <a:cxn ang="0">
                    <a:pos x="17" y="33"/>
                  </a:cxn>
                  <a:cxn ang="0">
                    <a:pos x="13" y="37"/>
                  </a:cxn>
                  <a:cxn ang="0">
                    <a:pos x="11" y="40"/>
                  </a:cxn>
                  <a:cxn ang="0">
                    <a:pos x="10" y="45"/>
                  </a:cxn>
                  <a:cxn ang="0">
                    <a:pos x="10" y="56"/>
                  </a:cxn>
                  <a:cxn ang="0">
                    <a:pos x="11" y="59"/>
                  </a:cxn>
                  <a:cxn ang="0">
                    <a:pos x="13" y="63"/>
                  </a:cxn>
                  <a:cxn ang="0">
                    <a:pos x="16" y="67"/>
                  </a:cxn>
                  <a:cxn ang="0">
                    <a:pos x="18" y="69"/>
                  </a:cxn>
                  <a:cxn ang="0">
                    <a:pos x="23" y="70"/>
                  </a:cxn>
                  <a:cxn ang="0">
                    <a:pos x="28" y="69"/>
                  </a:cxn>
                  <a:cxn ang="0">
                    <a:pos x="33" y="67"/>
                  </a:cxn>
                  <a:cxn ang="0">
                    <a:pos x="38" y="63"/>
                  </a:cxn>
                  <a:cxn ang="0">
                    <a:pos x="38" y="40"/>
                  </a:cxn>
                  <a:cxn ang="0">
                    <a:pos x="36" y="36"/>
                  </a:cxn>
                  <a:cxn ang="0">
                    <a:pos x="33" y="33"/>
                  </a:cxn>
                  <a:cxn ang="0">
                    <a:pos x="30" y="32"/>
                  </a:cxn>
                  <a:cxn ang="0">
                    <a:pos x="20" y="32"/>
                  </a:cxn>
                  <a:cxn ang="0">
                    <a:pos x="23" y="26"/>
                  </a:cxn>
                  <a:cxn ang="0">
                    <a:pos x="28" y="26"/>
                  </a:cxn>
                  <a:cxn ang="0">
                    <a:pos x="34" y="29"/>
                  </a:cxn>
                  <a:cxn ang="0">
                    <a:pos x="38" y="33"/>
                  </a:cxn>
                  <a:cxn ang="0">
                    <a:pos x="41" y="27"/>
                  </a:cxn>
                  <a:cxn ang="0">
                    <a:pos x="47" y="27"/>
                  </a:cxn>
                  <a:cxn ang="0">
                    <a:pos x="47" y="66"/>
                  </a:cxn>
                  <a:cxn ang="0">
                    <a:pos x="48" y="69"/>
                  </a:cxn>
                  <a:cxn ang="0">
                    <a:pos x="48" y="70"/>
                  </a:cxn>
                  <a:cxn ang="0">
                    <a:pos x="55" y="70"/>
                  </a:cxn>
                  <a:cxn ang="0">
                    <a:pos x="55" y="74"/>
                  </a:cxn>
                  <a:cxn ang="0">
                    <a:pos x="38" y="76"/>
                  </a:cxn>
                  <a:cxn ang="0">
                    <a:pos x="38" y="67"/>
                  </a:cxn>
                  <a:cxn ang="0">
                    <a:pos x="33" y="72"/>
                  </a:cxn>
                  <a:cxn ang="0">
                    <a:pos x="27" y="74"/>
                  </a:cxn>
                  <a:cxn ang="0">
                    <a:pos x="20" y="76"/>
                  </a:cxn>
                  <a:cxn ang="0">
                    <a:pos x="16" y="76"/>
                  </a:cxn>
                  <a:cxn ang="0">
                    <a:pos x="13" y="73"/>
                  </a:cxn>
                  <a:cxn ang="0">
                    <a:pos x="9" y="72"/>
                  </a:cxn>
                  <a:cxn ang="0">
                    <a:pos x="3" y="63"/>
                  </a:cxn>
                  <a:cxn ang="0">
                    <a:pos x="0" y="57"/>
                  </a:cxn>
                  <a:cxn ang="0">
                    <a:pos x="0" y="52"/>
                  </a:cxn>
                  <a:cxn ang="0">
                    <a:pos x="3" y="39"/>
                  </a:cxn>
                  <a:cxn ang="0">
                    <a:pos x="10" y="29"/>
                  </a:cxn>
                  <a:cxn ang="0">
                    <a:pos x="23" y="26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6"/>
                  </a:cxn>
                  <a:cxn ang="0">
                    <a:pos x="31" y="9"/>
                  </a:cxn>
                  <a:cxn ang="0">
                    <a:pos x="26" y="19"/>
                  </a:cxn>
                  <a:cxn ang="0">
                    <a:pos x="23" y="19"/>
                  </a:cxn>
                  <a:cxn ang="0">
                    <a:pos x="23" y="16"/>
                  </a:cxn>
                  <a:cxn ang="0">
                    <a:pos x="24" y="12"/>
                  </a:cxn>
                  <a:cxn ang="0">
                    <a:pos x="24" y="5"/>
                  </a:cxn>
                  <a:cxn ang="0">
                    <a:pos x="26" y="2"/>
                  </a:cxn>
                  <a:cxn ang="0">
                    <a:pos x="27" y="0"/>
                  </a:cxn>
                </a:cxnLst>
                <a:rect l="0" t="0" r="r" b="b"/>
                <a:pathLst>
                  <a:path w="55" h="76">
                    <a:moveTo>
                      <a:pt x="20" y="32"/>
                    </a:moveTo>
                    <a:lnTo>
                      <a:pt x="17" y="33"/>
                    </a:lnTo>
                    <a:lnTo>
                      <a:pt x="13" y="37"/>
                    </a:lnTo>
                    <a:lnTo>
                      <a:pt x="11" y="40"/>
                    </a:lnTo>
                    <a:lnTo>
                      <a:pt x="10" y="45"/>
                    </a:lnTo>
                    <a:lnTo>
                      <a:pt x="10" y="56"/>
                    </a:lnTo>
                    <a:lnTo>
                      <a:pt x="11" y="59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18" y="69"/>
                    </a:lnTo>
                    <a:lnTo>
                      <a:pt x="23" y="70"/>
                    </a:lnTo>
                    <a:lnTo>
                      <a:pt x="28" y="69"/>
                    </a:lnTo>
                    <a:lnTo>
                      <a:pt x="33" y="67"/>
                    </a:lnTo>
                    <a:lnTo>
                      <a:pt x="38" y="63"/>
                    </a:lnTo>
                    <a:lnTo>
                      <a:pt x="38" y="40"/>
                    </a:lnTo>
                    <a:lnTo>
                      <a:pt x="36" y="36"/>
                    </a:lnTo>
                    <a:lnTo>
                      <a:pt x="33" y="33"/>
                    </a:lnTo>
                    <a:lnTo>
                      <a:pt x="30" y="32"/>
                    </a:lnTo>
                    <a:lnTo>
                      <a:pt x="20" y="32"/>
                    </a:lnTo>
                    <a:close/>
                    <a:moveTo>
                      <a:pt x="23" y="26"/>
                    </a:moveTo>
                    <a:lnTo>
                      <a:pt x="28" y="26"/>
                    </a:lnTo>
                    <a:lnTo>
                      <a:pt x="34" y="29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7" y="27"/>
                    </a:lnTo>
                    <a:lnTo>
                      <a:pt x="47" y="66"/>
                    </a:lnTo>
                    <a:lnTo>
                      <a:pt x="48" y="69"/>
                    </a:lnTo>
                    <a:lnTo>
                      <a:pt x="48" y="70"/>
                    </a:lnTo>
                    <a:lnTo>
                      <a:pt x="55" y="70"/>
                    </a:lnTo>
                    <a:lnTo>
                      <a:pt x="55" y="74"/>
                    </a:lnTo>
                    <a:lnTo>
                      <a:pt x="38" y="76"/>
                    </a:lnTo>
                    <a:lnTo>
                      <a:pt x="38" y="67"/>
                    </a:lnTo>
                    <a:lnTo>
                      <a:pt x="33" y="72"/>
                    </a:lnTo>
                    <a:lnTo>
                      <a:pt x="27" y="74"/>
                    </a:lnTo>
                    <a:lnTo>
                      <a:pt x="20" y="76"/>
                    </a:lnTo>
                    <a:lnTo>
                      <a:pt x="16" y="76"/>
                    </a:lnTo>
                    <a:lnTo>
                      <a:pt x="13" y="73"/>
                    </a:lnTo>
                    <a:lnTo>
                      <a:pt x="9" y="72"/>
                    </a:lnTo>
                    <a:lnTo>
                      <a:pt x="3" y="6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3" y="39"/>
                    </a:lnTo>
                    <a:lnTo>
                      <a:pt x="10" y="29"/>
                    </a:lnTo>
                    <a:lnTo>
                      <a:pt x="23" y="26"/>
                    </a:lnTo>
                    <a:close/>
                    <a:moveTo>
                      <a:pt x="27" y="0"/>
                    </a:moveTo>
                    <a:lnTo>
                      <a:pt x="31" y="0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6"/>
                    </a:lnTo>
                    <a:lnTo>
                      <a:pt x="31" y="9"/>
                    </a:lnTo>
                    <a:lnTo>
                      <a:pt x="26" y="19"/>
                    </a:lnTo>
                    <a:lnTo>
                      <a:pt x="23" y="19"/>
                    </a:lnTo>
                    <a:lnTo>
                      <a:pt x="23" y="16"/>
                    </a:lnTo>
                    <a:lnTo>
                      <a:pt x="24" y="12"/>
                    </a:lnTo>
                    <a:lnTo>
                      <a:pt x="24" y="5"/>
                    </a:lnTo>
                    <a:lnTo>
                      <a:pt x="26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8" name="Freeform 1144"/>
              <p:cNvSpPr>
                <a:spLocks/>
              </p:cNvSpPr>
              <p:nvPr/>
            </p:nvSpPr>
            <p:spPr bwMode="auto">
              <a:xfrm>
                <a:off x="4495" y="1116"/>
                <a:ext cx="45" cy="7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2" y="0"/>
                  </a:cxn>
                  <a:cxn ang="0">
                    <a:pos x="38" y="3"/>
                  </a:cxn>
                  <a:cxn ang="0">
                    <a:pos x="42" y="6"/>
                  </a:cxn>
                  <a:cxn ang="0">
                    <a:pos x="45" y="9"/>
                  </a:cxn>
                  <a:cxn ang="0">
                    <a:pos x="45" y="14"/>
                  </a:cxn>
                  <a:cxn ang="0">
                    <a:pos x="44" y="16"/>
                  </a:cxn>
                  <a:cxn ang="0">
                    <a:pos x="41" y="17"/>
                  </a:cxn>
                  <a:cxn ang="0">
                    <a:pos x="38" y="14"/>
                  </a:cxn>
                  <a:cxn ang="0">
                    <a:pos x="37" y="11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25" y="4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24"/>
                  </a:cxn>
                  <a:cxn ang="0">
                    <a:pos x="11" y="29"/>
                  </a:cxn>
                  <a:cxn ang="0">
                    <a:pos x="12" y="31"/>
                  </a:cxn>
                  <a:cxn ang="0">
                    <a:pos x="15" y="34"/>
                  </a:cxn>
                  <a:cxn ang="0">
                    <a:pos x="18" y="36"/>
                  </a:cxn>
                  <a:cxn ang="0">
                    <a:pos x="22" y="37"/>
                  </a:cxn>
                  <a:cxn ang="0">
                    <a:pos x="27" y="40"/>
                  </a:cxn>
                  <a:cxn ang="0">
                    <a:pos x="31" y="41"/>
                  </a:cxn>
                  <a:cxn ang="0">
                    <a:pos x="34" y="43"/>
                  </a:cxn>
                  <a:cxn ang="0">
                    <a:pos x="38" y="46"/>
                  </a:cxn>
                  <a:cxn ang="0">
                    <a:pos x="42" y="50"/>
                  </a:cxn>
                  <a:cxn ang="0">
                    <a:pos x="42" y="54"/>
                  </a:cxn>
                  <a:cxn ang="0">
                    <a:pos x="41" y="60"/>
                  </a:cxn>
                  <a:cxn ang="0">
                    <a:pos x="39" y="64"/>
                  </a:cxn>
                  <a:cxn ang="0">
                    <a:pos x="31" y="70"/>
                  </a:cxn>
                  <a:cxn ang="0">
                    <a:pos x="25" y="71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7" y="68"/>
                  </a:cxn>
                  <a:cxn ang="0">
                    <a:pos x="5" y="67"/>
                  </a:cxn>
                  <a:cxn ang="0">
                    <a:pos x="4" y="64"/>
                  </a:cxn>
                  <a:cxn ang="0">
                    <a:pos x="7" y="61"/>
                  </a:cxn>
                  <a:cxn ang="0">
                    <a:pos x="11" y="61"/>
                  </a:cxn>
                  <a:cxn ang="0">
                    <a:pos x="14" y="63"/>
                  </a:cxn>
                  <a:cxn ang="0">
                    <a:pos x="17" y="66"/>
                  </a:cxn>
                  <a:cxn ang="0">
                    <a:pos x="24" y="66"/>
                  </a:cxn>
                  <a:cxn ang="0">
                    <a:pos x="28" y="64"/>
                  </a:cxn>
                  <a:cxn ang="0">
                    <a:pos x="31" y="63"/>
                  </a:cxn>
                  <a:cxn ang="0">
                    <a:pos x="32" y="60"/>
                  </a:cxn>
                  <a:cxn ang="0">
                    <a:pos x="32" y="53"/>
                  </a:cxn>
                  <a:cxn ang="0">
                    <a:pos x="29" y="51"/>
                  </a:cxn>
                  <a:cxn ang="0">
                    <a:pos x="21" y="46"/>
                  </a:cxn>
                  <a:cxn ang="0">
                    <a:pos x="17" y="44"/>
                  </a:cxn>
                  <a:cxn ang="0">
                    <a:pos x="15" y="43"/>
                  </a:cxn>
                  <a:cxn ang="0">
                    <a:pos x="14" y="43"/>
                  </a:cxn>
                  <a:cxn ang="0">
                    <a:pos x="8" y="38"/>
                  </a:cxn>
                  <a:cxn ang="0">
                    <a:pos x="4" y="36"/>
                  </a:cxn>
                  <a:cxn ang="0">
                    <a:pos x="1" y="30"/>
                  </a:cxn>
                  <a:cxn ang="0">
                    <a:pos x="0" y="26"/>
                  </a:cxn>
                  <a:cxn ang="0">
                    <a:pos x="4" y="11"/>
                  </a:cxn>
                  <a:cxn ang="0">
                    <a:pos x="12" y="3"/>
                  </a:cxn>
                  <a:cxn ang="0">
                    <a:pos x="25" y="0"/>
                  </a:cxn>
                </a:cxnLst>
                <a:rect l="0" t="0" r="r" b="b"/>
                <a:pathLst>
                  <a:path w="45" h="71">
                    <a:moveTo>
                      <a:pt x="25" y="0"/>
                    </a:moveTo>
                    <a:lnTo>
                      <a:pt x="32" y="0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5" y="9"/>
                    </a:lnTo>
                    <a:lnTo>
                      <a:pt x="45" y="14"/>
                    </a:lnTo>
                    <a:lnTo>
                      <a:pt x="44" y="16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7" y="11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1" y="29"/>
                    </a:lnTo>
                    <a:lnTo>
                      <a:pt x="12" y="31"/>
                    </a:lnTo>
                    <a:lnTo>
                      <a:pt x="15" y="34"/>
                    </a:lnTo>
                    <a:lnTo>
                      <a:pt x="18" y="36"/>
                    </a:lnTo>
                    <a:lnTo>
                      <a:pt x="22" y="37"/>
                    </a:lnTo>
                    <a:lnTo>
                      <a:pt x="27" y="40"/>
                    </a:lnTo>
                    <a:lnTo>
                      <a:pt x="31" y="41"/>
                    </a:lnTo>
                    <a:lnTo>
                      <a:pt x="34" y="43"/>
                    </a:lnTo>
                    <a:lnTo>
                      <a:pt x="38" y="46"/>
                    </a:lnTo>
                    <a:lnTo>
                      <a:pt x="42" y="50"/>
                    </a:lnTo>
                    <a:lnTo>
                      <a:pt x="42" y="54"/>
                    </a:lnTo>
                    <a:lnTo>
                      <a:pt x="41" y="60"/>
                    </a:lnTo>
                    <a:lnTo>
                      <a:pt x="39" y="64"/>
                    </a:lnTo>
                    <a:lnTo>
                      <a:pt x="31" y="70"/>
                    </a:lnTo>
                    <a:lnTo>
                      <a:pt x="25" y="71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7" y="68"/>
                    </a:lnTo>
                    <a:lnTo>
                      <a:pt x="5" y="67"/>
                    </a:lnTo>
                    <a:lnTo>
                      <a:pt x="4" y="64"/>
                    </a:lnTo>
                    <a:lnTo>
                      <a:pt x="7" y="61"/>
                    </a:lnTo>
                    <a:lnTo>
                      <a:pt x="11" y="61"/>
                    </a:lnTo>
                    <a:lnTo>
                      <a:pt x="14" y="63"/>
                    </a:lnTo>
                    <a:lnTo>
                      <a:pt x="17" y="66"/>
                    </a:lnTo>
                    <a:lnTo>
                      <a:pt x="24" y="66"/>
                    </a:lnTo>
                    <a:lnTo>
                      <a:pt x="28" y="64"/>
                    </a:lnTo>
                    <a:lnTo>
                      <a:pt x="31" y="63"/>
                    </a:lnTo>
                    <a:lnTo>
                      <a:pt x="32" y="60"/>
                    </a:lnTo>
                    <a:lnTo>
                      <a:pt x="32" y="53"/>
                    </a:lnTo>
                    <a:lnTo>
                      <a:pt x="29" y="51"/>
                    </a:lnTo>
                    <a:lnTo>
                      <a:pt x="21" y="46"/>
                    </a:lnTo>
                    <a:lnTo>
                      <a:pt x="17" y="44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8" y="38"/>
                    </a:lnTo>
                    <a:lnTo>
                      <a:pt x="4" y="36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4" y="11"/>
                    </a:lnTo>
                    <a:lnTo>
                      <a:pt x="12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09" name="Freeform 1145"/>
              <p:cNvSpPr>
                <a:spLocks noEditPoints="1"/>
              </p:cNvSpPr>
              <p:nvPr/>
            </p:nvSpPr>
            <p:spPr bwMode="auto">
              <a:xfrm>
                <a:off x="4578" y="1116"/>
                <a:ext cx="5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2" y="14"/>
                  </a:cxn>
                  <a:cxn ang="0">
                    <a:pos x="9" y="19"/>
                  </a:cxn>
                  <a:cxn ang="0">
                    <a:pos x="9" y="24"/>
                  </a:cxn>
                  <a:cxn ang="0">
                    <a:pos x="10" y="30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3"/>
                  </a:cxn>
                  <a:cxn ang="0">
                    <a:pos x="23" y="44"/>
                  </a:cxn>
                  <a:cxn ang="0">
                    <a:pos x="29" y="43"/>
                  </a:cxn>
                  <a:cxn ang="0">
                    <a:pos x="33" y="41"/>
                  </a:cxn>
                  <a:cxn ang="0">
                    <a:pos x="39" y="37"/>
                  </a:cxn>
                  <a:cxn ang="0">
                    <a:pos x="39" y="19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9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7"/>
                  </a:cxn>
                  <a:cxn ang="0">
                    <a:pos x="42" y="1"/>
                  </a:cxn>
                  <a:cxn ang="0">
                    <a:pos x="47" y="1"/>
                  </a:cxn>
                  <a:cxn ang="0">
                    <a:pos x="47" y="43"/>
                  </a:cxn>
                  <a:cxn ang="0">
                    <a:pos x="49" y="44"/>
                  </a:cxn>
                  <a:cxn ang="0">
                    <a:pos x="56" y="44"/>
                  </a:cxn>
                  <a:cxn ang="0">
                    <a:pos x="56" y="48"/>
                  </a:cxn>
                  <a:cxn ang="0">
                    <a:pos x="39" y="50"/>
                  </a:cxn>
                  <a:cxn ang="0">
                    <a:pos x="39" y="41"/>
                  </a:cxn>
                  <a:cxn ang="0">
                    <a:pos x="33" y="46"/>
                  </a:cxn>
                  <a:cxn ang="0">
                    <a:pos x="26" y="48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2" y="47"/>
                  </a:cxn>
                  <a:cxn ang="0">
                    <a:pos x="9" y="46"/>
                  </a:cxn>
                  <a:cxn ang="0">
                    <a:pos x="6" y="41"/>
                  </a:cxn>
                  <a:cxn ang="0">
                    <a:pos x="2" y="37"/>
                  </a:cxn>
                  <a:cxn ang="0">
                    <a:pos x="0" y="31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0" y="3"/>
                  </a:cxn>
                  <a:cxn ang="0">
                    <a:pos x="23" y="0"/>
                  </a:cxn>
                </a:cxnLst>
                <a:rect l="0" t="0" r="r" b="b"/>
                <a:pathLst>
                  <a:path w="56" h="50">
                    <a:moveTo>
                      <a:pt x="20" y="6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2" y="14"/>
                    </a:lnTo>
                    <a:lnTo>
                      <a:pt x="9" y="19"/>
                    </a:lnTo>
                    <a:lnTo>
                      <a:pt x="9" y="24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3" y="44"/>
                    </a:lnTo>
                    <a:lnTo>
                      <a:pt x="29" y="43"/>
                    </a:lnTo>
                    <a:lnTo>
                      <a:pt x="33" y="41"/>
                    </a:lnTo>
                    <a:lnTo>
                      <a:pt x="39" y="37"/>
                    </a:lnTo>
                    <a:lnTo>
                      <a:pt x="39" y="19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9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7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43"/>
                    </a:lnTo>
                    <a:lnTo>
                      <a:pt x="49" y="44"/>
                    </a:lnTo>
                    <a:lnTo>
                      <a:pt x="56" y="44"/>
                    </a:lnTo>
                    <a:lnTo>
                      <a:pt x="56" y="48"/>
                    </a:lnTo>
                    <a:lnTo>
                      <a:pt x="39" y="50"/>
                    </a:lnTo>
                    <a:lnTo>
                      <a:pt x="39" y="41"/>
                    </a:lnTo>
                    <a:lnTo>
                      <a:pt x="33" y="46"/>
                    </a:lnTo>
                    <a:lnTo>
                      <a:pt x="26" y="48"/>
                    </a:lnTo>
                    <a:lnTo>
                      <a:pt x="20" y="50"/>
                    </a:lnTo>
                    <a:lnTo>
                      <a:pt x="16" y="50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2" y="37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0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10" name="Freeform 1146"/>
              <p:cNvSpPr>
                <a:spLocks noEditPoints="1"/>
              </p:cNvSpPr>
              <p:nvPr/>
            </p:nvSpPr>
            <p:spPr bwMode="auto">
              <a:xfrm>
                <a:off x="4642" y="1116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4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11" name="Freeform 1147"/>
              <p:cNvSpPr>
                <a:spLocks/>
              </p:cNvSpPr>
              <p:nvPr/>
            </p:nvSpPr>
            <p:spPr bwMode="auto">
              <a:xfrm>
                <a:off x="4696" y="1116"/>
                <a:ext cx="53" cy="7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30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4" y="70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3"/>
                  </a:cxn>
                  <a:cxn ang="0">
                    <a:pos x="16" y="64"/>
                  </a:cxn>
                  <a:cxn ang="0">
                    <a:pos x="17" y="66"/>
                  </a:cxn>
                  <a:cxn ang="0">
                    <a:pos x="20" y="66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4" y="66"/>
                  </a:cxn>
                  <a:cxn ang="0">
                    <a:pos x="7" y="63"/>
                  </a:cxn>
                  <a:cxn ang="0">
                    <a:pos x="10" y="61"/>
                  </a:cxn>
                  <a:cxn ang="0">
                    <a:pos x="13" y="57"/>
                  </a:cxn>
                  <a:cxn ang="0">
                    <a:pos x="24" y="33"/>
                  </a:cxn>
                  <a:cxn ang="0">
                    <a:pos x="11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6" y="0"/>
                  </a:cxn>
                </a:cxnLst>
                <a:rect l="0" t="0" r="r" b="b"/>
                <a:pathLst>
                  <a:path w="53" h="70">
                    <a:moveTo>
                      <a:pt x="16" y="0"/>
                    </a:moveTo>
                    <a:lnTo>
                      <a:pt x="30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7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4" y="66"/>
                    </a:lnTo>
                    <a:lnTo>
                      <a:pt x="7" y="63"/>
                    </a:lnTo>
                    <a:lnTo>
                      <a:pt x="10" y="61"/>
                    </a:lnTo>
                    <a:lnTo>
                      <a:pt x="13" y="57"/>
                    </a:lnTo>
                    <a:lnTo>
                      <a:pt x="24" y="33"/>
                    </a:lnTo>
                    <a:lnTo>
                      <a:pt x="11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12" name="Freeform 1148"/>
              <p:cNvSpPr>
                <a:spLocks/>
              </p:cNvSpPr>
              <p:nvPr/>
            </p:nvSpPr>
            <p:spPr bwMode="auto">
              <a:xfrm>
                <a:off x="4756" y="1116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1" y="1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8" y="9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2" y="13"/>
                  </a:cxn>
                  <a:cxn ang="0">
                    <a:pos x="30" y="11"/>
                  </a:cxn>
                  <a:cxn ang="0">
                    <a:pos x="27" y="9"/>
                  </a:cxn>
                  <a:cxn ang="0">
                    <a:pos x="24" y="7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9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6"/>
                  </a:cxn>
                  <a:cxn ang="0">
                    <a:pos x="21" y="26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3" y="41"/>
                  </a:cxn>
                  <a:cxn ang="0">
                    <a:pos x="18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7" y="47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1" y="31"/>
                  </a:cxn>
                  <a:cxn ang="0">
                    <a:pos x="4" y="29"/>
                  </a:cxn>
                  <a:cxn ang="0">
                    <a:pos x="8" y="26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4" y="19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8" y="9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2" y="13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6"/>
                    </a:lnTo>
                    <a:lnTo>
                      <a:pt x="21" y="26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3" y="41"/>
                    </a:lnTo>
                    <a:lnTo>
                      <a:pt x="18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7" y="47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8" y="26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4" y="19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13" name="Freeform 1149"/>
              <p:cNvSpPr>
                <a:spLocks noEditPoints="1"/>
              </p:cNvSpPr>
              <p:nvPr/>
            </p:nvSpPr>
            <p:spPr bwMode="auto">
              <a:xfrm>
                <a:off x="4804" y="1090"/>
                <a:ext cx="26" cy="76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6" y="26"/>
                  </a:cxn>
                  <a:cxn ang="0">
                    <a:pos x="16" y="64"/>
                  </a:cxn>
                  <a:cxn ang="0">
                    <a:pos x="17" y="66"/>
                  </a:cxn>
                  <a:cxn ang="0">
                    <a:pos x="17" y="69"/>
                  </a:cxn>
                  <a:cxn ang="0">
                    <a:pos x="18" y="70"/>
                  </a:cxn>
                  <a:cxn ang="0">
                    <a:pos x="23" y="70"/>
                  </a:cxn>
                  <a:cxn ang="0">
                    <a:pos x="26" y="69"/>
                  </a:cxn>
                  <a:cxn ang="0">
                    <a:pos x="26" y="73"/>
                  </a:cxn>
                  <a:cxn ang="0">
                    <a:pos x="23" y="76"/>
                  </a:cxn>
                  <a:cxn ang="0">
                    <a:pos x="18" y="76"/>
                  </a:cxn>
                  <a:cxn ang="0">
                    <a:pos x="10" y="73"/>
                  </a:cxn>
                  <a:cxn ang="0">
                    <a:pos x="8" y="70"/>
                  </a:cxn>
                  <a:cxn ang="0">
                    <a:pos x="8" y="35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6" y="29"/>
                  </a:cxn>
                  <a:cxn ang="0">
                    <a:pos x="13" y="26"/>
                  </a:cxn>
                  <a:cxn ang="0">
                    <a:pos x="13" y="0"/>
                  </a:cxn>
                  <a:cxn ang="0">
                    <a:pos x="18" y="0"/>
                  </a:cxn>
                  <a:cxn ang="0">
                    <a:pos x="18" y="2"/>
                  </a:cxn>
                  <a:cxn ang="0">
                    <a:pos x="20" y="3"/>
                  </a:cxn>
                  <a:cxn ang="0">
                    <a:pos x="18" y="5"/>
                  </a:cxn>
                  <a:cxn ang="0">
                    <a:pos x="18" y="6"/>
                  </a:cxn>
                  <a:cxn ang="0">
                    <a:pos x="17" y="9"/>
                  </a:cxn>
                  <a:cxn ang="0">
                    <a:pos x="11" y="19"/>
                  </a:cxn>
                  <a:cxn ang="0">
                    <a:pos x="10" y="19"/>
                  </a:cxn>
                  <a:cxn ang="0">
                    <a:pos x="10" y="5"/>
                  </a:cxn>
                  <a:cxn ang="0">
                    <a:pos x="11" y="2"/>
                  </a:cxn>
                  <a:cxn ang="0">
                    <a:pos x="13" y="0"/>
                  </a:cxn>
                </a:cxnLst>
                <a:rect l="0" t="0" r="r" b="b"/>
                <a:pathLst>
                  <a:path w="26" h="76">
                    <a:moveTo>
                      <a:pt x="13" y="26"/>
                    </a:moveTo>
                    <a:lnTo>
                      <a:pt x="16" y="26"/>
                    </a:lnTo>
                    <a:lnTo>
                      <a:pt x="16" y="64"/>
                    </a:lnTo>
                    <a:lnTo>
                      <a:pt x="17" y="66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23" y="70"/>
                    </a:lnTo>
                    <a:lnTo>
                      <a:pt x="26" y="69"/>
                    </a:lnTo>
                    <a:lnTo>
                      <a:pt x="26" y="73"/>
                    </a:lnTo>
                    <a:lnTo>
                      <a:pt x="23" y="76"/>
                    </a:lnTo>
                    <a:lnTo>
                      <a:pt x="18" y="76"/>
                    </a:lnTo>
                    <a:lnTo>
                      <a:pt x="10" y="73"/>
                    </a:lnTo>
                    <a:lnTo>
                      <a:pt x="8" y="70"/>
                    </a:lnTo>
                    <a:lnTo>
                      <a:pt x="8" y="35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6" y="29"/>
                    </a:lnTo>
                    <a:lnTo>
                      <a:pt x="13" y="26"/>
                    </a:lnTo>
                    <a:close/>
                    <a:moveTo>
                      <a:pt x="13" y="0"/>
                    </a:moveTo>
                    <a:lnTo>
                      <a:pt x="18" y="0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10" y="5"/>
                    </a:lnTo>
                    <a:lnTo>
                      <a:pt x="11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14" name="Freeform 1150"/>
              <p:cNvSpPr>
                <a:spLocks noEditPoints="1"/>
              </p:cNvSpPr>
              <p:nvPr/>
            </p:nvSpPr>
            <p:spPr bwMode="auto">
              <a:xfrm>
                <a:off x="4835" y="1115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2" y="15"/>
                  </a:cxn>
                  <a:cxn ang="0">
                    <a:pos x="10" y="20"/>
                  </a:cxn>
                  <a:cxn ang="0">
                    <a:pos x="10" y="25"/>
                  </a:cxn>
                  <a:cxn ang="0">
                    <a:pos x="12" y="31"/>
                  </a:cxn>
                  <a:cxn ang="0">
                    <a:pos x="12" y="35"/>
                  </a:cxn>
                  <a:cxn ang="0">
                    <a:pos x="14" y="39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17"/>
                  </a:cxn>
                  <a:cxn ang="0">
                    <a:pos x="37" y="12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1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2"/>
                  </a:cxn>
                  <a:cxn ang="0">
                    <a:pos x="48" y="18"/>
                  </a:cxn>
                  <a:cxn ang="0">
                    <a:pos x="50" y="25"/>
                  </a:cxn>
                  <a:cxn ang="0">
                    <a:pos x="47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2" y="2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2" y="15"/>
                    </a:lnTo>
                    <a:lnTo>
                      <a:pt x="10" y="20"/>
                    </a:lnTo>
                    <a:lnTo>
                      <a:pt x="10" y="25"/>
                    </a:lnTo>
                    <a:lnTo>
                      <a:pt x="12" y="31"/>
                    </a:lnTo>
                    <a:lnTo>
                      <a:pt x="12" y="35"/>
                    </a:lnTo>
                    <a:lnTo>
                      <a:pt x="14" y="39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17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6" y="1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2"/>
                    </a:lnTo>
                    <a:lnTo>
                      <a:pt x="48" y="18"/>
                    </a:lnTo>
                    <a:lnTo>
                      <a:pt x="50" y="25"/>
                    </a:lnTo>
                    <a:lnTo>
                      <a:pt x="47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2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15" name="Freeform 1151"/>
              <p:cNvSpPr>
                <a:spLocks/>
              </p:cNvSpPr>
              <p:nvPr/>
            </p:nvSpPr>
            <p:spPr bwMode="auto">
              <a:xfrm>
                <a:off x="4888" y="1116"/>
                <a:ext cx="54" cy="5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1"/>
                  </a:cxn>
                  <a:cxn ang="0">
                    <a:pos x="20" y="36"/>
                  </a:cxn>
                  <a:cxn ang="0">
                    <a:pos x="21" y="38"/>
                  </a:cxn>
                  <a:cxn ang="0">
                    <a:pos x="24" y="41"/>
                  </a:cxn>
                  <a:cxn ang="0">
                    <a:pos x="28" y="43"/>
                  </a:cxn>
                  <a:cxn ang="0">
                    <a:pos x="37" y="43"/>
                  </a:cxn>
                  <a:cxn ang="0">
                    <a:pos x="42" y="40"/>
                  </a:cxn>
                  <a:cxn ang="0">
                    <a:pos x="45" y="34"/>
                  </a:cxn>
                  <a:cxn ang="0">
                    <a:pos x="45" y="9"/>
                  </a:cxn>
                  <a:cxn ang="0">
                    <a:pos x="42" y="6"/>
                  </a:cxn>
                  <a:cxn ang="0">
                    <a:pos x="35" y="6"/>
                  </a:cxn>
                  <a:cxn ang="0">
                    <a:pos x="35" y="1"/>
                  </a:cxn>
                  <a:cxn ang="0">
                    <a:pos x="54" y="0"/>
                  </a:cxn>
                  <a:cxn ang="0">
                    <a:pos x="54" y="33"/>
                  </a:cxn>
                  <a:cxn ang="0">
                    <a:pos x="52" y="36"/>
                  </a:cxn>
                  <a:cxn ang="0">
                    <a:pos x="51" y="41"/>
                  </a:cxn>
                  <a:cxn ang="0">
                    <a:pos x="48" y="44"/>
                  </a:cxn>
                  <a:cxn ang="0">
                    <a:pos x="44" y="47"/>
                  </a:cxn>
                  <a:cxn ang="0">
                    <a:pos x="38" y="50"/>
                  </a:cxn>
                  <a:cxn ang="0">
                    <a:pos x="27" y="50"/>
                  </a:cxn>
                  <a:cxn ang="0">
                    <a:pos x="21" y="48"/>
                  </a:cxn>
                  <a:cxn ang="0">
                    <a:pos x="17" y="46"/>
                  </a:cxn>
                  <a:cxn ang="0">
                    <a:pos x="14" y="43"/>
                  </a:cxn>
                  <a:cxn ang="0">
                    <a:pos x="12" y="38"/>
                  </a:cxn>
                  <a:cxn ang="0">
                    <a:pos x="11" y="36"/>
                  </a:cxn>
                  <a:cxn ang="0">
                    <a:pos x="10" y="30"/>
                  </a:cxn>
                  <a:cxn ang="0">
                    <a:pos x="10" y="9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54" h="50">
                    <a:moveTo>
                      <a:pt x="18" y="0"/>
                    </a:moveTo>
                    <a:lnTo>
                      <a:pt x="18" y="31"/>
                    </a:lnTo>
                    <a:lnTo>
                      <a:pt x="20" y="36"/>
                    </a:lnTo>
                    <a:lnTo>
                      <a:pt x="21" y="38"/>
                    </a:lnTo>
                    <a:lnTo>
                      <a:pt x="24" y="41"/>
                    </a:lnTo>
                    <a:lnTo>
                      <a:pt x="28" y="43"/>
                    </a:lnTo>
                    <a:lnTo>
                      <a:pt x="37" y="43"/>
                    </a:lnTo>
                    <a:lnTo>
                      <a:pt x="42" y="40"/>
                    </a:lnTo>
                    <a:lnTo>
                      <a:pt x="45" y="34"/>
                    </a:lnTo>
                    <a:lnTo>
                      <a:pt x="45" y="9"/>
                    </a:lnTo>
                    <a:lnTo>
                      <a:pt x="42" y="6"/>
                    </a:lnTo>
                    <a:lnTo>
                      <a:pt x="35" y="6"/>
                    </a:lnTo>
                    <a:lnTo>
                      <a:pt x="35" y="1"/>
                    </a:lnTo>
                    <a:lnTo>
                      <a:pt x="54" y="0"/>
                    </a:lnTo>
                    <a:lnTo>
                      <a:pt x="54" y="33"/>
                    </a:lnTo>
                    <a:lnTo>
                      <a:pt x="52" y="36"/>
                    </a:lnTo>
                    <a:lnTo>
                      <a:pt x="51" y="41"/>
                    </a:lnTo>
                    <a:lnTo>
                      <a:pt x="48" y="44"/>
                    </a:lnTo>
                    <a:lnTo>
                      <a:pt x="44" y="47"/>
                    </a:lnTo>
                    <a:lnTo>
                      <a:pt x="38" y="50"/>
                    </a:lnTo>
                    <a:lnTo>
                      <a:pt x="27" y="50"/>
                    </a:lnTo>
                    <a:lnTo>
                      <a:pt x="21" y="48"/>
                    </a:lnTo>
                    <a:lnTo>
                      <a:pt x="17" y="46"/>
                    </a:lnTo>
                    <a:lnTo>
                      <a:pt x="14" y="43"/>
                    </a:lnTo>
                    <a:lnTo>
                      <a:pt x="12" y="38"/>
                    </a:lnTo>
                    <a:lnTo>
                      <a:pt x="11" y="36"/>
                    </a:lnTo>
                    <a:lnTo>
                      <a:pt x="10" y="30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416" name="Picture 1152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5407" y="1072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17" name="Picture 1153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5407" y="1072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18" name="Picture 1154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790" y="1203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19" name="Picture 1155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90" y="1203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20" name="Picture 1156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785" y="1210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21" name="Picture 1157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785" y="1210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422" name="Freeform 1158"/>
              <p:cNvSpPr>
                <a:spLocks noEditPoints="1"/>
              </p:cNvSpPr>
              <p:nvPr/>
            </p:nvSpPr>
            <p:spPr bwMode="auto">
              <a:xfrm>
                <a:off x="876" y="1253"/>
                <a:ext cx="57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2" y="27"/>
                  </a:cxn>
                  <a:cxn ang="0">
                    <a:pos x="14" y="31"/>
                  </a:cxn>
                  <a:cxn ang="0">
                    <a:pos x="12" y="37"/>
                  </a:cxn>
                  <a:cxn ang="0">
                    <a:pos x="12" y="39"/>
                  </a:cxn>
                  <a:cxn ang="0">
                    <a:pos x="17" y="45"/>
                  </a:cxn>
                  <a:cxn ang="0">
                    <a:pos x="24" y="45"/>
                  </a:cxn>
                  <a:cxn ang="0">
                    <a:pos x="30" y="42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2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4" y="42"/>
                  </a:cxn>
                  <a:cxn ang="0">
                    <a:pos x="47" y="45"/>
                  </a:cxn>
                  <a:cxn ang="0">
                    <a:pos x="53" y="45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4" y="48"/>
                  </a:cxn>
                  <a:cxn ang="0">
                    <a:pos x="46" y="51"/>
                  </a:cxn>
                  <a:cxn ang="0">
                    <a:pos x="43" y="49"/>
                  </a:cxn>
                  <a:cxn ang="0">
                    <a:pos x="39" y="48"/>
                  </a:cxn>
                  <a:cxn ang="0">
                    <a:pos x="36" y="45"/>
                  </a:cxn>
                  <a:cxn ang="0">
                    <a:pos x="34" y="42"/>
                  </a:cxn>
                  <a:cxn ang="0">
                    <a:pos x="29" y="47"/>
                  </a:cxn>
                  <a:cxn ang="0">
                    <a:pos x="23" y="49"/>
                  </a:cxn>
                  <a:cxn ang="0">
                    <a:pos x="16" y="51"/>
                  </a:cxn>
                  <a:cxn ang="0">
                    <a:pos x="7" y="48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2" y="34"/>
                  </a:cxn>
                  <a:cxn ang="0">
                    <a:pos x="3" y="31"/>
                  </a:cxn>
                  <a:cxn ang="0">
                    <a:pos x="12" y="25"/>
                  </a:cxn>
                  <a:cxn ang="0">
                    <a:pos x="17" y="24"/>
                  </a:cxn>
                  <a:cxn ang="0">
                    <a:pos x="22" y="22"/>
                  </a:cxn>
                  <a:cxn ang="0">
                    <a:pos x="27" y="22"/>
                  </a:cxn>
                  <a:cxn ang="0">
                    <a:pos x="34" y="21"/>
                  </a:cxn>
                  <a:cxn ang="0">
                    <a:pos x="34" y="8"/>
                  </a:cxn>
                  <a:cxn ang="0">
                    <a:pos x="31" y="5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17" y="5"/>
                  </a:cxn>
                  <a:cxn ang="0">
                    <a:pos x="14" y="5"/>
                  </a:cxn>
                  <a:cxn ang="0">
                    <a:pos x="13" y="7"/>
                  </a:cxn>
                  <a:cxn ang="0">
                    <a:pos x="13" y="14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5" y="15"/>
                  </a:cxn>
                  <a:cxn ang="0">
                    <a:pos x="3" y="12"/>
                  </a:cxn>
                  <a:cxn ang="0">
                    <a:pos x="5" y="8"/>
                  </a:cxn>
                  <a:cxn ang="0">
                    <a:pos x="7" y="5"/>
                  </a:cxn>
                  <a:cxn ang="0">
                    <a:pos x="12" y="2"/>
                  </a:cxn>
                  <a:cxn ang="0">
                    <a:pos x="19" y="1"/>
                  </a:cxn>
                  <a:cxn ang="0">
                    <a:pos x="24" y="0"/>
                  </a:cxn>
                </a:cxnLst>
                <a:rect l="0" t="0" r="r" b="b"/>
                <a:pathLst>
                  <a:path w="57" h="51">
                    <a:moveTo>
                      <a:pt x="34" y="24"/>
                    </a:moveTo>
                    <a:lnTo>
                      <a:pt x="22" y="27"/>
                    </a:lnTo>
                    <a:lnTo>
                      <a:pt x="14" y="31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17" y="45"/>
                    </a:lnTo>
                    <a:lnTo>
                      <a:pt x="24" y="45"/>
                    </a:lnTo>
                    <a:lnTo>
                      <a:pt x="30" y="42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2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4" y="42"/>
                    </a:lnTo>
                    <a:lnTo>
                      <a:pt x="47" y="45"/>
                    </a:lnTo>
                    <a:lnTo>
                      <a:pt x="53" y="45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4" y="48"/>
                    </a:lnTo>
                    <a:lnTo>
                      <a:pt x="46" y="51"/>
                    </a:lnTo>
                    <a:lnTo>
                      <a:pt x="43" y="49"/>
                    </a:lnTo>
                    <a:lnTo>
                      <a:pt x="39" y="48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29" y="47"/>
                    </a:lnTo>
                    <a:lnTo>
                      <a:pt x="23" y="49"/>
                    </a:lnTo>
                    <a:lnTo>
                      <a:pt x="16" y="51"/>
                    </a:lnTo>
                    <a:lnTo>
                      <a:pt x="7" y="48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2" y="34"/>
                    </a:lnTo>
                    <a:lnTo>
                      <a:pt x="3" y="31"/>
                    </a:lnTo>
                    <a:lnTo>
                      <a:pt x="12" y="25"/>
                    </a:lnTo>
                    <a:lnTo>
                      <a:pt x="17" y="24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4" y="21"/>
                    </a:lnTo>
                    <a:lnTo>
                      <a:pt x="34" y="8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3" y="14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5" y="15"/>
                    </a:lnTo>
                    <a:lnTo>
                      <a:pt x="3" y="12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2" y="2"/>
                    </a:lnTo>
                    <a:lnTo>
                      <a:pt x="19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23" name="Freeform 1159"/>
              <p:cNvSpPr>
                <a:spLocks noEditPoints="1"/>
              </p:cNvSpPr>
              <p:nvPr/>
            </p:nvSpPr>
            <p:spPr bwMode="auto">
              <a:xfrm>
                <a:off x="934" y="1253"/>
                <a:ext cx="57" cy="7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7" y="5"/>
                  </a:cxn>
                  <a:cxn ang="0">
                    <a:pos x="23" y="8"/>
                  </a:cxn>
                  <a:cxn ang="0">
                    <a:pos x="19" y="12"/>
                  </a:cxn>
                  <a:cxn ang="0">
                    <a:pos x="19" y="41"/>
                  </a:cxn>
                  <a:cxn ang="0">
                    <a:pos x="22" y="44"/>
                  </a:cxn>
                  <a:cxn ang="0">
                    <a:pos x="26" y="45"/>
                  </a:cxn>
                  <a:cxn ang="0">
                    <a:pos x="36" y="45"/>
                  </a:cxn>
                  <a:cxn ang="0">
                    <a:pos x="40" y="42"/>
                  </a:cxn>
                  <a:cxn ang="0">
                    <a:pos x="43" y="39"/>
                  </a:cxn>
                  <a:cxn ang="0">
                    <a:pos x="46" y="31"/>
                  </a:cxn>
                  <a:cxn ang="0">
                    <a:pos x="46" y="21"/>
                  </a:cxn>
                  <a:cxn ang="0">
                    <a:pos x="44" y="15"/>
                  </a:cxn>
                  <a:cxn ang="0">
                    <a:pos x="43" y="11"/>
                  </a:cxn>
                  <a:cxn ang="0">
                    <a:pos x="40" y="7"/>
                  </a:cxn>
                  <a:cxn ang="0">
                    <a:pos x="32" y="4"/>
                  </a:cxn>
                  <a:cxn ang="0">
                    <a:pos x="35" y="0"/>
                  </a:cxn>
                  <a:cxn ang="0">
                    <a:pos x="46" y="2"/>
                  </a:cxn>
                  <a:cxn ang="0">
                    <a:pos x="54" y="12"/>
                  </a:cxn>
                  <a:cxn ang="0">
                    <a:pos x="57" y="25"/>
                  </a:cxn>
                  <a:cxn ang="0">
                    <a:pos x="54" y="37"/>
                  </a:cxn>
                  <a:cxn ang="0">
                    <a:pos x="50" y="42"/>
                  </a:cxn>
                  <a:cxn ang="0">
                    <a:pos x="46" y="47"/>
                  </a:cxn>
                  <a:cxn ang="0">
                    <a:pos x="40" y="49"/>
                  </a:cxn>
                  <a:cxn ang="0">
                    <a:pos x="35" y="51"/>
                  </a:cxn>
                  <a:cxn ang="0">
                    <a:pos x="23" y="48"/>
                  </a:cxn>
                  <a:cxn ang="0">
                    <a:pos x="19" y="45"/>
                  </a:cxn>
                  <a:cxn ang="0">
                    <a:pos x="19" y="64"/>
                  </a:cxn>
                  <a:cxn ang="0">
                    <a:pos x="20" y="66"/>
                  </a:cxn>
                  <a:cxn ang="0">
                    <a:pos x="22" y="68"/>
                  </a:cxn>
                  <a:cxn ang="0">
                    <a:pos x="25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2" y="69"/>
                  </a:cxn>
                  <a:cxn ang="0">
                    <a:pos x="8" y="66"/>
                  </a:cxn>
                  <a:cxn ang="0">
                    <a:pos x="9" y="64"/>
                  </a:cxn>
                  <a:cxn ang="0">
                    <a:pos x="9" y="11"/>
                  </a:cxn>
                  <a:cxn ang="0">
                    <a:pos x="8" y="8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8" y="1"/>
                  </a:cxn>
                  <a:cxn ang="0">
                    <a:pos x="19" y="1"/>
                  </a:cxn>
                  <a:cxn ang="0">
                    <a:pos x="19" y="7"/>
                  </a:cxn>
                  <a:cxn ang="0">
                    <a:pos x="23" y="2"/>
                  </a:cxn>
                  <a:cxn ang="0">
                    <a:pos x="35" y="0"/>
                  </a:cxn>
                </a:cxnLst>
                <a:rect l="0" t="0" r="r" b="b"/>
                <a:pathLst>
                  <a:path w="57" h="72">
                    <a:moveTo>
                      <a:pt x="32" y="4"/>
                    </a:moveTo>
                    <a:lnTo>
                      <a:pt x="27" y="5"/>
                    </a:lnTo>
                    <a:lnTo>
                      <a:pt x="23" y="8"/>
                    </a:lnTo>
                    <a:lnTo>
                      <a:pt x="19" y="12"/>
                    </a:lnTo>
                    <a:lnTo>
                      <a:pt x="19" y="41"/>
                    </a:lnTo>
                    <a:lnTo>
                      <a:pt x="22" y="44"/>
                    </a:lnTo>
                    <a:lnTo>
                      <a:pt x="26" y="45"/>
                    </a:lnTo>
                    <a:lnTo>
                      <a:pt x="36" y="45"/>
                    </a:lnTo>
                    <a:lnTo>
                      <a:pt x="40" y="42"/>
                    </a:lnTo>
                    <a:lnTo>
                      <a:pt x="43" y="39"/>
                    </a:lnTo>
                    <a:lnTo>
                      <a:pt x="46" y="31"/>
                    </a:lnTo>
                    <a:lnTo>
                      <a:pt x="46" y="21"/>
                    </a:lnTo>
                    <a:lnTo>
                      <a:pt x="44" y="15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32" y="4"/>
                    </a:lnTo>
                    <a:close/>
                    <a:moveTo>
                      <a:pt x="35" y="0"/>
                    </a:moveTo>
                    <a:lnTo>
                      <a:pt x="46" y="2"/>
                    </a:lnTo>
                    <a:lnTo>
                      <a:pt x="54" y="12"/>
                    </a:lnTo>
                    <a:lnTo>
                      <a:pt x="57" y="25"/>
                    </a:lnTo>
                    <a:lnTo>
                      <a:pt x="54" y="37"/>
                    </a:lnTo>
                    <a:lnTo>
                      <a:pt x="50" y="42"/>
                    </a:lnTo>
                    <a:lnTo>
                      <a:pt x="46" y="47"/>
                    </a:lnTo>
                    <a:lnTo>
                      <a:pt x="40" y="49"/>
                    </a:lnTo>
                    <a:lnTo>
                      <a:pt x="35" y="51"/>
                    </a:lnTo>
                    <a:lnTo>
                      <a:pt x="23" y="48"/>
                    </a:lnTo>
                    <a:lnTo>
                      <a:pt x="19" y="45"/>
                    </a:lnTo>
                    <a:lnTo>
                      <a:pt x="19" y="64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2" y="69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9" y="11"/>
                    </a:lnTo>
                    <a:lnTo>
                      <a:pt x="8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8" y="1"/>
                    </a:lnTo>
                    <a:lnTo>
                      <a:pt x="19" y="1"/>
                    </a:lnTo>
                    <a:lnTo>
                      <a:pt x="19" y="7"/>
                    </a:lnTo>
                    <a:lnTo>
                      <a:pt x="23" y="2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24" name="Freeform 1160"/>
              <p:cNvSpPr>
                <a:spLocks noEditPoints="1"/>
              </p:cNvSpPr>
              <p:nvPr/>
            </p:nvSpPr>
            <p:spPr bwMode="auto">
              <a:xfrm>
                <a:off x="997" y="1253"/>
                <a:ext cx="57" cy="72"/>
              </a:xfrm>
              <a:custGeom>
                <a:avLst/>
                <a:gdLst/>
                <a:ahLst/>
                <a:cxnLst>
                  <a:cxn ang="0">
                    <a:pos x="31" y="4"/>
                  </a:cxn>
                  <a:cxn ang="0">
                    <a:pos x="27" y="5"/>
                  </a:cxn>
                  <a:cxn ang="0">
                    <a:pos x="23" y="8"/>
                  </a:cxn>
                  <a:cxn ang="0">
                    <a:pos x="18" y="12"/>
                  </a:cxn>
                  <a:cxn ang="0">
                    <a:pos x="18" y="41"/>
                  </a:cxn>
                  <a:cxn ang="0">
                    <a:pos x="21" y="44"/>
                  </a:cxn>
                  <a:cxn ang="0">
                    <a:pos x="27" y="45"/>
                  </a:cxn>
                  <a:cxn ang="0">
                    <a:pos x="35" y="45"/>
                  </a:cxn>
                  <a:cxn ang="0">
                    <a:pos x="40" y="42"/>
                  </a:cxn>
                  <a:cxn ang="0">
                    <a:pos x="42" y="39"/>
                  </a:cxn>
                  <a:cxn ang="0">
                    <a:pos x="45" y="31"/>
                  </a:cxn>
                  <a:cxn ang="0">
                    <a:pos x="45" y="21"/>
                  </a:cxn>
                  <a:cxn ang="0">
                    <a:pos x="44" y="15"/>
                  </a:cxn>
                  <a:cxn ang="0">
                    <a:pos x="42" y="11"/>
                  </a:cxn>
                  <a:cxn ang="0">
                    <a:pos x="40" y="7"/>
                  </a:cxn>
                  <a:cxn ang="0">
                    <a:pos x="31" y="4"/>
                  </a:cxn>
                  <a:cxn ang="0">
                    <a:pos x="34" y="0"/>
                  </a:cxn>
                  <a:cxn ang="0">
                    <a:pos x="45" y="2"/>
                  </a:cxn>
                  <a:cxn ang="0">
                    <a:pos x="54" y="12"/>
                  </a:cxn>
                  <a:cxn ang="0">
                    <a:pos x="57" y="25"/>
                  </a:cxn>
                  <a:cxn ang="0">
                    <a:pos x="54" y="37"/>
                  </a:cxn>
                  <a:cxn ang="0">
                    <a:pos x="50" y="42"/>
                  </a:cxn>
                  <a:cxn ang="0">
                    <a:pos x="45" y="47"/>
                  </a:cxn>
                  <a:cxn ang="0">
                    <a:pos x="40" y="49"/>
                  </a:cxn>
                  <a:cxn ang="0">
                    <a:pos x="34" y="51"/>
                  </a:cxn>
                  <a:cxn ang="0">
                    <a:pos x="23" y="48"/>
                  </a:cxn>
                  <a:cxn ang="0">
                    <a:pos x="18" y="45"/>
                  </a:cxn>
                  <a:cxn ang="0">
                    <a:pos x="18" y="64"/>
                  </a:cxn>
                  <a:cxn ang="0">
                    <a:pos x="20" y="66"/>
                  </a:cxn>
                  <a:cxn ang="0">
                    <a:pos x="21" y="68"/>
                  </a:cxn>
                  <a:cxn ang="0">
                    <a:pos x="24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1" y="69"/>
                  </a:cxn>
                  <a:cxn ang="0">
                    <a:pos x="7" y="66"/>
                  </a:cxn>
                  <a:cxn ang="0">
                    <a:pos x="8" y="64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7" y="1"/>
                  </a:cxn>
                  <a:cxn ang="0">
                    <a:pos x="18" y="1"/>
                  </a:cxn>
                  <a:cxn ang="0">
                    <a:pos x="18" y="7"/>
                  </a:cxn>
                  <a:cxn ang="0">
                    <a:pos x="23" y="2"/>
                  </a:cxn>
                  <a:cxn ang="0">
                    <a:pos x="34" y="0"/>
                  </a:cxn>
                </a:cxnLst>
                <a:rect l="0" t="0" r="r" b="b"/>
                <a:pathLst>
                  <a:path w="57" h="72">
                    <a:moveTo>
                      <a:pt x="31" y="4"/>
                    </a:moveTo>
                    <a:lnTo>
                      <a:pt x="27" y="5"/>
                    </a:lnTo>
                    <a:lnTo>
                      <a:pt x="23" y="8"/>
                    </a:lnTo>
                    <a:lnTo>
                      <a:pt x="18" y="12"/>
                    </a:lnTo>
                    <a:lnTo>
                      <a:pt x="18" y="41"/>
                    </a:lnTo>
                    <a:lnTo>
                      <a:pt x="21" y="44"/>
                    </a:lnTo>
                    <a:lnTo>
                      <a:pt x="27" y="45"/>
                    </a:lnTo>
                    <a:lnTo>
                      <a:pt x="35" y="45"/>
                    </a:lnTo>
                    <a:lnTo>
                      <a:pt x="40" y="42"/>
                    </a:lnTo>
                    <a:lnTo>
                      <a:pt x="42" y="39"/>
                    </a:lnTo>
                    <a:lnTo>
                      <a:pt x="45" y="31"/>
                    </a:lnTo>
                    <a:lnTo>
                      <a:pt x="45" y="21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1" y="4"/>
                    </a:lnTo>
                    <a:close/>
                    <a:moveTo>
                      <a:pt x="34" y="0"/>
                    </a:moveTo>
                    <a:lnTo>
                      <a:pt x="45" y="2"/>
                    </a:lnTo>
                    <a:lnTo>
                      <a:pt x="54" y="12"/>
                    </a:lnTo>
                    <a:lnTo>
                      <a:pt x="57" y="25"/>
                    </a:lnTo>
                    <a:lnTo>
                      <a:pt x="54" y="37"/>
                    </a:lnTo>
                    <a:lnTo>
                      <a:pt x="50" y="42"/>
                    </a:lnTo>
                    <a:lnTo>
                      <a:pt x="45" y="47"/>
                    </a:lnTo>
                    <a:lnTo>
                      <a:pt x="40" y="49"/>
                    </a:lnTo>
                    <a:lnTo>
                      <a:pt x="34" y="51"/>
                    </a:lnTo>
                    <a:lnTo>
                      <a:pt x="23" y="48"/>
                    </a:lnTo>
                    <a:lnTo>
                      <a:pt x="18" y="45"/>
                    </a:lnTo>
                    <a:lnTo>
                      <a:pt x="18" y="64"/>
                    </a:lnTo>
                    <a:lnTo>
                      <a:pt x="20" y="66"/>
                    </a:lnTo>
                    <a:lnTo>
                      <a:pt x="21" y="68"/>
                    </a:lnTo>
                    <a:lnTo>
                      <a:pt x="24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7" y="66"/>
                    </a:lnTo>
                    <a:lnTo>
                      <a:pt x="8" y="64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7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23" y="2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25" name="Freeform 1161"/>
              <p:cNvSpPr>
                <a:spLocks/>
              </p:cNvSpPr>
              <p:nvPr/>
            </p:nvSpPr>
            <p:spPr bwMode="auto">
              <a:xfrm>
                <a:off x="1059" y="1230"/>
                <a:ext cx="27" cy="7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8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4"/>
                  </a:cxn>
                  <a:cxn ang="0">
                    <a:pos x="7" y="11"/>
                  </a:cxn>
                  <a:cxn ang="0">
                    <a:pos x="7" y="8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27" h="72">
                    <a:moveTo>
                      <a:pt x="15" y="0"/>
                    </a:moveTo>
                    <a:lnTo>
                      <a:pt x="19" y="0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26" name="Freeform 1162"/>
              <p:cNvSpPr>
                <a:spLocks noEditPoints="1"/>
              </p:cNvSpPr>
              <p:nvPr/>
            </p:nvSpPr>
            <p:spPr bwMode="auto">
              <a:xfrm>
                <a:off x="1089" y="1237"/>
                <a:ext cx="27" cy="65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1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6" y="23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6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1"/>
                  </a:cxn>
                  <a:cxn ang="0">
                    <a:pos x="11" y="11"/>
                  </a:cxn>
                  <a:cxn ang="0">
                    <a:pos x="9" y="9"/>
                  </a:cxn>
                  <a:cxn ang="0">
                    <a:pos x="7" y="6"/>
                  </a:cxn>
                  <a:cxn ang="0">
                    <a:pos x="9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6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1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6" y="23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6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27" name="Freeform 1163"/>
              <p:cNvSpPr>
                <a:spLocks/>
              </p:cNvSpPr>
              <p:nvPr/>
            </p:nvSpPr>
            <p:spPr bwMode="auto">
              <a:xfrm>
                <a:off x="1122" y="1253"/>
                <a:ext cx="45" cy="5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1"/>
                  </a:cxn>
                  <a:cxn ang="0">
                    <a:pos x="37" y="2"/>
                  </a:cxn>
                  <a:cxn ang="0">
                    <a:pos x="41" y="5"/>
                  </a:cxn>
                  <a:cxn ang="0">
                    <a:pos x="44" y="11"/>
                  </a:cxn>
                  <a:cxn ang="0">
                    <a:pos x="44" y="17"/>
                  </a:cxn>
                  <a:cxn ang="0">
                    <a:pos x="42" y="18"/>
                  </a:cxn>
                  <a:cxn ang="0">
                    <a:pos x="39" y="20"/>
                  </a:cxn>
                  <a:cxn ang="0">
                    <a:pos x="37" y="18"/>
                  </a:cxn>
                  <a:cxn ang="0">
                    <a:pos x="35" y="1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2" y="7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3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1" y="37"/>
                  </a:cxn>
                  <a:cxn ang="0">
                    <a:pos x="14" y="41"/>
                  </a:cxn>
                  <a:cxn ang="0">
                    <a:pos x="18" y="44"/>
                  </a:cxn>
                  <a:cxn ang="0">
                    <a:pos x="21" y="45"/>
                  </a:cxn>
                  <a:cxn ang="0">
                    <a:pos x="27" y="47"/>
                  </a:cxn>
                  <a:cxn ang="0">
                    <a:pos x="32" y="45"/>
                  </a:cxn>
                  <a:cxn ang="0">
                    <a:pos x="38" y="42"/>
                  </a:cxn>
                  <a:cxn ang="0">
                    <a:pos x="42" y="37"/>
                  </a:cxn>
                  <a:cxn ang="0">
                    <a:pos x="45" y="38"/>
                  </a:cxn>
                  <a:cxn ang="0">
                    <a:pos x="41" y="44"/>
                  </a:cxn>
                  <a:cxn ang="0">
                    <a:pos x="37" y="48"/>
                  </a:cxn>
                  <a:cxn ang="0">
                    <a:pos x="31" y="49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1" y="2"/>
                  </a:cxn>
                  <a:cxn ang="0">
                    <a:pos x="24" y="0"/>
                  </a:cxn>
                </a:cxnLst>
                <a:rect l="0" t="0" r="r" b="b"/>
                <a:pathLst>
                  <a:path w="45" h="51">
                    <a:moveTo>
                      <a:pt x="24" y="0"/>
                    </a:moveTo>
                    <a:lnTo>
                      <a:pt x="31" y="1"/>
                    </a:lnTo>
                    <a:lnTo>
                      <a:pt x="37" y="2"/>
                    </a:lnTo>
                    <a:lnTo>
                      <a:pt x="41" y="5"/>
                    </a:lnTo>
                    <a:lnTo>
                      <a:pt x="44" y="11"/>
                    </a:lnTo>
                    <a:lnTo>
                      <a:pt x="44" y="17"/>
                    </a:lnTo>
                    <a:lnTo>
                      <a:pt x="42" y="18"/>
                    </a:lnTo>
                    <a:lnTo>
                      <a:pt x="39" y="20"/>
                    </a:lnTo>
                    <a:lnTo>
                      <a:pt x="37" y="18"/>
                    </a:lnTo>
                    <a:lnTo>
                      <a:pt x="35" y="17"/>
                    </a:lnTo>
                    <a:lnTo>
                      <a:pt x="34" y="14"/>
                    </a:lnTo>
                    <a:lnTo>
                      <a:pt x="34" y="8"/>
                    </a:lnTo>
                    <a:lnTo>
                      <a:pt x="32" y="7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1" y="37"/>
                    </a:lnTo>
                    <a:lnTo>
                      <a:pt x="14" y="41"/>
                    </a:lnTo>
                    <a:lnTo>
                      <a:pt x="18" y="44"/>
                    </a:lnTo>
                    <a:lnTo>
                      <a:pt x="21" y="45"/>
                    </a:lnTo>
                    <a:lnTo>
                      <a:pt x="27" y="47"/>
                    </a:lnTo>
                    <a:lnTo>
                      <a:pt x="32" y="45"/>
                    </a:lnTo>
                    <a:lnTo>
                      <a:pt x="38" y="42"/>
                    </a:lnTo>
                    <a:lnTo>
                      <a:pt x="42" y="37"/>
                    </a:lnTo>
                    <a:lnTo>
                      <a:pt x="45" y="38"/>
                    </a:lnTo>
                    <a:lnTo>
                      <a:pt x="41" y="44"/>
                    </a:lnTo>
                    <a:lnTo>
                      <a:pt x="37" y="48"/>
                    </a:lnTo>
                    <a:lnTo>
                      <a:pt x="31" y="49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1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28" name="Freeform 1164"/>
              <p:cNvSpPr>
                <a:spLocks noEditPoints="1"/>
              </p:cNvSpPr>
              <p:nvPr/>
            </p:nvSpPr>
            <p:spPr bwMode="auto">
              <a:xfrm>
                <a:off x="1174" y="1253"/>
                <a:ext cx="56" cy="51"/>
              </a:xfrm>
              <a:custGeom>
                <a:avLst/>
                <a:gdLst/>
                <a:ahLst/>
                <a:cxnLst>
                  <a:cxn ang="0">
                    <a:pos x="33" y="24"/>
                  </a:cxn>
                  <a:cxn ang="0">
                    <a:pos x="20" y="27"/>
                  </a:cxn>
                  <a:cxn ang="0">
                    <a:pos x="13" y="31"/>
                  </a:cxn>
                  <a:cxn ang="0">
                    <a:pos x="10" y="37"/>
                  </a:cxn>
                  <a:cxn ang="0">
                    <a:pos x="10" y="39"/>
                  </a:cxn>
                  <a:cxn ang="0">
                    <a:pos x="16" y="45"/>
                  </a:cxn>
                  <a:cxn ang="0">
                    <a:pos x="23" y="45"/>
                  </a:cxn>
                  <a:cxn ang="0">
                    <a:pos x="29" y="42"/>
                  </a:cxn>
                  <a:cxn ang="0">
                    <a:pos x="33" y="38"/>
                  </a:cxn>
                  <a:cxn ang="0">
                    <a:pos x="33" y="24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4" y="1"/>
                  </a:cxn>
                  <a:cxn ang="0">
                    <a:pos x="37" y="2"/>
                  </a:cxn>
                  <a:cxn ang="0">
                    <a:pos x="40" y="5"/>
                  </a:cxn>
                  <a:cxn ang="0">
                    <a:pos x="43" y="10"/>
                  </a:cxn>
                  <a:cxn ang="0">
                    <a:pos x="43" y="39"/>
                  </a:cxn>
                  <a:cxn ang="0">
                    <a:pos x="44" y="42"/>
                  </a:cxn>
                  <a:cxn ang="0">
                    <a:pos x="44" y="44"/>
                  </a:cxn>
                  <a:cxn ang="0">
                    <a:pos x="46" y="45"/>
                  </a:cxn>
                  <a:cxn ang="0">
                    <a:pos x="51" y="45"/>
                  </a:cxn>
                  <a:cxn ang="0">
                    <a:pos x="53" y="44"/>
                  </a:cxn>
                  <a:cxn ang="0">
                    <a:pos x="56" y="47"/>
                  </a:cxn>
                  <a:cxn ang="0">
                    <a:pos x="53" y="48"/>
                  </a:cxn>
                  <a:cxn ang="0">
                    <a:pos x="44" y="51"/>
                  </a:cxn>
                  <a:cxn ang="0">
                    <a:pos x="41" y="49"/>
                  </a:cxn>
                  <a:cxn ang="0">
                    <a:pos x="37" y="48"/>
                  </a:cxn>
                  <a:cxn ang="0">
                    <a:pos x="34" y="45"/>
                  </a:cxn>
                  <a:cxn ang="0">
                    <a:pos x="33" y="42"/>
                  </a:cxn>
                  <a:cxn ang="0">
                    <a:pos x="27" y="47"/>
                  </a:cxn>
                  <a:cxn ang="0">
                    <a:pos x="22" y="49"/>
                  </a:cxn>
                  <a:cxn ang="0">
                    <a:pos x="14" y="51"/>
                  </a:cxn>
                  <a:cxn ang="0">
                    <a:pos x="6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2" y="31"/>
                  </a:cxn>
                  <a:cxn ang="0">
                    <a:pos x="10" y="25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6" y="22"/>
                  </a:cxn>
                  <a:cxn ang="0">
                    <a:pos x="33" y="21"/>
                  </a:cxn>
                  <a:cxn ang="0">
                    <a:pos x="33" y="8"/>
                  </a:cxn>
                  <a:cxn ang="0">
                    <a:pos x="30" y="5"/>
                  </a:cxn>
                  <a:cxn ang="0">
                    <a:pos x="27" y="4"/>
                  </a:cxn>
                  <a:cxn ang="0">
                    <a:pos x="19" y="4"/>
                  </a:cxn>
                  <a:cxn ang="0">
                    <a:pos x="16" y="5"/>
                  </a:cxn>
                  <a:cxn ang="0">
                    <a:pos x="13" y="5"/>
                  </a:cxn>
                  <a:cxn ang="0">
                    <a:pos x="12" y="7"/>
                  </a:cxn>
                  <a:cxn ang="0">
                    <a:pos x="12" y="14"/>
                  </a:cxn>
                  <a:cxn ang="0">
                    <a:pos x="9" y="17"/>
                  </a:cxn>
                  <a:cxn ang="0">
                    <a:pos x="5" y="17"/>
                  </a:cxn>
                  <a:cxn ang="0">
                    <a:pos x="3" y="15"/>
                  </a:cxn>
                  <a:cxn ang="0">
                    <a:pos x="2" y="12"/>
                  </a:cxn>
                  <a:cxn ang="0">
                    <a:pos x="3" y="8"/>
                  </a:cxn>
                  <a:cxn ang="0">
                    <a:pos x="6" y="5"/>
                  </a:cxn>
                  <a:cxn ang="0">
                    <a:pos x="10" y="2"/>
                  </a:cxn>
                  <a:cxn ang="0">
                    <a:pos x="24" y="0"/>
                  </a:cxn>
                </a:cxnLst>
                <a:rect l="0" t="0" r="r" b="b"/>
                <a:pathLst>
                  <a:path w="56" h="51">
                    <a:moveTo>
                      <a:pt x="33" y="24"/>
                    </a:moveTo>
                    <a:lnTo>
                      <a:pt x="20" y="27"/>
                    </a:lnTo>
                    <a:lnTo>
                      <a:pt x="13" y="31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6" y="45"/>
                    </a:lnTo>
                    <a:lnTo>
                      <a:pt x="23" y="45"/>
                    </a:lnTo>
                    <a:lnTo>
                      <a:pt x="29" y="42"/>
                    </a:lnTo>
                    <a:lnTo>
                      <a:pt x="33" y="38"/>
                    </a:lnTo>
                    <a:lnTo>
                      <a:pt x="33" y="24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3" y="10"/>
                    </a:lnTo>
                    <a:lnTo>
                      <a:pt x="43" y="39"/>
                    </a:lnTo>
                    <a:lnTo>
                      <a:pt x="44" y="42"/>
                    </a:lnTo>
                    <a:lnTo>
                      <a:pt x="44" y="44"/>
                    </a:lnTo>
                    <a:lnTo>
                      <a:pt x="46" y="45"/>
                    </a:lnTo>
                    <a:lnTo>
                      <a:pt x="51" y="45"/>
                    </a:lnTo>
                    <a:lnTo>
                      <a:pt x="53" y="44"/>
                    </a:lnTo>
                    <a:lnTo>
                      <a:pt x="56" y="47"/>
                    </a:lnTo>
                    <a:lnTo>
                      <a:pt x="53" y="48"/>
                    </a:lnTo>
                    <a:lnTo>
                      <a:pt x="44" y="51"/>
                    </a:lnTo>
                    <a:lnTo>
                      <a:pt x="41" y="49"/>
                    </a:lnTo>
                    <a:lnTo>
                      <a:pt x="37" y="48"/>
                    </a:lnTo>
                    <a:lnTo>
                      <a:pt x="34" y="45"/>
                    </a:lnTo>
                    <a:lnTo>
                      <a:pt x="33" y="42"/>
                    </a:lnTo>
                    <a:lnTo>
                      <a:pt x="27" y="47"/>
                    </a:lnTo>
                    <a:lnTo>
                      <a:pt x="22" y="49"/>
                    </a:lnTo>
                    <a:lnTo>
                      <a:pt x="14" y="51"/>
                    </a:lnTo>
                    <a:lnTo>
                      <a:pt x="6" y="48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6" y="22"/>
                    </a:lnTo>
                    <a:lnTo>
                      <a:pt x="33" y="21"/>
                    </a:lnTo>
                    <a:lnTo>
                      <a:pt x="33" y="8"/>
                    </a:lnTo>
                    <a:lnTo>
                      <a:pt x="30" y="5"/>
                    </a:lnTo>
                    <a:lnTo>
                      <a:pt x="27" y="4"/>
                    </a:lnTo>
                    <a:lnTo>
                      <a:pt x="19" y="4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2" y="7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5" y="17"/>
                    </a:lnTo>
                    <a:lnTo>
                      <a:pt x="3" y="15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10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29" name="Freeform 1165"/>
              <p:cNvSpPr>
                <a:spLocks/>
              </p:cNvSpPr>
              <p:nvPr/>
            </p:nvSpPr>
            <p:spPr bwMode="auto">
              <a:xfrm>
                <a:off x="1231" y="1236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8"/>
                  </a:cxn>
                  <a:cxn ang="0">
                    <a:pos x="33" y="18"/>
                  </a:cxn>
                  <a:cxn ang="0">
                    <a:pos x="33" y="21"/>
                  </a:cxn>
                  <a:cxn ang="0">
                    <a:pos x="17" y="21"/>
                  </a:cxn>
                  <a:cxn ang="0">
                    <a:pos x="17" y="49"/>
                  </a:cxn>
                  <a:cxn ang="0">
                    <a:pos x="18" y="56"/>
                  </a:cxn>
                  <a:cxn ang="0">
                    <a:pos x="20" y="59"/>
                  </a:cxn>
                  <a:cxn ang="0">
                    <a:pos x="23" y="62"/>
                  </a:cxn>
                  <a:cxn ang="0">
                    <a:pos x="26" y="64"/>
                  </a:cxn>
                  <a:cxn ang="0">
                    <a:pos x="31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28" y="66"/>
                  </a:cxn>
                  <a:cxn ang="0">
                    <a:pos x="23" y="68"/>
                  </a:cxn>
                  <a:cxn ang="0">
                    <a:pos x="17" y="66"/>
                  </a:cxn>
                  <a:cxn ang="0">
                    <a:pos x="13" y="65"/>
                  </a:cxn>
                  <a:cxn ang="0">
                    <a:pos x="10" y="62"/>
                  </a:cxn>
                  <a:cxn ang="0">
                    <a:pos x="9" y="59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4" y="17"/>
                  </a:cxn>
                  <a:cxn ang="0">
                    <a:pos x="9" y="14"/>
                  </a:cxn>
                  <a:cxn ang="0">
                    <a:pos x="11" y="11"/>
                  </a:cxn>
                  <a:cxn ang="0">
                    <a:pos x="14" y="5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7" y="0"/>
                    </a:lnTo>
                    <a:lnTo>
                      <a:pt x="17" y="18"/>
                    </a:lnTo>
                    <a:lnTo>
                      <a:pt x="33" y="18"/>
                    </a:lnTo>
                    <a:lnTo>
                      <a:pt x="33" y="21"/>
                    </a:lnTo>
                    <a:lnTo>
                      <a:pt x="17" y="21"/>
                    </a:lnTo>
                    <a:lnTo>
                      <a:pt x="17" y="49"/>
                    </a:lnTo>
                    <a:lnTo>
                      <a:pt x="18" y="56"/>
                    </a:lnTo>
                    <a:lnTo>
                      <a:pt x="20" y="59"/>
                    </a:lnTo>
                    <a:lnTo>
                      <a:pt x="23" y="62"/>
                    </a:lnTo>
                    <a:lnTo>
                      <a:pt x="26" y="64"/>
                    </a:lnTo>
                    <a:lnTo>
                      <a:pt x="31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28" y="66"/>
                    </a:lnTo>
                    <a:lnTo>
                      <a:pt x="23" y="68"/>
                    </a:lnTo>
                    <a:lnTo>
                      <a:pt x="17" y="66"/>
                    </a:lnTo>
                    <a:lnTo>
                      <a:pt x="13" y="65"/>
                    </a:lnTo>
                    <a:lnTo>
                      <a:pt x="10" y="62"/>
                    </a:lnTo>
                    <a:lnTo>
                      <a:pt x="9" y="59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7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0" name="Freeform 1166"/>
              <p:cNvSpPr>
                <a:spLocks noEditPoints="1"/>
              </p:cNvSpPr>
              <p:nvPr/>
            </p:nvSpPr>
            <p:spPr bwMode="auto">
              <a:xfrm>
                <a:off x="1269" y="1237"/>
                <a:ext cx="27" cy="65"/>
              </a:xfrm>
              <a:custGeom>
                <a:avLst/>
                <a:gdLst/>
                <a:ahLst/>
                <a:cxnLst>
                  <a:cxn ang="0">
                    <a:pos x="15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2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5" y="61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5" y="17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9" y="9"/>
                  </a:cxn>
                  <a:cxn ang="0">
                    <a:pos x="16" y="11"/>
                  </a:cxn>
                  <a:cxn ang="0">
                    <a:pos x="10" y="11"/>
                  </a:cxn>
                  <a:cxn ang="0">
                    <a:pos x="7" y="6"/>
                  </a:cxn>
                  <a:cxn ang="0">
                    <a:pos x="10" y="0"/>
                  </a:cxn>
                </a:cxnLst>
                <a:rect l="0" t="0" r="r" b="b"/>
                <a:pathLst>
                  <a:path w="27" h="65">
                    <a:moveTo>
                      <a:pt x="15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2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5" y="61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5" y="17"/>
                    </a:lnTo>
                    <a:close/>
                    <a:moveTo>
                      <a:pt x="10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9" y="9"/>
                    </a:lnTo>
                    <a:lnTo>
                      <a:pt x="16" y="11"/>
                    </a:lnTo>
                    <a:lnTo>
                      <a:pt x="10" y="11"/>
                    </a:lnTo>
                    <a:lnTo>
                      <a:pt x="7" y="6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1" name="Freeform 1167"/>
              <p:cNvSpPr>
                <a:spLocks noEditPoints="1"/>
              </p:cNvSpPr>
              <p:nvPr/>
            </p:nvSpPr>
            <p:spPr bwMode="auto">
              <a:xfrm>
                <a:off x="1301" y="1253"/>
                <a:ext cx="49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20"/>
                  </a:cxn>
                  <a:cxn ang="0">
                    <a:pos x="11" y="31"/>
                  </a:cxn>
                  <a:cxn ang="0">
                    <a:pos x="14" y="39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34" y="44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39" y="31"/>
                  </a:cxn>
                  <a:cxn ang="0">
                    <a:pos x="39" y="20"/>
                  </a:cxn>
                  <a:cxn ang="0">
                    <a:pos x="36" y="11"/>
                  </a:cxn>
                  <a:cxn ang="0">
                    <a:pos x="34" y="7"/>
                  </a:cxn>
                  <a:cxn ang="0">
                    <a:pos x="25" y="4"/>
                  </a:cxn>
                  <a:cxn ang="0">
                    <a:pos x="19" y="4"/>
                  </a:cxn>
                  <a:cxn ang="0">
                    <a:pos x="25" y="0"/>
                  </a:cxn>
                  <a:cxn ang="0">
                    <a:pos x="31" y="0"/>
                  </a:cxn>
                  <a:cxn ang="0">
                    <a:pos x="35" y="1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6" y="12"/>
                  </a:cxn>
                  <a:cxn ang="0">
                    <a:pos x="48" y="18"/>
                  </a:cxn>
                  <a:cxn ang="0">
                    <a:pos x="49" y="25"/>
                  </a:cxn>
                  <a:cxn ang="0">
                    <a:pos x="46" y="38"/>
                  </a:cxn>
                  <a:cxn ang="0">
                    <a:pos x="38" y="48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2" y="38"/>
                  </a:cxn>
                  <a:cxn ang="0">
                    <a:pos x="0" y="25"/>
                  </a:cxn>
                  <a:cxn ang="0">
                    <a:pos x="2" y="12"/>
                  </a:cxn>
                  <a:cxn ang="0">
                    <a:pos x="11" y="2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19" y="4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20"/>
                    </a:lnTo>
                    <a:lnTo>
                      <a:pt x="11" y="31"/>
                    </a:lnTo>
                    <a:lnTo>
                      <a:pt x="14" y="39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34" y="44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39" y="31"/>
                    </a:lnTo>
                    <a:lnTo>
                      <a:pt x="39" y="20"/>
                    </a:lnTo>
                    <a:lnTo>
                      <a:pt x="36" y="11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9" y="4"/>
                    </a:lnTo>
                    <a:close/>
                    <a:moveTo>
                      <a:pt x="25" y="0"/>
                    </a:moveTo>
                    <a:lnTo>
                      <a:pt x="31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6" y="12"/>
                    </a:lnTo>
                    <a:lnTo>
                      <a:pt x="48" y="18"/>
                    </a:lnTo>
                    <a:lnTo>
                      <a:pt x="49" y="25"/>
                    </a:lnTo>
                    <a:lnTo>
                      <a:pt x="46" y="38"/>
                    </a:lnTo>
                    <a:lnTo>
                      <a:pt x="38" y="48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2" y="38"/>
                    </a:lnTo>
                    <a:lnTo>
                      <a:pt x="0" y="25"/>
                    </a:lnTo>
                    <a:lnTo>
                      <a:pt x="2" y="12"/>
                    </a:lnTo>
                    <a:lnTo>
                      <a:pt x="11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2" name="Freeform 1168"/>
              <p:cNvSpPr>
                <a:spLocks/>
              </p:cNvSpPr>
              <p:nvPr/>
            </p:nvSpPr>
            <p:spPr bwMode="auto">
              <a:xfrm>
                <a:off x="1354" y="1253"/>
                <a:ext cx="64" cy="4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6" y="0"/>
                  </a:cxn>
                  <a:cxn ang="0">
                    <a:pos x="50" y="1"/>
                  </a:cxn>
                  <a:cxn ang="0">
                    <a:pos x="53" y="4"/>
                  </a:cxn>
                  <a:cxn ang="0">
                    <a:pos x="56" y="12"/>
                  </a:cxn>
                  <a:cxn ang="0">
                    <a:pos x="56" y="41"/>
                  </a:cxn>
                  <a:cxn ang="0">
                    <a:pos x="57" y="44"/>
                  </a:cxn>
                  <a:cxn ang="0">
                    <a:pos x="59" y="45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49"/>
                  </a:cxn>
                  <a:cxn ang="0">
                    <a:pos x="37" y="49"/>
                  </a:cxn>
                  <a:cxn ang="0">
                    <a:pos x="37" y="47"/>
                  </a:cxn>
                  <a:cxn ang="0">
                    <a:pos x="40" y="47"/>
                  </a:cxn>
                  <a:cxn ang="0">
                    <a:pos x="42" y="45"/>
                  </a:cxn>
                  <a:cxn ang="0">
                    <a:pos x="44" y="44"/>
                  </a:cxn>
                  <a:cxn ang="0">
                    <a:pos x="46" y="41"/>
                  </a:cxn>
                  <a:cxn ang="0">
                    <a:pos x="46" y="10"/>
                  </a:cxn>
                  <a:cxn ang="0">
                    <a:pos x="42" y="5"/>
                  </a:cxn>
                  <a:cxn ang="0">
                    <a:pos x="37" y="4"/>
                  </a:cxn>
                  <a:cxn ang="0">
                    <a:pos x="32" y="5"/>
                  </a:cxn>
                  <a:cxn ang="0">
                    <a:pos x="26" y="8"/>
                  </a:cxn>
                  <a:cxn ang="0">
                    <a:pos x="19" y="12"/>
                  </a:cxn>
                  <a:cxn ang="0">
                    <a:pos x="19" y="38"/>
                  </a:cxn>
                  <a:cxn ang="0">
                    <a:pos x="22" y="44"/>
                  </a:cxn>
                  <a:cxn ang="0">
                    <a:pos x="23" y="45"/>
                  </a:cxn>
                  <a:cxn ang="0">
                    <a:pos x="26" y="47"/>
                  </a:cxn>
                  <a:cxn ang="0">
                    <a:pos x="29" y="47"/>
                  </a:cxn>
                  <a:cxn ang="0">
                    <a:pos x="29" y="49"/>
                  </a:cxn>
                  <a:cxn ang="0">
                    <a:pos x="0" y="49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9" y="44"/>
                  </a:cxn>
                  <a:cxn ang="0">
                    <a:pos x="10" y="41"/>
                  </a:cxn>
                  <a:cxn ang="0">
                    <a:pos x="10" y="14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9" y="2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19" y="8"/>
                  </a:cxn>
                  <a:cxn ang="0">
                    <a:pos x="26" y="4"/>
                  </a:cxn>
                  <a:cxn ang="0">
                    <a:pos x="33" y="1"/>
                  </a:cxn>
                  <a:cxn ang="0">
                    <a:pos x="40" y="0"/>
                  </a:cxn>
                </a:cxnLst>
                <a:rect l="0" t="0" r="r" b="b"/>
                <a:pathLst>
                  <a:path w="64" h="49">
                    <a:moveTo>
                      <a:pt x="40" y="0"/>
                    </a:moveTo>
                    <a:lnTo>
                      <a:pt x="46" y="0"/>
                    </a:lnTo>
                    <a:lnTo>
                      <a:pt x="50" y="1"/>
                    </a:lnTo>
                    <a:lnTo>
                      <a:pt x="53" y="4"/>
                    </a:lnTo>
                    <a:lnTo>
                      <a:pt x="56" y="12"/>
                    </a:lnTo>
                    <a:lnTo>
                      <a:pt x="56" y="41"/>
                    </a:lnTo>
                    <a:lnTo>
                      <a:pt x="57" y="44"/>
                    </a:lnTo>
                    <a:lnTo>
                      <a:pt x="59" y="45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40" y="47"/>
                    </a:lnTo>
                    <a:lnTo>
                      <a:pt x="42" y="45"/>
                    </a:lnTo>
                    <a:lnTo>
                      <a:pt x="44" y="44"/>
                    </a:lnTo>
                    <a:lnTo>
                      <a:pt x="46" y="41"/>
                    </a:lnTo>
                    <a:lnTo>
                      <a:pt x="46" y="10"/>
                    </a:lnTo>
                    <a:lnTo>
                      <a:pt x="42" y="5"/>
                    </a:lnTo>
                    <a:lnTo>
                      <a:pt x="37" y="4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19" y="12"/>
                    </a:lnTo>
                    <a:lnTo>
                      <a:pt x="19" y="38"/>
                    </a:lnTo>
                    <a:lnTo>
                      <a:pt x="22" y="44"/>
                    </a:lnTo>
                    <a:lnTo>
                      <a:pt x="23" y="45"/>
                    </a:lnTo>
                    <a:lnTo>
                      <a:pt x="26" y="47"/>
                    </a:lnTo>
                    <a:lnTo>
                      <a:pt x="29" y="47"/>
                    </a:lnTo>
                    <a:lnTo>
                      <a:pt x="29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9" y="44"/>
                    </a:lnTo>
                    <a:lnTo>
                      <a:pt x="10" y="41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19" y="8"/>
                    </a:lnTo>
                    <a:lnTo>
                      <a:pt x="26" y="4"/>
                    </a:lnTo>
                    <a:lnTo>
                      <a:pt x="33" y="1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3" name="Freeform 1169"/>
              <p:cNvSpPr>
                <a:spLocks/>
              </p:cNvSpPr>
              <p:nvPr/>
            </p:nvSpPr>
            <p:spPr bwMode="auto">
              <a:xfrm>
                <a:off x="1425" y="1230"/>
                <a:ext cx="47" cy="87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7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9" y="0"/>
                  </a:cxn>
                </a:cxnLst>
                <a:rect l="0" t="0" r="r" b="b"/>
                <a:pathLst>
                  <a:path w="47" h="87">
                    <a:moveTo>
                      <a:pt x="39" y="0"/>
                    </a:moveTo>
                    <a:lnTo>
                      <a:pt x="47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4" name="Freeform 1170"/>
              <p:cNvSpPr>
                <a:spLocks noEditPoints="1"/>
              </p:cNvSpPr>
              <p:nvPr/>
            </p:nvSpPr>
            <p:spPr bwMode="auto">
              <a:xfrm>
                <a:off x="1482" y="1230"/>
                <a:ext cx="57" cy="74"/>
              </a:xfrm>
              <a:custGeom>
                <a:avLst/>
                <a:gdLst/>
                <a:ahLst/>
                <a:cxnLst>
                  <a:cxn ang="0">
                    <a:pos x="26" y="27"/>
                  </a:cxn>
                  <a:cxn ang="0">
                    <a:pos x="20" y="28"/>
                  </a:cxn>
                  <a:cxn ang="0">
                    <a:pos x="16" y="31"/>
                  </a:cxn>
                  <a:cxn ang="0">
                    <a:pos x="13" y="35"/>
                  </a:cxn>
                  <a:cxn ang="0">
                    <a:pos x="12" y="40"/>
                  </a:cxn>
                  <a:cxn ang="0">
                    <a:pos x="12" y="52"/>
                  </a:cxn>
                  <a:cxn ang="0">
                    <a:pos x="14" y="61"/>
                  </a:cxn>
                  <a:cxn ang="0">
                    <a:pos x="16" y="64"/>
                  </a:cxn>
                  <a:cxn ang="0">
                    <a:pos x="19" y="67"/>
                  </a:cxn>
                  <a:cxn ang="0">
                    <a:pos x="21" y="68"/>
                  </a:cxn>
                  <a:cxn ang="0">
                    <a:pos x="30" y="68"/>
                  </a:cxn>
                  <a:cxn ang="0">
                    <a:pos x="36" y="65"/>
                  </a:cxn>
                  <a:cxn ang="0">
                    <a:pos x="40" y="61"/>
                  </a:cxn>
                  <a:cxn ang="0">
                    <a:pos x="40" y="33"/>
                  </a:cxn>
                  <a:cxn ang="0">
                    <a:pos x="34" y="30"/>
                  </a:cxn>
                  <a:cxn ang="0">
                    <a:pos x="26" y="27"/>
                  </a:cxn>
                  <a:cxn ang="0">
                    <a:pos x="46" y="0"/>
                  </a:cxn>
                  <a:cxn ang="0">
                    <a:pos x="48" y="0"/>
                  </a:cxn>
                  <a:cxn ang="0">
                    <a:pos x="48" y="61"/>
                  </a:cxn>
                  <a:cxn ang="0">
                    <a:pos x="50" y="65"/>
                  </a:cxn>
                  <a:cxn ang="0">
                    <a:pos x="51" y="67"/>
                  </a:cxn>
                  <a:cxn ang="0">
                    <a:pos x="57" y="70"/>
                  </a:cxn>
                  <a:cxn ang="0">
                    <a:pos x="57" y="72"/>
                  </a:cxn>
                  <a:cxn ang="0">
                    <a:pos x="40" y="72"/>
                  </a:cxn>
                  <a:cxn ang="0">
                    <a:pos x="40" y="65"/>
                  </a:cxn>
                  <a:cxn ang="0">
                    <a:pos x="34" y="70"/>
                  </a:cxn>
                  <a:cxn ang="0">
                    <a:pos x="29" y="72"/>
                  </a:cxn>
                  <a:cxn ang="0">
                    <a:pos x="21" y="74"/>
                  </a:cxn>
                  <a:cxn ang="0">
                    <a:pos x="10" y="70"/>
                  </a:cxn>
                  <a:cxn ang="0">
                    <a:pos x="3" y="61"/>
                  </a:cxn>
                  <a:cxn ang="0">
                    <a:pos x="0" y="48"/>
                  </a:cxn>
                  <a:cxn ang="0">
                    <a:pos x="3" y="35"/>
                  </a:cxn>
                  <a:cxn ang="0">
                    <a:pos x="12" y="25"/>
                  </a:cxn>
                  <a:cxn ang="0">
                    <a:pos x="23" y="23"/>
                  </a:cxn>
                  <a:cxn ang="0">
                    <a:pos x="29" y="23"/>
                  </a:cxn>
                  <a:cxn ang="0">
                    <a:pos x="40" y="28"/>
                  </a:cxn>
                  <a:cxn ang="0">
                    <a:pos x="40" y="14"/>
                  </a:cxn>
                  <a:cxn ang="0">
                    <a:pos x="38" y="11"/>
                  </a:cxn>
                  <a:cxn ang="0">
                    <a:pos x="38" y="8"/>
                  </a:cxn>
                  <a:cxn ang="0">
                    <a:pos x="36" y="7"/>
                  </a:cxn>
                  <a:cxn ang="0">
                    <a:pos x="31" y="7"/>
                  </a:cxn>
                  <a:cxn ang="0">
                    <a:pos x="31" y="4"/>
                  </a:cxn>
                  <a:cxn ang="0">
                    <a:pos x="38" y="3"/>
                  </a:cxn>
                  <a:cxn ang="0">
                    <a:pos x="46" y="0"/>
                  </a:cxn>
                </a:cxnLst>
                <a:rect l="0" t="0" r="r" b="b"/>
                <a:pathLst>
                  <a:path w="57" h="74">
                    <a:moveTo>
                      <a:pt x="26" y="27"/>
                    </a:moveTo>
                    <a:lnTo>
                      <a:pt x="20" y="28"/>
                    </a:lnTo>
                    <a:lnTo>
                      <a:pt x="16" y="31"/>
                    </a:lnTo>
                    <a:lnTo>
                      <a:pt x="13" y="35"/>
                    </a:lnTo>
                    <a:lnTo>
                      <a:pt x="12" y="40"/>
                    </a:lnTo>
                    <a:lnTo>
                      <a:pt x="12" y="52"/>
                    </a:lnTo>
                    <a:lnTo>
                      <a:pt x="14" y="61"/>
                    </a:lnTo>
                    <a:lnTo>
                      <a:pt x="16" y="64"/>
                    </a:lnTo>
                    <a:lnTo>
                      <a:pt x="19" y="67"/>
                    </a:lnTo>
                    <a:lnTo>
                      <a:pt x="21" y="68"/>
                    </a:lnTo>
                    <a:lnTo>
                      <a:pt x="30" y="68"/>
                    </a:lnTo>
                    <a:lnTo>
                      <a:pt x="36" y="65"/>
                    </a:lnTo>
                    <a:lnTo>
                      <a:pt x="40" y="61"/>
                    </a:lnTo>
                    <a:lnTo>
                      <a:pt x="40" y="33"/>
                    </a:lnTo>
                    <a:lnTo>
                      <a:pt x="34" y="30"/>
                    </a:lnTo>
                    <a:lnTo>
                      <a:pt x="26" y="27"/>
                    </a:lnTo>
                    <a:close/>
                    <a:moveTo>
                      <a:pt x="46" y="0"/>
                    </a:moveTo>
                    <a:lnTo>
                      <a:pt x="48" y="0"/>
                    </a:lnTo>
                    <a:lnTo>
                      <a:pt x="48" y="61"/>
                    </a:lnTo>
                    <a:lnTo>
                      <a:pt x="50" y="65"/>
                    </a:lnTo>
                    <a:lnTo>
                      <a:pt x="51" y="67"/>
                    </a:lnTo>
                    <a:lnTo>
                      <a:pt x="57" y="70"/>
                    </a:lnTo>
                    <a:lnTo>
                      <a:pt x="57" y="72"/>
                    </a:lnTo>
                    <a:lnTo>
                      <a:pt x="40" y="72"/>
                    </a:lnTo>
                    <a:lnTo>
                      <a:pt x="40" y="65"/>
                    </a:lnTo>
                    <a:lnTo>
                      <a:pt x="34" y="70"/>
                    </a:lnTo>
                    <a:lnTo>
                      <a:pt x="29" y="72"/>
                    </a:lnTo>
                    <a:lnTo>
                      <a:pt x="21" y="74"/>
                    </a:lnTo>
                    <a:lnTo>
                      <a:pt x="10" y="70"/>
                    </a:lnTo>
                    <a:lnTo>
                      <a:pt x="3" y="61"/>
                    </a:lnTo>
                    <a:lnTo>
                      <a:pt x="0" y="48"/>
                    </a:lnTo>
                    <a:lnTo>
                      <a:pt x="3" y="35"/>
                    </a:lnTo>
                    <a:lnTo>
                      <a:pt x="12" y="25"/>
                    </a:lnTo>
                    <a:lnTo>
                      <a:pt x="23" y="23"/>
                    </a:lnTo>
                    <a:lnTo>
                      <a:pt x="29" y="23"/>
                    </a:lnTo>
                    <a:lnTo>
                      <a:pt x="40" y="28"/>
                    </a:lnTo>
                    <a:lnTo>
                      <a:pt x="40" y="14"/>
                    </a:lnTo>
                    <a:lnTo>
                      <a:pt x="38" y="11"/>
                    </a:lnTo>
                    <a:lnTo>
                      <a:pt x="38" y="8"/>
                    </a:lnTo>
                    <a:lnTo>
                      <a:pt x="36" y="7"/>
                    </a:lnTo>
                    <a:lnTo>
                      <a:pt x="31" y="7"/>
                    </a:lnTo>
                    <a:lnTo>
                      <a:pt x="31" y="4"/>
                    </a:lnTo>
                    <a:lnTo>
                      <a:pt x="38" y="3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5" name="Freeform 1171"/>
              <p:cNvSpPr>
                <a:spLocks noEditPoints="1"/>
              </p:cNvSpPr>
              <p:nvPr/>
            </p:nvSpPr>
            <p:spPr bwMode="auto">
              <a:xfrm>
                <a:off x="1545" y="1253"/>
                <a:ext cx="49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20"/>
                  </a:cxn>
                  <a:cxn ang="0">
                    <a:pos x="11" y="31"/>
                  </a:cxn>
                  <a:cxn ang="0">
                    <a:pos x="14" y="39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34" y="44"/>
                  </a:cxn>
                  <a:cxn ang="0">
                    <a:pos x="37" y="41"/>
                  </a:cxn>
                  <a:cxn ang="0">
                    <a:pos x="38" y="37"/>
                  </a:cxn>
                  <a:cxn ang="0">
                    <a:pos x="39" y="31"/>
                  </a:cxn>
                  <a:cxn ang="0">
                    <a:pos x="39" y="20"/>
                  </a:cxn>
                  <a:cxn ang="0">
                    <a:pos x="37" y="11"/>
                  </a:cxn>
                  <a:cxn ang="0">
                    <a:pos x="34" y="7"/>
                  </a:cxn>
                  <a:cxn ang="0">
                    <a:pos x="25" y="4"/>
                  </a:cxn>
                  <a:cxn ang="0">
                    <a:pos x="19" y="4"/>
                  </a:cxn>
                  <a:cxn ang="0">
                    <a:pos x="25" y="0"/>
                  </a:cxn>
                  <a:cxn ang="0">
                    <a:pos x="32" y="1"/>
                  </a:cxn>
                  <a:cxn ang="0">
                    <a:pos x="38" y="2"/>
                  </a:cxn>
                  <a:cxn ang="0">
                    <a:pos x="44" y="7"/>
                  </a:cxn>
                  <a:cxn ang="0">
                    <a:pos x="49" y="18"/>
                  </a:cxn>
                  <a:cxn ang="0">
                    <a:pos x="49" y="25"/>
                  </a:cxn>
                  <a:cxn ang="0">
                    <a:pos x="46" y="38"/>
                  </a:cxn>
                  <a:cxn ang="0">
                    <a:pos x="38" y="48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4" y="38"/>
                  </a:cxn>
                  <a:cxn ang="0">
                    <a:pos x="0" y="25"/>
                  </a:cxn>
                  <a:cxn ang="0">
                    <a:pos x="4" y="12"/>
                  </a:cxn>
                  <a:cxn ang="0">
                    <a:pos x="12" y="2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19" y="4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20"/>
                    </a:lnTo>
                    <a:lnTo>
                      <a:pt x="11" y="31"/>
                    </a:lnTo>
                    <a:lnTo>
                      <a:pt x="14" y="39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34" y="44"/>
                    </a:lnTo>
                    <a:lnTo>
                      <a:pt x="37" y="41"/>
                    </a:lnTo>
                    <a:lnTo>
                      <a:pt x="38" y="37"/>
                    </a:lnTo>
                    <a:lnTo>
                      <a:pt x="39" y="31"/>
                    </a:lnTo>
                    <a:lnTo>
                      <a:pt x="39" y="20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9" y="4"/>
                    </a:lnTo>
                    <a:close/>
                    <a:moveTo>
                      <a:pt x="25" y="0"/>
                    </a:moveTo>
                    <a:lnTo>
                      <a:pt x="32" y="1"/>
                    </a:lnTo>
                    <a:lnTo>
                      <a:pt x="38" y="2"/>
                    </a:lnTo>
                    <a:lnTo>
                      <a:pt x="44" y="7"/>
                    </a:lnTo>
                    <a:lnTo>
                      <a:pt x="49" y="18"/>
                    </a:lnTo>
                    <a:lnTo>
                      <a:pt x="49" y="25"/>
                    </a:lnTo>
                    <a:lnTo>
                      <a:pt x="46" y="38"/>
                    </a:lnTo>
                    <a:lnTo>
                      <a:pt x="38" y="48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4" y="12"/>
                    </a:lnTo>
                    <a:lnTo>
                      <a:pt x="12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6" name="Freeform 1172"/>
              <p:cNvSpPr>
                <a:spLocks/>
              </p:cNvSpPr>
              <p:nvPr/>
            </p:nvSpPr>
            <p:spPr bwMode="auto">
              <a:xfrm>
                <a:off x="1596" y="1254"/>
                <a:ext cx="82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0"/>
                  </a:cxn>
                  <a:cxn ang="0">
                    <a:pos x="22" y="3"/>
                  </a:cxn>
                  <a:cxn ang="0">
                    <a:pos x="20" y="3"/>
                  </a:cxn>
                  <a:cxn ang="0">
                    <a:pos x="17" y="6"/>
                  </a:cxn>
                  <a:cxn ang="0">
                    <a:pos x="17" y="7"/>
                  </a:cxn>
                  <a:cxn ang="0">
                    <a:pos x="18" y="10"/>
                  </a:cxn>
                  <a:cxn ang="0">
                    <a:pos x="28" y="40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4"/>
                  </a:cxn>
                  <a:cxn ang="0">
                    <a:pos x="31" y="3"/>
                  </a:cxn>
                  <a:cxn ang="0">
                    <a:pos x="28" y="3"/>
                  </a:cxn>
                  <a:cxn ang="0">
                    <a:pos x="28" y="0"/>
                  </a:cxn>
                  <a:cxn ang="0">
                    <a:pos x="52" y="0"/>
                  </a:cxn>
                  <a:cxn ang="0">
                    <a:pos x="52" y="3"/>
                  </a:cxn>
                  <a:cxn ang="0">
                    <a:pos x="49" y="3"/>
                  </a:cxn>
                  <a:cxn ang="0">
                    <a:pos x="47" y="4"/>
                  </a:cxn>
                  <a:cxn ang="0">
                    <a:pos x="47" y="10"/>
                  </a:cxn>
                  <a:cxn ang="0">
                    <a:pos x="58" y="40"/>
                  </a:cxn>
                  <a:cxn ang="0">
                    <a:pos x="66" y="13"/>
                  </a:cxn>
                  <a:cxn ang="0">
                    <a:pos x="66" y="10"/>
                  </a:cxn>
                  <a:cxn ang="0">
                    <a:pos x="68" y="9"/>
                  </a:cxn>
                  <a:cxn ang="0">
                    <a:pos x="66" y="6"/>
                  </a:cxn>
                  <a:cxn ang="0">
                    <a:pos x="65" y="4"/>
                  </a:cxn>
                  <a:cxn ang="0">
                    <a:pos x="62" y="3"/>
                  </a:cxn>
                  <a:cxn ang="0">
                    <a:pos x="59" y="3"/>
                  </a:cxn>
                  <a:cxn ang="0">
                    <a:pos x="59" y="0"/>
                  </a:cxn>
                  <a:cxn ang="0">
                    <a:pos x="82" y="0"/>
                  </a:cxn>
                  <a:cxn ang="0">
                    <a:pos x="82" y="3"/>
                  </a:cxn>
                  <a:cxn ang="0">
                    <a:pos x="78" y="4"/>
                  </a:cxn>
                  <a:cxn ang="0">
                    <a:pos x="75" y="6"/>
                  </a:cxn>
                  <a:cxn ang="0">
                    <a:pos x="73" y="9"/>
                  </a:cxn>
                  <a:cxn ang="0">
                    <a:pos x="72" y="13"/>
                  </a:cxn>
                  <a:cxn ang="0">
                    <a:pos x="58" y="48"/>
                  </a:cxn>
                  <a:cxn ang="0">
                    <a:pos x="51" y="48"/>
                  </a:cxn>
                  <a:cxn ang="0">
                    <a:pos x="41" y="20"/>
                  </a:cxn>
                  <a:cxn ang="0">
                    <a:pos x="28" y="48"/>
                  </a:cxn>
                  <a:cxn ang="0">
                    <a:pos x="22" y="48"/>
                  </a:cxn>
                  <a:cxn ang="0">
                    <a:pos x="7" y="10"/>
                  </a:cxn>
                  <a:cxn ang="0">
                    <a:pos x="5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2" h="48">
                    <a:moveTo>
                      <a:pt x="0" y="0"/>
                    </a:moveTo>
                    <a:lnTo>
                      <a:pt x="22" y="0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8" y="10"/>
                    </a:lnTo>
                    <a:lnTo>
                      <a:pt x="28" y="40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52" y="0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7" y="4"/>
                    </a:lnTo>
                    <a:lnTo>
                      <a:pt x="47" y="10"/>
                    </a:lnTo>
                    <a:lnTo>
                      <a:pt x="58" y="40"/>
                    </a:lnTo>
                    <a:lnTo>
                      <a:pt x="66" y="13"/>
                    </a:lnTo>
                    <a:lnTo>
                      <a:pt x="66" y="10"/>
                    </a:lnTo>
                    <a:lnTo>
                      <a:pt x="68" y="9"/>
                    </a:lnTo>
                    <a:lnTo>
                      <a:pt x="66" y="6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82" y="0"/>
                    </a:lnTo>
                    <a:lnTo>
                      <a:pt x="82" y="3"/>
                    </a:lnTo>
                    <a:lnTo>
                      <a:pt x="78" y="4"/>
                    </a:lnTo>
                    <a:lnTo>
                      <a:pt x="75" y="6"/>
                    </a:lnTo>
                    <a:lnTo>
                      <a:pt x="73" y="9"/>
                    </a:lnTo>
                    <a:lnTo>
                      <a:pt x="72" y="13"/>
                    </a:lnTo>
                    <a:lnTo>
                      <a:pt x="58" y="48"/>
                    </a:lnTo>
                    <a:lnTo>
                      <a:pt x="51" y="48"/>
                    </a:lnTo>
                    <a:lnTo>
                      <a:pt x="41" y="20"/>
                    </a:lnTo>
                    <a:lnTo>
                      <a:pt x="28" y="48"/>
                    </a:lnTo>
                    <a:lnTo>
                      <a:pt x="22" y="48"/>
                    </a:lnTo>
                    <a:lnTo>
                      <a:pt x="7" y="10"/>
                    </a:lnTo>
                    <a:lnTo>
                      <a:pt x="5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7" name="Freeform 1173"/>
              <p:cNvSpPr>
                <a:spLocks/>
              </p:cNvSpPr>
              <p:nvPr/>
            </p:nvSpPr>
            <p:spPr bwMode="auto">
              <a:xfrm>
                <a:off x="1678" y="1253"/>
                <a:ext cx="64" cy="49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4" y="0"/>
                  </a:cxn>
                  <a:cxn ang="0">
                    <a:pos x="48" y="1"/>
                  </a:cxn>
                  <a:cxn ang="0">
                    <a:pos x="52" y="4"/>
                  </a:cxn>
                  <a:cxn ang="0">
                    <a:pos x="55" y="12"/>
                  </a:cxn>
                  <a:cxn ang="0">
                    <a:pos x="55" y="41"/>
                  </a:cxn>
                  <a:cxn ang="0">
                    <a:pos x="57" y="44"/>
                  </a:cxn>
                  <a:cxn ang="0">
                    <a:pos x="58" y="45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49"/>
                  </a:cxn>
                  <a:cxn ang="0">
                    <a:pos x="37" y="49"/>
                  </a:cxn>
                  <a:cxn ang="0">
                    <a:pos x="37" y="47"/>
                  </a:cxn>
                  <a:cxn ang="0">
                    <a:pos x="38" y="47"/>
                  </a:cxn>
                  <a:cxn ang="0">
                    <a:pos x="44" y="44"/>
                  </a:cxn>
                  <a:cxn ang="0">
                    <a:pos x="45" y="41"/>
                  </a:cxn>
                  <a:cxn ang="0">
                    <a:pos x="45" y="14"/>
                  </a:cxn>
                  <a:cxn ang="0">
                    <a:pos x="44" y="10"/>
                  </a:cxn>
                  <a:cxn ang="0">
                    <a:pos x="43" y="7"/>
                  </a:cxn>
                  <a:cxn ang="0">
                    <a:pos x="41" y="5"/>
                  </a:cxn>
                  <a:cxn ang="0">
                    <a:pos x="37" y="4"/>
                  </a:cxn>
                  <a:cxn ang="0">
                    <a:pos x="31" y="5"/>
                  </a:cxn>
                  <a:cxn ang="0">
                    <a:pos x="24" y="8"/>
                  </a:cxn>
                  <a:cxn ang="0">
                    <a:pos x="18" y="12"/>
                  </a:cxn>
                  <a:cxn ang="0">
                    <a:pos x="18" y="41"/>
                  </a:cxn>
                  <a:cxn ang="0">
                    <a:pos x="20" y="44"/>
                  </a:cxn>
                  <a:cxn ang="0">
                    <a:pos x="26" y="47"/>
                  </a:cxn>
                  <a:cxn ang="0">
                    <a:pos x="27" y="47"/>
                  </a:cxn>
                  <a:cxn ang="0">
                    <a:pos x="27" y="49"/>
                  </a:cxn>
                  <a:cxn ang="0">
                    <a:pos x="0" y="49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5"/>
                  </a:cxn>
                  <a:cxn ang="0">
                    <a:pos x="7" y="44"/>
                  </a:cxn>
                  <a:cxn ang="0">
                    <a:pos x="9" y="41"/>
                  </a:cxn>
                  <a:cxn ang="0">
                    <a:pos x="9" y="8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9" y="2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8" y="8"/>
                  </a:cxn>
                  <a:cxn ang="0">
                    <a:pos x="26" y="4"/>
                  </a:cxn>
                  <a:cxn ang="0">
                    <a:pos x="33" y="1"/>
                  </a:cxn>
                  <a:cxn ang="0">
                    <a:pos x="40" y="0"/>
                  </a:cxn>
                </a:cxnLst>
                <a:rect l="0" t="0" r="r" b="b"/>
                <a:pathLst>
                  <a:path w="64" h="49">
                    <a:moveTo>
                      <a:pt x="40" y="0"/>
                    </a:moveTo>
                    <a:lnTo>
                      <a:pt x="44" y="0"/>
                    </a:lnTo>
                    <a:lnTo>
                      <a:pt x="48" y="1"/>
                    </a:lnTo>
                    <a:lnTo>
                      <a:pt x="52" y="4"/>
                    </a:lnTo>
                    <a:lnTo>
                      <a:pt x="55" y="12"/>
                    </a:lnTo>
                    <a:lnTo>
                      <a:pt x="55" y="41"/>
                    </a:lnTo>
                    <a:lnTo>
                      <a:pt x="57" y="44"/>
                    </a:lnTo>
                    <a:lnTo>
                      <a:pt x="58" y="45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8" y="47"/>
                    </a:lnTo>
                    <a:lnTo>
                      <a:pt x="44" y="44"/>
                    </a:lnTo>
                    <a:lnTo>
                      <a:pt x="45" y="41"/>
                    </a:lnTo>
                    <a:lnTo>
                      <a:pt x="45" y="14"/>
                    </a:lnTo>
                    <a:lnTo>
                      <a:pt x="44" y="10"/>
                    </a:lnTo>
                    <a:lnTo>
                      <a:pt x="43" y="7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1" y="5"/>
                    </a:lnTo>
                    <a:lnTo>
                      <a:pt x="24" y="8"/>
                    </a:lnTo>
                    <a:lnTo>
                      <a:pt x="18" y="12"/>
                    </a:lnTo>
                    <a:lnTo>
                      <a:pt x="18" y="41"/>
                    </a:lnTo>
                    <a:lnTo>
                      <a:pt x="20" y="44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7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5"/>
                    </a:lnTo>
                    <a:lnTo>
                      <a:pt x="7" y="44"/>
                    </a:lnTo>
                    <a:lnTo>
                      <a:pt x="9" y="41"/>
                    </a:lnTo>
                    <a:lnTo>
                      <a:pt x="9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3" y="1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8" name="Freeform 1174"/>
              <p:cNvSpPr>
                <a:spLocks/>
              </p:cNvSpPr>
              <p:nvPr/>
            </p:nvSpPr>
            <p:spPr bwMode="auto">
              <a:xfrm>
                <a:off x="1743" y="1230"/>
                <a:ext cx="27" cy="7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9" y="0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6" y="70"/>
                  </a:cxn>
                  <a:cxn ang="0">
                    <a:pos x="27" y="70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1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6" y="3"/>
                  </a:cxn>
                  <a:cxn ang="0">
                    <a:pos x="14" y="0"/>
                  </a:cxn>
                </a:cxnLst>
                <a:rect l="0" t="0" r="r" b="b"/>
                <a:pathLst>
                  <a:path w="27" h="72">
                    <a:moveTo>
                      <a:pt x="14" y="0"/>
                    </a:moveTo>
                    <a:lnTo>
                      <a:pt x="19" y="0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39" name="Freeform 1175"/>
              <p:cNvSpPr>
                <a:spLocks noEditPoints="1"/>
              </p:cNvSpPr>
              <p:nvPr/>
            </p:nvSpPr>
            <p:spPr bwMode="auto">
              <a:xfrm>
                <a:off x="1776" y="1253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39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1"/>
                  </a:cxn>
                  <a:cxn ang="0">
                    <a:pos x="38" y="17"/>
                  </a:cxn>
                  <a:cxn ang="0">
                    <a:pos x="37" y="12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8" y="2"/>
                  </a:cxn>
                  <a:cxn ang="0">
                    <a:pos x="42" y="7"/>
                  </a:cxn>
                  <a:cxn ang="0">
                    <a:pos x="47" y="12"/>
                  </a:cxn>
                  <a:cxn ang="0">
                    <a:pos x="48" y="18"/>
                  </a:cxn>
                  <a:cxn ang="0">
                    <a:pos x="50" y="25"/>
                  </a:cxn>
                  <a:cxn ang="0">
                    <a:pos x="45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1" y="2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39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1"/>
                    </a:lnTo>
                    <a:lnTo>
                      <a:pt x="38" y="17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8" y="2"/>
                    </a:lnTo>
                    <a:lnTo>
                      <a:pt x="42" y="7"/>
                    </a:lnTo>
                    <a:lnTo>
                      <a:pt x="47" y="12"/>
                    </a:lnTo>
                    <a:lnTo>
                      <a:pt x="48" y="18"/>
                    </a:lnTo>
                    <a:lnTo>
                      <a:pt x="50" y="25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1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40" name="Freeform 1176"/>
              <p:cNvSpPr>
                <a:spLocks noEditPoints="1"/>
              </p:cNvSpPr>
              <p:nvPr/>
            </p:nvSpPr>
            <p:spPr bwMode="auto">
              <a:xfrm>
                <a:off x="1831" y="1253"/>
                <a:ext cx="56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2" y="27"/>
                  </a:cxn>
                  <a:cxn ang="0">
                    <a:pos x="13" y="31"/>
                  </a:cxn>
                  <a:cxn ang="0">
                    <a:pos x="10" y="37"/>
                  </a:cxn>
                  <a:cxn ang="0">
                    <a:pos x="13" y="42"/>
                  </a:cxn>
                  <a:cxn ang="0">
                    <a:pos x="16" y="45"/>
                  </a:cxn>
                  <a:cxn ang="0">
                    <a:pos x="24" y="45"/>
                  </a:cxn>
                  <a:cxn ang="0">
                    <a:pos x="29" y="42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2"/>
                  </a:cxn>
                  <a:cxn ang="0">
                    <a:pos x="41" y="5"/>
                  </a:cxn>
                  <a:cxn ang="0">
                    <a:pos x="44" y="14"/>
                  </a:cxn>
                  <a:cxn ang="0">
                    <a:pos x="44" y="44"/>
                  </a:cxn>
                  <a:cxn ang="0">
                    <a:pos x="46" y="45"/>
                  </a:cxn>
                  <a:cxn ang="0">
                    <a:pos x="51" y="45"/>
                  </a:cxn>
                  <a:cxn ang="0">
                    <a:pos x="54" y="44"/>
                  </a:cxn>
                  <a:cxn ang="0">
                    <a:pos x="56" y="47"/>
                  </a:cxn>
                  <a:cxn ang="0">
                    <a:pos x="50" y="49"/>
                  </a:cxn>
                  <a:cxn ang="0">
                    <a:pos x="46" y="51"/>
                  </a:cxn>
                  <a:cxn ang="0">
                    <a:pos x="41" y="49"/>
                  </a:cxn>
                  <a:cxn ang="0">
                    <a:pos x="39" y="48"/>
                  </a:cxn>
                  <a:cxn ang="0">
                    <a:pos x="36" y="45"/>
                  </a:cxn>
                  <a:cxn ang="0">
                    <a:pos x="34" y="42"/>
                  </a:cxn>
                  <a:cxn ang="0">
                    <a:pos x="27" y="47"/>
                  </a:cxn>
                  <a:cxn ang="0">
                    <a:pos x="22" y="49"/>
                  </a:cxn>
                  <a:cxn ang="0">
                    <a:pos x="16" y="51"/>
                  </a:cxn>
                  <a:cxn ang="0">
                    <a:pos x="10" y="49"/>
                  </a:cxn>
                  <a:cxn ang="0">
                    <a:pos x="6" y="48"/>
                  </a:cxn>
                  <a:cxn ang="0">
                    <a:pos x="3" y="45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0" y="34"/>
                  </a:cxn>
                  <a:cxn ang="0">
                    <a:pos x="6" y="28"/>
                  </a:cxn>
                  <a:cxn ang="0">
                    <a:pos x="12" y="25"/>
                  </a:cxn>
                  <a:cxn ang="0">
                    <a:pos x="17" y="24"/>
                  </a:cxn>
                  <a:cxn ang="0">
                    <a:pos x="22" y="22"/>
                  </a:cxn>
                  <a:cxn ang="0">
                    <a:pos x="27" y="22"/>
                  </a:cxn>
                  <a:cxn ang="0">
                    <a:pos x="34" y="21"/>
                  </a:cxn>
                  <a:cxn ang="0">
                    <a:pos x="34" y="12"/>
                  </a:cxn>
                  <a:cxn ang="0">
                    <a:pos x="33" y="8"/>
                  </a:cxn>
                  <a:cxn ang="0">
                    <a:pos x="31" y="5"/>
                  </a:cxn>
                  <a:cxn ang="0">
                    <a:pos x="27" y="4"/>
                  </a:cxn>
                  <a:cxn ang="0">
                    <a:pos x="19" y="4"/>
                  </a:cxn>
                  <a:cxn ang="0">
                    <a:pos x="16" y="5"/>
                  </a:cxn>
                  <a:cxn ang="0">
                    <a:pos x="14" y="5"/>
                  </a:cxn>
                  <a:cxn ang="0">
                    <a:pos x="12" y="8"/>
                  </a:cxn>
                  <a:cxn ang="0">
                    <a:pos x="12" y="14"/>
                  </a:cxn>
                  <a:cxn ang="0">
                    <a:pos x="10" y="17"/>
                  </a:cxn>
                  <a:cxn ang="0">
                    <a:pos x="4" y="17"/>
                  </a:cxn>
                  <a:cxn ang="0">
                    <a:pos x="3" y="15"/>
                  </a:cxn>
                  <a:cxn ang="0">
                    <a:pos x="2" y="12"/>
                  </a:cxn>
                  <a:cxn ang="0">
                    <a:pos x="3" y="8"/>
                  </a:cxn>
                  <a:cxn ang="0">
                    <a:pos x="6" y="5"/>
                  </a:cxn>
                  <a:cxn ang="0">
                    <a:pos x="10" y="2"/>
                  </a:cxn>
                  <a:cxn ang="0">
                    <a:pos x="24" y="0"/>
                  </a:cxn>
                </a:cxnLst>
                <a:rect l="0" t="0" r="r" b="b"/>
                <a:pathLst>
                  <a:path w="56" h="51">
                    <a:moveTo>
                      <a:pt x="34" y="24"/>
                    </a:moveTo>
                    <a:lnTo>
                      <a:pt x="22" y="27"/>
                    </a:lnTo>
                    <a:lnTo>
                      <a:pt x="13" y="31"/>
                    </a:lnTo>
                    <a:lnTo>
                      <a:pt x="10" y="37"/>
                    </a:lnTo>
                    <a:lnTo>
                      <a:pt x="13" y="42"/>
                    </a:lnTo>
                    <a:lnTo>
                      <a:pt x="16" y="45"/>
                    </a:lnTo>
                    <a:lnTo>
                      <a:pt x="24" y="45"/>
                    </a:lnTo>
                    <a:lnTo>
                      <a:pt x="29" y="42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2"/>
                    </a:lnTo>
                    <a:lnTo>
                      <a:pt x="41" y="5"/>
                    </a:lnTo>
                    <a:lnTo>
                      <a:pt x="44" y="14"/>
                    </a:lnTo>
                    <a:lnTo>
                      <a:pt x="44" y="44"/>
                    </a:lnTo>
                    <a:lnTo>
                      <a:pt x="46" y="45"/>
                    </a:lnTo>
                    <a:lnTo>
                      <a:pt x="51" y="45"/>
                    </a:lnTo>
                    <a:lnTo>
                      <a:pt x="54" y="44"/>
                    </a:lnTo>
                    <a:lnTo>
                      <a:pt x="56" y="47"/>
                    </a:lnTo>
                    <a:lnTo>
                      <a:pt x="50" y="49"/>
                    </a:lnTo>
                    <a:lnTo>
                      <a:pt x="46" y="51"/>
                    </a:lnTo>
                    <a:lnTo>
                      <a:pt x="41" y="49"/>
                    </a:lnTo>
                    <a:lnTo>
                      <a:pt x="39" y="48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27" y="47"/>
                    </a:lnTo>
                    <a:lnTo>
                      <a:pt x="22" y="49"/>
                    </a:lnTo>
                    <a:lnTo>
                      <a:pt x="16" y="51"/>
                    </a:lnTo>
                    <a:lnTo>
                      <a:pt x="10" y="49"/>
                    </a:lnTo>
                    <a:lnTo>
                      <a:pt x="6" y="48"/>
                    </a:lnTo>
                    <a:lnTo>
                      <a:pt x="3" y="45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6" y="28"/>
                    </a:lnTo>
                    <a:lnTo>
                      <a:pt x="12" y="25"/>
                    </a:lnTo>
                    <a:lnTo>
                      <a:pt x="17" y="24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4" y="21"/>
                    </a:lnTo>
                    <a:lnTo>
                      <a:pt x="34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27" y="4"/>
                    </a:lnTo>
                    <a:lnTo>
                      <a:pt x="19" y="4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10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41" name="Freeform 1177"/>
              <p:cNvSpPr>
                <a:spLocks noEditPoints="1"/>
              </p:cNvSpPr>
              <p:nvPr/>
            </p:nvSpPr>
            <p:spPr bwMode="auto">
              <a:xfrm>
                <a:off x="1889" y="1230"/>
                <a:ext cx="57" cy="74"/>
              </a:xfrm>
              <a:custGeom>
                <a:avLst/>
                <a:gdLst/>
                <a:ahLst/>
                <a:cxnLst>
                  <a:cxn ang="0">
                    <a:pos x="26" y="27"/>
                  </a:cxn>
                  <a:cxn ang="0">
                    <a:pos x="22" y="28"/>
                  </a:cxn>
                  <a:cxn ang="0">
                    <a:pos x="16" y="31"/>
                  </a:cxn>
                  <a:cxn ang="0">
                    <a:pos x="13" y="35"/>
                  </a:cxn>
                  <a:cxn ang="0">
                    <a:pos x="12" y="41"/>
                  </a:cxn>
                  <a:cxn ang="0">
                    <a:pos x="10" y="48"/>
                  </a:cxn>
                  <a:cxn ang="0">
                    <a:pos x="12" y="55"/>
                  </a:cxn>
                  <a:cxn ang="0">
                    <a:pos x="13" y="61"/>
                  </a:cxn>
                  <a:cxn ang="0">
                    <a:pos x="16" y="65"/>
                  </a:cxn>
                  <a:cxn ang="0">
                    <a:pos x="20" y="68"/>
                  </a:cxn>
                  <a:cxn ang="0">
                    <a:pos x="30" y="68"/>
                  </a:cxn>
                  <a:cxn ang="0">
                    <a:pos x="36" y="65"/>
                  </a:cxn>
                  <a:cxn ang="0">
                    <a:pos x="40" y="61"/>
                  </a:cxn>
                  <a:cxn ang="0">
                    <a:pos x="40" y="33"/>
                  </a:cxn>
                  <a:cxn ang="0">
                    <a:pos x="34" y="30"/>
                  </a:cxn>
                  <a:cxn ang="0">
                    <a:pos x="26" y="27"/>
                  </a:cxn>
                  <a:cxn ang="0">
                    <a:pos x="46" y="0"/>
                  </a:cxn>
                  <a:cxn ang="0">
                    <a:pos x="49" y="0"/>
                  </a:cxn>
                  <a:cxn ang="0">
                    <a:pos x="49" y="61"/>
                  </a:cxn>
                  <a:cxn ang="0">
                    <a:pos x="50" y="65"/>
                  </a:cxn>
                  <a:cxn ang="0">
                    <a:pos x="53" y="68"/>
                  </a:cxn>
                  <a:cxn ang="0">
                    <a:pos x="57" y="70"/>
                  </a:cxn>
                  <a:cxn ang="0">
                    <a:pos x="57" y="72"/>
                  </a:cxn>
                  <a:cxn ang="0">
                    <a:pos x="40" y="72"/>
                  </a:cxn>
                  <a:cxn ang="0">
                    <a:pos x="40" y="65"/>
                  </a:cxn>
                  <a:cxn ang="0">
                    <a:pos x="34" y="70"/>
                  </a:cxn>
                  <a:cxn ang="0">
                    <a:pos x="29" y="72"/>
                  </a:cxn>
                  <a:cxn ang="0">
                    <a:pos x="22" y="74"/>
                  </a:cxn>
                  <a:cxn ang="0">
                    <a:pos x="10" y="70"/>
                  </a:cxn>
                  <a:cxn ang="0">
                    <a:pos x="3" y="61"/>
                  </a:cxn>
                  <a:cxn ang="0">
                    <a:pos x="0" y="48"/>
                  </a:cxn>
                  <a:cxn ang="0">
                    <a:pos x="3" y="35"/>
                  </a:cxn>
                  <a:cxn ang="0">
                    <a:pos x="12" y="25"/>
                  </a:cxn>
                  <a:cxn ang="0">
                    <a:pos x="23" y="23"/>
                  </a:cxn>
                  <a:cxn ang="0">
                    <a:pos x="29" y="23"/>
                  </a:cxn>
                  <a:cxn ang="0">
                    <a:pos x="40" y="28"/>
                  </a:cxn>
                  <a:cxn ang="0">
                    <a:pos x="40" y="14"/>
                  </a:cxn>
                  <a:cxn ang="0">
                    <a:pos x="39" y="11"/>
                  </a:cxn>
                  <a:cxn ang="0">
                    <a:pos x="39" y="8"/>
                  </a:cxn>
                  <a:cxn ang="0">
                    <a:pos x="36" y="7"/>
                  </a:cxn>
                  <a:cxn ang="0">
                    <a:pos x="32" y="7"/>
                  </a:cxn>
                  <a:cxn ang="0">
                    <a:pos x="32" y="4"/>
                  </a:cxn>
                  <a:cxn ang="0">
                    <a:pos x="39" y="3"/>
                  </a:cxn>
                  <a:cxn ang="0">
                    <a:pos x="46" y="0"/>
                  </a:cxn>
                </a:cxnLst>
                <a:rect l="0" t="0" r="r" b="b"/>
                <a:pathLst>
                  <a:path w="57" h="74">
                    <a:moveTo>
                      <a:pt x="26" y="27"/>
                    </a:moveTo>
                    <a:lnTo>
                      <a:pt x="22" y="28"/>
                    </a:lnTo>
                    <a:lnTo>
                      <a:pt x="16" y="31"/>
                    </a:lnTo>
                    <a:lnTo>
                      <a:pt x="13" y="35"/>
                    </a:lnTo>
                    <a:lnTo>
                      <a:pt x="12" y="41"/>
                    </a:lnTo>
                    <a:lnTo>
                      <a:pt x="10" y="48"/>
                    </a:lnTo>
                    <a:lnTo>
                      <a:pt x="12" y="55"/>
                    </a:lnTo>
                    <a:lnTo>
                      <a:pt x="13" y="61"/>
                    </a:lnTo>
                    <a:lnTo>
                      <a:pt x="16" y="65"/>
                    </a:lnTo>
                    <a:lnTo>
                      <a:pt x="20" y="68"/>
                    </a:lnTo>
                    <a:lnTo>
                      <a:pt x="30" y="68"/>
                    </a:lnTo>
                    <a:lnTo>
                      <a:pt x="36" y="65"/>
                    </a:lnTo>
                    <a:lnTo>
                      <a:pt x="40" y="61"/>
                    </a:lnTo>
                    <a:lnTo>
                      <a:pt x="40" y="33"/>
                    </a:lnTo>
                    <a:lnTo>
                      <a:pt x="34" y="30"/>
                    </a:lnTo>
                    <a:lnTo>
                      <a:pt x="26" y="27"/>
                    </a:lnTo>
                    <a:close/>
                    <a:moveTo>
                      <a:pt x="46" y="0"/>
                    </a:moveTo>
                    <a:lnTo>
                      <a:pt x="49" y="0"/>
                    </a:lnTo>
                    <a:lnTo>
                      <a:pt x="49" y="61"/>
                    </a:lnTo>
                    <a:lnTo>
                      <a:pt x="50" y="65"/>
                    </a:lnTo>
                    <a:lnTo>
                      <a:pt x="53" y="68"/>
                    </a:lnTo>
                    <a:lnTo>
                      <a:pt x="57" y="70"/>
                    </a:lnTo>
                    <a:lnTo>
                      <a:pt x="57" y="72"/>
                    </a:lnTo>
                    <a:lnTo>
                      <a:pt x="40" y="72"/>
                    </a:lnTo>
                    <a:lnTo>
                      <a:pt x="40" y="65"/>
                    </a:lnTo>
                    <a:lnTo>
                      <a:pt x="34" y="70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10" y="70"/>
                    </a:lnTo>
                    <a:lnTo>
                      <a:pt x="3" y="61"/>
                    </a:lnTo>
                    <a:lnTo>
                      <a:pt x="0" y="48"/>
                    </a:lnTo>
                    <a:lnTo>
                      <a:pt x="3" y="35"/>
                    </a:lnTo>
                    <a:lnTo>
                      <a:pt x="12" y="25"/>
                    </a:lnTo>
                    <a:lnTo>
                      <a:pt x="23" y="23"/>
                    </a:lnTo>
                    <a:lnTo>
                      <a:pt x="29" y="23"/>
                    </a:lnTo>
                    <a:lnTo>
                      <a:pt x="40" y="28"/>
                    </a:lnTo>
                    <a:lnTo>
                      <a:pt x="40" y="14"/>
                    </a:lnTo>
                    <a:lnTo>
                      <a:pt x="39" y="11"/>
                    </a:lnTo>
                    <a:lnTo>
                      <a:pt x="39" y="8"/>
                    </a:lnTo>
                    <a:lnTo>
                      <a:pt x="36" y="7"/>
                    </a:lnTo>
                    <a:lnTo>
                      <a:pt x="32" y="7"/>
                    </a:lnTo>
                    <a:lnTo>
                      <a:pt x="32" y="4"/>
                    </a:lnTo>
                    <a:lnTo>
                      <a:pt x="39" y="3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442" name="Picture 1178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2748" y="1210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43" name="Picture 1179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2748" y="1210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444" name="Freeform 1180"/>
              <p:cNvSpPr>
                <a:spLocks noEditPoints="1"/>
              </p:cNvSpPr>
              <p:nvPr/>
            </p:nvSpPr>
            <p:spPr bwMode="auto">
              <a:xfrm>
                <a:off x="2837" y="1233"/>
                <a:ext cx="73" cy="71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26" y="7"/>
                  </a:cxn>
                  <a:cxn ang="0">
                    <a:pos x="19" y="14"/>
                  </a:cxn>
                  <a:cxn ang="0">
                    <a:pos x="13" y="24"/>
                  </a:cxn>
                  <a:cxn ang="0">
                    <a:pos x="12" y="35"/>
                  </a:cxn>
                  <a:cxn ang="0">
                    <a:pos x="13" y="44"/>
                  </a:cxn>
                  <a:cxn ang="0">
                    <a:pos x="14" y="51"/>
                  </a:cxn>
                  <a:cxn ang="0">
                    <a:pos x="17" y="57"/>
                  </a:cxn>
                  <a:cxn ang="0">
                    <a:pos x="22" y="61"/>
                  </a:cxn>
                  <a:cxn ang="0">
                    <a:pos x="26" y="64"/>
                  </a:cxn>
                  <a:cxn ang="0">
                    <a:pos x="30" y="65"/>
                  </a:cxn>
                  <a:cxn ang="0">
                    <a:pos x="36" y="67"/>
                  </a:cxn>
                  <a:cxn ang="0">
                    <a:pos x="47" y="64"/>
                  </a:cxn>
                  <a:cxn ang="0">
                    <a:pos x="54" y="57"/>
                  </a:cxn>
                  <a:cxn ang="0">
                    <a:pos x="58" y="48"/>
                  </a:cxn>
                  <a:cxn ang="0">
                    <a:pos x="60" y="37"/>
                  </a:cxn>
                  <a:cxn ang="0">
                    <a:pos x="58" y="24"/>
                  </a:cxn>
                  <a:cxn ang="0">
                    <a:pos x="54" y="14"/>
                  </a:cxn>
                  <a:cxn ang="0">
                    <a:pos x="47" y="7"/>
                  </a:cxn>
                  <a:cxn ang="0">
                    <a:pos x="36" y="4"/>
                  </a:cxn>
                  <a:cxn ang="0">
                    <a:pos x="37" y="0"/>
                  </a:cxn>
                  <a:cxn ang="0">
                    <a:pos x="51" y="3"/>
                  </a:cxn>
                  <a:cxn ang="0">
                    <a:pos x="63" y="10"/>
                  </a:cxn>
                  <a:cxn ang="0">
                    <a:pos x="70" y="21"/>
                  </a:cxn>
                  <a:cxn ang="0">
                    <a:pos x="73" y="35"/>
                  </a:cxn>
                  <a:cxn ang="0">
                    <a:pos x="70" y="49"/>
                  </a:cxn>
                  <a:cxn ang="0">
                    <a:pos x="63" y="59"/>
                  </a:cxn>
                  <a:cxn ang="0">
                    <a:pos x="53" y="67"/>
                  </a:cxn>
                  <a:cxn ang="0">
                    <a:pos x="44" y="69"/>
                  </a:cxn>
                  <a:cxn ang="0">
                    <a:pos x="36" y="71"/>
                  </a:cxn>
                  <a:cxn ang="0">
                    <a:pos x="22" y="68"/>
                  </a:cxn>
                  <a:cxn ang="0">
                    <a:pos x="10" y="61"/>
                  </a:cxn>
                  <a:cxn ang="0">
                    <a:pos x="3" y="49"/>
                  </a:cxn>
                  <a:cxn ang="0">
                    <a:pos x="0" y="35"/>
                  </a:cxn>
                  <a:cxn ang="0">
                    <a:pos x="3" y="21"/>
                  </a:cxn>
                  <a:cxn ang="0">
                    <a:pos x="10" y="10"/>
                  </a:cxn>
                  <a:cxn ang="0">
                    <a:pos x="23" y="3"/>
                  </a:cxn>
                  <a:cxn ang="0">
                    <a:pos x="37" y="0"/>
                  </a:cxn>
                </a:cxnLst>
                <a:rect l="0" t="0" r="r" b="b"/>
                <a:pathLst>
                  <a:path w="73" h="71">
                    <a:moveTo>
                      <a:pt x="36" y="4"/>
                    </a:moveTo>
                    <a:lnTo>
                      <a:pt x="26" y="7"/>
                    </a:lnTo>
                    <a:lnTo>
                      <a:pt x="19" y="14"/>
                    </a:lnTo>
                    <a:lnTo>
                      <a:pt x="13" y="24"/>
                    </a:lnTo>
                    <a:lnTo>
                      <a:pt x="12" y="35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26" y="64"/>
                    </a:lnTo>
                    <a:lnTo>
                      <a:pt x="30" y="65"/>
                    </a:lnTo>
                    <a:lnTo>
                      <a:pt x="36" y="67"/>
                    </a:lnTo>
                    <a:lnTo>
                      <a:pt x="47" y="64"/>
                    </a:lnTo>
                    <a:lnTo>
                      <a:pt x="54" y="57"/>
                    </a:lnTo>
                    <a:lnTo>
                      <a:pt x="58" y="48"/>
                    </a:lnTo>
                    <a:lnTo>
                      <a:pt x="60" y="37"/>
                    </a:lnTo>
                    <a:lnTo>
                      <a:pt x="58" y="24"/>
                    </a:lnTo>
                    <a:lnTo>
                      <a:pt x="54" y="14"/>
                    </a:lnTo>
                    <a:lnTo>
                      <a:pt x="47" y="7"/>
                    </a:lnTo>
                    <a:lnTo>
                      <a:pt x="36" y="4"/>
                    </a:lnTo>
                    <a:close/>
                    <a:moveTo>
                      <a:pt x="37" y="0"/>
                    </a:moveTo>
                    <a:lnTo>
                      <a:pt x="51" y="3"/>
                    </a:lnTo>
                    <a:lnTo>
                      <a:pt x="63" y="10"/>
                    </a:lnTo>
                    <a:lnTo>
                      <a:pt x="70" y="21"/>
                    </a:lnTo>
                    <a:lnTo>
                      <a:pt x="73" y="35"/>
                    </a:lnTo>
                    <a:lnTo>
                      <a:pt x="70" y="49"/>
                    </a:lnTo>
                    <a:lnTo>
                      <a:pt x="63" y="59"/>
                    </a:lnTo>
                    <a:lnTo>
                      <a:pt x="53" y="67"/>
                    </a:lnTo>
                    <a:lnTo>
                      <a:pt x="44" y="69"/>
                    </a:lnTo>
                    <a:lnTo>
                      <a:pt x="36" y="71"/>
                    </a:lnTo>
                    <a:lnTo>
                      <a:pt x="22" y="68"/>
                    </a:lnTo>
                    <a:lnTo>
                      <a:pt x="10" y="61"/>
                    </a:lnTo>
                    <a:lnTo>
                      <a:pt x="3" y="49"/>
                    </a:lnTo>
                    <a:lnTo>
                      <a:pt x="0" y="35"/>
                    </a:lnTo>
                    <a:lnTo>
                      <a:pt x="3" y="21"/>
                    </a:lnTo>
                    <a:lnTo>
                      <a:pt x="10" y="10"/>
                    </a:lnTo>
                    <a:lnTo>
                      <a:pt x="23" y="3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45" name="Freeform 1181"/>
              <p:cNvSpPr>
                <a:spLocks noEditPoints="1"/>
              </p:cNvSpPr>
              <p:nvPr/>
            </p:nvSpPr>
            <p:spPr bwMode="auto">
              <a:xfrm>
                <a:off x="2917" y="1230"/>
                <a:ext cx="48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20" y="30"/>
                  </a:cxn>
                  <a:cxn ang="0">
                    <a:pos x="17" y="31"/>
                  </a:cxn>
                  <a:cxn ang="0">
                    <a:pos x="11" y="40"/>
                  </a:cxn>
                  <a:cxn ang="0">
                    <a:pos x="10" y="44"/>
                  </a:cxn>
                  <a:cxn ang="0">
                    <a:pos x="10" y="50"/>
                  </a:cxn>
                  <a:cxn ang="0">
                    <a:pos x="11" y="54"/>
                  </a:cxn>
                  <a:cxn ang="0">
                    <a:pos x="11" y="60"/>
                  </a:cxn>
                  <a:cxn ang="0">
                    <a:pos x="14" y="64"/>
                  </a:cxn>
                  <a:cxn ang="0">
                    <a:pos x="15" y="67"/>
                  </a:cxn>
                  <a:cxn ang="0">
                    <a:pos x="24" y="70"/>
                  </a:cxn>
                  <a:cxn ang="0">
                    <a:pos x="30" y="68"/>
                  </a:cxn>
                  <a:cxn ang="0">
                    <a:pos x="32" y="67"/>
                  </a:cxn>
                  <a:cxn ang="0">
                    <a:pos x="38" y="58"/>
                  </a:cxn>
                  <a:cxn ang="0">
                    <a:pos x="39" y="54"/>
                  </a:cxn>
                  <a:cxn ang="0">
                    <a:pos x="39" y="44"/>
                  </a:cxn>
                  <a:cxn ang="0">
                    <a:pos x="38" y="38"/>
                  </a:cxn>
                  <a:cxn ang="0">
                    <a:pos x="35" y="34"/>
                  </a:cxn>
                  <a:cxn ang="0">
                    <a:pos x="32" y="31"/>
                  </a:cxn>
                  <a:cxn ang="0">
                    <a:pos x="24" y="28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2" y="11"/>
                  </a:cxn>
                  <a:cxn ang="0">
                    <a:pos x="41" y="13"/>
                  </a:cxn>
                  <a:cxn ang="0">
                    <a:pos x="38" y="14"/>
                  </a:cxn>
                  <a:cxn ang="0">
                    <a:pos x="37" y="13"/>
                  </a:cxn>
                  <a:cxn ang="0">
                    <a:pos x="35" y="13"/>
                  </a:cxn>
                  <a:cxn ang="0">
                    <a:pos x="30" y="7"/>
                  </a:cxn>
                  <a:cxn ang="0">
                    <a:pos x="27" y="6"/>
                  </a:cxn>
                  <a:cxn ang="0">
                    <a:pos x="21" y="6"/>
                  </a:cxn>
                  <a:cxn ang="0">
                    <a:pos x="18" y="7"/>
                  </a:cxn>
                  <a:cxn ang="0">
                    <a:pos x="15" y="10"/>
                  </a:cxn>
                  <a:cxn ang="0">
                    <a:pos x="15" y="17"/>
                  </a:cxn>
                  <a:cxn ang="0">
                    <a:pos x="17" y="20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2" y="25"/>
                  </a:cxn>
                  <a:cxn ang="0">
                    <a:pos x="38" y="27"/>
                  </a:cxn>
                  <a:cxn ang="0">
                    <a:pos x="47" y="35"/>
                  </a:cxn>
                  <a:cxn ang="0">
                    <a:pos x="48" y="41"/>
                  </a:cxn>
                  <a:cxn ang="0">
                    <a:pos x="48" y="48"/>
                  </a:cxn>
                  <a:cxn ang="0">
                    <a:pos x="45" y="62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1" y="71"/>
                  </a:cxn>
                  <a:cxn ang="0">
                    <a:pos x="3" y="62"/>
                  </a:cxn>
                  <a:cxn ang="0">
                    <a:pos x="0" y="50"/>
                  </a:cxn>
                  <a:cxn ang="0">
                    <a:pos x="3" y="40"/>
                  </a:cxn>
                  <a:cxn ang="0">
                    <a:pos x="8" y="31"/>
                  </a:cxn>
                  <a:cxn ang="0">
                    <a:pos x="17" y="25"/>
                  </a:cxn>
                  <a:cxn ang="0">
                    <a:pos x="13" y="24"/>
                  </a:cxn>
                  <a:cxn ang="0">
                    <a:pos x="8" y="21"/>
                  </a:cxn>
                  <a:cxn ang="0">
                    <a:pos x="7" y="18"/>
                  </a:cxn>
                  <a:cxn ang="0">
                    <a:pos x="5" y="14"/>
                  </a:cxn>
                  <a:cxn ang="0">
                    <a:pos x="7" y="10"/>
                  </a:cxn>
                  <a:cxn ang="0">
                    <a:pos x="8" y="7"/>
                  </a:cxn>
                  <a:cxn ang="0">
                    <a:pos x="11" y="4"/>
                  </a:cxn>
                  <a:cxn ang="0">
                    <a:pos x="15" y="1"/>
                  </a:cxn>
                  <a:cxn ang="0">
                    <a:pos x="21" y="0"/>
                  </a:cxn>
                </a:cxnLst>
                <a:rect l="0" t="0" r="r" b="b"/>
                <a:pathLst>
                  <a:path w="48" h="74">
                    <a:moveTo>
                      <a:pt x="24" y="28"/>
                    </a:moveTo>
                    <a:lnTo>
                      <a:pt x="20" y="30"/>
                    </a:lnTo>
                    <a:lnTo>
                      <a:pt x="17" y="31"/>
                    </a:lnTo>
                    <a:lnTo>
                      <a:pt x="11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11" y="54"/>
                    </a:lnTo>
                    <a:lnTo>
                      <a:pt x="11" y="60"/>
                    </a:lnTo>
                    <a:lnTo>
                      <a:pt x="14" y="64"/>
                    </a:lnTo>
                    <a:lnTo>
                      <a:pt x="15" y="67"/>
                    </a:lnTo>
                    <a:lnTo>
                      <a:pt x="24" y="70"/>
                    </a:lnTo>
                    <a:lnTo>
                      <a:pt x="30" y="68"/>
                    </a:lnTo>
                    <a:lnTo>
                      <a:pt x="32" y="67"/>
                    </a:lnTo>
                    <a:lnTo>
                      <a:pt x="38" y="58"/>
                    </a:lnTo>
                    <a:lnTo>
                      <a:pt x="39" y="54"/>
                    </a:lnTo>
                    <a:lnTo>
                      <a:pt x="39" y="44"/>
                    </a:lnTo>
                    <a:lnTo>
                      <a:pt x="38" y="38"/>
                    </a:lnTo>
                    <a:lnTo>
                      <a:pt x="35" y="34"/>
                    </a:lnTo>
                    <a:lnTo>
                      <a:pt x="32" y="31"/>
                    </a:lnTo>
                    <a:lnTo>
                      <a:pt x="24" y="28"/>
                    </a:lnTo>
                    <a:close/>
                    <a:moveTo>
                      <a:pt x="21" y="0"/>
                    </a:move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1" y="13"/>
                    </a:lnTo>
                    <a:lnTo>
                      <a:pt x="38" y="14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0" y="7"/>
                    </a:lnTo>
                    <a:lnTo>
                      <a:pt x="27" y="6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5" y="17"/>
                    </a:lnTo>
                    <a:lnTo>
                      <a:pt x="17" y="20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2" y="25"/>
                    </a:lnTo>
                    <a:lnTo>
                      <a:pt x="38" y="27"/>
                    </a:lnTo>
                    <a:lnTo>
                      <a:pt x="47" y="35"/>
                    </a:lnTo>
                    <a:lnTo>
                      <a:pt x="48" y="41"/>
                    </a:lnTo>
                    <a:lnTo>
                      <a:pt x="48" y="48"/>
                    </a:lnTo>
                    <a:lnTo>
                      <a:pt x="45" y="62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1" y="71"/>
                    </a:lnTo>
                    <a:lnTo>
                      <a:pt x="3" y="62"/>
                    </a:lnTo>
                    <a:lnTo>
                      <a:pt x="0" y="50"/>
                    </a:lnTo>
                    <a:lnTo>
                      <a:pt x="3" y="40"/>
                    </a:lnTo>
                    <a:lnTo>
                      <a:pt x="8" y="31"/>
                    </a:lnTo>
                    <a:lnTo>
                      <a:pt x="17" y="25"/>
                    </a:lnTo>
                    <a:lnTo>
                      <a:pt x="13" y="24"/>
                    </a:lnTo>
                    <a:lnTo>
                      <a:pt x="8" y="21"/>
                    </a:lnTo>
                    <a:lnTo>
                      <a:pt x="7" y="18"/>
                    </a:lnTo>
                    <a:lnTo>
                      <a:pt x="5" y="14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46" name="Freeform 1182"/>
              <p:cNvSpPr>
                <a:spLocks/>
              </p:cNvSpPr>
              <p:nvPr/>
            </p:nvSpPr>
            <p:spPr bwMode="auto">
              <a:xfrm>
                <a:off x="2972" y="1254"/>
                <a:ext cx="53" cy="7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9"/>
                  </a:cxn>
                  <a:cxn ang="0">
                    <a:pos x="24" y="4"/>
                  </a:cxn>
                  <a:cxn ang="0">
                    <a:pos x="30" y="1"/>
                  </a:cxn>
                  <a:cxn ang="0">
                    <a:pos x="37" y="0"/>
                  </a:cxn>
                  <a:cxn ang="0">
                    <a:pos x="41" y="0"/>
                  </a:cxn>
                  <a:cxn ang="0">
                    <a:pos x="45" y="1"/>
                  </a:cxn>
                  <a:cxn ang="0">
                    <a:pos x="51" y="7"/>
                  </a:cxn>
                  <a:cxn ang="0">
                    <a:pos x="53" y="11"/>
                  </a:cxn>
                  <a:cxn ang="0">
                    <a:pos x="53" y="70"/>
                  </a:cxn>
                  <a:cxn ang="0">
                    <a:pos x="44" y="70"/>
                  </a:cxn>
                  <a:cxn ang="0">
                    <a:pos x="44" y="13"/>
                  </a:cxn>
                  <a:cxn ang="0">
                    <a:pos x="43" y="10"/>
                  </a:cxn>
                  <a:cxn ang="0">
                    <a:pos x="38" y="6"/>
                  </a:cxn>
                  <a:cxn ang="0">
                    <a:pos x="34" y="6"/>
                  </a:cxn>
                  <a:cxn ang="0">
                    <a:pos x="28" y="7"/>
                  </a:cxn>
                  <a:cxn ang="0">
                    <a:pos x="23" y="10"/>
                  </a:cxn>
                  <a:cxn ang="0">
                    <a:pos x="17" y="14"/>
                  </a:cxn>
                  <a:cxn ang="0">
                    <a:pos x="17" y="40"/>
                  </a:cxn>
                  <a:cxn ang="0">
                    <a:pos x="19" y="43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53" h="70">
                    <a:moveTo>
                      <a:pt x="13" y="0"/>
                    </a:moveTo>
                    <a:lnTo>
                      <a:pt x="17" y="0"/>
                    </a:lnTo>
                    <a:lnTo>
                      <a:pt x="17" y="9"/>
                    </a:lnTo>
                    <a:lnTo>
                      <a:pt x="24" y="4"/>
                    </a:lnTo>
                    <a:lnTo>
                      <a:pt x="30" y="1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51" y="7"/>
                    </a:lnTo>
                    <a:lnTo>
                      <a:pt x="53" y="11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44" y="13"/>
                    </a:lnTo>
                    <a:lnTo>
                      <a:pt x="43" y="10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28" y="7"/>
                    </a:lnTo>
                    <a:lnTo>
                      <a:pt x="23" y="10"/>
                    </a:lnTo>
                    <a:lnTo>
                      <a:pt x="17" y="14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47" name="Freeform 1183"/>
              <p:cNvSpPr>
                <a:spLocks/>
              </p:cNvSpPr>
              <p:nvPr/>
            </p:nvSpPr>
            <p:spPr bwMode="auto">
              <a:xfrm>
                <a:off x="3032" y="1255"/>
                <a:ext cx="55" cy="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" y="0"/>
                  </a:cxn>
                  <a:cxn ang="0">
                    <a:pos x="24" y="3"/>
                  </a:cxn>
                  <a:cxn ang="0">
                    <a:pos x="20" y="3"/>
                  </a:cxn>
                  <a:cxn ang="0">
                    <a:pos x="17" y="6"/>
                  </a:cxn>
                  <a:cxn ang="0">
                    <a:pos x="17" y="8"/>
                  </a:cxn>
                  <a:cxn ang="0">
                    <a:pos x="18" y="10"/>
                  </a:cxn>
                  <a:cxn ang="0">
                    <a:pos x="28" y="40"/>
                  </a:cxn>
                  <a:cxn ang="0">
                    <a:pos x="38" y="13"/>
                  </a:cxn>
                  <a:cxn ang="0">
                    <a:pos x="41" y="10"/>
                  </a:cxn>
                  <a:cxn ang="0">
                    <a:pos x="41" y="8"/>
                  </a:cxn>
                  <a:cxn ang="0">
                    <a:pos x="42" y="6"/>
                  </a:cxn>
                  <a:cxn ang="0">
                    <a:pos x="42" y="3"/>
                  </a:cxn>
                  <a:cxn ang="0">
                    <a:pos x="37" y="3"/>
                  </a:cxn>
                  <a:cxn ang="0">
                    <a:pos x="38" y="0"/>
                  </a:cxn>
                  <a:cxn ang="0">
                    <a:pos x="55" y="0"/>
                  </a:cxn>
                  <a:cxn ang="0">
                    <a:pos x="55" y="3"/>
                  </a:cxn>
                  <a:cxn ang="0">
                    <a:pos x="52" y="3"/>
                  </a:cxn>
                  <a:cxn ang="0">
                    <a:pos x="48" y="8"/>
                  </a:cxn>
                  <a:cxn ang="0">
                    <a:pos x="45" y="12"/>
                  </a:cxn>
                  <a:cxn ang="0">
                    <a:pos x="31" y="45"/>
                  </a:cxn>
                  <a:cxn ang="0">
                    <a:pos x="35" y="53"/>
                  </a:cxn>
                  <a:cxn ang="0">
                    <a:pos x="35" y="64"/>
                  </a:cxn>
                  <a:cxn ang="0">
                    <a:pos x="34" y="69"/>
                  </a:cxn>
                  <a:cxn ang="0">
                    <a:pos x="28" y="72"/>
                  </a:cxn>
                  <a:cxn ang="0">
                    <a:pos x="24" y="70"/>
                  </a:cxn>
                  <a:cxn ang="0">
                    <a:pos x="21" y="69"/>
                  </a:cxn>
                  <a:cxn ang="0">
                    <a:pos x="20" y="64"/>
                  </a:cxn>
                  <a:cxn ang="0">
                    <a:pos x="20" y="60"/>
                  </a:cxn>
                  <a:cxn ang="0">
                    <a:pos x="24" y="47"/>
                  </a:cxn>
                  <a:cxn ang="0">
                    <a:pos x="7" y="6"/>
                  </a:cxn>
                  <a:cxn ang="0">
                    <a:pos x="5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5" h="72">
                    <a:moveTo>
                      <a:pt x="0" y="0"/>
                    </a:moveTo>
                    <a:lnTo>
                      <a:pt x="25" y="0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8" y="10"/>
                    </a:lnTo>
                    <a:lnTo>
                      <a:pt x="28" y="40"/>
                    </a:lnTo>
                    <a:lnTo>
                      <a:pt x="38" y="13"/>
                    </a:lnTo>
                    <a:lnTo>
                      <a:pt x="41" y="10"/>
                    </a:lnTo>
                    <a:lnTo>
                      <a:pt x="41" y="8"/>
                    </a:lnTo>
                    <a:lnTo>
                      <a:pt x="42" y="6"/>
                    </a:lnTo>
                    <a:lnTo>
                      <a:pt x="42" y="3"/>
                    </a:lnTo>
                    <a:lnTo>
                      <a:pt x="37" y="3"/>
                    </a:lnTo>
                    <a:lnTo>
                      <a:pt x="38" y="0"/>
                    </a:lnTo>
                    <a:lnTo>
                      <a:pt x="55" y="0"/>
                    </a:lnTo>
                    <a:lnTo>
                      <a:pt x="55" y="3"/>
                    </a:lnTo>
                    <a:lnTo>
                      <a:pt x="52" y="3"/>
                    </a:lnTo>
                    <a:lnTo>
                      <a:pt x="48" y="8"/>
                    </a:lnTo>
                    <a:lnTo>
                      <a:pt x="45" y="12"/>
                    </a:lnTo>
                    <a:lnTo>
                      <a:pt x="31" y="45"/>
                    </a:lnTo>
                    <a:lnTo>
                      <a:pt x="35" y="53"/>
                    </a:lnTo>
                    <a:lnTo>
                      <a:pt x="35" y="64"/>
                    </a:lnTo>
                    <a:lnTo>
                      <a:pt x="34" y="69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1" y="69"/>
                    </a:lnTo>
                    <a:lnTo>
                      <a:pt x="20" y="64"/>
                    </a:lnTo>
                    <a:lnTo>
                      <a:pt x="20" y="60"/>
                    </a:lnTo>
                    <a:lnTo>
                      <a:pt x="24" y="47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48" name="Freeform 1184"/>
              <p:cNvSpPr>
                <a:spLocks noEditPoints="1"/>
              </p:cNvSpPr>
              <p:nvPr/>
            </p:nvSpPr>
            <p:spPr bwMode="auto">
              <a:xfrm>
                <a:off x="3093" y="1228"/>
                <a:ext cx="25" cy="76"/>
              </a:xfrm>
              <a:custGeom>
                <a:avLst/>
                <a:gdLst/>
                <a:ahLst/>
                <a:cxnLst>
                  <a:cxn ang="0">
                    <a:pos x="12" y="26"/>
                  </a:cxn>
                  <a:cxn ang="0">
                    <a:pos x="15" y="26"/>
                  </a:cxn>
                  <a:cxn ang="0">
                    <a:pos x="15" y="64"/>
                  </a:cxn>
                  <a:cxn ang="0">
                    <a:pos x="17" y="66"/>
                  </a:cxn>
                  <a:cxn ang="0">
                    <a:pos x="17" y="69"/>
                  </a:cxn>
                  <a:cxn ang="0">
                    <a:pos x="18" y="70"/>
                  </a:cxn>
                  <a:cxn ang="0">
                    <a:pos x="22" y="70"/>
                  </a:cxn>
                  <a:cxn ang="0">
                    <a:pos x="25" y="69"/>
                  </a:cxn>
                  <a:cxn ang="0">
                    <a:pos x="25" y="73"/>
                  </a:cxn>
                  <a:cxn ang="0">
                    <a:pos x="22" y="76"/>
                  </a:cxn>
                  <a:cxn ang="0">
                    <a:pos x="18" y="76"/>
                  </a:cxn>
                  <a:cxn ang="0">
                    <a:pos x="10" y="73"/>
                  </a:cxn>
                  <a:cxn ang="0">
                    <a:pos x="8" y="70"/>
                  </a:cxn>
                  <a:cxn ang="0">
                    <a:pos x="8" y="67"/>
                  </a:cxn>
                  <a:cxn ang="0">
                    <a:pos x="7" y="62"/>
                  </a:cxn>
                  <a:cxn ang="0">
                    <a:pos x="7" y="35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5" y="29"/>
                  </a:cxn>
                  <a:cxn ang="0">
                    <a:pos x="12" y="26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18" y="5"/>
                  </a:cxn>
                  <a:cxn ang="0">
                    <a:pos x="18" y="6"/>
                  </a:cxn>
                  <a:cxn ang="0">
                    <a:pos x="17" y="9"/>
                  </a:cxn>
                  <a:cxn ang="0">
                    <a:pos x="11" y="19"/>
                  </a:cxn>
                  <a:cxn ang="0">
                    <a:pos x="8" y="19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1" y="2"/>
                  </a:cxn>
                  <a:cxn ang="0">
                    <a:pos x="12" y="0"/>
                  </a:cxn>
                </a:cxnLst>
                <a:rect l="0" t="0" r="r" b="b"/>
                <a:pathLst>
                  <a:path w="25" h="76">
                    <a:moveTo>
                      <a:pt x="12" y="26"/>
                    </a:moveTo>
                    <a:lnTo>
                      <a:pt x="15" y="26"/>
                    </a:lnTo>
                    <a:lnTo>
                      <a:pt x="15" y="64"/>
                    </a:lnTo>
                    <a:lnTo>
                      <a:pt x="17" y="66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22" y="70"/>
                    </a:lnTo>
                    <a:lnTo>
                      <a:pt x="25" y="69"/>
                    </a:lnTo>
                    <a:lnTo>
                      <a:pt x="25" y="73"/>
                    </a:lnTo>
                    <a:lnTo>
                      <a:pt x="22" y="76"/>
                    </a:lnTo>
                    <a:lnTo>
                      <a:pt x="18" y="76"/>
                    </a:lnTo>
                    <a:lnTo>
                      <a:pt x="10" y="73"/>
                    </a:lnTo>
                    <a:lnTo>
                      <a:pt x="8" y="70"/>
                    </a:lnTo>
                    <a:lnTo>
                      <a:pt x="8" y="67"/>
                    </a:lnTo>
                    <a:lnTo>
                      <a:pt x="7" y="62"/>
                    </a:lnTo>
                    <a:lnTo>
                      <a:pt x="7" y="35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5" y="29"/>
                    </a:lnTo>
                    <a:lnTo>
                      <a:pt x="12" y="26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11" y="19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49" name="Freeform 1185"/>
              <p:cNvSpPr>
                <a:spLocks noEditPoints="1"/>
              </p:cNvSpPr>
              <p:nvPr/>
            </p:nvSpPr>
            <p:spPr bwMode="auto">
              <a:xfrm>
                <a:off x="3124" y="1254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9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3"/>
                  </a:cxn>
                  <a:cxn ang="0">
                    <a:pos x="23" y="44"/>
                  </a:cxn>
                  <a:cxn ang="0">
                    <a:pos x="28" y="43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2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6"/>
                  </a:cxn>
                  <a:cxn ang="0">
                    <a:pos x="27" y="48"/>
                  </a:cxn>
                  <a:cxn ang="0">
                    <a:pos x="21" y="50"/>
                  </a:cxn>
                  <a:cxn ang="0">
                    <a:pos x="17" y="50"/>
                  </a:cxn>
                  <a:cxn ang="0">
                    <a:pos x="13" y="47"/>
                  </a:cxn>
                  <a:cxn ang="0">
                    <a:pos x="8" y="46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9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3"/>
                    </a:lnTo>
                    <a:lnTo>
                      <a:pt x="23" y="44"/>
                    </a:lnTo>
                    <a:lnTo>
                      <a:pt x="28" y="43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6"/>
                    </a:lnTo>
                    <a:lnTo>
                      <a:pt x="27" y="48"/>
                    </a:lnTo>
                    <a:lnTo>
                      <a:pt x="21" y="50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8" y="46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0" name="Freeform 1186"/>
              <p:cNvSpPr>
                <a:spLocks/>
              </p:cNvSpPr>
              <p:nvPr/>
            </p:nvSpPr>
            <p:spPr bwMode="auto">
              <a:xfrm>
                <a:off x="3220" y="1254"/>
                <a:ext cx="43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0" y="1"/>
                  </a:cxn>
                  <a:cxn ang="0">
                    <a:pos x="34" y="3"/>
                  </a:cxn>
                  <a:cxn ang="0">
                    <a:pos x="37" y="9"/>
                  </a:cxn>
                  <a:cxn ang="0">
                    <a:pos x="37" y="11"/>
                  </a:cxn>
                  <a:cxn ang="0">
                    <a:pos x="36" y="13"/>
                  </a:cxn>
                  <a:cxn ang="0">
                    <a:pos x="32" y="13"/>
                  </a:cxn>
                  <a:cxn ang="0">
                    <a:pos x="27" y="9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7"/>
                  </a:cxn>
                  <a:cxn ang="0">
                    <a:pos x="12" y="9"/>
                  </a:cxn>
                  <a:cxn ang="0">
                    <a:pos x="10" y="13"/>
                  </a:cxn>
                  <a:cxn ang="0">
                    <a:pos x="13" y="19"/>
                  </a:cxn>
                  <a:cxn ang="0">
                    <a:pos x="16" y="20"/>
                  </a:cxn>
                  <a:cxn ang="0">
                    <a:pos x="20" y="21"/>
                  </a:cxn>
                  <a:cxn ang="0">
                    <a:pos x="26" y="21"/>
                  </a:cxn>
                  <a:cxn ang="0">
                    <a:pos x="26" y="26"/>
                  </a:cxn>
                  <a:cxn ang="0">
                    <a:pos x="20" y="26"/>
                  </a:cxn>
                  <a:cxn ang="0">
                    <a:pos x="17" y="27"/>
                  </a:cxn>
                  <a:cxn ang="0">
                    <a:pos x="13" y="28"/>
                  </a:cxn>
                  <a:cxn ang="0">
                    <a:pos x="12" y="30"/>
                  </a:cxn>
                  <a:cxn ang="0">
                    <a:pos x="9" y="36"/>
                  </a:cxn>
                  <a:cxn ang="0">
                    <a:pos x="12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0" y="34"/>
                  </a:cxn>
                  <a:cxn ang="0">
                    <a:pos x="43" y="37"/>
                  </a:cxn>
                  <a:cxn ang="0">
                    <a:pos x="39" y="43"/>
                  </a:cxn>
                  <a:cxn ang="0">
                    <a:pos x="33" y="47"/>
                  </a:cxn>
                  <a:cxn ang="0">
                    <a:pos x="27" y="48"/>
                  </a:cxn>
                  <a:cxn ang="0">
                    <a:pos x="20" y="50"/>
                  </a:cxn>
                  <a:cxn ang="0">
                    <a:pos x="15" y="50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8"/>
                  </a:cxn>
                  <a:cxn ang="0">
                    <a:pos x="8" y="26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5" y="19"/>
                  </a:cxn>
                  <a:cxn ang="0">
                    <a:pos x="2" y="16"/>
                  </a:cxn>
                  <a:cxn ang="0">
                    <a:pos x="2" y="9"/>
                  </a:cxn>
                  <a:cxn ang="0">
                    <a:pos x="8" y="3"/>
                  </a:cxn>
                  <a:cxn ang="0">
                    <a:pos x="10" y="1"/>
                  </a:cxn>
                  <a:cxn ang="0">
                    <a:pos x="15" y="0"/>
                  </a:cxn>
                </a:cxnLst>
                <a:rect l="0" t="0" r="r" b="b"/>
                <a:pathLst>
                  <a:path w="43" h="50">
                    <a:moveTo>
                      <a:pt x="15" y="0"/>
                    </a:moveTo>
                    <a:lnTo>
                      <a:pt x="25" y="0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6" y="13"/>
                    </a:lnTo>
                    <a:lnTo>
                      <a:pt x="32" y="13"/>
                    </a:lnTo>
                    <a:lnTo>
                      <a:pt x="27" y="9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0" y="13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20" y="21"/>
                    </a:lnTo>
                    <a:lnTo>
                      <a:pt x="26" y="21"/>
                    </a:lnTo>
                    <a:lnTo>
                      <a:pt x="26" y="26"/>
                    </a:lnTo>
                    <a:lnTo>
                      <a:pt x="20" y="26"/>
                    </a:lnTo>
                    <a:lnTo>
                      <a:pt x="17" y="27"/>
                    </a:lnTo>
                    <a:lnTo>
                      <a:pt x="13" y="28"/>
                    </a:lnTo>
                    <a:lnTo>
                      <a:pt x="12" y="30"/>
                    </a:lnTo>
                    <a:lnTo>
                      <a:pt x="9" y="36"/>
                    </a:lnTo>
                    <a:lnTo>
                      <a:pt x="12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0" y="34"/>
                    </a:lnTo>
                    <a:lnTo>
                      <a:pt x="43" y="37"/>
                    </a:lnTo>
                    <a:lnTo>
                      <a:pt x="39" y="43"/>
                    </a:lnTo>
                    <a:lnTo>
                      <a:pt x="33" y="47"/>
                    </a:lnTo>
                    <a:lnTo>
                      <a:pt x="27" y="48"/>
                    </a:lnTo>
                    <a:lnTo>
                      <a:pt x="20" y="50"/>
                    </a:lnTo>
                    <a:lnTo>
                      <a:pt x="15" y="50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8" y="26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5" y="19"/>
                    </a:lnTo>
                    <a:lnTo>
                      <a:pt x="2" y="16"/>
                    </a:lnTo>
                    <a:lnTo>
                      <a:pt x="2" y="9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1" name="Freeform 1187"/>
              <p:cNvSpPr>
                <a:spLocks/>
              </p:cNvSpPr>
              <p:nvPr/>
            </p:nvSpPr>
            <p:spPr bwMode="auto">
              <a:xfrm>
                <a:off x="3266" y="1226"/>
                <a:ext cx="38" cy="99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5" y="4"/>
                  </a:cxn>
                  <a:cxn ang="0">
                    <a:pos x="38" y="1"/>
                  </a:cxn>
                  <a:cxn ang="0">
                    <a:pos x="37" y="4"/>
                  </a:cxn>
                  <a:cxn ang="0">
                    <a:pos x="31" y="8"/>
                  </a:cxn>
                  <a:cxn ang="0">
                    <a:pos x="18" y="14"/>
                  </a:cxn>
                  <a:cxn ang="0">
                    <a:pos x="13" y="18"/>
                  </a:cxn>
                  <a:cxn ang="0">
                    <a:pos x="14" y="22"/>
                  </a:cxn>
                  <a:cxn ang="0">
                    <a:pos x="21" y="28"/>
                  </a:cxn>
                  <a:cxn ang="0">
                    <a:pos x="38" y="34"/>
                  </a:cxn>
                  <a:cxn ang="0">
                    <a:pos x="37" y="38"/>
                  </a:cxn>
                  <a:cxn ang="0">
                    <a:pos x="28" y="37"/>
                  </a:cxn>
                  <a:cxn ang="0">
                    <a:pos x="18" y="37"/>
                  </a:cxn>
                  <a:cxn ang="0">
                    <a:pos x="10" y="47"/>
                  </a:cxn>
                  <a:cxn ang="0">
                    <a:pos x="13" y="59"/>
                  </a:cxn>
                  <a:cxn ang="0">
                    <a:pos x="17" y="64"/>
                  </a:cxn>
                  <a:cxn ang="0">
                    <a:pos x="27" y="69"/>
                  </a:cxn>
                  <a:cxn ang="0">
                    <a:pos x="32" y="72"/>
                  </a:cxn>
                  <a:cxn ang="0">
                    <a:pos x="38" y="78"/>
                  </a:cxn>
                  <a:cxn ang="0">
                    <a:pos x="37" y="92"/>
                  </a:cxn>
                  <a:cxn ang="0">
                    <a:pos x="24" y="99"/>
                  </a:cxn>
                  <a:cxn ang="0">
                    <a:pos x="8" y="98"/>
                  </a:cxn>
                  <a:cxn ang="0">
                    <a:pos x="4" y="95"/>
                  </a:cxn>
                  <a:cxn ang="0">
                    <a:pos x="5" y="89"/>
                  </a:cxn>
                  <a:cxn ang="0">
                    <a:pos x="13" y="91"/>
                  </a:cxn>
                  <a:cxn ang="0">
                    <a:pos x="24" y="93"/>
                  </a:cxn>
                  <a:cxn ang="0">
                    <a:pos x="28" y="89"/>
                  </a:cxn>
                  <a:cxn ang="0">
                    <a:pos x="28" y="81"/>
                  </a:cxn>
                  <a:cxn ang="0">
                    <a:pos x="25" y="78"/>
                  </a:cxn>
                  <a:cxn ang="0">
                    <a:pos x="20" y="75"/>
                  </a:cxn>
                  <a:cxn ang="0">
                    <a:pos x="10" y="69"/>
                  </a:cxn>
                  <a:cxn ang="0">
                    <a:pos x="0" y="58"/>
                  </a:cxn>
                  <a:cxn ang="0">
                    <a:pos x="5" y="39"/>
                  </a:cxn>
                  <a:cxn ang="0">
                    <a:pos x="20" y="32"/>
                  </a:cxn>
                  <a:cxn ang="0">
                    <a:pos x="8" y="28"/>
                  </a:cxn>
                  <a:cxn ang="0">
                    <a:pos x="4" y="22"/>
                  </a:cxn>
                  <a:cxn ang="0">
                    <a:pos x="7" y="15"/>
                  </a:cxn>
                  <a:cxn ang="0">
                    <a:pos x="13" y="12"/>
                  </a:cxn>
                  <a:cxn ang="0">
                    <a:pos x="21" y="11"/>
                  </a:cxn>
                  <a:cxn ang="0">
                    <a:pos x="8" y="10"/>
                  </a:cxn>
                  <a:cxn ang="0">
                    <a:pos x="1" y="7"/>
                  </a:cxn>
                  <a:cxn ang="0">
                    <a:pos x="0" y="1"/>
                  </a:cxn>
                </a:cxnLst>
                <a:rect l="0" t="0" r="r" b="b"/>
                <a:pathLst>
                  <a:path w="38" h="99">
                    <a:moveTo>
                      <a:pt x="1" y="0"/>
                    </a:moveTo>
                    <a:lnTo>
                      <a:pt x="7" y="0"/>
                    </a:lnTo>
                    <a:lnTo>
                      <a:pt x="11" y="1"/>
                    </a:lnTo>
                    <a:lnTo>
                      <a:pt x="15" y="4"/>
                    </a:lnTo>
                    <a:lnTo>
                      <a:pt x="28" y="4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4" y="5"/>
                    </a:lnTo>
                    <a:lnTo>
                      <a:pt x="31" y="8"/>
                    </a:lnTo>
                    <a:lnTo>
                      <a:pt x="30" y="8"/>
                    </a:lnTo>
                    <a:lnTo>
                      <a:pt x="18" y="14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4" y="22"/>
                    </a:lnTo>
                    <a:lnTo>
                      <a:pt x="17" y="25"/>
                    </a:lnTo>
                    <a:lnTo>
                      <a:pt x="21" y="28"/>
                    </a:lnTo>
                    <a:lnTo>
                      <a:pt x="35" y="31"/>
                    </a:lnTo>
                    <a:lnTo>
                      <a:pt x="38" y="34"/>
                    </a:lnTo>
                    <a:lnTo>
                      <a:pt x="38" y="37"/>
                    </a:lnTo>
                    <a:lnTo>
                      <a:pt x="37" y="38"/>
                    </a:lnTo>
                    <a:lnTo>
                      <a:pt x="31" y="38"/>
                    </a:lnTo>
                    <a:lnTo>
                      <a:pt x="28" y="37"/>
                    </a:lnTo>
                    <a:lnTo>
                      <a:pt x="24" y="35"/>
                    </a:lnTo>
                    <a:lnTo>
                      <a:pt x="18" y="37"/>
                    </a:lnTo>
                    <a:lnTo>
                      <a:pt x="15" y="38"/>
                    </a:lnTo>
                    <a:lnTo>
                      <a:pt x="10" y="47"/>
                    </a:lnTo>
                    <a:lnTo>
                      <a:pt x="10" y="56"/>
                    </a:lnTo>
                    <a:lnTo>
                      <a:pt x="13" y="59"/>
                    </a:lnTo>
                    <a:lnTo>
                      <a:pt x="14" y="62"/>
                    </a:lnTo>
                    <a:lnTo>
                      <a:pt x="17" y="64"/>
                    </a:lnTo>
                    <a:lnTo>
                      <a:pt x="21" y="66"/>
                    </a:lnTo>
                    <a:lnTo>
                      <a:pt x="27" y="69"/>
                    </a:lnTo>
                    <a:lnTo>
                      <a:pt x="31" y="71"/>
                    </a:lnTo>
                    <a:lnTo>
                      <a:pt x="32" y="72"/>
                    </a:lnTo>
                    <a:lnTo>
                      <a:pt x="37" y="75"/>
                    </a:lnTo>
                    <a:lnTo>
                      <a:pt x="38" y="78"/>
                    </a:lnTo>
                    <a:lnTo>
                      <a:pt x="38" y="86"/>
                    </a:lnTo>
                    <a:lnTo>
                      <a:pt x="37" y="92"/>
                    </a:lnTo>
                    <a:lnTo>
                      <a:pt x="28" y="98"/>
                    </a:lnTo>
                    <a:lnTo>
                      <a:pt x="24" y="99"/>
                    </a:lnTo>
                    <a:lnTo>
                      <a:pt x="13" y="99"/>
                    </a:lnTo>
                    <a:lnTo>
                      <a:pt x="8" y="98"/>
                    </a:lnTo>
                    <a:lnTo>
                      <a:pt x="7" y="96"/>
                    </a:lnTo>
                    <a:lnTo>
                      <a:pt x="4" y="95"/>
                    </a:lnTo>
                    <a:lnTo>
                      <a:pt x="4" y="91"/>
                    </a:lnTo>
                    <a:lnTo>
                      <a:pt x="5" y="89"/>
                    </a:lnTo>
                    <a:lnTo>
                      <a:pt x="11" y="89"/>
                    </a:lnTo>
                    <a:lnTo>
                      <a:pt x="13" y="91"/>
                    </a:lnTo>
                    <a:lnTo>
                      <a:pt x="17" y="93"/>
                    </a:lnTo>
                    <a:lnTo>
                      <a:pt x="24" y="93"/>
                    </a:lnTo>
                    <a:lnTo>
                      <a:pt x="27" y="92"/>
                    </a:lnTo>
                    <a:lnTo>
                      <a:pt x="28" y="89"/>
                    </a:lnTo>
                    <a:lnTo>
                      <a:pt x="30" y="85"/>
                    </a:lnTo>
                    <a:lnTo>
                      <a:pt x="28" y="81"/>
                    </a:lnTo>
                    <a:lnTo>
                      <a:pt x="27" y="78"/>
                    </a:lnTo>
                    <a:lnTo>
                      <a:pt x="25" y="78"/>
                    </a:lnTo>
                    <a:lnTo>
                      <a:pt x="24" y="76"/>
                    </a:lnTo>
                    <a:lnTo>
                      <a:pt x="20" y="75"/>
                    </a:lnTo>
                    <a:lnTo>
                      <a:pt x="18" y="74"/>
                    </a:lnTo>
                    <a:lnTo>
                      <a:pt x="10" y="69"/>
                    </a:lnTo>
                    <a:lnTo>
                      <a:pt x="5" y="66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5" y="39"/>
                    </a:lnTo>
                    <a:lnTo>
                      <a:pt x="14" y="34"/>
                    </a:lnTo>
                    <a:lnTo>
                      <a:pt x="20" y="32"/>
                    </a:lnTo>
                    <a:lnTo>
                      <a:pt x="17" y="31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7" y="11"/>
                    </a:lnTo>
                    <a:lnTo>
                      <a:pt x="21" y="11"/>
                    </a:lnTo>
                    <a:lnTo>
                      <a:pt x="24" y="10"/>
                    </a:lnTo>
                    <a:lnTo>
                      <a:pt x="8" y="10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2" name="Freeform 1188"/>
              <p:cNvSpPr>
                <a:spLocks noEditPoints="1"/>
              </p:cNvSpPr>
              <p:nvPr/>
            </p:nvSpPr>
            <p:spPr bwMode="auto">
              <a:xfrm>
                <a:off x="3310" y="1254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5" y="7"/>
                  </a:cxn>
                  <a:cxn ang="0">
                    <a:pos x="13" y="11"/>
                  </a:cxn>
                  <a:cxn ang="0">
                    <a:pos x="10" y="14"/>
                  </a:cxn>
                  <a:cxn ang="0">
                    <a:pos x="8" y="19"/>
                  </a:cxn>
                  <a:cxn ang="0">
                    <a:pos x="8" y="24"/>
                  </a:cxn>
                  <a:cxn ang="0">
                    <a:pos x="10" y="30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5" y="41"/>
                  </a:cxn>
                  <a:cxn ang="0">
                    <a:pos x="18" y="43"/>
                  </a:cxn>
                  <a:cxn ang="0">
                    <a:pos x="23" y="44"/>
                  </a:cxn>
                  <a:cxn ang="0">
                    <a:pos x="27" y="43"/>
                  </a:cxn>
                  <a:cxn ang="0">
                    <a:pos x="32" y="41"/>
                  </a:cxn>
                  <a:cxn ang="0">
                    <a:pos x="38" y="37"/>
                  </a:cxn>
                  <a:cxn ang="0">
                    <a:pos x="38" y="19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8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3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2" y="46"/>
                  </a:cxn>
                  <a:cxn ang="0">
                    <a:pos x="25" y="48"/>
                  </a:cxn>
                  <a:cxn ang="0">
                    <a:pos x="20" y="50"/>
                  </a:cxn>
                  <a:cxn ang="0">
                    <a:pos x="14" y="48"/>
                  </a:cxn>
                  <a:cxn ang="0">
                    <a:pos x="8" y="46"/>
                  </a:cxn>
                  <a:cxn ang="0">
                    <a:pos x="4" y="41"/>
                  </a:cxn>
                  <a:cxn ang="0">
                    <a:pos x="1" y="37"/>
                  </a:cxn>
                  <a:cxn ang="0">
                    <a:pos x="0" y="31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0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5" y="7"/>
                    </a:lnTo>
                    <a:lnTo>
                      <a:pt x="13" y="11"/>
                    </a:lnTo>
                    <a:lnTo>
                      <a:pt x="10" y="14"/>
                    </a:lnTo>
                    <a:lnTo>
                      <a:pt x="8" y="19"/>
                    </a:lnTo>
                    <a:lnTo>
                      <a:pt x="8" y="24"/>
                    </a:lnTo>
                    <a:lnTo>
                      <a:pt x="10" y="30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41"/>
                    </a:lnTo>
                    <a:lnTo>
                      <a:pt x="18" y="43"/>
                    </a:lnTo>
                    <a:lnTo>
                      <a:pt x="23" y="44"/>
                    </a:lnTo>
                    <a:lnTo>
                      <a:pt x="27" y="43"/>
                    </a:lnTo>
                    <a:lnTo>
                      <a:pt x="32" y="41"/>
                    </a:lnTo>
                    <a:lnTo>
                      <a:pt x="38" y="37"/>
                    </a:lnTo>
                    <a:lnTo>
                      <a:pt x="38" y="19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8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3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2" y="46"/>
                    </a:lnTo>
                    <a:lnTo>
                      <a:pt x="25" y="48"/>
                    </a:lnTo>
                    <a:lnTo>
                      <a:pt x="20" y="50"/>
                    </a:lnTo>
                    <a:lnTo>
                      <a:pt x="14" y="48"/>
                    </a:lnTo>
                    <a:lnTo>
                      <a:pt x="8" y="46"/>
                    </a:lnTo>
                    <a:lnTo>
                      <a:pt x="4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0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3" name="Freeform 1189"/>
              <p:cNvSpPr>
                <a:spLocks/>
              </p:cNvSpPr>
              <p:nvPr/>
            </p:nvSpPr>
            <p:spPr bwMode="auto">
              <a:xfrm>
                <a:off x="3368" y="1254"/>
                <a:ext cx="48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0"/>
                  </a:cxn>
                  <a:cxn ang="0">
                    <a:pos x="37" y="23"/>
                  </a:cxn>
                  <a:cxn ang="0">
                    <a:pos x="38" y="17"/>
                  </a:cxn>
                  <a:cxn ang="0">
                    <a:pos x="40" y="14"/>
                  </a:cxn>
                  <a:cxn ang="0">
                    <a:pos x="40" y="13"/>
                  </a:cxn>
                  <a:cxn ang="0">
                    <a:pos x="38" y="11"/>
                  </a:cxn>
                  <a:cxn ang="0">
                    <a:pos x="37" y="7"/>
                  </a:cxn>
                  <a:cxn ang="0">
                    <a:pos x="35" y="4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8" y="3"/>
                  </a:cxn>
                  <a:cxn ang="0">
                    <a:pos x="48" y="10"/>
                  </a:cxn>
                  <a:cxn ang="0">
                    <a:pos x="47" y="16"/>
                  </a:cxn>
                  <a:cxn ang="0">
                    <a:pos x="44" y="20"/>
                  </a:cxn>
                  <a:cxn ang="0">
                    <a:pos x="40" y="27"/>
                  </a:cxn>
                  <a:cxn ang="0">
                    <a:pos x="35" y="36"/>
                  </a:cxn>
                  <a:cxn ang="0">
                    <a:pos x="33" y="44"/>
                  </a:cxn>
                  <a:cxn ang="0">
                    <a:pos x="30" y="48"/>
                  </a:cxn>
                  <a:cxn ang="0">
                    <a:pos x="24" y="48"/>
                  </a:cxn>
                  <a:cxn ang="0">
                    <a:pos x="8" y="11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48" h="48">
                    <a:moveTo>
                      <a:pt x="14" y="0"/>
                    </a:moveTo>
                    <a:lnTo>
                      <a:pt x="28" y="40"/>
                    </a:lnTo>
                    <a:lnTo>
                      <a:pt x="37" y="23"/>
                    </a:lnTo>
                    <a:lnTo>
                      <a:pt x="38" y="17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38" y="11"/>
                    </a:lnTo>
                    <a:lnTo>
                      <a:pt x="37" y="7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8" y="3"/>
                    </a:lnTo>
                    <a:lnTo>
                      <a:pt x="48" y="10"/>
                    </a:lnTo>
                    <a:lnTo>
                      <a:pt x="47" y="16"/>
                    </a:lnTo>
                    <a:lnTo>
                      <a:pt x="44" y="20"/>
                    </a:lnTo>
                    <a:lnTo>
                      <a:pt x="40" y="27"/>
                    </a:lnTo>
                    <a:lnTo>
                      <a:pt x="35" y="36"/>
                    </a:lnTo>
                    <a:lnTo>
                      <a:pt x="33" y="44"/>
                    </a:lnTo>
                    <a:lnTo>
                      <a:pt x="30" y="48"/>
                    </a:lnTo>
                    <a:lnTo>
                      <a:pt x="24" y="48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4" name="Freeform 1190"/>
              <p:cNvSpPr>
                <a:spLocks noEditPoints="1"/>
              </p:cNvSpPr>
              <p:nvPr/>
            </p:nvSpPr>
            <p:spPr bwMode="auto">
              <a:xfrm>
                <a:off x="3422" y="1254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9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3"/>
                  </a:cxn>
                  <a:cxn ang="0">
                    <a:pos x="23" y="44"/>
                  </a:cxn>
                  <a:cxn ang="0">
                    <a:pos x="28" y="43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2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6"/>
                  </a:cxn>
                  <a:cxn ang="0">
                    <a:pos x="27" y="48"/>
                  </a:cxn>
                  <a:cxn ang="0">
                    <a:pos x="21" y="50"/>
                  </a:cxn>
                  <a:cxn ang="0">
                    <a:pos x="17" y="50"/>
                  </a:cxn>
                  <a:cxn ang="0">
                    <a:pos x="13" y="47"/>
                  </a:cxn>
                  <a:cxn ang="0">
                    <a:pos x="8" y="46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9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3"/>
                    </a:lnTo>
                    <a:lnTo>
                      <a:pt x="23" y="44"/>
                    </a:lnTo>
                    <a:lnTo>
                      <a:pt x="28" y="43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6"/>
                    </a:lnTo>
                    <a:lnTo>
                      <a:pt x="27" y="48"/>
                    </a:lnTo>
                    <a:lnTo>
                      <a:pt x="21" y="50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8" y="46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5" name="Freeform 1191"/>
              <p:cNvSpPr>
                <a:spLocks/>
              </p:cNvSpPr>
              <p:nvPr/>
            </p:nvSpPr>
            <p:spPr bwMode="auto">
              <a:xfrm>
                <a:off x="3480" y="1255"/>
                <a:ext cx="55" cy="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0"/>
                  </a:cxn>
                  <a:cxn ang="0">
                    <a:pos x="24" y="3"/>
                  </a:cxn>
                  <a:cxn ang="0">
                    <a:pos x="20" y="3"/>
                  </a:cxn>
                  <a:cxn ang="0">
                    <a:pos x="17" y="6"/>
                  </a:cxn>
                  <a:cxn ang="0">
                    <a:pos x="17" y="8"/>
                  </a:cxn>
                  <a:cxn ang="0">
                    <a:pos x="19" y="10"/>
                  </a:cxn>
                  <a:cxn ang="0">
                    <a:pos x="28" y="40"/>
                  </a:cxn>
                  <a:cxn ang="0">
                    <a:pos x="38" y="13"/>
                  </a:cxn>
                  <a:cxn ang="0">
                    <a:pos x="40" y="12"/>
                  </a:cxn>
                  <a:cxn ang="0">
                    <a:pos x="40" y="10"/>
                  </a:cxn>
                  <a:cxn ang="0">
                    <a:pos x="41" y="8"/>
                  </a:cxn>
                  <a:cxn ang="0">
                    <a:pos x="43" y="6"/>
                  </a:cxn>
                  <a:cxn ang="0">
                    <a:pos x="43" y="5"/>
                  </a:cxn>
                  <a:cxn ang="0">
                    <a:pos x="41" y="3"/>
                  </a:cxn>
                  <a:cxn ang="0">
                    <a:pos x="37" y="3"/>
                  </a:cxn>
                  <a:cxn ang="0">
                    <a:pos x="37" y="0"/>
                  </a:cxn>
                  <a:cxn ang="0">
                    <a:pos x="55" y="0"/>
                  </a:cxn>
                  <a:cxn ang="0">
                    <a:pos x="55" y="3"/>
                  </a:cxn>
                  <a:cxn ang="0">
                    <a:pos x="53" y="3"/>
                  </a:cxn>
                  <a:cxn ang="0">
                    <a:pos x="51" y="5"/>
                  </a:cxn>
                  <a:cxn ang="0">
                    <a:pos x="47" y="8"/>
                  </a:cxn>
                  <a:cxn ang="0">
                    <a:pos x="44" y="12"/>
                  </a:cxn>
                  <a:cxn ang="0">
                    <a:pos x="31" y="45"/>
                  </a:cxn>
                  <a:cxn ang="0">
                    <a:pos x="33" y="47"/>
                  </a:cxn>
                  <a:cxn ang="0">
                    <a:pos x="33" y="50"/>
                  </a:cxn>
                  <a:cxn ang="0">
                    <a:pos x="36" y="56"/>
                  </a:cxn>
                  <a:cxn ang="0">
                    <a:pos x="36" y="64"/>
                  </a:cxn>
                  <a:cxn ang="0">
                    <a:pos x="34" y="69"/>
                  </a:cxn>
                  <a:cxn ang="0">
                    <a:pos x="28" y="72"/>
                  </a:cxn>
                  <a:cxn ang="0">
                    <a:pos x="24" y="70"/>
                  </a:cxn>
                  <a:cxn ang="0">
                    <a:pos x="21" y="69"/>
                  </a:cxn>
                  <a:cxn ang="0">
                    <a:pos x="20" y="64"/>
                  </a:cxn>
                  <a:cxn ang="0">
                    <a:pos x="20" y="56"/>
                  </a:cxn>
                  <a:cxn ang="0">
                    <a:pos x="23" y="47"/>
                  </a:cxn>
                  <a:cxn ang="0">
                    <a:pos x="7" y="6"/>
                  </a:cxn>
                  <a:cxn ang="0">
                    <a:pos x="4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5" h="72">
                    <a:moveTo>
                      <a:pt x="0" y="0"/>
                    </a:moveTo>
                    <a:lnTo>
                      <a:pt x="26" y="0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10"/>
                    </a:lnTo>
                    <a:lnTo>
                      <a:pt x="28" y="40"/>
                    </a:lnTo>
                    <a:lnTo>
                      <a:pt x="38" y="13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1" y="8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1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55" y="0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1" y="5"/>
                    </a:lnTo>
                    <a:lnTo>
                      <a:pt x="47" y="8"/>
                    </a:lnTo>
                    <a:lnTo>
                      <a:pt x="44" y="12"/>
                    </a:lnTo>
                    <a:lnTo>
                      <a:pt x="31" y="45"/>
                    </a:lnTo>
                    <a:lnTo>
                      <a:pt x="33" y="47"/>
                    </a:lnTo>
                    <a:lnTo>
                      <a:pt x="33" y="50"/>
                    </a:lnTo>
                    <a:lnTo>
                      <a:pt x="36" y="56"/>
                    </a:lnTo>
                    <a:lnTo>
                      <a:pt x="36" y="64"/>
                    </a:lnTo>
                    <a:lnTo>
                      <a:pt x="34" y="69"/>
                    </a:lnTo>
                    <a:lnTo>
                      <a:pt x="28" y="72"/>
                    </a:lnTo>
                    <a:lnTo>
                      <a:pt x="24" y="70"/>
                    </a:lnTo>
                    <a:lnTo>
                      <a:pt x="21" y="69"/>
                    </a:lnTo>
                    <a:lnTo>
                      <a:pt x="20" y="64"/>
                    </a:lnTo>
                    <a:lnTo>
                      <a:pt x="20" y="56"/>
                    </a:lnTo>
                    <a:lnTo>
                      <a:pt x="23" y="47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6" name="Freeform 1192"/>
              <p:cNvSpPr>
                <a:spLocks/>
              </p:cNvSpPr>
              <p:nvPr/>
            </p:nvSpPr>
            <p:spPr bwMode="auto">
              <a:xfrm>
                <a:off x="3538" y="1254"/>
                <a:ext cx="60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26"/>
                  </a:cxn>
                  <a:cxn ang="0">
                    <a:pos x="36" y="11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4" y="6"/>
                  </a:cxn>
                  <a:cxn ang="0">
                    <a:pos x="34" y="1"/>
                  </a:cxn>
                  <a:cxn ang="0">
                    <a:pos x="58" y="1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31" y="20"/>
                  </a:cxn>
                  <a:cxn ang="0">
                    <a:pos x="49" y="38"/>
                  </a:cxn>
                  <a:cxn ang="0">
                    <a:pos x="51" y="41"/>
                  </a:cxn>
                  <a:cxn ang="0">
                    <a:pos x="57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6" y="48"/>
                  </a:cxn>
                  <a:cxn ang="0">
                    <a:pos x="26" y="24"/>
                  </a:cxn>
                  <a:cxn ang="0">
                    <a:pos x="17" y="31"/>
                  </a:cxn>
                  <a:cxn ang="0">
                    <a:pos x="17" y="37"/>
                  </a:cxn>
                  <a:cxn ang="0">
                    <a:pos x="19" y="40"/>
                  </a:cxn>
                  <a:cxn ang="0">
                    <a:pos x="19" y="43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40"/>
                  </a:cxn>
                  <a:cxn ang="0">
                    <a:pos x="10" y="37"/>
                  </a:cxn>
                  <a:cxn ang="0">
                    <a:pos x="10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4" y="0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7" y="0"/>
                    </a:lnTo>
                    <a:lnTo>
                      <a:pt x="17" y="26"/>
                    </a:lnTo>
                    <a:lnTo>
                      <a:pt x="36" y="11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34" y="1"/>
                    </a:lnTo>
                    <a:lnTo>
                      <a:pt x="58" y="1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31" y="20"/>
                    </a:lnTo>
                    <a:lnTo>
                      <a:pt x="49" y="38"/>
                    </a:lnTo>
                    <a:lnTo>
                      <a:pt x="51" y="41"/>
                    </a:lnTo>
                    <a:lnTo>
                      <a:pt x="57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6" y="48"/>
                    </a:lnTo>
                    <a:lnTo>
                      <a:pt x="26" y="24"/>
                    </a:lnTo>
                    <a:lnTo>
                      <a:pt x="17" y="31"/>
                    </a:lnTo>
                    <a:lnTo>
                      <a:pt x="17" y="37"/>
                    </a:lnTo>
                    <a:lnTo>
                      <a:pt x="19" y="40"/>
                    </a:lnTo>
                    <a:lnTo>
                      <a:pt x="19" y="43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10" y="37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9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7" name="Freeform 1193"/>
              <p:cNvSpPr>
                <a:spLocks noEditPoints="1"/>
              </p:cNvSpPr>
              <p:nvPr/>
            </p:nvSpPr>
            <p:spPr bwMode="auto">
              <a:xfrm>
                <a:off x="3602" y="1254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9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3"/>
                  </a:cxn>
                  <a:cxn ang="0">
                    <a:pos x="23" y="44"/>
                  </a:cxn>
                  <a:cxn ang="0">
                    <a:pos x="28" y="43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6"/>
                  </a:cxn>
                  <a:cxn ang="0">
                    <a:pos x="27" y="48"/>
                  </a:cxn>
                  <a:cxn ang="0">
                    <a:pos x="21" y="50"/>
                  </a:cxn>
                  <a:cxn ang="0">
                    <a:pos x="16" y="50"/>
                  </a:cxn>
                  <a:cxn ang="0">
                    <a:pos x="13" y="47"/>
                  </a:cxn>
                  <a:cxn ang="0">
                    <a:pos x="9" y="46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9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3" y="44"/>
                    </a:lnTo>
                    <a:lnTo>
                      <a:pt x="28" y="43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6"/>
                    </a:lnTo>
                    <a:lnTo>
                      <a:pt x="27" y="48"/>
                    </a:lnTo>
                    <a:lnTo>
                      <a:pt x="21" y="50"/>
                    </a:lnTo>
                    <a:lnTo>
                      <a:pt x="16" y="50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8" name="Freeform 1194"/>
              <p:cNvSpPr>
                <a:spLocks noEditPoints="1"/>
              </p:cNvSpPr>
              <p:nvPr/>
            </p:nvSpPr>
            <p:spPr bwMode="auto">
              <a:xfrm>
                <a:off x="3665" y="1254"/>
                <a:ext cx="53" cy="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5" y="7"/>
                  </a:cxn>
                  <a:cxn ang="0">
                    <a:pos x="12" y="11"/>
                  </a:cxn>
                  <a:cxn ang="0">
                    <a:pos x="9" y="20"/>
                  </a:cxn>
                  <a:cxn ang="0">
                    <a:pos x="9" y="30"/>
                  </a:cxn>
                  <a:cxn ang="0">
                    <a:pos x="11" y="36"/>
                  </a:cxn>
                  <a:cxn ang="0">
                    <a:pos x="12" y="40"/>
                  </a:cxn>
                  <a:cxn ang="0">
                    <a:pos x="15" y="43"/>
                  </a:cxn>
                  <a:cxn ang="0">
                    <a:pos x="24" y="46"/>
                  </a:cxn>
                  <a:cxn ang="0">
                    <a:pos x="32" y="43"/>
                  </a:cxn>
                  <a:cxn ang="0">
                    <a:pos x="35" y="38"/>
                  </a:cxn>
                  <a:cxn ang="0">
                    <a:pos x="38" y="30"/>
                  </a:cxn>
                  <a:cxn ang="0">
                    <a:pos x="38" y="20"/>
                  </a:cxn>
                  <a:cxn ang="0">
                    <a:pos x="36" y="14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2" y="1"/>
                  </a:cxn>
                  <a:cxn ang="0">
                    <a:pos x="53" y="1"/>
                  </a:cxn>
                  <a:cxn ang="0">
                    <a:pos x="53" y="6"/>
                  </a:cxn>
                  <a:cxn ang="0">
                    <a:pos x="39" y="6"/>
                  </a:cxn>
                  <a:cxn ang="0">
                    <a:pos x="45" y="14"/>
                  </a:cxn>
                  <a:cxn ang="0">
                    <a:pos x="48" y="20"/>
                  </a:cxn>
                  <a:cxn ang="0">
                    <a:pos x="48" y="26"/>
                  </a:cxn>
                  <a:cxn ang="0">
                    <a:pos x="45" y="38"/>
                  </a:cxn>
                  <a:cxn ang="0">
                    <a:pos x="36" y="47"/>
                  </a:cxn>
                  <a:cxn ang="0">
                    <a:pos x="24" y="50"/>
                  </a:cxn>
                  <a:cxn ang="0">
                    <a:pos x="11" y="47"/>
                  </a:cxn>
                  <a:cxn ang="0">
                    <a:pos x="2" y="37"/>
                  </a:cxn>
                  <a:cxn ang="0">
                    <a:pos x="0" y="24"/>
                  </a:cxn>
                  <a:cxn ang="0">
                    <a:pos x="2" y="11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53" h="50">
                    <a:moveTo>
                      <a:pt x="24" y="4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9" y="20"/>
                    </a:lnTo>
                    <a:lnTo>
                      <a:pt x="9" y="30"/>
                    </a:lnTo>
                    <a:lnTo>
                      <a:pt x="11" y="36"/>
                    </a:lnTo>
                    <a:lnTo>
                      <a:pt x="12" y="40"/>
                    </a:lnTo>
                    <a:lnTo>
                      <a:pt x="15" y="43"/>
                    </a:lnTo>
                    <a:lnTo>
                      <a:pt x="24" y="46"/>
                    </a:lnTo>
                    <a:lnTo>
                      <a:pt x="32" y="43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38" y="20"/>
                    </a:lnTo>
                    <a:lnTo>
                      <a:pt x="36" y="14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28" y="0"/>
                    </a:lnTo>
                    <a:lnTo>
                      <a:pt x="32" y="1"/>
                    </a:lnTo>
                    <a:lnTo>
                      <a:pt x="53" y="1"/>
                    </a:lnTo>
                    <a:lnTo>
                      <a:pt x="53" y="6"/>
                    </a:lnTo>
                    <a:lnTo>
                      <a:pt x="39" y="6"/>
                    </a:lnTo>
                    <a:lnTo>
                      <a:pt x="45" y="14"/>
                    </a:lnTo>
                    <a:lnTo>
                      <a:pt x="48" y="20"/>
                    </a:lnTo>
                    <a:lnTo>
                      <a:pt x="48" y="26"/>
                    </a:lnTo>
                    <a:lnTo>
                      <a:pt x="45" y="38"/>
                    </a:lnTo>
                    <a:lnTo>
                      <a:pt x="36" y="47"/>
                    </a:lnTo>
                    <a:lnTo>
                      <a:pt x="24" y="50"/>
                    </a:lnTo>
                    <a:lnTo>
                      <a:pt x="11" y="47"/>
                    </a:lnTo>
                    <a:lnTo>
                      <a:pt x="2" y="37"/>
                    </a:lnTo>
                    <a:lnTo>
                      <a:pt x="0" y="24"/>
                    </a:lnTo>
                    <a:lnTo>
                      <a:pt x="2" y="11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59" name="Freeform 1195"/>
              <p:cNvSpPr>
                <a:spLocks/>
              </p:cNvSpPr>
              <p:nvPr/>
            </p:nvSpPr>
            <p:spPr bwMode="auto">
              <a:xfrm>
                <a:off x="3718" y="1254"/>
                <a:ext cx="66" cy="7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1"/>
                  </a:cxn>
                  <a:cxn ang="0">
                    <a:pos x="20" y="37"/>
                  </a:cxn>
                  <a:cxn ang="0">
                    <a:pos x="22" y="41"/>
                  </a:cxn>
                  <a:cxn ang="0">
                    <a:pos x="25" y="43"/>
                  </a:cxn>
                  <a:cxn ang="0">
                    <a:pos x="29" y="44"/>
                  </a:cxn>
                  <a:cxn ang="0">
                    <a:pos x="36" y="43"/>
                  </a:cxn>
                  <a:cxn ang="0">
                    <a:pos x="42" y="40"/>
                  </a:cxn>
                  <a:cxn ang="0">
                    <a:pos x="49" y="36"/>
                  </a:cxn>
                  <a:cxn ang="0">
                    <a:pos x="49" y="9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9" y="43"/>
                  </a:cxn>
                  <a:cxn ang="0">
                    <a:pos x="60" y="44"/>
                  </a:cxn>
                  <a:cxn ang="0">
                    <a:pos x="66" y="44"/>
                  </a:cxn>
                  <a:cxn ang="0">
                    <a:pos x="66" y="48"/>
                  </a:cxn>
                  <a:cxn ang="0">
                    <a:pos x="49" y="50"/>
                  </a:cxn>
                  <a:cxn ang="0">
                    <a:pos x="49" y="40"/>
                  </a:cxn>
                  <a:cxn ang="0">
                    <a:pos x="42" y="46"/>
                  </a:cxn>
                  <a:cxn ang="0">
                    <a:pos x="35" y="48"/>
                  </a:cxn>
                  <a:cxn ang="0">
                    <a:pos x="27" y="50"/>
                  </a:cxn>
                  <a:cxn ang="0">
                    <a:pos x="19" y="47"/>
                  </a:cxn>
                  <a:cxn ang="0">
                    <a:pos x="19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8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66" h="70">
                    <a:moveTo>
                      <a:pt x="19" y="0"/>
                    </a:moveTo>
                    <a:lnTo>
                      <a:pt x="19" y="31"/>
                    </a:lnTo>
                    <a:lnTo>
                      <a:pt x="20" y="37"/>
                    </a:lnTo>
                    <a:lnTo>
                      <a:pt x="22" y="41"/>
                    </a:lnTo>
                    <a:lnTo>
                      <a:pt x="25" y="43"/>
                    </a:lnTo>
                    <a:lnTo>
                      <a:pt x="29" y="44"/>
                    </a:lnTo>
                    <a:lnTo>
                      <a:pt x="36" y="43"/>
                    </a:lnTo>
                    <a:lnTo>
                      <a:pt x="42" y="40"/>
                    </a:lnTo>
                    <a:lnTo>
                      <a:pt x="49" y="36"/>
                    </a:lnTo>
                    <a:lnTo>
                      <a:pt x="49" y="9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9" y="43"/>
                    </a:lnTo>
                    <a:lnTo>
                      <a:pt x="60" y="44"/>
                    </a:lnTo>
                    <a:lnTo>
                      <a:pt x="66" y="44"/>
                    </a:lnTo>
                    <a:lnTo>
                      <a:pt x="66" y="48"/>
                    </a:lnTo>
                    <a:lnTo>
                      <a:pt x="49" y="50"/>
                    </a:lnTo>
                    <a:lnTo>
                      <a:pt x="49" y="40"/>
                    </a:lnTo>
                    <a:lnTo>
                      <a:pt x="42" y="46"/>
                    </a:lnTo>
                    <a:lnTo>
                      <a:pt x="35" y="48"/>
                    </a:lnTo>
                    <a:lnTo>
                      <a:pt x="27" y="50"/>
                    </a:lnTo>
                    <a:lnTo>
                      <a:pt x="19" y="47"/>
                    </a:lnTo>
                    <a:lnTo>
                      <a:pt x="19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0" name="Freeform 1196"/>
              <p:cNvSpPr>
                <a:spLocks noEditPoints="1"/>
              </p:cNvSpPr>
              <p:nvPr/>
            </p:nvSpPr>
            <p:spPr bwMode="auto">
              <a:xfrm>
                <a:off x="3791" y="1228"/>
                <a:ext cx="42" cy="76"/>
              </a:xfrm>
              <a:custGeom>
                <a:avLst/>
                <a:gdLst/>
                <a:ahLst/>
                <a:cxnLst>
                  <a:cxn ang="0">
                    <a:pos x="15" y="26"/>
                  </a:cxn>
                  <a:cxn ang="0">
                    <a:pos x="24" y="26"/>
                  </a:cxn>
                  <a:cxn ang="0">
                    <a:pos x="30" y="27"/>
                  </a:cxn>
                  <a:cxn ang="0">
                    <a:pos x="34" y="29"/>
                  </a:cxn>
                  <a:cxn ang="0">
                    <a:pos x="37" y="35"/>
                  </a:cxn>
                  <a:cxn ang="0">
                    <a:pos x="37" y="37"/>
                  </a:cxn>
                  <a:cxn ang="0">
                    <a:pos x="35" y="39"/>
                  </a:cxn>
                  <a:cxn ang="0">
                    <a:pos x="31" y="39"/>
                  </a:cxn>
                  <a:cxn ang="0">
                    <a:pos x="27" y="35"/>
                  </a:cxn>
                  <a:cxn ang="0">
                    <a:pos x="21" y="32"/>
                  </a:cxn>
                  <a:cxn ang="0">
                    <a:pos x="20" y="30"/>
                  </a:cxn>
                  <a:cxn ang="0">
                    <a:pos x="15" y="32"/>
                  </a:cxn>
                  <a:cxn ang="0">
                    <a:pos x="13" y="33"/>
                  </a:cxn>
                  <a:cxn ang="0">
                    <a:pos x="11" y="35"/>
                  </a:cxn>
                  <a:cxn ang="0">
                    <a:pos x="10" y="39"/>
                  </a:cxn>
                  <a:cxn ang="0">
                    <a:pos x="13" y="45"/>
                  </a:cxn>
                  <a:cxn ang="0">
                    <a:pos x="15" y="46"/>
                  </a:cxn>
                  <a:cxn ang="0">
                    <a:pos x="20" y="47"/>
                  </a:cxn>
                  <a:cxn ang="0">
                    <a:pos x="25" y="47"/>
                  </a:cxn>
                  <a:cxn ang="0">
                    <a:pos x="25" y="52"/>
                  </a:cxn>
                  <a:cxn ang="0">
                    <a:pos x="20" y="52"/>
                  </a:cxn>
                  <a:cxn ang="0">
                    <a:pos x="17" y="53"/>
                  </a:cxn>
                  <a:cxn ang="0">
                    <a:pos x="13" y="54"/>
                  </a:cxn>
                  <a:cxn ang="0">
                    <a:pos x="11" y="56"/>
                  </a:cxn>
                  <a:cxn ang="0">
                    <a:pos x="8" y="62"/>
                  </a:cxn>
                  <a:cxn ang="0">
                    <a:pos x="11" y="67"/>
                  </a:cxn>
                  <a:cxn ang="0">
                    <a:pos x="17" y="70"/>
                  </a:cxn>
                  <a:cxn ang="0">
                    <a:pos x="27" y="70"/>
                  </a:cxn>
                  <a:cxn ang="0">
                    <a:pos x="31" y="69"/>
                  </a:cxn>
                  <a:cxn ang="0">
                    <a:pos x="40" y="60"/>
                  </a:cxn>
                  <a:cxn ang="0">
                    <a:pos x="42" y="63"/>
                  </a:cxn>
                  <a:cxn ang="0">
                    <a:pos x="38" y="69"/>
                  </a:cxn>
                  <a:cxn ang="0">
                    <a:pos x="32" y="73"/>
                  </a:cxn>
                  <a:cxn ang="0">
                    <a:pos x="27" y="74"/>
                  </a:cxn>
                  <a:cxn ang="0">
                    <a:pos x="20" y="76"/>
                  </a:cxn>
                  <a:cxn ang="0">
                    <a:pos x="14" y="76"/>
                  </a:cxn>
                  <a:cxn ang="0">
                    <a:pos x="6" y="73"/>
                  </a:cxn>
                  <a:cxn ang="0">
                    <a:pos x="3" y="70"/>
                  </a:cxn>
                  <a:cxn ang="0">
                    <a:pos x="0" y="66"/>
                  </a:cxn>
                  <a:cxn ang="0">
                    <a:pos x="0" y="57"/>
                  </a:cxn>
                  <a:cxn ang="0">
                    <a:pos x="3" y="54"/>
                  </a:cxn>
                  <a:cxn ang="0">
                    <a:pos x="7" y="52"/>
                  </a:cxn>
                  <a:cxn ang="0">
                    <a:pos x="13" y="49"/>
                  </a:cxn>
                  <a:cxn ang="0">
                    <a:pos x="8" y="47"/>
                  </a:cxn>
                  <a:cxn ang="0">
                    <a:pos x="4" y="45"/>
                  </a:cxn>
                  <a:cxn ang="0">
                    <a:pos x="1" y="42"/>
                  </a:cxn>
                  <a:cxn ang="0">
                    <a:pos x="1" y="35"/>
                  </a:cxn>
                  <a:cxn ang="0">
                    <a:pos x="7" y="29"/>
                  </a:cxn>
                  <a:cxn ang="0">
                    <a:pos x="10" y="27"/>
                  </a:cxn>
                  <a:cxn ang="0">
                    <a:pos x="15" y="26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7" y="5"/>
                  </a:cxn>
                  <a:cxn ang="0">
                    <a:pos x="25" y="6"/>
                  </a:cxn>
                  <a:cxn ang="0">
                    <a:pos x="24" y="9"/>
                  </a:cxn>
                  <a:cxn ang="0">
                    <a:pos x="20" y="19"/>
                  </a:cxn>
                  <a:cxn ang="0">
                    <a:pos x="17" y="19"/>
                  </a:cxn>
                  <a:cxn ang="0">
                    <a:pos x="17" y="12"/>
                  </a:cxn>
                  <a:cxn ang="0">
                    <a:pos x="18" y="8"/>
                  </a:cxn>
                  <a:cxn ang="0">
                    <a:pos x="18" y="2"/>
                  </a:cxn>
                  <a:cxn ang="0">
                    <a:pos x="21" y="0"/>
                  </a:cxn>
                </a:cxnLst>
                <a:rect l="0" t="0" r="r" b="b"/>
                <a:pathLst>
                  <a:path w="42" h="76">
                    <a:moveTo>
                      <a:pt x="15" y="26"/>
                    </a:moveTo>
                    <a:lnTo>
                      <a:pt x="24" y="26"/>
                    </a:lnTo>
                    <a:lnTo>
                      <a:pt x="30" y="27"/>
                    </a:lnTo>
                    <a:lnTo>
                      <a:pt x="34" y="29"/>
                    </a:lnTo>
                    <a:lnTo>
                      <a:pt x="37" y="35"/>
                    </a:lnTo>
                    <a:lnTo>
                      <a:pt x="37" y="37"/>
                    </a:lnTo>
                    <a:lnTo>
                      <a:pt x="35" y="39"/>
                    </a:lnTo>
                    <a:lnTo>
                      <a:pt x="31" y="39"/>
                    </a:lnTo>
                    <a:lnTo>
                      <a:pt x="27" y="35"/>
                    </a:lnTo>
                    <a:lnTo>
                      <a:pt x="21" y="32"/>
                    </a:lnTo>
                    <a:lnTo>
                      <a:pt x="20" y="30"/>
                    </a:lnTo>
                    <a:lnTo>
                      <a:pt x="15" y="32"/>
                    </a:lnTo>
                    <a:lnTo>
                      <a:pt x="13" y="33"/>
                    </a:lnTo>
                    <a:lnTo>
                      <a:pt x="11" y="35"/>
                    </a:lnTo>
                    <a:lnTo>
                      <a:pt x="10" y="39"/>
                    </a:lnTo>
                    <a:lnTo>
                      <a:pt x="13" y="45"/>
                    </a:lnTo>
                    <a:lnTo>
                      <a:pt x="15" y="46"/>
                    </a:lnTo>
                    <a:lnTo>
                      <a:pt x="20" y="47"/>
                    </a:lnTo>
                    <a:lnTo>
                      <a:pt x="25" y="47"/>
                    </a:lnTo>
                    <a:lnTo>
                      <a:pt x="25" y="52"/>
                    </a:lnTo>
                    <a:lnTo>
                      <a:pt x="20" y="52"/>
                    </a:lnTo>
                    <a:lnTo>
                      <a:pt x="17" y="53"/>
                    </a:lnTo>
                    <a:lnTo>
                      <a:pt x="13" y="54"/>
                    </a:lnTo>
                    <a:lnTo>
                      <a:pt x="11" y="56"/>
                    </a:lnTo>
                    <a:lnTo>
                      <a:pt x="8" y="62"/>
                    </a:lnTo>
                    <a:lnTo>
                      <a:pt x="11" y="67"/>
                    </a:lnTo>
                    <a:lnTo>
                      <a:pt x="17" y="70"/>
                    </a:lnTo>
                    <a:lnTo>
                      <a:pt x="27" y="70"/>
                    </a:lnTo>
                    <a:lnTo>
                      <a:pt x="31" y="69"/>
                    </a:lnTo>
                    <a:lnTo>
                      <a:pt x="40" y="60"/>
                    </a:lnTo>
                    <a:lnTo>
                      <a:pt x="42" y="63"/>
                    </a:lnTo>
                    <a:lnTo>
                      <a:pt x="38" y="69"/>
                    </a:lnTo>
                    <a:lnTo>
                      <a:pt x="32" y="73"/>
                    </a:lnTo>
                    <a:lnTo>
                      <a:pt x="27" y="74"/>
                    </a:lnTo>
                    <a:lnTo>
                      <a:pt x="20" y="76"/>
                    </a:lnTo>
                    <a:lnTo>
                      <a:pt x="14" y="76"/>
                    </a:lnTo>
                    <a:lnTo>
                      <a:pt x="6" y="73"/>
                    </a:lnTo>
                    <a:lnTo>
                      <a:pt x="3" y="70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3" y="54"/>
                    </a:lnTo>
                    <a:lnTo>
                      <a:pt x="7" y="52"/>
                    </a:lnTo>
                    <a:lnTo>
                      <a:pt x="13" y="49"/>
                    </a:lnTo>
                    <a:lnTo>
                      <a:pt x="8" y="47"/>
                    </a:lnTo>
                    <a:lnTo>
                      <a:pt x="4" y="45"/>
                    </a:lnTo>
                    <a:lnTo>
                      <a:pt x="1" y="42"/>
                    </a:lnTo>
                    <a:lnTo>
                      <a:pt x="1" y="35"/>
                    </a:lnTo>
                    <a:lnTo>
                      <a:pt x="7" y="29"/>
                    </a:lnTo>
                    <a:lnTo>
                      <a:pt x="10" y="27"/>
                    </a:lnTo>
                    <a:lnTo>
                      <a:pt x="15" y="26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4" y="9"/>
                    </a:lnTo>
                    <a:lnTo>
                      <a:pt x="20" y="19"/>
                    </a:lnTo>
                    <a:lnTo>
                      <a:pt x="17" y="19"/>
                    </a:lnTo>
                    <a:lnTo>
                      <a:pt x="17" y="12"/>
                    </a:lnTo>
                    <a:lnTo>
                      <a:pt x="18" y="8"/>
                    </a:lnTo>
                    <a:lnTo>
                      <a:pt x="18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1" name="Freeform 1197"/>
              <p:cNvSpPr>
                <a:spLocks/>
              </p:cNvSpPr>
              <p:nvPr/>
            </p:nvSpPr>
            <p:spPr bwMode="auto">
              <a:xfrm>
                <a:off x="3833" y="1254"/>
                <a:ext cx="50" cy="4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0" y="40"/>
                  </a:cxn>
                  <a:cxn ang="0">
                    <a:pos x="37" y="23"/>
                  </a:cxn>
                  <a:cxn ang="0">
                    <a:pos x="39" y="19"/>
                  </a:cxn>
                  <a:cxn ang="0">
                    <a:pos x="40" y="16"/>
                  </a:cxn>
                  <a:cxn ang="0">
                    <a:pos x="40" y="11"/>
                  </a:cxn>
                  <a:cxn ang="0">
                    <a:pos x="37" y="7"/>
                  </a:cxn>
                  <a:cxn ang="0">
                    <a:pos x="37" y="1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0" y="6"/>
                  </a:cxn>
                  <a:cxn ang="0">
                    <a:pos x="49" y="9"/>
                  </a:cxn>
                  <a:cxn ang="0">
                    <a:pos x="49" y="11"/>
                  </a:cxn>
                  <a:cxn ang="0">
                    <a:pos x="46" y="20"/>
                  </a:cxn>
                  <a:cxn ang="0">
                    <a:pos x="42" y="27"/>
                  </a:cxn>
                  <a:cxn ang="0">
                    <a:pos x="33" y="44"/>
                  </a:cxn>
                  <a:cxn ang="0">
                    <a:pos x="30" y="48"/>
                  </a:cxn>
                  <a:cxn ang="0">
                    <a:pos x="25" y="48"/>
                  </a:cxn>
                  <a:cxn ang="0">
                    <a:pos x="9" y="11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5" y="0"/>
                  </a:cxn>
                </a:cxnLst>
                <a:rect l="0" t="0" r="r" b="b"/>
                <a:pathLst>
                  <a:path w="50" h="48">
                    <a:moveTo>
                      <a:pt x="15" y="0"/>
                    </a:moveTo>
                    <a:lnTo>
                      <a:pt x="30" y="40"/>
                    </a:lnTo>
                    <a:lnTo>
                      <a:pt x="37" y="23"/>
                    </a:lnTo>
                    <a:lnTo>
                      <a:pt x="39" y="19"/>
                    </a:lnTo>
                    <a:lnTo>
                      <a:pt x="40" y="16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0" y="6"/>
                    </a:lnTo>
                    <a:lnTo>
                      <a:pt x="49" y="9"/>
                    </a:lnTo>
                    <a:lnTo>
                      <a:pt x="49" y="11"/>
                    </a:lnTo>
                    <a:lnTo>
                      <a:pt x="46" y="20"/>
                    </a:lnTo>
                    <a:lnTo>
                      <a:pt x="42" y="27"/>
                    </a:lnTo>
                    <a:lnTo>
                      <a:pt x="33" y="44"/>
                    </a:lnTo>
                    <a:lnTo>
                      <a:pt x="30" y="48"/>
                    </a:lnTo>
                    <a:lnTo>
                      <a:pt x="25" y="48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2" name="Freeform 1198"/>
              <p:cNvSpPr>
                <a:spLocks/>
              </p:cNvSpPr>
              <p:nvPr/>
            </p:nvSpPr>
            <p:spPr bwMode="auto">
              <a:xfrm>
                <a:off x="3887" y="1254"/>
                <a:ext cx="53" cy="7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9"/>
                  </a:cxn>
                  <a:cxn ang="0">
                    <a:pos x="24" y="4"/>
                  </a:cxn>
                  <a:cxn ang="0">
                    <a:pos x="32" y="1"/>
                  </a:cxn>
                  <a:cxn ang="0">
                    <a:pos x="37" y="0"/>
                  </a:cxn>
                  <a:cxn ang="0">
                    <a:pos x="41" y="0"/>
                  </a:cxn>
                  <a:cxn ang="0">
                    <a:pos x="46" y="1"/>
                  </a:cxn>
                  <a:cxn ang="0">
                    <a:pos x="51" y="7"/>
                  </a:cxn>
                  <a:cxn ang="0">
                    <a:pos x="53" y="11"/>
                  </a:cxn>
                  <a:cxn ang="0">
                    <a:pos x="53" y="70"/>
                  </a:cxn>
                  <a:cxn ang="0">
                    <a:pos x="44" y="70"/>
                  </a:cxn>
                  <a:cxn ang="0">
                    <a:pos x="44" y="13"/>
                  </a:cxn>
                  <a:cxn ang="0">
                    <a:pos x="41" y="7"/>
                  </a:cxn>
                  <a:cxn ang="0">
                    <a:pos x="39" y="6"/>
                  </a:cxn>
                  <a:cxn ang="0">
                    <a:pos x="34" y="6"/>
                  </a:cxn>
                  <a:cxn ang="0">
                    <a:pos x="29" y="7"/>
                  </a:cxn>
                  <a:cxn ang="0">
                    <a:pos x="23" y="10"/>
                  </a:cxn>
                  <a:cxn ang="0">
                    <a:pos x="17" y="14"/>
                  </a:cxn>
                  <a:cxn ang="0">
                    <a:pos x="17" y="40"/>
                  </a:cxn>
                  <a:cxn ang="0">
                    <a:pos x="19" y="43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53" h="70">
                    <a:moveTo>
                      <a:pt x="13" y="0"/>
                    </a:moveTo>
                    <a:lnTo>
                      <a:pt x="17" y="0"/>
                    </a:lnTo>
                    <a:lnTo>
                      <a:pt x="17" y="9"/>
                    </a:lnTo>
                    <a:lnTo>
                      <a:pt x="24" y="4"/>
                    </a:lnTo>
                    <a:lnTo>
                      <a:pt x="32" y="1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6" y="1"/>
                    </a:lnTo>
                    <a:lnTo>
                      <a:pt x="51" y="7"/>
                    </a:lnTo>
                    <a:lnTo>
                      <a:pt x="53" y="11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44" y="13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4" y="6"/>
                    </a:lnTo>
                    <a:lnTo>
                      <a:pt x="29" y="7"/>
                    </a:lnTo>
                    <a:lnTo>
                      <a:pt x="23" y="10"/>
                    </a:lnTo>
                    <a:lnTo>
                      <a:pt x="17" y="14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3" name="Freeform 1199"/>
              <p:cNvSpPr>
                <a:spLocks/>
              </p:cNvSpPr>
              <p:nvPr/>
            </p:nvSpPr>
            <p:spPr bwMode="auto">
              <a:xfrm>
                <a:off x="3950" y="1254"/>
                <a:ext cx="45" cy="7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0"/>
                  </a:cxn>
                  <a:cxn ang="0">
                    <a:pos x="38" y="3"/>
                  </a:cxn>
                  <a:cxn ang="0">
                    <a:pos x="42" y="6"/>
                  </a:cxn>
                  <a:cxn ang="0">
                    <a:pos x="45" y="11"/>
                  </a:cxn>
                  <a:cxn ang="0">
                    <a:pos x="45" y="14"/>
                  </a:cxn>
                  <a:cxn ang="0">
                    <a:pos x="44" y="16"/>
                  </a:cxn>
                  <a:cxn ang="0">
                    <a:pos x="41" y="17"/>
                  </a:cxn>
                  <a:cxn ang="0">
                    <a:pos x="39" y="16"/>
                  </a:cxn>
                  <a:cxn ang="0">
                    <a:pos x="37" y="14"/>
                  </a:cxn>
                  <a:cxn ang="0">
                    <a:pos x="35" y="11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28"/>
                  </a:cxn>
                  <a:cxn ang="0">
                    <a:pos x="15" y="34"/>
                  </a:cxn>
                  <a:cxn ang="0">
                    <a:pos x="30" y="41"/>
                  </a:cxn>
                  <a:cxn ang="0">
                    <a:pos x="34" y="43"/>
                  </a:cxn>
                  <a:cxn ang="0">
                    <a:pos x="37" y="46"/>
                  </a:cxn>
                  <a:cxn ang="0">
                    <a:pos x="39" y="47"/>
                  </a:cxn>
                  <a:cxn ang="0">
                    <a:pos x="41" y="50"/>
                  </a:cxn>
                  <a:cxn ang="0">
                    <a:pos x="42" y="54"/>
                  </a:cxn>
                  <a:cxn ang="0">
                    <a:pos x="38" y="64"/>
                  </a:cxn>
                  <a:cxn ang="0">
                    <a:pos x="30" y="70"/>
                  </a:cxn>
                  <a:cxn ang="0">
                    <a:pos x="18" y="71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4" y="67"/>
                  </a:cxn>
                  <a:cxn ang="0">
                    <a:pos x="4" y="63"/>
                  </a:cxn>
                  <a:cxn ang="0">
                    <a:pos x="5" y="61"/>
                  </a:cxn>
                  <a:cxn ang="0">
                    <a:pos x="11" y="61"/>
                  </a:cxn>
                  <a:cxn ang="0">
                    <a:pos x="15" y="65"/>
                  </a:cxn>
                  <a:cxn ang="0">
                    <a:pos x="24" y="65"/>
                  </a:cxn>
                  <a:cxn ang="0">
                    <a:pos x="30" y="63"/>
                  </a:cxn>
                  <a:cxn ang="0">
                    <a:pos x="32" y="60"/>
                  </a:cxn>
                  <a:cxn ang="0">
                    <a:pos x="32" y="53"/>
                  </a:cxn>
                  <a:cxn ang="0">
                    <a:pos x="30" y="51"/>
                  </a:cxn>
                  <a:cxn ang="0">
                    <a:pos x="25" y="48"/>
                  </a:cxn>
                  <a:cxn ang="0">
                    <a:pos x="14" y="43"/>
                  </a:cxn>
                  <a:cxn ang="0">
                    <a:pos x="13" y="43"/>
                  </a:cxn>
                  <a:cxn ang="0">
                    <a:pos x="7" y="38"/>
                  </a:cxn>
                  <a:cxn ang="0">
                    <a:pos x="3" y="36"/>
                  </a:cxn>
                  <a:cxn ang="0">
                    <a:pos x="1" y="30"/>
                  </a:cxn>
                  <a:cxn ang="0">
                    <a:pos x="0" y="26"/>
                  </a:cxn>
                  <a:cxn ang="0">
                    <a:pos x="3" y="11"/>
                  </a:cxn>
                  <a:cxn ang="0">
                    <a:pos x="13" y="3"/>
                  </a:cxn>
                  <a:cxn ang="0">
                    <a:pos x="25" y="0"/>
                  </a:cxn>
                </a:cxnLst>
                <a:rect l="0" t="0" r="r" b="b"/>
                <a:pathLst>
                  <a:path w="45" h="71">
                    <a:moveTo>
                      <a:pt x="25" y="0"/>
                    </a:moveTo>
                    <a:lnTo>
                      <a:pt x="31" y="0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5" y="11"/>
                    </a:lnTo>
                    <a:lnTo>
                      <a:pt x="45" y="14"/>
                    </a:lnTo>
                    <a:lnTo>
                      <a:pt x="44" y="16"/>
                    </a:lnTo>
                    <a:lnTo>
                      <a:pt x="41" y="17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28"/>
                    </a:lnTo>
                    <a:lnTo>
                      <a:pt x="15" y="34"/>
                    </a:lnTo>
                    <a:lnTo>
                      <a:pt x="30" y="41"/>
                    </a:lnTo>
                    <a:lnTo>
                      <a:pt x="34" y="43"/>
                    </a:lnTo>
                    <a:lnTo>
                      <a:pt x="37" y="46"/>
                    </a:lnTo>
                    <a:lnTo>
                      <a:pt x="39" y="47"/>
                    </a:lnTo>
                    <a:lnTo>
                      <a:pt x="41" y="50"/>
                    </a:lnTo>
                    <a:lnTo>
                      <a:pt x="42" y="54"/>
                    </a:lnTo>
                    <a:lnTo>
                      <a:pt x="38" y="64"/>
                    </a:lnTo>
                    <a:lnTo>
                      <a:pt x="30" y="70"/>
                    </a:lnTo>
                    <a:lnTo>
                      <a:pt x="18" y="71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4" y="67"/>
                    </a:lnTo>
                    <a:lnTo>
                      <a:pt x="4" y="63"/>
                    </a:lnTo>
                    <a:lnTo>
                      <a:pt x="5" y="61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4" y="65"/>
                    </a:lnTo>
                    <a:lnTo>
                      <a:pt x="30" y="63"/>
                    </a:lnTo>
                    <a:lnTo>
                      <a:pt x="32" y="60"/>
                    </a:lnTo>
                    <a:lnTo>
                      <a:pt x="32" y="53"/>
                    </a:lnTo>
                    <a:lnTo>
                      <a:pt x="30" y="51"/>
                    </a:lnTo>
                    <a:lnTo>
                      <a:pt x="25" y="48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7" y="38"/>
                    </a:lnTo>
                    <a:lnTo>
                      <a:pt x="3" y="36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3" y="11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4" name="Freeform 1200"/>
              <p:cNvSpPr>
                <a:spLocks/>
              </p:cNvSpPr>
              <p:nvPr/>
            </p:nvSpPr>
            <p:spPr bwMode="auto">
              <a:xfrm>
                <a:off x="4029" y="1254"/>
                <a:ext cx="65" cy="7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1"/>
                  </a:cxn>
                  <a:cxn ang="0">
                    <a:pos x="20" y="37"/>
                  </a:cxn>
                  <a:cxn ang="0">
                    <a:pos x="22" y="41"/>
                  </a:cxn>
                  <a:cxn ang="0">
                    <a:pos x="30" y="44"/>
                  </a:cxn>
                  <a:cxn ang="0">
                    <a:pos x="36" y="43"/>
                  </a:cxn>
                  <a:cxn ang="0">
                    <a:pos x="41" y="40"/>
                  </a:cxn>
                  <a:cxn ang="0">
                    <a:pos x="48" y="36"/>
                  </a:cxn>
                  <a:cxn ang="0">
                    <a:pos x="48" y="9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9" y="6"/>
                  </a:cxn>
                  <a:cxn ang="0">
                    <a:pos x="39" y="1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8" y="43"/>
                  </a:cxn>
                  <a:cxn ang="0">
                    <a:pos x="60" y="44"/>
                  </a:cxn>
                  <a:cxn ang="0">
                    <a:pos x="65" y="44"/>
                  </a:cxn>
                  <a:cxn ang="0">
                    <a:pos x="65" y="48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1" y="46"/>
                  </a:cxn>
                  <a:cxn ang="0">
                    <a:pos x="34" y="48"/>
                  </a:cxn>
                  <a:cxn ang="0">
                    <a:pos x="27" y="50"/>
                  </a:cxn>
                  <a:cxn ang="0">
                    <a:pos x="19" y="47"/>
                  </a:cxn>
                  <a:cxn ang="0">
                    <a:pos x="19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65" h="70">
                    <a:moveTo>
                      <a:pt x="19" y="0"/>
                    </a:moveTo>
                    <a:lnTo>
                      <a:pt x="19" y="31"/>
                    </a:lnTo>
                    <a:lnTo>
                      <a:pt x="20" y="37"/>
                    </a:lnTo>
                    <a:lnTo>
                      <a:pt x="22" y="41"/>
                    </a:lnTo>
                    <a:lnTo>
                      <a:pt x="30" y="44"/>
                    </a:lnTo>
                    <a:lnTo>
                      <a:pt x="36" y="43"/>
                    </a:lnTo>
                    <a:lnTo>
                      <a:pt x="41" y="40"/>
                    </a:lnTo>
                    <a:lnTo>
                      <a:pt x="48" y="36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9" y="6"/>
                    </a:lnTo>
                    <a:lnTo>
                      <a:pt x="39" y="1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8" y="43"/>
                    </a:lnTo>
                    <a:lnTo>
                      <a:pt x="60" y="44"/>
                    </a:lnTo>
                    <a:lnTo>
                      <a:pt x="65" y="44"/>
                    </a:lnTo>
                    <a:lnTo>
                      <a:pt x="65" y="48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1" y="46"/>
                    </a:lnTo>
                    <a:lnTo>
                      <a:pt x="34" y="48"/>
                    </a:lnTo>
                    <a:lnTo>
                      <a:pt x="27" y="50"/>
                    </a:lnTo>
                    <a:lnTo>
                      <a:pt x="19" y="47"/>
                    </a:lnTo>
                    <a:lnTo>
                      <a:pt x="19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5" name="Freeform 1201"/>
              <p:cNvSpPr>
                <a:spLocks/>
              </p:cNvSpPr>
              <p:nvPr/>
            </p:nvSpPr>
            <p:spPr bwMode="auto">
              <a:xfrm>
                <a:off x="4102" y="1254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4" y="0"/>
                  </a:cxn>
                  <a:cxn ang="0">
                    <a:pos x="29" y="1"/>
                  </a:cxn>
                  <a:cxn ang="0">
                    <a:pos x="34" y="3"/>
                  </a:cxn>
                  <a:cxn ang="0">
                    <a:pos x="36" y="6"/>
                  </a:cxn>
                  <a:cxn ang="0">
                    <a:pos x="36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21" y="6"/>
                  </a:cxn>
                  <a:cxn ang="0">
                    <a:pos x="19" y="4"/>
                  </a:cxn>
                  <a:cxn ang="0">
                    <a:pos x="15" y="6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10" y="13"/>
                  </a:cxn>
                  <a:cxn ang="0">
                    <a:pos x="12" y="19"/>
                  </a:cxn>
                  <a:cxn ang="0">
                    <a:pos x="15" y="20"/>
                  </a:cxn>
                  <a:cxn ang="0">
                    <a:pos x="19" y="21"/>
                  </a:cxn>
                  <a:cxn ang="0">
                    <a:pos x="27" y="21"/>
                  </a:cxn>
                  <a:cxn ang="0">
                    <a:pos x="27" y="26"/>
                  </a:cxn>
                  <a:cxn ang="0">
                    <a:pos x="19" y="26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3"/>
                  </a:cxn>
                  <a:cxn ang="0">
                    <a:pos x="39" y="34"/>
                  </a:cxn>
                  <a:cxn ang="0">
                    <a:pos x="44" y="37"/>
                  </a:cxn>
                  <a:cxn ang="0">
                    <a:pos x="38" y="43"/>
                  </a:cxn>
                  <a:cxn ang="0">
                    <a:pos x="32" y="47"/>
                  </a:cxn>
                  <a:cxn ang="0">
                    <a:pos x="27" y="48"/>
                  </a:cxn>
                  <a:cxn ang="0">
                    <a:pos x="19" y="50"/>
                  </a:cxn>
                  <a:cxn ang="0">
                    <a:pos x="14" y="50"/>
                  </a:cxn>
                  <a:cxn ang="0">
                    <a:pos x="5" y="47"/>
                  </a:cxn>
                  <a:cxn ang="0">
                    <a:pos x="2" y="44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2" y="28"/>
                  </a:cxn>
                  <a:cxn ang="0">
                    <a:pos x="7" y="26"/>
                  </a:cxn>
                  <a:cxn ang="0">
                    <a:pos x="12" y="23"/>
                  </a:cxn>
                  <a:cxn ang="0">
                    <a:pos x="8" y="21"/>
                  </a:cxn>
                  <a:cxn ang="0">
                    <a:pos x="4" y="19"/>
                  </a:cxn>
                  <a:cxn ang="0">
                    <a:pos x="1" y="13"/>
                  </a:cxn>
                  <a:cxn ang="0">
                    <a:pos x="1" y="9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4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6" y="6"/>
                    </a:lnTo>
                    <a:lnTo>
                      <a:pt x="36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12" y="19"/>
                    </a:lnTo>
                    <a:lnTo>
                      <a:pt x="15" y="20"/>
                    </a:lnTo>
                    <a:lnTo>
                      <a:pt x="19" y="21"/>
                    </a:lnTo>
                    <a:lnTo>
                      <a:pt x="27" y="21"/>
                    </a:lnTo>
                    <a:lnTo>
                      <a:pt x="27" y="26"/>
                    </a:lnTo>
                    <a:lnTo>
                      <a:pt x="19" y="26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3"/>
                    </a:lnTo>
                    <a:lnTo>
                      <a:pt x="39" y="34"/>
                    </a:lnTo>
                    <a:lnTo>
                      <a:pt x="44" y="37"/>
                    </a:lnTo>
                    <a:lnTo>
                      <a:pt x="38" y="43"/>
                    </a:lnTo>
                    <a:lnTo>
                      <a:pt x="32" y="47"/>
                    </a:lnTo>
                    <a:lnTo>
                      <a:pt x="27" y="48"/>
                    </a:lnTo>
                    <a:lnTo>
                      <a:pt x="19" y="50"/>
                    </a:lnTo>
                    <a:lnTo>
                      <a:pt x="14" y="50"/>
                    </a:lnTo>
                    <a:lnTo>
                      <a:pt x="5" y="47"/>
                    </a:lnTo>
                    <a:lnTo>
                      <a:pt x="2" y="44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2" y="28"/>
                    </a:lnTo>
                    <a:lnTo>
                      <a:pt x="7" y="26"/>
                    </a:lnTo>
                    <a:lnTo>
                      <a:pt x="12" y="23"/>
                    </a:lnTo>
                    <a:lnTo>
                      <a:pt x="8" y="21"/>
                    </a:lnTo>
                    <a:lnTo>
                      <a:pt x="4" y="19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6" name="Freeform 1202"/>
              <p:cNvSpPr>
                <a:spLocks/>
              </p:cNvSpPr>
              <p:nvPr/>
            </p:nvSpPr>
            <p:spPr bwMode="auto">
              <a:xfrm>
                <a:off x="4146" y="1255"/>
                <a:ext cx="38" cy="4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5"/>
                  </a:cxn>
                  <a:cxn ang="0">
                    <a:pos x="21" y="5"/>
                  </a:cxn>
                  <a:cxn ang="0">
                    <a:pos x="21" y="40"/>
                  </a:cxn>
                  <a:cxn ang="0">
                    <a:pos x="24" y="43"/>
                  </a:cxn>
                  <a:cxn ang="0">
                    <a:pos x="31" y="43"/>
                  </a:cxn>
                  <a:cxn ang="0">
                    <a:pos x="34" y="42"/>
                  </a:cxn>
                  <a:cxn ang="0">
                    <a:pos x="38" y="39"/>
                  </a:cxn>
                  <a:cxn ang="0">
                    <a:pos x="38" y="45"/>
                  </a:cxn>
                  <a:cxn ang="0">
                    <a:pos x="31" y="47"/>
                  </a:cxn>
                  <a:cxn ang="0">
                    <a:pos x="25" y="49"/>
                  </a:cxn>
                  <a:cxn ang="0">
                    <a:pos x="21" y="49"/>
                  </a:cxn>
                  <a:cxn ang="0">
                    <a:pos x="15" y="46"/>
                  </a:cxn>
                  <a:cxn ang="0">
                    <a:pos x="12" y="40"/>
                  </a:cxn>
                  <a:cxn ang="0">
                    <a:pos x="12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38" h="49">
                    <a:moveTo>
                      <a:pt x="0" y="0"/>
                    </a:moveTo>
                    <a:lnTo>
                      <a:pt x="36" y="0"/>
                    </a:lnTo>
                    <a:lnTo>
                      <a:pt x="36" y="5"/>
                    </a:lnTo>
                    <a:lnTo>
                      <a:pt x="21" y="5"/>
                    </a:lnTo>
                    <a:lnTo>
                      <a:pt x="21" y="40"/>
                    </a:lnTo>
                    <a:lnTo>
                      <a:pt x="24" y="43"/>
                    </a:lnTo>
                    <a:lnTo>
                      <a:pt x="31" y="43"/>
                    </a:lnTo>
                    <a:lnTo>
                      <a:pt x="34" y="42"/>
                    </a:lnTo>
                    <a:lnTo>
                      <a:pt x="38" y="39"/>
                    </a:lnTo>
                    <a:lnTo>
                      <a:pt x="38" y="45"/>
                    </a:lnTo>
                    <a:lnTo>
                      <a:pt x="31" y="47"/>
                    </a:lnTo>
                    <a:lnTo>
                      <a:pt x="25" y="49"/>
                    </a:lnTo>
                    <a:lnTo>
                      <a:pt x="21" y="49"/>
                    </a:lnTo>
                    <a:lnTo>
                      <a:pt x="15" y="46"/>
                    </a:lnTo>
                    <a:lnTo>
                      <a:pt x="12" y="40"/>
                    </a:lnTo>
                    <a:lnTo>
                      <a:pt x="1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7" name="Freeform 1203"/>
              <p:cNvSpPr>
                <a:spLocks noEditPoints="1"/>
              </p:cNvSpPr>
              <p:nvPr/>
            </p:nvSpPr>
            <p:spPr bwMode="auto">
              <a:xfrm>
                <a:off x="4190" y="1254"/>
                <a:ext cx="55" cy="50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5" y="7"/>
                  </a:cxn>
                  <a:cxn ang="0">
                    <a:pos x="12" y="11"/>
                  </a:cxn>
                  <a:cxn ang="0">
                    <a:pos x="10" y="14"/>
                  </a:cxn>
                  <a:cxn ang="0">
                    <a:pos x="8" y="19"/>
                  </a:cxn>
                  <a:cxn ang="0">
                    <a:pos x="8" y="24"/>
                  </a:cxn>
                  <a:cxn ang="0">
                    <a:pos x="10" y="31"/>
                  </a:cxn>
                  <a:cxn ang="0">
                    <a:pos x="11" y="37"/>
                  </a:cxn>
                  <a:cxn ang="0">
                    <a:pos x="14" y="41"/>
                  </a:cxn>
                  <a:cxn ang="0">
                    <a:pos x="22" y="44"/>
                  </a:cxn>
                  <a:cxn ang="0">
                    <a:pos x="27" y="43"/>
                  </a:cxn>
                  <a:cxn ang="0">
                    <a:pos x="32" y="41"/>
                  </a:cxn>
                  <a:cxn ang="0">
                    <a:pos x="38" y="37"/>
                  </a:cxn>
                  <a:cxn ang="0">
                    <a:pos x="38" y="19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8" y="6"/>
                  </a:cxn>
                  <a:cxn ang="0">
                    <a:pos x="19" y="6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2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6" y="1"/>
                  </a:cxn>
                  <a:cxn ang="0">
                    <a:pos x="46" y="43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2" y="46"/>
                  </a:cxn>
                  <a:cxn ang="0">
                    <a:pos x="25" y="48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8" y="46"/>
                  </a:cxn>
                  <a:cxn ang="0">
                    <a:pos x="4" y="41"/>
                  </a:cxn>
                  <a:cxn ang="0">
                    <a:pos x="1" y="37"/>
                  </a:cxn>
                  <a:cxn ang="0">
                    <a:pos x="0" y="31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10" y="3"/>
                  </a:cxn>
                  <a:cxn ang="0">
                    <a:pos x="21" y="0"/>
                  </a:cxn>
                </a:cxnLst>
                <a:rect l="0" t="0" r="r" b="b"/>
                <a:pathLst>
                  <a:path w="55" h="50">
                    <a:moveTo>
                      <a:pt x="19" y="6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10" y="14"/>
                    </a:lnTo>
                    <a:lnTo>
                      <a:pt x="8" y="19"/>
                    </a:lnTo>
                    <a:lnTo>
                      <a:pt x="8" y="24"/>
                    </a:lnTo>
                    <a:lnTo>
                      <a:pt x="10" y="31"/>
                    </a:lnTo>
                    <a:lnTo>
                      <a:pt x="11" y="37"/>
                    </a:lnTo>
                    <a:lnTo>
                      <a:pt x="14" y="41"/>
                    </a:lnTo>
                    <a:lnTo>
                      <a:pt x="22" y="44"/>
                    </a:lnTo>
                    <a:lnTo>
                      <a:pt x="27" y="43"/>
                    </a:lnTo>
                    <a:lnTo>
                      <a:pt x="32" y="41"/>
                    </a:lnTo>
                    <a:lnTo>
                      <a:pt x="38" y="37"/>
                    </a:lnTo>
                    <a:lnTo>
                      <a:pt x="38" y="19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8" y="6"/>
                    </a:lnTo>
                    <a:lnTo>
                      <a:pt x="19" y="6"/>
                    </a:lnTo>
                    <a:close/>
                    <a:moveTo>
                      <a:pt x="21" y="0"/>
                    </a:moveTo>
                    <a:lnTo>
                      <a:pt x="28" y="0"/>
                    </a:lnTo>
                    <a:lnTo>
                      <a:pt x="32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6" y="1"/>
                    </a:lnTo>
                    <a:lnTo>
                      <a:pt x="46" y="43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2" y="46"/>
                    </a:lnTo>
                    <a:lnTo>
                      <a:pt x="25" y="48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8" y="46"/>
                    </a:lnTo>
                    <a:lnTo>
                      <a:pt x="4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8" name="Freeform 1204"/>
              <p:cNvSpPr>
                <a:spLocks noEditPoints="1"/>
              </p:cNvSpPr>
              <p:nvPr/>
            </p:nvSpPr>
            <p:spPr bwMode="auto">
              <a:xfrm>
                <a:off x="4252" y="1246"/>
                <a:ext cx="61" cy="79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34" y="52"/>
                  </a:cxn>
                  <a:cxn ang="0">
                    <a:pos x="40" y="52"/>
                  </a:cxn>
                  <a:cxn ang="0">
                    <a:pos x="44" y="51"/>
                  </a:cxn>
                  <a:cxn ang="0">
                    <a:pos x="48" y="48"/>
                  </a:cxn>
                  <a:cxn ang="0">
                    <a:pos x="50" y="44"/>
                  </a:cxn>
                  <a:cxn ang="0">
                    <a:pos x="51" y="38"/>
                  </a:cxn>
                  <a:cxn ang="0">
                    <a:pos x="51" y="27"/>
                  </a:cxn>
                  <a:cxn ang="0">
                    <a:pos x="50" y="22"/>
                  </a:cxn>
                  <a:cxn ang="0">
                    <a:pos x="47" y="18"/>
                  </a:cxn>
                  <a:cxn ang="0">
                    <a:pos x="44" y="15"/>
                  </a:cxn>
                  <a:cxn ang="0">
                    <a:pos x="40" y="14"/>
                  </a:cxn>
                  <a:cxn ang="0">
                    <a:pos x="34" y="12"/>
                  </a:cxn>
                  <a:cxn ang="0">
                    <a:pos x="26" y="12"/>
                  </a:cxn>
                  <a:cxn ang="0">
                    <a:pos x="17" y="15"/>
                  </a:cxn>
                  <a:cxn ang="0">
                    <a:pos x="13" y="18"/>
                  </a:cxn>
                  <a:cxn ang="0">
                    <a:pos x="11" y="21"/>
                  </a:cxn>
                  <a:cxn ang="0">
                    <a:pos x="10" y="27"/>
                  </a:cxn>
                  <a:cxn ang="0">
                    <a:pos x="10" y="38"/>
                  </a:cxn>
                  <a:cxn ang="0">
                    <a:pos x="11" y="44"/>
                  </a:cxn>
                  <a:cxn ang="0">
                    <a:pos x="13" y="48"/>
                  </a:cxn>
                  <a:cxn ang="0">
                    <a:pos x="16" y="51"/>
                  </a:cxn>
                  <a:cxn ang="0">
                    <a:pos x="20" y="52"/>
                  </a:cxn>
                  <a:cxn ang="0">
                    <a:pos x="26" y="52"/>
                  </a:cxn>
                  <a:cxn ang="0">
                    <a:pos x="26" y="12"/>
                  </a:cxn>
                  <a:cxn ang="0">
                    <a:pos x="26" y="0"/>
                  </a:cxn>
                  <a:cxn ang="0">
                    <a:pos x="34" y="0"/>
                  </a:cxn>
                  <a:cxn ang="0">
                    <a:pos x="34" y="7"/>
                  </a:cxn>
                  <a:cxn ang="0">
                    <a:pos x="48" y="9"/>
                  </a:cxn>
                  <a:cxn ang="0">
                    <a:pos x="58" y="18"/>
                  </a:cxn>
                  <a:cxn ang="0">
                    <a:pos x="61" y="32"/>
                  </a:cxn>
                  <a:cxn ang="0">
                    <a:pos x="60" y="42"/>
                  </a:cxn>
                  <a:cxn ang="0">
                    <a:pos x="55" y="51"/>
                  </a:cxn>
                  <a:cxn ang="0">
                    <a:pos x="48" y="55"/>
                  </a:cxn>
                  <a:cxn ang="0">
                    <a:pos x="45" y="56"/>
                  </a:cxn>
                  <a:cxn ang="0">
                    <a:pos x="40" y="58"/>
                  </a:cxn>
                  <a:cxn ang="0">
                    <a:pos x="34" y="58"/>
                  </a:cxn>
                  <a:cxn ang="0">
                    <a:pos x="34" y="79"/>
                  </a:cxn>
                  <a:cxn ang="0">
                    <a:pos x="26" y="78"/>
                  </a:cxn>
                  <a:cxn ang="0">
                    <a:pos x="26" y="58"/>
                  </a:cxn>
                  <a:cxn ang="0">
                    <a:pos x="21" y="58"/>
                  </a:cxn>
                  <a:cxn ang="0">
                    <a:pos x="16" y="56"/>
                  </a:cxn>
                  <a:cxn ang="0">
                    <a:pos x="13" y="55"/>
                  </a:cxn>
                  <a:cxn ang="0">
                    <a:pos x="6" y="51"/>
                  </a:cxn>
                  <a:cxn ang="0">
                    <a:pos x="1" y="42"/>
                  </a:cxn>
                  <a:cxn ang="0">
                    <a:pos x="0" y="32"/>
                  </a:cxn>
                  <a:cxn ang="0">
                    <a:pos x="1" y="21"/>
                  </a:cxn>
                  <a:cxn ang="0">
                    <a:pos x="7" y="14"/>
                  </a:cxn>
                  <a:cxn ang="0">
                    <a:pos x="16" y="8"/>
                  </a:cxn>
                  <a:cxn ang="0">
                    <a:pos x="26" y="7"/>
                  </a:cxn>
                  <a:cxn ang="0">
                    <a:pos x="26" y="0"/>
                  </a:cxn>
                </a:cxnLst>
                <a:rect l="0" t="0" r="r" b="b"/>
                <a:pathLst>
                  <a:path w="61" h="79">
                    <a:moveTo>
                      <a:pt x="34" y="12"/>
                    </a:moveTo>
                    <a:lnTo>
                      <a:pt x="34" y="52"/>
                    </a:lnTo>
                    <a:lnTo>
                      <a:pt x="40" y="52"/>
                    </a:lnTo>
                    <a:lnTo>
                      <a:pt x="44" y="51"/>
                    </a:lnTo>
                    <a:lnTo>
                      <a:pt x="48" y="48"/>
                    </a:lnTo>
                    <a:lnTo>
                      <a:pt x="50" y="44"/>
                    </a:lnTo>
                    <a:lnTo>
                      <a:pt x="51" y="38"/>
                    </a:lnTo>
                    <a:lnTo>
                      <a:pt x="51" y="27"/>
                    </a:lnTo>
                    <a:lnTo>
                      <a:pt x="50" y="22"/>
                    </a:lnTo>
                    <a:lnTo>
                      <a:pt x="47" y="18"/>
                    </a:lnTo>
                    <a:lnTo>
                      <a:pt x="44" y="15"/>
                    </a:lnTo>
                    <a:lnTo>
                      <a:pt x="40" y="14"/>
                    </a:lnTo>
                    <a:lnTo>
                      <a:pt x="34" y="12"/>
                    </a:lnTo>
                    <a:close/>
                    <a:moveTo>
                      <a:pt x="26" y="12"/>
                    </a:moveTo>
                    <a:lnTo>
                      <a:pt x="17" y="15"/>
                    </a:lnTo>
                    <a:lnTo>
                      <a:pt x="13" y="18"/>
                    </a:lnTo>
                    <a:lnTo>
                      <a:pt x="11" y="21"/>
                    </a:lnTo>
                    <a:lnTo>
                      <a:pt x="10" y="27"/>
                    </a:lnTo>
                    <a:lnTo>
                      <a:pt x="10" y="38"/>
                    </a:lnTo>
                    <a:lnTo>
                      <a:pt x="11" y="44"/>
                    </a:lnTo>
                    <a:lnTo>
                      <a:pt x="13" y="48"/>
                    </a:lnTo>
                    <a:lnTo>
                      <a:pt x="16" y="51"/>
                    </a:lnTo>
                    <a:lnTo>
                      <a:pt x="20" y="52"/>
                    </a:lnTo>
                    <a:lnTo>
                      <a:pt x="26" y="52"/>
                    </a:lnTo>
                    <a:lnTo>
                      <a:pt x="26" y="12"/>
                    </a:lnTo>
                    <a:close/>
                    <a:moveTo>
                      <a:pt x="26" y="0"/>
                    </a:moveTo>
                    <a:lnTo>
                      <a:pt x="34" y="0"/>
                    </a:lnTo>
                    <a:lnTo>
                      <a:pt x="34" y="7"/>
                    </a:lnTo>
                    <a:lnTo>
                      <a:pt x="48" y="9"/>
                    </a:lnTo>
                    <a:lnTo>
                      <a:pt x="58" y="18"/>
                    </a:lnTo>
                    <a:lnTo>
                      <a:pt x="61" y="32"/>
                    </a:lnTo>
                    <a:lnTo>
                      <a:pt x="60" y="42"/>
                    </a:lnTo>
                    <a:lnTo>
                      <a:pt x="55" y="51"/>
                    </a:lnTo>
                    <a:lnTo>
                      <a:pt x="48" y="55"/>
                    </a:lnTo>
                    <a:lnTo>
                      <a:pt x="45" y="56"/>
                    </a:lnTo>
                    <a:lnTo>
                      <a:pt x="40" y="58"/>
                    </a:lnTo>
                    <a:lnTo>
                      <a:pt x="34" y="58"/>
                    </a:lnTo>
                    <a:lnTo>
                      <a:pt x="34" y="79"/>
                    </a:lnTo>
                    <a:lnTo>
                      <a:pt x="26" y="78"/>
                    </a:lnTo>
                    <a:lnTo>
                      <a:pt x="26" y="58"/>
                    </a:lnTo>
                    <a:lnTo>
                      <a:pt x="21" y="58"/>
                    </a:lnTo>
                    <a:lnTo>
                      <a:pt x="16" y="56"/>
                    </a:lnTo>
                    <a:lnTo>
                      <a:pt x="13" y="55"/>
                    </a:lnTo>
                    <a:lnTo>
                      <a:pt x="6" y="51"/>
                    </a:lnTo>
                    <a:lnTo>
                      <a:pt x="1" y="42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7" y="14"/>
                    </a:lnTo>
                    <a:lnTo>
                      <a:pt x="16" y="8"/>
                    </a:lnTo>
                    <a:lnTo>
                      <a:pt x="26" y="7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69" name="Freeform 1205"/>
              <p:cNvSpPr>
                <a:spLocks noEditPoints="1"/>
              </p:cNvSpPr>
              <p:nvPr/>
            </p:nvSpPr>
            <p:spPr bwMode="auto">
              <a:xfrm>
                <a:off x="4320" y="1253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25"/>
                  </a:cxn>
                  <a:cxn ang="0">
                    <a:pos x="11" y="31"/>
                  </a:cxn>
                  <a:cxn ang="0">
                    <a:pos x="11" y="35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8" y="37"/>
                  </a:cxn>
                  <a:cxn ang="0">
                    <a:pos x="40" y="31"/>
                  </a:cxn>
                  <a:cxn ang="0">
                    <a:pos x="40" y="25"/>
                  </a:cxn>
                  <a:cxn ang="0">
                    <a:pos x="38" y="21"/>
                  </a:cxn>
                  <a:cxn ang="0">
                    <a:pos x="38" y="17"/>
                  </a:cxn>
                  <a:cxn ang="0">
                    <a:pos x="37" y="12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6" y="1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2"/>
                  </a:cxn>
                  <a:cxn ang="0">
                    <a:pos x="48" y="18"/>
                  </a:cxn>
                  <a:cxn ang="0">
                    <a:pos x="50" y="25"/>
                  </a:cxn>
                  <a:cxn ang="0">
                    <a:pos x="47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2" y="15"/>
                  </a:cxn>
                  <a:cxn ang="0">
                    <a:pos x="7" y="7"/>
                  </a:cxn>
                  <a:cxn ang="0">
                    <a:pos x="14" y="1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25"/>
                    </a:lnTo>
                    <a:lnTo>
                      <a:pt x="11" y="31"/>
                    </a:lnTo>
                    <a:lnTo>
                      <a:pt x="11" y="35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8" y="37"/>
                    </a:lnTo>
                    <a:lnTo>
                      <a:pt x="40" y="31"/>
                    </a:lnTo>
                    <a:lnTo>
                      <a:pt x="40" y="25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6" y="1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2"/>
                    </a:lnTo>
                    <a:lnTo>
                      <a:pt x="48" y="18"/>
                    </a:lnTo>
                    <a:lnTo>
                      <a:pt x="50" y="25"/>
                    </a:lnTo>
                    <a:lnTo>
                      <a:pt x="47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1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0" name="Freeform 1206"/>
              <p:cNvSpPr>
                <a:spLocks noEditPoints="1"/>
              </p:cNvSpPr>
              <p:nvPr/>
            </p:nvSpPr>
            <p:spPr bwMode="auto">
              <a:xfrm>
                <a:off x="4378" y="1254"/>
                <a:ext cx="49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9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9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1"/>
                    </a:lnTo>
                    <a:lnTo>
                      <a:pt x="49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1" name="Freeform 1207"/>
              <p:cNvSpPr>
                <a:spLocks noEditPoints="1"/>
              </p:cNvSpPr>
              <p:nvPr/>
            </p:nvSpPr>
            <p:spPr bwMode="auto">
              <a:xfrm>
                <a:off x="4435" y="1228"/>
                <a:ext cx="55" cy="76"/>
              </a:xfrm>
              <a:custGeom>
                <a:avLst/>
                <a:gdLst/>
                <a:ahLst/>
                <a:cxnLst>
                  <a:cxn ang="0">
                    <a:pos x="20" y="32"/>
                  </a:cxn>
                  <a:cxn ang="0">
                    <a:pos x="17" y="33"/>
                  </a:cxn>
                  <a:cxn ang="0">
                    <a:pos x="13" y="37"/>
                  </a:cxn>
                  <a:cxn ang="0">
                    <a:pos x="11" y="40"/>
                  </a:cxn>
                  <a:cxn ang="0">
                    <a:pos x="10" y="45"/>
                  </a:cxn>
                  <a:cxn ang="0">
                    <a:pos x="10" y="56"/>
                  </a:cxn>
                  <a:cxn ang="0">
                    <a:pos x="11" y="59"/>
                  </a:cxn>
                  <a:cxn ang="0">
                    <a:pos x="13" y="63"/>
                  </a:cxn>
                  <a:cxn ang="0">
                    <a:pos x="16" y="67"/>
                  </a:cxn>
                  <a:cxn ang="0">
                    <a:pos x="18" y="69"/>
                  </a:cxn>
                  <a:cxn ang="0">
                    <a:pos x="23" y="70"/>
                  </a:cxn>
                  <a:cxn ang="0">
                    <a:pos x="28" y="69"/>
                  </a:cxn>
                  <a:cxn ang="0">
                    <a:pos x="33" y="67"/>
                  </a:cxn>
                  <a:cxn ang="0">
                    <a:pos x="38" y="63"/>
                  </a:cxn>
                  <a:cxn ang="0">
                    <a:pos x="38" y="40"/>
                  </a:cxn>
                  <a:cxn ang="0">
                    <a:pos x="36" y="36"/>
                  </a:cxn>
                  <a:cxn ang="0">
                    <a:pos x="33" y="33"/>
                  </a:cxn>
                  <a:cxn ang="0">
                    <a:pos x="30" y="32"/>
                  </a:cxn>
                  <a:cxn ang="0">
                    <a:pos x="20" y="32"/>
                  </a:cxn>
                  <a:cxn ang="0">
                    <a:pos x="23" y="26"/>
                  </a:cxn>
                  <a:cxn ang="0">
                    <a:pos x="28" y="26"/>
                  </a:cxn>
                  <a:cxn ang="0">
                    <a:pos x="34" y="29"/>
                  </a:cxn>
                  <a:cxn ang="0">
                    <a:pos x="38" y="33"/>
                  </a:cxn>
                  <a:cxn ang="0">
                    <a:pos x="41" y="27"/>
                  </a:cxn>
                  <a:cxn ang="0">
                    <a:pos x="47" y="27"/>
                  </a:cxn>
                  <a:cxn ang="0">
                    <a:pos x="47" y="66"/>
                  </a:cxn>
                  <a:cxn ang="0">
                    <a:pos x="48" y="69"/>
                  </a:cxn>
                  <a:cxn ang="0">
                    <a:pos x="48" y="70"/>
                  </a:cxn>
                  <a:cxn ang="0">
                    <a:pos x="55" y="70"/>
                  </a:cxn>
                  <a:cxn ang="0">
                    <a:pos x="55" y="74"/>
                  </a:cxn>
                  <a:cxn ang="0">
                    <a:pos x="38" y="76"/>
                  </a:cxn>
                  <a:cxn ang="0">
                    <a:pos x="38" y="67"/>
                  </a:cxn>
                  <a:cxn ang="0">
                    <a:pos x="33" y="72"/>
                  </a:cxn>
                  <a:cxn ang="0">
                    <a:pos x="27" y="74"/>
                  </a:cxn>
                  <a:cxn ang="0">
                    <a:pos x="20" y="76"/>
                  </a:cxn>
                  <a:cxn ang="0">
                    <a:pos x="16" y="76"/>
                  </a:cxn>
                  <a:cxn ang="0">
                    <a:pos x="11" y="73"/>
                  </a:cxn>
                  <a:cxn ang="0">
                    <a:pos x="9" y="72"/>
                  </a:cxn>
                  <a:cxn ang="0">
                    <a:pos x="3" y="63"/>
                  </a:cxn>
                  <a:cxn ang="0">
                    <a:pos x="0" y="57"/>
                  </a:cxn>
                  <a:cxn ang="0">
                    <a:pos x="0" y="52"/>
                  </a:cxn>
                  <a:cxn ang="0">
                    <a:pos x="3" y="39"/>
                  </a:cxn>
                  <a:cxn ang="0">
                    <a:pos x="10" y="29"/>
                  </a:cxn>
                  <a:cxn ang="0">
                    <a:pos x="23" y="26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6"/>
                  </a:cxn>
                  <a:cxn ang="0">
                    <a:pos x="31" y="9"/>
                  </a:cxn>
                  <a:cxn ang="0">
                    <a:pos x="26" y="19"/>
                  </a:cxn>
                  <a:cxn ang="0">
                    <a:pos x="23" y="19"/>
                  </a:cxn>
                  <a:cxn ang="0">
                    <a:pos x="23" y="16"/>
                  </a:cxn>
                  <a:cxn ang="0">
                    <a:pos x="24" y="12"/>
                  </a:cxn>
                  <a:cxn ang="0">
                    <a:pos x="24" y="5"/>
                  </a:cxn>
                  <a:cxn ang="0">
                    <a:pos x="26" y="2"/>
                  </a:cxn>
                  <a:cxn ang="0">
                    <a:pos x="27" y="0"/>
                  </a:cxn>
                </a:cxnLst>
                <a:rect l="0" t="0" r="r" b="b"/>
                <a:pathLst>
                  <a:path w="55" h="76">
                    <a:moveTo>
                      <a:pt x="20" y="32"/>
                    </a:moveTo>
                    <a:lnTo>
                      <a:pt x="17" y="33"/>
                    </a:lnTo>
                    <a:lnTo>
                      <a:pt x="13" y="37"/>
                    </a:lnTo>
                    <a:lnTo>
                      <a:pt x="11" y="40"/>
                    </a:lnTo>
                    <a:lnTo>
                      <a:pt x="10" y="45"/>
                    </a:lnTo>
                    <a:lnTo>
                      <a:pt x="10" y="56"/>
                    </a:lnTo>
                    <a:lnTo>
                      <a:pt x="11" y="59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18" y="69"/>
                    </a:lnTo>
                    <a:lnTo>
                      <a:pt x="23" y="70"/>
                    </a:lnTo>
                    <a:lnTo>
                      <a:pt x="28" y="69"/>
                    </a:lnTo>
                    <a:lnTo>
                      <a:pt x="33" y="67"/>
                    </a:lnTo>
                    <a:lnTo>
                      <a:pt x="38" y="63"/>
                    </a:lnTo>
                    <a:lnTo>
                      <a:pt x="38" y="40"/>
                    </a:lnTo>
                    <a:lnTo>
                      <a:pt x="36" y="36"/>
                    </a:lnTo>
                    <a:lnTo>
                      <a:pt x="33" y="33"/>
                    </a:lnTo>
                    <a:lnTo>
                      <a:pt x="30" y="32"/>
                    </a:lnTo>
                    <a:lnTo>
                      <a:pt x="20" y="32"/>
                    </a:lnTo>
                    <a:close/>
                    <a:moveTo>
                      <a:pt x="23" y="26"/>
                    </a:moveTo>
                    <a:lnTo>
                      <a:pt x="28" y="26"/>
                    </a:lnTo>
                    <a:lnTo>
                      <a:pt x="34" y="29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7" y="27"/>
                    </a:lnTo>
                    <a:lnTo>
                      <a:pt x="47" y="66"/>
                    </a:lnTo>
                    <a:lnTo>
                      <a:pt x="48" y="69"/>
                    </a:lnTo>
                    <a:lnTo>
                      <a:pt x="48" y="70"/>
                    </a:lnTo>
                    <a:lnTo>
                      <a:pt x="55" y="70"/>
                    </a:lnTo>
                    <a:lnTo>
                      <a:pt x="55" y="74"/>
                    </a:lnTo>
                    <a:lnTo>
                      <a:pt x="38" y="76"/>
                    </a:lnTo>
                    <a:lnTo>
                      <a:pt x="38" y="67"/>
                    </a:lnTo>
                    <a:lnTo>
                      <a:pt x="33" y="72"/>
                    </a:lnTo>
                    <a:lnTo>
                      <a:pt x="27" y="74"/>
                    </a:lnTo>
                    <a:lnTo>
                      <a:pt x="20" y="76"/>
                    </a:lnTo>
                    <a:lnTo>
                      <a:pt x="16" y="76"/>
                    </a:lnTo>
                    <a:lnTo>
                      <a:pt x="11" y="73"/>
                    </a:lnTo>
                    <a:lnTo>
                      <a:pt x="9" y="72"/>
                    </a:lnTo>
                    <a:lnTo>
                      <a:pt x="3" y="6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3" y="39"/>
                    </a:lnTo>
                    <a:lnTo>
                      <a:pt x="10" y="29"/>
                    </a:lnTo>
                    <a:lnTo>
                      <a:pt x="23" y="26"/>
                    </a:lnTo>
                    <a:close/>
                    <a:moveTo>
                      <a:pt x="27" y="0"/>
                    </a:moveTo>
                    <a:lnTo>
                      <a:pt x="31" y="0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6"/>
                    </a:lnTo>
                    <a:lnTo>
                      <a:pt x="31" y="9"/>
                    </a:lnTo>
                    <a:lnTo>
                      <a:pt x="26" y="19"/>
                    </a:lnTo>
                    <a:lnTo>
                      <a:pt x="23" y="19"/>
                    </a:lnTo>
                    <a:lnTo>
                      <a:pt x="23" y="16"/>
                    </a:lnTo>
                    <a:lnTo>
                      <a:pt x="24" y="12"/>
                    </a:lnTo>
                    <a:lnTo>
                      <a:pt x="24" y="5"/>
                    </a:lnTo>
                    <a:lnTo>
                      <a:pt x="26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2" name="Freeform 1208"/>
              <p:cNvSpPr>
                <a:spLocks/>
              </p:cNvSpPr>
              <p:nvPr/>
            </p:nvSpPr>
            <p:spPr bwMode="auto">
              <a:xfrm>
                <a:off x="4495" y="1254"/>
                <a:ext cx="45" cy="7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2" y="0"/>
                  </a:cxn>
                  <a:cxn ang="0">
                    <a:pos x="38" y="3"/>
                  </a:cxn>
                  <a:cxn ang="0">
                    <a:pos x="42" y="6"/>
                  </a:cxn>
                  <a:cxn ang="0">
                    <a:pos x="45" y="9"/>
                  </a:cxn>
                  <a:cxn ang="0">
                    <a:pos x="45" y="14"/>
                  </a:cxn>
                  <a:cxn ang="0">
                    <a:pos x="44" y="16"/>
                  </a:cxn>
                  <a:cxn ang="0">
                    <a:pos x="41" y="17"/>
                  </a:cxn>
                  <a:cxn ang="0">
                    <a:pos x="38" y="14"/>
                  </a:cxn>
                  <a:cxn ang="0">
                    <a:pos x="37" y="11"/>
                  </a:cxn>
                  <a:cxn ang="0">
                    <a:pos x="31" y="6"/>
                  </a:cxn>
                  <a:cxn ang="0">
                    <a:pos x="28" y="4"/>
                  </a:cxn>
                  <a:cxn ang="0">
                    <a:pos x="24" y="4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24"/>
                  </a:cxn>
                  <a:cxn ang="0">
                    <a:pos x="11" y="28"/>
                  </a:cxn>
                  <a:cxn ang="0">
                    <a:pos x="12" y="31"/>
                  </a:cxn>
                  <a:cxn ang="0">
                    <a:pos x="15" y="34"/>
                  </a:cxn>
                  <a:cxn ang="0">
                    <a:pos x="18" y="36"/>
                  </a:cxn>
                  <a:cxn ang="0">
                    <a:pos x="22" y="37"/>
                  </a:cxn>
                  <a:cxn ang="0">
                    <a:pos x="27" y="40"/>
                  </a:cxn>
                  <a:cxn ang="0">
                    <a:pos x="31" y="41"/>
                  </a:cxn>
                  <a:cxn ang="0">
                    <a:pos x="34" y="43"/>
                  </a:cxn>
                  <a:cxn ang="0">
                    <a:pos x="38" y="46"/>
                  </a:cxn>
                  <a:cxn ang="0">
                    <a:pos x="42" y="50"/>
                  </a:cxn>
                  <a:cxn ang="0">
                    <a:pos x="42" y="54"/>
                  </a:cxn>
                  <a:cxn ang="0">
                    <a:pos x="41" y="60"/>
                  </a:cxn>
                  <a:cxn ang="0">
                    <a:pos x="39" y="64"/>
                  </a:cxn>
                  <a:cxn ang="0">
                    <a:pos x="31" y="70"/>
                  </a:cxn>
                  <a:cxn ang="0">
                    <a:pos x="25" y="71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7" y="68"/>
                  </a:cxn>
                  <a:cxn ang="0">
                    <a:pos x="5" y="67"/>
                  </a:cxn>
                  <a:cxn ang="0">
                    <a:pos x="4" y="64"/>
                  </a:cxn>
                  <a:cxn ang="0">
                    <a:pos x="7" y="61"/>
                  </a:cxn>
                  <a:cxn ang="0">
                    <a:pos x="11" y="61"/>
                  </a:cxn>
                  <a:cxn ang="0">
                    <a:pos x="14" y="63"/>
                  </a:cxn>
                  <a:cxn ang="0">
                    <a:pos x="17" y="65"/>
                  </a:cxn>
                  <a:cxn ang="0">
                    <a:pos x="24" y="65"/>
                  </a:cxn>
                  <a:cxn ang="0">
                    <a:pos x="28" y="64"/>
                  </a:cxn>
                  <a:cxn ang="0">
                    <a:pos x="31" y="63"/>
                  </a:cxn>
                  <a:cxn ang="0">
                    <a:pos x="32" y="60"/>
                  </a:cxn>
                  <a:cxn ang="0">
                    <a:pos x="32" y="53"/>
                  </a:cxn>
                  <a:cxn ang="0">
                    <a:pos x="29" y="51"/>
                  </a:cxn>
                  <a:cxn ang="0">
                    <a:pos x="21" y="46"/>
                  </a:cxn>
                  <a:cxn ang="0">
                    <a:pos x="17" y="44"/>
                  </a:cxn>
                  <a:cxn ang="0">
                    <a:pos x="15" y="43"/>
                  </a:cxn>
                  <a:cxn ang="0">
                    <a:pos x="14" y="43"/>
                  </a:cxn>
                  <a:cxn ang="0">
                    <a:pos x="8" y="38"/>
                  </a:cxn>
                  <a:cxn ang="0">
                    <a:pos x="4" y="36"/>
                  </a:cxn>
                  <a:cxn ang="0">
                    <a:pos x="1" y="30"/>
                  </a:cxn>
                  <a:cxn ang="0">
                    <a:pos x="0" y="26"/>
                  </a:cxn>
                  <a:cxn ang="0">
                    <a:pos x="4" y="11"/>
                  </a:cxn>
                  <a:cxn ang="0">
                    <a:pos x="12" y="3"/>
                  </a:cxn>
                  <a:cxn ang="0">
                    <a:pos x="25" y="0"/>
                  </a:cxn>
                </a:cxnLst>
                <a:rect l="0" t="0" r="r" b="b"/>
                <a:pathLst>
                  <a:path w="45" h="71">
                    <a:moveTo>
                      <a:pt x="25" y="0"/>
                    </a:moveTo>
                    <a:lnTo>
                      <a:pt x="32" y="0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5" y="9"/>
                    </a:lnTo>
                    <a:lnTo>
                      <a:pt x="45" y="14"/>
                    </a:lnTo>
                    <a:lnTo>
                      <a:pt x="44" y="16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7" y="11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1" y="28"/>
                    </a:lnTo>
                    <a:lnTo>
                      <a:pt x="12" y="31"/>
                    </a:lnTo>
                    <a:lnTo>
                      <a:pt x="15" y="34"/>
                    </a:lnTo>
                    <a:lnTo>
                      <a:pt x="18" y="36"/>
                    </a:lnTo>
                    <a:lnTo>
                      <a:pt x="22" y="37"/>
                    </a:lnTo>
                    <a:lnTo>
                      <a:pt x="27" y="40"/>
                    </a:lnTo>
                    <a:lnTo>
                      <a:pt x="31" y="41"/>
                    </a:lnTo>
                    <a:lnTo>
                      <a:pt x="34" y="43"/>
                    </a:lnTo>
                    <a:lnTo>
                      <a:pt x="38" y="46"/>
                    </a:lnTo>
                    <a:lnTo>
                      <a:pt x="42" y="50"/>
                    </a:lnTo>
                    <a:lnTo>
                      <a:pt x="42" y="54"/>
                    </a:lnTo>
                    <a:lnTo>
                      <a:pt x="41" y="60"/>
                    </a:lnTo>
                    <a:lnTo>
                      <a:pt x="39" y="64"/>
                    </a:lnTo>
                    <a:lnTo>
                      <a:pt x="31" y="70"/>
                    </a:lnTo>
                    <a:lnTo>
                      <a:pt x="25" y="71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7" y="68"/>
                    </a:lnTo>
                    <a:lnTo>
                      <a:pt x="5" y="67"/>
                    </a:lnTo>
                    <a:lnTo>
                      <a:pt x="4" y="64"/>
                    </a:lnTo>
                    <a:lnTo>
                      <a:pt x="7" y="61"/>
                    </a:lnTo>
                    <a:lnTo>
                      <a:pt x="11" y="61"/>
                    </a:lnTo>
                    <a:lnTo>
                      <a:pt x="14" y="63"/>
                    </a:lnTo>
                    <a:lnTo>
                      <a:pt x="17" y="65"/>
                    </a:lnTo>
                    <a:lnTo>
                      <a:pt x="24" y="65"/>
                    </a:lnTo>
                    <a:lnTo>
                      <a:pt x="28" y="64"/>
                    </a:lnTo>
                    <a:lnTo>
                      <a:pt x="31" y="63"/>
                    </a:lnTo>
                    <a:lnTo>
                      <a:pt x="32" y="60"/>
                    </a:lnTo>
                    <a:lnTo>
                      <a:pt x="32" y="53"/>
                    </a:lnTo>
                    <a:lnTo>
                      <a:pt x="29" y="51"/>
                    </a:lnTo>
                    <a:lnTo>
                      <a:pt x="21" y="46"/>
                    </a:lnTo>
                    <a:lnTo>
                      <a:pt x="17" y="44"/>
                    </a:lnTo>
                    <a:lnTo>
                      <a:pt x="15" y="43"/>
                    </a:lnTo>
                    <a:lnTo>
                      <a:pt x="14" y="43"/>
                    </a:lnTo>
                    <a:lnTo>
                      <a:pt x="8" y="38"/>
                    </a:lnTo>
                    <a:lnTo>
                      <a:pt x="4" y="36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4" y="11"/>
                    </a:lnTo>
                    <a:lnTo>
                      <a:pt x="12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3" name="Freeform 1209"/>
              <p:cNvSpPr>
                <a:spLocks noEditPoints="1"/>
              </p:cNvSpPr>
              <p:nvPr/>
            </p:nvSpPr>
            <p:spPr bwMode="auto">
              <a:xfrm>
                <a:off x="4578" y="1254"/>
                <a:ext cx="5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2" y="14"/>
                  </a:cxn>
                  <a:cxn ang="0">
                    <a:pos x="9" y="19"/>
                  </a:cxn>
                  <a:cxn ang="0">
                    <a:pos x="9" y="24"/>
                  </a:cxn>
                  <a:cxn ang="0">
                    <a:pos x="10" y="30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3"/>
                  </a:cxn>
                  <a:cxn ang="0">
                    <a:pos x="23" y="44"/>
                  </a:cxn>
                  <a:cxn ang="0">
                    <a:pos x="27" y="43"/>
                  </a:cxn>
                  <a:cxn ang="0">
                    <a:pos x="33" y="41"/>
                  </a:cxn>
                  <a:cxn ang="0">
                    <a:pos x="39" y="37"/>
                  </a:cxn>
                  <a:cxn ang="0">
                    <a:pos x="39" y="19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9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7"/>
                  </a:cxn>
                  <a:cxn ang="0">
                    <a:pos x="42" y="1"/>
                  </a:cxn>
                  <a:cxn ang="0">
                    <a:pos x="47" y="1"/>
                  </a:cxn>
                  <a:cxn ang="0">
                    <a:pos x="47" y="43"/>
                  </a:cxn>
                  <a:cxn ang="0">
                    <a:pos x="49" y="44"/>
                  </a:cxn>
                  <a:cxn ang="0">
                    <a:pos x="56" y="44"/>
                  </a:cxn>
                  <a:cxn ang="0">
                    <a:pos x="56" y="48"/>
                  </a:cxn>
                  <a:cxn ang="0">
                    <a:pos x="39" y="50"/>
                  </a:cxn>
                  <a:cxn ang="0">
                    <a:pos x="39" y="41"/>
                  </a:cxn>
                  <a:cxn ang="0">
                    <a:pos x="33" y="46"/>
                  </a:cxn>
                  <a:cxn ang="0">
                    <a:pos x="26" y="48"/>
                  </a:cxn>
                  <a:cxn ang="0">
                    <a:pos x="20" y="50"/>
                  </a:cxn>
                  <a:cxn ang="0">
                    <a:pos x="15" y="48"/>
                  </a:cxn>
                  <a:cxn ang="0">
                    <a:pos x="9" y="46"/>
                  </a:cxn>
                  <a:cxn ang="0">
                    <a:pos x="5" y="41"/>
                  </a:cxn>
                  <a:cxn ang="0">
                    <a:pos x="2" y="37"/>
                  </a:cxn>
                  <a:cxn ang="0">
                    <a:pos x="0" y="31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0" y="3"/>
                  </a:cxn>
                  <a:cxn ang="0">
                    <a:pos x="23" y="0"/>
                  </a:cxn>
                </a:cxnLst>
                <a:rect l="0" t="0" r="r" b="b"/>
                <a:pathLst>
                  <a:path w="56" h="50">
                    <a:moveTo>
                      <a:pt x="20" y="6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2" y="14"/>
                    </a:lnTo>
                    <a:lnTo>
                      <a:pt x="9" y="19"/>
                    </a:lnTo>
                    <a:lnTo>
                      <a:pt x="9" y="24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3" y="44"/>
                    </a:lnTo>
                    <a:lnTo>
                      <a:pt x="27" y="43"/>
                    </a:lnTo>
                    <a:lnTo>
                      <a:pt x="33" y="41"/>
                    </a:lnTo>
                    <a:lnTo>
                      <a:pt x="39" y="37"/>
                    </a:lnTo>
                    <a:lnTo>
                      <a:pt x="39" y="19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9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7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43"/>
                    </a:lnTo>
                    <a:lnTo>
                      <a:pt x="49" y="44"/>
                    </a:lnTo>
                    <a:lnTo>
                      <a:pt x="56" y="44"/>
                    </a:lnTo>
                    <a:lnTo>
                      <a:pt x="56" y="48"/>
                    </a:lnTo>
                    <a:lnTo>
                      <a:pt x="39" y="50"/>
                    </a:lnTo>
                    <a:lnTo>
                      <a:pt x="39" y="41"/>
                    </a:lnTo>
                    <a:lnTo>
                      <a:pt x="33" y="46"/>
                    </a:lnTo>
                    <a:lnTo>
                      <a:pt x="26" y="48"/>
                    </a:lnTo>
                    <a:lnTo>
                      <a:pt x="20" y="50"/>
                    </a:lnTo>
                    <a:lnTo>
                      <a:pt x="15" y="48"/>
                    </a:lnTo>
                    <a:lnTo>
                      <a:pt x="9" y="46"/>
                    </a:lnTo>
                    <a:lnTo>
                      <a:pt x="5" y="41"/>
                    </a:lnTo>
                    <a:lnTo>
                      <a:pt x="2" y="37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0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4" name="Freeform 1210"/>
              <p:cNvSpPr>
                <a:spLocks noEditPoints="1"/>
              </p:cNvSpPr>
              <p:nvPr/>
            </p:nvSpPr>
            <p:spPr bwMode="auto">
              <a:xfrm>
                <a:off x="4642" y="1254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4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5" name="Freeform 1211"/>
              <p:cNvSpPr>
                <a:spLocks/>
              </p:cNvSpPr>
              <p:nvPr/>
            </p:nvSpPr>
            <p:spPr bwMode="auto">
              <a:xfrm>
                <a:off x="4696" y="1254"/>
                <a:ext cx="53" cy="7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30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4" y="70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3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3"/>
                  </a:cxn>
                  <a:cxn ang="0">
                    <a:pos x="10" y="61"/>
                  </a:cxn>
                  <a:cxn ang="0">
                    <a:pos x="13" y="57"/>
                  </a:cxn>
                  <a:cxn ang="0">
                    <a:pos x="24" y="33"/>
                  </a:cxn>
                  <a:cxn ang="0">
                    <a:pos x="11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6" y="0"/>
                  </a:cxn>
                </a:cxnLst>
                <a:rect l="0" t="0" r="r" b="b"/>
                <a:pathLst>
                  <a:path w="53" h="70">
                    <a:moveTo>
                      <a:pt x="16" y="0"/>
                    </a:moveTo>
                    <a:lnTo>
                      <a:pt x="30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3"/>
                    </a:lnTo>
                    <a:lnTo>
                      <a:pt x="10" y="61"/>
                    </a:lnTo>
                    <a:lnTo>
                      <a:pt x="13" y="57"/>
                    </a:lnTo>
                    <a:lnTo>
                      <a:pt x="24" y="33"/>
                    </a:lnTo>
                    <a:lnTo>
                      <a:pt x="11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6" name="Freeform 1212"/>
              <p:cNvSpPr>
                <a:spLocks/>
              </p:cNvSpPr>
              <p:nvPr/>
            </p:nvSpPr>
            <p:spPr bwMode="auto">
              <a:xfrm>
                <a:off x="4756" y="1254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1" y="1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8" y="9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2" y="13"/>
                  </a:cxn>
                  <a:cxn ang="0">
                    <a:pos x="30" y="11"/>
                  </a:cxn>
                  <a:cxn ang="0">
                    <a:pos x="27" y="9"/>
                  </a:cxn>
                  <a:cxn ang="0">
                    <a:pos x="24" y="7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9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6"/>
                  </a:cxn>
                  <a:cxn ang="0">
                    <a:pos x="21" y="26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3" y="41"/>
                  </a:cxn>
                  <a:cxn ang="0">
                    <a:pos x="18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7" y="47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6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4" y="19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8" y="9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2" y="13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6"/>
                    </a:lnTo>
                    <a:lnTo>
                      <a:pt x="21" y="26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3" y="41"/>
                    </a:lnTo>
                    <a:lnTo>
                      <a:pt x="18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7" y="47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6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4" y="19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7" name="Freeform 1213"/>
              <p:cNvSpPr>
                <a:spLocks noEditPoints="1"/>
              </p:cNvSpPr>
              <p:nvPr/>
            </p:nvSpPr>
            <p:spPr bwMode="auto">
              <a:xfrm>
                <a:off x="4804" y="1228"/>
                <a:ext cx="26" cy="76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6" y="26"/>
                  </a:cxn>
                  <a:cxn ang="0">
                    <a:pos x="16" y="64"/>
                  </a:cxn>
                  <a:cxn ang="0">
                    <a:pos x="17" y="66"/>
                  </a:cxn>
                  <a:cxn ang="0">
                    <a:pos x="17" y="69"/>
                  </a:cxn>
                  <a:cxn ang="0">
                    <a:pos x="18" y="70"/>
                  </a:cxn>
                  <a:cxn ang="0">
                    <a:pos x="23" y="70"/>
                  </a:cxn>
                  <a:cxn ang="0">
                    <a:pos x="26" y="69"/>
                  </a:cxn>
                  <a:cxn ang="0">
                    <a:pos x="26" y="73"/>
                  </a:cxn>
                  <a:cxn ang="0">
                    <a:pos x="23" y="76"/>
                  </a:cxn>
                  <a:cxn ang="0">
                    <a:pos x="18" y="76"/>
                  </a:cxn>
                  <a:cxn ang="0">
                    <a:pos x="10" y="73"/>
                  </a:cxn>
                  <a:cxn ang="0">
                    <a:pos x="8" y="70"/>
                  </a:cxn>
                  <a:cxn ang="0">
                    <a:pos x="8" y="69"/>
                  </a:cxn>
                  <a:cxn ang="0">
                    <a:pos x="7" y="66"/>
                  </a:cxn>
                  <a:cxn ang="0">
                    <a:pos x="7" y="35"/>
                  </a:cxn>
                  <a:cxn ang="0">
                    <a:pos x="0" y="35"/>
                  </a:cxn>
                  <a:cxn ang="0">
                    <a:pos x="0" y="30"/>
                  </a:cxn>
                  <a:cxn ang="0">
                    <a:pos x="6" y="29"/>
                  </a:cxn>
                  <a:cxn ang="0">
                    <a:pos x="13" y="26"/>
                  </a:cxn>
                  <a:cxn ang="0">
                    <a:pos x="13" y="0"/>
                  </a:cxn>
                  <a:cxn ang="0">
                    <a:pos x="18" y="0"/>
                  </a:cxn>
                  <a:cxn ang="0">
                    <a:pos x="18" y="2"/>
                  </a:cxn>
                  <a:cxn ang="0">
                    <a:pos x="20" y="3"/>
                  </a:cxn>
                  <a:cxn ang="0">
                    <a:pos x="18" y="5"/>
                  </a:cxn>
                  <a:cxn ang="0">
                    <a:pos x="18" y="6"/>
                  </a:cxn>
                  <a:cxn ang="0">
                    <a:pos x="17" y="9"/>
                  </a:cxn>
                  <a:cxn ang="0">
                    <a:pos x="11" y="19"/>
                  </a:cxn>
                  <a:cxn ang="0">
                    <a:pos x="8" y="19"/>
                  </a:cxn>
                  <a:cxn ang="0">
                    <a:pos x="10" y="16"/>
                  </a:cxn>
                  <a:cxn ang="0">
                    <a:pos x="10" y="5"/>
                  </a:cxn>
                  <a:cxn ang="0">
                    <a:pos x="11" y="2"/>
                  </a:cxn>
                  <a:cxn ang="0">
                    <a:pos x="13" y="0"/>
                  </a:cxn>
                </a:cxnLst>
                <a:rect l="0" t="0" r="r" b="b"/>
                <a:pathLst>
                  <a:path w="26" h="76">
                    <a:moveTo>
                      <a:pt x="13" y="26"/>
                    </a:moveTo>
                    <a:lnTo>
                      <a:pt x="16" y="26"/>
                    </a:lnTo>
                    <a:lnTo>
                      <a:pt x="16" y="64"/>
                    </a:lnTo>
                    <a:lnTo>
                      <a:pt x="17" y="66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23" y="70"/>
                    </a:lnTo>
                    <a:lnTo>
                      <a:pt x="26" y="69"/>
                    </a:lnTo>
                    <a:lnTo>
                      <a:pt x="26" y="73"/>
                    </a:lnTo>
                    <a:lnTo>
                      <a:pt x="23" y="76"/>
                    </a:lnTo>
                    <a:lnTo>
                      <a:pt x="18" y="76"/>
                    </a:lnTo>
                    <a:lnTo>
                      <a:pt x="10" y="73"/>
                    </a:lnTo>
                    <a:lnTo>
                      <a:pt x="8" y="70"/>
                    </a:lnTo>
                    <a:lnTo>
                      <a:pt x="8" y="69"/>
                    </a:lnTo>
                    <a:lnTo>
                      <a:pt x="7" y="66"/>
                    </a:lnTo>
                    <a:lnTo>
                      <a:pt x="7" y="35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6" y="29"/>
                    </a:lnTo>
                    <a:lnTo>
                      <a:pt x="13" y="26"/>
                    </a:lnTo>
                    <a:close/>
                    <a:moveTo>
                      <a:pt x="13" y="0"/>
                    </a:moveTo>
                    <a:lnTo>
                      <a:pt x="18" y="0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11" y="19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5"/>
                    </a:lnTo>
                    <a:lnTo>
                      <a:pt x="11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8" name="Freeform 1214"/>
              <p:cNvSpPr>
                <a:spLocks noEditPoints="1"/>
              </p:cNvSpPr>
              <p:nvPr/>
            </p:nvSpPr>
            <p:spPr bwMode="auto">
              <a:xfrm>
                <a:off x="4835" y="1253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4" y="11"/>
                  </a:cxn>
                  <a:cxn ang="0">
                    <a:pos x="12" y="15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2" y="35"/>
                  </a:cxn>
                  <a:cxn ang="0">
                    <a:pos x="14" y="39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17"/>
                  </a:cxn>
                  <a:cxn ang="0">
                    <a:pos x="37" y="12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1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2"/>
                  </a:cxn>
                  <a:cxn ang="0">
                    <a:pos x="48" y="18"/>
                  </a:cxn>
                  <a:cxn ang="0">
                    <a:pos x="50" y="25"/>
                  </a:cxn>
                  <a:cxn ang="0">
                    <a:pos x="47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2" y="2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6" y="7"/>
                    </a:lnTo>
                    <a:lnTo>
                      <a:pt x="14" y="11"/>
                    </a:lnTo>
                    <a:lnTo>
                      <a:pt x="12" y="15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2" y="35"/>
                    </a:lnTo>
                    <a:lnTo>
                      <a:pt x="14" y="39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17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6" y="1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2"/>
                    </a:lnTo>
                    <a:lnTo>
                      <a:pt x="48" y="18"/>
                    </a:lnTo>
                    <a:lnTo>
                      <a:pt x="50" y="25"/>
                    </a:lnTo>
                    <a:lnTo>
                      <a:pt x="47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2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79" name="Freeform 1215"/>
              <p:cNvSpPr>
                <a:spLocks/>
              </p:cNvSpPr>
              <p:nvPr/>
            </p:nvSpPr>
            <p:spPr bwMode="auto">
              <a:xfrm>
                <a:off x="4888" y="1254"/>
                <a:ext cx="54" cy="5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1"/>
                  </a:cxn>
                  <a:cxn ang="0">
                    <a:pos x="20" y="36"/>
                  </a:cxn>
                  <a:cxn ang="0">
                    <a:pos x="21" y="38"/>
                  </a:cxn>
                  <a:cxn ang="0">
                    <a:pos x="24" y="41"/>
                  </a:cxn>
                  <a:cxn ang="0">
                    <a:pos x="28" y="43"/>
                  </a:cxn>
                  <a:cxn ang="0">
                    <a:pos x="37" y="43"/>
                  </a:cxn>
                  <a:cxn ang="0">
                    <a:pos x="42" y="40"/>
                  </a:cxn>
                  <a:cxn ang="0">
                    <a:pos x="45" y="34"/>
                  </a:cxn>
                  <a:cxn ang="0">
                    <a:pos x="45" y="9"/>
                  </a:cxn>
                  <a:cxn ang="0">
                    <a:pos x="42" y="6"/>
                  </a:cxn>
                  <a:cxn ang="0">
                    <a:pos x="35" y="6"/>
                  </a:cxn>
                  <a:cxn ang="0">
                    <a:pos x="35" y="1"/>
                  </a:cxn>
                  <a:cxn ang="0">
                    <a:pos x="54" y="0"/>
                  </a:cxn>
                  <a:cxn ang="0">
                    <a:pos x="54" y="33"/>
                  </a:cxn>
                  <a:cxn ang="0">
                    <a:pos x="52" y="36"/>
                  </a:cxn>
                  <a:cxn ang="0">
                    <a:pos x="51" y="41"/>
                  </a:cxn>
                  <a:cxn ang="0">
                    <a:pos x="48" y="44"/>
                  </a:cxn>
                  <a:cxn ang="0">
                    <a:pos x="44" y="47"/>
                  </a:cxn>
                  <a:cxn ang="0">
                    <a:pos x="38" y="50"/>
                  </a:cxn>
                  <a:cxn ang="0">
                    <a:pos x="27" y="50"/>
                  </a:cxn>
                  <a:cxn ang="0">
                    <a:pos x="21" y="48"/>
                  </a:cxn>
                  <a:cxn ang="0">
                    <a:pos x="17" y="46"/>
                  </a:cxn>
                  <a:cxn ang="0">
                    <a:pos x="14" y="43"/>
                  </a:cxn>
                  <a:cxn ang="0">
                    <a:pos x="12" y="38"/>
                  </a:cxn>
                  <a:cxn ang="0">
                    <a:pos x="11" y="36"/>
                  </a:cxn>
                  <a:cxn ang="0">
                    <a:pos x="10" y="30"/>
                  </a:cxn>
                  <a:cxn ang="0">
                    <a:pos x="10" y="9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54" h="50">
                    <a:moveTo>
                      <a:pt x="18" y="0"/>
                    </a:moveTo>
                    <a:lnTo>
                      <a:pt x="18" y="31"/>
                    </a:lnTo>
                    <a:lnTo>
                      <a:pt x="20" y="36"/>
                    </a:lnTo>
                    <a:lnTo>
                      <a:pt x="21" y="38"/>
                    </a:lnTo>
                    <a:lnTo>
                      <a:pt x="24" y="41"/>
                    </a:lnTo>
                    <a:lnTo>
                      <a:pt x="28" y="43"/>
                    </a:lnTo>
                    <a:lnTo>
                      <a:pt x="37" y="43"/>
                    </a:lnTo>
                    <a:lnTo>
                      <a:pt x="42" y="40"/>
                    </a:lnTo>
                    <a:lnTo>
                      <a:pt x="45" y="34"/>
                    </a:lnTo>
                    <a:lnTo>
                      <a:pt x="45" y="9"/>
                    </a:lnTo>
                    <a:lnTo>
                      <a:pt x="42" y="6"/>
                    </a:lnTo>
                    <a:lnTo>
                      <a:pt x="35" y="6"/>
                    </a:lnTo>
                    <a:lnTo>
                      <a:pt x="35" y="1"/>
                    </a:lnTo>
                    <a:lnTo>
                      <a:pt x="54" y="0"/>
                    </a:lnTo>
                    <a:lnTo>
                      <a:pt x="54" y="33"/>
                    </a:lnTo>
                    <a:lnTo>
                      <a:pt x="52" y="36"/>
                    </a:lnTo>
                    <a:lnTo>
                      <a:pt x="51" y="41"/>
                    </a:lnTo>
                    <a:lnTo>
                      <a:pt x="48" y="44"/>
                    </a:lnTo>
                    <a:lnTo>
                      <a:pt x="44" y="47"/>
                    </a:lnTo>
                    <a:lnTo>
                      <a:pt x="38" y="50"/>
                    </a:lnTo>
                    <a:lnTo>
                      <a:pt x="27" y="50"/>
                    </a:lnTo>
                    <a:lnTo>
                      <a:pt x="21" y="48"/>
                    </a:lnTo>
                    <a:lnTo>
                      <a:pt x="17" y="46"/>
                    </a:lnTo>
                    <a:lnTo>
                      <a:pt x="14" y="43"/>
                    </a:lnTo>
                    <a:lnTo>
                      <a:pt x="12" y="38"/>
                    </a:lnTo>
                    <a:lnTo>
                      <a:pt x="11" y="36"/>
                    </a:lnTo>
                    <a:lnTo>
                      <a:pt x="10" y="30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480" name="Picture 1216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5407" y="1210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81" name="Picture 1217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5407" y="1210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82" name="Picture 1218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>
                <a:off x="790" y="1342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83" name="Picture 1219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790" y="1342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84" name="Picture 1220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785" y="1348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485" name="Picture 1221"/>
              <p:cNvPicPr>
                <a:picLocks noChangeAspect="1" noChangeArrowheads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 bwMode="auto">
              <a:xfrm>
                <a:off x="785" y="1348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486" name="Freeform 1222"/>
              <p:cNvSpPr>
                <a:spLocks noEditPoints="1"/>
              </p:cNvSpPr>
              <p:nvPr/>
            </p:nvSpPr>
            <p:spPr bwMode="auto">
              <a:xfrm>
                <a:off x="876" y="1393"/>
                <a:ext cx="57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2" y="27"/>
                  </a:cxn>
                  <a:cxn ang="0">
                    <a:pos x="14" y="32"/>
                  </a:cxn>
                  <a:cxn ang="0">
                    <a:pos x="12" y="37"/>
                  </a:cxn>
                  <a:cxn ang="0">
                    <a:pos x="12" y="40"/>
                  </a:cxn>
                  <a:cxn ang="0">
                    <a:pos x="17" y="46"/>
                  </a:cxn>
                  <a:cxn ang="0">
                    <a:pos x="24" y="46"/>
                  </a:cxn>
                  <a:cxn ang="0">
                    <a:pos x="30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3" y="46"/>
                  </a:cxn>
                  <a:cxn ang="0">
                    <a:pos x="54" y="45"/>
                  </a:cxn>
                  <a:cxn ang="0">
                    <a:pos x="57" y="47"/>
                  </a:cxn>
                  <a:cxn ang="0">
                    <a:pos x="54" y="49"/>
                  </a:cxn>
                  <a:cxn ang="0">
                    <a:pos x="46" y="52"/>
                  </a:cxn>
                  <a:cxn ang="0">
                    <a:pos x="43" y="50"/>
                  </a:cxn>
                  <a:cxn ang="0">
                    <a:pos x="39" y="49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3" y="50"/>
                  </a:cxn>
                  <a:cxn ang="0">
                    <a:pos x="16" y="52"/>
                  </a:cxn>
                  <a:cxn ang="0">
                    <a:pos x="7" y="49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2" y="35"/>
                  </a:cxn>
                  <a:cxn ang="0">
                    <a:pos x="3" y="32"/>
                  </a:cxn>
                  <a:cxn ang="0">
                    <a:pos x="12" y="26"/>
                  </a:cxn>
                  <a:cxn ang="0">
                    <a:pos x="17" y="25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5"/>
                  </a:cxn>
                  <a:cxn ang="0">
                    <a:pos x="10" y="18"/>
                  </a:cxn>
                  <a:cxn ang="0">
                    <a:pos x="6" y="18"/>
                  </a:cxn>
                  <a:cxn ang="0">
                    <a:pos x="5" y="16"/>
                  </a:cxn>
                  <a:cxn ang="0">
                    <a:pos x="3" y="13"/>
                  </a:cxn>
                  <a:cxn ang="0">
                    <a:pos x="5" y="9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9" y="2"/>
                  </a:cxn>
                  <a:cxn ang="0">
                    <a:pos x="24" y="0"/>
                  </a:cxn>
                </a:cxnLst>
                <a:rect l="0" t="0" r="r" b="b"/>
                <a:pathLst>
                  <a:path w="57" h="52">
                    <a:moveTo>
                      <a:pt x="34" y="25"/>
                    </a:moveTo>
                    <a:lnTo>
                      <a:pt x="22" y="27"/>
                    </a:lnTo>
                    <a:lnTo>
                      <a:pt x="14" y="32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30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3" y="46"/>
                    </a:lnTo>
                    <a:lnTo>
                      <a:pt x="54" y="45"/>
                    </a:lnTo>
                    <a:lnTo>
                      <a:pt x="57" y="47"/>
                    </a:lnTo>
                    <a:lnTo>
                      <a:pt x="54" y="49"/>
                    </a:lnTo>
                    <a:lnTo>
                      <a:pt x="46" y="52"/>
                    </a:lnTo>
                    <a:lnTo>
                      <a:pt x="43" y="50"/>
                    </a:lnTo>
                    <a:lnTo>
                      <a:pt x="39" y="49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2"/>
                    </a:lnTo>
                    <a:lnTo>
                      <a:pt x="7" y="49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5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9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87" name="Freeform 1223"/>
              <p:cNvSpPr>
                <a:spLocks noEditPoints="1"/>
              </p:cNvSpPr>
              <p:nvPr/>
            </p:nvSpPr>
            <p:spPr bwMode="auto">
              <a:xfrm>
                <a:off x="934" y="1393"/>
                <a:ext cx="57" cy="73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2" y="45"/>
                  </a:cxn>
                  <a:cxn ang="0">
                    <a:pos x="26" y="46"/>
                  </a:cxn>
                  <a:cxn ang="0">
                    <a:pos x="36" y="46"/>
                  </a:cxn>
                  <a:cxn ang="0">
                    <a:pos x="40" y="43"/>
                  </a:cxn>
                  <a:cxn ang="0">
                    <a:pos x="43" y="40"/>
                  </a:cxn>
                  <a:cxn ang="0">
                    <a:pos x="46" y="32"/>
                  </a:cxn>
                  <a:cxn ang="0">
                    <a:pos x="46" y="22"/>
                  </a:cxn>
                  <a:cxn ang="0">
                    <a:pos x="44" y="16"/>
                  </a:cxn>
                  <a:cxn ang="0">
                    <a:pos x="43" y="12"/>
                  </a:cxn>
                  <a:cxn ang="0">
                    <a:pos x="40" y="8"/>
                  </a:cxn>
                  <a:cxn ang="0">
                    <a:pos x="32" y="5"/>
                  </a:cxn>
                  <a:cxn ang="0">
                    <a:pos x="35" y="0"/>
                  </a:cxn>
                  <a:cxn ang="0">
                    <a:pos x="46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0" y="43"/>
                  </a:cxn>
                  <a:cxn ang="0">
                    <a:pos x="46" y="47"/>
                  </a:cxn>
                  <a:cxn ang="0">
                    <a:pos x="40" y="50"/>
                  </a:cxn>
                  <a:cxn ang="0">
                    <a:pos x="35" y="52"/>
                  </a:cxn>
                  <a:cxn ang="0">
                    <a:pos x="23" y="49"/>
                  </a:cxn>
                  <a:cxn ang="0">
                    <a:pos x="19" y="46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9"/>
                  </a:cxn>
                  <a:cxn ang="0">
                    <a:pos x="25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8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2"/>
                  </a:cxn>
                  <a:cxn ang="0">
                    <a:pos x="19" y="2"/>
                  </a:cxn>
                  <a:cxn ang="0">
                    <a:pos x="19" y="8"/>
                  </a:cxn>
                  <a:cxn ang="0">
                    <a:pos x="23" y="3"/>
                  </a:cxn>
                  <a:cxn ang="0">
                    <a:pos x="35" y="0"/>
                  </a:cxn>
                </a:cxnLst>
                <a:rect l="0" t="0" r="r" b="b"/>
                <a:pathLst>
                  <a:path w="57" h="73">
                    <a:moveTo>
                      <a:pt x="32" y="5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2" y="45"/>
                    </a:lnTo>
                    <a:lnTo>
                      <a:pt x="26" y="46"/>
                    </a:lnTo>
                    <a:lnTo>
                      <a:pt x="36" y="46"/>
                    </a:lnTo>
                    <a:lnTo>
                      <a:pt x="40" y="43"/>
                    </a:lnTo>
                    <a:lnTo>
                      <a:pt x="43" y="40"/>
                    </a:lnTo>
                    <a:lnTo>
                      <a:pt x="46" y="32"/>
                    </a:lnTo>
                    <a:lnTo>
                      <a:pt x="46" y="22"/>
                    </a:lnTo>
                    <a:lnTo>
                      <a:pt x="44" y="16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2" y="5"/>
                    </a:lnTo>
                    <a:close/>
                    <a:moveTo>
                      <a:pt x="35" y="0"/>
                    </a:moveTo>
                    <a:lnTo>
                      <a:pt x="46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0" y="43"/>
                    </a:lnTo>
                    <a:lnTo>
                      <a:pt x="46" y="47"/>
                    </a:lnTo>
                    <a:lnTo>
                      <a:pt x="40" y="50"/>
                    </a:lnTo>
                    <a:lnTo>
                      <a:pt x="35" y="52"/>
                    </a:lnTo>
                    <a:lnTo>
                      <a:pt x="23" y="49"/>
                    </a:lnTo>
                    <a:lnTo>
                      <a:pt x="19" y="46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9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8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19" y="8"/>
                    </a:lnTo>
                    <a:lnTo>
                      <a:pt x="23" y="3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88" name="Freeform 1224"/>
              <p:cNvSpPr>
                <a:spLocks noEditPoints="1"/>
              </p:cNvSpPr>
              <p:nvPr/>
            </p:nvSpPr>
            <p:spPr bwMode="auto">
              <a:xfrm>
                <a:off x="997" y="1393"/>
                <a:ext cx="57" cy="7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21" y="45"/>
                  </a:cxn>
                  <a:cxn ang="0">
                    <a:pos x="25" y="46"/>
                  </a:cxn>
                  <a:cxn ang="0">
                    <a:pos x="35" y="46"/>
                  </a:cxn>
                  <a:cxn ang="0">
                    <a:pos x="40" y="43"/>
                  </a:cxn>
                  <a:cxn ang="0">
                    <a:pos x="42" y="40"/>
                  </a:cxn>
                  <a:cxn ang="0">
                    <a:pos x="45" y="32"/>
                  </a:cxn>
                  <a:cxn ang="0">
                    <a:pos x="45" y="22"/>
                  </a:cxn>
                  <a:cxn ang="0">
                    <a:pos x="44" y="16"/>
                  </a:cxn>
                  <a:cxn ang="0">
                    <a:pos x="42" y="12"/>
                  </a:cxn>
                  <a:cxn ang="0">
                    <a:pos x="40" y="8"/>
                  </a:cxn>
                  <a:cxn ang="0">
                    <a:pos x="31" y="5"/>
                  </a:cxn>
                  <a:cxn ang="0">
                    <a:pos x="34" y="0"/>
                  </a:cxn>
                  <a:cxn ang="0">
                    <a:pos x="45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0" y="43"/>
                  </a:cxn>
                  <a:cxn ang="0">
                    <a:pos x="45" y="47"/>
                  </a:cxn>
                  <a:cxn ang="0">
                    <a:pos x="40" y="50"/>
                  </a:cxn>
                  <a:cxn ang="0">
                    <a:pos x="34" y="52"/>
                  </a:cxn>
                  <a:cxn ang="0">
                    <a:pos x="23" y="49"/>
                  </a:cxn>
                  <a:cxn ang="0">
                    <a:pos x="18" y="46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1" y="70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8" y="2"/>
                  </a:cxn>
                  <a:cxn ang="0">
                    <a:pos x="18" y="8"/>
                  </a:cxn>
                  <a:cxn ang="0">
                    <a:pos x="23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3">
                    <a:moveTo>
                      <a:pt x="31" y="5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1" y="45"/>
                    </a:lnTo>
                    <a:lnTo>
                      <a:pt x="25" y="46"/>
                    </a:lnTo>
                    <a:lnTo>
                      <a:pt x="35" y="46"/>
                    </a:lnTo>
                    <a:lnTo>
                      <a:pt x="40" y="43"/>
                    </a:lnTo>
                    <a:lnTo>
                      <a:pt x="42" y="40"/>
                    </a:lnTo>
                    <a:lnTo>
                      <a:pt x="45" y="32"/>
                    </a:lnTo>
                    <a:lnTo>
                      <a:pt x="45" y="22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1" y="5"/>
                    </a:lnTo>
                    <a:close/>
                    <a:moveTo>
                      <a:pt x="34" y="0"/>
                    </a:moveTo>
                    <a:lnTo>
                      <a:pt x="45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0" y="43"/>
                    </a:lnTo>
                    <a:lnTo>
                      <a:pt x="45" y="47"/>
                    </a:lnTo>
                    <a:lnTo>
                      <a:pt x="40" y="50"/>
                    </a:lnTo>
                    <a:lnTo>
                      <a:pt x="34" y="52"/>
                    </a:lnTo>
                    <a:lnTo>
                      <a:pt x="23" y="49"/>
                    </a:lnTo>
                    <a:lnTo>
                      <a:pt x="18" y="46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8" y="2"/>
                    </a:lnTo>
                    <a:lnTo>
                      <a:pt x="18" y="8"/>
                    </a:lnTo>
                    <a:lnTo>
                      <a:pt x="23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89" name="Freeform 1225"/>
              <p:cNvSpPr>
                <a:spLocks/>
              </p:cNvSpPr>
              <p:nvPr/>
            </p:nvSpPr>
            <p:spPr bwMode="auto">
              <a:xfrm>
                <a:off x="1059" y="1371"/>
                <a:ext cx="27" cy="7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61"/>
                  </a:cxn>
                  <a:cxn ang="0">
                    <a:pos x="20" y="67"/>
                  </a:cxn>
                  <a:cxn ang="0">
                    <a:pos x="22" y="68"/>
                  </a:cxn>
                  <a:cxn ang="0">
                    <a:pos x="24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2" y="69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4"/>
                  </a:cxn>
                  <a:cxn ang="0">
                    <a:pos x="7" y="11"/>
                  </a:cxn>
                  <a:cxn ang="0">
                    <a:pos x="7" y="8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27" h="72">
                    <a:moveTo>
                      <a:pt x="15" y="0"/>
                    </a:moveTo>
                    <a:lnTo>
                      <a:pt x="17" y="0"/>
                    </a:lnTo>
                    <a:lnTo>
                      <a:pt x="17" y="61"/>
                    </a:lnTo>
                    <a:lnTo>
                      <a:pt x="20" y="67"/>
                    </a:lnTo>
                    <a:lnTo>
                      <a:pt x="22" y="68"/>
                    </a:lnTo>
                    <a:lnTo>
                      <a:pt x="24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2" y="69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0" name="Freeform 1226"/>
              <p:cNvSpPr>
                <a:spLocks noEditPoints="1"/>
              </p:cNvSpPr>
              <p:nvPr/>
            </p:nvSpPr>
            <p:spPr bwMode="auto">
              <a:xfrm>
                <a:off x="1089" y="1378"/>
                <a:ext cx="27" cy="65"/>
              </a:xfrm>
              <a:custGeom>
                <a:avLst/>
                <a:gdLst/>
                <a:ahLst/>
                <a:cxnLst>
                  <a:cxn ang="0">
                    <a:pos x="14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1" y="61"/>
                  </a:cxn>
                  <a:cxn ang="0">
                    <a:pos x="24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6" y="23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4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5"/>
                  </a:cxn>
                  <a:cxn ang="0">
                    <a:pos x="17" y="11"/>
                  </a:cxn>
                  <a:cxn ang="0">
                    <a:pos x="10" y="11"/>
                  </a:cxn>
                  <a:cxn ang="0">
                    <a:pos x="7" y="5"/>
                  </a:cxn>
                  <a:cxn ang="0">
                    <a:pos x="9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4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1" y="61"/>
                    </a:lnTo>
                    <a:lnTo>
                      <a:pt x="24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6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4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5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1" name="Freeform 1227"/>
              <p:cNvSpPr>
                <a:spLocks/>
              </p:cNvSpPr>
              <p:nvPr/>
            </p:nvSpPr>
            <p:spPr bwMode="auto">
              <a:xfrm>
                <a:off x="1122" y="1393"/>
                <a:ext cx="45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18"/>
                  </a:cxn>
                  <a:cxn ang="0">
                    <a:pos x="42" y="19"/>
                  </a:cxn>
                  <a:cxn ang="0">
                    <a:pos x="39" y="20"/>
                  </a:cxn>
                  <a:cxn ang="0">
                    <a:pos x="37" y="19"/>
                  </a:cxn>
                  <a:cxn ang="0">
                    <a:pos x="35" y="18"/>
                  </a:cxn>
                  <a:cxn ang="0">
                    <a:pos x="34" y="15"/>
                  </a:cxn>
                  <a:cxn ang="0">
                    <a:pos x="34" y="9"/>
                  </a:cxn>
                  <a:cxn ang="0">
                    <a:pos x="32" y="8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3" y="10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1" y="37"/>
                  </a:cxn>
                  <a:cxn ang="0">
                    <a:pos x="14" y="42"/>
                  </a:cxn>
                  <a:cxn ang="0">
                    <a:pos x="17" y="45"/>
                  </a:cxn>
                  <a:cxn ang="0">
                    <a:pos x="21" y="46"/>
                  </a:cxn>
                  <a:cxn ang="0">
                    <a:pos x="27" y="47"/>
                  </a:cxn>
                  <a:cxn ang="0">
                    <a:pos x="32" y="46"/>
                  </a:cxn>
                  <a:cxn ang="0">
                    <a:pos x="38" y="43"/>
                  </a:cxn>
                  <a:cxn ang="0">
                    <a:pos x="42" y="37"/>
                  </a:cxn>
                  <a:cxn ang="0">
                    <a:pos x="45" y="39"/>
                  </a:cxn>
                  <a:cxn ang="0">
                    <a:pos x="41" y="45"/>
                  </a:cxn>
                  <a:cxn ang="0">
                    <a:pos x="37" y="49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5" h="52"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18"/>
                    </a:lnTo>
                    <a:lnTo>
                      <a:pt x="42" y="19"/>
                    </a:lnTo>
                    <a:lnTo>
                      <a:pt x="39" y="20"/>
                    </a:lnTo>
                    <a:lnTo>
                      <a:pt x="37" y="19"/>
                    </a:lnTo>
                    <a:lnTo>
                      <a:pt x="35" y="18"/>
                    </a:lnTo>
                    <a:lnTo>
                      <a:pt x="34" y="15"/>
                    </a:lnTo>
                    <a:lnTo>
                      <a:pt x="34" y="9"/>
                    </a:lnTo>
                    <a:lnTo>
                      <a:pt x="32" y="8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3" y="10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1" y="37"/>
                    </a:lnTo>
                    <a:lnTo>
                      <a:pt x="14" y="42"/>
                    </a:lnTo>
                    <a:lnTo>
                      <a:pt x="17" y="45"/>
                    </a:lnTo>
                    <a:lnTo>
                      <a:pt x="21" y="46"/>
                    </a:lnTo>
                    <a:lnTo>
                      <a:pt x="27" y="47"/>
                    </a:lnTo>
                    <a:lnTo>
                      <a:pt x="32" y="46"/>
                    </a:lnTo>
                    <a:lnTo>
                      <a:pt x="38" y="43"/>
                    </a:lnTo>
                    <a:lnTo>
                      <a:pt x="42" y="37"/>
                    </a:lnTo>
                    <a:lnTo>
                      <a:pt x="45" y="39"/>
                    </a:lnTo>
                    <a:lnTo>
                      <a:pt x="41" y="45"/>
                    </a:lnTo>
                    <a:lnTo>
                      <a:pt x="37" y="49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2" name="Freeform 1228"/>
              <p:cNvSpPr>
                <a:spLocks noEditPoints="1"/>
              </p:cNvSpPr>
              <p:nvPr/>
            </p:nvSpPr>
            <p:spPr bwMode="auto">
              <a:xfrm>
                <a:off x="1173" y="1393"/>
                <a:ext cx="55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1" y="27"/>
                  </a:cxn>
                  <a:cxn ang="0">
                    <a:pos x="14" y="32"/>
                  </a:cxn>
                  <a:cxn ang="0">
                    <a:pos x="11" y="37"/>
                  </a:cxn>
                  <a:cxn ang="0">
                    <a:pos x="11" y="40"/>
                  </a:cxn>
                  <a:cxn ang="0">
                    <a:pos x="13" y="43"/>
                  </a:cxn>
                  <a:cxn ang="0">
                    <a:pos x="15" y="46"/>
                  </a:cxn>
                  <a:cxn ang="0">
                    <a:pos x="24" y="46"/>
                  </a:cxn>
                  <a:cxn ang="0">
                    <a:pos x="28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2" y="46"/>
                  </a:cxn>
                  <a:cxn ang="0">
                    <a:pos x="54" y="45"/>
                  </a:cxn>
                  <a:cxn ang="0">
                    <a:pos x="55" y="47"/>
                  </a:cxn>
                  <a:cxn ang="0">
                    <a:pos x="50" y="50"/>
                  </a:cxn>
                  <a:cxn ang="0">
                    <a:pos x="45" y="52"/>
                  </a:cxn>
                  <a:cxn ang="0">
                    <a:pos x="41" y="50"/>
                  </a:cxn>
                  <a:cxn ang="0">
                    <a:pos x="38" y="49"/>
                  </a:cxn>
                  <a:cxn ang="0">
                    <a:pos x="35" y="46"/>
                  </a:cxn>
                  <a:cxn ang="0">
                    <a:pos x="34" y="43"/>
                  </a:cxn>
                  <a:cxn ang="0">
                    <a:pos x="28" y="47"/>
                  </a:cxn>
                  <a:cxn ang="0">
                    <a:pos x="23" y="50"/>
                  </a:cxn>
                  <a:cxn ang="0">
                    <a:pos x="15" y="52"/>
                  </a:cxn>
                  <a:cxn ang="0">
                    <a:pos x="7" y="49"/>
                  </a:cxn>
                  <a:cxn ang="0">
                    <a:pos x="3" y="46"/>
                  </a:cxn>
                  <a:cxn ang="0">
                    <a:pos x="1" y="43"/>
                  </a:cxn>
                  <a:cxn ang="0">
                    <a:pos x="0" y="39"/>
                  </a:cxn>
                  <a:cxn ang="0">
                    <a:pos x="1" y="35"/>
                  </a:cxn>
                  <a:cxn ang="0">
                    <a:pos x="3" y="32"/>
                  </a:cxn>
                  <a:cxn ang="0">
                    <a:pos x="11" y="26"/>
                  </a:cxn>
                  <a:cxn ang="0">
                    <a:pos x="17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3"/>
                  </a:cxn>
                  <a:cxn ang="0">
                    <a:pos x="11" y="15"/>
                  </a:cxn>
                  <a:cxn ang="0">
                    <a:pos x="10" y="18"/>
                  </a:cxn>
                  <a:cxn ang="0">
                    <a:pos x="6" y="18"/>
                  </a:cxn>
                  <a:cxn ang="0">
                    <a:pos x="3" y="16"/>
                  </a:cxn>
                  <a:cxn ang="0">
                    <a:pos x="3" y="13"/>
                  </a:cxn>
                  <a:cxn ang="0">
                    <a:pos x="4" y="9"/>
                  </a:cxn>
                  <a:cxn ang="0">
                    <a:pos x="7" y="6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55" h="52">
                    <a:moveTo>
                      <a:pt x="34" y="25"/>
                    </a:moveTo>
                    <a:lnTo>
                      <a:pt x="21" y="27"/>
                    </a:lnTo>
                    <a:lnTo>
                      <a:pt x="14" y="32"/>
                    </a:lnTo>
                    <a:lnTo>
                      <a:pt x="11" y="37"/>
                    </a:lnTo>
                    <a:lnTo>
                      <a:pt x="11" y="40"/>
                    </a:lnTo>
                    <a:lnTo>
                      <a:pt x="13" y="43"/>
                    </a:lnTo>
                    <a:lnTo>
                      <a:pt x="15" y="46"/>
                    </a:lnTo>
                    <a:lnTo>
                      <a:pt x="24" y="46"/>
                    </a:lnTo>
                    <a:lnTo>
                      <a:pt x="28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2" y="46"/>
                    </a:lnTo>
                    <a:lnTo>
                      <a:pt x="54" y="45"/>
                    </a:lnTo>
                    <a:lnTo>
                      <a:pt x="55" y="47"/>
                    </a:lnTo>
                    <a:lnTo>
                      <a:pt x="50" y="50"/>
                    </a:lnTo>
                    <a:lnTo>
                      <a:pt x="45" y="52"/>
                    </a:lnTo>
                    <a:lnTo>
                      <a:pt x="41" y="50"/>
                    </a:lnTo>
                    <a:lnTo>
                      <a:pt x="38" y="49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28" y="47"/>
                    </a:lnTo>
                    <a:lnTo>
                      <a:pt x="23" y="50"/>
                    </a:lnTo>
                    <a:lnTo>
                      <a:pt x="15" y="52"/>
                    </a:lnTo>
                    <a:lnTo>
                      <a:pt x="7" y="49"/>
                    </a:lnTo>
                    <a:lnTo>
                      <a:pt x="3" y="46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3" y="32"/>
                    </a:lnTo>
                    <a:lnTo>
                      <a:pt x="11" y="26"/>
                    </a:lnTo>
                    <a:lnTo>
                      <a:pt x="17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1" y="15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3" name="Freeform 1229"/>
              <p:cNvSpPr>
                <a:spLocks/>
              </p:cNvSpPr>
              <p:nvPr/>
            </p:nvSpPr>
            <p:spPr bwMode="auto">
              <a:xfrm>
                <a:off x="1230" y="1376"/>
                <a:ext cx="38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2" y="19"/>
                  </a:cxn>
                  <a:cxn ang="0">
                    <a:pos x="32" y="22"/>
                  </a:cxn>
                  <a:cxn ang="0">
                    <a:pos x="18" y="22"/>
                  </a:cxn>
                  <a:cxn ang="0">
                    <a:pos x="18" y="57"/>
                  </a:cxn>
                  <a:cxn ang="0">
                    <a:pos x="19" y="60"/>
                  </a:cxn>
                  <a:cxn ang="0">
                    <a:pos x="22" y="63"/>
                  </a:cxn>
                  <a:cxn ang="0">
                    <a:pos x="25" y="64"/>
                  </a:cxn>
                  <a:cxn ang="0">
                    <a:pos x="29" y="63"/>
                  </a:cxn>
                  <a:cxn ang="0">
                    <a:pos x="32" y="62"/>
                  </a:cxn>
                  <a:cxn ang="0">
                    <a:pos x="35" y="59"/>
                  </a:cxn>
                  <a:cxn ang="0">
                    <a:pos x="38" y="62"/>
                  </a:cxn>
                  <a:cxn ang="0">
                    <a:pos x="29" y="67"/>
                  </a:cxn>
                  <a:cxn ang="0">
                    <a:pos x="24" y="69"/>
                  </a:cxn>
                  <a:cxn ang="0">
                    <a:pos x="18" y="67"/>
                  </a:cxn>
                  <a:cxn ang="0">
                    <a:pos x="14" y="66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8" y="56"/>
                  </a:cxn>
                  <a:cxn ang="0">
                    <a:pos x="8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5" y="17"/>
                  </a:cxn>
                  <a:cxn ang="0">
                    <a:pos x="10" y="15"/>
                  </a:cxn>
                  <a:cxn ang="0">
                    <a:pos x="12" y="12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8" h="69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18" y="22"/>
                    </a:lnTo>
                    <a:lnTo>
                      <a:pt x="18" y="57"/>
                    </a:lnTo>
                    <a:lnTo>
                      <a:pt x="19" y="60"/>
                    </a:lnTo>
                    <a:lnTo>
                      <a:pt x="22" y="63"/>
                    </a:lnTo>
                    <a:lnTo>
                      <a:pt x="25" y="64"/>
                    </a:lnTo>
                    <a:lnTo>
                      <a:pt x="29" y="63"/>
                    </a:lnTo>
                    <a:lnTo>
                      <a:pt x="32" y="62"/>
                    </a:lnTo>
                    <a:lnTo>
                      <a:pt x="35" y="59"/>
                    </a:lnTo>
                    <a:lnTo>
                      <a:pt x="38" y="62"/>
                    </a:lnTo>
                    <a:lnTo>
                      <a:pt x="29" y="67"/>
                    </a:lnTo>
                    <a:lnTo>
                      <a:pt x="24" y="69"/>
                    </a:lnTo>
                    <a:lnTo>
                      <a:pt x="18" y="67"/>
                    </a:lnTo>
                    <a:lnTo>
                      <a:pt x="14" y="66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5" y="17"/>
                    </a:lnTo>
                    <a:lnTo>
                      <a:pt x="10" y="15"/>
                    </a:lnTo>
                    <a:lnTo>
                      <a:pt x="12" y="12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4" name="Freeform 1230"/>
              <p:cNvSpPr>
                <a:spLocks noEditPoints="1"/>
              </p:cNvSpPr>
              <p:nvPr/>
            </p:nvSpPr>
            <p:spPr bwMode="auto">
              <a:xfrm>
                <a:off x="1268" y="1378"/>
                <a:ext cx="27" cy="65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8" y="17"/>
                  </a:cxn>
                  <a:cxn ang="0">
                    <a:pos x="18" y="54"/>
                  </a:cxn>
                  <a:cxn ang="0">
                    <a:pos x="21" y="60"/>
                  </a:cxn>
                  <a:cxn ang="0">
                    <a:pos x="23" y="61"/>
                  </a:cxn>
                  <a:cxn ang="0">
                    <a:pos x="25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8" y="60"/>
                  </a:cxn>
                  <a:cxn ang="0">
                    <a:pos x="10" y="57"/>
                  </a:cxn>
                  <a:cxn ang="0">
                    <a:pos x="10" y="30"/>
                  </a:cxn>
                  <a:cxn ang="0">
                    <a:pos x="8" y="27"/>
                  </a:cxn>
                  <a:cxn ang="0">
                    <a:pos x="8" y="24"/>
                  </a:cxn>
                  <a:cxn ang="0">
                    <a:pos x="3" y="21"/>
                  </a:cxn>
                  <a:cxn ang="0">
                    <a:pos x="1" y="21"/>
                  </a:cxn>
                  <a:cxn ang="0">
                    <a:pos x="1" y="18"/>
                  </a:cxn>
                  <a:cxn ang="0">
                    <a:pos x="8" y="18"/>
                  </a:cxn>
                  <a:cxn ang="0">
                    <a:pos x="16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8"/>
                  </a:cxn>
                  <a:cxn ang="0">
                    <a:pos x="17" y="11"/>
                  </a:cxn>
                  <a:cxn ang="0">
                    <a:pos x="11" y="11"/>
                  </a:cxn>
                  <a:cxn ang="0">
                    <a:pos x="8" y="8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6" y="17"/>
                    </a:moveTo>
                    <a:lnTo>
                      <a:pt x="18" y="17"/>
                    </a:lnTo>
                    <a:lnTo>
                      <a:pt x="18" y="54"/>
                    </a:lnTo>
                    <a:lnTo>
                      <a:pt x="21" y="60"/>
                    </a:lnTo>
                    <a:lnTo>
                      <a:pt x="23" y="61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8" y="60"/>
                    </a:lnTo>
                    <a:lnTo>
                      <a:pt x="10" y="57"/>
                    </a:lnTo>
                    <a:lnTo>
                      <a:pt x="10" y="30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8" y="18"/>
                    </a:lnTo>
                    <a:lnTo>
                      <a:pt x="16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8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5" name="Freeform 1231"/>
              <p:cNvSpPr>
                <a:spLocks noEditPoints="1"/>
              </p:cNvSpPr>
              <p:nvPr/>
            </p:nvSpPr>
            <p:spPr bwMode="auto">
              <a:xfrm>
                <a:off x="1301" y="1393"/>
                <a:ext cx="49" cy="5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7" y="8"/>
                  </a:cxn>
                  <a:cxn ang="0">
                    <a:pos x="11" y="16"/>
                  </a:cxn>
                  <a:cxn ang="0">
                    <a:pos x="9" y="20"/>
                  </a:cxn>
                  <a:cxn ang="0">
                    <a:pos x="9" y="26"/>
                  </a:cxn>
                  <a:cxn ang="0">
                    <a:pos x="11" y="32"/>
                  </a:cxn>
                  <a:cxn ang="0">
                    <a:pos x="11" y="36"/>
                  </a:cxn>
                  <a:cxn ang="0">
                    <a:pos x="14" y="40"/>
                  </a:cxn>
                  <a:cxn ang="0">
                    <a:pos x="15" y="45"/>
                  </a:cxn>
                  <a:cxn ang="0">
                    <a:pos x="24" y="47"/>
                  </a:cxn>
                  <a:cxn ang="0">
                    <a:pos x="29" y="46"/>
                  </a:cxn>
                  <a:cxn ang="0">
                    <a:pos x="32" y="45"/>
                  </a:cxn>
                  <a:cxn ang="0">
                    <a:pos x="35" y="42"/>
                  </a:cxn>
                  <a:cxn ang="0">
                    <a:pos x="36" y="37"/>
                  </a:cxn>
                  <a:cxn ang="0">
                    <a:pos x="38" y="32"/>
                  </a:cxn>
                  <a:cxn ang="0">
                    <a:pos x="38" y="18"/>
                  </a:cxn>
                  <a:cxn ang="0">
                    <a:pos x="36" y="13"/>
                  </a:cxn>
                  <a:cxn ang="0">
                    <a:pos x="34" y="9"/>
                  </a:cxn>
                  <a:cxn ang="0">
                    <a:pos x="31" y="8"/>
                  </a:cxn>
                  <a:cxn ang="0">
                    <a:pos x="28" y="5"/>
                  </a:cxn>
                  <a:cxn ang="0">
                    <a:pos x="19" y="5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5" y="2"/>
                  </a:cxn>
                  <a:cxn ang="0">
                    <a:pos x="39" y="5"/>
                  </a:cxn>
                  <a:cxn ang="0">
                    <a:pos x="42" y="8"/>
                  </a:cxn>
                  <a:cxn ang="0">
                    <a:pos x="46" y="13"/>
                  </a:cxn>
                  <a:cxn ang="0">
                    <a:pos x="48" y="19"/>
                  </a:cxn>
                  <a:cxn ang="0">
                    <a:pos x="49" y="26"/>
                  </a:cxn>
                  <a:cxn ang="0">
                    <a:pos x="46" y="39"/>
                  </a:cxn>
                  <a:cxn ang="0">
                    <a:pos x="36" y="49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2" y="39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9" h="52">
                    <a:moveTo>
                      <a:pt x="19" y="5"/>
                    </a:moveTo>
                    <a:lnTo>
                      <a:pt x="17" y="8"/>
                    </a:lnTo>
                    <a:lnTo>
                      <a:pt x="11" y="16"/>
                    </a:lnTo>
                    <a:lnTo>
                      <a:pt x="9" y="20"/>
                    </a:lnTo>
                    <a:lnTo>
                      <a:pt x="9" y="26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14" y="40"/>
                    </a:lnTo>
                    <a:lnTo>
                      <a:pt x="15" y="45"/>
                    </a:lnTo>
                    <a:lnTo>
                      <a:pt x="24" y="47"/>
                    </a:lnTo>
                    <a:lnTo>
                      <a:pt x="29" y="46"/>
                    </a:lnTo>
                    <a:lnTo>
                      <a:pt x="32" y="45"/>
                    </a:lnTo>
                    <a:lnTo>
                      <a:pt x="35" y="42"/>
                    </a:lnTo>
                    <a:lnTo>
                      <a:pt x="36" y="37"/>
                    </a:lnTo>
                    <a:lnTo>
                      <a:pt x="38" y="32"/>
                    </a:lnTo>
                    <a:lnTo>
                      <a:pt x="38" y="18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1" y="8"/>
                    </a:lnTo>
                    <a:lnTo>
                      <a:pt x="28" y="5"/>
                    </a:lnTo>
                    <a:lnTo>
                      <a:pt x="19" y="5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5" y="2"/>
                    </a:lnTo>
                    <a:lnTo>
                      <a:pt x="39" y="5"/>
                    </a:lnTo>
                    <a:lnTo>
                      <a:pt x="42" y="8"/>
                    </a:lnTo>
                    <a:lnTo>
                      <a:pt x="46" y="13"/>
                    </a:lnTo>
                    <a:lnTo>
                      <a:pt x="48" y="19"/>
                    </a:lnTo>
                    <a:lnTo>
                      <a:pt x="49" y="26"/>
                    </a:lnTo>
                    <a:lnTo>
                      <a:pt x="46" y="39"/>
                    </a:lnTo>
                    <a:lnTo>
                      <a:pt x="36" y="49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6" name="Freeform 1232"/>
              <p:cNvSpPr>
                <a:spLocks/>
              </p:cNvSpPr>
              <p:nvPr/>
            </p:nvSpPr>
            <p:spPr bwMode="auto">
              <a:xfrm>
                <a:off x="1354" y="1393"/>
                <a:ext cx="64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4" y="0"/>
                  </a:cxn>
                  <a:cxn ang="0">
                    <a:pos x="49" y="2"/>
                  </a:cxn>
                  <a:cxn ang="0">
                    <a:pos x="52" y="5"/>
                  </a:cxn>
                  <a:cxn ang="0">
                    <a:pos x="54" y="9"/>
                  </a:cxn>
                  <a:cxn ang="0">
                    <a:pos x="54" y="39"/>
                  </a:cxn>
                  <a:cxn ang="0">
                    <a:pos x="57" y="45"/>
                  </a:cxn>
                  <a:cxn ang="0">
                    <a:pos x="59" y="46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50"/>
                  </a:cxn>
                  <a:cxn ang="0">
                    <a:pos x="36" y="50"/>
                  </a:cxn>
                  <a:cxn ang="0">
                    <a:pos x="36" y="47"/>
                  </a:cxn>
                  <a:cxn ang="0">
                    <a:pos x="39" y="47"/>
                  </a:cxn>
                  <a:cxn ang="0">
                    <a:pos x="44" y="45"/>
                  </a:cxn>
                  <a:cxn ang="0">
                    <a:pos x="46" y="42"/>
                  </a:cxn>
                  <a:cxn ang="0">
                    <a:pos x="46" y="15"/>
                  </a:cxn>
                  <a:cxn ang="0">
                    <a:pos x="44" y="10"/>
                  </a:cxn>
                  <a:cxn ang="0">
                    <a:pos x="43" y="8"/>
                  </a:cxn>
                  <a:cxn ang="0">
                    <a:pos x="37" y="5"/>
                  </a:cxn>
                  <a:cxn ang="0">
                    <a:pos x="32" y="6"/>
                  </a:cxn>
                  <a:cxn ang="0">
                    <a:pos x="25" y="9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0" y="45"/>
                  </a:cxn>
                  <a:cxn ang="0">
                    <a:pos x="22" y="46"/>
                  </a:cxn>
                  <a:cxn ang="0">
                    <a:pos x="25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6"/>
                  </a:cxn>
                  <a:cxn ang="0">
                    <a:pos x="8" y="45"/>
                  </a:cxn>
                  <a:cxn ang="0">
                    <a:pos x="9" y="42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6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2"/>
                  </a:cxn>
                  <a:cxn ang="0">
                    <a:pos x="19" y="2"/>
                  </a:cxn>
                  <a:cxn ang="0">
                    <a:pos x="19" y="9"/>
                  </a:cxn>
                  <a:cxn ang="0">
                    <a:pos x="26" y="5"/>
                  </a:cxn>
                  <a:cxn ang="0">
                    <a:pos x="33" y="2"/>
                  </a:cxn>
                  <a:cxn ang="0">
                    <a:pos x="40" y="0"/>
                  </a:cxn>
                </a:cxnLst>
                <a:rect l="0" t="0" r="r" b="b"/>
                <a:pathLst>
                  <a:path w="64" h="50">
                    <a:moveTo>
                      <a:pt x="40" y="0"/>
                    </a:moveTo>
                    <a:lnTo>
                      <a:pt x="44" y="0"/>
                    </a:lnTo>
                    <a:lnTo>
                      <a:pt x="49" y="2"/>
                    </a:lnTo>
                    <a:lnTo>
                      <a:pt x="52" y="5"/>
                    </a:lnTo>
                    <a:lnTo>
                      <a:pt x="54" y="9"/>
                    </a:lnTo>
                    <a:lnTo>
                      <a:pt x="54" y="39"/>
                    </a:lnTo>
                    <a:lnTo>
                      <a:pt x="57" y="45"/>
                    </a:lnTo>
                    <a:lnTo>
                      <a:pt x="59" y="46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0"/>
                    </a:lnTo>
                    <a:lnTo>
                      <a:pt x="36" y="50"/>
                    </a:lnTo>
                    <a:lnTo>
                      <a:pt x="36" y="47"/>
                    </a:lnTo>
                    <a:lnTo>
                      <a:pt x="39" y="47"/>
                    </a:lnTo>
                    <a:lnTo>
                      <a:pt x="44" y="45"/>
                    </a:lnTo>
                    <a:lnTo>
                      <a:pt x="46" y="42"/>
                    </a:lnTo>
                    <a:lnTo>
                      <a:pt x="46" y="15"/>
                    </a:lnTo>
                    <a:lnTo>
                      <a:pt x="44" y="10"/>
                    </a:lnTo>
                    <a:lnTo>
                      <a:pt x="43" y="8"/>
                    </a:lnTo>
                    <a:lnTo>
                      <a:pt x="37" y="5"/>
                    </a:lnTo>
                    <a:lnTo>
                      <a:pt x="32" y="6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0" y="45"/>
                    </a:lnTo>
                    <a:lnTo>
                      <a:pt x="22" y="46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8" y="45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9"/>
                    </a:lnTo>
                    <a:lnTo>
                      <a:pt x="26" y="5"/>
                    </a:lnTo>
                    <a:lnTo>
                      <a:pt x="33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7" name="Freeform 1233"/>
              <p:cNvSpPr>
                <a:spLocks/>
              </p:cNvSpPr>
              <p:nvPr/>
            </p:nvSpPr>
            <p:spPr bwMode="auto">
              <a:xfrm>
                <a:off x="1425" y="1371"/>
                <a:ext cx="46" cy="86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6" y="0"/>
                  </a:cxn>
                  <a:cxn ang="0">
                    <a:pos x="9" y="86"/>
                  </a:cxn>
                  <a:cxn ang="0">
                    <a:pos x="0" y="86"/>
                  </a:cxn>
                  <a:cxn ang="0">
                    <a:pos x="37" y="0"/>
                  </a:cxn>
                </a:cxnLst>
                <a:rect l="0" t="0" r="r" b="b"/>
                <a:pathLst>
                  <a:path w="46" h="86">
                    <a:moveTo>
                      <a:pt x="37" y="0"/>
                    </a:moveTo>
                    <a:lnTo>
                      <a:pt x="46" y="0"/>
                    </a:lnTo>
                    <a:lnTo>
                      <a:pt x="9" y="86"/>
                    </a:lnTo>
                    <a:lnTo>
                      <a:pt x="0" y="86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8" name="Freeform 1234"/>
              <p:cNvSpPr>
                <a:spLocks noEditPoints="1"/>
              </p:cNvSpPr>
              <p:nvPr/>
            </p:nvSpPr>
            <p:spPr bwMode="auto">
              <a:xfrm>
                <a:off x="1468" y="1378"/>
                <a:ext cx="33" cy="89"/>
              </a:xfrm>
              <a:custGeom>
                <a:avLst/>
                <a:gdLst/>
                <a:ahLst/>
                <a:cxnLst>
                  <a:cxn ang="0">
                    <a:pos x="27" y="17"/>
                  </a:cxn>
                  <a:cxn ang="0">
                    <a:pos x="31" y="17"/>
                  </a:cxn>
                  <a:cxn ang="0">
                    <a:pos x="31" y="75"/>
                  </a:cxn>
                  <a:cxn ang="0">
                    <a:pos x="30" y="79"/>
                  </a:cxn>
                  <a:cxn ang="0">
                    <a:pos x="28" y="82"/>
                  </a:cxn>
                  <a:cxn ang="0">
                    <a:pos x="26" y="85"/>
                  </a:cxn>
                  <a:cxn ang="0">
                    <a:pos x="21" y="88"/>
                  </a:cxn>
                  <a:cxn ang="0">
                    <a:pos x="16" y="89"/>
                  </a:cxn>
                  <a:cxn ang="0">
                    <a:pos x="7" y="89"/>
                  </a:cxn>
                  <a:cxn ang="0">
                    <a:pos x="4" y="88"/>
                  </a:cxn>
                  <a:cxn ang="0">
                    <a:pos x="1" y="88"/>
                  </a:cxn>
                  <a:cxn ang="0">
                    <a:pos x="0" y="87"/>
                  </a:cxn>
                  <a:cxn ang="0">
                    <a:pos x="0" y="81"/>
                  </a:cxn>
                  <a:cxn ang="0">
                    <a:pos x="1" y="79"/>
                  </a:cxn>
                  <a:cxn ang="0">
                    <a:pos x="7" y="79"/>
                  </a:cxn>
                  <a:cxn ang="0">
                    <a:pos x="8" y="82"/>
                  </a:cxn>
                  <a:cxn ang="0">
                    <a:pos x="14" y="85"/>
                  </a:cxn>
                  <a:cxn ang="0">
                    <a:pos x="20" y="82"/>
                  </a:cxn>
                  <a:cxn ang="0">
                    <a:pos x="21" y="79"/>
                  </a:cxn>
                  <a:cxn ang="0">
                    <a:pos x="21" y="27"/>
                  </a:cxn>
                  <a:cxn ang="0">
                    <a:pos x="20" y="24"/>
                  </a:cxn>
                  <a:cxn ang="0">
                    <a:pos x="18" y="23"/>
                  </a:cxn>
                  <a:cxn ang="0">
                    <a:pos x="14" y="21"/>
                  </a:cxn>
                  <a:cxn ang="0">
                    <a:pos x="13" y="21"/>
                  </a:cxn>
                  <a:cxn ang="0">
                    <a:pos x="13" y="18"/>
                  </a:cxn>
                  <a:cxn ang="0">
                    <a:pos x="20" y="18"/>
                  </a:cxn>
                  <a:cxn ang="0">
                    <a:pos x="27" y="17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33" y="5"/>
                  </a:cxn>
                  <a:cxn ang="0">
                    <a:pos x="31" y="8"/>
                  </a:cxn>
                  <a:cxn ang="0">
                    <a:pos x="28" y="11"/>
                  </a:cxn>
                  <a:cxn ang="0">
                    <a:pos x="23" y="11"/>
                  </a:cxn>
                  <a:cxn ang="0">
                    <a:pos x="20" y="5"/>
                  </a:cxn>
                  <a:cxn ang="0">
                    <a:pos x="23" y="0"/>
                  </a:cxn>
                </a:cxnLst>
                <a:rect l="0" t="0" r="r" b="b"/>
                <a:pathLst>
                  <a:path w="33" h="89">
                    <a:moveTo>
                      <a:pt x="27" y="17"/>
                    </a:moveTo>
                    <a:lnTo>
                      <a:pt x="31" y="17"/>
                    </a:lnTo>
                    <a:lnTo>
                      <a:pt x="31" y="75"/>
                    </a:lnTo>
                    <a:lnTo>
                      <a:pt x="30" y="79"/>
                    </a:lnTo>
                    <a:lnTo>
                      <a:pt x="28" y="82"/>
                    </a:lnTo>
                    <a:lnTo>
                      <a:pt x="26" y="85"/>
                    </a:lnTo>
                    <a:lnTo>
                      <a:pt x="21" y="88"/>
                    </a:lnTo>
                    <a:lnTo>
                      <a:pt x="16" y="89"/>
                    </a:lnTo>
                    <a:lnTo>
                      <a:pt x="7" y="89"/>
                    </a:lnTo>
                    <a:lnTo>
                      <a:pt x="4" y="88"/>
                    </a:lnTo>
                    <a:lnTo>
                      <a:pt x="1" y="88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1" y="79"/>
                    </a:lnTo>
                    <a:lnTo>
                      <a:pt x="7" y="79"/>
                    </a:lnTo>
                    <a:lnTo>
                      <a:pt x="8" y="82"/>
                    </a:lnTo>
                    <a:lnTo>
                      <a:pt x="14" y="85"/>
                    </a:lnTo>
                    <a:lnTo>
                      <a:pt x="20" y="82"/>
                    </a:lnTo>
                    <a:lnTo>
                      <a:pt x="21" y="79"/>
                    </a:lnTo>
                    <a:lnTo>
                      <a:pt x="21" y="27"/>
                    </a:lnTo>
                    <a:lnTo>
                      <a:pt x="20" y="24"/>
                    </a:lnTo>
                    <a:lnTo>
                      <a:pt x="18" y="23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20" y="18"/>
                    </a:lnTo>
                    <a:lnTo>
                      <a:pt x="27" y="17"/>
                    </a:lnTo>
                    <a:close/>
                    <a:moveTo>
                      <a:pt x="23" y="0"/>
                    </a:moveTo>
                    <a:lnTo>
                      <a:pt x="30" y="0"/>
                    </a:lnTo>
                    <a:lnTo>
                      <a:pt x="33" y="5"/>
                    </a:lnTo>
                    <a:lnTo>
                      <a:pt x="31" y="8"/>
                    </a:lnTo>
                    <a:lnTo>
                      <a:pt x="28" y="11"/>
                    </a:lnTo>
                    <a:lnTo>
                      <a:pt x="23" y="11"/>
                    </a:lnTo>
                    <a:lnTo>
                      <a:pt x="20" y="5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499" name="Freeform 1235"/>
              <p:cNvSpPr>
                <a:spLocks noEditPoints="1"/>
              </p:cNvSpPr>
              <p:nvPr/>
            </p:nvSpPr>
            <p:spPr bwMode="auto">
              <a:xfrm>
                <a:off x="1512" y="1393"/>
                <a:ext cx="55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1" y="27"/>
                  </a:cxn>
                  <a:cxn ang="0">
                    <a:pos x="14" y="32"/>
                  </a:cxn>
                  <a:cxn ang="0">
                    <a:pos x="11" y="37"/>
                  </a:cxn>
                  <a:cxn ang="0">
                    <a:pos x="11" y="40"/>
                  </a:cxn>
                  <a:cxn ang="0">
                    <a:pos x="13" y="43"/>
                  </a:cxn>
                  <a:cxn ang="0">
                    <a:pos x="16" y="46"/>
                  </a:cxn>
                  <a:cxn ang="0">
                    <a:pos x="24" y="46"/>
                  </a:cxn>
                  <a:cxn ang="0">
                    <a:pos x="28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5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1" y="46"/>
                  </a:cxn>
                  <a:cxn ang="0">
                    <a:pos x="54" y="45"/>
                  </a:cxn>
                  <a:cxn ang="0">
                    <a:pos x="55" y="47"/>
                  </a:cxn>
                  <a:cxn ang="0">
                    <a:pos x="50" y="50"/>
                  </a:cxn>
                  <a:cxn ang="0">
                    <a:pos x="45" y="52"/>
                  </a:cxn>
                  <a:cxn ang="0">
                    <a:pos x="41" y="50"/>
                  </a:cxn>
                  <a:cxn ang="0">
                    <a:pos x="38" y="49"/>
                  </a:cxn>
                  <a:cxn ang="0">
                    <a:pos x="35" y="46"/>
                  </a:cxn>
                  <a:cxn ang="0">
                    <a:pos x="34" y="43"/>
                  </a:cxn>
                  <a:cxn ang="0">
                    <a:pos x="28" y="47"/>
                  </a:cxn>
                  <a:cxn ang="0">
                    <a:pos x="21" y="50"/>
                  </a:cxn>
                  <a:cxn ang="0">
                    <a:pos x="16" y="52"/>
                  </a:cxn>
                  <a:cxn ang="0">
                    <a:pos x="7" y="49"/>
                  </a:cxn>
                  <a:cxn ang="0">
                    <a:pos x="3" y="46"/>
                  </a:cxn>
                  <a:cxn ang="0">
                    <a:pos x="1" y="43"/>
                  </a:cxn>
                  <a:cxn ang="0">
                    <a:pos x="0" y="39"/>
                  </a:cxn>
                  <a:cxn ang="0">
                    <a:pos x="1" y="35"/>
                  </a:cxn>
                  <a:cxn ang="0">
                    <a:pos x="3" y="32"/>
                  </a:cxn>
                  <a:cxn ang="0">
                    <a:pos x="11" y="26"/>
                  </a:cxn>
                  <a:cxn ang="0">
                    <a:pos x="17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3"/>
                  </a:cxn>
                  <a:cxn ang="0">
                    <a:pos x="11" y="15"/>
                  </a:cxn>
                  <a:cxn ang="0">
                    <a:pos x="10" y="18"/>
                  </a:cxn>
                  <a:cxn ang="0">
                    <a:pos x="6" y="18"/>
                  </a:cxn>
                  <a:cxn ang="0">
                    <a:pos x="3" y="16"/>
                  </a:cxn>
                  <a:cxn ang="0">
                    <a:pos x="3" y="13"/>
                  </a:cxn>
                  <a:cxn ang="0">
                    <a:pos x="4" y="9"/>
                  </a:cxn>
                  <a:cxn ang="0">
                    <a:pos x="7" y="6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55" h="52">
                    <a:moveTo>
                      <a:pt x="34" y="25"/>
                    </a:moveTo>
                    <a:lnTo>
                      <a:pt x="21" y="27"/>
                    </a:lnTo>
                    <a:lnTo>
                      <a:pt x="14" y="32"/>
                    </a:lnTo>
                    <a:lnTo>
                      <a:pt x="11" y="37"/>
                    </a:lnTo>
                    <a:lnTo>
                      <a:pt x="11" y="40"/>
                    </a:lnTo>
                    <a:lnTo>
                      <a:pt x="13" y="43"/>
                    </a:lnTo>
                    <a:lnTo>
                      <a:pt x="16" y="46"/>
                    </a:lnTo>
                    <a:lnTo>
                      <a:pt x="24" y="46"/>
                    </a:lnTo>
                    <a:lnTo>
                      <a:pt x="28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5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1" y="46"/>
                    </a:lnTo>
                    <a:lnTo>
                      <a:pt x="54" y="45"/>
                    </a:lnTo>
                    <a:lnTo>
                      <a:pt x="55" y="47"/>
                    </a:lnTo>
                    <a:lnTo>
                      <a:pt x="50" y="50"/>
                    </a:lnTo>
                    <a:lnTo>
                      <a:pt x="45" y="52"/>
                    </a:lnTo>
                    <a:lnTo>
                      <a:pt x="41" y="50"/>
                    </a:lnTo>
                    <a:lnTo>
                      <a:pt x="38" y="49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28" y="47"/>
                    </a:lnTo>
                    <a:lnTo>
                      <a:pt x="21" y="50"/>
                    </a:lnTo>
                    <a:lnTo>
                      <a:pt x="16" y="52"/>
                    </a:lnTo>
                    <a:lnTo>
                      <a:pt x="7" y="49"/>
                    </a:lnTo>
                    <a:lnTo>
                      <a:pt x="3" y="46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3" y="32"/>
                    </a:lnTo>
                    <a:lnTo>
                      <a:pt x="11" y="26"/>
                    </a:lnTo>
                    <a:lnTo>
                      <a:pt x="17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1" y="15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00" name="Freeform 1236"/>
              <p:cNvSpPr>
                <a:spLocks/>
              </p:cNvSpPr>
              <p:nvPr/>
            </p:nvSpPr>
            <p:spPr bwMode="auto">
              <a:xfrm>
                <a:off x="1564" y="1395"/>
                <a:ext cx="57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0"/>
                  </a:cxn>
                  <a:cxn ang="0">
                    <a:pos x="26" y="3"/>
                  </a:cxn>
                  <a:cxn ang="0">
                    <a:pos x="20" y="3"/>
                  </a:cxn>
                  <a:cxn ang="0">
                    <a:pos x="19" y="4"/>
                  </a:cxn>
                  <a:cxn ang="0">
                    <a:pos x="19" y="7"/>
                  </a:cxn>
                  <a:cxn ang="0">
                    <a:pos x="20" y="10"/>
                  </a:cxn>
                  <a:cxn ang="0">
                    <a:pos x="32" y="40"/>
                  </a:cxn>
                  <a:cxn ang="0">
                    <a:pos x="42" y="11"/>
                  </a:cxn>
                  <a:cxn ang="0">
                    <a:pos x="43" y="10"/>
                  </a:cxn>
                  <a:cxn ang="0">
                    <a:pos x="43" y="7"/>
                  </a:cxn>
                  <a:cxn ang="0">
                    <a:pos x="40" y="4"/>
                  </a:cxn>
                  <a:cxn ang="0">
                    <a:pos x="36" y="3"/>
                  </a:cxn>
                  <a:cxn ang="0">
                    <a:pos x="36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53" y="4"/>
                  </a:cxn>
                  <a:cxn ang="0">
                    <a:pos x="49" y="8"/>
                  </a:cxn>
                  <a:cxn ang="0">
                    <a:pos x="46" y="13"/>
                  </a:cxn>
                  <a:cxn ang="0">
                    <a:pos x="32" y="48"/>
                  </a:cxn>
                  <a:cxn ang="0">
                    <a:pos x="25" y="48"/>
                  </a:cxn>
                  <a:cxn ang="0">
                    <a:pos x="9" y="10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48">
                    <a:moveTo>
                      <a:pt x="0" y="0"/>
                    </a:moveTo>
                    <a:lnTo>
                      <a:pt x="26" y="0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20" y="10"/>
                    </a:lnTo>
                    <a:lnTo>
                      <a:pt x="32" y="40"/>
                    </a:lnTo>
                    <a:lnTo>
                      <a:pt x="42" y="11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0" y="4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57" y="0"/>
                    </a:lnTo>
                    <a:lnTo>
                      <a:pt x="57" y="3"/>
                    </a:lnTo>
                    <a:lnTo>
                      <a:pt x="53" y="4"/>
                    </a:lnTo>
                    <a:lnTo>
                      <a:pt x="49" y="8"/>
                    </a:lnTo>
                    <a:lnTo>
                      <a:pt x="46" y="13"/>
                    </a:lnTo>
                    <a:lnTo>
                      <a:pt x="32" y="48"/>
                    </a:lnTo>
                    <a:lnTo>
                      <a:pt x="25" y="48"/>
                    </a:lnTo>
                    <a:lnTo>
                      <a:pt x="9" y="10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01" name="Freeform 1237"/>
              <p:cNvSpPr>
                <a:spLocks noEditPoints="1"/>
              </p:cNvSpPr>
              <p:nvPr/>
            </p:nvSpPr>
            <p:spPr bwMode="auto">
              <a:xfrm>
                <a:off x="1623" y="1393"/>
                <a:ext cx="56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1" y="27"/>
                  </a:cxn>
                  <a:cxn ang="0">
                    <a:pos x="14" y="32"/>
                  </a:cxn>
                  <a:cxn ang="0">
                    <a:pos x="11" y="37"/>
                  </a:cxn>
                  <a:cxn ang="0">
                    <a:pos x="11" y="40"/>
                  </a:cxn>
                  <a:cxn ang="0">
                    <a:pos x="17" y="46"/>
                  </a:cxn>
                  <a:cxn ang="0">
                    <a:pos x="24" y="46"/>
                  </a:cxn>
                  <a:cxn ang="0">
                    <a:pos x="29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43"/>
                  </a:cxn>
                  <a:cxn ang="0">
                    <a:pos x="46" y="46"/>
                  </a:cxn>
                  <a:cxn ang="0">
                    <a:pos x="52" y="46"/>
                  </a:cxn>
                  <a:cxn ang="0">
                    <a:pos x="54" y="45"/>
                  </a:cxn>
                  <a:cxn ang="0">
                    <a:pos x="56" y="47"/>
                  </a:cxn>
                  <a:cxn ang="0">
                    <a:pos x="52" y="49"/>
                  </a:cxn>
                  <a:cxn ang="0">
                    <a:pos x="49" y="50"/>
                  </a:cxn>
                  <a:cxn ang="0">
                    <a:pos x="45" y="52"/>
                  </a:cxn>
                  <a:cxn ang="0">
                    <a:pos x="41" y="50"/>
                  </a:cxn>
                  <a:cxn ang="0">
                    <a:pos x="38" y="49"/>
                  </a:cxn>
                  <a:cxn ang="0">
                    <a:pos x="35" y="46"/>
                  </a:cxn>
                  <a:cxn ang="0">
                    <a:pos x="34" y="43"/>
                  </a:cxn>
                  <a:cxn ang="0">
                    <a:pos x="28" y="47"/>
                  </a:cxn>
                  <a:cxn ang="0">
                    <a:pos x="22" y="50"/>
                  </a:cxn>
                  <a:cxn ang="0">
                    <a:pos x="15" y="52"/>
                  </a:cxn>
                  <a:cxn ang="0">
                    <a:pos x="7" y="49"/>
                  </a:cxn>
                  <a:cxn ang="0">
                    <a:pos x="2" y="46"/>
                  </a:cxn>
                  <a:cxn ang="0">
                    <a:pos x="1" y="43"/>
                  </a:cxn>
                  <a:cxn ang="0">
                    <a:pos x="0" y="39"/>
                  </a:cxn>
                  <a:cxn ang="0">
                    <a:pos x="1" y="35"/>
                  </a:cxn>
                  <a:cxn ang="0">
                    <a:pos x="2" y="32"/>
                  </a:cxn>
                  <a:cxn ang="0">
                    <a:pos x="11" y="26"/>
                  </a:cxn>
                  <a:cxn ang="0">
                    <a:pos x="17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2" y="8"/>
                  </a:cxn>
                  <a:cxn ang="0">
                    <a:pos x="12" y="13"/>
                  </a:cxn>
                  <a:cxn ang="0">
                    <a:pos x="11" y="15"/>
                  </a:cxn>
                  <a:cxn ang="0">
                    <a:pos x="10" y="18"/>
                  </a:cxn>
                  <a:cxn ang="0">
                    <a:pos x="5" y="18"/>
                  </a:cxn>
                  <a:cxn ang="0">
                    <a:pos x="2" y="16"/>
                  </a:cxn>
                  <a:cxn ang="0">
                    <a:pos x="2" y="13"/>
                  </a:cxn>
                  <a:cxn ang="0">
                    <a:pos x="4" y="9"/>
                  </a:cxn>
                  <a:cxn ang="0">
                    <a:pos x="7" y="6"/>
                  </a:cxn>
                  <a:cxn ang="0">
                    <a:pos x="11" y="3"/>
                  </a:cxn>
                  <a:cxn ang="0">
                    <a:pos x="18" y="2"/>
                  </a:cxn>
                  <a:cxn ang="0">
                    <a:pos x="24" y="0"/>
                  </a:cxn>
                </a:cxnLst>
                <a:rect l="0" t="0" r="r" b="b"/>
                <a:pathLst>
                  <a:path w="56" h="52">
                    <a:moveTo>
                      <a:pt x="34" y="25"/>
                    </a:moveTo>
                    <a:lnTo>
                      <a:pt x="21" y="27"/>
                    </a:lnTo>
                    <a:lnTo>
                      <a:pt x="14" y="32"/>
                    </a:lnTo>
                    <a:lnTo>
                      <a:pt x="11" y="37"/>
                    </a:lnTo>
                    <a:lnTo>
                      <a:pt x="11" y="40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29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43"/>
                    </a:lnTo>
                    <a:lnTo>
                      <a:pt x="46" y="46"/>
                    </a:lnTo>
                    <a:lnTo>
                      <a:pt x="52" y="46"/>
                    </a:lnTo>
                    <a:lnTo>
                      <a:pt x="54" y="45"/>
                    </a:lnTo>
                    <a:lnTo>
                      <a:pt x="56" y="47"/>
                    </a:lnTo>
                    <a:lnTo>
                      <a:pt x="52" y="49"/>
                    </a:lnTo>
                    <a:lnTo>
                      <a:pt x="49" y="50"/>
                    </a:lnTo>
                    <a:lnTo>
                      <a:pt x="45" y="52"/>
                    </a:lnTo>
                    <a:lnTo>
                      <a:pt x="41" y="50"/>
                    </a:lnTo>
                    <a:lnTo>
                      <a:pt x="38" y="49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28" y="47"/>
                    </a:lnTo>
                    <a:lnTo>
                      <a:pt x="22" y="50"/>
                    </a:lnTo>
                    <a:lnTo>
                      <a:pt x="15" y="52"/>
                    </a:lnTo>
                    <a:lnTo>
                      <a:pt x="7" y="49"/>
                    </a:lnTo>
                    <a:lnTo>
                      <a:pt x="2" y="46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2" y="32"/>
                    </a:lnTo>
                    <a:lnTo>
                      <a:pt x="11" y="26"/>
                    </a:lnTo>
                    <a:lnTo>
                      <a:pt x="17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10" y="18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8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02" name="Freeform 1238"/>
              <p:cNvSpPr>
                <a:spLocks/>
              </p:cNvSpPr>
              <p:nvPr/>
            </p:nvSpPr>
            <p:spPr bwMode="auto">
              <a:xfrm>
                <a:off x="1682" y="1393"/>
                <a:ext cx="46" cy="5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5"/>
                  </a:cxn>
                  <a:cxn ang="0">
                    <a:pos x="36" y="2"/>
                  </a:cxn>
                  <a:cxn ang="0">
                    <a:pos x="39" y="2"/>
                  </a:cxn>
                  <a:cxn ang="0">
                    <a:pos x="41" y="18"/>
                  </a:cxn>
                  <a:cxn ang="0">
                    <a:pos x="39" y="18"/>
                  </a:cxn>
                  <a:cxn ang="0">
                    <a:pos x="36" y="12"/>
                  </a:cxn>
                  <a:cxn ang="0">
                    <a:pos x="31" y="8"/>
                  </a:cxn>
                  <a:cxn ang="0">
                    <a:pos x="26" y="5"/>
                  </a:cxn>
                  <a:cxn ang="0">
                    <a:pos x="17" y="5"/>
                  </a:cxn>
                  <a:cxn ang="0">
                    <a:pos x="13" y="6"/>
                  </a:cxn>
                  <a:cxn ang="0">
                    <a:pos x="10" y="12"/>
                  </a:cxn>
                  <a:cxn ang="0">
                    <a:pos x="12" y="15"/>
                  </a:cxn>
                  <a:cxn ang="0">
                    <a:pos x="13" y="16"/>
                  </a:cxn>
                  <a:cxn ang="0">
                    <a:pos x="19" y="19"/>
                  </a:cxn>
                  <a:cxn ang="0">
                    <a:pos x="33" y="22"/>
                  </a:cxn>
                  <a:cxn ang="0">
                    <a:pos x="39" y="23"/>
                  </a:cxn>
                  <a:cxn ang="0">
                    <a:pos x="41" y="26"/>
                  </a:cxn>
                  <a:cxn ang="0">
                    <a:pos x="44" y="30"/>
                  </a:cxn>
                  <a:cxn ang="0">
                    <a:pos x="46" y="35"/>
                  </a:cxn>
                  <a:cxn ang="0">
                    <a:pos x="44" y="40"/>
                  </a:cxn>
                  <a:cxn ang="0">
                    <a:pos x="43" y="43"/>
                  </a:cxn>
                  <a:cxn ang="0">
                    <a:pos x="39" y="47"/>
                  </a:cxn>
                  <a:cxn ang="0">
                    <a:pos x="34" y="49"/>
                  </a:cxn>
                  <a:cxn ang="0">
                    <a:pos x="30" y="52"/>
                  </a:cxn>
                  <a:cxn ang="0">
                    <a:pos x="24" y="52"/>
                  </a:cxn>
                  <a:cxn ang="0">
                    <a:pos x="13" y="49"/>
                  </a:cxn>
                  <a:cxn ang="0">
                    <a:pos x="7" y="46"/>
                  </a:cxn>
                  <a:cxn ang="0">
                    <a:pos x="7" y="50"/>
                  </a:cxn>
                  <a:cxn ang="0">
                    <a:pos x="3" y="50"/>
                  </a:cxn>
                  <a:cxn ang="0">
                    <a:pos x="0" y="32"/>
                  </a:cxn>
                  <a:cxn ang="0">
                    <a:pos x="3" y="32"/>
                  </a:cxn>
                  <a:cxn ang="0">
                    <a:pos x="6" y="36"/>
                  </a:cxn>
                  <a:cxn ang="0">
                    <a:pos x="7" y="40"/>
                  </a:cxn>
                  <a:cxn ang="0">
                    <a:pos x="13" y="45"/>
                  </a:cxn>
                  <a:cxn ang="0">
                    <a:pos x="17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31" y="46"/>
                  </a:cxn>
                  <a:cxn ang="0">
                    <a:pos x="34" y="43"/>
                  </a:cxn>
                  <a:cxn ang="0">
                    <a:pos x="37" y="37"/>
                  </a:cxn>
                  <a:cxn ang="0">
                    <a:pos x="36" y="35"/>
                  </a:cxn>
                  <a:cxn ang="0">
                    <a:pos x="34" y="33"/>
                  </a:cxn>
                  <a:cxn ang="0">
                    <a:pos x="17" y="27"/>
                  </a:cxn>
                  <a:cxn ang="0">
                    <a:pos x="10" y="26"/>
                  </a:cxn>
                  <a:cxn ang="0">
                    <a:pos x="6" y="23"/>
                  </a:cxn>
                  <a:cxn ang="0">
                    <a:pos x="3" y="19"/>
                  </a:cxn>
                  <a:cxn ang="0">
                    <a:pos x="2" y="15"/>
                  </a:cxn>
                  <a:cxn ang="0">
                    <a:pos x="3" y="10"/>
                  </a:cxn>
                  <a:cxn ang="0">
                    <a:pos x="5" y="8"/>
                  </a:cxn>
                  <a:cxn ang="0">
                    <a:pos x="7" y="5"/>
                  </a:cxn>
                  <a:cxn ang="0">
                    <a:pos x="12" y="2"/>
                  </a:cxn>
                  <a:cxn ang="0">
                    <a:pos x="16" y="0"/>
                  </a:cxn>
                </a:cxnLst>
                <a:rect l="0" t="0" r="r" b="b"/>
                <a:pathLst>
                  <a:path w="46" h="52">
                    <a:moveTo>
                      <a:pt x="16" y="0"/>
                    </a:moveTo>
                    <a:lnTo>
                      <a:pt x="26" y="0"/>
                    </a:lnTo>
                    <a:lnTo>
                      <a:pt x="30" y="2"/>
                    </a:lnTo>
                    <a:lnTo>
                      <a:pt x="34" y="5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6" y="12"/>
                    </a:lnTo>
                    <a:lnTo>
                      <a:pt x="31" y="8"/>
                    </a:lnTo>
                    <a:lnTo>
                      <a:pt x="26" y="5"/>
                    </a:lnTo>
                    <a:lnTo>
                      <a:pt x="17" y="5"/>
                    </a:lnTo>
                    <a:lnTo>
                      <a:pt x="13" y="6"/>
                    </a:lnTo>
                    <a:lnTo>
                      <a:pt x="10" y="12"/>
                    </a:lnTo>
                    <a:lnTo>
                      <a:pt x="12" y="15"/>
                    </a:lnTo>
                    <a:lnTo>
                      <a:pt x="13" y="16"/>
                    </a:lnTo>
                    <a:lnTo>
                      <a:pt x="19" y="19"/>
                    </a:lnTo>
                    <a:lnTo>
                      <a:pt x="33" y="22"/>
                    </a:lnTo>
                    <a:lnTo>
                      <a:pt x="39" y="23"/>
                    </a:lnTo>
                    <a:lnTo>
                      <a:pt x="41" y="26"/>
                    </a:lnTo>
                    <a:lnTo>
                      <a:pt x="44" y="30"/>
                    </a:lnTo>
                    <a:lnTo>
                      <a:pt x="46" y="35"/>
                    </a:lnTo>
                    <a:lnTo>
                      <a:pt x="44" y="40"/>
                    </a:lnTo>
                    <a:lnTo>
                      <a:pt x="43" y="43"/>
                    </a:lnTo>
                    <a:lnTo>
                      <a:pt x="39" y="47"/>
                    </a:lnTo>
                    <a:lnTo>
                      <a:pt x="34" y="49"/>
                    </a:lnTo>
                    <a:lnTo>
                      <a:pt x="30" y="52"/>
                    </a:lnTo>
                    <a:lnTo>
                      <a:pt x="24" y="52"/>
                    </a:lnTo>
                    <a:lnTo>
                      <a:pt x="13" y="49"/>
                    </a:lnTo>
                    <a:lnTo>
                      <a:pt x="7" y="46"/>
                    </a:lnTo>
                    <a:lnTo>
                      <a:pt x="7" y="50"/>
                    </a:lnTo>
                    <a:lnTo>
                      <a:pt x="3" y="50"/>
                    </a:lnTo>
                    <a:lnTo>
                      <a:pt x="0" y="32"/>
                    </a:lnTo>
                    <a:lnTo>
                      <a:pt x="3" y="32"/>
                    </a:lnTo>
                    <a:lnTo>
                      <a:pt x="6" y="36"/>
                    </a:lnTo>
                    <a:lnTo>
                      <a:pt x="7" y="40"/>
                    </a:lnTo>
                    <a:lnTo>
                      <a:pt x="13" y="45"/>
                    </a:lnTo>
                    <a:lnTo>
                      <a:pt x="17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31" y="46"/>
                    </a:lnTo>
                    <a:lnTo>
                      <a:pt x="34" y="43"/>
                    </a:lnTo>
                    <a:lnTo>
                      <a:pt x="37" y="37"/>
                    </a:lnTo>
                    <a:lnTo>
                      <a:pt x="36" y="35"/>
                    </a:lnTo>
                    <a:lnTo>
                      <a:pt x="34" y="33"/>
                    </a:lnTo>
                    <a:lnTo>
                      <a:pt x="17" y="27"/>
                    </a:lnTo>
                    <a:lnTo>
                      <a:pt x="10" y="26"/>
                    </a:lnTo>
                    <a:lnTo>
                      <a:pt x="6" y="23"/>
                    </a:lnTo>
                    <a:lnTo>
                      <a:pt x="3" y="19"/>
                    </a:lnTo>
                    <a:lnTo>
                      <a:pt x="2" y="15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2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03" name="Freeform 1239"/>
              <p:cNvSpPr>
                <a:spLocks/>
              </p:cNvSpPr>
              <p:nvPr/>
            </p:nvSpPr>
            <p:spPr bwMode="auto">
              <a:xfrm>
                <a:off x="1735" y="1393"/>
                <a:ext cx="45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12"/>
                  </a:cxn>
                  <a:cxn ang="0">
                    <a:pos x="44" y="18"/>
                  </a:cxn>
                  <a:cxn ang="0">
                    <a:pos x="42" y="19"/>
                  </a:cxn>
                  <a:cxn ang="0">
                    <a:pos x="39" y="20"/>
                  </a:cxn>
                  <a:cxn ang="0">
                    <a:pos x="37" y="19"/>
                  </a:cxn>
                  <a:cxn ang="0">
                    <a:pos x="35" y="18"/>
                  </a:cxn>
                  <a:cxn ang="0">
                    <a:pos x="34" y="15"/>
                  </a:cxn>
                  <a:cxn ang="0">
                    <a:pos x="34" y="9"/>
                  </a:cxn>
                  <a:cxn ang="0">
                    <a:pos x="32" y="8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3" y="10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1" y="37"/>
                  </a:cxn>
                  <a:cxn ang="0">
                    <a:pos x="14" y="42"/>
                  </a:cxn>
                  <a:cxn ang="0">
                    <a:pos x="17" y="45"/>
                  </a:cxn>
                  <a:cxn ang="0">
                    <a:pos x="21" y="46"/>
                  </a:cxn>
                  <a:cxn ang="0">
                    <a:pos x="27" y="47"/>
                  </a:cxn>
                  <a:cxn ang="0">
                    <a:pos x="32" y="46"/>
                  </a:cxn>
                  <a:cxn ang="0">
                    <a:pos x="38" y="43"/>
                  </a:cxn>
                  <a:cxn ang="0">
                    <a:pos x="42" y="37"/>
                  </a:cxn>
                  <a:cxn ang="0">
                    <a:pos x="45" y="39"/>
                  </a:cxn>
                  <a:cxn ang="0">
                    <a:pos x="41" y="45"/>
                  </a:cxn>
                  <a:cxn ang="0">
                    <a:pos x="37" y="49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5" h="52"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12"/>
                    </a:lnTo>
                    <a:lnTo>
                      <a:pt x="44" y="18"/>
                    </a:lnTo>
                    <a:lnTo>
                      <a:pt x="42" y="19"/>
                    </a:lnTo>
                    <a:lnTo>
                      <a:pt x="39" y="20"/>
                    </a:lnTo>
                    <a:lnTo>
                      <a:pt x="37" y="19"/>
                    </a:lnTo>
                    <a:lnTo>
                      <a:pt x="35" y="18"/>
                    </a:lnTo>
                    <a:lnTo>
                      <a:pt x="34" y="15"/>
                    </a:lnTo>
                    <a:lnTo>
                      <a:pt x="34" y="9"/>
                    </a:lnTo>
                    <a:lnTo>
                      <a:pt x="32" y="8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3" y="10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1" y="37"/>
                    </a:lnTo>
                    <a:lnTo>
                      <a:pt x="14" y="42"/>
                    </a:lnTo>
                    <a:lnTo>
                      <a:pt x="17" y="45"/>
                    </a:lnTo>
                    <a:lnTo>
                      <a:pt x="21" y="46"/>
                    </a:lnTo>
                    <a:lnTo>
                      <a:pt x="27" y="47"/>
                    </a:lnTo>
                    <a:lnTo>
                      <a:pt x="32" y="46"/>
                    </a:lnTo>
                    <a:lnTo>
                      <a:pt x="38" y="43"/>
                    </a:lnTo>
                    <a:lnTo>
                      <a:pt x="42" y="37"/>
                    </a:lnTo>
                    <a:lnTo>
                      <a:pt x="45" y="39"/>
                    </a:lnTo>
                    <a:lnTo>
                      <a:pt x="41" y="45"/>
                    </a:lnTo>
                    <a:lnTo>
                      <a:pt x="37" y="49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04" name="Freeform 1240"/>
              <p:cNvSpPr>
                <a:spLocks/>
              </p:cNvSpPr>
              <p:nvPr/>
            </p:nvSpPr>
            <p:spPr bwMode="auto">
              <a:xfrm>
                <a:off x="1784" y="1393"/>
                <a:ext cx="44" cy="50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39" y="0"/>
                  </a:cxn>
                  <a:cxn ang="0">
                    <a:pos x="42" y="2"/>
                  </a:cxn>
                  <a:cxn ang="0">
                    <a:pos x="43" y="3"/>
                  </a:cxn>
                  <a:cxn ang="0">
                    <a:pos x="44" y="6"/>
                  </a:cxn>
                  <a:cxn ang="0">
                    <a:pos x="43" y="9"/>
                  </a:cxn>
                  <a:cxn ang="0">
                    <a:pos x="42" y="10"/>
                  </a:cxn>
                  <a:cxn ang="0">
                    <a:pos x="39" y="12"/>
                  </a:cxn>
                  <a:cxn ang="0">
                    <a:pos x="36" y="12"/>
                  </a:cxn>
                  <a:cxn ang="0">
                    <a:pos x="30" y="9"/>
                  </a:cxn>
                  <a:cxn ang="0">
                    <a:pos x="26" y="9"/>
                  </a:cxn>
                  <a:cxn ang="0">
                    <a:pos x="23" y="10"/>
                  </a:cxn>
                  <a:cxn ang="0">
                    <a:pos x="20" y="13"/>
                  </a:cxn>
                  <a:cxn ang="0">
                    <a:pos x="20" y="42"/>
                  </a:cxn>
                  <a:cxn ang="0">
                    <a:pos x="22" y="45"/>
                  </a:cxn>
                  <a:cxn ang="0">
                    <a:pos x="23" y="46"/>
                  </a:cxn>
                  <a:cxn ang="0">
                    <a:pos x="26" y="47"/>
                  </a:cxn>
                  <a:cxn ang="0">
                    <a:pos x="29" y="47"/>
                  </a:cxn>
                  <a:cxn ang="0">
                    <a:pos x="29" y="50"/>
                  </a:cxn>
                  <a:cxn ang="0">
                    <a:pos x="2" y="50"/>
                  </a:cxn>
                  <a:cxn ang="0">
                    <a:pos x="2" y="47"/>
                  </a:cxn>
                  <a:cxn ang="0">
                    <a:pos x="3" y="47"/>
                  </a:cxn>
                  <a:cxn ang="0">
                    <a:pos x="9" y="45"/>
                  </a:cxn>
                  <a:cxn ang="0">
                    <a:pos x="10" y="42"/>
                  </a:cxn>
                  <a:cxn ang="0">
                    <a:pos x="10" y="12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2"/>
                  </a:cxn>
                  <a:cxn ang="0">
                    <a:pos x="20" y="2"/>
                  </a:cxn>
                  <a:cxn ang="0">
                    <a:pos x="20" y="9"/>
                  </a:cxn>
                  <a:cxn ang="0">
                    <a:pos x="22" y="8"/>
                  </a:cxn>
                  <a:cxn ang="0">
                    <a:pos x="27" y="3"/>
                  </a:cxn>
                  <a:cxn ang="0">
                    <a:pos x="32" y="2"/>
                  </a:cxn>
                  <a:cxn ang="0">
                    <a:pos x="37" y="0"/>
                  </a:cxn>
                </a:cxnLst>
                <a:rect l="0" t="0" r="r" b="b"/>
                <a:pathLst>
                  <a:path w="44" h="50">
                    <a:moveTo>
                      <a:pt x="37" y="0"/>
                    </a:moveTo>
                    <a:lnTo>
                      <a:pt x="39" y="0"/>
                    </a:lnTo>
                    <a:lnTo>
                      <a:pt x="42" y="2"/>
                    </a:lnTo>
                    <a:lnTo>
                      <a:pt x="43" y="3"/>
                    </a:lnTo>
                    <a:lnTo>
                      <a:pt x="44" y="6"/>
                    </a:lnTo>
                    <a:lnTo>
                      <a:pt x="43" y="9"/>
                    </a:lnTo>
                    <a:lnTo>
                      <a:pt x="42" y="10"/>
                    </a:lnTo>
                    <a:lnTo>
                      <a:pt x="39" y="12"/>
                    </a:lnTo>
                    <a:lnTo>
                      <a:pt x="36" y="12"/>
                    </a:lnTo>
                    <a:lnTo>
                      <a:pt x="30" y="9"/>
                    </a:lnTo>
                    <a:lnTo>
                      <a:pt x="26" y="9"/>
                    </a:lnTo>
                    <a:lnTo>
                      <a:pt x="23" y="10"/>
                    </a:lnTo>
                    <a:lnTo>
                      <a:pt x="20" y="13"/>
                    </a:lnTo>
                    <a:lnTo>
                      <a:pt x="20" y="42"/>
                    </a:lnTo>
                    <a:lnTo>
                      <a:pt x="22" y="45"/>
                    </a:lnTo>
                    <a:lnTo>
                      <a:pt x="23" y="46"/>
                    </a:lnTo>
                    <a:lnTo>
                      <a:pt x="26" y="47"/>
                    </a:lnTo>
                    <a:lnTo>
                      <a:pt x="29" y="47"/>
                    </a:lnTo>
                    <a:lnTo>
                      <a:pt x="29" y="50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9" y="45"/>
                    </a:lnTo>
                    <a:lnTo>
                      <a:pt x="10" y="42"/>
                    </a:lnTo>
                    <a:lnTo>
                      <a:pt x="10" y="12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0" y="9"/>
                    </a:lnTo>
                    <a:lnTo>
                      <a:pt x="22" y="8"/>
                    </a:lnTo>
                    <a:lnTo>
                      <a:pt x="27" y="3"/>
                    </a:lnTo>
                    <a:lnTo>
                      <a:pt x="32" y="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05" name="Freeform 1241"/>
              <p:cNvSpPr>
                <a:spLocks noEditPoints="1"/>
              </p:cNvSpPr>
              <p:nvPr/>
            </p:nvSpPr>
            <p:spPr bwMode="auto">
              <a:xfrm>
                <a:off x="1828" y="1378"/>
                <a:ext cx="27" cy="65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6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4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6" y="17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8"/>
                  </a:cxn>
                  <a:cxn ang="0">
                    <a:pos x="17" y="11"/>
                  </a:cxn>
                  <a:cxn ang="0">
                    <a:pos x="12" y="11"/>
                  </a:cxn>
                  <a:cxn ang="0">
                    <a:pos x="9" y="8"/>
                  </a:cxn>
                  <a:cxn ang="0">
                    <a:pos x="9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65">
                    <a:moveTo>
                      <a:pt x="16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4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6" y="17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8"/>
                    </a:lnTo>
                    <a:lnTo>
                      <a:pt x="17" y="11"/>
                    </a:lnTo>
                    <a:lnTo>
                      <a:pt x="12" y="11"/>
                    </a:lnTo>
                    <a:lnTo>
                      <a:pt x="9" y="8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06" name="Freeform 1242"/>
              <p:cNvSpPr>
                <a:spLocks noEditPoints="1"/>
              </p:cNvSpPr>
              <p:nvPr/>
            </p:nvSpPr>
            <p:spPr bwMode="auto">
              <a:xfrm>
                <a:off x="1860" y="1393"/>
                <a:ext cx="55" cy="7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7" y="13"/>
                  </a:cxn>
                  <a:cxn ang="0">
                    <a:pos x="17" y="42"/>
                  </a:cxn>
                  <a:cxn ang="0">
                    <a:pos x="21" y="45"/>
                  </a:cxn>
                  <a:cxn ang="0">
                    <a:pos x="25" y="46"/>
                  </a:cxn>
                  <a:cxn ang="0">
                    <a:pos x="35" y="46"/>
                  </a:cxn>
                  <a:cxn ang="0">
                    <a:pos x="39" y="43"/>
                  </a:cxn>
                  <a:cxn ang="0">
                    <a:pos x="42" y="40"/>
                  </a:cxn>
                  <a:cxn ang="0">
                    <a:pos x="45" y="32"/>
                  </a:cxn>
                  <a:cxn ang="0">
                    <a:pos x="45" y="22"/>
                  </a:cxn>
                  <a:cxn ang="0">
                    <a:pos x="44" y="16"/>
                  </a:cxn>
                  <a:cxn ang="0">
                    <a:pos x="42" y="12"/>
                  </a:cxn>
                  <a:cxn ang="0">
                    <a:pos x="39" y="8"/>
                  </a:cxn>
                  <a:cxn ang="0">
                    <a:pos x="31" y="5"/>
                  </a:cxn>
                  <a:cxn ang="0">
                    <a:pos x="34" y="0"/>
                  </a:cxn>
                  <a:cxn ang="0">
                    <a:pos x="45" y="3"/>
                  </a:cxn>
                  <a:cxn ang="0">
                    <a:pos x="52" y="13"/>
                  </a:cxn>
                  <a:cxn ang="0">
                    <a:pos x="55" y="26"/>
                  </a:cxn>
                  <a:cxn ang="0">
                    <a:pos x="55" y="32"/>
                  </a:cxn>
                  <a:cxn ang="0">
                    <a:pos x="54" y="37"/>
                  </a:cxn>
                  <a:cxn ang="0">
                    <a:pos x="49" y="43"/>
                  </a:cxn>
                  <a:cxn ang="0">
                    <a:pos x="45" y="47"/>
                  </a:cxn>
                  <a:cxn ang="0">
                    <a:pos x="39" y="50"/>
                  </a:cxn>
                  <a:cxn ang="0">
                    <a:pos x="34" y="52"/>
                  </a:cxn>
                  <a:cxn ang="0">
                    <a:pos x="22" y="49"/>
                  </a:cxn>
                  <a:cxn ang="0">
                    <a:pos x="17" y="46"/>
                  </a:cxn>
                  <a:cxn ang="0">
                    <a:pos x="17" y="62"/>
                  </a:cxn>
                  <a:cxn ang="0">
                    <a:pos x="19" y="67"/>
                  </a:cxn>
                  <a:cxn ang="0">
                    <a:pos x="21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1" y="70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7" y="2"/>
                  </a:cxn>
                  <a:cxn ang="0">
                    <a:pos x="17" y="8"/>
                  </a:cxn>
                  <a:cxn ang="0">
                    <a:pos x="22" y="3"/>
                  </a:cxn>
                  <a:cxn ang="0">
                    <a:pos x="34" y="0"/>
                  </a:cxn>
                </a:cxnLst>
                <a:rect l="0" t="0" r="r" b="b"/>
                <a:pathLst>
                  <a:path w="55" h="73">
                    <a:moveTo>
                      <a:pt x="31" y="5"/>
                    </a:moveTo>
                    <a:lnTo>
                      <a:pt x="27" y="6"/>
                    </a:lnTo>
                    <a:lnTo>
                      <a:pt x="21" y="9"/>
                    </a:lnTo>
                    <a:lnTo>
                      <a:pt x="17" y="13"/>
                    </a:lnTo>
                    <a:lnTo>
                      <a:pt x="17" y="42"/>
                    </a:lnTo>
                    <a:lnTo>
                      <a:pt x="21" y="45"/>
                    </a:lnTo>
                    <a:lnTo>
                      <a:pt x="25" y="46"/>
                    </a:lnTo>
                    <a:lnTo>
                      <a:pt x="35" y="46"/>
                    </a:lnTo>
                    <a:lnTo>
                      <a:pt x="39" y="43"/>
                    </a:lnTo>
                    <a:lnTo>
                      <a:pt x="42" y="40"/>
                    </a:lnTo>
                    <a:lnTo>
                      <a:pt x="45" y="32"/>
                    </a:lnTo>
                    <a:lnTo>
                      <a:pt x="45" y="22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39" y="8"/>
                    </a:lnTo>
                    <a:lnTo>
                      <a:pt x="31" y="5"/>
                    </a:lnTo>
                    <a:close/>
                    <a:moveTo>
                      <a:pt x="34" y="0"/>
                    </a:moveTo>
                    <a:lnTo>
                      <a:pt x="45" y="3"/>
                    </a:lnTo>
                    <a:lnTo>
                      <a:pt x="52" y="13"/>
                    </a:lnTo>
                    <a:lnTo>
                      <a:pt x="55" y="26"/>
                    </a:lnTo>
                    <a:lnTo>
                      <a:pt x="55" y="32"/>
                    </a:lnTo>
                    <a:lnTo>
                      <a:pt x="54" y="37"/>
                    </a:lnTo>
                    <a:lnTo>
                      <a:pt x="49" y="43"/>
                    </a:lnTo>
                    <a:lnTo>
                      <a:pt x="45" y="47"/>
                    </a:lnTo>
                    <a:lnTo>
                      <a:pt x="39" y="50"/>
                    </a:lnTo>
                    <a:lnTo>
                      <a:pt x="34" y="52"/>
                    </a:lnTo>
                    <a:lnTo>
                      <a:pt x="22" y="49"/>
                    </a:lnTo>
                    <a:lnTo>
                      <a:pt x="17" y="46"/>
                    </a:lnTo>
                    <a:lnTo>
                      <a:pt x="17" y="62"/>
                    </a:lnTo>
                    <a:lnTo>
                      <a:pt x="19" y="67"/>
                    </a:lnTo>
                    <a:lnTo>
                      <a:pt x="21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7" y="2"/>
                    </a:lnTo>
                    <a:lnTo>
                      <a:pt x="17" y="8"/>
                    </a:lnTo>
                    <a:lnTo>
                      <a:pt x="22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07" name="Freeform 1243"/>
              <p:cNvSpPr>
                <a:spLocks/>
              </p:cNvSpPr>
              <p:nvPr/>
            </p:nvSpPr>
            <p:spPr bwMode="auto">
              <a:xfrm>
                <a:off x="1922" y="1376"/>
                <a:ext cx="37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9"/>
                  </a:cxn>
                  <a:cxn ang="0">
                    <a:pos x="31" y="19"/>
                  </a:cxn>
                  <a:cxn ang="0">
                    <a:pos x="31" y="22"/>
                  </a:cxn>
                  <a:cxn ang="0">
                    <a:pos x="17" y="22"/>
                  </a:cxn>
                  <a:cxn ang="0">
                    <a:pos x="17" y="50"/>
                  </a:cxn>
                  <a:cxn ang="0">
                    <a:pos x="19" y="57"/>
                  </a:cxn>
                  <a:cxn ang="0">
                    <a:pos x="21" y="63"/>
                  </a:cxn>
                  <a:cxn ang="0">
                    <a:pos x="26" y="64"/>
                  </a:cxn>
                  <a:cxn ang="0">
                    <a:pos x="31" y="62"/>
                  </a:cxn>
                  <a:cxn ang="0">
                    <a:pos x="34" y="59"/>
                  </a:cxn>
                  <a:cxn ang="0">
                    <a:pos x="37" y="62"/>
                  </a:cxn>
                  <a:cxn ang="0">
                    <a:pos x="28" y="67"/>
                  </a:cxn>
                  <a:cxn ang="0">
                    <a:pos x="23" y="69"/>
                  </a:cxn>
                  <a:cxn ang="0">
                    <a:pos x="17" y="67"/>
                  </a:cxn>
                  <a:cxn ang="0">
                    <a:pos x="13" y="66"/>
                  </a:cxn>
                  <a:cxn ang="0">
                    <a:pos x="10" y="63"/>
                  </a:cxn>
                  <a:cxn ang="0">
                    <a:pos x="9" y="60"/>
                  </a:cxn>
                  <a:cxn ang="0">
                    <a:pos x="9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4" y="17"/>
                  </a:cxn>
                  <a:cxn ang="0">
                    <a:pos x="9" y="15"/>
                  </a:cxn>
                  <a:cxn ang="0">
                    <a:pos x="11" y="12"/>
                  </a:cxn>
                  <a:cxn ang="0">
                    <a:pos x="14" y="0"/>
                  </a:cxn>
                </a:cxnLst>
                <a:rect l="0" t="0" r="r" b="b"/>
                <a:pathLst>
                  <a:path w="37" h="69">
                    <a:moveTo>
                      <a:pt x="14" y="0"/>
                    </a:moveTo>
                    <a:lnTo>
                      <a:pt x="17" y="0"/>
                    </a:lnTo>
                    <a:lnTo>
                      <a:pt x="17" y="19"/>
                    </a:lnTo>
                    <a:lnTo>
                      <a:pt x="31" y="19"/>
                    </a:lnTo>
                    <a:lnTo>
                      <a:pt x="31" y="22"/>
                    </a:lnTo>
                    <a:lnTo>
                      <a:pt x="17" y="22"/>
                    </a:lnTo>
                    <a:lnTo>
                      <a:pt x="17" y="50"/>
                    </a:lnTo>
                    <a:lnTo>
                      <a:pt x="19" y="57"/>
                    </a:lnTo>
                    <a:lnTo>
                      <a:pt x="21" y="63"/>
                    </a:lnTo>
                    <a:lnTo>
                      <a:pt x="26" y="64"/>
                    </a:lnTo>
                    <a:lnTo>
                      <a:pt x="31" y="62"/>
                    </a:lnTo>
                    <a:lnTo>
                      <a:pt x="34" y="59"/>
                    </a:lnTo>
                    <a:lnTo>
                      <a:pt x="37" y="62"/>
                    </a:lnTo>
                    <a:lnTo>
                      <a:pt x="28" y="67"/>
                    </a:lnTo>
                    <a:lnTo>
                      <a:pt x="23" y="69"/>
                    </a:lnTo>
                    <a:lnTo>
                      <a:pt x="17" y="67"/>
                    </a:lnTo>
                    <a:lnTo>
                      <a:pt x="13" y="66"/>
                    </a:lnTo>
                    <a:lnTo>
                      <a:pt x="10" y="63"/>
                    </a:lnTo>
                    <a:lnTo>
                      <a:pt x="9" y="60"/>
                    </a:lnTo>
                    <a:lnTo>
                      <a:pt x="9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9" y="15"/>
                    </a:lnTo>
                    <a:lnTo>
                      <a:pt x="11" y="1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508" name="Picture 1244"/>
              <p:cNvPicPr>
                <a:picLocks noChangeAspect="1" noChangeArrowheads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 bwMode="auto">
              <a:xfrm>
                <a:off x="2748" y="1348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509" name="Picture 1245"/>
              <p:cNvPicPr>
                <a:picLocks noChangeAspect="1" noChangeArrowheads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 bwMode="auto">
              <a:xfrm>
                <a:off x="2748" y="1348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510" name="Freeform 1246"/>
              <p:cNvSpPr>
                <a:spLocks noEditPoints="1"/>
              </p:cNvSpPr>
              <p:nvPr/>
            </p:nvSpPr>
            <p:spPr bwMode="auto">
              <a:xfrm>
                <a:off x="2829" y="1375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60"/>
                  </a:cxn>
                  <a:cxn ang="0">
                    <a:pos x="68" y="61"/>
                  </a:cxn>
                  <a:cxn ang="0">
                    <a:pos x="71" y="63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3"/>
                  </a:cxn>
                  <a:cxn ang="0">
                    <a:pos x="55" y="55"/>
                  </a:cxn>
                  <a:cxn ang="0">
                    <a:pos x="49" y="43"/>
                  </a:cxn>
                  <a:cxn ang="0">
                    <a:pos x="24" y="43"/>
                  </a:cxn>
                  <a:cxn ang="0">
                    <a:pos x="21" y="48"/>
                  </a:cxn>
                  <a:cxn ang="0">
                    <a:pos x="20" y="53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3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3"/>
                  </a:cxn>
                  <a:cxn ang="0">
                    <a:pos x="17" y="43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6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60"/>
                    </a:lnTo>
                    <a:lnTo>
                      <a:pt x="68" y="61"/>
                    </a:lnTo>
                    <a:lnTo>
                      <a:pt x="71" y="63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3"/>
                    </a:lnTo>
                    <a:lnTo>
                      <a:pt x="55" y="55"/>
                    </a:lnTo>
                    <a:lnTo>
                      <a:pt x="49" y="43"/>
                    </a:lnTo>
                    <a:lnTo>
                      <a:pt x="24" y="43"/>
                    </a:lnTo>
                    <a:lnTo>
                      <a:pt x="21" y="48"/>
                    </a:lnTo>
                    <a:lnTo>
                      <a:pt x="20" y="53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3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3"/>
                    </a:lnTo>
                    <a:lnTo>
                      <a:pt x="17" y="43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6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11" name="Freeform 1247"/>
              <p:cNvSpPr>
                <a:spLocks noEditPoints="1"/>
              </p:cNvSpPr>
              <p:nvPr/>
            </p:nvSpPr>
            <p:spPr bwMode="auto">
              <a:xfrm>
                <a:off x="2908" y="1395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5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5"/>
                  </a:cxn>
                  <a:cxn ang="0">
                    <a:pos x="33" y="43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5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5"/>
                    </a:lnTo>
                    <a:lnTo>
                      <a:pt x="33" y="43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12" name="Freeform 1248"/>
              <p:cNvSpPr>
                <a:spLocks/>
              </p:cNvSpPr>
              <p:nvPr/>
            </p:nvSpPr>
            <p:spPr bwMode="auto">
              <a:xfrm>
                <a:off x="2962" y="1395"/>
                <a:ext cx="53" cy="7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3" y="70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7"/>
                  </a:cxn>
                  <a:cxn ang="0">
                    <a:pos x="24" y="33"/>
                  </a:cxn>
                  <a:cxn ang="0">
                    <a:pos x="12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70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3" y="70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24" y="33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13" name="Freeform 1249"/>
              <p:cNvSpPr>
                <a:spLocks/>
              </p:cNvSpPr>
              <p:nvPr/>
            </p:nvSpPr>
            <p:spPr bwMode="auto">
              <a:xfrm>
                <a:off x="3022" y="1395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1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6"/>
                  </a:cxn>
                  <a:cxn ang="0">
                    <a:pos x="13" y="18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3"/>
                  </a:cxn>
                  <a:cxn ang="0">
                    <a:pos x="39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3" y="28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3"/>
                  </a:cxn>
                  <a:cxn ang="0">
                    <a:pos x="3" y="8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3"/>
                    </a:lnTo>
                    <a:lnTo>
                      <a:pt x="39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3" y="28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3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14" name="Freeform 1250"/>
              <p:cNvSpPr>
                <a:spLocks noEditPoints="1"/>
              </p:cNvSpPr>
              <p:nvPr/>
            </p:nvSpPr>
            <p:spPr bwMode="auto">
              <a:xfrm>
                <a:off x="3069" y="1369"/>
                <a:ext cx="27" cy="76"/>
              </a:xfrm>
              <a:custGeom>
                <a:avLst/>
                <a:gdLst/>
                <a:ahLst/>
                <a:cxnLst>
                  <a:cxn ang="0">
                    <a:pos x="12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8" y="70"/>
                  </a:cxn>
                  <a:cxn ang="0">
                    <a:pos x="24" y="70"/>
                  </a:cxn>
                  <a:cxn ang="0">
                    <a:pos x="27" y="69"/>
                  </a:cxn>
                  <a:cxn ang="0">
                    <a:pos x="27" y="73"/>
                  </a:cxn>
                  <a:cxn ang="0">
                    <a:pos x="22" y="76"/>
                  </a:cxn>
                  <a:cxn ang="0">
                    <a:pos x="19" y="76"/>
                  </a:cxn>
                  <a:cxn ang="0">
                    <a:pos x="14" y="74"/>
                  </a:cxn>
                  <a:cxn ang="0">
                    <a:pos x="11" y="73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9"/>
                  </a:cxn>
                  <a:cxn ang="0">
                    <a:pos x="12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2"/>
                  </a:cxn>
                  <a:cxn ang="0">
                    <a:pos x="19" y="5"/>
                  </a:cxn>
                  <a:cxn ang="0">
                    <a:pos x="18" y="6"/>
                  </a:cxn>
                  <a:cxn ang="0">
                    <a:pos x="17" y="9"/>
                  </a:cxn>
                  <a:cxn ang="0">
                    <a:pos x="12" y="19"/>
                  </a:cxn>
                  <a:cxn ang="0">
                    <a:pos x="10" y="19"/>
                  </a:cxn>
                  <a:cxn ang="0">
                    <a:pos x="10" y="12"/>
                  </a:cxn>
                  <a:cxn ang="0">
                    <a:pos x="11" y="7"/>
                  </a:cxn>
                  <a:cxn ang="0">
                    <a:pos x="11" y="5"/>
                  </a:cxn>
                  <a:cxn ang="0">
                    <a:pos x="12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76">
                    <a:moveTo>
                      <a:pt x="12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8" y="70"/>
                    </a:lnTo>
                    <a:lnTo>
                      <a:pt x="24" y="70"/>
                    </a:lnTo>
                    <a:lnTo>
                      <a:pt x="27" y="69"/>
                    </a:lnTo>
                    <a:lnTo>
                      <a:pt x="27" y="73"/>
                    </a:lnTo>
                    <a:lnTo>
                      <a:pt x="22" y="76"/>
                    </a:lnTo>
                    <a:lnTo>
                      <a:pt x="19" y="76"/>
                    </a:lnTo>
                    <a:lnTo>
                      <a:pt x="14" y="74"/>
                    </a:lnTo>
                    <a:lnTo>
                      <a:pt x="11" y="73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12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12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15" name="Freeform 1251"/>
              <p:cNvSpPr>
                <a:spLocks noEditPoints="1"/>
              </p:cNvSpPr>
              <p:nvPr/>
            </p:nvSpPr>
            <p:spPr bwMode="auto">
              <a:xfrm>
                <a:off x="3101" y="1393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8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5"/>
                  </a:cxn>
                  <a:cxn ang="0">
                    <a:pos x="24" y="47"/>
                  </a:cxn>
                  <a:cxn ang="0">
                    <a:pos x="33" y="45"/>
                  </a:cxn>
                  <a:cxn ang="0">
                    <a:pos x="36" y="42"/>
                  </a:cxn>
                  <a:cxn ang="0">
                    <a:pos x="37" y="37"/>
                  </a:cxn>
                  <a:cxn ang="0">
                    <a:pos x="39" y="32"/>
                  </a:cxn>
                  <a:cxn ang="0">
                    <a:pos x="39" y="20"/>
                  </a:cxn>
                  <a:cxn ang="0">
                    <a:pos x="36" y="12"/>
                  </a:cxn>
                  <a:cxn ang="0">
                    <a:pos x="33" y="8"/>
                  </a:cxn>
                  <a:cxn ang="0">
                    <a:pos x="24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8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6" y="8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5"/>
                    </a:lnTo>
                    <a:lnTo>
                      <a:pt x="24" y="47"/>
                    </a:lnTo>
                    <a:lnTo>
                      <a:pt x="33" y="45"/>
                    </a:lnTo>
                    <a:lnTo>
                      <a:pt x="36" y="42"/>
                    </a:lnTo>
                    <a:lnTo>
                      <a:pt x="37" y="37"/>
                    </a:lnTo>
                    <a:lnTo>
                      <a:pt x="39" y="32"/>
                    </a:lnTo>
                    <a:lnTo>
                      <a:pt x="39" y="20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24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8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16" name="Freeform 1252"/>
              <p:cNvSpPr>
                <a:spLocks noEditPoints="1"/>
              </p:cNvSpPr>
              <p:nvPr/>
            </p:nvSpPr>
            <p:spPr bwMode="auto">
              <a:xfrm>
                <a:off x="3188" y="1369"/>
                <a:ext cx="52" cy="96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7" y="26"/>
                  </a:cxn>
                  <a:cxn ang="0">
                    <a:pos x="17" y="34"/>
                  </a:cxn>
                  <a:cxn ang="0">
                    <a:pos x="24" y="30"/>
                  </a:cxn>
                  <a:cxn ang="0">
                    <a:pos x="30" y="27"/>
                  </a:cxn>
                  <a:cxn ang="0">
                    <a:pos x="37" y="26"/>
                  </a:cxn>
                  <a:cxn ang="0">
                    <a:pos x="41" y="26"/>
                  </a:cxn>
                  <a:cxn ang="0">
                    <a:pos x="45" y="27"/>
                  </a:cxn>
                  <a:cxn ang="0">
                    <a:pos x="51" y="33"/>
                  </a:cxn>
                  <a:cxn ang="0">
                    <a:pos x="52" y="37"/>
                  </a:cxn>
                  <a:cxn ang="0">
                    <a:pos x="52" y="96"/>
                  </a:cxn>
                  <a:cxn ang="0">
                    <a:pos x="44" y="96"/>
                  </a:cxn>
                  <a:cxn ang="0">
                    <a:pos x="44" y="39"/>
                  </a:cxn>
                  <a:cxn ang="0">
                    <a:pos x="41" y="34"/>
                  </a:cxn>
                  <a:cxn ang="0">
                    <a:pos x="38" y="33"/>
                  </a:cxn>
                  <a:cxn ang="0">
                    <a:pos x="34" y="32"/>
                  </a:cxn>
                  <a:cxn ang="0">
                    <a:pos x="28" y="33"/>
                  </a:cxn>
                  <a:cxn ang="0">
                    <a:pos x="22" y="36"/>
                  </a:cxn>
                  <a:cxn ang="0">
                    <a:pos x="17" y="40"/>
                  </a:cxn>
                  <a:cxn ang="0">
                    <a:pos x="17" y="66"/>
                  </a:cxn>
                  <a:cxn ang="0">
                    <a:pos x="18" y="69"/>
                  </a:cxn>
                  <a:cxn ang="0">
                    <a:pos x="18" y="70"/>
                  </a:cxn>
                  <a:cxn ang="0">
                    <a:pos x="25" y="70"/>
                  </a:cxn>
                  <a:cxn ang="0">
                    <a:pos x="25" y="74"/>
                  </a:cxn>
                  <a:cxn ang="0">
                    <a:pos x="0" y="74"/>
                  </a:cxn>
                  <a:cxn ang="0">
                    <a:pos x="0" y="70"/>
                  </a:cxn>
                  <a:cxn ang="0">
                    <a:pos x="4" y="70"/>
                  </a:cxn>
                  <a:cxn ang="0">
                    <a:pos x="7" y="69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9"/>
                  </a:cxn>
                  <a:cxn ang="0">
                    <a:pos x="13" y="26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7" y="2"/>
                  </a:cxn>
                  <a:cxn ang="0">
                    <a:pos x="37" y="5"/>
                  </a:cxn>
                  <a:cxn ang="0">
                    <a:pos x="35" y="6"/>
                  </a:cxn>
                  <a:cxn ang="0">
                    <a:pos x="34" y="9"/>
                  </a:cxn>
                  <a:cxn ang="0">
                    <a:pos x="30" y="19"/>
                  </a:cxn>
                  <a:cxn ang="0">
                    <a:pos x="27" y="19"/>
                  </a:cxn>
                  <a:cxn ang="0">
                    <a:pos x="27" y="5"/>
                  </a:cxn>
                  <a:cxn ang="0">
                    <a:pos x="28" y="2"/>
                  </a:cxn>
                  <a:cxn ang="0">
                    <a:pos x="30" y="0"/>
                  </a:cxn>
                </a:cxnLst>
                <a:rect l="0" t="0" r="r" b="b"/>
                <a:pathLst>
                  <a:path w="52" h="96">
                    <a:moveTo>
                      <a:pt x="13" y="26"/>
                    </a:moveTo>
                    <a:lnTo>
                      <a:pt x="17" y="26"/>
                    </a:lnTo>
                    <a:lnTo>
                      <a:pt x="17" y="34"/>
                    </a:lnTo>
                    <a:lnTo>
                      <a:pt x="24" y="30"/>
                    </a:lnTo>
                    <a:lnTo>
                      <a:pt x="30" y="27"/>
                    </a:lnTo>
                    <a:lnTo>
                      <a:pt x="37" y="26"/>
                    </a:lnTo>
                    <a:lnTo>
                      <a:pt x="41" y="26"/>
                    </a:lnTo>
                    <a:lnTo>
                      <a:pt x="45" y="27"/>
                    </a:lnTo>
                    <a:lnTo>
                      <a:pt x="51" y="33"/>
                    </a:lnTo>
                    <a:lnTo>
                      <a:pt x="52" y="37"/>
                    </a:lnTo>
                    <a:lnTo>
                      <a:pt x="52" y="96"/>
                    </a:lnTo>
                    <a:lnTo>
                      <a:pt x="44" y="96"/>
                    </a:lnTo>
                    <a:lnTo>
                      <a:pt x="44" y="39"/>
                    </a:lnTo>
                    <a:lnTo>
                      <a:pt x="41" y="34"/>
                    </a:lnTo>
                    <a:lnTo>
                      <a:pt x="38" y="33"/>
                    </a:lnTo>
                    <a:lnTo>
                      <a:pt x="34" y="32"/>
                    </a:lnTo>
                    <a:lnTo>
                      <a:pt x="28" y="33"/>
                    </a:lnTo>
                    <a:lnTo>
                      <a:pt x="22" y="36"/>
                    </a:lnTo>
                    <a:lnTo>
                      <a:pt x="17" y="40"/>
                    </a:lnTo>
                    <a:lnTo>
                      <a:pt x="17" y="66"/>
                    </a:lnTo>
                    <a:lnTo>
                      <a:pt x="18" y="69"/>
                    </a:lnTo>
                    <a:lnTo>
                      <a:pt x="18" y="70"/>
                    </a:lnTo>
                    <a:lnTo>
                      <a:pt x="25" y="70"/>
                    </a:lnTo>
                    <a:lnTo>
                      <a:pt x="25" y="74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4" y="70"/>
                    </a:lnTo>
                    <a:lnTo>
                      <a:pt x="7" y="69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13" y="26"/>
                    </a:lnTo>
                    <a:close/>
                    <a:moveTo>
                      <a:pt x="30" y="0"/>
                    </a:moveTo>
                    <a:lnTo>
                      <a:pt x="35" y="0"/>
                    </a:lnTo>
                    <a:lnTo>
                      <a:pt x="37" y="2"/>
                    </a:lnTo>
                    <a:lnTo>
                      <a:pt x="37" y="5"/>
                    </a:lnTo>
                    <a:lnTo>
                      <a:pt x="35" y="6"/>
                    </a:lnTo>
                    <a:lnTo>
                      <a:pt x="34" y="9"/>
                    </a:lnTo>
                    <a:lnTo>
                      <a:pt x="30" y="19"/>
                    </a:lnTo>
                    <a:lnTo>
                      <a:pt x="27" y="19"/>
                    </a:lnTo>
                    <a:lnTo>
                      <a:pt x="27" y="5"/>
                    </a:lnTo>
                    <a:lnTo>
                      <a:pt x="28" y="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17" name="Freeform 1253"/>
              <p:cNvSpPr>
                <a:spLocks/>
              </p:cNvSpPr>
              <p:nvPr/>
            </p:nvSpPr>
            <p:spPr bwMode="auto">
              <a:xfrm>
                <a:off x="3283" y="1395"/>
                <a:ext cx="59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5" y="11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2" y="6"/>
                  </a:cxn>
                  <a:cxn ang="0">
                    <a:pos x="32" y="1"/>
                  </a:cxn>
                  <a:cxn ang="0">
                    <a:pos x="58" y="1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0" y="7"/>
                  </a:cxn>
                  <a:cxn ang="0">
                    <a:pos x="45" y="10"/>
                  </a:cxn>
                  <a:cxn ang="0">
                    <a:pos x="31" y="20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4" y="43"/>
                  </a:cxn>
                  <a:cxn ang="0">
                    <a:pos x="55" y="44"/>
                  </a:cxn>
                  <a:cxn ang="0">
                    <a:pos x="59" y="44"/>
                  </a:cxn>
                  <a:cxn ang="0">
                    <a:pos x="59" y="48"/>
                  </a:cxn>
                  <a:cxn ang="0">
                    <a:pos x="45" y="48"/>
                  </a:cxn>
                  <a:cxn ang="0">
                    <a:pos x="25" y="24"/>
                  </a:cxn>
                  <a:cxn ang="0">
                    <a:pos x="17" y="31"/>
                  </a:cxn>
                  <a:cxn ang="0">
                    <a:pos x="17" y="40"/>
                  </a:cxn>
                  <a:cxn ang="0">
                    <a:pos x="18" y="43"/>
                  </a:cxn>
                  <a:cxn ang="0">
                    <a:pos x="21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7" y="43"/>
                  </a:cxn>
                  <a:cxn ang="0">
                    <a:pos x="8" y="41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14" y="0"/>
                  </a:cxn>
                </a:cxnLst>
                <a:rect l="0" t="0" r="r" b="b"/>
                <a:pathLst>
                  <a:path w="59" h="48">
                    <a:moveTo>
                      <a:pt x="14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5" y="11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2" y="6"/>
                    </a:lnTo>
                    <a:lnTo>
                      <a:pt x="32" y="1"/>
                    </a:lnTo>
                    <a:lnTo>
                      <a:pt x="58" y="1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31" y="20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4" y="43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48"/>
                    </a:lnTo>
                    <a:lnTo>
                      <a:pt x="45" y="48"/>
                    </a:lnTo>
                    <a:lnTo>
                      <a:pt x="25" y="24"/>
                    </a:lnTo>
                    <a:lnTo>
                      <a:pt x="17" y="31"/>
                    </a:lnTo>
                    <a:lnTo>
                      <a:pt x="17" y="40"/>
                    </a:lnTo>
                    <a:lnTo>
                      <a:pt x="18" y="43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8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18" name="Freeform 1254"/>
              <p:cNvSpPr>
                <a:spLocks/>
              </p:cNvSpPr>
              <p:nvPr/>
            </p:nvSpPr>
            <p:spPr bwMode="auto">
              <a:xfrm>
                <a:off x="3347" y="1395"/>
                <a:ext cx="42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4" y="0"/>
                  </a:cxn>
                  <a:cxn ang="0">
                    <a:pos x="29" y="1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1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2" y="7"/>
                  </a:cxn>
                  <a:cxn ang="0">
                    <a:pos x="11" y="8"/>
                  </a:cxn>
                  <a:cxn ang="0">
                    <a:pos x="10" y="13"/>
                  </a:cxn>
                  <a:cxn ang="0">
                    <a:pos x="12" y="18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0" y="25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3"/>
                  </a:cxn>
                  <a:cxn ang="0">
                    <a:pos x="39" y="34"/>
                  </a:cxn>
                  <a:cxn ang="0">
                    <a:pos x="42" y="37"/>
                  </a:cxn>
                  <a:cxn ang="0">
                    <a:pos x="38" y="43"/>
                  </a:cxn>
                  <a:cxn ang="0">
                    <a:pos x="32" y="47"/>
                  </a:cxn>
                  <a:cxn ang="0">
                    <a:pos x="27" y="48"/>
                  </a:cxn>
                  <a:cxn ang="0">
                    <a:pos x="20" y="50"/>
                  </a:cxn>
                  <a:cxn ang="0">
                    <a:pos x="14" y="50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8"/>
                  </a:cxn>
                  <a:cxn ang="0">
                    <a:pos x="7" y="25"/>
                  </a:cxn>
                  <a:cxn ang="0">
                    <a:pos x="12" y="23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6"/>
                  </a:cxn>
                  <a:cxn ang="0">
                    <a:pos x="1" y="8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5" y="0"/>
                  </a:cxn>
                </a:cxnLst>
                <a:rect l="0" t="0" r="r" b="b"/>
                <a:pathLst>
                  <a:path w="42" h="50">
                    <a:moveTo>
                      <a:pt x="15" y="0"/>
                    </a:moveTo>
                    <a:lnTo>
                      <a:pt x="24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0" y="13"/>
                    </a:lnTo>
                    <a:lnTo>
                      <a:pt x="12" y="18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0" y="25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3"/>
                    </a:lnTo>
                    <a:lnTo>
                      <a:pt x="39" y="34"/>
                    </a:lnTo>
                    <a:lnTo>
                      <a:pt x="42" y="37"/>
                    </a:lnTo>
                    <a:lnTo>
                      <a:pt x="38" y="43"/>
                    </a:lnTo>
                    <a:lnTo>
                      <a:pt x="32" y="47"/>
                    </a:lnTo>
                    <a:lnTo>
                      <a:pt x="27" y="48"/>
                    </a:lnTo>
                    <a:lnTo>
                      <a:pt x="20" y="50"/>
                    </a:lnTo>
                    <a:lnTo>
                      <a:pt x="14" y="50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7" y="25"/>
                    </a:lnTo>
                    <a:lnTo>
                      <a:pt x="12" y="23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6"/>
                    </a:lnTo>
                    <a:lnTo>
                      <a:pt x="1" y="8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19" name="Freeform 1255"/>
              <p:cNvSpPr>
                <a:spLocks noEditPoints="1"/>
              </p:cNvSpPr>
              <p:nvPr/>
            </p:nvSpPr>
            <p:spPr bwMode="auto">
              <a:xfrm>
                <a:off x="3394" y="1369"/>
                <a:ext cx="26" cy="76"/>
              </a:xfrm>
              <a:custGeom>
                <a:avLst/>
                <a:gdLst/>
                <a:ahLst/>
                <a:cxnLst>
                  <a:cxn ang="0">
                    <a:pos x="12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8" y="70"/>
                  </a:cxn>
                  <a:cxn ang="0">
                    <a:pos x="24" y="70"/>
                  </a:cxn>
                  <a:cxn ang="0">
                    <a:pos x="26" y="69"/>
                  </a:cxn>
                  <a:cxn ang="0">
                    <a:pos x="26" y="73"/>
                  </a:cxn>
                  <a:cxn ang="0">
                    <a:pos x="22" y="76"/>
                  </a:cxn>
                  <a:cxn ang="0">
                    <a:pos x="15" y="76"/>
                  </a:cxn>
                  <a:cxn ang="0">
                    <a:pos x="12" y="74"/>
                  </a:cxn>
                  <a:cxn ang="0">
                    <a:pos x="11" y="73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9"/>
                  </a:cxn>
                  <a:cxn ang="0">
                    <a:pos x="12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2"/>
                  </a:cxn>
                  <a:cxn ang="0">
                    <a:pos x="19" y="5"/>
                  </a:cxn>
                  <a:cxn ang="0">
                    <a:pos x="18" y="6"/>
                  </a:cxn>
                  <a:cxn ang="0">
                    <a:pos x="17" y="9"/>
                  </a:cxn>
                  <a:cxn ang="0">
                    <a:pos x="12" y="19"/>
                  </a:cxn>
                  <a:cxn ang="0">
                    <a:pos x="9" y="19"/>
                  </a:cxn>
                  <a:cxn ang="0">
                    <a:pos x="9" y="12"/>
                  </a:cxn>
                  <a:cxn ang="0">
                    <a:pos x="11" y="7"/>
                  </a:cxn>
                  <a:cxn ang="0">
                    <a:pos x="11" y="2"/>
                  </a:cxn>
                  <a:cxn ang="0">
                    <a:pos x="14" y="0"/>
                  </a:cxn>
                </a:cxnLst>
                <a:rect l="0" t="0" r="r" b="b"/>
                <a:pathLst>
                  <a:path w="26" h="76">
                    <a:moveTo>
                      <a:pt x="12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8" y="70"/>
                    </a:lnTo>
                    <a:lnTo>
                      <a:pt x="24" y="70"/>
                    </a:lnTo>
                    <a:lnTo>
                      <a:pt x="26" y="69"/>
                    </a:lnTo>
                    <a:lnTo>
                      <a:pt x="26" y="73"/>
                    </a:lnTo>
                    <a:lnTo>
                      <a:pt x="22" y="76"/>
                    </a:lnTo>
                    <a:lnTo>
                      <a:pt x="15" y="76"/>
                    </a:lnTo>
                    <a:lnTo>
                      <a:pt x="12" y="74"/>
                    </a:lnTo>
                    <a:lnTo>
                      <a:pt x="11" y="73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12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12" y="19"/>
                    </a:lnTo>
                    <a:lnTo>
                      <a:pt x="9" y="19"/>
                    </a:lnTo>
                    <a:lnTo>
                      <a:pt x="9" y="12"/>
                    </a:lnTo>
                    <a:lnTo>
                      <a:pt x="11" y="7"/>
                    </a:lnTo>
                    <a:lnTo>
                      <a:pt x="11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0" name="Freeform 1256"/>
              <p:cNvSpPr>
                <a:spLocks/>
              </p:cNvSpPr>
              <p:nvPr/>
            </p:nvSpPr>
            <p:spPr bwMode="auto">
              <a:xfrm>
                <a:off x="3423" y="1395"/>
                <a:ext cx="64" cy="7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7"/>
                  </a:cxn>
                  <a:cxn ang="0">
                    <a:pos x="20" y="41"/>
                  </a:cxn>
                  <a:cxn ang="0">
                    <a:pos x="29" y="44"/>
                  </a:cxn>
                  <a:cxn ang="0">
                    <a:pos x="34" y="43"/>
                  </a:cxn>
                  <a:cxn ang="0">
                    <a:pos x="40" y="40"/>
                  </a:cxn>
                  <a:cxn ang="0">
                    <a:pos x="47" y="35"/>
                  </a:cxn>
                  <a:cxn ang="0">
                    <a:pos x="47" y="8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56" y="0"/>
                  </a:cxn>
                  <a:cxn ang="0">
                    <a:pos x="56" y="40"/>
                  </a:cxn>
                  <a:cxn ang="0">
                    <a:pos x="57" y="43"/>
                  </a:cxn>
                  <a:cxn ang="0">
                    <a:pos x="60" y="44"/>
                  </a:cxn>
                  <a:cxn ang="0">
                    <a:pos x="64" y="44"/>
                  </a:cxn>
                  <a:cxn ang="0">
                    <a:pos x="64" y="48"/>
                  </a:cxn>
                  <a:cxn ang="0">
                    <a:pos x="47" y="50"/>
                  </a:cxn>
                  <a:cxn ang="0">
                    <a:pos x="47" y="40"/>
                  </a:cxn>
                  <a:cxn ang="0">
                    <a:pos x="40" y="45"/>
                  </a:cxn>
                  <a:cxn ang="0">
                    <a:pos x="33" y="48"/>
                  </a:cxn>
                  <a:cxn ang="0">
                    <a:pos x="26" y="50"/>
                  </a:cxn>
                  <a:cxn ang="0">
                    <a:pos x="17" y="47"/>
                  </a:cxn>
                  <a:cxn ang="0">
                    <a:pos x="17" y="70"/>
                  </a:cxn>
                  <a:cxn ang="0">
                    <a:pos x="10" y="70"/>
                  </a:cxn>
                  <a:cxn ang="0">
                    <a:pos x="10" y="8"/>
                  </a:cxn>
                  <a:cxn ang="0">
                    <a:pos x="9" y="7"/>
                  </a:cxn>
                  <a:cxn ang="0">
                    <a:pos x="6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64" h="70">
                    <a:moveTo>
                      <a:pt x="19" y="0"/>
                    </a:moveTo>
                    <a:lnTo>
                      <a:pt x="19" y="37"/>
                    </a:lnTo>
                    <a:lnTo>
                      <a:pt x="20" y="41"/>
                    </a:lnTo>
                    <a:lnTo>
                      <a:pt x="29" y="44"/>
                    </a:lnTo>
                    <a:lnTo>
                      <a:pt x="34" y="43"/>
                    </a:lnTo>
                    <a:lnTo>
                      <a:pt x="40" y="40"/>
                    </a:lnTo>
                    <a:lnTo>
                      <a:pt x="47" y="35"/>
                    </a:lnTo>
                    <a:lnTo>
                      <a:pt x="47" y="8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56" y="0"/>
                    </a:lnTo>
                    <a:lnTo>
                      <a:pt x="56" y="40"/>
                    </a:lnTo>
                    <a:lnTo>
                      <a:pt x="57" y="43"/>
                    </a:lnTo>
                    <a:lnTo>
                      <a:pt x="60" y="44"/>
                    </a:lnTo>
                    <a:lnTo>
                      <a:pt x="64" y="44"/>
                    </a:lnTo>
                    <a:lnTo>
                      <a:pt x="64" y="48"/>
                    </a:lnTo>
                    <a:lnTo>
                      <a:pt x="47" y="50"/>
                    </a:lnTo>
                    <a:lnTo>
                      <a:pt x="47" y="40"/>
                    </a:lnTo>
                    <a:lnTo>
                      <a:pt x="40" y="45"/>
                    </a:lnTo>
                    <a:lnTo>
                      <a:pt x="33" y="48"/>
                    </a:lnTo>
                    <a:lnTo>
                      <a:pt x="26" y="50"/>
                    </a:lnTo>
                    <a:lnTo>
                      <a:pt x="17" y="47"/>
                    </a:lnTo>
                    <a:lnTo>
                      <a:pt x="17" y="70"/>
                    </a:lnTo>
                    <a:lnTo>
                      <a:pt x="10" y="70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1" name="Freeform 1257"/>
              <p:cNvSpPr>
                <a:spLocks/>
              </p:cNvSpPr>
              <p:nvPr/>
            </p:nvSpPr>
            <p:spPr bwMode="auto">
              <a:xfrm>
                <a:off x="3494" y="1395"/>
                <a:ext cx="44" cy="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6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1"/>
                  </a:cxn>
                  <a:cxn ang="0">
                    <a:pos x="36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4" y="7"/>
                  </a:cxn>
                  <a:cxn ang="0">
                    <a:pos x="23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7"/>
                  </a:cxn>
                  <a:cxn ang="0">
                    <a:pos x="12" y="8"/>
                  </a:cxn>
                  <a:cxn ang="0">
                    <a:pos x="12" y="16"/>
                  </a:cxn>
                  <a:cxn ang="0">
                    <a:pos x="13" y="18"/>
                  </a:cxn>
                  <a:cxn ang="0">
                    <a:pos x="16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2" y="25"/>
                  </a:cxn>
                  <a:cxn ang="0">
                    <a:pos x="17" y="27"/>
                  </a:cxn>
                  <a:cxn ang="0">
                    <a:pos x="12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2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3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6" y="50"/>
                  </a:cxn>
                  <a:cxn ang="0">
                    <a:pos x="16" y="50"/>
                  </a:cxn>
                  <a:cxn ang="0">
                    <a:pos x="10" y="48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5" y="28"/>
                  </a:cxn>
                  <a:cxn ang="0">
                    <a:pos x="9" y="25"/>
                  </a:cxn>
                  <a:cxn ang="0">
                    <a:pos x="14" y="23"/>
                  </a:cxn>
                  <a:cxn ang="0">
                    <a:pos x="9" y="21"/>
                  </a:cxn>
                  <a:cxn ang="0">
                    <a:pos x="5" y="18"/>
                  </a:cxn>
                  <a:cxn ang="0">
                    <a:pos x="2" y="13"/>
                  </a:cxn>
                  <a:cxn ang="0">
                    <a:pos x="3" y="8"/>
                  </a:cxn>
                  <a:cxn ang="0">
                    <a:pos x="5" y="6"/>
                  </a:cxn>
                  <a:cxn ang="0">
                    <a:pos x="7" y="3"/>
                  </a:cxn>
                  <a:cxn ang="0">
                    <a:pos x="16" y="0"/>
                  </a:cxn>
                </a:cxnLst>
                <a:rect l="0" t="0" r="r" b="b"/>
                <a:pathLst>
                  <a:path w="44" h="50">
                    <a:moveTo>
                      <a:pt x="16" y="0"/>
                    </a:moveTo>
                    <a:lnTo>
                      <a:pt x="26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6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4" y="7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12" y="16"/>
                    </a:lnTo>
                    <a:lnTo>
                      <a:pt x="13" y="18"/>
                    </a:lnTo>
                    <a:lnTo>
                      <a:pt x="16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2" y="25"/>
                    </a:lnTo>
                    <a:lnTo>
                      <a:pt x="17" y="27"/>
                    </a:lnTo>
                    <a:lnTo>
                      <a:pt x="12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2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3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6" y="50"/>
                    </a:lnTo>
                    <a:lnTo>
                      <a:pt x="16" y="50"/>
                    </a:lnTo>
                    <a:lnTo>
                      <a:pt x="10" y="48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5" y="28"/>
                    </a:lnTo>
                    <a:lnTo>
                      <a:pt x="9" y="25"/>
                    </a:lnTo>
                    <a:lnTo>
                      <a:pt x="14" y="23"/>
                    </a:lnTo>
                    <a:lnTo>
                      <a:pt x="9" y="21"/>
                    </a:lnTo>
                    <a:lnTo>
                      <a:pt x="5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2" name="Freeform 1258"/>
              <p:cNvSpPr>
                <a:spLocks/>
              </p:cNvSpPr>
              <p:nvPr/>
            </p:nvSpPr>
            <p:spPr bwMode="auto">
              <a:xfrm>
                <a:off x="3537" y="1395"/>
                <a:ext cx="50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30" y="40"/>
                  </a:cxn>
                  <a:cxn ang="0">
                    <a:pos x="38" y="23"/>
                  </a:cxn>
                  <a:cxn ang="0">
                    <a:pos x="40" y="17"/>
                  </a:cxn>
                  <a:cxn ang="0">
                    <a:pos x="41" y="14"/>
                  </a:cxn>
                  <a:cxn ang="0">
                    <a:pos x="40" y="13"/>
                  </a:cxn>
                  <a:cxn ang="0">
                    <a:pos x="40" y="11"/>
                  </a:cxn>
                  <a:cxn ang="0">
                    <a:pos x="38" y="7"/>
                  </a:cxn>
                  <a:cxn ang="0">
                    <a:pos x="37" y="4"/>
                  </a:cxn>
                  <a:cxn ang="0">
                    <a:pos x="38" y="1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0" y="6"/>
                  </a:cxn>
                  <a:cxn ang="0">
                    <a:pos x="50" y="8"/>
                  </a:cxn>
                  <a:cxn ang="0">
                    <a:pos x="48" y="11"/>
                  </a:cxn>
                  <a:cxn ang="0">
                    <a:pos x="45" y="20"/>
                  </a:cxn>
                  <a:cxn ang="0">
                    <a:pos x="41" y="27"/>
                  </a:cxn>
                  <a:cxn ang="0">
                    <a:pos x="37" y="35"/>
                  </a:cxn>
                  <a:cxn ang="0">
                    <a:pos x="34" y="44"/>
                  </a:cxn>
                  <a:cxn ang="0">
                    <a:pos x="31" y="48"/>
                  </a:cxn>
                  <a:cxn ang="0">
                    <a:pos x="24" y="48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4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0" h="48">
                    <a:moveTo>
                      <a:pt x="14" y="0"/>
                    </a:moveTo>
                    <a:lnTo>
                      <a:pt x="30" y="40"/>
                    </a:lnTo>
                    <a:lnTo>
                      <a:pt x="38" y="23"/>
                    </a:lnTo>
                    <a:lnTo>
                      <a:pt x="40" y="17"/>
                    </a:lnTo>
                    <a:lnTo>
                      <a:pt x="41" y="14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38" y="7"/>
                    </a:lnTo>
                    <a:lnTo>
                      <a:pt x="37" y="4"/>
                    </a:lnTo>
                    <a:lnTo>
                      <a:pt x="38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48" y="11"/>
                    </a:lnTo>
                    <a:lnTo>
                      <a:pt x="45" y="20"/>
                    </a:lnTo>
                    <a:lnTo>
                      <a:pt x="41" y="27"/>
                    </a:lnTo>
                    <a:lnTo>
                      <a:pt x="37" y="35"/>
                    </a:lnTo>
                    <a:lnTo>
                      <a:pt x="34" y="44"/>
                    </a:lnTo>
                    <a:lnTo>
                      <a:pt x="31" y="48"/>
                    </a:lnTo>
                    <a:lnTo>
                      <a:pt x="24" y="48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3" name="Freeform 1259"/>
              <p:cNvSpPr>
                <a:spLocks noEditPoints="1"/>
              </p:cNvSpPr>
              <p:nvPr/>
            </p:nvSpPr>
            <p:spPr bwMode="auto">
              <a:xfrm>
                <a:off x="3592" y="1393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8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5"/>
                  </a:cxn>
                  <a:cxn ang="0">
                    <a:pos x="24" y="47"/>
                  </a:cxn>
                  <a:cxn ang="0">
                    <a:pos x="33" y="45"/>
                  </a:cxn>
                  <a:cxn ang="0">
                    <a:pos x="36" y="42"/>
                  </a:cxn>
                  <a:cxn ang="0">
                    <a:pos x="37" y="37"/>
                  </a:cxn>
                  <a:cxn ang="0">
                    <a:pos x="38" y="32"/>
                  </a:cxn>
                  <a:cxn ang="0">
                    <a:pos x="38" y="22"/>
                  </a:cxn>
                  <a:cxn ang="0">
                    <a:pos x="37" y="18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8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8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6" y="8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5"/>
                    </a:lnTo>
                    <a:lnTo>
                      <a:pt x="24" y="47"/>
                    </a:lnTo>
                    <a:lnTo>
                      <a:pt x="33" y="45"/>
                    </a:lnTo>
                    <a:lnTo>
                      <a:pt x="36" y="42"/>
                    </a:lnTo>
                    <a:lnTo>
                      <a:pt x="37" y="37"/>
                    </a:lnTo>
                    <a:lnTo>
                      <a:pt x="38" y="32"/>
                    </a:lnTo>
                    <a:lnTo>
                      <a:pt x="38" y="22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8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4" name="Freeform 1260"/>
              <p:cNvSpPr>
                <a:spLocks/>
              </p:cNvSpPr>
              <p:nvPr/>
            </p:nvSpPr>
            <p:spPr bwMode="auto">
              <a:xfrm>
                <a:off x="3679" y="1395"/>
                <a:ext cx="64" cy="7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7"/>
                  </a:cxn>
                  <a:cxn ang="0">
                    <a:pos x="21" y="41"/>
                  </a:cxn>
                  <a:cxn ang="0">
                    <a:pos x="24" y="43"/>
                  </a:cxn>
                  <a:cxn ang="0">
                    <a:pos x="28" y="44"/>
                  </a:cxn>
                  <a:cxn ang="0">
                    <a:pos x="34" y="43"/>
                  </a:cxn>
                  <a:cxn ang="0">
                    <a:pos x="41" y="40"/>
                  </a:cxn>
                  <a:cxn ang="0">
                    <a:pos x="47" y="35"/>
                  </a:cxn>
                  <a:cxn ang="0">
                    <a:pos x="47" y="8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55" y="0"/>
                  </a:cxn>
                  <a:cxn ang="0">
                    <a:pos x="55" y="40"/>
                  </a:cxn>
                  <a:cxn ang="0">
                    <a:pos x="56" y="43"/>
                  </a:cxn>
                  <a:cxn ang="0">
                    <a:pos x="59" y="44"/>
                  </a:cxn>
                  <a:cxn ang="0">
                    <a:pos x="64" y="44"/>
                  </a:cxn>
                  <a:cxn ang="0">
                    <a:pos x="64" y="48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39" y="45"/>
                  </a:cxn>
                  <a:cxn ang="0">
                    <a:pos x="32" y="48"/>
                  </a:cxn>
                  <a:cxn ang="0">
                    <a:pos x="25" y="50"/>
                  </a:cxn>
                  <a:cxn ang="0">
                    <a:pos x="22" y="48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10" y="70"/>
                  </a:cxn>
                  <a:cxn ang="0">
                    <a:pos x="10" y="8"/>
                  </a:cxn>
                  <a:cxn ang="0">
                    <a:pos x="8" y="7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64" h="70">
                    <a:moveTo>
                      <a:pt x="18" y="0"/>
                    </a:moveTo>
                    <a:lnTo>
                      <a:pt x="18" y="37"/>
                    </a:lnTo>
                    <a:lnTo>
                      <a:pt x="21" y="41"/>
                    </a:lnTo>
                    <a:lnTo>
                      <a:pt x="24" y="43"/>
                    </a:lnTo>
                    <a:lnTo>
                      <a:pt x="28" y="44"/>
                    </a:lnTo>
                    <a:lnTo>
                      <a:pt x="34" y="43"/>
                    </a:lnTo>
                    <a:lnTo>
                      <a:pt x="41" y="40"/>
                    </a:lnTo>
                    <a:lnTo>
                      <a:pt x="47" y="35"/>
                    </a:lnTo>
                    <a:lnTo>
                      <a:pt x="47" y="8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55" y="0"/>
                    </a:lnTo>
                    <a:lnTo>
                      <a:pt x="55" y="40"/>
                    </a:lnTo>
                    <a:lnTo>
                      <a:pt x="56" y="43"/>
                    </a:lnTo>
                    <a:lnTo>
                      <a:pt x="59" y="44"/>
                    </a:lnTo>
                    <a:lnTo>
                      <a:pt x="64" y="44"/>
                    </a:lnTo>
                    <a:lnTo>
                      <a:pt x="64" y="48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39" y="45"/>
                    </a:lnTo>
                    <a:lnTo>
                      <a:pt x="32" y="48"/>
                    </a:lnTo>
                    <a:lnTo>
                      <a:pt x="25" y="50"/>
                    </a:lnTo>
                    <a:lnTo>
                      <a:pt x="22" y="48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10" y="70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5" name="Freeform 1261"/>
              <p:cNvSpPr>
                <a:spLocks/>
              </p:cNvSpPr>
              <p:nvPr/>
            </p:nvSpPr>
            <p:spPr bwMode="auto">
              <a:xfrm>
                <a:off x="3750" y="1395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1" y="1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8" y="8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2" y="13"/>
                  </a:cxn>
                  <a:cxn ang="0">
                    <a:pos x="29" y="11"/>
                  </a:cxn>
                  <a:cxn ang="0">
                    <a:pos x="27" y="8"/>
                  </a:cxn>
                  <a:cxn ang="0">
                    <a:pos x="24" y="7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2" y="7"/>
                  </a:cxn>
                  <a:cxn ang="0">
                    <a:pos x="11" y="8"/>
                  </a:cxn>
                  <a:cxn ang="0">
                    <a:pos x="11" y="16"/>
                  </a:cxn>
                  <a:cxn ang="0">
                    <a:pos x="12" y="18"/>
                  </a:cxn>
                  <a:cxn ang="0">
                    <a:pos x="17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2" y="41"/>
                  </a:cxn>
                  <a:cxn ang="0">
                    <a:pos x="18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8" y="48"/>
                  </a:cxn>
                  <a:cxn ang="0">
                    <a:pos x="21" y="50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7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3"/>
                  </a:cxn>
                  <a:cxn ang="0">
                    <a:pos x="3" y="8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2" y="13"/>
                    </a:lnTo>
                    <a:lnTo>
                      <a:pt x="29" y="11"/>
                    </a:lnTo>
                    <a:lnTo>
                      <a:pt x="27" y="8"/>
                    </a:lnTo>
                    <a:lnTo>
                      <a:pt x="24" y="7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11" y="16"/>
                    </a:lnTo>
                    <a:lnTo>
                      <a:pt x="12" y="18"/>
                    </a:lnTo>
                    <a:lnTo>
                      <a:pt x="17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2" y="41"/>
                    </a:lnTo>
                    <a:lnTo>
                      <a:pt x="18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8" y="48"/>
                    </a:lnTo>
                    <a:lnTo>
                      <a:pt x="21" y="50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7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3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6" name="Freeform 1262"/>
              <p:cNvSpPr>
                <a:spLocks/>
              </p:cNvSpPr>
              <p:nvPr/>
            </p:nvSpPr>
            <p:spPr bwMode="auto">
              <a:xfrm>
                <a:off x="3828" y="1395"/>
                <a:ext cx="59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5" y="11"/>
                  </a:cxn>
                  <a:cxn ang="0">
                    <a:pos x="39" y="7"/>
                  </a:cxn>
                  <a:cxn ang="0">
                    <a:pos x="39" y="6"/>
                  </a:cxn>
                  <a:cxn ang="0">
                    <a:pos x="32" y="6"/>
                  </a:cxn>
                  <a:cxn ang="0">
                    <a:pos x="32" y="1"/>
                  </a:cxn>
                  <a:cxn ang="0">
                    <a:pos x="58" y="1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49" y="7"/>
                  </a:cxn>
                  <a:cxn ang="0">
                    <a:pos x="45" y="10"/>
                  </a:cxn>
                  <a:cxn ang="0">
                    <a:pos x="31" y="20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4" y="43"/>
                  </a:cxn>
                  <a:cxn ang="0">
                    <a:pos x="55" y="44"/>
                  </a:cxn>
                  <a:cxn ang="0">
                    <a:pos x="59" y="44"/>
                  </a:cxn>
                  <a:cxn ang="0">
                    <a:pos x="59" y="48"/>
                  </a:cxn>
                  <a:cxn ang="0">
                    <a:pos x="45" y="48"/>
                  </a:cxn>
                  <a:cxn ang="0">
                    <a:pos x="25" y="24"/>
                  </a:cxn>
                  <a:cxn ang="0">
                    <a:pos x="17" y="31"/>
                  </a:cxn>
                  <a:cxn ang="0">
                    <a:pos x="17" y="40"/>
                  </a:cxn>
                  <a:cxn ang="0">
                    <a:pos x="18" y="43"/>
                  </a:cxn>
                  <a:cxn ang="0">
                    <a:pos x="21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5" y="44"/>
                  </a:cxn>
                  <a:cxn ang="0">
                    <a:pos x="8" y="41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14" y="0"/>
                  </a:cxn>
                </a:cxnLst>
                <a:rect l="0" t="0" r="r" b="b"/>
                <a:pathLst>
                  <a:path w="59" h="48">
                    <a:moveTo>
                      <a:pt x="14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5" y="11"/>
                    </a:lnTo>
                    <a:lnTo>
                      <a:pt x="39" y="7"/>
                    </a:lnTo>
                    <a:lnTo>
                      <a:pt x="39" y="6"/>
                    </a:lnTo>
                    <a:lnTo>
                      <a:pt x="32" y="6"/>
                    </a:lnTo>
                    <a:lnTo>
                      <a:pt x="32" y="1"/>
                    </a:lnTo>
                    <a:lnTo>
                      <a:pt x="58" y="1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49" y="7"/>
                    </a:lnTo>
                    <a:lnTo>
                      <a:pt x="45" y="10"/>
                    </a:lnTo>
                    <a:lnTo>
                      <a:pt x="31" y="20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4" y="43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48"/>
                    </a:lnTo>
                    <a:lnTo>
                      <a:pt x="45" y="48"/>
                    </a:lnTo>
                    <a:lnTo>
                      <a:pt x="25" y="24"/>
                    </a:lnTo>
                    <a:lnTo>
                      <a:pt x="17" y="31"/>
                    </a:lnTo>
                    <a:lnTo>
                      <a:pt x="17" y="40"/>
                    </a:lnTo>
                    <a:lnTo>
                      <a:pt x="18" y="43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5" y="44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8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7" name="Freeform 1263"/>
              <p:cNvSpPr>
                <a:spLocks noEditPoints="1"/>
              </p:cNvSpPr>
              <p:nvPr/>
            </p:nvSpPr>
            <p:spPr bwMode="auto">
              <a:xfrm>
                <a:off x="3892" y="1371"/>
                <a:ext cx="61" cy="74"/>
              </a:xfrm>
              <a:custGeom>
                <a:avLst/>
                <a:gdLst/>
                <a:ahLst/>
                <a:cxnLst>
                  <a:cxn ang="0">
                    <a:pos x="24" y="24"/>
                  </a:cxn>
                  <a:cxn ang="0">
                    <a:pos x="24" y="28"/>
                  </a:cxn>
                  <a:cxn ang="0">
                    <a:pos x="19" y="30"/>
                  </a:cxn>
                  <a:cxn ang="0">
                    <a:pos x="14" y="31"/>
                  </a:cxn>
                  <a:cxn ang="0">
                    <a:pos x="11" y="35"/>
                  </a:cxn>
                  <a:cxn ang="0">
                    <a:pos x="10" y="40"/>
                  </a:cxn>
                  <a:cxn ang="0">
                    <a:pos x="10" y="57"/>
                  </a:cxn>
                  <a:cxn ang="0">
                    <a:pos x="11" y="62"/>
                  </a:cxn>
                  <a:cxn ang="0">
                    <a:pos x="12" y="65"/>
                  </a:cxn>
                  <a:cxn ang="0">
                    <a:pos x="15" y="68"/>
                  </a:cxn>
                  <a:cxn ang="0">
                    <a:pos x="21" y="68"/>
                  </a:cxn>
                  <a:cxn ang="0">
                    <a:pos x="24" y="65"/>
                  </a:cxn>
                  <a:cxn ang="0">
                    <a:pos x="25" y="62"/>
                  </a:cxn>
                  <a:cxn ang="0">
                    <a:pos x="25" y="45"/>
                  </a:cxn>
                  <a:cxn ang="0">
                    <a:pos x="34" y="45"/>
                  </a:cxn>
                  <a:cxn ang="0">
                    <a:pos x="34" y="59"/>
                  </a:cxn>
                  <a:cxn ang="0">
                    <a:pos x="36" y="65"/>
                  </a:cxn>
                  <a:cxn ang="0">
                    <a:pos x="39" y="68"/>
                  </a:cxn>
                  <a:cxn ang="0">
                    <a:pos x="45" y="68"/>
                  </a:cxn>
                  <a:cxn ang="0">
                    <a:pos x="48" y="65"/>
                  </a:cxn>
                  <a:cxn ang="0">
                    <a:pos x="49" y="62"/>
                  </a:cxn>
                  <a:cxn ang="0">
                    <a:pos x="51" y="57"/>
                  </a:cxn>
                  <a:cxn ang="0">
                    <a:pos x="51" y="44"/>
                  </a:cxn>
                  <a:cxn ang="0">
                    <a:pos x="49" y="38"/>
                  </a:cxn>
                  <a:cxn ang="0">
                    <a:pos x="48" y="34"/>
                  </a:cxn>
                  <a:cxn ang="0">
                    <a:pos x="45" y="31"/>
                  </a:cxn>
                  <a:cxn ang="0">
                    <a:pos x="41" y="30"/>
                  </a:cxn>
                  <a:cxn ang="0">
                    <a:pos x="35" y="28"/>
                  </a:cxn>
                  <a:cxn ang="0">
                    <a:pos x="35" y="24"/>
                  </a:cxn>
                  <a:cxn ang="0">
                    <a:pos x="49" y="27"/>
                  </a:cxn>
                  <a:cxn ang="0">
                    <a:pos x="58" y="35"/>
                  </a:cxn>
                  <a:cxn ang="0">
                    <a:pos x="61" y="49"/>
                  </a:cxn>
                  <a:cxn ang="0">
                    <a:pos x="59" y="58"/>
                  </a:cxn>
                  <a:cxn ang="0">
                    <a:pos x="56" y="67"/>
                  </a:cxn>
                  <a:cxn ang="0">
                    <a:pos x="51" y="72"/>
                  </a:cxn>
                  <a:cxn ang="0">
                    <a:pos x="42" y="74"/>
                  </a:cxn>
                  <a:cxn ang="0">
                    <a:pos x="38" y="72"/>
                  </a:cxn>
                  <a:cxn ang="0">
                    <a:pos x="32" y="69"/>
                  </a:cxn>
                  <a:cxn ang="0">
                    <a:pos x="29" y="65"/>
                  </a:cxn>
                  <a:cxn ang="0">
                    <a:pos x="27" y="69"/>
                  </a:cxn>
                  <a:cxn ang="0">
                    <a:pos x="22" y="72"/>
                  </a:cxn>
                  <a:cxn ang="0">
                    <a:pos x="18" y="74"/>
                  </a:cxn>
                  <a:cxn ang="0">
                    <a:pos x="10" y="72"/>
                  </a:cxn>
                  <a:cxn ang="0">
                    <a:pos x="4" y="67"/>
                  </a:cxn>
                  <a:cxn ang="0">
                    <a:pos x="1" y="59"/>
                  </a:cxn>
                  <a:cxn ang="0">
                    <a:pos x="0" y="49"/>
                  </a:cxn>
                  <a:cxn ang="0">
                    <a:pos x="1" y="38"/>
                  </a:cxn>
                  <a:cxn ang="0">
                    <a:pos x="5" y="30"/>
                  </a:cxn>
                  <a:cxn ang="0">
                    <a:pos x="14" y="25"/>
                  </a:cxn>
                  <a:cxn ang="0">
                    <a:pos x="24" y="24"/>
                  </a:cxn>
                  <a:cxn ang="0">
                    <a:pos x="35" y="0"/>
                  </a:cxn>
                  <a:cxn ang="0">
                    <a:pos x="36" y="0"/>
                  </a:cxn>
                  <a:cxn ang="0">
                    <a:pos x="39" y="3"/>
                  </a:cxn>
                  <a:cxn ang="0">
                    <a:pos x="38" y="4"/>
                  </a:cxn>
                  <a:cxn ang="0">
                    <a:pos x="38" y="5"/>
                  </a:cxn>
                  <a:cxn ang="0">
                    <a:pos x="32" y="17"/>
                  </a:cxn>
                  <a:cxn ang="0">
                    <a:pos x="31" y="18"/>
                  </a:cxn>
                  <a:cxn ang="0">
                    <a:pos x="28" y="18"/>
                  </a:cxn>
                  <a:cxn ang="0">
                    <a:pos x="29" y="11"/>
                  </a:cxn>
                  <a:cxn ang="0">
                    <a:pos x="29" y="4"/>
                  </a:cxn>
                  <a:cxn ang="0">
                    <a:pos x="32" y="1"/>
                  </a:cxn>
                  <a:cxn ang="0">
                    <a:pos x="35" y="0"/>
                  </a:cxn>
                </a:cxnLst>
                <a:rect l="0" t="0" r="r" b="b"/>
                <a:pathLst>
                  <a:path w="61" h="74">
                    <a:moveTo>
                      <a:pt x="24" y="24"/>
                    </a:moveTo>
                    <a:lnTo>
                      <a:pt x="24" y="28"/>
                    </a:lnTo>
                    <a:lnTo>
                      <a:pt x="19" y="30"/>
                    </a:lnTo>
                    <a:lnTo>
                      <a:pt x="14" y="31"/>
                    </a:lnTo>
                    <a:lnTo>
                      <a:pt x="11" y="35"/>
                    </a:lnTo>
                    <a:lnTo>
                      <a:pt x="10" y="40"/>
                    </a:lnTo>
                    <a:lnTo>
                      <a:pt x="10" y="57"/>
                    </a:lnTo>
                    <a:lnTo>
                      <a:pt x="11" y="62"/>
                    </a:lnTo>
                    <a:lnTo>
                      <a:pt x="12" y="65"/>
                    </a:lnTo>
                    <a:lnTo>
                      <a:pt x="15" y="68"/>
                    </a:lnTo>
                    <a:lnTo>
                      <a:pt x="21" y="68"/>
                    </a:lnTo>
                    <a:lnTo>
                      <a:pt x="24" y="65"/>
                    </a:lnTo>
                    <a:lnTo>
                      <a:pt x="25" y="62"/>
                    </a:lnTo>
                    <a:lnTo>
                      <a:pt x="25" y="45"/>
                    </a:lnTo>
                    <a:lnTo>
                      <a:pt x="34" y="45"/>
                    </a:lnTo>
                    <a:lnTo>
                      <a:pt x="34" y="59"/>
                    </a:lnTo>
                    <a:lnTo>
                      <a:pt x="36" y="65"/>
                    </a:lnTo>
                    <a:lnTo>
                      <a:pt x="39" y="68"/>
                    </a:lnTo>
                    <a:lnTo>
                      <a:pt x="45" y="68"/>
                    </a:lnTo>
                    <a:lnTo>
                      <a:pt x="48" y="65"/>
                    </a:lnTo>
                    <a:lnTo>
                      <a:pt x="49" y="62"/>
                    </a:lnTo>
                    <a:lnTo>
                      <a:pt x="51" y="57"/>
                    </a:lnTo>
                    <a:lnTo>
                      <a:pt x="51" y="44"/>
                    </a:lnTo>
                    <a:lnTo>
                      <a:pt x="49" y="38"/>
                    </a:lnTo>
                    <a:lnTo>
                      <a:pt x="48" y="34"/>
                    </a:lnTo>
                    <a:lnTo>
                      <a:pt x="45" y="31"/>
                    </a:lnTo>
                    <a:lnTo>
                      <a:pt x="41" y="30"/>
                    </a:lnTo>
                    <a:lnTo>
                      <a:pt x="35" y="28"/>
                    </a:lnTo>
                    <a:lnTo>
                      <a:pt x="35" y="24"/>
                    </a:lnTo>
                    <a:lnTo>
                      <a:pt x="49" y="27"/>
                    </a:lnTo>
                    <a:lnTo>
                      <a:pt x="58" y="35"/>
                    </a:lnTo>
                    <a:lnTo>
                      <a:pt x="61" y="49"/>
                    </a:lnTo>
                    <a:lnTo>
                      <a:pt x="59" y="58"/>
                    </a:lnTo>
                    <a:lnTo>
                      <a:pt x="56" y="67"/>
                    </a:lnTo>
                    <a:lnTo>
                      <a:pt x="51" y="72"/>
                    </a:lnTo>
                    <a:lnTo>
                      <a:pt x="42" y="74"/>
                    </a:lnTo>
                    <a:lnTo>
                      <a:pt x="38" y="72"/>
                    </a:lnTo>
                    <a:lnTo>
                      <a:pt x="32" y="69"/>
                    </a:lnTo>
                    <a:lnTo>
                      <a:pt x="29" y="65"/>
                    </a:lnTo>
                    <a:lnTo>
                      <a:pt x="27" y="69"/>
                    </a:lnTo>
                    <a:lnTo>
                      <a:pt x="22" y="72"/>
                    </a:lnTo>
                    <a:lnTo>
                      <a:pt x="18" y="74"/>
                    </a:lnTo>
                    <a:lnTo>
                      <a:pt x="10" y="72"/>
                    </a:lnTo>
                    <a:lnTo>
                      <a:pt x="4" y="67"/>
                    </a:lnTo>
                    <a:lnTo>
                      <a:pt x="1" y="59"/>
                    </a:lnTo>
                    <a:lnTo>
                      <a:pt x="0" y="49"/>
                    </a:lnTo>
                    <a:lnTo>
                      <a:pt x="1" y="38"/>
                    </a:lnTo>
                    <a:lnTo>
                      <a:pt x="5" y="30"/>
                    </a:lnTo>
                    <a:lnTo>
                      <a:pt x="14" y="25"/>
                    </a:lnTo>
                    <a:lnTo>
                      <a:pt x="24" y="24"/>
                    </a:lnTo>
                    <a:close/>
                    <a:moveTo>
                      <a:pt x="35" y="0"/>
                    </a:moveTo>
                    <a:lnTo>
                      <a:pt x="36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2" y="17"/>
                    </a:lnTo>
                    <a:lnTo>
                      <a:pt x="31" y="18"/>
                    </a:lnTo>
                    <a:lnTo>
                      <a:pt x="28" y="18"/>
                    </a:lnTo>
                    <a:lnTo>
                      <a:pt x="29" y="11"/>
                    </a:lnTo>
                    <a:lnTo>
                      <a:pt x="29" y="4"/>
                    </a:lnTo>
                    <a:lnTo>
                      <a:pt x="32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8" name="Freeform 1264"/>
              <p:cNvSpPr>
                <a:spLocks noEditPoints="1"/>
              </p:cNvSpPr>
              <p:nvPr/>
            </p:nvSpPr>
            <p:spPr bwMode="auto">
              <a:xfrm>
                <a:off x="3961" y="1371"/>
                <a:ext cx="48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19" y="30"/>
                  </a:cxn>
                  <a:cxn ang="0">
                    <a:pos x="16" y="31"/>
                  </a:cxn>
                  <a:cxn ang="0">
                    <a:pos x="10" y="40"/>
                  </a:cxn>
                  <a:cxn ang="0">
                    <a:pos x="9" y="44"/>
                  </a:cxn>
                  <a:cxn ang="0">
                    <a:pos x="9" y="49"/>
                  </a:cxn>
                  <a:cxn ang="0">
                    <a:pos x="10" y="54"/>
                  </a:cxn>
                  <a:cxn ang="0">
                    <a:pos x="10" y="59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4" y="69"/>
                  </a:cxn>
                  <a:cxn ang="0">
                    <a:pos x="28" y="68"/>
                  </a:cxn>
                  <a:cxn ang="0">
                    <a:pos x="31" y="67"/>
                  </a:cxn>
                  <a:cxn ang="0">
                    <a:pos x="36" y="62"/>
                  </a:cxn>
                  <a:cxn ang="0">
                    <a:pos x="38" y="54"/>
                  </a:cxn>
                  <a:cxn ang="0">
                    <a:pos x="38" y="44"/>
                  </a:cxn>
                  <a:cxn ang="0">
                    <a:pos x="37" y="38"/>
                  </a:cxn>
                  <a:cxn ang="0">
                    <a:pos x="34" y="34"/>
                  </a:cxn>
                  <a:cxn ang="0">
                    <a:pos x="33" y="31"/>
                  </a:cxn>
                  <a:cxn ang="0">
                    <a:pos x="24" y="28"/>
                  </a:cxn>
                  <a:cxn ang="0">
                    <a:pos x="20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4"/>
                  </a:cxn>
                  <a:cxn ang="0">
                    <a:pos x="41" y="7"/>
                  </a:cxn>
                  <a:cxn ang="0">
                    <a:pos x="41" y="11"/>
                  </a:cxn>
                  <a:cxn ang="0">
                    <a:pos x="40" y="12"/>
                  </a:cxn>
                  <a:cxn ang="0">
                    <a:pos x="37" y="14"/>
                  </a:cxn>
                  <a:cxn ang="0">
                    <a:pos x="36" y="12"/>
                  </a:cxn>
                  <a:cxn ang="0">
                    <a:pos x="34" y="12"/>
                  </a:cxn>
                  <a:cxn ang="0">
                    <a:pos x="28" y="7"/>
                  </a:cxn>
                  <a:cxn ang="0">
                    <a:pos x="26" y="5"/>
                  </a:cxn>
                  <a:cxn ang="0">
                    <a:pos x="20" y="5"/>
                  </a:cxn>
                  <a:cxn ang="0">
                    <a:pos x="17" y="7"/>
                  </a:cxn>
                  <a:cxn ang="0">
                    <a:pos x="14" y="10"/>
                  </a:cxn>
                  <a:cxn ang="0">
                    <a:pos x="14" y="17"/>
                  </a:cxn>
                  <a:cxn ang="0">
                    <a:pos x="16" y="20"/>
                  </a:cxn>
                  <a:cxn ang="0">
                    <a:pos x="21" y="22"/>
                  </a:cxn>
                  <a:cxn ang="0">
                    <a:pos x="26" y="22"/>
                  </a:cxn>
                  <a:cxn ang="0">
                    <a:pos x="33" y="25"/>
                  </a:cxn>
                  <a:cxn ang="0">
                    <a:pos x="37" y="27"/>
                  </a:cxn>
                  <a:cxn ang="0">
                    <a:pos x="46" y="35"/>
                  </a:cxn>
                  <a:cxn ang="0">
                    <a:pos x="47" y="41"/>
                  </a:cxn>
                  <a:cxn ang="0">
                    <a:pos x="48" y="48"/>
                  </a:cxn>
                  <a:cxn ang="0">
                    <a:pos x="46" y="62"/>
                  </a:cxn>
                  <a:cxn ang="0">
                    <a:pos x="37" y="71"/>
                  </a:cxn>
                  <a:cxn ang="0">
                    <a:pos x="23" y="74"/>
                  </a:cxn>
                  <a:cxn ang="0">
                    <a:pos x="10" y="71"/>
                  </a:cxn>
                  <a:cxn ang="0">
                    <a:pos x="3" y="62"/>
                  </a:cxn>
                  <a:cxn ang="0">
                    <a:pos x="0" y="49"/>
                  </a:cxn>
                  <a:cxn ang="0">
                    <a:pos x="2" y="40"/>
                  </a:cxn>
                  <a:cxn ang="0">
                    <a:pos x="7" y="31"/>
                  </a:cxn>
                  <a:cxn ang="0">
                    <a:pos x="17" y="25"/>
                  </a:cxn>
                  <a:cxn ang="0">
                    <a:pos x="11" y="24"/>
                  </a:cxn>
                  <a:cxn ang="0">
                    <a:pos x="7" y="21"/>
                  </a:cxn>
                  <a:cxn ang="0">
                    <a:pos x="6" y="18"/>
                  </a:cxn>
                  <a:cxn ang="0">
                    <a:pos x="4" y="14"/>
                  </a:cxn>
                  <a:cxn ang="0">
                    <a:pos x="6" y="10"/>
                  </a:cxn>
                  <a:cxn ang="0">
                    <a:pos x="7" y="7"/>
                  </a:cxn>
                  <a:cxn ang="0">
                    <a:pos x="11" y="4"/>
                  </a:cxn>
                  <a:cxn ang="0">
                    <a:pos x="14" y="1"/>
                  </a:cxn>
                  <a:cxn ang="0">
                    <a:pos x="20" y="0"/>
                  </a:cxn>
                </a:cxnLst>
                <a:rect l="0" t="0" r="r" b="b"/>
                <a:pathLst>
                  <a:path w="48" h="74">
                    <a:moveTo>
                      <a:pt x="24" y="28"/>
                    </a:moveTo>
                    <a:lnTo>
                      <a:pt x="19" y="30"/>
                    </a:lnTo>
                    <a:lnTo>
                      <a:pt x="16" y="31"/>
                    </a:lnTo>
                    <a:lnTo>
                      <a:pt x="10" y="40"/>
                    </a:lnTo>
                    <a:lnTo>
                      <a:pt x="9" y="44"/>
                    </a:lnTo>
                    <a:lnTo>
                      <a:pt x="9" y="49"/>
                    </a:lnTo>
                    <a:lnTo>
                      <a:pt x="10" y="54"/>
                    </a:lnTo>
                    <a:lnTo>
                      <a:pt x="10" y="59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4" y="69"/>
                    </a:lnTo>
                    <a:lnTo>
                      <a:pt x="28" y="68"/>
                    </a:lnTo>
                    <a:lnTo>
                      <a:pt x="31" y="67"/>
                    </a:lnTo>
                    <a:lnTo>
                      <a:pt x="36" y="62"/>
                    </a:lnTo>
                    <a:lnTo>
                      <a:pt x="38" y="54"/>
                    </a:lnTo>
                    <a:lnTo>
                      <a:pt x="38" y="44"/>
                    </a:lnTo>
                    <a:lnTo>
                      <a:pt x="37" y="38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24" y="28"/>
                    </a:lnTo>
                    <a:close/>
                    <a:moveTo>
                      <a:pt x="20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40" y="12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6" y="20"/>
                    </a:lnTo>
                    <a:lnTo>
                      <a:pt x="21" y="22"/>
                    </a:lnTo>
                    <a:lnTo>
                      <a:pt x="26" y="22"/>
                    </a:lnTo>
                    <a:lnTo>
                      <a:pt x="33" y="25"/>
                    </a:lnTo>
                    <a:lnTo>
                      <a:pt x="37" y="27"/>
                    </a:lnTo>
                    <a:lnTo>
                      <a:pt x="46" y="35"/>
                    </a:lnTo>
                    <a:lnTo>
                      <a:pt x="47" y="41"/>
                    </a:lnTo>
                    <a:lnTo>
                      <a:pt x="48" y="48"/>
                    </a:lnTo>
                    <a:lnTo>
                      <a:pt x="46" y="62"/>
                    </a:lnTo>
                    <a:lnTo>
                      <a:pt x="37" y="71"/>
                    </a:lnTo>
                    <a:lnTo>
                      <a:pt x="23" y="74"/>
                    </a:lnTo>
                    <a:lnTo>
                      <a:pt x="10" y="71"/>
                    </a:lnTo>
                    <a:lnTo>
                      <a:pt x="3" y="62"/>
                    </a:lnTo>
                    <a:lnTo>
                      <a:pt x="0" y="49"/>
                    </a:lnTo>
                    <a:lnTo>
                      <a:pt x="2" y="40"/>
                    </a:lnTo>
                    <a:lnTo>
                      <a:pt x="7" y="31"/>
                    </a:lnTo>
                    <a:lnTo>
                      <a:pt x="17" y="25"/>
                    </a:lnTo>
                    <a:lnTo>
                      <a:pt x="11" y="24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29" name="Freeform 1265"/>
              <p:cNvSpPr>
                <a:spLocks/>
              </p:cNvSpPr>
              <p:nvPr/>
            </p:nvSpPr>
            <p:spPr bwMode="auto">
              <a:xfrm>
                <a:off x="4016" y="1395"/>
                <a:ext cx="26" cy="5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0"/>
                  </a:cxn>
                  <a:cxn ang="0">
                    <a:pos x="16" y="38"/>
                  </a:cxn>
                  <a:cxn ang="0">
                    <a:pos x="17" y="40"/>
                  </a:cxn>
                  <a:cxn ang="0">
                    <a:pos x="17" y="43"/>
                  </a:cxn>
                  <a:cxn ang="0">
                    <a:pos x="19" y="44"/>
                  </a:cxn>
                  <a:cxn ang="0">
                    <a:pos x="23" y="44"/>
                  </a:cxn>
                  <a:cxn ang="0">
                    <a:pos x="26" y="43"/>
                  </a:cxn>
                  <a:cxn ang="0">
                    <a:pos x="26" y="47"/>
                  </a:cxn>
                  <a:cxn ang="0">
                    <a:pos x="23" y="50"/>
                  </a:cxn>
                  <a:cxn ang="0">
                    <a:pos x="19" y="50"/>
                  </a:cxn>
                  <a:cxn ang="0">
                    <a:pos x="10" y="47"/>
                  </a:cxn>
                  <a:cxn ang="0">
                    <a:pos x="9" y="44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6" y="3"/>
                  </a:cxn>
                  <a:cxn ang="0">
                    <a:pos x="13" y="0"/>
                  </a:cxn>
                </a:cxnLst>
                <a:rect l="0" t="0" r="r" b="b"/>
                <a:pathLst>
                  <a:path w="26" h="50">
                    <a:moveTo>
                      <a:pt x="13" y="0"/>
                    </a:moveTo>
                    <a:lnTo>
                      <a:pt x="16" y="0"/>
                    </a:lnTo>
                    <a:lnTo>
                      <a:pt x="16" y="38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19" y="44"/>
                    </a:lnTo>
                    <a:lnTo>
                      <a:pt x="23" y="44"/>
                    </a:lnTo>
                    <a:lnTo>
                      <a:pt x="26" y="43"/>
                    </a:lnTo>
                    <a:lnTo>
                      <a:pt x="26" y="47"/>
                    </a:lnTo>
                    <a:lnTo>
                      <a:pt x="23" y="50"/>
                    </a:lnTo>
                    <a:lnTo>
                      <a:pt x="19" y="50"/>
                    </a:lnTo>
                    <a:lnTo>
                      <a:pt x="10" y="47"/>
                    </a:lnTo>
                    <a:lnTo>
                      <a:pt x="9" y="44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0" name="Freeform 1266"/>
              <p:cNvSpPr>
                <a:spLocks/>
              </p:cNvSpPr>
              <p:nvPr/>
            </p:nvSpPr>
            <p:spPr bwMode="auto">
              <a:xfrm>
                <a:off x="4046" y="1395"/>
                <a:ext cx="60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6" y="11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3" y="6"/>
                  </a:cxn>
                  <a:cxn ang="0">
                    <a:pos x="33" y="1"/>
                  </a:cxn>
                  <a:cxn ang="0">
                    <a:pos x="58" y="1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31" y="20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7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6" y="48"/>
                  </a:cxn>
                  <a:cxn ang="0">
                    <a:pos x="26" y="24"/>
                  </a:cxn>
                  <a:cxn ang="0">
                    <a:pos x="17" y="31"/>
                  </a:cxn>
                  <a:cxn ang="0">
                    <a:pos x="17" y="37"/>
                  </a:cxn>
                  <a:cxn ang="0">
                    <a:pos x="19" y="40"/>
                  </a:cxn>
                  <a:cxn ang="0">
                    <a:pos x="19" y="43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4" y="0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6" y="11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3" y="6"/>
                    </a:lnTo>
                    <a:lnTo>
                      <a:pt x="33" y="1"/>
                    </a:lnTo>
                    <a:lnTo>
                      <a:pt x="58" y="1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31" y="20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7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6" y="48"/>
                    </a:lnTo>
                    <a:lnTo>
                      <a:pt x="26" y="24"/>
                    </a:lnTo>
                    <a:lnTo>
                      <a:pt x="17" y="31"/>
                    </a:lnTo>
                    <a:lnTo>
                      <a:pt x="17" y="37"/>
                    </a:lnTo>
                    <a:lnTo>
                      <a:pt x="19" y="40"/>
                    </a:lnTo>
                    <a:lnTo>
                      <a:pt x="19" y="43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9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1" name="Freeform 1267"/>
              <p:cNvSpPr>
                <a:spLocks noEditPoints="1"/>
              </p:cNvSpPr>
              <p:nvPr/>
            </p:nvSpPr>
            <p:spPr bwMode="auto">
              <a:xfrm>
                <a:off x="4110" y="1395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8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3"/>
                  </a:cxn>
                  <a:cxn ang="0">
                    <a:pos x="23" y="44"/>
                  </a:cxn>
                  <a:cxn ang="0">
                    <a:pos x="28" y="43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6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5"/>
                  </a:cxn>
                  <a:cxn ang="0">
                    <a:pos x="27" y="48"/>
                  </a:cxn>
                  <a:cxn ang="0">
                    <a:pos x="21" y="50"/>
                  </a:cxn>
                  <a:cxn ang="0">
                    <a:pos x="16" y="50"/>
                  </a:cxn>
                  <a:cxn ang="0">
                    <a:pos x="13" y="47"/>
                  </a:cxn>
                  <a:cxn ang="0">
                    <a:pos x="9" y="45"/>
                  </a:cxn>
                  <a:cxn ang="0">
                    <a:pos x="3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8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3" y="44"/>
                    </a:lnTo>
                    <a:lnTo>
                      <a:pt x="28" y="43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5"/>
                    </a:lnTo>
                    <a:lnTo>
                      <a:pt x="27" y="48"/>
                    </a:lnTo>
                    <a:lnTo>
                      <a:pt x="21" y="50"/>
                    </a:lnTo>
                    <a:lnTo>
                      <a:pt x="16" y="50"/>
                    </a:lnTo>
                    <a:lnTo>
                      <a:pt x="13" y="47"/>
                    </a:lnTo>
                    <a:lnTo>
                      <a:pt x="9" y="45"/>
                    </a:lnTo>
                    <a:lnTo>
                      <a:pt x="3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2" name="Freeform 1268"/>
              <p:cNvSpPr>
                <a:spLocks/>
              </p:cNvSpPr>
              <p:nvPr/>
            </p:nvSpPr>
            <p:spPr bwMode="auto">
              <a:xfrm>
                <a:off x="4198" y="1375"/>
                <a:ext cx="60" cy="70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60" y="0"/>
                  </a:cxn>
                  <a:cxn ang="0">
                    <a:pos x="60" y="3"/>
                  </a:cxn>
                  <a:cxn ang="0">
                    <a:pos x="55" y="3"/>
                  </a:cxn>
                  <a:cxn ang="0">
                    <a:pos x="53" y="4"/>
                  </a:cxn>
                  <a:cxn ang="0">
                    <a:pos x="50" y="10"/>
                  </a:cxn>
                  <a:cxn ang="0">
                    <a:pos x="50" y="51"/>
                  </a:cxn>
                  <a:cxn ang="0">
                    <a:pos x="48" y="57"/>
                  </a:cxn>
                  <a:cxn ang="0">
                    <a:pos x="47" y="61"/>
                  </a:cxn>
                  <a:cxn ang="0">
                    <a:pos x="38" y="67"/>
                  </a:cxn>
                  <a:cxn ang="0">
                    <a:pos x="31" y="68"/>
                  </a:cxn>
                  <a:cxn ang="0">
                    <a:pos x="26" y="70"/>
                  </a:cxn>
                  <a:cxn ang="0">
                    <a:pos x="11" y="67"/>
                  </a:cxn>
                  <a:cxn ang="0">
                    <a:pos x="3" y="58"/>
                  </a:cxn>
                  <a:cxn ang="0">
                    <a:pos x="0" y="54"/>
                  </a:cxn>
                  <a:cxn ang="0">
                    <a:pos x="0" y="45"/>
                  </a:cxn>
                  <a:cxn ang="0">
                    <a:pos x="4" y="41"/>
                  </a:cxn>
                  <a:cxn ang="0">
                    <a:pos x="11" y="41"/>
                  </a:cxn>
                  <a:cxn ang="0">
                    <a:pos x="13" y="43"/>
                  </a:cxn>
                  <a:cxn ang="0">
                    <a:pos x="13" y="48"/>
                  </a:cxn>
                  <a:cxn ang="0">
                    <a:pos x="11" y="51"/>
                  </a:cxn>
                  <a:cxn ang="0">
                    <a:pos x="10" y="53"/>
                  </a:cxn>
                  <a:cxn ang="0">
                    <a:pos x="9" y="55"/>
                  </a:cxn>
                  <a:cxn ang="0">
                    <a:pos x="10" y="57"/>
                  </a:cxn>
                  <a:cxn ang="0">
                    <a:pos x="10" y="58"/>
                  </a:cxn>
                  <a:cxn ang="0">
                    <a:pos x="13" y="61"/>
                  </a:cxn>
                  <a:cxn ang="0">
                    <a:pos x="19" y="64"/>
                  </a:cxn>
                  <a:cxn ang="0">
                    <a:pos x="23" y="65"/>
                  </a:cxn>
                  <a:cxn ang="0">
                    <a:pos x="28" y="64"/>
                  </a:cxn>
                  <a:cxn ang="0">
                    <a:pos x="33" y="63"/>
                  </a:cxn>
                  <a:cxn ang="0">
                    <a:pos x="36" y="61"/>
                  </a:cxn>
                  <a:cxn ang="0">
                    <a:pos x="38" y="57"/>
                  </a:cxn>
                  <a:cxn ang="0">
                    <a:pos x="40" y="53"/>
                  </a:cxn>
                  <a:cxn ang="0">
                    <a:pos x="40" y="6"/>
                  </a:cxn>
                  <a:cxn ang="0">
                    <a:pos x="34" y="3"/>
                  </a:cxn>
                  <a:cxn ang="0">
                    <a:pos x="31" y="3"/>
                  </a:cxn>
                  <a:cxn ang="0">
                    <a:pos x="31" y="0"/>
                  </a:cxn>
                </a:cxnLst>
                <a:rect l="0" t="0" r="r" b="b"/>
                <a:pathLst>
                  <a:path w="60" h="70">
                    <a:moveTo>
                      <a:pt x="31" y="0"/>
                    </a:moveTo>
                    <a:lnTo>
                      <a:pt x="60" y="0"/>
                    </a:lnTo>
                    <a:lnTo>
                      <a:pt x="60" y="3"/>
                    </a:lnTo>
                    <a:lnTo>
                      <a:pt x="55" y="3"/>
                    </a:lnTo>
                    <a:lnTo>
                      <a:pt x="53" y="4"/>
                    </a:lnTo>
                    <a:lnTo>
                      <a:pt x="50" y="10"/>
                    </a:lnTo>
                    <a:lnTo>
                      <a:pt x="50" y="51"/>
                    </a:lnTo>
                    <a:lnTo>
                      <a:pt x="48" y="57"/>
                    </a:lnTo>
                    <a:lnTo>
                      <a:pt x="47" y="61"/>
                    </a:lnTo>
                    <a:lnTo>
                      <a:pt x="38" y="67"/>
                    </a:lnTo>
                    <a:lnTo>
                      <a:pt x="31" y="68"/>
                    </a:lnTo>
                    <a:lnTo>
                      <a:pt x="26" y="70"/>
                    </a:lnTo>
                    <a:lnTo>
                      <a:pt x="11" y="67"/>
                    </a:lnTo>
                    <a:lnTo>
                      <a:pt x="3" y="58"/>
                    </a:lnTo>
                    <a:lnTo>
                      <a:pt x="0" y="54"/>
                    </a:lnTo>
                    <a:lnTo>
                      <a:pt x="0" y="45"/>
                    </a:lnTo>
                    <a:lnTo>
                      <a:pt x="4" y="41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3" y="48"/>
                    </a:lnTo>
                    <a:lnTo>
                      <a:pt x="11" y="51"/>
                    </a:lnTo>
                    <a:lnTo>
                      <a:pt x="10" y="53"/>
                    </a:lnTo>
                    <a:lnTo>
                      <a:pt x="9" y="55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3" y="61"/>
                    </a:lnTo>
                    <a:lnTo>
                      <a:pt x="19" y="64"/>
                    </a:lnTo>
                    <a:lnTo>
                      <a:pt x="23" y="65"/>
                    </a:lnTo>
                    <a:lnTo>
                      <a:pt x="28" y="64"/>
                    </a:lnTo>
                    <a:lnTo>
                      <a:pt x="33" y="63"/>
                    </a:lnTo>
                    <a:lnTo>
                      <a:pt x="36" y="61"/>
                    </a:lnTo>
                    <a:lnTo>
                      <a:pt x="38" y="57"/>
                    </a:lnTo>
                    <a:lnTo>
                      <a:pt x="40" y="53"/>
                    </a:lnTo>
                    <a:lnTo>
                      <a:pt x="40" y="6"/>
                    </a:lnTo>
                    <a:lnTo>
                      <a:pt x="34" y="3"/>
                    </a:lnTo>
                    <a:lnTo>
                      <a:pt x="31" y="3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3" name="Freeform 1269"/>
              <p:cNvSpPr>
                <a:spLocks noEditPoints="1"/>
              </p:cNvSpPr>
              <p:nvPr/>
            </p:nvSpPr>
            <p:spPr bwMode="auto">
              <a:xfrm>
                <a:off x="4265" y="1393"/>
                <a:ext cx="55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1" y="27"/>
                  </a:cxn>
                  <a:cxn ang="0">
                    <a:pos x="13" y="32"/>
                  </a:cxn>
                  <a:cxn ang="0">
                    <a:pos x="10" y="37"/>
                  </a:cxn>
                  <a:cxn ang="0">
                    <a:pos x="13" y="43"/>
                  </a:cxn>
                  <a:cxn ang="0">
                    <a:pos x="15" y="46"/>
                  </a:cxn>
                  <a:cxn ang="0">
                    <a:pos x="24" y="46"/>
                  </a:cxn>
                  <a:cxn ang="0">
                    <a:pos x="28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5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1" y="46"/>
                  </a:cxn>
                  <a:cxn ang="0">
                    <a:pos x="54" y="45"/>
                  </a:cxn>
                  <a:cxn ang="0">
                    <a:pos x="55" y="47"/>
                  </a:cxn>
                  <a:cxn ang="0">
                    <a:pos x="49" y="50"/>
                  </a:cxn>
                  <a:cxn ang="0">
                    <a:pos x="45" y="52"/>
                  </a:cxn>
                  <a:cxn ang="0">
                    <a:pos x="41" y="50"/>
                  </a:cxn>
                  <a:cxn ang="0">
                    <a:pos x="38" y="49"/>
                  </a:cxn>
                  <a:cxn ang="0">
                    <a:pos x="35" y="46"/>
                  </a:cxn>
                  <a:cxn ang="0">
                    <a:pos x="34" y="43"/>
                  </a:cxn>
                  <a:cxn ang="0">
                    <a:pos x="28" y="47"/>
                  </a:cxn>
                  <a:cxn ang="0">
                    <a:pos x="21" y="50"/>
                  </a:cxn>
                  <a:cxn ang="0">
                    <a:pos x="15" y="52"/>
                  </a:cxn>
                  <a:cxn ang="0">
                    <a:pos x="7" y="49"/>
                  </a:cxn>
                  <a:cxn ang="0">
                    <a:pos x="3" y="46"/>
                  </a:cxn>
                  <a:cxn ang="0">
                    <a:pos x="1" y="43"/>
                  </a:cxn>
                  <a:cxn ang="0">
                    <a:pos x="0" y="39"/>
                  </a:cxn>
                  <a:cxn ang="0">
                    <a:pos x="1" y="35"/>
                  </a:cxn>
                  <a:cxn ang="0">
                    <a:pos x="3" y="32"/>
                  </a:cxn>
                  <a:cxn ang="0">
                    <a:pos x="5" y="29"/>
                  </a:cxn>
                  <a:cxn ang="0">
                    <a:pos x="11" y="26"/>
                  </a:cxn>
                  <a:cxn ang="0">
                    <a:pos x="17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13"/>
                  </a:cxn>
                  <a:cxn ang="0">
                    <a:pos x="32" y="9"/>
                  </a:cxn>
                  <a:cxn ang="0">
                    <a:pos x="31" y="6"/>
                  </a:cxn>
                  <a:cxn ang="0">
                    <a:pos x="27" y="5"/>
                  </a:cxn>
                  <a:cxn ang="0">
                    <a:pos x="18" y="5"/>
                  </a:cxn>
                  <a:cxn ang="0">
                    <a:pos x="15" y="6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3"/>
                  </a:cxn>
                  <a:cxn ang="0">
                    <a:pos x="11" y="15"/>
                  </a:cxn>
                  <a:cxn ang="0">
                    <a:pos x="10" y="18"/>
                  </a:cxn>
                  <a:cxn ang="0">
                    <a:pos x="4" y="18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5" y="6"/>
                  </a:cxn>
                  <a:cxn ang="0">
                    <a:pos x="10" y="3"/>
                  </a:cxn>
                  <a:cxn ang="0">
                    <a:pos x="24" y="0"/>
                  </a:cxn>
                </a:cxnLst>
                <a:rect l="0" t="0" r="r" b="b"/>
                <a:pathLst>
                  <a:path w="55" h="52">
                    <a:moveTo>
                      <a:pt x="34" y="25"/>
                    </a:moveTo>
                    <a:lnTo>
                      <a:pt x="21" y="27"/>
                    </a:lnTo>
                    <a:lnTo>
                      <a:pt x="13" y="32"/>
                    </a:lnTo>
                    <a:lnTo>
                      <a:pt x="10" y="37"/>
                    </a:lnTo>
                    <a:lnTo>
                      <a:pt x="13" y="43"/>
                    </a:lnTo>
                    <a:lnTo>
                      <a:pt x="15" y="46"/>
                    </a:lnTo>
                    <a:lnTo>
                      <a:pt x="24" y="46"/>
                    </a:lnTo>
                    <a:lnTo>
                      <a:pt x="28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5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1" y="46"/>
                    </a:lnTo>
                    <a:lnTo>
                      <a:pt x="54" y="45"/>
                    </a:lnTo>
                    <a:lnTo>
                      <a:pt x="55" y="47"/>
                    </a:lnTo>
                    <a:lnTo>
                      <a:pt x="49" y="50"/>
                    </a:lnTo>
                    <a:lnTo>
                      <a:pt x="45" y="52"/>
                    </a:lnTo>
                    <a:lnTo>
                      <a:pt x="41" y="50"/>
                    </a:lnTo>
                    <a:lnTo>
                      <a:pt x="38" y="49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28" y="47"/>
                    </a:lnTo>
                    <a:lnTo>
                      <a:pt x="21" y="50"/>
                    </a:lnTo>
                    <a:lnTo>
                      <a:pt x="15" y="52"/>
                    </a:lnTo>
                    <a:lnTo>
                      <a:pt x="7" y="49"/>
                    </a:lnTo>
                    <a:lnTo>
                      <a:pt x="3" y="46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3" y="32"/>
                    </a:lnTo>
                    <a:lnTo>
                      <a:pt x="5" y="29"/>
                    </a:lnTo>
                    <a:lnTo>
                      <a:pt x="11" y="26"/>
                    </a:lnTo>
                    <a:lnTo>
                      <a:pt x="17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13"/>
                    </a:lnTo>
                    <a:lnTo>
                      <a:pt x="32" y="9"/>
                    </a:lnTo>
                    <a:lnTo>
                      <a:pt x="31" y="6"/>
                    </a:lnTo>
                    <a:lnTo>
                      <a:pt x="27" y="5"/>
                    </a:lnTo>
                    <a:lnTo>
                      <a:pt x="18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1" y="15"/>
                    </a:lnTo>
                    <a:lnTo>
                      <a:pt x="10" y="18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10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4" name="Freeform 1270"/>
              <p:cNvSpPr>
                <a:spLocks/>
              </p:cNvSpPr>
              <p:nvPr/>
            </p:nvSpPr>
            <p:spPr bwMode="auto">
              <a:xfrm>
                <a:off x="4317" y="1395"/>
                <a:ext cx="57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0"/>
                  </a:cxn>
                  <a:cxn ang="0">
                    <a:pos x="26" y="3"/>
                  </a:cxn>
                  <a:cxn ang="0">
                    <a:pos x="20" y="3"/>
                  </a:cxn>
                  <a:cxn ang="0">
                    <a:pos x="19" y="4"/>
                  </a:cxn>
                  <a:cxn ang="0">
                    <a:pos x="19" y="7"/>
                  </a:cxn>
                  <a:cxn ang="0">
                    <a:pos x="20" y="10"/>
                  </a:cxn>
                  <a:cxn ang="0">
                    <a:pos x="31" y="40"/>
                  </a:cxn>
                  <a:cxn ang="0">
                    <a:pos x="41" y="11"/>
                  </a:cxn>
                  <a:cxn ang="0">
                    <a:pos x="43" y="10"/>
                  </a:cxn>
                  <a:cxn ang="0">
                    <a:pos x="43" y="7"/>
                  </a:cxn>
                  <a:cxn ang="0">
                    <a:pos x="40" y="4"/>
                  </a:cxn>
                  <a:cxn ang="0">
                    <a:pos x="36" y="3"/>
                  </a:cxn>
                  <a:cxn ang="0">
                    <a:pos x="36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53" y="4"/>
                  </a:cxn>
                  <a:cxn ang="0">
                    <a:pos x="47" y="13"/>
                  </a:cxn>
                  <a:cxn ang="0">
                    <a:pos x="31" y="48"/>
                  </a:cxn>
                  <a:cxn ang="0">
                    <a:pos x="24" y="48"/>
                  </a:cxn>
                  <a:cxn ang="0">
                    <a:pos x="9" y="10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48">
                    <a:moveTo>
                      <a:pt x="0" y="0"/>
                    </a:moveTo>
                    <a:lnTo>
                      <a:pt x="26" y="0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20" y="10"/>
                    </a:lnTo>
                    <a:lnTo>
                      <a:pt x="31" y="40"/>
                    </a:lnTo>
                    <a:lnTo>
                      <a:pt x="41" y="11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0" y="4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57" y="0"/>
                    </a:lnTo>
                    <a:lnTo>
                      <a:pt x="57" y="3"/>
                    </a:lnTo>
                    <a:lnTo>
                      <a:pt x="53" y="4"/>
                    </a:lnTo>
                    <a:lnTo>
                      <a:pt x="47" y="13"/>
                    </a:lnTo>
                    <a:lnTo>
                      <a:pt x="31" y="48"/>
                    </a:lnTo>
                    <a:lnTo>
                      <a:pt x="24" y="48"/>
                    </a:lnTo>
                    <a:lnTo>
                      <a:pt x="9" y="10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5" name="Freeform 1271"/>
              <p:cNvSpPr>
                <a:spLocks noEditPoints="1"/>
              </p:cNvSpPr>
              <p:nvPr/>
            </p:nvSpPr>
            <p:spPr bwMode="auto">
              <a:xfrm>
                <a:off x="4375" y="1393"/>
                <a:ext cx="56" cy="52"/>
              </a:xfrm>
              <a:custGeom>
                <a:avLst/>
                <a:gdLst/>
                <a:ahLst/>
                <a:cxnLst>
                  <a:cxn ang="0">
                    <a:pos x="35" y="25"/>
                  </a:cxn>
                  <a:cxn ang="0">
                    <a:pos x="22" y="27"/>
                  </a:cxn>
                  <a:cxn ang="0">
                    <a:pos x="13" y="32"/>
                  </a:cxn>
                  <a:cxn ang="0">
                    <a:pos x="10" y="37"/>
                  </a:cxn>
                  <a:cxn ang="0">
                    <a:pos x="13" y="43"/>
                  </a:cxn>
                  <a:cxn ang="0">
                    <a:pos x="16" y="46"/>
                  </a:cxn>
                  <a:cxn ang="0">
                    <a:pos x="25" y="46"/>
                  </a:cxn>
                  <a:cxn ang="0">
                    <a:pos x="29" y="43"/>
                  </a:cxn>
                  <a:cxn ang="0">
                    <a:pos x="35" y="39"/>
                  </a:cxn>
                  <a:cxn ang="0">
                    <a:pos x="35" y="25"/>
                  </a:cxn>
                  <a:cxn ang="0">
                    <a:pos x="25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2" y="6"/>
                  </a:cxn>
                  <a:cxn ang="0">
                    <a:pos x="44" y="15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2" y="46"/>
                  </a:cxn>
                  <a:cxn ang="0">
                    <a:pos x="54" y="45"/>
                  </a:cxn>
                  <a:cxn ang="0">
                    <a:pos x="56" y="47"/>
                  </a:cxn>
                  <a:cxn ang="0">
                    <a:pos x="50" y="50"/>
                  </a:cxn>
                  <a:cxn ang="0">
                    <a:pos x="46" y="52"/>
                  </a:cxn>
                  <a:cxn ang="0">
                    <a:pos x="42" y="50"/>
                  </a:cxn>
                  <a:cxn ang="0">
                    <a:pos x="39" y="49"/>
                  </a:cxn>
                  <a:cxn ang="0">
                    <a:pos x="36" y="46"/>
                  </a:cxn>
                  <a:cxn ang="0">
                    <a:pos x="35" y="43"/>
                  </a:cxn>
                  <a:cxn ang="0">
                    <a:pos x="29" y="47"/>
                  </a:cxn>
                  <a:cxn ang="0">
                    <a:pos x="22" y="50"/>
                  </a:cxn>
                  <a:cxn ang="0">
                    <a:pos x="16" y="52"/>
                  </a:cxn>
                  <a:cxn ang="0">
                    <a:pos x="8" y="49"/>
                  </a:cxn>
                  <a:cxn ang="0">
                    <a:pos x="3" y="46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2" y="35"/>
                  </a:cxn>
                  <a:cxn ang="0">
                    <a:pos x="3" y="32"/>
                  </a:cxn>
                  <a:cxn ang="0">
                    <a:pos x="12" y="26"/>
                  </a:cxn>
                  <a:cxn ang="0">
                    <a:pos x="17" y="25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5" y="22"/>
                  </a:cxn>
                  <a:cxn ang="0">
                    <a:pos x="35" y="9"/>
                  </a:cxn>
                  <a:cxn ang="0">
                    <a:pos x="32" y="6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5" y="6"/>
                  </a:cxn>
                  <a:cxn ang="0">
                    <a:pos x="13" y="8"/>
                  </a:cxn>
                  <a:cxn ang="0">
                    <a:pos x="13" y="13"/>
                  </a:cxn>
                  <a:cxn ang="0">
                    <a:pos x="12" y="15"/>
                  </a:cxn>
                  <a:cxn ang="0">
                    <a:pos x="10" y="18"/>
                  </a:cxn>
                  <a:cxn ang="0">
                    <a:pos x="6" y="18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12" y="3"/>
                  </a:cxn>
                  <a:cxn ang="0">
                    <a:pos x="17" y="2"/>
                  </a:cxn>
                  <a:cxn ang="0">
                    <a:pos x="25" y="0"/>
                  </a:cxn>
                </a:cxnLst>
                <a:rect l="0" t="0" r="r" b="b"/>
                <a:pathLst>
                  <a:path w="56" h="52">
                    <a:moveTo>
                      <a:pt x="35" y="25"/>
                    </a:moveTo>
                    <a:lnTo>
                      <a:pt x="22" y="27"/>
                    </a:lnTo>
                    <a:lnTo>
                      <a:pt x="13" y="32"/>
                    </a:lnTo>
                    <a:lnTo>
                      <a:pt x="10" y="37"/>
                    </a:lnTo>
                    <a:lnTo>
                      <a:pt x="13" y="43"/>
                    </a:lnTo>
                    <a:lnTo>
                      <a:pt x="16" y="46"/>
                    </a:lnTo>
                    <a:lnTo>
                      <a:pt x="25" y="46"/>
                    </a:lnTo>
                    <a:lnTo>
                      <a:pt x="29" y="43"/>
                    </a:lnTo>
                    <a:lnTo>
                      <a:pt x="35" y="39"/>
                    </a:lnTo>
                    <a:lnTo>
                      <a:pt x="35" y="25"/>
                    </a:lnTo>
                    <a:close/>
                    <a:moveTo>
                      <a:pt x="25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2" y="6"/>
                    </a:lnTo>
                    <a:lnTo>
                      <a:pt x="44" y="15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2" y="46"/>
                    </a:lnTo>
                    <a:lnTo>
                      <a:pt x="54" y="45"/>
                    </a:lnTo>
                    <a:lnTo>
                      <a:pt x="56" y="47"/>
                    </a:lnTo>
                    <a:lnTo>
                      <a:pt x="50" y="50"/>
                    </a:lnTo>
                    <a:lnTo>
                      <a:pt x="46" y="52"/>
                    </a:lnTo>
                    <a:lnTo>
                      <a:pt x="42" y="50"/>
                    </a:lnTo>
                    <a:lnTo>
                      <a:pt x="39" y="49"/>
                    </a:lnTo>
                    <a:lnTo>
                      <a:pt x="36" y="46"/>
                    </a:lnTo>
                    <a:lnTo>
                      <a:pt x="35" y="43"/>
                    </a:lnTo>
                    <a:lnTo>
                      <a:pt x="29" y="47"/>
                    </a:lnTo>
                    <a:lnTo>
                      <a:pt x="22" y="50"/>
                    </a:lnTo>
                    <a:lnTo>
                      <a:pt x="16" y="52"/>
                    </a:lnTo>
                    <a:lnTo>
                      <a:pt x="8" y="49"/>
                    </a:lnTo>
                    <a:lnTo>
                      <a:pt x="3" y="46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5" y="22"/>
                    </a:lnTo>
                    <a:lnTo>
                      <a:pt x="35" y="9"/>
                    </a:lnTo>
                    <a:lnTo>
                      <a:pt x="32" y="6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12" y="3"/>
                    </a:lnTo>
                    <a:lnTo>
                      <a:pt x="17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6" name="Freeform 1272"/>
              <p:cNvSpPr>
                <a:spLocks/>
              </p:cNvSpPr>
              <p:nvPr/>
            </p:nvSpPr>
            <p:spPr bwMode="auto">
              <a:xfrm>
                <a:off x="4434" y="1374"/>
                <a:ext cx="61" cy="71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34" y="0"/>
                  </a:cxn>
                  <a:cxn ang="0">
                    <a:pos x="39" y="1"/>
                  </a:cxn>
                  <a:cxn ang="0">
                    <a:pos x="45" y="4"/>
                  </a:cxn>
                  <a:cxn ang="0">
                    <a:pos x="46" y="1"/>
                  </a:cxn>
                  <a:cxn ang="0">
                    <a:pos x="49" y="1"/>
                  </a:cxn>
                  <a:cxn ang="0">
                    <a:pos x="56" y="19"/>
                  </a:cxn>
                  <a:cxn ang="0">
                    <a:pos x="54" y="19"/>
                  </a:cxn>
                  <a:cxn ang="0">
                    <a:pos x="41" y="8"/>
                  </a:cxn>
                  <a:cxn ang="0">
                    <a:pos x="28" y="4"/>
                  </a:cxn>
                  <a:cxn ang="0">
                    <a:pos x="19" y="7"/>
                  </a:cxn>
                  <a:cxn ang="0">
                    <a:pos x="17" y="8"/>
                  </a:cxn>
                  <a:cxn ang="0">
                    <a:pos x="14" y="11"/>
                  </a:cxn>
                  <a:cxn ang="0">
                    <a:pos x="14" y="18"/>
                  </a:cxn>
                  <a:cxn ang="0">
                    <a:pos x="17" y="21"/>
                  </a:cxn>
                  <a:cxn ang="0">
                    <a:pos x="21" y="24"/>
                  </a:cxn>
                  <a:cxn ang="0">
                    <a:pos x="27" y="27"/>
                  </a:cxn>
                  <a:cxn ang="0">
                    <a:pos x="39" y="29"/>
                  </a:cxn>
                  <a:cxn ang="0">
                    <a:pos x="46" y="31"/>
                  </a:cxn>
                  <a:cxn ang="0">
                    <a:pos x="52" y="34"/>
                  </a:cxn>
                  <a:cxn ang="0">
                    <a:pos x="56" y="37"/>
                  </a:cxn>
                  <a:cxn ang="0">
                    <a:pos x="59" y="39"/>
                  </a:cxn>
                  <a:cxn ang="0">
                    <a:pos x="61" y="42"/>
                  </a:cxn>
                  <a:cxn ang="0">
                    <a:pos x="61" y="54"/>
                  </a:cxn>
                  <a:cxn ang="0">
                    <a:pos x="59" y="58"/>
                  </a:cxn>
                  <a:cxn ang="0">
                    <a:pos x="56" y="62"/>
                  </a:cxn>
                  <a:cxn ang="0">
                    <a:pos x="52" y="65"/>
                  </a:cxn>
                  <a:cxn ang="0">
                    <a:pos x="41" y="71"/>
                  </a:cxn>
                  <a:cxn ang="0">
                    <a:pos x="34" y="71"/>
                  </a:cxn>
                  <a:cxn ang="0">
                    <a:pos x="25" y="69"/>
                  </a:cxn>
                  <a:cxn ang="0">
                    <a:pos x="18" y="68"/>
                  </a:cxn>
                  <a:cxn ang="0">
                    <a:pos x="12" y="64"/>
                  </a:cxn>
                  <a:cxn ang="0">
                    <a:pos x="10" y="69"/>
                  </a:cxn>
                  <a:cxn ang="0">
                    <a:pos x="7" y="69"/>
                  </a:cxn>
                  <a:cxn ang="0">
                    <a:pos x="0" y="46"/>
                  </a:cxn>
                  <a:cxn ang="0">
                    <a:pos x="4" y="45"/>
                  </a:cxn>
                  <a:cxn ang="0">
                    <a:pos x="7" y="51"/>
                  </a:cxn>
                  <a:cxn ang="0">
                    <a:pos x="15" y="59"/>
                  </a:cxn>
                  <a:cxn ang="0">
                    <a:pos x="21" y="64"/>
                  </a:cxn>
                  <a:cxn ang="0">
                    <a:pos x="32" y="66"/>
                  </a:cxn>
                  <a:cxn ang="0">
                    <a:pos x="44" y="64"/>
                  </a:cxn>
                  <a:cxn ang="0">
                    <a:pos x="46" y="59"/>
                  </a:cxn>
                  <a:cxn ang="0">
                    <a:pos x="49" y="56"/>
                  </a:cxn>
                  <a:cxn ang="0">
                    <a:pos x="51" y="51"/>
                  </a:cxn>
                  <a:cxn ang="0">
                    <a:pos x="51" y="46"/>
                  </a:cxn>
                  <a:cxn ang="0">
                    <a:pos x="48" y="44"/>
                  </a:cxn>
                  <a:cxn ang="0">
                    <a:pos x="42" y="41"/>
                  </a:cxn>
                  <a:cxn ang="0">
                    <a:pos x="38" y="39"/>
                  </a:cxn>
                  <a:cxn ang="0">
                    <a:pos x="24" y="35"/>
                  </a:cxn>
                  <a:cxn ang="0">
                    <a:pos x="17" y="34"/>
                  </a:cxn>
                  <a:cxn ang="0">
                    <a:pos x="11" y="31"/>
                  </a:cxn>
                  <a:cxn ang="0">
                    <a:pos x="7" y="27"/>
                  </a:cxn>
                  <a:cxn ang="0">
                    <a:pos x="4" y="22"/>
                  </a:cxn>
                  <a:cxn ang="0">
                    <a:pos x="2" y="18"/>
                  </a:cxn>
                  <a:cxn ang="0">
                    <a:pos x="4" y="12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5" y="1"/>
                  </a:cxn>
                  <a:cxn ang="0">
                    <a:pos x="21" y="0"/>
                  </a:cxn>
                </a:cxnLst>
                <a:rect l="0" t="0" r="r" b="b"/>
                <a:pathLst>
                  <a:path w="61" h="71">
                    <a:moveTo>
                      <a:pt x="21" y="0"/>
                    </a:moveTo>
                    <a:lnTo>
                      <a:pt x="34" y="0"/>
                    </a:lnTo>
                    <a:lnTo>
                      <a:pt x="39" y="1"/>
                    </a:lnTo>
                    <a:lnTo>
                      <a:pt x="45" y="4"/>
                    </a:lnTo>
                    <a:lnTo>
                      <a:pt x="46" y="1"/>
                    </a:lnTo>
                    <a:lnTo>
                      <a:pt x="49" y="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1" y="8"/>
                    </a:lnTo>
                    <a:lnTo>
                      <a:pt x="28" y="4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4" y="11"/>
                    </a:lnTo>
                    <a:lnTo>
                      <a:pt x="14" y="18"/>
                    </a:lnTo>
                    <a:lnTo>
                      <a:pt x="17" y="21"/>
                    </a:lnTo>
                    <a:lnTo>
                      <a:pt x="21" y="24"/>
                    </a:lnTo>
                    <a:lnTo>
                      <a:pt x="27" y="27"/>
                    </a:lnTo>
                    <a:lnTo>
                      <a:pt x="39" y="29"/>
                    </a:lnTo>
                    <a:lnTo>
                      <a:pt x="46" y="31"/>
                    </a:lnTo>
                    <a:lnTo>
                      <a:pt x="52" y="34"/>
                    </a:lnTo>
                    <a:lnTo>
                      <a:pt x="56" y="37"/>
                    </a:lnTo>
                    <a:lnTo>
                      <a:pt x="59" y="39"/>
                    </a:lnTo>
                    <a:lnTo>
                      <a:pt x="61" y="42"/>
                    </a:lnTo>
                    <a:lnTo>
                      <a:pt x="61" y="54"/>
                    </a:lnTo>
                    <a:lnTo>
                      <a:pt x="59" y="58"/>
                    </a:lnTo>
                    <a:lnTo>
                      <a:pt x="56" y="62"/>
                    </a:lnTo>
                    <a:lnTo>
                      <a:pt x="52" y="65"/>
                    </a:lnTo>
                    <a:lnTo>
                      <a:pt x="41" y="71"/>
                    </a:lnTo>
                    <a:lnTo>
                      <a:pt x="34" y="71"/>
                    </a:lnTo>
                    <a:lnTo>
                      <a:pt x="25" y="69"/>
                    </a:lnTo>
                    <a:lnTo>
                      <a:pt x="18" y="68"/>
                    </a:lnTo>
                    <a:lnTo>
                      <a:pt x="12" y="64"/>
                    </a:lnTo>
                    <a:lnTo>
                      <a:pt x="10" y="69"/>
                    </a:lnTo>
                    <a:lnTo>
                      <a:pt x="7" y="69"/>
                    </a:lnTo>
                    <a:lnTo>
                      <a:pt x="0" y="46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5" y="59"/>
                    </a:lnTo>
                    <a:lnTo>
                      <a:pt x="21" y="64"/>
                    </a:lnTo>
                    <a:lnTo>
                      <a:pt x="32" y="66"/>
                    </a:lnTo>
                    <a:lnTo>
                      <a:pt x="44" y="64"/>
                    </a:lnTo>
                    <a:lnTo>
                      <a:pt x="46" y="59"/>
                    </a:lnTo>
                    <a:lnTo>
                      <a:pt x="49" y="56"/>
                    </a:lnTo>
                    <a:lnTo>
                      <a:pt x="51" y="51"/>
                    </a:lnTo>
                    <a:lnTo>
                      <a:pt x="51" y="46"/>
                    </a:lnTo>
                    <a:lnTo>
                      <a:pt x="48" y="44"/>
                    </a:lnTo>
                    <a:lnTo>
                      <a:pt x="42" y="41"/>
                    </a:lnTo>
                    <a:lnTo>
                      <a:pt x="38" y="39"/>
                    </a:lnTo>
                    <a:lnTo>
                      <a:pt x="24" y="35"/>
                    </a:lnTo>
                    <a:lnTo>
                      <a:pt x="17" y="34"/>
                    </a:lnTo>
                    <a:lnTo>
                      <a:pt x="11" y="31"/>
                    </a:lnTo>
                    <a:lnTo>
                      <a:pt x="7" y="27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7" name="Freeform 1273"/>
              <p:cNvSpPr>
                <a:spLocks/>
              </p:cNvSpPr>
              <p:nvPr/>
            </p:nvSpPr>
            <p:spPr bwMode="auto">
              <a:xfrm>
                <a:off x="4500" y="1393"/>
                <a:ext cx="47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9" y="3"/>
                  </a:cxn>
                  <a:cxn ang="0">
                    <a:pos x="43" y="6"/>
                  </a:cxn>
                  <a:cxn ang="0">
                    <a:pos x="46" y="15"/>
                  </a:cxn>
                  <a:cxn ang="0">
                    <a:pos x="44" y="18"/>
                  </a:cxn>
                  <a:cxn ang="0">
                    <a:pos x="43" y="19"/>
                  </a:cxn>
                  <a:cxn ang="0">
                    <a:pos x="40" y="20"/>
                  </a:cxn>
                  <a:cxn ang="0">
                    <a:pos x="37" y="19"/>
                  </a:cxn>
                  <a:cxn ang="0">
                    <a:pos x="36" y="18"/>
                  </a:cxn>
                  <a:cxn ang="0">
                    <a:pos x="36" y="12"/>
                  </a:cxn>
                  <a:cxn ang="0">
                    <a:pos x="34" y="9"/>
                  </a:cxn>
                  <a:cxn ang="0">
                    <a:pos x="32" y="6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15" y="10"/>
                  </a:cxn>
                  <a:cxn ang="0">
                    <a:pos x="12" y="15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9" y="45"/>
                  </a:cxn>
                  <a:cxn ang="0">
                    <a:pos x="23" y="46"/>
                  </a:cxn>
                  <a:cxn ang="0">
                    <a:pos x="29" y="47"/>
                  </a:cxn>
                  <a:cxn ang="0">
                    <a:pos x="33" y="46"/>
                  </a:cxn>
                  <a:cxn ang="0">
                    <a:pos x="39" y="43"/>
                  </a:cxn>
                  <a:cxn ang="0">
                    <a:pos x="44" y="37"/>
                  </a:cxn>
                  <a:cxn ang="0">
                    <a:pos x="47" y="39"/>
                  </a:cxn>
                  <a:cxn ang="0">
                    <a:pos x="43" y="45"/>
                  </a:cxn>
                  <a:cxn ang="0">
                    <a:pos x="37" y="49"/>
                  </a:cxn>
                  <a:cxn ang="0">
                    <a:pos x="26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7" h="52">
                    <a:moveTo>
                      <a:pt x="24" y="0"/>
                    </a:moveTo>
                    <a:lnTo>
                      <a:pt x="39" y="3"/>
                    </a:lnTo>
                    <a:lnTo>
                      <a:pt x="43" y="6"/>
                    </a:lnTo>
                    <a:lnTo>
                      <a:pt x="46" y="15"/>
                    </a:lnTo>
                    <a:lnTo>
                      <a:pt x="44" y="18"/>
                    </a:lnTo>
                    <a:lnTo>
                      <a:pt x="43" y="19"/>
                    </a:lnTo>
                    <a:lnTo>
                      <a:pt x="40" y="20"/>
                    </a:lnTo>
                    <a:lnTo>
                      <a:pt x="37" y="19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9" y="45"/>
                    </a:lnTo>
                    <a:lnTo>
                      <a:pt x="23" y="46"/>
                    </a:lnTo>
                    <a:lnTo>
                      <a:pt x="29" y="47"/>
                    </a:lnTo>
                    <a:lnTo>
                      <a:pt x="33" y="46"/>
                    </a:lnTo>
                    <a:lnTo>
                      <a:pt x="39" y="43"/>
                    </a:lnTo>
                    <a:lnTo>
                      <a:pt x="44" y="37"/>
                    </a:lnTo>
                    <a:lnTo>
                      <a:pt x="47" y="39"/>
                    </a:lnTo>
                    <a:lnTo>
                      <a:pt x="43" y="45"/>
                    </a:lnTo>
                    <a:lnTo>
                      <a:pt x="37" y="49"/>
                    </a:lnTo>
                    <a:lnTo>
                      <a:pt x="26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8" name="Freeform 1274"/>
              <p:cNvSpPr>
                <a:spLocks/>
              </p:cNvSpPr>
              <p:nvPr/>
            </p:nvSpPr>
            <p:spPr bwMode="auto">
              <a:xfrm>
                <a:off x="4551" y="1393"/>
                <a:ext cx="43" cy="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9" y="0"/>
                  </a:cxn>
                  <a:cxn ang="0">
                    <a:pos x="40" y="2"/>
                  </a:cxn>
                  <a:cxn ang="0">
                    <a:pos x="43" y="3"/>
                  </a:cxn>
                  <a:cxn ang="0">
                    <a:pos x="43" y="6"/>
                  </a:cxn>
                  <a:cxn ang="0">
                    <a:pos x="42" y="9"/>
                  </a:cxn>
                  <a:cxn ang="0">
                    <a:pos x="40" y="10"/>
                  </a:cxn>
                  <a:cxn ang="0">
                    <a:pos x="37" y="12"/>
                  </a:cxn>
                  <a:cxn ang="0">
                    <a:pos x="33" y="10"/>
                  </a:cxn>
                  <a:cxn ang="0">
                    <a:pos x="30" y="9"/>
                  </a:cxn>
                  <a:cxn ang="0">
                    <a:pos x="25" y="9"/>
                  </a:cxn>
                  <a:cxn ang="0">
                    <a:pos x="22" y="10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0" y="45"/>
                  </a:cxn>
                  <a:cxn ang="0">
                    <a:pos x="22" y="46"/>
                  </a:cxn>
                  <a:cxn ang="0">
                    <a:pos x="25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6"/>
                  </a:cxn>
                  <a:cxn ang="0">
                    <a:pos x="8" y="45"/>
                  </a:cxn>
                  <a:cxn ang="0">
                    <a:pos x="9" y="42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3"/>
                  </a:cxn>
                  <a:cxn ang="0">
                    <a:pos x="15" y="2"/>
                  </a:cxn>
                  <a:cxn ang="0">
                    <a:pos x="19" y="2"/>
                  </a:cxn>
                  <a:cxn ang="0">
                    <a:pos x="19" y="9"/>
                  </a:cxn>
                  <a:cxn ang="0">
                    <a:pos x="20" y="8"/>
                  </a:cxn>
                  <a:cxn ang="0">
                    <a:pos x="26" y="3"/>
                  </a:cxn>
                  <a:cxn ang="0">
                    <a:pos x="32" y="2"/>
                  </a:cxn>
                  <a:cxn ang="0">
                    <a:pos x="36" y="0"/>
                  </a:cxn>
                </a:cxnLst>
                <a:rect l="0" t="0" r="r" b="b"/>
                <a:pathLst>
                  <a:path w="43" h="50">
                    <a:moveTo>
                      <a:pt x="36" y="0"/>
                    </a:moveTo>
                    <a:lnTo>
                      <a:pt x="39" y="0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43" y="6"/>
                    </a:lnTo>
                    <a:lnTo>
                      <a:pt x="42" y="9"/>
                    </a:lnTo>
                    <a:lnTo>
                      <a:pt x="40" y="10"/>
                    </a:lnTo>
                    <a:lnTo>
                      <a:pt x="37" y="12"/>
                    </a:lnTo>
                    <a:lnTo>
                      <a:pt x="33" y="10"/>
                    </a:lnTo>
                    <a:lnTo>
                      <a:pt x="30" y="9"/>
                    </a:lnTo>
                    <a:lnTo>
                      <a:pt x="25" y="9"/>
                    </a:lnTo>
                    <a:lnTo>
                      <a:pt x="22" y="10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0" y="45"/>
                    </a:lnTo>
                    <a:lnTo>
                      <a:pt x="22" y="46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8" y="45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32" y="2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39" name="Freeform 1275"/>
              <p:cNvSpPr>
                <a:spLocks noEditPoints="1"/>
              </p:cNvSpPr>
              <p:nvPr/>
            </p:nvSpPr>
            <p:spPr bwMode="auto">
              <a:xfrm>
                <a:off x="4595" y="1378"/>
                <a:ext cx="27" cy="65"/>
              </a:xfrm>
              <a:custGeom>
                <a:avLst/>
                <a:gdLst/>
                <a:ahLst/>
                <a:cxnLst>
                  <a:cxn ang="0">
                    <a:pos x="15" y="17"/>
                  </a:cxn>
                  <a:cxn ang="0">
                    <a:pos x="17" y="17"/>
                  </a:cxn>
                  <a:cxn ang="0">
                    <a:pos x="17" y="54"/>
                  </a:cxn>
                  <a:cxn ang="0">
                    <a:pos x="20" y="60"/>
                  </a:cxn>
                  <a:cxn ang="0">
                    <a:pos x="22" y="61"/>
                  </a:cxn>
                  <a:cxn ang="0">
                    <a:pos x="25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2" y="62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30"/>
                  </a:cxn>
                  <a:cxn ang="0">
                    <a:pos x="7" y="27"/>
                  </a:cxn>
                  <a:cxn ang="0">
                    <a:pos x="7" y="24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5" y="17"/>
                  </a:cxn>
                  <a:cxn ang="0">
                    <a:pos x="10" y="0"/>
                  </a:cxn>
                  <a:cxn ang="0">
                    <a:pos x="16" y="0"/>
                  </a:cxn>
                  <a:cxn ang="0">
                    <a:pos x="19" y="3"/>
                  </a:cxn>
                  <a:cxn ang="0">
                    <a:pos x="19" y="8"/>
                  </a:cxn>
                  <a:cxn ang="0">
                    <a:pos x="16" y="11"/>
                  </a:cxn>
                  <a:cxn ang="0">
                    <a:pos x="10" y="11"/>
                  </a:cxn>
                  <a:cxn ang="0">
                    <a:pos x="7" y="8"/>
                  </a:cxn>
                  <a:cxn ang="0">
                    <a:pos x="7" y="3"/>
                  </a:cxn>
                  <a:cxn ang="0">
                    <a:pos x="10" y="0"/>
                  </a:cxn>
                </a:cxnLst>
                <a:rect l="0" t="0" r="r" b="b"/>
                <a:pathLst>
                  <a:path w="27" h="65">
                    <a:moveTo>
                      <a:pt x="15" y="17"/>
                    </a:moveTo>
                    <a:lnTo>
                      <a:pt x="17" y="17"/>
                    </a:lnTo>
                    <a:lnTo>
                      <a:pt x="17" y="54"/>
                    </a:lnTo>
                    <a:lnTo>
                      <a:pt x="20" y="60"/>
                    </a:lnTo>
                    <a:lnTo>
                      <a:pt x="22" y="61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30"/>
                    </a:lnTo>
                    <a:lnTo>
                      <a:pt x="7" y="27"/>
                    </a:lnTo>
                    <a:lnTo>
                      <a:pt x="7" y="24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5" y="17"/>
                    </a:lnTo>
                    <a:close/>
                    <a:moveTo>
                      <a:pt x="10" y="0"/>
                    </a:moveTo>
                    <a:lnTo>
                      <a:pt x="16" y="0"/>
                    </a:lnTo>
                    <a:lnTo>
                      <a:pt x="19" y="3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0" y="11"/>
                    </a:lnTo>
                    <a:lnTo>
                      <a:pt x="7" y="8"/>
                    </a:lnTo>
                    <a:lnTo>
                      <a:pt x="7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40" name="Freeform 1276"/>
              <p:cNvSpPr>
                <a:spLocks noEditPoints="1"/>
              </p:cNvSpPr>
              <p:nvPr/>
            </p:nvSpPr>
            <p:spPr bwMode="auto">
              <a:xfrm>
                <a:off x="4625" y="1393"/>
                <a:ext cx="57" cy="7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3" y="45"/>
                  </a:cxn>
                  <a:cxn ang="0">
                    <a:pos x="27" y="46"/>
                  </a:cxn>
                  <a:cxn ang="0">
                    <a:pos x="36" y="46"/>
                  </a:cxn>
                  <a:cxn ang="0">
                    <a:pos x="40" y="43"/>
                  </a:cxn>
                  <a:cxn ang="0">
                    <a:pos x="43" y="40"/>
                  </a:cxn>
                  <a:cxn ang="0">
                    <a:pos x="46" y="32"/>
                  </a:cxn>
                  <a:cxn ang="0">
                    <a:pos x="47" y="26"/>
                  </a:cxn>
                  <a:cxn ang="0">
                    <a:pos x="46" y="22"/>
                  </a:cxn>
                  <a:cxn ang="0">
                    <a:pos x="44" y="16"/>
                  </a:cxn>
                  <a:cxn ang="0">
                    <a:pos x="43" y="12"/>
                  </a:cxn>
                  <a:cxn ang="0">
                    <a:pos x="40" y="8"/>
                  </a:cxn>
                  <a:cxn ang="0">
                    <a:pos x="31" y="5"/>
                  </a:cxn>
                  <a:cxn ang="0">
                    <a:pos x="34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1" y="43"/>
                  </a:cxn>
                  <a:cxn ang="0">
                    <a:pos x="46" y="47"/>
                  </a:cxn>
                  <a:cxn ang="0">
                    <a:pos x="40" y="50"/>
                  </a:cxn>
                  <a:cxn ang="0">
                    <a:pos x="34" y="52"/>
                  </a:cxn>
                  <a:cxn ang="0">
                    <a:pos x="23" y="49"/>
                  </a:cxn>
                  <a:cxn ang="0">
                    <a:pos x="19" y="46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1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6" y="69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6" y="8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9" y="2"/>
                  </a:cxn>
                  <a:cxn ang="0">
                    <a:pos x="19" y="8"/>
                  </a:cxn>
                  <a:cxn ang="0">
                    <a:pos x="23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3">
                    <a:moveTo>
                      <a:pt x="31" y="5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3" y="45"/>
                    </a:lnTo>
                    <a:lnTo>
                      <a:pt x="27" y="46"/>
                    </a:lnTo>
                    <a:lnTo>
                      <a:pt x="36" y="46"/>
                    </a:lnTo>
                    <a:lnTo>
                      <a:pt x="40" y="43"/>
                    </a:lnTo>
                    <a:lnTo>
                      <a:pt x="43" y="40"/>
                    </a:lnTo>
                    <a:lnTo>
                      <a:pt x="46" y="32"/>
                    </a:lnTo>
                    <a:lnTo>
                      <a:pt x="47" y="26"/>
                    </a:lnTo>
                    <a:lnTo>
                      <a:pt x="46" y="22"/>
                    </a:lnTo>
                    <a:lnTo>
                      <a:pt x="44" y="16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1" y="5"/>
                    </a:lnTo>
                    <a:close/>
                    <a:moveTo>
                      <a:pt x="34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1" y="43"/>
                    </a:lnTo>
                    <a:lnTo>
                      <a:pt x="46" y="47"/>
                    </a:lnTo>
                    <a:lnTo>
                      <a:pt x="40" y="50"/>
                    </a:lnTo>
                    <a:lnTo>
                      <a:pt x="34" y="52"/>
                    </a:lnTo>
                    <a:lnTo>
                      <a:pt x="23" y="49"/>
                    </a:lnTo>
                    <a:lnTo>
                      <a:pt x="19" y="46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1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6" y="69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19" y="8"/>
                    </a:lnTo>
                    <a:lnTo>
                      <a:pt x="23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41" name="Freeform 1277"/>
              <p:cNvSpPr>
                <a:spLocks/>
              </p:cNvSpPr>
              <p:nvPr/>
            </p:nvSpPr>
            <p:spPr bwMode="auto">
              <a:xfrm>
                <a:off x="4688" y="1376"/>
                <a:ext cx="37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9"/>
                  </a:cxn>
                  <a:cxn ang="0">
                    <a:pos x="32" y="19"/>
                  </a:cxn>
                  <a:cxn ang="0">
                    <a:pos x="32" y="22"/>
                  </a:cxn>
                  <a:cxn ang="0">
                    <a:pos x="17" y="22"/>
                  </a:cxn>
                  <a:cxn ang="0">
                    <a:pos x="17" y="50"/>
                  </a:cxn>
                  <a:cxn ang="0">
                    <a:pos x="18" y="57"/>
                  </a:cxn>
                  <a:cxn ang="0">
                    <a:pos x="19" y="60"/>
                  </a:cxn>
                  <a:cxn ang="0">
                    <a:pos x="22" y="63"/>
                  </a:cxn>
                  <a:cxn ang="0">
                    <a:pos x="25" y="64"/>
                  </a:cxn>
                  <a:cxn ang="0">
                    <a:pos x="31" y="62"/>
                  </a:cxn>
                  <a:cxn ang="0">
                    <a:pos x="34" y="59"/>
                  </a:cxn>
                  <a:cxn ang="0">
                    <a:pos x="37" y="62"/>
                  </a:cxn>
                  <a:cxn ang="0">
                    <a:pos x="28" y="67"/>
                  </a:cxn>
                  <a:cxn ang="0">
                    <a:pos x="22" y="69"/>
                  </a:cxn>
                  <a:cxn ang="0">
                    <a:pos x="17" y="67"/>
                  </a:cxn>
                  <a:cxn ang="0">
                    <a:pos x="12" y="66"/>
                  </a:cxn>
                  <a:cxn ang="0">
                    <a:pos x="10" y="63"/>
                  </a:cxn>
                  <a:cxn ang="0">
                    <a:pos x="8" y="60"/>
                  </a:cxn>
                  <a:cxn ang="0">
                    <a:pos x="8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4" y="17"/>
                  </a:cxn>
                  <a:cxn ang="0">
                    <a:pos x="8" y="15"/>
                  </a:cxn>
                  <a:cxn ang="0">
                    <a:pos x="11" y="12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9">
                    <a:moveTo>
                      <a:pt x="14" y="0"/>
                    </a:moveTo>
                    <a:lnTo>
                      <a:pt x="17" y="0"/>
                    </a:lnTo>
                    <a:lnTo>
                      <a:pt x="17" y="19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17" y="22"/>
                    </a:lnTo>
                    <a:lnTo>
                      <a:pt x="17" y="50"/>
                    </a:lnTo>
                    <a:lnTo>
                      <a:pt x="18" y="57"/>
                    </a:lnTo>
                    <a:lnTo>
                      <a:pt x="19" y="60"/>
                    </a:lnTo>
                    <a:lnTo>
                      <a:pt x="22" y="63"/>
                    </a:lnTo>
                    <a:lnTo>
                      <a:pt x="25" y="64"/>
                    </a:lnTo>
                    <a:lnTo>
                      <a:pt x="31" y="62"/>
                    </a:lnTo>
                    <a:lnTo>
                      <a:pt x="34" y="59"/>
                    </a:lnTo>
                    <a:lnTo>
                      <a:pt x="37" y="62"/>
                    </a:lnTo>
                    <a:lnTo>
                      <a:pt x="28" y="67"/>
                    </a:lnTo>
                    <a:lnTo>
                      <a:pt x="22" y="69"/>
                    </a:lnTo>
                    <a:lnTo>
                      <a:pt x="17" y="67"/>
                    </a:lnTo>
                    <a:lnTo>
                      <a:pt x="12" y="66"/>
                    </a:lnTo>
                    <a:lnTo>
                      <a:pt x="10" y="63"/>
                    </a:lnTo>
                    <a:lnTo>
                      <a:pt x="8" y="60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8" y="15"/>
                    </a:lnTo>
                    <a:lnTo>
                      <a:pt x="11" y="12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542" name="Picture 1278"/>
              <p:cNvPicPr>
                <a:picLocks noChangeAspect="1" noChangeArrowheads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 bwMode="auto">
              <a:xfrm>
                <a:off x="5407" y="1348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543" name="Picture 1279"/>
              <p:cNvPicPr>
                <a:picLocks noChangeAspect="1" noChangeArrowheads="1"/>
              </p:cNvPicPr>
              <p:nvPr/>
            </p:nvPicPr>
            <p:blipFill>
              <a:blip r:embed="rId25" cstate="print"/>
              <a:srcRect/>
              <a:stretch>
                <a:fillRect/>
              </a:stretch>
            </p:blipFill>
            <p:spPr bwMode="auto">
              <a:xfrm>
                <a:off x="5407" y="1348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544" name="Picture 1280"/>
              <p:cNvPicPr>
                <a:picLocks noChangeAspect="1" noChangeArrowheads="1"/>
              </p:cNvPicPr>
              <p:nvPr/>
            </p:nvPicPr>
            <p:blipFill>
              <a:blip r:embed="rId26" cstate="print"/>
              <a:srcRect/>
              <a:stretch>
                <a:fillRect/>
              </a:stretch>
            </p:blipFill>
            <p:spPr bwMode="auto">
              <a:xfrm>
                <a:off x="790" y="1482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545" name="Picture 1281"/>
              <p:cNvPicPr>
                <a:picLocks noChangeAspect="1" noChangeArrowheads="1"/>
              </p:cNvPicPr>
              <p:nvPr/>
            </p:nvPicPr>
            <p:blipFill>
              <a:blip r:embed="rId27" cstate="print"/>
              <a:srcRect/>
              <a:stretch>
                <a:fillRect/>
              </a:stretch>
            </p:blipFill>
            <p:spPr bwMode="auto">
              <a:xfrm>
                <a:off x="790" y="1482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546" name="Picture 1282"/>
              <p:cNvPicPr>
                <a:picLocks noChangeAspect="1" noChangeArrowheads="1"/>
              </p:cNvPicPr>
              <p:nvPr/>
            </p:nvPicPr>
            <p:blipFill>
              <a:blip r:embed="rId28" cstate="print"/>
              <a:srcRect/>
              <a:stretch>
                <a:fillRect/>
              </a:stretch>
            </p:blipFill>
            <p:spPr bwMode="auto">
              <a:xfrm>
                <a:off x="785" y="1487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2748" name="Group 1484"/>
            <p:cNvGrpSpPr>
              <a:grpSpLocks/>
            </p:cNvGrpSpPr>
            <p:nvPr/>
          </p:nvGrpSpPr>
          <p:grpSpPr bwMode="auto">
            <a:xfrm>
              <a:off x="785" y="1487"/>
              <a:ext cx="4631" cy="551"/>
              <a:chOff x="785" y="1487"/>
              <a:chExt cx="4631" cy="551"/>
            </a:xfrm>
            <a:grpFill/>
          </p:grpSpPr>
          <p:pic>
            <p:nvPicPr>
              <p:cNvPr id="12548" name="Picture 1284"/>
              <p:cNvPicPr>
                <a:picLocks noChangeAspect="1" noChangeArrowheads="1"/>
              </p:cNvPicPr>
              <p:nvPr/>
            </p:nvPicPr>
            <p:blipFill>
              <a:blip r:embed="rId29" cstate="print"/>
              <a:srcRect/>
              <a:stretch>
                <a:fillRect/>
              </a:stretch>
            </p:blipFill>
            <p:spPr bwMode="auto">
              <a:xfrm>
                <a:off x="785" y="1487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549" name="Freeform 1285"/>
              <p:cNvSpPr>
                <a:spLocks noEditPoints="1"/>
              </p:cNvSpPr>
              <p:nvPr/>
            </p:nvSpPr>
            <p:spPr bwMode="auto">
              <a:xfrm>
                <a:off x="876" y="1531"/>
                <a:ext cx="57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2" y="27"/>
                  </a:cxn>
                  <a:cxn ang="0">
                    <a:pos x="14" y="32"/>
                  </a:cxn>
                  <a:cxn ang="0">
                    <a:pos x="12" y="37"/>
                  </a:cxn>
                  <a:cxn ang="0">
                    <a:pos x="12" y="40"/>
                  </a:cxn>
                  <a:cxn ang="0">
                    <a:pos x="17" y="46"/>
                  </a:cxn>
                  <a:cxn ang="0">
                    <a:pos x="24" y="46"/>
                  </a:cxn>
                  <a:cxn ang="0">
                    <a:pos x="30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3" y="46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4" y="49"/>
                  </a:cxn>
                  <a:cxn ang="0">
                    <a:pos x="46" y="52"/>
                  </a:cxn>
                  <a:cxn ang="0">
                    <a:pos x="43" y="50"/>
                  </a:cxn>
                  <a:cxn ang="0">
                    <a:pos x="39" y="49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3" y="50"/>
                  </a:cxn>
                  <a:cxn ang="0">
                    <a:pos x="16" y="52"/>
                  </a:cxn>
                  <a:cxn ang="0">
                    <a:pos x="7" y="49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2" y="35"/>
                  </a:cxn>
                  <a:cxn ang="0">
                    <a:pos x="3" y="32"/>
                  </a:cxn>
                  <a:cxn ang="0">
                    <a:pos x="12" y="26"/>
                  </a:cxn>
                  <a:cxn ang="0">
                    <a:pos x="17" y="25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5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5" y="16"/>
                  </a:cxn>
                  <a:cxn ang="0">
                    <a:pos x="3" y="13"/>
                  </a:cxn>
                  <a:cxn ang="0">
                    <a:pos x="5" y="9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9" y="2"/>
                  </a:cxn>
                  <a:cxn ang="0">
                    <a:pos x="24" y="0"/>
                  </a:cxn>
                </a:cxnLst>
                <a:rect l="0" t="0" r="r" b="b"/>
                <a:pathLst>
                  <a:path w="57" h="52">
                    <a:moveTo>
                      <a:pt x="34" y="25"/>
                    </a:moveTo>
                    <a:lnTo>
                      <a:pt x="22" y="27"/>
                    </a:lnTo>
                    <a:lnTo>
                      <a:pt x="14" y="32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30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4" y="49"/>
                    </a:lnTo>
                    <a:lnTo>
                      <a:pt x="46" y="52"/>
                    </a:lnTo>
                    <a:lnTo>
                      <a:pt x="43" y="50"/>
                    </a:lnTo>
                    <a:lnTo>
                      <a:pt x="39" y="49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2"/>
                    </a:lnTo>
                    <a:lnTo>
                      <a:pt x="7" y="49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5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9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0" name="Freeform 1286"/>
              <p:cNvSpPr>
                <a:spLocks noEditPoints="1"/>
              </p:cNvSpPr>
              <p:nvPr/>
            </p:nvSpPr>
            <p:spPr bwMode="auto">
              <a:xfrm>
                <a:off x="934" y="1531"/>
                <a:ext cx="57" cy="73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2" y="44"/>
                  </a:cxn>
                  <a:cxn ang="0">
                    <a:pos x="27" y="46"/>
                  </a:cxn>
                  <a:cxn ang="0">
                    <a:pos x="36" y="46"/>
                  </a:cxn>
                  <a:cxn ang="0">
                    <a:pos x="40" y="43"/>
                  </a:cxn>
                  <a:cxn ang="0">
                    <a:pos x="43" y="40"/>
                  </a:cxn>
                  <a:cxn ang="0">
                    <a:pos x="46" y="32"/>
                  </a:cxn>
                  <a:cxn ang="0">
                    <a:pos x="46" y="22"/>
                  </a:cxn>
                  <a:cxn ang="0">
                    <a:pos x="44" y="16"/>
                  </a:cxn>
                  <a:cxn ang="0">
                    <a:pos x="43" y="12"/>
                  </a:cxn>
                  <a:cxn ang="0">
                    <a:pos x="40" y="8"/>
                  </a:cxn>
                  <a:cxn ang="0">
                    <a:pos x="32" y="5"/>
                  </a:cxn>
                  <a:cxn ang="0">
                    <a:pos x="35" y="0"/>
                  </a:cxn>
                  <a:cxn ang="0">
                    <a:pos x="46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0" y="43"/>
                  </a:cxn>
                  <a:cxn ang="0">
                    <a:pos x="46" y="47"/>
                  </a:cxn>
                  <a:cxn ang="0">
                    <a:pos x="40" y="50"/>
                  </a:cxn>
                  <a:cxn ang="0">
                    <a:pos x="35" y="52"/>
                  </a:cxn>
                  <a:cxn ang="0">
                    <a:pos x="23" y="49"/>
                  </a:cxn>
                  <a:cxn ang="0">
                    <a:pos x="19" y="46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9"/>
                  </a:cxn>
                  <a:cxn ang="0">
                    <a:pos x="25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8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2"/>
                  </a:cxn>
                  <a:cxn ang="0">
                    <a:pos x="19" y="2"/>
                  </a:cxn>
                  <a:cxn ang="0">
                    <a:pos x="19" y="8"/>
                  </a:cxn>
                  <a:cxn ang="0">
                    <a:pos x="23" y="3"/>
                  </a:cxn>
                  <a:cxn ang="0">
                    <a:pos x="35" y="0"/>
                  </a:cxn>
                </a:cxnLst>
                <a:rect l="0" t="0" r="r" b="b"/>
                <a:pathLst>
                  <a:path w="57" h="73">
                    <a:moveTo>
                      <a:pt x="32" y="5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2" y="44"/>
                    </a:lnTo>
                    <a:lnTo>
                      <a:pt x="27" y="46"/>
                    </a:lnTo>
                    <a:lnTo>
                      <a:pt x="36" y="46"/>
                    </a:lnTo>
                    <a:lnTo>
                      <a:pt x="40" y="43"/>
                    </a:lnTo>
                    <a:lnTo>
                      <a:pt x="43" y="40"/>
                    </a:lnTo>
                    <a:lnTo>
                      <a:pt x="46" y="32"/>
                    </a:lnTo>
                    <a:lnTo>
                      <a:pt x="46" y="22"/>
                    </a:lnTo>
                    <a:lnTo>
                      <a:pt x="44" y="16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2" y="5"/>
                    </a:lnTo>
                    <a:close/>
                    <a:moveTo>
                      <a:pt x="35" y="0"/>
                    </a:moveTo>
                    <a:lnTo>
                      <a:pt x="46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0" y="43"/>
                    </a:lnTo>
                    <a:lnTo>
                      <a:pt x="46" y="47"/>
                    </a:lnTo>
                    <a:lnTo>
                      <a:pt x="40" y="50"/>
                    </a:lnTo>
                    <a:lnTo>
                      <a:pt x="35" y="52"/>
                    </a:lnTo>
                    <a:lnTo>
                      <a:pt x="23" y="49"/>
                    </a:lnTo>
                    <a:lnTo>
                      <a:pt x="19" y="46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9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8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19" y="8"/>
                    </a:lnTo>
                    <a:lnTo>
                      <a:pt x="23" y="3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1" name="Freeform 1287"/>
              <p:cNvSpPr>
                <a:spLocks noEditPoints="1"/>
              </p:cNvSpPr>
              <p:nvPr/>
            </p:nvSpPr>
            <p:spPr bwMode="auto">
              <a:xfrm>
                <a:off x="997" y="1531"/>
                <a:ext cx="57" cy="7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21" y="44"/>
                  </a:cxn>
                  <a:cxn ang="0">
                    <a:pos x="27" y="46"/>
                  </a:cxn>
                  <a:cxn ang="0">
                    <a:pos x="35" y="46"/>
                  </a:cxn>
                  <a:cxn ang="0">
                    <a:pos x="40" y="43"/>
                  </a:cxn>
                  <a:cxn ang="0">
                    <a:pos x="42" y="40"/>
                  </a:cxn>
                  <a:cxn ang="0">
                    <a:pos x="45" y="32"/>
                  </a:cxn>
                  <a:cxn ang="0">
                    <a:pos x="45" y="22"/>
                  </a:cxn>
                  <a:cxn ang="0">
                    <a:pos x="44" y="16"/>
                  </a:cxn>
                  <a:cxn ang="0">
                    <a:pos x="42" y="12"/>
                  </a:cxn>
                  <a:cxn ang="0">
                    <a:pos x="40" y="8"/>
                  </a:cxn>
                  <a:cxn ang="0">
                    <a:pos x="31" y="5"/>
                  </a:cxn>
                  <a:cxn ang="0">
                    <a:pos x="34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0" y="43"/>
                  </a:cxn>
                  <a:cxn ang="0">
                    <a:pos x="45" y="47"/>
                  </a:cxn>
                  <a:cxn ang="0">
                    <a:pos x="40" y="50"/>
                  </a:cxn>
                  <a:cxn ang="0">
                    <a:pos x="34" y="52"/>
                  </a:cxn>
                  <a:cxn ang="0">
                    <a:pos x="23" y="49"/>
                  </a:cxn>
                  <a:cxn ang="0">
                    <a:pos x="18" y="46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4" y="69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8" y="2"/>
                  </a:cxn>
                  <a:cxn ang="0">
                    <a:pos x="18" y="8"/>
                  </a:cxn>
                  <a:cxn ang="0">
                    <a:pos x="23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3">
                    <a:moveTo>
                      <a:pt x="31" y="5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1" y="44"/>
                    </a:lnTo>
                    <a:lnTo>
                      <a:pt x="27" y="46"/>
                    </a:lnTo>
                    <a:lnTo>
                      <a:pt x="35" y="46"/>
                    </a:lnTo>
                    <a:lnTo>
                      <a:pt x="40" y="43"/>
                    </a:lnTo>
                    <a:lnTo>
                      <a:pt x="42" y="40"/>
                    </a:lnTo>
                    <a:lnTo>
                      <a:pt x="45" y="32"/>
                    </a:lnTo>
                    <a:lnTo>
                      <a:pt x="45" y="22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1" y="5"/>
                    </a:lnTo>
                    <a:close/>
                    <a:moveTo>
                      <a:pt x="34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0" y="43"/>
                    </a:lnTo>
                    <a:lnTo>
                      <a:pt x="45" y="47"/>
                    </a:lnTo>
                    <a:lnTo>
                      <a:pt x="40" y="50"/>
                    </a:lnTo>
                    <a:lnTo>
                      <a:pt x="34" y="52"/>
                    </a:lnTo>
                    <a:lnTo>
                      <a:pt x="23" y="49"/>
                    </a:lnTo>
                    <a:lnTo>
                      <a:pt x="18" y="46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4" y="69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8" y="2"/>
                    </a:lnTo>
                    <a:lnTo>
                      <a:pt x="18" y="8"/>
                    </a:lnTo>
                    <a:lnTo>
                      <a:pt x="23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2" name="Freeform 1288"/>
              <p:cNvSpPr>
                <a:spLocks/>
              </p:cNvSpPr>
              <p:nvPr/>
            </p:nvSpPr>
            <p:spPr bwMode="auto">
              <a:xfrm>
                <a:off x="1059" y="1509"/>
                <a:ext cx="27" cy="7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64"/>
                  </a:cxn>
                  <a:cxn ang="0">
                    <a:pos x="20" y="66"/>
                  </a:cxn>
                  <a:cxn ang="0">
                    <a:pos x="22" y="68"/>
                  </a:cxn>
                  <a:cxn ang="0">
                    <a:pos x="24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3" y="69"/>
                  </a:cxn>
                  <a:cxn ang="0">
                    <a:pos x="5" y="68"/>
                  </a:cxn>
                  <a:cxn ang="0">
                    <a:pos x="7" y="66"/>
                  </a:cxn>
                  <a:cxn ang="0">
                    <a:pos x="9" y="64"/>
                  </a:cxn>
                  <a:cxn ang="0">
                    <a:pos x="9" y="11"/>
                  </a:cxn>
                  <a:cxn ang="0">
                    <a:pos x="7" y="8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5" y="0"/>
                  </a:cxn>
                </a:cxnLst>
                <a:rect l="0" t="0" r="r" b="b"/>
                <a:pathLst>
                  <a:path w="27" h="72">
                    <a:moveTo>
                      <a:pt x="15" y="0"/>
                    </a:moveTo>
                    <a:lnTo>
                      <a:pt x="19" y="0"/>
                    </a:lnTo>
                    <a:lnTo>
                      <a:pt x="19" y="64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4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5" y="68"/>
                    </a:lnTo>
                    <a:lnTo>
                      <a:pt x="7" y="66"/>
                    </a:lnTo>
                    <a:lnTo>
                      <a:pt x="9" y="64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3" name="Freeform 1289"/>
              <p:cNvSpPr>
                <a:spLocks noEditPoints="1"/>
              </p:cNvSpPr>
              <p:nvPr/>
            </p:nvSpPr>
            <p:spPr bwMode="auto">
              <a:xfrm>
                <a:off x="1089" y="1516"/>
                <a:ext cx="27" cy="65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59"/>
                  </a:cxn>
                  <a:cxn ang="0">
                    <a:pos x="26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6" y="61"/>
                  </a:cxn>
                  <a:cxn ang="0">
                    <a:pos x="7" y="59"/>
                  </a:cxn>
                  <a:cxn ang="0">
                    <a:pos x="9" y="57"/>
                  </a:cxn>
                  <a:cxn ang="0">
                    <a:pos x="9" y="24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6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8"/>
                  </a:cxn>
                  <a:cxn ang="0">
                    <a:pos x="17" y="11"/>
                  </a:cxn>
                  <a:cxn ang="0">
                    <a:pos x="11" y="11"/>
                  </a:cxn>
                  <a:cxn ang="0">
                    <a:pos x="9" y="8"/>
                  </a:cxn>
                  <a:cxn ang="0">
                    <a:pos x="9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6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59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6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9" y="24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6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8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9" y="8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4" name="Freeform 1290"/>
              <p:cNvSpPr>
                <a:spLocks/>
              </p:cNvSpPr>
              <p:nvPr/>
            </p:nvSpPr>
            <p:spPr bwMode="auto">
              <a:xfrm>
                <a:off x="1122" y="1531"/>
                <a:ext cx="47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5" y="15"/>
                  </a:cxn>
                  <a:cxn ang="0">
                    <a:pos x="44" y="17"/>
                  </a:cxn>
                  <a:cxn ang="0">
                    <a:pos x="42" y="19"/>
                  </a:cxn>
                  <a:cxn ang="0">
                    <a:pos x="39" y="20"/>
                  </a:cxn>
                  <a:cxn ang="0">
                    <a:pos x="37" y="19"/>
                  </a:cxn>
                  <a:cxn ang="0">
                    <a:pos x="35" y="17"/>
                  </a:cxn>
                  <a:cxn ang="0">
                    <a:pos x="34" y="15"/>
                  </a:cxn>
                  <a:cxn ang="0">
                    <a:pos x="35" y="12"/>
                  </a:cxn>
                  <a:cxn ang="0">
                    <a:pos x="34" y="9"/>
                  </a:cxn>
                  <a:cxn ang="0">
                    <a:pos x="32" y="8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3" y="10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3" y="37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7" y="47"/>
                  </a:cxn>
                  <a:cxn ang="0">
                    <a:pos x="32" y="46"/>
                  </a:cxn>
                  <a:cxn ang="0">
                    <a:pos x="38" y="43"/>
                  </a:cxn>
                  <a:cxn ang="0">
                    <a:pos x="44" y="37"/>
                  </a:cxn>
                  <a:cxn ang="0">
                    <a:pos x="47" y="39"/>
                  </a:cxn>
                  <a:cxn ang="0">
                    <a:pos x="42" y="44"/>
                  </a:cxn>
                  <a:cxn ang="0">
                    <a:pos x="37" y="49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7" h="52">
                    <a:moveTo>
                      <a:pt x="24" y="0"/>
                    </a:moveTo>
                    <a:lnTo>
                      <a:pt x="38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9"/>
                    </a:lnTo>
                    <a:lnTo>
                      <a:pt x="39" y="20"/>
                    </a:lnTo>
                    <a:lnTo>
                      <a:pt x="37" y="19"/>
                    </a:lnTo>
                    <a:lnTo>
                      <a:pt x="35" y="17"/>
                    </a:lnTo>
                    <a:lnTo>
                      <a:pt x="34" y="15"/>
                    </a:lnTo>
                    <a:lnTo>
                      <a:pt x="35" y="12"/>
                    </a:lnTo>
                    <a:lnTo>
                      <a:pt x="34" y="9"/>
                    </a:lnTo>
                    <a:lnTo>
                      <a:pt x="32" y="8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3" y="10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3" y="37"/>
                    </a:lnTo>
                    <a:lnTo>
                      <a:pt x="14" y="42"/>
                    </a:lnTo>
                    <a:lnTo>
                      <a:pt x="18" y="44"/>
                    </a:lnTo>
                    <a:lnTo>
                      <a:pt x="27" y="47"/>
                    </a:lnTo>
                    <a:lnTo>
                      <a:pt x="32" y="46"/>
                    </a:lnTo>
                    <a:lnTo>
                      <a:pt x="38" y="43"/>
                    </a:lnTo>
                    <a:lnTo>
                      <a:pt x="44" y="37"/>
                    </a:lnTo>
                    <a:lnTo>
                      <a:pt x="47" y="39"/>
                    </a:lnTo>
                    <a:lnTo>
                      <a:pt x="42" y="44"/>
                    </a:lnTo>
                    <a:lnTo>
                      <a:pt x="37" y="49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5" name="Freeform 1291"/>
              <p:cNvSpPr>
                <a:spLocks noEditPoints="1"/>
              </p:cNvSpPr>
              <p:nvPr/>
            </p:nvSpPr>
            <p:spPr bwMode="auto">
              <a:xfrm>
                <a:off x="1174" y="1531"/>
                <a:ext cx="56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0" y="27"/>
                  </a:cxn>
                  <a:cxn ang="0">
                    <a:pos x="13" y="32"/>
                  </a:cxn>
                  <a:cxn ang="0">
                    <a:pos x="10" y="37"/>
                  </a:cxn>
                  <a:cxn ang="0">
                    <a:pos x="10" y="40"/>
                  </a:cxn>
                  <a:cxn ang="0">
                    <a:pos x="16" y="46"/>
                  </a:cxn>
                  <a:cxn ang="0">
                    <a:pos x="23" y="46"/>
                  </a:cxn>
                  <a:cxn ang="0">
                    <a:pos x="29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4" y="2"/>
                  </a:cxn>
                  <a:cxn ang="0">
                    <a:pos x="37" y="3"/>
                  </a:cxn>
                  <a:cxn ang="0">
                    <a:pos x="40" y="6"/>
                  </a:cxn>
                  <a:cxn ang="0">
                    <a:pos x="43" y="10"/>
                  </a:cxn>
                  <a:cxn ang="0">
                    <a:pos x="43" y="40"/>
                  </a:cxn>
                  <a:cxn ang="0">
                    <a:pos x="44" y="43"/>
                  </a:cxn>
                  <a:cxn ang="0">
                    <a:pos x="44" y="44"/>
                  </a:cxn>
                  <a:cxn ang="0">
                    <a:pos x="46" y="46"/>
                  </a:cxn>
                  <a:cxn ang="0">
                    <a:pos x="51" y="46"/>
                  </a:cxn>
                  <a:cxn ang="0">
                    <a:pos x="54" y="44"/>
                  </a:cxn>
                  <a:cxn ang="0">
                    <a:pos x="56" y="47"/>
                  </a:cxn>
                  <a:cxn ang="0">
                    <a:pos x="50" y="50"/>
                  </a:cxn>
                  <a:cxn ang="0">
                    <a:pos x="46" y="52"/>
                  </a:cxn>
                  <a:cxn ang="0">
                    <a:pos x="41" y="50"/>
                  </a:cxn>
                  <a:cxn ang="0">
                    <a:pos x="39" y="49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7" y="47"/>
                  </a:cxn>
                  <a:cxn ang="0">
                    <a:pos x="22" y="50"/>
                  </a:cxn>
                  <a:cxn ang="0">
                    <a:pos x="16" y="52"/>
                  </a:cxn>
                  <a:cxn ang="0">
                    <a:pos x="10" y="50"/>
                  </a:cxn>
                  <a:cxn ang="0">
                    <a:pos x="6" y="49"/>
                  </a:cxn>
                  <a:cxn ang="0">
                    <a:pos x="0" y="43"/>
                  </a:cxn>
                  <a:cxn ang="0">
                    <a:pos x="0" y="35"/>
                  </a:cxn>
                  <a:cxn ang="0">
                    <a:pos x="6" y="29"/>
                  </a:cxn>
                  <a:cxn ang="0">
                    <a:pos x="12" y="26"/>
                  </a:cxn>
                  <a:cxn ang="0">
                    <a:pos x="17" y="25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13"/>
                  </a:cxn>
                  <a:cxn ang="0">
                    <a:pos x="31" y="8"/>
                  </a:cxn>
                  <a:cxn ang="0">
                    <a:pos x="30" y="6"/>
                  </a:cxn>
                  <a:cxn ang="0">
                    <a:pos x="26" y="5"/>
                  </a:cxn>
                  <a:cxn ang="0">
                    <a:pos x="19" y="5"/>
                  </a:cxn>
                  <a:cxn ang="0">
                    <a:pos x="16" y="6"/>
                  </a:cxn>
                  <a:cxn ang="0">
                    <a:pos x="13" y="6"/>
                  </a:cxn>
                  <a:cxn ang="0">
                    <a:pos x="12" y="8"/>
                  </a:cxn>
                  <a:cxn ang="0">
                    <a:pos x="12" y="15"/>
                  </a:cxn>
                  <a:cxn ang="0">
                    <a:pos x="10" y="17"/>
                  </a:cxn>
                  <a:cxn ang="0">
                    <a:pos x="5" y="17"/>
                  </a:cxn>
                  <a:cxn ang="0">
                    <a:pos x="3" y="16"/>
                  </a:cxn>
                  <a:cxn ang="0">
                    <a:pos x="2" y="13"/>
                  </a:cxn>
                  <a:cxn ang="0">
                    <a:pos x="3" y="9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24" y="0"/>
                  </a:cxn>
                </a:cxnLst>
                <a:rect l="0" t="0" r="r" b="b"/>
                <a:pathLst>
                  <a:path w="56" h="52">
                    <a:moveTo>
                      <a:pt x="34" y="25"/>
                    </a:moveTo>
                    <a:lnTo>
                      <a:pt x="20" y="27"/>
                    </a:lnTo>
                    <a:lnTo>
                      <a:pt x="13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16" y="46"/>
                    </a:lnTo>
                    <a:lnTo>
                      <a:pt x="23" y="46"/>
                    </a:lnTo>
                    <a:lnTo>
                      <a:pt x="29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4" y="2"/>
                    </a:lnTo>
                    <a:lnTo>
                      <a:pt x="37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3" y="40"/>
                    </a:lnTo>
                    <a:lnTo>
                      <a:pt x="44" y="43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51" y="46"/>
                    </a:lnTo>
                    <a:lnTo>
                      <a:pt x="54" y="44"/>
                    </a:lnTo>
                    <a:lnTo>
                      <a:pt x="56" y="47"/>
                    </a:lnTo>
                    <a:lnTo>
                      <a:pt x="50" y="50"/>
                    </a:lnTo>
                    <a:lnTo>
                      <a:pt x="46" y="52"/>
                    </a:lnTo>
                    <a:lnTo>
                      <a:pt x="41" y="50"/>
                    </a:lnTo>
                    <a:lnTo>
                      <a:pt x="39" y="49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7" y="47"/>
                    </a:lnTo>
                    <a:lnTo>
                      <a:pt x="22" y="50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6" y="49"/>
                    </a:lnTo>
                    <a:lnTo>
                      <a:pt x="0" y="43"/>
                    </a:lnTo>
                    <a:lnTo>
                      <a:pt x="0" y="35"/>
                    </a:lnTo>
                    <a:lnTo>
                      <a:pt x="6" y="29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13"/>
                    </a:lnTo>
                    <a:lnTo>
                      <a:pt x="31" y="8"/>
                    </a:lnTo>
                    <a:lnTo>
                      <a:pt x="30" y="6"/>
                    </a:lnTo>
                    <a:lnTo>
                      <a:pt x="26" y="5"/>
                    </a:lnTo>
                    <a:lnTo>
                      <a:pt x="19" y="5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2" y="15"/>
                    </a:lnTo>
                    <a:lnTo>
                      <a:pt x="10" y="17"/>
                    </a:lnTo>
                    <a:lnTo>
                      <a:pt x="5" y="17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6" name="Freeform 1292"/>
              <p:cNvSpPr>
                <a:spLocks/>
              </p:cNvSpPr>
              <p:nvPr/>
            </p:nvSpPr>
            <p:spPr bwMode="auto">
              <a:xfrm>
                <a:off x="1231" y="1514"/>
                <a:ext cx="37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3" y="19"/>
                  </a:cxn>
                  <a:cxn ang="0">
                    <a:pos x="33" y="22"/>
                  </a:cxn>
                  <a:cxn ang="0">
                    <a:pos x="18" y="22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6" y="64"/>
                  </a:cxn>
                  <a:cxn ang="0">
                    <a:pos x="31" y="61"/>
                  </a:cxn>
                  <a:cxn ang="0">
                    <a:pos x="34" y="59"/>
                  </a:cxn>
                  <a:cxn ang="0">
                    <a:pos x="37" y="61"/>
                  </a:cxn>
                  <a:cxn ang="0">
                    <a:pos x="28" y="67"/>
                  </a:cxn>
                  <a:cxn ang="0">
                    <a:pos x="23" y="69"/>
                  </a:cxn>
                  <a:cxn ang="0">
                    <a:pos x="17" y="67"/>
                  </a:cxn>
                  <a:cxn ang="0">
                    <a:pos x="14" y="66"/>
                  </a:cxn>
                  <a:cxn ang="0">
                    <a:pos x="9" y="60"/>
                  </a:cxn>
                  <a:cxn ang="0">
                    <a:pos x="9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6" y="17"/>
                  </a:cxn>
                  <a:cxn ang="0">
                    <a:pos x="11" y="12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9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18" y="22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6" y="64"/>
                    </a:lnTo>
                    <a:lnTo>
                      <a:pt x="31" y="61"/>
                    </a:lnTo>
                    <a:lnTo>
                      <a:pt x="34" y="59"/>
                    </a:lnTo>
                    <a:lnTo>
                      <a:pt x="37" y="61"/>
                    </a:lnTo>
                    <a:lnTo>
                      <a:pt x="28" y="67"/>
                    </a:lnTo>
                    <a:lnTo>
                      <a:pt x="23" y="69"/>
                    </a:lnTo>
                    <a:lnTo>
                      <a:pt x="17" y="67"/>
                    </a:lnTo>
                    <a:lnTo>
                      <a:pt x="14" y="66"/>
                    </a:lnTo>
                    <a:lnTo>
                      <a:pt x="9" y="60"/>
                    </a:lnTo>
                    <a:lnTo>
                      <a:pt x="9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11" y="12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7" name="Freeform 1293"/>
              <p:cNvSpPr>
                <a:spLocks noEditPoints="1"/>
              </p:cNvSpPr>
              <p:nvPr/>
            </p:nvSpPr>
            <p:spPr bwMode="auto">
              <a:xfrm>
                <a:off x="1269" y="1516"/>
                <a:ext cx="27" cy="65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59"/>
                  </a:cxn>
                  <a:cxn ang="0">
                    <a:pos x="22" y="61"/>
                  </a:cxn>
                  <a:cxn ang="0">
                    <a:pos x="24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6" y="61"/>
                  </a:cxn>
                  <a:cxn ang="0">
                    <a:pos x="7" y="59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6" y="23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6" y="17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5"/>
                  </a:cxn>
                  <a:cxn ang="0">
                    <a:pos x="17" y="11"/>
                  </a:cxn>
                  <a:cxn ang="0">
                    <a:pos x="10" y="11"/>
                  </a:cxn>
                  <a:cxn ang="0">
                    <a:pos x="7" y="5"/>
                  </a:cxn>
                  <a:cxn ang="0">
                    <a:pos x="9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65">
                    <a:moveTo>
                      <a:pt x="16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59"/>
                    </a:lnTo>
                    <a:lnTo>
                      <a:pt x="22" y="61"/>
                    </a:lnTo>
                    <a:lnTo>
                      <a:pt x="24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6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6" y="23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6" y="17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5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8" name="Freeform 1294"/>
              <p:cNvSpPr>
                <a:spLocks noEditPoints="1"/>
              </p:cNvSpPr>
              <p:nvPr/>
            </p:nvSpPr>
            <p:spPr bwMode="auto">
              <a:xfrm>
                <a:off x="1302" y="1531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8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5" y="42"/>
                  </a:cxn>
                  <a:cxn ang="0">
                    <a:pos x="37" y="37"/>
                  </a:cxn>
                  <a:cxn ang="0">
                    <a:pos x="38" y="32"/>
                  </a:cxn>
                  <a:cxn ang="0">
                    <a:pos x="38" y="20"/>
                  </a:cxn>
                  <a:cxn ang="0">
                    <a:pos x="35" y="12"/>
                  </a:cxn>
                  <a:cxn ang="0">
                    <a:pos x="33" y="8"/>
                  </a:cxn>
                  <a:cxn ang="0">
                    <a:pos x="24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8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5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6" y="8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5" y="42"/>
                    </a:lnTo>
                    <a:lnTo>
                      <a:pt x="37" y="37"/>
                    </a:lnTo>
                    <a:lnTo>
                      <a:pt x="38" y="32"/>
                    </a:lnTo>
                    <a:lnTo>
                      <a:pt x="38" y="20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24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8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5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59" name="Freeform 1295"/>
              <p:cNvSpPr>
                <a:spLocks/>
              </p:cNvSpPr>
              <p:nvPr/>
            </p:nvSpPr>
            <p:spPr bwMode="auto">
              <a:xfrm>
                <a:off x="1356" y="1531"/>
                <a:ext cx="62" cy="5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4" y="0"/>
                  </a:cxn>
                  <a:cxn ang="0">
                    <a:pos x="48" y="2"/>
                  </a:cxn>
                  <a:cxn ang="0">
                    <a:pos x="51" y="5"/>
                  </a:cxn>
                  <a:cxn ang="0">
                    <a:pos x="54" y="9"/>
                  </a:cxn>
                  <a:cxn ang="0">
                    <a:pos x="54" y="42"/>
                  </a:cxn>
                  <a:cxn ang="0">
                    <a:pos x="55" y="44"/>
                  </a:cxn>
                  <a:cxn ang="0">
                    <a:pos x="57" y="46"/>
                  </a:cxn>
                  <a:cxn ang="0">
                    <a:pos x="59" y="47"/>
                  </a:cxn>
                  <a:cxn ang="0">
                    <a:pos x="62" y="47"/>
                  </a:cxn>
                  <a:cxn ang="0">
                    <a:pos x="62" y="50"/>
                  </a:cxn>
                  <a:cxn ang="0">
                    <a:pos x="35" y="50"/>
                  </a:cxn>
                  <a:cxn ang="0">
                    <a:pos x="35" y="47"/>
                  </a:cxn>
                  <a:cxn ang="0">
                    <a:pos x="38" y="47"/>
                  </a:cxn>
                  <a:cxn ang="0">
                    <a:pos x="41" y="46"/>
                  </a:cxn>
                  <a:cxn ang="0">
                    <a:pos x="42" y="44"/>
                  </a:cxn>
                  <a:cxn ang="0">
                    <a:pos x="44" y="42"/>
                  </a:cxn>
                  <a:cxn ang="0">
                    <a:pos x="44" y="10"/>
                  </a:cxn>
                  <a:cxn ang="0">
                    <a:pos x="42" y="8"/>
                  </a:cxn>
                  <a:cxn ang="0">
                    <a:pos x="40" y="6"/>
                  </a:cxn>
                  <a:cxn ang="0">
                    <a:pos x="35" y="5"/>
                  </a:cxn>
                  <a:cxn ang="0">
                    <a:pos x="30" y="6"/>
                  </a:cxn>
                  <a:cxn ang="0">
                    <a:pos x="24" y="9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20" y="44"/>
                  </a:cxn>
                  <a:cxn ang="0">
                    <a:pos x="21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4" y="46"/>
                  </a:cxn>
                  <a:cxn ang="0">
                    <a:pos x="7" y="44"/>
                  </a:cxn>
                  <a:cxn ang="0">
                    <a:pos x="8" y="42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3"/>
                  </a:cxn>
                  <a:cxn ang="0">
                    <a:pos x="14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24" y="5"/>
                  </a:cxn>
                  <a:cxn ang="0">
                    <a:pos x="31" y="2"/>
                  </a:cxn>
                  <a:cxn ang="0">
                    <a:pos x="38" y="0"/>
                  </a:cxn>
                </a:cxnLst>
                <a:rect l="0" t="0" r="r" b="b"/>
                <a:pathLst>
                  <a:path w="62" h="50">
                    <a:moveTo>
                      <a:pt x="38" y="0"/>
                    </a:moveTo>
                    <a:lnTo>
                      <a:pt x="44" y="0"/>
                    </a:lnTo>
                    <a:lnTo>
                      <a:pt x="48" y="2"/>
                    </a:lnTo>
                    <a:lnTo>
                      <a:pt x="51" y="5"/>
                    </a:lnTo>
                    <a:lnTo>
                      <a:pt x="54" y="9"/>
                    </a:lnTo>
                    <a:lnTo>
                      <a:pt x="54" y="42"/>
                    </a:lnTo>
                    <a:lnTo>
                      <a:pt x="55" y="44"/>
                    </a:lnTo>
                    <a:lnTo>
                      <a:pt x="57" y="46"/>
                    </a:lnTo>
                    <a:lnTo>
                      <a:pt x="59" y="47"/>
                    </a:lnTo>
                    <a:lnTo>
                      <a:pt x="62" y="47"/>
                    </a:lnTo>
                    <a:lnTo>
                      <a:pt x="62" y="50"/>
                    </a:lnTo>
                    <a:lnTo>
                      <a:pt x="35" y="50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6"/>
                    </a:lnTo>
                    <a:lnTo>
                      <a:pt x="42" y="44"/>
                    </a:lnTo>
                    <a:lnTo>
                      <a:pt x="44" y="42"/>
                    </a:lnTo>
                    <a:lnTo>
                      <a:pt x="44" y="10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35" y="5"/>
                    </a:lnTo>
                    <a:lnTo>
                      <a:pt x="30" y="6"/>
                    </a:lnTo>
                    <a:lnTo>
                      <a:pt x="24" y="9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4" y="46"/>
                    </a:lnTo>
                    <a:lnTo>
                      <a:pt x="7" y="44"/>
                    </a:lnTo>
                    <a:lnTo>
                      <a:pt x="8" y="42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4" y="5"/>
                    </a:lnTo>
                    <a:lnTo>
                      <a:pt x="31" y="2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0" name="Freeform 1296"/>
              <p:cNvSpPr>
                <a:spLocks/>
              </p:cNvSpPr>
              <p:nvPr/>
            </p:nvSpPr>
            <p:spPr bwMode="auto">
              <a:xfrm>
                <a:off x="1427" y="1509"/>
                <a:ext cx="45" cy="86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5" y="0"/>
                  </a:cxn>
                  <a:cxn ang="0">
                    <a:pos x="8" y="86"/>
                  </a:cxn>
                  <a:cxn ang="0">
                    <a:pos x="0" y="86"/>
                  </a:cxn>
                  <a:cxn ang="0">
                    <a:pos x="37" y="0"/>
                  </a:cxn>
                </a:cxnLst>
                <a:rect l="0" t="0" r="r" b="b"/>
                <a:pathLst>
                  <a:path w="45" h="86">
                    <a:moveTo>
                      <a:pt x="37" y="0"/>
                    </a:moveTo>
                    <a:lnTo>
                      <a:pt x="45" y="0"/>
                    </a:lnTo>
                    <a:lnTo>
                      <a:pt x="8" y="86"/>
                    </a:lnTo>
                    <a:lnTo>
                      <a:pt x="0" y="86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1" name="Freeform 1297"/>
              <p:cNvSpPr>
                <a:spLocks noEditPoints="1"/>
              </p:cNvSpPr>
              <p:nvPr/>
            </p:nvSpPr>
            <p:spPr bwMode="auto">
              <a:xfrm>
                <a:off x="1484" y="1531"/>
                <a:ext cx="48" cy="5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5" y="8"/>
                  </a:cxn>
                  <a:cxn ang="0">
                    <a:pos x="12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2" y="40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32" y="44"/>
                  </a:cxn>
                  <a:cxn ang="0">
                    <a:pos x="35" y="42"/>
                  </a:cxn>
                  <a:cxn ang="0">
                    <a:pos x="36" y="37"/>
                  </a:cxn>
                  <a:cxn ang="0">
                    <a:pos x="38" y="32"/>
                  </a:cxn>
                  <a:cxn ang="0">
                    <a:pos x="38" y="20"/>
                  </a:cxn>
                  <a:cxn ang="0">
                    <a:pos x="35" y="12"/>
                  </a:cxn>
                  <a:cxn ang="0">
                    <a:pos x="32" y="8"/>
                  </a:cxn>
                  <a:cxn ang="0">
                    <a:pos x="24" y="5"/>
                  </a:cxn>
                  <a:cxn ang="0">
                    <a:pos x="19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6" y="3"/>
                  </a:cxn>
                  <a:cxn ang="0">
                    <a:pos x="42" y="8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5" y="39"/>
                  </a:cxn>
                  <a:cxn ang="0">
                    <a:pos x="36" y="49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2" y="39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19" y="5"/>
                    </a:moveTo>
                    <a:lnTo>
                      <a:pt x="15" y="8"/>
                    </a:lnTo>
                    <a:lnTo>
                      <a:pt x="12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2" y="40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32" y="44"/>
                    </a:lnTo>
                    <a:lnTo>
                      <a:pt x="35" y="42"/>
                    </a:lnTo>
                    <a:lnTo>
                      <a:pt x="36" y="37"/>
                    </a:lnTo>
                    <a:lnTo>
                      <a:pt x="38" y="32"/>
                    </a:lnTo>
                    <a:lnTo>
                      <a:pt x="38" y="20"/>
                    </a:lnTo>
                    <a:lnTo>
                      <a:pt x="35" y="12"/>
                    </a:lnTo>
                    <a:lnTo>
                      <a:pt x="32" y="8"/>
                    </a:lnTo>
                    <a:lnTo>
                      <a:pt x="24" y="5"/>
                    </a:lnTo>
                    <a:lnTo>
                      <a:pt x="19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6" y="3"/>
                    </a:lnTo>
                    <a:lnTo>
                      <a:pt x="42" y="8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5" y="39"/>
                    </a:lnTo>
                    <a:lnTo>
                      <a:pt x="36" y="49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2" name="Freeform 1298"/>
              <p:cNvSpPr>
                <a:spLocks/>
              </p:cNvSpPr>
              <p:nvPr/>
            </p:nvSpPr>
            <p:spPr bwMode="auto">
              <a:xfrm>
                <a:off x="1539" y="1531"/>
                <a:ext cx="47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5" y="15"/>
                  </a:cxn>
                  <a:cxn ang="0">
                    <a:pos x="44" y="17"/>
                  </a:cxn>
                  <a:cxn ang="0">
                    <a:pos x="43" y="19"/>
                  </a:cxn>
                  <a:cxn ang="0">
                    <a:pos x="40" y="20"/>
                  </a:cxn>
                  <a:cxn ang="0">
                    <a:pos x="37" y="19"/>
                  </a:cxn>
                  <a:cxn ang="0">
                    <a:pos x="35" y="17"/>
                  </a:cxn>
                  <a:cxn ang="0">
                    <a:pos x="34" y="15"/>
                  </a:cxn>
                  <a:cxn ang="0">
                    <a:pos x="34" y="9"/>
                  </a:cxn>
                  <a:cxn ang="0">
                    <a:pos x="33" y="8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6" y="8"/>
                  </a:cxn>
                  <a:cxn ang="0">
                    <a:pos x="13" y="10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37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7" y="47"/>
                  </a:cxn>
                  <a:cxn ang="0">
                    <a:pos x="35" y="44"/>
                  </a:cxn>
                  <a:cxn ang="0">
                    <a:pos x="40" y="42"/>
                  </a:cxn>
                  <a:cxn ang="0">
                    <a:pos x="43" y="37"/>
                  </a:cxn>
                  <a:cxn ang="0">
                    <a:pos x="47" y="39"/>
                  </a:cxn>
                  <a:cxn ang="0">
                    <a:pos x="43" y="44"/>
                  </a:cxn>
                  <a:cxn ang="0">
                    <a:pos x="37" y="49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7" h="52"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3" y="19"/>
                    </a:lnTo>
                    <a:lnTo>
                      <a:pt x="40" y="20"/>
                    </a:lnTo>
                    <a:lnTo>
                      <a:pt x="37" y="19"/>
                    </a:lnTo>
                    <a:lnTo>
                      <a:pt x="35" y="17"/>
                    </a:lnTo>
                    <a:lnTo>
                      <a:pt x="34" y="15"/>
                    </a:lnTo>
                    <a:lnTo>
                      <a:pt x="34" y="9"/>
                    </a:lnTo>
                    <a:lnTo>
                      <a:pt x="33" y="8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6" y="8"/>
                    </a:lnTo>
                    <a:lnTo>
                      <a:pt x="13" y="10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37"/>
                    </a:lnTo>
                    <a:lnTo>
                      <a:pt x="14" y="42"/>
                    </a:lnTo>
                    <a:lnTo>
                      <a:pt x="18" y="44"/>
                    </a:lnTo>
                    <a:lnTo>
                      <a:pt x="27" y="47"/>
                    </a:lnTo>
                    <a:lnTo>
                      <a:pt x="35" y="44"/>
                    </a:lnTo>
                    <a:lnTo>
                      <a:pt x="40" y="42"/>
                    </a:lnTo>
                    <a:lnTo>
                      <a:pt x="43" y="37"/>
                    </a:lnTo>
                    <a:lnTo>
                      <a:pt x="47" y="39"/>
                    </a:lnTo>
                    <a:lnTo>
                      <a:pt x="43" y="44"/>
                    </a:lnTo>
                    <a:lnTo>
                      <a:pt x="37" y="49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3" name="Freeform 1299"/>
              <p:cNvSpPr>
                <a:spLocks/>
              </p:cNvSpPr>
              <p:nvPr/>
            </p:nvSpPr>
            <p:spPr bwMode="auto">
              <a:xfrm>
                <a:off x="1589" y="1514"/>
                <a:ext cx="36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2" y="19"/>
                  </a:cxn>
                  <a:cxn ang="0">
                    <a:pos x="32" y="22"/>
                  </a:cxn>
                  <a:cxn ang="0">
                    <a:pos x="18" y="22"/>
                  </a:cxn>
                  <a:cxn ang="0">
                    <a:pos x="18" y="57"/>
                  </a:cxn>
                  <a:cxn ang="0">
                    <a:pos x="19" y="60"/>
                  </a:cxn>
                  <a:cxn ang="0">
                    <a:pos x="22" y="63"/>
                  </a:cxn>
                  <a:cxn ang="0">
                    <a:pos x="25" y="64"/>
                  </a:cxn>
                  <a:cxn ang="0">
                    <a:pos x="28" y="63"/>
                  </a:cxn>
                  <a:cxn ang="0">
                    <a:pos x="32" y="61"/>
                  </a:cxn>
                  <a:cxn ang="0">
                    <a:pos x="35" y="59"/>
                  </a:cxn>
                  <a:cxn ang="0">
                    <a:pos x="36" y="61"/>
                  </a:cxn>
                  <a:cxn ang="0">
                    <a:pos x="34" y="64"/>
                  </a:cxn>
                  <a:cxn ang="0">
                    <a:pos x="28" y="67"/>
                  </a:cxn>
                  <a:cxn ang="0">
                    <a:pos x="22" y="69"/>
                  </a:cxn>
                  <a:cxn ang="0">
                    <a:pos x="14" y="66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8" y="56"/>
                  </a:cxn>
                  <a:cxn ang="0">
                    <a:pos x="8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5" y="17"/>
                  </a:cxn>
                  <a:cxn ang="0">
                    <a:pos x="10" y="15"/>
                  </a:cxn>
                  <a:cxn ang="0">
                    <a:pos x="12" y="12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6" h="69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18" y="22"/>
                    </a:lnTo>
                    <a:lnTo>
                      <a:pt x="18" y="57"/>
                    </a:lnTo>
                    <a:lnTo>
                      <a:pt x="19" y="60"/>
                    </a:lnTo>
                    <a:lnTo>
                      <a:pt x="22" y="63"/>
                    </a:lnTo>
                    <a:lnTo>
                      <a:pt x="25" y="64"/>
                    </a:lnTo>
                    <a:lnTo>
                      <a:pt x="28" y="63"/>
                    </a:lnTo>
                    <a:lnTo>
                      <a:pt x="32" y="61"/>
                    </a:lnTo>
                    <a:lnTo>
                      <a:pt x="35" y="59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28" y="67"/>
                    </a:lnTo>
                    <a:lnTo>
                      <a:pt x="22" y="69"/>
                    </a:lnTo>
                    <a:lnTo>
                      <a:pt x="14" y="66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5" y="17"/>
                    </a:lnTo>
                    <a:lnTo>
                      <a:pt x="10" y="15"/>
                    </a:lnTo>
                    <a:lnTo>
                      <a:pt x="12" y="12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4" name="Freeform 1300"/>
              <p:cNvSpPr>
                <a:spLocks noEditPoints="1"/>
              </p:cNvSpPr>
              <p:nvPr/>
            </p:nvSpPr>
            <p:spPr bwMode="auto">
              <a:xfrm>
                <a:off x="1630" y="1531"/>
                <a:ext cx="45" cy="52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4" y="8"/>
                  </a:cxn>
                  <a:cxn ang="0">
                    <a:pos x="11" y="12"/>
                  </a:cxn>
                  <a:cxn ang="0">
                    <a:pos x="10" y="17"/>
                  </a:cxn>
                  <a:cxn ang="0">
                    <a:pos x="34" y="17"/>
                  </a:cxn>
                  <a:cxn ang="0">
                    <a:pos x="34" y="13"/>
                  </a:cxn>
                  <a:cxn ang="0">
                    <a:pos x="32" y="9"/>
                  </a:cxn>
                  <a:cxn ang="0">
                    <a:pos x="30" y="6"/>
                  </a:cxn>
                  <a:cxn ang="0">
                    <a:pos x="27" y="5"/>
                  </a:cxn>
                  <a:cxn ang="0">
                    <a:pos x="18" y="5"/>
                  </a:cxn>
                  <a:cxn ang="0">
                    <a:pos x="22" y="0"/>
                  </a:cxn>
                  <a:cxn ang="0">
                    <a:pos x="30" y="0"/>
                  </a:cxn>
                  <a:cxn ang="0">
                    <a:pos x="38" y="6"/>
                  </a:cxn>
                  <a:cxn ang="0">
                    <a:pos x="42" y="10"/>
                  </a:cxn>
                  <a:cxn ang="0">
                    <a:pos x="45" y="22"/>
                  </a:cxn>
                  <a:cxn ang="0">
                    <a:pos x="10" y="22"/>
                  </a:cxn>
                  <a:cxn ang="0">
                    <a:pos x="10" y="27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5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31" y="46"/>
                  </a:cxn>
                  <a:cxn ang="0">
                    <a:pos x="35" y="44"/>
                  </a:cxn>
                  <a:cxn ang="0">
                    <a:pos x="39" y="42"/>
                  </a:cxn>
                  <a:cxn ang="0">
                    <a:pos x="42" y="37"/>
                  </a:cxn>
                  <a:cxn ang="0">
                    <a:pos x="45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5"/>
                  </a:cxn>
                  <a:cxn ang="0">
                    <a:pos x="0" y="19"/>
                  </a:cxn>
                  <a:cxn ang="0">
                    <a:pos x="5" y="8"/>
                  </a:cxn>
                  <a:cxn ang="0">
                    <a:pos x="11" y="3"/>
                  </a:cxn>
                  <a:cxn ang="0">
                    <a:pos x="22" y="0"/>
                  </a:cxn>
                </a:cxnLst>
                <a:rect l="0" t="0" r="r" b="b"/>
                <a:pathLst>
                  <a:path w="45" h="52">
                    <a:moveTo>
                      <a:pt x="18" y="5"/>
                    </a:moveTo>
                    <a:lnTo>
                      <a:pt x="14" y="8"/>
                    </a:lnTo>
                    <a:lnTo>
                      <a:pt x="11" y="12"/>
                    </a:lnTo>
                    <a:lnTo>
                      <a:pt x="10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2" y="9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18" y="5"/>
                    </a:lnTo>
                    <a:close/>
                    <a:moveTo>
                      <a:pt x="22" y="0"/>
                    </a:moveTo>
                    <a:lnTo>
                      <a:pt x="30" y="0"/>
                    </a:lnTo>
                    <a:lnTo>
                      <a:pt x="38" y="6"/>
                    </a:lnTo>
                    <a:lnTo>
                      <a:pt x="42" y="10"/>
                    </a:lnTo>
                    <a:lnTo>
                      <a:pt x="45" y="22"/>
                    </a:lnTo>
                    <a:lnTo>
                      <a:pt x="10" y="22"/>
                    </a:lnTo>
                    <a:lnTo>
                      <a:pt x="10" y="27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42"/>
                    </a:lnTo>
                    <a:lnTo>
                      <a:pt x="18" y="44"/>
                    </a:lnTo>
                    <a:lnTo>
                      <a:pt x="22" y="46"/>
                    </a:lnTo>
                    <a:lnTo>
                      <a:pt x="31" y="46"/>
                    </a:lnTo>
                    <a:lnTo>
                      <a:pt x="35" y="44"/>
                    </a:lnTo>
                    <a:lnTo>
                      <a:pt x="39" y="42"/>
                    </a:lnTo>
                    <a:lnTo>
                      <a:pt x="42" y="37"/>
                    </a:lnTo>
                    <a:lnTo>
                      <a:pt x="45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5" y="8"/>
                    </a:lnTo>
                    <a:lnTo>
                      <a:pt x="11" y="3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5" name="Freeform 1301"/>
              <p:cNvSpPr>
                <a:spLocks/>
              </p:cNvSpPr>
              <p:nvPr/>
            </p:nvSpPr>
            <p:spPr bwMode="auto">
              <a:xfrm>
                <a:off x="1679" y="1514"/>
                <a:ext cx="39" cy="6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19"/>
                  </a:cxn>
                  <a:cxn ang="0">
                    <a:pos x="33" y="19"/>
                  </a:cxn>
                  <a:cxn ang="0">
                    <a:pos x="33" y="22"/>
                  </a:cxn>
                  <a:cxn ang="0">
                    <a:pos x="19" y="22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6" y="64"/>
                  </a:cxn>
                  <a:cxn ang="0">
                    <a:pos x="30" y="63"/>
                  </a:cxn>
                  <a:cxn ang="0">
                    <a:pos x="33" y="61"/>
                  </a:cxn>
                  <a:cxn ang="0">
                    <a:pos x="36" y="59"/>
                  </a:cxn>
                  <a:cxn ang="0">
                    <a:pos x="39" y="61"/>
                  </a:cxn>
                  <a:cxn ang="0">
                    <a:pos x="30" y="67"/>
                  </a:cxn>
                  <a:cxn ang="0">
                    <a:pos x="25" y="69"/>
                  </a:cxn>
                  <a:cxn ang="0">
                    <a:pos x="19" y="67"/>
                  </a:cxn>
                  <a:cxn ang="0">
                    <a:pos x="15" y="66"/>
                  </a:cxn>
                  <a:cxn ang="0">
                    <a:pos x="12" y="63"/>
                  </a:cxn>
                  <a:cxn ang="0">
                    <a:pos x="10" y="60"/>
                  </a:cxn>
                  <a:cxn ang="0">
                    <a:pos x="9" y="56"/>
                  </a:cxn>
                  <a:cxn ang="0">
                    <a:pos x="9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6" y="17"/>
                  </a:cxn>
                  <a:cxn ang="0">
                    <a:pos x="10" y="15"/>
                  </a:cxn>
                  <a:cxn ang="0">
                    <a:pos x="13" y="12"/>
                  </a:cxn>
                  <a:cxn ang="0">
                    <a:pos x="15" y="6"/>
                  </a:cxn>
                  <a:cxn ang="0">
                    <a:pos x="15" y="0"/>
                  </a:cxn>
                </a:cxnLst>
                <a:rect l="0" t="0" r="r" b="b"/>
                <a:pathLst>
                  <a:path w="39" h="69">
                    <a:moveTo>
                      <a:pt x="15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19" y="22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6" y="64"/>
                    </a:lnTo>
                    <a:lnTo>
                      <a:pt x="30" y="63"/>
                    </a:lnTo>
                    <a:lnTo>
                      <a:pt x="33" y="61"/>
                    </a:lnTo>
                    <a:lnTo>
                      <a:pt x="36" y="59"/>
                    </a:lnTo>
                    <a:lnTo>
                      <a:pt x="39" y="61"/>
                    </a:lnTo>
                    <a:lnTo>
                      <a:pt x="30" y="67"/>
                    </a:lnTo>
                    <a:lnTo>
                      <a:pt x="25" y="69"/>
                    </a:lnTo>
                    <a:lnTo>
                      <a:pt x="19" y="67"/>
                    </a:lnTo>
                    <a:lnTo>
                      <a:pt x="15" y="66"/>
                    </a:lnTo>
                    <a:lnTo>
                      <a:pt x="12" y="63"/>
                    </a:lnTo>
                    <a:lnTo>
                      <a:pt x="10" y="60"/>
                    </a:lnTo>
                    <a:lnTo>
                      <a:pt x="9" y="56"/>
                    </a:lnTo>
                    <a:lnTo>
                      <a:pt x="9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6" name="Freeform 1302"/>
              <p:cNvSpPr>
                <a:spLocks/>
              </p:cNvSpPr>
              <p:nvPr/>
            </p:nvSpPr>
            <p:spPr bwMode="auto">
              <a:xfrm>
                <a:off x="1722" y="1553"/>
                <a:ext cx="30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0" y="0"/>
                  </a:cxn>
                  <a:cxn ang="0">
                    <a:pos x="27" y="5"/>
                  </a:cxn>
                  <a:cxn ang="0">
                    <a:pos x="0" y="5"/>
                  </a:cxn>
                  <a:cxn ang="0">
                    <a:pos x="3" y="0"/>
                  </a:cxn>
                </a:cxnLst>
                <a:rect l="0" t="0" r="r" b="b"/>
                <a:pathLst>
                  <a:path w="30" h="5">
                    <a:moveTo>
                      <a:pt x="3" y="0"/>
                    </a:moveTo>
                    <a:lnTo>
                      <a:pt x="30" y="0"/>
                    </a:lnTo>
                    <a:lnTo>
                      <a:pt x="27" y="5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7" name="Freeform 1303"/>
              <p:cNvSpPr>
                <a:spLocks/>
              </p:cNvSpPr>
              <p:nvPr/>
            </p:nvSpPr>
            <p:spPr bwMode="auto">
              <a:xfrm>
                <a:off x="1760" y="1531"/>
                <a:ext cx="46" cy="52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6" y="0"/>
                  </a:cxn>
                  <a:cxn ang="0">
                    <a:pos x="32" y="2"/>
                  </a:cxn>
                  <a:cxn ang="0">
                    <a:pos x="36" y="5"/>
                  </a:cxn>
                  <a:cxn ang="0">
                    <a:pos x="36" y="2"/>
                  </a:cxn>
                  <a:cxn ang="0">
                    <a:pos x="39" y="2"/>
                  </a:cxn>
                  <a:cxn ang="0">
                    <a:pos x="43" y="17"/>
                  </a:cxn>
                  <a:cxn ang="0">
                    <a:pos x="39" y="17"/>
                  </a:cxn>
                  <a:cxn ang="0">
                    <a:pos x="36" y="12"/>
                  </a:cxn>
                  <a:cxn ang="0">
                    <a:pos x="32" y="8"/>
                  </a:cxn>
                  <a:cxn ang="0">
                    <a:pos x="27" y="5"/>
                  </a:cxn>
                  <a:cxn ang="0">
                    <a:pos x="17" y="5"/>
                  </a:cxn>
                  <a:cxn ang="0">
                    <a:pos x="14" y="6"/>
                  </a:cxn>
                  <a:cxn ang="0">
                    <a:pos x="12" y="9"/>
                  </a:cxn>
                  <a:cxn ang="0">
                    <a:pos x="12" y="15"/>
                  </a:cxn>
                  <a:cxn ang="0">
                    <a:pos x="13" y="16"/>
                  </a:cxn>
                  <a:cxn ang="0">
                    <a:pos x="19" y="19"/>
                  </a:cxn>
                  <a:cxn ang="0">
                    <a:pos x="33" y="22"/>
                  </a:cxn>
                  <a:cxn ang="0">
                    <a:pos x="39" y="23"/>
                  </a:cxn>
                  <a:cxn ang="0">
                    <a:pos x="43" y="26"/>
                  </a:cxn>
                  <a:cxn ang="0">
                    <a:pos x="46" y="30"/>
                  </a:cxn>
                  <a:cxn ang="0">
                    <a:pos x="46" y="40"/>
                  </a:cxn>
                  <a:cxn ang="0">
                    <a:pos x="43" y="43"/>
                  </a:cxn>
                  <a:cxn ang="0">
                    <a:pos x="40" y="47"/>
                  </a:cxn>
                  <a:cxn ang="0">
                    <a:pos x="36" y="49"/>
                  </a:cxn>
                  <a:cxn ang="0">
                    <a:pos x="30" y="52"/>
                  </a:cxn>
                  <a:cxn ang="0">
                    <a:pos x="24" y="52"/>
                  </a:cxn>
                  <a:cxn ang="0">
                    <a:pos x="19" y="50"/>
                  </a:cxn>
                  <a:cxn ang="0">
                    <a:pos x="14" y="49"/>
                  </a:cxn>
                  <a:cxn ang="0">
                    <a:pos x="9" y="46"/>
                  </a:cxn>
                  <a:cxn ang="0">
                    <a:pos x="7" y="50"/>
                  </a:cxn>
                  <a:cxn ang="0">
                    <a:pos x="5" y="50"/>
                  </a:cxn>
                  <a:cxn ang="0">
                    <a:pos x="0" y="32"/>
                  </a:cxn>
                  <a:cxn ang="0">
                    <a:pos x="5" y="32"/>
                  </a:cxn>
                  <a:cxn ang="0">
                    <a:pos x="6" y="36"/>
                  </a:cxn>
                  <a:cxn ang="0">
                    <a:pos x="9" y="40"/>
                  </a:cxn>
                  <a:cxn ang="0">
                    <a:pos x="13" y="44"/>
                  </a:cxn>
                  <a:cxn ang="0">
                    <a:pos x="24" y="47"/>
                  </a:cxn>
                  <a:cxn ang="0">
                    <a:pos x="29" y="47"/>
                  </a:cxn>
                  <a:cxn ang="0">
                    <a:pos x="32" y="46"/>
                  </a:cxn>
                  <a:cxn ang="0">
                    <a:pos x="37" y="40"/>
                  </a:cxn>
                  <a:cxn ang="0">
                    <a:pos x="37" y="36"/>
                  </a:cxn>
                  <a:cxn ang="0">
                    <a:pos x="36" y="33"/>
                  </a:cxn>
                  <a:cxn ang="0">
                    <a:pos x="33" y="33"/>
                  </a:cxn>
                  <a:cxn ang="0">
                    <a:pos x="30" y="32"/>
                  </a:cxn>
                  <a:cxn ang="0">
                    <a:pos x="17" y="27"/>
                  </a:cxn>
                  <a:cxn ang="0">
                    <a:pos x="12" y="26"/>
                  </a:cxn>
                  <a:cxn ang="0">
                    <a:pos x="7" y="25"/>
                  </a:cxn>
                  <a:cxn ang="0">
                    <a:pos x="5" y="22"/>
                  </a:cxn>
                  <a:cxn ang="0">
                    <a:pos x="3" y="19"/>
                  </a:cxn>
                  <a:cxn ang="0">
                    <a:pos x="3" y="10"/>
                  </a:cxn>
                  <a:cxn ang="0">
                    <a:pos x="5" y="8"/>
                  </a:cxn>
                  <a:cxn ang="0">
                    <a:pos x="9" y="5"/>
                  </a:cxn>
                  <a:cxn ang="0">
                    <a:pos x="12" y="2"/>
                  </a:cxn>
                  <a:cxn ang="0">
                    <a:pos x="17" y="0"/>
                  </a:cxn>
                </a:cxnLst>
                <a:rect l="0" t="0" r="r" b="b"/>
                <a:pathLst>
                  <a:path w="46" h="52">
                    <a:moveTo>
                      <a:pt x="17" y="0"/>
                    </a:moveTo>
                    <a:lnTo>
                      <a:pt x="26" y="0"/>
                    </a:lnTo>
                    <a:lnTo>
                      <a:pt x="32" y="2"/>
                    </a:lnTo>
                    <a:lnTo>
                      <a:pt x="36" y="5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43" y="17"/>
                    </a:lnTo>
                    <a:lnTo>
                      <a:pt x="39" y="17"/>
                    </a:lnTo>
                    <a:lnTo>
                      <a:pt x="36" y="12"/>
                    </a:lnTo>
                    <a:lnTo>
                      <a:pt x="32" y="8"/>
                    </a:lnTo>
                    <a:lnTo>
                      <a:pt x="27" y="5"/>
                    </a:lnTo>
                    <a:lnTo>
                      <a:pt x="17" y="5"/>
                    </a:lnTo>
                    <a:lnTo>
                      <a:pt x="14" y="6"/>
                    </a:lnTo>
                    <a:lnTo>
                      <a:pt x="12" y="9"/>
                    </a:lnTo>
                    <a:lnTo>
                      <a:pt x="12" y="15"/>
                    </a:lnTo>
                    <a:lnTo>
                      <a:pt x="13" y="16"/>
                    </a:lnTo>
                    <a:lnTo>
                      <a:pt x="19" y="19"/>
                    </a:lnTo>
                    <a:lnTo>
                      <a:pt x="33" y="22"/>
                    </a:lnTo>
                    <a:lnTo>
                      <a:pt x="39" y="23"/>
                    </a:lnTo>
                    <a:lnTo>
                      <a:pt x="43" y="26"/>
                    </a:lnTo>
                    <a:lnTo>
                      <a:pt x="46" y="30"/>
                    </a:lnTo>
                    <a:lnTo>
                      <a:pt x="46" y="40"/>
                    </a:lnTo>
                    <a:lnTo>
                      <a:pt x="43" y="43"/>
                    </a:lnTo>
                    <a:lnTo>
                      <a:pt x="40" y="47"/>
                    </a:lnTo>
                    <a:lnTo>
                      <a:pt x="36" y="49"/>
                    </a:lnTo>
                    <a:lnTo>
                      <a:pt x="30" y="52"/>
                    </a:lnTo>
                    <a:lnTo>
                      <a:pt x="24" y="52"/>
                    </a:lnTo>
                    <a:lnTo>
                      <a:pt x="19" y="50"/>
                    </a:lnTo>
                    <a:lnTo>
                      <a:pt x="14" y="49"/>
                    </a:lnTo>
                    <a:lnTo>
                      <a:pt x="9" y="46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0" y="32"/>
                    </a:lnTo>
                    <a:lnTo>
                      <a:pt x="5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3" y="44"/>
                    </a:lnTo>
                    <a:lnTo>
                      <a:pt x="24" y="47"/>
                    </a:lnTo>
                    <a:lnTo>
                      <a:pt x="29" y="47"/>
                    </a:lnTo>
                    <a:lnTo>
                      <a:pt x="32" y="46"/>
                    </a:lnTo>
                    <a:lnTo>
                      <a:pt x="37" y="40"/>
                    </a:lnTo>
                    <a:lnTo>
                      <a:pt x="37" y="36"/>
                    </a:lnTo>
                    <a:lnTo>
                      <a:pt x="36" y="33"/>
                    </a:lnTo>
                    <a:lnTo>
                      <a:pt x="33" y="33"/>
                    </a:lnTo>
                    <a:lnTo>
                      <a:pt x="30" y="32"/>
                    </a:lnTo>
                    <a:lnTo>
                      <a:pt x="17" y="27"/>
                    </a:lnTo>
                    <a:lnTo>
                      <a:pt x="12" y="26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3" y="19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9" y="5"/>
                    </a:lnTo>
                    <a:lnTo>
                      <a:pt x="12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8" name="Freeform 1304"/>
              <p:cNvSpPr>
                <a:spLocks/>
              </p:cNvSpPr>
              <p:nvPr/>
            </p:nvSpPr>
            <p:spPr bwMode="auto">
              <a:xfrm>
                <a:off x="1811" y="1514"/>
                <a:ext cx="37" cy="6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19"/>
                  </a:cxn>
                  <a:cxn ang="0">
                    <a:pos x="33" y="19"/>
                  </a:cxn>
                  <a:cxn ang="0">
                    <a:pos x="33" y="22"/>
                  </a:cxn>
                  <a:cxn ang="0">
                    <a:pos x="19" y="22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6" y="64"/>
                  </a:cxn>
                  <a:cxn ang="0">
                    <a:pos x="32" y="61"/>
                  </a:cxn>
                  <a:cxn ang="0">
                    <a:pos x="34" y="59"/>
                  </a:cxn>
                  <a:cxn ang="0">
                    <a:pos x="37" y="61"/>
                  </a:cxn>
                  <a:cxn ang="0">
                    <a:pos x="29" y="67"/>
                  </a:cxn>
                  <a:cxn ang="0">
                    <a:pos x="23" y="69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9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6" y="17"/>
                  </a:cxn>
                  <a:cxn ang="0">
                    <a:pos x="10" y="15"/>
                  </a:cxn>
                  <a:cxn ang="0">
                    <a:pos x="13" y="12"/>
                  </a:cxn>
                  <a:cxn ang="0">
                    <a:pos x="15" y="6"/>
                  </a:cxn>
                  <a:cxn ang="0">
                    <a:pos x="15" y="0"/>
                  </a:cxn>
                </a:cxnLst>
                <a:rect l="0" t="0" r="r" b="b"/>
                <a:pathLst>
                  <a:path w="37" h="69">
                    <a:moveTo>
                      <a:pt x="15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19" y="22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6" y="64"/>
                    </a:lnTo>
                    <a:lnTo>
                      <a:pt x="32" y="61"/>
                    </a:lnTo>
                    <a:lnTo>
                      <a:pt x="34" y="59"/>
                    </a:lnTo>
                    <a:lnTo>
                      <a:pt x="37" y="61"/>
                    </a:lnTo>
                    <a:lnTo>
                      <a:pt x="29" y="67"/>
                    </a:lnTo>
                    <a:lnTo>
                      <a:pt x="23" y="69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9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69" name="Freeform 1305"/>
              <p:cNvSpPr>
                <a:spLocks/>
              </p:cNvSpPr>
              <p:nvPr/>
            </p:nvSpPr>
            <p:spPr bwMode="auto">
              <a:xfrm>
                <a:off x="1850" y="1531"/>
                <a:ext cx="42" cy="5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8" y="0"/>
                  </a:cxn>
                  <a:cxn ang="0">
                    <a:pos x="41" y="2"/>
                  </a:cxn>
                  <a:cxn ang="0">
                    <a:pos x="42" y="3"/>
                  </a:cxn>
                  <a:cxn ang="0">
                    <a:pos x="42" y="9"/>
                  </a:cxn>
                  <a:cxn ang="0">
                    <a:pos x="37" y="12"/>
                  </a:cxn>
                  <a:cxn ang="0">
                    <a:pos x="35" y="12"/>
                  </a:cxn>
                  <a:cxn ang="0">
                    <a:pos x="29" y="9"/>
                  </a:cxn>
                  <a:cxn ang="0">
                    <a:pos x="25" y="9"/>
                  </a:cxn>
                  <a:cxn ang="0">
                    <a:pos x="21" y="10"/>
                  </a:cxn>
                  <a:cxn ang="0">
                    <a:pos x="18" y="13"/>
                  </a:cxn>
                  <a:cxn ang="0">
                    <a:pos x="18" y="39"/>
                  </a:cxn>
                  <a:cxn ang="0">
                    <a:pos x="20" y="42"/>
                  </a:cxn>
                  <a:cxn ang="0">
                    <a:pos x="20" y="44"/>
                  </a:cxn>
                  <a:cxn ang="0">
                    <a:pos x="25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5" y="46"/>
                  </a:cxn>
                  <a:cxn ang="0">
                    <a:pos x="7" y="44"/>
                  </a:cxn>
                  <a:cxn ang="0">
                    <a:pos x="10" y="39"/>
                  </a:cxn>
                  <a:cxn ang="0">
                    <a:pos x="10" y="15"/>
                  </a:cxn>
                  <a:cxn ang="0">
                    <a:pos x="8" y="12"/>
                  </a:cxn>
                  <a:cxn ang="0">
                    <a:pos x="8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3"/>
                  </a:cxn>
                  <a:cxn ang="0">
                    <a:pos x="15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20" y="9"/>
                  </a:cxn>
                  <a:cxn ang="0">
                    <a:pos x="25" y="3"/>
                  </a:cxn>
                  <a:cxn ang="0">
                    <a:pos x="31" y="2"/>
                  </a:cxn>
                  <a:cxn ang="0">
                    <a:pos x="35" y="0"/>
                  </a:cxn>
                </a:cxnLst>
                <a:rect l="0" t="0" r="r" b="b"/>
                <a:pathLst>
                  <a:path w="42" h="50">
                    <a:moveTo>
                      <a:pt x="35" y="0"/>
                    </a:moveTo>
                    <a:lnTo>
                      <a:pt x="38" y="0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9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8" y="39"/>
                    </a:lnTo>
                    <a:lnTo>
                      <a:pt x="20" y="42"/>
                    </a:lnTo>
                    <a:lnTo>
                      <a:pt x="20" y="44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10" y="39"/>
                    </a:lnTo>
                    <a:lnTo>
                      <a:pt x="10" y="15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3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5" y="3"/>
                    </a:lnTo>
                    <a:lnTo>
                      <a:pt x="31" y="2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70" name="Freeform 1306"/>
              <p:cNvSpPr>
                <a:spLocks noEditPoints="1"/>
              </p:cNvSpPr>
              <p:nvPr/>
            </p:nvSpPr>
            <p:spPr bwMode="auto">
              <a:xfrm>
                <a:off x="1895" y="1531"/>
                <a:ext cx="46" cy="5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6" y="8"/>
                  </a:cxn>
                  <a:cxn ang="0">
                    <a:pos x="13" y="12"/>
                  </a:cxn>
                  <a:cxn ang="0">
                    <a:pos x="11" y="17"/>
                  </a:cxn>
                  <a:cxn ang="0">
                    <a:pos x="36" y="17"/>
                  </a:cxn>
                  <a:cxn ang="0">
                    <a:pos x="36" y="13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5"/>
                  </a:cxn>
                  <a:cxn ang="0">
                    <a:pos x="19" y="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3"/>
                  </a:cxn>
                  <a:cxn ang="0">
                    <a:pos x="40" y="6"/>
                  </a:cxn>
                  <a:cxn ang="0">
                    <a:pos x="43" y="10"/>
                  </a:cxn>
                  <a:cxn ang="0">
                    <a:pos x="46" y="16"/>
                  </a:cxn>
                  <a:cxn ang="0">
                    <a:pos x="46" y="22"/>
                  </a:cxn>
                  <a:cxn ang="0">
                    <a:pos x="11" y="22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20" y="44"/>
                  </a:cxn>
                  <a:cxn ang="0">
                    <a:pos x="23" y="46"/>
                  </a:cxn>
                  <a:cxn ang="0">
                    <a:pos x="33" y="46"/>
                  </a:cxn>
                  <a:cxn ang="0">
                    <a:pos x="37" y="44"/>
                  </a:cxn>
                  <a:cxn ang="0">
                    <a:pos x="40" y="42"/>
                  </a:cxn>
                  <a:cxn ang="0">
                    <a:pos x="43" y="37"/>
                  </a:cxn>
                  <a:cxn ang="0">
                    <a:pos x="46" y="39"/>
                  </a:cxn>
                  <a:cxn ang="0">
                    <a:pos x="43" y="44"/>
                  </a:cxn>
                  <a:cxn ang="0">
                    <a:pos x="31" y="50"/>
                  </a:cxn>
                  <a:cxn ang="0">
                    <a:pos x="26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46" h="52">
                    <a:moveTo>
                      <a:pt x="19" y="5"/>
                    </a:moveTo>
                    <a:lnTo>
                      <a:pt x="16" y="8"/>
                    </a:lnTo>
                    <a:lnTo>
                      <a:pt x="13" y="12"/>
                    </a:lnTo>
                    <a:lnTo>
                      <a:pt x="11" y="17"/>
                    </a:lnTo>
                    <a:lnTo>
                      <a:pt x="36" y="17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19" y="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6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6" y="16"/>
                    </a:lnTo>
                    <a:lnTo>
                      <a:pt x="46" y="22"/>
                    </a:lnTo>
                    <a:lnTo>
                      <a:pt x="11" y="22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20" y="44"/>
                    </a:lnTo>
                    <a:lnTo>
                      <a:pt x="23" y="46"/>
                    </a:lnTo>
                    <a:lnTo>
                      <a:pt x="33" y="46"/>
                    </a:lnTo>
                    <a:lnTo>
                      <a:pt x="37" y="44"/>
                    </a:lnTo>
                    <a:lnTo>
                      <a:pt x="40" y="42"/>
                    </a:lnTo>
                    <a:lnTo>
                      <a:pt x="43" y="37"/>
                    </a:lnTo>
                    <a:lnTo>
                      <a:pt x="46" y="39"/>
                    </a:lnTo>
                    <a:lnTo>
                      <a:pt x="43" y="44"/>
                    </a:lnTo>
                    <a:lnTo>
                      <a:pt x="31" y="50"/>
                    </a:lnTo>
                    <a:lnTo>
                      <a:pt x="26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71" name="Freeform 1307"/>
              <p:cNvSpPr>
                <a:spLocks noEditPoints="1"/>
              </p:cNvSpPr>
              <p:nvPr/>
            </p:nvSpPr>
            <p:spPr bwMode="auto">
              <a:xfrm>
                <a:off x="1948" y="1531"/>
                <a:ext cx="55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19" y="27"/>
                  </a:cxn>
                  <a:cxn ang="0">
                    <a:pos x="12" y="32"/>
                  </a:cxn>
                  <a:cxn ang="0">
                    <a:pos x="10" y="37"/>
                  </a:cxn>
                  <a:cxn ang="0">
                    <a:pos x="12" y="43"/>
                  </a:cxn>
                  <a:cxn ang="0">
                    <a:pos x="15" y="46"/>
                  </a:cxn>
                  <a:cxn ang="0">
                    <a:pos x="22" y="46"/>
                  </a:cxn>
                  <a:cxn ang="0">
                    <a:pos x="28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4" y="2"/>
                  </a:cxn>
                  <a:cxn ang="0">
                    <a:pos x="36" y="3"/>
                  </a:cxn>
                  <a:cxn ang="0">
                    <a:pos x="41" y="6"/>
                  </a:cxn>
                  <a:cxn ang="0">
                    <a:pos x="42" y="10"/>
                  </a:cxn>
                  <a:cxn ang="0">
                    <a:pos x="42" y="40"/>
                  </a:cxn>
                  <a:cxn ang="0">
                    <a:pos x="44" y="43"/>
                  </a:cxn>
                  <a:cxn ang="0">
                    <a:pos x="44" y="44"/>
                  </a:cxn>
                  <a:cxn ang="0">
                    <a:pos x="45" y="46"/>
                  </a:cxn>
                  <a:cxn ang="0">
                    <a:pos x="51" y="46"/>
                  </a:cxn>
                  <a:cxn ang="0">
                    <a:pos x="54" y="44"/>
                  </a:cxn>
                  <a:cxn ang="0">
                    <a:pos x="55" y="47"/>
                  </a:cxn>
                  <a:cxn ang="0">
                    <a:pos x="49" y="50"/>
                  </a:cxn>
                  <a:cxn ang="0">
                    <a:pos x="45" y="52"/>
                  </a:cxn>
                  <a:cxn ang="0">
                    <a:pos x="41" y="50"/>
                  </a:cxn>
                  <a:cxn ang="0">
                    <a:pos x="38" y="49"/>
                  </a:cxn>
                  <a:cxn ang="0">
                    <a:pos x="35" y="46"/>
                  </a:cxn>
                  <a:cxn ang="0">
                    <a:pos x="34" y="43"/>
                  </a:cxn>
                  <a:cxn ang="0">
                    <a:pos x="27" y="47"/>
                  </a:cxn>
                  <a:cxn ang="0">
                    <a:pos x="21" y="50"/>
                  </a:cxn>
                  <a:cxn ang="0">
                    <a:pos x="15" y="52"/>
                  </a:cxn>
                  <a:cxn ang="0">
                    <a:pos x="10" y="50"/>
                  </a:cxn>
                  <a:cxn ang="0">
                    <a:pos x="5" y="49"/>
                  </a:cxn>
                  <a:cxn ang="0">
                    <a:pos x="0" y="43"/>
                  </a:cxn>
                  <a:cxn ang="0">
                    <a:pos x="0" y="35"/>
                  </a:cxn>
                  <a:cxn ang="0">
                    <a:pos x="5" y="29"/>
                  </a:cxn>
                  <a:cxn ang="0">
                    <a:pos x="11" y="26"/>
                  </a:cxn>
                  <a:cxn ang="0">
                    <a:pos x="17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13"/>
                  </a:cxn>
                  <a:cxn ang="0">
                    <a:pos x="31" y="8"/>
                  </a:cxn>
                  <a:cxn ang="0">
                    <a:pos x="29" y="6"/>
                  </a:cxn>
                  <a:cxn ang="0">
                    <a:pos x="25" y="5"/>
                  </a:cxn>
                  <a:cxn ang="0">
                    <a:pos x="18" y="5"/>
                  </a:cxn>
                  <a:cxn ang="0">
                    <a:pos x="15" y="6"/>
                  </a:cxn>
                  <a:cxn ang="0">
                    <a:pos x="12" y="6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0" y="17"/>
                  </a:cxn>
                  <a:cxn ang="0">
                    <a:pos x="4" y="17"/>
                  </a:cxn>
                  <a:cxn ang="0">
                    <a:pos x="2" y="16"/>
                  </a:cxn>
                  <a:cxn ang="0">
                    <a:pos x="1" y="13"/>
                  </a:cxn>
                  <a:cxn ang="0">
                    <a:pos x="2" y="9"/>
                  </a:cxn>
                  <a:cxn ang="0">
                    <a:pos x="5" y="6"/>
                  </a:cxn>
                  <a:cxn ang="0">
                    <a:pos x="10" y="3"/>
                  </a:cxn>
                  <a:cxn ang="0">
                    <a:pos x="24" y="0"/>
                  </a:cxn>
                </a:cxnLst>
                <a:rect l="0" t="0" r="r" b="b"/>
                <a:pathLst>
                  <a:path w="55" h="52">
                    <a:moveTo>
                      <a:pt x="34" y="25"/>
                    </a:moveTo>
                    <a:lnTo>
                      <a:pt x="19" y="27"/>
                    </a:lnTo>
                    <a:lnTo>
                      <a:pt x="12" y="32"/>
                    </a:lnTo>
                    <a:lnTo>
                      <a:pt x="10" y="37"/>
                    </a:lnTo>
                    <a:lnTo>
                      <a:pt x="12" y="43"/>
                    </a:lnTo>
                    <a:lnTo>
                      <a:pt x="15" y="46"/>
                    </a:lnTo>
                    <a:lnTo>
                      <a:pt x="22" y="46"/>
                    </a:lnTo>
                    <a:lnTo>
                      <a:pt x="28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2" y="10"/>
                    </a:lnTo>
                    <a:lnTo>
                      <a:pt x="42" y="40"/>
                    </a:lnTo>
                    <a:lnTo>
                      <a:pt x="44" y="43"/>
                    </a:lnTo>
                    <a:lnTo>
                      <a:pt x="44" y="44"/>
                    </a:lnTo>
                    <a:lnTo>
                      <a:pt x="45" y="46"/>
                    </a:lnTo>
                    <a:lnTo>
                      <a:pt x="51" y="46"/>
                    </a:lnTo>
                    <a:lnTo>
                      <a:pt x="54" y="44"/>
                    </a:lnTo>
                    <a:lnTo>
                      <a:pt x="55" y="47"/>
                    </a:lnTo>
                    <a:lnTo>
                      <a:pt x="49" y="50"/>
                    </a:lnTo>
                    <a:lnTo>
                      <a:pt x="45" y="52"/>
                    </a:lnTo>
                    <a:lnTo>
                      <a:pt x="41" y="50"/>
                    </a:lnTo>
                    <a:lnTo>
                      <a:pt x="38" y="49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27" y="47"/>
                    </a:lnTo>
                    <a:lnTo>
                      <a:pt x="21" y="50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5" y="49"/>
                    </a:lnTo>
                    <a:lnTo>
                      <a:pt x="0" y="43"/>
                    </a:lnTo>
                    <a:lnTo>
                      <a:pt x="0" y="35"/>
                    </a:lnTo>
                    <a:lnTo>
                      <a:pt x="5" y="29"/>
                    </a:lnTo>
                    <a:lnTo>
                      <a:pt x="11" y="26"/>
                    </a:lnTo>
                    <a:lnTo>
                      <a:pt x="17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13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5" y="6"/>
                    </a:lnTo>
                    <a:lnTo>
                      <a:pt x="10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72" name="Freeform 1308"/>
              <p:cNvSpPr>
                <a:spLocks/>
              </p:cNvSpPr>
              <p:nvPr/>
            </p:nvSpPr>
            <p:spPr bwMode="auto">
              <a:xfrm>
                <a:off x="2004" y="1531"/>
                <a:ext cx="91" cy="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9" y="5"/>
                  </a:cxn>
                  <a:cxn ang="0">
                    <a:pos x="57" y="5"/>
                  </a:cxn>
                  <a:cxn ang="0">
                    <a:pos x="70" y="0"/>
                  </a:cxn>
                  <a:cxn ang="0">
                    <a:pos x="78" y="2"/>
                  </a:cxn>
                  <a:cxn ang="0">
                    <a:pos x="83" y="9"/>
                  </a:cxn>
                  <a:cxn ang="0">
                    <a:pos x="84" y="44"/>
                  </a:cxn>
                  <a:cxn ang="0">
                    <a:pos x="91" y="47"/>
                  </a:cxn>
                  <a:cxn ang="0">
                    <a:pos x="66" y="50"/>
                  </a:cxn>
                  <a:cxn ang="0">
                    <a:pos x="67" y="47"/>
                  </a:cxn>
                  <a:cxn ang="0">
                    <a:pos x="71" y="44"/>
                  </a:cxn>
                  <a:cxn ang="0">
                    <a:pos x="73" y="12"/>
                  </a:cxn>
                  <a:cxn ang="0">
                    <a:pos x="68" y="6"/>
                  </a:cxn>
                  <a:cxn ang="0">
                    <a:pos x="59" y="8"/>
                  </a:cxn>
                  <a:cxn ang="0">
                    <a:pos x="50" y="39"/>
                  </a:cxn>
                  <a:cxn ang="0">
                    <a:pos x="54" y="46"/>
                  </a:cxn>
                  <a:cxn ang="0">
                    <a:pos x="59" y="47"/>
                  </a:cxn>
                  <a:cxn ang="0">
                    <a:pos x="33" y="50"/>
                  </a:cxn>
                  <a:cxn ang="0">
                    <a:pos x="34" y="47"/>
                  </a:cxn>
                  <a:cxn ang="0">
                    <a:pos x="42" y="42"/>
                  </a:cxn>
                  <a:cxn ang="0">
                    <a:pos x="40" y="12"/>
                  </a:cxn>
                  <a:cxn ang="0">
                    <a:pos x="36" y="6"/>
                  </a:cxn>
                  <a:cxn ang="0">
                    <a:pos x="23" y="9"/>
                  </a:cxn>
                  <a:cxn ang="0">
                    <a:pos x="19" y="42"/>
                  </a:cxn>
                  <a:cxn ang="0">
                    <a:pos x="22" y="46"/>
                  </a:cxn>
                  <a:cxn ang="0">
                    <a:pos x="26" y="47"/>
                  </a:cxn>
                  <a:cxn ang="0">
                    <a:pos x="0" y="50"/>
                  </a:cxn>
                  <a:cxn ang="0">
                    <a:pos x="3" y="47"/>
                  </a:cxn>
                  <a:cxn ang="0">
                    <a:pos x="7" y="44"/>
                  </a:cxn>
                  <a:cxn ang="0">
                    <a:pos x="9" y="12"/>
                  </a:cxn>
                  <a:cxn ang="0">
                    <a:pos x="6" y="8"/>
                  </a:cxn>
                  <a:cxn ang="0">
                    <a:pos x="0" y="6"/>
                  </a:cxn>
                  <a:cxn ang="0">
                    <a:pos x="7" y="2"/>
                  </a:cxn>
                  <a:cxn ang="0">
                    <a:pos x="19" y="8"/>
                  </a:cxn>
                  <a:cxn ang="0">
                    <a:pos x="30" y="2"/>
                  </a:cxn>
                </a:cxnLst>
                <a:rect l="0" t="0" r="r" b="b"/>
                <a:pathLst>
                  <a:path w="91" h="50">
                    <a:moveTo>
                      <a:pt x="37" y="0"/>
                    </a:moveTo>
                    <a:lnTo>
                      <a:pt x="42" y="0"/>
                    </a:lnTo>
                    <a:lnTo>
                      <a:pt x="46" y="2"/>
                    </a:lnTo>
                    <a:lnTo>
                      <a:pt x="49" y="5"/>
                    </a:lnTo>
                    <a:lnTo>
                      <a:pt x="50" y="9"/>
                    </a:lnTo>
                    <a:lnTo>
                      <a:pt x="57" y="5"/>
                    </a:lnTo>
                    <a:lnTo>
                      <a:pt x="63" y="2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1" y="5"/>
                    </a:lnTo>
                    <a:lnTo>
                      <a:pt x="83" y="9"/>
                    </a:lnTo>
                    <a:lnTo>
                      <a:pt x="83" y="42"/>
                    </a:lnTo>
                    <a:lnTo>
                      <a:pt x="84" y="44"/>
                    </a:lnTo>
                    <a:lnTo>
                      <a:pt x="90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6" y="50"/>
                    </a:lnTo>
                    <a:lnTo>
                      <a:pt x="66" y="47"/>
                    </a:lnTo>
                    <a:lnTo>
                      <a:pt x="67" y="47"/>
                    </a:lnTo>
                    <a:lnTo>
                      <a:pt x="70" y="46"/>
                    </a:lnTo>
                    <a:lnTo>
                      <a:pt x="71" y="44"/>
                    </a:lnTo>
                    <a:lnTo>
                      <a:pt x="73" y="42"/>
                    </a:lnTo>
                    <a:lnTo>
                      <a:pt x="73" y="12"/>
                    </a:lnTo>
                    <a:lnTo>
                      <a:pt x="71" y="9"/>
                    </a:lnTo>
                    <a:lnTo>
                      <a:pt x="68" y="6"/>
                    </a:lnTo>
                    <a:lnTo>
                      <a:pt x="61" y="6"/>
                    </a:lnTo>
                    <a:lnTo>
                      <a:pt x="59" y="8"/>
                    </a:lnTo>
                    <a:lnTo>
                      <a:pt x="50" y="13"/>
                    </a:lnTo>
                    <a:lnTo>
                      <a:pt x="50" y="39"/>
                    </a:lnTo>
                    <a:lnTo>
                      <a:pt x="53" y="44"/>
                    </a:lnTo>
                    <a:lnTo>
                      <a:pt x="54" y="46"/>
                    </a:lnTo>
                    <a:lnTo>
                      <a:pt x="57" y="47"/>
                    </a:lnTo>
                    <a:lnTo>
                      <a:pt x="59" y="47"/>
                    </a:lnTo>
                    <a:lnTo>
                      <a:pt x="59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16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6" y="6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19" y="8"/>
                    </a:lnTo>
                    <a:lnTo>
                      <a:pt x="24" y="3"/>
                    </a:lnTo>
                    <a:lnTo>
                      <a:pt x="30" y="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573" name="Picture 1309"/>
              <p:cNvPicPr>
                <a:picLocks noChangeAspect="1" noChangeArrowheads="1"/>
              </p:cNvPicPr>
              <p:nvPr/>
            </p:nvPicPr>
            <p:blipFill>
              <a:blip r:embed="rId30" cstate="print"/>
              <a:srcRect/>
              <a:stretch>
                <a:fillRect/>
              </a:stretch>
            </p:blipFill>
            <p:spPr bwMode="auto">
              <a:xfrm>
                <a:off x="2748" y="1487"/>
                <a:ext cx="8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574" name="Picture 1310"/>
              <p:cNvPicPr>
                <a:picLocks noChangeAspect="1" noChangeArrowheads="1"/>
              </p:cNvPicPr>
              <p:nvPr/>
            </p:nvPicPr>
            <p:blipFill>
              <a:blip r:embed="rId31" cstate="print"/>
              <a:srcRect/>
              <a:stretch>
                <a:fillRect/>
              </a:stretch>
            </p:blipFill>
            <p:spPr bwMode="auto">
              <a:xfrm>
                <a:off x="2748" y="1487"/>
                <a:ext cx="8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575" name="Freeform 1311"/>
              <p:cNvSpPr>
                <a:spLocks noEditPoints="1"/>
              </p:cNvSpPr>
              <p:nvPr/>
            </p:nvSpPr>
            <p:spPr bwMode="auto">
              <a:xfrm>
                <a:off x="2829" y="1513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60"/>
                  </a:cxn>
                  <a:cxn ang="0">
                    <a:pos x="68" y="61"/>
                  </a:cxn>
                  <a:cxn ang="0">
                    <a:pos x="71" y="62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2"/>
                  </a:cxn>
                  <a:cxn ang="0">
                    <a:pos x="55" y="55"/>
                  </a:cxn>
                  <a:cxn ang="0">
                    <a:pos x="49" y="43"/>
                  </a:cxn>
                  <a:cxn ang="0">
                    <a:pos x="24" y="43"/>
                  </a:cxn>
                  <a:cxn ang="0">
                    <a:pos x="21" y="48"/>
                  </a:cxn>
                  <a:cxn ang="0">
                    <a:pos x="20" y="53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3"/>
                  </a:cxn>
                  <a:cxn ang="0">
                    <a:pos x="17" y="43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6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60"/>
                    </a:lnTo>
                    <a:lnTo>
                      <a:pt x="68" y="61"/>
                    </a:lnTo>
                    <a:lnTo>
                      <a:pt x="71" y="62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49" y="43"/>
                    </a:lnTo>
                    <a:lnTo>
                      <a:pt x="24" y="43"/>
                    </a:lnTo>
                    <a:lnTo>
                      <a:pt x="21" y="48"/>
                    </a:lnTo>
                    <a:lnTo>
                      <a:pt x="20" y="53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3"/>
                    </a:lnTo>
                    <a:lnTo>
                      <a:pt x="17" y="43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6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76" name="Freeform 1312"/>
              <p:cNvSpPr>
                <a:spLocks noEditPoints="1"/>
              </p:cNvSpPr>
              <p:nvPr/>
            </p:nvSpPr>
            <p:spPr bwMode="auto">
              <a:xfrm>
                <a:off x="2908" y="1533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5"/>
                  </a:cxn>
                  <a:cxn ang="0">
                    <a:pos x="13" y="40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3" y="42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9" y="42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5"/>
                    </a:lnTo>
                    <a:lnTo>
                      <a:pt x="13" y="40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3" y="42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9" y="42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77" name="Freeform 1313"/>
              <p:cNvSpPr>
                <a:spLocks/>
              </p:cNvSpPr>
              <p:nvPr/>
            </p:nvSpPr>
            <p:spPr bwMode="auto">
              <a:xfrm>
                <a:off x="2962" y="1533"/>
                <a:ext cx="53" cy="7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3" y="70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7"/>
                  </a:cxn>
                  <a:cxn ang="0">
                    <a:pos x="24" y="33"/>
                  </a:cxn>
                  <a:cxn ang="0">
                    <a:pos x="12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70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3" y="70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24" y="33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78" name="Freeform 1314"/>
              <p:cNvSpPr>
                <a:spLocks/>
              </p:cNvSpPr>
              <p:nvPr/>
            </p:nvSpPr>
            <p:spPr bwMode="auto">
              <a:xfrm>
                <a:off x="3022" y="1533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1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3" y="18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2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3"/>
                  </a:cxn>
                  <a:cxn ang="0">
                    <a:pos x="3" y="8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2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3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79" name="Freeform 1315"/>
              <p:cNvSpPr>
                <a:spLocks noEditPoints="1"/>
              </p:cNvSpPr>
              <p:nvPr/>
            </p:nvSpPr>
            <p:spPr bwMode="auto">
              <a:xfrm>
                <a:off x="3069" y="1507"/>
                <a:ext cx="27" cy="76"/>
              </a:xfrm>
              <a:custGeom>
                <a:avLst/>
                <a:gdLst/>
                <a:ahLst/>
                <a:cxnLst>
                  <a:cxn ang="0">
                    <a:pos x="14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9" y="70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27" y="73"/>
                  </a:cxn>
                  <a:cxn ang="0">
                    <a:pos x="22" y="76"/>
                  </a:cxn>
                  <a:cxn ang="0">
                    <a:pos x="19" y="76"/>
                  </a:cxn>
                  <a:cxn ang="0">
                    <a:pos x="11" y="73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9"/>
                  </a:cxn>
                  <a:cxn ang="0">
                    <a:pos x="14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2"/>
                  </a:cxn>
                  <a:cxn ang="0">
                    <a:pos x="19" y="6"/>
                  </a:cxn>
                  <a:cxn ang="0">
                    <a:pos x="18" y="9"/>
                  </a:cxn>
                  <a:cxn ang="0">
                    <a:pos x="12" y="19"/>
                  </a:cxn>
                  <a:cxn ang="0">
                    <a:pos x="10" y="19"/>
                  </a:cxn>
                  <a:cxn ang="0">
                    <a:pos x="10" y="12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2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76">
                    <a:moveTo>
                      <a:pt x="14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9" y="70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27" y="73"/>
                    </a:lnTo>
                    <a:lnTo>
                      <a:pt x="22" y="76"/>
                    </a:lnTo>
                    <a:lnTo>
                      <a:pt x="19" y="76"/>
                    </a:lnTo>
                    <a:lnTo>
                      <a:pt x="11" y="73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14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12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0" name="Freeform 1316"/>
              <p:cNvSpPr>
                <a:spLocks noEditPoints="1"/>
              </p:cNvSpPr>
              <p:nvPr/>
            </p:nvSpPr>
            <p:spPr bwMode="auto">
              <a:xfrm>
                <a:off x="3101" y="1531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8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2"/>
                  </a:cxn>
                  <a:cxn ang="0">
                    <a:pos x="37" y="37"/>
                  </a:cxn>
                  <a:cxn ang="0">
                    <a:pos x="39" y="32"/>
                  </a:cxn>
                  <a:cxn ang="0">
                    <a:pos x="39" y="20"/>
                  </a:cxn>
                  <a:cxn ang="0">
                    <a:pos x="36" y="12"/>
                  </a:cxn>
                  <a:cxn ang="0">
                    <a:pos x="33" y="8"/>
                  </a:cxn>
                  <a:cxn ang="0">
                    <a:pos x="24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8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6" y="8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7" y="37"/>
                    </a:lnTo>
                    <a:lnTo>
                      <a:pt x="39" y="32"/>
                    </a:lnTo>
                    <a:lnTo>
                      <a:pt x="39" y="20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24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8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1" name="Freeform 1317"/>
              <p:cNvSpPr>
                <a:spLocks/>
              </p:cNvSpPr>
              <p:nvPr/>
            </p:nvSpPr>
            <p:spPr bwMode="auto">
              <a:xfrm>
                <a:off x="3185" y="1533"/>
                <a:ext cx="65" cy="70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0" y="37"/>
                  </a:cxn>
                  <a:cxn ang="0">
                    <a:pos x="21" y="41"/>
                  </a:cxn>
                  <a:cxn ang="0">
                    <a:pos x="30" y="44"/>
                  </a:cxn>
                  <a:cxn ang="0">
                    <a:pos x="35" y="42"/>
                  </a:cxn>
                  <a:cxn ang="0">
                    <a:pos x="41" y="40"/>
                  </a:cxn>
                  <a:cxn ang="0">
                    <a:pos x="48" y="35"/>
                  </a:cxn>
                  <a:cxn ang="0">
                    <a:pos x="48" y="8"/>
                  </a:cxn>
                  <a:cxn ang="0">
                    <a:pos x="45" y="6"/>
                  </a:cxn>
                  <a:cxn ang="0">
                    <a:pos x="38" y="6"/>
                  </a:cxn>
                  <a:cxn ang="0">
                    <a:pos x="38" y="1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8" y="42"/>
                  </a:cxn>
                  <a:cxn ang="0">
                    <a:pos x="61" y="44"/>
                  </a:cxn>
                  <a:cxn ang="0">
                    <a:pos x="65" y="44"/>
                  </a:cxn>
                  <a:cxn ang="0">
                    <a:pos x="65" y="48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1" y="45"/>
                  </a:cxn>
                  <a:cxn ang="0">
                    <a:pos x="34" y="48"/>
                  </a:cxn>
                  <a:cxn ang="0">
                    <a:pos x="27" y="50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11" y="70"/>
                  </a:cxn>
                  <a:cxn ang="0">
                    <a:pos x="11" y="11"/>
                  </a:cxn>
                  <a:cxn ang="0">
                    <a:pos x="10" y="8"/>
                  </a:cxn>
                  <a:cxn ang="0">
                    <a:pos x="10" y="7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20" y="0"/>
                  </a:cxn>
                </a:cxnLst>
                <a:rect l="0" t="0" r="r" b="b"/>
                <a:pathLst>
                  <a:path w="65" h="70">
                    <a:moveTo>
                      <a:pt x="20" y="0"/>
                    </a:moveTo>
                    <a:lnTo>
                      <a:pt x="20" y="37"/>
                    </a:lnTo>
                    <a:lnTo>
                      <a:pt x="21" y="41"/>
                    </a:lnTo>
                    <a:lnTo>
                      <a:pt x="30" y="44"/>
                    </a:lnTo>
                    <a:lnTo>
                      <a:pt x="35" y="42"/>
                    </a:lnTo>
                    <a:lnTo>
                      <a:pt x="41" y="40"/>
                    </a:lnTo>
                    <a:lnTo>
                      <a:pt x="48" y="35"/>
                    </a:lnTo>
                    <a:lnTo>
                      <a:pt x="48" y="8"/>
                    </a:lnTo>
                    <a:lnTo>
                      <a:pt x="45" y="6"/>
                    </a:lnTo>
                    <a:lnTo>
                      <a:pt x="38" y="6"/>
                    </a:lnTo>
                    <a:lnTo>
                      <a:pt x="38" y="1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8" y="42"/>
                    </a:lnTo>
                    <a:lnTo>
                      <a:pt x="61" y="44"/>
                    </a:lnTo>
                    <a:lnTo>
                      <a:pt x="65" y="44"/>
                    </a:lnTo>
                    <a:lnTo>
                      <a:pt x="65" y="48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1" y="45"/>
                    </a:lnTo>
                    <a:lnTo>
                      <a:pt x="34" y="48"/>
                    </a:lnTo>
                    <a:lnTo>
                      <a:pt x="27" y="50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11" y="70"/>
                    </a:lnTo>
                    <a:lnTo>
                      <a:pt x="11" y="11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2" name="Freeform 1318"/>
              <p:cNvSpPr>
                <a:spLocks/>
              </p:cNvSpPr>
              <p:nvPr/>
            </p:nvSpPr>
            <p:spPr bwMode="auto">
              <a:xfrm>
                <a:off x="3257" y="1533"/>
                <a:ext cx="44" cy="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6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1"/>
                  </a:cxn>
                  <a:cxn ang="0">
                    <a:pos x="36" y="13"/>
                  </a:cxn>
                  <a:cxn ang="0">
                    <a:pos x="32" y="13"/>
                  </a:cxn>
                  <a:cxn ang="0">
                    <a:pos x="27" y="8"/>
                  </a:cxn>
                  <a:cxn ang="0">
                    <a:pos x="24" y="7"/>
                  </a:cxn>
                  <a:cxn ang="0">
                    <a:pos x="23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7"/>
                  </a:cxn>
                  <a:cxn ang="0">
                    <a:pos x="12" y="8"/>
                  </a:cxn>
                  <a:cxn ang="0">
                    <a:pos x="12" y="15"/>
                  </a:cxn>
                  <a:cxn ang="0">
                    <a:pos x="13" y="18"/>
                  </a:cxn>
                  <a:cxn ang="0">
                    <a:pos x="16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2" y="25"/>
                  </a:cxn>
                  <a:cxn ang="0">
                    <a:pos x="17" y="27"/>
                  </a:cxn>
                  <a:cxn ang="0">
                    <a:pos x="12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2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3" y="42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6" y="50"/>
                  </a:cxn>
                  <a:cxn ang="0">
                    <a:pos x="16" y="50"/>
                  </a:cxn>
                  <a:cxn ang="0">
                    <a:pos x="10" y="48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5" y="28"/>
                  </a:cxn>
                  <a:cxn ang="0">
                    <a:pos x="9" y="25"/>
                  </a:cxn>
                  <a:cxn ang="0">
                    <a:pos x="14" y="23"/>
                  </a:cxn>
                  <a:cxn ang="0">
                    <a:pos x="9" y="21"/>
                  </a:cxn>
                  <a:cxn ang="0">
                    <a:pos x="5" y="18"/>
                  </a:cxn>
                  <a:cxn ang="0">
                    <a:pos x="2" y="13"/>
                  </a:cxn>
                  <a:cxn ang="0">
                    <a:pos x="3" y="8"/>
                  </a:cxn>
                  <a:cxn ang="0">
                    <a:pos x="5" y="6"/>
                  </a:cxn>
                  <a:cxn ang="0">
                    <a:pos x="7" y="3"/>
                  </a:cxn>
                  <a:cxn ang="0">
                    <a:pos x="16" y="0"/>
                  </a:cxn>
                </a:cxnLst>
                <a:rect l="0" t="0" r="r" b="b"/>
                <a:pathLst>
                  <a:path w="44" h="50">
                    <a:moveTo>
                      <a:pt x="16" y="0"/>
                    </a:moveTo>
                    <a:lnTo>
                      <a:pt x="26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6" y="13"/>
                    </a:lnTo>
                    <a:lnTo>
                      <a:pt x="32" y="13"/>
                    </a:lnTo>
                    <a:lnTo>
                      <a:pt x="27" y="8"/>
                    </a:lnTo>
                    <a:lnTo>
                      <a:pt x="24" y="7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12" y="15"/>
                    </a:lnTo>
                    <a:lnTo>
                      <a:pt x="13" y="18"/>
                    </a:lnTo>
                    <a:lnTo>
                      <a:pt x="16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2" y="25"/>
                    </a:lnTo>
                    <a:lnTo>
                      <a:pt x="17" y="27"/>
                    </a:lnTo>
                    <a:lnTo>
                      <a:pt x="12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2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3" y="42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6" y="50"/>
                    </a:lnTo>
                    <a:lnTo>
                      <a:pt x="16" y="50"/>
                    </a:lnTo>
                    <a:lnTo>
                      <a:pt x="10" y="48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5" y="28"/>
                    </a:lnTo>
                    <a:lnTo>
                      <a:pt x="9" y="25"/>
                    </a:lnTo>
                    <a:lnTo>
                      <a:pt x="14" y="23"/>
                    </a:lnTo>
                    <a:lnTo>
                      <a:pt x="9" y="21"/>
                    </a:lnTo>
                    <a:lnTo>
                      <a:pt x="5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3" name="Freeform 1319"/>
              <p:cNvSpPr>
                <a:spLocks/>
              </p:cNvSpPr>
              <p:nvPr/>
            </p:nvSpPr>
            <p:spPr bwMode="auto">
              <a:xfrm>
                <a:off x="3335" y="1533"/>
                <a:ext cx="60" cy="4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6" y="11"/>
                  </a:cxn>
                  <a:cxn ang="0">
                    <a:pos x="37" y="8"/>
                  </a:cxn>
                  <a:cxn ang="0">
                    <a:pos x="40" y="6"/>
                  </a:cxn>
                  <a:cxn ang="0">
                    <a:pos x="33" y="6"/>
                  </a:cxn>
                  <a:cxn ang="0">
                    <a:pos x="33" y="1"/>
                  </a:cxn>
                  <a:cxn ang="0">
                    <a:pos x="59" y="1"/>
                  </a:cxn>
                  <a:cxn ang="0">
                    <a:pos x="59" y="6"/>
                  </a:cxn>
                  <a:cxn ang="0">
                    <a:pos x="54" y="6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32" y="20"/>
                  </a:cxn>
                  <a:cxn ang="0">
                    <a:pos x="49" y="38"/>
                  </a:cxn>
                  <a:cxn ang="0">
                    <a:pos x="53" y="42"/>
                  </a:cxn>
                  <a:cxn ang="0">
                    <a:pos x="56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6" y="48"/>
                  </a:cxn>
                  <a:cxn ang="0">
                    <a:pos x="26" y="24"/>
                  </a:cxn>
                  <a:cxn ang="0">
                    <a:pos x="17" y="31"/>
                  </a:cxn>
                  <a:cxn ang="0">
                    <a:pos x="17" y="40"/>
                  </a:cxn>
                  <a:cxn ang="0">
                    <a:pos x="19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5" y="44"/>
                  </a:cxn>
                  <a:cxn ang="0">
                    <a:pos x="7" y="42"/>
                  </a:cxn>
                  <a:cxn ang="0">
                    <a:pos x="9" y="41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3" y="0"/>
                  </a:cxn>
                </a:cxnLst>
                <a:rect l="0" t="0" r="r" b="b"/>
                <a:pathLst>
                  <a:path w="60" h="48">
                    <a:moveTo>
                      <a:pt x="13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6" y="11"/>
                    </a:lnTo>
                    <a:lnTo>
                      <a:pt x="37" y="8"/>
                    </a:lnTo>
                    <a:lnTo>
                      <a:pt x="40" y="6"/>
                    </a:lnTo>
                    <a:lnTo>
                      <a:pt x="33" y="6"/>
                    </a:lnTo>
                    <a:lnTo>
                      <a:pt x="33" y="1"/>
                    </a:lnTo>
                    <a:lnTo>
                      <a:pt x="59" y="1"/>
                    </a:lnTo>
                    <a:lnTo>
                      <a:pt x="59" y="6"/>
                    </a:lnTo>
                    <a:lnTo>
                      <a:pt x="54" y="6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32" y="20"/>
                    </a:lnTo>
                    <a:lnTo>
                      <a:pt x="49" y="38"/>
                    </a:lnTo>
                    <a:lnTo>
                      <a:pt x="53" y="42"/>
                    </a:lnTo>
                    <a:lnTo>
                      <a:pt x="56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6" y="48"/>
                    </a:lnTo>
                    <a:lnTo>
                      <a:pt x="26" y="24"/>
                    </a:lnTo>
                    <a:lnTo>
                      <a:pt x="17" y="31"/>
                    </a:lnTo>
                    <a:lnTo>
                      <a:pt x="17" y="40"/>
                    </a:lnTo>
                    <a:lnTo>
                      <a:pt x="19" y="42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5" y="44"/>
                    </a:lnTo>
                    <a:lnTo>
                      <a:pt x="7" y="42"/>
                    </a:lnTo>
                    <a:lnTo>
                      <a:pt x="9" y="41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4" name="Freeform 1320"/>
              <p:cNvSpPr>
                <a:spLocks noEditPoints="1"/>
              </p:cNvSpPr>
              <p:nvPr/>
            </p:nvSpPr>
            <p:spPr bwMode="auto">
              <a:xfrm>
                <a:off x="3399" y="1533"/>
                <a:ext cx="5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2" y="14"/>
                  </a:cxn>
                  <a:cxn ang="0">
                    <a:pos x="9" y="18"/>
                  </a:cxn>
                  <a:cxn ang="0">
                    <a:pos x="9" y="24"/>
                  </a:cxn>
                  <a:cxn ang="0">
                    <a:pos x="10" y="30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2"/>
                  </a:cxn>
                  <a:cxn ang="0">
                    <a:pos x="23" y="44"/>
                  </a:cxn>
                  <a:cxn ang="0">
                    <a:pos x="29" y="42"/>
                  </a:cxn>
                  <a:cxn ang="0">
                    <a:pos x="33" y="41"/>
                  </a:cxn>
                  <a:cxn ang="0">
                    <a:pos x="39" y="37"/>
                  </a:cxn>
                  <a:cxn ang="0">
                    <a:pos x="39" y="18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9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2"/>
                  </a:cxn>
                  <a:cxn ang="0">
                    <a:pos x="48" y="44"/>
                  </a:cxn>
                  <a:cxn ang="0">
                    <a:pos x="56" y="44"/>
                  </a:cxn>
                  <a:cxn ang="0">
                    <a:pos x="56" y="48"/>
                  </a:cxn>
                  <a:cxn ang="0">
                    <a:pos x="39" y="50"/>
                  </a:cxn>
                  <a:cxn ang="0">
                    <a:pos x="39" y="41"/>
                  </a:cxn>
                  <a:cxn ang="0">
                    <a:pos x="33" y="45"/>
                  </a:cxn>
                  <a:cxn ang="0">
                    <a:pos x="26" y="48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2" y="47"/>
                  </a:cxn>
                  <a:cxn ang="0">
                    <a:pos x="9" y="45"/>
                  </a:cxn>
                  <a:cxn ang="0">
                    <a:pos x="6" y="41"/>
                  </a:cxn>
                  <a:cxn ang="0">
                    <a:pos x="2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0" y="3"/>
                  </a:cxn>
                  <a:cxn ang="0">
                    <a:pos x="23" y="0"/>
                  </a:cxn>
                </a:cxnLst>
                <a:rect l="0" t="0" r="r" b="b"/>
                <a:pathLst>
                  <a:path w="56" h="50">
                    <a:moveTo>
                      <a:pt x="20" y="6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9" y="24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2"/>
                    </a:lnTo>
                    <a:lnTo>
                      <a:pt x="23" y="44"/>
                    </a:lnTo>
                    <a:lnTo>
                      <a:pt x="29" y="42"/>
                    </a:lnTo>
                    <a:lnTo>
                      <a:pt x="33" y="41"/>
                    </a:lnTo>
                    <a:lnTo>
                      <a:pt x="39" y="37"/>
                    </a:lnTo>
                    <a:lnTo>
                      <a:pt x="39" y="18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9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2"/>
                    </a:lnTo>
                    <a:lnTo>
                      <a:pt x="48" y="44"/>
                    </a:lnTo>
                    <a:lnTo>
                      <a:pt x="56" y="44"/>
                    </a:lnTo>
                    <a:lnTo>
                      <a:pt x="56" y="48"/>
                    </a:lnTo>
                    <a:lnTo>
                      <a:pt x="39" y="50"/>
                    </a:lnTo>
                    <a:lnTo>
                      <a:pt x="39" y="41"/>
                    </a:lnTo>
                    <a:lnTo>
                      <a:pt x="33" y="45"/>
                    </a:lnTo>
                    <a:lnTo>
                      <a:pt x="26" y="48"/>
                    </a:lnTo>
                    <a:lnTo>
                      <a:pt x="20" y="50"/>
                    </a:lnTo>
                    <a:lnTo>
                      <a:pt x="16" y="50"/>
                    </a:lnTo>
                    <a:lnTo>
                      <a:pt x="12" y="47"/>
                    </a:lnTo>
                    <a:lnTo>
                      <a:pt x="9" y="45"/>
                    </a:lnTo>
                    <a:lnTo>
                      <a:pt x="6" y="41"/>
                    </a:lnTo>
                    <a:lnTo>
                      <a:pt x="2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0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5" name="Freeform 1321"/>
              <p:cNvSpPr>
                <a:spLocks noEditPoints="1"/>
              </p:cNvSpPr>
              <p:nvPr/>
            </p:nvSpPr>
            <p:spPr bwMode="auto">
              <a:xfrm>
                <a:off x="3462" y="1509"/>
                <a:ext cx="49" cy="74"/>
              </a:xfrm>
              <a:custGeom>
                <a:avLst/>
                <a:gdLst/>
                <a:ahLst/>
                <a:cxnLst>
                  <a:cxn ang="0">
                    <a:pos x="8" y="38"/>
                  </a:cxn>
                  <a:cxn ang="0">
                    <a:pos x="8" y="45"/>
                  </a:cxn>
                  <a:cxn ang="0">
                    <a:pos x="11" y="57"/>
                  </a:cxn>
                  <a:cxn ang="0">
                    <a:pos x="14" y="62"/>
                  </a:cxn>
                  <a:cxn ang="0">
                    <a:pos x="20" y="68"/>
                  </a:cxn>
                  <a:cxn ang="0">
                    <a:pos x="24" y="68"/>
                  </a:cxn>
                  <a:cxn ang="0">
                    <a:pos x="32" y="65"/>
                  </a:cxn>
                  <a:cxn ang="0">
                    <a:pos x="38" y="55"/>
                  </a:cxn>
                  <a:cxn ang="0">
                    <a:pos x="39" y="38"/>
                  </a:cxn>
                  <a:cxn ang="0">
                    <a:pos x="8" y="38"/>
                  </a:cxn>
                  <a:cxn ang="0">
                    <a:pos x="24" y="5"/>
                  </a:cxn>
                  <a:cxn ang="0">
                    <a:pos x="17" y="8"/>
                  </a:cxn>
                  <a:cxn ang="0">
                    <a:pos x="11" y="17"/>
                  </a:cxn>
                  <a:cxn ang="0">
                    <a:pos x="8" y="32"/>
                  </a:cxn>
                  <a:cxn ang="0">
                    <a:pos x="39" y="32"/>
                  </a:cxn>
                  <a:cxn ang="0">
                    <a:pos x="37" y="17"/>
                  </a:cxn>
                  <a:cxn ang="0">
                    <a:pos x="32" y="8"/>
                  </a:cxn>
                  <a:cxn ang="0">
                    <a:pos x="24" y="5"/>
                  </a:cxn>
                  <a:cxn ang="0">
                    <a:pos x="24" y="0"/>
                  </a:cxn>
                  <a:cxn ang="0">
                    <a:pos x="35" y="4"/>
                  </a:cxn>
                  <a:cxn ang="0">
                    <a:pos x="44" y="12"/>
                  </a:cxn>
                  <a:cxn ang="0">
                    <a:pos x="48" y="24"/>
                  </a:cxn>
                  <a:cxn ang="0">
                    <a:pos x="49" y="38"/>
                  </a:cxn>
                  <a:cxn ang="0">
                    <a:pos x="48" y="51"/>
                  </a:cxn>
                  <a:cxn ang="0">
                    <a:pos x="44" y="62"/>
                  </a:cxn>
                  <a:cxn ang="0">
                    <a:pos x="35" y="71"/>
                  </a:cxn>
                  <a:cxn ang="0">
                    <a:pos x="24" y="74"/>
                  </a:cxn>
                  <a:cxn ang="0">
                    <a:pos x="12" y="71"/>
                  </a:cxn>
                  <a:cxn ang="0">
                    <a:pos x="5" y="62"/>
                  </a:cxn>
                  <a:cxn ang="0">
                    <a:pos x="1" y="51"/>
                  </a:cxn>
                  <a:cxn ang="0">
                    <a:pos x="0" y="38"/>
                  </a:cxn>
                  <a:cxn ang="0">
                    <a:pos x="1" y="24"/>
                  </a:cxn>
                  <a:cxn ang="0">
                    <a:pos x="4" y="12"/>
                  </a:cxn>
                  <a:cxn ang="0">
                    <a:pos x="8" y="7"/>
                  </a:cxn>
                  <a:cxn ang="0">
                    <a:pos x="12" y="4"/>
                  </a:cxn>
                  <a:cxn ang="0">
                    <a:pos x="18" y="1"/>
                  </a:cxn>
                  <a:cxn ang="0">
                    <a:pos x="24" y="0"/>
                  </a:cxn>
                </a:cxnLst>
                <a:rect l="0" t="0" r="r" b="b"/>
                <a:pathLst>
                  <a:path w="49" h="74">
                    <a:moveTo>
                      <a:pt x="8" y="38"/>
                    </a:moveTo>
                    <a:lnTo>
                      <a:pt x="8" y="45"/>
                    </a:lnTo>
                    <a:lnTo>
                      <a:pt x="11" y="57"/>
                    </a:lnTo>
                    <a:lnTo>
                      <a:pt x="14" y="62"/>
                    </a:lnTo>
                    <a:lnTo>
                      <a:pt x="20" y="68"/>
                    </a:lnTo>
                    <a:lnTo>
                      <a:pt x="24" y="68"/>
                    </a:lnTo>
                    <a:lnTo>
                      <a:pt x="32" y="65"/>
                    </a:lnTo>
                    <a:lnTo>
                      <a:pt x="38" y="55"/>
                    </a:lnTo>
                    <a:lnTo>
                      <a:pt x="39" y="38"/>
                    </a:lnTo>
                    <a:lnTo>
                      <a:pt x="8" y="38"/>
                    </a:lnTo>
                    <a:close/>
                    <a:moveTo>
                      <a:pt x="24" y="5"/>
                    </a:moveTo>
                    <a:lnTo>
                      <a:pt x="17" y="8"/>
                    </a:lnTo>
                    <a:lnTo>
                      <a:pt x="11" y="17"/>
                    </a:lnTo>
                    <a:lnTo>
                      <a:pt x="8" y="32"/>
                    </a:lnTo>
                    <a:lnTo>
                      <a:pt x="39" y="32"/>
                    </a:lnTo>
                    <a:lnTo>
                      <a:pt x="37" y="17"/>
                    </a:lnTo>
                    <a:lnTo>
                      <a:pt x="32" y="8"/>
                    </a:lnTo>
                    <a:lnTo>
                      <a:pt x="24" y="5"/>
                    </a:lnTo>
                    <a:close/>
                    <a:moveTo>
                      <a:pt x="24" y="0"/>
                    </a:moveTo>
                    <a:lnTo>
                      <a:pt x="35" y="4"/>
                    </a:lnTo>
                    <a:lnTo>
                      <a:pt x="44" y="12"/>
                    </a:lnTo>
                    <a:lnTo>
                      <a:pt x="48" y="24"/>
                    </a:lnTo>
                    <a:lnTo>
                      <a:pt x="49" y="38"/>
                    </a:lnTo>
                    <a:lnTo>
                      <a:pt x="48" y="51"/>
                    </a:lnTo>
                    <a:lnTo>
                      <a:pt x="44" y="62"/>
                    </a:lnTo>
                    <a:lnTo>
                      <a:pt x="35" y="71"/>
                    </a:lnTo>
                    <a:lnTo>
                      <a:pt x="24" y="74"/>
                    </a:lnTo>
                    <a:lnTo>
                      <a:pt x="12" y="71"/>
                    </a:lnTo>
                    <a:lnTo>
                      <a:pt x="5" y="62"/>
                    </a:lnTo>
                    <a:lnTo>
                      <a:pt x="1" y="51"/>
                    </a:lnTo>
                    <a:lnTo>
                      <a:pt x="0" y="38"/>
                    </a:lnTo>
                    <a:lnTo>
                      <a:pt x="1" y="24"/>
                    </a:lnTo>
                    <a:lnTo>
                      <a:pt x="4" y="12"/>
                    </a:lnTo>
                    <a:lnTo>
                      <a:pt x="8" y="7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6" name="Freeform 1322"/>
              <p:cNvSpPr>
                <a:spLocks noEditPoints="1"/>
              </p:cNvSpPr>
              <p:nvPr/>
            </p:nvSpPr>
            <p:spPr bwMode="auto">
              <a:xfrm>
                <a:off x="3518" y="1533"/>
                <a:ext cx="5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3" y="11"/>
                  </a:cxn>
                  <a:cxn ang="0">
                    <a:pos x="12" y="14"/>
                  </a:cxn>
                  <a:cxn ang="0">
                    <a:pos x="10" y="18"/>
                  </a:cxn>
                  <a:cxn ang="0">
                    <a:pos x="10" y="30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2"/>
                  </a:cxn>
                  <a:cxn ang="0">
                    <a:pos x="23" y="44"/>
                  </a:cxn>
                  <a:cxn ang="0">
                    <a:pos x="29" y="42"/>
                  </a:cxn>
                  <a:cxn ang="0">
                    <a:pos x="33" y="41"/>
                  </a:cxn>
                  <a:cxn ang="0">
                    <a:pos x="39" y="37"/>
                  </a:cxn>
                  <a:cxn ang="0">
                    <a:pos x="39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7"/>
                  </a:cxn>
                  <a:cxn ang="0">
                    <a:pos x="42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9" y="42"/>
                  </a:cxn>
                  <a:cxn ang="0">
                    <a:pos x="49" y="44"/>
                  </a:cxn>
                  <a:cxn ang="0">
                    <a:pos x="56" y="44"/>
                  </a:cxn>
                  <a:cxn ang="0">
                    <a:pos x="56" y="48"/>
                  </a:cxn>
                  <a:cxn ang="0">
                    <a:pos x="39" y="50"/>
                  </a:cxn>
                  <a:cxn ang="0">
                    <a:pos x="39" y="41"/>
                  </a:cxn>
                  <a:cxn ang="0">
                    <a:pos x="33" y="45"/>
                  </a:cxn>
                  <a:cxn ang="0">
                    <a:pos x="27" y="48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2" y="47"/>
                  </a:cxn>
                  <a:cxn ang="0">
                    <a:pos x="9" y="45"/>
                  </a:cxn>
                  <a:cxn ang="0">
                    <a:pos x="3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0" y="3"/>
                  </a:cxn>
                  <a:cxn ang="0">
                    <a:pos x="23" y="0"/>
                  </a:cxn>
                </a:cxnLst>
                <a:rect l="0" t="0" r="r" b="b"/>
                <a:pathLst>
                  <a:path w="56" h="50">
                    <a:moveTo>
                      <a:pt x="20" y="6"/>
                    </a:moveTo>
                    <a:lnTo>
                      <a:pt x="17" y="7"/>
                    </a:lnTo>
                    <a:lnTo>
                      <a:pt x="13" y="11"/>
                    </a:lnTo>
                    <a:lnTo>
                      <a:pt x="12" y="14"/>
                    </a:lnTo>
                    <a:lnTo>
                      <a:pt x="10" y="18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2"/>
                    </a:lnTo>
                    <a:lnTo>
                      <a:pt x="23" y="44"/>
                    </a:lnTo>
                    <a:lnTo>
                      <a:pt x="29" y="42"/>
                    </a:lnTo>
                    <a:lnTo>
                      <a:pt x="33" y="41"/>
                    </a:lnTo>
                    <a:lnTo>
                      <a:pt x="39" y="37"/>
                    </a:lnTo>
                    <a:lnTo>
                      <a:pt x="39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7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9" y="42"/>
                    </a:lnTo>
                    <a:lnTo>
                      <a:pt x="49" y="44"/>
                    </a:lnTo>
                    <a:lnTo>
                      <a:pt x="56" y="44"/>
                    </a:lnTo>
                    <a:lnTo>
                      <a:pt x="56" y="48"/>
                    </a:lnTo>
                    <a:lnTo>
                      <a:pt x="39" y="50"/>
                    </a:lnTo>
                    <a:lnTo>
                      <a:pt x="39" y="41"/>
                    </a:lnTo>
                    <a:lnTo>
                      <a:pt x="33" y="45"/>
                    </a:lnTo>
                    <a:lnTo>
                      <a:pt x="27" y="48"/>
                    </a:lnTo>
                    <a:lnTo>
                      <a:pt x="20" y="50"/>
                    </a:lnTo>
                    <a:lnTo>
                      <a:pt x="16" y="50"/>
                    </a:lnTo>
                    <a:lnTo>
                      <a:pt x="12" y="47"/>
                    </a:lnTo>
                    <a:lnTo>
                      <a:pt x="9" y="45"/>
                    </a:lnTo>
                    <a:lnTo>
                      <a:pt x="3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0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7" name="Freeform 1323"/>
              <p:cNvSpPr>
                <a:spLocks noEditPoints="1"/>
              </p:cNvSpPr>
              <p:nvPr/>
            </p:nvSpPr>
            <p:spPr bwMode="auto">
              <a:xfrm>
                <a:off x="3582" y="1533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5"/>
                  </a:cxn>
                  <a:cxn ang="0">
                    <a:pos x="13" y="40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3" y="42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7" y="48"/>
                  </a:cxn>
                  <a:cxn ang="0">
                    <a:pos x="13" y="47"/>
                  </a:cxn>
                  <a:cxn ang="0">
                    <a:pos x="9" y="42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5"/>
                  </a:cxn>
                  <a:cxn ang="0">
                    <a:pos x="2" y="20"/>
                  </a:cxn>
                  <a:cxn ang="0">
                    <a:pos x="2" y="17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7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5"/>
                    </a:lnTo>
                    <a:lnTo>
                      <a:pt x="13" y="40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3" y="42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17" y="0"/>
                    </a:moveTo>
                    <a:lnTo>
                      <a:pt x="24" y="0"/>
                    </a:lnTo>
                    <a:lnTo>
                      <a:pt x="37" y="3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7" y="48"/>
                    </a:lnTo>
                    <a:lnTo>
                      <a:pt x="13" y="47"/>
                    </a:lnTo>
                    <a:lnTo>
                      <a:pt x="9" y="42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8" name="Freeform 1324"/>
              <p:cNvSpPr>
                <a:spLocks noEditPoints="1"/>
              </p:cNvSpPr>
              <p:nvPr/>
            </p:nvSpPr>
            <p:spPr bwMode="auto">
              <a:xfrm>
                <a:off x="3639" y="1507"/>
                <a:ext cx="55" cy="76"/>
              </a:xfrm>
              <a:custGeom>
                <a:avLst/>
                <a:gdLst/>
                <a:ahLst/>
                <a:cxnLst>
                  <a:cxn ang="0">
                    <a:pos x="21" y="32"/>
                  </a:cxn>
                  <a:cxn ang="0">
                    <a:pos x="17" y="33"/>
                  </a:cxn>
                  <a:cxn ang="0">
                    <a:pos x="14" y="37"/>
                  </a:cxn>
                  <a:cxn ang="0">
                    <a:pos x="11" y="40"/>
                  </a:cxn>
                  <a:cxn ang="0">
                    <a:pos x="10" y="44"/>
                  </a:cxn>
                  <a:cxn ang="0">
                    <a:pos x="10" y="57"/>
                  </a:cxn>
                  <a:cxn ang="0">
                    <a:pos x="13" y="63"/>
                  </a:cxn>
                  <a:cxn ang="0">
                    <a:pos x="16" y="67"/>
                  </a:cxn>
                  <a:cxn ang="0">
                    <a:pos x="24" y="70"/>
                  </a:cxn>
                  <a:cxn ang="0">
                    <a:pos x="28" y="68"/>
                  </a:cxn>
                  <a:cxn ang="0">
                    <a:pos x="34" y="67"/>
                  </a:cxn>
                  <a:cxn ang="0">
                    <a:pos x="38" y="63"/>
                  </a:cxn>
                  <a:cxn ang="0">
                    <a:pos x="38" y="40"/>
                  </a:cxn>
                  <a:cxn ang="0">
                    <a:pos x="37" y="36"/>
                  </a:cxn>
                  <a:cxn ang="0">
                    <a:pos x="34" y="33"/>
                  </a:cxn>
                  <a:cxn ang="0">
                    <a:pos x="30" y="32"/>
                  </a:cxn>
                  <a:cxn ang="0">
                    <a:pos x="21" y="32"/>
                  </a:cxn>
                  <a:cxn ang="0">
                    <a:pos x="23" y="26"/>
                  </a:cxn>
                  <a:cxn ang="0">
                    <a:pos x="28" y="26"/>
                  </a:cxn>
                  <a:cxn ang="0">
                    <a:pos x="34" y="29"/>
                  </a:cxn>
                  <a:cxn ang="0">
                    <a:pos x="38" y="33"/>
                  </a:cxn>
                  <a:cxn ang="0">
                    <a:pos x="43" y="27"/>
                  </a:cxn>
                  <a:cxn ang="0">
                    <a:pos x="47" y="27"/>
                  </a:cxn>
                  <a:cxn ang="0">
                    <a:pos x="47" y="61"/>
                  </a:cxn>
                  <a:cxn ang="0">
                    <a:pos x="48" y="66"/>
                  </a:cxn>
                  <a:cxn ang="0">
                    <a:pos x="48" y="68"/>
                  </a:cxn>
                  <a:cxn ang="0">
                    <a:pos x="50" y="70"/>
                  </a:cxn>
                  <a:cxn ang="0">
                    <a:pos x="55" y="70"/>
                  </a:cxn>
                  <a:cxn ang="0">
                    <a:pos x="55" y="74"/>
                  </a:cxn>
                  <a:cxn ang="0">
                    <a:pos x="38" y="76"/>
                  </a:cxn>
                  <a:cxn ang="0">
                    <a:pos x="38" y="67"/>
                  </a:cxn>
                  <a:cxn ang="0">
                    <a:pos x="33" y="71"/>
                  </a:cxn>
                  <a:cxn ang="0">
                    <a:pos x="27" y="74"/>
                  </a:cxn>
                  <a:cxn ang="0">
                    <a:pos x="21" y="76"/>
                  </a:cxn>
                  <a:cxn ang="0">
                    <a:pos x="17" y="76"/>
                  </a:cxn>
                  <a:cxn ang="0">
                    <a:pos x="13" y="73"/>
                  </a:cxn>
                  <a:cxn ang="0">
                    <a:pos x="9" y="71"/>
                  </a:cxn>
                  <a:cxn ang="0">
                    <a:pos x="3" y="63"/>
                  </a:cxn>
                  <a:cxn ang="0">
                    <a:pos x="0" y="51"/>
                  </a:cxn>
                  <a:cxn ang="0">
                    <a:pos x="3" y="39"/>
                  </a:cxn>
                  <a:cxn ang="0">
                    <a:pos x="11" y="29"/>
                  </a:cxn>
                  <a:cxn ang="0">
                    <a:pos x="23" y="26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4" y="2"/>
                  </a:cxn>
                  <a:cxn ang="0">
                    <a:pos x="34" y="4"/>
                  </a:cxn>
                  <a:cxn ang="0">
                    <a:pos x="33" y="6"/>
                  </a:cxn>
                  <a:cxn ang="0">
                    <a:pos x="31" y="9"/>
                  </a:cxn>
                  <a:cxn ang="0">
                    <a:pos x="26" y="19"/>
                  </a:cxn>
                  <a:cxn ang="0">
                    <a:pos x="24" y="19"/>
                  </a:cxn>
                  <a:cxn ang="0">
                    <a:pos x="24" y="4"/>
                  </a:cxn>
                  <a:cxn ang="0">
                    <a:pos x="26" y="2"/>
                  </a:cxn>
                  <a:cxn ang="0">
                    <a:pos x="27" y="0"/>
                  </a:cxn>
                </a:cxnLst>
                <a:rect l="0" t="0" r="r" b="b"/>
                <a:pathLst>
                  <a:path w="55" h="76">
                    <a:moveTo>
                      <a:pt x="21" y="32"/>
                    </a:moveTo>
                    <a:lnTo>
                      <a:pt x="17" y="33"/>
                    </a:lnTo>
                    <a:lnTo>
                      <a:pt x="14" y="37"/>
                    </a:lnTo>
                    <a:lnTo>
                      <a:pt x="11" y="40"/>
                    </a:lnTo>
                    <a:lnTo>
                      <a:pt x="10" y="44"/>
                    </a:lnTo>
                    <a:lnTo>
                      <a:pt x="10" y="57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24" y="70"/>
                    </a:lnTo>
                    <a:lnTo>
                      <a:pt x="28" y="68"/>
                    </a:lnTo>
                    <a:lnTo>
                      <a:pt x="34" y="67"/>
                    </a:lnTo>
                    <a:lnTo>
                      <a:pt x="38" y="63"/>
                    </a:lnTo>
                    <a:lnTo>
                      <a:pt x="38" y="40"/>
                    </a:lnTo>
                    <a:lnTo>
                      <a:pt x="37" y="36"/>
                    </a:lnTo>
                    <a:lnTo>
                      <a:pt x="34" y="33"/>
                    </a:lnTo>
                    <a:lnTo>
                      <a:pt x="30" y="32"/>
                    </a:lnTo>
                    <a:lnTo>
                      <a:pt x="21" y="32"/>
                    </a:lnTo>
                    <a:close/>
                    <a:moveTo>
                      <a:pt x="23" y="26"/>
                    </a:moveTo>
                    <a:lnTo>
                      <a:pt x="28" y="26"/>
                    </a:lnTo>
                    <a:lnTo>
                      <a:pt x="34" y="29"/>
                    </a:lnTo>
                    <a:lnTo>
                      <a:pt x="38" y="3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47" y="61"/>
                    </a:lnTo>
                    <a:lnTo>
                      <a:pt x="48" y="66"/>
                    </a:lnTo>
                    <a:lnTo>
                      <a:pt x="48" y="68"/>
                    </a:lnTo>
                    <a:lnTo>
                      <a:pt x="50" y="70"/>
                    </a:lnTo>
                    <a:lnTo>
                      <a:pt x="55" y="70"/>
                    </a:lnTo>
                    <a:lnTo>
                      <a:pt x="55" y="74"/>
                    </a:lnTo>
                    <a:lnTo>
                      <a:pt x="38" y="76"/>
                    </a:lnTo>
                    <a:lnTo>
                      <a:pt x="38" y="67"/>
                    </a:lnTo>
                    <a:lnTo>
                      <a:pt x="33" y="71"/>
                    </a:lnTo>
                    <a:lnTo>
                      <a:pt x="27" y="74"/>
                    </a:lnTo>
                    <a:lnTo>
                      <a:pt x="21" y="76"/>
                    </a:lnTo>
                    <a:lnTo>
                      <a:pt x="17" y="76"/>
                    </a:lnTo>
                    <a:lnTo>
                      <a:pt x="13" y="73"/>
                    </a:lnTo>
                    <a:lnTo>
                      <a:pt x="9" y="71"/>
                    </a:lnTo>
                    <a:lnTo>
                      <a:pt x="3" y="63"/>
                    </a:lnTo>
                    <a:lnTo>
                      <a:pt x="0" y="51"/>
                    </a:lnTo>
                    <a:lnTo>
                      <a:pt x="3" y="39"/>
                    </a:lnTo>
                    <a:lnTo>
                      <a:pt x="11" y="29"/>
                    </a:lnTo>
                    <a:lnTo>
                      <a:pt x="23" y="26"/>
                    </a:lnTo>
                    <a:close/>
                    <a:moveTo>
                      <a:pt x="27" y="0"/>
                    </a:moveTo>
                    <a:lnTo>
                      <a:pt x="33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3" y="6"/>
                    </a:lnTo>
                    <a:lnTo>
                      <a:pt x="31" y="9"/>
                    </a:lnTo>
                    <a:lnTo>
                      <a:pt x="26" y="19"/>
                    </a:lnTo>
                    <a:lnTo>
                      <a:pt x="24" y="19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89" name="Freeform 1325"/>
              <p:cNvSpPr>
                <a:spLocks noEditPoints="1"/>
              </p:cNvSpPr>
              <p:nvPr/>
            </p:nvSpPr>
            <p:spPr bwMode="auto">
              <a:xfrm>
                <a:off x="3734" y="1509"/>
                <a:ext cx="48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19" y="30"/>
                  </a:cxn>
                  <a:cxn ang="0">
                    <a:pos x="16" y="31"/>
                  </a:cxn>
                  <a:cxn ang="0">
                    <a:pos x="10" y="39"/>
                  </a:cxn>
                  <a:cxn ang="0">
                    <a:pos x="9" y="44"/>
                  </a:cxn>
                  <a:cxn ang="0">
                    <a:pos x="9" y="49"/>
                  </a:cxn>
                  <a:cxn ang="0">
                    <a:pos x="10" y="54"/>
                  </a:cxn>
                  <a:cxn ang="0">
                    <a:pos x="11" y="59"/>
                  </a:cxn>
                  <a:cxn ang="0">
                    <a:pos x="13" y="64"/>
                  </a:cxn>
                  <a:cxn ang="0">
                    <a:pos x="16" y="66"/>
                  </a:cxn>
                  <a:cxn ang="0">
                    <a:pos x="24" y="69"/>
                  </a:cxn>
                  <a:cxn ang="0">
                    <a:pos x="33" y="66"/>
                  </a:cxn>
                  <a:cxn ang="0">
                    <a:pos x="36" y="62"/>
                  </a:cxn>
                  <a:cxn ang="0">
                    <a:pos x="38" y="54"/>
                  </a:cxn>
                  <a:cxn ang="0">
                    <a:pos x="38" y="44"/>
                  </a:cxn>
                  <a:cxn ang="0">
                    <a:pos x="37" y="38"/>
                  </a:cxn>
                  <a:cxn ang="0">
                    <a:pos x="36" y="34"/>
                  </a:cxn>
                  <a:cxn ang="0">
                    <a:pos x="33" y="31"/>
                  </a:cxn>
                  <a:cxn ang="0">
                    <a:pos x="24" y="28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6" y="2"/>
                  </a:cxn>
                  <a:cxn ang="0">
                    <a:pos x="38" y="4"/>
                  </a:cxn>
                  <a:cxn ang="0">
                    <a:pos x="41" y="7"/>
                  </a:cxn>
                  <a:cxn ang="0">
                    <a:pos x="41" y="11"/>
                  </a:cxn>
                  <a:cxn ang="0">
                    <a:pos x="40" y="12"/>
                  </a:cxn>
                  <a:cxn ang="0">
                    <a:pos x="37" y="14"/>
                  </a:cxn>
                  <a:cxn ang="0">
                    <a:pos x="37" y="12"/>
                  </a:cxn>
                  <a:cxn ang="0">
                    <a:pos x="34" y="12"/>
                  </a:cxn>
                  <a:cxn ang="0">
                    <a:pos x="28" y="7"/>
                  </a:cxn>
                  <a:cxn ang="0">
                    <a:pos x="26" y="5"/>
                  </a:cxn>
                  <a:cxn ang="0">
                    <a:pos x="20" y="5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4" y="14"/>
                  </a:cxn>
                  <a:cxn ang="0">
                    <a:pos x="14" y="17"/>
                  </a:cxn>
                  <a:cxn ang="0">
                    <a:pos x="19" y="21"/>
                  </a:cxn>
                  <a:cxn ang="0">
                    <a:pos x="21" y="22"/>
                  </a:cxn>
                  <a:cxn ang="0">
                    <a:pos x="26" y="22"/>
                  </a:cxn>
                  <a:cxn ang="0">
                    <a:pos x="33" y="25"/>
                  </a:cxn>
                  <a:cxn ang="0">
                    <a:pos x="37" y="27"/>
                  </a:cxn>
                  <a:cxn ang="0">
                    <a:pos x="45" y="35"/>
                  </a:cxn>
                  <a:cxn ang="0">
                    <a:pos x="47" y="41"/>
                  </a:cxn>
                  <a:cxn ang="0">
                    <a:pos x="48" y="48"/>
                  </a:cxn>
                  <a:cxn ang="0">
                    <a:pos x="45" y="62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0" y="71"/>
                  </a:cxn>
                  <a:cxn ang="0">
                    <a:pos x="3" y="62"/>
                  </a:cxn>
                  <a:cxn ang="0">
                    <a:pos x="0" y="49"/>
                  </a:cxn>
                  <a:cxn ang="0">
                    <a:pos x="1" y="39"/>
                  </a:cxn>
                  <a:cxn ang="0">
                    <a:pos x="7" y="31"/>
                  </a:cxn>
                  <a:cxn ang="0">
                    <a:pos x="17" y="25"/>
                  </a:cxn>
                  <a:cxn ang="0">
                    <a:pos x="11" y="24"/>
                  </a:cxn>
                  <a:cxn ang="0">
                    <a:pos x="7" y="21"/>
                  </a:cxn>
                  <a:cxn ang="0">
                    <a:pos x="6" y="18"/>
                  </a:cxn>
                  <a:cxn ang="0">
                    <a:pos x="4" y="14"/>
                  </a:cxn>
                  <a:cxn ang="0">
                    <a:pos x="6" y="10"/>
                  </a:cxn>
                  <a:cxn ang="0">
                    <a:pos x="7" y="7"/>
                  </a:cxn>
                  <a:cxn ang="0">
                    <a:pos x="11" y="4"/>
                  </a:cxn>
                  <a:cxn ang="0">
                    <a:pos x="14" y="1"/>
                  </a:cxn>
                  <a:cxn ang="0">
                    <a:pos x="20" y="0"/>
                  </a:cxn>
                </a:cxnLst>
                <a:rect l="0" t="0" r="r" b="b"/>
                <a:pathLst>
                  <a:path w="48" h="74">
                    <a:moveTo>
                      <a:pt x="24" y="28"/>
                    </a:moveTo>
                    <a:lnTo>
                      <a:pt x="19" y="30"/>
                    </a:lnTo>
                    <a:lnTo>
                      <a:pt x="16" y="31"/>
                    </a:lnTo>
                    <a:lnTo>
                      <a:pt x="10" y="39"/>
                    </a:lnTo>
                    <a:lnTo>
                      <a:pt x="9" y="44"/>
                    </a:lnTo>
                    <a:lnTo>
                      <a:pt x="9" y="49"/>
                    </a:lnTo>
                    <a:lnTo>
                      <a:pt x="10" y="54"/>
                    </a:lnTo>
                    <a:lnTo>
                      <a:pt x="11" y="59"/>
                    </a:lnTo>
                    <a:lnTo>
                      <a:pt x="13" y="64"/>
                    </a:lnTo>
                    <a:lnTo>
                      <a:pt x="16" y="66"/>
                    </a:lnTo>
                    <a:lnTo>
                      <a:pt x="24" y="69"/>
                    </a:lnTo>
                    <a:lnTo>
                      <a:pt x="33" y="66"/>
                    </a:lnTo>
                    <a:lnTo>
                      <a:pt x="36" y="62"/>
                    </a:lnTo>
                    <a:lnTo>
                      <a:pt x="38" y="54"/>
                    </a:lnTo>
                    <a:lnTo>
                      <a:pt x="38" y="44"/>
                    </a:lnTo>
                    <a:lnTo>
                      <a:pt x="37" y="38"/>
                    </a:lnTo>
                    <a:lnTo>
                      <a:pt x="36" y="34"/>
                    </a:lnTo>
                    <a:lnTo>
                      <a:pt x="33" y="31"/>
                    </a:lnTo>
                    <a:lnTo>
                      <a:pt x="24" y="28"/>
                    </a:lnTo>
                    <a:close/>
                    <a:moveTo>
                      <a:pt x="20" y="0"/>
                    </a:moveTo>
                    <a:lnTo>
                      <a:pt x="24" y="0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40" y="12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4" y="12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4" y="14"/>
                    </a:lnTo>
                    <a:lnTo>
                      <a:pt x="14" y="17"/>
                    </a:lnTo>
                    <a:lnTo>
                      <a:pt x="19" y="21"/>
                    </a:lnTo>
                    <a:lnTo>
                      <a:pt x="21" y="22"/>
                    </a:lnTo>
                    <a:lnTo>
                      <a:pt x="26" y="22"/>
                    </a:lnTo>
                    <a:lnTo>
                      <a:pt x="33" y="25"/>
                    </a:lnTo>
                    <a:lnTo>
                      <a:pt x="37" y="27"/>
                    </a:lnTo>
                    <a:lnTo>
                      <a:pt x="45" y="35"/>
                    </a:lnTo>
                    <a:lnTo>
                      <a:pt x="47" y="41"/>
                    </a:lnTo>
                    <a:lnTo>
                      <a:pt x="48" y="48"/>
                    </a:lnTo>
                    <a:lnTo>
                      <a:pt x="45" y="62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0" y="71"/>
                    </a:lnTo>
                    <a:lnTo>
                      <a:pt x="3" y="62"/>
                    </a:lnTo>
                    <a:lnTo>
                      <a:pt x="0" y="49"/>
                    </a:lnTo>
                    <a:lnTo>
                      <a:pt x="1" y="39"/>
                    </a:lnTo>
                    <a:lnTo>
                      <a:pt x="7" y="31"/>
                    </a:lnTo>
                    <a:lnTo>
                      <a:pt x="17" y="25"/>
                    </a:lnTo>
                    <a:lnTo>
                      <a:pt x="11" y="24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0" name="Freeform 1326"/>
              <p:cNvSpPr>
                <a:spLocks/>
              </p:cNvSpPr>
              <p:nvPr/>
            </p:nvSpPr>
            <p:spPr bwMode="auto">
              <a:xfrm>
                <a:off x="3787" y="1533"/>
                <a:ext cx="52" cy="5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1"/>
                  </a:cxn>
                  <a:cxn ang="0">
                    <a:pos x="19" y="35"/>
                  </a:cxn>
                  <a:cxn ang="0">
                    <a:pos x="22" y="41"/>
                  </a:cxn>
                  <a:cxn ang="0">
                    <a:pos x="27" y="42"/>
                  </a:cxn>
                  <a:cxn ang="0">
                    <a:pos x="35" y="42"/>
                  </a:cxn>
                  <a:cxn ang="0">
                    <a:pos x="39" y="41"/>
                  </a:cxn>
                  <a:cxn ang="0">
                    <a:pos x="44" y="37"/>
                  </a:cxn>
                  <a:cxn ang="0">
                    <a:pos x="44" y="34"/>
                  </a:cxn>
                  <a:cxn ang="0">
                    <a:pos x="45" y="30"/>
                  </a:cxn>
                  <a:cxn ang="0">
                    <a:pos x="45" y="11"/>
                  </a:cxn>
                  <a:cxn ang="0">
                    <a:pos x="44" y="8"/>
                  </a:cxn>
                  <a:cxn ang="0">
                    <a:pos x="44" y="7"/>
                  </a:cxn>
                  <a:cxn ang="0">
                    <a:pos x="41" y="6"/>
                  </a:cxn>
                  <a:cxn ang="0">
                    <a:pos x="34" y="6"/>
                  </a:cxn>
                  <a:cxn ang="0">
                    <a:pos x="34" y="1"/>
                  </a:cxn>
                  <a:cxn ang="0">
                    <a:pos x="52" y="0"/>
                  </a:cxn>
                  <a:cxn ang="0">
                    <a:pos x="52" y="35"/>
                  </a:cxn>
                  <a:cxn ang="0">
                    <a:pos x="49" y="41"/>
                  </a:cxn>
                  <a:cxn ang="0">
                    <a:pos x="44" y="47"/>
                  </a:cxn>
                  <a:cxn ang="0">
                    <a:pos x="38" y="50"/>
                  </a:cxn>
                  <a:cxn ang="0">
                    <a:pos x="25" y="50"/>
                  </a:cxn>
                  <a:cxn ang="0">
                    <a:pos x="21" y="48"/>
                  </a:cxn>
                  <a:cxn ang="0">
                    <a:pos x="17" y="45"/>
                  </a:cxn>
                  <a:cxn ang="0">
                    <a:pos x="14" y="42"/>
                  </a:cxn>
                  <a:cxn ang="0">
                    <a:pos x="11" y="38"/>
                  </a:cxn>
                  <a:cxn ang="0">
                    <a:pos x="10" y="35"/>
                  </a:cxn>
                  <a:cxn ang="0">
                    <a:pos x="10" y="8"/>
                  </a:cxn>
                  <a:cxn ang="0">
                    <a:pos x="8" y="7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52" h="50">
                    <a:moveTo>
                      <a:pt x="18" y="0"/>
                    </a:moveTo>
                    <a:lnTo>
                      <a:pt x="18" y="31"/>
                    </a:lnTo>
                    <a:lnTo>
                      <a:pt x="19" y="35"/>
                    </a:lnTo>
                    <a:lnTo>
                      <a:pt x="22" y="41"/>
                    </a:lnTo>
                    <a:lnTo>
                      <a:pt x="27" y="42"/>
                    </a:lnTo>
                    <a:lnTo>
                      <a:pt x="35" y="42"/>
                    </a:lnTo>
                    <a:lnTo>
                      <a:pt x="39" y="41"/>
                    </a:lnTo>
                    <a:lnTo>
                      <a:pt x="44" y="37"/>
                    </a:lnTo>
                    <a:lnTo>
                      <a:pt x="44" y="34"/>
                    </a:lnTo>
                    <a:lnTo>
                      <a:pt x="45" y="30"/>
                    </a:lnTo>
                    <a:lnTo>
                      <a:pt x="45" y="11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1" y="6"/>
                    </a:lnTo>
                    <a:lnTo>
                      <a:pt x="34" y="6"/>
                    </a:lnTo>
                    <a:lnTo>
                      <a:pt x="34" y="1"/>
                    </a:lnTo>
                    <a:lnTo>
                      <a:pt x="52" y="0"/>
                    </a:lnTo>
                    <a:lnTo>
                      <a:pt x="52" y="35"/>
                    </a:lnTo>
                    <a:lnTo>
                      <a:pt x="49" y="41"/>
                    </a:lnTo>
                    <a:lnTo>
                      <a:pt x="44" y="47"/>
                    </a:lnTo>
                    <a:lnTo>
                      <a:pt x="38" y="50"/>
                    </a:lnTo>
                    <a:lnTo>
                      <a:pt x="25" y="50"/>
                    </a:lnTo>
                    <a:lnTo>
                      <a:pt x="21" y="48"/>
                    </a:lnTo>
                    <a:lnTo>
                      <a:pt x="17" y="45"/>
                    </a:lnTo>
                    <a:lnTo>
                      <a:pt x="14" y="42"/>
                    </a:lnTo>
                    <a:lnTo>
                      <a:pt x="11" y="38"/>
                    </a:lnTo>
                    <a:lnTo>
                      <a:pt x="10" y="35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1" name="Freeform 1327"/>
              <p:cNvSpPr>
                <a:spLocks noEditPoints="1"/>
              </p:cNvSpPr>
              <p:nvPr/>
            </p:nvSpPr>
            <p:spPr bwMode="auto">
              <a:xfrm>
                <a:off x="3852" y="1533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5" y="7"/>
                  </a:cxn>
                  <a:cxn ang="0">
                    <a:pos x="13" y="11"/>
                  </a:cxn>
                  <a:cxn ang="0">
                    <a:pos x="10" y="14"/>
                  </a:cxn>
                  <a:cxn ang="0">
                    <a:pos x="8" y="18"/>
                  </a:cxn>
                  <a:cxn ang="0">
                    <a:pos x="8" y="24"/>
                  </a:cxn>
                  <a:cxn ang="0">
                    <a:pos x="10" y="30"/>
                  </a:cxn>
                  <a:cxn ang="0">
                    <a:pos x="10" y="33"/>
                  </a:cxn>
                  <a:cxn ang="0">
                    <a:pos x="15" y="41"/>
                  </a:cxn>
                  <a:cxn ang="0">
                    <a:pos x="18" y="42"/>
                  </a:cxn>
                  <a:cxn ang="0">
                    <a:pos x="23" y="44"/>
                  </a:cxn>
                  <a:cxn ang="0">
                    <a:pos x="27" y="42"/>
                  </a:cxn>
                  <a:cxn ang="0">
                    <a:pos x="32" y="41"/>
                  </a:cxn>
                  <a:cxn ang="0">
                    <a:pos x="38" y="37"/>
                  </a:cxn>
                  <a:cxn ang="0">
                    <a:pos x="38" y="18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8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2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2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2" y="45"/>
                  </a:cxn>
                  <a:cxn ang="0">
                    <a:pos x="25" y="48"/>
                  </a:cxn>
                  <a:cxn ang="0">
                    <a:pos x="20" y="50"/>
                  </a:cxn>
                  <a:cxn ang="0">
                    <a:pos x="14" y="48"/>
                  </a:cxn>
                  <a:cxn ang="0">
                    <a:pos x="8" y="45"/>
                  </a:cxn>
                  <a:cxn ang="0">
                    <a:pos x="4" y="41"/>
                  </a:cxn>
                  <a:cxn ang="0">
                    <a:pos x="1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0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5" y="7"/>
                    </a:lnTo>
                    <a:lnTo>
                      <a:pt x="13" y="11"/>
                    </a:lnTo>
                    <a:lnTo>
                      <a:pt x="10" y="14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10" y="30"/>
                    </a:lnTo>
                    <a:lnTo>
                      <a:pt x="10" y="33"/>
                    </a:lnTo>
                    <a:lnTo>
                      <a:pt x="15" y="41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2" y="41"/>
                    </a:lnTo>
                    <a:lnTo>
                      <a:pt x="38" y="37"/>
                    </a:lnTo>
                    <a:lnTo>
                      <a:pt x="38" y="18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8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2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2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2" y="45"/>
                    </a:lnTo>
                    <a:lnTo>
                      <a:pt x="25" y="48"/>
                    </a:lnTo>
                    <a:lnTo>
                      <a:pt x="20" y="50"/>
                    </a:lnTo>
                    <a:lnTo>
                      <a:pt x="14" y="48"/>
                    </a:lnTo>
                    <a:lnTo>
                      <a:pt x="8" y="45"/>
                    </a:lnTo>
                    <a:lnTo>
                      <a:pt x="4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0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2" name="Freeform 1328"/>
              <p:cNvSpPr>
                <a:spLocks noEditPoints="1"/>
              </p:cNvSpPr>
              <p:nvPr/>
            </p:nvSpPr>
            <p:spPr bwMode="auto">
              <a:xfrm>
                <a:off x="3914" y="1509"/>
                <a:ext cx="49" cy="74"/>
              </a:xfrm>
              <a:custGeom>
                <a:avLst/>
                <a:gdLst/>
                <a:ahLst/>
                <a:cxnLst>
                  <a:cxn ang="0">
                    <a:pos x="19" y="30"/>
                  </a:cxn>
                  <a:cxn ang="0">
                    <a:pos x="10" y="39"/>
                  </a:cxn>
                  <a:cxn ang="0">
                    <a:pos x="9" y="49"/>
                  </a:cxn>
                  <a:cxn ang="0">
                    <a:pos x="10" y="59"/>
                  </a:cxn>
                  <a:cxn ang="0">
                    <a:pos x="16" y="66"/>
                  </a:cxn>
                  <a:cxn ang="0">
                    <a:pos x="23" y="69"/>
                  </a:cxn>
                  <a:cxn ang="0">
                    <a:pos x="32" y="66"/>
                  </a:cxn>
                  <a:cxn ang="0">
                    <a:pos x="39" y="54"/>
                  </a:cxn>
                  <a:cxn ang="0">
                    <a:pos x="37" y="38"/>
                  </a:cxn>
                  <a:cxn ang="0">
                    <a:pos x="32" y="31"/>
                  </a:cxn>
                  <a:cxn ang="0">
                    <a:pos x="24" y="28"/>
                  </a:cxn>
                  <a:cxn ang="0">
                    <a:pos x="29" y="0"/>
                  </a:cxn>
                  <a:cxn ang="0">
                    <a:pos x="39" y="4"/>
                  </a:cxn>
                  <a:cxn ang="0">
                    <a:pos x="41" y="11"/>
                  </a:cxn>
                  <a:cxn ang="0">
                    <a:pos x="37" y="14"/>
                  </a:cxn>
                  <a:cxn ang="0">
                    <a:pos x="34" y="12"/>
                  </a:cxn>
                  <a:cxn ang="0">
                    <a:pos x="26" y="5"/>
                  </a:cxn>
                  <a:cxn ang="0">
                    <a:pos x="17" y="7"/>
                  </a:cxn>
                  <a:cxn ang="0">
                    <a:pos x="14" y="17"/>
                  </a:cxn>
                  <a:cxn ang="0">
                    <a:pos x="22" y="22"/>
                  </a:cxn>
                  <a:cxn ang="0">
                    <a:pos x="32" y="25"/>
                  </a:cxn>
                  <a:cxn ang="0">
                    <a:pos x="46" y="35"/>
                  </a:cxn>
                  <a:cxn ang="0">
                    <a:pos x="49" y="48"/>
                  </a:cxn>
                  <a:cxn ang="0">
                    <a:pos x="36" y="71"/>
                  </a:cxn>
                  <a:cxn ang="0">
                    <a:pos x="10" y="71"/>
                  </a:cxn>
                  <a:cxn ang="0">
                    <a:pos x="0" y="49"/>
                  </a:cxn>
                  <a:cxn ang="0">
                    <a:pos x="7" y="31"/>
                  </a:cxn>
                  <a:cxn ang="0">
                    <a:pos x="12" y="24"/>
                  </a:cxn>
                  <a:cxn ang="0">
                    <a:pos x="6" y="18"/>
                  </a:cxn>
                  <a:cxn ang="0">
                    <a:pos x="6" y="10"/>
                  </a:cxn>
                  <a:cxn ang="0">
                    <a:pos x="10" y="4"/>
                  </a:cxn>
                  <a:cxn ang="0">
                    <a:pos x="20" y="0"/>
                  </a:cxn>
                </a:cxnLst>
                <a:rect l="0" t="0" r="r" b="b"/>
                <a:pathLst>
                  <a:path w="49" h="74">
                    <a:moveTo>
                      <a:pt x="24" y="28"/>
                    </a:moveTo>
                    <a:lnTo>
                      <a:pt x="19" y="30"/>
                    </a:lnTo>
                    <a:lnTo>
                      <a:pt x="16" y="31"/>
                    </a:lnTo>
                    <a:lnTo>
                      <a:pt x="10" y="39"/>
                    </a:lnTo>
                    <a:lnTo>
                      <a:pt x="9" y="44"/>
                    </a:lnTo>
                    <a:lnTo>
                      <a:pt x="9" y="49"/>
                    </a:lnTo>
                    <a:lnTo>
                      <a:pt x="10" y="54"/>
                    </a:lnTo>
                    <a:lnTo>
                      <a:pt x="10" y="59"/>
                    </a:lnTo>
                    <a:lnTo>
                      <a:pt x="13" y="64"/>
                    </a:lnTo>
                    <a:lnTo>
                      <a:pt x="16" y="66"/>
                    </a:lnTo>
                    <a:lnTo>
                      <a:pt x="19" y="68"/>
                    </a:lnTo>
                    <a:lnTo>
                      <a:pt x="23" y="69"/>
                    </a:lnTo>
                    <a:lnTo>
                      <a:pt x="29" y="68"/>
                    </a:lnTo>
                    <a:lnTo>
                      <a:pt x="32" y="66"/>
                    </a:lnTo>
                    <a:lnTo>
                      <a:pt x="37" y="58"/>
                    </a:lnTo>
                    <a:lnTo>
                      <a:pt x="39" y="54"/>
                    </a:lnTo>
                    <a:lnTo>
                      <a:pt x="39" y="44"/>
                    </a:lnTo>
                    <a:lnTo>
                      <a:pt x="37" y="38"/>
                    </a:lnTo>
                    <a:lnTo>
                      <a:pt x="34" y="34"/>
                    </a:lnTo>
                    <a:lnTo>
                      <a:pt x="32" y="31"/>
                    </a:lnTo>
                    <a:lnTo>
                      <a:pt x="29" y="30"/>
                    </a:lnTo>
                    <a:lnTo>
                      <a:pt x="24" y="28"/>
                    </a:lnTo>
                    <a:close/>
                    <a:moveTo>
                      <a:pt x="20" y="0"/>
                    </a:moveTo>
                    <a:lnTo>
                      <a:pt x="29" y="0"/>
                    </a:lnTo>
                    <a:lnTo>
                      <a:pt x="34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40" y="12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6" y="20"/>
                    </a:lnTo>
                    <a:lnTo>
                      <a:pt x="22" y="22"/>
                    </a:lnTo>
                    <a:lnTo>
                      <a:pt x="26" y="22"/>
                    </a:lnTo>
                    <a:lnTo>
                      <a:pt x="32" y="25"/>
                    </a:lnTo>
                    <a:lnTo>
                      <a:pt x="37" y="27"/>
                    </a:lnTo>
                    <a:lnTo>
                      <a:pt x="46" y="35"/>
                    </a:lnTo>
                    <a:lnTo>
                      <a:pt x="47" y="41"/>
                    </a:lnTo>
                    <a:lnTo>
                      <a:pt x="49" y="48"/>
                    </a:lnTo>
                    <a:lnTo>
                      <a:pt x="44" y="62"/>
                    </a:lnTo>
                    <a:lnTo>
                      <a:pt x="36" y="71"/>
                    </a:lnTo>
                    <a:lnTo>
                      <a:pt x="23" y="74"/>
                    </a:lnTo>
                    <a:lnTo>
                      <a:pt x="10" y="71"/>
                    </a:lnTo>
                    <a:lnTo>
                      <a:pt x="3" y="62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7" y="31"/>
                    </a:lnTo>
                    <a:lnTo>
                      <a:pt x="16" y="25"/>
                    </a:lnTo>
                    <a:lnTo>
                      <a:pt x="12" y="24"/>
                    </a:lnTo>
                    <a:lnTo>
                      <a:pt x="7" y="21"/>
                    </a:lnTo>
                    <a:lnTo>
                      <a:pt x="6" y="18"/>
                    </a:lnTo>
                    <a:lnTo>
                      <a:pt x="5" y="14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3" name="Freeform 1329"/>
              <p:cNvSpPr>
                <a:spLocks/>
              </p:cNvSpPr>
              <p:nvPr/>
            </p:nvSpPr>
            <p:spPr bwMode="auto">
              <a:xfrm>
                <a:off x="3970" y="1533"/>
                <a:ext cx="25" cy="5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0"/>
                  </a:cxn>
                  <a:cxn ang="0">
                    <a:pos x="15" y="38"/>
                  </a:cxn>
                  <a:cxn ang="0">
                    <a:pos x="17" y="40"/>
                  </a:cxn>
                  <a:cxn ang="0">
                    <a:pos x="17" y="42"/>
                  </a:cxn>
                  <a:cxn ang="0">
                    <a:pos x="18" y="44"/>
                  </a:cxn>
                  <a:cxn ang="0">
                    <a:pos x="22" y="44"/>
                  </a:cxn>
                  <a:cxn ang="0">
                    <a:pos x="25" y="42"/>
                  </a:cxn>
                  <a:cxn ang="0">
                    <a:pos x="25" y="47"/>
                  </a:cxn>
                  <a:cxn ang="0">
                    <a:pos x="22" y="50"/>
                  </a:cxn>
                  <a:cxn ang="0">
                    <a:pos x="18" y="50"/>
                  </a:cxn>
                  <a:cxn ang="0">
                    <a:pos x="10" y="47"/>
                  </a:cxn>
                  <a:cxn ang="0">
                    <a:pos x="8" y="44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5" y="3"/>
                  </a:cxn>
                  <a:cxn ang="0">
                    <a:pos x="12" y="0"/>
                  </a:cxn>
                </a:cxnLst>
                <a:rect l="0" t="0" r="r" b="b"/>
                <a:pathLst>
                  <a:path w="25" h="50">
                    <a:moveTo>
                      <a:pt x="12" y="0"/>
                    </a:moveTo>
                    <a:lnTo>
                      <a:pt x="15" y="0"/>
                    </a:lnTo>
                    <a:lnTo>
                      <a:pt x="15" y="38"/>
                    </a:lnTo>
                    <a:lnTo>
                      <a:pt x="17" y="40"/>
                    </a:lnTo>
                    <a:lnTo>
                      <a:pt x="17" y="42"/>
                    </a:lnTo>
                    <a:lnTo>
                      <a:pt x="18" y="44"/>
                    </a:lnTo>
                    <a:lnTo>
                      <a:pt x="22" y="44"/>
                    </a:lnTo>
                    <a:lnTo>
                      <a:pt x="25" y="42"/>
                    </a:lnTo>
                    <a:lnTo>
                      <a:pt x="25" y="47"/>
                    </a:lnTo>
                    <a:lnTo>
                      <a:pt x="22" y="50"/>
                    </a:lnTo>
                    <a:lnTo>
                      <a:pt x="18" y="50"/>
                    </a:lnTo>
                    <a:lnTo>
                      <a:pt x="10" y="47"/>
                    </a:lnTo>
                    <a:lnTo>
                      <a:pt x="8" y="44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4" name="Freeform 1330"/>
              <p:cNvSpPr>
                <a:spLocks/>
              </p:cNvSpPr>
              <p:nvPr/>
            </p:nvSpPr>
            <p:spPr bwMode="auto">
              <a:xfrm>
                <a:off x="3999" y="1533"/>
                <a:ext cx="60" cy="4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6" y="11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3" y="6"/>
                  </a:cxn>
                  <a:cxn ang="0">
                    <a:pos x="33" y="1"/>
                  </a:cxn>
                  <a:cxn ang="0">
                    <a:pos x="59" y="1"/>
                  </a:cxn>
                  <a:cxn ang="0">
                    <a:pos x="59" y="6"/>
                  </a:cxn>
                  <a:cxn ang="0">
                    <a:pos x="54" y="6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32" y="20"/>
                  </a:cxn>
                  <a:cxn ang="0">
                    <a:pos x="49" y="38"/>
                  </a:cxn>
                  <a:cxn ang="0">
                    <a:pos x="52" y="41"/>
                  </a:cxn>
                  <a:cxn ang="0">
                    <a:pos x="57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6" y="48"/>
                  </a:cxn>
                  <a:cxn ang="0">
                    <a:pos x="26" y="24"/>
                  </a:cxn>
                  <a:cxn ang="0">
                    <a:pos x="17" y="31"/>
                  </a:cxn>
                  <a:cxn ang="0">
                    <a:pos x="17" y="40"/>
                  </a:cxn>
                  <a:cxn ang="0">
                    <a:pos x="19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5" y="0"/>
                  </a:cxn>
                </a:cxnLst>
                <a:rect l="0" t="0" r="r" b="b"/>
                <a:pathLst>
                  <a:path w="60" h="48">
                    <a:moveTo>
                      <a:pt x="15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6" y="11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3" y="6"/>
                    </a:lnTo>
                    <a:lnTo>
                      <a:pt x="33" y="1"/>
                    </a:lnTo>
                    <a:lnTo>
                      <a:pt x="59" y="1"/>
                    </a:lnTo>
                    <a:lnTo>
                      <a:pt x="59" y="6"/>
                    </a:lnTo>
                    <a:lnTo>
                      <a:pt x="54" y="6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32" y="20"/>
                    </a:lnTo>
                    <a:lnTo>
                      <a:pt x="49" y="38"/>
                    </a:lnTo>
                    <a:lnTo>
                      <a:pt x="52" y="41"/>
                    </a:lnTo>
                    <a:lnTo>
                      <a:pt x="57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6" y="48"/>
                    </a:lnTo>
                    <a:lnTo>
                      <a:pt x="26" y="24"/>
                    </a:lnTo>
                    <a:lnTo>
                      <a:pt x="17" y="31"/>
                    </a:lnTo>
                    <a:lnTo>
                      <a:pt x="17" y="40"/>
                    </a:lnTo>
                    <a:lnTo>
                      <a:pt x="19" y="42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9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5" name="Freeform 1331"/>
              <p:cNvSpPr>
                <a:spLocks noEditPoints="1"/>
              </p:cNvSpPr>
              <p:nvPr/>
            </p:nvSpPr>
            <p:spPr bwMode="auto">
              <a:xfrm>
                <a:off x="4063" y="1507"/>
                <a:ext cx="56" cy="76"/>
              </a:xfrm>
              <a:custGeom>
                <a:avLst/>
                <a:gdLst/>
                <a:ahLst/>
                <a:cxnLst>
                  <a:cxn ang="0">
                    <a:pos x="20" y="32"/>
                  </a:cxn>
                  <a:cxn ang="0">
                    <a:pos x="17" y="33"/>
                  </a:cxn>
                  <a:cxn ang="0">
                    <a:pos x="13" y="37"/>
                  </a:cxn>
                  <a:cxn ang="0">
                    <a:pos x="12" y="40"/>
                  </a:cxn>
                  <a:cxn ang="0">
                    <a:pos x="10" y="44"/>
                  </a:cxn>
                  <a:cxn ang="0">
                    <a:pos x="10" y="57"/>
                  </a:cxn>
                  <a:cxn ang="0">
                    <a:pos x="13" y="63"/>
                  </a:cxn>
                  <a:cxn ang="0">
                    <a:pos x="16" y="67"/>
                  </a:cxn>
                  <a:cxn ang="0">
                    <a:pos x="19" y="68"/>
                  </a:cxn>
                  <a:cxn ang="0">
                    <a:pos x="23" y="70"/>
                  </a:cxn>
                  <a:cxn ang="0">
                    <a:pos x="29" y="68"/>
                  </a:cxn>
                  <a:cxn ang="0">
                    <a:pos x="33" y="67"/>
                  </a:cxn>
                  <a:cxn ang="0">
                    <a:pos x="39" y="63"/>
                  </a:cxn>
                  <a:cxn ang="0">
                    <a:pos x="39" y="40"/>
                  </a:cxn>
                  <a:cxn ang="0">
                    <a:pos x="36" y="36"/>
                  </a:cxn>
                  <a:cxn ang="0">
                    <a:pos x="33" y="33"/>
                  </a:cxn>
                  <a:cxn ang="0">
                    <a:pos x="30" y="32"/>
                  </a:cxn>
                  <a:cxn ang="0">
                    <a:pos x="20" y="32"/>
                  </a:cxn>
                  <a:cxn ang="0">
                    <a:pos x="23" y="26"/>
                  </a:cxn>
                  <a:cxn ang="0">
                    <a:pos x="29" y="26"/>
                  </a:cxn>
                  <a:cxn ang="0">
                    <a:pos x="34" y="29"/>
                  </a:cxn>
                  <a:cxn ang="0">
                    <a:pos x="39" y="33"/>
                  </a:cxn>
                  <a:cxn ang="0">
                    <a:pos x="41" y="27"/>
                  </a:cxn>
                  <a:cxn ang="0">
                    <a:pos x="47" y="27"/>
                  </a:cxn>
                  <a:cxn ang="0">
                    <a:pos x="47" y="66"/>
                  </a:cxn>
                  <a:cxn ang="0">
                    <a:pos x="49" y="68"/>
                  </a:cxn>
                  <a:cxn ang="0">
                    <a:pos x="49" y="70"/>
                  </a:cxn>
                  <a:cxn ang="0">
                    <a:pos x="56" y="70"/>
                  </a:cxn>
                  <a:cxn ang="0">
                    <a:pos x="56" y="74"/>
                  </a:cxn>
                  <a:cxn ang="0">
                    <a:pos x="39" y="76"/>
                  </a:cxn>
                  <a:cxn ang="0">
                    <a:pos x="39" y="67"/>
                  </a:cxn>
                  <a:cxn ang="0">
                    <a:pos x="33" y="71"/>
                  </a:cxn>
                  <a:cxn ang="0">
                    <a:pos x="27" y="74"/>
                  </a:cxn>
                  <a:cxn ang="0">
                    <a:pos x="22" y="76"/>
                  </a:cxn>
                  <a:cxn ang="0">
                    <a:pos x="16" y="76"/>
                  </a:cxn>
                  <a:cxn ang="0">
                    <a:pos x="13" y="73"/>
                  </a:cxn>
                  <a:cxn ang="0">
                    <a:pos x="9" y="71"/>
                  </a:cxn>
                  <a:cxn ang="0">
                    <a:pos x="3" y="63"/>
                  </a:cxn>
                  <a:cxn ang="0">
                    <a:pos x="0" y="57"/>
                  </a:cxn>
                  <a:cxn ang="0">
                    <a:pos x="0" y="51"/>
                  </a:cxn>
                  <a:cxn ang="0">
                    <a:pos x="3" y="39"/>
                  </a:cxn>
                  <a:cxn ang="0">
                    <a:pos x="10" y="29"/>
                  </a:cxn>
                  <a:cxn ang="0">
                    <a:pos x="23" y="26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34" y="3"/>
                  </a:cxn>
                  <a:cxn ang="0">
                    <a:pos x="33" y="4"/>
                  </a:cxn>
                  <a:cxn ang="0">
                    <a:pos x="33" y="6"/>
                  </a:cxn>
                  <a:cxn ang="0">
                    <a:pos x="31" y="9"/>
                  </a:cxn>
                  <a:cxn ang="0">
                    <a:pos x="26" y="19"/>
                  </a:cxn>
                  <a:cxn ang="0">
                    <a:pos x="23" y="19"/>
                  </a:cxn>
                  <a:cxn ang="0">
                    <a:pos x="24" y="16"/>
                  </a:cxn>
                  <a:cxn ang="0">
                    <a:pos x="24" y="4"/>
                  </a:cxn>
                  <a:cxn ang="0">
                    <a:pos x="26" y="2"/>
                  </a:cxn>
                  <a:cxn ang="0">
                    <a:pos x="27" y="0"/>
                  </a:cxn>
                </a:cxnLst>
                <a:rect l="0" t="0" r="r" b="b"/>
                <a:pathLst>
                  <a:path w="56" h="76">
                    <a:moveTo>
                      <a:pt x="20" y="32"/>
                    </a:moveTo>
                    <a:lnTo>
                      <a:pt x="17" y="33"/>
                    </a:lnTo>
                    <a:lnTo>
                      <a:pt x="13" y="37"/>
                    </a:lnTo>
                    <a:lnTo>
                      <a:pt x="12" y="40"/>
                    </a:lnTo>
                    <a:lnTo>
                      <a:pt x="10" y="44"/>
                    </a:lnTo>
                    <a:lnTo>
                      <a:pt x="10" y="57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19" y="68"/>
                    </a:lnTo>
                    <a:lnTo>
                      <a:pt x="23" y="70"/>
                    </a:lnTo>
                    <a:lnTo>
                      <a:pt x="29" y="68"/>
                    </a:lnTo>
                    <a:lnTo>
                      <a:pt x="33" y="67"/>
                    </a:lnTo>
                    <a:lnTo>
                      <a:pt x="39" y="63"/>
                    </a:lnTo>
                    <a:lnTo>
                      <a:pt x="39" y="40"/>
                    </a:lnTo>
                    <a:lnTo>
                      <a:pt x="36" y="36"/>
                    </a:lnTo>
                    <a:lnTo>
                      <a:pt x="33" y="33"/>
                    </a:lnTo>
                    <a:lnTo>
                      <a:pt x="30" y="32"/>
                    </a:lnTo>
                    <a:lnTo>
                      <a:pt x="20" y="32"/>
                    </a:lnTo>
                    <a:close/>
                    <a:moveTo>
                      <a:pt x="23" y="26"/>
                    </a:moveTo>
                    <a:lnTo>
                      <a:pt x="29" y="26"/>
                    </a:lnTo>
                    <a:lnTo>
                      <a:pt x="34" y="29"/>
                    </a:lnTo>
                    <a:lnTo>
                      <a:pt x="39" y="33"/>
                    </a:lnTo>
                    <a:lnTo>
                      <a:pt x="41" y="27"/>
                    </a:lnTo>
                    <a:lnTo>
                      <a:pt x="47" y="27"/>
                    </a:lnTo>
                    <a:lnTo>
                      <a:pt x="47" y="66"/>
                    </a:lnTo>
                    <a:lnTo>
                      <a:pt x="49" y="68"/>
                    </a:lnTo>
                    <a:lnTo>
                      <a:pt x="49" y="70"/>
                    </a:lnTo>
                    <a:lnTo>
                      <a:pt x="56" y="70"/>
                    </a:lnTo>
                    <a:lnTo>
                      <a:pt x="56" y="74"/>
                    </a:lnTo>
                    <a:lnTo>
                      <a:pt x="39" y="76"/>
                    </a:lnTo>
                    <a:lnTo>
                      <a:pt x="39" y="67"/>
                    </a:lnTo>
                    <a:lnTo>
                      <a:pt x="33" y="71"/>
                    </a:lnTo>
                    <a:lnTo>
                      <a:pt x="27" y="74"/>
                    </a:lnTo>
                    <a:lnTo>
                      <a:pt x="22" y="76"/>
                    </a:lnTo>
                    <a:lnTo>
                      <a:pt x="16" y="76"/>
                    </a:lnTo>
                    <a:lnTo>
                      <a:pt x="13" y="73"/>
                    </a:lnTo>
                    <a:lnTo>
                      <a:pt x="9" y="71"/>
                    </a:lnTo>
                    <a:lnTo>
                      <a:pt x="3" y="63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" y="39"/>
                    </a:lnTo>
                    <a:lnTo>
                      <a:pt x="10" y="29"/>
                    </a:lnTo>
                    <a:lnTo>
                      <a:pt x="23" y="26"/>
                    </a:lnTo>
                    <a:close/>
                    <a:moveTo>
                      <a:pt x="27" y="0"/>
                    </a:moveTo>
                    <a:lnTo>
                      <a:pt x="31" y="0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1" y="9"/>
                    </a:lnTo>
                    <a:lnTo>
                      <a:pt x="26" y="19"/>
                    </a:lnTo>
                    <a:lnTo>
                      <a:pt x="23" y="19"/>
                    </a:lnTo>
                    <a:lnTo>
                      <a:pt x="24" y="16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6" name="Freeform 1332"/>
              <p:cNvSpPr>
                <a:spLocks noEditPoints="1"/>
              </p:cNvSpPr>
              <p:nvPr/>
            </p:nvSpPr>
            <p:spPr bwMode="auto">
              <a:xfrm>
                <a:off x="4160" y="1509"/>
                <a:ext cx="48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18" y="30"/>
                  </a:cxn>
                  <a:cxn ang="0">
                    <a:pos x="15" y="31"/>
                  </a:cxn>
                  <a:cxn ang="0">
                    <a:pos x="10" y="39"/>
                  </a:cxn>
                  <a:cxn ang="0">
                    <a:pos x="8" y="44"/>
                  </a:cxn>
                  <a:cxn ang="0">
                    <a:pos x="8" y="49"/>
                  </a:cxn>
                  <a:cxn ang="0">
                    <a:pos x="10" y="54"/>
                  </a:cxn>
                  <a:cxn ang="0">
                    <a:pos x="10" y="59"/>
                  </a:cxn>
                  <a:cxn ang="0">
                    <a:pos x="13" y="64"/>
                  </a:cxn>
                  <a:cxn ang="0">
                    <a:pos x="15" y="66"/>
                  </a:cxn>
                  <a:cxn ang="0">
                    <a:pos x="24" y="69"/>
                  </a:cxn>
                  <a:cxn ang="0">
                    <a:pos x="32" y="66"/>
                  </a:cxn>
                  <a:cxn ang="0">
                    <a:pos x="35" y="62"/>
                  </a:cxn>
                  <a:cxn ang="0">
                    <a:pos x="38" y="54"/>
                  </a:cxn>
                  <a:cxn ang="0">
                    <a:pos x="38" y="44"/>
                  </a:cxn>
                  <a:cxn ang="0">
                    <a:pos x="37" y="38"/>
                  </a:cxn>
                  <a:cxn ang="0">
                    <a:pos x="34" y="34"/>
                  </a:cxn>
                  <a:cxn ang="0">
                    <a:pos x="32" y="31"/>
                  </a:cxn>
                  <a:cxn ang="0">
                    <a:pos x="24" y="28"/>
                  </a:cxn>
                  <a:cxn ang="0">
                    <a:pos x="20" y="0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38" y="4"/>
                  </a:cxn>
                  <a:cxn ang="0">
                    <a:pos x="41" y="7"/>
                  </a:cxn>
                  <a:cxn ang="0">
                    <a:pos x="41" y="11"/>
                  </a:cxn>
                  <a:cxn ang="0">
                    <a:pos x="40" y="12"/>
                  </a:cxn>
                  <a:cxn ang="0">
                    <a:pos x="37" y="14"/>
                  </a:cxn>
                  <a:cxn ang="0">
                    <a:pos x="35" y="12"/>
                  </a:cxn>
                  <a:cxn ang="0">
                    <a:pos x="34" y="12"/>
                  </a:cxn>
                  <a:cxn ang="0">
                    <a:pos x="28" y="7"/>
                  </a:cxn>
                  <a:cxn ang="0">
                    <a:pos x="25" y="5"/>
                  </a:cxn>
                  <a:cxn ang="0">
                    <a:pos x="20" y="5"/>
                  </a:cxn>
                  <a:cxn ang="0">
                    <a:pos x="17" y="7"/>
                  </a:cxn>
                  <a:cxn ang="0">
                    <a:pos x="14" y="10"/>
                  </a:cxn>
                  <a:cxn ang="0">
                    <a:pos x="14" y="17"/>
                  </a:cxn>
                  <a:cxn ang="0">
                    <a:pos x="15" y="20"/>
                  </a:cxn>
                  <a:cxn ang="0">
                    <a:pos x="21" y="22"/>
                  </a:cxn>
                  <a:cxn ang="0">
                    <a:pos x="25" y="22"/>
                  </a:cxn>
                  <a:cxn ang="0">
                    <a:pos x="32" y="25"/>
                  </a:cxn>
                  <a:cxn ang="0">
                    <a:pos x="37" y="27"/>
                  </a:cxn>
                  <a:cxn ang="0">
                    <a:pos x="45" y="35"/>
                  </a:cxn>
                  <a:cxn ang="0">
                    <a:pos x="47" y="41"/>
                  </a:cxn>
                  <a:cxn ang="0">
                    <a:pos x="48" y="48"/>
                  </a:cxn>
                  <a:cxn ang="0">
                    <a:pos x="45" y="62"/>
                  </a:cxn>
                  <a:cxn ang="0">
                    <a:pos x="37" y="71"/>
                  </a:cxn>
                  <a:cxn ang="0">
                    <a:pos x="22" y="74"/>
                  </a:cxn>
                  <a:cxn ang="0">
                    <a:pos x="10" y="71"/>
                  </a:cxn>
                  <a:cxn ang="0">
                    <a:pos x="3" y="62"/>
                  </a:cxn>
                  <a:cxn ang="0">
                    <a:pos x="0" y="49"/>
                  </a:cxn>
                  <a:cxn ang="0">
                    <a:pos x="1" y="39"/>
                  </a:cxn>
                  <a:cxn ang="0">
                    <a:pos x="7" y="31"/>
                  </a:cxn>
                  <a:cxn ang="0">
                    <a:pos x="17" y="25"/>
                  </a:cxn>
                  <a:cxn ang="0">
                    <a:pos x="11" y="24"/>
                  </a:cxn>
                  <a:cxn ang="0">
                    <a:pos x="7" y="21"/>
                  </a:cxn>
                  <a:cxn ang="0">
                    <a:pos x="5" y="18"/>
                  </a:cxn>
                  <a:cxn ang="0">
                    <a:pos x="4" y="14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4"/>
                  </a:cxn>
                  <a:cxn ang="0">
                    <a:pos x="14" y="1"/>
                  </a:cxn>
                  <a:cxn ang="0">
                    <a:pos x="20" y="0"/>
                  </a:cxn>
                </a:cxnLst>
                <a:rect l="0" t="0" r="r" b="b"/>
                <a:pathLst>
                  <a:path w="48" h="74">
                    <a:moveTo>
                      <a:pt x="24" y="28"/>
                    </a:moveTo>
                    <a:lnTo>
                      <a:pt x="18" y="30"/>
                    </a:lnTo>
                    <a:lnTo>
                      <a:pt x="15" y="31"/>
                    </a:lnTo>
                    <a:lnTo>
                      <a:pt x="10" y="39"/>
                    </a:lnTo>
                    <a:lnTo>
                      <a:pt x="8" y="44"/>
                    </a:lnTo>
                    <a:lnTo>
                      <a:pt x="8" y="49"/>
                    </a:lnTo>
                    <a:lnTo>
                      <a:pt x="10" y="54"/>
                    </a:lnTo>
                    <a:lnTo>
                      <a:pt x="10" y="59"/>
                    </a:lnTo>
                    <a:lnTo>
                      <a:pt x="13" y="64"/>
                    </a:lnTo>
                    <a:lnTo>
                      <a:pt x="15" y="66"/>
                    </a:lnTo>
                    <a:lnTo>
                      <a:pt x="24" y="69"/>
                    </a:lnTo>
                    <a:lnTo>
                      <a:pt x="32" y="66"/>
                    </a:lnTo>
                    <a:lnTo>
                      <a:pt x="35" y="62"/>
                    </a:lnTo>
                    <a:lnTo>
                      <a:pt x="38" y="54"/>
                    </a:lnTo>
                    <a:lnTo>
                      <a:pt x="38" y="44"/>
                    </a:lnTo>
                    <a:lnTo>
                      <a:pt x="37" y="38"/>
                    </a:lnTo>
                    <a:lnTo>
                      <a:pt x="34" y="34"/>
                    </a:lnTo>
                    <a:lnTo>
                      <a:pt x="32" y="31"/>
                    </a:lnTo>
                    <a:lnTo>
                      <a:pt x="24" y="28"/>
                    </a:lnTo>
                    <a:close/>
                    <a:moveTo>
                      <a:pt x="20" y="0"/>
                    </a:moveTo>
                    <a:lnTo>
                      <a:pt x="28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40" y="12"/>
                    </a:lnTo>
                    <a:lnTo>
                      <a:pt x="37" y="14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28" y="7"/>
                    </a:lnTo>
                    <a:lnTo>
                      <a:pt x="25" y="5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5" y="20"/>
                    </a:lnTo>
                    <a:lnTo>
                      <a:pt x="21" y="22"/>
                    </a:lnTo>
                    <a:lnTo>
                      <a:pt x="25" y="22"/>
                    </a:lnTo>
                    <a:lnTo>
                      <a:pt x="32" y="25"/>
                    </a:lnTo>
                    <a:lnTo>
                      <a:pt x="37" y="27"/>
                    </a:lnTo>
                    <a:lnTo>
                      <a:pt x="45" y="35"/>
                    </a:lnTo>
                    <a:lnTo>
                      <a:pt x="47" y="41"/>
                    </a:lnTo>
                    <a:lnTo>
                      <a:pt x="48" y="48"/>
                    </a:lnTo>
                    <a:lnTo>
                      <a:pt x="45" y="62"/>
                    </a:lnTo>
                    <a:lnTo>
                      <a:pt x="37" y="71"/>
                    </a:lnTo>
                    <a:lnTo>
                      <a:pt x="22" y="74"/>
                    </a:lnTo>
                    <a:lnTo>
                      <a:pt x="10" y="71"/>
                    </a:lnTo>
                    <a:lnTo>
                      <a:pt x="3" y="62"/>
                    </a:lnTo>
                    <a:lnTo>
                      <a:pt x="0" y="49"/>
                    </a:lnTo>
                    <a:lnTo>
                      <a:pt x="1" y="39"/>
                    </a:lnTo>
                    <a:lnTo>
                      <a:pt x="7" y="31"/>
                    </a:lnTo>
                    <a:lnTo>
                      <a:pt x="17" y="25"/>
                    </a:lnTo>
                    <a:lnTo>
                      <a:pt x="11" y="24"/>
                    </a:lnTo>
                    <a:lnTo>
                      <a:pt x="7" y="21"/>
                    </a:lnTo>
                    <a:lnTo>
                      <a:pt x="5" y="18"/>
                    </a:lnTo>
                    <a:lnTo>
                      <a:pt x="4" y="14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7" name="Freeform 1333"/>
              <p:cNvSpPr>
                <a:spLocks/>
              </p:cNvSpPr>
              <p:nvPr/>
            </p:nvSpPr>
            <p:spPr bwMode="auto">
              <a:xfrm>
                <a:off x="4215" y="1533"/>
                <a:ext cx="43" cy="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4" y="3"/>
                  </a:cxn>
                  <a:cxn ang="0">
                    <a:pos x="37" y="8"/>
                  </a:cxn>
                  <a:cxn ang="0">
                    <a:pos x="37" y="11"/>
                  </a:cxn>
                  <a:cxn ang="0">
                    <a:pos x="36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1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0" y="8"/>
                  </a:cxn>
                  <a:cxn ang="0">
                    <a:pos x="10" y="13"/>
                  </a:cxn>
                  <a:cxn ang="0">
                    <a:pos x="13" y="18"/>
                  </a:cxn>
                  <a:cxn ang="0">
                    <a:pos x="19" y="21"/>
                  </a:cxn>
                  <a:cxn ang="0">
                    <a:pos x="26" y="21"/>
                  </a:cxn>
                  <a:cxn ang="0">
                    <a:pos x="26" y="25"/>
                  </a:cxn>
                  <a:cxn ang="0">
                    <a:pos x="20" y="25"/>
                  </a:cxn>
                  <a:cxn ang="0">
                    <a:pos x="17" y="27"/>
                  </a:cxn>
                  <a:cxn ang="0">
                    <a:pos x="13" y="28"/>
                  </a:cxn>
                  <a:cxn ang="0">
                    <a:pos x="9" y="33"/>
                  </a:cxn>
                  <a:cxn ang="0">
                    <a:pos x="9" y="35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2"/>
                  </a:cxn>
                  <a:cxn ang="0">
                    <a:pos x="40" y="34"/>
                  </a:cxn>
                  <a:cxn ang="0">
                    <a:pos x="43" y="37"/>
                  </a:cxn>
                  <a:cxn ang="0">
                    <a:pos x="38" y="42"/>
                  </a:cxn>
                  <a:cxn ang="0">
                    <a:pos x="33" y="47"/>
                  </a:cxn>
                  <a:cxn ang="0">
                    <a:pos x="27" y="48"/>
                  </a:cxn>
                  <a:cxn ang="0">
                    <a:pos x="20" y="50"/>
                  </a:cxn>
                  <a:cxn ang="0">
                    <a:pos x="14" y="50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8"/>
                  </a:cxn>
                  <a:cxn ang="0">
                    <a:pos x="7" y="25"/>
                  </a:cxn>
                  <a:cxn ang="0">
                    <a:pos x="13" y="23"/>
                  </a:cxn>
                  <a:cxn ang="0">
                    <a:pos x="7" y="21"/>
                  </a:cxn>
                  <a:cxn ang="0">
                    <a:pos x="2" y="15"/>
                  </a:cxn>
                  <a:cxn ang="0">
                    <a:pos x="2" y="8"/>
                  </a:cxn>
                  <a:cxn ang="0">
                    <a:pos x="3" y="6"/>
                  </a:cxn>
                  <a:cxn ang="0">
                    <a:pos x="6" y="3"/>
                  </a:cxn>
                  <a:cxn ang="0">
                    <a:pos x="14" y="0"/>
                  </a:cxn>
                </a:cxnLst>
                <a:rect l="0" t="0" r="r" b="b"/>
                <a:pathLst>
                  <a:path w="43" h="50">
                    <a:moveTo>
                      <a:pt x="14" y="0"/>
                    </a:moveTo>
                    <a:lnTo>
                      <a:pt x="24" y="0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7" y="8"/>
                    </a:lnTo>
                    <a:lnTo>
                      <a:pt x="37" y="11"/>
                    </a:lnTo>
                    <a:lnTo>
                      <a:pt x="36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0" y="8"/>
                    </a:lnTo>
                    <a:lnTo>
                      <a:pt x="10" y="13"/>
                    </a:lnTo>
                    <a:lnTo>
                      <a:pt x="13" y="18"/>
                    </a:lnTo>
                    <a:lnTo>
                      <a:pt x="19" y="21"/>
                    </a:lnTo>
                    <a:lnTo>
                      <a:pt x="26" y="21"/>
                    </a:lnTo>
                    <a:lnTo>
                      <a:pt x="26" y="25"/>
                    </a:lnTo>
                    <a:lnTo>
                      <a:pt x="20" y="25"/>
                    </a:lnTo>
                    <a:lnTo>
                      <a:pt x="17" y="27"/>
                    </a:lnTo>
                    <a:lnTo>
                      <a:pt x="13" y="28"/>
                    </a:lnTo>
                    <a:lnTo>
                      <a:pt x="9" y="33"/>
                    </a:lnTo>
                    <a:lnTo>
                      <a:pt x="9" y="35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40" y="34"/>
                    </a:lnTo>
                    <a:lnTo>
                      <a:pt x="43" y="37"/>
                    </a:lnTo>
                    <a:lnTo>
                      <a:pt x="38" y="42"/>
                    </a:lnTo>
                    <a:lnTo>
                      <a:pt x="33" y="47"/>
                    </a:lnTo>
                    <a:lnTo>
                      <a:pt x="27" y="48"/>
                    </a:lnTo>
                    <a:lnTo>
                      <a:pt x="20" y="50"/>
                    </a:lnTo>
                    <a:lnTo>
                      <a:pt x="14" y="50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7" y="25"/>
                    </a:lnTo>
                    <a:lnTo>
                      <a:pt x="13" y="23"/>
                    </a:lnTo>
                    <a:lnTo>
                      <a:pt x="7" y="21"/>
                    </a:lnTo>
                    <a:lnTo>
                      <a:pt x="2" y="15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8" name="Freeform 1334"/>
              <p:cNvSpPr>
                <a:spLocks noEditPoints="1"/>
              </p:cNvSpPr>
              <p:nvPr/>
            </p:nvSpPr>
            <p:spPr bwMode="auto">
              <a:xfrm>
                <a:off x="4262" y="1509"/>
                <a:ext cx="48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16" y="31"/>
                  </a:cxn>
                  <a:cxn ang="0">
                    <a:pos x="13" y="35"/>
                  </a:cxn>
                  <a:cxn ang="0">
                    <a:pos x="10" y="44"/>
                  </a:cxn>
                  <a:cxn ang="0">
                    <a:pos x="10" y="54"/>
                  </a:cxn>
                  <a:cxn ang="0">
                    <a:pos x="11" y="59"/>
                  </a:cxn>
                  <a:cxn ang="0">
                    <a:pos x="13" y="64"/>
                  </a:cxn>
                  <a:cxn ang="0">
                    <a:pos x="16" y="66"/>
                  </a:cxn>
                  <a:cxn ang="0">
                    <a:pos x="24" y="69"/>
                  </a:cxn>
                  <a:cxn ang="0">
                    <a:pos x="33" y="66"/>
                  </a:cxn>
                  <a:cxn ang="0">
                    <a:pos x="35" y="62"/>
                  </a:cxn>
                  <a:cxn ang="0">
                    <a:pos x="38" y="54"/>
                  </a:cxn>
                  <a:cxn ang="0">
                    <a:pos x="38" y="44"/>
                  </a:cxn>
                  <a:cxn ang="0">
                    <a:pos x="37" y="38"/>
                  </a:cxn>
                  <a:cxn ang="0">
                    <a:pos x="35" y="34"/>
                  </a:cxn>
                  <a:cxn ang="0">
                    <a:pos x="33" y="31"/>
                  </a:cxn>
                  <a:cxn ang="0">
                    <a:pos x="24" y="28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5" y="2"/>
                  </a:cxn>
                  <a:cxn ang="0">
                    <a:pos x="38" y="4"/>
                  </a:cxn>
                  <a:cxn ang="0">
                    <a:pos x="41" y="7"/>
                  </a:cxn>
                  <a:cxn ang="0">
                    <a:pos x="43" y="10"/>
                  </a:cxn>
                  <a:cxn ang="0">
                    <a:pos x="40" y="12"/>
                  </a:cxn>
                  <a:cxn ang="0">
                    <a:pos x="37" y="14"/>
                  </a:cxn>
                  <a:cxn ang="0">
                    <a:pos x="37" y="12"/>
                  </a:cxn>
                  <a:cxn ang="0">
                    <a:pos x="35" y="12"/>
                  </a:cxn>
                  <a:cxn ang="0">
                    <a:pos x="33" y="10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4" y="14"/>
                  </a:cxn>
                  <a:cxn ang="0">
                    <a:pos x="17" y="20"/>
                  </a:cxn>
                  <a:cxn ang="0">
                    <a:pos x="18" y="21"/>
                  </a:cxn>
                  <a:cxn ang="0">
                    <a:pos x="23" y="22"/>
                  </a:cxn>
                  <a:cxn ang="0">
                    <a:pos x="25" y="22"/>
                  </a:cxn>
                  <a:cxn ang="0">
                    <a:pos x="34" y="25"/>
                  </a:cxn>
                  <a:cxn ang="0">
                    <a:pos x="37" y="27"/>
                  </a:cxn>
                  <a:cxn ang="0">
                    <a:pos x="43" y="31"/>
                  </a:cxn>
                  <a:cxn ang="0">
                    <a:pos x="45" y="35"/>
                  </a:cxn>
                  <a:cxn ang="0">
                    <a:pos x="47" y="41"/>
                  </a:cxn>
                  <a:cxn ang="0">
                    <a:pos x="48" y="48"/>
                  </a:cxn>
                  <a:cxn ang="0">
                    <a:pos x="45" y="62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1" y="71"/>
                  </a:cxn>
                  <a:cxn ang="0">
                    <a:pos x="3" y="62"/>
                  </a:cxn>
                  <a:cxn ang="0">
                    <a:pos x="0" y="49"/>
                  </a:cxn>
                  <a:cxn ang="0">
                    <a:pos x="1" y="39"/>
                  </a:cxn>
                  <a:cxn ang="0">
                    <a:pos x="7" y="31"/>
                  </a:cxn>
                  <a:cxn ang="0">
                    <a:pos x="17" y="25"/>
                  </a:cxn>
                  <a:cxn ang="0">
                    <a:pos x="11" y="24"/>
                  </a:cxn>
                  <a:cxn ang="0">
                    <a:pos x="6" y="18"/>
                  </a:cxn>
                  <a:cxn ang="0">
                    <a:pos x="6" y="10"/>
                  </a:cxn>
                  <a:cxn ang="0">
                    <a:pos x="11" y="4"/>
                  </a:cxn>
                  <a:cxn ang="0">
                    <a:pos x="16" y="1"/>
                  </a:cxn>
                  <a:cxn ang="0">
                    <a:pos x="20" y="0"/>
                  </a:cxn>
                </a:cxnLst>
                <a:rect l="0" t="0" r="r" b="b"/>
                <a:pathLst>
                  <a:path w="48" h="74">
                    <a:moveTo>
                      <a:pt x="24" y="28"/>
                    </a:moveTo>
                    <a:lnTo>
                      <a:pt x="16" y="31"/>
                    </a:lnTo>
                    <a:lnTo>
                      <a:pt x="13" y="35"/>
                    </a:lnTo>
                    <a:lnTo>
                      <a:pt x="10" y="44"/>
                    </a:lnTo>
                    <a:lnTo>
                      <a:pt x="10" y="54"/>
                    </a:lnTo>
                    <a:lnTo>
                      <a:pt x="11" y="59"/>
                    </a:lnTo>
                    <a:lnTo>
                      <a:pt x="13" y="64"/>
                    </a:lnTo>
                    <a:lnTo>
                      <a:pt x="16" y="66"/>
                    </a:lnTo>
                    <a:lnTo>
                      <a:pt x="24" y="69"/>
                    </a:lnTo>
                    <a:lnTo>
                      <a:pt x="33" y="66"/>
                    </a:lnTo>
                    <a:lnTo>
                      <a:pt x="35" y="62"/>
                    </a:lnTo>
                    <a:lnTo>
                      <a:pt x="38" y="54"/>
                    </a:lnTo>
                    <a:lnTo>
                      <a:pt x="38" y="44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3" y="31"/>
                    </a:lnTo>
                    <a:lnTo>
                      <a:pt x="24" y="28"/>
                    </a:lnTo>
                    <a:close/>
                    <a:moveTo>
                      <a:pt x="20" y="0"/>
                    </a:moveTo>
                    <a:lnTo>
                      <a:pt x="24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3" y="10"/>
                    </a:lnTo>
                    <a:lnTo>
                      <a:pt x="40" y="12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4" y="14"/>
                    </a:lnTo>
                    <a:lnTo>
                      <a:pt x="17" y="20"/>
                    </a:lnTo>
                    <a:lnTo>
                      <a:pt x="18" y="21"/>
                    </a:lnTo>
                    <a:lnTo>
                      <a:pt x="23" y="22"/>
                    </a:lnTo>
                    <a:lnTo>
                      <a:pt x="25" y="22"/>
                    </a:lnTo>
                    <a:lnTo>
                      <a:pt x="34" y="25"/>
                    </a:lnTo>
                    <a:lnTo>
                      <a:pt x="37" y="27"/>
                    </a:lnTo>
                    <a:lnTo>
                      <a:pt x="43" y="31"/>
                    </a:lnTo>
                    <a:lnTo>
                      <a:pt x="45" y="35"/>
                    </a:lnTo>
                    <a:lnTo>
                      <a:pt x="47" y="41"/>
                    </a:lnTo>
                    <a:lnTo>
                      <a:pt x="48" y="48"/>
                    </a:lnTo>
                    <a:lnTo>
                      <a:pt x="45" y="62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1" y="71"/>
                    </a:lnTo>
                    <a:lnTo>
                      <a:pt x="3" y="62"/>
                    </a:lnTo>
                    <a:lnTo>
                      <a:pt x="0" y="49"/>
                    </a:lnTo>
                    <a:lnTo>
                      <a:pt x="1" y="39"/>
                    </a:lnTo>
                    <a:lnTo>
                      <a:pt x="7" y="31"/>
                    </a:lnTo>
                    <a:lnTo>
                      <a:pt x="17" y="25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6" y="10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599" name="Freeform 1335"/>
              <p:cNvSpPr>
                <a:spLocks noEditPoints="1"/>
              </p:cNvSpPr>
              <p:nvPr/>
            </p:nvSpPr>
            <p:spPr bwMode="auto">
              <a:xfrm>
                <a:off x="4317" y="1531"/>
                <a:ext cx="49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8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2"/>
                  </a:cxn>
                  <a:cxn ang="0">
                    <a:pos x="37" y="37"/>
                  </a:cxn>
                  <a:cxn ang="0">
                    <a:pos x="39" y="32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8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8"/>
                  </a:cxn>
                  <a:cxn ang="0">
                    <a:pos x="49" y="19"/>
                  </a:cxn>
                  <a:cxn ang="0">
                    <a:pos x="49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9" h="52">
                    <a:moveTo>
                      <a:pt x="20" y="5"/>
                    </a:moveTo>
                    <a:lnTo>
                      <a:pt x="16" y="8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7" y="37"/>
                    </a:lnTo>
                    <a:lnTo>
                      <a:pt x="39" y="32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8"/>
                    </a:lnTo>
                    <a:lnTo>
                      <a:pt x="49" y="19"/>
                    </a:lnTo>
                    <a:lnTo>
                      <a:pt x="49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00" name="Freeform 1336"/>
              <p:cNvSpPr>
                <a:spLocks/>
              </p:cNvSpPr>
              <p:nvPr/>
            </p:nvSpPr>
            <p:spPr bwMode="auto">
              <a:xfrm>
                <a:off x="4370" y="1533"/>
                <a:ext cx="64" cy="7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1"/>
                  </a:cxn>
                  <a:cxn ang="0">
                    <a:pos x="20" y="37"/>
                  </a:cxn>
                  <a:cxn ang="0">
                    <a:pos x="21" y="41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5" y="42"/>
                  </a:cxn>
                  <a:cxn ang="0">
                    <a:pos x="41" y="40"/>
                  </a:cxn>
                  <a:cxn ang="0">
                    <a:pos x="48" y="35"/>
                  </a:cxn>
                  <a:cxn ang="0">
                    <a:pos x="48" y="10"/>
                  </a:cxn>
                  <a:cxn ang="0">
                    <a:pos x="47" y="8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55" y="0"/>
                  </a:cxn>
                  <a:cxn ang="0">
                    <a:pos x="55" y="37"/>
                  </a:cxn>
                  <a:cxn ang="0">
                    <a:pos x="57" y="40"/>
                  </a:cxn>
                  <a:cxn ang="0">
                    <a:pos x="57" y="42"/>
                  </a:cxn>
                  <a:cxn ang="0">
                    <a:pos x="59" y="44"/>
                  </a:cxn>
                  <a:cxn ang="0">
                    <a:pos x="64" y="44"/>
                  </a:cxn>
                  <a:cxn ang="0">
                    <a:pos x="64" y="48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1" y="45"/>
                  </a:cxn>
                  <a:cxn ang="0">
                    <a:pos x="34" y="48"/>
                  </a:cxn>
                  <a:cxn ang="0">
                    <a:pos x="27" y="50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10" y="70"/>
                  </a:cxn>
                  <a:cxn ang="0">
                    <a:pos x="10" y="8"/>
                  </a:cxn>
                  <a:cxn ang="0">
                    <a:pos x="8" y="7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64" h="70">
                    <a:moveTo>
                      <a:pt x="18" y="0"/>
                    </a:moveTo>
                    <a:lnTo>
                      <a:pt x="18" y="31"/>
                    </a:lnTo>
                    <a:lnTo>
                      <a:pt x="20" y="37"/>
                    </a:lnTo>
                    <a:lnTo>
                      <a:pt x="21" y="41"/>
                    </a:lnTo>
                    <a:lnTo>
                      <a:pt x="24" y="42"/>
                    </a:lnTo>
                    <a:lnTo>
                      <a:pt x="28" y="44"/>
                    </a:lnTo>
                    <a:lnTo>
                      <a:pt x="35" y="42"/>
                    </a:lnTo>
                    <a:lnTo>
                      <a:pt x="41" y="40"/>
                    </a:lnTo>
                    <a:lnTo>
                      <a:pt x="48" y="35"/>
                    </a:lnTo>
                    <a:lnTo>
                      <a:pt x="48" y="10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55" y="0"/>
                    </a:lnTo>
                    <a:lnTo>
                      <a:pt x="55" y="37"/>
                    </a:lnTo>
                    <a:lnTo>
                      <a:pt x="57" y="40"/>
                    </a:lnTo>
                    <a:lnTo>
                      <a:pt x="57" y="42"/>
                    </a:lnTo>
                    <a:lnTo>
                      <a:pt x="59" y="44"/>
                    </a:lnTo>
                    <a:lnTo>
                      <a:pt x="64" y="44"/>
                    </a:lnTo>
                    <a:lnTo>
                      <a:pt x="64" y="48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1" y="45"/>
                    </a:lnTo>
                    <a:lnTo>
                      <a:pt x="34" y="48"/>
                    </a:lnTo>
                    <a:lnTo>
                      <a:pt x="27" y="50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10" y="70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01" name="Freeform 1337"/>
              <p:cNvSpPr>
                <a:spLocks noEditPoints="1"/>
              </p:cNvSpPr>
              <p:nvPr/>
            </p:nvSpPr>
            <p:spPr bwMode="auto">
              <a:xfrm>
                <a:off x="4442" y="1507"/>
                <a:ext cx="43" cy="76"/>
              </a:xfrm>
              <a:custGeom>
                <a:avLst/>
                <a:gdLst/>
                <a:ahLst/>
                <a:cxnLst>
                  <a:cxn ang="0">
                    <a:pos x="14" y="26"/>
                  </a:cxn>
                  <a:cxn ang="0">
                    <a:pos x="24" y="26"/>
                  </a:cxn>
                  <a:cxn ang="0">
                    <a:pos x="30" y="27"/>
                  </a:cxn>
                  <a:cxn ang="0">
                    <a:pos x="34" y="29"/>
                  </a:cxn>
                  <a:cxn ang="0">
                    <a:pos x="37" y="34"/>
                  </a:cxn>
                  <a:cxn ang="0">
                    <a:pos x="37" y="37"/>
                  </a:cxn>
                  <a:cxn ang="0">
                    <a:pos x="36" y="39"/>
                  </a:cxn>
                  <a:cxn ang="0">
                    <a:pos x="31" y="39"/>
                  </a:cxn>
                  <a:cxn ang="0">
                    <a:pos x="27" y="34"/>
                  </a:cxn>
                  <a:cxn ang="0">
                    <a:pos x="21" y="32"/>
                  </a:cxn>
                  <a:cxn ang="0">
                    <a:pos x="20" y="30"/>
                  </a:cxn>
                  <a:cxn ang="0">
                    <a:pos x="16" y="32"/>
                  </a:cxn>
                  <a:cxn ang="0">
                    <a:pos x="13" y="33"/>
                  </a:cxn>
                  <a:cxn ang="0">
                    <a:pos x="11" y="34"/>
                  </a:cxn>
                  <a:cxn ang="0">
                    <a:pos x="10" y="39"/>
                  </a:cxn>
                  <a:cxn ang="0">
                    <a:pos x="13" y="44"/>
                  </a:cxn>
                  <a:cxn ang="0">
                    <a:pos x="16" y="46"/>
                  </a:cxn>
                  <a:cxn ang="0">
                    <a:pos x="20" y="47"/>
                  </a:cxn>
                  <a:cxn ang="0">
                    <a:pos x="26" y="47"/>
                  </a:cxn>
                  <a:cxn ang="0">
                    <a:pos x="26" y="51"/>
                  </a:cxn>
                  <a:cxn ang="0">
                    <a:pos x="20" y="51"/>
                  </a:cxn>
                  <a:cxn ang="0">
                    <a:pos x="17" y="53"/>
                  </a:cxn>
                  <a:cxn ang="0">
                    <a:pos x="13" y="54"/>
                  </a:cxn>
                  <a:cxn ang="0">
                    <a:pos x="11" y="56"/>
                  </a:cxn>
                  <a:cxn ang="0">
                    <a:pos x="9" y="61"/>
                  </a:cxn>
                  <a:cxn ang="0">
                    <a:pos x="11" y="67"/>
                  </a:cxn>
                  <a:cxn ang="0">
                    <a:pos x="17" y="70"/>
                  </a:cxn>
                  <a:cxn ang="0">
                    <a:pos x="27" y="70"/>
                  </a:cxn>
                  <a:cxn ang="0">
                    <a:pos x="31" y="68"/>
                  </a:cxn>
                  <a:cxn ang="0">
                    <a:pos x="40" y="60"/>
                  </a:cxn>
                  <a:cxn ang="0">
                    <a:pos x="43" y="63"/>
                  </a:cxn>
                  <a:cxn ang="0">
                    <a:pos x="38" y="68"/>
                  </a:cxn>
                  <a:cxn ang="0">
                    <a:pos x="33" y="73"/>
                  </a:cxn>
                  <a:cxn ang="0">
                    <a:pos x="27" y="74"/>
                  </a:cxn>
                  <a:cxn ang="0">
                    <a:pos x="20" y="76"/>
                  </a:cxn>
                  <a:cxn ang="0">
                    <a:pos x="14" y="76"/>
                  </a:cxn>
                  <a:cxn ang="0">
                    <a:pos x="6" y="73"/>
                  </a:cxn>
                  <a:cxn ang="0">
                    <a:pos x="3" y="70"/>
                  </a:cxn>
                  <a:cxn ang="0">
                    <a:pos x="0" y="66"/>
                  </a:cxn>
                  <a:cxn ang="0">
                    <a:pos x="0" y="57"/>
                  </a:cxn>
                  <a:cxn ang="0">
                    <a:pos x="3" y="54"/>
                  </a:cxn>
                  <a:cxn ang="0">
                    <a:pos x="7" y="51"/>
                  </a:cxn>
                  <a:cxn ang="0">
                    <a:pos x="13" y="49"/>
                  </a:cxn>
                  <a:cxn ang="0">
                    <a:pos x="7" y="47"/>
                  </a:cxn>
                  <a:cxn ang="0">
                    <a:pos x="2" y="41"/>
                  </a:cxn>
                  <a:cxn ang="0">
                    <a:pos x="2" y="34"/>
                  </a:cxn>
                  <a:cxn ang="0">
                    <a:pos x="7" y="29"/>
                  </a:cxn>
                  <a:cxn ang="0">
                    <a:pos x="10" y="27"/>
                  </a:cxn>
                  <a:cxn ang="0">
                    <a:pos x="14" y="26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27" y="2"/>
                  </a:cxn>
                  <a:cxn ang="0">
                    <a:pos x="27" y="4"/>
                  </a:cxn>
                  <a:cxn ang="0">
                    <a:pos x="26" y="6"/>
                  </a:cxn>
                  <a:cxn ang="0">
                    <a:pos x="24" y="9"/>
                  </a:cxn>
                  <a:cxn ang="0">
                    <a:pos x="20" y="19"/>
                  </a:cxn>
                  <a:cxn ang="0">
                    <a:pos x="17" y="19"/>
                  </a:cxn>
                  <a:cxn ang="0">
                    <a:pos x="17" y="12"/>
                  </a:cxn>
                  <a:cxn ang="0">
                    <a:pos x="19" y="7"/>
                  </a:cxn>
                  <a:cxn ang="0">
                    <a:pos x="19" y="2"/>
                  </a:cxn>
                  <a:cxn ang="0">
                    <a:pos x="20" y="0"/>
                  </a:cxn>
                </a:cxnLst>
                <a:rect l="0" t="0" r="r" b="b"/>
                <a:pathLst>
                  <a:path w="43" h="76">
                    <a:moveTo>
                      <a:pt x="14" y="26"/>
                    </a:moveTo>
                    <a:lnTo>
                      <a:pt x="24" y="26"/>
                    </a:lnTo>
                    <a:lnTo>
                      <a:pt x="30" y="27"/>
                    </a:lnTo>
                    <a:lnTo>
                      <a:pt x="34" y="29"/>
                    </a:lnTo>
                    <a:lnTo>
                      <a:pt x="37" y="34"/>
                    </a:lnTo>
                    <a:lnTo>
                      <a:pt x="37" y="37"/>
                    </a:lnTo>
                    <a:lnTo>
                      <a:pt x="36" y="39"/>
                    </a:lnTo>
                    <a:lnTo>
                      <a:pt x="31" y="39"/>
                    </a:lnTo>
                    <a:lnTo>
                      <a:pt x="27" y="34"/>
                    </a:lnTo>
                    <a:lnTo>
                      <a:pt x="21" y="32"/>
                    </a:lnTo>
                    <a:lnTo>
                      <a:pt x="20" y="30"/>
                    </a:lnTo>
                    <a:lnTo>
                      <a:pt x="16" y="32"/>
                    </a:lnTo>
                    <a:lnTo>
                      <a:pt x="13" y="33"/>
                    </a:lnTo>
                    <a:lnTo>
                      <a:pt x="11" y="34"/>
                    </a:lnTo>
                    <a:lnTo>
                      <a:pt x="10" y="39"/>
                    </a:lnTo>
                    <a:lnTo>
                      <a:pt x="13" y="44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6" y="47"/>
                    </a:lnTo>
                    <a:lnTo>
                      <a:pt x="26" y="51"/>
                    </a:lnTo>
                    <a:lnTo>
                      <a:pt x="20" y="51"/>
                    </a:lnTo>
                    <a:lnTo>
                      <a:pt x="17" y="53"/>
                    </a:lnTo>
                    <a:lnTo>
                      <a:pt x="13" y="54"/>
                    </a:lnTo>
                    <a:lnTo>
                      <a:pt x="11" y="56"/>
                    </a:lnTo>
                    <a:lnTo>
                      <a:pt x="9" y="61"/>
                    </a:lnTo>
                    <a:lnTo>
                      <a:pt x="11" y="67"/>
                    </a:lnTo>
                    <a:lnTo>
                      <a:pt x="17" y="70"/>
                    </a:lnTo>
                    <a:lnTo>
                      <a:pt x="27" y="70"/>
                    </a:lnTo>
                    <a:lnTo>
                      <a:pt x="31" y="68"/>
                    </a:lnTo>
                    <a:lnTo>
                      <a:pt x="40" y="60"/>
                    </a:lnTo>
                    <a:lnTo>
                      <a:pt x="43" y="63"/>
                    </a:lnTo>
                    <a:lnTo>
                      <a:pt x="38" y="68"/>
                    </a:lnTo>
                    <a:lnTo>
                      <a:pt x="33" y="73"/>
                    </a:lnTo>
                    <a:lnTo>
                      <a:pt x="27" y="74"/>
                    </a:lnTo>
                    <a:lnTo>
                      <a:pt x="20" y="76"/>
                    </a:lnTo>
                    <a:lnTo>
                      <a:pt x="14" y="76"/>
                    </a:lnTo>
                    <a:lnTo>
                      <a:pt x="6" y="73"/>
                    </a:lnTo>
                    <a:lnTo>
                      <a:pt x="3" y="70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3" y="54"/>
                    </a:lnTo>
                    <a:lnTo>
                      <a:pt x="7" y="51"/>
                    </a:lnTo>
                    <a:lnTo>
                      <a:pt x="13" y="49"/>
                    </a:lnTo>
                    <a:lnTo>
                      <a:pt x="7" y="47"/>
                    </a:lnTo>
                    <a:lnTo>
                      <a:pt x="2" y="41"/>
                    </a:lnTo>
                    <a:lnTo>
                      <a:pt x="2" y="34"/>
                    </a:lnTo>
                    <a:lnTo>
                      <a:pt x="7" y="29"/>
                    </a:lnTo>
                    <a:lnTo>
                      <a:pt x="10" y="27"/>
                    </a:lnTo>
                    <a:lnTo>
                      <a:pt x="14" y="26"/>
                    </a:lnTo>
                    <a:close/>
                    <a:moveTo>
                      <a:pt x="20" y="0"/>
                    </a:moveTo>
                    <a:lnTo>
                      <a:pt x="26" y="0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6" y="6"/>
                    </a:lnTo>
                    <a:lnTo>
                      <a:pt x="24" y="9"/>
                    </a:lnTo>
                    <a:lnTo>
                      <a:pt x="20" y="19"/>
                    </a:lnTo>
                    <a:lnTo>
                      <a:pt x="17" y="19"/>
                    </a:lnTo>
                    <a:lnTo>
                      <a:pt x="17" y="12"/>
                    </a:lnTo>
                    <a:lnTo>
                      <a:pt x="19" y="7"/>
                    </a:lnTo>
                    <a:lnTo>
                      <a:pt x="19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02" name="Freeform 1338"/>
              <p:cNvSpPr>
                <a:spLocks/>
              </p:cNvSpPr>
              <p:nvPr/>
            </p:nvSpPr>
            <p:spPr bwMode="auto">
              <a:xfrm>
                <a:off x="4485" y="1533"/>
                <a:ext cx="49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0"/>
                  </a:cxn>
                  <a:cxn ang="0">
                    <a:pos x="37" y="23"/>
                  </a:cxn>
                  <a:cxn ang="0">
                    <a:pos x="38" y="18"/>
                  </a:cxn>
                  <a:cxn ang="0">
                    <a:pos x="39" y="15"/>
                  </a:cxn>
                  <a:cxn ang="0">
                    <a:pos x="39" y="13"/>
                  </a:cxn>
                  <a:cxn ang="0">
                    <a:pos x="38" y="11"/>
                  </a:cxn>
                  <a:cxn ang="0">
                    <a:pos x="37" y="7"/>
                  </a:cxn>
                  <a:cxn ang="0">
                    <a:pos x="37" y="1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8" y="3"/>
                  </a:cxn>
                  <a:cxn ang="0">
                    <a:pos x="49" y="6"/>
                  </a:cxn>
                  <a:cxn ang="0">
                    <a:pos x="48" y="10"/>
                  </a:cxn>
                  <a:cxn ang="0">
                    <a:pos x="47" y="15"/>
                  </a:cxn>
                  <a:cxn ang="0">
                    <a:pos x="44" y="20"/>
                  </a:cxn>
                  <a:cxn ang="0">
                    <a:pos x="41" y="27"/>
                  </a:cxn>
                  <a:cxn ang="0">
                    <a:pos x="32" y="44"/>
                  </a:cxn>
                  <a:cxn ang="0">
                    <a:pos x="30" y="48"/>
                  </a:cxn>
                  <a:cxn ang="0">
                    <a:pos x="24" y="48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49" h="48">
                    <a:moveTo>
                      <a:pt x="14" y="0"/>
                    </a:moveTo>
                    <a:lnTo>
                      <a:pt x="28" y="40"/>
                    </a:lnTo>
                    <a:lnTo>
                      <a:pt x="37" y="23"/>
                    </a:lnTo>
                    <a:lnTo>
                      <a:pt x="38" y="18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7"/>
                    </a:lnTo>
                    <a:lnTo>
                      <a:pt x="37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48" y="3"/>
                    </a:lnTo>
                    <a:lnTo>
                      <a:pt x="49" y="6"/>
                    </a:lnTo>
                    <a:lnTo>
                      <a:pt x="48" y="10"/>
                    </a:lnTo>
                    <a:lnTo>
                      <a:pt x="47" y="15"/>
                    </a:lnTo>
                    <a:lnTo>
                      <a:pt x="44" y="20"/>
                    </a:lnTo>
                    <a:lnTo>
                      <a:pt x="41" y="27"/>
                    </a:lnTo>
                    <a:lnTo>
                      <a:pt x="32" y="44"/>
                    </a:lnTo>
                    <a:lnTo>
                      <a:pt x="30" y="48"/>
                    </a:lnTo>
                    <a:lnTo>
                      <a:pt x="24" y="48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03" name="Freeform 1339"/>
              <p:cNvSpPr>
                <a:spLocks noEditPoints="1"/>
              </p:cNvSpPr>
              <p:nvPr/>
            </p:nvSpPr>
            <p:spPr bwMode="auto">
              <a:xfrm>
                <a:off x="4540" y="1533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14"/>
                  </a:cxn>
                  <a:cxn ang="0">
                    <a:pos x="9" y="18"/>
                  </a:cxn>
                  <a:cxn ang="0">
                    <a:pos x="9" y="24"/>
                  </a:cxn>
                  <a:cxn ang="0">
                    <a:pos x="10" y="31"/>
                  </a:cxn>
                  <a:cxn ang="0">
                    <a:pos x="11" y="37"/>
                  </a:cxn>
                  <a:cxn ang="0">
                    <a:pos x="14" y="41"/>
                  </a:cxn>
                  <a:cxn ang="0">
                    <a:pos x="23" y="44"/>
                  </a:cxn>
                  <a:cxn ang="0">
                    <a:pos x="27" y="42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8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8" y="6"/>
                  </a:cxn>
                  <a:cxn ang="0">
                    <a:pos x="20" y="6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3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2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5"/>
                  </a:cxn>
                  <a:cxn ang="0">
                    <a:pos x="26" y="48"/>
                  </a:cxn>
                  <a:cxn ang="0">
                    <a:pos x="20" y="50"/>
                  </a:cxn>
                  <a:cxn ang="0">
                    <a:pos x="14" y="48"/>
                  </a:cxn>
                  <a:cxn ang="0">
                    <a:pos x="9" y="45"/>
                  </a:cxn>
                  <a:cxn ang="0">
                    <a:pos x="4" y="41"/>
                  </a:cxn>
                  <a:cxn ang="0">
                    <a:pos x="1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1" y="13"/>
                  </a:cxn>
                  <a:cxn ang="0">
                    <a:pos x="10" y="3"/>
                  </a:cxn>
                  <a:cxn ang="0">
                    <a:pos x="21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14"/>
                    </a:lnTo>
                    <a:lnTo>
                      <a:pt x="9" y="18"/>
                    </a:lnTo>
                    <a:lnTo>
                      <a:pt x="9" y="24"/>
                    </a:lnTo>
                    <a:lnTo>
                      <a:pt x="10" y="31"/>
                    </a:lnTo>
                    <a:lnTo>
                      <a:pt x="11" y="37"/>
                    </a:lnTo>
                    <a:lnTo>
                      <a:pt x="14" y="41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8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8" y="6"/>
                    </a:lnTo>
                    <a:lnTo>
                      <a:pt x="20" y="6"/>
                    </a:lnTo>
                    <a:close/>
                    <a:moveTo>
                      <a:pt x="21" y="0"/>
                    </a:moveTo>
                    <a:lnTo>
                      <a:pt x="28" y="0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2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5"/>
                    </a:lnTo>
                    <a:lnTo>
                      <a:pt x="26" y="48"/>
                    </a:lnTo>
                    <a:lnTo>
                      <a:pt x="20" y="50"/>
                    </a:lnTo>
                    <a:lnTo>
                      <a:pt x="14" y="48"/>
                    </a:lnTo>
                    <a:lnTo>
                      <a:pt x="9" y="45"/>
                    </a:lnTo>
                    <a:lnTo>
                      <a:pt x="4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1" y="13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604" name="Picture 1340"/>
              <p:cNvPicPr>
                <a:picLocks noChangeAspect="1" noChangeArrowheads="1"/>
              </p:cNvPicPr>
              <p:nvPr/>
            </p:nvPicPr>
            <p:blipFill>
              <a:blip r:embed="rId32" cstate="print"/>
              <a:srcRect/>
              <a:stretch>
                <a:fillRect/>
              </a:stretch>
            </p:blipFill>
            <p:spPr bwMode="auto">
              <a:xfrm>
                <a:off x="5407" y="1487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05" name="Picture 1341"/>
              <p:cNvPicPr>
                <a:picLocks noChangeAspect="1" noChangeArrowheads="1"/>
              </p:cNvPicPr>
              <p:nvPr/>
            </p:nvPicPr>
            <p:blipFill>
              <a:blip r:embed="rId33" cstate="print"/>
              <a:srcRect/>
              <a:stretch>
                <a:fillRect/>
              </a:stretch>
            </p:blipFill>
            <p:spPr bwMode="auto">
              <a:xfrm>
                <a:off x="5407" y="1487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06" name="Picture 1342"/>
              <p:cNvPicPr>
                <a:picLocks noChangeAspect="1" noChangeArrowheads="1"/>
              </p:cNvPicPr>
              <p:nvPr/>
            </p:nvPicPr>
            <p:blipFill>
              <a:blip r:embed="rId34" cstate="print"/>
              <a:srcRect/>
              <a:stretch>
                <a:fillRect/>
              </a:stretch>
            </p:blipFill>
            <p:spPr bwMode="auto">
              <a:xfrm>
                <a:off x="790" y="1620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07" name="Picture 1343"/>
              <p:cNvPicPr>
                <a:picLocks noChangeAspect="1" noChangeArrowheads="1"/>
              </p:cNvPicPr>
              <p:nvPr/>
            </p:nvPicPr>
            <p:blipFill>
              <a:blip r:embed="rId35" cstate="print"/>
              <a:srcRect/>
              <a:stretch>
                <a:fillRect/>
              </a:stretch>
            </p:blipFill>
            <p:spPr bwMode="auto">
              <a:xfrm>
                <a:off x="790" y="1620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08" name="Picture 1344"/>
              <p:cNvPicPr>
                <a:picLocks noChangeAspect="1" noChangeArrowheads="1"/>
              </p:cNvPicPr>
              <p:nvPr/>
            </p:nvPicPr>
            <p:blipFill>
              <a:blip r:embed="rId36" cstate="print"/>
              <a:srcRect/>
              <a:stretch>
                <a:fillRect/>
              </a:stretch>
            </p:blipFill>
            <p:spPr bwMode="auto">
              <a:xfrm>
                <a:off x="785" y="1627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09" name="Picture 1345"/>
              <p:cNvPicPr>
                <a:picLocks noChangeAspect="1" noChangeArrowheads="1"/>
              </p:cNvPicPr>
              <p:nvPr/>
            </p:nvPicPr>
            <p:blipFill>
              <a:blip r:embed="rId37" cstate="print"/>
              <a:srcRect/>
              <a:stretch>
                <a:fillRect/>
              </a:stretch>
            </p:blipFill>
            <p:spPr bwMode="auto">
              <a:xfrm>
                <a:off x="785" y="1627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610" name="Freeform 1346"/>
              <p:cNvSpPr>
                <a:spLocks noEditPoints="1"/>
              </p:cNvSpPr>
              <p:nvPr/>
            </p:nvSpPr>
            <p:spPr bwMode="auto">
              <a:xfrm>
                <a:off x="876" y="1669"/>
                <a:ext cx="57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2" y="27"/>
                  </a:cxn>
                  <a:cxn ang="0">
                    <a:pos x="14" y="32"/>
                  </a:cxn>
                  <a:cxn ang="0">
                    <a:pos x="12" y="37"/>
                  </a:cxn>
                  <a:cxn ang="0">
                    <a:pos x="12" y="40"/>
                  </a:cxn>
                  <a:cxn ang="0">
                    <a:pos x="17" y="46"/>
                  </a:cxn>
                  <a:cxn ang="0">
                    <a:pos x="24" y="46"/>
                  </a:cxn>
                  <a:cxn ang="0">
                    <a:pos x="30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3" y="46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4" y="49"/>
                  </a:cxn>
                  <a:cxn ang="0">
                    <a:pos x="46" y="52"/>
                  </a:cxn>
                  <a:cxn ang="0">
                    <a:pos x="43" y="50"/>
                  </a:cxn>
                  <a:cxn ang="0">
                    <a:pos x="39" y="49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3" y="50"/>
                  </a:cxn>
                  <a:cxn ang="0">
                    <a:pos x="16" y="52"/>
                  </a:cxn>
                  <a:cxn ang="0">
                    <a:pos x="7" y="49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2" y="35"/>
                  </a:cxn>
                  <a:cxn ang="0">
                    <a:pos x="3" y="32"/>
                  </a:cxn>
                  <a:cxn ang="0">
                    <a:pos x="12" y="26"/>
                  </a:cxn>
                  <a:cxn ang="0">
                    <a:pos x="17" y="25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7"/>
                  </a:cxn>
                  <a:cxn ang="0">
                    <a:pos x="13" y="15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5" y="16"/>
                  </a:cxn>
                  <a:cxn ang="0">
                    <a:pos x="3" y="13"/>
                  </a:cxn>
                  <a:cxn ang="0">
                    <a:pos x="5" y="9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9" y="2"/>
                  </a:cxn>
                  <a:cxn ang="0">
                    <a:pos x="24" y="0"/>
                  </a:cxn>
                </a:cxnLst>
                <a:rect l="0" t="0" r="r" b="b"/>
                <a:pathLst>
                  <a:path w="57" h="52">
                    <a:moveTo>
                      <a:pt x="34" y="25"/>
                    </a:moveTo>
                    <a:lnTo>
                      <a:pt x="22" y="27"/>
                    </a:lnTo>
                    <a:lnTo>
                      <a:pt x="14" y="32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30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4" y="49"/>
                    </a:lnTo>
                    <a:lnTo>
                      <a:pt x="46" y="52"/>
                    </a:lnTo>
                    <a:lnTo>
                      <a:pt x="43" y="50"/>
                    </a:lnTo>
                    <a:lnTo>
                      <a:pt x="39" y="49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2"/>
                    </a:lnTo>
                    <a:lnTo>
                      <a:pt x="7" y="49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15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9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11" name="Freeform 1347"/>
              <p:cNvSpPr>
                <a:spLocks noEditPoints="1"/>
              </p:cNvSpPr>
              <p:nvPr/>
            </p:nvSpPr>
            <p:spPr bwMode="auto">
              <a:xfrm>
                <a:off x="934" y="1669"/>
                <a:ext cx="56" cy="73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7" y="6"/>
                  </a:cxn>
                  <a:cxn ang="0">
                    <a:pos x="22" y="9"/>
                  </a:cxn>
                  <a:cxn ang="0">
                    <a:pos x="17" y="13"/>
                  </a:cxn>
                  <a:cxn ang="0">
                    <a:pos x="17" y="42"/>
                  </a:cxn>
                  <a:cxn ang="0">
                    <a:pos x="22" y="44"/>
                  </a:cxn>
                  <a:cxn ang="0">
                    <a:pos x="26" y="46"/>
                  </a:cxn>
                  <a:cxn ang="0">
                    <a:pos x="36" y="46"/>
                  </a:cxn>
                  <a:cxn ang="0">
                    <a:pos x="40" y="43"/>
                  </a:cxn>
                  <a:cxn ang="0">
                    <a:pos x="43" y="40"/>
                  </a:cxn>
                  <a:cxn ang="0">
                    <a:pos x="46" y="32"/>
                  </a:cxn>
                  <a:cxn ang="0">
                    <a:pos x="46" y="22"/>
                  </a:cxn>
                  <a:cxn ang="0">
                    <a:pos x="44" y="16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2" y="5"/>
                  </a:cxn>
                  <a:cxn ang="0">
                    <a:pos x="35" y="0"/>
                  </a:cxn>
                  <a:cxn ang="0">
                    <a:pos x="46" y="3"/>
                  </a:cxn>
                  <a:cxn ang="0">
                    <a:pos x="53" y="13"/>
                  </a:cxn>
                  <a:cxn ang="0">
                    <a:pos x="56" y="26"/>
                  </a:cxn>
                  <a:cxn ang="0">
                    <a:pos x="56" y="32"/>
                  </a:cxn>
                  <a:cxn ang="0">
                    <a:pos x="54" y="37"/>
                  </a:cxn>
                  <a:cxn ang="0">
                    <a:pos x="50" y="43"/>
                  </a:cxn>
                  <a:cxn ang="0">
                    <a:pos x="46" y="47"/>
                  </a:cxn>
                  <a:cxn ang="0">
                    <a:pos x="40" y="50"/>
                  </a:cxn>
                  <a:cxn ang="0">
                    <a:pos x="35" y="52"/>
                  </a:cxn>
                  <a:cxn ang="0">
                    <a:pos x="23" y="49"/>
                  </a:cxn>
                  <a:cxn ang="0">
                    <a:pos x="17" y="46"/>
                  </a:cxn>
                  <a:cxn ang="0">
                    <a:pos x="17" y="62"/>
                  </a:cxn>
                  <a:cxn ang="0">
                    <a:pos x="20" y="67"/>
                  </a:cxn>
                  <a:cxn ang="0">
                    <a:pos x="22" y="69"/>
                  </a:cxn>
                  <a:cxn ang="0">
                    <a:pos x="25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8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2"/>
                  </a:cxn>
                  <a:cxn ang="0">
                    <a:pos x="17" y="2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35" y="0"/>
                  </a:cxn>
                </a:cxnLst>
                <a:rect l="0" t="0" r="r" b="b"/>
                <a:pathLst>
                  <a:path w="56" h="73">
                    <a:moveTo>
                      <a:pt x="32" y="5"/>
                    </a:moveTo>
                    <a:lnTo>
                      <a:pt x="27" y="6"/>
                    </a:lnTo>
                    <a:lnTo>
                      <a:pt x="22" y="9"/>
                    </a:lnTo>
                    <a:lnTo>
                      <a:pt x="17" y="13"/>
                    </a:lnTo>
                    <a:lnTo>
                      <a:pt x="17" y="42"/>
                    </a:lnTo>
                    <a:lnTo>
                      <a:pt x="22" y="44"/>
                    </a:lnTo>
                    <a:lnTo>
                      <a:pt x="26" y="46"/>
                    </a:lnTo>
                    <a:lnTo>
                      <a:pt x="36" y="46"/>
                    </a:lnTo>
                    <a:lnTo>
                      <a:pt x="40" y="43"/>
                    </a:lnTo>
                    <a:lnTo>
                      <a:pt x="43" y="40"/>
                    </a:lnTo>
                    <a:lnTo>
                      <a:pt x="46" y="32"/>
                    </a:lnTo>
                    <a:lnTo>
                      <a:pt x="46" y="22"/>
                    </a:lnTo>
                    <a:lnTo>
                      <a:pt x="44" y="16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2" y="5"/>
                    </a:lnTo>
                    <a:close/>
                    <a:moveTo>
                      <a:pt x="35" y="0"/>
                    </a:moveTo>
                    <a:lnTo>
                      <a:pt x="46" y="3"/>
                    </a:lnTo>
                    <a:lnTo>
                      <a:pt x="53" y="13"/>
                    </a:lnTo>
                    <a:lnTo>
                      <a:pt x="56" y="26"/>
                    </a:lnTo>
                    <a:lnTo>
                      <a:pt x="56" y="32"/>
                    </a:lnTo>
                    <a:lnTo>
                      <a:pt x="54" y="37"/>
                    </a:lnTo>
                    <a:lnTo>
                      <a:pt x="50" y="43"/>
                    </a:lnTo>
                    <a:lnTo>
                      <a:pt x="46" y="47"/>
                    </a:lnTo>
                    <a:lnTo>
                      <a:pt x="40" y="50"/>
                    </a:lnTo>
                    <a:lnTo>
                      <a:pt x="35" y="52"/>
                    </a:lnTo>
                    <a:lnTo>
                      <a:pt x="23" y="49"/>
                    </a:lnTo>
                    <a:lnTo>
                      <a:pt x="17" y="46"/>
                    </a:lnTo>
                    <a:lnTo>
                      <a:pt x="17" y="62"/>
                    </a:lnTo>
                    <a:lnTo>
                      <a:pt x="20" y="67"/>
                    </a:lnTo>
                    <a:lnTo>
                      <a:pt x="22" y="69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8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7" y="2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12" name="Freeform 1348"/>
              <p:cNvSpPr>
                <a:spLocks noEditPoints="1"/>
              </p:cNvSpPr>
              <p:nvPr/>
            </p:nvSpPr>
            <p:spPr bwMode="auto">
              <a:xfrm>
                <a:off x="997" y="1669"/>
                <a:ext cx="57" cy="7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21" y="44"/>
                  </a:cxn>
                  <a:cxn ang="0">
                    <a:pos x="25" y="46"/>
                  </a:cxn>
                  <a:cxn ang="0">
                    <a:pos x="35" y="46"/>
                  </a:cxn>
                  <a:cxn ang="0">
                    <a:pos x="40" y="43"/>
                  </a:cxn>
                  <a:cxn ang="0">
                    <a:pos x="42" y="40"/>
                  </a:cxn>
                  <a:cxn ang="0">
                    <a:pos x="45" y="32"/>
                  </a:cxn>
                  <a:cxn ang="0">
                    <a:pos x="45" y="22"/>
                  </a:cxn>
                  <a:cxn ang="0">
                    <a:pos x="44" y="16"/>
                  </a:cxn>
                  <a:cxn ang="0">
                    <a:pos x="42" y="12"/>
                  </a:cxn>
                  <a:cxn ang="0">
                    <a:pos x="40" y="7"/>
                  </a:cxn>
                  <a:cxn ang="0">
                    <a:pos x="31" y="5"/>
                  </a:cxn>
                  <a:cxn ang="0">
                    <a:pos x="34" y="0"/>
                  </a:cxn>
                  <a:cxn ang="0">
                    <a:pos x="45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0" y="43"/>
                  </a:cxn>
                  <a:cxn ang="0">
                    <a:pos x="45" y="47"/>
                  </a:cxn>
                  <a:cxn ang="0">
                    <a:pos x="40" y="50"/>
                  </a:cxn>
                  <a:cxn ang="0">
                    <a:pos x="34" y="52"/>
                  </a:cxn>
                  <a:cxn ang="0">
                    <a:pos x="23" y="49"/>
                  </a:cxn>
                  <a:cxn ang="0">
                    <a:pos x="18" y="46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1" y="70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8" y="2"/>
                  </a:cxn>
                  <a:cxn ang="0">
                    <a:pos x="18" y="7"/>
                  </a:cxn>
                  <a:cxn ang="0">
                    <a:pos x="23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3">
                    <a:moveTo>
                      <a:pt x="31" y="5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1" y="44"/>
                    </a:lnTo>
                    <a:lnTo>
                      <a:pt x="25" y="46"/>
                    </a:lnTo>
                    <a:lnTo>
                      <a:pt x="35" y="46"/>
                    </a:lnTo>
                    <a:lnTo>
                      <a:pt x="40" y="43"/>
                    </a:lnTo>
                    <a:lnTo>
                      <a:pt x="42" y="40"/>
                    </a:lnTo>
                    <a:lnTo>
                      <a:pt x="45" y="32"/>
                    </a:lnTo>
                    <a:lnTo>
                      <a:pt x="45" y="22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40" y="7"/>
                    </a:lnTo>
                    <a:lnTo>
                      <a:pt x="31" y="5"/>
                    </a:lnTo>
                    <a:close/>
                    <a:moveTo>
                      <a:pt x="34" y="0"/>
                    </a:moveTo>
                    <a:lnTo>
                      <a:pt x="45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0" y="43"/>
                    </a:lnTo>
                    <a:lnTo>
                      <a:pt x="45" y="47"/>
                    </a:lnTo>
                    <a:lnTo>
                      <a:pt x="40" y="50"/>
                    </a:lnTo>
                    <a:lnTo>
                      <a:pt x="34" y="52"/>
                    </a:lnTo>
                    <a:lnTo>
                      <a:pt x="23" y="49"/>
                    </a:lnTo>
                    <a:lnTo>
                      <a:pt x="18" y="46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13" name="Freeform 1349"/>
              <p:cNvSpPr>
                <a:spLocks/>
              </p:cNvSpPr>
              <p:nvPr/>
            </p:nvSpPr>
            <p:spPr bwMode="auto">
              <a:xfrm>
                <a:off x="1059" y="1647"/>
                <a:ext cx="26" cy="7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61"/>
                  </a:cxn>
                  <a:cxn ang="0">
                    <a:pos x="20" y="66"/>
                  </a:cxn>
                  <a:cxn ang="0">
                    <a:pos x="22" y="68"/>
                  </a:cxn>
                  <a:cxn ang="0">
                    <a:pos x="24" y="69"/>
                  </a:cxn>
                  <a:cxn ang="0">
                    <a:pos x="26" y="69"/>
                  </a:cxn>
                  <a:cxn ang="0">
                    <a:pos x="26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2" y="69"/>
                  </a:cxn>
                  <a:cxn ang="0">
                    <a:pos x="7" y="66"/>
                  </a:cxn>
                  <a:cxn ang="0">
                    <a:pos x="9" y="64"/>
                  </a:cxn>
                  <a:cxn ang="0">
                    <a:pos x="9" y="14"/>
                  </a:cxn>
                  <a:cxn ang="0">
                    <a:pos x="7" y="11"/>
                  </a:cxn>
                  <a:cxn ang="0">
                    <a:pos x="7" y="8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5" y="0"/>
                  </a:cxn>
                </a:cxnLst>
                <a:rect l="0" t="0" r="r" b="b"/>
                <a:pathLst>
                  <a:path w="26" h="72">
                    <a:moveTo>
                      <a:pt x="15" y="0"/>
                    </a:moveTo>
                    <a:lnTo>
                      <a:pt x="17" y="0"/>
                    </a:lnTo>
                    <a:lnTo>
                      <a:pt x="17" y="61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4" y="69"/>
                    </a:lnTo>
                    <a:lnTo>
                      <a:pt x="26" y="69"/>
                    </a:lnTo>
                    <a:lnTo>
                      <a:pt x="26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2" y="69"/>
                    </a:lnTo>
                    <a:lnTo>
                      <a:pt x="7" y="66"/>
                    </a:lnTo>
                    <a:lnTo>
                      <a:pt x="9" y="64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14" name="Freeform 1350"/>
              <p:cNvSpPr>
                <a:spLocks noEditPoints="1"/>
              </p:cNvSpPr>
              <p:nvPr/>
            </p:nvSpPr>
            <p:spPr bwMode="auto">
              <a:xfrm>
                <a:off x="1089" y="1654"/>
                <a:ext cx="27" cy="65"/>
              </a:xfrm>
              <a:custGeom>
                <a:avLst/>
                <a:gdLst/>
                <a:ahLst/>
                <a:cxnLst>
                  <a:cxn ang="0">
                    <a:pos x="14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59"/>
                  </a:cxn>
                  <a:cxn ang="0">
                    <a:pos x="21" y="61"/>
                  </a:cxn>
                  <a:cxn ang="0">
                    <a:pos x="24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6" y="61"/>
                  </a:cxn>
                  <a:cxn ang="0">
                    <a:pos x="7" y="59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6" y="22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4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5"/>
                  </a:cxn>
                  <a:cxn ang="0">
                    <a:pos x="17" y="11"/>
                  </a:cxn>
                  <a:cxn ang="0">
                    <a:pos x="10" y="11"/>
                  </a:cxn>
                  <a:cxn ang="0">
                    <a:pos x="7" y="5"/>
                  </a:cxn>
                  <a:cxn ang="0">
                    <a:pos x="9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4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59"/>
                    </a:lnTo>
                    <a:lnTo>
                      <a:pt x="21" y="61"/>
                    </a:lnTo>
                    <a:lnTo>
                      <a:pt x="24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6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4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5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15" name="Freeform 1351"/>
              <p:cNvSpPr>
                <a:spLocks/>
              </p:cNvSpPr>
              <p:nvPr/>
            </p:nvSpPr>
            <p:spPr bwMode="auto">
              <a:xfrm>
                <a:off x="1120" y="1669"/>
                <a:ext cx="47" cy="52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3" y="2"/>
                  </a:cxn>
                  <a:cxn ang="0">
                    <a:pos x="39" y="3"/>
                  </a:cxn>
                  <a:cxn ang="0">
                    <a:pos x="43" y="6"/>
                  </a:cxn>
                  <a:cxn ang="0">
                    <a:pos x="46" y="10"/>
                  </a:cxn>
                  <a:cxn ang="0">
                    <a:pos x="46" y="17"/>
                  </a:cxn>
                  <a:cxn ang="0">
                    <a:pos x="44" y="19"/>
                  </a:cxn>
                  <a:cxn ang="0">
                    <a:pos x="41" y="20"/>
                  </a:cxn>
                  <a:cxn ang="0">
                    <a:pos x="36" y="17"/>
                  </a:cxn>
                  <a:cxn ang="0">
                    <a:pos x="36" y="9"/>
                  </a:cxn>
                  <a:cxn ang="0">
                    <a:pos x="34" y="7"/>
                  </a:cxn>
                  <a:cxn ang="0">
                    <a:pos x="29" y="5"/>
                  </a:cxn>
                  <a:cxn ang="0">
                    <a:pos x="22" y="5"/>
                  </a:cxn>
                  <a:cxn ang="0">
                    <a:pos x="17" y="7"/>
                  </a:cxn>
                  <a:cxn ang="0">
                    <a:pos x="15" y="10"/>
                  </a:cxn>
                  <a:cxn ang="0">
                    <a:pos x="13" y="15"/>
                  </a:cxn>
                  <a:cxn ang="0">
                    <a:pos x="12" y="20"/>
                  </a:cxn>
                  <a:cxn ang="0">
                    <a:pos x="12" y="32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9" y="44"/>
                  </a:cxn>
                  <a:cxn ang="0">
                    <a:pos x="23" y="46"/>
                  </a:cxn>
                  <a:cxn ang="0">
                    <a:pos x="29" y="47"/>
                  </a:cxn>
                  <a:cxn ang="0">
                    <a:pos x="34" y="46"/>
                  </a:cxn>
                  <a:cxn ang="0">
                    <a:pos x="40" y="43"/>
                  </a:cxn>
                  <a:cxn ang="0">
                    <a:pos x="44" y="37"/>
                  </a:cxn>
                  <a:cxn ang="0">
                    <a:pos x="47" y="39"/>
                  </a:cxn>
                  <a:cxn ang="0">
                    <a:pos x="43" y="44"/>
                  </a:cxn>
                  <a:cxn ang="0">
                    <a:pos x="39" y="49"/>
                  </a:cxn>
                  <a:cxn ang="0">
                    <a:pos x="33" y="50"/>
                  </a:cxn>
                  <a:cxn ang="0">
                    <a:pos x="26" y="52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5" y="12"/>
                  </a:cxn>
                  <a:cxn ang="0">
                    <a:pos x="13" y="3"/>
                  </a:cxn>
                  <a:cxn ang="0">
                    <a:pos x="26" y="0"/>
                  </a:cxn>
                </a:cxnLst>
                <a:rect l="0" t="0" r="r" b="b"/>
                <a:pathLst>
                  <a:path w="47" h="52">
                    <a:moveTo>
                      <a:pt x="26" y="0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43" y="6"/>
                    </a:lnTo>
                    <a:lnTo>
                      <a:pt x="46" y="10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1" y="20"/>
                    </a:lnTo>
                    <a:lnTo>
                      <a:pt x="36" y="17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29" y="5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3" y="15"/>
                    </a:lnTo>
                    <a:lnTo>
                      <a:pt x="12" y="20"/>
                    </a:lnTo>
                    <a:lnTo>
                      <a:pt x="12" y="32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9" y="47"/>
                    </a:lnTo>
                    <a:lnTo>
                      <a:pt x="34" y="46"/>
                    </a:lnTo>
                    <a:lnTo>
                      <a:pt x="40" y="43"/>
                    </a:lnTo>
                    <a:lnTo>
                      <a:pt x="44" y="37"/>
                    </a:lnTo>
                    <a:lnTo>
                      <a:pt x="47" y="39"/>
                    </a:lnTo>
                    <a:lnTo>
                      <a:pt x="43" y="44"/>
                    </a:lnTo>
                    <a:lnTo>
                      <a:pt x="39" y="49"/>
                    </a:lnTo>
                    <a:lnTo>
                      <a:pt x="33" y="50"/>
                    </a:lnTo>
                    <a:lnTo>
                      <a:pt x="26" y="52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5" y="12"/>
                    </a:lnTo>
                    <a:lnTo>
                      <a:pt x="13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16" name="Freeform 1352"/>
              <p:cNvSpPr>
                <a:spLocks noEditPoints="1"/>
              </p:cNvSpPr>
              <p:nvPr/>
            </p:nvSpPr>
            <p:spPr bwMode="auto">
              <a:xfrm>
                <a:off x="1173" y="1669"/>
                <a:ext cx="55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1" y="27"/>
                  </a:cxn>
                  <a:cxn ang="0">
                    <a:pos x="13" y="32"/>
                  </a:cxn>
                  <a:cxn ang="0">
                    <a:pos x="10" y="37"/>
                  </a:cxn>
                  <a:cxn ang="0">
                    <a:pos x="13" y="43"/>
                  </a:cxn>
                  <a:cxn ang="0">
                    <a:pos x="15" y="46"/>
                  </a:cxn>
                  <a:cxn ang="0">
                    <a:pos x="24" y="46"/>
                  </a:cxn>
                  <a:cxn ang="0">
                    <a:pos x="28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5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1" y="46"/>
                  </a:cxn>
                  <a:cxn ang="0">
                    <a:pos x="54" y="44"/>
                  </a:cxn>
                  <a:cxn ang="0">
                    <a:pos x="55" y="47"/>
                  </a:cxn>
                  <a:cxn ang="0">
                    <a:pos x="50" y="50"/>
                  </a:cxn>
                  <a:cxn ang="0">
                    <a:pos x="45" y="52"/>
                  </a:cxn>
                  <a:cxn ang="0">
                    <a:pos x="41" y="50"/>
                  </a:cxn>
                  <a:cxn ang="0">
                    <a:pos x="38" y="49"/>
                  </a:cxn>
                  <a:cxn ang="0">
                    <a:pos x="35" y="46"/>
                  </a:cxn>
                  <a:cxn ang="0">
                    <a:pos x="34" y="43"/>
                  </a:cxn>
                  <a:cxn ang="0">
                    <a:pos x="28" y="47"/>
                  </a:cxn>
                  <a:cxn ang="0">
                    <a:pos x="21" y="50"/>
                  </a:cxn>
                  <a:cxn ang="0">
                    <a:pos x="15" y="52"/>
                  </a:cxn>
                  <a:cxn ang="0">
                    <a:pos x="7" y="49"/>
                  </a:cxn>
                  <a:cxn ang="0">
                    <a:pos x="3" y="46"/>
                  </a:cxn>
                  <a:cxn ang="0">
                    <a:pos x="1" y="43"/>
                  </a:cxn>
                  <a:cxn ang="0">
                    <a:pos x="0" y="39"/>
                  </a:cxn>
                  <a:cxn ang="0">
                    <a:pos x="1" y="35"/>
                  </a:cxn>
                  <a:cxn ang="0">
                    <a:pos x="3" y="32"/>
                  </a:cxn>
                  <a:cxn ang="0">
                    <a:pos x="11" y="26"/>
                  </a:cxn>
                  <a:cxn ang="0">
                    <a:pos x="17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7"/>
                  </a:cxn>
                  <a:cxn ang="0">
                    <a:pos x="13" y="13"/>
                  </a:cxn>
                  <a:cxn ang="0">
                    <a:pos x="11" y="15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55" h="52">
                    <a:moveTo>
                      <a:pt x="34" y="25"/>
                    </a:moveTo>
                    <a:lnTo>
                      <a:pt x="21" y="27"/>
                    </a:lnTo>
                    <a:lnTo>
                      <a:pt x="13" y="32"/>
                    </a:lnTo>
                    <a:lnTo>
                      <a:pt x="10" y="37"/>
                    </a:lnTo>
                    <a:lnTo>
                      <a:pt x="13" y="43"/>
                    </a:lnTo>
                    <a:lnTo>
                      <a:pt x="15" y="46"/>
                    </a:lnTo>
                    <a:lnTo>
                      <a:pt x="24" y="46"/>
                    </a:lnTo>
                    <a:lnTo>
                      <a:pt x="28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5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1" y="46"/>
                    </a:lnTo>
                    <a:lnTo>
                      <a:pt x="54" y="44"/>
                    </a:lnTo>
                    <a:lnTo>
                      <a:pt x="55" y="47"/>
                    </a:lnTo>
                    <a:lnTo>
                      <a:pt x="50" y="50"/>
                    </a:lnTo>
                    <a:lnTo>
                      <a:pt x="45" y="52"/>
                    </a:lnTo>
                    <a:lnTo>
                      <a:pt x="41" y="50"/>
                    </a:lnTo>
                    <a:lnTo>
                      <a:pt x="38" y="49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28" y="47"/>
                    </a:lnTo>
                    <a:lnTo>
                      <a:pt x="21" y="50"/>
                    </a:lnTo>
                    <a:lnTo>
                      <a:pt x="15" y="52"/>
                    </a:lnTo>
                    <a:lnTo>
                      <a:pt x="7" y="49"/>
                    </a:lnTo>
                    <a:lnTo>
                      <a:pt x="3" y="46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3" y="32"/>
                    </a:lnTo>
                    <a:lnTo>
                      <a:pt x="11" y="26"/>
                    </a:lnTo>
                    <a:lnTo>
                      <a:pt x="17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17" name="Freeform 1353"/>
              <p:cNvSpPr>
                <a:spLocks/>
              </p:cNvSpPr>
              <p:nvPr/>
            </p:nvSpPr>
            <p:spPr bwMode="auto">
              <a:xfrm>
                <a:off x="1230" y="1652"/>
                <a:ext cx="36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2" y="19"/>
                  </a:cxn>
                  <a:cxn ang="0">
                    <a:pos x="32" y="22"/>
                  </a:cxn>
                  <a:cxn ang="0">
                    <a:pos x="18" y="22"/>
                  </a:cxn>
                  <a:cxn ang="0">
                    <a:pos x="18" y="57"/>
                  </a:cxn>
                  <a:cxn ang="0">
                    <a:pos x="19" y="60"/>
                  </a:cxn>
                  <a:cxn ang="0">
                    <a:pos x="22" y="63"/>
                  </a:cxn>
                  <a:cxn ang="0">
                    <a:pos x="25" y="64"/>
                  </a:cxn>
                  <a:cxn ang="0">
                    <a:pos x="28" y="63"/>
                  </a:cxn>
                  <a:cxn ang="0">
                    <a:pos x="32" y="61"/>
                  </a:cxn>
                  <a:cxn ang="0">
                    <a:pos x="35" y="59"/>
                  </a:cxn>
                  <a:cxn ang="0">
                    <a:pos x="36" y="61"/>
                  </a:cxn>
                  <a:cxn ang="0">
                    <a:pos x="34" y="64"/>
                  </a:cxn>
                  <a:cxn ang="0">
                    <a:pos x="28" y="67"/>
                  </a:cxn>
                  <a:cxn ang="0">
                    <a:pos x="22" y="69"/>
                  </a:cxn>
                  <a:cxn ang="0">
                    <a:pos x="14" y="66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8" y="56"/>
                  </a:cxn>
                  <a:cxn ang="0">
                    <a:pos x="8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5" y="17"/>
                  </a:cxn>
                  <a:cxn ang="0">
                    <a:pos x="10" y="15"/>
                  </a:cxn>
                  <a:cxn ang="0">
                    <a:pos x="12" y="12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6" h="69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18" y="22"/>
                    </a:lnTo>
                    <a:lnTo>
                      <a:pt x="18" y="57"/>
                    </a:lnTo>
                    <a:lnTo>
                      <a:pt x="19" y="60"/>
                    </a:lnTo>
                    <a:lnTo>
                      <a:pt x="22" y="63"/>
                    </a:lnTo>
                    <a:lnTo>
                      <a:pt x="25" y="64"/>
                    </a:lnTo>
                    <a:lnTo>
                      <a:pt x="28" y="63"/>
                    </a:lnTo>
                    <a:lnTo>
                      <a:pt x="32" y="61"/>
                    </a:lnTo>
                    <a:lnTo>
                      <a:pt x="35" y="59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28" y="67"/>
                    </a:lnTo>
                    <a:lnTo>
                      <a:pt x="22" y="69"/>
                    </a:lnTo>
                    <a:lnTo>
                      <a:pt x="14" y="66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5" y="17"/>
                    </a:lnTo>
                    <a:lnTo>
                      <a:pt x="10" y="15"/>
                    </a:lnTo>
                    <a:lnTo>
                      <a:pt x="12" y="12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18" name="Freeform 1354"/>
              <p:cNvSpPr>
                <a:spLocks noEditPoints="1"/>
              </p:cNvSpPr>
              <p:nvPr/>
            </p:nvSpPr>
            <p:spPr bwMode="auto">
              <a:xfrm>
                <a:off x="1268" y="1654"/>
                <a:ext cx="27" cy="65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8" y="17"/>
                  </a:cxn>
                  <a:cxn ang="0">
                    <a:pos x="18" y="54"/>
                  </a:cxn>
                  <a:cxn ang="0">
                    <a:pos x="20" y="57"/>
                  </a:cxn>
                  <a:cxn ang="0">
                    <a:pos x="20" y="59"/>
                  </a:cxn>
                  <a:cxn ang="0">
                    <a:pos x="25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6" y="61"/>
                  </a:cxn>
                  <a:cxn ang="0">
                    <a:pos x="7" y="59"/>
                  </a:cxn>
                  <a:cxn ang="0">
                    <a:pos x="10" y="54"/>
                  </a:cxn>
                  <a:cxn ang="0">
                    <a:pos x="10" y="30"/>
                  </a:cxn>
                  <a:cxn ang="0">
                    <a:pos x="8" y="27"/>
                  </a:cxn>
                  <a:cxn ang="0">
                    <a:pos x="8" y="24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8" y="18"/>
                  </a:cxn>
                  <a:cxn ang="0">
                    <a:pos x="16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8"/>
                  </a:cxn>
                  <a:cxn ang="0">
                    <a:pos x="17" y="11"/>
                  </a:cxn>
                  <a:cxn ang="0">
                    <a:pos x="11" y="11"/>
                  </a:cxn>
                  <a:cxn ang="0">
                    <a:pos x="8" y="8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6" y="17"/>
                    </a:moveTo>
                    <a:lnTo>
                      <a:pt x="18" y="17"/>
                    </a:lnTo>
                    <a:lnTo>
                      <a:pt x="18" y="54"/>
                    </a:lnTo>
                    <a:lnTo>
                      <a:pt x="20" y="57"/>
                    </a:lnTo>
                    <a:lnTo>
                      <a:pt x="20" y="59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6" y="61"/>
                    </a:lnTo>
                    <a:lnTo>
                      <a:pt x="7" y="59"/>
                    </a:lnTo>
                    <a:lnTo>
                      <a:pt x="10" y="54"/>
                    </a:lnTo>
                    <a:lnTo>
                      <a:pt x="10" y="30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8" y="18"/>
                    </a:lnTo>
                    <a:lnTo>
                      <a:pt x="16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8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19" name="Freeform 1355"/>
              <p:cNvSpPr>
                <a:spLocks noEditPoints="1"/>
              </p:cNvSpPr>
              <p:nvPr/>
            </p:nvSpPr>
            <p:spPr bwMode="auto">
              <a:xfrm>
                <a:off x="1301" y="1669"/>
                <a:ext cx="49" cy="5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5" y="7"/>
                  </a:cxn>
                  <a:cxn ang="0">
                    <a:pos x="12" y="12"/>
                  </a:cxn>
                  <a:cxn ang="0">
                    <a:pos x="9" y="20"/>
                  </a:cxn>
                  <a:cxn ang="0">
                    <a:pos x="9" y="32"/>
                  </a:cxn>
                  <a:cxn ang="0">
                    <a:pos x="12" y="40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29" y="46"/>
                  </a:cxn>
                  <a:cxn ang="0">
                    <a:pos x="32" y="44"/>
                  </a:cxn>
                  <a:cxn ang="0">
                    <a:pos x="35" y="42"/>
                  </a:cxn>
                  <a:cxn ang="0">
                    <a:pos x="36" y="37"/>
                  </a:cxn>
                  <a:cxn ang="0">
                    <a:pos x="38" y="32"/>
                  </a:cxn>
                  <a:cxn ang="0">
                    <a:pos x="38" y="17"/>
                  </a:cxn>
                  <a:cxn ang="0">
                    <a:pos x="36" y="13"/>
                  </a:cxn>
                  <a:cxn ang="0">
                    <a:pos x="34" y="9"/>
                  </a:cxn>
                  <a:cxn ang="0">
                    <a:pos x="31" y="7"/>
                  </a:cxn>
                  <a:cxn ang="0">
                    <a:pos x="28" y="5"/>
                  </a:cxn>
                  <a:cxn ang="0">
                    <a:pos x="19" y="5"/>
                  </a:cxn>
                  <a:cxn ang="0">
                    <a:pos x="24" y="0"/>
                  </a:cxn>
                  <a:cxn ang="0">
                    <a:pos x="38" y="3"/>
                  </a:cxn>
                  <a:cxn ang="0">
                    <a:pos x="42" y="7"/>
                  </a:cxn>
                  <a:cxn ang="0">
                    <a:pos x="46" y="13"/>
                  </a:cxn>
                  <a:cxn ang="0">
                    <a:pos x="48" y="19"/>
                  </a:cxn>
                  <a:cxn ang="0">
                    <a:pos x="49" y="26"/>
                  </a:cxn>
                  <a:cxn ang="0">
                    <a:pos x="45" y="39"/>
                  </a:cxn>
                  <a:cxn ang="0">
                    <a:pos x="36" y="49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2" y="39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9" h="52">
                    <a:moveTo>
                      <a:pt x="19" y="5"/>
                    </a:moveTo>
                    <a:lnTo>
                      <a:pt x="15" y="7"/>
                    </a:lnTo>
                    <a:lnTo>
                      <a:pt x="12" y="12"/>
                    </a:lnTo>
                    <a:lnTo>
                      <a:pt x="9" y="20"/>
                    </a:lnTo>
                    <a:lnTo>
                      <a:pt x="9" y="32"/>
                    </a:lnTo>
                    <a:lnTo>
                      <a:pt x="12" y="40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5" y="42"/>
                    </a:lnTo>
                    <a:lnTo>
                      <a:pt x="36" y="37"/>
                    </a:lnTo>
                    <a:lnTo>
                      <a:pt x="38" y="32"/>
                    </a:lnTo>
                    <a:lnTo>
                      <a:pt x="38" y="17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5"/>
                    </a:lnTo>
                    <a:lnTo>
                      <a:pt x="19" y="5"/>
                    </a:lnTo>
                    <a:close/>
                    <a:moveTo>
                      <a:pt x="24" y="0"/>
                    </a:moveTo>
                    <a:lnTo>
                      <a:pt x="38" y="3"/>
                    </a:lnTo>
                    <a:lnTo>
                      <a:pt x="42" y="7"/>
                    </a:lnTo>
                    <a:lnTo>
                      <a:pt x="46" y="13"/>
                    </a:lnTo>
                    <a:lnTo>
                      <a:pt x="48" y="19"/>
                    </a:lnTo>
                    <a:lnTo>
                      <a:pt x="49" y="26"/>
                    </a:lnTo>
                    <a:lnTo>
                      <a:pt x="45" y="39"/>
                    </a:lnTo>
                    <a:lnTo>
                      <a:pt x="36" y="49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20" name="Freeform 1356"/>
              <p:cNvSpPr>
                <a:spLocks/>
              </p:cNvSpPr>
              <p:nvPr/>
            </p:nvSpPr>
            <p:spPr bwMode="auto">
              <a:xfrm>
                <a:off x="1354" y="1669"/>
                <a:ext cx="63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4" y="0"/>
                  </a:cxn>
                  <a:cxn ang="0">
                    <a:pos x="49" y="2"/>
                  </a:cxn>
                  <a:cxn ang="0">
                    <a:pos x="52" y="5"/>
                  </a:cxn>
                  <a:cxn ang="0">
                    <a:pos x="54" y="9"/>
                  </a:cxn>
                  <a:cxn ang="0">
                    <a:pos x="54" y="39"/>
                  </a:cxn>
                  <a:cxn ang="0">
                    <a:pos x="56" y="42"/>
                  </a:cxn>
                  <a:cxn ang="0">
                    <a:pos x="56" y="44"/>
                  </a:cxn>
                  <a:cxn ang="0">
                    <a:pos x="61" y="47"/>
                  </a:cxn>
                  <a:cxn ang="0">
                    <a:pos x="63" y="47"/>
                  </a:cxn>
                  <a:cxn ang="0">
                    <a:pos x="63" y="50"/>
                  </a:cxn>
                  <a:cxn ang="0">
                    <a:pos x="36" y="50"/>
                  </a:cxn>
                  <a:cxn ang="0">
                    <a:pos x="36" y="47"/>
                  </a:cxn>
                  <a:cxn ang="0">
                    <a:pos x="39" y="47"/>
                  </a:cxn>
                  <a:cxn ang="0">
                    <a:pos x="42" y="46"/>
                  </a:cxn>
                  <a:cxn ang="0">
                    <a:pos x="43" y="44"/>
                  </a:cxn>
                  <a:cxn ang="0">
                    <a:pos x="46" y="39"/>
                  </a:cxn>
                  <a:cxn ang="0">
                    <a:pos x="46" y="15"/>
                  </a:cxn>
                  <a:cxn ang="0">
                    <a:pos x="44" y="10"/>
                  </a:cxn>
                  <a:cxn ang="0">
                    <a:pos x="43" y="7"/>
                  </a:cxn>
                  <a:cxn ang="0">
                    <a:pos x="40" y="6"/>
                  </a:cxn>
                  <a:cxn ang="0">
                    <a:pos x="36" y="5"/>
                  </a:cxn>
                  <a:cxn ang="0">
                    <a:pos x="30" y="6"/>
                  </a:cxn>
                  <a:cxn ang="0">
                    <a:pos x="25" y="9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0" y="44"/>
                  </a:cxn>
                  <a:cxn ang="0">
                    <a:pos x="22" y="46"/>
                  </a:cxn>
                  <a:cxn ang="0">
                    <a:pos x="25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6"/>
                  </a:cxn>
                  <a:cxn ang="0">
                    <a:pos x="8" y="44"/>
                  </a:cxn>
                  <a:cxn ang="0">
                    <a:pos x="9" y="42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3"/>
                  </a:cxn>
                  <a:cxn ang="0">
                    <a:pos x="16" y="2"/>
                  </a:cxn>
                  <a:cxn ang="0">
                    <a:pos x="19" y="2"/>
                  </a:cxn>
                  <a:cxn ang="0">
                    <a:pos x="19" y="9"/>
                  </a:cxn>
                  <a:cxn ang="0">
                    <a:pos x="26" y="5"/>
                  </a:cxn>
                  <a:cxn ang="0">
                    <a:pos x="33" y="2"/>
                  </a:cxn>
                  <a:cxn ang="0">
                    <a:pos x="40" y="0"/>
                  </a:cxn>
                </a:cxnLst>
                <a:rect l="0" t="0" r="r" b="b"/>
                <a:pathLst>
                  <a:path w="63" h="50">
                    <a:moveTo>
                      <a:pt x="40" y="0"/>
                    </a:moveTo>
                    <a:lnTo>
                      <a:pt x="44" y="0"/>
                    </a:lnTo>
                    <a:lnTo>
                      <a:pt x="49" y="2"/>
                    </a:lnTo>
                    <a:lnTo>
                      <a:pt x="52" y="5"/>
                    </a:lnTo>
                    <a:lnTo>
                      <a:pt x="54" y="9"/>
                    </a:lnTo>
                    <a:lnTo>
                      <a:pt x="54" y="39"/>
                    </a:lnTo>
                    <a:lnTo>
                      <a:pt x="56" y="42"/>
                    </a:lnTo>
                    <a:lnTo>
                      <a:pt x="56" y="44"/>
                    </a:lnTo>
                    <a:lnTo>
                      <a:pt x="61" y="47"/>
                    </a:lnTo>
                    <a:lnTo>
                      <a:pt x="63" y="47"/>
                    </a:lnTo>
                    <a:lnTo>
                      <a:pt x="63" y="50"/>
                    </a:lnTo>
                    <a:lnTo>
                      <a:pt x="36" y="50"/>
                    </a:lnTo>
                    <a:lnTo>
                      <a:pt x="36" y="47"/>
                    </a:lnTo>
                    <a:lnTo>
                      <a:pt x="39" y="47"/>
                    </a:lnTo>
                    <a:lnTo>
                      <a:pt x="42" y="46"/>
                    </a:lnTo>
                    <a:lnTo>
                      <a:pt x="43" y="44"/>
                    </a:lnTo>
                    <a:lnTo>
                      <a:pt x="46" y="39"/>
                    </a:lnTo>
                    <a:lnTo>
                      <a:pt x="46" y="15"/>
                    </a:lnTo>
                    <a:lnTo>
                      <a:pt x="44" y="10"/>
                    </a:lnTo>
                    <a:lnTo>
                      <a:pt x="43" y="7"/>
                    </a:lnTo>
                    <a:lnTo>
                      <a:pt x="40" y="6"/>
                    </a:lnTo>
                    <a:lnTo>
                      <a:pt x="36" y="5"/>
                    </a:lnTo>
                    <a:lnTo>
                      <a:pt x="30" y="6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8" y="44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9"/>
                    </a:lnTo>
                    <a:lnTo>
                      <a:pt x="26" y="5"/>
                    </a:lnTo>
                    <a:lnTo>
                      <a:pt x="33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21" name="Freeform 1357"/>
              <p:cNvSpPr>
                <a:spLocks/>
              </p:cNvSpPr>
              <p:nvPr/>
            </p:nvSpPr>
            <p:spPr bwMode="auto">
              <a:xfrm>
                <a:off x="1425" y="1647"/>
                <a:ext cx="46" cy="86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6" y="0"/>
                  </a:cxn>
                  <a:cxn ang="0">
                    <a:pos x="9" y="86"/>
                  </a:cxn>
                  <a:cxn ang="0">
                    <a:pos x="0" y="86"/>
                  </a:cxn>
                  <a:cxn ang="0">
                    <a:pos x="37" y="0"/>
                  </a:cxn>
                </a:cxnLst>
                <a:rect l="0" t="0" r="r" b="b"/>
                <a:pathLst>
                  <a:path w="46" h="86">
                    <a:moveTo>
                      <a:pt x="37" y="0"/>
                    </a:moveTo>
                    <a:lnTo>
                      <a:pt x="46" y="0"/>
                    </a:lnTo>
                    <a:lnTo>
                      <a:pt x="9" y="86"/>
                    </a:lnTo>
                    <a:lnTo>
                      <a:pt x="0" y="86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22" name="Freeform 1358"/>
              <p:cNvSpPr>
                <a:spLocks noEditPoints="1"/>
              </p:cNvSpPr>
              <p:nvPr/>
            </p:nvSpPr>
            <p:spPr bwMode="auto">
              <a:xfrm>
                <a:off x="1481" y="1669"/>
                <a:ext cx="57" cy="7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2" y="9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21" y="44"/>
                  </a:cxn>
                  <a:cxn ang="0">
                    <a:pos x="27" y="46"/>
                  </a:cxn>
                  <a:cxn ang="0">
                    <a:pos x="35" y="46"/>
                  </a:cxn>
                  <a:cxn ang="0">
                    <a:pos x="39" y="43"/>
                  </a:cxn>
                  <a:cxn ang="0">
                    <a:pos x="42" y="40"/>
                  </a:cxn>
                  <a:cxn ang="0">
                    <a:pos x="45" y="32"/>
                  </a:cxn>
                  <a:cxn ang="0">
                    <a:pos x="45" y="22"/>
                  </a:cxn>
                  <a:cxn ang="0">
                    <a:pos x="44" y="16"/>
                  </a:cxn>
                  <a:cxn ang="0">
                    <a:pos x="42" y="12"/>
                  </a:cxn>
                  <a:cxn ang="0">
                    <a:pos x="39" y="7"/>
                  </a:cxn>
                  <a:cxn ang="0">
                    <a:pos x="31" y="5"/>
                  </a:cxn>
                  <a:cxn ang="0">
                    <a:pos x="34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49" y="43"/>
                  </a:cxn>
                  <a:cxn ang="0">
                    <a:pos x="45" y="47"/>
                  </a:cxn>
                  <a:cxn ang="0">
                    <a:pos x="39" y="50"/>
                  </a:cxn>
                  <a:cxn ang="0">
                    <a:pos x="34" y="52"/>
                  </a:cxn>
                  <a:cxn ang="0">
                    <a:pos x="22" y="49"/>
                  </a:cxn>
                  <a:cxn ang="0">
                    <a:pos x="18" y="46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4" y="69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8" y="2"/>
                  </a:cxn>
                  <a:cxn ang="0">
                    <a:pos x="18" y="7"/>
                  </a:cxn>
                  <a:cxn ang="0">
                    <a:pos x="22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3">
                    <a:moveTo>
                      <a:pt x="31" y="5"/>
                    </a:moveTo>
                    <a:lnTo>
                      <a:pt x="27" y="6"/>
                    </a:lnTo>
                    <a:lnTo>
                      <a:pt x="22" y="9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1" y="44"/>
                    </a:lnTo>
                    <a:lnTo>
                      <a:pt x="27" y="46"/>
                    </a:lnTo>
                    <a:lnTo>
                      <a:pt x="35" y="46"/>
                    </a:lnTo>
                    <a:lnTo>
                      <a:pt x="39" y="43"/>
                    </a:lnTo>
                    <a:lnTo>
                      <a:pt x="42" y="40"/>
                    </a:lnTo>
                    <a:lnTo>
                      <a:pt x="45" y="32"/>
                    </a:lnTo>
                    <a:lnTo>
                      <a:pt x="45" y="22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39" y="7"/>
                    </a:lnTo>
                    <a:lnTo>
                      <a:pt x="31" y="5"/>
                    </a:lnTo>
                    <a:close/>
                    <a:moveTo>
                      <a:pt x="34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49" y="43"/>
                    </a:lnTo>
                    <a:lnTo>
                      <a:pt x="45" y="47"/>
                    </a:lnTo>
                    <a:lnTo>
                      <a:pt x="39" y="50"/>
                    </a:lnTo>
                    <a:lnTo>
                      <a:pt x="34" y="52"/>
                    </a:lnTo>
                    <a:lnTo>
                      <a:pt x="22" y="49"/>
                    </a:lnTo>
                    <a:lnTo>
                      <a:pt x="18" y="46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4" y="69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2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23" name="Freeform 1359"/>
              <p:cNvSpPr>
                <a:spLocks noEditPoints="1"/>
              </p:cNvSpPr>
              <p:nvPr/>
            </p:nvSpPr>
            <p:spPr bwMode="auto">
              <a:xfrm>
                <a:off x="1545" y="1647"/>
                <a:ext cx="55" cy="74"/>
              </a:xfrm>
              <a:custGeom>
                <a:avLst/>
                <a:gdLst/>
                <a:ahLst/>
                <a:cxnLst>
                  <a:cxn ang="0">
                    <a:pos x="25" y="27"/>
                  </a:cxn>
                  <a:cxn ang="0">
                    <a:pos x="17" y="29"/>
                  </a:cxn>
                  <a:cxn ang="0">
                    <a:pos x="15" y="31"/>
                  </a:cxn>
                  <a:cxn ang="0">
                    <a:pos x="12" y="35"/>
                  </a:cxn>
                  <a:cxn ang="0">
                    <a:pos x="11" y="41"/>
                  </a:cxn>
                  <a:cxn ang="0">
                    <a:pos x="10" y="48"/>
                  </a:cxn>
                  <a:cxn ang="0">
                    <a:pos x="11" y="55"/>
                  </a:cxn>
                  <a:cxn ang="0">
                    <a:pos x="12" y="61"/>
                  </a:cxn>
                  <a:cxn ang="0">
                    <a:pos x="15" y="65"/>
                  </a:cxn>
                  <a:cxn ang="0">
                    <a:pos x="19" y="68"/>
                  </a:cxn>
                  <a:cxn ang="0">
                    <a:pos x="29" y="68"/>
                  </a:cxn>
                  <a:cxn ang="0">
                    <a:pos x="34" y="65"/>
                  </a:cxn>
                  <a:cxn ang="0">
                    <a:pos x="38" y="61"/>
                  </a:cxn>
                  <a:cxn ang="0">
                    <a:pos x="38" y="32"/>
                  </a:cxn>
                  <a:cxn ang="0">
                    <a:pos x="34" y="29"/>
                  </a:cxn>
                  <a:cxn ang="0">
                    <a:pos x="25" y="27"/>
                  </a:cxn>
                  <a:cxn ang="0">
                    <a:pos x="44" y="0"/>
                  </a:cxn>
                  <a:cxn ang="0">
                    <a:pos x="48" y="0"/>
                  </a:cxn>
                  <a:cxn ang="0">
                    <a:pos x="48" y="65"/>
                  </a:cxn>
                  <a:cxn ang="0">
                    <a:pos x="49" y="66"/>
                  </a:cxn>
                  <a:cxn ang="0">
                    <a:pos x="55" y="69"/>
                  </a:cxn>
                  <a:cxn ang="0">
                    <a:pos x="55" y="72"/>
                  </a:cxn>
                  <a:cxn ang="0">
                    <a:pos x="38" y="72"/>
                  </a:cxn>
                  <a:cxn ang="0">
                    <a:pos x="38" y="65"/>
                  </a:cxn>
                  <a:cxn ang="0">
                    <a:pos x="34" y="69"/>
                  </a:cxn>
                  <a:cxn ang="0">
                    <a:pos x="28" y="72"/>
                  </a:cxn>
                  <a:cxn ang="0">
                    <a:pos x="21" y="74"/>
                  </a:cxn>
                  <a:cxn ang="0">
                    <a:pos x="10" y="69"/>
                  </a:cxn>
                  <a:cxn ang="0">
                    <a:pos x="2" y="61"/>
                  </a:cxn>
                  <a:cxn ang="0">
                    <a:pos x="0" y="48"/>
                  </a:cxn>
                  <a:cxn ang="0">
                    <a:pos x="1" y="38"/>
                  </a:cxn>
                  <a:cxn ang="0">
                    <a:pos x="5" y="29"/>
                  </a:cxn>
                  <a:cxn ang="0">
                    <a:pos x="12" y="24"/>
                  </a:cxn>
                  <a:cxn ang="0">
                    <a:pos x="22" y="22"/>
                  </a:cxn>
                  <a:cxn ang="0">
                    <a:pos x="28" y="22"/>
                  </a:cxn>
                  <a:cxn ang="0">
                    <a:pos x="32" y="25"/>
                  </a:cxn>
                  <a:cxn ang="0">
                    <a:pos x="38" y="28"/>
                  </a:cxn>
                  <a:cxn ang="0">
                    <a:pos x="38" y="11"/>
                  </a:cxn>
                  <a:cxn ang="0">
                    <a:pos x="37" y="8"/>
                  </a:cxn>
                  <a:cxn ang="0">
                    <a:pos x="35" y="7"/>
                  </a:cxn>
                  <a:cxn ang="0">
                    <a:pos x="29" y="7"/>
                  </a:cxn>
                  <a:cxn ang="0">
                    <a:pos x="29" y="4"/>
                  </a:cxn>
                  <a:cxn ang="0">
                    <a:pos x="35" y="2"/>
                  </a:cxn>
                  <a:cxn ang="0">
                    <a:pos x="44" y="0"/>
                  </a:cxn>
                </a:cxnLst>
                <a:rect l="0" t="0" r="r" b="b"/>
                <a:pathLst>
                  <a:path w="55" h="74">
                    <a:moveTo>
                      <a:pt x="25" y="27"/>
                    </a:moveTo>
                    <a:lnTo>
                      <a:pt x="17" y="29"/>
                    </a:lnTo>
                    <a:lnTo>
                      <a:pt x="15" y="31"/>
                    </a:lnTo>
                    <a:lnTo>
                      <a:pt x="12" y="35"/>
                    </a:lnTo>
                    <a:lnTo>
                      <a:pt x="11" y="41"/>
                    </a:lnTo>
                    <a:lnTo>
                      <a:pt x="10" y="48"/>
                    </a:lnTo>
                    <a:lnTo>
                      <a:pt x="11" y="55"/>
                    </a:lnTo>
                    <a:lnTo>
                      <a:pt x="12" y="61"/>
                    </a:lnTo>
                    <a:lnTo>
                      <a:pt x="15" y="65"/>
                    </a:lnTo>
                    <a:lnTo>
                      <a:pt x="19" y="68"/>
                    </a:lnTo>
                    <a:lnTo>
                      <a:pt x="29" y="68"/>
                    </a:lnTo>
                    <a:lnTo>
                      <a:pt x="34" y="65"/>
                    </a:lnTo>
                    <a:lnTo>
                      <a:pt x="38" y="61"/>
                    </a:lnTo>
                    <a:lnTo>
                      <a:pt x="38" y="32"/>
                    </a:lnTo>
                    <a:lnTo>
                      <a:pt x="34" y="29"/>
                    </a:lnTo>
                    <a:lnTo>
                      <a:pt x="25" y="27"/>
                    </a:lnTo>
                    <a:close/>
                    <a:moveTo>
                      <a:pt x="44" y="0"/>
                    </a:moveTo>
                    <a:lnTo>
                      <a:pt x="48" y="0"/>
                    </a:lnTo>
                    <a:lnTo>
                      <a:pt x="48" y="65"/>
                    </a:lnTo>
                    <a:lnTo>
                      <a:pt x="49" y="66"/>
                    </a:lnTo>
                    <a:lnTo>
                      <a:pt x="55" y="69"/>
                    </a:lnTo>
                    <a:lnTo>
                      <a:pt x="55" y="72"/>
                    </a:lnTo>
                    <a:lnTo>
                      <a:pt x="38" y="72"/>
                    </a:lnTo>
                    <a:lnTo>
                      <a:pt x="38" y="65"/>
                    </a:lnTo>
                    <a:lnTo>
                      <a:pt x="34" y="69"/>
                    </a:lnTo>
                    <a:lnTo>
                      <a:pt x="28" y="72"/>
                    </a:lnTo>
                    <a:lnTo>
                      <a:pt x="21" y="74"/>
                    </a:lnTo>
                    <a:lnTo>
                      <a:pt x="10" y="69"/>
                    </a:lnTo>
                    <a:lnTo>
                      <a:pt x="2" y="61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5" y="29"/>
                    </a:lnTo>
                    <a:lnTo>
                      <a:pt x="12" y="24"/>
                    </a:lnTo>
                    <a:lnTo>
                      <a:pt x="22" y="22"/>
                    </a:lnTo>
                    <a:lnTo>
                      <a:pt x="28" y="22"/>
                    </a:lnTo>
                    <a:lnTo>
                      <a:pt x="32" y="25"/>
                    </a:lnTo>
                    <a:lnTo>
                      <a:pt x="38" y="28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5" y="7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35" y="2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24" name="Freeform 1360"/>
              <p:cNvSpPr>
                <a:spLocks/>
              </p:cNvSpPr>
              <p:nvPr/>
            </p:nvSpPr>
            <p:spPr bwMode="auto">
              <a:xfrm>
                <a:off x="1606" y="1645"/>
                <a:ext cx="39" cy="7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4" y="0"/>
                  </a:cxn>
                  <a:cxn ang="0">
                    <a:pos x="37" y="2"/>
                  </a:cxn>
                  <a:cxn ang="0">
                    <a:pos x="38" y="3"/>
                  </a:cxn>
                  <a:cxn ang="0">
                    <a:pos x="39" y="6"/>
                  </a:cxn>
                  <a:cxn ang="0">
                    <a:pos x="38" y="9"/>
                  </a:cxn>
                  <a:cxn ang="0">
                    <a:pos x="37" y="10"/>
                  </a:cxn>
                  <a:cxn ang="0">
                    <a:pos x="34" y="10"/>
                  </a:cxn>
                  <a:cxn ang="0">
                    <a:pos x="32" y="9"/>
                  </a:cxn>
                  <a:cxn ang="0">
                    <a:pos x="29" y="7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19" y="7"/>
                  </a:cxn>
                  <a:cxn ang="0">
                    <a:pos x="18" y="10"/>
                  </a:cxn>
                  <a:cxn ang="0">
                    <a:pos x="18" y="26"/>
                  </a:cxn>
                  <a:cxn ang="0">
                    <a:pos x="28" y="26"/>
                  </a:cxn>
                  <a:cxn ang="0">
                    <a:pos x="28" y="29"/>
                  </a:cxn>
                  <a:cxn ang="0">
                    <a:pos x="18" y="29"/>
                  </a:cxn>
                  <a:cxn ang="0">
                    <a:pos x="18" y="66"/>
                  </a:cxn>
                  <a:cxn ang="0">
                    <a:pos x="19" y="68"/>
                  </a:cxn>
                  <a:cxn ang="0">
                    <a:pos x="21" y="70"/>
                  </a:cxn>
                  <a:cxn ang="0">
                    <a:pos x="24" y="71"/>
                  </a:cxn>
                  <a:cxn ang="0">
                    <a:pos x="27" y="71"/>
                  </a:cxn>
                  <a:cxn ang="0">
                    <a:pos x="27" y="74"/>
                  </a:cxn>
                  <a:cxn ang="0">
                    <a:pos x="0" y="74"/>
                  </a:cxn>
                  <a:cxn ang="0">
                    <a:pos x="0" y="71"/>
                  </a:cxn>
                  <a:cxn ang="0">
                    <a:pos x="2" y="71"/>
                  </a:cxn>
                  <a:cxn ang="0">
                    <a:pos x="4" y="70"/>
                  </a:cxn>
                  <a:cxn ang="0">
                    <a:pos x="7" y="68"/>
                  </a:cxn>
                  <a:cxn ang="0">
                    <a:pos x="8" y="66"/>
                  </a:cxn>
                  <a:cxn ang="0">
                    <a:pos x="8" y="29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8" y="26"/>
                  </a:cxn>
                  <a:cxn ang="0">
                    <a:pos x="8" y="14"/>
                  </a:cxn>
                  <a:cxn ang="0">
                    <a:pos x="14" y="6"/>
                  </a:cxn>
                  <a:cxn ang="0">
                    <a:pos x="25" y="0"/>
                  </a:cxn>
                </a:cxnLst>
                <a:rect l="0" t="0" r="r" b="b"/>
                <a:pathLst>
                  <a:path w="39" h="74">
                    <a:moveTo>
                      <a:pt x="25" y="0"/>
                    </a:moveTo>
                    <a:lnTo>
                      <a:pt x="34" y="0"/>
                    </a:lnTo>
                    <a:lnTo>
                      <a:pt x="37" y="2"/>
                    </a:lnTo>
                    <a:lnTo>
                      <a:pt x="38" y="3"/>
                    </a:lnTo>
                    <a:lnTo>
                      <a:pt x="39" y="6"/>
                    </a:lnTo>
                    <a:lnTo>
                      <a:pt x="38" y="9"/>
                    </a:lnTo>
                    <a:lnTo>
                      <a:pt x="37" y="10"/>
                    </a:lnTo>
                    <a:lnTo>
                      <a:pt x="34" y="10"/>
                    </a:lnTo>
                    <a:lnTo>
                      <a:pt x="32" y="9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8" y="26"/>
                    </a:lnTo>
                    <a:lnTo>
                      <a:pt x="28" y="26"/>
                    </a:lnTo>
                    <a:lnTo>
                      <a:pt x="28" y="29"/>
                    </a:lnTo>
                    <a:lnTo>
                      <a:pt x="18" y="29"/>
                    </a:lnTo>
                    <a:lnTo>
                      <a:pt x="18" y="66"/>
                    </a:lnTo>
                    <a:lnTo>
                      <a:pt x="19" y="68"/>
                    </a:lnTo>
                    <a:lnTo>
                      <a:pt x="21" y="70"/>
                    </a:lnTo>
                    <a:lnTo>
                      <a:pt x="24" y="71"/>
                    </a:lnTo>
                    <a:lnTo>
                      <a:pt x="27" y="71"/>
                    </a:lnTo>
                    <a:lnTo>
                      <a:pt x="27" y="74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4" y="70"/>
                    </a:lnTo>
                    <a:lnTo>
                      <a:pt x="7" y="68"/>
                    </a:lnTo>
                    <a:lnTo>
                      <a:pt x="8" y="66"/>
                    </a:lnTo>
                    <a:lnTo>
                      <a:pt x="8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8" y="14"/>
                    </a:lnTo>
                    <a:lnTo>
                      <a:pt x="14" y="6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625" name="Picture 1361"/>
              <p:cNvPicPr>
                <a:picLocks noChangeAspect="1" noChangeArrowheads="1"/>
              </p:cNvPicPr>
              <p:nvPr/>
            </p:nvPicPr>
            <p:blipFill>
              <a:blip r:embed="rId38" cstate="print"/>
              <a:srcRect/>
              <a:stretch>
                <a:fillRect/>
              </a:stretch>
            </p:blipFill>
            <p:spPr bwMode="auto">
              <a:xfrm>
                <a:off x="2748" y="1627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26" name="Picture 1362"/>
              <p:cNvPicPr>
                <a:picLocks noChangeAspect="1" noChangeArrowheads="1"/>
              </p:cNvPicPr>
              <p:nvPr/>
            </p:nvPicPr>
            <p:blipFill>
              <a:blip r:embed="rId39" cstate="print"/>
              <a:srcRect/>
              <a:stretch>
                <a:fillRect/>
              </a:stretch>
            </p:blipFill>
            <p:spPr bwMode="auto">
              <a:xfrm>
                <a:off x="2748" y="1627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627" name="Freeform 1363"/>
              <p:cNvSpPr>
                <a:spLocks noEditPoints="1"/>
              </p:cNvSpPr>
              <p:nvPr/>
            </p:nvSpPr>
            <p:spPr bwMode="auto">
              <a:xfrm>
                <a:off x="2829" y="1651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60"/>
                  </a:cxn>
                  <a:cxn ang="0">
                    <a:pos x="68" y="61"/>
                  </a:cxn>
                  <a:cxn ang="0">
                    <a:pos x="71" y="62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2"/>
                  </a:cxn>
                  <a:cxn ang="0">
                    <a:pos x="55" y="55"/>
                  </a:cxn>
                  <a:cxn ang="0">
                    <a:pos x="49" y="43"/>
                  </a:cxn>
                  <a:cxn ang="0">
                    <a:pos x="24" y="43"/>
                  </a:cxn>
                  <a:cxn ang="0">
                    <a:pos x="21" y="48"/>
                  </a:cxn>
                  <a:cxn ang="0">
                    <a:pos x="20" y="53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3"/>
                  </a:cxn>
                  <a:cxn ang="0">
                    <a:pos x="17" y="43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6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60"/>
                    </a:lnTo>
                    <a:lnTo>
                      <a:pt x="68" y="61"/>
                    </a:lnTo>
                    <a:lnTo>
                      <a:pt x="71" y="62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49" y="43"/>
                    </a:lnTo>
                    <a:lnTo>
                      <a:pt x="24" y="43"/>
                    </a:lnTo>
                    <a:lnTo>
                      <a:pt x="21" y="48"/>
                    </a:lnTo>
                    <a:lnTo>
                      <a:pt x="20" y="53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3"/>
                    </a:lnTo>
                    <a:lnTo>
                      <a:pt x="17" y="43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6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28" name="Freeform 1364"/>
              <p:cNvSpPr>
                <a:spLocks noEditPoints="1"/>
              </p:cNvSpPr>
              <p:nvPr/>
            </p:nvSpPr>
            <p:spPr bwMode="auto">
              <a:xfrm>
                <a:off x="2908" y="1671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5"/>
                  </a:cxn>
                  <a:cxn ang="0">
                    <a:pos x="13" y="40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3" y="42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9" y="42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5"/>
                    </a:lnTo>
                    <a:lnTo>
                      <a:pt x="13" y="40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3" y="42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9" y="4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29" name="Freeform 1365"/>
              <p:cNvSpPr>
                <a:spLocks/>
              </p:cNvSpPr>
              <p:nvPr/>
            </p:nvSpPr>
            <p:spPr bwMode="auto">
              <a:xfrm>
                <a:off x="2962" y="1671"/>
                <a:ext cx="53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69"/>
                  </a:cxn>
                  <a:cxn ang="0">
                    <a:pos x="43" y="69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69"/>
                  </a:cxn>
                  <a:cxn ang="0">
                    <a:pos x="0" y="69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7"/>
                  </a:cxn>
                  <a:cxn ang="0">
                    <a:pos x="24" y="33"/>
                  </a:cxn>
                  <a:cxn ang="0">
                    <a:pos x="12" y="10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69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69"/>
                    </a:lnTo>
                    <a:lnTo>
                      <a:pt x="43" y="69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9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24" y="33"/>
                    </a:lnTo>
                    <a:lnTo>
                      <a:pt x="12" y="10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0" name="Freeform 1366"/>
              <p:cNvSpPr>
                <a:spLocks/>
              </p:cNvSpPr>
              <p:nvPr/>
            </p:nvSpPr>
            <p:spPr bwMode="auto">
              <a:xfrm>
                <a:off x="3022" y="1671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3"/>
                  </a:cxn>
                  <a:cxn ang="0">
                    <a:pos x="37" y="5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1" y="5"/>
                  </a:cxn>
                  <a:cxn ang="0">
                    <a:pos x="20" y="4"/>
                  </a:cxn>
                  <a:cxn ang="0">
                    <a:pos x="15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0" y="13"/>
                  </a:cxn>
                  <a:cxn ang="0">
                    <a:pos x="13" y="18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0" y="25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2"/>
                  </a:cxn>
                  <a:cxn ang="0">
                    <a:pos x="39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0" y="50"/>
                  </a:cxn>
                  <a:cxn ang="0">
                    <a:pos x="14" y="50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40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3" y="28"/>
                  </a:cxn>
                  <a:cxn ang="0">
                    <a:pos x="7" y="25"/>
                  </a:cxn>
                  <a:cxn ang="0">
                    <a:pos x="13" y="23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3"/>
                  </a:cxn>
                  <a:cxn ang="0">
                    <a:pos x="1" y="8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4" y="3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0" y="13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0" y="25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39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0" y="50"/>
                    </a:lnTo>
                    <a:lnTo>
                      <a:pt x="14" y="50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3" y="28"/>
                    </a:lnTo>
                    <a:lnTo>
                      <a:pt x="7" y="25"/>
                    </a:lnTo>
                    <a:lnTo>
                      <a:pt x="13" y="23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3"/>
                    </a:lnTo>
                    <a:lnTo>
                      <a:pt x="1" y="8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1" name="Freeform 1367"/>
              <p:cNvSpPr>
                <a:spLocks noEditPoints="1"/>
              </p:cNvSpPr>
              <p:nvPr/>
            </p:nvSpPr>
            <p:spPr bwMode="auto">
              <a:xfrm>
                <a:off x="3069" y="1645"/>
                <a:ext cx="27" cy="76"/>
              </a:xfrm>
              <a:custGeom>
                <a:avLst/>
                <a:gdLst/>
                <a:ahLst/>
                <a:cxnLst>
                  <a:cxn ang="0">
                    <a:pos x="12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9" y="70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27" y="73"/>
                  </a:cxn>
                  <a:cxn ang="0">
                    <a:pos x="22" y="76"/>
                  </a:cxn>
                  <a:cxn ang="0">
                    <a:pos x="18" y="76"/>
                  </a:cxn>
                  <a:cxn ang="0">
                    <a:pos x="14" y="74"/>
                  </a:cxn>
                  <a:cxn ang="0">
                    <a:pos x="11" y="73"/>
                  </a:cxn>
                  <a:cxn ang="0">
                    <a:pos x="8" y="70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9"/>
                  </a:cxn>
                  <a:cxn ang="0">
                    <a:pos x="12" y="26"/>
                  </a:cxn>
                  <a:cxn ang="0">
                    <a:pos x="12" y="0"/>
                  </a:cxn>
                  <a:cxn ang="0">
                    <a:pos x="18" y="0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8" y="6"/>
                  </a:cxn>
                  <a:cxn ang="0">
                    <a:pos x="17" y="9"/>
                  </a:cxn>
                  <a:cxn ang="0">
                    <a:pos x="12" y="19"/>
                  </a:cxn>
                  <a:cxn ang="0">
                    <a:pos x="10" y="19"/>
                  </a:cxn>
                  <a:cxn ang="0">
                    <a:pos x="10" y="4"/>
                  </a:cxn>
                  <a:cxn ang="0">
                    <a:pos x="11" y="2"/>
                  </a:cxn>
                  <a:cxn ang="0">
                    <a:pos x="12" y="0"/>
                  </a:cxn>
                </a:cxnLst>
                <a:rect l="0" t="0" r="r" b="b"/>
                <a:pathLst>
                  <a:path w="27" h="76">
                    <a:moveTo>
                      <a:pt x="12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9" y="70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27" y="73"/>
                    </a:lnTo>
                    <a:lnTo>
                      <a:pt x="22" y="76"/>
                    </a:lnTo>
                    <a:lnTo>
                      <a:pt x="18" y="76"/>
                    </a:lnTo>
                    <a:lnTo>
                      <a:pt x="14" y="74"/>
                    </a:lnTo>
                    <a:lnTo>
                      <a:pt x="11" y="73"/>
                    </a:lnTo>
                    <a:lnTo>
                      <a:pt x="8" y="70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12" y="26"/>
                    </a:lnTo>
                    <a:close/>
                    <a:moveTo>
                      <a:pt x="12" y="0"/>
                    </a:moveTo>
                    <a:lnTo>
                      <a:pt x="18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2" name="Freeform 1368"/>
              <p:cNvSpPr>
                <a:spLocks noEditPoints="1"/>
              </p:cNvSpPr>
              <p:nvPr/>
            </p:nvSpPr>
            <p:spPr bwMode="auto">
              <a:xfrm>
                <a:off x="3100" y="1669"/>
                <a:ext cx="49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1" y="32"/>
                  </a:cxn>
                  <a:cxn ang="0">
                    <a:pos x="11" y="36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30" y="46"/>
                  </a:cxn>
                  <a:cxn ang="0">
                    <a:pos x="32" y="44"/>
                  </a:cxn>
                  <a:cxn ang="0">
                    <a:pos x="35" y="42"/>
                  </a:cxn>
                  <a:cxn ang="0">
                    <a:pos x="38" y="37"/>
                  </a:cxn>
                  <a:cxn ang="0">
                    <a:pos x="40" y="32"/>
                  </a:cxn>
                  <a:cxn ang="0">
                    <a:pos x="40" y="26"/>
                  </a:cxn>
                  <a:cxn ang="0">
                    <a:pos x="38" y="22"/>
                  </a:cxn>
                  <a:cxn ang="0">
                    <a:pos x="38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2" y="7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25" y="0"/>
                  </a:cxn>
                  <a:cxn ang="0">
                    <a:pos x="30" y="0"/>
                  </a:cxn>
                  <a:cxn ang="0">
                    <a:pos x="35" y="2"/>
                  </a:cxn>
                  <a:cxn ang="0">
                    <a:pos x="40" y="5"/>
                  </a:cxn>
                  <a:cxn ang="0">
                    <a:pos x="42" y="7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49" y="26"/>
                  </a:cxn>
                  <a:cxn ang="0">
                    <a:pos x="47" y="39"/>
                  </a:cxn>
                  <a:cxn ang="0">
                    <a:pos x="38" y="49"/>
                  </a:cxn>
                  <a:cxn ang="0">
                    <a:pos x="25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5" y="0"/>
                  </a:cxn>
                </a:cxnLst>
                <a:rect l="0" t="0" r="r" b="b"/>
                <a:pathLst>
                  <a:path w="49" h="52">
                    <a:moveTo>
                      <a:pt x="20" y="5"/>
                    </a:move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5" y="42"/>
                    </a:lnTo>
                    <a:lnTo>
                      <a:pt x="38" y="37"/>
                    </a:lnTo>
                    <a:lnTo>
                      <a:pt x="40" y="32"/>
                    </a:lnTo>
                    <a:lnTo>
                      <a:pt x="40" y="26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2" y="7"/>
                    </a:lnTo>
                    <a:lnTo>
                      <a:pt x="28" y="5"/>
                    </a:lnTo>
                    <a:lnTo>
                      <a:pt x="20" y="5"/>
                    </a:lnTo>
                    <a:close/>
                    <a:moveTo>
                      <a:pt x="25" y="0"/>
                    </a:moveTo>
                    <a:lnTo>
                      <a:pt x="30" y="0"/>
                    </a:lnTo>
                    <a:lnTo>
                      <a:pt x="35" y="2"/>
                    </a:lnTo>
                    <a:lnTo>
                      <a:pt x="40" y="5"/>
                    </a:lnTo>
                    <a:lnTo>
                      <a:pt x="42" y="7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49" y="26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25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3" name="Freeform 1369"/>
              <p:cNvSpPr>
                <a:spLocks noEditPoints="1"/>
              </p:cNvSpPr>
              <p:nvPr/>
            </p:nvSpPr>
            <p:spPr bwMode="auto">
              <a:xfrm>
                <a:off x="3186" y="1651"/>
                <a:ext cx="60" cy="68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2" y="6"/>
                  </a:cxn>
                  <a:cxn ang="0">
                    <a:pos x="20" y="7"/>
                  </a:cxn>
                  <a:cxn ang="0">
                    <a:pos x="20" y="34"/>
                  </a:cxn>
                  <a:cxn ang="0">
                    <a:pos x="37" y="34"/>
                  </a:cxn>
                  <a:cxn ang="0">
                    <a:pos x="42" y="33"/>
                  </a:cxn>
                  <a:cxn ang="0">
                    <a:pos x="44" y="31"/>
                  </a:cxn>
                  <a:cxn ang="0">
                    <a:pos x="47" y="27"/>
                  </a:cxn>
                  <a:cxn ang="0">
                    <a:pos x="49" y="23"/>
                  </a:cxn>
                  <a:cxn ang="0">
                    <a:pos x="49" y="14"/>
                  </a:cxn>
                  <a:cxn ang="0">
                    <a:pos x="46" y="10"/>
                  </a:cxn>
                  <a:cxn ang="0">
                    <a:pos x="43" y="7"/>
                  </a:cxn>
                  <a:cxn ang="0">
                    <a:pos x="37" y="4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44" y="1"/>
                  </a:cxn>
                  <a:cxn ang="0">
                    <a:pos x="53" y="4"/>
                  </a:cxn>
                  <a:cxn ang="0">
                    <a:pos x="57" y="10"/>
                  </a:cxn>
                  <a:cxn ang="0">
                    <a:pos x="60" y="18"/>
                  </a:cxn>
                  <a:cxn ang="0">
                    <a:pos x="57" y="28"/>
                  </a:cxn>
                  <a:cxn ang="0">
                    <a:pos x="53" y="34"/>
                  </a:cxn>
                  <a:cxn ang="0">
                    <a:pos x="44" y="37"/>
                  </a:cxn>
                  <a:cxn ang="0">
                    <a:pos x="34" y="38"/>
                  </a:cxn>
                  <a:cxn ang="0">
                    <a:pos x="20" y="38"/>
                  </a:cxn>
                  <a:cxn ang="0">
                    <a:pos x="20" y="61"/>
                  </a:cxn>
                  <a:cxn ang="0">
                    <a:pos x="22" y="62"/>
                  </a:cxn>
                  <a:cxn ang="0">
                    <a:pos x="27" y="65"/>
                  </a:cxn>
                  <a:cxn ang="0">
                    <a:pos x="30" y="65"/>
                  </a:cxn>
                  <a:cxn ang="0">
                    <a:pos x="30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7" y="64"/>
                  </a:cxn>
                  <a:cxn ang="0">
                    <a:pos x="10" y="58"/>
                  </a:cxn>
                  <a:cxn ang="0">
                    <a:pos x="10" y="10"/>
                  </a:cxn>
                  <a:cxn ang="0">
                    <a:pos x="9" y="6"/>
                  </a:cxn>
                  <a:cxn ang="0">
                    <a:pos x="7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0" h="68">
                    <a:moveTo>
                      <a:pt x="24" y="4"/>
                    </a:moveTo>
                    <a:lnTo>
                      <a:pt x="22" y="6"/>
                    </a:lnTo>
                    <a:lnTo>
                      <a:pt x="20" y="7"/>
                    </a:lnTo>
                    <a:lnTo>
                      <a:pt x="20" y="34"/>
                    </a:lnTo>
                    <a:lnTo>
                      <a:pt x="37" y="34"/>
                    </a:lnTo>
                    <a:lnTo>
                      <a:pt x="42" y="33"/>
                    </a:lnTo>
                    <a:lnTo>
                      <a:pt x="44" y="31"/>
                    </a:lnTo>
                    <a:lnTo>
                      <a:pt x="47" y="27"/>
                    </a:lnTo>
                    <a:lnTo>
                      <a:pt x="49" y="23"/>
                    </a:lnTo>
                    <a:lnTo>
                      <a:pt x="49" y="14"/>
                    </a:lnTo>
                    <a:lnTo>
                      <a:pt x="46" y="10"/>
                    </a:lnTo>
                    <a:lnTo>
                      <a:pt x="43" y="7"/>
                    </a:lnTo>
                    <a:lnTo>
                      <a:pt x="37" y="4"/>
                    </a:lnTo>
                    <a:lnTo>
                      <a:pt x="24" y="4"/>
                    </a:lnTo>
                    <a:close/>
                    <a:moveTo>
                      <a:pt x="0" y="0"/>
                    </a:moveTo>
                    <a:lnTo>
                      <a:pt x="34" y="0"/>
                    </a:lnTo>
                    <a:lnTo>
                      <a:pt x="44" y="1"/>
                    </a:lnTo>
                    <a:lnTo>
                      <a:pt x="53" y="4"/>
                    </a:lnTo>
                    <a:lnTo>
                      <a:pt x="57" y="10"/>
                    </a:lnTo>
                    <a:lnTo>
                      <a:pt x="60" y="18"/>
                    </a:lnTo>
                    <a:lnTo>
                      <a:pt x="57" y="28"/>
                    </a:lnTo>
                    <a:lnTo>
                      <a:pt x="53" y="34"/>
                    </a:lnTo>
                    <a:lnTo>
                      <a:pt x="44" y="37"/>
                    </a:lnTo>
                    <a:lnTo>
                      <a:pt x="34" y="38"/>
                    </a:lnTo>
                    <a:lnTo>
                      <a:pt x="20" y="38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7" y="65"/>
                    </a:lnTo>
                    <a:lnTo>
                      <a:pt x="30" y="65"/>
                    </a:lnTo>
                    <a:lnTo>
                      <a:pt x="30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10" y="58"/>
                    </a:lnTo>
                    <a:lnTo>
                      <a:pt x="10" y="10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4" name="Freeform 1370"/>
              <p:cNvSpPr>
                <a:spLocks noEditPoints="1"/>
              </p:cNvSpPr>
              <p:nvPr/>
            </p:nvSpPr>
            <p:spPr bwMode="auto">
              <a:xfrm>
                <a:off x="3250" y="1669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2"/>
                  </a:cxn>
                  <a:cxn ang="0">
                    <a:pos x="37" y="37"/>
                  </a:cxn>
                  <a:cxn ang="0">
                    <a:pos x="39" y="32"/>
                  </a:cxn>
                  <a:cxn ang="0">
                    <a:pos x="39" y="20"/>
                  </a:cxn>
                  <a:cxn ang="0">
                    <a:pos x="36" y="12"/>
                  </a:cxn>
                  <a:cxn ang="0">
                    <a:pos x="33" y="7"/>
                  </a:cxn>
                  <a:cxn ang="0">
                    <a:pos x="24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7" y="37"/>
                    </a:lnTo>
                    <a:lnTo>
                      <a:pt x="39" y="32"/>
                    </a:lnTo>
                    <a:lnTo>
                      <a:pt x="39" y="20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5" name="Freeform 1371"/>
              <p:cNvSpPr>
                <a:spLocks/>
              </p:cNvSpPr>
              <p:nvPr/>
            </p:nvSpPr>
            <p:spPr bwMode="auto">
              <a:xfrm>
                <a:off x="3304" y="1669"/>
                <a:ext cx="43" cy="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8" y="0"/>
                  </a:cxn>
                  <a:cxn ang="0">
                    <a:pos x="40" y="2"/>
                  </a:cxn>
                  <a:cxn ang="0">
                    <a:pos x="43" y="3"/>
                  </a:cxn>
                  <a:cxn ang="0">
                    <a:pos x="43" y="6"/>
                  </a:cxn>
                  <a:cxn ang="0">
                    <a:pos x="41" y="9"/>
                  </a:cxn>
                  <a:cxn ang="0">
                    <a:pos x="40" y="10"/>
                  </a:cxn>
                  <a:cxn ang="0">
                    <a:pos x="37" y="12"/>
                  </a:cxn>
                  <a:cxn ang="0">
                    <a:pos x="33" y="10"/>
                  </a:cxn>
                  <a:cxn ang="0">
                    <a:pos x="30" y="9"/>
                  </a:cxn>
                  <a:cxn ang="0">
                    <a:pos x="24" y="9"/>
                  </a:cxn>
                  <a:cxn ang="0">
                    <a:pos x="21" y="10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0" y="44"/>
                  </a:cxn>
                  <a:cxn ang="0">
                    <a:pos x="21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6"/>
                  </a:cxn>
                  <a:cxn ang="0">
                    <a:pos x="7" y="44"/>
                  </a:cxn>
                  <a:cxn ang="0">
                    <a:pos x="9" y="42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3"/>
                  </a:cxn>
                  <a:cxn ang="0">
                    <a:pos x="14" y="2"/>
                  </a:cxn>
                  <a:cxn ang="0">
                    <a:pos x="19" y="2"/>
                  </a:cxn>
                  <a:cxn ang="0">
                    <a:pos x="19" y="9"/>
                  </a:cxn>
                  <a:cxn ang="0">
                    <a:pos x="20" y="7"/>
                  </a:cxn>
                  <a:cxn ang="0">
                    <a:pos x="26" y="3"/>
                  </a:cxn>
                  <a:cxn ang="0">
                    <a:pos x="31" y="2"/>
                  </a:cxn>
                  <a:cxn ang="0">
                    <a:pos x="36" y="0"/>
                  </a:cxn>
                </a:cxnLst>
                <a:rect l="0" t="0" r="r" b="b"/>
                <a:pathLst>
                  <a:path w="43" h="50">
                    <a:moveTo>
                      <a:pt x="36" y="0"/>
                    </a:moveTo>
                    <a:lnTo>
                      <a:pt x="38" y="0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43" y="6"/>
                    </a:lnTo>
                    <a:lnTo>
                      <a:pt x="41" y="9"/>
                    </a:lnTo>
                    <a:lnTo>
                      <a:pt x="40" y="10"/>
                    </a:lnTo>
                    <a:lnTo>
                      <a:pt x="37" y="12"/>
                    </a:lnTo>
                    <a:lnTo>
                      <a:pt x="33" y="10"/>
                    </a:lnTo>
                    <a:lnTo>
                      <a:pt x="30" y="9"/>
                    </a:lnTo>
                    <a:lnTo>
                      <a:pt x="24" y="9"/>
                    </a:lnTo>
                    <a:lnTo>
                      <a:pt x="21" y="10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7" y="44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14" y="2"/>
                    </a:lnTo>
                    <a:lnTo>
                      <a:pt x="19" y="2"/>
                    </a:lnTo>
                    <a:lnTo>
                      <a:pt x="19" y="9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1" y="2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6" name="Freeform 1372"/>
              <p:cNvSpPr>
                <a:spLocks/>
              </p:cNvSpPr>
              <p:nvPr/>
            </p:nvSpPr>
            <p:spPr bwMode="auto">
              <a:xfrm>
                <a:off x="3348" y="1652"/>
                <a:ext cx="37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9"/>
                  </a:cxn>
                  <a:cxn ang="0">
                    <a:pos x="31" y="19"/>
                  </a:cxn>
                  <a:cxn ang="0">
                    <a:pos x="31" y="22"/>
                  </a:cxn>
                  <a:cxn ang="0">
                    <a:pos x="17" y="22"/>
                  </a:cxn>
                  <a:cxn ang="0">
                    <a:pos x="17" y="50"/>
                  </a:cxn>
                  <a:cxn ang="0">
                    <a:pos x="19" y="57"/>
                  </a:cxn>
                  <a:cxn ang="0">
                    <a:pos x="21" y="63"/>
                  </a:cxn>
                  <a:cxn ang="0">
                    <a:pos x="26" y="64"/>
                  </a:cxn>
                  <a:cxn ang="0">
                    <a:pos x="31" y="61"/>
                  </a:cxn>
                  <a:cxn ang="0">
                    <a:pos x="34" y="59"/>
                  </a:cxn>
                  <a:cxn ang="0">
                    <a:pos x="37" y="61"/>
                  </a:cxn>
                  <a:cxn ang="0">
                    <a:pos x="28" y="67"/>
                  </a:cxn>
                  <a:cxn ang="0">
                    <a:pos x="23" y="69"/>
                  </a:cxn>
                  <a:cxn ang="0">
                    <a:pos x="17" y="67"/>
                  </a:cxn>
                  <a:cxn ang="0">
                    <a:pos x="13" y="66"/>
                  </a:cxn>
                  <a:cxn ang="0">
                    <a:pos x="10" y="63"/>
                  </a:cxn>
                  <a:cxn ang="0">
                    <a:pos x="9" y="60"/>
                  </a:cxn>
                  <a:cxn ang="0">
                    <a:pos x="9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4" y="17"/>
                  </a:cxn>
                  <a:cxn ang="0">
                    <a:pos x="9" y="15"/>
                  </a:cxn>
                  <a:cxn ang="0">
                    <a:pos x="11" y="12"/>
                  </a:cxn>
                  <a:cxn ang="0">
                    <a:pos x="14" y="0"/>
                  </a:cxn>
                </a:cxnLst>
                <a:rect l="0" t="0" r="r" b="b"/>
                <a:pathLst>
                  <a:path w="37" h="69">
                    <a:moveTo>
                      <a:pt x="14" y="0"/>
                    </a:moveTo>
                    <a:lnTo>
                      <a:pt x="17" y="0"/>
                    </a:lnTo>
                    <a:lnTo>
                      <a:pt x="17" y="19"/>
                    </a:lnTo>
                    <a:lnTo>
                      <a:pt x="31" y="19"/>
                    </a:lnTo>
                    <a:lnTo>
                      <a:pt x="31" y="22"/>
                    </a:lnTo>
                    <a:lnTo>
                      <a:pt x="17" y="22"/>
                    </a:lnTo>
                    <a:lnTo>
                      <a:pt x="17" y="50"/>
                    </a:lnTo>
                    <a:lnTo>
                      <a:pt x="19" y="57"/>
                    </a:lnTo>
                    <a:lnTo>
                      <a:pt x="21" y="63"/>
                    </a:lnTo>
                    <a:lnTo>
                      <a:pt x="26" y="64"/>
                    </a:lnTo>
                    <a:lnTo>
                      <a:pt x="31" y="61"/>
                    </a:lnTo>
                    <a:lnTo>
                      <a:pt x="34" y="59"/>
                    </a:lnTo>
                    <a:lnTo>
                      <a:pt x="37" y="61"/>
                    </a:lnTo>
                    <a:lnTo>
                      <a:pt x="28" y="67"/>
                    </a:lnTo>
                    <a:lnTo>
                      <a:pt x="23" y="69"/>
                    </a:lnTo>
                    <a:lnTo>
                      <a:pt x="17" y="67"/>
                    </a:lnTo>
                    <a:lnTo>
                      <a:pt x="13" y="66"/>
                    </a:lnTo>
                    <a:lnTo>
                      <a:pt x="10" y="63"/>
                    </a:lnTo>
                    <a:lnTo>
                      <a:pt x="9" y="60"/>
                    </a:lnTo>
                    <a:lnTo>
                      <a:pt x="9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9" y="15"/>
                    </a:lnTo>
                    <a:lnTo>
                      <a:pt x="11" y="1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7" name="Freeform 1373"/>
              <p:cNvSpPr>
                <a:spLocks noEditPoints="1"/>
              </p:cNvSpPr>
              <p:nvPr/>
            </p:nvSpPr>
            <p:spPr bwMode="auto">
              <a:xfrm>
                <a:off x="3388" y="1669"/>
                <a:ext cx="55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1" y="27"/>
                  </a:cxn>
                  <a:cxn ang="0">
                    <a:pos x="13" y="32"/>
                  </a:cxn>
                  <a:cxn ang="0">
                    <a:pos x="10" y="37"/>
                  </a:cxn>
                  <a:cxn ang="0">
                    <a:pos x="13" y="43"/>
                  </a:cxn>
                  <a:cxn ang="0">
                    <a:pos x="15" y="46"/>
                  </a:cxn>
                  <a:cxn ang="0">
                    <a:pos x="24" y="46"/>
                  </a:cxn>
                  <a:cxn ang="0">
                    <a:pos x="28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5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1" y="46"/>
                  </a:cxn>
                  <a:cxn ang="0">
                    <a:pos x="54" y="44"/>
                  </a:cxn>
                  <a:cxn ang="0">
                    <a:pos x="55" y="47"/>
                  </a:cxn>
                  <a:cxn ang="0">
                    <a:pos x="50" y="50"/>
                  </a:cxn>
                  <a:cxn ang="0">
                    <a:pos x="45" y="52"/>
                  </a:cxn>
                  <a:cxn ang="0">
                    <a:pos x="41" y="50"/>
                  </a:cxn>
                  <a:cxn ang="0">
                    <a:pos x="38" y="49"/>
                  </a:cxn>
                  <a:cxn ang="0">
                    <a:pos x="35" y="46"/>
                  </a:cxn>
                  <a:cxn ang="0">
                    <a:pos x="34" y="43"/>
                  </a:cxn>
                  <a:cxn ang="0">
                    <a:pos x="28" y="47"/>
                  </a:cxn>
                  <a:cxn ang="0">
                    <a:pos x="21" y="50"/>
                  </a:cxn>
                  <a:cxn ang="0">
                    <a:pos x="15" y="52"/>
                  </a:cxn>
                  <a:cxn ang="0">
                    <a:pos x="10" y="50"/>
                  </a:cxn>
                  <a:cxn ang="0">
                    <a:pos x="6" y="49"/>
                  </a:cxn>
                  <a:cxn ang="0">
                    <a:pos x="3" y="46"/>
                  </a:cxn>
                  <a:cxn ang="0">
                    <a:pos x="1" y="43"/>
                  </a:cxn>
                  <a:cxn ang="0">
                    <a:pos x="0" y="39"/>
                  </a:cxn>
                  <a:cxn ang="0">
                    <a:pos x="0" y="35"/>
                  </a:cxn>
                  <a:cxn ang="0">
                    <a:pos x="6" y="29"/>
                  </a:cxn>
                  <a:cxn ang="0">
                    <a:pos x="11" y="26"/>
                  </a:cxn>
                  <a:cxn ang="0">
                    <a:pos x="17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13"/>
                  </a:cxn>
                  <a:cxn ang="0">
                    <a:pos x="32" y="9"/>
                  </a:cxn>
                  <a:cxn ang="0">
                    <a:pos x="31" y="6"/>
                  </a:cxn>
                  <a:cxn ang="0">
                    <a:pos x="27" y="5"/>
                  </a:cxn>
                  <a:cxn ang="0">
                    <a:pos x="18" y="5"/>
                  </a:cxn>
                  <a:cxn ang="0">
                    <a:pos x="15" y="6"/>
                  </a:cxn>
                  <a:cxn ang="0">
                    <a:pos x="14" y="6"/>
                  </a:cxn>
                  <a:cxn ang="0">
                    <a:pos x="11" y="9"/>
                  </a:cxn>
                  <a:cxn ang="0">
                    <a:pos x="13" y="13"/>
                  </a:cxn>
                  <a:cxn ang="0">
                    <a:pos x="11" y="15"/>
                  </a:cxn>
                  <a:cxn ang="0">
                    <a:pos x="10" y="17"/>
                  </a:cxn>
                  <a:cxn ang="0">
                    <a:pos x="4" y="17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24" y="0"/>
                  </a:cxn>
                </a:cxnLst>
                <a:rect l="0" t="0" r="r" b="b"/>
                <a:pathLst>
                  <a:path w="55" h="52">
                    <a:moveTo>
                      <a:pt x="34" y="25"/>
                    </a:moveTo>
                    <a:lnTo>
                      <a:pt x="21" y="27"/>
                    </a:lnTo>
                    <a:lnTo>
                      <a:pt x="13" y="32"/>
                    </a:lnTo>
                    <a:lnTo>
                      <a:pt x="10" y="37"/>
                    </a:lnTo>
                    <a:lnTo>
                      <a:pt x="13" y="43"/>
                    </a:lnTo>
                    <a:lnTo>
                      <a:pt x="15" y="46"/>
                    </a:lnTo>
                    <a:lnTo>
                      <a:pt x="24" y="46"/>
                    </a:lnTo>
                    <a:lnTo>
                      <a:pt x="28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5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1" y="46"/>
                    </a:lnTo>
                    <a:lnTo>
                      <a:pt x="54" y="44"/>
                    </a:lnTo>
                    <a:lnTo>
                      <a:pt x="55" y="47"/>
                    </a:lnTo>
                    <a:lnTo>
                      <a:pt x="50" y="50"/>
                    </a:lnTo>
                    <a:lnTo>
                      <a:pt x="45" y="52"/>
                    </a:lnTo>
                    <a:lnTo>
                      <a:pt x="41" y="50"/>
                    </a:lnTo>
                    <a:lnTo>
                      <a:pt x="38" y="49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28" y="47"/>
                    </a:lnTo>
                    <a:lnTo>
                      <a:pt x="21" y="50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6" y="49"/>
                    </a:lnTo>
                    <a:lnTo>
                      <a:pt x="3" y="46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0" y="35"/>
                    </a:lnTo>
                    <a:lnTo>
                      <a:pt x="6" y="29"/>
                    </a:lnTo>
                    <a:lnTo>
                      <a:pt x="11" y="26"/>
                    </a:lnTo>
                    <a:lnTo>
                      <a:pt x="17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13"/>
                    </a:lnTo>
                    <a:lnTo>
                      <a:pt x="32" y="9"/>
                    </a:lnTo>
                    <a:lnTo>
                      <a:pt x="31" y="6"/>
                    </a:lnTo>
                    <a:lnTo>
                      <a:pt x="27" y="5"/>
                    </a:lnTo>
                    <a:lnTo>
                      <a:pt x="18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8" name="Freeform 1374"/>
              <p:cNvSpPr>
                <a:spLocks noEditPoints="1"/>
              </p:cNvSpPr>
              <p:nvPr/>
            </p:nvSpPr>
            <p:spPr bwMode="auto">
              <a:xfrm>
                <a:off x="3443" y="1647"/>
                <a:ext cx="58" cy="74"/>
              </a:xfrm>
              <a:custGeom>
                <a:avLst/>
                <a:gdLst/>
                <a:ahLst/>
                <a:cxnLst>
                  <a:cxn ang="0">
                    <a:pos x="33" y="27"/>
                  </a:cxn>
                  <a:cxn ang="0">
                    <a:pos x="29" y="28"/>
                  </a:cxn>
                  <a:cxn ang="0">
                    <a:pos x="23" y="31"/>
                  </a:cxn>
                  <a:cxn ang="0">
                    <a:pos x="19" y="35"/>
                  </a:cxn>
                  <a:cxn ang="0">
                    <a:pos x="19" y="62"/>
                  </a:cxn>
                  <a:cxn ang="0">
                    <a:pos x="27" y="68"/>
                  </a:cxn>
                  <a:cxn ang="0">
                    <a:pos x="37" y="68"/>
                  </a:cxn>
                  <a:cxn ang="0">
                    <a:pos x="41" y="65"/>
                  </a:cxn>
                  <a:cxn ang="0">
                    <a:pos x="44" y="62"/>
                  </a:cxn>
                  <a:cxn ang="0">
                    <a:pos x="47" y="58"/>
                  </a:cxn>
                  <a:cxn ang="0">
                    <a:pos x="48" y="54"/>
                  </a:cxn>
                  <a:cxn ang="0">
                    <a:pos x="48" y="42"/>
                  </a:cxn>
                  <a:cxn ang="0">
                    <a:pos x="47" y="37"/>
                  </a:cxn>
                  <a:cxn ang="0">
                    <a:pos x="44" y="32"/>
                  </a:cxn>
                  <a:cxn ang="0">
                    <a:pos x="41" y="29"/>
                  </a:cxn>
                  <a:cxn ang="0">
                    <a:pos x="33" y="27"/>
                  </a:cxn>
                  <a:cxn ang="0">
                    <a:pos x="14" y="0"/>
                  </a:cxn>
                  <a:cxn ang="0">
                    <a:pos x="19" y="0"/>
                  </a:cxn>
                  <a:cxn ang="0">
                    <a:pos x="19" y="29"/>
                  </a:cxn>
                  <a:cxn ang="0">
                    <a:pos x="24" y="25"/>
                  </a:cxn>
                  <a:cxn ang="0">
                    <a:pos x="36" y="22"/>
                  </a:cxn>
                  <a:cxn ang="0">
                    <a:pos x="48" y="25"/>
                  </a:cxn>
                  <a:cxn ang="0">
                    <a:pos x="56" y="34"/>
                  </a:cxn>
                  <a:cxn ang="0">
                    <a:pos x="58" y="47"/>
                  </a:cxn>
                  <a:cxn ang="0">
                    <a:pos x="56" y="61"/>
                  </a:cxn>
                  <a:cxn ang="0">
                    <a:pos x="47" y="69"/>
                  </a:cxn>
                  <a:cxn ang="0">
                    <a:pos x="34" y="74"/>
                  </a:cxn>
                  <a:cxn ang="0">
                    <a:pos x="23" y="71"/>
                  </a:cxn>
                  <a:cxn ang="0">
                    <a:pos x="17" y="66"/>
                  </a:cxn>
                  <a:cxn ang="0">
                    <a:pos x="14" y="72"/>
                  </a:cxn>
                  <a:cxn ang="0">
                    <a:pos x="9" y="72"/>
                  </a:cxn>
                  <a:cxn ang="0">
                    <a:pos x="9" y="11"/>
                  </a:cxn>
                  <a:cxn ang="0">
                    <a:pos x="7" y="8"/>
                  </a:cxn>
                  <a:cxn ang="0">
                    <a:pos x="4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4" y="0"/>
                  </a:cxn>
                </a:cxnLst>
                <a:rect l="0" t="0" r="r" b="b"/>
                <a:pathLst>
                  <a:path w="58" h="74">
                    <a:moveTo>
                      <a:pt x="33" y="27"/>
                    </a:moveTo>
                    <a:lnTo>
                      <a:pt x="29" y="28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62"/>
                    </a:lnTo>
                    <a:lnTo>
                      <a:pt x="27" y="68"/>
                    </a:lnTo>
                    <a:lnTo>
                      <a:pt x="37" y="68"/>
                    </a:lnTo>
                    <a:lnTo>
                      <a:pt x="41" y="65"/>
                    </a:lnTo>
                    <a:lnTo>
                      <a:pt x="44" y="62"/>
                    </a:lnTo>
                    <a:lnTo>
                      <a:pt x="47" y="58"/>
                    </a:lnTo>
                    <a:lnTo>
                      <a:pt x="48" y="54"/>
                    </a:lnTo>
                    <a:lnTo>
                      <a:pt x="48" y="42"/>
                    </a:lnTo>
                    <a:lnTo>
                      <a:pt x="47" y="37"/>
                    </a:lnTo>
                    <a:lnTo>
                      <a:pt x="44" y="32"/>
                    </a:lnTo>
                    <a:lnTo>
                      <a:pt x="41" y="29"/>
                    </a:lnTo>
                    <a:lnTo>
                      <a:pt x="33" y="27"/>
                    </a:lnTo>
                    <a:close/>
                    <a:moveTo>
                      <a:pt x="14" y="0"/>
                    </a:moveTo>
                    <a:lnTo>
                      <a:pt x="19" y="0"/>
                    </a:lnTo>
                    <a:lnTo>
                      <a:pt x="19" y="29"/>
                    </a:lnTo>
                    <a:lnTo>
                      <a:pt x="24" y="25"/>
                    </a:lnTo>
                    <a:lnTo>
                      <a:pt x="36" y="22"/>
                    </a:lnTo>
                    <a:lnTo>
                      <a:pt x="48" y="25"/>
                    </a:lnTo>
                    <a:lnTo>
                      <a:pt x="56" y="34"/>
                    </a:lnTo>
                    <a:lnTo>
                      <a:pt x="58" y="47"/>
                    </a:lnTo>
                    <a:lnTo>
                      <a:pt x="56" y="61"/>
                    </a:lnTo>
                    <a:lnTo>
                      <a:pt x="47" y="69"/>
                    </a:lnTo>
                    <a:lnTo>
                      <a:pt x="34" y="74"/>
                    </a:lnTo>
                    <a:lnTo>
                      <a:pt x="23" y="71"/>
                    </a:lnTo>
                    <a:lnTo>
                      <a:pt x="17" y="66"/>
                    </a:lnTo>
                    <a:lnTo>
                      <a:pt x="14" y="72"/>
                    </a:lnTo>
                    <a:lnTo>
                      <a:pt x="9" y="72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39" name="Freeform 1375"/>
              <p:cNvSpPr>
                <a:spLocks/>
              </p:cNvSpPr>
              <p:nvPr/>
            </p:nvSpPr>
            <p:spPr bwMode="auto">
              <a:xfrm>
                <a:off x="3507" y="1647"/>
                <a:ext cx="27" cy="7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64"/>
                  </a:cxn>
                  <a:cxn ang="0">
                    <a:pos x="20" y="66"/>
                  </a:cxn>
                  <a:cxn ang="0">
                    <a:pos x="21" y="68"/>
                  </a:cxn>
                  <a:cxn ang="0">
                    <a:pos x="24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3" y="69"/>
                  </a:cxn>
                  <a:cxn ang="0">
                    <a:pos x="6" y="68"/>
                  </a:cxn>
                  <a:cxn ang="0">
                    <a:pos x="7" y="66"/>
                  </a:cxn>
                  <a:cxn ang="0">
                    <a:pos x="9" y="64"/>
                  </a:cxn>
                  <a:cxn ang="0">
                    <a:pos x="9" y="11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72">
                    <a:moveTo>
                      <a:pt x="14" y="0"/>
                    </a:moveTo>
                    <a:lnTo>
                      <a:pt x="18" y="0"/>
                    </a:lnTo>
                    <a:lnTo>
                      <a:pt x="18" y="64"/>
                    </a:lnTo>
                    <a:lnTo>
                      <a:pt x="20" y="66"/>
                    </a:lnTo>
                    <a:lnTo>
                      <a:pt x="21" y="68"/>
                    </a:lnTo>
                    <a:lnTo>
                      <a:pt x="24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6" y="68"/>
                    </a:lnTo>
                    <a:lnTo>
                      <a:pt x="7" y="66"/>
                    </a:lnTo>
                    <a:lnTo>
                      <a:pt x="9" y="64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0" name="Freeform 1376"/>
              <p:cNvSpPr>
                <a:spLocks noEditPoints="1"/>
              </p:cNvSpPr>
              <p:nvPr/>
            </p:nvSpPr>
            <p:spPr bwMode="auto">
              <a:xfrm>
                <a:off x="3540" y="1669"/>
                <a:ext cx="45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5" y="6"/>
                  </a:cxn>
                  <a:cxn ang="0">
                    <a:pos x="14" y="9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2" y="9"/>
                  </a:cxn>
                  <a:cxn ang="0">
                    <a:pos x="29" y="6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8" y="0"/>
                  </a:cxn>
                  <a:cxn ang="0">
                    <a:pos x="29" y="0"/>
                  </a:cxn>
                  <a:cxn ang="0">
                    <a:pos x="38" y="6"/>
                  </a:cxn>
                  <a:cxn ang="0">
                    <a:pos x="42" y="10"/>
                  </a:cxn>
                  <a:cxn ang="0">
                    <a:pos x="45" y="22"/>
                  </a:cxn>
                  <a:cxn ang="0">
                    <a:pos x="10" y="22"/>
                  </a:cxn>
                  <a:cxn ang="0">
                    <a:pos x="11" y="27"/>
                  </a:cxn>
                  <a:cxn ang="0">
                    <a:pos x="11" y="33"/>
                  </a:cxn>
                  <a:cxn ang="0">
                    <a:pos x="12" y="37"/>
                  </a:cxn>
                  <a:cxn ang="0">
                    <a:pos x="15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31" y="46"/>
                  </a:cxn>
                  <a:cxn ang="0">
                    <a:pos x="35" y="44"/>
                  </a:cxn>
                  <a:cxn ang="0">
                    <a:pos x="39" y="42"/>
                  </a:cxn>
                  <a:cxn ang="0">
                    <a:pos x="42" y="37"/>
                  </a:cxn>
                  <a:cxn ang="0">
                    <a:pos x="45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5"/>
                  </a:cxn>
                  <a:cxn ang="0">
                    <a:pos x="0" y="19"/>
                  </a:cxn>
                  <a:cxn ang="0">
                    <a:pos x="5" y="7"/>
                  </a:cxn>
                  <a:cxn ang="0">
                    <a:pos x="14" y="2"/>
                  </a:cxn>
                  <a:cxn ang="0">
                    <a:pos x="18" y="0"/>
                  </a:cxn>
                </a:cxnLst>
                <a:rect l="0" t="0" r="r" b="b"/>
                <a:pathLst>
                  <a:path w="45" h="52">
                    <a:moveTo>
                      <a:pt x="20" y="5"/>
                    </a:moveTo>
                    <a:lnTo>
                      <a:pt x="15" y="6"/>
                    </a:lnTo>
                    <a:lnTo>
                      <a:pt x="14" y="9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7" y="5"/>
                    </a:lnTo>
                    <a:lnTo>
                      <a:pt x="20" y="5"/>
                    </a:lnTo>
                    <a:close/>
                    <a:moveTo>
                      <a:pt x="18" y="0"/>
                    </a:moveTo>
                    <a:lnTo>
                      <a:pt x="29" y="0"/>
                    </a:lnTo>
                    <a:lnTo>
                      <a:pt x="38" y="6"/>
                    </a:lnTo>
                    <a:lnTo>
                      <a:pt x="42" y="10"/>
                    </a:lnTo>
                    <a:lnTo>
                      <a:pt x="45" y="22"/>
                    </a:lnTo>
                    <a:lnTo>
                      <a:pt x="10" y="22"/>
                    </a:lnTo>
                    <a:lnTo>
                      <a:pt x="11" y="27"/>
                    </a:lnTo>
                    <a:lnTo>
                      <a:pt x="11" y="33"/>
                    </a:lnTo>
                    <a:lnTo>
                      <a:pt x="12" y="37"/>
                    </a:lnTo>
                    <a:lnTo>
                      <a:pt x="15" y="42"/>
                    </a:lnTo>
                    <a:lnTo>
                      <a:pt x="18" y="44"/>
                    </a:lnTo>
                    <a:lnTo>
                      <a:pt x="22" y="46"/>
                    </a:lnTo>
                    <a:lnTo>
                      <a:pt x="31" y="46"/>
                    </a:lnTo>
                    <a:lnTo>
                      <a:pt x="35" y="44"/>
                    </a:lnTo>
                    <a:lnTo>
                      <a:pt x="39" y="42"/>
                    </a:lnTo>
                    <a:lnTo>
                      <a:pt x="42" y="37"/>
                    </a:lnTo>
                    <a:lnTo>
                      <a:pt x="45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5" y="7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1" name="Freeform 1377"/>
              <p:cNvSpPr>
                <a:spLocks noEditPoints="1"/>
              </p:cNvSpPr>
              <p:nvPr/>
            </p:nvSpPr>
            <p:spPr bwMode="auto">
              <a:xfrm>
                <a:off x="3625" y="1651"/>
                <a:ext cx="72" cy="68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0" y="6"/>
                  </a:cxn>
                  <a:cxn ang="0">
                    <a:pos x="18" y="8"/>
                  </a:cxn>
                  <a:cxn ang="0">
                    <a:pos x="18" y="55"/>
                  </a:cxn>
                  <a:cxn ang="0">
                    <a:pos x="20" y="60"/>
                  </a:cxn>
                  <a:cxn ang="0">
                    <a:pos x="20" y="62"/>
                  </a:cxn>
                  <a:cxn ang="0">
                    <a:pos x="23" y="62"/>
                  </a:cxn>
                  <a:cxn ang="0">
                    <a:pos x="25" y="64"/>
                  </a:cxn>
                  <a:cxn ang="0">
                    <a:pos x="31" y="64"/>
                  </a:cxn>
                  <a:cxn ang="0">
                    <a:pos x="44" y="62"/>
                  </a:cxn>
                  <a:cxn ang="0">
                    <a:pos x="52" y="55"/>
                  </a:cxn>
                  <a:cxn ang="0">
                    <a:pos x="58" y="47"/>
                  </a:cxn>
                  <a:cxn ang="0">
                    <a:pos x="61" y="34"/>
                  </a:cxn>
                  <a:cxn ang="0">
                    <a:pos x="58" y="21"/>
                  </a:cxn>
                  <a:cxn ang="0">
                    <a:pos x="52" y="11"/>
                  </a:cxn>
                  <a:cxn ang="0">
                    <a:pos x="44" y="6"/>
                  </a:cxn>
                  <a:cxn ang="0">
                    <a:pos x="31" y="4"/>
                  </a:cxn>
                  <a:cxn ang="0">
                    <a:pos x="23" y="4"/>
                  </a:cxn>
                  <a:cxn ang="0">
                    <a:pos x="0" y="0"/>
                  </a:cxn>
                  <a:cxn ang="0">
                    <a:pos x="30" y="0"/>
                  </a:cxn>
                  <a:cxn ang="0">
                    <a:pos x="48" y="1"/>
                  </a:cxn>
                  <a:cxn ang="0">
                    <a:pos x="61" y="8"/>
                  </a:cxn>
                  <a:cxn ang="0">
                    <a:pos x="69" y="20"/>
                  </a:cxn>
                  <a:cxn ang="0">
                    <a:pos x="72" y="34"/>
                  </a:cxn>
                  <a:cxn ang="0">
                    <a:pos x="71" y="47"/>
                  </a:cxn>
                  <a:cxn ang="0">
                    <a:pos x="65" y="57"/>
                  </a:cxn>
                  <a:cxn ang="0">
                    <a:pos x="55" y="62"/>
                  </a:cxn>
                  <a:cxn ang="0">
                    <a:pos x="44" y="67"/>
                  </a:cxn>
                  <a:cxn ang="0">
                    <a:pos x="30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4" y="64"/>
                  </a:cxn>
                  <a:cxn ang="0">
                    <a:pos x="5" y="64"/>
                  </a:cxn>
                  <a:cxn ang="0">
                    <a:pos x="8" y="58"/>
                  </a:cxn>
                  <a:cxn ang="0">
                    <a:pos x="8" y="10"/>
                  </a:cxn>
                  <a:cxn ang="0">
                    <a:pos x="7" y="6"/>
                  </a:cxn>
                  <a:cxn ang="0">
                    <a:pos x="5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2" h="68">
                    <a:moveTo>
                      <a:pt x="23" y="4"/>
                    </a:moveTo>
                    <a:lnTo>
                      <a:pt x="20" y="6"/>
                    </a:lnTo>
                    <a:lnTo>
                      <a:pt x="18" y="8"/>
                    </a:lnTo>
                    <a:lnTo>
                      <a:pt x="18" y="55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31" y="64"/>
                    </a:lnTo>
                    <a:lnTo>
                      <a:pt x="44" y="62"/>
                    </a:lnTo>
                    <a:lnTo>
                      <a:pt x="52" y="55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8" y="21"/>
                    </a:lnTo>
                    <a:lnTo>
                      <a:pt x="52" y="11"/>
                    </a:lnTo>
                    <a:lnTo>
                      <a:pt x="44" y="6"/>
                    </a:lnTo>
                    <a:lnTo>
                      <a:pt x="31" y="4"/>
                    </a:lnTo>
                    <a:lnTo>
                      <a:pt x="23" y="4"/>
                    </a:lnTo>
                    <a:close/>
                    <a:moveTo>
                      <a:pt x="0" y="0"/>
                    </a:moveTo>
                    <a:lnTo>
                      <a:pt x="30" y="0"/>
                    </a:lnTo>
                    <a:lnTo>
                      <a:pt x="48" y="1"/>
                    </a:lnTo>
                    <a:lnTo>
                      <a:pt x="61" y="8"/>
                    </a:lnTo>
                    <a:lnTo>
                      <a:pt x="69" y="20"/>
                    </a:lnTo>
                    <a:lnTo>
                      <a:pt x="72" y="34"/>
                    </a:lnTo>
                    <a:lnTo>
                      <a:pt x="71" y="47"/>
                    </a:lnTo>
                    <a:lnTo>
                      <a:pt x="65" y="57"/>
                    </a:lnTo>
                    <a:lnTo>
                      <a:pt x="55" y="62"/>
                    </a:lnTo>
                    <a:lnTo>
                      <a:pt x="44" y="67"/>
                    </a:lnTo>
                    <a:lnTo>
                      <a:pt x="30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4"/>
                    </a:lnTo>
                    <a:lnTo>
                      <a:pt x="5" y="64"/>
                    </a:lnTo>
                    <a:lnTo>
                      <a:pt x="8" y="58"/>
                    </a:lnTo>
                    <a:lnTo>
                      <a:pt x="8" y="10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2" name="Freeform 1378"/>
              <p:cNvSpPr>
                <a:spLocks noEditPoints="1"/>
              </p:cNvSpPr>
              <p:nvPr/>
            </p:nvSpPr>
            <p:spPr bwMode="auto">
              <a:xfrm>
                <a:off x="3706" y="1669"/>
                <a:ext cx="49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1" y="32"/>
                  </a:cxn>
                  <a:cxn ang="0">
                    <a:pos x="11" y="36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29" y="46"/>
                  </a:cxn>
                  <a:cxn ang="0">
                    <a:pos x="32" y="44"/>
                  </a:cxn>
                  <a:cxn ang="0">
                    <a:pos x="35" y="42"/>
                  </a:cxn>
                  <a:cxn ang="0">
                    <a:pos x="38" y="37"/>
                  </a:cxn>
                  <a:cxn ang="0">
                    <a:pos x="39" y="32"/>
                  </a:cxn>
                  <a:cxn ang="0">
                    <a:pos x="39" y="26"/>
                  </a:cxn>
                  <a:cxn ang="0">
                    <a:pos x="38" y="22"/>
                  </a:cxn>
                  <a:cxn ang="0">
                    <a:pos x="38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7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25" y="0"/>
                  </a:cxn>
                  <a:cxn ang="0">
                    <a:pos x="29" y="0"/>
                  </a:cxn>
                  <a:cxn ang="0">
                    <a:pos x="35" y="2"/>
                  </a:cxn>
                  <a:cxn ang="0">
                    <a:pos x="39" y="5"/>
                  </a:cxn>
                  <a:cxn ang="0">
                    <a:pos x="42" y="7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49" y="26"/>
                  </a:cxn>
                  <a:cxn ang="0">
                    <a:pos x="47" y="39"/>
                  </a:cxn>
                  <a:cxn ang="0">
                    <a:pos x="38" y="49"/>
                  </a:cxn>
                  <a:cxn ang="0">
                    <a:pos x="25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1" y="16"/>
                  </a:cxn>
                  <a:cxn ang="0">
                    <a:pos x="7" y="7"/>
                  </a:cxn>
                  <a:cxn ang="0">
                    <a:pos x="14" y="2"/>
                  </a:cxn>
                  <a:cxn ang="0">
                    <a:pos x="25" y="0"/>
                  </a:cxn>
                </a:cxnLst>
                <a:rect l="0" t="0" r="r" b="b"/>
                <a:pathLst>
                  <a:path w="49" h="52">
                    <a:moveTo>
                      <a:pt x="20" y="5"/>
                    </a:move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5" y="42"/>
                    </a:lnTo>
                    <a:lnTo>
                      <a:pt x="38" y="37"/>
                    </a:lnTo>
                    <a:lnTo>
                      <a:pt x="39" y="32"/>
                    </a:lnTo>
                    <a:lnTo>
                      <a:pt x="39" y="26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5"/>
                    </a:lnTo>
                    <a:lnTo>
                      <a:pt x="20" y="5"/>
                    </a:lnTo>
                    <a:close/>
                    <a:moveTo>
                      <a:pt x="25" y="0"/>
                    </a:moveTo>
                    <a:lnTo>
                      <a:pt x="29" y="0"/>
                    </a:lnTo>
                    <a:lnTo>
                      <a:pt x="35" y="2"/>
                    </a:lnTo>
                    <a:lnTo>
                      <a:pt x="39" y="5"/>
                    </a:lnTo>
                    <a:lnTo>
                      <a:pt x="42" y="7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49" y="26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25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1" y="16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3" name="Freeform 1379"/>
              <p:cNvSpPr>
                <a:spLocks/>
              </p:cNvSpPr>
              <p:nvPr/>
            </p:nvSpPr>
            <p:spPr bwMode="auto">
              <a:xfrm>
                <a:off x="3761" y="1669"/>
                <a:ext cx="47" cy="52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1" y="2"/>
                  </a:cxn>
                  <a:cxn ang="0">
                    <a:pos x="38" y="3"/>
                  </a:cxn>
                  <a:cxn ang="0">
                    <a:pos x="43" y="6"/>
                  </a:cxn>
                  <a:cxn ang="0">
                    <a:pos x="45" y="15"/>
                  </a:cxn>
                  <a:cxn ang="0">
                    <a:pos x="45" y="17"/>
                  </a:cxn>
                  <a:cxn ang="0">
                    <a:pos x="40" y="20"/>
                  </a:cxn>
                  <a:cxn ang="0">
                    <a:pos x="38" y="19"/>
                  </a:cxn>
                  <a:cxn ang="0">
                    <a:pos x="36" y="17"/>
                  </a:cxn>
                  <a:cxn ang="0">
                    <a:pos x="36" y="1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14" y="10"/>
                  </a:cxn>
                  <a:cxn ang="0">
                    <a:pos x="13" y="15"/>
                  </a:cxn>
                  <a:cxn ang="0">
                    <a:pos x="11" y="20"/>
                  </a:cxn>
                  <a:cxn ang="0">
                    <a:pos x="11" y="32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8" y="44"/>
                  </a:cxn>
                  <a:cxn ang="0">
                    <a:pos x="23" y="46"/>
                  </a:cxn>
                  <a:cxn ang="0">
                    <a:pos x="28" y="47"/>
                  </a:cxn>
                  <a:cxn ang="0">
                    <a:pos x="34" y="46"/>
                  </a:cxn>
                  <a:cxn ang="0">
                    <a:pos x="38" y="43"/>
                  </a:cxn>
                  <a:cxn ang="0">
                    <a:pos x="44" y="37"/>
                  </a:cxn>
                  <a:cxn ang="0">
                    <a:pos x="47" y="39"/>
                  </a:cxn>
                  <a:cxn ang="0">
                    <a:pos x="43" y="44"/>
                  </a:cxn>
                  <a:cxn ang="0">
                    <a:pos x="38" y="49"/>
                  </a:cxn>
                  <a:cxn ang="0">
                    <a:pos x="31" y="50"/>
                  </a:cxn>
                  <a:cxn ang="0">
                    <a:pos x="26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6" y="0"/>
                  </a:cxn>
                </a:cxnLst>
                <a:rect l="0" t="0" r="r" b="b"/>
                <a:pathLst>
                  <a:path w="47" h="52">
                    <a:moveTo>
                      <a:pt x="26" y="0"/>
                    </a:moveTo>
                    <a:lnTo>
                      <a:pt x="31" y="2"/>
                    </a:lnTo>
                    <a:lnTo>
                      <a:pt x="38" y="3"/>
                    </a:lnTo>
                    <a:lnTo>
                      <a:pt x="43" y="6"/>
                    </a:lnTo>
                    <a:lnTo>
                      <a:pt x="45" y="15"/>
                    </a:lnTo>
                    <a:lnTo>
                      <a:pt x="45" y="17"/>
                    </a:lnTo>
                    <a:lnTo>
                      <a:pt x="40" y="20"/>
                    </a:lnTo>
                    <a:lnTo>
                      <a:pt x="38" y="19"/>
                    </a:lnTo>
                    <a:lnTo>
                      <a:pt x="36" y="17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0" y="5"/>
                    </a:lnTo>
                    <a:lnTo>
                      <a:pt x="14" y="10"/>
                    </a:lnTo>
                    <a:lnTo>
                      <a:pt x="13" y="15"/>
                    </a:lnTo>
                    <a:lnTo>
                      <a:pt x="11" y="20"/>
                    </a:lnTo>
                    <a:lnTo>
                      <a:pt x="11" y="32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8" y="44"/>
                    </a:lnTo>
                    <a:lnTo>
                      <a:pt x="23" y="46"/>
                    </a:lnTo>
                    <a:lnTo>
                      <a:pt x="28" y="47"/>
                    </a:lnTo>
                    <a:lnTo>
                      <a:pt x="34" y="46"/>
                    </a:lnTo>
                    <a:lnTo>
                      <a:pt x="38" y="43"/>
                    </a:lnTo>
                    <a:lnTo>
                      <a:pt x="44" y="37"/>
                    </a:lnTo>
                    <a:lnTo>
                      <a:pt x="47" y="39"/>
                    </a:lnTo>
                    <a:lnTo>
                      <a:pt x="43" y="44"/>
                    </a:lnTo>
                    <a:lnTo>
                      <a:pt x="38" y="49"/>
                    </a:lnTo>
                    <a:lnTo>
                      <a:pt x="31" y="50"/>
                    </a:lnTo>
                    <a:lnTo>
                      <a:pt x="26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4" name="Freeform 1380"/>
              <p:cNvSpPr>
                <a:spLocks/>
              </p:cNvSpPr>
              <p:nvPr/>
            </p:nvSpPr>
            <p:spPr bwMode="auto">
              <a:xfrm>
                <a:off x="3812" y="1671"/>
                <a:ext cx="64" cy="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9" y="0"/>
                  </a:cxn>
                  <a:cxn ang="0">
                    <a:pos x="19" y="38"/>
                  </a:cxn>
                  <a:cxn ang="0">
                    <a:pos x="20" y="41"/>
                  </a:cxn>
                  <a:cxn ang="0">
                    <a:pos x="23" y="44"/>
                  </a:cxn>
                  <a:cxn ang="0">
                    <a:pos x="31" y="44"/>
                  </a:cxn>
                  <a:cxn ang="0">
                    <a:pos x="36" y="42"/>
                  </a:cxn>
                  <a:cxn ang="0">
                    <a:pos x="40" y="40"/>
                  </a:cxn>
                  <a:cxn ang="0">
                    <a:pos x="46" y="35"/>
                  </a:cxn>
                  <a:cxn ang="0">
                    <a:pos x="46" y="13"/>
                  </a:cxn>
                  <a:cxn ang="0">
                    <a:pos x="44" y="10"/>
                  </a:cxn>
                  <a:cxn ang="0">
                    <a:pos x="44" y="7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36" y="1"/>
                  </a:cxn>
                  <a:cxn ang="0">
                    <a:pos x="43" y="1"/>
                  </a:cxn>
                  <a:cxn ang="0">
                    <a:pos x="47" y="0"/>
                  </a:cxn>
                  <a:cxn ang="0">
                    <a:pos x="54" y="0"/>
                  </a:cxn>
                  <a:cxn ang="0">
                    <a:pos x="54" y="37"/>
                  </a:cxn>
                  <a:cxn ang="0">
                    <a:pos x="55" y="40"/>
                  </a:cxn>
                  <a:cxn ang="0">
                    <a:pos x="55" y="42"/>
                  </a:cxn>
                  <a:cxn ang="0">
                    <a:pos x="61" y="45"/>
                  </a:cxn>
                  <a:cxn ang="0">
                    <a:pos x="64" y="45"/>
                  </a:cxn>
                  <a:cxn ang="0">
                    <a:pos x="64" y="48"/>
                  </a:cxn>
                  <a:cxn ang="0">
                    <a:pos x="46" y="48"/>
                  </a:cxn>
                  <a:cxn ang="0">
                    <a:pos x="46" y="40"/>
                  </a:cxn>
                  <a:cxn ang="0">
                    <a:pos x="37" y="45"/>
                  </a:cxn>
                  <a:cxn ang="0">
                    <a:pos x="30" y="48"/>
                  </a:cxn>
                  <a:cxn ang="0">
                    <a:pos x="24" y="50"/>
                  </a:cxn>
                  <a:cxn ang="0">
                    <a:pos x="19" y="48"/>
                  </a:cxn>
                  <a:cxn ang="0">
                    <a:pos x="14" y="47"/>
                  </a:cxn>
                  <a:cxn ang="0">
                    <a:pos x="11" y="44"/>
                  </a:cxn>
                  <a:cxn ang="0">
                    <a:pos x="9" y="40"/>
                  </a:cxn>
                  <a:cxn ang="0">
                    <a:pos x="9" y="10"/>
                  </a:cxn>
                  <a:cxn ang="0">
                    <a:pos x="7" y="7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7" y="1"/>
                  </a:cxn>
                  <a:cxn ang="0">
                    <a:pos x="14" y="0"/>
                  </a:cxn>
                </a:cxnLst>
                <a:rect l="0" t="0" r="r" b="b"/>
                <a:pathLst>
                  <a:path w="64" h="50">
                    <a:moveTo>
                      <a:pt x="14" y="0"/>
                    </a:moveTo>
                    <a:lnTo>
                      <a:pt x="19" y="0"/>
                    </a:lnTo>
                    <a:lnTo>
                      <a:pt x="19" y="38"/>
                    </a:lnTo>
                    <a:lnTo>
                      <a:pt x="20" y="41"/>
                    </a:lnTo>
                    <a:lnTo>
                      <a:pt x="23" y="44"/>
                    </a:lnTo>
                    <a:lnTo>
                      <a:pt x="31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6" y="35"/>
                    </a:lnTo>
                    <a:lnTo>
                      <a:pt x="46" y="13"/>
                    </a:lnTo>
                    <a:lnTo>
                      <a:pt x="44" y="10"/>
                    </a:lnTo>
                    <a:lnTo>
                      <a:pt x="44" y="7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6" y="1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54" y="37"/>
                    </a:lnTo>
                    <a:lnTo>
                      <a:pt x="55" y="40"/>
                    </a:lnTo>
                    <a:lnTo>
                      <a:pt x="55" y="42"/>
                    </a:lnTo>
                    <a:lnTo>
                      <a:pt x="61" y="45"/>
                    </a:lnTo>
                    <a:lnTo>
                      <a:pt x="64" y="45"/>
                    </a:lnTo>
                    <a:lnTo>
                      <a:pt x="64" y="48"/>
                    </a:lnTo>
                    <a:lnTo>
                      <a:pt x="46" y="48"/>
                    </a:lnTo>
                    <a:lnTo>
                      <a:pt x="46" y="40"/>
                    </a:lnTo>
                    <a:lnTo>
                      <a:pt x="37" y="45"/>
                    </a:lnTo>
                    <a:lnTo>
                      <a:pt x="30" y="48"/>
                    </a:lnTo>
                    <a:lnTo>
                      <a:pt x="24" y="50"/>
                    </a:lnTo>
                    <a:lnTo>
                      <a:pt x="19" y="48"/>
                    </a:lnTo>
                    <a:lnTo>
                      <a:pt x="14" y="47"/>
                    </a:lnTo>
                    <a:lnTo>
                      <a:pt x="11" y="44"/>
                    </a:lnTo>
                    <a:lnTo>
                      <a:pt x="9" y="40"/>
                    </a:lnTo>
                    <a:lnTo>
                      <a:pt x="9" y="10"/>
                    </a:lnTo>
                    <a:lnTo>
                      <a:pt x="7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7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5" name="Freeform 1381"/>
              <p:cNvSpPr>
                <a:spLocks/>
              </p:cNvSpPr>
              <p:nvPr/>
            </p:nvSpPr>
            <p:spPr bwMode="auto">
              <a:xfrm>
                <a:off x="3880" y="1669"/>
                <a:ext cx="92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8" y="5"/>
                  </a:cxn>
                  <a:cxn ang="0">
                    <a:pos x="57" y="5"/>
                  </a:cxn>
                  <a:cxn ang="0">
                    <a:pos x="70" y="0"/>
                  </a:cxn>
                  <a:cxn ang="0">
                    <a:pos x="78" y="2"/>
                  </a:cxn>
                  <a:cxn ang="0">
                    <a:pos x="83" y="9"/>
                  </a:cxn>
                  <a:cxn ang="0">
                    <a:pos x="85" y="44"/>
                  </a:cxn>
                  <a:cxn ang="0">
                    <a:pos x="90" y="47"/>
                  </a:cxn>
                  <a:cxn ang="0">
                    <a:pos x="92" y="50"/>
                  </a:cxn>
                  <a:cxn ang="0">
                    <a:pos x="66" y="47"/>
                  </a:cxn>
                  <a:cxn ang="0">
                    <a:pos x="71" y="46"/>
                  </a:cxn>
                  <a:cxn ang="0">
                    <a:pos x="74" y="39"/>
                  </a:cxn>
                  <a:cxn ang="0">
                    <a:pos x="73" y="12"/>
                  </a:cxn>
                  <a:cxn ang="0">
                    <a:pos x="68" y="6"/>
                  </a:cxn>
                  <a:cxn ang="0">
                    <a:pos x="57" y="9"/>
                  </a:cxn>
                  <a:cxn ang="0">
                    <a:pos x="51" y="42"/>
                  </a:cxn>
                  <a:cxn ang="0">
                    <a:pos x="54" y="46"/>
                  </a:cxn>
                  <a:cxn ang="0">
                    <a:pos x="60" y="47"/>
                  </a:cxn>
                  <a:cxn ang="0">
                    <a:pos x="33" y="50"/>
                  </a:cxn>
                  <a:cxn ang="0">
                    <a:pos x="36" y="47"/>
                  </a:cxn>
                  <a:cxn ang="0">
                    <a:pos x="40" y="44"/>
                  </a:cxn>
                  <a:cxn ang="0">
                    <a:pos x="41" y="12"/>
                  </a:cxn>
                  <a:cxn ang="0">
                    <a:pos x="37" y="6"/>
                  </a:cxn>
                  <a:cxn ang="0">
                    <a:pos x="24" y="9"/>
                  </a:cxn>
                  <a:cxn ang="0">
                    <a:pos x="19" y="42"/>
                  </a:cxn>
                  <a:cxn ang="0">
                    <a:pos x="22" y="46"/>
                  </a:cxn>
                  <a:cxn ang="0">
                    <a:pos x="27" y="47"/>
                  </a:cxn>
                  <a:cxn ang="0">
                    <a:pos x="0" y="50"/>
                  </a:cxn>
                  <a:cxn ang="0">
                    <a:pos x="3" y="47"/>
                  </a:cxn>
                  <a:cxn ang="0">
                    <a:pos x="7" y="44"/>
                  </a:cxn>
                  <a:cxn ang="0">
                    <a:pos x="9" y="12"/>
                  </a:cxn>
                  <a:cxn ang="0">
                    <a:pos x="6" y="7"/>
                  </a:cxn>
                  <a:cxn ang="0">
                    <a:pos x="0" y="6"/>
                  </a:cxn>
                  <a:cxn ang="0">
                    <a:pos x="9" y="2"/>
                  </a:cxn>
                  <a:cxn ang="0">
                    <a:pos x="19" y="7"/>
                  </a:cxn>
                  <a:cxn ang="0">
                    <a:pos x="30" y="2"/>
                  </a:cxn>
                </a:cxnLst>
                <a:rect l="0" t="0" r="r" b="b"/>
                <a:pathLst>
                  <a:path w="92" h="50">
                    <a:moveTo>
                      <a:pt x="37" y="0"/>
                    </a:moveTo>
                    <a:lnTo>
                      <a:pt x="41" y="0"/>
                    </a:lnTo>
                    <a:lnTo>
                      <a:pt x="46" y="2"/>
                    </a:lnTo>
                    <a:lnTo>
                      <a:pt x="48" y="5"/>
                    </a:lnTo>
                    <a:lnTo>
                      <a:pt x="51" y="9"/>
                    </a:lnTo>
                    <a:lnTo>
                      <a:pt x="57" y="5"/>
                    </a:lnTo>
                    <a:lnTo>
                      <a:pt x="64" y="2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1" y="5"/>
                    </a:lnTo>
                    <a:lnTo>
                      <a:pt x="83" y="9"/>
                    </a:lnTo>
                    <a:lnTo>
                      <a:pt x="83" y="39"/>
                    </a:lnTo>
                    <a:lnTo>
                      <a:pt x="85" y="44"/>
                    </a:lnTo>
                    <a:lnTo>
                      <a:pt x="87" y="46"/>
                    </a:lnTo>
                    <a:lnTo>
                      <a:pt x="90" y="47"/>
                    </a:lnTo>
                    <a:lnTo>
                      <a:pt x="92" y="47"/>
                    </a:lnTo>
                    <a:lnTo>
                      <a:pt x="92" y="50"/>
                    </a:lnTo>
                    <a:lnTo>
                      <a:pt x="66" y="50"/>
                    </a:lnTo>
                    <a:lnTo>
                      <a:pt x="66" y="47"/>
                    </a:lnTo>
                    <a:lnTo>
                      <a:pt x="67" y="47"/>
                    </a:lnTo>
                    <a:lnTo>
                      <a:pt x="71" y="46"/>
                    </a:lnTo>
                    <a:lnTo>
                      <a:pt x="73" y="43"/>
                    </a:lnTo>
                    <a:lnTo>
                      <a:pt x="74" y="39"/>
                    </a:lnTo>
                    <a:lnTo>
                      <a:pt x="74" y="16"/>
                    </a:lnTo>
                    <a:lnTo>
                      <a:pt x="73" y="12"/>
                    </a:lnTo>
                    <a:lnTo>
                      <a:pt x="71" y="9"/>
                    </a:lnTo>
                    <a:lnTo>
                      <a:pt x="68" y="6"/>
                    </a:lnTo>
                    <a:lnTo>
                      <a:pt x="61" y="6"/>
                    </a:lnTo>
                    <a:lnTo>
                      <a:pt x="57" y="9"/>
                    </a:lnTo>
                    <a:lnTo>
                      <a:pt x="51" y="13"/>
                    </a:lnTo>
                    <a:lnTo>
                      <a:pt x="51" y="42"/>
                    </a:lnTo>
                    <a:lnTo>
                      <a:pt x="53" y="44"/>
                    </a:lnTo>
                    <a:lnTo>
                      <a:pt x="54" y="46"/>
                    </a:lnTo>
                    <a:lnTo>
                      <a:pt x="57" y="47"/>
                    </a:lnTo>
                    <a:lnTo>
                      <a:pt x="60" y="47"/>
                    </a:lnTo>
                    <a:lnTo>
                      <a:pt x="60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6" y="47"/>
                    </a:lnTo>
                    <a:lnTo>
                      <a:pt x="37" y="46"/>
                    </a:lnTo>
                    <a:lnTo>
                      <a:pt x="40" y="44"/>
                    </a:lnTo>
                    <a:lnTo>
                      <a:pt x="41" y="42"/>
                    </a:lnTo>
                    <a:lnTo>
                      <a:pt x="41" y="12"/>
                    </a:lnTo>
                    <a:lnTo>
                      <a:pt x="39" y="9"/>
                    </a:lnTo>
                    <a:lnTo>
                      <a:pt x="37" y="6"/>
                    </a:lnTo>
                    <a:lnTo>
                      <a:pt x="29" y="6"/>
                    </a:lnTo>
                    <a:lnTo>
                      <a:pt x="24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7" y="44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30" y="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6" name="Freeform 1382"/>
              <p:cNvSpPr>
                <a:spLocks noEditPoints="1"/>
              </p:cNvSpPr>
              <p:nvPr/>
            </p:nvSpPr>
            <p:spPr bwMode="auto">
              <a:xfrm>
                <a:off x="3977" y="1669"/>
                <a:ext cx="45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5" y="6"/>
                  </a:cxn>
                  <a:cxn ang="0">
                    <a:pos x="14" y="9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2" y="9"/>
                  </a:cxn>
                  <a:cxn ang="0">
                    <a:pos x="30" y="6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8" y="0"/>
                  </a:cxn>
                  <a:cxn ang="0">
                    <a:pos x="30" y="0"/>
                  </a:cxn>
                  <a:cxn ang="0">
                    <a:pos x="38" y="6"/>
                  </a:cxn>
                  <a:cxn ang="0">
                    <a:pos x="42" y="10"/>
                  </a:cxn>
                  <a:cxn ang="0">
                    <a:pos x="45" y="22"/>
                  </a:cxn>
                  <a:cxn ang="0">
                    <a:pos x="10" y="22"/>
                  </a:cxn>
                  <a:cxn ang="0">
                    <a:pos x="11" y="27"/>
                  </a:cxn>
                  <a:cxn ang="0">
                    <a:pos x="11" y="33"/>
                  </a:cxn>
                  <a:cxn ang="0">
                    <a:pos x="12" y="37"/>
                  </a:cxn>
                  <a:cxn ang="0">
                    <a:pos x="15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31" y="46"/>
                  </a:cxn>
                  <a:cxn ang="0">
                    <a:pos x="35" y="44"/>
                  </a:cxn>
                  <a:cxn ang="0">
                    <a:pos x="39" y="42"/>
                  </a:cxn>
                  <a:cxn ang="0">
                    <a:pos x="42" y="37"/>
                  </a:cxn>
                  <a:cxn ang="0">
                    <a:pos x="45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5"/>
                  </a:cxn>
                  <a:cxn ang="0">
                    <a:pos x="0" y="19"/>
                  </a:cxn>
                  <a:cxn ang="0">
                    <a:pos x="5" y="7"/>
                  </a:cxn>
                  <a:cxn ang="0">
                    <a:pos x="14" y="2"/>
                  </a:cxn>
                  <a:cxn ang="0">
                    <a:pos x="18" y="0"/>
                  </a:cxn>
                </a:cxnLst>
                <a:rect l="0" t="0" r="r" b="b"/>
                <a:pathLst>
                  <a:path w="45" h="52">
                    <a:moveTo>
                      <a:pt x="20" y="5"/>
                    </a:moveTo>
                    <a:lnTo>
                      <a:pt x="15" y="6"/>
                    </a:lnTo>
                    <a:lnTo>
                      <a:pt x="14" y="9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2" y="9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0" y="5"/>
                    </a:lnTo>
                    <a:close/>
                    <a:moveTo>
                      <a:pt x="18" y="0"/>
                    </a:moveTo>
                    <a:lnTo>
                      <a:pt x="30" y="0"/>
                    </a:lnTo>
                    <a:lnTo>
                      <a:pt x="38" y="6"/>
                    </a:lnTo>
                    <a:lnTo>
                      <a:pt x="42" y="10"/>
                    </a:lnTo>
                    <a:lnTo>
                      <a:pt x="45" y="22"/>
                    </a:lnTo>
                    <a:lnTo>
                      <a:pt x="10" y="22"/>
                    </a:lnTo>
                    <a:lnTo>
                      <a:pt x="11" y="27"/>
                    </a:lnTo>
                    <a:lnTo>
                      <a:pt x="11" y="33"/>
                    </a:lnTo>
                    <a:lnTo>
                      <a:pt x="12" y="37"/>
                    </a:lnTo>
                    <a:lnTo>
                      <a:pt x="15" y="42"/>
                    </a:lnTo>
                    <a:lnTo>
                      <a:pt x="18" y="44"/>
                    </a:lnTo>
                    <a:lnTo>
                      <a:pt x="22" y="46"/>
                    </a:lnTo>
                    <a:lnTo>
                      <a:pt x="31" y="46"/>
                    </a:lnTo>
                    <a:lnTo>
                      <a:pt x="35" y="44"/>
                    </a:lnTo>
                    <a:lnTo>
                      <a:pt x="39" y="42"/>
                    </a:lnTo>
                    <a:lnTo>
                      <a:pt x="42" y="37"/>
                    </a:lnTo>
                    <a:lnTo>
                      <a:pt x="45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5" y="7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7" name="Freeform 1383"/>
              <p:cNvSpPr>
                <a:spLocks/>
              </p:cNvSpPr>
              <p:nvPr/>
            </p:nvSpPr>
            <p:spPr bwMode="auto">
              <a:xfrm>
                <a:off x="4026" y="1669"/>
                <a:ext cx="64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4" y="0"/>
                  </a:cxn>
                  <a:cxn ang="0">
                    <a:pos x="49" y="2"/>
                  </a:cxn>
                  <a:cxn ang="0">
                    <a:pos x="53" y="5"/>
                  </a:cxn>
                  <a:cxn ang="0">
                    <a:pos x="56" y="13"/>
                  </a:cxn>
                  <a:cxn ang="0">
                    <a:pos x="56" y="42"/>
                  </a:cxn>
                  <a:cxn ang="0">
                    <a:pos x="57" y="44"/>
                  </a:cxn>
                  <a:cxn ang="0">
                    <a:pos x="59" y="46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50"/>
                  </a:cxn>
                  <a:cxn ang="0">
                    <a:pos x="37" y="50"/>
                  </a:cxn>
                  <a:cxn ang="0">
                    <a:pos x="37" y="47"/>
                  </a:cxn>
                  <a:cxn ang="0">
                    <a:pos x="39" y="47"/>
                  </a:cxn>
                  <a:cxn ang="0">
                    <a:pos x="44" y="44"/>
                  </a:cxn>
                  <a:cxn ang="0">
                    <a:pos x="46" y="42"/>
                  </a:cxn>
                  <a:cxn ang="0">
                    <a:pos x="46" y="15"/>
                  </a:cxn>
                  <a:cxn ang="0">
                    <a:pos x="44" y="10"/>
                  </a:cxn>
                  <a:cxn ang="0">
                    <a:pos x="43" y="7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2" y="6"/>
                  </a:cxn>
                  <a:cxn ang="0">
                    <a:pos x="26" y="9"/>
                  </a:cxn>
                  <a:cxn ang="0">
                    <a:pos x="19" y="13"/>
                  </a:cxn>
                  <a:cxn ang="0">
                    <a:pos x="19" y="39"/>
                  </a:cxn>
                  <a:cxn ang="0">
                    <a:pos x="20" y="42"/>
                  </a:cxn>
                  <a:cxn ang="0">
                    <a:pos x="20" y="44"/>
                  </a:cxn>
                  <a:cxn ang="0">
                    <a:pos x="26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9" y="44"/>
                  </a:cxn>
                  <a:cxn ang="0">
                    <a:pos x="9" y="42"/>
                  </a:cxn>
                  <a:cxn ang="0">
                    <a:pos x="10" y="39"/>
                  </a:cxn>
                  <a:cxn ang="0">
                    <a:pos x="10" y="15"/>
                  </a:cxn>
                  <a:cxn ang="0">
                    <a:pos x="9" y="12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2"/>
                  </a:cxn>
                  <a:cxn ang="0">
                    <a:pos x="19" y="2"/>
                  </a:cxn>
                  <a:cxn ang="0">
                    <a:pos x="19" y="9"/>
                  </a:cxn>
                  <a:cxn ang="0">
                    <a:pos x="26" y="5"/>
                  </a:cxn>
                  <a:cxn ang="0">
                    <a:pos x="33" y="2"/>
                  </a:cxn>
                  <a:cxn ang="0">
                    <a:pos x="40" y="0"/>
                  </a:cxn>
                </a:cxnLst>
                <a:rect l="0" t="0" r="r" b="b"/>
                <a:pathLst>
                  <a:path w="64" h="50">
                    <a:moveTo>
                      <a:pt x="40" y="0"/>
                    </a:moveTo>
                    <a:lnTo>
                      <a:pt x="44" y="0"/>
                    </a:lnTo>
                    <a:lnTo>
                      <a:pt x="49" y="2"/>
                    </a:lnTo>
                    <a:lnTo>
                      <a:pt x="53" y="5"/>
                    </a:lnTo>
                    <a:lnTo>
                      <a:pt x="56" y="13"/>
                    </a:lnTo>
                    <a:lnTo>
                      <a:pt x="56" y="42"/>
                    </a:lnTo>
                    <a:lnTo>
                      <a:pt x="57" y="44"/>
                    </a:lnTo>
                    <a:lnTo>
                      <a:pt x="59" y="46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0"/>
                    </a:lnTo>
                    <a:lnTo>
                      <a:pt x="37" y="50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44" y="44"/>
                    </a:lnTo>
                    <a:lnTo>
                      <a:pt x="46" y="42"/>
                    </a:lnTo>
                    <a:lnTo>
                      <a:pt x="46" y="15"/>
                    </a:lnTo>
                    <a:lnTo>
                      <a:pt x="44" y="10"/>
                    </a:lnTo>
                    <a:lnTo>
                      <a:pt x="43" y="7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2" y="6"/>
                    </a:lnTo>
                    <a:lnTo>
                      <a:pt x="26" y="9"/>
                    </a:lnTo>
                    <a:lnTo>
                      <a:pt x="19" y="13"/>
                    </a:lnTo>
                    <a:lnTo>
                      <a:pt x="19" y="39"/>
                    </a:lnTo>
                    <a:lnTo>
                      <a:pt x="20" y="42"/>
                    </a:lnTo>
                    <a:lnTo>
                      <a:pt x="20" y="44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10" y="39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9"/>
                    </a:lnTo>
                    <a:lnTo>
                      <a:pt x="26" y="5"/>
                    </a:lnTo>
                    <a:lnTo>
                      <a:pt x="33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8" name="Freeform 1384"/>
              <p:cNvSpPr>
                <a:spLocks/>
              </p:cNvSpPr>
              <p:nvPr/>
            </p:nvSpPr>
            <p:spPr bwMode="auto">
              <a:xfrm>
                <a:off x="4093" y="1652"/>
                <a:ext cx="37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9"/>
                  </a:cxn>
                  <a:cxn ang="0">
                    <a:pos x="31" y="19"/>
                  </a:cxn>
                  <a:cxn ang="0">
                    <a:pos x="31" y="22"/>
                  </a:cxn>
                  <a:cxn ang="0">
                    <a:pos x="17" y="22"/>
                  </a:cxn>
                  <a:cxn ang="0">
                    <a:pos x="17" y="50"/>
                  </a:cxn>
                  <a:cxn ang="0">
                    <a:pos x="19" y="57"/>
                  </a:cxn>
                  <a:cxn ang="0">
                    <a:pos x="21" y="63"/>
                  </a:cxn>
                  <a:cxn ang="0">
                    <a:pos x="26" y="64"/>
                  </a:cxn>
                  <a:cxn ang="0">
                    <a:pos x="31" y="61"/>
                  </a:cxn>
                  <a:cxn ang="0">
                    <a:pos x="34" y="59"/>
                  </a:cxn>
                  <a:cxn ang="0">
                    <a:pos x="37" y="61"/>
                  </a:cxn>
                  <a:cxn ang="0">
                    <a:pos x="28" y="67"/>
                  </a:cxn>
                  <a:cxn ang="0">
                    <a:pos x="23" y="69"/>
                  </a:cxn>
                  <a:cxn ang="0">
                    <a:pos x="17" y="67"/>
                  </a:cxn>
                  <a:cxn ang="0">
                    <a:pos x="13" y="66"/>
                  </a:cxn>
                  <a:cxn ang="0">
                    <a:pos x="10" y="63"/>
                  </a:cxn>
                  <a:cxn ang="0">
                    <a:pos x="9" y="60"/>
                  </a:cxn>
                  <a:cxn ang="0">
                    <a:pos x="9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4" y="17"/>
                  </a:cxn>
                  <a:cxn ang="0">
                    <a:pos x="9" y="15"/>
                  </a:cxn>
                  <a:cxn ang="0">
                    <a:pos x="11" y="12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9">
                    <a:moveTo>
                      <a:pt x="14" y="0"/>
                    </a:moveTo>
                    <a:lnTo>
                      <a:pt x="17" y="0"/>
                    </a:lnTo>
                    <a:lnTo>
                      <a:pt x="17" y="19"/>
                    </a:lnTo>
                    <a:lnTo>
                      <a:pt x="31" y="19"/>
                    </a:lnTo>
                    <a:lnTo>
                      <a:pt x="31" y="22"/>
                    </a:lnTo>
                    <a:lnTo>
                      <a:pt x="17" y="22"/>
                    </a:lnTo>
                    <a:lnTo>
                      <a:pt x="17" y="50"/>
                    </a:lnTo>
                    <a:lnTo>
                      <a:pt x="19" y="57"/>
                    </a:lnTo>
                    <a:lnTo>
                      <a:pt x="21" y="63"/>
                    </a:lnTo>
                    <a:lnTo>
                      <a:pt x="26" y="64"/>
                    </a:lnTo>
                    <a:lnTo>
                      <a:pt x="31" y="61"/>
                    </a:lnTo>
                    <a:lnTo>
                      <a:pt x="34" y="59"/>
                    </a:lnTo>
                    <a:lnTo>
                      <a:pt x="37" y="61"/>
                    </a:lnTo>
                    <a:lnTo>
                      <a:pt x="28" y="67"/>
                    </a:lnTo>
                    <a:lnTo>
                      <a:pt x="23" y="69"/>
                    </a:lnTo>
                    <a:lnTo>
                      <a:pt x="17" y="67"/>
                    </a:lnTo>
                    <a:lnTo>
                      <a:pt x="13" y="66"/>
                    </a:lnTo>
                    <a:lnTo>
                      <a:pt x="10" y="63"/>
                    </a:lnTo>
                    <a:lnTo>
                      <a:pt x="9" y="60"/>
                    </a:lnTo>
                    <a:lnTo>
                      <a:pt x="9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9" y="15"/>
                    </a:lnTo>
                    <a:lnTo>
                      <a:pt x="11" y="12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49" name="Freeform 1385"/>
              <p:cNvSpPr>
                <a:spLocks/>
              </p:cNvSpPr>
              <p:nvPr/>
            </p:nvSpPr>
            <p:spPr bwMode="auto">
              <a:xfrm>
                <a:off x="4164" y="1651"/>
                <a:ext cx="62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5" y="0"/>
                  </a:cxn>
                  <a:cxn ang="0">
                    <a:pos x="62" y="17"/>
                  </a:cxn>
                  <a:cxn ang="0">
                    <a:pos x="60" y="18"/>
                  </a:cxn>
                  <a:cxn ang="0">
                    <a:pos x="54" y="11"/>
                  </a:cxn>
                  <a:cxn ang="0">
                    <a:pos x="47" y="7"/>
                  </a:cxn>
                  <a:cxn ang="0">
                    <a:pos x="43" y="6"/>
                  </a:cxn>
                  <a:cxn ang="0">
                    <a:pos x="37" y="4"/>
                  </a:cxn>
                  <a:cxn ang="0">
                    <a:pos x="23" y="4"/>
                  </a:cxn>
                  <a:cxn ang="0">
                    <a:pos x="20" y="10"/>
                  </a:cxn>
                  <a:cxn ang="0">
                    <a:pos x="20" y="30"/>
                  </a:cxn>
                  <a:cxn ang="0">
                    <a:pos x="30" y="30"/>
                  </a:cxn>
                  <a:cxn ang="0">
                    <a:pos x="36" y="27"/>
                  </a:cxn>
                  <a:cxn ang="0">
                    <a:pos x="38" y="21"/>
                  </a:cxn>
                  <a:cxn ang="0">
                    <a:pos x="40" y="17"/>
                  </a:cxn>
                  <a:cxn ang="0">
                    <a:pos x="43" y="17"/>
                  </a:cxn>
                  <a:cxn ang="0">
                    <a:pos x="43" y="47"/>
                  </a:cxn>
                  <a:cxn ang="0">
                    <a:pos x="40" y="47"/>
                  </a:cxn>
                  <a:cxn ang="0">
                    <a:pos x="38" y="43"/>
                  </a:cxn>
                  <a:cxn ang="0">
                    <a:pos x="36" y="37"/>
                  </a:cxn>
                  <a:cxn ang="0">
                    <a:pos x="34" y="35"/>
                  </a:cxn>
                  <a:cxn ang="0">
                    <a:pos x="30" y="34"/>
                  </a:cxn>
                  <a:cxn ang="0">
                    <a:pos x="20" y="34"/>
                  </a:cxn>
                  <a:cxn ang="0">
                    <a:pos x="20" y="61"/>
                  </a:cxn>
                  <a:cxn ang="0">
                    <a:pos x="23" y="64"/>
                  </a:cxn>
                  <a:cxn ang="0">
                    <a:pos x="26" y="65"/>
                  </a:cxn>
                  <a:cxn ang="0">
                    <a:pos x="30" y="65"/>
                  </a:cxn>
                  <a:cxn ang="0">
                    <a:pos x="30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4" y="64"/>
                  </a:cxn>
                  <a:cxn ang="0">
                    <a:pos x="7" y="64"/>
                  </a:cxn>
                  <a:cxn ang="0">
                    <a:pos x="10" y="58"/>
                  </a:cxn>
                  <a:cxn ang="0">
                    <a:pos x="10" y="14"/>
                  </a:cxn>
                  <a:cxn ang="0">
                    <a:pos x="9" y="10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2" h="68">
                    <a:moveTo>
                      <a:pt x="0" y="0"/>
                    </a:moveTo>
                    <a:lnTo>
                      <a:pt x="55" y="0"/>
                    </a:lnTo>
                    <a:lnTo>
                      <a:pt x="62" y="17"/>
                    </a:lnTo>
                    <a:lnTo>
                      <a:pt x="60" y="18"/>
                    </a:lnTo>
                    <a:lnTo>
                      <a:pt x="54" y="11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37" y="4"/>
                    </a:lnTo>
                    <a:lnTo>
                      <a:pt x="23" y="4"/>
                    </a:lnTo>
                    <a:lnTo>
                      <a:pt x="20" y="10"/>
                    </a:lnTo>
                    <a:lnTo>
                      <a:pt x="20" y="30"/>
                    </a:lnTo>
                    <a:lnTo>
                      <a:pt x="30" y="30"/>
                    </a:lnTo>
                    <a:lnTo>
                      <a:pt x="36" y="27"/>
                    </a:lnTo>
                    <a:lnTo>
                      <a:pt x="38" y="21"/>
                    </a:lnTo>
                    <a:lnTo>
                      <a:pt x="40" y="17"/>
                    </a:lnTo>
                    <a:lnTo>
                      <a:pt x="43" y="17"/>
                    </a:lnTo>
                    <a:lnTo>
                      <a:pt x="43" y="47"/>
                    </a:lnTo>
                    <a:lnTo>
                      <a:pt x="40" y="47"/>
                    </a:lnTo>
                    <a:lnTo>
                      <a:pt x="38" y="43"/>
                    </a:lnTo>
                    <a:lnTo>
                      <a:pt x="36" y="37"/>
                    </a:lnTo>
                    <a:lnTo>
                      <a:pt x="34" y="35"/>
                    </a:lnTo>
                    <a:lnTo>
                      <a:pt x="30" y="34"/>
                    </a:lnTo>
                    <a:lnTo>
                      <a:pt x="20" y="34"/>
                    </a:lnTo>
                    <a:lnTo>
                      <a:pt x="20" y="61"/>
                    </a:lnTo>
                    <a:lnTo>
                      <a:pt x="23" y="64"/>
                    </a:lnTo>
                    <a:lnTo>
                      <a:pt x="26" y="65"/>
                    </a:lnTo>
                    <a:lnTo>
                      <a:pt x="30" y="65"/>
                    </a:lnTo>
                    <a:lnTo>
                      <a:pt x="30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4"/>
                    </a:lnTo>
                    <a:lnTo>
                      <a:pt x="7" y="64"/>
                    </a:lnTo>
                    <a:lnTo>
                      <a:pt x="10" y="58"/>
                    </a:lnTo>
                    <a:lnTo>
                      <a:pt x="10" y="14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50" name="Freeform 1386"/>
              <p:cNvSpPr>
                <a:spLocks noEditPoints="1"/>
              </p:cNvSpPr>
              <p:nvPr/>
            </p:nvSpPr>
            <p:spPr bwMode="auto">
              <a:xfrm>
                <a:off x="4229" y="1669"/>
                <a:ext cx="49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2"/>
                  </a:cxn>
                  <a:cxn ang="0">
                    <a:pos x="37" y="37"/>
                  </a:cxn>
                  <a:cxn ang="0">
                    <a:pos x="39" y="32"/>
                  </a:cxn>
                  <a:cxn ang="0">
                    <a:pos x="39" y="20"/>
                  </a:cxn>
                  <a:cxn ang="0">
                    <a:pos x="36" y="12"/>
                  </a:cxn>
                  <a:cxn ang="0">
                    <a:pos x="33" y="7"/>
                  </a:cxn>
                  <a:cxn ang="0">
                    <a:pos x="24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2" y="2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9" y="19"/>
                  </a:cxn>
                  <a:cxn ang="0">
                    <a:pos x="49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9" h="52">
                    <a:moveTo>
                      <a:pt x="20" y="5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7" y="37"/>
                    </a:lnTo>
                    <a:lnTo>
                      <a:pt x="39" y="32"/>
                    </a:lnTo>
                    <a:lnTo>
                      <a:pt x="39" y="20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2" y="2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9" y="19"/>
                    </a:lnTo>
                    <a:lnTo>
                      <a:pt x="49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51" name="Freeform 1387"/>
              <p:cNvSpPr>
                <a:spLocks/>
              </p:cNvSpPr>
              <p:nvPr/>
            </p:nvSpPr>
            <p:spPr bwMode="auto">
              <a:xfrm>
                <a:off x="4283" y="1669"/>
                <a:ext cx="43" cy="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9" y="0"/>
                  </a:cxn>
                  <a:cxn ang="0">
                    <a:pos x="41" y="2"/>
                  </a:cxn>
                  <a:cxn ang="0">
                    <a:pos x="43" y="3"/>
                  </a:cxn>
                  <a:cxn ang="0">
                    <a:pos x="43" y="9"/>
                  </a:cxn>
                  <a:cxn ang="0">
                    <a:pos x="37" y="12"/>
                  </a:cxn>
                  <a:cxn ang="0">
                    <a:pos x="34" y="12"/>
                  </a:cxn>
                  <a:cxn ang="0">
                    <a:pos x="33" y="10"/>
                  </a:cxn>
                  <a:cxn ang="0">
                    <a:pos x="30" y="9"/>
                  </a:cxn>
                  <a:cxn ang="0">
                    <a:pos x="26" y="9"/>
                  </a:cxn>
                  <a:cxn ang="0">
                    <a:pos x="22" y="10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0" y="44"/>
                  </a:cxn>
                  <a:cxn ang="0">
                    <a:pos x="22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6"/>
                  </a:cxn>
                  <a:cxn ang="0">
                    <a:pos x="7" y="44"/>
                  </a:cxn>
                  <a:cxn ang="0">
                    <a:pos x="9" y="42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2"/>
                  </a:cxn>
                  <a:cxn ang="0">
                    <a:pos x="19" y="2"/>
                  </a:cxn>
                  <a:cxn ang="0">
                    <a:pos x="19" y="9"/>
                  </a:cxn>
                  <a:cxn ang="0">
                    <a:pos x="20" y="9"/>
                  </a:cxn>
                  <a:cxn ang="0">
                    <a:pos x="20" y="7"/>
                  </a:cxn>
                  <a:cxn ang="0">
                    <a:pos x="22" y="7"/>
                  </a:cxn>
                  <a:cxn ang="0">
                    <a:pos x="26" y="3"/>
                  </a:cxn>
                  <a:cxn ang="0">
                    <a:pos x="31" y="2"/>
                  </a:cxn>
                  <a:cxn ang="0">
                    <a:pos x="36" y="0"/>
                  </a:cxn>
                </a:cxnLst>
                <a:rect l="0" t="0" r="r" b="b"/>
                <a:pathLst>
                  <a:path w="43" h="50">
                    <a:moveTo>
                      <a:pt x="36" y="0"/>
                    </a:moveTo>
                    <a:lnTo>
                      <a:pt x="39" y="0"/>
                    </a:lnTo>
                    <a:lnTo>
                      <a:pt x="41" y="2"/>
                    </a:lnTo>
                    <a:lnTo>
                      <a:pt x="43" y="3"/>
                    </a:lnTo>
                    <a:lnTo>
                      <a:pt x="43" y="9"/>
                    </a:lnTo>
                    <a:lnTo>
                      <a:pt x="37" y="12"/>
                    </a:lnTo>
                    <a:lnTo>
                      <a:pt x="34" y="12"/>
                    </a:lnTo>
                    <a:lnTo>
                      <a:pt x="33" y="10"/>
                    </a:lnTo>
                    <a:lnTo>
                      <a:pt x="30" y="9"/>
                    </a:lnTo>
                    <a:lnTo>
                      <a:pt x="26" y="9"/>
                    </a:lnTo>
                    <a:lnTo>
                      <a:pt x="22" y="10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7" y="44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6" y="3"/>
                    </a:lnTo>
                    <a:lnTo>
                      <a:pt x="31" y="2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52" name="Freeform 1388"/>
              <p:cNvSpPr>
                <a:spLocks/>
              </p:cNvSpPr>
              <p:nvPr/>
            </p:nvSpPr>
            <p:spPr bwMode="auto">
              <a:xfrm>
                <a:off x="4327" y="1669"/>
                <a:ext cx="91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8" y="5"/>
                  </a:cxn>
                  <a:cxn ang="0">
                    <a:pos x="57" y="5"/>
                  </a:cxn>
                  <a:cxn ang="0">
                    <a:pos x="70" y="0"/>
                  </a:cxn>
                  <a:cxn ang="0">
                    <a:pos x="78" y="2"/>
                  </a:cxn>
                  <a:cxn ang="0">
                    <a:pos x="83" y="9"/>
                  </a:cxn>
                  <a:cxn ang="0">
                    <a:pos x="84" y="44"/>
                  </a:cxn>
                  <a:cxn ang="0">
                    <a:pos x="88" y="47"/>
                  </a:cxn>
                  <a:cxn ang="0">
                    <a:pos x="91" y="50"/>
                  </a:cxn>
                  <a:cxn ang="0">
                    <a:pos x="65" y="47"/>
                  </a:cxn>
                  <a:cxn ang="0">
                    <a:pos x="70" y="46"/>
                  </a:cxn>
                  <a:cxn ang="0">
                    <a:pos x="73" y="42"/>
                  </a:cxn>
                  <a:cxn ang="0">
                    <a:pos x="71" y="9"/>
                  </a:cxn>
                  <a:cxn ang="0">
                    <a:pos x="61" y="6"/>
                  </a:cxn>
                  <a:cxn ang="0">
                    <a:pos x="50" y="13"/>
                  </a:cxn>
                  <a:cxn ang="0">
                    <a:pos x="51" y="42"/>
                  </a:cxn>
                  <a:cxn ang="0">
                    <a:pos x="57" y="47"/>
                  </a:cxn>
                  <a:cxn ang="0">
                    <a:pos x="58" y="50"/>
                  </a:cxn>
                  <a:cxn ang="0">
                    <a:pos x="33" y="47"/>
                  </a:cxn>
                  <a:cxn ang="0">
                    <a:pos x="40" y="44"/>
                  </a:cxn>
                  <a:cxn ang="0">
                    <a:pos x="41" y="39"/>
                  </a:cxn>
                  <a:cxn ang="0">
                    <a:pos x="40" y="12"/>
                  </a:cxn>
                  <a:cxn ang="0">
                    <a:pos x="36" y="6"/>
                  </a:cxn>
                  <a:cxn ang="0">
                    <a:pos x="23" y="9"/>
                  </a:cxn>
                  <a:cxn ang="0">
                    <a:pos x="19" y="42"/>
                  </a:cxn>
                  <a:cxn ang="0">
                    <a:pos x="21" y="46"/>
                  </a:cxn>
                  <a:cxn ang="0">
                    <a:pos x="26" y="47"/>
                  </a:cxn>
                  <a:cxn ang="0">
                    <a:pos x="0" y="50"/>
                  </a:cxn>
                  <a:cxn ang="0">
                    <a:pos x="2" y="47"/>
                  </a:cxn>
                  <a:cxn ang="0">
                    <a:pos x="9" y="42"/>
                  </a:cxn>
                  <a:cxn ang="0">
                    <a:pos x="7" y="9"/>
                  </a:cxn>
                  <a:cxn ang="0">
                    <a:pos x="0" y="6"/>
                  </a:cxn>
                  <a:cxn ang="0">
                    <a:pos x="7" y="2"/>
                  </a:cxn>
                  <a:cxn ang="0">
                    <a:pos x="19" y="7"/>
                  </a:cxn>
                  <a:cxn ang="0">
                    <a:pos x="36" y="0"/>
                  </a:cxn>
                </a:cxnLst>
                <a:rect l="0" t="0" r="r" b="b"/>
                <a:pathLst>
                  <a:path w="91" h="50">
                    <a:moveTo>
                      <a:pt x="36" y="0"/>
                    </a:moveTo>
                    <a:lnTo>
                      <a:pt x="41" y="0"/>
                    </a:lnTo>
                    <a:lnTo>
                      <a:pt x="44" y="2"/>
                    </a:lnTo>
                    <a:lnTo>
                      <a:pt x="48" y="5"/>
                    </a:lnTo>
                    <a:lnTo>
                      <a:pt x="50" y="9"/>
                    </a:lnTo>
                    <a:lnTo>
                      <a:pt x="57" y="5"/>
                    </a:lnTo>
                    <a:lnTo>
                      <a:pt x="63" y="2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1" y="5"/>
                    </a:lnTo>
                    <a:lnTo>
                      <a:pt x="83" y="9"/>
                    </a:lnTo>
                    <a:lnTo>
                      <a:pt x="83" y="42"/>
                    </a:lnTo>
                    <a:lnTo>
                      <a:pt x="84" y="44"/>
                    </a:lnTo>
                    <a:lnTo>
                      <a:pt x="85" y="46"/>
                    </a:lnTo>
                    <a:lnTo>
                      <a:pt x="88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70" y="46"/>
                    </a:lnTo>
                    <a:lnTo>
                      <a:pt x="71" y="44"/>
                    </a:lnTo>
                    <a:lnTo>
                      <a:pt x="73" y="42"/>
                    </a:lnTo>
                    <a:lnTo>
                      <a:pt x="73" y="12"/>
                    </a:lnTo>
                    <a:lnTo>
                      <a:pt x="71" y="9"/>
                    </a:lnTo>
                    <a:lnTo>
                      <a:pt x="68" y="6"/>
                    </a:lnTo>
                    <a:lnTo>
                      <a:pt x="61" y="6"/>
                    </a:lnTo>
                    <a:lnTo>
                      <a:pt x="56" y="9"/>
                    </a:lnTo>
                    <a:lnTo>
                      <a:pt x="50" y="13"/>
                    </a:lnTo>
                    <a:lnTo>
                      <a:pt x="50" y="39"/>
                    </a:lnTo>
                    <a:lnTo>
                      <a:pt x="51" y="42"/>
                    </a:lnTo>
                    <a:lnTo>
                      <a:pt x="51" y="44"/>
                    </a:lnTo>
                    <a:lnTo>
                      <a:pt x="57" y="47"/>
                    </a:lnTo>
                    <a:lnTo>
                      <a:pt x="58" y="47"/>
                    </a:lnTo>
                    <a:lnTo>
                      <a:pt x="58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40" y="44"/>
                    </a:lnTo>
                    <a:lnTo>
                      <a:pt x="40" y="42"/>
                    </a:lnTo>
                    <a:lnTo>
                      <a:pt x="41" y="39"/>
                    </a:lnTo>
                    <a:lnTo>
                      <a:pt x="41" y="16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6" y="6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7" y="44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53" name="Freeform 1389"/>
              <p:cNvSpPr>
                <a:spLocks noEditPoints="1"/>
              </p:cNvSpPr>
              <p:nvPr/>
            </p:nvSpPr>
            <p:spPr bwMode="auto">
              <a:xfrm>
                <a:off x="4422" y="1669"/>
                <a:ext cx="56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2" y="27"/>
                  </a:cxn>
                  <a:cxn ang="0">
                    <a:pos x="13" y="32"/>
                  </a:cxn>
                  <a:cxn ang="0">
                    <a:pos x="12" y="37"/>
                  </a:cxn>
                  <a:cxn ang="0">
                    <a:pos x="12" y="40"/>
                  </a:cxn>
                  <a:cxn ang="0">
                    <a:pos x="13" y="43"/>
                  </a:cxn>
                  <a:cxn ang="0">
                    <a:pos x="16" y="46"/>
                  </a:cxn>
                  <a:cxn ang="0">
                    <a:pos x="24" y="46"/>
                  </a:cxn>
                  <a:cxn ang="0">
                    <a:pos x="29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1" y="6"/>
                  </a:cxn>
                  <a:cxn ang="0">
                    <a:pos x="44" y="15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1" y="46"/>
                  </a:cxn>
                  <a:cxn ang="0">
                    <a:pos x="54" y="44"/>
                  </a:cxn>
                  <a:cxn ang="0">
                    <a:pos x="56" y="47"/>
                  </a:cxn>
                  <a:cxn ang="0">
                    <a:pos x="50" y="50"/>
                  </a:cxn>
                  <a:cxn ang="0">
                    <a:pos x="46" y="52"/>
                  </a:cxn>
                  <a:cxn ang="0">
                    <a:pos x="41" y="50"/>
                  </a:cxn>
                  <a:cxn ang="0">
                    <a:pos x="39" y="49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2" y="50"/>
                  </a:cxn>
                  <a:cxn ang="0">
                    <a:pos x="16" y="52"/>
                  </a:cxn>
                  <a:cxn ang="0">
                    <a:pos x="7" y="49"/>
                  </a:cxn>
                  <a:cxn ang="0">
                    <a:pos x="3" y="46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2" y="35"/>
                  </a:cxn>
                  <a:cxn ang="0">
                    <a:pos x="3" y="32"/>
                  </a:cxn>
                  <a:cxn ang="0">
                    <a:pos x="12" y="26"/>
                  </a:cxn>
                  <a:cxn ang="0">
                    <a:pos x="17" y="25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7"/>
                  </a:cxn>
                  <a:cxn ang="0">
                    <a:pos x="13" y="13"/>
                  </a:cxn>
                  <a:cxn ang="0">
                    <a:pos x="12" y="15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3" y="16"/>
                  </a:cxn>
                  <a:cxn ang="0">
                    <a:pos x="3" y="13"/>
                  </a:cxn>
                  <a:cxn ang="0">
                    <a:pos x="5" y="9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56" h="52">
                    <a:moveTo>
                      <a:pt x="34" y="25"/>
                    </a:moveTo>
                    <a:lnTo>
                      <a:pt x="22" y="27"/>
                    </a:lnTo>
                    <a:lnTo>
                      <a:pt x="13" y="32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3" y="43"/>
                    </a:lnTo>
                    <a:lnTo>
                      <a:pt x="16" y="46"/>
                    </a:lnTo>
                    <a:lnTo>
                      <a:pt x="24" y="46"/>
                    </a:lnTo>
                    <a:lnTo>
                      <a:pt x="29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1" y="6"/>
                    </a:lnTo>
                    <a:lnTo>
                      <a:pt x="44" y="15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1" y="46"/>
                    </a:lnTo>
                    <a:lnTo>
                      <a:pt x="54" y="44"/>
                    </a:lnTo>
                    <a:lnTo>
                      <a:pt x="56" y="47"/>
                    </a:lnTo>
                    <a:lnTo>
                      <a:pt x="50" y="50"/>
                    </a:lnTo>
                    <a:lnTo>
                      <a:pt x="46" y="52"/>
                    </a:lnTo>
                    <a:lnTo>
                      <a:pt x="41" y="50"/>
                    </a:lnTo>
                    <a:lnTo>
                      <a:pt x="39" y="49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2" y="50"/>
                    </a:lnTo>
                    <a:lnTo>
                      <a:pt x="16" y="52"/>
                    </a:lnTo>
                    <a:lnTo>
                      <a:pt x="7" y="49"/>
                    </a:lnTo>
                    <a:lnTo>
                      <a:pt x="3" y="46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2" y="15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54" name="Freeform 1390"/>
              <p:cNvSpPr>
                <a:spLocks/>
              </p:cNvSpPr>
              <p:nvPr/>
            </p:nvSpPr>
            <p:spPr bwMode="auto">
              <a:xfrm>
                <a:off x="4480" y="1652"/>
                <a:ext cx="37" cy="6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19"/>
                  </a:cxn>
                  <a:cxn ang="0">
                    <a:pos x="33" y="19"/>
                  </a:cxn>
                  <a:cxn ang="0">
                    <a:pos x="33" y="22"/>
                  </a:cxn>
                  <a:cxn ang="0">
                    <a:pos x="17" y="22"/>
                  </a:cxn>
                  <a:cxn ang="0">
                    <a:pos x="17" y="50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6" y="64"/>
                  </a:cxn>
                  <a:cxn ang="0">
                    <a:pos x="32" y="61"/>
                  </a:cxn>
                  <a:cxn ang="0">
                    <a:pos x="35" y="59"/>
                  </a:cxn>
                  <a:cxn ang="0">
                    <a:pos x="37" y="61"/>
                  </a:cxn>
                  <a:cxn ang="0">
                    <a:pos x="29" y="67"/>
                  </a:cxn>
                  <a:cxn ang="0">
                    <a:pos x="23" y="69"/>
                  </a:cxn>
                  <a:cxn ang="0">
                    <a:pos x="17" y="67"/>
                  </a:cxn>
                  <a:cxn ang="0">
                    <a:pos x="13" y="66"/>
                  </a:cxn>
                  <a:cxn ang="0">
                    <a:pos x="10" y="63"/>
                  </a:cxn>
                  <a:cxn ang="0">
                    <a:pos x="9" y="60"/>
                  </a:cxn>
                  <a:cxn ang="0">
                    <a:pos x="9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5" y="17"/>
                  </a:cxn>
                  <a:cxn ang="0">
                    <a:pos x="9" y="15"/>
                  </a:cxn>
                  <a:cxn ang="0">
                    <a:pos x="12" y="12"/>
                  </a:cxn>
                  <a:cxn ang="0">
                    <a:pos x="15" y="6"/>
                  </a:cxn>
                  <a:cxn ang="0">
                    <a:pos x="15" y="0"/>
                  </a:cxn>
                </a:cxnLst>
                <a:rect l="0" t="0" r="r" b="b"/>
                <a:pathLst>
                  <a:path w="37" h="69">
                    <a:moveTo>
                      <a:pt x="15" y="0"/>
                    </a:moveTo>
                    <a:lnTo>
                      <a:pt x="17" y="0"/>
                    </a:lnTo>
                    <a:lnTo>
                      <a:pt x="17" y="19"/>
                    </a:lnTo>
                    <a:lnTo>
                      <a:pt x="33" y="19"/>
                    </a:lnTo>
                    <a:lnTo>
                      <a:pt x="33" y="22"/>
                    </a:lnTo>
                    <a:lnTo>
                      <a:pt x="17" y="22"/>
                    </a:lnTo>
                    <a:lnTo>
                      <a:pt x="17" y="50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6" y="64"/>
                    </a:lnTo>
                    <a:lnTo>
                      <a:pt x="32" y="61"/>
                    </a:lnTo>
                    <a:lnTo>
                      <a:pt x="35" y="59"/>
                    </a:lnTo>
                    <a:lnTo>
                      <a:pt x="37" y="61"/>
                    </a:lnTo>
                    <a:lnTo>
                      <a:pt x="29" y="67"/>
                    </a:lnTo>
                    <a:lnTo>
                      <a:pt x="23" y="69"/>
                    </a:lnTo>
                    <a:lnTo>
                      <a:pt x="17" y="67"/>
                    </a:lnTo>
                    <a:lnTo>
                      <a:pt x="13" y="66"/>
                    </a:lnTo>
                    <a:lnTo>
                      <a:pt x="10" y="63"/>
                    </a:lnTo>
                    <a:lnTo>
                      <a:pt x="9" y="60"/>
                    </a:lnTo>
                    <a:lnTo>
                      <a:pt x="9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5" y="17"/>
                    </a:lnTo>
                    <a:lnTo>
                      <a:pt x="9" y="15"/>
                    </a:lnTo>
                    <a:lnTo>
                      <a:pt x="12" y="12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55" name="Freeform 1391"/>
              <p:cNvSpPr>
                <a:spLocks/>
              </p:cNvSpPr>
              <p:nvPr/>
            </p:nvSpPr>
            <p:spPr bwMode="auto">
              <a:xfrm>
                <a:off x="4526" y="1708"/>
                <a:ext cx="13" cy="2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8" y="0"/>
                  </a:cxn>
                  <a:cxn ang="0">
                    <a:pos x="13" y="4"/>
                  </a:cxn>
                  <a:cxn ang="0">
                    <a:pos x="13" y="13"/>
                  </a:cxn>
                  <a:cxn ang="0">
                    <a:pos x="10" y="17"/>
                  </a:cxn>
                  <a:cxn ang="0">
                    <a:pos x="7" y="20"/>
                  </a:cxn>
                  <a:cxn ang="0">
                    <a:pos x="3" y="23"/>
                  </a:cxn>
                  <a:cxn ang="0">
                    <a:pos x="1" y="21"/>
                  </a:cxn>
                  <a:cxn ang="0">
                    <a:pos x="4" y="18"/>
                  </a:cxn>
                  <a:cxn ang="0">
                    <a:pos x="7" y="14"/>
                  </a:cxn>
                  <a:cxn ang="0">
                    <a:pos x="8" y="10"/>
                  </a:cxn>
                  <a:cxn ang="0">
                    <a:pos x="7" y="11"/>
                  </a:cxn>
                  <a:cxn ang="0">
                    <a:pos x="3" y="11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13" h="23">
                    <a:moveTo>
                      <a:pt x="3" y="0"/>
                    </a:moveTo>
                    <a:lnTo>
                      <a:pt x="8" y="0"/>
                    </a:lnTo>
                    <a:lnTo>
                      <a:pt x="13" y="4"/>
                    </a:lnTo>
                    <a:lnTo>
                      <a:pt x="13" y="13"/>
                    </a:lnTo>
                    <a:lnTo>
                      <a:pt x="10" y="17"/>
                    </a:lnTo>
                    <a:lnTo>
                      <a:pt x="7" y="20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4" y="18"/>
                    </a:lnTo>
                    <a:lnTo>
                      <a:pt x="7" y="14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56" name="Freeform 1392"/>
              <p:cNvSpPr>
                <a:spLocks noEditPoints="1"/>
              </p:cNvSpPr>
              <p:nvPr/>
            </p:nvSpPr>
            <p:spPr bwMode="auto">
              <a:xfrm>
                <a:off x="4585" y="1651"/>
                <a:ext cx="59" cy="68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0" y="7"/>
                  </a:cxn>
                  <a:cxn ang="0">
                    <a:pos x="19" y="10"/>
                  </a:cxn>
                  <a:cxn ang="0">
                    <a:pos x="19" y="34"/>
                  </a:cxn>
                  <a:cxn ang="0">
                    <a:pos x="37" y="34"/>
                  </a:cxn>
                  <a:cxn ang="0">
                    <a:pos x="42" y="33"/>
                  </a:cxn>
                  <a:cxn ang="0">
                    <a:pos x="44" y="31"/>
                  </a:cxn>
                  <a:cxn ang="0">
                    <a:pos x="47" y="27"/>
                  </a:cxn>
                  <a:cxn ang="0">
                    <a:pos x="49" y="23"/>
                  </a:cxn>
                  <a:cxn ang="0">
                    <a:pos x="49" y="14"/>
                  </a:cxn>
                  <a:cxn ang="0">
                    <a:pos x="46" y="10"/>
                  </a:cxn>
                  <a:cxn ang="0">
                    <a:pos x="43" y="7"/>
                  </a:cxn>
                  <a:cxn ang="0">
                    <a:pos x="37" y="4"/>
                  </a:cxn>
                  <a:cxn ang="0">
                    <a:pos x="23" y="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43" y="1"/>
                  </a:cxn>
                  <a:cxn ang="0">
                    <a:pos x="52" y="4"/>
                  </a:cxn>
                  <a:cxn ang="0">
                    <a:pos x="57" y="10"/>
                  </a:cxn>
                  <a:cxn ang="0">
                    <a:pos x="59" y="18"/>
                  </a:cxn>
                  <a:cxn ang="0">
                    <a:pos x="57" y="28"/>
                  </a:cxn>
                  <a:cxn ang="0">
                    <a:pos x="52" y="34"/>
                  </a:cxn>
                  <a:cxn ang="0">
                    <a:pos x="43" y="37"/>
                  </a:cxn>
                  <a:cxn ang="0">
                    <a:pos x="33" y="38"/>
                  </a:cxn>
                  <a:cxn ang="0">
                    <a:pos x="19" y="38"/>
                  </a:cxn>
                  <a:cxn ang="0">
                    <a:pos x="19" y="54"/>
                  </a:cxn>
                  <a:cxn ang="0">
                    <a:pos x="20" y="57"/>
                  </a:cxn>
                  <a:cxn ang="0">
                    <a:pos x="20" y="61"/>
                  </a:cxn>
                  <a:cxn ang="0">
                    <a:pos x="23" y="64"/>
                  </a:cxn>
                  <a:cxn ang="0">
                    <a:pos x="26" y="65"/>
                  </a:cxn>
                  <a:cxn ang="0">
                    <a:pos x="30" y="65"/>
                  </a:cxn>
                  <a:cxn ang="0">
                    <a:pos x="30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9" y="61"/>
                  </a:cxn>
                  <a:cxn ang="0">
                    <a:pos x="9" y="6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9" h="68">
                    <a:moveTo>
                      <a:pt x="23" y="4"/>
                    </a:moveTo>
                    <a:lnTo>
                      <a:pt x="20" y="7"/>
                    </a:lnTo>
                    <a:lnTo>
                      <a:pt x="19" y="10"/>
                    </a:lnTo>
                    <a:lnTo>
                      <a:pt x="19" y="34"/>
                    </a:lnTo>
                    <a:lnTo>
                      <a:pt x="37" y="34"/>
                    </a:lnTo>
                    <a:lnTo>
                      <a:pt x="42" y="33"/>
                    </a:lnTo>
                    <a:lnTo>
                      <a:pt x="44" y="31"/>
                    </a:lnTo>
                    <a:lnTo>
                      <a:pt x="47" y="27"/>
                    </a:lnTo>
                    <a:lnTo>
                      <a:pt x="49" y="23"/>
                    </a:lnTo>
                    <a:lnTo>
                      <a:pt x="49" y="14"/>
                    </a:lnTo>
                    <a:lnTo>
                      <a:pt x="46" y="10"/>
                    </a:lnTo>
                    <a:lnTo>
                      <a:pt x="43" y="7"/>
                    </a:lnTo>
                    <a:lnTo>
                      <a:pt x="37" y="4"/>
                    </a:lnTo>
                    <a:lnTo>
                      <a:pt x="23" y="4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43" y="1"/>
                    </a:lnTo>
                    <a:lnTo>
                      <a:pt x="52" y="4"/>
                    </a:lnTo>
                    <a:lnTo>
                      <a:pt x="57" y="10"/>
                    </a:lnTo>
                    <a:lnTo>
                      <a:pt x="59" y="18"/>
                    </a:lnTo>
                    <a:lnTo>
                      <a:pt x="57" y="28"/>
                    </a:lnTo>
                    <a:lnTo>
                      <a:pt x="52" y="34"/>
                    </a:lnTo>
                    <a:lnTo>
                      <a:pt x="43" y="37"/>
                    </a:lnTo>
                    <a:lnTo>
                      <a:pt x="33" y="38"/>
                    </a:lnTo>
                    <a:lnTo>
                      <a:pt x="19" y="38"/>
                    </a:lnTo>
                    <a:lnTo>
                      <a:pt x="19" y="54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23" y="64"/>
                    </a:lnTo>
                    <a:lnTo>
                      <a:pt x="26" y="65"/>
                    </a:lnTo>
                    <a:lnTo>
                      <a:pt x="30" y="65"/>
                    </a:lnTo>
                    <a:lnTo>
                      <a:pt x="30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9" y="61"/>
                    </a:lnTo>
                    <a:lnTo>
                      <a:pt x="9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57" name="Freeform 1393"/>
              <p:cNvSpPr>
                <a:spLocks noEditPoints="1"/>
              </p:cNvSpPr>
              <p:nvPr/>
            </p:nvSpPr>
            <p:spPr bwMode="auto">
              <a:xfrm>
                <a:off x="4648" y="1651"/>
                <a:ext cx="72" cy="68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0" y="6"/>
                  </a:cxn>
                  <a:cxn ang="0">
                    <a:pos x="18" y="8"/>
                  </a:cxn>
                  <a:cxn ang="0">
                    <a:pos x="18" y="55"/>
                  </a:cxn>
                  <a:cxn ang="0">
                    <a:pos x="20" y="60"/>
                  </a:cxn>
                  <a:cxn ang="0">
                    <a:pos x="20" y="62"/>
                  </a:cxn>
                  <a:cxn ang="0">
                    <a:pos x="23" y="62"/>
                  </a:cxn>
                  <a:cxn ang="0">
                    <a:pos x="25" y="64"/>
                  </a:cxn>
                  <a:cxn ang="0">
                    <a:pos x="31" y="64"/>
                  </a:cxn>
                  <a:cxn ang="0">
                    <a:pos x="44" y="62"/>
                  </a:cxn>
                  <a:cxn ang="0">
                    <a:pos x="52" y="55"/>
                  </a:cxn>
                  <a:cxn ang="0">
                    <a:pos x="58" y="47"/>
                  </a:cxn>
                  <a:cxn ang="0">
                    <a:pos x="61" y="34"/>
                  </a:cxn>
                  <a:cxn ang="0">
                    <a:pos x="58" y="21"/>
                  </a:cxn>
                  <a:cxn ang="0">
                    <a:pos x="52" y="11"/>
                  </a:cxn>
                  <a:cxn ang="0">
                    <a:pos x="44" y="6"/>
                  </a:cxn>
                  <a:cxn ang="0">
                    <a:pos x="31" y="4"/>
                  </a:cxn>
                  <a:cxn ang="0">
                    <a:pos x="23" y="4"/>
                  </a:cxn>
                  <a:cxn ang="0">
                    <a:pos x="0" y="0"/>
                  </a:cxn>
                  <a:cxn ang="0">
                    <a:pos x="30" y="0"/>
                  </a:cxn>
                  <a:cxn ang="0">
                    <a:pos x="48" y="1"/>
                  </a:cxn>
                  <a:cxn ang="0">
                    <a:pos x="61" y="8"/>
                  </a:cxn>
                  <a:cxn ang="0">
                    <a:pos x="69" y="20"/>
                  </a:cxn>
                  <a:cxn ang="0">
                    <a:pos x="72" y="34"/>
                  </a:cxn>
                  <a:cxn ang="0">
                    <a:pos x="71" y="47"/>
                  </a:cxn>
                  <a:cxn ang="0">
                    <a:pos x="65" y="57"/>
                  </a:cxn>
                  <a:cxn ang="0">
                    <a:pos x="55" y="62"/>
                  </a:cxn>
                  <a:cxn ang="0">
                    <a:pos x="44" y="67"/>
                  </a:cxn>
                  <a:cxn ang="0">
                    <a:pos x="30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1"/>
                  </a:cxn>
                  <a:cxn ang="0">
                    <a:pos x="8" y="10"/>
                  </a:cxn>
                  <a:cxn ang="0">
                    <a:pos x="7" y="6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2" h="68">
                    <a:moveTo>
                      <a:pt x="23" y="4"/>
                    </a:moveTo>
                    <a:lnTo>
                      <a:pt x="20" y="6"/>
                    </a:lnTo>
                    <a:lnTo>
                      <a:pt x="18" y="8"/>
                    </a:lnTo>
                    <a:lnTo>
                      <a:pt x="18" y="55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31" y="64"/>
                    </a:lnTo>
                    <a:lnTo>
                      <a:pt x="44" y="62"/>
                    </a:lnTo>
                    <a:lnTo>
                      <a:pt x="52" y="55"/>
                    </a:lnTo>
                    <a:lnTo>
                      <a:pt x="58" y="47"/>
                    </a:lnTo>
                    <a:lnTo>
                      <a:pt x="61" y="34"/>
                    </a:lnTo>
                    <a:lnTo>
                      <a:pt x="58" y="21"/>
                    </a:lnTo>
                    <a:lnTo>
                      <a:pt x="52" y="11"/>
                    </a:lnTo>
                    <a:lnTo>
                      <a:pt x="44" y="6"/>
                    </a:lnTo>
                    <a:lnTo>
                      <a:pt x="31" y="4"/>
                    </a:lnTo>
                    <a:lnTo>
                      <a:pt x="23" y="4"/>
                    </a:lnTo>
                    <a:close/>
                    <a:moveTo>
                      <a:pt x="0" y="0"/>
                    </a:moveTo>
                    <a:lnTo>
                      <a:pt x="30" y="0"/>
                    </a:lnTo>
                    <a:lnTo>
                      <a:pt x="48" y="1"/>
                    </a:lnTo>
                    <a:lnTo>
                      <a:pt x="61" y="8"/>
                    </a:lnTo>
                    <a:lnTo>
                      <a:pt x="69" y="20"/>
                    </a:lnTo>
                    <a:lnTo>
                      <a:pt x="72" y="34"/>
                    </a:lnTo>
                    <a:lnTo>
                      <a:pt x="71" y="47"/>
                    </a:lnTo>
                    <a:lnTo>
                      <a:pt x="65" y="57"/>
                    </a:lnTo>
                    <a:lnTo>
                      <a:pt x="55" y="62"/>
                    </a:lnTo>
                    <a:lnTo>
                      <a:pt x="44" y="67"/>
                    </a:lnTo>
                    <a:lnTo>
                      <a:pt x="30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1"/>
                    </a:lnTo>
                    <a:lnTo>
                      <a:pt x="8" y="10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58" name="Freeform 1394"/>
              <p:cNvSpPr>
                <a:spLocks/>
              </p:cNvSpPr>
              <p:nvPr/>
            </p:nvSpPr>
            <p:spPr bwMode="auto">
              <a:xfrm>
                <a:off x="4729" y="1651"/>
                <a:ext cx="62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5" y="0"/>
                  </a:cxn>
                  <a:cxn ang="0">
                    <a:pos x="62" y="17"/>
                  </a:cxn>
                  <a:cxn ang="0">
                    <a:pos x="59" y="18"/>
                  </a:cxn>
                  <a:cxn ang="0">
                    <a:pos x="52" y="11"/>
                  </a:cxn>
                  <a:cxn ang="0">
                    <a:pos x="47" y="7"/>
                  </a:cxn>
                  <a:cxn ang="0">
                    <a:pos x="35" y="4"/>
                  </a:cxn>
                  <a:cxn ang="0">
                    <a:pos x="22" y="4"/>
                  </a:cxn>
                  <a:cxn ang="0">
                    <a:pos x="20" y="7"/>
                  </a:cxn>
                  <a:cxn ang="0">
                    <a:pos x="18" y="10"/>
                  </a:cxn>
                  <a:cxn ang="0">
                    <a:pos x="18" y="30"/>
                  </a:cxn>
                  <a:cxn ang="0">
                    <a:pos x="28" y="30"/>
                  </a:cxn>
                  <a:cxn ang="0">
                    <a:pos x="30" y="28"/>
                  </a:cxn>
                  <a:cxn ang="0">
                    <a:pos x="31" y="28"/>
                  </a:cxn>
                  <a:cxn ang="0">
                    <a:pos x="34" y="27"/>
                  </a:cxn>
                  <a:cxn ang="0">
                    <a:pos x="37" y="24"/>
                  </a:cxn>
                  <a:cxn ang="0">
                    <a:pos x="38" y="21"/>
                  </a:cxn>
                  <a:cxn ang="0">
                    <a:pos x="38" y="17"/>
                  </a:cxn>
                  <a:cxn ang="0">
                    <a:pos x="41" y="17"/>
                  </a:cxn>
                  <a:cxn ang="0">
                    <a:pos x="41" y="47"/>
                  </a:cxn>
                  <a:cxn ang="0">
                    <a:pos x="38" y="47"/>
                  </a:cxn>
                  <a:cxn ang="0">
                    <a:pos x="38" y="43"/>
                  </a:cxn>
                  <a:cxn ang="0">
                    <a:pos x="35" y="37"/>
                  </a:cxn>
                  <a:cxn ang="0">
                    <a:pos x="30" y="34"/>
                  </a:cxn>
                  <a:cxn ang="0">
                    <a:pos x="18" y="34"/>
                  </a:cxn>
                  <a:cxn ang="0">
                    <a:pos x="18" y="58"/>
                  </a:cxn>
                  <a:cxn ang="0">
                    <a:pos x="21" y="64"/>
                  </a:cxn>
                  <a:cxn ang="0">
                    <a:pos x="25" y="65"/>
                  </a:cxn>
                  <a:cxn ang="0">
                    <a:pos x="28" y="65"/>
                  </a:cxn>
                  <a:cxn ang="0">
                    <a:pos x="28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4" y="64"/>
                  </a:cxn>
                  <a:cxn ang="0">
                    <a:pos x="5" y="64"/>
                  </a:cxn>
                  <a:cxn ang="0">
                    <a:pos x="8" y="58"/>
                  </a:cxn>
                  <a:cxn ang="0">
                    <a:pos x="8" y="10"/>
                  </a:cxn>
                  <a:cxn ang="0">
                    <a:pos x="7" y="6"/>
                  </a:cxn>
                  <a:cxn ang="0">
                    <a:pos x="5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2" h="68">
                    <a:moveTo>
                      <a:pt x="0" y="0"/>
                    </a:moveTo>
                    <a:lnTo>
                      <a:pt x="55" y="0"/>
                    </a:lnTo>
                    <a:lnTo>
                      <a:pt x="62" y="17"/>
                    </a:lnTo>
                    <a:lnTo>
                      <a:pt x="59" y="18"/>
                    </a:lnTo>
                    <a:lnTo>
                      <a:pt x="52" y="11"/>
                    </a:lnTo>
                    <a:lnTo>
                      <a:pt x="47" y="7"/>
                    </a:lnTo>
                    <a:lnTo>
                      <a:pt x="35" y="4"/>
                    </a:lnTo>
                    <a:lnTo>
                      <a:pt x="22" y="4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8" y="30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1" y="28"/>
                    </a:lnTo>
                    <a:lnTo>
                      <a:pt x="34" y="27"/>
                    </a:lnTo>
                    <a:lnTo>
                      <a:pt x="37" y="24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41" y="17"/>
                    </a:lnTo>
                    <a:lnTo>
                      <a:pt x="41" y="47"/>
                    </a:lnTo>
                    <a:lnTo>
                      <a:pt x="38" y="47"/>
                    </a:lnTo>
                    <a:lnTo>
                      <a:pt x="38" y="43"/>
                    </a:lnTo>
                    <a:lnTo>
                      <a:pt x="35" y="37"/>
                    </a:lnTo>
                    <a:lnTo>
                      <a:pt x="30" y="34"/>
                    </a:lnTo>
                    <a:lnTo>
                      <a:pt x="18" y="34"/>
                    </a:lnTo>
                    <a:lnTo>
                      <a:pt x="18" y="58"/>
                    </a:lnTo>
                    <a:lnTo>
                      <a:pt x="21" y="64"/>
                    </a:lnTo>
                    <a:lnTo>
                      <a:pt x="25" y="65"/>
                    </a:lnTo>
                    <a:lnTo>
                      <a:pt x="28" y="65"/>
                    </a:lnTo>
                    <a:lnTo>
                      <a:pt x="28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4"/>
                    </a:lnTo>
                    <a:lnTo>
                      <a:pt x="5" y="64"/>
                    </a:lnTo>
                    <a:lnTo>
                      <a:pt x="8" y="58"/>
                    </a:lnTo>
                    <a:lnTo>
                      <a:pt x="8" y="10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659" name="Picture 1395"/>
              <p:cNvPicPr>
                <a:picLocks noChangeAspect="1" noChangeArrowheads="1"/>
              </p:cNvPicPr>
              <p:nvPr/>
            </p:nvPicPr>
            <p:blipFill>
              <a:blip r:embed="rId40" cstate="print"/>
              <a:srcRect/>
              <a:stretch>
                <a:fillRect/>
              </a:stretch>
            </p:blipFill>
            <p:spPr bwMode="auto">
              <a:xfrm>
                <a:off x="5407" y="1627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60" name="Picture 1396"/>
              <p:cNvPicPr>
                <a:picLocks noChangeAspect="1" noChangeArrowheads="1"/>
              </p:cNvPicPr>
              <p:nvPr/>
            </p:nvPicPr>
            <p:blipFill>
              <a:blip r:embed="rId41" cstate="print"/>
              <a:srcRect/>
              <a:stretch>
                <a:fillRect/>
              </a:stretch>
            </p:blipFill>
            <p:spPr bwMode="auto">
              <a:xfrm>
                <a:off x="5407" y="1627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61" name="Picture 1397"/>
              <p:cNvPicPr>
                <a:picLocks noChangeAspect="1" noChangeArrowheads="1"/>
              </p:cNvPicPr>
              <p:nvPr/>
            </p:nvPicPr>
            <p:blipFill>
              <a:blip r:embed="rId42" cstate="print"/>
              <a:srcRect/>
              <a:stretch>
                <a:fillRect/>
              </a:stretch>
            </p:blipFill>
            <p:spPr bwMode="auto">
              <a:xfrm>
                <a:off x="790" y="1759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62" name="Picture 1398"/>
              <p:cNvPicPr>
                <a:picLocks noChangeAspect="1" noChangeArrowheads="1"/>
              </p:cNvPicPr>
              <p:nvPr/>
            </p:nvPicPr>
            <p:blipFill>
              <a:blip r:embed="rId43" cstate="print"/>
              <a:srcRect/>
              <a:stretch>
                <a:fillRect/>
              </a:stretch>
            </p:blipFill>
            <p:spPr bwMode="auto">
              <a:xfrm>
                <a:off x="790" y="1759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63" name="Picture 1399"/>
              <p:cNvPicPr>
                <a:picLocks noChangeAspect="1" noChangeArrowheads="1"/>
              </p:cNvPicPr>
              <p:nvPr/>
            </p:nvPicPr>
            <p:blipFill>
              <a:blip r:embed="rId44" cstate="print"/>
              <a:srcRect/>
              <a:stretch>
                <a:fillRect/>
              </a:stretch>
            </p:blipFill>
            <p:spPr bwMode="auto">
              <a:xfrm>
                <a:off x="785" y="1765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64" name="Picture 1400"/>
              <p:cNvPicPr>
                <a:picLocks noChangeAspect="1" noChangeArrowheads="1"/>
              </p:cNvPicPr>
              <p:nvPr/>
            </p:nvPicPr>
            <p:blipFill>
              <a:blip r:embed="rId45" cstate="print"/>
              <a:srcRect/>
              <a:stretch>
                <a:fillRect/>
              </a:stretch>
            </p:blipFill>
            <p:spPr bwMode="auto">
              <a:xfrm>
                <a:off x="785" y="1765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665" name="Freeform 1401"/>
              <p:cNvSpPr>
                <a:spLocks noEditPoints="1"/>
              </p:cNvSpPr>
              <p:nvPr/>
            </p:nvSpPr>
            <p:spPr bwMode="auto">
              <a:xfrm>
                <a:off x="876" y="1807"/>
                <a:ext cx="57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2" y="27"/>
                  </a:cxn>
                  <a:cxn ang="0">
                    <a:pos x="14" y="32"/>
                  </a:cxn>
                  <a:cxn ang="0">
                    <a:pos x="12" y="37"/>
                  </a:cxn>
                  <a:cxn ang="0">
                    <a:pos x="12" y="40"/>
                  </a:cxn>
                  <a:cxn ang="0">
                    <a:pos x="17" y="46"/>
                  </a:cxn>
                  <a:cxn ang="0">
                    <a:pos x="24" y="46"/>
                  </a:cxn>
                  <a:cxn ang="0">
                    <a:pos x="30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3" y="46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4" y="49"/>
                  </a:cxn>
                  <a:cxn ang="0">
                    <a:pos x="46" y="52"/>
                  </a:cxn>
                  <a:cxn ang="0">
                    <a:pos x="43" y="50"/>
                  </a:cxn>
                  <a:cxn ang="0">
                    <a:pos x="39" y="49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3" y="50"/>
                  </a:cxn>
                  <a:cxn ang="0">
                    <a:pos x="16" y="52"/>
                  </a:cxn>
                  <a:cxn ang="0">
                    <a:pos x="7" y="49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2" y="34"/>
                  </a:cxn>
                  <a:cxn ang="0">
                    <a:pos x="3" y="32"/>
                  </a:cxn>
                  <a:cxn ang="0">
                    <a:pos x="12" y="26"/>
                  </a:cxn>
                  <a:cxn ang="0">
                    <a:pos x="17" y="25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7"/>
                  </a:cxn>
                  <a:cxn ang="0">
                    <a:pos x="13" y="15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5" y="16"/>
                  </a:cxn>
                  <a:cxn ang="0">
                    <a:pos x="3" y="13"/>
                  </a:cxn>
                  <a:cxn ang="0">
                    <a:pos x="5" y="9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9" y="2"/>
                  </a:cxn>
                  <a:cxn ang="0">
                    <a:pos x="24" y="0"/>
                  </a:cxn>
                </a:cxnLst>
                <a:rect l="0" t="0" r="r" b="b"/>
                <a:pathLst>
                  <a:path w="57" h="52">
                    <a:moveTo>
                      <a:pt x="34" y="25"/>
                    </a:moveTo>
                    <a:lnTo>
                      <a:pt x="22" y="27"/>
                    </a:lnTo>
                    <a:lnTo>
                      <a:pt x="14" y="32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30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4" y="49"/>
                    </a:lnTo>
                    <a:lnTo>
                      <a:pt x="46" y="52"/>
                    </a:lnTo>
                    <a:lnTo>
                      <a:pt x="43" y="50"/>
                    </a:lnTo>
                    <a:lnTo>
                      <a:pt x="39" y="49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2"/>
                    </a:lnTo>
                    <a:lnTo>
                      <a:pt x="7" y="49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15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9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66" name="Freeform 1402"/>
              <p:cNvSpPr>
                <a:spLocks noEditPoints="1"/>
              </p:cNvSpPr>
              <p:nvPr/>
            </p:nvSpPr>
            <p:spPr bwMode="auto">
              <a:xfrm>
                <a:off x="934" y="1807"/>
                <a:ext cx="56" cy="73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6" y="6"/>
                  </a:cxn>
                  <a:cxn ang="0">
                    <a:pos x="22" y="9"/>
                  </a:cxn>
                  <a:cxn ang="0">
                    <a:pos x="17" y="13"/>
                  </a:cxn>
                  <a:cxn ang="0">
                    <a:pos x="17" y="42"/>
                  </a:cxn>
                  <a:cxn ang="0">
                    <a:pos x="22" y="44"/>
                  </a:cxn>
                  <a:cxn ang="0">
                    <a:pos x="26" y="46"/>
                  </a:cxn>
                  <a:cxn ang="0">
                    <a:pos x="36" y="46"/>
                  </a:cxn>
                  <a:cxn ang="0">
                    <a:pos x="40" y="43"/>
                  </a:cxn>
                  <a:cxn ang="0">
                    <a:pos x="43" y="40"/>
                  </a:cxn>
                  <a:cxn ang="0">
                    <a:pos x="46" y="32"/>
                  </a:cxn>
                  <a:cxn ang="0">
                    <a:pos x="46" y="22"/>
                  </a:cxn>
                  <a:cxn ang="0">
                    <a:pos x="44" y="16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2" y="5"/>
                  </a:cxn>
                  <a:cxn ang="0">
                    <a:pos x="35" y="0"/>
                  </a:cxn>
                  <a:cxn ang="0">
                    <a:pos x="46" y="3"/>
                  </a:cxn>
                  <a:cxn ang="0">
                    <a:pos x="53" y="13"/>
                  </a:cxn>
                  <a:cxn ang="0">
                    <a:pos x="56" y="26"/>
                  </a:cxn>
                  <a:cxn ang="0">
                    <a:pos x="56" y="32"/>
                  </a:cxn>
                  <a:cxn ang="0">
                    <a:pos x="50" y="43"/>
                  </a:cxn>
                  <a:cxn ang="0">
                    <a:pos x="46" y="47"/>
                  </a:cxn>
                  <a:cxn ang="0">
                    <a:pos x="40" y="50"/>
                  </a:cxn>
                  <a:cxn ang="0">
                    <a:pos x="35" y="52"/>
                  </a:cxn>
                  <a:cxn ang="0">
                    <a:pos x="23" y="49"/>
                  </a:cxn>
                  <a:cxn ang="0">
                    <a:pos x="17" y="46"/>
                  </a:cxn>
                  <a:cxn ang="0">
                    <a:pos x="17" y="62"/>
                  </a:cxn>
                  <a:cxn ang="0">
                    <a:pos x="20" y="67"/>
                  </a:cxn>
                  <a:cxn ang="0">
                    <a:pos x="22" y="69"/>
                  </a:cxn>
                  <a:cxn ang="0">
                    <a:pos x="25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8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2"/>
                  </a:cxn>
                  <a:cxn ang="0">
                    <a:pos x="17" y="2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35" y="0"/>
                  </a:cxn>
                </a:cxnLst>
                <a:rect l="0" t="0" r="r" b="b"/>
                <a:pathLst>
                  <a:path w="56" h="73">
                    <a:moveTo>
                      <a:pt x="32" y="5"/>
                    </a:moveTo>
                    <a:lnTo>
                      <a:pt x="26" y="6"/>
                    </a:lnTo>
                    <a:lnTo>
                      <a:pt x="22" y="9"/>
                    </a:lnTo>
                    <a:lnTo>
                      <a:pt x="17" y="13"/>
                    </a:lnTo>
                    <a:lnTo>
                      <a:pt x="17" y="42"/>
                    </a:lnTo>
                    <a:lnTo>
                      <a:pt x="22" y="44"/>
                    </a:lnTo>
                    <a:lnTo>
                      <a:pt x="26" y="46"/>
                    </a:lnTo>
                    <a:lnTo>
                      <a:pt x="36" y="46"/>
                    </a:lnTo>
                    <a:lnTo>
                      <a:pt x="40" y="43"/>
                    </a:lnTo>
                    <a:lnTo>
                      <a:pt x="43" y="40"/>
                    </a:lnTo>
                    <a:lnTo>
                      <a:pt x="46" y="32"/>
                    </a:lnTo>
                    <a:lnTo>
                      <a:pt x="46" y="22"/>
                    </a:lnTo>
                    <a:lnTo>
                      <a:pt x="44" y="16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2" y="5"/>
                    </a:lnTo>
                    <a:close/>
                    <a:moveTo>
                      <a:pt x="35" y="0"/>
                    </a:moveTo>
                    <a:lnTo>
                      <a:pt x="46" y="3"/>
                    </a:lnTo>
                    <a:lnTo>
                      <a:pt x="53" y="13"/>
                    </a:lnTo>
                    <a:lnTo>
                      <a:pt x="56" y="26"/>
                    </a:lnTo>
                    <a:lnTo>
                      <a:pt x="56" y="32"/>
                    </a:lnTo>
                    <a:lnTo>
                      <a:pt x="50" y="43"/>
                    </a:lnTo>
                    <a:lnTo>
                      <a:pt x="46" y="47"/>
                    </a:lnTo>
                    <a:lnTo>
                      <a:pt x="40" y="50"/>
                    </a:lnTo>
                    <a:lnTo>
                      <a:pt x="35" y="52"/>
                    </a:lnTo>
                    <a:lnTo>
                      <a:pt x="23" y="49"/>
                    </a:lnTo>
                    <a:lnTo>
                      <a:pt x="17" y="46"/>
                    </a:lnTo>
                    <a:lnTo>
                      <a:pt x="17" y="62"/>
                    </a:lnTo>
                    <a:lnTo>
                      <a:pt x="20" y="67"/>
                    </a:lnTo>
                    <a:lnTo>
                      <a:pt x="22" y="69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8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7" y="2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67" name="Freeform 1403"/>
              <p:cNvSpPr>
                <a:spLocks noEditPoints="1"/>
              </p:cNvSpPr>
              <p:nvPr/>
            </p:nvSpPr>
            <p:spPr bwMode="auto">
              <a:xfrm>
                <a:off x="995" y="1807"/>
                <a:ext cx="57" cy="7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3" y="44"/>
                  </a:cxn>
                  <a:cxn ang="0">
                    <a:pos x="27" y="46"/>
                  </a:cxn>
                  <a:cxn ang="0">
                    <a:pos x="37" y="46"/>
                  </a:cxn>
                  <a:cxn ang="0">
                    <a:pos x="43" y="40"/>
                  </a:cxn>
                  <a:cxn ang="0">
                    <a:pos x="46" y="36"/>
                  </a:cxn>
                  <a:cxn ang="0">
                    <a:pos x="47" y="32"/>
                  </a:cxn>
                  <a:cxn ang="0">
                    <a:pos x="47" y="22"/>
                  </a:cxn>
                  <a:cxn ang="0">
                    <a:pos x="46" y="16"/>
                  </a:cxn>
                  <a:cxn ang="0">
                    <a:pos x="44" y="12"/>
                  </a:cxn>
                  <a:cxn ang="0">
                    <a:pos x="42" y="7"/>
                  </a:cxn>
                  <a:cxn ang="0">
                    <a:pos x="33" y="5"/>
                  </a:cxn>
                  <a:cxn ang="0">
                    <a:pos x="36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7" y="32"/>
                  </a:cxn>
                  <a:cxn ang="0">
                    <a:pos x="52" y="43"/>
                  </a:cxn>
                  <a:cxn ang="0">
                    <a:pos x="47" y="47"/>
                  </a:cxn>
                  <a:cxn ang="0">
                    <a:pos x="42" y="50"/>
                  </a:cxn>
                  <a:cxn ang="0">
                    <a:pos x="36" y="52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6"/>
                  </a:cxn>
                  <a:cxn ang="0">
                    <a:pos x="19" y="62"/>
                  </a:cxn>
                  <a:cxn ang="0">
                    <a:pos x="22" y="67"/>
                  </a:cxn>
                  <a:cxn ang="0">
                    <a:pos x="23" y="69"/>
                  </a:cxn>
                  <a:cxn ang="0">
                    <a:pos x="26" y="70"/>
                  </a:cxn>
                  <a:cxn ang="0">
                    <a:pos x="29" y="70"/>
                  </a:cxn>
                  <a:cxn ang="0">
                    <a:pos x="29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15"/>
                  </a:cxn>
                  <a:cxn ang="0">
                    <a:pos x="9" y="12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2"/>
                  </a:cxn>
                  <a:cxn ang="0">
                    <a:pos x="19" y="2"/>
                  </a:cxn>
                  <a:cxn ang="0">
                    <a:pos x="19" y="7"/>
                  </a:cxn>
                  <a:cxn ang="0">
                    <a:pos x="25" y="3"/>
                  </a:cxn>
                  <a:cxn ang="0">
                    <a:pos x="36" y="0"/>
                  </a:cxn>
                </a:cxnLst>
                <a:rect l="0" t="0" r="r" b="b"/>
                <a:pathLst>
                  <a:path w="57" h="73">
                    <a:moveTo>
                      <a:pt x="33" y="5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3" y="44"/>
                    </a:lnTo>
                    <a:lnTo>
                      <a:pt x="27" y="46"/>
                    </a:lnTo>
                    <a:lnTo>
                      <a:pt x="37" y="46"/>
                    </a:lnTo>
                    <a:lnTo>
                      <a:pt x="43" y="40"/>
                    </a:lnTo>
                    <a:lnTo>
                      <a:pt x="46" y="36"/>
                    </a:lnTo>
                    <a:lnTo>
                      <a:pt x="47" y="32"/>
                    </a:lnTo>
                    <a:lnTo>
                      <a:pt x="47" y="22"/>
                    </a:lnTo>
                    <a:lnTo>
                      <a:pt x="46" y="16"/>
                    </a:lnTo>
                    <a:lnTo>
                      <a:pt x="44" y="12"/>
                    </a:lnTo>
                    <a:lnTo>
                      <a:pt x="42" y="7"/>
                    </a:lnTo>
                    <a:lnTo>
                      <a:pt x="33" y="5"/>
                    </a:lnTo>
                    <a:close/>
                    <a:moveTo>
                      <a:pt x="36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7" y="32"/>
                    </a:lnTo>
                    <a:lnTo>
                      <a:pt x="52" y="43"/>
                    </a:lnTo>
                    <a:lnTo>
                      <a:pt x="47" y="47"/>
                    </a:lnTo>
                    <a:lnTo>
                      <a:pt x="42" y="50"/>
                    </a:lnTo>
                    <a:lnTo>
                      <a:pt x="36" y="52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6"/>
                    </a:lnTo>
                    <a:lnTo>
                      <a:pt x="19" y="62"/>
                    </a:lnTo>
                    <a:lnTo>
                      <a:pt x="22" y="67"/>
                    </a:lnTo>
                    <a:lnTo>
                      <a:pt x="23" y="69"/>
                    </a:lnTo>
                    <a:lnTo>
                      <a:pt x="26" y="70"/>
                    </a:lnTo>
                    <a:lnTo>
                      <a:pt x="29" y="70"/>
                    </a:lnTo>
                    <a:lnTo>
                      <a:pt x="29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25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68" name="Freeform 1404"/>
              <p:cNvSpPr>
                <a:spLocks/>
              </p:cNvSpPr>
              <p:nvPr/>
            </p:nvSpPr>
            <p:spPr bwMode="auto">
              <a:xfrm>
                <a:off x="1058" y="1785"/>
                <a:ext cx="27" cy="7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61"/>
                  </a:cxn>
                  <a:cxn ang="0">
                    <a:pos x="20" y="64"/>
                  </a:cxn>
                  <a:cxn ang="0">
                    <a:pos x="20" y="66"/>
                  </a:cxn>
                  <a:cxn ang="0">
                    <a:pos x="25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3" y="69"/>
                  </a:cxn>
                  <a:cxn ang="0">
                    <a:pos x="6" y="68"/>
                  </a:cxn>
                  <a:cxn ang="0">
                    <a:pos x="7" y="66"/>
                  </a:cxn>
                  <a:cxn ang="0">
                    <a:pos x="10" y="61"/>
                  </a:cxn>
                  <a:cxn ang="0">
                    <a:pos x="10" y="18"/>
                  </a:cxn>
                  <a:cxn ang="0">
                    <a:pos x="8" y="14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72">
                    <a:moveTo>
                      <a:pt x="14" y="0"/>
                    </a:moveTo>
                    <a:lnTo>
                      <a:pt x="18" y="0"/>
                    </a:lnTo>
                    <a:lnTo>
                      <a:pt x="18" y="61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6" y="68"/>
                    </a:lnTo>
                    <a:lnTo>
                      <a:pt x="7" y="66"/>
                    </a:lnTo>
                    <a:lnTo>
                      <a:pt x="10" y="61"/>
                    </a:lnTo>
                    <a:lnTo>
                      <a:pt x="10" y="18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69" name="Freeform 1405"/>
              <p:cNvSpPr>
                <a:spLocks noEditPoints="1"/>
              </p:cNvSpPr>
              <p:nvPr/>
            </p:nvSpPr>
            <p:spPr bwMode="auto">
              <a:xfrm>
                <a:off x="1089" y="1792"/>
                <a:ext cx="27" cy="65"/>
              </a:xfrm>
              <a:custGeom>
                <a:avLst/>
                <a:gdLst/>
                <a:ahLst/>
                <a:cxnLst>
                  <a:cxn ang="0">
                    <a:pos x="14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59"/>
                  </a:cxn>
                  <a:cxn ang="0">
                    <a:pos x="21" y="61"/>
                  </a:cxn>
                  <a:cxn ang="0">
                    <a:pos x="24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2" y="62"/>
                  </a:cxn>
                  <a:cxn ang="0">
                    <a:pos x="7" y="59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4" y="17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20" y="5"/>
                  </a:cxn>
                  <a:cxn ang="0">
                    <a:pos x="19" y="8"/>
                  </a:cxn>
                  <a:cxn ang="0">
                    <a:pos x="16" y="11"/>
                  </a:cxn>
                  <a:cxn ang="0">
                    <a:pos x="10" y="11"/>
                  </a:cxn>
                  <a:cxn ang="0">
                    <a:pos x="7" y="5"/>
                  </a:cxn>
                  <a:cxn ang="0">
                    <a:pos x="10" y="0"/>
                  </a:cxn>
                </a:cxnLst>
                <a:rect l="0" t="0" r="r" b="b"/>
                <a:pathLst>
                  <a:path w="27" h="65">
                    <a:moveTo>
                      <a:pt x="14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59"/>
                    </a:lnTo>
                    <a:lnTo>
                      <a:pt x="21" y="61"/>
                    </a:lnTo>
                    <a:lnTo>
                      <a:pt x="24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4" y="17"/>
                    </a:lnTo>
                    <a:close/>
                    <a:moveTo>
                      <a:pt x="10" y="0"/>
                    </a:moveTo>
                    <a:lnTo>
                      <a:pt x="17" y="0"/>
                    </a:lnTo>
                    <a:lnTo>
                      <a:pt x="20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0" y="11"/>
                    </a:lnTo>
                    <a:lnTo>
                      <a:pt x="7" y="5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0" name="Freeform 1406"/>
              <p:cNvSpPr>
                <a:spLocks/>
              </p:cNvSpPr>
              <p:nvPr/>
            </p:nvSpPr>
            <p:spPr bwMode="auto">
              <a:xfrm>
                <a:off x="1120" y="1807"/>
                <a:ext cx="47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9" y="3"/>
                  </a:cxn>
                  <a:cxn ang="0">
                    <a:pos x="43" y="6"/>
                  </a:cxn>
                  <a:cxn ang="0">
                    <a:pos x="46" y="15"/>
                  </a:cxn>
                  <a:cxn ang="0">
                    <a:pos x="44" y="17"/>
                  </a:cxn>
                  <a:cxn ang="0">
                    <a:pos x="43" y="19"/>
                  </a:cxn>
                  <a:cxn ang="0">
                    <a:pos x="40" y="20"/>
                  </a:cxn>
                  <a:cxn ang="0">
                    <a:pos x="37" y="19"/>
                  </a:cxn>
                  <a:cxn ang="0">
                    <a:pos x="36" y="17"/>
                  </a:cxn>
                  <a:cxn ang="0">
                    <a:pos x="36" y="12"/>
                  </a:cxn>
                  <a:cxn ang="0">
                    <a:pos x="34" y="9"/>
                  </a:cxn>
                  <a:cxn ang="0">
                    <a:pos x="32" y="6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15" y="10"/>
                  </a:cxn>
                  <a:cxn ang="0">
                    <a:pos x="12" y="15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9" y="44"/>
                  </a:cxn>
                  <a:cxn ang="0">
                    <a:pos x="23" y="46"/>
                  </a:cxn>
                  <a:cxn ang="0">
                    <a:pos x="29" y="47"/>
                  </a:cxn>
                  <a:cxn ang="0">
                    <a:pos x="33" y="46"/>
                  </a:cxn>
                  <a:cxn ang="0">
                    <a:pos x="39" y="43"/>
                  </a:cxn>
                  <a:cxn ang="0">
                    <a:pos x="44" y="37"/>
                  </a:cxn>
                  <a:cxn ang="0">
                    <a:pos x="47" y="39"/>
                  </a:cxn>
                  <a:cxn ang="0">
                    <a:pos x="43" y="44"/>
                  </a:cxn>
                  <a:cxn ang="0">
                    <a:pos x="37" y="49"/>
                  </a:cxn>
                  <a:cxn ang="0">
                    <a:pos x="26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7" h="52">
                    <a:moveTo>
                      <a:pt x="24" y="0"/>
                    </a:moveTo>
                    <a:lnTo>
                      <a:pt x="39" y="3"/>
                    </a:lnTo>
                    <a:lnTo>
                      <a:pt x="43" y="6"/>
                    </a:lnTo>
                    <a:lnTo>
                      <a:pt x="46" y="15"/>
                    </a:lnTo>
                    <a:lnTo>
                      <a:pt x="44" y="17"/>
                    </a:lnTo>
                    <a:lnTo>
                      <a:pt x="43" y="19"/>
                    </a:lnTo>
                    <a:lnTo>
                      <a:pt x="40" y="20"/>
                    </a:lnTo>
                    <a:lnTo>
                      <a:pt x="37" y="19"/>
                    </a:lnTo>
                    <a:lnTo>
                      <a:pt x="36" y="17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9" y="47"/>
                    </a:lnTo>
                    <a:lnTo>
                      <a:pt x="33" y="46"/>
                    </a:lnTo>
                    <a:lnTo>
                      <a:pt x="39" y="43"/>
                    </a:lnTo>
                    <a:lnTo>
                      <a:pt x="44" y="37"/>
                    </a:lnTo>
                    <a:lnTo>
                      <a:pt x="47" y="39"/>
                    </a:lnTo>
                    <a:lnTo>
                      <a:pt x="43" y="44"/>
                    </a:lnTo>
                    <a:lnTo>
                      <a:pt x="37" y="49"/>
                    </a:lnTo>
                    <a:lnTo>
                      <a:pt x="26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1" name="Freeform 1407"/>
              <p:cNvSpPr>
                <a:spLocks noEditPoints="1"/>
              </p:cNvSpPr>
              <p:nvPr/>
            </p:nvSpPr>
            <p:spPr bwMode="auto">
              <a:xfrm>
                <a:off x="1173" y="1807"/>
                <a:ext cx="55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0" y="27"/>
                  </a:cxn>
                  <a:cxn ang="0">
                    <a:pos x="13" y="32"/>
                  </a:cxn>
                  <a:cxn ang="0">
                    <a:pos x="10" y="37"/>
                  </a:cxn>
                  <a:cxn ang="0">
                    <a:pos x="13" y="43"/>
                  </a:cxn>
                  <a:cxn ang="0">
                    <a:pos x="15" y="46"/>
                  </a:cxn>
                  <a:cxn ang="0">
                    <a:pos x="24" y="46"/>
                  </a:cxn>
                  <a:cxn ang="0">
                    <a:pos x="28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2" y="10"/>
                  </a:cxn>
                  <a:cxn ang="0">
                    <a:pos x="42" y="37"/>
                  </a:cxn>
                  <a:cxn ang="0">
                    <a:pos x="44" y="40"/>
                  </a:cxn>
                  <a:cxn ang="0">
                    <a:pos x="44" y="44"/>
                  </a:cxn>
                  <a:cxn ang="0">
                    <a:pos x="45" y="46"/>
                  </a:cxn>
                  <a:cxn ang="0">
                    <a:pos x="51" y="46"/>
                  </a:cxn>
                  <a:cxn ang="0">
                    <a:pos x="54" y="44"/>
                  </a:cxn>
                  <a:cxn ang="0">
                    <a:pos x="55" y="47"/>
                  </a:cxn>
                  <a:cxn ang="0">
                    <a:pos x="50" y="50"/>
                  </a:cxn>
                  <a:cxn ang="0">
                    <a:pos x="45" y="52"/>
                  </a:cxn>
                  <a:cxn ang="0">
                    <a:pos x="41" y="50"/>
                  </a:cxn>
                  <a:cxn ang="0">
                    <a:pos x="38" y="49"/>
                  </a:cxn>
                  <a:cxn ang="0">
                    <a:pos x="35" y="46"/>
                  </a:cxn>
                  <a:cxn ang="0">
                    <a:pos x="34" y="43"/>
                  </a:cxn>
                  <a:cxn ang="0">
                    <a:pos x="27" y="47"/>
                  </a:cxn>
                  <a:cxn ang="0">
                    <a:pos x="21" y="50"/>
                  </a:cxn>
                  <a:cxn ang="0">
                    <a:pos x="15" y="52"/>
                  </a:cxn>
                  <a:cxn ang="0">
                    <a:pos x="10" y="50"/>
                  </a:cxn>
                  <a:cxn ang="0">
                    <a:pos x="6" y="49"/>
                  </a:cxn>
                  <a:cxn ang="0">
                    <a:pos x="3" y="46"/>
                  </a:cxn>
                  <a:cxn ang="0">
                    <a:pos x="1" y="43"/>
                  </a:cxn>
                  <a:cxn ang="0">
                    <a:pos x="0" y="39"/>
                  </a:cxn>
                  <a:cxn ang="0">
                    <a:pos x="0" y="34"/>
                  </a:cxn>
                  <a:cxn ang="0">
                    <a:pos x="6" y="29"/>
                  </a:cxn>
                  <a:cxn ang="0">
                    <a:pos x="11" y="26"/>
                  </a:cxn>
                  <a:cxn ang="0">
                    <a:pos x="17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13"/>
                  </a:cxn>
                  <a:cxn ang="0">
                    <a:pos x="32" y="9"/>
                  </a:cxn>
                  <a:cxn ang="0">
                    <a:pos x="31" y="6"/>
                  </a:cxn>
                  <a:cxn ang="0">
                    <a:pos x="27" y="5"/>
                  </a:cxn>
                  <a:cxn ang="0">
                    <a:pos x="18" y="5"/>
                  </a:cxn>
                  <a:cxn ang="0">
                    <a:pos x="15" y="6"/>
                  </a:cxn>
                  <a:cxn ang="0">
                    <a:pos x="14" y="6"/>
                  </a:cxn>
                  <a:cxn ang="0">
                    <a:pos x="11" y="9"/>
                  </a:cxn>
                  <a:cxn ang="0">
                    <a:pos x="11" y="15"/>
                  </a:cxn>
                  <a:cxn ang="0">
                    <a:pos x="10" y="17"/>
                  </a:cxn>
                  <a:cxn ang="0">
                    <a:pos x="4" y="17"/>
                  </a:cxn>
                  <a:cxn ang="0">
                    <a:pos x="3" y="16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24" y="0"/>
                  </a:cxn>
                </a:cxnLst>
                <a:rect l="0" t="0" r="r" b="b"/>
                <a:pathLst>
                  <a:path w="55" h="52">
                    <a:moveTo>
                      <a:pt x="34" y="25"/>
                    </a:moveTo>
                    <a:lnTo>
                      <a:pt x="20" y="27"/>
                    </a:lnTo>
                    <a:lnTo>
                      <a:pt x="13" y="32"/>
                    </a:lnTo>
                    <a:lnTo>
                      <a:pt x="10" y="37"/>
                    </a:lnTo>
                    <a:lnTo>
                      <a:pt x="13" y="43"/>
                    </a:lnTo>
                    <a:lnTo>
                      <a:pt x="15" y="46"/>
                    </a:lnTo>
                    <a:lnTo>
                      <a:pt x="24" y="46"/>
                    </a:lnTo>
                    <a:lnTo>
                      <a:pt x="28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2" y="10"/>
                    </a:lnTo>
                    <a:lnTo>
                      <a:pt x="42" y="37"/>
                    </a:lnTo>
                    <a:lnTo>
                      <a:pt x="44" y="40"/>
                    </a:lnTo>
                    <a:lnTo>
                      <a:pt x="44" y="44"/>
                    </a:lnTo>
                    <a:lnTo>
                      <a:pt x="45" y="46"/>
                    </a:lnTo>
                    <a:lnTo>
                      <a:pt x="51" y="46"/>
                    </a:lnTo>
                    <a:lnTo>
                      <a:pt x="54" y="44"/>
                    </a:lnTo>
                    <a:lnTo>
                      <a:pt x="55" y="47"/>
                    </a:lnTo>
                    <a:lnTo>
                      <a:pt x="50" y="50"/>
                    </a:lnTo>
                    <a:lnTo>
                      <a:pt x="45" y="52"/>
                    </a:lnTo>
                    <a:lnTo>
                      <a:pt x="41" y="50"/>
                    </a:lnTo>
                    <a:lnTo>
                      <a:pt x="38" y="49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27" y="47"/>
                    </a:lnTo>
                    <a:lnTo>
                      <a:pt x="21" y="50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6" y="49"/>
                    </a:lnTo>
                    <a:lnTo>
                      <a:pt x="3" y="46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6" y="29"/>
                    </a:lnTo>
                    <a:lnTo>
                      <a:pt x="11" y="26"/>
                    </a:lnTo>
                    <a:lnTo>
                      <a:pt x="17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13"/>
                    </a:lnTo>
                    <a:lnTo>
                      <a:pt x="32" y="9"/>
                    </a:lnTo>
                    <a:lnTo>
                      <a:pt x="31" y="6"/>
                    </a:lnTo>
                    <a:lnTo>
                      <a:pt x="27" y="5"/>
                    </a:lnTo>
                    <a:lnTo>
                      <a:pt x="18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2" name="Freeform 1408"/>
              <p:cNvSpPr>
                <a:spLocks/>
              </p:cNvSpPr>
              <p:nvPr/>
            </p:nvSpPr>
            <p:spPr bwMode="auto">
              <a:xfrm>
                <a:off x="1230" y="1790"/>
                <a:ext cx="36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2" y="19"/>
                  </a:cxn>
                  <a:cxn ang="0">
                    <a:pos x="32" y="22"/>
                  </a:cxn>
                  <a:cxn ang="0">
                    <a:pos x="18" y="22"/>
                  </a:cxn>
                  <a:cxn ang="0">
                    <a:pos x="18" y="57"/>
                  </a:cxn>
                  <a:cxn ang="0">
                    <a:pos x="19" y="60"/>
                  </a:cxn>
                  <a:cxn ang="0">
                    <a:pos x="22" y="63"/>
                  </a:cxn>
                  <a:cxn ang="0">
                    <a:pos x="25" y="64"/>
                  </a:cxn>
                  <a:cxn ang="0">
                    <a:pos x="31" y="61"/>
                  </a:cxn>
                  <a:cxn ang="0">
                    <a:pos x="34" y="59"/>
                  </a:cxn>
                  <a:cxn ang="0">
                    <a:pos x="36" y="61"/>
                  </a:cxn>
                  <a:cxn ang="0">
                    <a:pos x="28" y="67"/>
                  </a:cxn>
                  <a:cxn ang="0">
                    <a:pos x="22" y="69"/>
                  </a:cxn>
                  <a:cxn ang="0">
                    <a:pos x="17" y="67"/>
                  </a:cxn>
                  <a:cxn ang="0">
                    <a:pos x="14" y="66"/>
                  </a:cxn>
                  <a:cxn ang="0">
                    <a:pos x="8" y="60"/>
                  </a:cxn>
                  <a:cxn ang="0">
                    <a:pos x="8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5" y="17"/>
                  </a:cxn>
                  <a:cxn ang="0">
                    <a:pos x="11" y="12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6" h="69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18" y="22"/>
                    </a:lnTo>
                    <a:lnTo>
                      <a:pt x="18" y="57"/>
                    </a:lnTo>
                    <a:lnTo>
                      <a:pt x="19" y="60"/>
                    </a:lnTo>
                    <a:lnTo>
                      <a:pt x="22" y="63"/>
                    </a:lnTo>
                    <a:lnTo>
                      <a:pt x="25" y="64"/>
                    </a:lnTo>
                    <a:lnTo>
                      <a:pt x="31" y="61"/>
                    </a:lnTo>
                    <a:lnTo>
                      <a:pt x="34" y="59"/>
                    </a:lnTo>
                    <a:lnTo>
                      <a:pt x="36" y="61"/>
                    </a:lnTo>
                    <a:lnTo>
                      <a:pt x="28" y="67"/>
                    </a:lnTo>
                    <a:lnTo>
                      <a:pt x="22" y="69"/>
                    </a:lnTo>
                    <a:lnTo>
                      <a:pt x="17" y="67"/>
                    </a:lnTo>
                    <a:lnTo>
                      <a:pt x="14" y="66"/>
                    </a:lnTo>
                    <a:lnTo>
                      <a:pt x="8" y="60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5" y="17"/>
                    </a:lnTo>
                    <a:lnTo>
                      <a:pt x="11" y="12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3" name="Freeform 1409"/>
              <p:cNvSpPr>
                <a:spLocks noEditPoints="1"/>
              </p:cNvSpPr>
              <p:nvPr/>
            </p:nvSpPr>
            <p:spPr bwMode="auto">
              <a:xfrm>
                <a:off x="1268" y="1792"/>
                <a:ext cx="27" cy="65"/>
              </a:xfrm>
              <a:custGeom>
                <a:avLst/>
                <a:gdLst/>
                <a:ahLst/>
                <a:cxnLst>
                  <a:cxn ang="0">
                    <a:pos x="14" y="17"/>
                  </a:cxn>
                  <a:cxn ang="0">
                    <a:pos x="18" y="17"/>
                  </a:cxn>
                  <a:cxn ang="0">
                    <a:pos x="18" y="57"/>
                  </a:cxn>
                  <a:cxn ang="0">
                    <a:pos x="20" y="59"/>
                  </a:cxn>
                  <a:cxn ang="0">
                    <a:pos x="21" y="61"/>
                  </a:cxn>
                  <a:cxn ang="0">
                    <a:pos x="24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6" y="61"/>
                  </a:cxn>
                  <a:cxn ang="0">
                    <a:pos x="7" y="59"/>
                  </a:cxn>
                  <a:cxn ang="0">
                    <a:pos x="8" y="57"/>
                  </a:cxn>
                  <a:cxn ang="0">
                    <a:pos x="8" y="27"/>
                  </a:cxn>
                  <a:cxn ang="0">
                    <a:pos x="7" y="24"/>
                  </a:cxn>
                  <a:cxn ang="0">
                    <a:pos x="6" y="22"/>
                  </a:cxn>
                  <a:cxn ang="0">
                    <a:pos x="1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4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5"/>
                  </a:cxn>
                  <a:cxn ang="0">
                    <a:pos x="17" y="11"/>
                  </a:cxn>
                  <a:cxn ang="0">
                    <a:pos x="10" y="11"/>
                  </a:cxn>
                  <a:cxn ang="0">
                    <a:pos x="7" y="5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4" y="17"/>
                    </a:moveTo>
                    <a:lnTo>
                      <a:pt x="18" y="17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21" y="61"/>
                    </a:lnTo>
                    <a:lnTo>
                      <a:pt x="24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6" y="61"/>
                    </a:lnTo>
                    <a:lnTo>
                      <a:pt x="7" y="59"/>
                    </a:lnTo>
                    <a:lnTo>
                      <a:pt x="8" y="5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4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5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4" name="Freeform 1410"/>
              <p:cNvSpPr>
                <a:spLocks noEditPoints="1"/>
              </p:cNvSpPr>
              <p:nvPr/>
            </p:nvSpPr>
            <p:spPr bwMode="auto">
              <a:xfrm>
                <a:off x="1299" y="1807"/>
                <a:ext cx="50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7"/>
                  </a:cxn>
                  <a:cxn ang="0">
                    <a:pos x="14" y="12"/>
                  </a:cxn>
                  <a:cxn ang="0">
                    <a:pos x="11" y="20"/>
                  </a:cxn>
                  <a:cxn ang="0">
                    <a:pos x="11" y="32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4" y="44"/>
                  </a:cxn>
                  <a:cxn ang="0">
                    <a:pos x="36" y="42"/>
                  </a:cxn>
                  <a:cxn ang="0">
                    <a:pos x="38" y="37"/>
                  </a:cxn>
                  <a:cxn ang="0">
                    <a:pos x="40" y="32"/>
                  </a:cxn>
                  <a:cxn ang="0">
                    <a:pos x="40" y="22"/>
                  </a:cxn>
                  <a:cxn ang="0">
                    <a:pos x="36" y="9"/>
                  </a:cxn>
                  <a:cxn ang="0">
                    <a:pos x="33" y="7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26" y="0"/>
                  </a:cxn>
                  <a:cxn ang="0">
                    <a:pos x="31" y="0"/>
                  </a:cxn>
                  <a:cxn ang="0">
                    <a:pos x="36" y="2"/>
                  </a:cxn>
                  <a:cxn ang="0">
                    <a:pos x="40" y="5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8" y="49"/>
                  </a:cxn>
                  <a:cxn ang="0">
                    <a:pos x="26" y="52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2">
                    <a:moveTo>
                      <a:pt x="20" y="5"/>
                    </a:moveTo>
                    <a:lnTo>
                      <a:pt x="17" y="7"/>
                    </a:lnTo>
                    <a:lnTo>
                      <a:pt x="14" y="12"/>
                    </a:lnTo>
                    <a:lnTo>
                      <a:pt x="11" y="20"/>
                    </a:lnTo>
                    <a:lnTo>
                      <a:pt x="11" y="32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4" y="44"/>
                    </a:lnTo>
                    <a:lnTo>
                      <a:pt x="36" y="42"/>
                    </a:lnTo>
                    <a:lnTo>
                      <a:pt x="38" y="37"/>
                    </a:lnTo>
                    <a:lnTo>
                      <a:pt x="40" y="32"/>
                    </a:lnTo>
                    <a:lnTo>
                      <a:pt x="40" y="22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close/>
                    <a:moveTo>
                      <a:pt x="26" y="0"/>
                    </a:moveTo>
                    <a:lnTo>
                      <a:pt x="31" y="0"/>
                    </a:lnTo>
                    <a:lnTo>
                      <a:pt x="36" y="2"/>
                    </a:lnTo>
                    <a:lnTo>
                      <a:pt x="40" y="5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26" y="52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5" name="Freeform 1411"/>
              <p:cNvSpPr>
                <a:spLocks/>
              </p:cNvSpPr>
              <p:nvPr/>
            </p:nvSpPr>
            <p:spPr bwMode="auto">
              <a:xfrm>
                <a:off x="1353" y="1807"/>
                <a:ext cx="64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5" y="0"/>
                  </a:cxn>
                  <a:cxn ang="0">
                    <a:pos x="50" y="2"/>
                  </a:cxn>
                  <a:cxn ang="0">
                    <a:pos x="53" y="5"/>
                  </a:cxn>
                  <a:cxn ang="0">
                    <a:pos x="55" y="13"/>
                  </a:cxn>
                  <a:cxn ang="0">
                    <a:pos x="55" y="42"/>
                  </a:cxn>
                  <a:cxn ang="0">
                    <a:pos x="57" y="44"/>
                  </a:cxn>
                  <a:cxn ang="0">
                    <a:pos x="58" y="46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50"/>
                  </a:cxn>
                  <a:cxn ang="0">
                    <a:pos x="37" y="50"/>
                  </a:cxn>
                  <a:cxn ang="0">
                    <a:pos x="37" y="47"/>
                  </a:cxn>
                  <a:cxn ang="0">
                    <a:pos x="40" y="47"/>
                  </a:cxn>
                  <a:cxn ang="0">
                    <a:pos x="41" y="46"/>
                  </a:cxn>
                  <a:cxn ang="0">
                    <a:pos x="44" y="44"/>
                  </a:cxn>
                  <a:cxn ang="0">
                    <a:pos x="45" y="42"/>
                  </a:cxn>
                  <a:cxn ang="0">
                    <a:pos x="45" y="10"/>
                  </a:cxn>
                  <a:cxn ang="0">
                    <a:pos x="41" y="6"/>
                  </a:cxn>
                  <a:cxn ang="0">
                    <a:pos x="37" y="5"/>
                  </a:cxn>
                  <a:cxn ang="0">
                    <a:pos x="31" y="6"/>
                  </a:cxn>
                  <a:cxn ang="0">
                    <a:pos x="26" y="9"/>
                  </a:cxn>
                  <a:cxn ang="0">
                    <a:pos x="18" y="13"/>
                  </a:cxn>
                  <a:cxn ang="0">
                    <a:pos x="18" y="39"/>
                  </a:cxn>
                  <a:cxn ang="0">
                    <a:pos x="21" y="44"/>
                  </a:cxn>
                  <a:cxn ang="0">
                    <a:pos x="23" y="46"/>
                  </a:cxn>
                  <a:cxn ang="0">
                    <a:pos x="26" y="47"/>
                  </a:cxn>
                  <a:cxn ang="0">
                    <a:pos x="28" y="47"/>
                  </a:cxn>
                  <a:cxn ang="0">
                    <a:pos x="28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9" y="44"/>
                  </a:cxn>
                  <a:cxn ang="0">
                    <a:pos x="10" y="42"/>
                  </a:cxn>
                  <a:cxn ang="0">
                    <a:pos x="10" y="15"/>
                  </a:cxn>
                  <a:cxn ang="0">
                    <a:pos x="9" y="12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26" y="5"/>
                  </a:cxn>
                  <a:cxn ang="0">
                    <a:pos x="33" y="2"/>
                  </a:cxn>
                  <a:cxn ang="0">
                    <a:pos x="40" y="0"/>
                  </a:cxn>
                </a:cxnLst>
                <a:rect l="0" t="0" r="r" b="b"/>
                <a:pathLst>
                  <a:path w="64" h="50">
                    <a:moveTo>
                      <a:pt x="40" y="0"/>
                    </a:moveTo>
                    <a:lnTo>
                      <a:pt x="45" y="0"/>
                    </a:lnTo>
                    <a:lnTo>
                      <a:pt x="50" y="2"/>
                    </a:lnTo>
                    <a:lnTo>
                      <a:pt x="53" y="5"/>
                    </a:lnTo>
                    <a:lnTo>
                      <a:pt x="55" y="13"/>
                    </a:lnTo>
                    <a:lnTo>
                      <a:pt x="55" y="42"/>
                    </a:lnTo>
                    <a:lnTo>
                      <a:pt x="57" y="44"/>
                    </a:lnTo>
                    <a:lnTo>
                      <a:pt x="58" y="46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0"/>
                    </a:lnTo>
                    <a:lnTo>
                      <a:pt x="37" y="50"/>
                    </a:lnTo>
                    <a:lnTo>
                      <a:pt x="37" y="47"/>
                    </a:lnTo>
                    <a:lnTo>
                      <a:pt x="40" y="47"/>
                    </a:lnTo>
                    <a:lnTo>
                      <a:pt x="41" y="46"/>
                    </a:lnTo>
                    <a:lnTo>
                      <a:pt x="44" y="44"/>
                    </a:lnTo>
                    <a:lnTo>
                      <a:pt x="45" y="42"/>
                    </a:lnTo>
                    <a:lnTo>
                      <a:pt x="45" y="10"/>
                    </a:lnTo>
                    <a:lnTo>
                      <a:pt x="41" y="6"/>
                    </a:lnTo>
                    <a:lnTo>
                      <a:pt x="37" y="5"/>
                    </a:lnTo>
                    <a:lnTo>
                      <a:pt x="31" y="6"/>
                    </a:lnTo>
                    <a:lnTo>
                      <a:pt x="26" y="9"/>
                    </a:lnTo>
                    <a:lnTo>
                      <a:pt x="18" y="13"/>
                    </a:lnTo>
                    <a:lnTo>
                      <a:pt x="18" y="39"/>
                    </a:lnTo>
                    <a:lnTo>
                      <a:pt x="21" y="44"/>
                    </a:lnTo>
                    <a:lnTo>
                      <a:pt x="23" y="46"/>
                    </a:lnTo>
                    <a:lnTo>
                      <a:pt x="26" y="47"/>
                    </a:lnTo>
                    <a:lnTo>
                      <a:pt x="28" y="47"/>
                    </a:lnTo>
                    <a:lnTo>
                      <a:pt x="28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9" y="44"/>
                    </a:lnTo>
                    <a:lnTo>
                      <a:pt x="10" y="42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6" y="5"/>
                    </a:lnTo>
                    <a:lnTo>
                      <a:pt x="33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6" name="Freeform 1412"/>
              <p:cNvSpPr>
                <a:spLocks/>
              </p:cNvSpPr>
              <p:nvPr/>
            </p:nvSpPr>
            <p:spPr bwMode="auto">
              <a:xfrm>
                <a:off x="1424" y="1785"/>
                <a:ext cx="47" cy="86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7" y="0"/>
                  </a:cxn>
                  <a:cxn ang="0">
                    <a:pos x="9" y="86"/>
                  </a:cxn>
                  <a:cxn ang="0">
                    <a:pos x="0" y="86"/>
                  </a:cxn>
                  <a:cxn ang="0">
                    <a:pos x="38" y="0"/>
                  </a:cxn>
                </a:cxnLst>
                <a:rect l="0" t="0" r="r" b="b"/>
                <a:pathLst>
                  <a:path w="47" h="86">
                    <a:moveTo>
                      <a:pt x="38" y="0"/>
                    </a:moveTo>
                    <a:lnTo>
                      <a:pt x="47" y="0"/>
                    </a:lnTo>
                    <a:lnTo>
                      <a:pt x="9" y="86"/>
                    </a:lnTo>
                    <a:lnTo>
                      <a:pt x="0" y="86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7" name="Freeform 1413"/>
              <p:cNvSpPr>
                <a:spLocks/>
              </p:cNvSpPr>
              <p:nvPr/>
            </p:nvSpPr>
            <p:spPr bwMode="auto">
              <a:xfrm>
                <a:off x="1475" y="1809"/>
                <a:ext cx="57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  <a:cxn ang="0">
                    <a:pos x="24" y="3"/>
                  </a:cxn>
                  <a:cxn ang="0">
                    <a:pos x="20" y="3"/>
                  </a:cxn>
                  <a:cxn ang="0">
                    <a:pos x="19" y="4"/>
                  </a:cxn>
                  <a:cxn ang="0">
                    <a:pos x="19" y="10"/>
                  </a:cxn>
                  <a:cxn ang="0">
                    <a:pos x="30" y="40"/>
                  </a:cxn>
                  <a:cxn ang="0">
                    <a:pos x="41" y="11"/>
                  </a:cxn>
                  <a:cxn ang="0">
                    <a:pos x="41" y="10"/>
                  </a:cxn>
                  <a:cxn ang="0">
                    <a:pos x="43" y="7"/>
                  </a:cxn>
                  <a:cxn ang="0">
                    <a:pos x="40" y="4"/>
                  </a:cxn>
                  <a:cxn ang="0">
                    <a:pos x="36" y="3"/>
                  </a:cxn>
                  <a:cxn ang="0">
                    <a:pos x="36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53" y="4"/>
                  </a:cxn>
                  <a:cxn ang="0">
                    <a:pos x="48" y="8"/>
                  </a:cxn>
                  <a:cxn ang="0">
                    <a:pos x="45" y="13"/>
                  </a:cxn>
                  <a:cxn ang="0">
                    <a:pos x="30" y="48"/>
                  </a:cxn>
                  <a:cxn ang="0">
                    <a:pos x="24" y="48"/>
                  </a:cxn>
                  <a:cxn ang="0">
                    <a:pos x="9" y="10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48">
                    <a:moveTo>
                      <a:pt x="0" y="0"/>
                    </a:moveTo>
                    <a:lnTo>
                      <a:pt x="24" y="0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9" y="10"/>
                    </a:lnTo>
                    <a:lnTo>
                      <a:pt x="30" y="40"/>
                    </a:lnTo>
                    <a:lnTo>
                      <a:pt x="41" y="11"/>
                    </a:lnTo>
                    <a:lnTo>
                      <a:pt x="41" y="10"/>
                    </a:lnTo>
                    <a:lnTo>
                      <a:pt x="43" y="7"/>
                    </a:lnTo>
                    <a:lnTo>
                      <a:pt x="40" y="4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57" y="0"/>
                    </a:lnTo>
                    <a:lnTo>
                      <a:pt x="57" y="3"/>
                    </a:lnTo>
                    <a:lnTo>
                      <a:pt x="53" y="4"/>
                    </a:lnTo>
                    <a:lnTo>
                      <a:pt x="48" y="8"/>
                    </a:lnTo>
                    <a:lnTo>
                      <a:pt x="45" y="13"/>
                    </a:lnTo>
                    <a:lnTo>
                      <a:pt x="30" y="48"/>
                    </a:lnTo>
                    <a:lnTo>
                      <a:pt x="24" y="48"/>
                    </a:lnTo>
                    <a:lnTo>
                      <a:pt x="9" y="10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8" name="Freeform 1414"/>
              <p:cNvSpPr>
                <a:spLocks/>
              </p:cNvSpPr>
              <p:nvPr/>
            </p:nvSpPr>
            <p:spPr bwMode="auto">
              <a:xfrm>
                <a:off x="1532" y="1807"/>
                <a:ext cx="64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4" y="0"/>
                  </a:cxn>
                  <a:cxn ang="0">
                    <a:pos x="48" y="2"/>
                  </a:cxn>
                  <a:cxn ang="0">
                    <a:pos x="51" y="5"/>
                  </a:cxn>
                  <a:cxn ang="0">
                    <a:pos x="54" y="9"/>
                  </a:cxn>
                  <a:cxn ang="0">
                    <a:pos x="54" y="39"/>
                  </a:cxn>
                  <a:cxn ang="0">
                    <a:pos x="57" y="44"/>
                  </a:cxn>
                  <a:cxn ang="0">
                    <a:pos x="58" y="46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50"/>
                  </a:cxn>
                  <a:cxn ang="0">
                    <a:pos x="37" y="50"/>
                  </a:cxn>
                  <a:cxn ang="0">
                    <a:pos x="37" y="47"/>
                  </a:cxn>
                  <a:cxn ang="0">
                    <a:pos x="38" y="47"/>
                  </a:cxn>
                  <a:cxn ang="0">
                    <a:pos x="44" y="44"/>
                  </a:cxn>
                  <a:cxn ang="0">
                    <a:pos x="45" y="42"/>
                  </a:cxn>
                  <a:cxn ang="0">
                    <a:pos x="45" y="15"/>
                  </a:cxn>
                  <a:cxn ang="0">
                    <a:pos x="44" y="10"/>
                  </a:cxn>
                  <a:cxn ang="0">
                    <a:pos x="42" y="7"/>
                  </a:cxn>
                  <a:cxn ang="0">
                    <a:pos x="37" y="5"/>
                  </a:cxn>
                  <a:cxn ang="0">
                    <a:pos x="31" y="6"/>
                  </a:cxn>
                  <a:cxn ang="0">
                    <a:pos x="24" y="9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20" y="44"/>
                  </a:cxn>
                  <a:cxn ang="0">
                    <a:pos x="25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6"/>
                  </a:cxn>
                  <a:cxn ang="0">
                    <a:pos x="7" y="44"/>
                  </a:cxn>
                  <a:cxn ang="0">
                    <a:pos x="8" y="42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3"/>
                  </a:cxn>
                  <a:cxn ang="0">
                    <a:pos x="15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25" y="5"/>
                  </a:cxn>
                  <a:cxn ang="0">
                    <a:pos x="32" y="2"/>
                  </a:cxn>
                  <a:cxn ang="0">
                    <a:pos x="40" y="0"/>
                  </a:cxn>
                </a:cxnLst>
                <a:rect l="0" t="0" r="r" b="b"/>
                <a:pathLst>
                  <a:path w="64" h="50">
                    <a:moveTo>
                      <a:pt x="40" y="0"/>
                    </a:moveTo>
                    <a:lnTo>
                      <a:pt x="44" y="0"/>
                    </a:lnTo>
                    <a:lnTo>
                      <a:pt x="48" y="2"/>
                    </a:lnTo>
                    <a:lnTo>
                      <a:pt x="51" y="5"/>
                    </a:lnTo>
                    <a:lnTo>
                      <a:pt x="54" y="9"/>
                    </a:lnTo>
                    <a:lnTo>
                      <a:pt x="54" y="39"/>
                    </a:lnTo>
                    <a:lnTo>
                      <a:pt x="57" y="44"/>
                    </a:lnTo>
                    <a:lnTo>
                      <a:pt x="58" y="46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0"/>
                    </a:lnTo>
                    <a:lnTo>
                      <a:pt x="37" y="50"/>
                    </a:lnTo>
                    <a:lnTo>
                      <a:pt x="37" y="47"/>
                    </a:lnTo>
                    <a:lnTo>
                      <a:pt x="38" y="47"/>
                    </a:lnTo>
                    <a:lnTo>
                      <a:pt x="44" y="44"/>
                    </a:lnTo>
                    <a:lnTo>
                      <a:pt x="45" y="42"/>
                    </a:lnTo>
                    <a:lnTo>
                      <a:pt x="45" y="15"/>
                    </a:lnTo>
                    <a:lnTo>
                      <a:pt x="44" y="10"/>
                    </a:lnTo>
                    <a:lnTo>
                      <a:pt x="42" y="7"/>
                    </a:lnTo>
                    <a:lnTo>
                      <a:pt x="37" y="5"/>
                    </a:lnTo>
                    <a:lnTo>
                      <a:pt x="31" y="6"/>
                    </a:lnTo>
                    <a:lnTo>
                      <a:pt x="24" y="9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7" y="44"/>
                    </a:lnTo>
                    <a:lnTo>
                      <a:pt x="8" y="42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3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5" y="5"/>
                    </a:lnTo>
                    <a:lnTo>
                      <a:pt x="32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79" name="Freeform 1415"/>
              <p:cNvSpPr>
                <a:spLocks noEditPoints="1"/>
              </p:cNvSpPr>
              <p:nvPr/>
            </p:nvSpPr>
            <p:spPr bwMode="auto">
              <a:xfrm>
                <a:off x="1599" y="1785"/>
                <a:ext cx="56" cy="74"/>
              </a:xfrm>
              <a:custGeom>
                <a:avLst/>
                <a:gdLst/>
                <a:ahLst/>
                <a:cxnLst>
                  <a:cxn ang="0">
                    <a:pos x="25" y="27"/>
                  </a:cxn>
                  <a:cxn ang="0">
                    <a:pos x="21" y="28"/>
                  </a:cxn>
                  <a:cxn ang="0">
                    <a:pos x="15" y="31"/>
                  </a:cxn>
                  <a:cxn ang="0">
                    <a:pos x="11" y="44"/>
                  </a:cxn>
                  <a:cxn ang="0">
                    <a:pos x="11" y="52"/>
                  </a:cxn>
                  <a:cxn ang="0">
                    <a:pos x="14" y="61"/>
                  </a:cxn>
                  <a:cxn ang="0">
                    <a:pos x="15" y="64"/>
                  </a:cxn>
                  <a:cxn ang="0">
                    <a:pos x="18" y="66"/>
                  </a:cxn>
                  <a:cxn ang="0">
                    <a:pos x="21" y="68"/>
                  </a:cxn>
                  <a:cxn ang="0">
                    <a:pos x="29" y="68"/>
                  </a:cxn>
                  <a:cxn ang="0">
                    <a:pos x="35" y="65"/>
                  </a:cxn>
                  <a:cxn ang="0">
                    <a:pos x="39" y="61"/>
                  </a:cxn>
                  <a:cxn ang="0">
                    <a:pos x="39" y="32"/>
                  </a:cxn>
                  <a:cxn ang="0">
                    <a:pos x="34" y="29"/>
                  </a:cxn>
                  <a:cxn ang="0">
                    <a:pos x="25" y="27"/>
                  </a:cxn>
                  <a:cxn ang="0">
                    <a:pos x="45" y="0"/>
                  </a:cxn>
                  <a:cxn ang="0">
                    <a:pos x="49" y="0"/>
                  </a:cxn>
                  <a:cxn ang="0">
                    <a:pos x="49" y="65"/>
                  </a:cxn>
                  <a:cxn ang="0">
                    <a:pos x="51" y="66"/>
                  </a:cxn>
                  <a:cxn ang="0">
                    <a:pos x="56" y="69"/>
                  </a:cxn>
                  <a:cxn ang="0">
                    <a:pos x="56" y="72"/>
                  </a:cxn>
                  <a:cxn ang="0">
                    <a:pos x="39" y="72"/>
                  </a:cxn>
                  <a:cxn ang="0">
                    <a:pos x="39" y="65"/>
                  </a:cxn>
                  <a:cxn ang="0">
                    <a:pos x="34" y="69"/>
                  </a:cxn>
                  <a:cxn ang="0">
                    <a:pos x="28" y="72"/>
                  </a:cxn>
                  <a:cxn ang="0">
                    <a:pos x="22" y="74"/>
                  </a:cxn>
                  <a:cxn ang="0">
                    <a:pos x="9" y="69"/>
                  </a:cxn>
                  <a:cxn ang="0">
                    <a:pos x="2" y="61"/>
                  </a:cxn>
                  <a:cxn ang="0">
                    <a:pos x="0" y="48"/>
                  </a:cxn>
                  <a:cxn ang="0">
                    <a:pos x="2" y="35"/>
                  </a:cxn>
                  <a:cxn ang="0">
                    <a:pos x="11" y="25"/>
                  </a:cxn>
                  <a:cxn ang="0">
                    <a:pos x="22" y="22"/>
                  </a:cxn>
                  <a:cxn ang="0">
                    <a:pos x="28" y="22"/>
                  </a:cxn>
                  <a:cxn ang="0">
                    <a:pos x="39" y="28"/>
                  </a:cxn>
                  <a:cxn ang="0">
                    <a:pos x="39" y="14"/>
                  </a:cxn>
                  <a:cxn ang="0">
                    <a:pos x="38" y="11"/>
                  </a:cxn>
                  <a:cxn ang="0">
                    <a:pos x="38" y="8"/>
                  </a:cxn>
                  <a:cxn ang="0">
                    <a:pos x="35" y="7"/>
                  </a:cxn>
                  <a:cxn ang="0">
                    <a:pos x="31" y="7"/>
                  </a:cxn>
                  <a:cxn ang="0">
                    <a:pos x="31" y="4"/>
                  </a:cxn>
                  <a:cxn ang="0">
                    <a:pos x="38" y="2"/>
                  </a:cxn>
                  <a:cxn ang="0">
                    <a:pos x="45" y="0"/>
                  </a:cxn>
                </a:cxnLst>
                <a:rect l="0" t="0" r="r" b="b"/>
                <a:pathLst>
                  <a:path w="56" h="74">
                    <a:moveTo>
                      <a:pt x="25" y="27"/>
                    </a:moveTo>
                    <a:lnTo>
                      <a:pt x="21" y="28"/>
                    </a:lnTo>
                    <a:lnTo>
                      <a:pt x="15" y="31"/>
                    </a:lnTo>
                    <a:lnTo>
                      <a:pt x="11" y="44"/>
                    </a:lnTo>
                    <a:lnTo>
                      <a:pt x="11" y="52"/>
                    </a:lnTo>
                    <a:lnTo>
                      <a:pt x="14" y="61"/>
                    </a:lnTo>
                    <a:lnTo>
                      <a:pt x="15" y="64"/>
                    </a:lnTo>
                    <a:lnTo>
                      <a:pt x="18" y="66"/>
                    </a:lnTo>
                    <a:lnTo>
                      <a:pt x="21" y="68"/>
                    </a:lnTo>
                    <a:lnTo>
                      <a:pt x="29" y="68"/>
                    </a:lnTo>
                    <a:lnTo>
                      <a:pt x="35" y="65"/>
                    </a:lnTo>
                    <a:lnTo>
                      <a:pt x="39" y="61"/>
                    </a:lnTo>
                    <a:lnTo>
                      <a:pt x="39" y="32"/>
                    </a:lnTo>
                    <a:lnTo>
                      <a:pt x="34" y="29"/>
                    </a:lnTo>
                    <a:lnTo>
                      <a:pt x="25" y="27"/>
                    </a:lnTo>
                    <a:close/>
                    <a:moveTo>
                      <a:pt x="45" y="0"/>
                    </a:moveTo>
                    <a:lnTo>
                      <a:pt x="49" y="0"/>
                    </a:lnTo>
                    <a:lnTo>
                      <a:pt x="49" y="65"/>
                    </a:lnTo>
                    <a:lnTo>
                      <a:pt x="51" y="66"/>
                    </a:lnTo>
                    <a:lnTo>
                      <a:pt x="56" y="69"/>
                    </a:lnTo>
                    <a:lnTo>
                      <a:pt x="56" y="72"/>
                    </a:lnTo>
                    <a:lnTo>
                      <a:pt x="39" y="72"/>
                    </a:lnTo>
                    <a:lnTo>
                      <a:pt x="39" y="65"/>
                    </a:lnTo>
                    <a:lnTo>
                      <a:pt x="34" y="69"/>
                    </a:lnTo>
                    <a:lnTo>
                      <a:pt x="28" y="72"/>
                    </a:lnTo>
                    <a:lnTo>
                      <a:pt x="22" y="74"/>
                    </a:lnTo>
                    <a:lnTo>
                      <a:pt x="9" y="69"/>
                    </a:lnTo>
                    <a:lnTo>
                      <a:pt x="2" y="61"/>
                    </a:lnTo>
                    <a:lnTo>
                      <a:pt x="0" y="48"/>
                    </a:lnTo>
                    <a:lnTo>
                      <a:pt x="2" y="35"/>
                    </a:lnTo>
                    <a:lnTo>
                      <a:pt x="11" y="25"/>
                    </a:lnTo>
                    <a:lnTo>
                      <a:pt x="22" y="22"/>
                    </a:lnTo>
                    <a:lnTo>
                      <a:pt x="28" y="22"/>
                    </a:lnTo>
                    <a:lnTo>
                      <a:pt x="39" y="28"/>
                    </a:lnTo>
                    <a:lnTo>
                      <a:pt x="39" y="14"/>
                    </a:lnTo>
                    <a:lnTo>
                      <a:pt x="38" y="11"/>
                    </a:lnTo>
                    <a:lnTo>
                      <a:pt x="38" y="8"/>
                    </a:lnTo>
                    <a:lnTo>
                      <a:pt x="35" y="7"/>
                    </a:lnTo>
                    <a:lnTo>
                      <a:pt x="31" y="7"/>
                    </a:lnTo>
                    <a:lnTo>
                      <a:pt x="31" y="4"/>
                    </a:lnTo>
                    <a:lnTo>
                      <a:pt x="38" y="2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80" name="Freeform 1416"/>
              <p:cNvSpPr>
                <a:spLocks/>
              </p:cNvSpPr>
              <p:nvPr/>
            </p:nvSpPr>
            <p:spPr bwMode="auto">
              <a:xfrm>
                <a:off x="1667" y="1846"/>
                <a:ext cx="12" cy="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0" y="0"/>
                  </a:cxn>
                  <a:cxn ang="0">
                    <a:pos x="12" y="3"/>
                  </a:cxn>
                  <a:cxn ang="0">
                    <a:pos x="12" y="10"/>
                  </a:cxn>
                  <a:cxn ang="0">
                    <a:pos x="7" y="13"/>
                  </a:cxn>
                  <a:cxn ang="0">
                    <a:pos x="1" y="10"/>
                  </a:cxn>
                  <a:cxn ang="0">
                    <a:pos x="0" y="5"/>
                  </a:cxn>
                  <a:cxn ang="0">
                    <a:pos x="1" y="3"/>
                  </a:cxn>
                  <a:cxn ang="0">
                    <a:pos x="4" y="0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lnTo>
                      <a:pt x="10" y="0"/>
                    </a:lnTo>
                    <a:lnTo>
                      <a:pt x="12" y="3"/>
                    </a:lnTo>
                    <a:lnTo>
                      <a:pt x="12" y="10"/>
                    </a:lnTo>
                    <a:lnTo>
                      <a:pt x="7" y="13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81" name="Freeform 1417"/>
              <p:cNvSpPr>
                <a:spLocks/>
              </p:cNvSpPr>
              <p:nvPr/>
            </p:nvSpPr>
            <p:spPr bwMode="auto">
              <a:xfrm>
                <a:off x="1692" y="1807"/>
                <a:ext cx="91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8" y="5"/>
                  </a:cxn>
                  <a:cxn ang="0">
                    <a:pos x="57" y="5"/>
                  </a:cxn>
                  <a:cxn ang="0">
                    <a:pos x="70" y="0"/>
                  </a:cxn>
                  <a:cxn ang="0">
                    <a:pos x="78" y="2"/>
                  </a:cxn>
                  <a:cxn ang="0">
                    <a:pos x="82" y="9"/>
                  </a:cxn>
                  <a:cxn ang="0">
                    <a:pos x="84" y="44"/>
                  </a:cxn>
                  <a:cxn ang="0">
                    <a:pos x="88" y="47"/>
                  </a:cxn>
                  <a:cxn ang="0">
                    <a:pos x="91" y="50"/>
                  </a:cxn>
                  <a:cxn ang="0">
                    <a:pos x="65" y="47"/>
                  </a:cxn>
                  <a:cxn ang="0">
                    <a:pos x="70" y="46"/>
                  </a:cxn>
                  <a:cxn ang="0">
                    <a:pos x="73" y="42"/>
                  </a:cxn>
                  <a:cxn ang="0">
                    <a:pos x="71" y="9"/>
                  </a:cxn>
                  <a:cxn ang="0">
                    <a:pos x="61" y="6"/>
                  </a:cxn>
                  <a:cxn ang="0">
                    <a:pos x="50" y="13"/>
                  </a:cxn>
                  <a:cxn ang="0">
                    <a:pos x="51" y="42"/>
                  </a:cxn>
                  <a:cxn ang="0">
                    <a:pos x="57" y="47"/>
                  </a:cxn>
                  <a:cxn ang="0">
                    <a:pos x="58" y="50"/>
                  </a:cxn>
                  <a:cxn ang="0">
                    <a:pos x="33" y="47"/>
                  </a:cxn>
                  <a:cxn ang="0">
                    <a:pos x="40" y="44"/>
                  </a:cxn>
                  <a:cxn ang="0">
                    <a:pos x="41" y="39"/>
                  </a:cxn>
                  <a:cxn ang="0">
                    <a:pos x="40" y="12"/>
                  </a:cxn>
                  <a:cxn ang="0">
                    <a:pos x="36" y="6"/>
                  </a:cxn>
                  <a:cxn ang="0">
                    <a:pos x="23" y="9"/>
                  </a:cxn>
                  <a:cxn ang="0">
                    <a:pos x="19" y="42"/>
                  </a:cxn>
                  <a:cxn ang="0">
                    <a:pos x="21" y="46"/>
                  </a:cxn>
                  <a:cxn ang="0">
                    <a:pos x="26" y="47"/>
                  </a:cxn>
                  <a:cxn ang="0">
                    <a:pos x="0" y="50"/>
                  </a:cxn>
                  <a:cxn ang="0">
                    <a:pos x="2" y="47"/>
                  </a:cxn>
                  <a:cxn ang="0">
                    <a:pos x="9" y="42"/>
                  </a:cxn>
                  <a:cxn ang="0">
                    <a:pos x="7" y="9"/>
                  </a:cxn>
                  <a:cxn ang="0">
                    <a:pos x="0" y="6"/>
                  </a:cxn>
                  <a:cxn ang="0">
                    <a:pos x="7" y="2"/>
                  </a:cxn>
                  <a:cxn ang="0">
                    <a:pos x="19" y="7"/>
                  </a:cxn>
                  <a:cxn ang="0">
                    <a:pos x="36" y="0"/>
                  </a:cxn>
                </a:cxnLst>
                <a:rect l="0" t="0" r="r" b="b"/>
                <a:pathLst>
                  <a:path w="91" h="50">
                    <a:moveTo>
                      <a:pt x="36" y="0"/>
                    </a:moveTo>
                    <a:lnTo>
                      <a:pt x="41" y="0"/>
                    </a:lnTo>
                    <a:lnTo>
                      <a:pt x="44" y="2"/>
                    </a:lnTo>
                    <a:lnTo>
                      <a:pt x="48" y="5"/>
                    </a:lnTo>
                    <a:lnTo>
                      <a:pt x="50" y="9"/>
                    </a:lnTo>
                    <a:lnTo>
                      <a:pt x="57" y="5"/>
                    </a:lnTo>
                    <a:lnTo>
                      <a:pt x="63" y="2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1" y="5"/>
                    </a:lnTo>
                    <a:lnTo>
                      <a:pt x="82" y="9"/>
                    </a:lnTo>
                    <a:lnTo>
                      <a:pt x="82" y="42"/>
                    </a:lnTo>
                    <a:lnTo>
                      <a:pt x="84" y="44"/>
                    </a:lnTo>
                    <a:lnTo>
                      <a:pt x="85" y="46"/>
                    </a:lnTo>
                    <a:lnTo>
                      <a:pt x="88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70" y="46"/>
                    </a:lnTo>
                    <a:lnTo>
                      <a:pt x="71" y="44"/>
                    </a:lnTo>
                    <a:lnTo>
                      <a:pt x="73" y="42"/>
                    </a:lnTo>
                    <a:lnTo>
                      <a:pt x="73" y="12"/>
                    </a:lnTo>
                    <a:lnTo>
                      <a:pt x="71" y="9"/>
                    </a:lnTo>
                    <a:lnTo>
                      <a:pt x="68" y="6"/>
                    </a:lnTo>
                    <a:lnTo>
                      <a:pt x="61" y="6"/>
                    </a:lnTo>
                    <a:lnTo>
                      <a:pt x="56" y="9"/>
                    </a:lnTo>
                    <a:lnTo>
                      <a:pt x="50" y="13"/>
                    </a:lnTo>
                    <a:lnTo>
                      <a:pt x="50" y="39"/>
                    </a:lnTo>
                    <a:lnTo>
                      <a:pt x="51" y="42"/>
                    </a:lnTo>
                    <a:lnTo>
                      <a:pt x="51" y="44"/>
                    </a:lnTo>
                    <a:lnTo>
                      <a:pt x="57" y="47"/>
                    </a:lnTo>
                    <a:lnTo>
                      <a:pt x="58" y="47"/>
                    </a:lnTo>
                    <a:lnTo>
                      <a:pt x="58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40" y="44"/>
                    </a:lnTo>
                    <a:lnTo>
                      <a:pt x="40" y="42"/>
                    </a:lnTo>
                    <a:lnTo>
                      <a:pt x="41" y="39"/>
                    </a:lnTo>
                    <a:lnTo>
                      <a:pt x="41" y="16"/>
                    </a:lnTo>
                    <a:lnTo>
                      <a:pt x="40" y="12"/>
                    </a:lnTo>
                    <a:lnTo>
                      <a:pt x="38" y="9"/>
                    </a:lnTo>
                    <a:lnTo>
                      <a:pt x="36" y="6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7" y="44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82" name="Freeform 1418"/>
              <p:cNvSpPr>
                <a:spLocks/>
              </p:cNvSpPr>
              <p:nvPr/>
            </p:nvSpPr>
            <p:spPr bwMode="auto">
              <a:xfrm>
                <a:off x="1789" y="1807"/>
                <a:ext cx="45" cy="5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29" y="2"/>
                  </a:cxn>
                  <a:cxn ang="0">
                    <a:pos x="34" y="5"/>
                  </a:cxn>
                  <a:cxn ang="0">
                    <a:pos x="35" y="2"/>
                  </a:cxn>
                  <a:cxn ang="0">
                    <a:pos x="38" y="2"/>
                  </a:cxn>
                  <a:cxn ang="0">
                    <a:pos x="41" y="17"/>
                  </a:cxn>
                  <a:cxn ang="0">
                    <a:pos x="38" y="17"/>
                  </a:cxn>
                  <a:cxn ang="0">
                    <a:pos x="35" y="12"/>
                  </a:cxn>
                  <a:cxn ang="0">
                    <a:pos x="31" y="7"/>
                  </a:cxn>
                  <a:cxn ang="0">
                    <a:pos x="25" y="5"/>
                  </a:cxn>
                  <a:cxn ang="0">
                    <a:pos x="17" y="5"/>
                  </a:cxn>
                  <a:cxn ang="0">
                    <a:pos x="12" y="6"/>
                  </a:cxn>
                  <a:cxn ang="0">
                    <a:pos x="10" y="12"/>
                  </a:cxn>
                  <a:cxn ang="0">
                    <a:pos x="11" y="15"/>
                  </a:cxn>
                  <a:cxn ang="0">
                    <a:pos x="12" y="16"/>
                  </a:cxn>
                  <a:cxn ang="0">
                    <a:pos x="18" y="19"/>
                  </a:cxn>
                  <a:cxn ang="0">
                    <a:pos x="32" y="22"/>
                  </a:cxn>
                  <a:cxn ang="0">
                    <a:pos x="38" y="23"/>
                  </a:cxn>
                  <a:cxn ang="0">
                    <a:pos x="41" y="26"/>
                  </a:cxn>
                  <a:cxn ang="0">
                    <a:pos x="44" y="30"/>
                  </a:cxn>
                  <a:cxn ang="0">
                    <a:pos x="45" y="34"/>
                  </a:cxn>
                  <a:cxn ang="0">
                    <a:pos x="44" y="40"/>
                  </a:cxn>
                  <a:cxn ang="0">
                    <a:pos x="42" y="43"/>
                  </a:cxn>
                  <a:cxn ang="0">
                    <a:pos x="38" y="47"/>
                  </a:cxn>
                  <a:cxn ang="0">
                    <a:pos x="34" y="49"/>
                  </a:cxn>
                  <a:cxn ang="0">
                    <a:pos x="29" y="52"/>
                  </a:cxn>
                  <a:cxn ang="0">
                    <a:pos x="24" y="52"/>
                  </a:cxn>
                  <a:cxn ang="0">
                    <a:pos x="12" y="49"/>
                  </a:cxn>
                  <a:cxn ang="0">
                    <a:pos x="7" y="46"/>
                  </a:cxn>
                  <a:cxn ang="0">
                    <a:pos x="7" y="50"/>
                  </a:cxn>
                  <a:cxn ang="0">
                    <a:pos x="3" y="50"/>
                  </a:cxn>
                  <a:cxn ang="0">
                    <a:pos x="0" y="32"/>
                  </a:cxn>
                  <a:cxn ang="0">
                    <a:pos x="3" y="32"/>
                  </a:cxn>
                  <a:cxn ang="0">
                    <a:pos x="5" y="36"/>
                  </a:cxn>
                  <a:cxn ang="0">
                    <a:pos x="7" y="40"/>
                  </a:cxn>
                  <a:cxn ang="0">
                    <a:pos x="12" y="44"/>
                  </a:cxn>
                  <a:cxn ang="0">
                    <a:pos x="17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31" y="46"/>
                  </a:cxn>
                  <a:cxn ang="0">
                    <a:pos x="34" y="43"/>
                  </a:cxn>
                  <a:cxn ang="0">
                    <a:pos x="37" y="37"/>
                  </a:cxn>
                  <a:cxn ang="0">
                    <a:pos x="35" y="34"/>
                  </a:cxn>
                  <a:cxn ang="0">
                    <a:pos x="34" y="33"/>
                  </a:cxn>
                  <a:cxn ang="0">
                    <a:pos x="17" y="27"/>
                  </a:cxn>
                  <a:cxn ang="0">
                    <a:pos x="10" y="26"/>
                  </a:cxn>
                  <a:cxn ang="0">
                    <a:pos x="5" y="23"/>
                  </a:cxn>
                  <a:cxn ang="0">
                    <a:pos x="3" y="19"/>
                  </a:cxn>
                  <a:cxn ang="0">
                    <a:pos x="1" y="15"/>
                  </a:cxn>
                  <a:cxn ang="0">
                    <a:pos x="3" y="10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11" y="2"/>
                  </a:cxn>
                  <a:cxn ang="0">
                    <a:pos x="15" y="0"/>
                  </a:cxn>
                </a:cxnLst>
                <a:rect l="0" t="0" r="r" b="b"/>
                <a:pathLst>
                  <a:path w="45" h="52">
                    <a:moveTo>
                      <a:pt x="15" y="0"/>
                    </a:moveTo>
                    <a:lnTo>
                      <a:pt x="25" y="0"/>
                    </a:lnTo>
                    <a:lnTo>
                      <a:pt x="29" y="2"/>
                    </a:lnTo>
                    <a:lnTo>
                      <a:pt x="34" y="5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41" y="17"/>
                    </a:lnTo>
                    <a:lnTo>
                      <a:pt x="38" y="17"/>
                    </a:lnTo>
                    <a:lnTo>
                      <a:pt x="35" y="12"/>
                    </a:lnTo>
                    <a:lnTo>
                      <a:pt x="31" y="7"/>
                    </a:lnTo>
                    <a:lnTo>
                      <a:pt x="25" y="5"/>
                    </a:lnTo>
                    <a:lnTo>
                      <a:pt x="17" y="5"/>
                    </a:lnTo>
                    <a:lnTo>
                      <a:pt x="12" y="6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2" y="16"/>
                    </a:lnTo>
                    <a:lnTo>
                      <a:pt x="18" y="19"/>
                    </a:lnTo>
                    <a:lnTo>
                      <a:pt x="32" y="22"/>
                    </a:lnTo>
                    <a:lnTo>
                      <a:pt x="38" y="23"/>
                    </a:lnTo>
                    <a:lnTo>
                      <a:pt x="41" y="26"/>
                    </a:lnTo>
                    <a:lnTo>
                      <a:pt x="44" y="30"/>
                    </a:lnTo>
                    <a:lnTo>
                      <a:pt x="45" y="34"/>
                    </a:lnTo>
                    <a:lnTo>
                      <a:pt x="44" y="40"/>
                    </a:lnTo>
                    <a:lnTo>
                      <a:pt x="42" y="43"/>
                    </a:lnTo>
                    <a:lnTo>
                      <a:pt x="38" y="47"/>
                    </a:lnTo>
                    <a:lnTo>
                      <a:pt x="34" y="49"/>
                    </a:lnTo>
                    <a:lnTo>
                      <a:pt x="29" y="52"/>
                    </a:lnTo>
                    <a:lnTo>
                      <a:pt x="24" y="52"/>
                    </a:lnTo>
                    <a:lnTo>
                      <a:pt x="12" y="49"/>
                    </a:lnTo>
                    <a:lnTo>
                      <a:pt x="7" y="46"/>
                    </a:lnTo>
                    <a:lnTo>
                      <a:pt x="7" y="50"/>
                    </a:lnTo>
                    <a:lnTo>
                      <a:pt x="3" y="50"/>
                    </a:lnTo>
                    <a:lnTo>
                      <a:pt x="0" y="32"/>
                    </a:lnTo>
                    <a:lnTo>
                      <a:pt x="3" y="32"/>
                    </a:lnTo>
                    <a:lnTo>
                      <a:pt x="5" y="36"/>
                    </a:lnTo>
                    <a:lnTo>
                      <a:pt x="7" y="40"/>
                    </a:lnTo>
                    <a:lnTo>
                      <a:pt x="12" y="44"/>
                    </a:lnTo>
                    <a:lnTo>
                      <a:pt x="17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31" y="46"/>
                    </a:lnTo>
                    <a:lnTo>
                      <a:pt x="34" y="43"/>
                    </a:lnTo>
                    <a:lnTo>
                      <a:pt x="37" y="37"/>
                    </a:lnTo>
                    <a:lnTo>
                      <a:pt x="35" y="34"/>
                    </a:lnTo>
                    <a:lnTo>
                      <a:pt x="34" y="33"/>
                    </a:lnTo>
                    <a:lnTo>
                      <a:pt x="17" y="27"/>
                    </a:lnTo>
                    <a:lnTo>
                      <a:pt x="10" y="26"/>
                    </a:lnTo>
                    <a:lnTo>
                      <a:pt x="5" y="23"/>
                    </a:lnTo>
                    <a:lnTo>
                      <a:pt x="3" y="19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83" name="Freeform 1419"/>
              <p:cNvSpPr>
                <a:spLocks/>
              </p:cNvSpPr>
              <p:nvPr/>
            </p:nvSpPr>
            <p:spPr bwMode="auto">
              <a:xfrm>
                <a:off x="1843" y="1829"/>
                <a:ext cx="29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9" y="0"/>
                  </a:cxn>
                  <a:cxn ang="0">
                    <a:pos x="27" y="5"/>
                  </a:cxn>
                  <a:cxn ang="0">
                    <a:pos x="0" y="5"/>
                  </a:cxn>
                  <a:cxn ang="0">
                    <a:pos x="2" y="0"/>
                  </a:cxn>
                </a:cxnLst>
                <a:rect l="0" t="0" r="r" b="b"/>
                <a:pathLst>
                  <a:path w="29" h="5">
                    <a:moveTo>
                      <a:pt x="2" y="0"/>
                    </a:moveTo>
                    <a:lnTo>
                      <a:pt x="29" y="0"/>
                    </a:lnTo>
                    <a:lnTo>
                      <a:pt x="27" y="5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84" name="Freeform 1420"/>
              <p:cNvSpPr>
                <a:spLocks noEditPoints="1"/>
              </p:cNvSpPr>
              <p:nvPr/>
            </p:nvSpPr>
            <p:spPr bwMode="auto">
              <a:xfrm>
                <a:off x="1881" y="1807"/>
                <a:ext cx="45" cy="52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7" y="5"/>
                  </a:cxn>
                  <a:cxn ang="0">
                    <a:pos x="18" y="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2" y="10"/>
                  </a:cxn>
                  <a:cxn ang="0">
                    <a:pos x="45" y="22"/>
                  </a:cxn>
                  <a:cxn ang="0">
                    <a:pos x="11" y="22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8" y="44"/>
                  </a:cxn>
                  <a:cxn ang="0">
                    <a:pos x="23" y="46"/>
                  </a:cxn>
                  <a:cxn ang="0">
                    <a:pos x="33" y="46"/>
                  </a:cxn>
                  <a:cxn ang="0">
                    <a:pos x="35" y="44"/>
                  </a:cxn>
                  <a:cxn ang="0">
                    <a:pos x="40" y="42"/>
                  </a:cxn>
                  <a:cxn ang="0">
                    <a:pos x="42" y="37"/>
                  </a:cxn>
                  <a:cxn ang="0">
                    <a:pos x="45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5"/>
                  </a:cxn>
                  <a:cxn ang="0">
                    <a:pos x="0" y="19"/>
                  </a:cxn>
                  <a:cxn ang="0">
                    <a:pos x="3" y="13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45" h="52">
                    <a:moveTo>
                      <a:pt x="18" y="5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18" y="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5" y="22"/>
                    </a:lnTo>
                    <a:lnTo>
                      <a:pt x="11" y="22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8" y="44"/>
                    </a:lnTo>
                    <a:lnTo>
                      <a:pt x="23" y="46"/>
                    </a:lnTo>
                    <a:lnTo>
                      <a:pt x="33" y="46"/>
                    </a:lnTo>
                    <a:lnTo>
                      <a:pt x="35" y="44"/>
                    </a:lnTo>
                    <a:lnTo>
                      <a:pt x="40" y="42"/>
                    </a:lnTo>
                    <a:lnTo>
                      <a:pt x="42" y="37"/>
                    </a:lnTo>
                    <a:lnTo>
                      <a:pt x="45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3" y="13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85" name="Freeform 1421"/>
              <p:cNvSpPr>
                <a:spLocks/>
              </p:cNvSpPr>
              <p:nvPr/>
            </p:nvSpPr>
            <p:spPr bwMode="auto">
              <a:xfrm>
                <a:off x="1928" y="1809"/>
                <a:ext cx="59" cy="4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8" y="0"/>
                  </a:cxn>
                  <a:cxn ang="0">
                    <a:pos x="28" y="3"/>
                  </a:cxn>
                  <a:cxn ang="0">
                    <a:pos x="22" y="3"/>
                  </a:cxn>
                  <a:cxn ang="0">
                    <a:pos x="22" y="5"/>
                  </a:cxn>
                  <a:cxn ang="0">
                    <a:pos x="24" y="7"/>
                  </a:cxn>
                  <a:cxn ang="0">
                    <a:pos x="31" y="17"/>
                  </a:cxn>
                  <a:cxn ang="0">
                    <a:pos x="39" y="7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39" y="3"/>
                  </a:cxn>
                  <a:cxn ang="0">
                    <a:pos x="37" y="3"/>
                  </a:cxn>
                  <a:cxn ang="0">
                    <a:pos x="37" y="0"/>
                  </a:cxn>
                  <a:cxn ang="0">
                    <a:pos x="58" y="0"/>
                  </a:cxn>
                  <a:cxn ang="0">
                    <a:pos x="58" y="3"/>
                  </a:cxn>
                  <a:cxn ang="0">
                    <a:pos x="52" y="4"/>
                  </a:cxn>
                  <a:cxn ang="0">
                    <a:pos x="47" y="7"/>
                  </a:cxn>
                  <a:cxn ang="0">
                    <a:pos x="34" y="20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5" y="44"/>
                  </a:cxn>
                  <a:cxn ang="0">
                    <a:pos x="59" y="45"/>
                  </a:cxn>
                  <a:cxn ang="0">
                    <a:pos x="59" y="48"/>
                  </a:cxn>
                  <a:cxn ang="0">
                    <a:pos x="31" y="48"/>
                  </a:cxn>
                  <a:cxn ang="0">
                    <a:pos x="31" y="45"/>
                  </a:cxn>
                  <a:cxn ang="0">
                    <a:pos x="35" y="44"/>
                  </a:cxn>
                  <a:cxn ang="0">
                    <a:pos x="37" y="44"/>
                  </a:cxn>
                  <a:cxn ang="0">
                    <a:pos x="38" y="42"/>
                  </a:cxn>
                  <a:cxn ang="0">
                    <a:pos x="37" y="41"/>
                  </a:cxn>
                  <a:cxn ang="0">
                    <a:pos x="37" y="40"/>
                  </a:cxn>
                  <a:cxn ang="0">
                    <a:pos x="28" y="27"/>
                  </a:cxn>
                  <a:cxn ang="0">
                    <a:pos x="15" y="40"/>
                  </a:cxn>
                  <a:cxn ang="0">
                    <a:pos x="15" y="41"/>
                  </a:cxn>
                  <a:cxn ang="0">
                    <a:pos x="18" y="44"/>
                  </a:cxn>
                  <a:cxn ang="0">
                    <a:pos x="21" y="45"/>
                  </a:cxn>
                  <a:cxn ang="0">
                    <a:pos x="22" y="45"/>
                  </a:cxn>
                  <a:cxn ang="0">
                    <a:pos x="22" y="48"/>
                  </a:cxn>
                  <a:cxn ang="0">
                    <a:pos x="0" y="48"/>
                  </a:cxn>
                  <a:cxn ang="0">
                    <a:pos x="0" y="45"/>
                  </a:cxn>
                  <a:cxn ang="0">
                    <a:pos x="4" y="44"/>
                  </a:cxn>
                  <a:cxn ang="0">
                    <a:pos x="8" y="41"/>
                  </a:cxn>
                  <a:cxn ang="0">
                    <a:pos x="11" y="38"/>
                  </a:cxn>
                  <a:cxn ang="0">
                    <a:pos x="24" y="23"/>
                  </a:cxn>
                  <a:cxn ang="0">
                    <a:pos x="13" y="8"/>
                  </a:cxn>
                  <a:cxn ang="0">
                    <a:pos x="10" y="5"/>
                  </a:cxn>
                  <a:cxn ang="0">
                    <a:pos x="7" y="4"/>
                  </a:cxn>
                  <a:cxn ang="0">
                    <a:pos x="3" y="3"/>
                  </a:cxn>
                  <a:cxn ang="0">
                    <a:pos x="3" y="0"/>
                  </a:cxn>
                </a:cxnLst>
                <a:rect l="0" t="0" r="r" b="b"/>
                <a:pathLst>
                  <a:path w="59" h="48">
                    <a:moveTo>
                      <a:pt x="3" y="0"/>
                    </a:moveTo>
                    <a:lnTo>
                      <a:pt x="28" y="0"/>
                    </a:lnTo>
                    <a:lnTo>
                      <a:pt x="28" y="3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31" y="1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2" y="4"/>
                    </a:lnTo>
                    <a:lnTo>
                      <a:pt x="47" y="7"/>
                    </a:lnTo>
                    <a:lnTo>
                      <a:pt x="34" y="20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5" y="44"/>
                    </a:lnTo>
                    <a:lnTo>
                      <a:pt x="59" y="45"/>
                    </a:lnTo>
                    <a:lnTo>
                      <a:pt x="59" y="48"/>
                    </a:lnTo>
                    <a:lnTo>
                      <a:pt x="31" y="48"/>
                    </a:lnTo>
                    <a:lnTo>
                      <a:pt x="31" y="45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8" y="42"/>
                    </a:lnTo>
                    <a:lnTo>
                      <a:pt x="37" y="41"/>
                    </a:lnTo>
                    <a:lnTo>
                      <a:pt x="37" y="40"/>
                    </a:lnTo>
                    <a:lnTo>
                      <a:pt x="28" y="27"/>
                    </a:lnTo>
                    <a:lnTo>
                      <a:pt x="15" y="40"/>
                    </a:lnTo>
                    <a:lnTo>
                      <a:pt x="15" y="41"/>
                    </a:lnTo>
                    <a:lnTo>
                      <a:pt x="18" y="44"/>
                    </a:lnTo>
                    <a:lnTo>
                      <a:pt x="21" y="45"/>
                    </a:lnTo>
                    <a:lnTo>
                      <a:pt x="22" y="45"/>
                    </a:lnTo>
                    <a:lnTo>
                      <a:pt x="22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4" y="44"/>
                    </a:lnTo>
                    <a:lnTo>
                      <a:pt x="8" y="41"/>
                    </a:lnTo>
                    <a:lnTo>
                      <a:pt x="11" y="38"/>
                    </a:lnTo>
                    <a:lnTo>
                      <a:pt x="24" y="23"/>
                    </a:lnTo>
                    <a:lnTo>
                      <a:pt x="13" y="8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86" name="Freeform 1422"/>
              <p:cNvSpPr>
                <a:spLocks/>
              </p:cNvSpPr>
              <p:nvPr/>
            </p:nvSpPr>
            <p:spPr bwMode="auto">
              <a:xfrm>
                <a:off x="1989" y="1807"/>
                <a:ext cx="47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5" y="15"/>
                  </a:cxn>
                  <a:cxn ang="0">
                    <a:pos x="44" y="17"/>
                  </a:cxn>
                  <a:cxn ang="0">
                    <a:pos x="42" y="19"/>
                  </a:cxn>
                  <a:cxn ang="0">
                    <a:pos x="39" y="20"/>
                  </a:cxn>
                  <a:cxn ang="0">
                    <a:pos x="37" y="19"/>
                  </a:cxn>
                  <a:cxn ang="0">
                    <a:pos x="35" y="17"/>
                  </a:cxn>
                  <a:cxn ang="0">
                    <a:pos x="34" y="15"/>
                  </a:cxn>
                  <a:cxn ang="0">
                    <a:pos x="35" y="12"/>
                  </a:cxn>
                  <a:cxn ang="0">
                    <a:pos x="34" y="9"/>
                  </a:cxn>
                  <a:cxn ang="0">
                    <a:pos x="32" y="7"/>
                  </a:cxn>
                  <a:cxn ang="0">
                    <a:pos x="30" y="6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15" y="7"/>
                  </a:cxn>
                  <a:cxn ang="0">
                    <a:pos x="13" y="10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3" y="37"/>
                  </a:cxn>
                  <a:cxn ang="0">
                    <a:pos x="14" y="42"/>
                  </a:cxn>
                  <a:cxn ang="0">
                    <a:pos x="18" y="44"/>
                  </a:cxn>
                  <a:cxn ang="0">
                    <a:pos x="27" y="47"/>
                  </a:cxn>
                  <a:cxn ang="0">
                    <a:pos x="32" y="46"/>
                  </a:cxn>
                  <a:cxn ang="0">
                    <a:pos x="38" y="43"/>
                  </a:cxn>
                  <a:cxn ang="0">
                    <a:pos x="44" y="37"/>
                  </a:cxn>
                  <a:cxn ang="0">
                    <a:pos x="47" y="39"/>
                  </a:cxn>
                  <a:cxn ang="0">
                    <a:pos x="42" y="44"/>
                  </a:cxn>
                  <a:cxn ang="0">
                    <a:pos x="37" y="49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7" h="52">
                    <a:moveTo>
                      <a:pt x="24" y="0"/>
                    </a:moveTo>
                    <a:lnTo>
                      <a:pt x="38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9"/>
                    </a:lnTo>
                    <a:lnTo>
                      <a:pt x="39" y="20"/>
                    </a:lnTo>
                    <a:lnTo>
                      <a:pt x="37" y="19"/>
                    </a:lnTo>
                    <a:lnTo>
                      <a:pt x="35" y="17"/>
                    </a:lnTo>
                    <a:lnTo>
                      <a:pt x="34" y="15"/>
                    </a:lnTo>
                    <a:lnTo>
                      <a:pt x="35" y="12"/>
                    </a:lnTo>
                    <a:lnTo>
                      <a:pt x="34" y="9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0" y="5"/>
                    </a:lnTo>
                    <a:lnTo>
                      <a:pt x="15" y="7"/>
                    </a:lnTo>
                    <a:lnTo>
                      <a:pt x="13" y="10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3" y="37"/>
                    </a:lnTo>
                    <a:lnTo>
                      <a:pt x="14" y="42"/>
                    </a:lnTo>
                    <a:lnTo>
                      <a:pt x="18" y="44"/>
                    </a:lnTo>
                    <a:lnTo>
                      <a:pt x="27" y="47"/>
                    </a:lnTo>
                    <a:lnTo>
                      <a:pt x="32" y="46"/>
                    </a:lnTo>
                    <a:lnTo>
                      <a:pt x="38" y="43"/>
                    </a:lnTo>
                    <a:lnTo>
                      <a:pt x="44" y="37"/>
                    </a:lnTo>
                    <a:lnTo>
                      <a:pt x="47" y="39"/>
                    </a:lnTo>
                    <a:lnTo>
                      <a:pt x="42" y="44"/>
                    </a:lnTo>
                    <a:lnTo>
                      <a:pt x="37" y="49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87" name="Freeform 1423"/>
              <p:cNvSpPr>
                <a:spLocks noEditPoints="1"/>
              </p:cNvSpPr>
              <p:nvPr/>
            </p:nvSpPr>
            <p:spPr bwMode="auto">
              <a:xfrm>
                <a:off x="2041" y="1807"/>
                <a:ext cx="46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6"/>
                  </a:cxn>
                  <a:cxn ang="0">
                    <a:pos x="14" y="9"/>
                  </a:cxn>
                  <a:cxn ang="0">
                    <a:pos x="12" y="17"/>
                  </a:cxn>
                  <a:cxn ang="0">
                    <a:pos x="36" y="17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9" y="0"/>
                  </a:cxn>
                  <a:cxn ang="0">
                    <a:pos x="30" y="0"/>
                  </a:cxn>
                  <a:cxn ang="0">
                    <a:pos x="39" y="6"/>
                  </a:cxn>
                  <a:cxn ang="0">
                    <a:pos x="43" y="10"/>
                  </a:cxn>
                  <a:cxn ang="0">
                    <a:pos x="46" y="22"/>
                  </a:cxn>
                  <a:cxn ang="0">
                    <a:pos x="10" y="22"/>
                  </a:cxn>
                  <a:cxn ang="0">
                    <a:pos x="12" y="27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9" y="44"/>
                  </a:cxn>
                  <a:cxn ang="0">
                    <a:pos x="23" y="46"/>
                  </a:cxn>
                  <a:cxn ang="0">
                    <a:pos x="31" y="46"/>
                  </a:cxn>
                  <a:cxn ang="0">
                    <a:pos x="36" y="44"/>
                  </a:cxn>
                  <a:cxn ang="0">
                    <a:pos x="40" y="42"/>
                  </a:cxn>
                  <a:cxn ang="0">
                    <a:pos x="43" y="37"/>
                  </a:cxn>
                  <a:cxn ang="0">
                    <a:pos x="46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5"/>
                  </a:cxn>
                  <a:cxn ang="0">
                    <a:pos x="0" y="19"/>
                  </a:cxn>
                  <a:cxn ang="0">
                    <a:pos x="6" y="7"/>
                  </a:cxn>
                  <a:cxn ang="0">
                    <a:pos x="14" y="2"/>
                  </a:cxn>
                  <a:cxn ang="0">
                    <a:pos x="19" y="0"/>
                  </a:cxn>
                </a:cxnLst>
                <a:rect l="0" t="0" r="r" b="b"/>
                <a:pathLst>
                  <a:path w="46" h="52">
                    <a:moveTo>
                      <a:pt x="20" y="5"/>
                    </a:moveTo>
                    <a:lnTo>
                      <a:pt x="16" y="6"/>
                    </a:lnTo>
                    <a:lnTo>
                      <a:pt x="14" y="9"/>
                    </a:lnTo>
                    <a:lnTo>
                      <a:pt x="12" y="17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0" y="5"/>
                    </a:lnTo>
                    <a:close/>
                    <a:moveTo>
                      <a:pt x="19" y="0"/>
                    </a:moveTo>
                    <a:lnTo>
                      <a:pt x="30" y="0"/>
                    </a:lnTo>
                    <a:lnTo>
                      <a:pt x="39" y="6"/>
                    </a:lnTo>
                    <a:lnTo>
                      <a:pt x="43" y="10"/>
                    </a:lnTo>
                    <a:lnTo>
                      <a:pt x="46" y="22"/>
                    </a:lnTo>
                    <a:lnTo>
                      <a:pt x="10" y="22"/>
                    </a:lnTo>
                    <a:lnTo>
                      <a:pt x="12" y="27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31" y="46"/>
                    </a:lnTo>
                    <a:lnTo>
                      <a:pt x="36" y="44"/>
                    </a:lnTo>
                    <a:lnTo>
                      <a:pt x="40" y="42"/>
                    </a:lnTo>
                    <a:lnTo>
                      <a:pt x="43" y="37"/>
                    </a:lnTo>
                    <a:lnTo>
                      <a:pt x="46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6" y="7"/>
                    </a:lnTo>
                    <a:lnTo>
                      <a:pt x="14" y="2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88" name="Freeform 1424"/>
              <p:cNvSpPr>
                <a:spLocks/>
              </p:cNvSpPr>
              <p:nvPr/>
            </p:nvSpPr>
            <p:spPr bwMode="auto">
              <a:xfrm>
                <a:off x="2091" y="1785"/>
                <a:ext cx="27" cy="7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61"/>
                  </a:cxn>
                  <a:cxn ang="0">
                    <a:pos x="20" y="64"/>
                  </a:cxn>
                  <a:cxn ang="0">
                    <a:pos x="20" y="66"/>
                  </a:cxn>
                  <a:cxn ang="0">
                    <a:pos x="25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3" y="69"/>
                  </a:cxn>
                  <a:cxn ang="0">
                    <a:pos x="6" y="68"/>
                  </a:cxn>
                  <a:cxn ang="0">
                    <a:pos x="7" y="66"/>
                  </a:cxn>
                  <a:cxn ang="0">
                    <a:pos x="10" y="61"/>
                  </a:cxn>
                  <a:cxn ang="0">
                    <a:pos x="10" y="18"/>
                  </a:cxn>
                  <a:cxn ang="0">
                    <a:pos x="8" y="14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72">
                    <a:moveTo>
                      <a:pt x="14" y="0"/>
                    </a:moveTo>
                    <a:lnTo>
                      <a:pt x="18" y="0"/>
                    </a:lnTo>
                    <a:lnTo>
                      <a:pt x="18" y="61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6" y="68"/>
                    </a:lnTo>
                    <a:lnTo>
                      <a:pt x="7" y="66"/>
                    </a:lnTo>
                    <a:lnTo>
                      <a:pt x="10" y="61"/>
                    </a:lnTo>
                    <a:lnTo>
                      <a:pt x="10" y="18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689" name="Picture 1425"/>
              <p:cNvPicPr>
                <a:picLocks noChangeAspect="1" noChangeArrowheads="1"/>
              </p:cNvPicPr>
              <p:nvPr/>
            </p:nvPicPr>
            <p:blipFill>
              <a:blip r:embed="rId46" cstate="print"/>
              <a:srcRect/>
              <a:stretch>
                <a:fillRect/>
              </a:stretch>
            </p:blipFill>
            <p:spPr bwMode="auto">
              <a:xfrm>
                <a:off x="2748" y="1765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690" name="Picture 1426"/>
              <p:cNvPicPr>
                <a:picLocks noChangeAspect="1" noChangeArrowheads="1"/>
              </p:cNvPicPr>
              <p:nvPr/>
            </p:nvPicPr>
            <p:blipFill>
              <a:blip r:embed="rId47" cstate="print"/>
              <a:srcRect/>
              <a:stretch>
                <a:fillRect/>
              </a:stretch>
            </p:blipFill>
            <p:spPr bwMode="auto">
              <a:xfrm>
                <a:off x="2748" y="1765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691" name="Freeform 1427"/>
              <p:cNvSpPr>
                <a:spLocks noEditPoints="1"/>
              </p:cNvSpPr>
              <p:nvPr/>
            </p:nvSpPr>
            <p:spPr bwMode="auto">
              <a:xfrm>
                <a:off x="2829" y="1789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60"/>
                  </a:cxn>
                  <a:cxn ang="0">
                    <a:pos x="68" y="61"/>
                  </a:cxn>
                  <a:cxn ang="0">
                    <a:pos x="71" y="62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2"/>
                  </a:cxn>
                  <a:cxn ang="0">
                    <a:pos x="55" y="55"/>
                  </a:cxn>
                  <a:cxn ang="0">
                    <a:pos x="49" y="43"/>
                  </a:cxn>
                  <a:cxn ang="0">
                    <a:pos x="24" y="43"/>
                  </a:cxn>
                  <a:cxn ang="0">
                    <a:pos x="21" y="48"/>
                  </a:cxn>
                  <a:cxn ang="0">
                    <a:pos x="20" y="52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2"/>
                  </a:cxn>
                  <a:cxn ang="0">
                    <a:pos x="17" y="43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6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60"/>
                    </a:lnTo>
                    <a:lnTo>
                      <a:pt x="68" y="61"/>
                    </a:lnTo>
                    <a:lnTo>
                      <a:pt x="71" y="62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49" y="43"/>
                    </a:lnTo>
                    <a:lnTo>
                      <a:pt x="24" y="43"/>
                    </a:lnTo>
                    <a:lnTo>
                      <a:pt x="21" y="48"/>
                    </a:lnTo>
                    <a:lnTo>
                      <a:pt x="20" y="52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2"/>
                    </a:lnTo>
                    <a:lnTo>
                      <a:pt x="17" y="43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6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92" name="Freeform 1428"/>
              <p:cNvSpPr>
                <a:spLocks noEditPoints="1"/>
              </p:cNvSpPr>
              <p:nvPr/>
            </p:nvSpPr>
            <p:spPr bwMode="auto">
              <a:xfrm>
                <a:off x="2908" y="1809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5"/>
                  </a:cxn>
                  <a:cxn ang="0">
                    <a:pos x="13" y="40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3" y="42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9" y="42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5"/>
                    </a:lnTo>
                    <a:lnTo>
                      <a:pt x="13" y="40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3" y="42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9" y="4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93" name="Freeform 1429"/>
              <p:cNvSpPr>
                <a:spLocks/>
              </p:cNvSpPr>
              <p:nvPr/>
            </p:nvSpPr>
            <p:spPr bwMode="auto">
              <a:xfrm>
                <a:off x="2962" y="1809"/>
                <a:ext cx="53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2"/>
                  </a:cxn>
                  <a:cxn ang="0">
                    <a:pos x="53" y="69"/>
                  </a:cxn>
                  <a:cxn ang="0">
                    <a:pos x="43" y="69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69"/>
                  </a:cxn>
                  <a:cxn ang="0">
                    <a:pos x="0" y="69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7"/>
                  </a:cxn>
                  <a:cxn ang="0">
                    <a:pos x="24" y="32"/>
                  </a:cxn>
                  <a:cxn ang="0">
                    <a:pos x="12" y="10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69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2"/>
                    </a:lnTo>
                    <a:lnTo>
                      <a:pt x="53" y="69"/>
                    </a:lnTo>
                    <a:lnTo>
                      <a:pt x="43" y="69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9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24" y="32"/>
                    </a:lnTo>
                    <a:lnTo>
                      <a:pt x="12" y="10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94" name="Freeform 1430"/>
              <p:cNvSpPr>
                <a:spLocks/>
              </p:cNvSpPr>
              <p:nvPr/>
            </p:nvSpPr>
            <p:spPr bwMode="auto">
              <a:xfrm>
                <a:off x="3022" y="1809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3"/>
                  </a:cxn>
                  <a:cxn ang="0">
                    <a:pos x="37" y="5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1" y="5"/>
                  </a:cxn>
                  <a:cxn ang="0">
                    <a:pos x="20" y="4"/>
                  </a:cxn>
                  <a:cxn ang="0">
                    <a:pos x="15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3" y="18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2"/>
                  </a:cxn>
                  <a:cxn ang="0">
                    <a:pos x="39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3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4" y="3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2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39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3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95" name="Freeform 1431"/>
              <p:cNvSpPr>
                <a:spLocks noEditPoints="1"/>
              </p:cNvSpPr>
              <p:nvPr/>
            </p:nvSpPr>
            <p:spPr bwMode="auto">
              <a:xfrm>
                <a:off x="3069" y="1783"/>
                <a:ext cx="27" cy="76"/>
              </a:xfrm>
              <a:custGeom>
                <a:avLst/>
                <a:gdLst/>
                <a:ahLst/>
                <a:cxnLst>
                  <a:cxn ang="0">
                    <a:pos x="12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9" y="70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27" y="73"/>
                  </a:cxn>
                  <a:cxn ang="0">
                    <a:pos x="22" y="76"/>
                  </a:cxn>
                  <a:cxn ang="0">
                    <a:pos x="19" y="76"/>
                  </a:cxn>
                  <a:cxn ang="0">
                    <a:pos x="14" y="74"/>
                  </a:cxn>
                  <a:cxn ang="0">
                    <a:pos x="11" y="73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9"/>
                  </a:cxn>
                  <a:cxn ang="0">
                    <a:pos x="12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18" y="6"/>
                  </a:cxn>
                  <a:cxn ang="0">
                    <a:pos x="17" y="9"/>
                  </a:cxn>
                  <a:cxn ang="0">
                    <a:pos x="12" y="19"/>
                  </a:cxn>
                  <a:cxn ang="0">
                    <a:pos x="10" y="19"/>
                  </a:cxn>
                  <a:cxn ang="0">
                    <a:pos x="10" y="12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2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76">
                    <a:moveTo>
                      <a:pt x="12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9" y="70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27" y="73"/>
                    </a:lnTo>
                    <a:lnTo>
                      <a:pt x="22" y="76"/>
                    </a:lnTo>
                    <a:lnTo>
                      <a:pt x="19" y="76"/>
                    </a:lnTo>
                    <a:lnTo>
                      <a:pt x="14" y="74"/>
                    </a:lnTo>
                    <a:lnTo>
                      <a:pt x="11" y="73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12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12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96" name="Freeform 1432"/>
              <p:cNvSpPr>
                <a:spLocks noEditPoints="1"/>
              </p:cNvSpPr>
              <p:nvPr/>
            </p:nvSpPr>
            <p:spPr bwMode="auto">
              <a:xfrm>
                <a:off x="3101" y="1807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2"/>
                  </a:cxn>
                  <a:cxn ang="0">
                    <a:pos x="37" y="37"/>
                  </a:cxn>
                  <a:cxn ang="0">
                    <a:pos x="39" y="32"/>
                  </a:cxn>
                  <a:cxn ang="0">
                    <a:pos x="39" y="20"/>
                  </a:cxn>
                  <a:cxn ang="0">
                    <a:pos x="36" y="12"/>
                  </a:cxn>
                  <a:cxn ang="0">
                    <a:pos x="33" y="7"/>
                  </a:cxn>
                  <a:cxn ang="0">
                    <a:pos x="24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7" y="37"/>
                    </a:lnTo>
                    <a:lnTo>
                      <a:pt x="39" y="32"/>
                    </a:lnTo>
                    <a:lnTo>
                      <a:pt x="39" y="20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97" name="Freeform 1433"/>
              <p:cNvSpPr>
                <a:spLocks/>
              </p:cNvSpPr>
              <p:nvPr/>
            </p:nvSpPr>
            <p:spPr bwMode="auto">
              <a:xfrm>
                <a:off x="3185" y="1810"/>
                <a:ext cx="38" cy="4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0"/>
                  </a:cxn>
                  <a:cxn ang="0">
                    <a:pos x="37" y="4"/>
                  </a:cxn>
                  <a:cxn ang="0">
                    <a:pos x="21" y="4"/>
                  </a:cxn>
                  <a:cxn ang="0">
                    <a:pos x="21" y="37"/>
                  </a:cxn>
                  <a:cxn ang="0">
                    <a:pos x="23" y="40"/>
                  </a:cxn>
                  <a:cxn ang="0">
                    <a:pos x="25" y="43"/>
                  </a:cxn>
                  <a:cxn ang="0">
                    <a:pos x="31" y="43"/>
                  </a:cxn>
                  <a:cxn ang="0">
                    <a:pos x="34" y="41"/>
                  </a:cxn>
                  <a:cxn ang="0">
                    <a:pos x="38" y="39"/>
                  </a:cxn>
                  <a:cxn ang="0">
                    <a:pos x="38" y="44"/>
                  </a:cxn>
                  <a:cxn ang="0">
                    <a:pos x="33" y="47"/>
                  </a:cxn>
                  <a:cxn ang="0">
                    <a:pos x="25" y="49"/>
                  </a:cxn>
                  <a:cxn ang="0">
                    <a:pos x="20" y="47"/>
                  </a:cxn>
                  <a:cxn ang="0">
                    <a:pos x="17" y="46"/>
                  </a:cxn>
                  <a:cxn ang="0">
                    <a:pos x="14" y="43"/>
                  </a:cxn>
                  <a:cxn ang="0">
                    <a:pos x="14" y="41"/>
                  </a:cxn>
                  <a:cxn ang="0">
                    <a:pos x="13" y="39"/>
                  </a:cxn>
                  <a:cxn ang="0">
                    <a:pos x="13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8" h="49">
                    <a:moveTo>
                      <a:pt x="0" y="0"/>
                    </a:moveTo>
                    <a:lnTo>
                      <a:pt x="37" y="0"/>
                    </a:lnTo>
                    <a:lnTo>
                      <a:pt x="37" y="4"/>
                    </a:lnTo>
                    <a:lnTo>
                      <a:pt x="21" y="4"/>
                    </a:lnTo>
                    <a:lnTo>
                      <a:pt x="21" y="37"/>
                    </a:lnTo>
                    <a:lnTo>
                      <a:pt x="23" y="40"/>
                    </a:lnTo>
                    <a:lnTo>
                      <a:pt x="25" y="43"/>
                    </a:lnTo>
                    <a:lnTo>
                      <a:pt x="31" y="43"/>
                    </a:lnTo>
                    <a:lnTo>
                      <a:pt x="34" y="41"/>
                    </a:lnTo>
                    <a:lnTo>
                      <a:pt x="38" y="39"/>
                    </a:lnTo>
                    <a:lnTo>
                      <a:pt x="38" y="44"/>
                    </a:lnTo>
                    <a:lnTo>
                      <a:pt x="33" y="47"/>
                    </a:lnTo>
                    <a:lnTo>
                      <a:pt x="25" y="49"/>
                    </a:lnTo>
                    <a:lnTo>
                      <a:pt x="20" y="47"/>
                    </a:lnTo>
                    <a:lnTo>
                      <a:pt x="17" y="46"/>
                    </a:lnTo>
                    <a:lnTo>
                      <a:pt x="14" y="43"/>
                    </a:lnTo>
                    <a:lnTo>
                      <a:pt x="14" y="41"/>
                    </a:lnTo>
                    <a:lnTo>
                      <a:pt x="13" y="39"/>
                    </a:lnTo>
                    <a:lnTo>
                      <a:pt x="13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98" name="Freeform 1434"/>
              <p:cNvSpPr>
                <a:spLocks noEditPoints="1"/>
              </p:cNvSpPr>
              <p:nvPr/>
            </p:nvSpPr>
            <p:spPr bwMode="auto">
              <a:xfrm>
                <a:off x="3229" y="1807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5" y="42"/>
                  </a:cxn>
                  <a:cxn ang="0">
                    <a:pos x="37" y="37"/>
                  </a:cxn>
                  <a:cxn ang="0">
                    <a:pos x="38" y="32"/>
                  </a:cxn>
                  <a:cxn ang="0">
                    <a:pos x="38" y="20"/>
                  </a:cxn>
                  <a:cxn ang="0">
                    <a:pos x="35" y="12"/>
                  </a:cxn>
                  <a:cxn ang="0">
                    <a:pos x="33" y="7"/>
                  </a:cxn>
                  <a:cxn ang="0">
                    <a:pos x="24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2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5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5" y="42"/>
                    </a:lnTo>
                    <a:lnTo>
                      <a:pt x="37" y="37"/>
                    </a:lnTo>
                    <a:lnTo>
                      <a:pt x="38" y="32"/>
                    </a:lnTo>
                    <a:lnTo>
                      <a:pt x="38" y="20"/>
                    </a:lnTo>
                    <a:lnTo>
                      <a:pt x="35" y="12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5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699" name="Freeform 1435"/>
              <p:cNvSpPr>
                <a:spLocks/>
              </p:cNvSpPr>
              <p:nvPr/>
            </p:nvSpPr>
            <p:spPr bwMode="auto">
              <a:xfrm>
                <a:off x="3281" y="1809"/>
                <a:ext cx="54" cy="5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1"/>
                  </a:cxn>
                  <a:cxn ang="0">
                    <a:pos x="20" y="35"/>
                  </a:cxn>
                  <a:cxn ang="0">
                    <a:pos x="22" y="38"/>
                  </a:cxn>
                  <a:cxn ang="0">
                    <a:pos x="25" y="41"/>
                  </a:cxn>
                  <a:cxn ang="0">
                    <a:pos x="27" y="42"/>
                  </a:cxn>
                  <a:cxn ang="0">
                    <a:pos x="36" y="42"/>
                  </a:cxn>
                  <a:cxn ang="0">
                    <a:pos x="40" y="41"/>
                  </a:cxn>
                  <a:cxn ang="0">
                    <a:pos x="43" y="40"/>
                  </a:cxn>
                  <a:cxn ang="0">
                    <a:pos x="44" y="37"/>
                  </a:cxn>
                  <a:cxn ang="0">
                    <a:pos x="44" y="34"/>
                  </a:cxn>
                  <a:cxn ang="0">
                    <a:pos x="46" y="30"/>
                  </a:cxn>
                  <a:cxn ang="0">
                    <a:pos x="46" y="8"/>
                  </a:cxn>
                  <a:cxn ang="0">
                    <a:pos x="44" y="7"/>
                  </a:cxn>
                  <a:cxn ang="0">
                    <a:pos x="42" y="5"/>
                  </a:cxn>
                  <a:cxn ang="0">
                    <a:pos x="36" y="5"/>
                  </a:cxn>
                  <a:cxn ang="0">
                    <a:pos x="36" y="1"/>
                  </a:cxn>
                  <a:cxn ang="0">
                    <a:pos x="54" y="0"/>
                  </a:cxn>
                  <a:cxn ang="0">
                    <a:pos x="54" y="28"/>
                  </a:cxn>
                  <a:cxn ang="0">
                    <a:pos x="53" y="32"/>
                  </a:cxn>
                  <a:cxn ang="0">
                    <a:pos x="53" y="35"/>
                  </a:cxn>
                  <a:cxn ang="0">
                    <a:pos x="52" y="41"/>
                  </a:cxn>
                  <a:cxn ang="0">
                    <a:pos x="49" y="44"/>
                  </a:cxn>
                  <a:cxn ang="0">
                    <a:pos x="44" y="47"/>
                  </a:cxn>
                  <a:cxn ang="0">
                    <a:pos x="39" y="50"/>
                  </a:cxn>
                  <a:cxn ang="0">
                    <a:pos x="26" y="50"/>
                  </a:cxn>
                  <a:cxn ang="0">
                    <a:pos x="22" y="48"/>
                  </a:cxn>
                  <a:cxn ang="0">
                    <a:pos x="17" y="45"/>
                  </a:cxn>
                  <a:cxn ang="0">
                    <a:pos x="15" y="42"/>
                  </a:cxn>
                  <a:cxn ang="0">
                    <a:pos x="12" y="38"/>
                  </a:cxn>
                  <a:cxn ang="0">
                    <a:pos x="12" y="35"/>
                  </a:cxn>
                  <a:cxn ang="0">
                    <a:pos x="10" y="30"/>
                  </a:cxn>
                  <a:cxn ang="0">
                    <a:pos x="10" y="8"/>
                  </a:cxn>
                  <a:cxn ang="0">
                    <a:pos x="9" y="7"/>
                  </a:cxn>
                  <a:cxn ang="0">
                    <a:pos x="6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54" h="50">
                    <a:moveTo>
                      <a:pt x="19" y="0"/>
                    </a:moveTo>
                    <a:lnTo>
                      <a:pt x="19" y="31"/>
                    </a:lnTo>
                    <a:lnTo>
                      <a:pt x="20" y="35"/>
                    </a:lnTo>
                    <a:lnTo>
                      <a:pt x="22" y="38"/>
                    </a:lnTo>
                    <a:lnTo>
                      <a:pt x="25" y="41"/>
                    </a:lnTo>
                    <a:lnTo>
                      <a:pt x="27" y="42"/>
                    </a:lnTo>
                    <a:lnTo>
                      <a:pt x="36" y="42"/>
                    </a:lnTo>
                    <a:lnTo>
                      <a:pt x="40" y="41"/>
                    </a:lnTo>
                    <a:lnTo>
                      <a:pt x="43" y="40"/>
                    </a:lnTo>
                    <a:lnTo>
                      <a:pt x="44" y="37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46" y="8"/>
                    </a:lnTo>
                    <a:lnTo>
                      <a:pt x="44" y="7"/>
                    </a:lnTo>
                    <a:lnTo>
                      <a:pt x="42" y="5"/>
                    </a:lnTo>
                    <a:lnTo>
                      <a:pt x="36" y="5"/>
                    </a:lnTo>
                    <a:lnTo>
                      <a:pt x="36" y="1"/>
                    </a:lnTo>
                    <a:lnTo>
                      <a:pt x="54" y="0"/>
                    </a:lnTo>
                    <a:lnTo>
                      <a:pt x="54" y="28"/>
                    </a:lnTo>
                    <a:lnTo>
                      <a:pt x="53" y="32"/>
                    </a:lnTo>
                    <a:lnTo>
                      <a:pt x="53" y="35"/>
                    </a:lnTo>
                    <a:lnTo>
                      <a:pt x="52" y="41"/>
                    </a:lnTo>
                    <a:lnTo>
                      <a:pt x="49" y="44"/>
                    </a:lnTo>
                    <a:lnTo>
                      <a:pt x="44" y="47"/>
                    </a:lnTo>
                    <a:lnTo>
                      <a:pt x="39" y="50"/>
                    </a:lnTo>
                    <a:lnTo>
                      <a:pt x="26" y="50"/>
                    </a:lnTo>
                    <a:lnTo>
                      <a:pt x="22" y="48"/>
                    </a:lnTo>
                    <a:lnTo>
                      <a:pt x="17" y="45"/>
                    </a:lnTo>
                    <a:lnTo>
                      <a:pt x="15" y="42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0" y="30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0" name="Freeform 1436"/>
              <p:cNvSpPr>
                <a:spLocks/>
              </p:cNvSpPr>
              <p:nvPr/>
            </p:nvSpPr>
            <p:spPr bwMode="auto">
              <a:xfrm>
                <a:off x="3376" y="1789"/>
                <a:ext cx="88" cy="6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5" y="0"/>
                  </a:cxn>
                  <a:cxn ang="0">
                    <a:pos x="44" y="51"/>
                  </a:cxn>
                  <a:cxn ang="0">
                    <a:pos x="66" y="0"/>
                  </a:cxn>
                  <a:cxn ang="0">
                    <a:pos x="88" y="0"/>
                  </a:cxn>
                  <a:cxn ang="0">
                    <a:pos x="88" y="3"/>
                  </a:cxn>
                  <a:cxn ang="0">
                    <a:pos x="84" y="3"/>
                  </a:cxn>
                  <a:cxn ang="0">
                    <a:pos x="81" y="4"/>
                  </a:cxn>
                  <a:cxn ang="0">
                    <a:pos x="80" y="7"/>
                  </a:cxn>
                  <a:cxn ang="0">
                    <a:pos x="80" y="61"/>
                  </a:cxn>
                  <a:cxn ang="0">
                    <a:pos x="83" y="64"/>
                  </a:cxn>
                  <a:cxn ang="0">
                    <a:pos x="86" y="65"/>
                  </a:cxn>
                  <a:cxn ang="0">
                    <a:pos x="88" y="65"/>
                  </a:cxn>
                  <a:cxn ang="0">
                    <a:pos x="88" y="68"/>
                  </a:cxn>
                  <a:cxn ang="0">
                    <a:pos x="60" y="68"/>
                  </a:cxn>
                  <a:cxn ang="0">
                    <a:pos x="60" y="65"/>
                  </a:cxn>
                  <a:cxn ang="0">
                    <a:pos x="64" y="64"/>
                  </a:cxn>
                  <a:cxn ang="0">
                    <a:pos x="67" y="64"/>
                  </a:cxn>
                  <a:cxn ang="0">
                    <a:pos x="69" y="61"/>
                  </a:cxn>
                  <a:cxn ang="0">
                    <a:pos x="69" y="7"/>
                  </a:cxn>
                  <a:cxn ang="0">
                    <a:pos x="44" y="68"/>
                  </a:cxn>
                  <a:cxn ang="0">
                    <a:pos x="39" y="68"/>
                  </a:cxn>
                  <a:cxn ang="0">
                    <a:pos x="16" y="6"/>
                  </a:cxn>
                  <a:cxn ang="0">
                    <a:pos x="16" y="58"/>
                  </a:cxn>
                  <a:cxn ang="0">
                    <a:pos x="19" y="64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6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4"/>
                  </a:cxn>
                  <a:cxn ang="0">
                    <a:pos x="10" y="61"/>
                  </a:cxn>
                  <a:cxn ang="0">
                    <a:pos x="10" y="10"/>
                  </a:cxn>
                  <a:cxn ang="0">
                    <a:pos x="9" y="6"/>
                  </a:cxn>
                  <a:cxn ang="0">
                    <a:pos x="8" y="4"/>
                  </a:cxn>
                  <a:cxn ang="0">
                    <a:pos x="5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88" h="68">
                    <a:moveTo>
                      <a:pt x="2" y="0"/>
                    </a:moveTo>
                    <a:lnTo>
                      <a:pt x="25" y="0"/>
                    </a:lnTo>
                    <a:lnTo>
                      <a:pt x="44" y="51"/>
                    </a:lnTo>
                    <a:lnTo>
                      <a:pt x="66" y="0"/>
                    </a:lnTo>
                    <a:lnTo>
                      <a:pt x="88" y="0"/>
                    </a:lnTo>
                    <a:lnTo>
                      <a:pt x="88" y="3"/>
                    </a:lnTo>
                    <a:lnTo>
                      <a:pt x="84" y="3"/>
                    </a:lnTo>
                    <a:lnTo>
                      <a:pt x="81" y="4"/>
                    </a:lnTo>
                    <a:lnTo>
                      <a:pt x="80" y="7"/>
                    </a:lnTo>
                    <a:lnTo>
                      <a:pt x="80" y="61"/>
                    </a:lnTo>
                    <a:lnTo>
                      <a:pt x="83" y="64"/>
                    </a:lnTo>
                    <a:lnTo>
                      <a:pt x="86" y="65"/>
                    </a:lnTo>
                    <a:lnTo>
                      <a:pt x="88" y="65"/>
                    </a:lnTo>
                    <a:lnTo>
                      <a:pt x="88" y="68"/>
                    </a:lnTo>
                    <a:lnTo>
                      <a:pt x="60" y="68"/>
                    </a:lnTo>
                    <a:lnTo>
                      <a:pt x="60" y="65"/>
                    </a:lnTo>
                    <a:lnTo>
                      <a:pt x="64" y="64"/>
                    </a:lnTo>
                    <a:lnTo>
                      <a:pt x="67" y="64"/>
                    </a:lnTo>
                    <a:lnTo>
                      <a:pt x="69" y="61"/>
                    </a:lnTo>
                    <a:lnTo>
                      <a:pt x="69" y="7"/>
                    </a:lnTo>
                    <a:lnTo>
                      <a:pt x="44" y="68"/>
                    </a:lnTo>
                    <a:lnTo>
                      <a:pt x="39" y="68"/>
                    </a:lnTo>
                    <a:lnTo>
                      <a:pt x="16" y="6"/>
                    </a:lnTo>
                    <a:lnTo>
                      <a:pt x="16" y="58"/>
                    </a:lnTo>
                    <a:lnTo>
                      <a:pt x="19" y="64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6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10" y="61"/>
                    </a:lnTo>
                    <a:lnTo>
                      <a:pt x="10" y="10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1" name="Freeform 1437"/>
              <p:cNvSpPr>
                <a:spLocks noEditPoints="1"/>
              </p:cNvSpPr>
              <p:nvPr/>
            </p:nvSpPr>
            <p:spPr bwMode="auto">
              <a:xfrm>
                <a:off x="3469" y="1792"/>
                <a:ext cx="27" cy="65"/>
              </a:xfrm>
              <a:custGeom>
                <a:avLst/>
                <a:gdLst/>
                <a:ahLst/>
                <a:cxnLst>
                  <a:cxn ang="0">
                    <a:pos x="15" y="17"/>
                  </a:cxn>
                  <a:cxn ang="0">
                    <a:pos x="18" y="17"/>
                  </a:cxn>
                  <a:cxn ang="0">
                    <a:pos x="18" y="57"/>
                  </a:cxn>
                  <a:cxn ang="0">
                    <a:pos x="20" y="59"/>
                  </a:cxn>
                  <a:cxn ang="0">
                    <a:pos x="21" y="61"/>
                  </a:cxn>
                  <a:cxn ang="0">
                    <a:pos x="24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5" y="61"/>
                  </a:cxn>
                  <a:cxn ang="0">
                    <a:pos x="7" y="59"/>
                  </a:cxn>
                  <a:cxn ang="0">
                    <a:pos x="8" y="57"/>
                  </a:cxn>
                  <a:cxn ang="0">
                    <a:pos x="8" y="27"/>
                  </a:cxn>
                  <a:cxn ang="0">
                    <a:pos x="7" y="24"/>
                  </a:cxn>
                  <a:cxn ang="0">
                    <a:pos x="5" y="22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5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8"/>
                  </a:cxn>
                  <a:cxn ang="0">
                    <a:pos x="17" y="11"/>
                  </a:cxn>
                  <a:cxn ang="0">
                    <a:pos x="11" y="11"/>
                  </a:cxn>
                  <a:cxn ang="0">
                    <a:pos x="8" y="8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5" y="17"/>
                    </a:moveTo>
                    <a:lnTo>
                      <a:pt x="18" y="17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21" y="61"/>
                    </a:lnTo>
                    <a:lnTo>
                      <a:pt x="24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5" y="61"/>
                    </a:lnTo>
                    <a:lnTo>
                      <a:pt x="7" y="59"/>
                    </a:lnTo>
                    <a:lnTo>
                      <a:pt x="8" y="5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5" y="22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5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8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2" name="Freeform 1438"/>
              <p:cNvSpPr>
                <a:spLocks/>
              </p:cNvSpPr>
              <p:nvPr/>
            </p:nvSpPr>
            <p:spPr bwMode="auto">
              <a:xfrm>
                <a:off x="3501" y="1807"/>
                <a:ext cx="46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2" y="2"/>
                  </a:cxn>
                  <a:cxn ang="0">
                    <a:pos x="37" y="3"/>
                  </a:cxn>
                  <a:cxn ang="0">
                    <a:pos x="42" y="6"/>
                  </a:cxn>
                  <a:cxn ang="0">
                    <a:pos x="44" y="10"/>
                  </a:cxn>
                  <a:cxn ang="0">
                    <a:pos x="44" y="17"/>
                  </a:cxn>
                  <a:cxn ang="0">
                    <a:pos x="43" y="19"/>
                  </a:cxn>
                  <a:cxn ang="0">
                    <a:pos x="40" y="20"/>
                  </a:cxn>
                  <a:cxn ang="0">
                    <a:pos x="34" y="17"/>
                  </a:cxn>
                  <a:cxn ang="0">
                    <a:pos x="34" y="9"/>
                  </a:cxn>
                  <a:cxn ang="0">
                    <a:pos x="33" y="7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6" y="7"/>
                  </a:cxn>
                  <a:cxn ang="0">
                    <a:pos x="13" y="10"/>
                  </a:cxn>
                  <a:cxn ang="0">
                    <a:pos x="12" y="15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2" y="37"/>
                  </a:cxn>
                  <a:cxn ang="0">
                    <a:pos x="15" y="42"/>
                  </a:cxn>
                  <a:cxn ang="0">
                    <a:pos x="17" y="44"/>
                  </a:cxn>
                  <a:cxn ang="0">
                    <a:pos x="22" y="46"/>
                  </a:cxn>
                  <a:cxn ang="0">
                    <a:pos x="27" y="47"/>
                  </a:cxn>
                  <a:cxn ang="0">
                    <a:pos x="33" y="46"/>
                  </a:cxn>
                  <a:cxn ang="0">
                    <a:pos x="39" y="43"/>
                  </a:cxn>
                  <a:cxn ang="0">
                    <a:pos x="43" y="37"/>
                  </a:cxn>
                  <a:cxn ang="0">
                    <a:pos x="46" y="39"/>
                  </a:cxn>
                  <a:cxn ang="0">
                    <a:pos x="42" y="44"/>
                  </a:cxn>
                  <a:cxn ang="0">
                    <a:pos x="37" y="49"/>
                  </a:cxn>
                  <a:cxn ang="0">
                    <a:pos x="32" y="50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6" h="52">
                    <a:moveTo>
                      <a:pt x="24" y="0"/>
                    </a:moveTo>
                    <a:lnTo>
                      <a:pt x="32" y="2"/>
                    </a:lnTo>
                    <a:lnTo>
                      <a:pt x="37" y="3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4" y="17"/>
                    </a:lnTo>
                    <a:lnTo>
                      <a:pt x="43" y="19"/>
                    </a:lnTo>
                    <a:lnTo>
                      <a:pt x="40" y="20"/>
                    </a:lnTo>
                    <a:lnTo>
                      <a:pt x="34" y="17"/>
                    </a:lnTo>
                    <a:lnTo>
                      <a:pt x="34" y="9"/>
                    </a:lnTo>
                    <a:lnTo>
                      <a:pt x="33" y="7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2" y="15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2" y="37"/>
                    </a:lnTo>
                    <a:lnTo>
                      <a:pt x="15" y="42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7" y="47"/>
                    </a:lnTo>
                    <a:lnTo>
                      <a:pt x="33" y="46"/>
                    </a:lnTo>
                    <a:lnTo>
                      <a:pt x="39" y="43"/>
                    </a:lnTo>
                    <a:lnTo>
                      <a:pt x="43" y="37"/>
                    </a:lnTo>
                    <a:lnTo>
                      <a:pt x="46" y="39"/>
                    </a:lnTo>
                    <a:lnTo>
                      <a:pt x="42" y="44"/>
                    </a:lnTo>
                    <a:lnTo>
                      <a:pt x="37" y="49"/>
                    </a:lnTo>
                    <a:lnTo>
                      <a:pt x="32" y="50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3" name="Freeform 1439"/>
              <p:cNvSpPr>
                <a:spLocks/>
              </p:cNvSpPr>
              <p:nvPr/>
            </p:nvSpPr>
            <p:spPr bwMode="auto">
              <a:xfrm>
                <a:off x="3551" y="1807"/>
                <a:ext cx="43" cy="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8" y="0"/>
                  </a:cxn>
                  <a:cxn ang="0">
                    <a:pos x="41" y="2"/>
                  </a:cxn>
                  <a:cxn ang="0">
                    <a:pos x="43" y="3"/>
                  </a:cxn>
                  <a:cxn ang="0">
                    <a:pos x="43" y="9"/>
                  </a:cxn>
                  <a:cxn ang="0">
                    <a:pos x="37" y="12"/>
                  </a:cxn>
                  <a:cxn ang="0">
                    <a:pos x="34" y="12"/>
                  </a:cxn>
                  <a:cxn ang="0">
                    <a:pos x="33" y="10"/>
                  </a:cxn>
                  <a:cxn ang="0">
                    <a:pos x="30" y="9"/>
                  </a:cxn>
                  <a:cxn ang="0">
                    <a:pos x="26" y="9"/>
                  </a:cxn>
                  <a:cxn ang="0">
                    <a:pos x="21" y="10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20" y="44"/>
                  </a:cxn>
                  <a:cxn ang="0">
                    <a:pos x="26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6"/>
                  </a:cxn>
                  <a:cxn ang="0">
                    <a:pos x="7" y="44"/>
                  </a:cxn>
                  <a:cxn ang="0">
                    <a:pos x="9" y="42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20" y="9"/>
                  </a:cxn>
                  <a:cxn ang="0">
                    <a:pos x="20" y="7"/>
                  </a:cxn>
                  <a:cxn ang="0">
                    <a:pos x="21" y="7"/>
                  </a:cxn>
                  <a:cxn ang="0">
                    <a:pos x="26" y="3"/>
                  </a:cxn>
                  <a:cxn ang="0">
                    <a:pos x="31" y="2"/>
                  </a:cxn>
                  <a:cxn ang="0">
                    <a:pos x="36" y="0"/>
                  </a:cxn>
                </a:cxnLst>
                <a:rect l="0" t="0" r="r" b="b"/>
                <a:pathLst>
                  <a:path w="43" h="50">
                    <a:moveTo>
                      <a:pt x="36" y="0"/>
                    </a:moveTo>
                    <a:lnTo>
                      <a:pt x="38" y="0"/>
                    </a:lnTo>
                    <a:lnTo>
                      <a:pt x="41" y="2"/>
                    </a:lnTo>
                    <a:lnTo>
                      <a:pt x="43" y="3"/>
                    </a:lnTo>
                    <a:lnTo>
                      <a:pt x="43" y="9"/>
                    </a:lnTo>
                    <a:lnTo>
                      <a:pt x="37" y="12"/>
                    </a:lnTo>
                    <a:lnTo>
                      <a:pt x="34" y="12"/>
                    </a:lnTo>
                    <a:lnTo>
                      <a:pt x="33" y="10"/>
                    </a:lnTo>
                    <a:lnTo>
                      <a:pt x="30" y="9"/>
                    </a:lnTo>
                    <a:lnTo>
                      <a:pt x="26" y="9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7" y="44"/>
                    </a:lnTo>
                    <a:lnTo>
                      <a:pt x="9" y="42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6" y="3"/>
                    </a:lnTo>
                    <a:lnTo>
                      <a:pt x="31" y="2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4" name="Freeform 1440"/>
              <p:cNvSpPr>
                <a:spLocks noEditPoints="1"/>
              </p:cNvSpPr>
              <p:nvPr/>
            </p:nvSpPr>
            <p:spPr bwMode="auto">
              <a:xfrm>
                <a:off x="3596" y="1807"/>
                <a:ext cx="50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7"/>
                  </a:cxn>
                  <a:cxn ang="0">
                    <a:pos x="15" y="12"/>
                  </a:cxn>
                  <a:cxn ang="0">
                    <a:pos x="12" y="20"/>
                  </a:cxn>
                  <a:cxn ang="0">
                    <a:pos x="12" y="32"/>
                  </a:cxn>
                  <a:cxn ang="0">
                    <a:pos x="15" y="40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4" y="44"/>
                  </a:cxn>
                  <a:cxn ang="0">
                    <a:pos x="36" y="42"/>
                  </a:cxn>
                  <a:cxn ang="0">
                    <a:pos x="39" y="37"/>
                  </a:cxn>
                  <a:cxn ang="0">
                    <a:pos x="40" y="32"/>
                  </a:cxn>
                  <a:cxn ang="0">
                    <a:pos x="40" y="20"/>
                  </a:cxn>
                  <a:cxn ang="0">
                    <a:pos x="37" y="12"/>
                  </a:cxn>
                  <a:cxn ang="0">
                    <a:pos x="34" y="7"/>
                  </a:cxn>
                  <a:cxn ang="0">
                    <a:pos x="26" y="5"/>
                  </a:cxn>
                  <a:cxn ang="0">
                    <a:pos x="20" y="5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6" y="2"/>
                  </a:cxn>
                  <a:cxn ang="0">
                    <a:pos x="40" y="5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50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9" y="49"/>
                  </a:cxn>
                  <a:cxn ang="0">
                    <a:pos x="26" y="52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2">
                    <a:moveTo>
                      <a:pt x="20" y="5"/>
                    </a:moveTo>
                    <a:lnTo>
                      <a:pt x="17" y="7"/>
                    </a:lnTo>
                    <a:lnTo>
                      <a:pt x="15" y="12"/>
                    </a:lnTo>
                    <a:lnTo>
                      <a:pt x="12" y="20"/>
                    </a:lnTo>
                    <a:lnTo>
                      <a:pt x="12" y="32"/>
                    </a:lnTo>
                    <a:lnTo>
                      <a:pt x="15" y="40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4" y="44"/>
                    </a:lnTo>
                    <a:lnTo>
                      <a:pt x="36" y="42"/>
                    </a:lnTo>
                    <a:lnTo>
                      <a:pt x="39" y="37"/>
                    </a:lnTo>
                    <a:lnTo>
                      <a:pt x="40" y="32"/>
                    </a:lnTo>
                    <a:lnTo>
                      <a:pt x="40" y="20"/>
                    </a:lnTo>
                    <a:lnTo>
                      <a:pt x="37" y="12"/>
                    </a:lnTo>
                    <a:lnTo>
                      <a:pt x="34" y="7"/>
                    </a:lnTo>
                    <a:lnTo>
                      <a:pt x="26" y="5"/>
                    </a:lnTo>
                    <a:lnTo>
                      <a:pt x="20" y="5"/>
                    </a:lnTo>
                    <a:close/>
                    <a:moveTo>
                      <a:pt x="26" y="0"/>
                    </a:moveTo>
                    <a:lnTo>
                      <a:pt x="32" y="0"/>
                    </a:lnTo>
                    <a:lnTo>
                      <a:pt x="36" y="2"/>
                    </a:lnTo>
                    <a:lnTo>
                      <a:pt x="40" y="5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50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9" y="49"/>
                    </a:lnTo>
                    <a:lnTo>
                      <a:pt x="26" y="52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5" name="Freeform 1441"/>
              <p:cNvSpPr>
                <a:spLocks/>
              </p:cNvSpPr>
              <p:nvPr/>
            </p:nvSpPr>
            <p:spPr bwMode="auto">
              <a:xfrm>
                <a:off x="3653" y="1807"/>
                <a:ext cx="44" cy="5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4" y="5"/>
                  </a:cxn>
                  <a:cxn ang="0">
                    <a:pos x="36" y="2"/>
                  </a:cxn>
                  <a:cxn ang="0">
                    <a:pos x="39" y="2"/>
                  </a:cxn>
                  <a:cxn ang="0">
                    <a:pos x="41" y="17"/>
                  </a:cxn>
                  <a:cxn ang="0">
                    <a:pos x="39" y="17"/>
                  </a:cxn>
                  <a:cxn ang="0">
                    <a:pos x="34" y="12"/>
                  </a:cxn>
                  <a:cxn ang="0">
                    <a:pos x="30" y="7"/>
                  </a:cxn>
                  <a:cxn ang="0">
                    <a:pos x="26" y="5"/>
                  </a:cxn>
                  <a:cxn ang="0">
                    <a:pos x="16" y="5"/>
                  </a:cxn>
                  <a:cxn ang="0">
                    <a:pos x="13" y="6"/>
                  </a:cxn>
                  <a:cxn ang="0">
                    <a:pos x="10" y="12"/>
                  </a:cxn>
                  <a:cxn ang="0">
                    <a:pos x="10" y="15"/>
                  </a:cxn>
                  <a:cxn ang="0">
                    <a:pos x="19" y="19"/>
                  </a:cxn>
                  <a:cxn ang="0">
                    <a:pos x="31" y="22"/>
                  </a:cxn>
                  <a:cxn ang="0">
                    <a:pos x="37" y="23"/>
                  </a:cxn>
                  <a:cxn ang="0">
                    <a:pos x="41" y="26"/>
                  </a:cxn>
                  <a:cxn ang="0">
                    <a:pos x="44" y="30"/>
                  </a:cxn>
                  <a:cxn ang="0">
                    <a:pos x="44" y="40"/>
                  </a:cxn>
                  <a:cxn ang="0">
                    <a:pos x="41" y="43"/>
                  </a:cxn>
                  <a:cxn ang="0">
                    <a:pos x="39" y="47"/>
                  </a:cxn>
                  <a:cxn ang="0">
                    <a:pos x="34" y="49"/>
                  </a:cxn>
                  <a:cxn ang="0">
                    <a:pos x="30" y="52"/>
                  </a:cxn>
                  <a:cxn ang="0">
                    <a:pos x="24" y="52"/>
                  </a:cxn>
                  <a:cxn ang="0">
                    <a:pos x="13" y="49"/>
                  </a:cxn>
                  <a:cxn ang="0">
                    <a:pos x="7" y="46"/>
                  </a:cxn>
                  <a:cxn ang="0">
                    <a:pos x="6" y="50"/>
                  </a:cxn>
                  <a:cxn ang="0">
                    <a:pos x="3" y="50"/>
                  </a:cxn>
                  <a:cxn ang="0">
                    <a:pos x="0" y="32"/>
                  </a:cxn>
                  <a:cxn ang="0">
                    <a:pos x="3" y="32"/>
                  </a:cxn>
                  <a:cxn ang="0">
                    <a:pos x="6" y="36"/>
                  </a:cxn>
                  <a:cxn ang="0">
                    <a:pos x="7" y="40"/>
                  </a:cxn>
                  <a:cxn ang="0">
                    <a:pos x="12" y="44"/>
                  </a:cxn>
                  <a:cxn ang="0">
                    <a:pos x="17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31" y="46"/>
                  </a:cxn>
                  <a:cxn ang="0">
                    <a:pos x="34" y="43"/>
                  </a:cxn>
                  <a:cxn ang="0">
                    <a:pos x="37" y="37"/>
                  </a:cxn>
                  <a:cxn ang="0">
                    <a:pos x="36" y="36"/>
                  </a:cxn>
                  <a:cxn ang="0">
                    <a:pos x="34" y="33"/>
                  </a:cxn>
                  <a:cxn ang="0">
                    <a:pos x="33" y="33"/>
                  </a:cxn>
                  <a:cxn ang="0">
                    <a:pos x="7" y="25"/>
                  </a:cxn>
                  <a:cxn ang="0">
                    <a:pos x="2" y="19"/>
                  </a:cxn>
                  <a:cxn ang="0">
                    <a:pos x="2" y="10"/>
                  </a:cxn>
                  <a:cxn ang="0">
                    <a:pos x="10" y="2"/>
                  </a:cxn>
                  <a:cxn ang="0">
                    <a:pos x="16" y="0"/>
                  </a:cxn>
                </a:cxnLst>
                <a:rect l="0" t="0" r="r" b="b"/>
                <a:pathLst>
                  <a:path w="44" h="52">
                    <a:moveTo>
                      <a:pt x="16" y="0"/>
                    </a:moveTo>
                    <a:lnTo>
                      <a:pt x="24" y="0"/>
                    </a:lnTo>
                    <a:lnTo>
                      <a:pt x="30" y="2"/>
                    </a:lnTo>
                    <a:lnTo>
                      <a:pt x="34" y="5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34" y="12"/>
                    </a:lnTo>
                    <a:lnTo>
                      <a:pt x="30" y="7"/>
                    </a:lnTo>
                    <a:lnTo>
                      <a:pt x="26" y="5"/>
                    </a:lnTo>
                    <a:lnTo>
                      <a:pt x="16" y="5"/>
                    </a:lnTo>
                    <a:lnTo>
                      <a:pt x="13" y="6"/>
                    </a:lnTo>
                    <a:lnTo>
                      <a:pt x="10" y="12"/>
                    </a:lnTo>
                    <a:lnTo>
                      <a:pt x="10" y="15"/>
                    </a:lnTo>
                    <a:lnTo>
                      <a:pt x="19" y="19"/>
                    </a:lnTo>
                    <a:lnTo>
                      <a:pt x="31" y="22"/>
                    </a:lnTo>
                    <a:lnTo>
                      <a:pt x="37" y="23"/>
                    </a:lnTo>
                    <a:lnTo>
                      <a:pt x="41" y="26"/>
                    </a:lnTo>
                    <a:lnTo>
                      <a:pt x="44" y="30"/>
                    </a:lnTo>
                    <a:lnTo>
                      <a:pt x="44" y="40"/>
                    </a:lnTo>
                    <a:lnTo>
                      <a:pt x="41" y="43"/>
                    </a:lnTo>
                    <a:lnTo>
                      <a:pt x="39" y="47"/>
                    </a:lnTo>
                    <a:lnTo>
                      <a:pt x="34" y="49"/>
                    </a:lnTo>
                    <a:lnTo>
                      <a:pt x="30" y="52"/>
                    </a:lnTo>
                    <a:lnTo>
                      <a:pt x="24" y="52"/>
                    </a:lnTo>
                    <a:lnTo>
                      <a:pt x="13" y="49"/>
                    </a:lnTo>
                    <a:lnTo>
                      <a:pt x="7" y="46"/>
                    </a:lnTo>
                    <a:lnTo>
                      <a:pt x="6" y="50"/>
                    </a:lnTo>
                    <a:lnTo>
                      <a:pt x="3" y="50"/>
                    </a:lnTo>
                    <a:lnTo>
                      <a:pt x="0" y="32"/>
                    </a:lnTo>
                    <a:lnTo>
                      <a:pt x="3" y="32"/>
                    </a:lnTo>
                    <a:lnTo>
                      <a:pt x="6" y="36"/>
                    </a:lnTo>
                    <a:lnTo>
                      <a:pt x="7" y="40"/>
                    </a:lnTo>
                    <a:lnTo>
                      <a:pt x="12" y="44"/>
                    </a:lnTo>
                    <a:lnTo>
                      <a:pt x="17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31" y="46"/>
                    </a:lnTo>
                    <a:lnTo>
                      <a:pt x="34" y="43"/>
                    </a:lnTo>
                    <a:lnTo>
                      <a:pt x="37" y="37"/>
                    </a:lnTo>
                    <a:lnTo>
                      <a:pt x="36" y="36"/>
                    </a:lnTo>
                    <a:lnTo>
                      <a:pt x="34" y="33"/>
                    </a:lnTo>
                    <a:lnTo>
                      <a:pt x="33" y="33"/>
                    </a:lnTo>
                    <a:lnTo>
                      <a:pt x="7" y="25"/>
                    </a:lnTo>
                    <a:lnTo>
                      <a:pt x="2" y="19"/>
                    </a:lnTo>
                    <a:lnTo>
                      <a:pt x="2" y="10"/>
                    </a:lnTo>
                    <a:lnTo>
                      <a:pt x="10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6" name="Freeform 1442"/>
              <p:cNvSpPr>
                <a:spLocks noEditPoints="1"/>
              </p:cNvSpPr>
              <p:nvPr/>
            </p:nvSpPr>
            <p:spPr bwMode="auto">
              <a:xfrm>
                <a:off x="3704" y="1807"/>
                <a:ext cx="50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7"/>
                  </a:cxn>
                  <a:cxn ang="0">
                    <a:pos x="12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2" y="32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0" y="46"/>
                  </a:cxn>
                  <a:cxn ang="0">
                    <a:pos x="33" y="44"/>
                  </a:cxn>
                  <a:cxn ang="0">
                    <a:pos x="36" y="42"/>
                  </a:cxn>
                  <a:cxn ang="0">
                    <a:pos x="39" y="37"/>
                  </a:cxn>
                  <a:cxn ang="0">
                    <a:pos x="40" y="32"/>
                  </a:cxn>
                  <a:cxn ang="0">
                    <a:pos x="40" y="26"/>
                  </a:cxn>
                  <a:cxn ang="0">
                    <a:pos x="39" y="22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3" y="7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6" y="2"/>
                  </a:cxn>
                  <a:cxn ang="0">
                    <a:pos x="40" y="5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9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9" y="49"/>
                  </a:cxn>
                  <a:cxn ang="0">
                    <a:pos x="26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2">
                    <a:moveTo>
                      <a:pt x="20" y="5"/>
                    </a:moveTo>
                    <a:lnTo>
                      <a:pt x="17" y="7"/>
                    </a:lnTo>
                    <a:lnTo>
                      <a:pt x="12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2" y="32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0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9" y="37"/>
                    </a:lnTo>
                    <a:lnTo>
                      <a:pt x="40" y="32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6" y="2"/>
                    </a:lnTo>
                    <a:lnTo>
                      <a:pt x="40" y="5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9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9" y="49"/>
                    </a:lnTo>
                    <a:lnTo>
                      <a:pt x="26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7" name="Freeform 1443"/>
              <p:cNvSpPr>
                <a:spLocks/>
              </p:cNvSpPr>
              <p:nvPr/>
            </p:nvSpPr>
            <p:spPr bwMode="auto">
              <a:xfrm>
                <a:off x="3758" y="1783"/>
                <a:ext cx="40" cy="7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4" y="0"/>
                  </a:cxn>
                  <a:cxn ang="0">
                    <a:pos x="40" y="3"/>
                  </a:cxn>
                  <a:cxn ang="0">
                    <a:pos x="40" y="9"/>
                  </a:cxn>
                  <a:cxn ang="0">
                    <a:pos x="37" y="10"/>
                  </a:cxn>
                  <a:cxn ang="0">
                    <a:pos x="34" y="10"/>
                  </a:cxn>
                  <a:cxn ang="0">
                    <a:pos x="31" y="7"/>
                  </a:cxn>
                  <a:cxn ang="0">
                    <a:pos x="27" y="6"/>
                  </a:cxn>
                  <a:cxn ang="0">
                    <a:pos x="26" y="4"/>
                  </a:cxn>
                  <a:cxn ang="0">
                    <a:pos x="20" y="7"/>
                  </a:cxn>
                  <a:cxn ang="0">
                    <a:pos x="19" y="10"/>
                  </a:cxn>
                  <a:cxn ang="0">
                    <a:pos x="19" y="26"/>
                  </a:cxn>
                  <a:cxn ang="0">
                    <a:pos x="29" y="26"/>
                  </a:cxn>
                  <a:cxn ang="0">
                    <a:pos x="29" y="29"/>
                  </a:cxn>
                  <a:cxn ang="0">
                    <a:pos x="19" y="29"/>
                  </a:cxn>
                  <a:cxn ang="0">
                    <a:pos x="19" y="66"/>
                  </a:cxn>
                  <a:cxn ang="0">
                    <a:pos x="20" y="68"/>
                  </a:cxn>
                  <a:cxn ang="0">
                    <a:pos x="21" y="70"/>
                  </a:cxn>
                  <a:cxn ang="0">
                    <a:pos x="24" y="71"/>
                  </a:cxn>
                  <a:cxn ang="0">
                    <a:pos x="27" y="71"/>
                  </a:cxn>
                  <a:cxn ang="0">
                    <a:pos x="27" y="74"/>
                  </a:cxn>
                  <a:cxn ang="0">
                    <a:pos x="0" y="74"/>
                  </a:cxn>
                  <a:cxn ang="0">
                    <a:pos x="0" y="71"/>
                  </a:cxn>
                  <a:cxn ang="0">
                    <a:pos x="3" y="71"/>
                  </a:cxn>
                  <a:cxn ang="0">
                    <a:pos x="6" y="70"/>
                  </a:cxn>
                  <a:cxn ang="0">
                    <a:pos x="7" y="68"/>
                  </a:cxn>
                  <a:cxn ang="0">
                    <a:pos x="9" y="66"/>
                  </a:cxn>
                  <a:cxn ang="0">
                    <a:pos x="9" y="29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9" y="26"/>
                  </a:cxn>
                  <a:cxn ang="0">
                    <a:pos x="9" y="20"/>
                  </a:cxn>
                  <a:cxn ang="0">
                    <a:pos x="10" y="14"/>
                  </a:cxn>
                  <a:cxn ang="0">
                    <a:pos x="12" y="10"/>
                  </a:cxn>
                  <a:cxn ang="0">
                    <a:pos x="14" y="6"/>
                  </a:cxn>
                  <a:cxn ang="0">
                    <a:pos x="26" y="0"/>
                  </a:cxn>
                </a:cxnLst>
                <a:rect l="0" t="0" r="r" b="b"/>
                <a:pathLst>
                  <a:path w="40" h="74">
                    <a:moveTo>
                      <a:pt x="26" y="0"/>
                    </a:moveTo>
                    <a:lnTo>
                      <a:pt x="34" y="0"/>
                    </a:lnTo>
                    <a:lnTo>
                      <a:pt x="40" y="3"/>
                    </a:lnTo>
                    <a:lnTo>
                      <a:pt x="40" y="9"/>
                    </a:lnTo>
                    <a:lnTo>
                      <a:pt x="37" y="10"/>
                    </a:lnTo>
                    <a:lnTo>
                      <a:pt x="34" y="10"/>
                    </a:lnTo>
                    <a:lnTo>
                      <a:pt x="31" y="7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0" y="7"/>
                    </a:lnTo>
                    <a:lnTo>
                      <a:pt x="19" y="10"/>
                    </a:lnTo>
                    <a:lnTo>
                      <a:pt x="19" y="26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19" y="29"/>
                    </a:lnTo>
                    <a:lnTo>
                      <a:pt x="19" y="66"/>
                    </a:lnTo>
                    <a:lnTo>
                      <a:pt x="20" y="68"/>
                    </a:lnTo>
                    <a:lnTo>
                      <a:pt x="21" y="70"/>
                    </a:lnTo>
                    <a:lnTo>
                      <a:pt x="24" y="71"/>
                    </a:lnTo>
                    <a:lnTo>
                      <a:pt x="27" y="71"/>
                    </a:lnTo>
                    <a:lnTo>
                      <a:pt x="27" y="74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9" y="66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9" y="26"/>
                    </a:lnTo>
                    <a:lnTo>
                      <a:pt x="9" y="20"/>
                    </a:lnTo>
                    <a:lnTo>
                      <a:pt x="10" y="14"/>
                    </a:lnTo>
                    <a:lnTo>
                      <a:pt x="12" y="10"/>
                    </a:lnTo>
                    <a:lnTo>
                      <a:pt x="14" y="6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8" name="Freeform 1444"/>
              <p:cNvSpPr>
                <a:spLocks/>
              </p:cNvSpPr>
              <p:nvPr/>
            </p:nvSpPr>
            <p:spPr bwMode="auto">
              <a:xfrm>
                <a:off x="3791" y="1790"/>
                <a:ext cx="37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9"/>
                  </a:cxn>
                  <a:cxn ang="0">
                    <a:pos x="32" y="19"/>
                  </a:cxn>
                  <a:cxn ang="0">
                    <a:pos x="32" y="22"/>
                  </a:cxn>
                  <a:cxn ang="0">
                    <a:pos x="17" y="22"/>
                  </a:cxn>
                  <a:cxn ang="0">
                    <a:pos x="17" y="50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5" y="64"/>
                  </a:cxn>
                  <a:cxn ang="0">
                    <a:pos x="31" y="61"/>
                  </a:cxn>
                  <a:cxn ang="0">
                    <a:pos x="34" y="59"/>
                  </a:cxn>
                  <a:cxn ang="0">
                    <a:pos x="37" y="61"/>
                  </a:cxn>
                  <a:cxn ang="0">
                    <a:pos x="28" y="67"/>
                  </a:cxn>
                  <a:cxn ang="0">
                    <a:pos x="23" y="69"/>
                  </a:cxn>
                  <a:cxn ang="0">
                    <a:pos x="17" y="67"/>
                  </a:cxn>
                  <a:cxn ang="0">
                    <a:pos x="13" y="66"/>
                  </a:cxn>
                  <a:cxn ang="0">
                    <a:pos x="10" y="63"/>
                  </a:cxn>
                  <a:cxn ang="0">
                    <a:pos x="8" y="60"/>
                  </a:cxn>
                  <a:cxn ang="0">
                    <a:pos x="8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4" y="17"/>
                  </a:cxn>
                  <a:cxn ang="0">
                    <a:pos x="8" y="15"/>
                  </a:cxn>
                  <a:cxn ang="0">
                    <a:pos x="11" y="12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9">
                    <a:moveTo>
                      <a:pt x="14" y="0"/>
                    </a:moveTo>
                    <a:lnTo>
                      <a:pt x="17" y="0"/>
                    </a:lnTo>
                    <a:lnTo>
                      <a:pt x="17" y="19"/>
                    </a:lnTo>
                    <a:lnTo>
                      <a:pt x="32" y="19"/>
                    </a:lnTo>
                    <a:lnTo>
                      <a:pt x="32" y="22"/>
                    </a:lnTo>
                    <a:lnTo>
                      <a:pt x="17" y="22"/>
                    </a:lnTo>
                    <a:lnTo>
                      <a:pt x="17" y="50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5" y="64"/>
                    </a:lnTo>
                    <a:lnTo>
                      <a:pt x="31" y="61"/>
                    </a:lnTo>
                    <a:lnTo>
                      <a:pt x="34" y="59"/>
                    </a:lnTo>
                    <a:lnTo>
                      <a:pt x="37" y="61"/>
                    </a:lnTo>
                    <a:lnTo>
                      <a:pt x="28" y="67"/>
                    </a:lnTo>
                    <a:lnTo>
                      <a:pt x="23" y="69"/>
                    </a:lnTo>
                    <a:lnTo>
                      <a:pt x="17" y="67"/>
                    </a:lnTo>
                    <a:lnTo>
                      <a:pt x="13" y="66"/>
                    </a:lnTo>
                    <a:lnTo>
                      <a:pt x="10" y="63"/>
                    </a:lnTo>
                    <a:lnTo>
                      <a:pt x="8" y="60"/>
                    </a:lnTo>
                    <a:lnTo>
                      <a:pt x="8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8" y="15"/>
                    </a:lnTo>
                    <a:lnTo>
                      <a:pt x="11" y="12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09" name="Freeform 1445"/>
              <p:cNvSpPr>
                <a:spLocks/>
              </p:cNvSpPr>
              <p:nvPr/>
            </p:nvSpPr>
            <p:spPr bwMode="auto">
              <a:xfrm>
                <a:off x="3866" y="1789"/>
                <a:ext cx="67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64" y="17"/>
                  </a:cxn>
                  <a:cxn ang="0">
                    <a:pos x="61" y="18"/>
                  </a:cxn>
                  <a:cxn ang="0">
                    <a:pos x="53" y="11"/>
                  </a:cxn>
                  <a:cxn ang="0">
                    <a:pos x="43" y="6"/>
                  </a:cxn>
                  <a:cxn ang="0">
                    <a:pos x="30" y="4"/>
                  </a:cxn>
                  <a:cxn ang="0">
                    <a:pos x="23" y="4"/>
                  </a:cxn>
                  <a:cxn ang="0">
                    <a:pos x="20" y="6"/>
                  </a:cxn>
                  <a:cxn ang="0">
                    <a:pos x="18" y="8"/>
                  </a:cxn>
                  <a:cxn ang="0">
                    <a:pos x="18" y="30"/>
                  </a:cxn>
                  <a:cxn ang="0">
                    <a:pos x="27" y="30"/>
                  </a:cxn>
                  <a:cxn ang="0">
                    <a:pos x="30" y="28"/>
                  </a:cxn>
                  <a:cxn ang="0">
                    <a:pos x="34" y="28"/>
                  </a:cxn>
                  <a:cxn ang="0">
                    <a:pos x="36" y="27"/>
                  </a:cxn>
                  <a:cxn ang="0">
                    <a:pos x="38" y="21"/>
                  </a:cxn>
                  <a:cxn ang="0">
                    <a:pos x="38" y="17"/>
                  </a:cxn>
                  <a:cxn ang="0">
                    <a:pos x="43" y="17"/>
                  </a:cxn>
                  <a:cxn ang="0">
                    <a:pos x="43" y="47"/>
                  </a:cxn>
                  <a:cxn ang="0">
                    <a:pos x="38" y="47"/>
                  </a:cxn>
                  <a:cxn ang="0">
                    <a:pos x="38" y="43"/>
                  </a:cxn>
                  <a:cxn ang="0">
                    <a:pos x="36" y="38"/>
                  </a:cxn>
                  <a:cxn ang="0">
                    <a:pos x="34" y="35"/>
                  </a:cxn>
                  <a:cxn ang="0">
                    <a:pos x="30" y="34"/>
                  </a:cxn>
                  <a:cxn ang="0">
                    <a:pos x="18" y="34"/>
                  </a:cxn>
                  <a:cxn ang="0">
                    <a:pos x="18" y="58"/>
                  </a:cxn>
                  <a:cxn ang="0">
                    <a:pos x="20" y="61"/>
                  </a:cxn>
                  <a:cxn ang="0">
                    <a:pos x="26" y="64"/>
                  </a:cxn>
                  <a:cxn ang="0">
                    <a:pos x="37" y="64"/>
                  </a:cxn>
                  <a:cxn ang="0">
                    <a:pos x="44" y="62"/>
                  </a:cxn>
                  <a:cxn ang="0">
                    <a:pos x="50" y="60"/>
                  </a:cxn>
                  <a:cxn ang="0">
                    <a:pos x="54" y="55"/>
                  </a:cxn>
                  <a:cxn ang="0">
                    <a:pos x="60" y="51"/>
                  </a:cxn>
                  <a:cxn ang="0">
                    <a:pos x="64" y="45"/>
                  </a:cxn>
                  <a:cxn ang="0">
                    <a:pos x="67" y="47"/>
                  </a:cxn>
                  <a:cxn ang="0">
                    <a:pos x="58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3" y="64"/>
                  </a:cxn>
                  <a:cxn ang="0">
                    <a:pos x="6" y="64"/>
                  </a:cxn>
                  <a:cxn ang="0">
                    <a:pos x="9" y="58"/>
                  </a:cxn>
                  <a:cxn ang="0">
                    <a:pos x="9" y="7"/>
                  </a:cxn>
                  <a:cxn ang="0">
                    <a:pos x="7" y="6"/>
                  </a:cxn>
                  <a:cxn ang="0">
                    <a:pos x="1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7" h="68">
                    <a:moveTo>
                      <a:pt x="0" y="0"/>
                    </a:moveTo>
                    <a:lnTo>
                      <a:pt x="57" y="0"/>
                    </a:lnTo>
                    <a:lnTo>
                      <a:pt x="64" y="17"/>
                    </a:lnTo>
                    <a:lnTo>
                      <a:pt x="61" y="18"/>
                    </a:lnTo>
                    <a:lnTo>
                      <a:pt x="53" y="11"/>
                    </a:lnTo>
                    <a:lnTo>
                      <a:pt x="43" y="6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8" y="30"/>
                    </a:lnTo>
                    <a:lnTo>
                      <a:pt x="27" y="30"/>
                    </a:lnTo>
                    <a:lnTo>
                      <a:pt x="30" y="28"/>
                    </a:lnTo>
                    <a:lnTo>
                      <a:pt x="34" y="28"/>
                    </a:lnTo>
                    <a:lnTo>
                      <a:pt x="36" y="27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3" y="47"/>
                    </a:lnTo>
                    <a:lnTo>
                      <a:pt x="38" y="47"/>
                    </a:lnTo>
                    <a:lnTo>
                      <a:pt x="38" y="43"/>
                    </a:lnTo>
                    <a:lnTo>
                      <a:pt x="36" y="38"/>
                    </a:lnTo>
                    <a:lnTo>
                      <a:pt x="34" y="35"/>
                    </a:lnTo>
                    <a:lnTo>
                      <a:pt x="30" y="34"/>
                    </a:lnTo>
                    <a:lnTo>
                      <a:pt x="18" y="34"/>
                    </a:lnTo>
                    <a:lnTo>
                      <a:pt x="18" y="58"/>
                    </a:lnTo>
                    <a:lnTo>
                      <a:pt x="20" y="61"/>
                    </a:lnTo>
                    <a:lnTo>
                      <a:pt x="26" y="64"/>
                    </a:lnTo>
                    <a:lnTo>
                      <a:pt x="37" y="64"/>
                    </a:lnTo>
                    <a:lnTo>
                      <a:pt x="44" y="62"/>
                    </a:lnTo>
                    <a:lnTo>
                      <a:pt x="50" y="60"/>
                    </a:lnTo>
                    <a:lnTo>
                      <a:pt x="54" y="55"/>
                    </a:lnTo>
                    <a:lnTo>
                      <a:pt x="60" y="51"/>
                    </a:lnTo>
                    <a:lnTo>
                      <a:pt x="64" y="45"/>
                    </a:lnTo>
                    <a:lnTo>
                      <a:pt x="67" y="47"/>
                    </a:lnTo>
                    <a:lnTo>
                      <a:pt x="58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3" y="64"/>
                    </a:lnTo>
                    <a:lnTo>
                      <a:pt x="6" y="64"/>
                    </a:lnTo>
                    <a:lnTo>
                      <a:pt x="9" y="58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10" name="Freeform 1446"/>
              <p:cNvSpPr>
                <a:spLocks/>
              </p:cNvSpPr>
              <p:nvPr/>
            </p:nvSpPr>
            <p:spPr bwMode="auto">
              <a:xfrm>
                <a:off x="3933" y="1809"/>
                <a:ext cx="59" cy="4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8" y="0"/>
                  </a:cxn>
                  <a:cxn ang="0">
                    <a:pos x="28" y="3"/>
                  </a:cxn>
                  <a:cxn ang="0">
                    <a:pos x="24" y="3"/>
                  </a:cxn>
                  <a:cxn ang="0">
                    <a:pos x="22" y="4"/>
                  </a:cxn>
                  <a:cxn ang="0">
                    <a:pos x="22" y="5"/>
                  </a:cxn>
                  <a:cxn ang="0">
                    <a:pos x="24" y="7"/>
                  </a:cxn>
                  <a:cxn ang="0">
                    <a:pos x="32" y="17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39" y="3"/>
                  </a:cxn>
                  <a:cxn ang="0">
                    <a:pos x="37" y="3"/>
                  </a:cxn>
                  <a:cxn ang="0">
                    <a:pos x="37" y="0"/>
                  </a:cxn>
                  <a:cxn ang="0">
                    <a:pos x="58" y="0"/>
                  </a:cxn>
                  <a:cxn ang="0">
                    <a:pos x="58" y="3"/>
                  </a:cxn>
                  <a:cxn ang="0">
                    <a:pos x="52" y="4"/>
                  </a:cxn>
                  <a:cxn ang="0">
                    <a:pos x="47" y="7"/>
                  </a:cxn>
                  <a:cxn ang="0">
                    <a:pos x="34" y="20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5" y="44"/>
                  </a:cxn>
                  <a:cxn ang="0">
                    <a:pos x="59" y="45"/>
                  </a:cxn>
                  <a:cxn ang="0">
                    <a:pos x="59" y="48"/>
                  </a:cxn>
                  <a:cxn ang="0">
                    <a:pos x="32" y="48"/>
                  </a:cxn>
                  <a:cxn ang="0">
                    <a:pos x="32" y="45"/>
                  </a:cxn>
                  <a:cxn ang="0">
                    <a:pos x="35" y="44"/>
                  </a:cxn>
                  <a:cxn ang="0">
                    <a:pos x="37" y="44"/>
                  </a:cxn>
                  <a:cxn ang="0">
                    <a:pos x="38" y="42"/>
                  </a:cxn>
                  <a:cxn ang="0">
                    <a:pos x="38" y="41"/>
                  </a:cxn>
                  <a:cxn ang="0">
                    <a:pos x="37" y="40"/>
                  </a:cxn>
                  <a:cxn ang="0">
                    <a:pos x="28" y="27"/>
                  </a:cxn>
                  <a:cxn ang="0">
                    <a:pos x="18" y="38"/>
                  </a:cxn>
                  <a:cxn ang="0">
                    <a:pos x="15" y="41"/>
                  </a:cxn>
                  <a:cxn ang="0">
                    <a:pos x="18" y="44"/>
                  </a:cxn>
                  <a:cxn ang="0">
                    <a:pos x="22" y="45"/>
                  </a:cxn>
                  <a:cxn ang="0">
                    <a:pos x="22" y="48"/>
                  </a:cxn>
                  <a:cxn ang="0">
                    <a:pos x="0" y="48"/>
                  </a:cxn>
                  <a:cxn ang="0">
                    <a:pos x="0" y="45"/>
                  </a:cxn>
                  <a:cxn ang="0">
                    <a:pos x="4" y="44"/>
                  </a:cxn>
                  <a:cxn ang="0">
                    <a:pos x="13" y="38"/>
                  </a:cxn>
                  <a:cxn ang="0">
                    <a:pos x="25" y="23"/>
                  </a:cxn>
                  <a:cxn ang="0">
                    <a:pos x="13" y="8"/>
                  </a:cxn>
                  <a:cxn ang="0">
                    <a:pos x="10" y="5"/>
                  </a:cxn>
                  <a:cxn ang="0">
                    <a:pos x="7" y="4"/>
                  </a:cxn>
                  <a:cxn ang="0">
                    <a:pos x="3" y="3"/>
                  </a:cxn>
                  <a:cxn ang="0">
                    <a:pos x="3" y="0"/>
                  </a:cxn>
                </a:cxnLst>
                <a:rect l="0" t="0" r="r" b="b"/>
                <a:pathLst>
                  <a:path w="59" h="48">
                    <a:moveTo>
                      <a:pt x="3" y="0"/>
                    </a:moveTo>
                    <a:lnTo>
                      <a:pt x="28" y="0"/>
                    </a:lnTo>
                    <a:lnTo>
                      <a:pt x="28" y="3"/>
                    </a:lnTo>
                    <a:lnTo>
                      <a:pt x="24" y="3"/>
                    </a:lnTo>
                    <a:lnTo>
                      <a:pt x="22" y="4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32" y="17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2" y="4"/>
                    </a:lnTo>
                    <a:lnTo>
                      <a:pt x="47" y="7"/>
                    </a:lnTo>
                    <a:lnTo>
                      <a:pt x="34" y="20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5" y="44"/>
                    </a:lnTo>
                    <a:lnTo>
                      <a:pt x="59" y="45"/>
                    </a:lnTo>
                    <a:lnTo>
                      <a:pt x="59" y="48"/>
                    </a:lnTo>
                    <a:lnTo>
                      <a:pt x="32" y="48"/>
                    </a:lnTo>
                    <a:lnTo>
                      <a:pt x="32" y="45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8" y="42"/>
                    </a:lnTo>
                    <a:lnTo>
                      <a:pt x="38" y="41"/>
                    </a:lnTo>
                    <a:lnTo>
                      <a:pt x="37" y="40"/>
                    </a:lnTo>
                    <a:lnTo>
                      <a:pt x="28" y="27"/>
                    </a:lnTo>
                    <a:lnTo>
                      <a:pt x="18" y="38"/>
                    </a:lnTo>
                    <a:lnTo>
                      <a:pt x="15" y="41"/>
                    </a:lnTo>
                    <a:lnTo>
                      <a:pt x="18" y="44"/>
                    </a:lnTo>
                    <a:lnTo>
                      <a:pt x="22" y="45"/>
                    </a:lnTo>
                    <a:lnTo>
                      <a:pt x="22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4" y="44"/>
                    </a:lnTo>
                    <a:lnTo>
                      <a:pt x="13" y="38"/>
                    </a:lnTo>
                    <a:lnTo>
                      <a:pt x="25" y="23"/>
                    </a:lnTo>
                    <a:lnTo>
                      <a:pt x="13" y="8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11" name="Freeform 1447"/>
              <p:cNvSpPr>
                <a:spLocks/>
              </p:cNvSpPr>
              <p:nvPr/>
            </p:nvSpPr>
            <p:spPr bwMode="auto">
              <a:xfrm>
                <a:off x="3994" y="1807"/>
                <a:ext cx="47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8" y="3"/>
                  </a:cxn>
                  <a:cxn ang="0">
                    <a:pos x="42" y="6"/>
                  </a:cxn>
                  <a:cxn ang="0">
                    <a:pos x="45" y="15"/>
                  </a:cxn>
                  <a:cxn ang="0">
                    <a:pos x="44" y="17"/>
                  </a:cxn>
                  <a:cxn ang="0">
                    <a:pos x="42" y="19"/>
                  </a:cxn>
                  <a:cxn ang="0">
                    <a:pos x="39" y="20"/>
                  </a:cxn>
                  <a:cxn ang="0">
                    <a:pos x="37" y="19"/>
                  </a:cxn>
                  <a:cxn ang="0">
                    <a:pos x="35" y="17"/>
                  </a:cxn>
                  <a:cxn ang="0">
                    <a:pos x="35" y="1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14" y="10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3" y="37"/>
                  </a:cxn>
                  <a:cxn ang="0">
                    <a:pos x="15" y="42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28" y="47"/>
                  </a:cxn>
                  <a:cxn ang="0">
                    <a:pos x="32" y="46"/>
                  </a:cxn>
                  <a:cxn ang="0">
                    <a:pos x="38" y="43"/>
                  </a:cxn>
                  <a:cxn ang="0">
                    <a:pos x="44" y="37"/>
                  </a:cxn>
                  <a:cxn ang="0">
                    <a:pos x="47" y="39"/>
                  </a:cxn>
                  <a:cxn ang="0">
                    <a:pos x="42" y="44"/>
                  </a:cxn>
                  <a:cxn ang="0">
                    <a:pos x="37" y="49"/>
                  </a:cxn>
                  <a:cxn ang="0">
                    <a:pos x="25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7" h="52">
                    <a:moveTo>
                      <a:pt x="24" y="0"/>
                    </a:moveTo>
                    <a:lnTo>
                      <a:pt x="38" y="3"/>
                    </a:lnTo>
                    <a:lnTo>
                      <a:pt x="42" y="6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9"/>
                    </a:lnTo>
                    <a:lnTo>
                      <a:pt x="39" y="20"/>
                    </a:lnTo>
                    <a:lnTo>
                      <a:pt x="37" y="19"/>
                    </a:lnTo>
                    <a:lnTo>
                      <a:pt x="35" y="17"/>
                    </a:lnTo>
                    <a:lnTo>
                      <a:pt x="35" y="1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5"/>
                    </a:lnTo>
                    <a:lnTo>
                      <a:pt x="20" y="5"/>
                    </a:lnTo>
                    <a:lnTo>
                      <a:pt x="14" y="10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3" y="37"/>
                    </a:lnTo>
                    <a:lnTo>
                      <a:pt x="15" y="42"/>
                    </a:lnTo>
                    <a:lnTo>
                      <a:pt x="18" y="44"/>
                    </a:lnTo>
                    <a:lnTo>
                      <a:pt x="22" y="46"/>
                    </a:lnTo>
                    <a:lnTo>
                      <a:pt x="28" y="47"/>
                    </a:lnTo>
                    <a:lnTo>
                      <a:pt x="32" y="46"/>
                    </a:lnTo>
                    <a:lnTo>
                      <a:pt x="38" y="43"/>
                    </a:lnTo>
                    <a:lnTo>
                      <a:pt x="44" y="37"/>
                    </a:lnTo>
                    <a:lnTo>
                      <a:pt x="47" y="39"/>
                    </a:lnTo>
                    <a:lnTo>
                      <a:pt x="42" y="44"/>
                    </a:lnTo>
                    <a:lnTo>
                      <a:pt x="37" y="49"/>
                    </a:lnTo>
                    <a:lnTo>
                      <a:pt x="25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12" name="Freeform 1448"/>
              <p:cNvSpPr>
                <a:spLocks noEditPoints="1"/>
              </p:cNvSpPr>
              <p:nvPr/>
            </p:nvSpPr>
            <p:spPr bwMode="auto">
              <a:xfrm>
                <a:off x="4046" y="1807"/>
                <a:ext cx="46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6"/>
                  </a:cxn>
                  <a:cxn ang="0">
                    <a:pos x="14" y="9"/>
                  </a:cxn>
                  <a:cxn ang="0">
                    <a:pos x="12" y="17"/>
                  </a:cxn>
                  <a:cxn ang="0">
                    <a:pos x="36" y="17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9" y="0"/>
                  </a:cxn>
                  <a:cxn ang="0">
                    <a:pos x="30" y="0"/>
                  </a:cxn>
                  <a:cxn ang="0">
                    <a:pos x="34" y="3"/>
                  </a:cxn>
                  <a:cxn ang="0">
                    <a:pos x="40" y="6"/>
                  </a:cxn>
                  <a:cxn ang="0">
                    <a:pos x="43" y="10"/>
                  </a:cxn>
                  <a:cxn ang="0">
                    <a:pos x="46" y="22"/>
                  </a:cxn>
                  <a:cxn ang="0">
                    <a:pos x="10" y="22"/>
                  </a:cxn>
                  <a:cxn ang="0">
                    <a:pos x="12" y="27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9" y="44"/>
                  </a:cxn>
                  <a:cxn ang="0">
                    <a:pos x="23" y="46"/>
                  </a:cxn>
                  <a:cxn ang="0">
                    <a:pos x="33" y="46"/>
                  </a:cxn>
                  <a:cxn ang="0">
                    <a:pos x="36" y="44"/>
                  </a:cxn>
                  <a:cxn ang="0">
                    <a:pos x="40" y="42"/>
                  </a:cxn>
                  <a:cxn ang="0">
                    <a:pos x="43" y="37"/>
                  </a:cxn>
                  <a:cxn ang="0">
                    <a:pos x="46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5"/>
                  </a:cxn>
                  <a:cxn ang="0">
                    <a:pos x="0" y="19"/>
                  </a:cxn>
                  <a:cxn ang="0">
                    <a:pos x="6" y="7"/>
                  </a:cxn>
                  <a:cxn ang="0">
                    <a:pos x="14" y="2"/>
                  </a:cxn>
                  <a:cxn ang="0">
                    <a:pos x="19" y="0"/>
                  </a:cxn>
                </a:cxnLst>
                <a:rect l="0" t="0" r="r" b="b"/>
                <a:pathLst>
                  <a:path w="46" h="52">
                    <a:moveTo>
                      <a:pt x="20" y="5"/>
                    </a:moveTo>
                    <a:lnTo>
                      <a:pt x="16" y="6"/>
                    </a:lnTo>
                    <a:lnTo>
                      <a:pt x="14" y="9"/>
                    </a:lnTo>
                    <a:lnTo>
                      <a:pt x="12" y="17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0" y="5"/>
                    </a:lnTo>
                    <a:close/>
                    <a:moveTo>
                      <a:pt x="19" y="0"/>
                    </a:moveTo>
                    <a:lnTo>
                      <a:pt x="30" y="0"/>
                    </a:lnTo>
                    <a:lnTo>
                      <a:pt x="34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6" y="22"/>
                    </a:lnTo>
                    <a:lnTo>
                      <a:pt x="10" y="22"/>
                    </a:lnTo>
                    <a:lnTo>
                      <a:pt x="12" y="27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33" y="46"/>
                    </a:lnTo>
                    <a:lnTo>
                      <a:pt x="36" y="44"/>
                    </a:lnTo>
                    <a:lnTo>
                      <a:pt x="40" y="42"/>
                    </a:lnTo>
                    <a:lnTo>
                      <a:pt x="43" y="37"/>
                    </a:lnTo>
                    <a:lnTo>
                      <a:pt x="46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6" y="7"/>
                    </a:lnTo>
                    <a:lnTo>
                      <a:pt x="14" y="2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13" name="Freeform 1449"/>
              <p:cNvSpPr>
                <a:spLocks/>
              </p:cNvSpPr>
              <p:nvPr/>
            </p:nvSpPr>
            <p:spPr bwMode="auto">
              <a:xfrm>
                <a:off x="4096" y="1785"/>
                <a:ext cx="27" cy="7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61"/>
                  </a:cxn>
                  <a:cxn ang="0">
                    <a:pos x="20" y="64"/>
                  </a:cxn>
                  <a:cxn ang="0">
                    <a:pos x="20" y="66"/>
                  </a:cxn>
                  <a:cxn ang="0">
                    <a:pos x="25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3" y="69"/>
                  </a:cxn>
                  <a:cxn ang="0">
                    <a:pos x="6" y="68"/>
                  </a:cxn>
                  <a:cxn ang="0">
                    <a:pos x="7" y="66"/>
                  </a:cxn>
                  <a:cxn ang="0">
                    <a:pos x="10" y="61"/>
                  </a:cxn>
                  <a:cxn ang="0">
                    <a:pos x="10" y="18"/>
                  </a:cxn>
                  <a:cxn ang="0">
                    <a:pos x="8" y="14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72">
                    <a:moveTo>
                      <a:pt x="14" y="0"/>
                    </a:moveTo>
                    <a:lnTo>
                      <a:pt x="18" y="0"/>
                    </a:lnTo>
                    <a:lnTo>
                      <a:pt x="18" y="61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6" y="68"/>
                    </a:lnTo>
                    <a:lnTo>
                      <a:pt x="7" y="66"/>
                    </a:lnTo>
                    <a:lnTo>
                      <a:pt x="10" y="61"/>
                    </a:lnTo>
                    <a:lnTo>
                      <a:pt x="10" y="18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714" name="Picture 1450"/>
              <p:cNvPicPr>
                <a:picLocks noChangeAspect="1" noChangeArrowheads="1"/>
              </p:cNvPicPr>
              <p:nvPr/>
            </p:nvPicPr>
            <p:blipFill>
              <a:blip r:embed="rId48" cstate="print"/>
              <a:srcRect/>
              <a:stretch>
                <a:fillRect/>
              </a:stretch>
            </p:blipFill>
            <p:spPr bwMode="auto">
              <a:xfrm>
                <a:off x="5407" y="1765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15" name="Picture 1451"/>
              <p:cNvPicPr>
                <a:picLocks noChangeAspect="1" noChangeArrowheads="1"/>
              </p:cNvPicPr>
              <p:nvPr/>
            </p:nvPicPr>
            <p:blipFill>
              <a:blip r:embed="rId49" cstate="print"/>
              <a:srcRect/>
              <a:stretch>
                <a:fillRect/>
              </a:stretch>
            </p:blipFill>
            <p:spPr bwMode="auto">
              <a:xfrm>
                <a:off x="5407" y="1765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16" name="Picture 1452"/>
              <p:cNvPicPr>
                <a:picLocks noChangeAspect="1" noChangeArrowheads="1"/>
              </p:cNvPicPr>
              <p:nvPr/>
            </p:nvPicPr>
            <p:blipFill>
              <a:blip r:embed="rId50" cstate="print"/>
              <a:srcRect/>
              <a:stretch>
                <a:fillRect/>
              </a:stretch>
            </p:blipFill>
            <p:spPr bwMode="auto">
              <a:xfrm>
                <a:off x="790" y="1897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17" name="Picture 1453"/>
              <p:cNvPicPr>
                <a:picLocks noChangeAspect="1" noChangeArrowheads="1"/>
              </p:cNvPicPr>
              <p:nvPr/>
            </p:nvPicPr>
            <p:blipFill>
              <a:blip r:embed="rId51" cstate="print"/>
              <a:srcRect/>
              <a:stretch>
                <a:fillRect/>
              </a:stretch>
            </p:blipFill>
            <p:spPr bwMode="auto">
              <a:xfrm>
                <a:off x="790" y="1897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18" name="Picture 1454"/>
              <p:cNvPicPr>
                <a:picLocks noChangeAspect="1" noChangeArrowheads="1"/>
              </p:cNvPicPr>
              <p:nvPr/>
            </p:nvPicPr>
            <p:blipFill>
              <a:blip r:embed="rId52" cstate="print"/>
              <a:srcRect/>
              <a:stretch>
                <a:fillRect/>
              </a:stretch>
            </p:blipFill>
            <p:spPr bwMode="auto">
              <a:xfrm>
                <a:off x="785" y="1903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19" name="Picture 1455"/>
              <p:cNvPicPr>
                <a:picLocks noChangeAspect="1" noChangeArrowheads="1"/>
              </p:cNvPicPr>
              <p:nvPr/>
            </p:nvPicPr>
            <p:blipFill>
              <a:blip r:embed="rId53" cstate="print"/>
              <a:srcRect/>
              <a:stretch>
                <a:fillRect/>
              </a:stretch>
            </p:blipFill>
            <p:spPr bwMode="auto">
              <a:xfrm>
                <a:off x="785" y="1903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720" name="Freeform 1456"/>
              <p:cNvSpPr>
                <a:spLocks noEditPoints="1"/>
              </p:cNvSpPr>
              <p:nvPr/>
            </p:nvSpPr>
            <p:spPr bwMode="auto">
              <a:xfrm>
                <a:off x="876" y="1947"/>
                <a:ext cx="57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2" y="27"/>
                  </a:cxn>
                  <a:cxn ang="0">
                    <a:pos x="14" y="31"/>
                  </a:cxn>
                  <a:cxn ang="0">
                    <a:pos x="12" y="37"/>
                  </a:cxn>
                  <a:cxn ang="0">
                    <a:pos x="12" y="40"/>
                  </a:cxn>
                  <a:cxn ang="0">
                    <a:pos x="17" y="45"/>
                  </a:cxn>
                  <a:cxn ang="0">
                    <a:pos x="24" y="45"/>
                  </a:cxn>
                  <a:cxn ang="0">
                    <a:pos x="30" y="42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4" y="42"/>
                  </a:cxn>
                  <a:cxn ang="0">
                    <a:pos x="47" y="45"/>
                  </a:cxn>
                  <a:cxn ang="0">
                    <a:pos x="53" y="45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4" y="48"/>
                  </a:cxn>
                  <a:cxn ang="0">
                    <a:pos x="46" y="51"/>
                  </a:cxn>
                  <a:cxn ang="0">
                    <a:pos x="43" y="50"/>
                  </a:cxn>
                  <a:cxn ang="0">
                    <a:pos x="39" y="48"/>
                  </a:cxn>
                  <a:cxn ang="0">
                    <a:pos x="36" y="45"/>
                  </a:cxn>
                  <a:cxn ang="0">
                    <a:pos x="34" y="42"/>
                  </a:cxn>
                  <a:cxn ang="0">
                    <a:pos x="29" y="47"/>
                  </a:cxn>
                  <a:cxn ang="0">
                    <a:pos x="23" y="50"/>
                  </a:cxn>
                  <a:cxn ang="0">
                    <a:pos x="16" y="51"/>
                  </a:cxn>
                  <a:cxn ang="0">
                    <a:pos x="7" y="48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2" y="34"/>
                  </a:cxn>
                  <a:cxn ang="0">
                    <a:pos x="3" y="31"/>
                  </a:cxn>
                  <a:cxn ang="0">
                    <a:pos x="12" y="25"/>
                  </a:cxn>
                  <a:cxn ang="0">
                    <a:pos x="17" y="24"/>
                  </a:cxn>
                  <a:cxn ang="0">
                    <a:pos x="22" y="22"/>
                  </a:cxn>
                  <a:cxn ang="0">
                    <a:pos x="27" y="22"/>
                  </a:cxn>
                  <a:cxn ang="0">
                    <a:pos x="34" y="21"/>
                  </a:cxn>
                  <a:cxn ang="0">
                    <a:pos x="34" y="8"/>
                  </a:cxn>
                  <a:cxn ang="0">
                    <a:pos x="31" y="5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17" y="5"/>
                  </a:cxn>
                  <a:cxn ang="0">
                    <a:pos x="14" y="5"/>
                  </a:cxn>
                  <a:cxn ang="0">
                    <a:pos x="13" y="7"/>
                  </a:cxn>
                  <a:cxn ang="0">
                    <a:pos x="13" y="14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5" y="15"/>
                  </a:cxn>
                  <a:cxn ang="0">
                    <a:pos x="3" y="13"/>
                  </a:cxn>
                  <a:cxn ang="0">
                    <a:pos x="5" y="8"/>
                  </a:cxn>
                  <a:cxn ang="0">
                    <a:pos x="7" y="5"/>
                  </a:cxn>
                  <a:cxn ang="0">
                    <a:pos x="12" y="3"/>
                  </a:cxn>
                  <a:cxn ang="0">
                    <a:pos x="19" y="1"/>
                  </a:cxn>
                  <a:cxn ang="0">
                    <a:pos x="24" y="0"/>
                  </a:cxn>
                </a:cxnLst>
                <a:rect l="0" t="0" r="r" b="b"/>
                <a:pathLst>
                  <a:path w="57" h="51">
                    <a:moveTo>
                      <a:pt x="34" y="24"/>
                    </a:moveTo>
                    <a:lnTo>
                      <a:pt x="22" y="27"/>
                    </a:lnTo>
                    <a:lnTo>
                      <a:pt x="14" y="31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7" y="45"/>
                    </a:lnTo>
                    <a:lnTo>
                      <a:pt x="24" y="45"/>
                    </a:lnTo>
                    <a:lnTo>
                      <a:pt x="30" y="42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4" y="42"/>
                    </a:lnTo>
                    <a:lnTo>
                      <a:pt x="47" y="45"/>
                    </a:lnTo>
                    <a:lnTo>
                      <a:pt x="53" y="45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4" y="48"/>
                    </a:lnTo>
                    <a:lnTo>
                      <a:pt x="46" y="51"/>
                    </a:lnTo>
                    <a:lnTo>
                      <a:pt x="43" y="50"/>
                    </a:lnTo>
                    <a:lnTo>
                      <a:pt x="39" y="48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1"/>
                    </a:lnTo>
                    <a:lnTo>
                      <a:pt x="7" y="48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2" y="34"/>
                    </a:lnTo>
                    <a:lnTo>
                      <a:pt x="3" y="31"/>
                    </a:lnTo>
                    <a:lnTo>
                      <a:pt x="12" y="25"/>
                    </a:lnTo>
                    <a:lnTo>
                      <a:pt x="17" y="24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4" y="21"/>
                    </a:lnTo>
                    <a:lnTo>
                      <a:pt x="34" y="8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3" y="14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2" y="3"/>
                    </a:lnTo>
                    <a:lnTo>
                      <a:pt x="19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21" name="Freeform 1457"/>
              <p:cNvSpPr>
                <a:spLocks noEditPoints="1"/>
              </p:cNvSpPr>
              <p:nvPr/>
            </p:nvSpPr>
            <p:spPr bwMode="auto">
              <a:xfrm>
                <a:off x="934" y="1947"/>
                <a:ext cx="57" cy="7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7" y="5"/>
                  </a:cxn>
                  <a:cxn ang="0">
                    <a:pos x="23" y="8"/>
                  </a:cxn>
                  <a:cxn ang="0">
                    <a:pos x="19" y="13"/>
                  </a:cxn>
                  <a:cxn ang="0">
                    <a:pos x="19" y="41"/>
                  </a:cxn>
                  <a:cxn ang="0">
                    <a:pos x="22" y="44"/>
                  </a:cxn>
                  <a:cxn ang="0">
                    <a:pos x="26" y="45"/>
                  </a:cxn>
                  <a:cxn ang="0">
                    <a:pos x="36" y="45"/>
                  </a:cxn>
                  <a:cxn ang="0">
                    <a:pos x="40" y="42"/>
                  </a:cxn>
                  <a:cxn ang="0">
                    <a:pos x="43" y="40"/>
                  </a:cxn>
                  <a:cxn ang="0">
                    <a:pos x="46" y="31"/>
                  </a:cxn>
                  <a:cxn ang="0">
                    <a:pos x="46" y="21"/>
                  </a:cxn>
                  <a:cxn ang="0">
                    <a:pos x="44" y="15"/>
                  </a:cxn>
                  <a:cxn ang="0">
                    <a:pos x="43" y="11"/>
                  </a:cxn>
                  <a:cxn ang="0">
                    <a:pos x="40" y="7"/>
                  </a:cxn>
                  <a:cxn ang="0">
                    <a:pos x="32" y="4"/>
                  </a:cxn>
                  <a:cxn ang="0">
                    <a:pos x="35" y="0"/>
                  </a:cxn>
                  <a:cxn ang="0">
                    <a:pos x="46" y="3"/>
                  </a:cxn>
                  <a:cxn ang="0">
                    <a:pos x="54" y="13"/>
                  </a:cxn>
                  <a:cxn ang="0">
                    <a:pos x="57" y="25"/>
                  </a:cxn>
                  <a:cxn ang="0">
                    <a:pos x="54" y="37"/>
                  </a:cxn>
                  <a:cxn ang="0">
                    <a:pos x="50" y="42"/>
                  </a:cxn>
                  <a:cxn ang="0">
                    <a:pos x="46" y="47"/>
                  </a:cxn>
                  <a:cxn ang="0">
                    <a:pos x="40" y="50"/>
                  </a:cxn>
                  <a:cxn ang="0">
                    <a:pos x="35" y="51"/>
                  </a:cxn>
                  <a:cxn ang="0">
                    <a:pos x="23" y="48"/>
                  </a:cxn>
                  <a:cxn ang="0">
                    <a:pos x="19" y="45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8"/>
                  </a:cxn>
                  <a:cxn ang="0">
                    <a:pos x="25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2" y="69"/>
                  </a:cxn>
                  <a:cxn ang="0">
                    <a:pos x="8" y="67"/>
                  </a:cxn>
                  <a:cxn ang="0">
                    <a:pos x="9" y="64"/>
                  </a:cxn>
                  <a:cxn ang="0">
                    <a:pos x="9" y="11"/>
                  </a:cxn>
                  <a:cxn ang="0">
                    <a:pos x="8" y="8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8" y="1"/>
                  </a:cxn>
                  <a:cxn ang="0">
                    <a:pos x="19" y="1"/>
                  </a:cxn>
                  <a:cxn ang="0">
                    <a:pos x="19" y="7"/>
                  </a:cxn>
                  <a:cxn ang="0">
                    <a:pos x="23" y="3"/>
                  </a:cxn>
                  <a:cxn ang="0">
                    <a:pos x="35" y="0"/>
                  </a:cxn>
                </a:cxnLst>
                <a:rect l="0" t="0" r="r" b="b"/>
                <a:pathLst>
                  <a:path w="57" h="72">
                    <a:moveTo>
                      <a:pt x="32" y="4"/>
                    </a:moveTo>
                    <a:lnTo>
                      <a:pt x="27" y="5"/>
                    </a:lnTo>
                    <a:lnTo>
                      <a:pt x="23" y="8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2" y="44"/>
                    </a:lnTo>
                    <a:lnTo>
                      <a:pt x="26" y="45"/>
                    </a:lnTo>
                    <a:lnTo>
                      <a:pt x="36" y="45"/>
                    </a:lnTo>
                    <a:lnTo>
                      <a:pt x="40" y="42"/>
                    </a:lnTo>
                    <a:lnTo>
                      <a:pt x="43" y="40"/>
                    </a:lnTo>
                    <a:lnTo>
                      <a:pt x="46" y="31"/>
                    </a:lnTo>
                    <a:lnTo>
                      <a:pt x="46" y="21"/>
                    </a:lnTo>
                    <a:lnTo>
                      <a:pt x="44" y="15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32" y="4"/>
                    </a:lnTo>
                    <a:close/>
                    <a:moveTo>
                      <a:pt x="35" y="0"/>
                    </a:moveTo>
                    <a:lnTo>
                      <a:pt x="46" y="3"/>
                    </a:lnTo>
                    <a:lnTo>
                      <a:pt x="54" y="13"/>
                    </a:lnTo>
                    <a:lnTo>
                      <a:pt x="57" y="25"/>
                    </a:lnTo>
                    <a:lnTo>
                      <a:pt x="54" y="37"/>
                    </a:lnTo>
                    <a:lnTo>
                      <a:pt x="50" y="42"/>
                    </a:lnTo>
                    <a:lnTo>
                      <a:pt x="46" y="47"/>
                    </a:lnTo>
                    <a:lnTo>
                      <a:pt x="40" y="50"/>
                    </a:lnTo>
                    <a:lnTo>
                      <a:pt x="35" y="51"/>
                    </a:lnTo>
                    <a:lnTo>
                      <a:pt x="23" y="48"/>
                    </a:lnTo>
                    <a:lnTo>
                      <a:pt x="19" y="45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8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2" y="69"/>
                    </a:lnTo>
                    <a:lnTo>
                      <a:pt x="8" y="67"/>
                    </a:lnTo>
                    <a:lnTo>
                      <a:pt x="9" y="64"/>
                    </a:lnTo>
                    <a:lnTo>
                      <a:pt x="9" y="11"/>
                    </a:lnTo>
                    <a:lnTo>
                      <a:pt x="8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8" y="1"/>
                    </a:lnTo>
                    <a:lnTo>
                      <a:pt x="19" y="1"/>
                    </a:lnTo>
                    <a:lnTo>
                      <a:pt x="19" y="7"/>
                    </a:lnTo>
                    <a:lnTo>
                      <a:pt x="23" y="3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22" name="Freeform 1458"/>
              <p:cNvSpPr>
                <a:spLocks noEditPoints="1"/>
              </p:cNvSpPr>
              <p:nvPr/>
            </p:nvSpPr>
            <p:spPr bwMode="auto">
              <a:xfrm>
                <a:off x="997" y="1947"/>
                <a:ext cx="57" cy="72"/>
              </a:xfrm>
              <a:custGeom>
                <a:avLst/>
                <a:gdLst/>
                <a:ahLst/>
                <a:cxnLst>
                  <a:cxn ang="0">
                    <a:pos x="31" y="4"/>
                  </a:cxn>
                  <a:cxn ang="0">
                    <a:pos x="27" y="5"/>
                  </a:cxn>
                  <a:cxn ang="0">
                    <a:pos x="23" y="8"/>
                  </a:cxn>
                  <a:cxn ang="0">
                    <a:pos x="18" y="13"/>
                  </a:cxn>
                  <a:cxn ang="0">
                    <a:pos x="18" y="41"/>
                  </a:cxn>
                  <a:cxn ang="0">
                    <a:pos x="21" y="44"/>
                  </a:cxn>
                  <a:cxn ang="0">
                    <a:pos x="27" y="45"/>
                  </a:cxn>
                  <a:cxn ang="0">
                    <a:pos x="35" y="45"/>
                  </a:cxn>
                  <a:cxn ang="0">
                    <a:pos x="40" y="42"/>
                  </a:cxn>
                  <a:cxn ang="0">
                    <a:pos x="42" y="40"/>
                  </a:cxn>
                  <a:cxn ang="0">
                    <a:pos x="45" y="31"/>
                  </a:cxn>
                  <a:cxn ang="0">
                    <a:pos x="45" y="21"/>
                  </a:cxn>
                  <a:cxn ang="0">
                    <a:pos x="44" y="15"/>
                  </a:cxn>
                  <a:cxn ang="0">
                    <a:pos x="42" y="11"/>
                  </a:cxn>
                  <a:cxn ang="0">
                    <a:pos x="40" y="7"/>
                  </a:cxn>
                  <a:cxn ang="0">
                    <a:pos x="31" y="4"/>
                  </a:cxn>
                  <a:cxn ang="0">
                    <a:pos x="34" y="0"/>
                  </a:cxn>
                  <a:cxn ang="0">
                    <a:pos x="45" y="3"/>
                  </a:cxn>
                  <a:cxn ang="0">
                    <a:pos x="54" y="13"/>
                  </a:cxn>
                  <a:cxn ang="0">
                    <a:pos x="57" y="25"/>
                  </a:cxn>
                  <a:cxn ang="0">
                    <a:pos x="54" y="37"/>
                  </a:cxn>
                  <a:cxn ang="0">
                    <a:pos x="50" y="42"/>
                  </a:cxn>
                  <a:cxn ang="0">
                    <a:pos x="45" y="47"/>
                  </a:cxn>
                  <a:cxn ang="0">
                    <a:pos x="40" y="50"/>
                  </a:cxn>
                  <a:cxn ang="0">
                    <a:pos x="34" y="51"/>
                  </a:cxn>
                  <a:cxn ang="0">
                    <a:pos x="23" y="48"/>
                  </a:cxn>
                  <a:cxn ang="0">
                    <a:pos x="18" y="45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8"/>
                  </a:cxn>
                  <a:cxn ang="0">
                    <a:pos x="24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1" y="69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7" y="1"/>
                  </a:cxn>
                  <a:cxn ang="0">
                    <a:pos x="18" y="1"/>
                  </a:cxn>
                  <a:cxn ang="0">
                    <a:pos x="18" y="7"/>
                  </a:cxn>
                  <a:cxn ang="0">
                    <a:pos x="23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2">
                    <a:moveTo>
                      <a:pt x="31" y="4"/>
                    </a:moveTo>
                    <a:lnTo>
                      <a:pt x="27" y="5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18" y="41"/>
                    </a:lnTo>
                    <a:lnTo>
                      <a:pt x="21" y="44"/>
                    </a:lnTo>
                    <a:lnTo>
                      <a:pt x="27" y="45"/>
                    </a:lnTo>
                    <a:lnTo>
                      <a:pt x="35" y="45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5" y="31"/>
                    </a:lnTo>
                    <a:lnTo>
                      <a:pt x="45" y="21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1" y="4"/>
                    </a:lnTo>
                    <a:close/>
                    <a:moveTo>
                      <a:pt x="34" y="0"/>
                    </a:moveTo>
                    <a:lnTo>
                      <a:pt x="45" y="3"/>
                    </a:lnTo>
                    <a:lnTo>
                      <a:pt x="54" y="13"/>
                    </a:lnTo>
                    <a:lnTo>
                      <a:pt x="57" y="25"/>
                    </a:lnTo>
                    <a:lnTo>
                      <a:pt x="54" y="37"/>
                    </a:lnTo>
                    <a:lnTo>
                      <a:pt x="50" y="42"/>
                    </a:lnTo>
                    <a:lnTo>
                      <a:pt x="45" y="47"/>
                    </a:lnTo>
                    <a:lnTo>
                      <a:pt x="40" y="50"/>
                    </a:lnTo>
                    <a:lnTo>
                      <a:pt x="34" y="51"/>
                    </a:lnTo>
                    <a:lnTo>
                      <a:pt x="23" y="48"/>
                    </a:lnTo>
                    <a:lnTo>
                      <a:pt x="18" y="45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8"/>
                    </a:lnTo>
                    <a:lnTo>
                      <a:pt x="24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7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23" name="Freeform 1459"/>
              <p:cNvSpPr>
                <a:spLocks/>
              </p:cNvSpPr>
              <p:nvPr/>
            </p:nvSpPr>
            <p:spPr bwMode="auto">
              <a:xfrm>
                <a:off x="1059" y="1924"/>
                <a:ext cx="27" cy="7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8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4"/>
                  </a:cxn>
                  <a:cxn ang="0">
                    <a:pos x="7" y="11"/>
                  </a:cxn>
                  <a:cxn ang="0">
                    <a:pos x="7" y="9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27" h="73">
                    <a:moveTo>
                      <a:pt x="15" y="0"/>
                    </a:moveTo>
                    <a:lnTo>
                      <a:pt x="19" y="0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24" name="Freeform 1460"/>
              <p:cNvSpPr>
                <a:spLocks noEditPoints="1"/>
              </p:cNvSpPr>
              <p:nvPr/>
            </p:nvSpPr>
            <p:spPr bwMode="auto">
              <a:xfrm>
                <a:off x="1089" y="1931"/>
                <a:ext cx="27" cy="66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1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6" y="23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6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1"/>
                  </a:cxn>
                  <a:cxn ang="0">
                    <a:pos x="11" y="11"/>
                  </a:cxn>
                  <a:cxn ang="0">
                    <a:pos x="9" y="9"/>
                  </a:cxn>
                  <a:cxn ang="0">
                    <a:pos x="7" y="6"/>
                  </a:cxn>
                  <a:cxn ang="0">
                    <a:pos x="9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6">
                    <a:moveTo>
                      <a:pt x="16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1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6" y="23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6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25" name="Freeform 1461"/>
              <p:cNvSpPr>
                <a:spLocks/>
              </p:cNvSpPr>
              <p:nvPr/>
            </p:nvSpPr>
            <p:spPr bwMode="auto">
              <a:xfrm>
                <a:off x="1122" y="1947"/>
                <a:ext cx="45" cy="5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1"/>
                  </a:cxn>
                  <a:cxn ang="0">
                    <a:pos x="37" y="3"/>
                  </a:cxn>
                  <a:cxn ang="0">
                    <a:pos x="41" y="5"/>
                  </a:cxn>
                  <a:cxn ang="0">
                    <a:pos x="44" y="11"/>
                  </a:cxn>
                  <a:cxn ang="0">
                    <a:pos x="44" y="17"/>
                  </a:cxn>
                  <a:cxn ang="0">
                    <a:pos x="42" y="18"/>
                  </a:cxn>
                  <a:cxn ang="0">
                    <a:pos x="39" y="20"/>
                  </a:cxn>
                  <a:cxn ang="0">
                    <a:pos x="37" y="18"/>
                  </a:cxn>
                  <a:cxn ang="0">
                    <a:pos x="35" y="1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2" y="7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5" y="7"/>
                  </a:cxn>
                  <a:cxn ang="0">
                    <a:pos x="13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1" y="37"/>
                  </a:cxn>
                  <a:cxn ang="0">
                    <a:pos x="14" y="41"/>
                  </a:cxn>
                  <a:cxn ang="0">
                    <a:pos x="17" y="44"/>
                  </a:cxn>
                  <a:cxn ang="0">
                    <a:pos x="21" y="45"/>
                  </a:cxn>
                  <a:cxn ang="0">
                    <a:pos x="27" y="47"/>
                  </a:cxn>
                  <a:cxn ang="0">
                    <a:pos x="32" y="45"/>
                  </a:cxn>
                  <a:cxn ang="0">
                    <a:pos x="38" y="42"/>
                  </a:cxn>
                  <a:cxn ang="0">
                    <a:pos x="42" y="37"/>
                  </a:cxn>
                  <a:cxn ang="0">
                    <a:pos x="45" y="38"/>
                  </a:cxn>
                  <a:cxn ang="0">
                    <a:pos x="41" y="44"/>
                  </a:cxn>
                  <a:cxn ang="0">
                    <a:pos x="37" y="48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5" h="51">
                    <a:moveTo>
                      <a:pt x="24" y="0"/>
                    </a:moveTo>
                    <a:lnTo>
                      <a:pt x="31" y="1"/>
                    </a:lnTo>
                    <a:lnTo>
                      <a:pt x="37" y="3"/>
                    </a:lnTo>
                    <a:lnTo>
                      <a:pt x="41" y="5"/>
                    </a:lnTo>
                    <a:lnTo>
                      <a:pt x="44" y="11"/>
                    </a:lnTo>
                    <a:lnTo>
                      <a:pt x="44" y="17"/>
                    </a:lnTo>
                    <a:lnTo>
                      <a:pt x="42" y="18"/>
                    </a:lnTo>
                    <a:lnTo>
                      <a:pt x="39" y="20"/>
                    </a:lnTo>
                    <a:lnTo>
                      <a:pt x="37" y="18"/>
                    </a:lnTo>
                    <a:lnTo>
                      <a:pt x="35" y="17"/>
                    </a:lnTo>
                    <a:lnTo>
                      <a:pt x="34" y="14"/>
                    </a:lnTo>
                    <a:lnTo>
                      <a:pt x="34" y="8"/>
                    </a:lnTo>
                    <a:lnTo>
                      <a:pt x="32" y="7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1" y="37"/>
                    </a:lnTo>
                    <a:lnTo>
                      <a:pt x="14" y="41"/>
                    </a:lnTo>
                    <a:lnTo>
                      <a:pt x="17" y="44"/>
                    </a:lnTo>
                    <a:lnTo>
                      <a:pt x="21" y="45"/>
                    </a:lnTo>
                    <a:lnTo>
                      <a:pt x="27" y="47"/>
                    </a:lnTo>
                    <a:lnTo>
                      <a:pt x="32" y="45"/>
                    </a:lnTo>
                    <a:lnTo>
                      <a:pt x="38" y="42"/>
                    </a:lnTo>
                    <a:lnTo>
                      <a:pt x="42" y="37"/>
                    </a:lnTo>
                    <a:lnTo>
                      <a:pt x="45" y="38"/>
                    </a:lnTo>
                    <a:lnTo>
                      <a:pt x="41" y="44"/>
                    </a:lnTo>
                    <a:lnTo>
                      <a:pt x="37" y="48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26" name="Freeform 1462"/>
              <p:cNvSpPr>
                <a:spLocks noEditPoints="1"/>
              </p:cNvSpPr>
              <p:nvPr/>
            </p:nvSpPr>
            <p:spPr bwMode="auto">
              <a:xfrm>
                <a:off x="1174" y="1947"/>
                <a:ext cx="56" cy="51"/>
              </a:xfrm>
              <a:custGeom>
                <a:avLst/>
                <a:gdLst/>
                <a:ahLst/>
                <a:cxnLst>
                  <a:cxn ang="0">
                    <a:pos x="33" y="24"/>
                  </a:cxn>
                  <a:cxn ang="0">
                    <a:pos x="20" y="27"/>
                  </a:cxn>
                  <a:cxn ang="0">
                    <a:pos x="13" y="31"/>
                  </a:cxn>
                  <a:cxn ang="0">
                    <a:pos x="10" y="37"/>
                  </a:cxn>
                  <a:cxn ang="0">
                    <a:pos x="10" y="40"/>
                  </a:cxn>
                  <a:cxn ang="0">
                    <a:pos x="16" y="45"/>
                  </a:cxn>
                  <a:cxn ang="0">
                    <a:pos x="23" y="45"/>
                  </a:cxn>
                  <a:cxn ang="0">
                    <a:pos x="29" y="42"/>
                  </a:cxn>
                  <a:cxn ang="0">
                    <a:pos x="33" y="38"/>
                  </a:cxn>
                  <a:cxn ang="0">
                    <a:pos x="33" y="24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4" y="1"/>
                  </a:cxn>
                  <a:cxn ang="0">
                    <a:pos x="37" y="3"/>
                  </a:cxn>
                  <a:cxn ang="0">
                    <a:pos x="40" y="5"/>
                  </a:cxn>
                  <a:cxn ang="0">
                    <a:pos x="43" y="10"/>
                  </a:cxn>
                  <a:cxn ang="0">
                    <a:pos x="43" y="40"/>
                  </a:cxn>
                  <a:cxn ang="0">
                    <a:pos x="44" y="42"/>
                  </a:cxn>
                  <a:cxn ang="0">
                    <a:pos x="44" y="44"/>
                  </a:cxn>
                  <a:cxn ang="0">
                    <a:pos x="46" y="45"/>
                  </a:cxn>
                  <a:cxn ang="0">
                    <a:pos x="51" y="45"/>
                  </a:cxn>
                  <a:cxn ang="0">
                    <a:pos x="53" y="44"/>
                  </a:cxn>
                  <a:cxn ang="0">
                    <a:pos x="56" y="47"/>
                  </a:cxn>
                  <a:cxn ang="0">
                    <a:pos x="53" y="48"/>
                  </a:cxn>
                  <a:cxn ang="0">
                    <a:pos x="44" y="51"/>
                  </a:cxn>
                  <a:cxn ang="0">
                    <a:pos x="41" y="50"/>
                  </a:cxn>
                  <a:cxn ang="0">
                    <a:pos x="37" y="48"/>
                  </a:cxn>
                  <a:cxn ang="0">
                    <a:pos x="34" y="45"/>
                  </a:cxn>
                  <a:cxn ang="0">
                    <a:pos x="33" y="42"/>
                  </a:cxn>
                  <a:cxn ang="0">
                    <a:pos x="27" y="47"/>
                  </a:cxn>
                  <a:cxn ang="0">
                    <a:pos x="22" y="50"/>
                  </a:cxn>
                  <a:cxn ang="0">
                    <a:pos x="14" y="51"/>
                  </a:cxn>
                  <a:cxn ang="0">
                    <a:pos x="6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2" y="31"/>
                  </a:cxn>
                  <a:cxn ang="0">
                    <a:pos x="10" y="25"/>
                  </a:cxn>
                  <a:cxn ang="0">
                    <a:pos x="16" y="24"/>
                  </a:cxn>
                  <a:cxn ang="0">
                    <a:pos x="20" y="22"/>
                  </a:cxn>
                  <a:cxn ang="0">
                    <a:pos x="26" y="22"/>
                  </a:cxn>
                  <a:cxn ang="0">
                    <a:pos x="33" y="21"/>
                  </a:cxn>
                  <a:cxn ang="0">
                    <a:pos x="33" y="8"/>
                  </a:cxn>
                  <a:cxn ang="0">
                    <a:pos x="30" y="5"/>
                  </a:cxn>
                  <a:cxn ang="0">
                    <a:pos x="27" y="4"/>
                  </a:cxn>
                  <a:cxn ang="0">
                    <a:pos x="19" y="4"/>
                  </a:cxn>
                  <a:cxn ang="0">
                    <a:pos x="16" y="5"/>
                  </a:cxn>
                  <a:cxn ang="0">
                    <a:pos x="13" y="5"/>
                  </a:cxn>
                  <a:cxn ang="0">
                    <a:pos x="12" y="7"/>
                  </a:cxn>
                  <a:cxn ang="0">
                    <a:pos x="12" y="14"/>
                  </a:cxn>
                  <a:cxn ang="0">
                    <a:pos x="9" y="17"/>
                  </a:cxn>
                  <a:cxn ang="0">
                    <a:pos x="5" y="17"/>
                  </a:cxn>
                  <a:cxn ang="0">
                    <a:pos x="3" y="15"/>
                  </a:cxn>
                  <a:cxn ang="0">
                    <a:pos x="2" y="13"/>
                  </a:cxn>
                  <a:cxn ang="0">
                    <a:pos x="3" y="8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24" y="0"/>
                  </a:cxn>
                </a:cxnLst>
                <a:rect l="0" t="0" r="r" b="b"/>
                <a:pathLst>
                  <a:path w="56" h="51">
                    <a:moveTo>
                      <a:pt x="33" y="24"/>
                    </a:moveTo>
                    <a:lnTo>
                      <a:pt x="20" y="27"/>
                    </a:lnTo>
                    <a:lnTo>
                      <a:pt x="13" y="31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16" y="45"/>
                    </a:lnTo>
                    <a:lnTo>
                      <a:pt x="23" y="45"/>
                    </a:lnTo>
                    <a:lnTo>
                      <a:pt x="29" y="42"/>
                    </a:lnTo>
                    <a:lnTo>
                      <a:pt x="33" y="38"/>
                    </a:lnTo>
                    <a:lnTo>
                      <a:pt x="33" y="24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40" y="5"/>
                    </a:lnTo>
                    <a:lnTo>
                      <a:pt x="43" y="10"/>
                    </a:lnTo>
                    <a:lnTo>
                      <a:pt x="43" y="40"/>
                    </a:lnTo>
                    <a:lnTo>
                      <a:pt x="44" y="42"/>
                    </a:lnTo>
                    <a:lnTo>
                      <a:pt x="44" y="44"/>
                    </a:lnTo>
                    <a:lnTo>
                      <a:pt x="46" y="45"/>
                    </a:lnTo>
                    <a:lnTo>
                      <a:pt x="51" y="45"/>
                    </a:lnTo>
                    <a:lnTo>
                      <a:pt x="53" y="44"/>
                    </a:lnTo>
                    <a:lnTo>
                      <a:pt x="56" y="47"/>
                    </a:lnTo>
                    <a:lnTo>
                      <a:pt x="53" y="48"/>
                    </a:lnTo>
                    <a:lnTo>
                      <a:pt x="44" y="51"/>
                    </a:lnTo>
                    <a:lnTo>
                      <a:pt x="41" y="50"/>
                    </a:lnTo>
                    <a:lnTo>
                      <a:pt x="37" y="48"/>
                    </a:lnTo>
                    <a:lnTo>
                      <a:pt x="34" y="45"/>
                    </a:lnTo>
                    <a:lnTo>
                      <a:pt x="33" y="42"/>
                    </a:lnTo>
                    <a:lnTo>
                      <a:pt x="27" y="47"/>
                    </a:lnTo>
                    <a:lnTo>
                      <a:pt x="22" y="50"/>
                    </a:lnTo>
                    <a:lnTo>
                      <a:pt x="14" y="51"/>
                    </a:lnTo>
                    <a:lnTo>
                      <a:pt x="6" y="48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6" y="22"/>
                    </a:lnTo>
                    <a:lnTo>
                      <a:pt x="33" y="21"/>
                    </a:lnTo>
                    <a:lnTo>
                      <a:pt x="33" y="8"/>
                    </a:lnTo>
                    <a:lnTo>
                      <a:pt x="30" y="5"/>
                    </a:lnTo>
                    <a:lnTo>
                      <a:pt x="27" y="4"/>
                    </a:lnTo>
                    <a:lnTo>
                      <a:pt x="19" y="4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2" y="7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5" y="17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27" name="Freeform 1463"/>
              <p:cNvSpPr>
                <a:spLocks/>
              </p:cNvSpPr>
              <p:nvPr/>
            </p:nvSpPr>
            <p:spPr bwMode="auto">
              <a:xfrm>
                <a:off x="1231" y="1930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8"/>
                  </a:cxn>
                  <a:cxn ang="0">
                    <a:pos x="31" y="18"/>
                  </a:cxn>
                  <a:cxn ang="0">
                    <a:pos x="31" y="21"/>
                  </a:cxn>
                  <a:cxn ang="0">
                    <a:pos x="17" y="21"/>
                  </a:cxn>
                  <a:cxn ang="0">
                    <a:pos x="17" y="49"/>
                  </a:cxn>
                  <a:cxn ang="0">
                    <a:pos x="18" y="57"/>
                  </a:cxn>
                  <a:cxn ang="0">
                    <a:pos x="21" y="62"/>
                  </a:cxn>
                  <a:cxn ang="0">
                    <a:pos x="26" y="64"/>
                  </a:cxn>
                  <a:cxn ang="0">
                    <a:pos x="31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28" y="67"/>
                  </a:cxn>
                  <a:cxn ang="0">
                    <a:pos x="23" y="68"/>
                  </a:cxn>
                  <a:cxn ang="0">
                    <a:pos x="17" y="67"/>
                  </a:cxn>
                  <a:cxn ang="0">
                    <a:pos x="13" y="65"/>
                  </a:cxn>
                  <a:cxn ang="0">
                    <a:pos x="10" y="62"/>
                  </a:cxn>
                  <a:cxn ang="0">
                    <a:pos x="9" y="59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4" y="17"/>
                  </a:cxn>
                  <a:cxn ang="0">
                    <a:pos x="9" y="14"/>
                  </a:cxn>
                  <a:cxn ang="0">
                    <a:pos x="11" y="11"/>
                  </a:cxn>
                  <a:cxn ang="0">
                    <a:pos x="14" y="5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7" y="0"/>
                    </a:lnTo>
                    <a:lnTo>
                      <a:pt x="17" y="18"/>
                    </a:lnTo>
                    <a:lnTo>
                      <a:pt x="31" y="18"/>
                    </a:lnTo>
                    <a:lnTo>
                      <a:pt x="31" y="21"/>
                    </a:lnTo>
                    <a:lnTo>
                      <a:pt x="17" y="21"/>
                    </a:lnTo>
                    <a:lnTo>
                      <a:pt x="17" y="49"/>
                    </a:lnTo>
                    <a:lnTo>
                      <a:pt x="18" y="57"/>
                    </a:lnTo>
                    <a:lnTo>
                      <a:pt x="21" y="62"/>
                    </a:lnTo>
                    <a:lnTo>
                      <a:pt x="26" y="64"/>
                    </a:lnTo>
                    <a:lnTo>
                      <a:pt x="31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28" y="67"/>
                    </a:lnTo>
                    <a:lnTo>
                      <a:pt x="23" y="68"/>
                    </a:lnTo>
                    <a:lnTo>
                      <a:pt x="17" y="67"/>
                    </a:lnTo>
                    <a:lnTo>
                      <a:pt x="13" y="65"/>
                    </a:lnTo>
                    <a:lnTo>
                      <a:pt x="10" y="62"/>
                    </a:lnTo>
                    <a:lnTo>
                      <a:pt x="9" y="59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7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28" name="Freeform 1464"/>
              <p:cNvSpPr>
                <a:spLocks noEditPoints="1"/>
              </p:cNvSpPr>
              <p:nvPr/>
            </p:nvSpPr>
            <p:spPr bwMode="auto">
              <a:xfrm>
                <a:off x="1269" y="1931"/>
                <a:ext cx="27" cy="66"/>
              </a:xfrm>
              <a:custGeom>
                <a:avLst/>
                <a:gdLst/>
                <a:ahLst/>
                <a:cxnLst>
                  <a:cxn ang="0">
                    <a:pos x="15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2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2" y="63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5" y="17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9" y="9"/>
                  </a:cxn>
                  <a:cxn ang="0">
                    <a:pos x="16" y="11"/>
                  </a:cxn>
                  <a:cxn ang="0">
                    <a:pos x="10" y="11"/>
                  </a:cxn>
                  <a:cxn ang="0">
                    <a:pos x="7" y="6"/>
                  </a:cxn>
                  <a:cxn ang="0">
                    <a:pos x="10" y="0"/>
                  </a:cxn>
                </a:cxnLst>
                <a:rect l="0" t="0" r="r" b="b"/>
                <a:pathLst>
                  <a:path w="27" h="66">
                    <a:moveTo>
                      <a:pt x="15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2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5" y="17"/>
                    </a:lnTo>
                    <a:close/>
                    <a:moveTo>
                      <a:pt x="10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9" y="9"/>
                    </a:lnTo>
                    <a:lnTo>
                      <a:pt x="16" y="11"/>
                    </a:lnTo>
                    <a:lnTo>
                      <a:pt x="10" y="11"/>
                    </a:lnTo>
                    <a:lnTo>
                      <a:pt x="7" y="6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29" name="Freeform 1465"/>
              <p:cNvSpPr>
                <a:spLocks noEditPoints="1"/>
              </p:cNvSpPr>
              <p:nvPr/>
            </p:nvSpPr>
            <p:spPr bwMode="auto">
              <a:xfrm>
                <a:off x="1301" y="1947"/>
                <a:ext cx="49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20"/>
                  </a:cxn>
                  <a:cxn ang="0">
                    <a:pos x="11" y="31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29" y="45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39" y="31"/>
                  </a:cxn>
                  <a:cxn ang="0">
                    <a:pos x="39" y="21"/>
                  </a:cxn>
                  <a:cxn ang="0">
                    <a:pos x="35" y="8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25" y="0"/>
                  </a:cxn>
                  <a:cxn ang="0">
                    <a:pos x="31" y="0"/>
                  </a:cxn>
                  <a:cxn ang="0">
                    <a:pos x="35" y="1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6" y="13"/>
                  </a:cxn>
                  <a:cxn ang="0">
                    <a:pos x="48" y="18"/>
                  </a:cxn>
                  <a:cxn ang="0">
                    <a:pos x="49" y="25"/>
                  </a:cxn>
                  <a:cxn ang="0">
                    <a:pos x="46" y="38"/>
                  </a:cxn>
                  <a:cxn ang="0">
                    <a:pos x="38" y="48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2" y="38"/>
                  </a:cxn>
                  <a:cxn ang="0">
                    <a:pos x="0" y="25"/>
                  </a:cxn>
                  <a:cxn ang="0">
                    <a:pos x="2" y="13"/>
                  </a:cxn>
                  <a:cxn ang="0">
                    <a:pos x="11" y="3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19" y="4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20"/>
                    </a:lnTo>
                    <a:lnTo>
                      <a:pt x="11" y="31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29" y="45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39" y="31"/>
                    </a:lnTo>
                    <a:lnTo>
                      <a:pt x="39" y="21"/>
                    </a:lnTo>
                    <a:lnTo>
                      <a:pt x="35" y="8"/>
                    </a:lnTo>
                    <a:lnTo>
                      <a:pt x="32" y="7"/>
                    </a:lnTo>
                    <a:lnTo>
                      <a:pt x="28" y="4"/>
                    </a:lnTo>
                    <a:lnTo>
                      <a:pt x="19" y="4"/>
                    </a:lnTo>
                    <a:close/>
                    <a:moveTo>
                      <a:pt x="25" y="0"/>
                    </a:moveTo>
                    <a:lnTo>
                      <a:pt x="31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6" y="13"/>
                    </a:lnTo>
                    <a:lnTo>
                      <a:pt x="48" y="18"/>
                    </a:lnTo>
                    <a:lnTo>
                      <a:pt x="49" y="25"/>
                    </a:lnTo>
                    <a:lnTo>
                      <a:pt x="46" y="38"/>
                    </a:lnTo>
                    <a:lnTo>
                      <a:pt x="38" y="48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2" y="38"/>
                    </a:lnTo>
                    <a:lnTo>
                      <a:pt x="0" y="25"/>
                    </a:lnTo>
                    <a:lnTo>
                      <a:pt x="2" y="13"/>
                    </a:lnTo>
                    <a:lnTo>
                      <a:pt x="11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30" name="Freeform 1466"/>
              <p:cNvSpPr>
                <a:spLocks/>
              </p:cNvSpPr>
              <p:nvPr/>
            </p:nvSpPr>
            <p:spPr bwMode="auto">
              <a:xfrm>
                <a:off x="1354" y="1947"/>
                <a:ext cx="64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6" y="0"/>
                  </a:cxn>
                  <a:cxn ang="0">
                    <a:pos x="49" y="1"/>
                  </a:cxn>
                  <a:cxn ang="0">
                    <a:pos x="53" y="4"/>
                  </a:cxn>
                  <a:cxn ang="0">
                    <a:pos x="56" y="13"/>
                  </a:cxn>
                  <a:cxn ang="0">
                    <a:pos x="56" y="41"/>
                  </a:cxn>
                  <a:cxn ang="0">
                    <a:pos x="57" y="44"/>
                  </a:cxn>
                  <a:cxn ang="0">
                    <a:pos x="59" y="45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50"/>
                  </a:cxn>
                  <a:cxn ang="0">
                    <a:pos x="37" y="50"/>
                  </a:cxn>
                  <a:cxn ang="0">
                    <a:pos x="37" y="47"/>
                  </a:cxn>
                  <a:cxn ang="0">
                    <a:pos x="40" y="47"/>
                  </a:cxn>
                  <a:cxn ang="0">
                    <a:pos x="42" y="45"/>
                  </a:cxn>
                  <a:cxn ang="0">
                    <a:pos x="44" y="44"/>
                  </a:cxn>
                  <a:cxn ang="0">
                    <a:pos x="46" y="41"/>
                  </a:cxn>
                  <a:cxn ang="0">
                    <a:pos x="46" y="10"/>
                  </a:cxn>
                  <a:cxn ang="0">
                    <a:pos x="42" y="5"/>
                  </a:cxn>
                  <a:cxn ang="0">
                    <a:pos x="37" y="4"/>
                  </a:cxn>
                  <a:cxn ang="0">
                    <a:pos x="32" y="5"/>
                  </a:cxn>
                  <a:cxn ang="0">
                    <a:pos x="26" y="8"/>
                  </a:cxn>
                  <a:cxn ang="0">
                    <a:pos x="19" y="13"/>
                  </a:cxn>
                  <a:cxn ang="0">
                    <a:pos x="19" y="38"/>
                  </a:cxn>
                  <a:cxn ang="0">
                    <a:pos x="20" y="41"/>
                  </a:cxn>
                  <a:cxn ang="0">
                    <a:pos x="20" y="44"/>
                  </a:cxn>
                  <a:cxn ang="0">
                    <a:pos x="26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9" y="44"/>
                  </a:cxn>
                  <a:cxn ang="0">
                    <a:pos x="9" y="41"/>
                  </a:cxn>
                  <a:cxn ang="0">
                    <a:pos x="10" y="38"/>
                  </a:cxn>
                  <a:cxn ang="0">
                    <a:pos x="10" y="14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19" y="8"/>
                  </a:cxn>
                  <a:cxn ang="0">
                    <a:pos x="26" y="4"/>
                  </a:cxn>
                  <a:cxn ang="0">
                    <a:pos x="33" y="1"/>
                  </a:cxn>
                  <a:cxn ang="0">
                    <a:pos x="40" y="0"/>
                  </a:cxn>
                </a:cxnLst>
                <a:rect l="0" t="0" r="r" b="b"/>
                <a:pathLst>
                  <a:path w="64" h="50">
                    <a:moveTo>
                      <a:pt x="40" y="0"/>
                    </a:moveTo>
                    <a:lnTo>
                      <a:pt x="46" y="0"/>
                    </a:lnTo>
                    <a:lnTo>
                      <a:pt x="49" y="1"/>
                    </a:lnTo>
                    <a:lnTo>
                      <a:pt x="53" y="4"/>
                    </a:lnTo>
                    <a:lnTo>
                      <a:pt x="56" y="13"/>
                    </a:lnTo>
                    <a:lnTo>
                      <a:pt x="56" y="41"/>
                    </a:lnTo>
                    <a:lnTo>
                      <a:pt x="57" y="44"/>
                    </a:lnTo>
                    <a:lnTo>
                      <a:pt x="59" y="45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0"/>
                    </a:lnTo>
                    <a:lnTo>
                      <a:pt x="37" y="50"/>
                    </a:lnTo>
                    <a:lnTo>
                      <a:pt x="37" y="47"/>
                    </a:lnTo>
                    <a:lnTo>
                      <a:pt x="40" y="47"/>
                    </a:lnTo>
                    <a:lnTo>
                      <a:pt x="42" y="45"/>
                    </a:lnTo>
                    <a:lnTo>
                      <a:pt x="44" y="44"/>
                    </a:lnTo>
                    <a:lnTo>
                      <a:pt x="46" y="41"/>
                    </a:lnTo>
                    <a:lnTo>
                      <a:pt x="46" y="10"/>
                    </a:lnTo>
                    <a:lnTo>
                      <a:pt x="42" y="5"/>
                    </a:lnTo>
                    <a:lnTo>
                      <a:pt x="37" y="4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19" y="13"/>
                    </a:lnTo>
                    <a:lnTo>
                      <a:pt x="19" y="38"/>
                    </a:lnTo>
                    <a:lnTo>
                      <a:pt x="20" y="41"/>
                    </a:lnTo>
                    <a:lnTo>
                      <a:pt x="20" y="44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9" y="44"/>
                    </a:lnTo>
                    <a:lnTo>
                      <a:pt x="9" y="41"/>
                    </a:lnTo>
                    <a:lnTo>
                      <a:pt x="10" y="38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19" y="8"/>
                    </a:lnTo>
                    <a:lnTo>
                      <a:pt x="26" y="4"/>
                    </a:lnTo>
                    <a:lnTo>
                      <a:pt x="33" y="1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31" name="Freeform 1467"/>
              <p:cNvSpPr>
                <a:spLocks/>
              </p:cNvSpPr>
              <p:nvPr/>
            </p:nvSpPr>
            <p:spPr bwMode="auto">
              <a:xfrm>
                <a:off x="1425" y="1924"/>
                <a:ext cx="47" cy="87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7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9" y="0"/>
                  </a:cxn>
                </a:cxnLst>
                <a:rect l="0" t="0" r="r" b="b"/>
                <a:pathLst>
                  <a:path w="47" h="87">
                    <a:moveTo>
                      <a:pt x="39" y="0"/>
                    </a:moveTo>
                    <a:lnTo>
                      <a:pt x="47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32" name="Freeform 1468"/>
              <p:cNvSpPr>
                <a:spLocks/>
              </p:cNvSpPr>
              <p:nvPr/>
            </p:nvSpPr>
            <p:spPr bwMode="auto">
              <a:xfrm>
                <a:off x="1478" y="1948"/>
                <a:ext cx="60" cy="4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7" y="0"/>
                  </a:cxn>
                  <a:cxn ang="0">
                    <a:pos x="27" y="3"/>
                  </a:cxn>
                  <a:cxn ang="0">
                    <a:pos x="23" y="3"/>
                  </a:cxn>
                  <a:cxn ang="0">
                    <a:pos x="21" y="4"/>
                  </a:cxn>
                  <a:cxn ang="0">
                    <a:pos x="23" y="6"/>
                  </a:cxn>
                  <a:cxn ang="0">
                    <a:pos x="23" y="7"/>
                  </a:cxn>
                  <a:cxn ang="0">
                    <a:pos x="31" y="17"/>
                  </a:cxn>
                  <a:cxn ang="0">
                    <a:pos x="40" y="7"/>
                  </a:cxn>
                  <a:cxn ang="0">
                    <a:pos x="41" y="7"/>
                  </a:cxn>
                  <a:cxn ang="0">
                    <a:pos x="41" y="6"/>
                  </a:cxn>
                  <a:cxn ang="0">
                    <a:pos x="40" y="4"/>
                  </a:cxn>
                  <a:cxn ang="0">
                    <a:pos x="40" y="3"/>
                  </a:cxn>
                  <a:cxn ang="0">
                    <a:pos x="35" y="3"/>
                  </a:cxn>
                  <a:cxn ang="0">
                    <a:pos x="35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51" y="4"/>
                  </a:cxn>
                  <a:cxn ang="0">
                    <a:pos x="47" y="7"/>
                  </a:cxn>
                  <a:cxn ang="0">
                    <a:pos x="34" y="20"/>
                  </a:cxn>
                  <a:cxn ang="0">
                    <a:pos x="47" y="39"/>
                  </a:cxn>
                  <a:cxn ang="0">
                    <a:pos x="55" y="44"/>
                  </a:cxn>
                  <a:cxn ang="0">
                    <a:pos x="60" y="46"/>
                  </a:cxn>
                  <a:cxn ang="0">
                    <a:pos x="60" y="49"/>
                  </a:cxn>
                  <a:cxn ang="0">
                    <a:pos x="31" y="49"/>
                  </a:cxn>
                  <a:cxn ang="0">
                    <a:pos x="31" y="46"/>
                  </a:cxn>
                  <a:cxn ang="0">
                    <a:pos x="34" y="44"/>
                  </a:cxn>
                  <a:cxn ang="0">
                    <a:pos x="37" y="44"/>
                  </a:cxn>
                  <a:cxn ang="0">
                    <a:pos x="37" y="41"/>
                  </a:cxn>
                  <a:cxn ang="0">
                    <a:pos x="35" y="40"/>
                  </a:cxn>
                  <a:cxn ang="0">
                    <a:pos x="27" y="27"/>
                  </a:cxn>
                  <a:cxn ang="0">
                    <a:pos x="17" y="39"/>
                  </a:cxn>
                  <a:cxn ang="0">
                    <a:pos x="16" y="40"/>
                  </a:cxn>
                  <a:cxn ang="0">
                    <a:pos x="16" y="43"/>
                  </a:cxn>
                  <a:cxn ang="0">
                    <a:pos x="21" y="46"/>
                  </a:cxn>
                  <a:cxn ang="0">
                    <a:pos x="21" y="49"/>
                  </a:cxn>
                  <a:cxn ang="0">
                    <a:pos x="0" y="49"/>
                  </a:cxn>
                  <a:cxn ang="0">
                    <a:pos x="0" y="46"/>
                  </a:cxn>
                  <a:cxn ang="0">
                    <a:pos x="3" y="44"/>
                  </a:cxn>
                  <a:cxn ang="0">
                    <a:pos x="11" y="39"/>
                  </a:cxn>
                  <a:cxn ang="0">
                    <a:pos x="24" y="23"/>
                  </a:cxn>
                  <a:cxn ang="0">
                    <a:pos x="13" y="9"/>
                  </a:cxn>
                  <a:cxn ang="0">
                    <a:pos x="10" y="6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60" h="49">
                    <a:moveTo>
                      <a:pt x="1" y="0"/>
                    </a:moveTo>
                    <a:lnTo>
                      <a:pt x="27" y="0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21" y="4"/>
                    </a:lnTo>
                    <a:lnTo>
                      <a:pt x="23" y="6"/>
                    </a:lnTo>
                    <a:lnTo>
                      <a:pt x="23" y="7"/>
                    </a:lnTo>
                    <a:lnTo>
                      <a:pt x="31" y="17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0" y="4"/>
                    </a:lnTo>
                    <a:lnTo>
                      <a:pt x="40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57" y="0"/>
                    </a:lnTo>
                    <a:lnTo>
                      <a:pt x="57" y="3"/>
                    </a:lnTo>
                    <a:lnTo>
                      <a:pt x="51" y="4"/>
                    </a:lnTo>
                    <a:lnTo>
                      <a:pt x="47" y="7"/>
                    </a:lnTo>
                    <a:lnTo>
                      <a:pt x="34" y="20"/>
                    </a:lnTo>
                    <a:lnTo>
                      <a:pt x="47" y="39"/>
                    </a:lnTo>
                    <a:lnTo>
                      <a:pt x="55" y="44"/>
                    </a:lnTo>
                    <a:lnTo>
                      <a:pt x="60" y="46"/>
                    </a:lnTo>
                    <a:lnTo>
                      <a:pt x="60" y="49"/>
                    </a:lnTo>
                    <a:lnTo>
                      <a:pt x="31" y="49"/>
                    </a:lnTo>
                    <a:lnTo>
                      <a:pt x="31" y="46"/>
                    </a:lnTo>
                    <a:lnTo>
                      <a:pt x="34" y="44"/>
                    </a:lnTo>
                    <a:lnTo>
                      <a:pt x="37" y="44"/>
                    </a:lnTo>
                    <a:lnTo>
                      <a:pt x="37" y="41"/>
                    </a:lnTo>
                    <a:lnTo>
                      <a:pt x="35" y="40"/>
                    </a:lnTo>
                    <a:lnTo>
                      <a:pt x="27" y="27"/>
                    </a:lnTo>
                    <a:lnTo>
                      <a:pt x="17" y="39"/>
                    </a:lnTo>
                    <a:lnTo>
                      <a:pt x="16" y="40"/>
                    </a:lnTo>
                    <a:lnTo>
                      <a:pt x="16" y="43"/>
                    </a:lnTo>
                    <a:lnTo>
                      <a:pt x="21" y="46"/>
                    </a:lnTo>
                    <a:lnTo>
                      <a:pt x="21" y="49"/>
                    </a:lnTo>
                    <a:lnTo>
                      <a:pt x="0" y="49"/>
                    </a:lnTo>
                    <a:lnTo>
                      <a:pt x="0" y="46"/>
                    </a:lnTo>
                    <a:lnTo>
                      <a:pt x="3" y="44"/>
                    </a:lnTo>
                    <a:lnTo>
                      <a:pt x="11" y="39"/>
                    </a:lnTo>
                    <a:lnTo>
                      <a:pt x="24" y="23"/>
                    </a:lnTo>
                    <a:lnTo>
                      <a:pt x="13" y="9"/>
                    </a:lnTo>
                    <a:lnTo>
                      <a:pt x="10" y="6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33" name="Freeform 1469"/>
              <p:cNvSpPr>
                <a:spLocks/>
              </p:cNvSpPr>
              <p:nvPr/>
            </p:nvSpPr>
            <p:spPr bwMode="auto">
              <a:xfrm>
                <a:off x="1539" y="1968"/>
                <a:ext cx="3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1" y="0"/>
                  </a:cxn>
                  <a:cxn ang="0">
                    <a:pos x="28" y="6"/>
                  </a:cxn>
                  <a:cxn ang="0">
                    <a:pos x="0" y="6"/>
                  </a:cxn>
                  <a:cxn ang="0">
                    <a:pos x="3" y="0"/>
                  </a:cxn>
                </a:cxnLst>
                <a:rect l="0" t="0" r="r" b="b"/>
                <a:pathLst>
                  <a:path w="31" h="6">
                    <a:moveTo>
                      <a:pt x="3" y="0"/>
                    </a:moveTo>
                    <a:lnTo>
                      <a:pt x="31" y="0"/>
                    </a:lnTo>
                    <a:lnTo>
                      <a:pt x="28" y="6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34" name="Freeform 1470"/>
              <p:cNvSpPr>
                <a:spLocks noEditPoints="1"/>
              </p:cNvSpPr>
              <p:nvPr/>
            </p:nvSpPr>
            <p:spPr bwMode="auto">
              <a:xfrm>
                <a:off x="1576" y="1940"/>
                <a:ext cx="54" cy="81"/>
              </a:xfrm>
              <a:custGeom>
                <a:avLst/>
                <a:gdLst/>
                <a:ahLst/>
                <a:cxnLst>
                  <a:cxn ang="0">
                    <a:pos x="11" y="61"/>
                  </a:cxn>
                  <a:cxn ang="0">
                    <a:pos x="7" y="65"/>
                  </a:cxn>
                  <a:cxn ang="0">
                    <a:pos x="10" y="74"/>
                  </a:cxn>
                  <a:cxn ang="0">
                    <a:pos x="35" y="76"/>
                  </a:cxn>
                  <a:cxn ang="0">
                    <a:pos x="42" y="74"/>
                  </a:cxn>
                  <a:cxn ang="0">
                    <a:pos x="45" y="65"/>
                  </a:cxn>
                  <a:cxn ang="0">
                    <a:pos x="35" y="61"/>
                  </a:cxn>
                  <a:cxn ang="0">
                    <a:pos x="27" y="10"/>
                  </a:cxn>
                  <a:cxn ang="0">
                    <a:pos x="20" y="12"/>
                  </a:cxn>
                  <a:cxn ang="0">
                    <a:pos x="15" y="20"/>
                  </a:cxn>
                  <a:cxn ang="0">
                    <a:pos x="17" y="34"/>
                  </a:cxn>
                  <a:cxn ang="0">
                    <a:pos x="23" y="38"/>
                  </a:cxn>
                  <a:cxn ang="0">
                    <a:pos x="32" y="37"/>
                  </a:cxn>
                  <a:cxn ang="0">
                    <a:pos x="37" y="29"/>
                  </a:cxn>
                  <a:cxn ang="0">
                    <a:pos x="35" y="15"/>
                  </a:cxn>
                  <a:cxn ang="0">
                    <a:pos x="31" y="11"/>
                  </a:cxn>
                  <a:cxn ang="0">
                    <a:pos x="48" y="0"/>
                  </a:cxn>
                  <a:cxn ang="0">
                    <a:pos x="52" y="1"/>
                  </a:cxn>
                  <a:cxn ang="0">
                    <a:pos x="52" y="7"/>
                  </a:cxn>
                  <a:cxn ang="0">
                    <a:pos x="48" y="8"/>
                  </a:cxn>
                  <a:cxn ang="0">
                    <a:pos x="45" y="7"/>
                  </a:cxn>
                  <a:cxn ang="0">
                    <a:pos x="38" y="11"/>
                  </a:cxn>
                  <a:cxn ang="0">
                    <a:pos x="45" y="17"/>
                  </a:cxn>
                  <a:cxn ang="0">
                    <a:pos x="47" y="29"/>
                  </a:cxn>
                  <a:cxn ang="0">
                    <a:pos x="37" y="39"/>
                  </a:cxn>
                  <a:cxn ang="0">
                    <a:pos x="17" y="39"/>
                  </a:cxn>
                  <a:cxn ang="0">
                    <a:pos x="13" y="47"/>
                  </a:cxn>
                  <a:cxn ang="0">
                    <a:pos x="38" y="52"/>
                  </a:cxn>
                  <a:cxn ang="0">
                    <a:pos x="48" y="55"/>
                  </a:cxn>
                  <a:cxn ang="0">
                    <a:pos x="52" y="61"/>
                  </a:cxn>
                  <a:cxn ang="0">
                    <a:pos x="51" y="72"/>
                  </a:cxn>
                  <a:cxn ang="0">
                    <a:pos x="44" y="78"/>
                  </a:cxn>
                  <a:cxn ang="0">
                    <a:pos x="21" y="81"/>
                  </a:cxn>
                  <a:cxn ang="0">
                    <a:pos x="11" y="78"/>
                  </a:cxn>
                  <a:cxn ang="0">
                    <a:pos x="3" y="74"/>
                  </a:cxn>
                  <a:cxn ang="0">
                    <a:pos x="3" y="62"/>
                  </a:cxn>
                  <a:cxn ang="0">
                    <a:pos x="11" y="58"/>
                  </a:cxn>
                  <a:cxn ang="0">
                    <a:pos x="4" y="52"/>
                  </a:cxn>
                  <a:cxn ang="0">
                    <a:pos x="10" y="41"/>
                  </a:cxn>
                  <a:cxn ang="0">
                    <a:pos x="10" y="35"/>
                  </a:cxn>
                  <a:cxn ang="0">
                    <a:pos x="6" y="25"/>
                  </a:cxn>
                  <a:cxn ang="0">
                    <a:pos x="8" y="15"/>
                  </a:cxn>
                  <a:cxn ang="0">
                    <a:pos x="17" y="10"/>
                  </a:cxn>
                  <a:cxn ang="0">
                    <a:pos x="30" y="7"/>
                  </a:cxn>
                  <a:cxn ang="0">
                    <a:pos x="40" y="4"/>
                  </a:cxn>
                  <a:cxn ang="0">
                    <a:pos x="48" y="0"/>
                  </a:cxn>
                </a:cxnLst>
                <a:rect l="0" t="0" r="r" b="b"/>
                <a:pathLst>
                  <a:path w="54" h="81">
                    <a:moveTo>
                      <a:pt x="15" y="58"/>
                    </a:moveTo>
                    <a:lnTo>
                      <a:pt x="11" y="61"/>
                    </a:lnTo>
                    <a:lnTo>
                      <a:pt x="8" y="62"/>
                    </a:lnTo>
                    <a:lnTo>
                      <a:pt x="7" y="65"/>
                    </a:lnTo>
                    <a:lnTo>
                      <a:pt x="7" y="71"/>
                    </a:lnTo>
                    <a:lnTo>
                      <a:pt x="10" y="74"/>
                    </a:lnTo>
                    <a:lnTo>
                      <a:pt x="18" y="76"/>
                    </a:lnTo>
                    <a:lnTo>
                      <a:pt x="35" y="76"/>
                    </a:lnTo>
                    <a:lnTo>
                      <a:pt x="40" y="75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5" y="65"/>
                    </a:lnTo>
                    <a:lnTo>
                      <a:pt x="44" y="64"/>
                    </a:lnTo>
                    <a:lnTo>
                      <a:pt x="35" y="61"/>
                    </a:lnTo>
                    <a:lnTo>
                      <a:pt x="15" y="58"/>
                    </a:lnTo>
                    <a:close/>
                    <a:moveTo>
                      <a:pt x="27" y="10"/>
                    </a:moveTo>
                    <a:lnTo>
                      <a:pt x="23" y="11"/>
                    </a:lnTo>
                    <a:lnTo>
                      <a:pt x="20" y="12"/>
                    </a:lnTo>
                    <a:lnTo>
                      <a:pt x="17" y="15"/>
                    </a:lnTo>
                    <a:lnTo>
                      <a:pt x="15" y="20"/>
                    </a:lnTo>
                    <a:lnTo>
                      <a:pt x="15" y="29"/>
                    </a:lnTo>
                    <a:lnTo>
                      <a:pt x="17" y="34"/>
                    </a:lnTo>
                    <a:lnTo>
                      <a:pt x="20" y="37"/>
                    </a:lnTo>
                    <a:lnTo>
                      <a:pt x="23" y="38"/>
                    </a:lnTo>
                    <a:lnTo>
                      <a:pt x="30" y="38"/>
                    </a:lnTo>
                    <a:lnTo>
                      <a:pt x="32" y="37"/>
                    </a:lnTo>
                    <a:lnTo>
                      <a:pt x="35" y="34"/>
                    </a:lnTo>
                    <a:lnTo>
                      <a:pt x="37" y="29"/>
                    </a:lnTo>
                    <a:lnTo>
                      <a:pt x="37" y="20"/>
                    </a:lnTo>
                    <a:lnTo>
                      <a:pt x="35" y="15"/>
                    </a:lnTo>
                    <a:lnTo>
                      <a:pt x="34" y="12"/>
                    </a:lnTo>
                    <a:lnTo>
                      <a:pt x="31" y="11"/>
                    </a:lnTo>
                    <a:lnTo>
                      <a:pt x="27" y="10"/>
                    </a:lnTo>
                    <a:close/>
                    <a:moveTo>
                      <a:pt x="48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54" y="4"/>
                    </a:lnTo>
                    <a:lnTo>
                      <a:pt x="52" y="7"/>
                    </a:lnTo>
                    <a:lnTo>
                      <a:pt x="51" y="8"/>
                    </a:lnTo>
                    <a:lnTo>
                      <a:pt x="48" y="8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4" y="5"/>
                    </a:lnTo>
                    <a:lnTo>
                      <a:pt x="38" y="11"/>
                    </a:lnTo>
                    <a:lnTo>
                      <a:pt x="42" y="14"/>
                    </a:lnTo>
                    <a:lnTo>
                      <a:pt x="45" y="17"/>
                    </a:lnTo>
                    <a:lnTo>
                      <a:pt x="47" y="21"/>
                    </a:lnTo>
                    <a:lnTo>
                      <a:pt x="47" y="29"/>
                    </a:lnTo>
                    <a:lnTo>
                      <a:pt x="41" y="38"/>
                    </a:lnTo>
                    <a:lnTo>
                      <a:pt x="37" y="39"/>
                    </a:lnTo>
                    <a:lnTo>
                      <a:pt x="25" y="42"/>
                    </a:lnTo>
                    <a:lnTo>
                      <a:pt x="17" y="39"/>
                    </a:lnTo>
                    <a:lnTo>
                      <a:pt x="13" y="44"/>
                    </a:lnTo>
                    <a:lnTo>
                      <a:pt x="13" y="47"/>
                    </a:lnTo>
                    <a:lnTo>
                      <a:pt x="18" y="49"/>
                    </a:lnTo>
                    <a:lnTo>
                      <a:pt x="38" y="52"/>
                    </a:lnTo>
                    <a:lnTo>
                      <a:pt x="42" y="52"/>
                    </a:lnTo>
                    <a:lnTo>
                      <a:pt x="48" y="55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2" y="69"/>
                    </a:lnTo>
                    <a:lnTo>
                      <a:pt x="51" y="72"/>
                    </a:lnTo>
                    <a:lnTo>
                      <a:pt x="48" y="75"/>
                    </a:lnTo>
                    <a:lnTo>
                      <a:pt x="44" y="78"/>
                    </a:lnTo>
                    <a:lnTo>
                      <a:pt x="32" y="81"/>
                    </a:lnTo>
                    <a:lnTo>
                      <a:pt x="21" y="81"/>
                    </a:lnTo>
                    <a:lnTo>
                      <a:pt x="15" y="79"/>
                    </a:lnTo>
                    <a:lnTo>
                      <a:pt x="11" y="78"/>
                    </a:lnTo>
                    <a:lnTo>
                      <a:pt x="6" y="76"/>
                    </a:lnTo>
                    <a:lnTo>
                      <a:pt x="3" y="74"/>
                    </a:lnTo>
                    <a:lnTo>
                      <a:pt x="0" y="68"/>
                    </a:lnTo>
                    <a:lnTo>
                      <a:pt x="3" y="62"/>
                    </a:lnTo>
                    <a:lnTo>
                      <a:pt x="7" y="59"/>
                    </a:lnTo>
                    <a:lnTo>
                      <a:pt x="11" y="58"/>
                    </a:lnTo>
                    <a:lnTo>
                      <a:pt x="7" y="55"/>
                    </a:lnTo>
                    <a:lnTo>
                      <a:pt x="4" y="52"/>
                    </a:lnTo>
                    <a:lnTo>
                      <a:pt x="4" y="47"/>
                    </a:lnTo>
                    <a:lnTo>
                      <a:pt x="10" y="41"/>
                    </a:lnTo>
                    <a:lnTo>
                      <a:pt x="14" y="39"/>
                    </a:lnTo>
                    <a:lnTo>
                      <a:pt x="10" y="35"/>
                    </a:lnTo>
                    <a:lnTo>
                      <a:pt x="7" y="31"/>
                    </a:lnTo>
                    <a:lnTo>
                      <a:pt x="6" y="25"/>
                    </a:lnTo>
                    <a:lnTo>
                      <a:pt x="7" y="20"/>
                    </a:lnTo>
                    <a:lnTo>
                      <a:pt x="8" y="15"/>
                    </a:lnTo>
                    <a:lnTo>
                      <a:pt x="11" y="11"/>
                    </a:lnTo>
                    <a:lnTo>
                      <a:pt x="17" y="10"/>
                    </a:lnTo>
                    <a:lnTo>
                      <a:pt x="21" y="7"/>
                    </a:lnTo>
                    <a:lnTo>
                      <a:pt x="30" y="7"/>
                    </a:lnTo>
                    <a:lnTo>
                      <a:pt x="35" y="8"/>
                    </a:lnTo>
                    <a:lnTo>
                      <a:pt x="40" y="4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35" name="Freeform 1471"/>
              <p:cNvSpPr>
                <a:spLocks/>
              </p:cNvSpPr>
              <p:nvPr/>
            </p:nvSpPr>
            <p:spPr bwMode="auto">
              <a:xfrm>
                <a:off x="1630" y="1948"/>
                <a:ext cx="47" cy="49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4" y="0"/>
                  </a:cxn>
                  <a:cxn ang="0">
                    <a:pos x="45" y="2"/>
                  </a:cxn>
                  <a:cxn ang="0">
                    <a:pos x="11" y="44"/>
                  </a:cxn>
                  <a:cxn ang="0">
                    <a:pos x="17" y="46"/>
                  </a:cxn>
                  <a:cxn ang="0">
                    <a:pos x="27" y="46"/>
                  </a:cxn>
                  <a:cxn ang="0">
                    <a:pos x="31" y="44"/>
                  </a:cxn>
                  <a:cxn ang="0">
                    <a:pos x="34" y="41"/>
                  </a:cxn>
                  <a:cxn ang="0">
                    <a:pos x="39" y="37"/>
                  </a:cxn>
                  <a:cxn ang="0">
                    <a:pos x="44" y="31"/>
                  </a:cxn>
                  <a:cxn ang="0">
                    <a:pos x="47" y="33"/>
                  </a:cxn>
                  <a:cxn ang="0">
                    <a:pos x="41" y="49"/>
                  </a:cxn>
                  <a:cxn ang="0">
                    <a:pos x="1" y="49"/>
                  </a:cxn>
                  <a:cxn ang="0">
                    <a:pos x="0" y="46"/>
                  </a:cxn>
                  <a:cxn ang="0">
                    <a:pos x="32" y="3"/>
                  </a:cxn>
                  <a:cxn ang="0">
                    <a:pos x="20" y="3"/>
                  </a:cxn>
                  <a:cxn ang="0">
                    <a:pos x="11" y="6"/>
                  </a:cxn>
                  <a:cxn ang="0">
                    <a:pos x="7" y="10"/>
                  </a:cxn>
                  <a:cxn ang="0">
                    <a:pos x="4" y="16"/>
                  </a:cxn>
                  <a:cxn ang="0">
                    <a:pos x="1" y="14"/>
                  </a:cxn>
                  <a:cxn ang="0">
                    <a:pos x="7" y="0"/>
                  </a:cxn>
                </a:cxnLst>
                <a:rect l="0" t="0" r="r" b="b"/>
                <a:pathLst>
                  <a:path w="47" h="49">
                    <a:moveTo>
                      <a:pt x="7" y="0"/>
                    </a:moveTo>
                    <a:lnTo>
                      <a:pt x="44" y="0"/>
                    </a:lnTo>
                    <a:lnTo>
                      <a:pt x="45" y="2"/>
                    </a:lnTo>
                    <a:lnTo>
                      <a:pt x="11" y="44"/>
                    </a:lnTo>
                    <a:lnTo>
                      <a:pt x="17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4" y="41"/>
                    </a:lnTo>
                    <a:lnTo>
                      <a:pt x="39" y="37"/>
                    </a:lnTo>
                    <a:lnTo>
                      <a:pt x="44" y="31"/>
                    </a:lnTo>
                    <a:lnTo>
                      <a:pt x="47" y="33"/>
                    </a:lnTo>
                    <a:lnTo>
                      <a:pt x="41" y="49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32" y="3"/>
                    </a:lnTo>
                    <a:lnTo>
                      <a:pt x="20" y="3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6"/>
                    </a:lnTo>
                    <a:lnTo>
                      <a:pt x="1" y="1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36" name="Freeform 1472"/>
              <p:cNvSpPr>
                <a:spLocks noEditPoints="1"/>
              </p:cNvSpPr>
              <p:nvPr/>
            </p:nvSpPr>
            <p:spPr bwMode="auto">
              <a:xfrm>
                <a:off x="1679" y="1931"/>
                <a:ext cx="27" cy="66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2" y="61"/>
                  </a:cxn>
                  <a:cxn ang="0">
                    <a:pos x="25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1"/>
                  </a:cxn>
                  <a:cxn ang="0">
                    <a:pos x="8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8" y="24"/>
                  </a:cxn>
                  <a:cxn ang="0">
                    <a:pos x="6" y="23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8" y="19"/>
                  </a:cxn>
                  <a:cxn ang="0">
                    <a:pos x="16" y="17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1"/>
                  </a:cxn>
                  <a:cxn ang="0">
                    <a:pos x="10" y="11"/>
                  </a:cxn>
                  <a:cxn ang="0">
                    <a:pos x="8" y="6"/>
                  </a:cxn>
                  <a:cxn ang="0">
                    <a:pos x="9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66">
                    <a:moveTo>
                      <a:pt x="16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2" y="61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1"/>
                    </a:lnTo>
                    <a:lnTo>
                      <a:pt x="8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8" y="24"/>
                    </a:lnTo>
                    <a:lnTo>
                      <a:pt x="6" y="23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8" y="19"/>
                    </a:lnTo>
                    <a:lnTo>
                      <a:pt x="16" y="17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8" y="6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37" name="Freeform 1473"/>
              <p:cNvSpPr>
                <a:spLocks noEditPoints="1"/>
              </p:cNvSpPr>
              <p:nvPr/>
            </p:nvSpPr>
            <p:spPr bwMode="auto">
              <a:xfrm>
                <a:off x="1709" y="1947"/>
                <a:ext cx="57" cy="72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27" y="5"/>
                  </a:cxn>
                  <a:cxn ang="0">
                    <a:pos x="23" y="8"/>
                  </a:cxn>
                  <a:cxn ang="0">
                    <a:pos x="19" y="13"/>
                  </a:cxn>
                  <a:cxn ang="0">
                    <a:pos x="19" y="41"/>
                  </a:cxn>
                  <a:cxn ang="0">
                    <a:pos x="23" y="44"/>
                  </a:cxn>
                  <a:cxn ang="0">
                    <a:pos x="27" y="45"/>
                  </a:cxn>
                  <a:cxn ang="0">
                    <a:pos x="37" y="45"/>
                  </a:cxn>
                  <a:cxn ang="0">
                    <a:pos x="43" y="40"/>
                  </a:cxn>
                  <a:cxn ang="0">
                    <a:pos x="46" y="35"/>
                  </a:cxn>
                  <a:cxn ang="0">
                    <a:pos x="47" y="31"/>
                  </a:cxn>
                  <a:cxn ang="0">
                    <a:pos x="47" y="21"/>
                  </a:cxn>
                  <a:cxn ang="0">
                    <a:pos x="46" y="15"/>
                  </a:cxn>
                  <a:cxn ang="0">
                    <a:pos x="44" y="11"/>
                  </a:cxn>
                  <a:cxn ang="0">
                    <a:pos x="41" y="7"/>
                  </a:cxn>
                  <a:cxn ang="0">
                    <a:pos x="33" y="4"/>
                  </a:cxn>
                  <a:cxn ang="0">
                    <a:pos x="36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5"/>
                  </a:cxn>
                  <a:cxn ang="0">
                    <a:pos x="57" y="31"/>
                  </a:cxn>
                  <a:cxn ang="0">
                    <a:pos x="51" y="42"/>
                  </a:cxn>
                  <a:cxn ang="0">
                    <a:pos x="47" y="47"/>
                  </a:cxn>
                  <a:cxn ang="0">
                    <a:pos x="41" y="50"/>
                  </a:cxn>
                  <a:cxn ang="0">
                    <a:pos x="34" y="51"/>
                  </a:cxn>
                  <a:cxn ang="0">
                    <a:pos x="29" y="50"/>
                  </a:cxn>
                  <a:cxn ang="0">
                    <a:pos x="24" y="48"/>
                  </a:cxn>
                  <a:cxn ang="0">
                    <a:pos x="19" y="45"/>
                  </a:cxn>
                  <a:cxn ang="0">
                    <a:pos x="19" y="61"/>
                  </a:cxn>
                  <a:cxn ang="0">
                    <a:pos x="20" y="64"/>
                  </a:cxn>
                  <a:cxn ang="0">
                    <a:pos x="20" y="67"/>
                  </a:cxn>
                  <a:cxn ang="0">
                    <a:pos x="26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3" y="69"/>
                  </a:cxn>
                  <a:cxn ang="0">
                    <a:pos x="9" y="67"/>
                  </a:cxn>
                  <a:cxn ang="0">
                    <a:pos x="9" y="64"/>
                  </a:cxn>
                  <a:cxn ang="0">
                    <a:pos x="10" y="61"/>
                  </a:cxn>
                  <a:cxn ang="0">
                    <a:pos x="10" y="14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9" y="1"/>
                  </a:cxn>
                  <a:cxn ang="0">
                    <a:pos x="19" y="1"/>
                  </a:cxn>
                  <a:cxn ang="0">
                    <a:pos x="19" y="7"/>
                  </a:cxn>
                  <a:cxn ang="0">
                    <a:pos x="24" y="3"/>
                  </a:cxn>
                  <a:cxn ang="0">
                    <a:pos x="36" y="0"/>
                  </a:cxn>
                </a:cxnLst>
                <a:rect l="0" t="0" r="r" b="b"/>
                <a:pathLst>
                  <a:path w="57" h="72">
                    <a:moveTo>
                      <a:pt x="33" y="4"/>
                    </a:moveTo>
                    <a:lnTo>
                      <a:pt x="27" y="5"/>
                    </a:lnTo>
                    <a:lnTo>
                      <a:pt x="23" y="8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3" y="44"/>
                    </a:lnTo>
                    <a:lnTo>
                      <a:pt x="27" y="45"/>
                    </a:lnTo>
                    <a:lnTo>
                      <a:pt x="37" y="45"/>
                    </a:lnTo>
                    <a:lnTo>
                      <a:pt x="43" y="40"/>
                    </a:lnTo>
                    <a:lnTo>
                      <a:pt x="46" y="35"/>
                    </a:lnTo>
                    <a:lnTo>
                      <a:pt x="47" y="31"/>
                    </a:lnTo>
                    <a:lnTo>
                      <a:pt x="47" y="21"/>
                    </a:lnTo>
                    <a:lnTo>
                      <a:pt x="46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3" y="4"/>
                    </a:lnTo>
                    <a:close/>
                    <a:moveTo>
                      <a:pt x="36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5"/>
                    </a:lnTo>
                    <a:lnTo>
                      <a:pt x="57" y="31"/>
                    </a:lnTo>
                    <a:lnTo>
                      <a:pt x="51" y="42"/>
                    </a:lnTo>
                    <a:lnTo>
                      <a:pt x="47" y="47"/>
                    </a:lnTo>
                    <a:lnTo>
                      <a:pt x="41" y="50"/>
                    </a:lnTo>
                    <a:lnTo>
                      <a:pt x="34" y="51"/>
                    </a:lnTo>
                    <a:lnTo>
                      <a:pt x="29" y="50"/>
                    </a:lnTo>
                    <a:lnTo>
                      <a:pt x="24" y="48"/>
                    </a:lnTo>
                    <a:lnTo>
                      <a:pt x="19" y="45"/>
                    </a:lnTo>
                    <a:lnTo>
                      <a:pt x="19" y="61"/>
                    </a:lnTo>
                    <a:lnTo>
                      <a:pt x="20" y="64"/>
                    </a:lnTo>
                    <a:lnTo>
                      <a:pt x="20" y="67"/>
                    </a:lnTo>
                    <a:lnTo>
                      <a:pt x="26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9" y="67"/>
                    </a:lnTo>
                    <a:lnTo>
                      <a:pt x="9" y="64"/>
                    </a:lnTo>
                    <a:lnTo>
                      <a:pt x="10" y="61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9" y="1"/>
                    </a:lnTo>
                    <a:lnTo>
                      <a:pt x="19" y="1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738" name="Picture 1474"/>
              <p:cNvPicPr>
                <a:picLocks noChangeAspect="1" noChangeArrowheads="1"/>
              </p:cNvPicPr>
              <p:nvPr/>
            </p:nvPicPr>
            <p:blipFill>
              <a:blip r:embed="rId54" cstate="print"/>
              <a:srcRect/>
              <a:stretch>
                <a:fillRect/>
              </a:stretch>
            </p:blipFill>
            <p:spPr bwMode="auto">
              <a:xfrm>
                <a:off x="2748" y="1903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39" name="Picture 1475"/>
              <p:cNvPicPr>
                <a:picLocks noChangeAspect="1" noChangeArrowheads="1"/>
              </p:cNvPicPr>
              <p:nvPr/>
            </p:nvPicPr>
            <p:blipFill>
              <a:blip r:embed="rId55" cstate="print"/>
              <a:srcRect/>
              <a:stretch>
                <a:fillRect/>
              </a:stretch>
            </p:blipFill>
            <p:spPr bwMode="auto">
              <a:xfrm>
                <a:off x="2748" y="1903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740" name="Freeform 1476"/>
              <p:cNvSpPr>
                <a:spLocks noEditPoints="1"/>
              </p:cNvSpPr>
              <p:nvPr/>
            </p:nvSpPr>
            <p:spPr bwMode="auto">
              <a:xfrm>
                <a:off x="2829" y="1928"/>
                <a:ext cx="76" cy="6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25" y="39"/>
                  </a:cxn>
                  <a:cxn ang="0">
                    <a:pos x="48" y="39"/>
                  </a:cxn>
                  <a:cxn ang="0">
                    <a:pos x="37" y="9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60"/>
                  </a:cxn>
                  <a:cxn ang="0">
                    <a:pos x="68" y="61"/>
                  </a:cxn>
                  <a:cxn ang="0">
                    <a:pos x="71" y="63"/>
                  </a:cxn>
                  <a:cxn ang="0">
                    <a:pos x="72" y="64"/>
                  </a:cxn>
                  <a:cxn ang="0">
                    <a:pos x="76" y="66"/>
                  </a:cxn>
                  <a:cxn ang="0">
                    <a:pos x="76" y="69"/>
                  </a:cxn>
                  <a:cxn ang="0">
                    <a:pos x="48" y="69"/>
                  </a:cxn>
                  <a:cxn ang="0">
                    <a:pos x="48" y="66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3"/>
                  </a:cxn>
                  <a:cxn ang="0">
                    <a:pos x="55" y="56"/>
                  </a:cxn>
                  <a:cxn ang="0">
                    <a:pos x="49" y="43"/>
                  </a:cxn>
                  <a:cxn ang="0">
                    <a:pos x="24" y="43"/>
                  </a:cxn>
                  <a:cxn ang="0">
                    <a:pos x="21" y="49"/>
                  </a:cxn>
                  <a:cxn ang="0">
                    <a:pos x="20" y="53"/>
                  </a:cxn>
                  <a:cxn ang="0">
                    <a:pos x="18" y="56"/>
                  </a:cxn>
                  <a:cxn ang="0">
                    <a:pos x="18" y="59"/>
                  </a:cxn>
                  <a:cxn ang="0">
                    <a:pos x="20" y="63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6"/>
                  </a:cxn>
                  <a:cxn ang="0">
                    <a:pos x="27" y="69"/>
                  </a:cxn>
                  <a:cxn ang="0">
                    <a:pos x="0" y="69"/>
                  </a:cxn>
                  <a:cxn ang="0">
                    <a:pos x="0" y="66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3"/>
                  </a:cxn>
                  <a:cxn ang="0">
                    <a:pos x="17" y="43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6"/>
                  </a:cxn>
                  <a:cxn ang="0">
                    <a:pos x="34" y="0"/>
                  </a:cxn>
                </a:cxnLst>
                <a:rect l="0" t="0" r="r" b="b"/>
                <a:pathLst>
                  <a:path w="76" h="69">
                    <a:moveTo>
                      <a:pt x="37" y="9"/>
                    </a:moveTo>
                    <a:lnTo>
                      <a:pt x="25" y="39"/>
                    </a:lnTo>
                    <a:lnTo>
                      <a:pt x="48" y="39"/>
                    </a:lnTo>
                    <a:lnTo>
                      <a:pt x="37" y="9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60"/>
                    </a:lnTo>
                    <a:lnTo>
                      <a:pt x="68" y="61"/>
                    </a:lnTo>
                    <a:lnTo>
                      <a:pt x="71" y="63"/>
                    </a:lnTo>
                    <a:lnTo>
                      <a:pt x="72" y="64"/>
                    </a:lnTo>
                    <a:lnTo>
                      <a:pt x="76" y="66"/>
                    </a:lnTo>
                    <a:lnTo>
                      <a:pt x="76" y="69"/>
                    </a:lnTo>
                    <a:lnTo>
                      <a:pt x="48" y="69"/>
                    </a:lnTo>
                    <a:lnTo>
                      <a:pt x="48" y="66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3"/>
                    </a:lnTo>
                    <a:lnTo>
                      <a:pt x="55" y="56"/>
                    </a:lnTo>
                    <a:lnTo>
                      <a:pt x="49" y="43"/>
                    </a:lnTo>
                    <a:lnTo>
                      <a:pt x="24" y="43"/>
                    </a:lnTo>
                    <a:lnTo>
                      <a:pt x="21" y="49"/>
                    </a:lnTo>
                    <a:lnTo>
                      <a:pt x="20" y="53"/>
                    </a:lnTo>
                    <a:lnTo>
                      <a:pt x="18" y="56"/>
                    </a:lnTo>
                    <a:lnTo>
                      <a:pt x="18" y="59"/>
                    </a:lnTo>
                    <a:lnTo>
                      <a:pt x="20" y="63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6"/>
                    </a:lnTo>
                    <a:lnTo>
                      <a:pt x="27" y="69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3"/>
                    </a:lnTo>
                    <a:lnTo>
                      <a:pt x="17" y="43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6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41" name="Freeform 1477"/>
              <p:cNvSpPr>
                <a:spLocks noEditPoints="1"/>
              </p:cNvSpPr>
              <p:nvPr/>
            </p:nvSpPr>
            <p:spPr bwMode="auto">
              <a:xfrm>
                <a:off x="2908" y="1948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9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2"/>
                  </a:cxn>
                  <a:cxn ang="0">
                    <a:pos x="48" y="24"/>
                  </a:cxn>
                  <a:cxn ang="0">
                    <a:pos x="46" y="39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9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2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9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2"/>
                    </a:lnTo>
                    <a:lnTo>
                      <a:pt x="48" y="24"/>
                    </a:lnTo>
                    <a:lnTo>
                      <a:pt x="46" y="39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9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42" name="Freeform 1478"/>
              <p:cNvSpPr>
                <a:spLocks/>
              </p:cNvSpPr>
              <p:nvPr/>
            </p:nvSpPr>
            <p:spPr bwMode="auto">
              <a:xfrm>
                <a:off x="2962" y="1948"/>
                <a:ext cx="53" cy="7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3" y="70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3"/>
                  </a:cxn>
                  <a:cxn ang="0">
                    <a:pos x="16" y="64"/>
                  </a:cxn>
                  <a:cxn ang="0">
                    <a:pos x="17" y="66"/>
                  </a:cxn>
                  <a:cxn ang="0">
                    <a:pos x="20" y="66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4" y="66"/>
                  </a:cxn>
                  <a:cxn ang="0">
                    <a:pos x="7" y="63"/>
                  </a:cxn>
                  <a:cxn ang="0">
                    <a:pos x="10" y="61"/>
                  </a:cxn>
                  <a:cxn ang="0">
                    <a:pos x="12" y="57"/>
                  </a:cxn>
                  <a:cxn ang="0">
                    <a:pos x="24" y="33"/>
                  </a:cxn>
                  <a:cxn ang="0">
                    <a:pos x="12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4" y="0"/>
                  </a:cxn>
                </a:cxnLst>
                <a:rect l="0" t="0" r="r" b="b"/>
                <a:pathLst>
                  <a:path w="53" h="70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3" y="70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7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4" y="66"/>
                    </a:lnTo>
                    <a:lnTo>
                      <a:pt x="7" y="63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24" y="33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43" name="Freeform 1479"/>
              <p:cNvSpPr>
                <a:spLocks/>
              </p:cNvSpPr>
              <p:nvPr/>
            </p:nvSpPr>
            <p:spPr bwMode="auto">
              <a:xfrm>
                <a:off x="3022" y="1948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2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24" y="7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9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6"/>
                  </a:cxn>
                  <a:cxn ang="0">
                    <a:pos x="21" y="26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9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9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1" y="31"/>
                  </a:cxn>
                  <a:cxn ang="0">
                    <a:pos x="4" y="29"/>
                  </a:cxn>
                  <a:cxn ang="0">
                    <a:pos x="8" y="26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4" y="19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6"/>
                    </a:lnTo>
                    <a:lnTo>
                      <a:pt x="21" y="26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9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8" y="26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4" y="19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44" name="Freeform 1480"/>
              <p:cNvSpPr>
                <a:spLocks noEditPoints="1"/>
              </p:cNvSpPr>
              <p:nvPr/>
            </p:nvSpPr>
            <p:spPr bwMode="auto">
              <a:xfrm>
                <a:off x="3069" y="1923"/>
                <a:ext cx="27" cy="75"/>
              </a:xfrm>
              <a:custGeom>
                <a:avLst/>
                <a:gdLst/>
                <a:ahLst/>
                <a:cxnLst>
                  <a:cxn ang="0">
                    <a:pos x="14" y="25"/>
                  </a:cxn>
                  <a:cxn ang="0">
                    <a:pos x="17" y="25"/>
                  </a:cxn>
                  <a:cxn ang="0">
                    <a:pos x="17" y="66"/>
                  </a:cxn>
                  <a:cxn ang="0">
                    <a:pos x="19" y="69"/>
                  </a:cxn>
                  <a:cxn ang="0">
                    <a:pos x="24" y="69"/>
                  </a:cxn>
                  <a:cxn ang="0">
                    <a:pos x="27" y="68"/>
                  </a:cxn>
                  <a:cxn ang="0">
                    <a:pos x="27" y="72"/>
                  </a:cxn>
                  <a:cxn ang="0">
                    <a:pos x="24" y="75"/>
                  </a:cxn>
                  <a:cxn ang="0">
                    <a:pos x="19" y="75"/>
                  </a:cxn>
                  <a:cxn ang="0">
                    <a:pos x="11" y="72"/>
                  </a:cxn>
                  <a:cxn ang="0">
                    <a:pos x="8" y="66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29"/>
                  </a:cxn>
                  <a:cxn ang="0">
                    <a:pos x="7" y="28"/>
                  </a:cxn>
                  <a:cxn ang="0">
                    <a:pos x="14" y="25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1" y="2"/>
                  </a:cxn>
                  <a:cxn ang="0">
                    <a:pos x="19" y="4"/>
                  </a:cxn>
                  <a:cxn ang="0">
                    <a:pos x="19" y="5"/>
                  </a:cxn>
                  <a:cxn ang="0">
                    <a:pos x="18" y="8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5"/>
                  </a:cxn>
                  <a:cxn ang="0">
                    <a:pos x="11" y="11"/>
                  </a:cxn>
                  <a:cxn ang="0">
                    <a:pos x="11" y="4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75">
                    <a:moveTo>
                      <a:pt x="14" y="25"/>
                    </a:moveTo>
                    <a:lnTo>
                      <a:pt x="17" y="25"/>
                    </a:lnTo>
                    <a:lnTo>
                      <a:pt x="17" y="66"/>
                    </a:lnTo>
                    <a:lnTo>
                      <a:pt x="19" y="69"/>
                    </a:lnTo>
                    <a:lnTo>
                      <a:pt x="24" y="69"/>
                    </a:lnTo>
                    <a:lnTo>
                      <a:pt x="27" y="68"/>
                    </a:lnTo>
                    <a:lnTo>
                      <a:pt x="27" y="72"/>
                    </a:lnTo>
                    <a:lnTo>
                      <a:pt x="24" y="75"/>
                    </a:lnTo>
                    <a:lnTo>
                      <a:pt x="19" y="75"/>
                    </a:lnTo>
                    <a:lnTo>
                      <a:pt x="11" y="72"/>
                    </a:lnTo>
                    <a:lnTo>
                      <a:pt x="8" y="66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7" y="28"/>
                    </a:lnTo>
                    <a:lnTo>
                      <a:pt x="14" y="25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8" y="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45" name="Freeform 1481"/>
              <p:cNvSpPr>
                <a:spLocks noEditPoints="1"/>
              </p:cNvSpPr>
              <p:nvPr/>
            </p:nvSpPr>
            <p:spPr bwMode="auto">
              <a:xfrm>
                <a:off x="3101" y="1947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9" y="3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8" y="18"/>
                  </a:cxn>
                  <a:cxn ang="0">
                    <a:pos x="50" y="25"/>
                  </a:cxn>
                  <a:cxn ang="0">
                    <a:pos x="46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9" y="3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8" y="18"/>
                    </a:lnTo>
                    <a:lnTo>
                      <a:pt x="50" y="25"/>
                    </a:lnTo>
                    <a:lnTo>
                      <a:pt x="46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46" name="Freeform 1482"/>
              <p:cNvSpPr>
                <a:spLocks noEditPoints="1"/>
              </p:cNvSpPr>
              <p:nvPr/>
            </p:nvSpPr>
            <p:spPr bwMode="auto">
              <a:xfrm>
                <a:off x="3189" y="1948"/>
                <a:ext cx="53" cy="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9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1" y="2"/>
                  </a:cxn>
                  <a:cxn ang="0">
                    <a:pos x="53" y="2"/>
                  </a:cxn>
                  <a:cxn ang="0">
                    <a:pos x="53" y="6"/>
                  </a:cxn>
                  <a:cxn ang="0">
                    <a:pos x="39" y="6"/>
                  </a:cxn>
                  <a:cxn ang="0">
                    <a:pos x="43" y="10"/>
                  </a:cxn>
                  <a:cxn ang="0">
                    <a:pos x="46" y="14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2" y="47"/>
                  </a:cxn>
                  <a:cxn ang="0">
                    <a:pos x="3" y="37"/>
                  </a:cxn>
                  <a:cxn ang="0">
                    <a:pos x="0" y="24"/>
                  </a:cxn>
                  <a:cxn ang="0">
                    <a:pos x="3" y="12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53" h="5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9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1" y="2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39" y="6"/>
                    </a:lnTo>
                    <a:lnTo>
                      <a:pt x="43" y="10"/>
                    </a:lnTo>
                    <a:lnTo>
                      <a:pt x="46" y="14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2" y="47"/>
                    </a:lnTo>
                    <a:lnTo>
                      <a:pt x="3" y="37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47" name="Freeform 1483"/>
              <p:cNvSpPr>
                <a:spLocks/>
              </p:cNvSpPr>
              <p:nvPr/>
            </p:nvSpPr>
            <p:spPr bwMode="auto">
              <a:xfrm>
                <a:off x="3243" y="1948"/>
                <a:ext cx="54" cy="5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1"/>
                  </a:cxn>
                  <a:cxn ang="0">
                    <a:pos x="20" y="36"/>
                  </a:cxn>
                  <a:cxn ang="0">
                    <a:pos x="21" y="39"/>
                  </a:cxn>
                  <a:cxn ang="0">
                    <a:pos x="24" y="41"/>
                  </a:cxn>
                  <a:cxn ang="0">
                    <a:pos x="27" y="43"/>
                  </a:cxn>
                  <a:cxn ang="0">
                    <a:pos x="36" y="43"/>
                  </a:cxn>
                  <a:cxn ang="0">
                    <a:pos x="40" y="41"/>
                  </a:cxn>
                  <a:cxn ang="0">
                    <a:pos x="43" y="40"/>
                  </a:cxn>
                  <a:cxn ang="0">
                    <a:pos x="44" y="37"/>
                  </a:cxn>
                  <a:cxn ang="0">
                    <a:pos x="44" y="34"/>
                  </a:cxn>
                  <a:cxn ang="0">
                    <a:pos x="46" y="30"/>
                  </a:cxn>
                  <a:cxn ang="0">
                    <a:pos x="46" y="9"/>
                  </a:cxn>
                  <a:cxn ang="0">
                    <a:pos x="44" y="7"/>
                  </a:cxn>
                  <a:cxn ang="0">
                    <a:pos x="41" y="6"/>
                  </a:cxn>
                  <a:cxn ang="0">
                    <a:pos x="36" y="6"/>
                  </a:cxn>
                  <a:cxn ang="0">
                    <a:pos x="36" y="2"/>
                  </a:cxn>
                  <a:cxn ang="0">
                    <a:pos x="54" y="0"/>
                  </a:cxn>
                  <a:cxn ang="0">
                    <a:pos x="54" y="29"/>
                  </a:cxn>
                  <a:cxn ang="0">
                    <a:pos x="53" y="33"/>
                  </a:cxn>
                  <a:cxn ang="0">
                    <a:pos x="53" y="36"/>
                  </a:cxn>
                  <a:cxn ang="0">
                    <a:pos x="51" y="41"/>
                  </a:cxn>
                  <a:cxn ang="0">
                    <a:pos x="48" y="44"/>
                  </a:cxn>
                  <a:cxn ang="0">
                    <a:pos x="44" y="47"/>
                  </a:cxn>
                  <a:cxn ang="0">
                    <a:pos x="38" y="50"/>
                  </a:cxn>
                  <a:cxn ang="0">
                    <a:pos x="27" y="50"/>
                  </a:cxn>
                  <a:cxn ang="0">
                    <a:pos x="21" y="49"/>
                  </a:cxn>
                  <a:cxn ang="0">
                    <a:pos x="17" y="46"/>
                  </a:cxn>
                  <a:cxn ang="0">
                    <a:pos x="14" y="43"/>
                  </a:cxn>
                  <a:cxn ang="0">
                    <a:pos x="11" y="39"/>
                  </a:cxn>
                  <a:cxn ang="0">
                    <a:pos x="11" y="36"/>
                  </a:cxn>
                  <a:cxn ang="0">
                    <a:pos x="10" y="30"/>
                  </a:cxn>
                  <a:cxn ang="0">
                    <a:pos x="10" y="9"/>
                  </a:cxn>
                  <a:cxn ang="0">
                    <a:pos x="9" y="7"/>
                  </a:cxn>
                  <a:cxn ang="0">
                    <a:pos x="6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9" y="0"/>
                  </a:cxn>
                </a:cxnLst>
                <a:rect l="0" t="0" r="r" b="b"/>
                <a:pathLst>
                  <a:path w="54" h="50">
                    <a:moveTo>
                      <a:pt x="19" y="0"/>
                    </a:moveTo>
                    <a:lnTo>
                      <a:pt x="19" y="31"/>
                    </a:lnTo>
                    <a:lnTo>
                      <a:pt x="20" y="36"/>
                    </a:lnTo>
                    <a:lnTo>
                      <a:pt x="21" y="39"/>
                    </a:lnTo>
                    <a:lnTo>
                      <a:pt x="24" y="41"/>
                    </a:lnTo>
                    <a:lnTo>
                      <a:pt x="27" y="43"/>
                    </a:lnTo>
                    <a:lnTo>
                      <a:pt x="36" y="43"/>
                    </a:lnTo>
                    <a:lnTo>
                      <a:pt x="40" y="41"/>
                    </a:lnTo>
                    <a:lnTo>
                      <a:pt x="43" y="40"/>
                    </a:lnTo>
                    <a:lnTo>
                      <a:pt x="44" y="37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46" y="9"/>
                    </a:lnTo>
                    <a:lnTo>
                      <a:pt x="44" y="7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36" y="2"/>
                    </a:lnTo>
                    <a:lnTo>
                      <a:pt x="54" y="0"/>
                    </a:lnTo>
                    <a:lnTo>
                      <a:pt x="54" y="29"/>
                    </a:lnTo>
                    <a:lnTo>
                      <a:pt x="53" y="33"/>
                    </a:lnTo>
                    <a:lnTo>
                      <a:pt x="53" y="36"/>
                    </a:lnTo>
                    <a:lnTo>
                      <a:pt x="51" y="41"/>
                    </a:lnTo>
                    <a:lnTo>
                      <a:pt x="48" y="44"/>
                    </a:lnTo>
                    <a:lnTo>
                      <a:pt x="44" y="47"/>
                    </a:lnTo>
                    <a:lnTo>
                      <a:pt x="38" y="50"/>
                    </a:lnTo>
                    <a:lnTo>
                      <a:pt x="27" y="50"/>
                    </a:lnTo>
                    <a:lnTo>
                      <a:pt x="21" y="49"/>
                    </a:lnTo>
                    <a:lnTo>
                      <a:pt x="17" y="46"/>
                    </a:lnTo>
                    <a:lnTo>
                      <a:pt x="14" y="43"/>
                    </a:lnTo>
                    <a:lnTo>
                      <a:pt x="11" y="39"/>
                    </a:lnTo>
                    <a:lnTo>
                      <a:pt x="11" y="36"/>
                    </a:lnTo>
                    <a:lnTo>
                      <a:pt x="10" y="3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12949" name="Group 1685"/>
            <p:cNvGrpSpPr>
              <a:grpSpLocks/>
            </p:cNvGrpSpPr>
            <p:nvPr/>
          </p:nvGrpSpPr>
          <p:grpSpPr bwMode="auto">
            <a:xfrm>
              <a:off x="785" y="1903"/>
              <a:ext cx="4631" cy="689"/>
              <a:chOff x="785" y="1903"/>
              <a:chExt cx="4631" cy="689"/>
            </a:xfrm>
            <a:grpFill/>
          </p:grpSpPr>
          <p:sp>
            <p:nvSpPr>
              <p:cNvPr id="12749" name="Freeform 1485"/>
              <p:cNvSpPr>
                <a:spLocks/>
              </p:cNvSpPr>
              <p:nvPr/>
            </p:nvSpPr>
            <p:spPr bwMode="auto">
              <a:xfrm>
                <a:off x="3306" y="1948"/>
                <a:ext cx="63" cy="7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7"/>
                  </a:cxn>
                  <a:cxn ang="0">
                    <a:pos x="21" y="41"/>
                  </a:cxn>
                  <a:cxn ang="0">
                    <a:pos x="24" y="43"/>
                  </a:cxn>
                  <a:cxn ang="0">
                    <a:pos x="28" y="44"/>
                  </a:cxn>
                  <a:cxn ang="0">
                    <a:pos x="34" y="43"/>
                  </a:cxn>
                  <a:cxn ang="0">
                    <a:pos x="41" y="40"/>
                  </a:cxn>
                  <a:cxn ang="0">
                    <a:pos x="46" y="36"/>
                  </a:cxn>
                  <a:cxn ang="0">
                    <a:pos x="46" y="7"/>
                  </a:cxn>
                  <a:cxn ang="0">
                    <a:pos x="44" y="6"/>
                  </a:cxn>
                  <a:cxn ang="0">
                    <a:pos x="36" y="6"/>
                  </a:cxn>
                  <a:cxn ang="0">
                    <a:pos x="36" y="2"/>
                  </a:cxn>
                  <a:cxn ang="0">
                    <a:pos x="55" y="0"/>
                  </a:cxn>
                  <a:cxn ang="0">
                    <a:pos x="55" y="40"/>
                  </a:cxn>
                  <a:cxn ang="0">
                    <a:pos x="56" y="43"/>
                  </a:cxn>
                  <a:cxn ang="0">
                    <a:pos x="59" y="44"/>
                  </a:cxn>
                  <a:cxn ang="0">
                    <a:pos x="63" y="44"/>
                  </a:cxn>
                  <a:cxn ang="0">
                    <a:pos x="63" y="49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39" y="46"/>
                  </a:cxn>
                  <a:cxn ang="0">
                    <a:pos x="32" y="49"/>
                  </a:cxn>
                  <a:cxn ang="0">
                    <a:pos x="27" y="50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9" y="70"/>
                  </a:cxn>
                  <a:cxn ang="0">
                    <a:pos x="9" y="9"/>
                  </a:cxn>
                  <a:cxn ang="0">
                    <a:pos x="8" y="7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8" y="0"/>
                  </a:cxn>
                </a:cxnLst>
                <a:rect l="0" t="0" r="r" b="b"/>
                <a:pathLst>
                  <a:path w="63" h="70">
                    <a:moveTo>
                      <a:pt x="18" y="0"/>
                    </a:moveTo>
                    <a:lnTo>
                      <a:pt x="18" y="37"/>
                    </a:lnTo>
                    <a:lnTo>
                      <a:pt x="21" y="41"/>
                    </a:lnTo>
                    <a:lnTo>
                      <a:pt x="24" y="43"/>
                    </a:lnTo>
                    <a:lnTo>
                      <a:pt x="28" y="44"/>
                    </a:lnTo>
                    <a:lnTo>
                      <a:pt x="34" y="43"/>
                    </a:lnTo>
                    <a:lnTo>
                      <a:pt x="41" y="40"/>
                    </a:lnTo>
                    <a:lnTo>
                      <a:pt x="46" y="36"/>
                    </a:lnTo>
                    <a:lnTo>
                      <a:pt x="46" y="7"/>
                    </a:lnTo>
                    <a:lnTo>
                      <a:pt x="44" y="6"/>
                    </a:lnTo>
                    <a:lnTo>
                      <a:pt x="36" y="6"/>
                    </a:lnTo>
                    <a:lnTo>
                      <a:pt x="36" y="2"/>
                    </a:lnTo>
                    <a:lnTo>
                      <a:pt x="55" y="0"/>
                    </a:lnTo>
                    <a:lnTo>
                      <a:pt x="55" y="40"/>
                    </a:lnTo>
                    <a:lnTo>
                      <a:pt x="56" y="43"/>
                    </a:lnTo>
                    <a:lnTo>
                      <a:pt x="59" y="44"/>
                    </a:lnTo>
                    <a:lnTo>
                      <a:pt x="63" y="44"/>
                    </a:lnTo>
                    <a:lnTo>
                      <a:pt x="63" y="49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39" y="46"/>
                    </a:lnTo>
                    <a:lnTo>
                      <a:pt x="32" y="49"/>
                    </a:lnTo>
                    <a:lnTo>
                      <a:pt x="27" y="50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9" y="70"/>
                    </a:lnTo>
                    <a:lnTo>
                      <a:pt x="9" y="9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0" name="Freeform 1486"/>
              <p:cNvSpPr>
                <a:spLocks/>
              </p:cNvSpPr>
              <p:nvPr/>
            </p:nvSpPr>
            <p:spPr bwMode="auto">
              <a:xfrm>
                <a:off x="3376" y="1950"/>
                <a:ext cx="63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2" y="0"/>
                  </a:cxn>
                  <a:cxn ang="0">
                    <a:pos x="62" y="4"/>
                  </a:cxn>
                  <a:cxn ang="0">
                    <a:pos x="54" y="4"/>
                  </a:cxn>
                  <a:cxn ang="0">
                    <a:pos x="53" y="5"/>
                  </a:cxn>
                  <a:cxn ang="0">
                    <a:pos x="53" y="41"/>
                  </a:cxn>
                  <a:cxn ang="0">
                    <a:pos x="54" y="42"/>
                  </a:cxn>
                  <a:cxn ang="0">
                    <a:pos x="60" y="42"/>
                  </a:cxn>
                  <a:cxn ang="0">
                    <a:pos x="63" y="41"/>
                  </a:cxn>
                  <a:cxn ang="0">
                    <a:pos x="63" y="45"/>
                  </a:cxn>
                  <a:cxn ang="0">
                    <a:pos x="59" y="48"/>
                  </a:cxn>
                  <a:cxn ang="0">
                    <a:pos x="54" y="48"/>
                  </a:cxn>
                  <a:cxn ang="0">
                    <a:pos x="50" y="47"/>
                  </a:cxn>
                  <a:cxn ang="0">
                    <a:pos x="47" y="45"/>
                  </a:cxn>
                  <a:cxn ang="0">
                    <a:pos x="44" y="42"/>
                  </a:cxn>
                  <a:cxn ang="0">
                    <a:pos x="44" y="7"/>
                  </a:cxn>
                  <a:cxn ang="0">
                    <a:pos x="42" y="4"/>
                  </a:cxn>
                  <a:cxn ang="0">
                    <a:pos x="20" y="4"/>
                  </a:cxn>
                  <a:cxn ang="0">
                    <a:pos x="18" y="5"/>
                  </a:cxn>
                  <a:cxn ang="0">
                    <a:pos x="18" y="39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26" y="47"/>
                  </a:cxn>
                  <a:cxn ang="0">
                    <a:pos x="0" y="47"/>
                  </a:cxn>
                  <a:cxn ang="0">
                    <a:pos x="0" y="42"/>
                  </a:cxn>
                  <a:cxn ang="0">
                    <a:pos x="8" y="42"/>
                  </a:cxn>
                  <a:cxn ang="0">
                    <a:pos x="9" y="41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3" h="48">
                    <a:moveTo>
                      <a:pt x="0" y="0"/>
                    </a:moveTo>
                    <a:lnTo>
                      <a:pt x="62" y="0"/>
                    </a:lnTo>
                    <a:lnTo>
                      <a:pt x="62" y="4"/>
                    </a:lnTo>
                    <a:lnTo>
                      <a:pt x="54" y="4"/>
                    </a:lnTo>
                    <a:lnTo>
                      <a:pt x="53" y="5"/>
                    </a:lnTo>
                    <a:lnTo>
                      <a:pt x="53" y="41"/>
                    </a:lnTo>
                    <a:lnTo>
                      <a:pt x="54" y="42"/>
                    </a:lnTo>
                    <a:lnTo>
                      <a:pt x="60" y="42"/>
                    </a:lnTo>
                    <a:lnTo>
                      <a:pt x="63" y="41"/>
                    </a:lnTo>
                    <a:lnTo>
                      <a:pt x="63" y="45"/>
                    </a:lnTo>
                    <a:lnTo>
                      <a:pt x="59" y="48"/>
                    </a:lnTo>
                    <a:lnTo>
                      <a:pt x="54" y="48"/>
                    </a:lnTo>
                    <a:lnTo>
                      <a:pt x="50" y="47"/>
                    </a:lnTo>
                    <a:lnTo>
                      <a:pt x="47" y="45"/>
                    </a:lnTo>
                    <a:lnTo>
                      <a:pt x="44" y="42"/>
                    </a:lnTo>
                    <a:lnTo>
                      <a:pt x="44" y="7"/>
                    </a:lnTo>
                    <a:lnTo>
                      <a:pt x="42" y="4"/>
                    </a:lnTo>
                    <a:lnTo>
                      <a:pt x="20" y="4"/>
                    </a:lnTo>
                    <a:lnTo>
                      <a:pt x="18" y="5"/>
                    </a:lnTo>
                    <a:lnTo>
                      <a:pt x="18" y="39"/>
                    </a:lnTo>
                    <a:lnTo>
                      <a:pt x="20" y="42"/>
                    </a:lnTo>
                    <a:lnTo>
                      <a:pt x="26" y="42"/>
                    </a:lnTo>
                    <a:lnTo>
                      <a:pt x="26" y="4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8" y="42"/>
                    </a:lnTo>
                    <a:lnTo>
                      <a:pt x="9" y="41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1" name="Freeform 1487"/>
              <p:cNvSpPr>
                <a:spLocks/>
              </p:cNvSpPr>
              <p:nvPr/>
            </p:nvSpPr>
            <p:spPr bwMode="auto">
              <a:xfrm>
                <a:off x="3445" y="1948"/>
                <a:ext cx="27" cy="5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19" y="44"/>
                  </a:cxn>
                  <a:cxn ang="0">
                    <a:pos x="24" y="44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2" y="50"/>
                  </a:cxn>
                  <a:cxn ang="0">
                    <a:pos x="18" y="50"/>
                  </a:cxn>
                  <a:cxn ang="0">
                    <a:pos x="14" y="49"/>
                  </a:cxn>
                  <a:cxn ang="0">
                    <a:pos x="11" y="47"/>
                  </a:cxn>
                  <a:cxn ang="0">
                    <a:pos x="8" y="4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50">
                    <a:moveTo>
                      <a:pt x="12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19" y="44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2" y="50"/>
                    </a:lnTo>
                    <a:lnTo>
                      <a:pt x="18" y="50"/>
                    </a:lnTo>
                    <a:lnTo>
                      <a:pt x="14" y="49"/>
                    </a:lnTo>
                    <a:lnTo>
                      <a:pt x="11" y="47"/>
                    </a:lnTo>
                    <a:lnTo>
                      <a:pt x="8" y="4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2" name="Freeform 1488"/>
              <p:cNvSpPr>
                <a:spLocks/>
              </p:cNvSpPr>
              <p:nvPr/>
            </p:nvSpPr>
            <p:spPr bwMode="auto">
              <a:xfrm>
                <a:off x="3477" y="1948"/>
                <a:ext cx="43" cy="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4" y="3"/>
                  </a:cxn>
                  <a:cxn ang="0">
                    <a:pos x="37" y="9"/>
                  </a:cxn>
                  <a:cxn ang="0">
                    <a:pos x="36" y="12"/>
                  </a:cxn>
                  <a:cxn ang="0">
                    <a:pos x="34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19" y="4"/>
                  </a:cxn>
                  <a:cxn ang="0">
                    <a:pos x="10" y="9"/>
                  </a:cxn>
                  <a:cxn ang="0">
                    <a:pos x="10" y="16"/>
                  </a:cxn>
                  <a:cxn ang="0">
                    <a:pos x="13" y="19"/>
                  </a:cxn>
                  <a:cxn ang="0">
                    <a:pos x="19" y="21"/>
                  </a:cxn>
                  <a:cxn ang="0">
                    <a:pos x="26" y="21"/>
                  </a:cxn>
                  <a:cxn ang="0">
                    <a:pos x="26" y="26"/>
                  </a:cxn>
                  <a:cxn ang="0">
                    <a:pos x="20" y="26"/>
                  </a:cxn>
                  <a:cxn ang="0">
                    <a:pos x="16" y="27"/>
                  </a:cxn>
                  <a:cxn ang="0">
                    <a:pos x="13" y="29"/>
                  </a:cxn>
                  <a:cxn ang="0">
                    <a:pos x="9" y="33"/>
                  </a:cxn>
                  <a:cxn ang="0">
                    <a:pos x="9" y="36"/>
                  </a:cxn>
                  <a:cxn ang="0">
                    <a:pos x="12" y="41"/>
                  </a:cxn>
                  <a:cxn ang="0">
                    <a:pos x="17" y="44"/>
                  </a:cxn>
                  <a:cxn ang="0">
                    <a:pos x="26" y="44"/>
                  </a:cxn>
                  <a:cxn ang="0">
                    <a:pos x="31" y="43"/>
                  </a:cxn>
                  <a:cxn ang="0">
                    <a:pos x="40" y="34"/>
                  </a:cxn>
                  <a:cxn ang="0">
                    <a:pos x="43" y="37"/>
                  </a:cxn>
                  <a:cxn ang="0">
                    <a:pos x="39" y="43"/>
                  </a:cxn>
                  <a:cxn ang="0">
                    <a:pos x="33" y="47"/>
                  </a:cxn>
                  <a:cxn ang="0">
                    <a:pos x="27" y="49"/>
                  </a:cxn>
                  <a:cxn ang="0">
                    <a:pos x="20" y="50"/>
                  </a:cxn>
                  <a:cxn ang="0">
                    <a:pos x="14" y="50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9"/>
                  </a:cxn>
                  <a:cxn ang="0">
                    <a:pos x="7" y="26"/>
                  </a:cxn>
                  <a:cxn ang="0">
                    <a:pos x="13" y="23"/>
                  </a:cxn>
                  <a:cxn ang="0">
                    <a:pos x="7" y="21"/>
                  </a:cxn>
                  <a:cxn ang="0">
                    <a:pos x="2" y="16"/>
                  </a:cxn>
                  <a:cxn ang="0">
                    <a:pos x="2" y="9"/>
                  </a:cxn>
                  <a:cxn ang="0">
                    <a:pos x="3" y="6"/>
                  </a:cxn>
                  <a:cxn ang="0">
                    <a:pos x="6" y="3"/>
                  </a:cxn>
                  <a:cxn ang="0">
                    <a:pos x="14" y="0"/>
                  </a:cxn>
                </a:cxnLst>
                <a:rect l="0" t="0" r="r" b="b"/>
                <a:pathLst>
                  <a:path w="43" h="50">
                    <a:moveTo>
                      <a:pt x="14" y="0"/>
                    </a:moveTo>
                    <a:lnTo>
                      <a:pt x="24" y="0"/>
                    </a:lnTo>
                    <a:lnTo>
                      <a:pt x="30" y="2"/>
                    </a:lnTo>
                    <a:lnTo>
                      <a:pt x="34" y="3"/>
                    </a:lnTo>
                    <a:lnTo>
                      <a:pt x="37" y="9"/>
                    </a:lnTo>
                    <a:lnTo>
                      <a:pt x="36" y="12"/>
                    </a:lnTo>
                    <a:lnTo>
                      <a:pt x="34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19" y="4"/>
                    </a:lnTo>
                    <a:lnTo>
                      <a:pt x="10" y="9"/>
                    </a:lnTo>
                    <a:lnTo>
                      <a:pt x="10" y="16"/>
                    </a:lnTo>
                    <a:lnTo>
                      <a:pt x="13" y="19"/>
                    </a:lnTo>
                    <a:lnTo>
                      <a:pt x="19" y="21"/>
                    </a:lnTo>
                    <a:lnTo>
                      <a:pt x="26" y="21"/>
                    </a:lnTo>
                    <a:lnTo>
                      <a:pt x="26" y="26"/>
                    </a:lnTo>
                    <a:lnTo>
                      <a:pt x="20" y="26"/>
                    </a:lnTo>
                    <a:lnTo>
                      <a:pt x="16" y="27"/>
                    </a:lnTo>
                    <a:lnTo>
                      <a:pt x="13" y="29"/>
                    </a:lnTo>
                    <a:lnTo>
                      <a:pt x="9" y="33"/>
                    </a:lnTo>
                    <a:lnTo>
                      <a:pt x="9" y="36"/>
                    </a:lnTo>
                    <a:lnTo>
                      <a:pt x="12" y="41"/>
                    </a:lnTo>
                    <a:lnTo>
                      <a:pt x="17" y="44"/>
                    </a:lnTo>
                    <a:lnTo>
                      <a:pt x="26" y="44"/>
                    </a:lnTo>
                    <a:lnTo>
                      <a:pt x="31" y="43"/>
                    </a:lnTo>
                    <a:lnTo>
                      <a:pt x="40" y="34"/>
                    </a:lnTo>
                    <a:lnTo>
                      <a:pt x="43" y="37"/>
                    </a:lnTo>
                    <a:lnTo>
                      <a:pt x="39" y="43"/>
                    </a:lnTo>
                    <a:lnTo>
                      <a:pt x="33" y="47"/>
                    </a:lnTo>
                    <a:lnTo>
                      <a:pt x="27" y="49"/>
                    </a:lnTo>
                    <a:lnTo>
                      <a:pt x="20" y="50"/>
                    </a:lnTo>
                    <a:lnTo>
                      <a:pt x="14" y="50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9"/>
                    </a:lnTo>
                    <a:lnTo>
                      <a:pt x="7" y="26"/>
                    </a:lnTo>
                    <a:lnTo>
                      <a:pt x="13" y="23"/>
                    </a:lnTo>
                    <a:lnTo>
                      <a:pt x="7" y="21"/>
                    </a:lnTo>
                    <a:lnTo>
                      <a:pt x="2" y="16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3" name="Freeform 1489"/>
              <p:cNvSpPr>
                <a:spLocks noEditPoints="1"/>
              </p:cNvSpPr>
              <p:nvPr/>
            </p:nvSpPr>
            <p:spPr bwMode="auto">
              <a:xfrm>
                <a:off x="3524" y="1948"/>
                <a:ext cx="53" cy="5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1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9"/>
                  </a:cxn>
                  <a:cxn ang="0">
                    <a:pos x="38" y="30"/>
                  </a:cxn>
                  <a:cxn ang="0">
                    <a:pos x="38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1" y="2"/>
                  </a:cxn>
                  <a:cxn ang="0">
                    <a:pos x="53" y="2"/>
                  </a:cxn>
                  <a:cxn ang="0">
                    <a:pos x="53" y="6"/>
                  </a:cxn>
                  <a:cxn ang="0">
                    <a:pos x="40" y="6"/>
                  </a:cxn>
                  <a:cxn ang="0">
                    <a:pos x="45" y="14"/>
                  </a:cxn>
                  <a:cxn ang="0">
                    <a:pos x="48" y="20"/>
                  </a:cxn>
                  <a:cxn ang="0">
                    <a:pos x="48" y="26"/>
                  </a:cxn>
                  <a:cxn ang="0">
                    <a:pos x="45" y="39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1" y="47"/>
                  </a:cxn>
                  <a:cxn ang="0">
                    <a:pos x="3" y="37"/>
                  </a:cxn>
                  <a:cxn ang="0">
                    <a:pos x="0" y="24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53" h="5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1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9"/>
                    </a:lnTo>
                    <a:lnTo>
                      <a:pt x="38" y="30"/>
                    </a:lnTo>
                    <a:lnTo>
                      <a:pt x="38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28" y="0"/>
                    </a:lnTo>
                    <a:lnTo>
                      <a:pt x="31" y="2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40" y="6"/>
                    </a:lnTo>
                    <a:lnTo>
                      <a:pt x="45" y="14"/>
                    </a:lnTo>
                    <a:lnTo>
                      <a:pt x="48" y="20"/>
                    </a:lnTo>
                    <a:lnTo>
                      <a:pt x="48" y="26"/>
                    </a:lnTo>
                    <a:lnTo>
                      <a:pt x="45" y="39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1" y="47"/>
                    </a:lnTo>
                    <a:lnTo>
                      <a:pt x="3" y="37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4" name="Freeform 1490"/>
              <p:cNvSpPr>
                <a:spLocks/>
              </p:cNvSpPr>
              <p:nvPr/>
            </p:nvSpPr>
            <p:spPr bwMode="auto">
              <a:xfrm>
                <a:off x="3578" y="1948"/>
                <a:ext cx="64" cy="7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1"/>
                  </a:cxn>
                  <a:cxn ang="0">
                    <a:pos x="20" y="37"/>
                  </a:cxn>
                  <a:cxn ang="0">
                    <a:pos x="21" y="41"/>
                  </a:cxn>
                  <a:cxn ang="0">
                    <a:pos x="24" y="43"/>
                  </a:cxn>
                  <a:cxn ang="0">
                    <a:pos x="28" y="44"/>
                  </a:cxn>
                  <a:cxn ang="0">
                    <a:pos x="35" y="43"/>
                  </a:cxn>
                  <a:cxn ang="0">
                    <a:pos x="41" y="40"/>
                  </a:cxn>
                  <a:cxn ang="0">
                    <a:pos x="48" y="36"/>
                  </a:cxn>
                  <a:cxn ang="0">
                    <a:pos x="48" y="13"/>
                  </a:cxn>
                  <a:cxn ang="0">
                    <a:pos x="47" y="10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55" y="0"/>
                  </a:cxn>
                  <a:cxn ang="0">
                    <a:pos x="55" y="37"/>
                  </a:cxn>
                  <a:cxn ang="0">
                    <a:pos x="57" y="40"/>
                  </a:cxn>
                  <a:cxn ang="0">
                    <a:pos x="57" y="43"/>
                  </a:cxn>
                  <a:cxn ang="0">
                    <a:pos x="60" y="44"/>
                  </a:cxn>
                  <a:cxn ang="0">
                    <a:pos x="64" y="44"/>
                  </a:cxn>
                  <a:cxn ang="0">
                    <a:pos x="64" y="49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1" y="46"/>
                  </a:cxn>
                  <a:cxn ang="0">
                    <a:pos x="34" y="49"/>
                  </a:cxn>
                  <a:cxn ang="0">
                    <a:pos x="27" y="50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9" y="7"/>
                  </a:cxn>
                  <a:cxn ang="0">
                    <a:pos x="6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8" y="0"/>
                  </a:cxn>
                </a:cxnLst>
                <a:rect l="0" t="0" r="r" b="b"/>
                <a:pathLst>
                  <a:path w="64" h="70">
                    <a:moveTo>
                      <a:pt x="18" y="0"/>
                    </a:moveTo>
                    <a:lnTo>
                      <a:pt x="18" y="31"/>
                    </a:lnTo>
                    <a:lnTo>
                      <a:pt x="20" y="37"/>
                    </a:lnTo>
                    <a:lnTo>
                      <a:pt x="21" y="41"/>
                    </a:lnTo>
                    <a:lnTo>
                      <a:pt x="24" y="43"/>
                    </a:lnTo>
                    <a:lnTo>
                      <a:pt x="28" y="44"/>
                    </a:lnTo>
                    <a:lnTo>
                      <a:pt x="35" y="43"/>
                    </a:lnTo>
                    <a:lnTo>
                      <a:pt x="41" y="40"/>
                    </a:lnTo>
                    <a:lnTo>
                      <a:pt x="48" y="36"/>
                    </a:lnTo>
                    <a:lnTo>
                      <a:pt x="48" y="13"/>
                    </a:lnTo>
                    <a:lnTo>
                      <a:pt x="47" y="10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55" y="0"/>
                    </a:lnTo>
                    <a:lnTo>
                      <a:pt x="55" y="37"/>
                    </a:lnTo>
                    <a:lnTo>
                      <a:pt x="57" y="40"/>
                    </a:lnTo>
                    <a:lnTo>
                      <a:pt x="57" y="43"/>
                    </a:lnTo>
                    <a:lnTo>
                      <a:pt x="60" y="44"/>
                    </a:lnTo>
                    <a:lnTo>
                      <a:pt x="64" y="44"/>
                    </a:lnTo>
                    <a:lnTo>
                      <a:pt x="64" y="49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1" y="46"/>
                    </a:lnTo>
                    <a:lnTo>
                      <a:pt x="34" y="49"/>
                    </a:lnTo>
                    <a:lnTo>
                      <a:pt x="27" y="50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5" name="Freeform 1491"/>
              <p:cNvSpPr>
                <a:spLocks noEditPoints="1"/>
              </p:cNvSpPr>
              <p:nvPr/>
            </p:nvSpPr>
            <p:spPr bwMode="auto">
              <a:xfrm>
                <a:off x="3650" y="1923"/>
                <a:ext cx="43" cy="75"/>
              </a:xfrm>
              <a:custGeom>
                <a:avLst/>
                <a:gdLst/>
                <a:ahLst/>
                <a:cxnLst>
                  <a:cxn ang="0">
                    <a:pos x="15" y="25"/>
                  </a:cxn>
                  <a:cxn ang="0">
                    <a:pos x="24" y="25"/>
                  </a:cxn>
                  <a:cxn ang="0">
                    <a:pos x="30" y="27"/>
                  </a:cxn>
                  <a:cxn ang="0">
                    <a:pos x="34" y="28"/>
                  </a:cxn>
                  <a:cxn ang="0">
                    <a:pos x="37" y="34"/>
                  </a:cxn>
                  <a:cxn ang="0">
                    <a:pos x="37" y="37"/>
                  </a:cxn>
                  <a:cxn ang="0">
                    <a:pos x="36" y="38"/>
                  </a:cxn>
                  <a:cxn ang="0">
                    <a:pos x="32" y="38"/>
                  </a:cxn>
                  <a:cxn ang="0">
                    <a:pos x="27" y="34"/>
                  </a:cxn>
                  <a:cxn ang="0">
                    <a:pos x="22" y="31"/>
                  </a:cxn>
                  <a:cxn ang="0">
                    <a:pos x="20" y="29"/>
                  </a:cxn>
                  <a:cxn ang="0">
                    <a:pos x="16" y="31"/>
                  </a:cxn>
                  <a:cxn ang="0">
                    <a:pos x="10" y="34"/>
                  </a:cxn>
                  <a:cxn ang="0">
                    <a:pos x="10" y="38"/>
                  </a:cxn>
                  <a:cxn ang="0">
                    <a:pos x="13" y="44"/>
                  </a:cxn>
                  <a:cxn ang="0">
                    <a:pos x="16" y="45"/>
                  </a:cxn>
                  <a:cxn ang="0">
                    <a:pos x="20" y="46"/>
                  </a:cxn>
                  <a:cxn ang="0">
                    <a:pos x="26" y="46"/>
                  </a:cxn>
                  <a:cxn ang="0">
                    <a:pos x="26" y="51"/>
                  </a:cxn>
                  <a:cxn ang="0">
                    <a:pos x="20" y="51"/>
                  </a:cxn>
                  <a:cxn ang="0">
                    <a:pos x="17" y="52"/>
                  </a:cxn>
                  <a:cxn ang="0">
                    <a:pos x="13" y="54"/>
                  </a:cxn>
                  <a:cxn ang="0">
                    <a:pos x="12" y="55"/>
                  </a:cxn>
                  <a:cxn ang="0">
                    <a:pos x="9" y="61"/>
                  </a:cxn>
                  <a:cxn ang="0">
                    <a:pos x="12" y="66"/>
                  </a:cxn>
                  <a:cxn ang="0">
                    <a:pos x="17" y="69"/>
                  </a:cxn>
                  <a:cxn ang="0">
                    <a:pos x="27" y="69"/>
                  </a:cxn>
                  <a:cxn ang="0">
                    <a:pos x="32" y="68"/>
                  </a:cxn>
                  <a:cxn ang="0">
                    <a:pos x="40" y="59"/>
                  </a:cxn>
                  <a:cxn ang="0">
                    <a:pos x="43" y="62"/>
                  </a:cxn>
                  <a:cxn ang="0">
                    <a:pos x="39" y="68"/>
                  </a:cxn>
                  <a:cxn ang="0">
                    <a:pos x="33" y="72"/>
                  </a:cxn>
                  <a:cxn ang="0">
                    <a:pos x="27" y="74"/>
                  </a:cxn>
                  <a:cxn ang="0">
                    <a:pos x="20" y="75"/>
                  </a:cxn>
                  <a:cxn ang="0">
                    <a:pos x="15" y="75"/>
                  </a:cxn>
                  <a:cxn ang="0">
                    <a:pos x="6" y="72"/>
                  </a:cxn>
                  <a:cxn ang="0">
                    <a:pos x="3" y="69"/>
                  </a:cxn>
                  <a:cxn ang="0">
                    <a:pos x="0" y="65"/>
                  </a:cxn>
                  <a:cxn ang="0">
                    <a:pos x="0" y="56"/>
                  </a:cxn>
                  <a:cxn ang="0">
                    <a:pos x="3" y="54"/>
                  </a:cxn>
                  <a:cxn ang="0">
                    <a:pos x="7" y="51"/>
                  </a:cxn>
                  <a:cxn ang="0">
                    <a:pos x="13" y="48"/>
                  </a:cxn>
                  <a:cxn ang="0">
                    <a:pos x="7" y="46"/>
                  </a:cxn>
                  <a:cxn ang="0">
                    <a:pos x="2" y="41"/>
                  </a:cxn>
                  <a:cxn ang="0">
                    <a:pos x="2" y="34"/>
                  </a:cxn>
                  <a:cxn ang="0">
                    <a:pos x="7" y="28"/>
                  </a:cxn>
                  <a:cxn ang="0">
                    <a:pos x="10" y="27"/>
                  </a:cxn>
                  <a:cxn ang="0">
                    <a:pos x="15" y="25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27" y="1"/>
                  </a:cxn>
                  <a:cxn ang="0">
                    <a:pos x="27" y="4"/>
                  </a:cxn>
                  <a:cxn ang="0">
                    <a:pos x="26" y="5"/>
                  </a:cxn>
                  <a:cxn ang="0">
                    <a:pos x="24" y="8"/>
                  </a:cxn>
                  <a:cxn ang="0">
                    <a:pos x="20" y="18"/>
                  </a:cxn>
                  <a:cxn ang="0">
                    <a:pos x="17" y="18"/>
                  </a:cxn>
                  <a:cxn ang="0">
                    <a:pos x="17" y="4"/>
                  </a:cxn>
                  <a:cxn ang="0">
                    <a:pos x="19" y="1"/>
                  </a:cxn>
                  <a:cxn ang="0">
                    <a:pos x="20" y="0"/>
                  </a:cxn>
                </a:cxnLst>
                <a:rect l="0" t="0" r="r" b="b"/>
                <a:pathLst>
                  <a:path w="43" h="75">
                    <a:moveTo>
                      <a:pt x="15" y="25"/>
                    </a:moveTo>
                    <a:lnTo>
                      <a:pt x="24" y="25"/>
                    </a:lnTo>
                    <a:lnTo>
                      <a:pt x="30" y="27"/>
                    </a:lnTo>
                    <a:lnTo>
                      <a:pt x="34" y="28"/>
                    </a:lnTo>
                    <a:lnTo>
                      <a:pt x="37" y="34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2" y="38"/>
                    </a:lnTo>
                    <a:lnTo>
                      <a:pt x="27" y="34"/>
                    </a:lnTo>
                    <a:lnTo>
                      <a:pt x="22" y="31"/>
                    </a:lnTo>
                    <a:lnTo>
                      <a:pt x="20" y="29"/>
                    </a:lnTo>
                    <a:lnTo>
                      <a:pt x="16" y="31"/>
                    </a:lnTo>
                    <a:lnTo>
                      <a:pt x="10" y="34"/>
                    </a:lnTo>
                    <a:lnTo>
                      <a:pt x="10" y="38"/>
                    </a:lnTo>
                    <a:lnTo>
                      <a:pt x="13" y="44"/>
                    </a:lnTo>
                    <a:lnTo>
                      <a:pt x="16" y="45"/>
                    </a:lnTo>
                    <a:lnTo>
                      <a:pt x="20" y="46"/>
                    </a:lnTo>
                    <a:lnTo>
                      <a:pt x="26" y="46"/>
                    </a:lnTo>
                    <a:lnTo>
                      <a:pt x="26" y="51"/>
                    </a:lnTo>
                    <a:lnTo>
                      <a:pt x="20" y="51"/>
                    </a:lnTo>
                    <a:lnTo>
                      <a:pt x="17" y="52"/>
                    </a:lnTo>
                    <a:lnTo>
                      <a:pt x="13" y="54"/>
                    </a:lnTo>
                    <a:lnTo>
                      <a:pt x="12" y="55"/>
                    </a:lnTo>
                    <a:lnTo>
                      <a:pt x="9" y="61"/>
                    </a:lnTo>
                    <a:lnTo>
                      <a:pt x="12" y="66"/>
                    </a:lnTo>
                    <a:lnTo>
                      <a:pt x="17" y="69"/>
                    </a:lnTo>
                    <a:lnTo>
                      <a:pt x="27" y="69"/>
                    </a:lnTo>
                    <a:lnTo>
                      <a:pt x="32" y="68"/>
                    </a:lnTo>
                    <a:lnTo>
                      <a:pt x="40" y="59"/>
                    </a:lnTo>
                    <a:lnTo>
                      <a:pt x="43" y="62"/>
                    </a:lnTo>
                    <a:lnTo>
                      <a:pt x="39" y="68"/>
                    </a:lnTo>
                    <a:lnTo>
                      <a:pt x="33" y="72"/>
                    </a:lnTo>
                    <a:lnTo>
                      <a:pt x="27" y="74"/>
                    </a:lnTo>
                    <a:lnTo>
                      <a:pt x="20" y="75"/>
                    </a:lnTo>
                    <a:lnTo>
                      <a:pt x="15" y="75"/>
                    </a:lnTo>
                    <a:lnTo>
                      <a:pt x="6" y="72"/>
                    </a:lnTo>
                    <a:lnTo>
                      <a:pt x="3" y="69"/>
                    </a:lnTo>
                    <a:lnTo>
                      <a:pt x="0" y="65"/>
                    </a:lnTo>
                    <a:lnTo>
                      <a:pt x="0" y="56"/>
                    </a:lnTo>
                    <a:lnTo>
                      <a:pt x="3" y="54"/>
                    </a:lnTo>
                    <a:lnTo>
                      <a:pt x="7" y="51"/>
                    </a:lnTo>
                    <a:lnTo>
                      <a:pt x="13" y="48"/>
                    </a:lnTo>
                    <a:lnTo>
                      <a:pt x="7" y="46"/>
                    </a:lnTo>
                    <a:lnTo>
                      <a:pt x="2" y="41"/>
                    </a:lnTo>
                    <a:lnTo>
                      <a:pt x="2" y="34"/>
                    </a:lnTo>
                    <a:lnTo>
                      <a:pt x="7" y="28"/>
                    </a:lnTo>
                    <a:lnTo>
                      <a:pt x="10" y="27"/>
                    </a:lnTo>
                    <a:lnTo>
                      <a:pt x="15" y="25"/>
                    </a:lnTo>
                    <a:close/>
                    <a:moveTo>
                      <a:pt x="20" y="0"/>
                    </a:moveTo>
                    <a:lnTo>
                      <a:pt x="26" y="0"/>
                    </a:lnTo>
                    <a:lnTo>
                      <a:pt x="27" y="1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8"/>
                    </a:lnTo>
                    <a:lnTo>
                      <a:pt x="20" y="18"/>
                    </a:lnTo>
                    <a:lnTo>
                      <a:pt x="17" y="18"/>
                    </a:lnTo>
                    <a:lnTo>
                      <a:pt x="17" y="4"/>
                    </a:lnTo>
                    <a:lnTo>
                      <a:pt x="19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6" name="Freeform 1492"/>
              <p:cNvSpPr>
                <a:spLocks/>
              </p:cNvSpPr>
              <p:nvPr/>
            </p:nvSpPr>
            <p:spPr bwMode="auto">
              <a:xfrm>
                <a:off x="3693" y="1948"/>
                <a:ext cx="50" cy="4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0"/>
                  </a:cxn>
                  <a:cxn ang="0">
                    <a:pos x="37" y="23"/>
                  </a:cxn>
                  <a:cxn ang="0">
                    <a:pos x="38" y="19"/>
                  </a:cxn>
                  <a:cxn ang="0">
                    <a:pos x="40" y="16"/>
                  </a:cxn>
                  <a:cxn ang="0">
                    <a:pos x="40" y="13"/>
                  </a:cxn>
                  <a:cxn ang="0">
                    <a:pos x="38" y="12"/>
                  </a:cxn>
                  <a:cxn ang="0">
                    <a:pos x="37" y="7"/>
                  </a:cxn>
                  <a:cxn ang="0">
                    <a:pos x="37" y="2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8" y="3"/>
                  </a:cxn>
                  <a:cxn ang="0">
                    <a:pos x="50" y="6"/>
                  </a:cxn>
                  <a:cxn ang="0">
                    <a:pos x="48" y="9"/>
                  </a:cxn>
                  <a:cxn ang="0">
                    <a:pos x="48" y="12"/>
                  </a:cxn>
                  <a:cxn ang="0">
                    <a:pos x="45" y="20"/>
                  </a:cxn>
                  <a:cxn ang="0">
                    <a:pos x="41" y="27"/>
                  </a:cxn>
                  <a:cxn ang="0">
                    <a:pos x="33" y="44"/>
                  </a:cxn>
                  <a:cxn ang="0">
                    <a:pos x="30" y="49"/>
                  </a:cxn>
                  <a:cxn ang="0">
                    <a:pos x="24" y="49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4" y="0"/>
                  </a:cxn>
                </a:cxnLst>
                <a:rect l="0" t="0" r="r" b="b"/>
                <a:pathLst>
                  <a:path w="50" h="49">
                    <a:moveTo>
                      <a:pt x="14" y="0"/>
                    </a:moveTo>
                    <a:lnTo>
                      <a:pt x="28" y="40"/>
                    </a:lnTo>
                    <a:lnTo>
                      <a:pt x="37" y="23"/>
                    </a:lnTo>
                    <a:lnTo>
                      <a:pt x="38" y="19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38" y="12"/>
                    </a:lnTo>
                    <a:lnTo>
                      <a:pt x="37" y="7"/>
                    </a:lnTo>
                    <a:lnTo>
                      <a:pt x="37" y="2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8" y="3"/>
                    </a:lnTo>
                    <a:lnTo>
                      <a:pt x="50" y="6"/>
                    </a:lnTo>
                    <a:lnTo>
                      <a:pt x="48" y="9"/>
                    </a:lnTo>
                    <a:lnTo>
                      <a:pt x="48" y="12"/>
                    </a:lnTo>
                    <a:lnTo>
                      <a:pt x="45" y="20"/>
                    </a:lnTo>
                    <a:lnTo>
                      <a:pt x="41" y="27"/>
                    </a:lnTo>
                    <a:lnTo>
                      <a:pt x="33" y="44"/>
                    </a:lnTo>
                    <a:lnTo>
                      <a:pt x="30" y="49"/>
                    </a:lnTo>
                    <a:lnTo>
                      <a:pt x="24" y="49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7" name="Freeform 1493"/>
              <p:cNvSpPr>
                <a:spLocks/>
              </p:cNvSpPr>
              <p:nvPr/>
            </p:nvSpPr>
            <p:spPr bwMode="auto">
              <a:xfrm>
                <a:off x="3747" y="1948"/>
                <a:ext cx="52" cy="7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9"/>
                  </a:cxn>
                  <a:cxn ang="0">
                    <a:pos x="24" y="4"/>
                  </a:cxn>
                  <a:cxn ang="0">
                    <a:pos x="31" y="2"/>
                  </a:cxn>
                  <a:cxn ang="0">
                    <a:pos x="37" y="0"/>
                  </a:cxn>
                  <a:cxn ang="0">
                    <a:pos x="41" y="0"/>
                  </a:cxn>
                  <a:cxn ang="0">
                    <a:pos x="45" y="2"/>
                  </a:cxn>
                  <a:cxn ang="0">
                    <a:pos x="51" y="7"/>
                  </a:cxn>
                  <a:cxn ang="0">
                    <a:pos x="52" y="12"/>
                  </a:cxn>
                  <a:cxn ang="0">
                    <a:pos x="52" y="70"/>
                  </a:cxn>
                  <a:cxn ang="0">
                    <a:pos x="44" y="70"/>
                  </a:cxn>
                  <a:cxn ang="0">
                    <a:pos x="44" y="13"/>
                  </a:cxn>
                  <a:cxn ang="0">
                    <a:pos x="42" y="10"/>
                  </a:cxn>
                  <a:cxn ang="0">
                    <a:pos x="38" y="6"/>
                  </a:cxn>
                  <a:cxn ang="0">
                    <a:pos x="34" y="6"/>
                  </a:cxn>
                  <a:cxn ang="0">
                    <a:pos x="28" y="7"/>
                  </a:cxn>
                  <a:cxn ang="0">
                    <a:pos x="23" y="10"/>
                  </a:cxn>
                  <a:cxn ang="0">
                    <a:pos x="17" y="14"/>
                  </a:cxn>
                  <a:cxn ang="0">
                    <a:pos x="17" y="40"/>
                  </a:cxn>
                  <a:cxn ang="0">
                    <a:pos x="18" y="43"/>
                  </a:cxn>
                  <a:cxn ang="0">
                    <a:pos x="20" y="44"/>
                  </a:cxn>
                  <a:cxn ang="0">
                    <a:pos x="25" y="44"/>
                  </a:cxn>
                  <a:cxn ang="0">
                    <a:pos x="25" y="49"/>
                  </a:cxn>
                  <a:cxn ang="0">
                    <a:pos x="0" y="49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8" y="41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52" h="70">
                    <a:moveTo>
                      <a:pt x="13" y="0"/>
                    </a:moveTo>
                    <a:lnTo>
                      <a:pt x="17" y="0"/>
                    </a:lnTo>
                    <a:lnTo>
                      <a:pt x="17" y="9"/>
                    </a:lnTo>
                    <a:lnTo>
                      <a:pt x="24" y="4"/>
                    </a:lnTo>
                    <a:lnTo>
                      <a:pt x="31" y="2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5" y="2"/>
                    </a:lnTo>
                    <a:lnTo>
                      <a:pt x="51" y="7"/>
                    </a:lnTo>
                    <a:lnTo>
                      <a:pt x="52" y="12"/>
                    </a:lnTo>
                    <a:lnTo>
                      <a:pt x="52" y="70"/>
                    </a:lnTo>
                    <a:lnTo>
                      <a:pt x="44" y="70"/>
                    </a:lnTo>
                    <a:lnTo>
                      <a:pt x="44" y="13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28" y="7"/>
                    </a:lnTo>
                    <a:lnTo>
                      <a:pt x="23" y="10"/>
                    </a:lnTo>
                    <a:lnTo>
                      <a:pt x="17" y="14"/>
                    </a:lnTo>
                    <a:lnTo>
                      <a:pt x="17" y="40"/>
                    </a:lnTo>
                    <a:lnTo>
                      <a:pt x="18" y="43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5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8" y="41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8" name="Freeform 1494"/>
              <p:cNvSpPr>
                <a:spLocks/>
              </p:cNvSpPr>
              <p:nvPr/>
            </p:nvSpPr>
            <p:spPr bwMode="auto">
              <a:xfrm>
                <a:off x="3809" y="1948"/>
                <a:ext cx="46" cy="7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2" y="0"/>
                  </a:cxn>
                  <a:cxn ang="0">
                    <a:pos x="39" y="3"/>
                  </a:cxn>
                  <a:cxn ang="0">
                    <a:pos x="43" y="6"/>
                  </a:cxn>
                  <a:cxn ang="0">
                    <a:pos x="46" y="12"/>
                  </a:cxn>
                  <a:cxn ang="0">
                    <a:pos x="46" y="14"/>
                  </a:cxn>
                  <a:cxn ang="0">
                    <a:pos x="44" y="16"/>
                  </a:cxn>
                  <a:cxn ang="0">
                    <a:pos x="41" y="17"/>
                  </a:cxn>
                  <a:cxn ang="0">
                    <a:pos x="40" y="16"/>
                  </a:cxn>
                  <a:cxn ang="0">
                    <a:pos x="37" y="14"/>
                  </a:cxn>
                  <a:cxn ang="0">
                    <a:pos x="36" y="12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0"/>
                  </a:cxn>
                  <a:cxn ang="0">
                    <a:pos x="12" y="14"/>
                  </a:cxn>
                  <a:cxn ang="0">
                    <a:pos x="10" y="20"/>
                  </a:cxn>
                  <a:cxn ang="0">
                    <a:pos x="10" y="29"/>
                  </a:cxn>
                  <a:cxn ang="0">
                    <a:pos x="16" y="34"/>
                  </a:cxn>
                  <a:cxn ang="0">
                    <a:pos x="30" y="41"/>
                  </a:cxn>
                  <a:cxn ang="0">
                    <a:pos x="34" y="43"/>
                  </a:cxn>
                  <a:cxn ang="0">
                    <a:pos x="37" y="46"/>
                  </a:cxn>
                  <a:cxn ang="0">
                    <a:pos x="40" y="47"/>
                  </a:cxn>
                  <a:cxn ang="0">
                    <a:pos x="41" y="50"/>
                  </a:cxn>
                  <a:cxn ang="0">
                    <a:pos x="41" y="54"/>
                  </a:cxn>
                  <a:cxn ang="0">
                    <a:pos x="39" y="64"/>
                  </a:cxn>
                  <a:cxn ang="0">
                    <a:pos x="30" y="70"/>
                  </a:cxn>
                  <a:cxn ang="0">
                    <a:pos x="19" y="71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5" y="67"/>
                  </a:cxn>
                  <a:cxn ang="0">
                    <a:pos x="5" y="63"/>
                  </a:cxn>
                  <a:cxn ang="0">
                    <a:pos x="6" y="61"/>
                  </a:cxn>
                  <a:cxn ang="0">
                    <a:pos x="10" y="61"/>
                  </a:cxn>
                  <a:cxn ang="0">
                    <a:pos x="13" y="63"/>
                  </a:cxn>
                  <a:cxn ang="0">
                    <a:pos x="16" y="66"/>
                  </a:cxn>
                  <a:cxn ang="0">
                    <a:pos x="24" y="66"/>
                  </a:cxn>
                  <a:cxn ang="0">
                    <a:pos x="30" y="63"/>
                  </a:cxn>
                  <a:cxn ang="0">
                    <a:pos x="33" y="60"/>
                  </a:cxn>
                  <a:cxn ang="0">
                    <a:pos x="33" y="57"/>
                  </a:cxn>
                  <a:cxn ang="0">
                    <a:pos x="32" y="53"/>
                  </a:cxn>
                  <a:cxn ang="0">
                    <a:pos x="30" y="51"/>
                  </a:cxn>
                  <a:cxn ang="0">
                    <a:pos x="26" y="49"/>
                  </a:cxn>
                  <a:cxn ang="0">
                    <a:pos x="14" y="43"/>
                  </a:cxn>
                  <a:cxn ang="0">
                    <a:pos x="13" y="43"/>
                  </a:cxn>
                  <a:cxn ang="0">
                    <a:pos x="7" y="39"/>
                  </a:cxn>
                  <a:cxn ang="0">
                    <a:pos x="3" y="36"/>
                  </a:cxn>
                  <a:cxn ang="0">
                    <a:pos x="2" y="30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3" y="3"/>
                  </a:cxn>
                  <a:cxn ang="0">
                    <a:pos x="26" y="0"/>
                  </a:cxn>
                </a:cxnLst>
                <a:rect l="0" t="0" r="r" b="b"/>
                <a:pathLst>
                  <a:path w="46" h="71">
                    <a:moveTo>
                      <a:pt x="26" y="0"/>
                    </a:moveTo>
                    <a:lnTo>
                      <a:pt x="32" y="0"/>
                    </a:lnTo>
                    <a:lnTo>
                      <a:pt x="39" y="3"/>
                    </a:lnTo>
                    <a:lnTo>
                      <a:pt x="43" y="6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4" y="16"/>
                    </a:lnTo>
                    <a:lnTo>
                      <a:pt x="41" y="17"/>
                    </a:lnTo>
                    <a:lnTo>
                      <a:pt x="40" y="16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4" y="4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2" y="14"/>
                    </a:lnTo>
                    <a:lnTo>
                      <a:pt x="10" y="20"/>
                    </a:lnTo>
                    <a:lnTo>
                      <a:pt x="10" y="29"/>
                    </a:lnTo>
                    <a:lnTo>
                      <a:pt x="16" y="34"/>
                    </a:lnTo>
                    <a:lnTo>
                      <a:pt x="30" y="41"/>
                    </a:lnTo>
                    <a:lnTo>
                      <a:pt x="34" y="43"/>
                    </a:lnTo>
                    <a:lnTo>
                      <a:pt x="37" y="46"/>
                    </a:lnTo>
                    <a:lnTo>
                      <a:pt x="40" y="47"/>
                    </a:lnTo>
                    <a:lnTo>
                      <a:pt x="41" y="50"/>
                    </a:lnTo>
                    <a:lnTo>
                      <a:pt x="41" y="54"/>
                    </a:lnTo>
                    <a:lnTo>
                      <a:pt x="39" y="64"/>
                    </a:lnTo>
                    <a:lnTo>
                      <a:pt x="30" y="70"/>
                    </a:lnTo>
                    <a:lnTo>
                      <a:pt x="19" y="71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5" y="67"/>
                    </a:lnTo>
                    <a:lnTo>
                      <a:pt x="5" y="63"/>
                    </a:lnTo>
                    <a:lnTo>
                      <a:pt x="6" y="61"/>
                    </a:lnTo>
                    <a:lnTo>
                      <a:pt x="10" y="61"/>
                    </a:lnTo>
                    <a:lnTo>
                      <a:pt x="13" y="63"/>
                    </a:lnTo>
                    <a:lnTo>
                      <a:pt x="16" y="66"/>
                    </a:lnTo>
                    <a:lnTo>
                      <a:pt x="24" y="66"/>
                    </a:lnTo>
                    <a:lnTo>
                      <a:pt x="30" y="63"/>
                    </a:lnTo>
                    <a:lnTo>
                      <a:pt x="33" y="60"/>
                    </a:lnTo>
                    <a:lnTo>
                      <a:pt x="33" y="57"/>
                    </a:lnTo>
                    <a:lnTo>
                      <a:pt x="32" y="53"/>
                    </a:lnTo>
                    <a:lnTo>
                      <a:pt x="30" y="51"/>
                    </a:lnTo>
                    <a:lnTo>
                      <a:pt x="26" y="49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7" y="39"/>
                    </a:lnTo>
                    <a:lnTo>
                      <a:pt x="3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3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59" name="Freeform 1495"/>
              <p:cNvSpPr>
                <a:spLocks noEditPoints="1"/>
              </p:cNvSpPr>
              <p:nvPr/>
            </p:nvSpPr>
            <p:spPr bwMode="auto">
              <a:xfrm>
                <a:off x="3890" y="1924"/>
                <a:ext cx="48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16" y="31"/>
                  </a:cxn>
                  <a:cxn ang="0">
                    <a:pos x="13" y="36"/>
                  </a:cxn>
                  <a:cxn ang="0">
                    <a:pos x="10" y="44"/>
                  </a:cxn>
                  <a:cxn ang="0">
                    <a:pos x="10" y="54"/>
                  </a:cxn>
                  <a:cxn ang="0">
                    <a:pos x="12" y="60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4" y="70"/>
                  </a:cxn>
                  <a:cxn ang="0">
                    <a:pos x="33" y="67"/>
                  </a:cxn>
                  <a:cxn ang="0">
                    <a:pos x="36" y="63"/>
                  </a:cxn>
                  <a:cxn ang="0">
                    <a:pos x="38" y="54"/>
                  </a:cxn>
                  <a:cxn ang="0">
                    <a:pos x="38" y="44"/>
                  </a:cxn>
                  <a:cxn ang="0">
                    <a:pos x="37" y="38"/>
                  </a:cxn>
                  <a:cxn ang="0">
                    <a:pos x="36" y="34"/>
                  </a:cxn>
                  <a:cxn ang="0">
                    <a:pos x="33" y="31"/>
                  </a:cxn>
                  <a:cxn ang="0">
                    <a:pos x="24" y="28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1"/>
                  </a:cxn>
                  <a:cxn ang="0">
                    <a:pos x="36" y="3"/>
                  </a:cxn>
                  <a:cxn ang="0">
                    <a:pos x="40" y="4"/>
                  </a:cxn>
                  <a:cxn ang="0">
                    <a:pos x="43" y="10"/>
                  </a:cxn>
                  <a:cxn ang="0">
                    <a:pos x="38" y="14"/>
                  </a:cxn>
                  <a:cxn ang="0">
                    <a:pos x="37" y="13"/>
                  </a:cxn>
                  <a:cxn ang="0">
                    <a:pos x="36" y="13"/>
                  </a:cxn>
                  <a:cxn ang="0">
                    <a:pos x="30" y="7"/>
                  </a:cxn>
                  <a:cxn ang="0">
                    <a:pos x="27" y="6"/>
                  </a:cxn>
                  <a:cxn ang="0">
                    <a:pos x="21" y="6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4" y="14"/>
                  </a:cxn>
                  <a:cxn ang="0">
                    <a:pos x="17" y="20"/>
                  </a:cxn>
                  <a:cxn ang="0">
                    <a:pos x="23" y="23"/>
                  </a:cxn>
                  <a:cxn ang="0">
                    <a:pos x="26" y="23"/>
                  </a:cxn>
                  <a:cxn ang="0">
                    <a:pos x="33" y="26"/>
                  </a:cxn>
                  <a:cxn ang="0">
                    <a:pos x="38" y="27"/>
                  </a:cxn>
                  <a:cxn ang="0">
                    <a:pos x="43" y="31"/>
                  </a:cxn>
                  <a:cxn ang="0">
                    <a:pos x="46" y="36"/>
                  </a:cxn>
                  <a:cxn ang="0">
                    <a:pos x="48" y="41"/>
                  </a:cxn>
                  <a:cxn ang="0">
                    <a:pos x="48" y="48"/>
                  </a:cxn>
                  <a:cxn ang="0">
                    <a:pos x="46" y="63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2" y="71"/>
                  </a:cxn>
                  <a:cxn ang="0">
                    <a:pos x="3" y="63"/>
                  </a:cxn>
                  <a:cxn ang="0">
                    <a:pos x="0" y="50"/>
                  </a:cxn>
                  <a:cxn ang="0">
                    <a:pos x="2" y="40"/>
                  </a:cxn>
                  <a:cxn ang="0">
                    <a:pos x="7" y="31"/>
                  </a:cxn>
                  <a:cxn ang="0">
                    <a:pos x="17" y="26"/>
                  </a:cxn>
                  <a:cxn ang="0">
                    <a:pos x="12" y="24"/>
                  </a:cxn>
                  <a:cxn ang="0">
                    <a:pos x="6" y="18"/>
                  </a:cxn>
                  <a:cxn ang="0">
                    <a:pos x="6" y="10"/>
                  </a:cxn>
                  <a:cxn ang="0">
                    <a:pos x="12" y="4"/>
                  </a:cxn>
                  <a:cxn ang="0">
                    <a:pos x="16" y="1"/>
                  </a:cxn>
                  <a:cxn ang="0">
                    <a:pos x="20" y="0"/>
                  </a:cxn>
                </a:cxnLst>
                <a:rect l="0" t="0" r="r" b="b"/>
                <a:pathLst>
                  <a:path w="48" h="74">
                    <a:moveTo>
                      <a:pt x="24" y="28"/>
                    </a:moveTo>
                    <a:lnTo>
                      <a:pt x="16" y="31"/>
                    </a:lnTo>
                    <a:lnTo>
                      <a:pt x="13" y="36"/>
                    </a:lnTo>
                    <a:lnTo>
                      <a:pt x="10" y="44"/>
                    </a:lnTo>
                    <a:lnTo>
                      <a:pt x="10" y="54"/>
                    </a:lnTo>
                    <a:lnTo>
                      <a:pt x="12" y="60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4" y="70"/>
                    </a:lnTo>
                    <a:lnTo>
                      <a:pt x="33" y="67"/>
                    </a:lnTo>
                    <a:lnTo>
                      <a:pt x="36" y="63"/>
                    </a:lnTo>
                    <a:lnTo>
                      <a:pt x="38" y="54"/>
                    </a:lnTo>
                    <a:lnTo>
                      <a:pt x="38" y="44"/>
                    </a:lnTo>
                    <a:lnTo>
                      <a:pt x="37" y="38"/>
                    </a:lnTo>
                    <a:lnTo>
                      <a:pt x="36" y="34"/>
                    </a:lnTo>
                    <a:lnTo>
                      <a:pt x="33" y="31"/>
                    </a:lnTo>
                    <a:lnTo>
                      <a:pt x="24" y="28"/>
                    </a:lnTo>
                    <a:close/>
                    <a:moveTo>
                      <a:pt x="20" y="0"/>
                    </a:moveTo>
                    <a:lnTo>
                      <a:pt x="26" y="0"/>
                    </a:lnTo>
                    <a:lnTo>
                      <a:pt x="30" y="1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3" y="10"/>
                    </a:lnTo>
                    <a:lnTo>
                      <a:pt x="38" y="14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0" y="7"/>
                    </a:lnTo>
                    <a:lnTo>
                      <a:pt x="27" y="6"/>
                    </a:lnTo>
                    <a:lnTo>
                      <a:pt x="21" y="6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4" y="14"/>
                    </a:lnTo>
                    <a:lnTo>
                      <a:pt x="17" y="20"/>
                    </a:lnTo>
                    <a:lnTo>
                      <a:pt x="23" y="23"/>
                    </a:lnTo>
                    <a:lnTo>
                      <a:pt x="26" y="23"/>
                    </a:lnTo>
                    <a:lnTo>
                      <a:pt x="33" y="26"/>
                    </a:lnTo>
                    <a:lnTo>
                      <a:pt x="38" y="27"/>
                    </a:lnTo>
                    <a:lnTo>
                      <a:pt x="43" y="31"/>
                    </a:lnTo>
                    <a:lnTo>
                      <a:pt x="46" y="36"/>
                    </a:lnTo>
                    <a:lnTo>
                      <a:pt x="48" y="41"/>
                    </a:lnTo>
                    <a:lnTo>
                      <a:pt x="48" y="48"/>
                    </a:lnTo>
                    <a:lnTo>
                      <a:pt x="46" y="63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2" y="71"/>
                    </a:lnTo>
                    <a:lnTo>
                      <a:pt x="3" y="63"/>
                    </a:lnTo>
                    <a:lnTo>
                      <a:pt x="0" y="50"/>
                    </a:lnTo>
                    <a:lnTo>
                      <a:pt x="2" y="40"/>
                    </a:lnTo>
                    <a:lnTo>
                      <a:pt x="7" y="31"/>
                    </a:lnTo>
                    <a:lnTo>
                      <a:pt x="17" y="26"/>
                    </a:lnTo>
                    <a:lnTo>
                      <a:pt x="12" y="24"/>
                    </a:lnTo>
                    <a:lnTo>
                      <a:pt x="6" y="18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6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0" name="Freeform 1496"/>
              <p:cNvSpPr>
                <a:spLocks noEditPoints="1"/>
              </p:cNvSpPr>
              <p:nvPr/>
            </p:nvSpPr>
            <p:spPr bwMode="auto">
              <a:xfrm>
                <a:off x="3946" y="1947"/>
                <a:ext cx="49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7" y="7"/>
                  </a:cxn>
                  <a:cxn ang="0">
                    <a:pos x="11" y="15"/>
                  </a:cxn>
                  <a:cxn ang="0">
                    <a:pos x="9" y="20"/>
                  </a:cxn>
                  <a:cxn ang="0">
                    <a:pos x="9" y="25"/>
                  </a:cxn>
                  <a:cxn ang="0">
                    <a:pos x="11" y="31"/>
                  </a:cxn>
                  <a:cxn ang="0">
                    <a:pos x="11" y="35"/>
                  </a:cxn>
                  <a:cxn ang="0">
                    <a:pos x="14" y="40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29" y="45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6" y="37"/>
                  </a:cxn>
                  <a:cxn ang="0">
                    <a:pos x="38" y="31"/>
                  </a:cxn>
                  <a:cxn ang="0">
                    <a:pos x="38" y="17"/>
                  </a:cxn>
                  <a:cxn ang="0">
                    <a:pos x="36" y="13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5" y="1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6" y="13"/>
                  </a:cxn>
                  <a:cxn ang="0">
                    <a:pos x="48" y="18"/>
                  </a:cxn>
                  <a:cxn ang="0">
                    <a:pos x="49" y="25"/>
                  </a:cxn>
                  <a:cxn ang="0">
                    <a:pos x="46" y="38"/>
                  </a:cxn>
                  <a:cxn ang="0">
                    <a:pos x="36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2" y="38"/>
                  </a:cxn>
                  <a:cxn ang="0">
                    <a:pos x="0" y="25"/>
                  </a:cxn>
                  <a:cxn ang="0">
                    <a:pos x="2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9" h="51">
                    <a:moveTo>
                      <a:pt x="19" y="4"/>
                    </a:moveTo>
                    <a:lnTo>
                      <a:pt x="17" y="7"/>
                    </a:lnTo>
                    <a:lnTo>
                      <a:pt x="11" y="15"/>
                    </a:lnTo>
                    <a:lnTo>
                      <a:pt x="9" y="20"/>
                    </a:lnTo>
                    <a:lnTo>
                      <a:pt x="9" y="25"/>
                    </a:lnTo>
                    <a:lnTo>
                      <a:pt x="11" y="31"/>
                    </a:lnTo>
                    <a:lnTo>
                      <a:pt x="11" y="35"/>
                    </a:lnTo>
                    <a:lnTo>
                      <a:pt x="14" y="40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29" y="45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6" y="37"/>
                    </a:lnTo>
                    <a:lnTo>
                      <a:pt x="38" y="31"/>
                    </a:lnTo>
                    <a:lnTo>
                      <a:pt x="38" y="17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19" y="4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6" y="13"/>
                    </a:lnTo>
                    <a:lnTo>
                      <a:pt x="48" y="18"/>
                    </a:lnTo>
                    <a:lnTo>
                      <a:pt x="49" y="25"/>
                    </a:lnTo>
                    <a:lnTo>
                      <a:pt x="46" y="38"/>
                    </a:lnTo>
                    <a:lnTo>
                      <a:pt x="36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2" y="38"/>
                    </a:lnTo>
                    <a:lnTo>
                      <a:pt x="0" y="25"/>
                    </a:lnTo>
                    <a:lnTo>
                      <a:pt x="2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1" name="Freeform 1497"/>
              <p:cNvSpPr>
                <a:spLocks/>
              </p:cNvSpPr>
              <p:nvPr/>
            </p:nvSpPr>
            <p:spPr bwMode="auto">
              <a:xfrm>
                <a:off x="3998" y="1948"/>
                <a:ext cx="65" cy="7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1"/>
                  </a:cxn>
                  <a:cxn ang="0">
                    <a:pos x="20" y="37"/>
                  </a:cxn>
                  <a:cxn ang="0">
                    <a:pos x="21" y="41"/>
                  </a:cxn>
                  <a:cxn ang="0">
                    <a:pos x="30" y="44"/>
                  </a:cxn>
                  <a:cxn ang="0">
                    <a:pos x="35" y="43"/>
                  </a:cxn>
                  <a:cxn ang="0">
                    <a:pos x="41" y="40"/>
                  </a:cxn>
                  <a:cxn ang="0">
                    <a:pos x="48" y="36"/>
                  </a:cxn>
                  <a:cxn ang="0">
                    <a:pos x="48" y="9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8" y="6"/>
                  </a:cxn>
                  <a:cxn ang="0">
                    <a:pos x="38" y="2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8" y="43"/>
                  </a:cxn>
                  <a:cxn ang="0">
                    <a:pos x="60" y="44"/>
                  </a:cxn>
                  <a:cxn ang="0">
                    <a:pos x="65" y="44"/>
                  </a:cxn>
                  <a:cxn ang="0">
                    <a:pos x="65" y="49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1" y="46"/>
                  </a:cxn>
                  <a:cxn ang="0">
                    <a:pos x="34" y="49"/>
                  </a:cxn>
                  <a:cxn ang="0">
                    <a:pos x="27" y="50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8" y="0"/>
                  </a:cxn>
                </a:cxnLst>
                <a:rect l="0" t="0" r="r" b="b"/>
                <a:pathLst>
                  <a:path w="65" h="70">
                    <a:moveTo>
                      <a:pt x="18" y="0"/>
                    </a:moveTo>
                    <a:lnTo>
                      <a:pt x="18" y="31"/>
                    </a:lnTo>
                    <a:lnTo>
                      <a:pt x="20" y="37"/>
                    </a:lnTo>
                    <a:lnTo>
                      <a:pt x="21" y="41"/>
                    </a:lnTo>
                    <a:lnTo>
                      <a:pt x="30" y="44"/>
                    </a:lnTo>
                    <a:lnTo>
                      <a:pt x="35" y="43"/>
                    </a:lnTo>
                    <a:lnTo>
                      <a:pt x="41" y="40"/>
                    </a:lnTo>
                    <a:lnTo>
                      <a:pt x="48" y="36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8" y="6"/>
                    </a:lnTo>
                    <a:lnTo>
                      <a:pt x="38" y="2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8" y="43"/>
                    </a:lnTo>
                    <a:lnTo>
                      <a:pt x="60" y="44"/>
                    </a:lnTo>
                    <a:lnTo>
                      <a:pt x="65" y="44"/>
                    </a:lnTo>
                    <a:lnTo>
                      <a:pt x="65" y="49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1" y="46"/>
                    </a:lnTo>
                    <a:lnTo>
                      <a:pt x="34" y="49"/>
                    </a:lnTo>
                    <a:lnTo>
                      <a:pt x="27" y="50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2" name="Freeform 1498"/>
              <p:cNvSpPr>
                <a:spLocks noEditPoints="1"/>
              </p:cNvSpPr>
              <p:nvPr/>
            </p:nvSpPr>
            <p:spPr bwMode="auto">
              <a:xfrm>
                <a:off x="4070" y="1923"/>
                <a:ext cx="51" cy="9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16" y="25"/>
                  </a:cxn>
                  <a:cxn ang="0">
                    <a:pos x="16" y="34"/>
                  </a:cxn>
                  <a:cxn ang="0">
                    <a:pos x="22" y="29"/>
                  </a:cxn>
                  <a:cxn ang="0">
                    <a:pos x="26" y="27"/>
                  </a:cxn>
                  <a:cxn ang="0">
                    <a:pos x="32" y="25"/>
                  </a:cxn>
                  <a:cxn ang="0">
                    <a:pos x="42" y="25"/>
                  </a:cxn>
                  <a:cxn ang="0">
                    <a:pos x="46" y="27"/>
                  </a:cxn>
                  <a:cxn ang="0">
                    <a:pos x="49" y="29"/>
                  </a:cxn>
                  <a:cxn ang="0">
                    <a:pos x="50" y="32"/>
                  </a:cxn>
                  <a:cxn ang="0">
                    <a:pos x="51" y="37"/>
                  </a:cxn>
                  <a:cxn ang="0">
                    <a:pos x="51" y="95"/>
                  </a:cxn>
                  <a:cxn ang="0">
                    <a:pos x="43" y="95"/>
                  </a:cxn>
                  <a:cxn ang="0">
                    <a:pos x="43" y="38"/>
                  </a:cxn>
                  <a:cxn ang="0">
                    <a:pos x="42" y="34"/>
                  </a:cxn>
                  <a:cxn ang="0">
                    <a:pos x="39" y="32"/>
                  </a:cxn>
                  <a:cxn ang="0">
                    <a:pos x="34" y="31"/>
                  </a:cxn>
                  <a:cxn ang="0">
                    <a:pos x="29" y="32"/>
                  </a:cxn>
                  <a:cxn ang="0">
                    <a:pos x="22" y="35"/>
                  </a:cxn>
                  <a:cxn ang="0">
                    <a:pos x="16" y="39"/>
                  </a:cxn>
                  <a:cxn ang="0">
                    <a:pos x="16" y="62"/>
                  </a:cxn>
                  <a:cxn ang="0">
                    <a:pos x="17" y="65"/>
                  </a:cxn>
                  <a:cxn ang="0">
                    <a:pos x="17" y="68"/>
                  </a:cxn>
                  <a:cxn ang="0">
                    <a:pos x="19" y="69"/>
                  </a:cxn>
                  <a:cxn ang="0">
                    <a:pos x="24" y="69"/>
                  </a:cxn>
                  <a:cxn ang="0">
                    <a:pos x="24" y="74"/>
                  </a:cxn>
                  <a:cxn ang="0">
                    <a:pos x="0" y="74"/>
                  </a:cxn>
                  <a:cxn ang="0">
                    <a:pos x="0" y="69"/>
                  </a:cxn>
                  <a:cxn ang="0">
                    <a:pos x="5" y="69"/>
                  </a:cxn>
                  <a:cxn ang="0">
                    <a:pos x="9" y="65"/>
                  </a:cxn>
                  <a:cxn ang="0">
                    <a:pos x="9" y="34"/>
                  </a:cxn>
                  <a:cxn ang="0">
                    <a:pos x="0" y="34"/>
                  </a:cxn>
                  <a:cxn ang="0">
                    <a:pos x="0" y="29"/>
                  </a:cxn>
                  <a:cxn ang="0">
                    <a:pos x="6" y="28"/>
                  </a:cxn>
                  <a:cxn ang="0">
                    <a:pos x="13" y="25"/>
                  </a:cxn>
                  <a:cxn ang="0">
                    <a:pos x="30" y="0"/>
                  </a:cxn>
                  <a:cxn ang="0">
                    <a:pos x="34" y="0"/>
                  </a:cxn>
                  <a:cxn ang="0">
                    <a:pos x="36" y="1"/>
                  </a:cxn>
                  <a:cxn ang="0">
                    <a:pos x="36" y="5"/>
                  </a:cxn>
                  <a:cxn ang="0">
                    <a:pos x="34" y="8"/>
                  </a:cxn>
                  <a:cxn ang="0">
                    <a:pos x="29" y="18"/>
                  </a:cxn>
                  <a:cxn ang="0">
                    <a:pos x="26" y="18"/>
                  </a:cxn>
                  <a:cxn ang="0">
                    <a:pos x="26" y="15"/>
                  </a:cxn>
                  <a:cxn ang="0">
                    <a:pos x="27" y="11"/>
                  </a:cxn>
                  <a:cxn ang="0">
                    <a:pos x="27" y="4"/>
                  </a:cxn>
                  <a:cxn ang="0">
                    <a:pos x="29" y="1"/>
                  </a:cxn>
                  <a:cxn ang="0">
                    <a:pos x="30" y="0"/>
                  </a:cxn>
                </a:cxnLst>
                <a:rect l="0" t="0" r="r" b="b"/>
                <a:pathLst>
                  <a:path w="51" h="95">
                    <a:moveTo>
                      <a:pt x="13" y="25"/>
                    </a:moveTo>
                    <a:lnTo>
                      <a:pt x="16" y="25"/>
                    </a:lnTo>
                    <a:lnTo>
                      <a:pt x="16" y="34"/>
                    </a:lnTo>
                    <a:lnTo>
                      <a:pt x="22" y="29"/>
                    </a:lnTo>
                    <a:lnTo>
                      <a:pt x="26" y="27"/>
                    </a:lnTo>
                    <a:lnTo>
                      <a:pt x="32" y="25"/>
                    </a:lnTo>
                    <a:lnTo>
                      <a:pt x="42" y="25"/>
                    </a:lnTo>
                    <a:lnTo>
                      <a:pt x="46" y="27"/>
                    </a:lnTo>
                    <a:lnTo>
                      <a:pt x="49" y="29"/>
                    </a:lnTo>
                    <a:lnTo>
                      <a:pt x="50" y="32"/>
                    </a:lnTo>
                    <a:lnTo>
                      <a:pt x="51" y="37"/>
                    </a:lnTo>
                    <a:lnTo>
                      <a:pt x="51" y="95"/>
                    </a:lnTo>
                    <a:lnTo>
                      <a:pt x="43" y="95"/>
                    </a:lnTo>
                    <a:lnTo>
                      <a:pt x="43" y="38"/>
                    </a:lnTo>
                    <a:lnTo>
                      <a:pt x="42" y="34"/>
                    </a:lnTo>
                    <a:lnTo>
                      <a:pt x="39" y="32"/>
                    </a:lnTo>
                    <a:lnTo>
                      <a:pt x="34" y="31"/>
                    </a:lnTo>
                    <a:lnTo>
                      <a:pt x="29" y="32"/>
                    </a:lnTo>
                    <a:lnTo>
                      <a:pt x="22" y="35"/>
                    </a:lnTo>
                    <a:lnTo>
                      <a:pt x="16" y="3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7" y="68"/>
                    </a:lnTo>
                    <a:lnTo>
                      <a:pt x="19" y="69"/>
                    </a:lnTo>
                    <a:lnTo>
                      <a:pt x="24" y="69"/>
                    </a:lnTo>
                    <a:lnTo>
                      <a:pt x="24" y="74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5" y="69"/>
                    </a:lnTo>
                    <a:lnTo>
                      <a:pt x="9" y="65"/>
                    </a:lnTo>
                    <a:lnTo>
                      <a:pt x="9" y="34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6" y="28"/>
                    </a:lnTo>
                    <a:lnTo>
                      <a:pt x="13" y="25"/>
                    </a:lnTo>
                    <a:close/>
                    <a:moveTo>
                      <a:pt x="30" y="0"/>
                    </a:moveTo>
                    <a:lnTo>
                      <a:pt x="34" y="0"/>
                    </a:lnTo>
                    <a:lnTo>
                      <a:pt x="36" y="1"/>
                    </a:lnTo>
                    <a:lnTo>
                      <a:pt x="36" y="5"/>
                    </a:lnTo>
                    <a:lnTo>
                      <a:pt x="34" y="8"/>
                    </a:lnTo>
                    <a:lnTo>
                      <a:pt x="29" y="18"/>
                    </a:lnTo>
                    <a:lnTo>
                      <a:pt x="26" y="18"/>
                    </a:lnTo>
                    <a:lnTo>
                      <a:pt x="26" y="15"/>
                    </a:lnTo>
                    <a:lnTo>
                      <a:pt x="27" y="11"/>
                    </a:lnTo>
                    <a:lnTo>
                      <a:pt x="27" y="4"/>
                    </a:lnTo>
                    <a:lnTo>
                      <a:pt x="29" y="1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3" name="Freeform 1499"/>
              <p:cNvSpPr>
                <a:spLocks/>
              </p:cNvSpPr>
              <p:nvPr/>
            </p:nvSpPr>
            <p:spPr bwMode="auto">
              <a:xfrm>
                <a:off x="4131" y="1948"/>
                <a:ext cx="46" cy="7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3" y="0"/>
                  </a:cxn>
                  <a:cxn ang="0">
                    <a:pos x="39" y="3"/>
                  </a:cxn>
                  <a:cxn ang="0">
                    <a:pos x="43" y="6"/>
                  </a:cxn>
                  <a:cxn ang="0">
                    <a:pos x="46" y="9"/>
                  </a:cxn>
                  <a:cxn ang="0">
                    <a:pos x="46" y="14"/>
                  </a:cxn>
                  <a:cxn ang="0">
                    <a:pos x="44" y="16"/>
                  </a:cxn>
                  <a:cxn ang="0">
                    <a:pos x="42" y="17"/>
                  </a:cxn>
                  <a:cxn ang="0">
                    <a:pos x="39" y="14"/>
                  </a:cxn>
                  <a:cxn ang="0">
                    <a:pos x="37" y="12"/>
                  </a:cxn>
                  <a:cxn ang="0">
                    <a:pos x="32" y="6"/>
                  </a:cxn>
                  <a:cxn ang="0">
                    <a:pos x="29" y="4"/>
                  </a:cxn>
                  <a:cxn ang="0">
                    <a:pos x="25" y="4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5" y="10"/>
                  </a:cxn>
                  <a:cxn ang="0">
                    <a:pos x="12" y="14"/>
                  </a:cxn>
                  <a:cxn ang="0">
                    <a:pos x="10" y="20"/>
                  </a:cxn>
                  <a:cxn ang="0">
                    <a:pos x="10" y="24"/>
                  </a:cxn>
                  <a:cxn ang="0">
                    <a:pos x="12" y="29"/>
                  </a:cxn>
                  <a:cxn ang="0">
                    <a:pos x="13" y="31"/>
                  </a:cxn>
                  <a:cxn ang="0">
                    <a:pos x="16" y="34"/>
                  </a:cxn>
                  <a:cxn ang="0">
                    <a:pos x="19" y="36"/>
                  </a:cxn>
                  <a:cxn ang="0">
                    <a:pos x="23" y="37"/>
                  </a:cxn>
                  <a:cxn ang="0">
                    <a:pos x="27" y="40"/>
                  </a:cxn>
                  <a:cxn ang="0">
                    <a:pos x="32" y="41"/>
                  </a:cxn>
                  <a:cxn ang="0">
                    <a:pos x="34" y="43"/>
                  </a:cxn>
                  <a:cxn ang="0">
                    <a:pos x="39" y="46"/>
                  </a:cxn>
                  <a:cxn ang="0">
                    <a:pos x="43" y="50"/>
                  </a:cxn>
                  <a:cxn ang="0">
                    <a:pos x="43" y="54"/>
                  </a:cxn>
                  <a:cxn ang="0">
                    <a:pos x="42" y="60"/>
                  </a:cxn>
                  <a:cxn ang="0">
                    <a:pos x="40" y="64"/>
                  </a:cxn>
                  <a:cxn ang="0">
                    <a:pos x="32" y="70"/>
                  </a:cxn>
                  <a:cxn ang="0">
                    <a:pos x="26" y="71"/>
                  </a:cxn>
                  <a:cxn ang="0">
                    <a:pos x="15" y="71"/>
                  </a:cxn>
                  <a:cxn ang="0">
                    <a:pos x="10" y="70"/>
                  </a:cxn>
                  <a:cxn ang="0">
                    <a:pos x="7" y="68"/>
                  </a:cxn>
                  <a:cxn ang="0">
                    <a:pos x="6" y="67"/>
                  </a:cxn>
                  <a:cxn ang="0">
                    <a:pos x="5" y="64"/>
                  </a:cxn>
                  <a:cxn ang="0">
                    <a:pos x="7" y="61"/>
                  </a:cxn>
                  <a:cxn ang="0">
                    <a:pos x="12" y="61"/>
                  </a:cxn>
                  <a:cxn ang="0">
                    <a:pos x="15" y="63"/>
                  </a:cxn>
                  <a:cxn ang="0">
                    <a:pos x="16" y="66"/>
                  </a:cxn>
                  <a:cxn ang="0">
                    <a:pos x="25" y="66"/>
                  </a:cxn>
                  <a:cxn ang="0">
                    <a:pos x="29" y="64"/>
                  </a:cxn>
                  <a:cxn ang="0">
                    <a:pos x="33" y="60"/>
                  </a:cxn>
                  <a:cxn ang="0">
                    <a:pos x="33" y="53"/>
                  </a:cxn>
                  <a:cxn ang="0">
                    <a:pos x="30" y="51"/>
                  </a:cxn>
                  <a:cxn ang="0">
                    <a:pos x="22" y="46"/>
                  </a:cxn>
                  <a:cxn ang="0">
                    <a:pos x="17" y="44"/>
                  </a:cxn>
                  <a:cxn ang="0">
                    <a:pos x="16" y="43"/>
                  </a:cxn>
                  <a:cxn ang="0">
                    <a:pos x="15" y="43"/>
                  </a:cxn>
                  <a:cxn ang="0">
                    <a:pos x="9" y="39"/>
                  </a:cxn>
                  <a:cxn ang="0">
                    <a:pos x="5" y="36"/>
                  </a:cxn>
                  <a:cxn ang="0">
                    <a:pos x="2" y="30"/>
                  </a:cxn>
                  <a:cxn ang="0">
                    <a:pos x="0" y="26"/>
                  </a:cxn>
                  <a:cxn ang="0">
                    <a:pos x="5" y="12"/>
                  </a:cxn>
                  <a:cxn ang="0">
                    <a:pos x="13" y="3"/>
                  </a:cxn>
                  <a:cxn ang="0">
                    <a:pos x="26" y="0"/>
                  </a:cxn>
                </a:cxnLst>
                <a:rect l="0" t="0" r="r" b="b"/>
                <a:pathLst>
                  <a:path w="46" h="71">
                    <a:moveTo>
                      <a:pt x="26" y="0"/>
                    </a:moveTo>
                    <a:lnTo>
                      <a:pt x="33" y="0"/>
                    </a:lnTo>
                    <a:lnTo>
                      <a:pt x="39" y="3"/>
                    </a:lnTo>
                    <a:lnTo>
                      <a:pt x="43" y="6"/>
                    </a:lnTo>
                    <a:lnTo>
                      <a:pt x="46" y="9"/>
                    </a:lnTo>
                    <a:lnTo>
                      <a:pt x="46" y="14"/>
                    </a:lnTo>
                    <a:lnTo>
                      <a:pt x="44" y="16"/>
                    </a:lnTo>
                    <a:lnTo>
                      <a:pt x="42" y="17"/>
                    </a:lnTo>
                    <a:lnTo>
                      <a:pt x="39" y="14"/>
                    </a:lnTo>
                    <a:lnTo>
                      <a:pt x="37" y="12"/>
                    </a:lnTo>
                    <a:lnTo>
                      <a:pt x="32" y="6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2" y="14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6" y="34"/>
                    </a:lnTo>
                    <a:lnTo>
                      <a:pt x="19" y="36"/>
                    </a:lnTo>
                    <a:lnTo>
                      <a:pt x="23" y="37"/>
                    </a:lnTo>
                    <a:lnTo>
                      <a:pt x="27" y="40"/>
                    </a:lnTo>
                    <a:lnTo>
                      <a:pt x="32" y="41"/>
                    </a:lnTo>
                    <a:lnTo>
                      <a:pt x="34" y="43"/>
                    </a:lnTo>
                    <a:lnTo>
                      <a:pt x="39" y="46"/>
                    </a:lnTo>
                    <a:lnTo>
                      <a:pt x="43" y="50"/>
                    </a:lnTo>
                    <a:lnTo>
                      <a:pt x="43" y="54"/>
                    </a:lnTo>
                    <a:lnTo>
                      <a:pt x="42" y="60"/>
                    </a:lnTo>
                    <a:lnTo>
                      <a:pt x="40" y="64"/>
                    </a:lnTo>
                    <a:lnTo>
                      <a:pt x="32" y="70"/>
                    </a:lnTo>
                    <a:lnTo>
                      <a:pt x="26" y="71"/>
                    </a:lnTo>
                    <a:lnTo>
                      <a:pt x="15" y="71"/>
                    </a:lnTo>
                    <a:lnTo>
                      <a:pt x="10" y="70"/>
                    </a:lnTo>
                    <a:lnTo>
                      <a:pt x="7" y="68"/>
                    </a:lnTo>
                    <a:lnTo>
                      <a:pt x="6" y="67"/>
                    </a:lnTo>
                    <a:lnTo>
                      <a:pt x="5" y="64"/>
                    </a:lnTo>
                    <a:lnTo>
                      <a:pt x="7" y="61"/>
                    </a:lnTo>
                    <a:lnTo>
                      <a:pt x="12" y="61"/>
                    </a:lnTo>
                    <a:lnTo>
                      <a:pt x="15" y="63"/>
                    </a:lnTo>
                    <a:lnTo>
                      <a:pt x="16" y="66"/>
                    </a:lnTo>
                    <a:lnTo>
                      <a:pt x="25" y="66"/>
                    </a:lnTo>
                    <a:lnTo>
                      <a:pt x="29" y="64"/>
                    </a:lnTo>
                    <a:lnTo>
                      <a:pt x="33" y="60"/>
                    </a:lnTo>
                    <a:lnTo>
                      <a:pt x="33" y="53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7" y="44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9" y="39"/>
                    </a:lnTo>
                    <a:lnTo>
                      <a:pt x="5" y="36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5" y="12"/>
                    </a:lnTo>
                    <a:lnTo>
                      <a:pt x="13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4" name="Freeform 1500"/>
              <p:cNvSpPr>
                <a:spLocks noEditPoints="1"/>
              </p:cNvSpPr>
              <p:nvPr/>
            </p:nvSpPr>
            <p:spPr bwMode="auto">
              <a:xfrm>
                <a:off x="4217" y="1948"/>
                <a:ext cx="55" cy="50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5" y="7"/>
                  </a:cxn>
                  <a:cxn ang="0">
                    <a:pos x="12" y="12"/>
                  </a:cxn>
                  <a:cxn ang="0">
                    <a:pos x="11" y="14"/>
                  </a:cxn>
                  <a:cxn ang="0">
                    <a:pos x="9" y="19"/>
                  </a:cxn>
                  <a:cxn ang="0">
                    <a:pos x="9" y="30"/>
                  </a:cxn>
                  <a:cxn ang="0">
                    <a:pos x="11" y="33"/>
                  </a:cxn>
                  <a:cxn ang="0">
                    <a:pos x="12" y="37"/>
                  </a:cxn>
                  <a:cxn ang="0">
                    <a:pos x="15" y="41"/>
                  </a:cxn>
                  <a:cxn ang="0">
                    <a:pos x="18" y="43"/>
                  </a:cxn>
                  <a:cxn ang="0">
                    <a:pos x="22" y="44"/>
                  </a:cxn>
                  <a:cxn ang="0">
                    <a:pos x="28" y="43"/>
                  </a:cxn>
                  <a:cxn ang="0">
                    <a:pos x="32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9" y="6"/>
                  </a:cxn>
                  <a:cxn ang="0">
                    <a:pos x="19" y="6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1" y="2"/>
                  </a:cxn>
                  <a:cxn ang="0">
                    <a:pos x="46" y="2"/>
                  </a:cxn>
                  <a:cxn ang="0">
                    <a:pos x="46" y="43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9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2" y="46"/>
                  </a:cxn>
                  <a:cxn ang="0">
                    <a:pos x="26" y="49"/>
                  </a:cxn>
                  <a:cxn ang="0">
                    <a:pos x="19" y="50"/>
                  </a:cxn>
                  <a:cxn ang="0">
                    <a:pos x="15" y="50"/>
                  </a:cxn>
                  <a:cxn ang="0">
                    <a:pos x="11" y="47"/>
                  </a:cxn>
                  <a:cxn ang="0">
                    <a:pos x="8" y="46"/>
                  </a:cxn>
                  <a:cxn ang="0">
                    <a:pos x="2" y="37"/>
                  </a:cxn>
                  <a:cxn ang="0">
                    <a:pos x="0" y="31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9" y="3"/>
                  </a:cxn>
                  <a:cxn ang="0">
                    <a:pos x="22" y="0"/>
                  </a:cxn>
                </a:cxnLst>
                <a:rect l="0" t="0" r="r" b="b"/>
                <a:pathLst>
                  <a:path w="55" h="50">
                    <a:moveTo>
                      <a:pt x="19" y="6"/>
                    </a:moveTo>
                    <a:lnTo>
                      <a:pt x="15" y="7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9" y="30"/>
                    </a:lnTo>
                    <a:lnTo>
                      <a:pt x="11" y="33"/>
                    </a:lnTo>
                    <a:lnTo>
                      <a:pt x="12" y="37"/>
                    </a:lnTo>
                    <a:lnTo>
                      <a:pt x="15" y="41"/>
                    </a:lnTo>
                    <a:lnTo>
                      <a:pt x="18" y="43"/>
                    </a:lnTo>
                    <a:lnTo>
                      <a:pt x="22" y="44"/>
                    </a:lnTo>
                    <a:lnTo>
                      <a:pt x="28" y="43"/>
                    </a:lnTo>
                    <a:lnTo>
                      <a:pt x="32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19" y="6"/>
                    </a:lnTo>
                    <a:close/>
                    <a:moveTo>
                      <a:pt x="22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1" y="2"/>
                    </a:lnTo>
                    <a:lnTo>
                      <a:pt x="46" y="2"/>
                    </a:lnTo>
                    <a:lnTo>
                      <a:pt x="46" y="43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9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2" y="46"/>
                    </a:lnTo>
                    <a:lnTo>
                      <a:pt x="26" y="49"/>
                    </a:lnTo>
                    <a:lnTo>
                      <a:pt x="19" y="50"/>
                    </a:lnTo>
                    <a:lnTo>
                      <a:pt x="15" y="50"/>
                    </a:lnTo>
                    <a:lnTo>
                      <a:pt x="11" y="47"/>
                    </a:lnTo>
                    <a:lnTo>
                      <a:pt x="8" y="46"/>
                    </a:lnTo>
                    <a:lnTo>
                      <a:pt x="2" y="37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9" y="3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5" name="Freeform 1501"/>
              <p:cNvSpPr>
                <a:spLocks noEditPoints="1"/>
              </p:cNvSpPr>
              <p:nvPr/>
            </p:nvSpPr>
            <p:spPr bwMode="auto">
              <a:xfrm>
                <a:off x="4280" y="1948"/>
                <a:ext cx="49" cy="70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5" y="46"/>
                  </a:cxn>
                  <a:cxn ang="0">
                    <a:pos x="33" y="43"/>
                  </a:cxn>
                  <a:cxn ang="0">
                    <a:pos x="36" y="39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5" y="4"/>
                  </a:cxn>
                  <a:cxn ang="0">
                    <a:pos x="17" y="0"/>
                  </a:cxn>
                  <a:cxn ang="0">
                    <a:pos x="25" y="0"/>
                  </a:cxn>
                  <a:cxn ang="0">
                    <a:pos x="37" y="3"/>
                  </a:cxn>
                  <a:cxn ang="0">
                    <a:pos x="46" y="12"/>
                  </a:cxn>
                  <a:cxn ang="0">
                    <a:pos x="49" y="24"/>
                  </a:cxn>
                  <a:cxn ang="0">
                    <a:pos x="46" y="39"/>
                  </a:cxn>
                  <a:cxn ang="0">
                    <a:pos x="37" y="47"/>
                  </a:cxn>
                  <a:cxn ang="0">
                    <a:pos x="25" y="50"/>
                  </a:cxn>
                  <a:cxn ang="0">
                    <a:pos x="17" y="49"/>
                  </a:cxn>
                  <a:cxn ang="0">
                    <a:pos x="13" y="47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6"/>
                  </a:cxn>
                  <a:cxn ang="0">
                    <a:pos x="2" y="20"/>
                  </a:cxn>
                  <a:cxn ang="0">
                    <a:pos x="2" y="17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7" y="0"/>
                  </a:cxn>
                </a:cxnLst>
                <a:rect l="0" t="0" r="r" b="b"/>
                <a:pathLst>
                  <a:path w="49" h="70">
                    <a:moveTo>
                      <a:pt x="25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5" y="46"/>
                    </a:lnTo>
                    <a:lnTo>
                      <a:pt x="33" y="43"/>
                    </a:lnTo>
                    <a:lnTo>
                      <a:pt x="36" y="39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5" y="4"/>
                    </a:lnTo>
                    <a:close/>
                    <a:moveTo>
                      <a:pt x="17" y="0"/>
                    </a:moveTo>
                    <a:lnTo>
                      <a:pt x="25" y="0"/>
                    </a:lnTo>
                    <a:lnTo>
                      <a:pt x="37" y="3"/>
                    </a:lnTo>
                    <a:lnTo>
                      <a:pt x="46" y="12"/>
                    </a:lnTo>
                    <a:lnTo>
                      <a:pt x="49" y="24"/>
                    </a:lnTo>
                    <a:lnTo>
                      <a:pt x="46" y="39"/>
                    </a:lnTo>
                    <a:lnTo>
                      <a:pt x="37" y="47"/>
                    </a:lnTo>
                    <a:lnTo>
                      <a:pt x="25" y="50"/>
                    </a:lnTo>
                    <a:lnTo>
                      <a:pt x="17" y="49"/>
                    </a:lnTo>
                    <a:lnTo>
                      <a:pt x="13" y="47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6" name="Freeform 1502"/>
              <p:cNvSpPr>
                <a:spLocks/>
              </p:cNvSpPr>
              <p:nvPr/>
            </p:nvSpPr>
            <p:spPr bwMode="auto">
              <a:xfrm>
                <a:off x="4334" y="1948"/>
                <a:ext cx="53" cy="7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30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4" y="70"/>
                  </a:cxn>
                  <a:cxn ang="0">
                    <a:pos x="29" y="40"/>
                  </a:cxn>
                  <a:cxn ang="0">
                    <a:pos x="19" y="60"/>
                  </a:cxn>
                  <a:cxn ang="0">
                    <a:pos x="16" y="63"/>
                  </a:cxn>
                  <a:cxn ang="0">
                    <a:pos x="16" y="64"/>
                  </a:cxn>
                  <a:cxn ang="0">
                    <a:pos x="17" y="66"/>
                  </a:cxn>
                  <a:cxn ang="0">
                    <a:pos x="20" y="66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5" y="66"/>
                  </a:cxn>
                  <a:cxn ang="0">
                    <a:pos x="9" y="63"/>
                  </a:cxn>
                  <a:cxn ang="0">
                    <a:pos x="10" y="61"/>
                  </a:cxn>
                  <a:cxn ang="0">
                    <a:pos x="13" y="57"/>
                  </a:cxn>
                  <a:cxn ang="0">
                    <a:pos x="26" y="33"/>
                  </a:cxn>
                  <a:cxn ang="0">
                    <a:pos x="13" y="10"/>
                  </a:cxn>
                  <a:cxn ang="0">
                    <a:pos x="10" y="7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6" y="0"/>
                  </a:cxn>
                </a:cxnLst>
                <a:rect l="0" t="0" r="r" b="b"/>
                <a:pathLst>
                  <a:path w="53" h="70">
                    <a:moveTo>
                      <a:pt x="16" y="0"/>
                    </a:moveTo>
                    <a:lnTo>
                      <a:pt x="30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29" y="40"/>
                    </a:lnTo>
                    <a:lnTo>
                      <a:pt x="19" y="60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7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5" y="66"/>
                    </a:lnTo>
                    <a:lnTo>
                      <a:pt x="9" y="63"/>
                    </a:lnTo>
                    <a:lnTo>
                      <a:pt x="10" y="61"/>
                    </a:lnTo>
                    <a:lnTo>
                      <a:pt x="13" y="57"/>
                    </a:lnTo>
                    <a:lnTo>
                      <a:pt x="26" y="33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7" name="Freeform 1503"/>
              <p:cNvSpPr>
                <a:spLocks/>
              </p:cNvSpPr>
              <p:nvPr/>
            </p:nvSpPr>
            <p:spPr bwMode="auto">
              <a:xfrm>
                <a:off x="4394" y="1948"/>
                <a:ext cx="44" cy="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5" y="0"/>
                  </a:cxn>
                  <a:cxn ang="0">
                    <a:pos x="31" y="2"/>
                  </a:cxn>
                  <a:cxn ang="0">
                    <a:pos x="35" y="3"/>
                  </a:cxn>
                  <a:cxn ang="0">
                    <a:pos x="38" y="9"/>
                  </a:cxn>
                  <a:cxn ang="0">
                    <a:pos x="37" y="12"/>
                  </a:cxn>
                  <a:cxn ang="0">
                    <a:pos x="35" y="13"/>
                  </a:cxn>
                  <a:cxn ang="0">
                    <a:pos x="33" y="13"/>
                  </a:cxn>
                  <a:cxn ang="0">
                    <a:pos x="28" y="9"/>
                  </a:cxn>
                  <a:cxn ang="0">
                    <a:pos x="20" y="4"/>
                  </a:cxn>
                  <a:cxn ang="0">
                    <a:pos x="11" y="9"/>
                  </a:cxn>
                  <a:cxn ang="0">
                    <a:pos x="11" y="16"/>
                  </a:cxn>
                  <a:cxn ang="0">
                    <a:pos x="14" y="19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6"/>
                  </a:cxn>
                  <a:cxn ang="0">
                    <a:pos x="21" y="26"/>
                  </a:cxn>
                  <a:cxn ang="0">
                    <a:pos x="17" y="27"/>
                  </a:cxn>
                  <a:cxn ang="0">
                    <a:pos x="14" y="29"/>
                  </a:cxn>
                  <a:cxn ang="0">
                    <a:pos x="10" y="33"/>
                  </a:cxn>
                  <a:cxn ang="0">
                    <a:pos x="10" y="36"/>
                  </a:cxn>
                  <a:cxn ang="0">
                    <a:pos x="13" y="41"/>
                  </a:cxn>
                  <a:cxn ang="0">
                    <a:pos x="18" y="44"/>
                  </a:cxn>
                  <a:cxn ang="0">
                    <a:pos x="27" y="44"/>
                  </a:cxn>
                  <a:cxn ang="0">
                    <a:pos x="33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4" y="47"/>
                  </a:cxn>
                  <a:cxn ang="0">
                    <a:pos x="28" y="49"/>
                  </a:cxn>
                  <a:cxn ang="0">
                    <a:pos x="21" y="50"/>
                  </a:cxn>
                  <a:cxn ang="0">
                    <a:pos x="16" y="50"/>
                  </a:cxn>
                  <a:cxn ang="0">
                    <a:pos x="7" y="47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1" y="31"/>
                  </a:cxn>
                  <a:cxn ang="0">
                    <a:pos x="4" y="29"/>
                  </a:cxn>
                  <a:cxn ang="0">
                    <a:pos x="8" y="26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6" y="0"/>
                  </a:cxn>
                </a:cxnLst>
                <a:rect l="0" t="0" r="r" b="b"/>
                <a:pathLst>
                  <a:path w="44" h="50">
                    <a:moveTo>
                      <a:pt x="16" y="0"/>
                    </a:moveTo>
                    <a:lnTo>
                      <a:pt x="25" y="0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8" y="9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28" y="9"/>
                    </a:lnTo>
                    <a:lnTo>
                      <a:pt x="20" y="4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4" y="19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6"/>
                    </a:lnTo>
                    <a:lnTo>
                      <a:pt x="21" y="26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0" y="33"/>
                    </a:lnTo>
                    <a:lnTo>
                      <a:pt x="10" y="36"/>
                    </a:lnTo>
                    <a:lnTo>
                      <a:pt x="13" y="41"/>
                    </a:lnTo>
                    <a:lnTo>
                      <a:pt x="18" y="44"/>
                    </a:lnTo>
                    <a:lnTo>
                      <a:pt x="27" y="44"/>
                    </a:lnTo>
                    <a:lnTo>
                      <a:pt x="33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4" y="47"/>
                    </a:lnTo>
                    <a:lnTo>
                      <a:pt x="28" y="49"/>
                    </a:lnTo>
                    <a:lnTo>
                      <a:pt x="21" y="50"/>
                    </a:lnTo>
                    <a:lnTo>
                      <a:pt x="16" y="50"/>
                    </a:lnTo>
                    <a:lnTo>
                      <a:pt x="7" y="47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8" y="26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8" name="Freeform 1504"/>
              <p:cNvSpPr>
                <a:spLocks noEditPoints="1"/>
              </p:cNvSpPr>
              <p:nvPr/>
            </p:nvSpPr>
            <p:spPr bwMode="auto">
              <a:xfrm>
                <a:off x="4442" y="1923"/>
                <a:ext cx="27" cy="7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17" y="25"/>
                  </a:cxn>
                  <a:cxn ang="0">
                    <a:pos x="17" y="68"/>
                  </a:cxn>
                  <a:cxn ang="0">
                    <a:pos x="20" y="69"/>
                  </a:cxn>
                  <a:cxn ang="0">
                    <a:pos x="24" y="69"/>
                  </a:cxn>
                  <a:cxn ang="0">
                    <a:pos x="27" y="68"/>
                  </a:cxn>
                  <a:cxn ang="0">
                    <a:pos x="27" y="72"/>
                  </a:cxn>
                  <a:cxn ang="0">
                    <a:pos x="23" y="75"/>
                  </a:cxn>
                  <a:cxn ang="0">
                    <a:pos x="19" y="75"/>
                  </a:cxn>
                  <a:cxn ang="0">
                    <a:pos x="14" y="74"/>
                  </a:cxn>
                  <a:cxn ang="0">
                    <a:pos x="11" y="72"/>
                  </a:cxn>
                  <a:cxn ang="0">
                    <a:pos x="9" y="69"/>
                  </a:cxn>
                  <a:cxn ang="0">
                    <a:pos x="9" y="34"/>
                  </a:cxn>
                  <a:cxn ang="0">
                    <a:pos x="0" y="34"/>
                  </a:cxn>
                  <a:cxn ang="0">
                    <a:pos x="0" y="29"/>
                  </a:cxn>
                  <a:cxn ang="0">
                    <a:pos x="7" y="28"/>
                  </a:cxn>
                  <a:cxn ang="0">
                    <a:pos x="13" y="25"/>
                  </a:cxn>
                  <a:cxn ang="0">
                    <a:pos x="13" y="0"/>
                  </a:cxn>
                  <a:cxn ang="0">
                    <a:pos x="19" y="0"/>
                  </a:cxn>
                  <a:cxn ang="0">
                    <a:pos x="20" y="1"/>
                  </a:cxn>
                  <a:cxn ang="0">
                    <a:pos x="20" y="4"/>
                  </a:cxn>
                  <a:cxn ang="0">
                    <a:pos x="19" y="5"/>
                  </a:cxn>
                  <a:cxn ang="0">
                    <a:pos x="17" y="8"/>
                  </a:cxn>
                  <a:cxn ang="0">
                    <a:pos x="11" y="18"/>
                  </a:cxn>
                  <a:cxn ang="0">
                    <a:pos x="10" y="18"/>
                  </a:cxn>
                  <a:cxn ang="0">
                    <a:pos x="10" y="4"/>
                  </a:cxn>
                  <a:cxn ang="0">
                    <a:pos x="11" y="1"/>
                  </a:cxn>
                  <a:cxn ang="0">
                    <a:pos x="13" y="0"/>
                  </a:cxn>
                </a:cxnLst>
                <a:rect l="0" t="0" r="r" b="b"/>
                <a:pathLst>
                  <a:path w="27" h="75">
                    <a:moveTo>
                      <a:pt x="13" y="25"/>
                    </a:moveTo>
                    <a:lnTo>
                      <a:pt x="17" y="25"/>
                    </a:lnTo>
                    <a:lnTo>
                      <a:pt x="17" y="68"/>
                    </a:lnTo>
                    <a:lnTo>
                      <a:pt x="20" y="69"/>
                    </a:lnTo>
                    <a:lnTo>
                      <a:pt x="24" y="69"/>
                    </a:lnTo>
                    <a:lnTo>
                      <a:pt x="27" y="68"/>
                    </a:lnTo>
                    <a:lnTo>
                      <a:pt x="27" y="72"/>
                    </a:lnTo>
                    <a:lnTo>
                      <a:pt x="23" y="75"/>
                    </a:lnTo>
                    <a:lnTo>
                      <a:pt x="19" y="75"/>
                    </a:lnTo>
                    <a:lnTo>
                      <a:pt x="14" y="74"/>
                    </a:lnTo>
                    <a:lnTo>
                      <a:pt x="11" y="72"/>
                    </a:lnTo>
                    <a:lnTo>
                      <a:pt x="9" y="69"/>
                    </a:lnTo>
                    <a:lnTo>
                      <a:pt x="9" y="34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7" y="28"/>
                    </a:lnTo>
                    <a:lnTo>
                      <a:pt x="13" y="25"/>
                    </a:lnTo>
                    <a:close/>
                    <a:moveTo>
                      <a:pt x="13" y="0"/>
                    </a:moveTo>
                    <a:lnTo>
                      <a:pt x="19" y="0"/>
                    </a:lnTo>
                    <a:lnTo>
                      <a:pt x="20" y="1"/>
                    </a:lnTo>
                    <a:lnTo>
                      <a:pt x="20" y="4"/>
                    </a:lnTo>
                    <a:lnTo>
                      <a:pt x="19" y="5"/>
                    </a:lnTo>
                    <a:lnTo>
                      <a:pt x="17" y="8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10" y="4"/>
                    </a:lnTo>
                    <a:lnTo>
                      <a:pt x="11" y="1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69" name="Freeform 1505"/>
              <p:cNvSpPr>
                <a:spLocks/>
              </p:cNvSpPr>
              <p:nvPr/>
            </p:nvSpPr>
            <p:spPr bwMode="auto">
              <a:xfrm>
                <a:off x="4473" y="1948"/>
                <a:ext cx="61" cy="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3"/>
                  </a:cxn>
                  <a:cxn ang="0">
                    <a:pos x="12" y="39"/>
                  </a:cxn>
                  <a:cxn ang="0">
                    <a:pos x="13" y="41"/>
                  </a:cxn>
                  <a:cxn ang="0">
                    <a:pos x="16" y="44"/>
                  </a:cxn>
                  <a:cxn ang="0">
                    <a:pos x="23" y="44"/>
                  </a:cxn>
                  <a:cxn ang="0">
                    <a:pos x="27" y="36"/>
                  </a:cxn>
                  <a:cxn ang="0">
                    <a:pos x="27" y="21"/>
                  </a:cxn>
                  <a:cxn ang="0">
                    <a:pos x="36" y="21"/>
                  </a:cxn>
                  <a:cxn ang="0">
                    <a:pos x="36" y="39"/>
                  </a:cxn>
                  <a:cxn ang="0">
                    <a:pos x="37" y="41"/>
                  </a:cxn>
                  <a:cxn ang="0">
                    <a:pos x="40" y="44"/>
                  </a:cxn>
                  <a:cxn ang="0">
                    <a:pos x="46" y="44"/>
                  </a:cxn>
                  <a:cxn ang="0">
                    <a:pos x="49" y="41"/>
                  </a:cxn>
                  <a:cxn ang="0">
                    <a:pos x="50" y="39"/>
                  </a:cxn>
                  <a:cxn ang="0">
                    <a:pos x="51" y="33"/>
                  </a:cxn>
                  <a:cxn ang="0">
                    <a:pos x="51" y="20"/>
                  </a:cxn>
                  <a:cxn ang="0">
                    <a:pos x="50" y="14"/>
                  </a:cxn>
                  <a:cxn ang="0">
                    <a:pos x="49" y="10"/>
                  </a:cxn>
                  <a:cxn ang="0">
                    <a:pos x="46" y="7"/>
                  </a:cxn>
                  <a:cxn ang="0">
                    <a:pos x="42" y="6"/>
                  </a:cxn>
                  <a:cxn ang="0">
                    <a:pos x="36" y="4"/>
                  </a:cxn>
                  <a:cxn ang="0">
                    <a:pos x="36" y="0"/>
                  </a:cxn>
                  <a:cxn ang="0">
                    <a:pos x="47" y="2"/>
                  </a:cxn>
                  <a:cxn ang="0">
                    <a:pos x="56" y="6"/>
                  </a:cxn>
                  <a:cxn ang="0">
                    <a:pos x="60" y="14"/>
                  </a:cxn>
                  <a:cxn ang="0">
                    <a:pos x="61" y="26"/>
                  </a:cxn>
                  <a:cxn ang="0">
                    <a:pos x="60" y="34"/>
                  </a:cxn>
                  <a:cxn ang="0">
                    <a:pos x="57" y="43"/>
                  </a:cxn>
                  <a:cxn ang="0">
                    <a:pos x="51" y="49"/>
                  </a:cxn>
                  <a:cxn ang="0">
                    <a:pos x="43" y="50"/>
                  </a:cxn>
                  <a:cxn ang="0">
                    <a:pos x="40" y="49"/>
                  </a:cxn>
                  <a:cxn ang="0">
                    <a:pos x="36" y="47"/>
                  </a:cxn>
                  <a:cxn ang="0">
                    <a:pos x="33" y="46"/>
                  </a:cxn>
                  <a:cxn ang="0">
                    <a:pos x="32" y="41"/>
                  </a:cxn>
                  <a:cxn ang="0">
                    <a:pos x="29" y="46"/>
                  </a:cxn>
                  <a:cxn ang="0">
                    <a:pos x="24" y="49"/>
                  </a:cxn>
                  <a:cxn ang="0">
                    <a:pos x="19" y="50"/>
                  </a:cxn>
                  <a:cxn ang="0">
                    <a:pos x="10" y="49"/>
                  </a:cxn>
                  <a:cxn ang="0">
                    <a:pos x="5" y="43"/>
                  </a:cxn>
                  <a:cxn ang="0">
                    <a:pos x="2" y="36"/>
                  </a:cxn>
                  <a:cxn ang="0">
                    <a:pos x="0" y="26"/>
                  </a:cxn>
                  <a:cxn ang="0">
                    <a:pos x="2" y="14"/>
                  </a:cxn>
                  <a:cxn ang="0">
                    <a:pos x="7" y="6"/>
                  </a:cxn>
                  <a:cxn ang="0">
                    <a:pos x="15" y="2"/>
                  </a:cxn>
                  <a:cxn ang="0">
                    <a:pos x="26" y="0"/>
                  </a:cxn>
                </a:cxnLst>
                <a:rect l="0" t="0" r="r" b="b"/>
                <a:pathLst>
                  <a:path w="61" h="50">
                    <a:moveTo>
                      <a:pt x="26" y="0"/>
                    </a:moveTo>
                    <a:lnTo>
                      <a:pt x="26" y="4"/>
                    </a:lnTo>
                    <a:lnTo>
                      <a:pt x="20" y="6"/>
                    </a:ln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3"/>
                    </a:lnTo>
                    <a:lnTo>
                      <a:pt x="12" y="39"/>
                    </a:lnTo>
                    <a:lnTo>
                      <a:pt x="13" y="41"/>
                    </a:lnTo>
                    <a:lnTo>
                      <a:pt x="16" y="44"/>
                    </a:lnTo>
                    <a:lnTo>
                      <a:pt x="23" y="44"/>
                    </a:lnTo>
                    <a:lnTo>
                      <a:pt x="27" y="36"/>
                    </a:lnTo>
                    <a:lnTo>
                      <a:pt x="27" y="21"/>
                    </a:lnTo>
                    <a:lnTo>
                      <a:pt x="36" y="21"/>
                    </a:lnTo>
                    <a:lnTo>
                      <a:pt x="36" y="39"/>
                    </a:lnTo>
                    <a:lnTo>
                      <a:pt x="37" y="41"/>
                    </a:lnTo>
                    <a:lnTo>
                      <a:pt x="40" y="44"/>
                    </a:lnTo>
                    <a:lnTo>
                      <a:pt x="46" y="44"/>
                    </a:lnTo>
                    <a:lnTo>
                      <a:pt x="49" y="41"/>
                    </a:lnTo>
                    <a:lnTo>
                      <a:pt x="50" y="39"/>
                    </a:lnTo>
                    <a:lnTo>
                      <a:pt x="51" y="33"/>
                    </a:lnTo>
                    <a:lnTo>
                      <a:pt x="51" y="20"/>
                    </a:lnTo>
                    <a:lnTo>
                      <a:pt x="50" y="14"/>
                    </a:lnTo>
                    <a:lnTo>
                      <a:pt x="49" y="10"/>
                    </a:lnTo>
                    <a:lnTo>
                      <a:pt x="46" y="7"/>
                    </a:lnTo>
                    <a:lnTo>
                      <a:pt x="42" y="6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47" y="2"/>
                    </a:lnTo>
                    <a:lnTo>
                      <a:pt x="56" y="6"/>
                    </a:lnTo>
                    <a:lnTo>
                      <a:pt x="60" y="14"/>
                    </a:lnTo>
                    <a:lnTo>
                      <a:pt x="61" y="26"/>
                    </a:lnTo>
                    <a:lnTo>
                      <a:pt x="60" y="34"/>
                    </a:lnTo>
                    <a:lnTo>
                      <a:pt x="57" y="43"/>
                    </a:lnTo>
                    <a:lnTo>
                      <a:pt x="51" y="49"/>
                    </a:lnTo>
                    <a:lnTo>
                      <a:pt x="43" y="50"/>
                    </a:lnTo>
                    <a:lnTo>
                      <a:pt x="40" y="49"/>
                    </a:lnTo>
                    <a:lnTo>
                      <a:pt x="36" y="47"/>
                    </a:lnTo>
                    <a:lnTo>
                      <a:pt x="33" y="46"/>
                    </a:lnTo>
                    <a:lnTo>
                      <a:pt x="32" y="41"/>
                    </a:lnTo>
                    <a:lnTo>
                      <a:pt x="29" y="46"/>
                    </a:lnTo>
                    <a:lnTo>
                      <a:pt x="24" y="49"/>
                    </a:lnTo>
                    <a:lnTo>
                      <a:pt x="19" y="50"/>
                    </a:lnTo>
                    <a:lnTo>
                      <a:pt x="10" y="49"/>
                    </a:lnTo>
                    <a:lnTo>
                      <a:pt x="5" y="43"/>
                    </a:lnTo>
                    <a:lnTo>
                      <a:pt x="2" y="36"/>
                    </a:lnTo>
                    <a:lnTo>
                      <a:pt x="0" y="26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70" name="Freeform 1506"/>
              <p:cNvSpPr>
                <a:spLocks/>
              </p:cNvSpPr>
              <p:nvPr/>
            </p:nvSpPr>
            <p:spPr bwMode="auto">
              <a:xfrm>
                <a:off x="4539" y="1948"/>
                <a:ext cx="49" cy="4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40"/>
                  </a:cxn>
                  <a:cxn ang="0">
                    <a:pos x="37" y="23"/>
                  </a:cxn>
                  <a:cxn ang="0">
                    <a:pos x="38" y="19"/>
                  </a:cxn>
                  <a:cxn ang="0">
                    <a:pos x="39" y="16"/>
                  </a:cxn>
                  <a:cxn ang="0">
                    <a:pos x="39" y="12"/>
                  </a:cxn>
                  <a:cxn ang="0">
                    <a:pos x="37" y="7"/>
                  </a:cxn>
                  <a:cxn ang="0">
                    <a:pos x="37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49" y="6"/>
                  </a:cxn>
                  <a:cxn ang="0">
                    <a:pos x="48" y="9"/>
                  </a:cxn>
                  <a:cxn ang="0">
                    <a:pos x="48" y="12"/>
                  </a:cxn>
                  <a:cxn ang="0">
                    <a:pos x="45" y="20"/>
                  </a:cxn>
                  <a:cxn ang="0">
                    <a:pos x="41" y="27"/>
                  </a:cxn>
                  <a:cxn ang="0">
                    <a:pos x="32" y="44"/>
                  </a:cxn>
                  <a:cxn ang="0">
                    <a:pos x="29" y="49"/>
                  </a:cxn>
                  <a:cxn ang="0">
                    <a:pos x="24" y="49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5" y="7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4" y="0"/>
                  </a:cxn>
                </a:cxnLst>
                <a:rect l="0" t="0" r="r" b="b"/>
                <a:pathLst>
                  <a:path w="49" h="49">
                    <a:moveTo>
                      <a:pt x="14" y="0"/>
                    </a:moveTo>
                    <a:lnTo>
                      <a:pt x="29" y="40"/>
                    </a:lnTo>
                    <a:lnTo>
                      <a:pt x="37" y="23"/>
                    </a:lnTo>
                    <a:lnTo>
                      <a:pt x="38" y="19"/>
                    </a:lnTo>
                    <a:lnTo>
                      <a:pt x="39" y="16"/>
                    </a:lnTo>
                    <a:lnTo>
                      <a:pt x="39" y="12"/>
                    </a:lnTo>
                    <a:lnTo>
                      <a:pt x="37" y="7"/>
                    </a:lnTo>
                    <a:lnTo>
                      <a:pt x="37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49" y="6"/>
                    </a:lnTo>
                    <a:lnTo>
                      <a:pt x="48" y="9"/>
                    </a:lnTo>
                    <a:lnTo>
                      <a:pt x="48" y="12"/>
                    </a:lnTo>
                    <a:lnTo>
                      <a:pt x="45" y="20"/>
                    </a:lnTo>
                    <a:lnTo>
                      <a:pt x="41" y="27"/>
                    </a:lnTo>
                    <a:lnTo>
                      <a:pt x="32" y="44"/>
                    </a:lnTo>
                    <a:lnTo>
                      <a:pt x="29" y="49"/>
                    </a:lnTo>
                    <a:lnTo>
                      <a:pt x="24" y="49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71" name="Freeform 1507"/>
              <p:cNvSpPr>
                <a:spLocks noEditPoints="1"/>
              </p:cNvSpPr>
              <p:nvPr/>
            </p:nvSpPr>
            <p:spPr bwMode="auto">
              <a:xfrm>
                <a:off x="4624" y="1940"/>
                <a:ext cx="52" cy="81"/>
              </a:xfrm>
              <a:custGeom>
                <a:avLst/>
                <a:gdLst/>
                <a:ahLst/>
                <a:cxnLst>
                  <a:cxn ang="0">
                    <a:pos x="10" y="61"/>
                  </a:cxn>
                  <a:cxn ang="0">
                    <a:pos x="5" y="65"/>
                  </a:cxn>
                  <a:cxn ang="0">
                    <a:pos x="8" y="74"/>
                  </a:cxn>
                  <a:cxn ang="0">
                    <a:pos x="34" y="76"/>
                  </a:cxn>
                  <a:cxn ang="0">
                    <a:pos x="41" y="74"/>
                  </a:cxn>
                  <a:cxn ang="0">
                    <a:pos x="44" y="65"/>
                  </a:cxn>
                  <a:cxn ang="0">
                    <a:pos x="34" y="61"/>
                  </a:cxn>
                  <a:cxn ang="0">
                    <a:pos x="25" y="10"/>
                  </a:cxn>
                  <a:cxn ang="0">
                    <a:pos x="18" y="12"/>
                  </a:cxn>
                  <a:cxn ang="0">
                    <a:pos x="14" y="20"/>
                  </a:cxn>
                  <a:cxn ang="0">
                    <a:pos x="15" y="29"/>
                  </a:cxn>
                  <a:cxn ang="0">
                    <a:pos x="18" y="37"/>
                  </a:cxn>
                  <a:cxn ang="0">
                    <a:pos x="28" y="38"/>
                  </a:cxn>
                  <a:cxn ang="0">
                    <a:pos x="34" y="34"/>
                  </a:cxn>
                  <a:cxn ang="0">
                    <a:pos x="35" y="20"/>
                  </a:cxn>
                  <a:cxn ang="0">
                    <a:pos x="32" y="12"/>
                  </a:cxn>
                  <a:cxn ang="0">
                    <a:pos x="25" y="10"/>
                  </a:cxn>
                  <a:cxn ang="0">
                    <a:pos x="49" y="0"/>
                  </a:cxn>
                  <a:cxn ang="0">
                    <a:pos x="52" y="4"/>
                  </a:cxn>
                  <a:cxn ang="0">
                    <a:pos x="51" y="8"/>
                  </a:cxn>
                  <a:cxn ang="0">
                    <a:pos x="45" y="7"/>
                  </a:cxn>
                  <a:cxn ang="0">
                    <a:pos x="42" y="5"/>
                  </a:cxn>
                  <a:cxn ang="0">
                    <a:pos x="38" y="11"/>
                  </a:cxn>
                  <a:cxn ang="0">
                    <a:pos x="45" y="21"/>
                  </a:cxn>
                  <a:cxn ang="0">
                    <a:pos x="40" y="38"/>
                  </a:cxn>
                  <a:cxn ang="0">
                    <a:pos x="25" y="42"/>
                  </a:cxn>
                  <a:cxn ang="0">
                    <a:pos x="15" y="39"/>
                  </a:cxn>
                  <a:cxn ang="0">
                    <a:pos x="11" y="47"/>
                  </a:cxn>
                  <a:cxn ang="0">
                    <a:pos x="37" y="52"/>
                  </a:cxn>
                  <a:cxn ang="0">
                    <a:pos x="47" y="55"/>
                  </a:cxn>
                  <a:cxn ang="0">
                    <a:pos x="51" y="61"/>
                  </a:cxn>
                  <a:cxn ang="0">
                    <a:pos x="49" y="72"/>
                  </a:cxn>
                  <a:cxn ang="0">
                    <a:pos x="42" y="78"/>
                  </a:cxn>
                  <a:cxn ang="0">
                    <a:pos x="20" y="81"/>
                  </a:cxn>
                  <a:cxn ang="0">
                    <a:pos x="5" y="76"/>
                  </a:cxn>
                  <a:cxn ang="0">
                    <a:pos x="0" y="71"/>
                  </a:cxn>
                  <a:cxn ang="0">
                    <a:pos x="1" y="62"/>
                  </a:cxn>
                  <a:cxn ang="0">
                    <a:pos x="10" y="58"/>
                  </a:cxn>
                  <a:cxn ang="0">
                    <a:pos x="3" y="52"/>
                  </a:cxn>
                  <a:cxn ang="0">
                    <a:pos x="8" y="41"/>
                  </a:cxn>
                  <a:cxn ang="0">
                    <a:pos x="8" y="35"/>
                  </a:cxn>
                  <a:cxn ang="0">
                    <a:pos x="4" y="25"/>
                  </a:cxn>
                  <a:cxn ang="0">
                    <a:pos x="7" y="15"/>
                  </a:cxn>
                  <a:cxn ang="0">
                    <a:pos x="15" y="10"/>
                  </a:cxn>
                  <a:cxn ang="0">
                    <a:pos x="30" y="7"/>
                  </a:cxn>
                  <a:cxn ang="0">
                    <a:pos x="38" y="4"/>
                  </a:cxn>
                  <a:cxn ang="0">
                    <a:pos x="47" y="0"/>
                  </a:cxn>
                </a:cxnLst>
                <a:rect l="0" t="0" r="r" b="b"/>
                <a:pathLst>
                  <a:path w="52" h="81">
                    <a:moveTo>
                      <a:pt x="14" y="58"/>
                    </a:moveTo>
                    <a:lnTo>
                      <a:pt x="10" y="61"/>
                    </a:lnTo>
                    <a:lnTo>
                      <a:pt x="7" y="62"/>
                    </a:lnTo>
                    <a:lnTo>
                      <a:pt x="5" y="65"/>
                    </a:lnTo>
                    <a:lnTo>
                      <a:pt x="5" y="71"/>
                    </a:lnTo>
                    <a:lnTo>
                      <a:pt x="8" y="74"/>
                    </a:lnTo>
                    <a:lnTo>
                      <a:pt x="17" y="76"/>
                    </a:lnTo>
                    <a:lnTo>
                      <a:pt x="34" y="76"/>
                    </a:lnTo>
                    <a:lnTo>
                      <a:pt x="38" y="75"/>
                    </a:lnTo>
                    <a:lnTo>
                      <a:pt x="41" y="74"/>
                    </a:lnTo>
                    <a:lnTo>
                      <a:pt x="44" y="71"/>
                    </a:lnTo>
                    <a:lnTo>
                      <a:pt x="44" y="65"/>
                    </a:lnTo>
                    <a:lnTo>
                      <a:pt x="42" y="64"/>
                    </a:lnTo>
                    <a:lnTo>
                      <a:pt x="34" y="61"/>
                    </a:lnTo>
                    <a:lnTo>
                      <a:pt x="14" y="58"/>
                    </a:lnTo>
                    <a:close/>
                    <a:moveTo>
                      <a:pt x="25" y="10"/>
                    </a:moveTo>
                    <a:lnTo>
                      <a:pt x="21" y="11"/>
                    </a:lnTo>
                    <a:lnTo>
                      <a:pt x="18" y="12"/>
                    </a:lnTo>
                    <a:lnTo>
                      <a:pt x="15" y="15"/>
                    </a:lnTo>
                    <a:lnTo>
                      <a:pt x="14" y="20"/>
                    </a:lnTo>
                    <a:lnTo>
                      <a:pt x="14" y="24"/>
                    </a:lnTo>
                    <a:lnTo>
                      <a:pt x="15" y="29"/>
                    </a:lnTo>
                    <a:lnTo>
                      <a:pt x="15" y="34"/>
                    </a:lnTo>
                    <a:lnTo>
                      <a:pt x="18" y="37"/>
                    </a:lnTo>
                    <a:lnTo>
                      <a:pt x="21" y="38"/>
                    </a:lnTo>
                    <a:lnTo>
                      <a:pt x="28" y="38"/>
                    </a:lnTo>
                    <a:lnTo>
                      <a:pt x="32" y="37"/>
                    </a:lnTo>
                    <a:lnTo>
                      <a:pt x="34" y="34"/>
                    </a:lnTo>
                    <a:lnTo>
                      <a:pt x="35" y="29"/>
                    </a:lnTo>
                    <a:lnTo>
                      <a:pt x="35" y="20"/>
                    </a:lnTo>
                    <a:lnTo>
                      <a:pt x="34" y="15"/>
                    </a:lnTo>
                    <a:lnTo>
                      <a:pt x="32" y="12"/>
                    </a:lnTo>
                    <a:lnTo>
                      <a:pt x="30" y="11"/>
                    </a:lnTo>
                    <a:lnTo>
                      <a:pt x="25" y="10"/>
                    </a:lnTo>
                    <a:close/>
                    <a:moveTo>
                      <a:pt x="47" y="0"/>
                    </a:moveTo>
                    <a:lnTo>
                      <a:pt x="49" y="0"/>
                    </a:lnTo>
                    <a:lnTo>
                      <a:pt x="51" y="1"/>
                    </a:lnTo>
                    <a:lnTo>
                      <a:pt x="52" y="4"/>
                    </a:lnTo>
                    <a:lnTo>
                      <a:pt x="51" y="7"/>
                    </a:lnTo>
                    <a:lnTo>
                      <a:pt x="51" y="8"/>
                    </a:lnTo>
                    <a:lnTo>
                      <a:pt x="47" y="8"/>
                    </a:lnTo>
                    <a:lnTo>
                      <a:pt x="45" y="7"/>
                    </a:lnTo>
                    <a:lnTo>
                      <a:pt x="44" y="7"/>
                    </a:lnTo>
                    <a:lnTo>
                      <a:pt x="42" y="5"/>
                    </a:lnTo>
                    <a:lnTo>
                      <a:pt x="40" y="8"/>
                    </a:lnTo>
                    <a:lnTo>
                      <a:pt x="38" y="11"/>
                    </a:lnTo>
                    <a:lnTo>
                      <a:pt x="44" y="17"/>
                    </a:lnTo>
                    <a:lnTo>
                      <a:pt x="45" y="21"/>
                    </a:lnTo>
                    <a:lnTo>
                      <a:pt x="45" y="29"/>
                    </a:lnTo>
                    <a:lnTo>
                      <a:pt x="40" y="38"/>
                    </a:lnTo>
                    <a:lnTo>
                      <a:pt x="31" y="41"/>
                    </a:lnTo>
                    <a:lnTo>
                      <a:pt x="25" y="42"/>
                    </a:lnTo>
                    <a:lnTo>
                      <a:pt x="20" y="41"/>
                    </a:lnTo>
                    <a:lnTo>
                      <a:pt x="15" y="39"/>
                    </a:lnTo>
                    <a:lnTo>
                      <a:pt x="11" y="44"/>
                    </a:lnTo>
                    <a:lnTo>
                      <a:pt x="11" y="47"/>
                    </a:lnTo>
                    <a:lnTo>
                      <a:pt x="17" y="49"/>
                    </a:lnTo>
                    <a:lnTo>
                      <a:pt x="37" y="52"/>
                    </a:lnTo>
                    <a:lnTo>
                      <a:pt x="41" y="52"/>
                    </a:lnTo>
                    <a:lnTo>
                      <a:pt x="47" y="55"/>
                    </a:lnTo>
                    <a:lnTo>
                      <a:pt x="49" y="58"/>
                    </a:lnTo>
                    <a:lnTo>
                      <a:pt x="51" y="61"/>
                    </a:lnTo>
                    <a:lnTo>
                      <a:pt x="51" y="69"/>
                    </a:lnTo>
                    <a:lnTo>
                      <a:pt x="49" y="72"/>
                    </a:lnTo>
                    <a:lnTo>
                      <a:pt x="47" y="75"/>
                    </a:lnTo>
                    <a:lnTo>
                      <a:pt x="42" y="78"/>
                    </a:lnTo>
                    <a:lnTo>
                      <a:pt x="25" y="81"/>
                    </a:lnTo>
                    <a:lnTo>
                      <a:pt x="20" y="81"/>
                    </a:lnTo>
                    <a:lnTo>
                      <a:pt x="14" y="79"/>
                    </a:lnTo>
                    <a:lnTo>
                      <a:pt x="5" y="76"/>
                    </a:lnTo>
                    <a:lnTo>
                      <a:pt x="1" y="74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1" y="62"/>
                    </a:lnTo>
                    <a:lnTo>
                      <a:pt x="5" y="59"/>
                    </a:lnTo>
                    <a:lnTo>
                      <a:pt x="10" y="58"/>
                    </a:lnTo>
                    <a:lnTo>
                      <a:pt x="5" y="55"/>
                    </a:lnTo>
                    <a:lnTo>
                      <a:pt x="3" y="52"/>
                    </a:lnTo>
                    <a:lnTo>
                      <a:pt x="3" y="47"/>
                    </a:lnTo>
                    <a:lnTo>
                      <a:pt x="8" y="41"/>
                    </a:lnTo>
                    <a:lnTo>
                      <a:pt x="13" y="39"/>
                    </a:lnTo>
                    <a:lnTo>
                      <a:pt x="8" y="35"/>
                    </a:lnTo>
                    <a:lnTo>
                      <a:pt x="5" y="31"/>
                    </a:lnTo>
                    <a:lnTo>
                      <a:pt x="4" y="25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4" y="8"/>
                    </a:lnTo>
                    <a:lnTo>
                      <a:pt x="38" y="4"/>
                    </a:lnTo>
                    <a:lnTo>
                      <a:pt x="42" y="1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72" name="Freeform 1508"/>
              <p:cNvSpPr>
                <a:spLocks/>
              </p:cNvSpPr>
              <p:nvPr/>
            </p:nvSpPr>
            <p:spPr bwMode="auto">
              <a:xfrm>
                <a:off x="4676" y="1948"/>
                <a:ext cx="47" cy="49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4" y="0"/>
                  </a:cxn>
                  <a:cxn ang="0">
                    <a:pos x="46" y="2"/>
                  </a:cxn>
                  <a:cxn ang="0">
                    <a:pos x="12" y="44"/>
                  </a:cxn>
                  <a:cxn ang="0">
                    <a:pos x="17" y="46"/>
                  </a:cxn>
                  <a:cxn ang="0">
                    <a:pos x="27" y="46"/>
                  </a:cxn>
                  <a:cxn ang="0">
                    <a:pos x="31" y="44"/>
                  </a:cxn>
                  <a:cxn ang="0">
                    <a:pos x="34" y="41"/>
                  </a:cxn>
                  <a:cxn ang="0">
                    <a:pos x="40" y="37"/>
                  </a:cxn>
                  <a:cxn ang="0">
                    <a:pos x="44" y="31"/>
                  </a:cxn>
                  <a:cxn ang="0">
                    <a:pos x="47" y="33"/>
                  </a:cxn>
                  <a:cxn ang="0">
                    <a:pos x="41" y="49"/>
                  </a:cxn>
                  <a:cxn ang="0">
                    <a:pos x="2" y="49"/>
                  </a:cxn>
                  <a:cxn ang="0">
                    <a:pos x="0" y="46"/>
                  </a:cxn>
                  <a:cxn ang="0">
                    <a:pos x="33" y="3"/>
                  </a:cxn>
                  <a:cxn ang="0">
                    <a:pos x="20" y="3"/>
                  </a:cxn>
                  <a:cxn ang="0">
                    <a:pos x="12" y="6"/>
                  </a:cxn>
                  <a:cxn ang="0">
                    <a:pos x="7" y="10"/>
                  </a:cxn>
                  <a:cxn ang="0">
                    <a:pos x="5" y="16"/>
                  </a:cxn>
                  <a:cxn ang="0">
                    <a:pos x="2" y="14"/>
                  </a:cxn>
                  <a:cxn ang="0">
                    <a:pos x="7" y="0"/>
                  </a:cxn>
                </a:cxnLst>
                <a:rect l="0" t="0" r="r" b="b"/>
                <a:pathLst>
                  <a:path w="47" h="49">
                    <a:moveTo>
                      <a:pt x="7" y="0"/>
                    </a:moveTo>
                    <a:lnTo>
                      <a:pt x="44" y="0"/>
                    </a:lnTo>
                    <a:lnTo>
                      <a:pt x="46" y="2"/>
                    </a:lnTo>
                    <a:lnTo>
                      <a:pt x="12" y="44"/>
                    </a:lnTo>
                    <a:lnTo>
                      <a:pt x="17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4" y="41"/>
                    </a:lnTo>
                    <a:lnTo>
                      <a:pt x="40" y="37"/>
                    </a:lnTo>
                    <a:lnTo>
                      <a:pt x="44" y="31"/>
                    </a:lnTo>
                    <a:lnTo>
                      <a:pt x="47" y="33"/>
                    </a:lnTo>
                    <a:lnTo>
                      <a:pt x="41" y="49"/>
                    </a:lnTo>
                    <a:lnTo>
                      <a:pt x="2" y="49"/>
                    </a:lnTo>
                    <a:lnTo>
                      <a:pt x="0" y="46"/>
                    </a:lnTo>
                    <a:lnTo>
                      <a:pt x="33" y="3"/>
                    </a:lnTo>
                    <a:lnTo>
                      <a:pt x="20" y="3"/>
                    </a:lnTo>
                    <a:lnTo>
                      <a:pt x="12" y="6"/>
                    </a:lnTo>
                    <a:lnTo>
                      <a:pt x="7" y="10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73" name="Freeform 1509"/>
              <p:cNvSpPr>
                <a:spLocks noEditPoints="1"/>
              </p:cNvSpPr>
              <p:nvPr/>
            </p:nvSpPr>
            <p:spPr bwMode="auto">
              <a:xfrm>
                <a:off x="4726" y="1931"/>
                <a:ext cx="27" cy="66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8" y="17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1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8" y="57"/>
                  </a:cxn>
                  <a:cxn ang="0">
                    <a:pos x="8" y="27"/>
                  </a:cxn>
                  <a:cxn ang="0">
                    <a:pos x="7" y="24"/>
                  </a:cxn>
                  <a:cxn ang="0">
                    <a:pos x="6" y="23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6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1"/>
                  </a:cxn>
                  <a:cxn ang="0">
                    <a:pos x="10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6">
                    <a:moveTo>
                      <a:pt x="16" y="17"/>
                    </a:moveTo>
                    <a:lnTo>
                      <a:pt x="18" y="17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1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8" y="5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6" y="23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6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74" name="Freeform 1510"/>
              <p:cNvSpPr>
                <a:spLocks noEditPoints="1"/>
              </p:cNvSpPr>
              <p:nvPr/>
            </p:nvSpPr>
            <p:spPr bwMode="auto">
              <a:xfrm>
                <a:off x="4756" y="1947"/>
                <a:ext cx="56" cy="7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7" y="5"/>
                  </a:cxn>
                  <a:cxn ang="0">
                    <a:pos x="22" y="8"/>
                  </a:cxn>
                  <a:cxn ang="0">
                    <a:pos x="18" y="13"/>
                  </a:cxn>
                  <a:cxn ang="0">
                    <a:pos x="18" y="41"/>
                  </a:cxn>
                  <a:cxn ang="0">
                    <a:pos x="22" y="44"/>
                  </a:cxn>
                  <a:cxn ang="0">
                    <a:pos x="27" y="45"/>
                  </a:cxn>
                  <a:cxn ang="0">
                    <a:pos x="37" y="45"/>
                  </a:cxn>
                  <a:cxn ang="0">
                    <a:pos x="42" y="40"/>
                  </a:cxn>
                  <a:cxn ang="0">
                    <a:pos x="45" y="35"/>
                  </a:cxn>
                  <a:cxn ang="0">
                    <a:pos x="47" y="31"/>
                  </a:cxn>
                  <a:cxn ang="0">
                    <a:pos x="47" y="21"/>
                  </a:cxn>
                  <a:cxn ang="0">
                    <a:pos x="45" y="15"/>
                  </a:cxn>
                  <a:cxn ang="0">
                    <a:pos x="44" y="11"/>
                  </a:cxn>
                  <a:cxn ang="0">
                    <a:pos x="41" y="7"/>
                  </a:cxn>
                  <a:cxn ang="0">
                    <a:pos x="32" y="4"/>
                  </a:cxn>
                  <a:cxn ang="0">
                    <a:pos x="35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6" y="25"/>
                  </a:cxn>
                  <a:cxn ang="0">
                    <a:pos x="56" y="31"/>
                  </a:cxn>
                  <a:cxn ang="0">
                    <a:pos x="51" y="42"/>
                  </a:cxn>
                  <a:cxn ang="0">
                    <a:pos x="47" y="47"/>
                  </a:cxn>
                  <a:cxn ang="0">
                    <a:pos x="41" y="50"/>
                  </a:cxn>
                  <a:cxn ang="0">
                    <a:pos x="35" y="51"/>
                  </a:cxn>
                  <a:cxn ang="0">
                    <a:pos x="28" y="50"/>
                  </a:cxn>
                  <a:cxn ang="0">
                    <a:pos x="24" y="48"/>
                  </a:cxn>
                  <a:cxn ang="0">
                    <a:pos x="18" y="45"/>
                  </a:cxn>
                  <a:cxn ang="0">
                    <a:pos x="18" y="61"/>
                  </a:cxn>
                  <a:cxn ang="0">
                    <a:pos x="20" y="64"/>
                  </a:cxn>
                  <a:cxn ang="0">
                    <a:pos x="20" y="67"/>
                  </a:cxn>
                  <a:cxn ang="0">
                    <a:pos x="25" y="69"/>
                  </a:cxn>
                  <a:cxn ang="0">
                    <a:pos x="27" y="69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69"/>
                  </a:cxn>
                  <a:cxn ang="0">
                    <a:pos x="3" y="69"/>
                  </a:cxn>
                  <a:cxn ang="0">
                    <a:pos x="8" y="67"/>
                  </a:cxn>
                  <a:cxn ang="0">
                    <a:pos x="8" y="64"/>
                  </a:cxn>
                  <a:cxn ang="0">
                    <a:pos x="10" y="61"/>
                  </a:cxn>
                  <a:cxn ang="0">
                    <a:pos x="10" y="14"/>
                  </a:cxn>
                  <a:cxn ang="0">
                    <a:pos x="8" y="11"/>
                  </a:cxn>
                  <a:cxn ang="0">
                    <a:pos x="8" y="8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8" y="1"/>
                  </a:cxn>
                  <a:cxn ang="0">
                    <a:pos x="18" y="1"/>
                  </a:cxn>
                  <a:cxn ang="0">
                    <a:pos x="18" y="7"/>
                  </a:cxn>
                  <a:cxn ang="0">
                    <a:pos x="24" y="3"/>
                  </a:cxn>
                  <a:cxn ang="0">
                    <a:pos x="35" y="0"/>
                  </a:cxn>
                </a:cxnLst>
                <a:rect l="0" t="0" r="r" b="b"/>
                <a:pathLst>
                  <a:path w="56" h="72">
                    <a:moveTo>
                      <a:pt x="32" y="4"/>
                    </a:moveTo>
                    <a:lnTo>
                      <a:pt x="27" y="5"/>
                    </a:lnTo>
                    <a:lnTo>
                      <a:pt x="22" y="8"/>
                    </a:lnTo>
                    <a:lnTo>
                      <a:pt x="18" y="13"/>
                    </a:lnTo>
                    <a:lnTo>
                      <a:pt x="18" y="41"/>
                    </a:lnTo>
                    <a:lnTo>
                      <a:pt x="22" y="44"/>
                    </a:lnTo>
                    <a:lnTo>
                      <a:pt x="27" y="45"/>
                    </a:lnTo>
                    <a:lnTo>
                      <a:pt x="37" y="45"/>
                    </a:lnTo>
                    <a:lnTo>
                      <a:pt x="42" y="40"/>
                    </a:lnTo>
                    <a:lnTo>
                      <a:pt x="45" y="35"/>
                    </a:lnTo>
                    <a:lnTo>
                      <a:pt x="47" y="31"/>
                    </a:lnTo>
                    <a:lnTo>
                      <a:pt x="47" y="21"/>
                    </a:lnTo>
                    <a:lnTo>
                      <a:pt x="45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2" y="4"/>
                    </a:lnTo>
                    <a:close/>
                    <a:moveTo>
                      <a:pt x="35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6" y="25"/>
                    </a:lnTo>
                    <a:lnTo>
                      <a:pt x="56" y="31"/>
                    </a:lnTo>
                    <a:lnTo>
                      <a:pt x="51" y="42"/>
                    </a:lnTo>
                    <a:lnTo>
                      <a:pt x="47" y="47"/>
                    </a:lnTo>
                    <a:lnTo>
                      <a:pt x="41" y="50"/>
                    </a:lnTo>
                    <a:lnTo>
                      <a:pt x="35" y="51"/>
                    </a:lnTo>
                    <a:lnTo>
                      <a:pt x="28" y="50"/>
                    </a:lnTo>
                    <a:lnTo>
                      <a:pt x="24" y="48"/>
                    </a:lnTo>
                    <a:lnTo>
                      <a:pt x="18" y="45"/>
                    </a:lnTo>
                    <a:lnTo>
                      <a:pt x="18" y="61"/>
                    </a:lnTo>
                    <a:lnTo>
                      <a:pt x="20" y="64"/>
                    </a:lnTo>
                    <a:lnTo>
                      <a:pt x="20" y="67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8" y="67"/>
                    </a:lnTo>
                    <a:lnTo>
                      <a:pt x="8" y="64"/>
                    </a:lnTo>
                    <a:lnTo>
                      <a:pt x="10" y="61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8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24" y="3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775" name="Picture 1511"/>
              <p:cNvPicPr>
                <a:picLocks noChangeAspect="1" noChangeArrowheads="1"/>
              </p:cNvPicPr>
              <p:nvPr/>
            </p:nvPicPr>
            <p:blipFill>
              <a:blip r:embed="rId56" cstate="print"/>
              <a:srcRect/>
              <a:stretch>
                <a:fillRect/>
              </a:stretch>
            </p:blipFill>
            <p:spPr bwMode="auto">
              <a:xfrm>
                <a:off x="5407" y="1903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76" name="Picture 1512"/>
              <p:cNvPicPr>
                <a:picLocks noChangeAspect="1" noChangeArrowheads="1"/>
              </p:cNvPicPr>
              <p:nvPr/>
            </p:nvPicPr>
            <p:blipFill>
              <a:blip r:embed="rId57" cstate="print"/>
              <a:srcRect/>
              <a:stretch>
                <a:fillRect/>
              </a:stretch>
            </p:blipFill>
            <p:spPr bwMode="auto">
              <a:xfrm>
                <a:off x="5407" y="1903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77" name="Picture 1513"/>
              <p:cNvPicPr>
                <a:picLocks noChangeAspect="1" noChangeArrowheads="1"/>
              </p:cNvPicPr>
              <p:nvPr/>
            </p:nvPicPr>
            <p:blipFill>
              <a:blip r:embed="rId58" cstate="print"/>
              <a:srcRect/>
              <a:stretch>
                <a:fillRect/>
              </a:stretch>
            </p:blipFill>
            <p:spPr bwMode="auto">
              <a:xfrm>
                <a:off x="790" y="2035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78" name="Picture 1514"/>
              <p:cNvPicPr>
                <a:picLocks noChangeAspect="1" noChangeArrowheads="1"/>
              </p:cNvPicPr>
              <p:nvPr/>
            </p:nvPicPr>
            <p:blipFill>
              <a:blip r:embed="rId59" cstate="print"/>
              <a:srcRect/>
              <a:stretch>
                <a:fillRect/>
              </a:stretch>
            </p:blipFill>
            <p:spPr bwMode="auto">
              <a:xfrm>
                <a:off x="790" y="2035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79" name="Picture 1515"/>
              <p:cNvPicPr>
                <a:picLocks noChangeAspect="1" noChangeArrowheads="1"/>
              </p:cNvPicPr>
              <p:nvPr/>
            </p:nvPicPr>
            <p:blipFill>
              <a:blip r:embed="rId60" cstate="print"/>
              <a:srcRect/>
              <a:stretch>
                <a:fillRect/>
              </a:stretch>
            </p:blipFill>
            <p:spPr bwMode="auto">
              <a:xfrm>
                <a:off x="785" y="2042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780" name="Picture 1516"/>
              <p:cNvPicPr>
                <a:picLocks noChangeAspect="1" noChangeArrowheads="1"/>
              </p:cNvPicPr>
              <p:nvPr/>
            </p:nvPicPr>
            <p:blipFill>
              <a:blip r:embed="rId61" cstate="print"/>
              <a:srcRect/>
              <a:stretch>
                <a:fillRect/>
              </a:stretch>
            </p:blipFill>
            <p:spPr bwMode="auto">
              <a:xfrm>
                <a:off x="785" y="2042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781" name="Freeform 1517"/>
              <p:cNvSpPr>
                <a:spLocks noEditPoints="1"/>
              </p:cNvSpPr>
              <p:nvPr/>
            </p:nvSpPr>
            <p:spPr bwMode="auto">
              <a:xfrm>
                <a:off x="876" y="2086"/>
                <a:ext cx="57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2" y="27"/>
                  </a:cxn>
                  <a:cxn ang="0">
                    <a:pos x="14" y="31"/>
                  </a:cxn>
                  <a:cxn ang="0">
                    <a:pos x="12" y="37"/>
                  </a:cxn>
                  <a:cxn ang="0">
                    <a:pos x="12" y="40"/>
                  </a:cxn>
                  <a:cxn ang="0">
                    <a:pos x="17" y="46"/>
                  </a:cxn>
                  <a:cxn ang="0">
                    <a:pos x="24" y="46"/>
                  </a:cxn>
                  <a:cxn ang="0">
                    <a:pos x="30" y="43"/>
                  </a:cxn>
                  <a:cxn ang="0">
                    <a:pos x="34" y="39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3" y="46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4" y="48"/>
                  </a:cxn>
                  <a:cxn ang="0">
                    <a:pos x="46" y="51"/>
                  </a:cxn>
                  <a:cxn ang="0">
                    <a:pos x="43" y="50"/>
                  </a:cxn>
                  <a:cxn ang="0">
                    <a:pos x="39" y="48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3" y="50"/>
                  </a:cxn>
                  <a:cxn ang="0">
                    <a:pos x="16" y="51"/>
                  </a:cxn>
                  <a:cxn ang="0">
                    <a:pos x="7" y="48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2" y="34"/>
                  </a:cxn>
                  <a:cxn ang="0">
                    <a:pos x="3" y="31"/>
                  </a:cxn>
                  <a:cxn ang="0">
                    <a:pos x="12" y="26"/>
                  </a:cxn>
                  <a:cxn ang="0">
                    <a:pos x="17" y="24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1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7"/>
                  </a:cxn>
                  <a:cxn ang="0">
                    <a:pos x="13" y="14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5" y="16"/>
                  </a:cxn>
                  <a:cxn ang="0">
                    <a:pos x="3" y="13"/>
                  </a:cxn>
                  <a:cxn ang="0">
                    <a:pos x="5" y="9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9" y="2"/>
                  </a:cxn>
                  <a:cxn ang="0">
                    <a:pos x="24" y="0"/>
                  </a:cxn>
                </a:cxnLst>
                <a:rect l="0" t="0" r="r" b="b"/>
                <a:pathLst>
                  <a:path w="57" h="51">
                    <a:moveTo>
                      <a:pt x="34" y="24"/>
                    </a:moveTo>
                    <a:lnTo>
                      <a:pt x="22" y="27"/>
                    </a:lnTo>
                    <a:lnTo>
                      <a:pt x="14" y="31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30" y="43"/>
                    </a:lnTo>
                    <a:lnTo>
                      <a:pt x="34" y="39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4" y="48"/>
                    </a:lnTo>
                    <a:lnTo>
                      <a:pt x="46" y="51"/>
                    </a:lnTo>
                    <a:lnTo>
                      <a:pt x="43" y="50"/>
                    </a:lnTo>
                    <a:lnTo>
                      <a:pt x="39" y="48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1"/>
                    </a:lnTo>
                    <a:lnTo>
                      <a:pt x="7" y="48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4"/>
                    </a:lnTo>
                    <a:lnTo>
                      <a:pt x="3" y="31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1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0" y="4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14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9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82" name="Freeform 1518"/>
              <p:cNvSpPr>
                <a:spLocks noEditPoints="1"/>
              </p:cNvSpPr>
              <p:nvPr/>
            </p:nvSpPr>
            <p:spPr bwMode="auto">
              <a:xfrm>
                <a:off x="934" y="2086"/>
                <a:ext cx="57" cy="73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1"/>
                  </a:cxn>
                  <a:cxn ang="0">
                    <a:pos x="23" y="44"/>
                  </a:cxn>
                  <a:cxn ang="0">
                    <a:pos x="27" y="46"/>
                  </a:cxn>
                  <a:cxn ang="0">
                    <a:pos x="36" y="46"/>
                  </a:cxn>
                  <a:cxn ang="0">
                    <a:pos x="40" y="43"/>
                  </a:cxn>
                  <a:cxn ang="0">
                    <a:pos x="43" y="40"/>
                  </a:cxn>
                  <a:cxn ang="0">
                    <a:pos x="44" y="36"/>
                  </a:cxn>
                  <a:cxn ang="0">
                    <a:pos x="47" y="31"/>
                  </a:cxn>
                  <a:cxn ang="0">
                    <a:pos x="47" y="26"/>
                  </a:cxn>
                  <a:cxn ang="0">
                    <a:pos x="46" y="21"/>
                  </a:cxn>
                  <a:cxn ang="0">
                    <a:pos x="44" y="16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2" y="4"/>
                  </a:cxn>
                  <a:cxn ang="0">
                    <a:pos x="35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2" y="43"/>
                  </a:cxn>
                  <a:cxn ang="0">
                    <a:pos x="46" y="47"/>
                  </a:cxn>
                  <a:cxn ang="0">
                    <a:pos x="40" y="50"/>
                  </a:cxn>
                  <a:cxn ang="0">
                    <a:pos x="35" y="51"/>
                  </a:cxn>
                  <a:cxn ang="0">
                    <a:pos x="23" y="48"/>
                  </a:cxn>
                  <a:cxn ang="0">
                    <a:pos x="19" y="46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8"/>
                  </a:cxn>
                  <a:cxn ang="0">
                    <a:pos x="25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6" y="68"/>
                  </a:cxn>
                  <a:cxn ang="0">
                    <a:pos x="8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2"/>
                  </a:cxn>
                  <a:cxn ang="0">
                    <a:pos x="19" y="2"/>
                  </a:cxn>
                  <a:cxn ang="0">
                    <a:pos x="19" y="7"/>
                  </a:cxn>
                  <a:cxn ang="0">
                    <a:pos x="23" y="3"/>
                  </a:cxn>
                  <a:cxn ang="0">
                    <a:pos x="35" y="0"/>
                  </a:cxn>
                </a:cxnLst>
                <a:rect l="0" t="0" r="r" b="b"/>
                <a:pathLst>
                  <a:path w="57" h="73">
                    <a:moveTo>
                      <a:pt x="32" y="4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3" y="44"/>
                    </a:lnTo>
                    <a:lnTo>
                      <a:pt x="27" y="46"/>
                    </a:lnTo>
                    <a:lnTo>
                      <a:pt x="36" y="46"/>
                    </a:lnTo>
                    <a:lnTo>
                      <a:pt x="40" y="43"/>
                    </a:lnTo>
                    <a:lnTo>
                      <a:pt x="43" y="40"/>
                    </a:lnTo>
                    <a:lnTo>
                      <a:pt x="44" y="36"/>
                    </a:lnTo>
                    <a:lnTo>
                      <a:pt x="47" y="31"/>
                    </a:lnTo>
                    <a:lnTo>
                      <a:pt x="47" y="26"/>
                    </a:lnTo>
                    <a:lnTo>
                      <a:pt x="46" y="21"/>
                    </a:lnTo>
                    <a:lnTo>
                      <a:pt x="44" y="16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2" y="4"/>
                    </a:lnTo>
                    <a:close/>
                    <a:moveTo>
                      <a:pt x="35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2" y="43"/>
                    </a:lnTo>
                    <a:lnTo>
                      <a:pt x="46" y="47"/>
                    </a:lnTo>
                    <a:lnTo>
                      <a:pt x="40" y="50"/>
                    </a:lnTo>
                    <a:lnTo>
                      <a:pt x="35" y="51"/>
                    </a:lnTo>
                    <a:lnTo>
                      <a:pt x="23" y="48"/>
                    </a:lnTo>
                    <a:lnTo>
                      <a:pt x="19" y="46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8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6" y="68"/>
                    </a:lnTo>
                    <a:lnTo>
                      <a:pt x="8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23" y="3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83" name="Freeform 1519"/>
              <p:cNvSpPr>
                <a:spLocks noEditPoints="1"/>
              </p:cNvSpPr>
              <p:nvPr/>
            </p:nvSpPr>
            <p:spPr bwMode="auto">
              <a:xfrm>
                <a:off x="997" y="2086"/>
                <a:ext cx="57" cy="73"/>
              </a:xfrm>
              <a:custGeom>
                <a:avLst/>
                <a:gdLst/>
                <a:ahLst/>
                <a:cxnLst>
                  <a:cxn ang="0">
                    <a:pos x="31" y="4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8" y="41"/>
                  </a:cxn>
                  <a:cxn ang="0">
                    <a:pos x="21" y="44"/>
                  </a:cxn>
                  <a:cxn ang="0">
                    <a:pos x="27" y="46"/>
                  </a:cxn>
                  <a:cxn ang="0">
                    <a:pos x="35" y="46"/>
                  </a:cxn>
                  <a:cxn ang="0">
                    <a:pos x="40" y="43"/>
                  </a:cxn>
                  <a:cxn ang="0">
                    <a:pos x="42" y="40"/>
                  </a:cxn>
                  <a:cxn ang="0">
                    <a:pos x="45" y="31"/>
                  </a:cxn>
                  <a:cxn ang="0">
                    <a:pos x="45" y="21"/>
                  </a:cxn>
                  <a:cxn ang="0">
                    <a:pos x="44" y="16"/>
                  </a:cxn>
                  <a:cxn ang="0">
                    <a:pos x="42" y="12"/>
                  </a:cxn>
                  <a:cxn ang="0">
                    <a:pos x="40" y="7"/>
                  </a:cxn>
                  <a:cxn ang="0">
                    <a:pos x="31" y="4"/>
                  </a:cxn>
                  <a:cxn ang="0">
                    <a:pos x="34" y="0"/>
                  </a:cxn>
                  <a:cxn ang="0">
                    <a:pos x="45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0" y="43"/>
                  </a:cxn>
                  <a:cxn ang="0">
                    <a:pos x="45" y="47"/>
                  </a:cxn>
                  <a:cxn ang="0">
                    <a:pos x="40" y="50"/>
                  </a:cxn>
                  <a:cxn ang="0">
                    <a:pos x="34" y="51"/>
                  </a:cxn>
                  <a:cxn ang="0">
                    <a:pos x="23" y="48"/>
                  </a:cxn>
                  <a:cxn ang="0">
                    <a:pos x="18" y="46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8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1" y="70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8" y="2"/>
                  </a:cxn>
                  <a:cxn ang="0">
                    <a:pos x="18" y="7"/>
                  </a:cxn>
                  <a:cxn ang="0">
                    <a:pos x="23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3">
                    <a:moveTo>
                      <a:pt x="31" y="4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8" y="41"/>
                    </a:lnTo>
                    <a:lnTo>
                      <a:pt x="21" y="44"/>
                    </a:lnTo>
                    <a:lnTo>
                      <a:pt x="27" y="46"/>
                    </a:lnTo>
                    <a:lnTo>
                      <a:pt x="35" y="46"/>
                    </a:lnTo>
                    <a:lnTo>
                      <a:pt x="40" y="43"/>
                    </a:lnTo>
                    <a:lnTo>
                      <a:pt x="42" y="40"/>
                    </a:lnTo>
                    <a:lnTo>
                      <a:pt x="45" y="31"/>
                    </a:lnTo>
                    <a:lnTo>
                      <a:pt x="45" y="21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40" y="7"/>
                    </a:lnTo>
                    <a:lnTo>
                      <a:pt x="31" y="4"/>
                    </a:lnTo>
                    <a:close/>
                    <a:moveTo>
                      <a:pt x="34" y="0"/>
                    </a:moveTo>
                    <a:lnTo>
                      <a:pt x="45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0" y="43"/>
                    </a:lnTo>
                    <a:lnTo>
                      <a:pt x="45" y="47"/>
                    </a:lnTo>
                    <a:lnTo>
                      <a:pt x="40" y="50"/>
                    </a:lnTo>
                    <a:lnTo>
                      <a:pt x="34" y="51"/>
                    </a:lnTo>
                    <a:lnTo>
                      <a:pt x="23" y="48"/>
                    </a:lnTo>
                    <a:lnTo>
                      <a:pt x="18" y="46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84" name="Freeform 1520"/>
              <p:cNvSpPr>
                <a:spLocks/>
              </p:cNvSpPr>
              <p:nvPr/>
            </p:nvSpPr>
            <p:spPr bwMode="auto">
              <a:xfrm>
                <a:off x="1059" y="2063"/>
                <a:ext cx="26" cy="7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62"/>
                  </a:cxn>
                  <a:cxn ang="0">
                    <a:pos x="20" y="67"/>
                  </a:cxn>
                  <a:cxn ang="0">
                    <a:pos x="22" y="69"/>
                  </a:cxn>
                  <a:cxn ang="0">
                    <a:pos x="24" y="70"/>
                  </a:cxn>
                  <a:cxn ang="0">
                    <a:pos x="26" y="70"/>
                  </a:cxn>
                  <a:cxn ang="0">
                    <a:pos x="26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5"/>
                  </a:cxn>
                  <a:cxn ang="0">
                    <a:pos x="7" y="12"/>
                  </a:cxn>
                  <a:cxn ang="0">
                    <a:pos x="7" y="9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26" h="73">
                    <a:moveTo>
                      <a:pt x="15" y="0"/>
                    </a:moveTo>
                    <a:lnTo>
                      <a:pt x="17" y="0"/>
                    </a:lnTo>
                    <a:lnTo>
                      <a:pt x="17" y="62"/>
                    </a:lnTo>
                    <a:lnTo>
                      <a:pt x="20" y="67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6" y="70"/>
                    </a:lnTo>
                    <a:lnTo>
                      <a:pt x="26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5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85" name="Freeform 1521"/>
              <p:cNvSpPr>
                <a:spLocks noEditPoints="1"/>
              </p:cNvSpPr>
              <p:nvPr/>
            </p:nvSpPr>
            <p:spPr bwMode="auto">
              <a:xfrm>
                <a:off x="1089" y="2070"/>
                <a:ext cx="27" cy="66"/>
              </a:xfrm>
              <a:custGeom>
                <a:avLst/>
                <a:gdLst/>
                <a:ahLst/>
                <a:cxnLst>
                  <a:cxn ang="0">
                    <a:pos x="14" y="18"/>
                  </a:cxn>
                  <a:cxn ang="0">
                    <a:pos x="19" y="18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1" y="62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2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8"/>
                  </a:cxn>
                  <a:cxn ang="0">
                    <a:pos x="7" y="25"/>
                  </a:cxn>
                  <a:cxn ang="0">
                    <a:pos x="6" y="23"/>
                  </a:cxn>
                  <a:cxn ang="0">
                    <a:pos x="2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4" y="18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2"/>
                  </a:cxn>
                  <a:cxn ang="0">
                    <a:pos x="10" y="12"/>
                  </a:cxn>
                  <a:cxn ang="0">
                    <a:pos x="7" y="6"/>
                  </a:cxn>
                  <a:cxn ang="0">
                    <a:pos x="9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6">
                    <a:moveTo>
                      <a:pt x="14" y="18"/>
                    </a:moveTo>
                    <a:lnTo>
                      <a:pt x="19" y="18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1" y="62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2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6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4" y="18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2"/>
                    </a:lnTo>
                    <a:lnTo>
                      <a:pt x="10" y="12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86" name="Freeform 1522"/>
              <p:cNvSpPr>
                <a:spLocks/>
              </p:cNvSpPr>
              <p:nvPr/>
            </p:nvSpPr>
            <p:spPr bwMode="auto">
              <a:xfrm>
                <a:off x="1120" y="2086"/>
                <a:ext cx="47" cy="5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3" y="2"/>
                  </a:cxn>
                  <a:cxn ang="0">
                    <a:pos x="39" y="3"/>
                  </a:cxn>
                  <a:cxn ang="0">
                    <a:pos x="43" y="6"/>
                  </a:cxn>
                  <a:cxn ang="0">
                    <a:pos x="46" y="10"/>
                  </a:cxn>
                  <a:cxn ang="0">
                    <a:pos x="46" y="17"/>
                  </a:cxn>
                  <a:cxn ang="0">
                    <a:pos x="44" y="19"/>
                  </a:cxn>
                  <a:cxn ang="0">
                    <a:pos x="41" y="20"/>
                  </a:cxn>
                  <a:cxn ang="0">
                    <a:pos x="36" y="17"/>
                  </a:cxn>
                  <a:cxn ang="0">
                    <a:pos x="36" y="9"/>
                  </a:cxn>
                  <a:cxn ang="0">
                    <a:pos x="34" y="7"/>
                  </a:cxn>
                  <a:cxn ang="0">
                    <a:pos x="29" y="4"/>
                  </a:cxn>
                  <a:cxn ang="0">
                    <a:pos x="22" y="4"/>
                  </a:cxn>
                  <a:cxn ang="0">
                    <a:pos x="17" y="7"/>
                  </a:cxn>
                  <a:cxn ang="0">
                    <a:pos x="15" y="10"/>
                  </a:cxn>
                  <a:cxn ang="0">
                    <a:pos x="13" y="14"/>
                  </a:cxn>
                  <a:cxn ang="0">
                    <a:pos x="12" y="20"/>
                  </a:cxn>
                  <a:cxn ang="0">
                    <a:pos x="12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4"/>
                  </a:cxn>
                  <a:cxn ang="0">
                    <a:pos x="23" y="46"/>
                  </a:cxn>
                  <a:cxn ang="0">
                    <a:pos x="29" y="47"/>
                  </a:cxn>
                  <a:cxn ang="0">
                    <a:pos x="34" y="46"/>
                  </a:cxn>
                  <a:cxn ang="0">
                    <a:pos x="39" y="43"/>
                  </a:cxn>
                  <a:cxn ang="0">
                    <a:pos x="44" y="37"/>
                  </a:cxn>
                  <a:cxn ang="0">
                    <a:pos x="47" y="39"/>
                  </a:cxn>
                  <a:cxn ang="0">
                    <a:pos x="43" y="44"/>
                  </a:cxn>
                  <a:cxn ang="0">
                    <a:pos x="39" y="48"/>
                  </a:cxn>
                  <a:cxn ang="0">
                    <a:pos x="33" y="50"/>
                  </a:cxn>
                  <a:cxn ang="0">
                    <a:pos x="26" y="51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5" y="12"/>
                  </a:cxn>
                  <a:cxn ang="0">
                    <a:pos x="13" y="3"/>
                  </a:cxn>
                  <a:cxn ang="0">
                    <a:pos x="26" y="0"/>
                  </a:cxn>
                </a:cxnLst>
                <a:rect l="0" t="0" r="r" b="b"/>
                <a:pathLst>
                  <a:path w="47" h="51">
                    <a:moveTo>
                      <a:pt x="26" y="0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43" y="6"/>
                    </a:lnTo>
                    <a:lnTo>
                      <a:pt x="46" y="10"/>
                    </a:lnTo>
                    <a:lnTo>
                      <a:pt x="46" y="17"/>
                    </a:lnTo>
                    <a:lnTo>
                      <a:pt x="44" y="19"/>
                    </a:lnTo>
                    <a:lnTo>
                      <a:pt x="41" y="20"/>
                    </a:lnTo>
                    <a:lnTo>
                      <a:pt x="36" y="17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2" y="4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3" y="14"/>
                    </a:lnTo>
                    <a:lnTo>
                      <a:pt x="12" y="20"/>
                    </a:lnTo>
                    <a:lnTo>
                      <a:pt x="12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9" y="47"/>
                    </a:lnTo>
                    <a:lnTo>
                      <a:pt x="34" y="46"/>
                    </a:lnTo>
                    <a:lnTo>
                      <a:pt x="39" y="43"/>
                    </a:lnTo>
                    <a:lnTo>
                      <a:pt x="44" y="37"/>
                    </a:lnTo>
                    <a:lnTo>
                      <a:pt x="47" y="39"/>
                    </a:lnTo>
                    <a:lnTo>
                      <a:pt x="43" y="44"/>
                    </a:lnTo>
                    <a:lnTo>
                      <a:pt x="39" y="48"/>
                    </a:lnTo>
                    <a:lnTo>
                      <a:pt x="33" y="50"/>
                    </a:lnTo>
                    <a:lnTo>
                      <a:pt x="26" y="51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5" y="12"/>
                    </a:lnTo>
                    <a:lnTo>
                      <a:pt x="13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87" name="Freeform 1523"/>
              <p:cNvSpPr>
                <a:spLocks noEditPoints="1"/>
              </p:cNvSpPr>
              <p:nvPr/>
            </p:nvSpPr>
            <p:spPr bwMode="auto">
              <a:xfrm>
                <a:off x="1173" y="2086"/>
                <a:ext cx="55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1" y="27"/>
                  </a:cxn>
                  <a:cxn ang="0">
                    <a:pos x="13" y="31"/>
                  </a:cxn>
                  <a:cxn ang="0">
                    <a:pos x="10" y="37"/>
                  </a:cxn>
                  <a:cxn ang="0">
                    <a:pos x="13" y="43"/>
                  </a:cxn>
                  <a:cxn ang="0">
                    <a:pos x="15" y="46"/>
                  </a:cxn>
                  <a:cxn ang="0">
                    <a:pos x="24" y="46"/>
                  </a:cxn>
                  <a:cxn ang="0">
                    <a:pos x="28" y="43"/>
                  </a:cxn>
                  <a:cxn ang="0">
                    <a:pos x="34" y="39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4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1" y="46"/>
                  </a:cxn>
                  <a:cxn ang="0">
                    <a:pos x="54" y="44"/>
                  </a:cxn>
                  <a:cxn ang="0">
                    <a:pos x="55" y="47"/>
                  </a:cxn>
                  <a:cxn ang="0">
                    <a:pos x="50" y="50"/>
                  </a:cxn>
                  <a:cxn ang="0">
                    <a:pos x="45" y="51"/>
                  </a:cxn>
                  <a:cxn ang="0">
                    <a:pos x="41" y="50"/>
                  </a:cxn>
                  <a:cxn ang="0">
                    <a:pos x="38" y="48"/>
                  </a:cxn>
                  <a:cxn ang="0">
                    <a:pos x="35" y="46"/>
                  </a:cxn>
                  <a:cxn ang="0">
                    <a:pos x="34" y="43"/>
                  </a:cxn>
                  <a:cxn ang="0">
                    <a:pos x="28" y="47"/>
                  </a:cxn>
                  <a:cxn ang="0">
                    <a:pos x="21" y="50"/>
                  </a:cxn>
                  <a:cxn ang="0">
                    <a:pos x="15" y="51"/>
                  </a:cxn>
                  <a:cxn ang="0">
                    <a:pos x="7" y="48"/>
                  </a:cxn>
                  <a:cxn ang="0">
                    <a:pos x="3" y="46"/>
                  </a:cxn>
                  <a:cxn ang="0">
                    <a:pos x="1" y="43"/>
                  </a:cxn>
                  <a:cxn ang="0">
                    <a:pos x="0" y="39"/>
                  </a:cxn>
                  <a:cxn ang="0">
                    <a:pos x="1" y="34"/>
                  </a:cxn>
                  <a:cxn ang="0">
                    <a:pos x="3" y="31"/>
                  </a:cxn>
                  <a:cxn ang="0">
                    <a:pos x="6" y="29"/>
                  </a:cxn>
                  <a:cxn ang="0">
                    <a:pos x="11" y="26"/>
                  </a:cxn>
                  <a:cxn ang="0">
                    <a:pos x="17" y="24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1"/>
                  </a:cxn>
                  <a:cxn ang="0">
                    <a:pos x="34" y="13"/>
                  </a:cxn>
                  <a:cxn ang="0">
                    <a:pos x="32" y="9"/>
                  </a:cxn>
                  <a:cxn ang="0">
                    <a:pos x="31" y="6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4" y="6"/>
                  </a:cxn>
                  <a:cxn ang="0">
                    <a:pos x="13" y="7"/>
                  </a:cxn>
                  <a:cxn ang="0">
                    <a:pos x="13" y="13"/>
                  </a:cxn>
                  <a:cxn ang="0">
                    <a:pos x="11" y="14"/>
                  </a:cxn>
                  <a:cxn ang="0">
                    <a:pos x="10" y="17"/>
                  </a:cxn>
                  <a:cxn ang="0">
                    <a:pos x="4" y="17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6" y="6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55" h="51">
                    <a:moveTo>
                      <a:pt x="34" y="24"/>
                    </a:moveTo>
                    <a:lnTo>
                      <a:pt x="21" y="27"/>
                    </a:lnTo>
                    <a:lnTo>
                      <a:pt x="13" y="31"/>
                    </a:lnTo>
                    <a:lnTo>
                      <a:pt x="10" y="37"/>
                    </a:lnTo>
                    <a:lnTo>
                      <a:pt x="13" y="43"/>
                    </a:lnTo>
                    <a:lnTo>
                      <a:pt x="15" y="46"/>
                    </a:lnTo>
                    <a:lnTo>
                      <a:pt x="24" y="46"/>
                    </a:lnTo>
                    <a:lnTo>
                      <a:pt x="28" y="43"/>
                    </a:lnTo>
                    <a:lnTo>
                      <a:pt x="34" y="39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4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1" y="46"/>
                    </a:lnTo>
                    <a:lnTo>
                      <a:pt x="54" y="44"/>
                    </a:lnTo>
                    <a:lnTo>
                      <a:pt x="55" y="47"/>
                    </a:lnTo>
                    <a:lnTo>
                      <a:pt x="50" y="50"/>
                    </a:lnTo>
                    <a:lnTo>
                      <a:pt x="45" y="51"/>
                    </a:lnTo>
                    <a:lnTo>
                      <a:pt x="41" y="50"/>
                    </a:lnTo>
                    <a:lnTo>
                      <a:pt x="38" y="48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28" y="47"/>
                    </a:lnTo>
                    <a:lnTo>
                      <a:pt x="21" y="50"/>
                    </a:lnTo>
                    <a:lnTo>
                      <a:pt x="15" y="51"/>
                    </a:lnTo>
                    <a:lnTo>
                      <a:pt x="7" y="48"/>
                    </a:lnTo>
                    <a:lnTo>
                      <a:pt x="3" y="46"/>
                    </a:lnTo>
                    <a:lnTo>
                      <a:pt x="1" y="43"/>
                    </a:lnTo>
                    <a:lnTo>
                      <a:pt x="0" y="39"/>
                    </a:lnTo>
                    <a:lnTo>
                      <a:pt x="1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11" y="26"/>
                    </a:lnTo>
                    <a:lnTo>
                      <a:pt x="17" y="24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1"/>
                    </a:lnTo>
                    <a:lnTo>
                      <a:pt x="34" y="13"/>
                    </a:lnTo>
                    <a:lnTo>
                      <a:pt x="32" y="9"/>
                    </a:lnTo>
                    <a:lnTo>
                      <a:pt x="31" y="6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10" y="17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88" name="Freeform 1524"/>
              <p:cNvSpPr>
                <a:spLocks/>
              </p:cNvSpPr>
              <p:nvPr/>
            </p:nvSpPr>
            <p:spPr bwMode="auto">
              <a:xfrm>
                <a:off x="1230" y="2069"/>
                <a:ext cx="38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2" y="19"/>
                  </a:cxn>
                  <a:cxn ang="0">
                    <a:pos x="32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19" y="60"/>
                  </a:cxn>
                  <a:cxn ang="0">
                    <a:pos x="22" y="63"/>
                  </a:cxn>
                  <a:cxn ang="0">
                    <a:pos x="25" y="64"/>
                  </a:cxn>
                  <a:cxn ang="0">
                    <a:pos x="28" y="63"/>
                  </a:cxn>
                  <a:cxn ang="0">
                    <a:pos x="32" y="61"/>
                  </a:cxn>
                  <a:cxn ang="0">
                    <a:pos x="35" y="58"/>
                  </a:cxn>
                  <a:cxn ang="0">
                    <a:pos x="38" y="61"/>
                  </a:cxn>
                  <a:cxn ang="0">
                    <a:pos x="29" y="67"/>
                  </a:cxn>
                  <a:cxn ang="0">
                    <a:pos x="24" y="68"/>
                  </a:cxn>
                  <a:cxn ang="0">
                    <a:pos x="18" y="67"/>
                  </a:cxn>
                  <a:cxn ang="0">
                    <a:pos x="14" y="65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8" y="56"/>
                  </a:cxn>
                  <a:cxn ang="0">
                    <a:pos x="8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5" y="17"/>
                  </a:cxn>
                  <a:cxn ang="0">
                    <a:pos x="10" y="14"/>
                  </a:cxn>
                  <a:cxn ang="0">
                    <a:pos x="12" y="11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8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2" y="19"/>
                    </a:lnTo>
                    <a:lnTo>
                      <a:pt x="32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19" y="60"/>
                    </a:lnTo>
                    <a:lnTo>
                      <a:pt x="22" y="63"/>
                    </a:lnTo>
                    <a:lnTo>
                      <a:pt x="25" y="64"/>
                    </a:lnTo>
                    <a:lnTo>
                      <a:pt x="28" y="63"/>
                    </a:lnTo>
                    <a:lnTo>
                      <a:pt x="32" y="61"/>
                    </a:lnTo>
                    <a:lnTo>
                      <a:pt x="35" y="58"/>
                    </a:lnTo>
                    <a:lnTo>
                      <a:pt x="38" y="61"/>
                    </a:lnTo>
                    <a:lnTo>
                      <a:pt x="29" y="67"/>
                    </a:lnTo>
                    <a:lnTo>
                      <a:pt x="24" y="68"/>
                    </a:lnTo>
                    <a:lnTo>
                      <a:pt x="18" y="67"/>
                    </a:lnTo>
                    <a:lnTo>
                      <a:pt x="14" y="65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8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5" y="17"/>
                    </a:lnTo>
                    <a:lnTo>
                      <a:pt x="10" y="14"/>
                    </a:lnTo>
                    <a:lnTo>
                      <a:pt x="12" y="11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89" name="Freeform 1525"/>
              <p:cNvSpPr>
                <a:spLocks noEditPoints="1"/>
              </p:cNvSpPr>
              <p:nvPr/>
            </p:nvSpPr>
            <p:spPr bwMode="auto">
              <a:xfrm>
                <a:off x="1269" y="2070"/>
                <a:ext cx="27" cy="66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2" y="62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5" y="62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8"/>
                  </a:cxn>
                  <a:cxn ang="0">
                    <a:pos x="7" y="25"/>
                  </a:cxn>
                  <a:cxn ang="0">
                    <a:pos x="2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5" y="18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9" y="9"/>
                  </a:cxn>
                  <a:cxn ang="0">
                    <a:pos x="16" y="12"/>
                  </a:cxn>
                  <a:cxn ang="0">
                    <a:pos x="10" y="12"/>
                  </a:cxn>
                  <a:cxn ang="0">
                    <a:pos x="7" y="6"/>
                  </a:cxn>
                  <a:cxn ang="0">
                    <a:pos x="10" y="0"/>
                  </a:cxn>
                </a:cxnLst>
                <a:rect l="0" t="0" r="r" b="b"/>
                <a:pathLst>
                  <a:path w="27" h="66">
                    <a:moveTo>
                      <a:pt x="15" y="18"/>
                    </a:moveTo>
                    <a:lnTo>
                      <a:pt x="19" y="18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5" y="62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5" y="18"/>
                    </a:lnTo>
                    <a:close/>
                    <a:moveTo>
                      <a:pt x="10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9" y="9"/>
                    </a:lnTo>
                    <a:lnTo>
                      <a:pt x="16" y="12"/>
                    </a:lnTo>
                    <a:lnTo>
                      <a:pt x="10" y="12"/>
                    </a:lnTo>
                    <a:lnTo>
                      <a:pt x="7" y="6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0" name="Freeform 1526"/>
              <p:cNvSpPr>
                <a:spLocks noEditPoints="1"/>
              </p:cNvSpPr>
              <p:nvPr/>
            </p:nvSpPr>
            <p:spPr bwMode="auto">
              <a:xfrm>
                <a:off x="1301" y="2086"/>
                <a:ext cx="49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7" y="7"/>
                  </a:cxn>
                  <a:cxn ang="0">
                    <a:pos x="14" y="12"/>
                  </a:cxn>
                  <a:cxn ang="0">
                    <a:pos x="11" y="20"/>
                  </a:cxn>
                  <a:cxn ang="0">
                    <a:pos x="11" y="31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29" y="46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39" y="31"/>
                  </a:cxn>
                  <a:cxn ang="0">
                    <a:pos x="39" y="21"/>
                  </a:cxn>
                  <a:cxn ang="0">
                    <a:pos x="35" y="9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25" y="0"/>
                  </a:cxn>
                  <a:cxn ang="0">
                    <a:pos x="29" y="0"/>
                  </a:cxn>
                  <a:cxn ang="0">
                    <a:pos x="35" y="2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6" y="13"/>
                  </a:cxn>
                  <a:cxn ang="0">
                    <a:pos x="48" y="19"/>
                  </a:cxn>
                  <a:cxn ang="0">
                    <a:pos x="49" y="26"/>
                  </a:cxn>
                  <a:cxn ang="0">
                    <a:pos x="46" y="39"/>
                  </a:cxn>
                  <a:cxn ang="0">
                    <a:pos x="38" y="48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2" y="39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11" y="3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19" y="4"/>
                    </a:moveTo>
                    <a:lnTo>
                      <a:pt x="17" y="7"/>
                    </a:lnTo>
                    <a:lnTo>
                      <a:pt x="14" y="12"/>
                    </a:lnTo>
                    <a:lnTo>
                      <a:pt x="11" y="20"/>
                    </a:lnTo>
                    <a:lnTo>
                      <a:pt x="11" y="31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39" y="31"/>
                    </a:lnTo>
                    <a:lnTo>
                      <a:pt x="39" y="21"/>
                    </a:lnTo>
                    <a:lnTo>
                      <a:pt x="35" y="9"/>
                    </a:lnTo>
                    <a:lnTo>
                      <a:pt x="32" y="7"/>
                    </a:lnTo>
                    <a:lnTo>
                      <a:pt x="28" y="4"/>
                    </a:lnTo>
                    <a:lnTo>
                      <a:pt x="19" y="4"/>
                    </a:lnTo>
                    <a:close/>
                    <a:moveTo>
                      <a:pt x="25" y="0"/>
                    </a:moveTo>
                    <a:lnTo>
                      <a:pt x="29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6" y="13"/>
                    </a:lnTo>
                    <a:lnTo>
                      <a:pt x="48" y="19"/>
                    </a:lnTo>
                    <a:lnTo>
                      <a:pt x="49" y="26"/>
                    </a:lnTo>
                    <a:lnTo>
                      <a:pt x="46" y="39"/>
                    </a:lnTo>
                    <a:lnTo>
                      <a:pt x="38" y="48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11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1" name="Freeform 1527"/>
              <p:cNvSpPr>
                <a:spLocks/>
              </p:cNvSpPr>
              <p:nvPr/>
            </p:nvSpPr>
            <p:spPr bwMode="auto">
              <a:xfrm>
                <a:off x="1354" y="2086"/>
                <a:ext cx="64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6" y="0"/>
                  </a:cxn>
                  <a:cxn ang="0">
                    <a:pos x="49" y="2"/>
                  </a:cxn>
                  <a:cxn ang="0">
                    <a:pos x="53" y="4"/>
                  </a:cxn>
                  <a:cxn ang="0">
                    <a:pos x="56" y="13"/>
                  </a:cxn>
                  <a:cxn ang="0">
                    <a:pos x="56" y="41"/>
                  </a:cxn>
                  <a:cxn ang="0">
                    <a:pos x="57" y="44"/>
                  </a:cxn>
                  <a:cxn ang="0">
                    <a:pos x="59" y="46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50"/>
                  </a:cxn>
                  <a:cxn ang="0">
                    <a:pos x="37" y="50"/>
                  </a:cxn>
                  <a:cxn ang="0">
                    <a:pos x="37" y="47"/>
                  </a:cxn>
                  <a:cxn ang="0">
                    <a:pos x="39" y="47"/>
                  </a:cxn>
                  <a:cxn ang="0">
                    <a:pos x="44" y="44"/>
                  </a:cxn>
                  <a:cxn ang="0">
                    <a:pos x="46" y="41"/>
                  </a:cxn>
                  <a:cxn ang="0">
                    <a:pos x="46" y="10"/>
                  </a:cxn>
                  <a:cxn ang="0">
                    <a:pos x="42" y="6"/>
                  </a:cxn>
                  <a:cxn ang="0">
                    <a:pos x="37" y="4"/>
                  </a:cxn>
                  <a:cxn ang="0">
                    <a:pos x="32" y="6"/>
                  </a:cxn>
                  <a:cxn ang="0">
                    <a:pos x="26" y="9"/>
                  </a:cxn>
                  <a:cxn ang="0">
                    <a:pos x="19" y="13"/>
                  </a:cxn>
                  <a:cxn ang="0">
                    <a:pos x="19" y="39"/>
                  </a:cxn>
                  <a:cxn ang="0">
                    <a:pos x="20" y="41"/>
                  </a:cxn>
                  <a:cxn ang="0">
                    <a:pos x="20" y="44"/>
                  </a:cxn>
                  <a:cxn ang="0">
                    <a:pos x="26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9" y="44"/>
                  </a:cxn>
                  <a:cxn ang="0">
                    <a:pos x="9" y="41"/>
                  </a:cxn>
                  <a:cxn ang="0">
                    <a:pos x="10" y="39"/>
                  </a:cxn>
                  <a:cxn ang="0">
                    <a:pos x="10" y="14"/>
                  </a:cxn>
                  <a:cxn ang="0">
                    <a:pos x="9" y="12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2"/>
                  </a:cxn>
                  <a:cxn ang="0">
                    <a:pos x="19" y="2"/>
                  </a:cxn>
                  <a:cxn ang="0">
                    <a:pos x="19" y="9"/>
                  </a:cxn>
                  <a:cxn ang="0">
                    <a:pos x="26" y="4"/>
                  </a:cxn>
                  <a:cxn ang="0">
                    <a:pos x="33" y="2"/>
                  </a:cxn>
                  <a:cxn ang="0">
                    <a:pos x="40" y="0"/>
                  </a:cxn>
                </a:cxnLst>
                <a:rect l="0" t="0" r="r" b="b"/>
                <a:pathLst>
                  <a:path w="64" h="50">
                    <a:moveTo>
                      <a:pt x="40" y="0"/>
                    </a:moveTo>
                    <a:lnTo>
                      <a:pt x="46" y="0"/>
                    </a:lnTo>
                    <a:lnTo>
                      <a:pt x="49" y="2"/>
                    </a:lnTo>
                    <a:lnTo>
                      <a:pt x="53" y="4"/>
                    </a:lnTo>
                    <a:lnTo>
                      <a:pt x="56" y="13"/>
                    </a:lnTo>
                    <a:lnTo>
                      <a:pt x="56" y="41"/>
                    </a:lnTo>
                    <a:lnTo>
                      <a:pt x="57" y="44"/>
                    </a:lnTo>
                    <a:lnTo>
                      <a:pt x="59" y="46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0"/>
                    </a:lnTo>
                    <a:lnTo>
                      <a:pt x="37" y="50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44" y="44"/>
                    </a:lnTo>
                    <a:lnTo>
                      <a:pt x="46" y="41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2" y="6"/>
                    </a:lnTo>
                    <a:lnTo>
                      <a:pt x="26" y="9"/>
                    </a:lnTo>
                    <a:lnTo>
                      <a:pt x="19" y="13"/>
                    </a:lnTo>
                    <a:lnTo>
                      <a:pt x="19" y="39"/>
                    </a:lnTo>
                    <a:lnTo>
                      <a:pt x="20" y="41"/>
                    </a:lnTo>
                    <a:lnTo>
                      <a:pt x="20" y="44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9" y="44"/>
                    </a:lnTo>
                    <a:lnTo>
                      <a:pt x="9" y="41"/>
                    </a:lnTo>
                    <a:lnTo>
                      <a:pt x="10" y="39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9"/>
                    </a:lnTo>
                    <a:lnTo>
                      <a:pt x="26" y="4"/>
                    </a:lnTo>
                    <a:lnTo>
                      <a:pt x="33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2" name="Freeform 1528"/>
              <p:cNvSpPr>
                <a:spLocks/>
              </p:cNvSpPr>
              <p:nvPr/>
            </p:nvSpPr>
            <p:spPr bwMode="auto">
              <a:xfrm>
                <a:off x="1425" y="2063"/>
                <a:ext cx="47" cy="87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7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9" y="0"/>
                  </a:cxn>
                </a:cxnLst>
                <a:rect l="0" t="0" r="r" b="b"/>
                <a:pathLst>
                  <a:path w="47" h="87">
                    <a:moveTo>
                      <a:pt x="39" y="0"/>
                    </a:moveTo>
                    <a:lnTo>
                      <a:pt x="47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3" name="Freeform 1529"/>
              <p:cNvSpPr>
                <a:spLocks/>
              </p:cNvSpPr>
              <p:nvPr/>
            </p:nvSpPr>
            <p:spPr bwMode="auto">
              <a:xfrm>
                <a:off x="1478" y="2088"/>
                <a:ext cx="60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3" y="2"/>
                  </a:cxn>
                  <a:cxn ang="0">
                    <a:pos x="21" y="4"/>
                  </a:cxn>
                  <a:cxn ang="0">
                    <a:pos x="23" y="5"/>
                  </a:cxn>
                  <a:cxn ang="0">
                    <a:pos x="23" y="7"/>
                  </a:cxn>
                  <a:cxn ang="0">
                    <a:pos x="31" y="17"/>
                  </a:cxn>
                  <a:cxn ang="0">
                    <a:pos x="40" y="7"/>
                  </a:cxn>
                  <a:cxn ang="0">
                    <a:pos x="41" y="5"/>
                  </a:cxn>
                  <a:cxn ang="0">
                    <a:pos x="38" y="2"/>
                  </a:cxn>
                  <a:cxn ang="0">
                    <a:pos x="35" y="2"/>
                  </a:cxn>
                  <a:cxn ang="0">
                    <a:pos x="35" y="0"/>
                  </a:cxn>
                  <a:cxn ang="0">
                    <a:pos x="57" y="0"/>
                  </a:cxn>
                  <a:cxn ang="0">
                    <a:pos x="57" y="2"/>
                  </a:cxn>
                  <a:cxn ang="0">
                    <a:pos x="51" y="4"/>
                  </a:cxn>
                  <a:cxn ang="0">
                    <a:pos x="47" y="7"/>
                  </a:cxn>
                  <a:cxn ang="0">
                    <a:pos x="34" y="19"/>
                  </a:cxn>
                  <a:cxn ang="0">
                    <a:pos x="47" y="38"/>
                  </a:cxn>
                  <a:cxn ang="0">
                    <a:pos x="55" y="44"/>
                  </a:cxn>
                  <a:cxn ang="0">
                    <a:pos x="60" y="45"/>
                  </a:cxn>
                  <a:cxn ang="0">
                    <a:pos x="60" y="48"/>
                  </a:cxn>
                  <a:cxn ang="0">
                    <a:pos x="31" y="48"/>
                  </a:cxn>
                  <a:cxn ang="0">
                    <a:pos x="31" y="45"/>
                  </a:cxn>
                  <a:cxn ang="0">
                    <a:pos x="34" y="44"/>
                  </a:cxn>
                  <a:cxn ang="0">
                    <a:pos x="37" y="44"/>
                  </a:cxn>
                  <a:cxn ang="0">
                    <a:pos x="37" y="41"/>
                  </a:cxn>
                  <a:cxn ang="0">
                    <a:pos x="35" y="39"/>
                  </a:cxn>
                  <a:cxn ang="0">
                    <a:pos x="27" y="27"/>
                  </a:cxn>
                  <a:cxn ang="0">
                    <a:pos x="17" y="38"/>
                  </a:cxn>
                  <a:cxn ang="0">
                    <a:pos x="16" y="39"/>
                  </a:cxn>
                  <a:cxn ang="0">
                    <a:pos x="16" y="42"/>
                  </a:cxn>
                  <a:cxn ang="0">
                    <a:pos x="21" y="45"/>
                  </a:cxn>
                  <a:cxn ang="0">
                    <a:pos x="21" y="48"/>
                  </a:cxn>
                  <a:cxn ang="0">
                    <a:pos x="0" y="48"/>
                  </a:cxn>
                  <a:cxn ang="0">
                    <a:pos x="0" y="45"/>
                  </a:cxn>
                  <a:cxn ang="0">
                    <a:pos x="3" y="44"/>
                  </a:cxn>
                  <a:cxn ang="0">
                    <a:pos x="11" y="38"/>
                  </a:cxn>
                  <a:cxn ang="0">
                    <a:pos x="24" y="22"/>
                  </a:cxn>
                  <a:cxn ang="0">
                    <a:pos x="13" y="8"/>
                  </a:cxn>
                  <a:cxn ang="0">
                    <a:pos x="10" y="5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60" h="48">
                    <a:moveTo>
                      <a:pt x="1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31" y="17"/>
                    </a:lnTo>
                    <a:lnTo>
                      <a:pt x="40" y="7"/>
                    </a:lnTo>
                    <a:lnTo>
                      <a:pt x="41" y="5"/>
                    </a:lnTo>
                    <a:lnTo>
                      <a:pt x="38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1" y="4"/>
                    </a:lnTo>
                    <a:lnTo>
                      <a:pt x="47" y="7"/>
                    </a:lnTo>
                    <a:lnTo>
                      <a:pt x="34" y="19"/>
                    </a:lnTo>
                    <a:lnTo>
                      <a:pt x="47" y="38"/>
                    </a:lnTo>
                    <a:lnTo>
                      <a:pt x="55" y="44"/>
                    </a:lnTo>
                    <a:lnTo>
                      <a:pt x="60" y="45"/>
                    </a:lnTo>
                    <a:lnTo>
                      <a:pt x="60" y="48"/>
                    </a:lnTo>
                    <a:lnTo>
                      <a:pt x="31" y="48"/>
                    </a:lnTo>
                    <a:lnTo>
                      <a:pt x="31" y="45"/>
                    </a:lnTo>
                    <a:lnTo>
                      <a:pt x="34" y="44"/>
                    </a:lnTo>
                    <a:lnTo>
                      <a:pt x="37" y="44"/>
                    </a:lnTo>
                    <a:lnTo>
                      <a:pt x="37" y="41"/>
                    </a:lnTo>
                    <a:lnTo>
                      <a:pt x="35" y="39"/>
                    </a:lnTo>
                    <a:lnTo>
                      <a:pt x="27" y="27"/>
                    </a:lnTo>
                    <a:lnTo>
                      <a:pt x="17" y="38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21" y="45"/>
                    </a:lnTo>
                    <a:lnTo>
                      <a:pt x="21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3" y="44"/>
                    </a:lnTo>
                    <a:lnTo>
                      <a:pt x="11" y="38"/>
                    </a:lnTo>
                    <a:lnTo>
                      <a:pt x="24" y="22"/>
                    </a:lnTo>
                    <a:lnTo>
                      <a:pt x="13" y="8"/>
                    </a:lnTo>
                    <a:lnTo>
                      <a:pt x="10" y="5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4" name="Freeform 1530"/>
              <p:cNvSpPr>
                <a:spLocks/>
              </p:cNvSpPr>
              <p:nvPr/>
            </p:nvSpPr>
            <p:spPr bwMode="auto">
              <a:xfrm>
                <a:off x="1539" y="2107"/>
                <a:ext cx="3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1" y="0"/>
                  </a:cxn>
                  <a:cxn ang="0">
                    <a:pos x="28" y="6"/>
                  </a:cxn>
                  <a:cxn ang="0">
                    <a:pos x="0" y="6"/>
                  </a:cxn>
                  <a:cxn ang="0">
                    <a:pos x="3" y="0"/>
                  </a:cxn>
                </a:cxnLst>
                <a:rect l="0" t="0" r="r" b="b"/>
                <a:pathLst>
                  <a:path w="31" h="6">
                    <a:moveTo>
                      <a:pt x="3" y="0"/>
                    </a:moveTo>
                    <a:lnTo>
                      <a:pt x="31" y="0"/>
                    </a:lnTo>
                    <a:lnTo>
                      <a:pt x="28" y="6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5" name="Freeform 1531"/>
              <p:cNvSpPr>
                <a:spLocks/>
              </p:cNvSpPr>
              <p:nvPr/>
            </p:nvSpPr>
            <p:spPr bwMode="auto">
              <a:xfrm>
                <a:off x="1573" y="2088"/>
                <a:ext cx="82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8" y="10"/>
                  </a:cxn>
                  <a:cxn ang="0">
                    <a:pos x="30" y="39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4"/>
                  </a:cxn>
                  <a:cxn ang="0">
                    <a:pos x="33" y="2"/>
                  </a:cxn>
                  <a:cxn ang="0">
                    <a:pos x="30" y="2"/>
                  </a:cxn>
                  <a:cxn ang="0">
                    <a:pos x="30" y="0"/>
                  </a:cxn>
                  <a:cxn ang="0">
                    <a:pos x="52" y="0"/>
                  </a:cxn>
                  <a:cxn ang="0">
                    <a:pos x="52" y="2"/>
                  </a:cxn>
                  <a:cxn ang="0">
                    <a:pos x="50" y="2"/>
                  </a:cxn>
                  <a:cxn ang="0">
                    <a:pos x="48" y="4"/>
                  </a:cxn>
                  <a:cxn ang="0">
                    <a:pos x="47" y="7"/>
                  </a:cxn>
                  <a:cxn ang="0">
                    <a:pos x="47" y="8"/>
                  </a:cxn>
                  <a:cxn ang="0">
                    <a:pos x="48" y="10"/>
                  </a:cxn>
                  <a:cxn ang="0">
                    <a:pos x="58" y="39"/>
                  </a:cxn>
                  <a:cxn ang="0">
                    <a:pos x="67" y="12"/>
                  </a:cxn>
                  <a:cxn ang="0">
                    <a:pos x="68" y="8"/>
                  </a:cxn>
                  <a:cxn ang="0">
                    <a:pos x="65" y="2"/>
                  </a:cxn>
                  <a:cxn ang="0">
                    <a:pos x="61" y="2"/>
                  </a:cxn>
                  <a:cxn ang="0">
                    <a:pos x="61" y="0"/>
                  </a:cxn>
                  <a:cxn ang="0">
                    <a:pos x="82" y="0"/>
                  </a:cxn>
                  <a:cxn ang="0">
                    <a:pos x="82" y="2"/>
                  </a:cxn>
                  <a:cxn ang="0">
                    <a:pos x="77" y="5"/>
                  </a:cxn>
                  <a:cxn ang="0">
                    <a:pos x="74" y="8"/>
                  </a:cxn>
                  <a:cxn ang="0">
                    <a:pos x="72" y="12"/>
                  </a:cxn>
                  <a:cxn ang="0">
                    <a:pos x="58" y="48"/>
                  </a:cxn>
                  <a:cxn ang="0">
                    <a:pos x="51" y="48"/>
                  </a:cxn>
                  <a:cxn ang="0">
                    <a:pos x="41" y="19"/>
                  </a:cxn>
                  <a:cxn ang="0">
                    <a:pos x="30" y="48"/>
                  </a:cxn>
                  <a:cxn ang="0">
                    <a:pos x="23" y="48"/>
                  </a:cxn>
                  <a:cxn ang="0">
                    <a:pos x="7" y="10"/>
                  </a:cxn>
                  <a:cxn ang="0">
                    <a:pos x="6" y="5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82" h="48">
                    <a:moveTo>
                      <a:pt x="0" y="0"/>
                    </a:moveTo>
                    <a:lnTo>
                      <a:pt x="24" y="0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8" y="10"/>
                    </a:lnTo>
                    <a:lnTo>
                      <a:pt x="30" y="39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4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7" y="7"/>
                    </a:lnTo>
                    <a:lnTo>
                      <a:pt x="47" y="8"/>
                    </a:lnTo>
                    <a:lnTo>
                      <a:pt x="48" y="10"/>
                    </a:lnTo>
                    <a:lnTo>
                      <a:pt x="58" y="39"/>
                    </a:lnTo>
                    <a:lnTo>
                      <a:pt x="67" y="12"/>
                    </a:lnTo>
                    <a:lnTo>
                      <a:pt x="68" y="8"/>
                    </a:lnTo>
                    <a:lnTo>
                      <a:pt x="65" y="2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82" y="0"/>
                    </a:lnTo>
                    <a:lnTo>
                      <a:pt x="82" y="2"/>
                    </a:lnTo>
                    <a:lnTo>
                      <a:pt x="77" y="5"/>
                    </a:lnTo>
                    <a:lnTo>
                      <a:pt x="74" y="8"/>
                    </a:lnTo>
                    <a:lnTo>
                      <a:pt x="72" y="12"/>
                    </a:lnTo>
                    <a:lnTo>
                      <a:pt x="58" y="48"/>
                    </a:lnTo>
                    <a:lnTo>
                      <a:pt x="51" y="48"/>
                    </a:lnTo>
                    <a:lnTo>
                      <a:pt x="41" y="19"/>
                    </a:lnTo>
                    <a:lnTo>
                      <a:pt x="30" y="48"/>
                    </a:lnTo>
                    <a:lnTo>
                      <a:pt x="23" y="48"/>
                    </a:lnTo>
                    <a:lnTo>
                      <a:pt x="7" y="10"/>
                    </a:lnTo>
                    <a:lnTo>
                      <a:pt x="6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6" name="Freeform 1532"/>
              <p:cNvSpPr>
                <a:spLocks/>
              </p:cNvSpPr>
              <p:nvPr/>
            </p:nvSpPr>
            <p:spPr bwMode="auto">
              <a:xfrm>
                <a:off x="1652" y="2088"/>
                <a:ext cx="83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2"/>
                  </a:cxn>
                  <a:cxn ang="0">
                    <a:pos x="17" y="5"/>
                  </a:cxn>
                  <a:cxn ang="0">
                    <a:pos x="17" y="7"/>
                  </a:cxn>
                  <a:cxn ang="0">
                    <a:pos x="19" y="10"/>
                  </a:cxn>
                  <a:cxn ang="0">
                    <a:pos x="29" y="39"/>
                  </a:cxn>
                  <a:cxn ang="0">
                    <a:pos x="39" y="14"/>
                  </a:cxn>
                  <a:cxn ang="0">
                    <a:pos x="37" y="10"/>
                  </a:cxn>
                  <a:cxn ang="0">
                    <a:pos x="35" y="4"/>
                  </a:cxn>
                  <a:cxn ang="0">
                    <a:pos x="32" y="2"/>
                  </a:cxn>
                  <a:cxn ang="0">
                    <a:pos x="29" y="2"/>
                  </a:cxn>
                  <a:cxn ang="0">
                    <a:pos x="29" y="0"/>
                  </a:cxn>
                  <a:cxn ang="0">
                    <a:pos x="53" y="0"/>
                  </a:cxn>
                  <a:cxn ang="0">
                    <a:pos x="53" y="2"/>
                  </a:cxn>
                  <a:cxn ang="0">
                    <a:pos x="50" y="2"/>
                  </a:cxn>
                  <a:cxn ang="0">
                    <a:pos x="47" y="4"/>
                  </a:cxn>
                  <a:cxn ang="0">
                    <a:pos x="47" y="10"/>
                  </a:cxn>
                  <a:cxn ang="0">
                    <a:pos x="59" y="39"/>
                  </a:cxn>
                  <a:cxn ang="0">
                    <a:pos x="67" y="12"/>
                  </a:cxn>
                  <a:cxn ang="0">
                    <a:pos x="67" y="5"/>
                  </a:cxn>
                  <a:cxn ang="0">
                    <a:pos x="66" y="4"/>
                  </a:cxn>
                  <a:cxn ang="0">
                    <a:pos x="63" y="2"/>
                  </a:cxn>
                  <a:cxn ang="0">
                    <a:pos x="60" y="2"/>
                  </a:cxn>
                  <a:cxn ang="0">
                    <a:pos x="60" y="0"/>
                  </a:cxn>
                  <a:cxn ang="0">
                    <a:pos x="83" y="0"/>
                  </a:cxn>
                  <a:cxn ang="0">
                    <a:pos x="83" y="2"/>
                  </a:cxn>
                  <a:cxn ang="0">
                    <a:pos x="78" y="4"/>
                  </a:cxn>
                  <a:cxn ang="0">
                    <a:pos x="76" y="5"/>
                  </a:cxn>
                  <a:cxn ang="0">
                    <a:pos x="74" y="8"/>
                  </a:cxn>
                  <a:cxn ang="0">
                    <a:pos x="73" y="12"/>
                  </a:cxn>
                  <a:cxn ang="0">
                    <a:pos x="59" y="48"/>
                  </a:cxn>
                  <a:cxn ang="0">
                    <a:pos x="52" y="48"/>
                  </a:cxn>
                  <a:cxn ang="0">
                    <a:pos x="42" y="19"/>
                  </a:cxn>
                  <a:cxn ang="0">
                    <a:pos x="29" y="48"/>
                  </a:cxn>
                  <a:cxn ang="0">
                    <a:pos x="23" y="48"/>
                  </a:cxn>
                  <a:cxn ang="0">
                    <a:pos x="8" y="10"/>
                  </a:cxn>
                  <a:cxn ang="0">
                    <a:pos x="6" y="5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83" h="48">
                    <a:moveTo>
                      <a:pt x="0" y="0"/>
                    </a:moveTo>
                    <a:lnTo>
                      <a:pt x="23" y="0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0"/>
                    </a:lnTo>
                    <a:lnTo>
                      <a:pt x="29" y="39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5" y="4"/>
                    </a:lnTo>
                    <a:lnTo>
                      <a:pt x="32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0" y="2"/>
                    </a:lnTo>
                    <a:lnTo>
                      <a:pt x="47" y="4"/>
                    </a:lnTo>
                    <a:lnTo>
                      <a:pt x="47" y="10"/>
                    </a:lnTo>
                    <a:lnTo>
                      <a:pt x="59" y="39"/>
                    </a:lnTo>
                    <a:lnTo>
                      <a:pt x="67" y="12"/>
                    </a:lnTo>
                    <a:lnTo>
                      <a:pt x="67" y="5"/>
                    </a:lnTo>
                    <a:lnTo>
                      <a:pt x="66" y="4"/>
                    </a:lnTo>
                    <a:lnTo>
                      <a:pt x="63" y="2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78" y="4"/>
                    </a:lnTo>
                    <a:lnTo>
                      <a:pt x="76" y="5"/>
                    </a:lnTo>
                    <a:lnTo>
                      <a:pt x="74" y="8"/>
                    </a:lnTo>
                    <a:lnTo>
                      <a:pt x="73" y="12"/>
                    </a:lnTo>
                    <a:lnTo>
                      <a:pt x="59" y="48"/>
                    </a:lnTo>
                    <a:lnTo>
                      <a:pt x="52" y="48"/>
                    </a:lnTo>
                    <a:lnTo>
                      <a:pt x="42" y="19"/>
                    </a:lnTo>
                    <a:lnTo>
                      <a:pt x="29" y="48"/>
                    </a:lnTo>
                    <a:lnTo>
                      <a:pt x="23" y="48"/>
                    </a:lnTo>
                    <a:lnTo>
                      <a:pt x="8" y="10"/>
                    </a:lnTo>
                    <a:lnTo>
                      <a:pt x="6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7" name="Freeform 1533"/>
              <p:cNvSpPr>
                <a:spLocks/>
              </p:cNvSpPr>
              <p:nvPr/>
            </p:nvSpPr>
            <p:spPr bwMode="auto">
              <a:xfrm>
                <a:off x="1730" y="2088"/>
                <a:ext cx="83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" y="0"/>
                  </a:cxn>
                  <a:cxn ang="0">
                    <a:pos x="25" y="2"/>
                  </a:cxn>
                  <a:cxn ang="0">
                    <a:pos x="22" y="2"/>
                  </a:cxn>
                  <a:cxn ang="0">
                    <a:pos x="19" y="4"/>
                  </a:cxn>
                  <a:cxn ang="0">
                    <a:pos x="19" y="10"/>
                  </a:cxn>
                  <a:cxn ang="0">
                    <a:pos x="30" y="39"/>
                  </a:cxn>
                  <a:cxn ang="0">
                    <a:pos x="40" y="14"/>
                  </a:cxn>
                  <a:cxn ang="0">
                    <a:pos x="39" y="10"/>
                  </a:cxn>
                  <a:cxn ang="0">
                    <a:pos x="37" y="7"/>
                  </a:cxn>
                  <a:cxn ang="0">
                    <a:pos x="33" y="2"/>
                  </a:cxn>
                  <a:cxn ang="0">
                    <a:pos x="30" y="2"/>
                  </a:cxn>
                  <a:cxn ang="0">
                    <a:pos x="30" y="0"/>
                  </a:cxn>
                  <a:cxn ang="0">
                    <a:pos x="54" y="0"/>
                  </a:cxn>
                  <a:cxn ang="0">
                    <a:pos x="54" y="2"/>
                  </a:cxn>
                  <a:cxn ang="0">
                    <a:pos x="50" y="2"/>
                  </a:cxn>
                  <a:cxn ang="0">
                    <a:pos x="49" y="4"/>
                  </a:cxn>
                  <a:cxn ang="0">
                    <a:pos x="47" y="7"/>
                  </a:cxn>
                  <a:cxn ang="0">
                    <a:pos x="49" y="8"/>
                  </a:cxn>
                  <a:cxn ang="0">
                    <a:pos x="49" y="10"/>
                  </a:cxn>
                  <a:cxn ang="0">
                    <a:pos x="59" y="39"/>
                  </a:cxn>
                  <a:cxn ang="0">
                    <a:pos x="69" y="12"/>
                  </a:cxn>
                  <a:cxn ang="0">
                    <a:pos x="69" y="8"/>
                  </a:cxn>
                  <a:cxn ang="0">
                    <a:pos x="66" y="2"/>
                  </a:cxn>
                  <a:cxn ang="0">
                    <a:pos x="62" y="2"/>
                  </a:cxn>
                  <a:cxn ang="0">
                    <a:pos x="62" y="0"/>
                  </a:cxn>
                  <a:cxn ang="0">
                    <a:pos x="83" y="0"/>
                  </a:cxn>
                  <a:cxn ang="0">
                    <a:pos x="83" y="2"/>
                  </a:cxn>
                  <a:cxn ang="0">
                    <a:pos x="77" y="5"/>
                  </a:cxn>
                  <a:cxn ang="0">
                    <a:pos x="74" y="8"/>
                  </a:cxn>
                  <a:cxn ang="0">
                    <a:pos x="73" y="12"/>
                  </a:cxn>
                  <a:cxn ang="0">
                    <a:pos x="59" y="48"/>
                  </a:cxn>
                  <a:cxn ang="0">
                    <a:pos x="52" y="48"/>
                  </a:cxn>
                  <a:cxn ang="0">
                    <a:pos x="42" y="19"/>
                  </a:cxn>
                  <a:cxn ang="0">
                    <a:pos x="30" y="48"/>
                  </a:cxn>
                  <a:cxn ang="0">
                    <a:pos x="23" y="48"/>
                  </a:cxn>
                  <a:cxn ang="0">
                    <a:pos x="9" y="10"/>
                  </a:cxn>
                  <a:cxn ang="0">
                    <a:pos x="6" y="5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83" h="48">
                    <a:moveTo>
                      <a:pt x="0" y="0"/>
                    </a:moveTo>
                    <a:lnTo>
                      <a:pt x="25" y="0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19" y="4"/>
                    </a:lnTo>
                    <a:lnTo>
                      <a:pt x="19" y="10"/>
                    </a:lnTo>
                    <a:lnTo>
                      <a:pt x="30" y="39"/>
                    </a:lnTo>
                    <a:lnTo>
                      <a:pt x="40" y="14"/>
                    </a:lnTo>
                    <a:lnTo>
                      <a:pt x="39" y="10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9" y="4"/>
                    </a:lnTo>
                    <a:lnTo>
                      <a:pt x="47" y="7"/>
                    </a:lnTo>
                    <a:lnTo>
                      <a:pt x="49" y="8"/>
                    </a:lnTo>
                    <a:lnTo>
                      <a:pt x="49" y="10"/>
                    </a:lnTo>
                    <a:lnTo>
                      <a:pt x="59" y="39"/>
                    </a:lnTo>
                    <a:lnTo>
                      <a:pt x="69" y="12"/>
                    </a:lnTo>
                    <a:lnTo>
                      <a:pt x="69" y="8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77" y="5"/>
                    </a:lnTo>
                    <a:lnTo>
                      <a:pt x="74" y="8"/>
                    </a:lnTo>
                    <a:lnTo>
                      <a:pt x="73" y="12"/>
                    </a:lnTo>
                    <a:lnTo>
                      <a:pt x="59" y="48"/>
                    </a:lnTo>
                    <a:lnTo>
                      <a:pt x="52" y="48"/>
                    </a:lnTo>
                    <a:lnTo>
                      <a:pt x="42" y="19"/>
                    </a:lnTo>
                    <a:lnTo>
                      <a:pt x="30" y="48"/>
                    </a:lnTo>
                    <a:lnTo>
                      <a:pt x="23" y="48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8" name="Freeform 1534"/>
              <p:cNvSpPr>
                <a:spLocks/>
              </p:cNvSpPr>
              <p:nvPr/>
            </p:nvSpPr>
            <p:spPr bwMode="auto">
              <a:xfrm>
                <a:off x="1817" y="2107"/>
                <a:ext cx="30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0" y="0"/>
                  </a:cxn>
                  <a:cxn ang="0">
                    <a:pos x="27" y="6"/>
                  </a:cxn>
                  <a:cxn ang="0">
                    <a:pos x="0" y="6"/>
                  </a:cxn>
                  <a:cxn ang="0">
                    <a:pos x="3" y="0"/>
                  </a:cxn>
                </a:cxnLst>
                <a:rect l="0" t="0" r="r" b="b"/>
                <a:pathLst>
                  <a:path w="30" h="6">
                    <a:moveTo>
                      <a:pt x="3" y="0"/>
                    </a:moveTo>
                    <a:lnTo>
                      <a:pt x="30" y="0"/>
                    </a:lnTo>
                    <a:lnTo>
                      <a:pt x="27" y="6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799" name="Freeform 1535"/>
              <p:cNvSpPr>
                <a:spLocks/>
              </p:cNvSpPr>
              <p:nvPr/>
            </p:nvSpPr>
            <p:spPr bwMode="auto">
              <a:xfrm>
                <a:off x="1854" y="2062"/>
                <a:ext cx="40" cy="7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4" y="0"/>
                  </a:cxn>
                  <a:cxn ang="0">
                    <a:pos x="40" y="3"/>
                  </a:cxn>
                  <a:cxn ang="0">
                    <a:pos x="40" y="8"/>
                  </a:cxn>
                  <a:cxn ang="0">
                    <a:pos x="37" y="10"/>
                  </a:cxn>
                  <a:cxn ang="0">
                    <a:pos x="34" y="10"/>
                  </a:cxn>
                  <a:cxn ang="0">
                    <a:pos x="31" y="7"/>
                  </a:cxn>
                  <a:cxn ang="0">
                    <a:pos x="25" y="4"/>
                  </a:cxn>
                  <a:cxn ang="0">
                    <a:pos x="20" y="7"/>
                  </a:cxn>
                  <a:cxn ang="0">
                    <a:pos x="18" y="10"/>
                  </a:cxn>
                  <a:cxn ang="0">
                    <a:pos x="18" y="26"/>
                  </a:cxn>
                  <a:cxn ang="0">
                    <a:pos x="28" y="26"/>
                  </a:cxn>
                  <a:cxn ang="0">
                    <a:pos x="28" y="28"/>
                  </a:cxn>
                  <a:cxn ang="0">
                    <a:pos x="18" y="28"/>
                  </a:cxn>
                  <a:cxn ang="0">
                    <a:pos x="18" y="65"/>
                  </a:cxn>
                  <a:cxn ang="0">
                    <a:pos x="20" y="68"/>
                  </a:cxn>
                  <a:cxn ang="0">
                    <a:pos x="25" y="71"/>
                  </a:cxn>
                  <a:cxn ang="0">
                    <a:pos x="27" y="71"/>
                  </a:cxn>
                  <a:cxn ang="0">
                    <a:pos x="27" y="74"/>
                  </a:cxn>
                  <a:cxn ang="0">
                    <a:pos x="0" y="74"/>
                  </a:cxn>
                  <a:cxn ang="0">
                    <a:pos x="0" y="71"/>
                  </a:cxn>
                  <a:cxn ang="0">
                    <a:pos x="3" y="71"/>
                  </a:cxn>
                  <a:cxn ang="0">
                    <a:pos x="6" y="70"/>
                  </a:cxn>
                  <a:cxn ang="0">
                    <a:pos x="7" y="68"/>
                  </a:cxn>
                  <a:cxn ang="0">
                    <a:pos x="8" y="65"/>
                  </a:cxn>
                  <a:cxn ang="0">
                    <a:pos x="8" y="28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26"/>
                  </a:cxn>
                  <a:cxn ang="0">
                    <a:pos x="8" y="20"/>
                  </a:cxn>
                  <a:cxn ang="0">
                    <a:pos x="10" y="16"/>
                  </a:cxn>
                  <a:cxn ang="0">
                    <a:pos x="10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5" y="0"/>
                  </a:cxn>
                </a:cxnLst>
                <a:rect l="0" t="0" r="r" b="b"/>
                <a:pathLst>
                  <a:path w="40" h="74">
                    <a:moveTo>
                      <a:pt x="25" y="0"/>
                    </a:moveTo>
                    <a:lnTo>
                      <a:pt x="34" y="0"/>
                    </a:lnTo>
                    <a:lnTo>
                      <a:pt x="40" y="3"/>
                    </a:lnTo>
                    <a:lnTo>
                      <a:pt x="40" y="8"/>
                    </a:lnTo>
                    <a:lnTo>
                      <a:pt x="37" y="10"/>
                    </a:lnTo>
                    <a:lnTo>
                      <a:pt x="34" y="10"/>
                    </a:lnTo>
                    <a:lnTo>
                      <a:pt x="31" y="7"/>
                    </a:lnTo>
                    <a:lnTo>
                      <a:pt x="25" y="4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8" y="26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18" y="28"/>
                    </a:lnTo>
                    <a:lnTo>
                      <a:pt x="18" y="65"/>
                    </a:lnTo>
                    <a:lnTo>
                      <a:pt x="20" y="68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7" y="74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8" y="65"/>
                    </a:lnTo>
                    <a:lnTo>
                      <a:pt x="8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8" y="20"/>
                    </a:lnTo>
                    <a:lnTo>
                      <a:pt x="10" y="16"/>
                    </a:lnTo>
                    <a:lnTo>
                      <a:pt x="10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0" name="Freeform 1536"/>
              <p:cNvSpPr>
                <a:spLocks noEditPoints="1"/>
              </p:cNvSpPr>
              <p:nvPr/>
            </p:nvSpPr>
            <p:spPr bwMode="auto">
              <a:xfrm>
                <a:off x="1888" y="2086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1" y="36"/>
                  </a:cxn>
                  <a:cxn ang="0">
                    <a:pos x="14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0" y="46"/>
                  </a:cxn>
                  <a:cxn ang="0">
                    <a:pos x="33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1"/>
                  </a:cxn>
                  <a:cxn ang="0">
                    <a:pos x="38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8" y="3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50" y="26"/>
                  </a:cxn>
                  <a:cxn ang="0">
                    <a:pos x="45" y="39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6" y="7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1" y="36"/>
                    </a:lnTo>
                    <a:lnTo>
                      <a:pt x="14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0" y="46"/>
                    </a:lnTo>
                    <a:lnTo>
                      <a:pt x="33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1"/>
                    </a:lnTo>
                    <a:lnTo>
                      <a:pt x="38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8" y="3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50" y="26"/>
                    </a:lnTo>
                    <a:lnTo>
                      <a:pt x="45" y="39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1" name="Freeform 1537"/>
              <p:cNvSpPr>
                <a:spLocks/>
              </p:cNvSpPr>
              <p:nvPr/>
            </p:nvSpPr>
            <p:spPr bwMode="auto">
              <a:xfrm>
                <a:off x="1942" y="2086"/>
                <a:ext cx="42" cy="5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8" y="0"/>
                  </a:cxn>
                  <a:cxn ang="0">
                    <a:pos x="41" y="2"/>
                  </a:cxn>
                  <a:cxn ang="0">
                    <a:pos x="42" y="3"/>
                  </a:cxn>
                  <a:cxn ang="0">
                    <a:pos x="42" y="9"/>
                  </a:cxn>
                  <a:cxn ang="0">
                    <a:pos x="37" y="12"/>
                  </a:cxn>
                  <a:cxn ang="0">
                    <a:pos x="34" y="12"/>
                  </a:cxn>
                  <a:cxn ang="0">
                    <a:pos x="33" y="10"/>
                  </a:cxn>
                  <a:cxn ang="0">
                    <a:pos x="30" y="9"/>
                  </a:cxn>
                  <a:cxn ang="0">
                    <a:pos x="24" y="9"/>
                  </a:cxn>
                  <a:cxn ang="0">
                    <a:pos x="21" y="10"/>
                  </a:cxn>
                  <a:cxn ang="0">
                    <a:pos x="18" y="13"/>
                  </a:cxn>
                  <a:cxn ang="0">
                    <a:pos x="18" y="41"/>
                  </a:cxn>
                  <a:cxn ang="0">
                    <a:pos x="20" y="44"/>
                  </a:cxn>
                  <a:cxn ang="0">
                    <a:pos x="21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6"/>
                  </a:cxn>
                  <a:cxn ang="0">
                    <a:pos x="7" y="44"/>
                  </a:cxn>
                  <a:cxn ang="0">
                    <a:pos x="8" y="41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3"/>
                  </a:cxn>
                  <a:cxn ang="0">
                    <a:pos x="16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20" y="7"/>
                  </a:cxn>
                  <a:cxn ang="0">
                    <a:pos x="25" y="3"/>
                  </a:cxn>
                  <a:cxn ang="0">
                    <a:pos x="31" y="2"/>
                  </a:cxn>
                  <a:cxn ang="0">
                    <a:pos x="35" y="0"/>
                  </a:cxn>
                </a:cxnLst>
                <a:rect l="0" t="0" r="r" b="b"/>
                <a:pathLst>
                  <a:path w="42" h="50">
                    <a:moveTo>
                      <a:pt x="35" y="0"/>
                    </a:moveTo>
                    <a:lnTo>
                      <a:pt x="38" y="0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9"/>
                    </a:lnTo>
                    <a:lnTo>
                      <a:pt x="37" y="12"/>
                    </a:lnTo>
                    <a:lnTo>
                      <a:pt x="34" y="12"/>
                    </a:lnTo>
                    <a:lnTo>
                      <a:pt x="33" y="10"/>
                    </a:lnTo>
                    <a:lnTo>
                      <a:pt x="30" y="9"/>
                    </a:lnTo>
                    <a:lnTo>
                      <a:pt x="24" y="9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8" y="41"/>
                    </a:lnTo>
                    <a:lnTo>
                      <a:pt x="20" y="44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7" y="44"/>
                    </a:lnTo>
                    <a:lnTo>
                      <a:pt x="8" y="41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25" y="3"/>
                    </a:lnTo>
                    <a:lnTo>
                      <a:pt x="31" y="2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2" name="Freeform 1538"/>
              <p:cNvSpPr>
                <a:spLocks/>
              </p:cNvSpPr>
              <p:nvPr/>
            </p:nvSpPr>
            <p:spPr bwMode="auto">
              <a:xfrm>
                <a:off x="1984" y="2086"/>
                <a:ext cx="93" cy="50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9" y="4"/>
                  </a:cxn>
                  <a:cxn ang="0">
                    <a:pos x="59" y="4"/>
                  </a:cxn>
                  <a:cxn ang="0">
                    <a:pos x="70" y="0"/>
                  </a:cxn>
                  <a:cxn ang="0">
                    <a:pos x="80" y="2"/>
                  </a:cxn>
                  <a:cxn ang="0">
                    <a:pos x="84" y="9"/>
                  </a:cxn>
                  <a:cxn ang="0">
                    <a:pos x="86" y="44"/>
                  </a:cxn>
                  <a:cxn ang="0">
                    <a:pos x="90" y="47"/>
                  </a:cxn>
                  <a:cxn ang="0">
                    <a:pos x="93" y="50"/>
                  </a:cxn>
                  <a:cxn ang="0">
                    <a:pos x="66" y="47"/>
                  </a:cxn>
                  <a:cxn ang="0">
                    <a:pos x="71" y="46"/>
                  </a:cxn>
                  <a:cxn ang="0">
                    <a:pos x="74" y="41"/>
                  </a:cxn>
                  <a:cxn ang="0">
                    <a:pos x="73" y="9"/>
                  </a:cxn>
                  <a:cxn ang="0">
                    <a:pos x="62" y="6"/>
                  </a:cxn>
                  <a:cxn ang="0">
                    <a:pos x="52" y="13"/>
                  </a:cxn>
                  <a:cxn ang="0">
                    <a:pos x="53" y="44"/>
                  </a:cxn>
                  <a:cxn ang="0">
                    <a:pos x="60" y="47"/>
                  </a:cxn>
                  <a:cxn ang="0">
                    <a:pos x="35" y="50"/>
                  </a:cxn>
                  <a:cxn ang="0">
                    <a:pos x="36" y="47"/>
                  </a:cxn>
                  <a:cxn ang="0">
                    <a:pos x="40" y="44"/>
                  </a:cxn>
                  <a:cxn ang="0">
                    <a:pos x="42" y="12"/>
                  </a:cxn>
                  <a:cxn ang="0">
                    <a:pos x="37" y="6"/>
                  </a:cxn>
                  <a:cxn ang="0">
                    <a:pos x="25" y="9"/>
                  </a:cxn>
                  <a:cxn ang="0">
                    <a:pos x="19" y="39"/>
                  </a:cxn>
                  <a:cxn ang="0">
                    <a:pos x="23" y="46"/>
                  </a:cxn>
                  <a:cxn ang="0">
                    <a:pos x="27" y="47"/>
                  </a:cxn>
                  <a:cxn ang="0">
                    <a:pos x="0" y="50"/>
                  </a:cxn>
                  <a:cxn ang="0">
                    <a:pos x="3" y="47"/>
                  </a:cxn>
                  <a:cxn ang="0">
                    <a:pos x="10" y="41"/>
                  </a:cxn>
                  <a:cxn ang="0">
                    <a:pos x="9" y="12"/>
                  </a:cxn>
                  <a:cxn ang="0">
                    <a:pos x="3" y="6"/>
                  </a:cxn>
                  <a:cxn ang="0">
                    <a:pos x="0" y="3"/>
                  </a:cxn>
                  <a:cxn ang="0">
                    <a:pos x="19" y="2"/>
                  </a:cxn>
                  <a:cxn ang="0">
                    <a:pos x="25" y="3"/>
                  </a:cxn>
                  <a:cxn ang="0">
                    <a:pos x="37" y="0"/>
                  </a:cxn>
                </a:cxnLst>
                <a:rect l="0" t="0" r="r" b="b"/>
                <a:pathLst>
                  <a:path w="93" h="50">
                    <a:moveTo>
                      <a:pt x="37" y="0"/>
                    </a:moveTo>
                    <a:lnTo>
                      <a:pt x="43" y="0"/>
                    </a:lnTo>
                    <a:lnTo>
                      <a:pt x="46" y="2"/>
                    </a:lnTo>
                    <a:lnTo>
                      <a:pt x="49" y="4"/>
                    </a:lnTo>
                    <a:lnTo>
                      <a:pt x="52" y="9"/>
                    </a:lnTo>
                    <a:lnTo>
                      <a:pt x="59" y="4"/>
                    </a:lnTo>
                    <a:lnTo>
                      <a:pt x="64" y="2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0" y="2"/>
                    </a:lnTo>
                    <a:lnTo>
                      <a:pt x="81" y="4"/>
                    </a:lnTo>
                    <a:lnTo>
                      <a:pt x="84" y="9"/>
                    </a:lnTo>
                    <a:lnTo>
                      <a:pt x="84" y="41"/>
                    </a:lnTo>
                    <a:lnTo>
                      <a:pt x="86" y="44"/>
                    </a:lnTo>
                    <a:lnTo>
                      <a:pt x="87" y="46"/>
                    </a:lnTo>
                    <a:lnTo>
                      <a:pt x="90" y="47"/>
                    </a:lnTo>
                    <a:lnTo>
                      <a:pt x="93" y="47"/>
                    </a:lnTo>
                    <a:lnTo>
                      <a:pt x="93" y="50"/>
                    </a:lnTo>
                    <a:lnTo>
                      <a:pt x="66" y="50"/>
                    </a:lnTo>
                    <a:lnTo>
                      <a:pt x="66" y="47"/>
                    </a:lnTo>
                    <a:lnTo>
                      <a:pt x="69" y="47"/>
                    </a:lnTo>
                    <a:lnTo>
                      <a:pt x="71" y="46"/>
                    </a:lnTo>
                    <a:lnTo>
                      <a:pt x="73" y="44"/>
                    </a:lnTo>
                    <a:lnTo>
                      <a:pt x="74" y="41"/>
                    </a:lnTo>
                    <a:lnTo>
                      <a:pt x="74" y="12"/>
                    </a:lnTo>
                    <a:lnTo>
                      <a:pt x="73" y="9"/>
                    </a:lnTo>
                    <a:lnTo>
                      <a:pt x="70" y="6"/>
                    </a:lnTo>
                    <a:lnTo>
                      <a:pt x="62" y="6"/>
                    </a:lnTo>
                    <a:lnTo>
                      <a:pt x="57" y="9"/>
                    </a:lnTo>
                    <a:lnTo>
                      <a:pt x="52" y="13"/>
                    </a:lnTo>
                    <a:lnTo>
                      <a:pt x="52" y="41"/>
                    </a:lnTo>
                    <a:lnTo>
                      <a:pt x="53" y="44"/>
                    </a:lnTo>
                    <a:lnTo>
                      <a:pt x="59" y="47"/>
                    </a:lnTo>
                    <a:lnTo>
                      <a:pt x="60" y="47"/>
                    </a:lnTo>
                    <a:lnTo>
                      <a:pt x="60" y="50"/>
                    </a:lnTo>
                    <a:lnTo>
                      <a:pt x="35" y="50"/>
                    </a:lnTo>
                    <a:lnTo>
                      <a:pt x="35" y="47"/>
                    </a:lnTo>
                    <a:lnTo>
                      <a:pt x="36" y="47"/>
                    </a:lnTo>
                    <a:lnTo>
                      <a:pt x="39" y="46"/>
                    </a:lnTo>
                    <a:lnTo>
                      <a:pt x="40" y="44"/>
                    </a:lnTo>
                    <a:lnTo>
                      <a:pt x="42" y="41"/>
                    </a:lnTo>
                    <a:lnTo>
                      <a:pt x="42" y="12"/>
                    </a:lnTo>
                    <a:lnTo>
                      <a:pt x="40" y="9"/>
                    </a:lnTo>
                    <a:lnTo>
                      <a:pt x="37" y="6"/>
                    </a:lnTo>
                    <a:lnTo>
                      <a:pt x="29" y="6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9" y="39"/>
                    </a:lnTo>
                    <a:lnTo>
                      <a:pt x="22" y="44"/>
                    </a:lnTo>
                    <a:lnTo>
                      <a:pt x="23" y="46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9" y="44"/>
                    </a:lnTo>
                    <a:lnTo>
                      <a:pt x="10" y="41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25" y="3"/>
                    </a:lnTo>
                    <a:lnTo>
                      <a:pt x="32" y="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3" name="Freeform 1539"/>
              <p:cNvSpPr>
                <a:spLocks/>
              </p:cNvSpPr>
              <p:nvPr/>
            </p:nvSpPr>
            <p:spPr bwMode="auto">
              <a:xfrm>
                <a:off x="2082" y="2107"/>
                <a:ext cx="30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0" y="0"/>
                  </a:cxn>
                  <a:cxn ang="0">
                    <a:pos x="27" y="6"/>
                  </a:cxn>
                  <a:cxn ang="0">
                    <a:pos x="0" y="6"/>
                  </a:cxn>
                  <a:cxn ang="0">
                    <a:pos x="3" y="0"/>
                  </a:cxn>
                </a:cxnLst>
                <a:rect l="0" t="0" r="r" b="b"/>
                <a:pathLst>
                  <a:path w="30" h="6">
                    <a:moveTo>
                      <a:pt x="3" y="0"/>
                    </a:moveTo>
                    <a:lnTo>
                      <a:pt x="30" y="0"/>
                    </a:lnTo>
                    <a:lnTo>
                      <a:pt x="27" y="6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4" name="Freeform 1540"/>
              <p:cNvSpPr>
                <a:spLocks/>
              </p:cNvSpPr>
              <p:nvPr/>
            </p:nvSpPr>
            <p:spPr bwMode="auto">
              <a:xfrm>
                <a:off x="2121" y="2088"/>
                <a:ext cx="64" cy="4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38"/>
                  </a:cxn>
                  <a:cxn ang="0">
                    <a:pos x="20" y="41"/>
                  </a:cxn>
                  <a:cxn ang="0">
                    <a:pos x="22" y="44"/>
                  </a:cxn>
                  <a:cxn ang="0">
                    <a:pos x="31" y="44"/>
                  </a:cxn>
                  <a:cxn ang="0">
                    <a:pos x="35" y="42"/>
                  </a:cxn>
                  <a:cxn ang="0">
                    <a:pos x="39" y="39"/>
                  </a:cxn>
                  <a:cxn ang="0">
                    <a:pos x="45" y="35"/>
                  </a:cxn>
                  <a:cxn ang="0">
                    <a:pos x="45" y="10"/>
                  </a:cxn>
                  <a:cxn ang="0">
                    <a:pos x="44" y="7"/>
                  </a:cxn>
                  <a:cxn ang="0">
                    <a:pos x="38" y="4"/>
                  </a:cxn>
                  <a:cxn ang="0">
                    <a:pos x="35" y="4"/>
                  </a:cxn>
                  <a:cxn ang="0">
                    <a:pos x="35" y="1"/>
                  </a:cxn>
                  <a:cxn ang="0">
                    <a:pos x="42" y="1"/>
                  </a:cxn>
                  <a:cxn ang="0">
                    <a:pos x="47" y="0"/>
                  </a:cxn>
                  <a:cxn ang="0">
                    <a:pos x="54" y="0"/>
                  </a:cxn>
                  <a:cxn ang="0">
                    <a:pos x="54" y="37"/>
                  </a:cxn>
                  <a:cxn ang="0">
                    <a:pos x="56" y="42"/>
                  </a:cxn>
                  <a:cxn ang="0">
                    <a:pos x="58" y="44"/>
                  </a:cxn>
                  <a:cxn ang="0">
                    <a:pos x="61" y="45"/>
                  </a:cxn>
                  <a:cxn ang="0">
                    <a:pos x="64" y="45"/>
                  </a:cxn>
                  <a:cxn ang="0">
                    <a:pos x="64" y="48"/>
                  </a:cxn>
                  <a:cxn ang="0">
                    <a:pos x="45" y="48"/>
                  </a:cxn>
                  <a:cxn ang="0">
                    <a:pos x="45" y="39"/>
                  </a:cxn>
                  <a:cxn ang="0">
                    <a:pos x="37" y="45"/>
                  </a:cxn>
                  <a:cxn ang="0">
                    <a:pos x="31" y="48"/>
                  </a:cxn>
                  <a:cxn ang="0">
                    <a:pos x="24" y="49"/>
                  </a:cxn>
                  <a:cxn ang="0">
                    <a:pos x="18" y="48"/>
                  </a:cxn>
                  <a:cxn ang="0">
                    <a:pos x="14" y="46"/>
                  </a:cxn>
                  <a:cxn ang="0">
                    <a:pos x="11" y="44"/>
                  </a:cxn>
                  <a:cxn ang="0">
                    <a:pos x="8" y="39"/>
                  </a:cxn>
                  <a:cxn ang="0">
                    <a:pos x="8" y="10"/>
                  </a:cxn>
                  <a:cxn ang="0">
                    <a:pos x="7" y="7"/>
                  </a:cxn>
                  <a:cxn ang="0">
                    <a:pos x="5" y="5"/>
                  </a:cxn>
                  <a:cxn ang="0">
                    <a:pos x="1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7" y="1"/>
                  </a:cxn>
                  <a:cxn ang="0">
                    <a:pos x="14" y="0"/>
                  </a:cxn>
                </a:cxnLst>
                <a:rect l="0" t="0" r="r" b="b"/>
                <a:pathLst>
                  <a:path w="64" h="49">
                    <a:moveTo>
                      <a:pt x="14" y="0"/>
                    </a:moveTo>
                    <a:lnTo>
                      <a:pt x="18" y="0"/>
                    </a:lnTo>
                    <a:lnTo>
                      <a:pt x="18" y="38"/>
                    </a:lnTo>
                    <a:lnTo>
                      <a:pt x="20" y="41"/>
                    </a:lnTo>
                    <a:lnTo>
                      <a:pt x="22" y="44"/>
                    </a:lnTo>
                    <a:lnTo>
                      <a:pt x="31" y="44"/>
                    </a:lnTo>
                    <a:lnTo>
                      <a:pt x="35" y="42"/>
                    </a:lnTo>
                    <a:lnTo>
                      <a:pt x="39" y="39"/>
                    </a:lnTo>
                    <a:lnTo>
                      <a:pt x="45" y="35"/>
                    </a:lnTo>
                    <a:lnTo>
                      <a:pt x="45" y="10"/>
                    </a:lnTo>
                    <a:lnTo>
                      <a:pt x="44" y="7"/>
                    </a:lnTo>
                    <a:lnTo>
                      <a:pt x="38" y="4"/>
                    </a:lnTo>
                    <a:lnTo>
                      <a:pt x="35" y="4"/>
                    </a:lnTo>
                    <a:lnTo>
                      <a:pt x="35" y="1"/>
                    </a:lnTo>
                    <a:lnTo>
                      <a:pt x="42" y="1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54" y="37"/>
                    </a:lnTo>
                    <a:lnTo>
                      <a:pt x="56" y="42"/>
                    </a:lnTo>
                    <a:lnTo>
                      <a:pt x="58" y="44"/>
                    </a:lnTo>
                    <a:lnTo>
                      <a:pt x="61" y="45"/>
                    </a:lnTo>
                    <a:lnTo>
                      <a:pt x="64" y="45"/>
                    </a:lnTo>
                    <a:lnTo>
                      <a:pt x="64" y="48"/>
                    </a:lnTo>
                    <a:lnTo>
                      <a:pt x="45" y="48"/>
                    </a:lnTo>
                    <a:lnTo>
                      <a:pt x="45" y="39"/>
                    </a:lnTo>
                    <a:lnTo>
                      <a:pt x="37" y="45"/>
                    </a:lnTo>
                    <a:lnTo>
                      <a:pt x="31" y="48"/>
                    </a:lnTo>
                    <a:lnTo>
                      <a:pt x="24" y="49"/>
                    </a:lnTo>
                    <a:lnTo>
                      <a:pt x="18" y="48"/>
                    </a:lnTo>
                    <a:lnTo>
                      <a:pt x="14" y="46"/>
                    </a:lnTo>
                    <a:lnTo>
                      <a:pt x="11" y="44"/>
                    </a:lnTo>
                    <a:lnTo>
                      <a:pt x="8" y="39"/>
                    </a:lnTo>
                    <a:lnTo>
                      <a:pt x="8" y="10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7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5" name="Freeform 1541"/>
              <p:cNvSpPr>
                <a:spLocks/>
              </p:cNvSpPr>
              <p:nvPr/>
            </p:nvSpPr>
            <p:spPr bwMode="auto">
              <a:xfrm>
                <a:off x="2189" y="2086"/>
                <a:ext cx="44" cy="5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8" y="0"/>
                  </a:cxn>
                  <a:cxn ang="0">
                    <a:pos x="41" y="2"/>
                  </a:cxn>
                  <a:cxn ang="0">
                    <a:pos x="42" y="3"/>
                  </a:cxn>
                  <a:cxn ang="0">
                    <a:pos x="44" y="6"/>
                  </a:cxn>
                  <a:cxn ang="0">
                    <a:pos x="42" y="9"/>
                  </a:cxn>
                  <a:cxn ang="0">
                    <a:pos x="41" y="10"/>
                  </a:cxn>
                  <a:cxn ang="0">
                    <a:pos x="38" y="12"/>
                  </a:cxn>
                  <a:cxn ang="0">
                    <a:pos x="35" y="12"/>
                  </a:cxn>
                  <a:cxn ang="0">
                    <a:pos x="30" y="9"/>
                  </a:cxn>
                  <a:cxn ang="0">
                    <a:pos x="25" y="9"/>
                  </a:cxn>
                  <a:cxn ang="0">
                    <a:pos x="23" y="10"/>
                  </a:cxn>
                  <a:cxn ang="0">
                    <a:pos x="18" y="13"/>
                  </a:cxn>
                  <a:cxn ang="0">
                    <a:pos x="18" y="39"/>
                  </a:cxn>
                  <a:cxn ang="0">
                    <a:pos x="21" y="44"/>
                  </a:cxn>
                  <a:cxn ang="0">
                    <a:pos x="23" y="46"/>
                  </a:cxn>
                  <a:cxn ang="0">
                    <a:pos x="25" y="47"/>
                  </a:cxn>
                  <a:cxn ang="0">
                    <a:pos x="28" y="47"/>
                  </a:cxn>
                  <a:cxn ang="0">
                    <a:pos x="28" y="50"/>
                  </a:cxn>
                  <a:cxn ang="0">
                    <a:pos x="1" y="50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8" y="44"/>
                  </a:cxn>
                  <a:cxn ang="0">
                    <a:pos x="10" y="41"/>
                  </a:cxn>
                  <a:cxn ang="0">
                    <a:pos x="10" y="14"/>
                  </a:cxn>
                  <a:cxn ang="0">
                    <a:pos x="8" y="12"/>
                  </a:cxn>
                  <a:cxn ang="0">
                    <a:pos x="8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3"/>
                  </a:cxn>
                  <a:cxn ang="0">
                    <a:pos x="15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20" y="9"/>
                  </a:cxn>
                  <a:cxn ang="0">
                    <a:pos x="21" y="7"/>
                  </a:cxn>
                  <a:cxn ang="0">
                    <a:pos x="27" y="3"/>
                  </a:cxn>
                  <a:cxn ang="0">
                    <a:pos x="35" y="0"/>
                  </a:cxn>
                </a:cxnLst>
                <a:rect l="0" t="0" r="r" b="b"/>
                <a:pathLst>
                  <a:path w="44" h="50">
                    <a:moveTo>
                      <a:pt x="35" y="0"/>
                    </a:moveTo>
                    <a:lnTo>
                      <a:pt x="38" y="0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4" y="6"/>
                    </a:lnTo>
                    <a:lnTo>
                      <a:pt x="42" y="9"/>
                    </a:lnTo>
                    <a:lnTo>
                      <a:pt x="41" y="10"/>
                    </a:lnTo>
                    <a:lnTo>
                      <a:pt x="38" y="12"/>
                    </a:lnTo>
                    <a:lnTo>
                      <a:pt x="35" y="12"/>
                    </a:lnTo>
                    <a:lnTo>
                      <a:pt x="30" y="9"/>
                    </a:lnTo>
                    <a:lnTo>
                      <a:pt x="25" y="9"/>
                    </a:lnTo>
                    <a:lnTo>
                      <a:pt x="23" y="10"/>
                    </a:lnTo>
                    <a:lnTo>
                      <a:pt x="18" y="13"/>
                    </a:lnTo>
                    <a:lnTo>
                      <a:pt x="18" y="39"/>
                    </a:lnTo>
                    <a:lnTo>
                      <a:pt x="21" y="44"/>
                    </a:lnTo>
                    <a:lnTo>
                      <a:pt x="23" y="46"/>
                    </a:lnTo>
                    <a:lnTo>
                      <a:pt x="25" y="47"/>
                    </a:lnTo>
                    <a:lnTo>
                      <a:pt x="28" y="47"/>
                    </a:lnTo>
                    <a:lnTo>
                      <a:pt x="28" y="50"/>
                    </a:lnTo>
                    <a:lnTo>
                      <a:pt x="1" y="50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8" y="44"/>
                    </a:lnTo>
                    <a:lnTo>
                      <a:pt x="10" y="41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3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7" y="3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6" name="Freeform 1542"/>
              <p:cNvSpPr>
                <a:spLocks/>
              </p:cNvSpPr>
              <p:nvPr/>
            </p:nvSpPr>
            <p:spPr bwMode="auto">
              <a:xfrm>
                <a:off x="2233" y="2063"/>
                <a:ext cx="27" cy="7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5" y="69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5" y="3"/>
                  </a:cxn>
                  <a:cxn ang="0">
                    <a:pos x="14" y="0"/>
                  </a:cxn>
                </a:cxnLst>
                <a:rect l="0" t="0" r="r" b="b"/>
                <a:pathLst>
                  <a:path w="27" h="73">
                    <a:moveTo>
                      <a:pt x="14" y="0"/>
                    </a:moveTo>
                    <a:lnTo>
                      <a:pt x="18" y="0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5" y="69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7" name="Freeform 1543"/>
              <p:cNvSpPr>
                <a:spLocks noEditPoints="1"/>
              </p:cNvSpPr>
              <p:nvPr/>
            </p:nvSpPr>
            <p:spPr bwMode="auto">
              <a:xfrm>
                <a:off x="2265" y="2086"/>
                <a:ext cx="46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5" y="7"/>
                  </a:cxn>
                  <a:cxn ang="0">
                    <a:pos x="12" y="12"/>
                  </a:cxn>
                  <a:cxn ang="0">
                    <a:pos x="10" y="17"/>
                  </a:cxn>
                  <a:cxn ang="0">
                    <a:pos x="34" y="17"/>
                  </a:cxn>
                  <a:cxn ang="0">
                    <a:pos x="34" y="13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7" y="4"/>
                  </a:cxn>
                  <a:cxn ang="0">
                    <a:pos x="19" y="4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39" y="6"/>
                  </a:cxn>
                  <a:cxn ang="0">
                    <a:pos x="43" y="10"/>
                  </a:cxn>
                  <a:cxn ang="0">
                    <a:pos x="46" y="21"/>
                  </a:cxn>
                  <a:cxn ang="0">
                    <a:pos x="10" y="21"/>
                  </a:cxn>
                  <a:cxn ang="0">
                    <a:pos x="10" y="27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4"/>
                  </a:cxn>
                  <a:cxn ang="0">
                    <a:pos x="23" y="46"/>
                  </a:cxn>
                  <a:cxn ang="0">
                    <a:pos x="32" y="46"/>
                  </a:cxn>
                  <a:cxn ang="0">
                    <a:pos x="36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6" y="39"/>
                  </a:cxn>
                  <a:cxn ang="0">
                    <a:pos x="42" y="44"/>
                  </a:cxn>
                  <a:cxn ang="0">
                    <a:pos x="37" y="47"/>
                  </a:cxn>
                  <a:cxn ang="0">
                    <a:pos x="32" y="50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6" y="7"/>
                  </a:cxn>
                  <a:cxn ang="0">
                    <a:pos x="12" y="3"/>
                  </a:cxn>
                  <a:cxn ang="0">
                    <a:pos x="23" y="0"/>
                  </a:cxn>
                </a:cxnLst>
                <a:rect l="0" t="0" r="r" b="b"/>
                <a:pathLst>
                  <a:path w="46" h="51">
                    <a:moveTo>
                      <a:pt x="19" y="4"/>
                    </a:moveTo>
                    <a:lnTo>
                      <a:pt x="15" y="7"/>
                    </a:lnTo>
                    <a:lnTo>
                      <a:pt x="12" y="12"/>
                    </a:lnTo>
                    <a:lnTo>
                      <a:pt x="10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19" y="4"/>
                    </a:lnTo>
                    <a:close/>
                    <a:moveTo>
                      <a:pt x="23" y="0"/>
                    </a:moveTo>
                    <a:lnTo>
                      <a:pt x="30" y="0"/>
                    </a:lnTo>
                    <a:lnTo>
                      <a:pt x="39" y="6"/>
                    </a:lnTo>
                    <a:lnTo>
                      <a:pt x="43" y="10"/>
                    </a:lnTo>
                    <a:lnTo>
                      <a:pt x="46" y="21"/>
                    </a:lnTo>
                    <a:lnTo>
                      <a:pt x="10" y="21"/>
                    </a:lnTo>
                    <a:lnTo>
                      <a:pt x="10" y="27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32" y="46"/>
                    </a:lnTo>
                    <a:lnTo>
                      <a:pt x="36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6" y="39"/>
                    </a:lnTo>
                    <a:lnTo>
                      <a:pt x="42" y="44"/>
                    </a:lnTo>
                    <a:lnTo>
                      <a:pt x="37" y="47"/>
                    </a:lnTo>
                    <a:lnTo>
                      <a:pt x="32" y="50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6" y="7"/>
                    </a:lnTo>
                    <a:lnTo>
                      <a:pt x="12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8" name="Freeform 1544"/>
              <p:cNvSpPr>
                <a:spLocks/>
              </p:cNvSpPr>
              <p:nvPr/>
            </p:nvSpPr>
            <p:spPr bwMode="auto">
              <a:xfrm>
                <a:off x="2315" y="2086"/>
                <a:ext cx="64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6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5" y="13"/>
                  </a:cxn>
                  <a:cxn ang="0">
                    <a:pos x="55" y="41"/>
                  </a:cxn>
                  <a:cxn ang="0">
                    <a:pos x="57" y="44"/>
                  </a:cxn>
                  <a:cxn ang="0">
                    <a:pos x="58" y="46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50"/>
                  </a:cxn>
                  <a:cxn ang="0">
                    <a:pos x="37" y="50"/>
                  </a:cxn>
                  <a:cxn ang="0">
                    <a:pos x="37" y="47"/>
                  </a:cxn>
                  <a:cxn ang="0">
                    <a:pos x="38" y="47"/>
                  </a:cxn>
                  <a:cxn ang="0">
                    <a:pos x="44" y="44"/>
                  </a:cxn>
                  <a:cxn ang="0">
                    <a:pos x="46" y="41"/>
                  </a:cxn>
                  <a:cxn ang="0">
                    <a:pos x="46" y="10"/>
                  </a:cxn>
                  <a:cxn ang="0">
                    <a:pos x="41" y="6"/>
                  </a:cxn>
                  <a:cxn ang="0">
                    <a:pos x="37" y="4"/>
                  </a:cxn>
                  <a:cxn ang="0">
                    <a:pos x="31" y="6"/>
                  </a:cxn>
                  <a:cxn ang="0">
                    <a:pos x="26" y="9"/>
                  </a:cxn>
                  <a:cxn ang="0">
                    <a:pos x="19" y="13"/>
                  </a:cxn>
                  <a:cxn ang="0">
                    <a:pos x="19" y="39"/>
                  </a:cxn>
                  <a:cxn ang="0">
                    <a:pos x="20" y="41"/>
                  </a:cxn>
                  <a:cxn ang="0">
                    <a:pos x="20" y="44"/>
                  </a:cxn>
                  <a:cxn ang="0">
                    <a:pos x="26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9" y="44"/>
                  </a:cxn>
                  <a:cxn ang="0">
                    <a:pos x="9" y="41"/>
                  </a:cxn>
                  <a:cxn ang="0">
                    <a:pos x="10" y="39"/>
                  </a:cxn>
                  <a:cxn ang="0">
                    <a:pos x="10" y="14"/>
                  </a:cxn>
                  <a:cxn ang="0">
                    <a:pos x="9" y="12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2"/>
                  </a:cxn>
                  <a:cxn ang="0">
                    <a:pos x="19" y="2"/>
                  </a:cxn>
                  <a:cxn ang="0">
                    <a:pos x="19" y="9"/>
                  </a:cxn>
                  <a:cxn ang="0">
                    <a:pos x="26" y="4"/>
                  </a:cxn>
                  <a:cxn ang="0">
                    <a:pos x="33" y="2"/>
                  </a:cxn>
                  <a:cxn ang="0">
                    <a:pos x="40" y="0"/>
                  </a:cxn>
                </a:cxnLst>
                <a:rect l="0" t="0" r="r" b="b"/>
                <a:pathLst>
                  <a:path w="64" h="50">
                    <a:moveTo>
                      <a:pt x="40" y="0"/>
                    </a:moveTo>
                    <a:lnTo>
                      <a:pt x="46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5" y="13"/>
                    </a:lnTo>
                    <a:lnTo>
                      <a:pt x="55" y="41"/>
                    </a:lnTo>
                    <a:lnTo>
                      <a:pt x="57" y="44"/>
                    </a:lnTo>
                    <a:lnTo>
                      <a:pt x="58" y="46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0"/>
                    </a:lnTo>
                    <a:lnTo>
                      <a:pt x="37" y="50"/>
                    </a:lnTo>
                    <a:lnTo>
                      <a:pt x="37" y="47"/>
                    </a:lnTo>
                    <a:lnTo>
                      <a:pt x="38" y="47"/>
                    </a:lnTo>
                    <a:lnTo>
                      <a:pt x="44" y="44"/>
                    </a:lnTo>
                    <a:lnTo>
                      <a:pt x="46" y="41"/>
                    </a:lnTo>
                    <a:lnTo>
                      <a:pt x="46" y="10"/>
                    </a:lnTo>
                    <a:lnTo>
                      <a:pt x="41" y="6"/>
                    </a:lnTo>
                    <a:lnTo>
                      <a:pt x="37" y="4"/>
                    </a:lnTo>
                    <a:lnTo>
                      <a:pt x="31" y="6"/>
                    </a:lnTo>
                    <a:lnTo>
                      <a:pt x="26" y="9"/>
                    </a:lnTo>
                    <a:lnTo>
                      <a:pt x="19" y="13"/>
                    </a:lnTo>
                    <a:lnTo>
                      <a:pt x="19" y="39"/>
                    </a:lnTo>
                    <a:lnTo>
                      <a:pt x="20" y="41"/>
                    </a:lnTo>
                    <a:lnTo>
                      <a:pt x="20" y="44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9" y="44"/>
                    </a:lnTo>
                    <a:lnTo>
                      <a:pt x="9" y="41"/>
                    </a:lnTo>
                    <a:lnTo>
                      <a:pt x="10" y="39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9"/>
                    </a:lnTo>
                    <a:lnTo>
                      <a:pt x="26" y="4"/>
                    </a:lnTo>
                    <a:lnTo>
                      <a:pt x="33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09" name="Freeform 1545"/>
              <p:cNvSpPr>
                <a:spLocks/>
              </p:cNvSpPr>
              <p:nvPr/>
            </p:nvSpPr>
            <p:spPr bwMode="auto">
              <a:xfrm>
                <a:off x="2383" y="2086"/>
                <a:ext cx="46" cy="5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17"/>
                  </a:cxn>
                  <a:cxn ang="0">
                    <a:pos x="43" y="19"/>
                  </a:cxn>
                  <a:cxn ang="0">
                    <a:pos x="40" y="20"/>
                  </a:cxn>
                  <a:cxn ang="0">
                    <a:pos x="37" y="19"/>
                  </a:cxn>
                  <a:cxn ang="0">
                    <a:pos x="36" y="17"/>
                  </a:cxn>
                  <a:cxn ang="0">
                    <a:pos x="34" y="14"/>
                  </a:cxn>
                  <a:cxn ang="0">
                    <a:pos x="34" y="9"/>
                  </a:cxn>
                  <a:cxn ang="0">
                    <a:pos x="33" y="7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0"/>
                  </a:cxn>
                  <a:cxn ang="0">
                    <a:pos x="12" y="14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2" y="37"/>
                  </a:cxn>
                  <a:cxn ang="0">
                    <a:pos x="14" y="41"/>
                  </a:cxn>
                  <a:cxn ang="0">
                    <a:pos x="17" y="44"/>
                  </a:cxn>
                  <a:cxn ang="0">
                    <a:pos x="22" y="46"/>
                  </a:cxn>
                  <a:cxn ang="0">
                    <a:pos x="27" y="47"/>
                  </a:cxn>
                  <a:cxn ang="0">
                    <a:pos x="33" y="46"/>
                  </a:cxn>
                  <a:cxn ang="0">
                    <a:pos x="39" y="43"/>
                  </a:cxn>
                  <a:cxn ang="0">
                    <a:pos x="43" y="37"/>
                  </a:cxn>
                  <a:cxn ang="0">
                    <a:pos x="46" y="39"/>
                  </a:cxn>
                  <a:cxn ang="0">
                    <a:pos x="41" y="44"/>
                  </a:cxn>
                  <a:cxn ang="0">
                    <a:pos x="37" y="48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6" h="51"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17"/>
                    </a:lnTo>
                    <a:lnTo>
                      <a:pt x="43" y="19"/>
                    </a:lnTo>
                    <a:lnTo>
                      <a:pt x="40" y="20"/>
                    </a:lnTo>
                    <a:lnTo>
                      <a:pt x="37" y="19"/>
                    </a:lnTo>
                    <a:lnTo>
                      <a:pt x="36" y="17"/>
                    </a:lnTo>
                    <a:lnTo>
                      <a:pt x="34" y="14"/>
                    </a:lnTo>
                    <a:lnTo>
                      <a:pt x="34" y="9"/>
                    </a:lnTo>
                    <a:lnTo>
                      <a:pt x="33" y="7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2" y="14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2" y="37"/>
                    </a:lnTo>
                    <a:lnTo>
                      <a:pt x="14" y="41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7" y="47"/>
                    </a:lnTo>
                    <a:lnTo>
                      <a:pt x="33" y="46"/>
                    </a:lnTo>
                    <a:lnTo>
                      <a:pt x="39" y="43"/>
                    </a:lnTo>
                    <a:lnTo>
                      <a:pt x="43" y="37"/>
                    </a:lnTo>
                    <a:lnTo>
                      <a:pt x="46" y="39"/>
                    </a:lnTo>
                    <a:lnTo>
                      <a:pt x="41" y="44"/>
                    </a:lnTo>
                    <a:lnTo>
                      <a:pt x="37" y="48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10" name="Freeform 1546"/>
              <p:cNvSpPr>
                <a:spLocks noEditPoints="1"/>
              </p:cNvSpPr>
              <p:nvPr/>
            </p:nvSpPr>
            <p:spPr bwMode="auto">
              <a:xfrm>
                <a:off x="2434" y="2086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4" y="12"/>
                  </a:cxn>
                  <a:cxn ang="0">
                    <a:pos x="12" y="20"/>
                  </a:cxn>
                  <a:cxn ang="0">
                    <a:pos x="12" y="31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4" y="44"/>
                  </a:cxn>
                  <a:cxn ang="0">
                    <a:pos x="37" y="41"/>
                  </a:cxn>
                  <a:cxn ang="0">
                    <a:pos x="39" y="37"/>
                  </a:cxn>
                  <a:cxn ang="0">
                    <a:pos x="40" y="31"/>
                  </a:cxn>
                  <a:cxn ang="0">
                    <a:pos x="40" y="20"/>
                  </a:cxn>
                  <a:cxn ang="0">
                    <a:pos x="37" y="12"/>
                  </a:cxn>
                  <a:cxn ang="0">
                    <a:pos x="34" y="7"/>
                  </a:cxn>
                  <a:cxn ang="0">
                    <a:pos x="26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6" y="2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50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9" y="48"/>
                  </a:cxn>
                  <a:cxn ang="0">
                    <a:pos x="26" y="51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4" y="12"/>
                    </a:lnTo>
                    <a:lnTo>
                      <a:pt x="12" y="20"/>
                    </a:lnTo>
                    <a:lnTo>
                      <a:pt x="12" y="31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4" y="44"/>
                    </a:lnTo>
                    <a:lnTo>
                      <a:pt x="37" y="41"/>
                    </a:lnTo>
                    <a:lnTo>
                      <a:pt x="39" y="37"/>
                    </a:lnTo>
                    <a:lnTo>
                      <a:pt x="40" y="31"/>
                    </a:lnTo>
                    <a:lnTo>
                      <a:pt x="40" y="20"/>
                    </a:lnTo>
                    <a:lnTo>
                      <a:pt x="37" y="12"/>
                    </a:lnTo>
                    <a:lnTo>
                      <a:pt x="34" y="7"/>
                    </a:lnTo>
                    <a:lnTo>
                      <a:pt x="26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2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50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9" y="48"/>
                    </a:lnTo>
                    <a:lnTo>
                      <a:pt x="26" y="51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11" name="Freeform 1547"/>
              <p:cNvSpPr>
                <a:spLocks noEditPoints="1"/>
              </p:cNvSpPr>
              <p:nvPr/>
            </p:nvSpPr>
            <p:spPr bwMode="auto">
              <a:xfrm>
                <a:off x="2491" y="2063"/>
                <a:ext cx="55" cy="74"/>
              </a:xfrm>
              <a:custGeom>
                <a:avLst/>
                <a:gdLst/>
                <a:ahLst/>
                <a:cxnLst>
                  <a:cxn ang="0">
                    <a:pos x="24" y="27"/>
                  </a:cxn>
                  <a:cxn ang="0">
                    <a:pos x="20" y="29"/>
                  </a:cxn>
                  <a:cxn ang="0">
                    <a:pos x="14" y="32"/>
                  </a:cxn>
                  <a:cxn ang="0">
                    <a:pos x="10" y="44"/>
                  </a:cxn>
                  <a:cxn ang="0">
                    <a:pos x="10" y="56"/>
                  </a:cxn>
                  <a:cxn ang="0">
                    <a:pos x="14" y="64"/>
                  </a:cxn>
                  <a:cxn ang="0">
                    <a:pos x="17" y="67"/>
                  </a:cxn>
                  <a:cxn ang="0">
                    <a:pos x="20" y="69"/>
                  </a:cxn>
                  <a:cxn ang="0">
                    <a:pos x="28" y="69"/>
                  </a:cxn>
                  <a:cxn ang="0">
                    <a:pos x="34" y="66"/>
                  </a:cxn>
                  <a:cxn ang="0">
                    <a:pos x="38" y="62"/>
                  </a:cxn>
                  <a:cxn ang="0">
                    <a:pos x="38" y="33"/>
                  </a:cxn>
                  <a:cxn ang="0">
                    <a:pos x="34" y="30"/>
                  </a:cxn>
                  <a:cxn ang="0">
                    <a:pos x="28" y="29"/>
                  </a:cxn>
                  <a:cxn ang="0">
                    <a:pos x="24" y="27"/>
                  </a:cxn>
                  <a:cxn ang="0">
                    <a:pos x="44" y="0"/>
                  </a:cxn>
                  <a:cxn ang="0">
                    <a:pos x="48" y="0"/>
                  </a:cxn>
                  <a:cxn ang="0">
                    <a:pos x="48" y="66"/>
                  </a:cxn>
                  <a:cxn ang="0">
                    <a:pos x="50" y="67"/>
                  </a:cxn>
                  <a:cxn ang="0">
                    <a:pos x="55" y="70"/>
                  </a:cxn>
                  <a:cxn ang="0">
                    <a:pos x="55" y="73"/>
                  </a:cxn>
                  <a:cxn ang="0">
                    <a:pos x="38" y="73"/>
                  </a:cxn>
                  <a:cxn ang="0">
                    <a:pos x="38" y="66"/>
                  </a:cxn>
                  <a:cxn ang="0">
                    <a:pos x="33" y="70"/>
                  </a:cxn>
                  <a:cxn ang="0">
                    <a:pos x="27" y="73"/>
                  </a:cxn>
                  <a:cxn ang="0">
                    <a:pos x="21" y="74"/>
                  </a:cxn>
                  <a:cxn ang="0">
                    <a:pos x="9" y="70"/>
                  </a:cxn>
                  <a:cxn ang="0">
                    <a:pos x="1" y="62"/>
                  </a:cxn>
                  <a:cxn ang="0">
                    <a:pos x="0" y="49"/>
                  </a:cxn>
                  <a:cxn ang="0">
                    <a:pos x="1" y="36"/>
                  </a:cxn>
                  <a:cxn ang="0">
                    <a:pos x="10" y="26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8" y="29"/>
                  </a:cxn>
                  <a:cxn ang="0">
                    <a:pos x="38" y="15"/>
                  </a:cxn>
                  <a:cxn ang="0">
                    <a:pos x="37" y="12"/>
                  </a:cxn>
                  <a:cxn ang="0">
                    <a:pos x="37" y="9"/>
                  </a:cxn>
                  <a:cxn ang="0">
                    <a:pos x="34" y="7"/>
                  </a:cxn>
                  <a:cxn ang="0">
                    <a:pos x="30" y="7"/>
                  </a:cxn>
                  <a:cxn ang="0">
                    <a:pos x="30" y="5"/>
                  </a:cxn>
                  <a:cxn ang="0">
                    <a:pos x="37" y="3"/>
                  </a:cxn>
                  <a:cxn ang="0">
                    <a:pos x="44" y="0"/>
                  </a:cxn>
                </a:cxnLst>
                <a:rect l="0" t="0" r="r" b="b"/>
                <a:pathLst>
                  <a:path w="55" h="74">
                    <a:moveTo>
                      <a:pt x="24" y="27"/>
                    </a:moveTo>
                    <a:lnTo>
                      <a:pt x="20" y="29"/>
                    </a:lnTo>
                    <a:lnTo>
                      <a:pt x="14" y="32"/>
                    </a:lnTo>
                    <a:lnTo>
                      <a:pt x="10" y="44"/>
                    </a:lnTo>
                    <a:lnTo>
                      <a:pt x="10" y="56"/>
                    </a:lnTo>
                    <a:lnTo>
                      <a:pt x="14" y="64"/>
                    </a:lnTo>
                    <a:lnTo>
                      <a:pt x="17" y="67"/>
                    </a:lnTo>
                    <a:lnTo>
                      <a:pt x="20" y="69"/>
                    </a:lnTo>
                    <a:lnTo>
                      <a:pt x="28" y="69"/>
                    </a:lnTo>
                    <a:lnTo>
                      <a:pt x="34" y="66"/>
                    </a:lnTo>
                    <a:lnTo>
                      <a:pt x="38" y="62"/>
                    </a:lnTo>
                    <a:lnTo>
                      <a:pt x="38" y="33"/>
                    </a:lnTo>
                    <a:lnTo>
                      <a:pt x="34" y="30"/>
                    </a:lnTo>
                    <a:lnTo>
                      <a:pt x="28" y="29"/>
                    </a:lnTo>
                    <a:lnTo>
                      <a:pt x="24" y="27"/>
                    </a:lnTo>
                    <a:close/>
                    <a:moveTo>
                      <a:pt x="44" y="0"/>
                    </a:moveTo>
                    <a:lnTo>
                      <a:pt x="48" y="0"/>
                    </a:lnTo>
                    <a:lnTo>
                      <a:pt x="48" y="66"/>
                    </a:lnTo>
                    <a:lnTo>
                      <a:pt x="50" y="67"/>
                    </a:lnTo>
                    <a:lnTo>
                      <a:pt x="55" y="70"/>
                    </a:lnTo>
                    <a:lnTo>
                      <a:pt x="55" y="73"/>
                    </a:lnTo>
                    <a:lnTo>
                      <a:pt x="38" y="73"/>
                    </a:lnTo>
                    <a:lnTo>
                      <a:pt x="38" y="66"/>
                    </a:lnTo>
                    <a:lnTo>
                      <a:pt x="33" y="70"/>
                    </a:lnTo>
                    <a:lnTo>
                      <a:pt x="27" y="73"/>
                    </a:lnTo>
                    <a:lnTo>
                      <a:pt x="21" y="74"/>
                    </a:lnTo>
                    <a:lnTo>
                      <a:pt x="9" y="70"/>
                    </a:lnTo>
                    <a:lnTo>
                      <a:pt x="1" y="62"/>
                    </a:lnTo>
                    <a:lnTo>
                      <a:pt x="0" y="49"/>
                    </a:lnTo>
                    <a:lnTo>
                      <a:pt x="1" y="36"/>
                    </a:lnTo>
                    <a:lnTo>
                      <a:pt x="10" y="26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8" y="29"/>
                    </a:lnTo>
                    <a:lnTo>
                      <a:pt x="38" y="15"/>
                    </a:lnTo>
                    <a:lnTo>
                      <a:pt x="37" y="12"/>
                    </a:lnTo>
                    <a:lnTo>
                      <a:pt x="37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7" y="3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12" name="Freeform 1548"/>
              <p:cNvSpPr>
                <a:spLocks noEditPoints="1"/>
              </p:cNvSpPr>
              <p:nvPr/>
            </p:nvSpPr>
            <p:spPr bwMode="auto">
              <a:xfrm>
                <a:off x="2552" y="2086"/>
                <a:ext cx="47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1" y="17"/>
                  </a:cxn>
                  <a:cxn ang="0">
                    <a:pos x="36" y="17"/>
                  </a:cxn>
                  <a:cxn ang="0">
                    <a:pos x="36" y="13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3"/>
                  </a:cxn>
                  <a:cxn ang="0">
                    <a:pos x="40" y="6"/>
                  </a:cxn>
                  <a:cxn ang="0">
                    <a:pos x="44" y="10"/>
                  </a:cxn>
                  <a:cxn ang="0">
                    <a:pos x="47" y="21"/>
                  </a:cxn>
                  <a:cxn ang="0">
                    <a:pos x="11" y="21"/>
                  </a:cxn>
                  <a:cxn ang="0">
                    <a:pos x="11" y="27"/>
                  </a:cxn>
                  <a:cxn ang="0">
                    <a:pos x="13" y="33"/>
                  </a:cxn>
                  <a:cxn ang="0">
                    <a:pos x="16" y="41"/>
                  </a:cxn>
                  <a:cxn ang="0">
                    <a:pos x="20" y="44"/>
                  </a:cxn>
                  <a:cxn ang="0">
                    <a:pos x="24" y="46"/>
                  </a:cxn>
                  <a:cxn ang="0">
                    <a:pos x="33" y="46"/>
                  </a:cxn>
                  <a:cxn ang="0">
                    <a:pos x="37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7" y="39"/>
                  </a:cxn>
                  <a:cxn ang="0">
                    <a:pos x="43" y="44"/>
                  </a:cxn>
                  <a:cxn ang="0">
                    <a:pos x="31" y="50"/>
                  </a:cxn>
                  <a:cxn ang="0">
                    <a:pos x="26" y="51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3" y="13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47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1" y="17"/>
                    </a:lnTo>
                    <a:lnTo>
                      <a:pt x="36" y="17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6" y="3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47" y="21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13" y="33"/>
                    </a:lnTo>
                    <a:lnTo>
                      <a:pt x="16" y="41"/>
                    </a:lnTo>
                    <a:lnTo>
                      <a:pt x="20" y="44"/>
                    </a:lnTo>
                    <a:lnTo>
                      <a:pt x="24" y="46"/>
                    </a:lnTo>
                    <a:lnTo>
                      <a:pt x="33" y="46"/>
                    </a:lnTo>
                    <a:lnTo>
                      <a:pt x="37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7" y="39"/>
                    </a:lnTo>
                    <a:lnTo>
                      <a:pt x="43" y="44"/>
                    </a:lnTo>
                    <a:lnTo>
                      <a:pt x="31" y="50"/>
                    </a:lnTo>
                    <a:lnTo>
                      <a:pt x="26" y="51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3" y="13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13" name="Freeform 1549"/>
              <p:cNvSpPr>
                <a:spLocks noEditPoints="1"/>
              </p:cNvSpPr>
              <p:nvPr/>
            </p:nvSpPr>
            <p:spPr bwMode="auto">
              <a:xfrm>
                <a:off x="2605" y="2063"/>
                <a:ext cx="55" cy="74"/>
              </a:xfrm>
              <a:custGeom>
                <a:avLst/>
                <a:gdLst/>
                <a:ahLst/>
                <a:cxnLst>
                  <a:cxn ang="0">
                    <a:pos x="25" y="27"/>
                  </a:cxn>
                  <a:cxn ang="0">
                    <a:pos x="21" y="29"/>
                  </a:cxn>
                  <a:cxn ang="0">
                    <a:pos x="15" y="32"/>
                  </a:cxn>
                  <a:cxn ang="0">
                    <a:pos x="12" y="36"/>
                  </a:cxn>
                  <a:cxn ang="0">
                    <a:pos x="11" y="42"/>
                  </a:cxn>
                  <a:cxn ang="0">
                    <a:pos x="10" y="49"/>
                  </a:cxn>
                  <a:cxn ang="0">
                    <a:pos x="11" y="56"/>
                  </a:cxn>
                  <a:cxn ang="0">
                    <a:pos x="12" y="62"/>
                  </a:cxn>
                  <a:cxn ang="0">
                    <a:pos x="15" y="66"/>
                  </a:cxn>
                  <a:cxn ang="0">
                    <a:pos x="19" y="69"/>
                  </a:cxn>
                  <a:cxn ang="0">
                    <a:pos x="29" y="69"/>
                  </a:cxn>
                  <a:cxn ang="0">
                    <a:pos x="34" y="66"/>
                  </a:cxn>
                  <a:cxn ang="0">
                    <a:pos x="38" y="62"/>
                  </a:cxn>
                  <a:cxn ang="0">
                    <a:pos x="38" y="33"/>
                  </a:cxn>
                  <a:cxn ang="0">
                    <a:pos x="34" y="30"/>
                  </a:cxn>
                  <a:cxn ang="0">
                    <a:pos x="25" y="27"/>
                  </a:cxn>
                  <a:cxn ang="0">
                    <a:pos x="44" y="0"/>
                  </a:cxn>
                  <a:cxn ang="0">
                    <a:pos x="48" y="0"/>
                  </a:cxn>
                  <a:cxn ang="0">
                    <a:pos x="48" y="62"/>
                  </a:cxn>
                  <a:cxn ang="0">
                    <a:pos x="49" y="66"/>
                  </a:cxn>
                  <a:cxn ang="0">
                    <a:pos x="49" y="67"/>
                  </a:cxn>
                  <a:cxn ang="0">
                    <a:pos x="55" y="70"/>
                  </a:cxn>
                  <a:cxn ang="0">
                    <a:pos x="55" y="73"/>
                  </a:cxn>
                  <a:cxn ang="0">
                    <a:pos x="38" y="73"/>
                  </a:cxn>
                  <a:cxn ang="0">
                    <a:pos x="38" y="66"/>
                  </a:cxn>
                  <a:cxn ang="0">
                    <a:pos x="34" y="70"/>
                  </a:cxn>
                  <a:cxn ang="0">
                    <a:pos x="28" y="73"/>
                  </a:cxn>
                  <a:cxn ang="0">
                    <a:pos x="21" y="74"/>
                  </a:cxn>
                  <a:cxn ang="0">
                    <a:pos x="10" y="70"/>
                  </a:cxn>
                  <a:cxn ang="0">
                    <a:pos x="2" y="62"/>
                  </a:cxn>
                  <a:cxn ang="0">
                    <a:pos x="0" y="49"/>
                  </a:cxn>
                  <a:cxn ang="0">
                    <a:pos x="2" y="36"/>
                  </a:cxn>
                  <a:cxn ang="0">
                    <a:pos x="10" y="26"/>
                  </a:cxn>
                  <a:cxn ang="0">
                    <a:pos x="22" y="23"/>
                  </a:cxn>
                  <a:cxn ang="0">
                    <a:pos x="28" y="23"/>
                  </a:cxn>
                  <a:cxn ang="0">
                    <a:pos x="34" y="26"/>
                  </a:cxn>
                  <a:cxn ang="0">
                    <a:pos x="38" y="29"/>
                  </a:cxn>
                  <a:cxn ang="0">
                    <a:pos x="38" y="12"/>
                  </a:cxn>
                  <a:cxn ang="0">
                    <a:pos x="36" y="9"/>
                  </a:cxn>
                  <a:cxn ang="0">
                    <a:pos x="35" y="7"/>
                  </a:cxn>
                  <a:cxn ang="0">
                    <a:pos x="29" y="7"/>
                  </a:cxn>
                  <a:cxn ang="0">
                    <a:pos x="29" y="5"/>
                  </a:cxn>
                  <a:cxn ang="0">
                    <a:pos x="35" y="3"/>
                  </a:cxn>
                  <a:cxn ang="0">
                    <a:pos x="44" y="0"/>
                  </a:cxn>
                </a:cxnLst>
                <a:rect l="0" t="0" r="r" b="b"/>
                <a:pathLst>
                  <a:path w="55" h="74">
                    <a:moveTo>
                      <a:pt x="25" y="27"/>
                    </a:moveTo>
                    <a:lnTo>
                      <a:pt x="21" y="29"/>
                    </a:lnTo>
                    <a:lnTo>
                      <a:pt x="15" y="32"/>
                    </a:lnTo>
                    <a:lnTo>
                      <a:pt x="12" y="36"/>
                    </a:lnTo>
                    <a:lnTo>
                      <a:pt x="11" y="42"/>
                    </a:lnTo>
                    <a:lnTo>
                      <a:pt x="10" y="49"/>
                    </a:lnTo>
                    <a:lnTo>
                      <a:pt x="11" y="56"/>
                    </a:lnTo>
                    <a:lnTo>
                      <a:pt x="12" y="62"/>
                    </a:lnTo>
                    <a:lnTo>
                      <a:pt x="15" y="66"/>
                    </a:lnTo>
                    <a:lnTo>
                      <a:pt x="19" y="69"/>
                    </a:lnTo>
                    <a:lnTo>
                      <a:pt x="29" y="69"/>
                    </a:lnTo>
                    <a:lnTo>
                      <a:pt x="34" y="66"/>
                    </a:lnTo>
                    <a:lnTo>
                      <a:pt x="38" y="62"/>
                    </a:lnTo>
                    <a:lnTo>
                      <a:pt x="38" y="33"/>
                    </a:lnTo>
                    <a:lnTo>
                      <a:pt x="34" y="30"/>
                    </a:lnTo>
                    <a:lnTo>
                      <a:pt x="25" y="27"/>
                    </a:lnTo>
                    <a:close/>
                    <a:moveTo>
                      <a:pt x="44" y="0"/>
                    </a:moveTo>
                    <a:lnTo>
                      <a:pt x="48" y="0"/>
                    </a:lnTo>
                    <a:lnTo>
                      <a:pt x="48" y="62"/>
                    </a:lnTo>
                    <a:lnTo>
                      <a:pt x="49" y="66"/>
                    </a:lnTo>
                    <a:lnTo>
                      <a:pt x="49" y="67"/>
                    </a:lnTo>
                    <a:lnTo>
                      <a:pt x="55" y="70"/>
                    </a:lnTo>
                    <a:lnTo>
                      <a:pt x="55" y="73"/>
                    </a:lnTo>
                    <a:lnTo>
                      <a:pt x="38" y="73"/>
                    </a:lnTo>
                    <a:lnTo>
                      <a:pt x="38" y="66"/>
                    </a:lnTo>
                    <a:lnTo>
                      <a:pt x="34" y="70"/>
                    </a:lnTo>
                    <a:lnTo>
                      <a:pt x="28" y="73"/>
                    </a:lnTo>
                    <a:lnTo>
                      <a:pt x="21" y="74"/>
                    </a:lnTo>
                    <a:lnTo>
                      <a:pt x="10" y="70"/>
                    </a:lnTo>
                    <a:lnTo>
                      <a:pt x="2" y="62"/>
                    </a:lnTo>
                    <a:lnTo>
                      <a:pt x="0" y="49"/>
                    </a:lnTo>
                    <a:lnTo>
                      <a:pt x="2" y="36"/>
                    </a:lnTo>
                    <a:lnTo>
                      <a:pt x="10" y="26"/>
                    </a:lnTo>
                    <a:lnTo>
                      <a:pt x="22" y="23"/>
                    </a:lnTo>
                    <a:lnTo>
                      <a:pt x="28" y="23"/>
                    </a:lnTo>
                    <a:lnTo>
                      <a:pt x="34" y="26"/>
                    </a:lnTo>
                    <a:lnTo>
                      <a:pt x="38" y="29"/>
                    </a:lnTo>
                    <a:lnTo>
                      <a:pt x="38" y="12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35" y="3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814" name="Picture 1550"/>
              <p:cNvPicPr>
                <a:picLocks noChangeAspect="1" noChangeArrowheads="1"/>
              </p:cNvPicPr>
              <p:nvPr/>
            </p:nvPicPr>
            <p:blipFill>
              <a:blip r:embed="rId62" cstate="print"/>
              <a:srcRect/>
              <a:stretch>
                <a:fillRect/>
              </a:stretch>
            </p:blipFill>
            <p:spPr bwMode="auto">
              <a:xfrm>
                <a:off x="2748" y="2042"/>
                <a:ext cx="8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15" name="Picture 1551"/>
              <p:cNvPicPr>
                <a:picLocks noChangeAspect="1" noChangeArrowheads="1"/>
              </p:cNvPicPr>
              <p:nvPr/>
            </p:nvPicPr>
            <p:blipFill>
              <a:blip r:embed="rId63" cstate="print"/>
              <a:srcRect/>
              <a:stretch>
                <a:fillRect/>
              </a:stretch>
            </p:blipFill>
            <p:spPr bwMode="auto">
              <a:xfrm>
                <a:off x="2748" y="2042"/>
                <a:ext cx="8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816" name="Freeform 1552"/>
              <p:cNvSpPr>
                <a:spLocks noEditPoints="1"/>
              </p:cNvSpPr>
              <p:nvPr/>
            </p:nvSpPr>
            <p:spPr bwMode="auto">
              <a:xfrm>
                <a:off x="2834" y="2068"/>
                <a:ext cx="59" cy="68"/>
              </a:xfrm>
              <a:custGeom>
                <a:avLst/>
                <a:gdLst/>
                <a:ahLst/>
                <a:cxnLst>
                  <a:cxn ang="0">
                    <a:pos x="27" y="8"/>
                  </a:cxn>
                  <a:cxn ang="0">
                    <a:pos x="6" y="62"/>
                  </a:cxn>
                  <a:cxn ang="0">
                    <a:pos x="49" y="62"/>
                  </a:cxn>
                  <a:cxn ang="0">
                    <a:pos x="27" y="8"/>
                  </a:cxn>
                  <a:cxn ang="0">
                    <a:pos x="25" y="0"/>
                  </a:cxn>
                  <a:cxn ang="0">
                    <a:pos x="33" y="0"/>
                  </a:cxn>
                  <a:cxn ang="0">
                    <a:pos x="59" y="64"/>
                  </a:cxn>
                  <a:cxn ang="0">
                    <a:pos x="59" y="68"/>
                  </a:cxn>
                  <a:cxn ang="0">
                    <a:pos x="0" y="68"/>
                  </a:cxn>
                  <a:cxn ang="0">
                    <a:pos x="0" y="64"/>
                  </a:cxn>
                  <a:cxn ang="0">
                    <a:pos x="25" y="0"/>
                  </a:cxn>
                </a:cxnLst>
                <a:rect l="0" t="0" r="r" b="b"/>
                <a:pathLst>
                  <a:path w="59" h="68">
                    <a:moveTo>
                      <a:pt x="27" y="8"/>
                    </a:moveTo>
                    <a:lnTo>
                      <a:pt x="6" y="62"/>
                    </a:lnTo>
                    <a:lnTo>
                      <a:pt x="49" y="62"/>
                    </a:lnTo>
                    <a:lnTo>
                      <a:pt x="27" y="8"/>
                    </a:lnTo>
                    <a:close/>
                    <a:moveTo>
                      <a:pt x="25" y="0"/>
                    </a:moveTo>
                    <a:lnTo>
                      <a:pt x="33" y="0"/>
                    </a:lnTo>
                    <a:lnTo>
                      <a:pt x="59" y="64"/>
                    </a:lnTo>
                    <a:lnTo>
                      <a:pt x="59" y="68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17" name="Freeform 1553"/>
              <p:cNvSpPr>
                <a:spLocks/>
              </p:cNvSpPr>
              <p:nvPr/>
            </p:nvSpPr>
            <p:spPr bwMode="auto">
              <a:xfrm>
                <a:off x="2897" y="2088"/>
                <a:ext cx="44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1" y="1"/>
                  </a:cxn>
                  <a:cxn ang="0">
                    <a:pos x="35" y="2"/>
                  </a:cxn>
                  <a:cxn ang="0">
                    <a:pos x="38" y="8"/>
                  </a:cxn>
                  <a:cxn ang="0">
                    <a:pos x="37" y="11"/>
                  </a:cxn>
                  <a:cxn ang="0">
                    <a:pos x="35" y="12"/>
                  </a:cxn>
                  <a:cxn ang="0">
                    <a:pos x="33" y="12"/>
                  </a:cxn>
                  <a:cxn ang="0">
                    <a:pos x="30" y="11"/>
                  </a:cxn>
                  <a:cxn ang="0">
                    <a:pos x="28" y="8"/>
                  </a:cxn>
                  <a:cxn ang="0">
                    <a:pos x="20" y="4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4" y="18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29"/>
                  </a:cxn>
                  <a:cxn ang="0">
                    <a:pos x="10" y="32"/>
                  </a:cxn>
                  <a:cxn ang="0">
                    <a:pos x="10" y="35"/>
                  </a:cxn>
                  <a:cxn ang="0">
                    <a:pos x="13" y="41"/>
                  </a:cxn>
                  <a:cxn ang="0">
                    <a:pos x="18" y="44"/>
                  </a:cxn>
                  <a:cxn ang="0">
                    <a:pos x="27" y="44"/>
                  </a:cxn>
                  <a:cxn ang="0">
                    <a:pos x="33" y="42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40" y="42"/>
                  </a:cxn>
                  <a:cxn ang="0">
                    <a:pos x="34" y="46"/>
                  </a:cxn>
                  <a:cxn ang="0">
                    <a:pos x="28" y="48"/>
                  </a:cxn>
                  <a:cxn ang="0">
                    <a:pos x="21" y="49"/>
                  </a:cxn>
                  <a:cxn ang="0">
                    <a:pos x="15" y="49"/>
                  </a:cxn>
                  <a:cxn ang="0">
                    <a:pos x="7" y="46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2"/>
                  </a:cxn>
                  <a:cxn ang="0">
                    <a:pos x="8" y="21"/>
                  </a:cxn>
                  <a:cxn ang="0">
                    <a:pos x="3" y="15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15" y="0"/>
                  </a:cxn>
                </a:cxnLst>
                <a:rect l="0" t="0" r="r" b="b"/>
                <a:pathLst>
                  <a:path w="44" h="49">
                    <a:moveTo>
                      <a:pt x="15" y="0"/>
                    </a:moveTo>
                    <a:lnTo>
                      <a:pt x="25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8"/>
                    </a:lnTo>
                    <a:lnTo>
                      <a:pt x="37" y="11"/>
                    </a:lnTo>
                    <a:lnTo>
                      <a:pt x="35" y="12"/>
                    </a:lnTo>
                    <a:lnTo>
                      <a:pt x="33" y="12"/>
                    </a:lnTo>
                    <a:lnTo>
                      <a:pt x="30" y="11"/>
                    </a:lnTo>
                    <a:lnTo>
                      <a:pt x="28" y="8"/>
                    </a:lnTo>
                    <a:lnTo>
                      <a:pt x="20" y="4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4" y="18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29"/>
                    </a:lnTo>
                    <a:lnTo>
                      <a:pt x="10" y="32"/>
                    </a:lnTo>
                    <a:lnTo>
                      <a:pt x="10" y="35"/>
                    </a:lnTo>
                    <a:lnTo>
                      <a:pt x="13" y="41"/>
                    </a:lnTo>
                    <a:lnTo>
                      <a:pt x="18" y="44"/>
                    </a:lnTo>
                    <a:lnTo>
                      <a:pt x="27" y="44"/>
                    </a:lnTo>
                    <a:lnTo>
                      <a:pt x="33" y="42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40" y="42"/>
                    </a:lnTo>
                    <a:lnTo>
                      <a:pt x="34" y="46"/>
                    </a:lnTo>
                    <a:lnTo>
                      <a:pt x="28" y="48"/>
                    </a:lnTo>
                    <a:lnTo>
                      <a:pt x="21" y="49"/>
                    </a:lnTo>
                    <a:lnTo>
                      <a:pt x="15" y="49"/>
                    </a:lnTo>
                    <a:lnTo>
                      <a:pt x="7" y="46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2"/>
                    </a:lnTo>
                    <a:lnTo>
                      <a:pt x="8" y="21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18" name="Freeform 1554"/>
              <p:cNvSpPr>
                <a:spLocks noEditPoints="1"/>
              </p:cNvSpPr>
              <p:nvPr/>
            </p:nvSpPr>
            <p:spPr bwMode="auto">
              <a:xfrm>
                <a:off x="2945" y="2063"/>
                <a:ext cx="48" cy="74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16" y="32"/>
                  </a:cxn>
                  <a:cxn ang="0">
                    <a:pos x="13" y="36"/>
                  </a:cxn>
                  <a:cxn ang="0">
                    <a:pos x="10" y="44"/>
                  </a:cxn>
                  <a:cxn ang="0">
                    <a:pos x="10" y="54"/>
                  </a:cxn>
                  <a:cxn ang="0">
                    <a:pos x="11" y="60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4" y="70"/>
                  </a:cxn>
                  <a:cxn ang="0">
                    <a:pos x="33" y="67"/>
                  </a:cxn>
                  <a:cxn ang="0">
                    <a:pos x="36" y="63"/>
                  </a:cxn>
                  <a:cxn ang="0">
                    <a:pos x="38" y="54"/>
                  </a:cxn>
                  <a:cxn ang="0">
                    <a:pos x="38" y="44"/>
                  </a:cxn>
                  <a:cxn ang="0">
                    <a:pos x="37" y="39"/>
                  </a:cxn>
                  <a:cxn ang="0">
                    <a:pos x="36" y="35"/>
                  </a:cxn>
                  <a:cxn ang="0">
                    <a:pos x="33" y="32"/>
                  </a:cxn>
                  <a:cxn ang="0">
                    <a:pos x="24" y="29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6" y="3"/>
                  </a:cxn>
                  <a:cxn ang="0">
                    <a:pos x="38" y="5"/>
                  </a:cxn>
                  <a:cxn ang="0">
                    <a:pos x="41" y="7"/>
                  </a:cxn>
                  <a:cxn ang="0">
                    <a:pos x="41" y="12"/>
                  </a:cxn>
                  <a:cxn ang="0">
                    <a:pos x="40" y="13"/>
                  </a:cxn>
                  <a:cxn ang="0">
                    <a:pos x="37" y="15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29" y="7"/>
                  </a:cxn>
                  <a:cxn ang="0">
                    <a:pos x="26" y="6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4" y="15"/>
                  </a:cxn>
                  <a:cxn ang="0">
                    <a:pos x="14" y="17"/>
                  </a:cxn>
                  <a:cxn ang="0">
                    <a:pos x="19" y="22"/>
                  </a:cxn>
                  <a:cxn ang="0">
                    <a:pos x="21" y="23"/>
                  </a:cxn>
                  <a:cxn ang="0">
                    <a:pos x="26" y="23"/>
                  </a:cxn>
                  <a:cxn ang="0">
                    <a:pos x="33" y="26"/>
                  </a:cxn>
                  <a:cxn ang="0">
                    <a:pos x="37" y="27"/>
                  </a:cxn>
                  <a:cxn ang="0">
                    <a:pos x="43" y="32"/>
                  </a:cxn>
                  <a:cxn ang="0">
                    <a:pos x="46" y="36"/>
                  </a:cxn>
                  <a:cxn ang="0">
                    <a:pos x="47" y="42"/>
                  </a:cxn>
                  <a:cxn ang="0">
                    <a:pos x="48" y="49"/>
                  </a:cxn>
                  <a:cxn ang="0">
                    <a:pos x="46" y="63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0" y="71"/>
                  </a:cxn>
                  <a:cxn ang="0">
                    <a:pos x="3" y="63"/>
                  </a:cxn>
                  <a:cxn ang="0">
                    <a:pos x="0" y="50"/>
                  </a:cxn>
                  <a:cxn ang="0">
                    <a:pos x="2" y="40"/>
                  </a:cxn>
                  <a:cxn ang="0">
                    <a:pos x="7" y="32"/>
                  </a:cxn>
                  <a:cxn ang="0">
                    <a:pos x="17" y="26"/>
                  </a:cxn>
                  <a:cxn ang="0">
                    <a:pos x="11" y="25"/>
                  </a:cxn>
                  <a:cxn ang="0">
                    <a:pos x="7" y="22"/>
                  </a:cxn>
                  <a:cxn ang="0">
                    <a:pos x="6" y="19"/>
                  </a:cxn>
                  <a:cxn ang="0">
                    <a:pos x="4" y="15"/>
                  </a:cxn>
                  <a:cxn ang="0">
                    <a:pos x="6" y="10"/>
                  </a:cxn>
                  <a:cxn ang="0">
                    <a:pos x="7" y="7"/>
                  </a:cxn>
                  <a:cxn ang="0">
                    <a:pos x="11" y="5"/>
                  </a:cxn>
                  <a:cxn ang="0">
                    <a:pos x="14" y="2"/>
                  </a:cxn>
                  <a:cxn ang="0">
                    <a:pos x="20" y="0"/>
                  </a:cxn>
                </a:cxnLst>
                <a:rect l="0" t="0" r="r" b="b"/>
                <a:pathLst>
                  <a:path w="48" h="74">
                    <a:moveTo>
                      <a:pt x="24" y="29"/>
                    </a:moveTo>
                    <a:lnTo>
                      <a:pt x="16" y="32"/>
                    </a:lnTo>
                    <a:lnTo>
                      <a:pt x="13" y="36"/>
                    </a:lnTo>
                    <a:lnTo>
                      <a:pt x="10" y="44"/>
                    </a:lnTo>
                    <a:lnTo>
                      <a:pt x="10" y="54"/>
                    </a:lnTo>
                    <a:lnTo>
                      <a:pt x="11" y="60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4" y="70"/>
                    </a:lnTo>
                    <a:lnTo>
                      <a:pt x="33" y="67"/>
                    </a:lnTo>
                    <a:lnTo>
                      <a:pt x="36" y="63"/>
                    </a:lnTo>
                    <a:lnTo>
                      <a:pt x="38" y="54"/>
                    </a:lnTo>
                    <a:lnTo>
                      <a:pt x="38" y="44"/>
                    </a:lnTo>
                    <a:lnTo>
                      <a:pt x="37" y="39"/>
                    </a:lnTo>
                    <a:lnTo>
                      <a:pt x="36" y="35"/>
                    </a:lnTo>
                    <a:lnTo>
                      <a:pt x="33" y="32"/>
                    </a:lnTo>
                    <a:lnTo>
                      <a:pt x="24" y="29"/>
                    </a:lnTo>
                    <a:close/>
                    <a:moveTo>
                      <a:pt x="20" y="0"/>
                    </a:moveTo>
                    <a:lnTo>
                      <a:pt x="24" y="0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1" y="7"/>
                    </a:lnTo>
                    <a:lnTo>
                      <a:pt x="41" y="12"/>
                    </a:lnTo>
                    <a:lnTo>
                      <a:pt x="40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29" y="7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9" y="22"/>
                    </a:lnTo>
                    <a:lnTo>
                      <a:pt x="21" y="23"/>
                    </a:lnTo>
                    <a:lnTo>
                      <a:pt x="26" y="23"/>
                    </a:lnTo>
                    <a:lnTo>
                      <a:pt x="33" y="26"/>
                    </a:lnTo>
                    <a:lnTo>
                      <a:pt x="37" y="27"/>
                    </a:lnTo>
                    <a:lnTo>
                      <a:pt x="43" y="32"/>
                    </a:lnTo>
                    <a:lnTo>
                      <a:pt x="46" y="36"/>
                    </a:lnTo>
                    <a:lnTo>
                      <a:pt x="47" y="42"/>
                    </a:lnTo>
                    <a:lnTo>
                      <a:pt x="48" y="49"/>
                    </a:lnTo>
                    <a:lnTo>
                      <a:pt x="46" y="63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0" y="71"/>
                    </a:lnTo>
                    <a:lnTo>
                      <a:pt x="3" y="63"/>
                    </a:lnTo>
                    <a:lnTo>
                      <a:pt x="0" y="50"/>
                    </a:lnTo>
                    <a:lnTo>
                      <a:pt x="2" y="40"/>
                    </a:lnTo>
                    <a:lnTo>
                      <a:pt x="7" y="32"/>
                    </a:lnTo>
                    <a:lnTo>
                      <a:pt x="17" y="26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11" y="5"/>
                    </a:lnTo>
                    <a:lnTo>
                      <a:pt x="14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19" name="Freeform 1555"/>
              <p:cNvSpPr>
                <a:spLocks noEditPoints="1"/>
              </p:cNvSpPr>
              <p:nvPr/>
            </p:nvSpPr>
            <p:spPr bwMode="auto">
              <a:xfrm>
                <a:off x="3000" y="2086"/>
                <a:ext cx="49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5" y="47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20"/>
                  </a:cxn>
                  <a:cxn ang="0">
                    <a:pos x="36" y="12"/>
                  </a:cxn>
                  <a:cxn ang="0">
                    <a:pos x="33" y="7"/>
                  </a:cxn>
                  <a:cxn ang="0">
                    <a:pos x="25" y="4"/>
                  </a:cxn>
                  <a:cxn ang="0">
                    <a:pos x="20" y="4"/>
                  </a:cxn>
                  <a:cxn ang="0">
                    <a:pos x="25" y="0"/>
                  </a:cxn>
                  <a:cxn ang="0">
                    <a:pos x="32" y="2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9" y="19"/>
                  </a:cxn>
                  <a:cxn ang="0">
                    <a:pos x="49" y="26"/>
                  </a:cxn>
                  <a:cxn ang="0">
                    <a:pos x="46" y="39"/>
                  </a:cxn>
                  <a:cxn ang="0">
                    <a:pos x="37" y="48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5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20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5" y="4"/>
                    </a:lnTo>
                    <a:lnTo>
                      <a:pt x="20" y="4"/>
                    </a:lnTo>
                    <a:close/>
                    <a:moveTo>
                      <a:pt x="25" y="0"/>
                    </a:moveTo>
                    <a:lnTo>
                      <a:pt x="32" y="2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9" y="19"/>
                    </a:lnTo>
                    <a:lnTo>
                      <a:pt x="49" y="26"/>
                    </a:lnTo>
                    <a:lnTo>
                      <a:pt x="46" y="39"/>
                    </a:lnTo>
                    <a:lnTo>
                      <a:pt x="37" y="48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0" name="Freeform 1556"/>
              <p:cNvSpPr>
                <a:spLocks/>
              </p:cNvSpPr>
              <p:nvPr/>
            </p:nvSpPr>
            <p:spPr bwMode="auto">
              <a:xfrm>
                <a:off x="3053" y="2088"/>
                <a:ext cx="64" cy="69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7"/>
                  </a:cxn>
                  <a:cxn ang="0">
                    <a:pos x="21" y="41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2"/>
                  </a:cxn>
                  <a:cxn ang="0">
                    <a:pos x="41" y="39"/>
                  </a:cxn>
                  <a:cxn ang="0">
                    <a:pos x="47" y="35"/>
                  </a:cxn>
                  <a:cxn ang="0">
                    <a:pos x="47" y="7"/>
                  </a:cxn>
                  <a:cxn ang="0">
                    <a:pos x="44" y="5"/>
                  </a:cxn>
                  <a:cxn ang="0">
                    <a:pos x="37" y="5"/>
                  </a:cxn>
                  <a:cxn ang="0">
                    <a:pos x="37" y="1"/>
                  </a:cxn>
                  <a:cxn ang="0">
                    <a:pos x="55" y="0"/>
                  </a:cxn>
                  <a:cxn ang="0">
                    <a:pos x="55" y="39"/>
                  </a:cxn>
                  <a:cxn ang="0">
                    <a:pos x="57" y="42"/>
                  </a:cxn>
                  <a:cxn ang="0">
                    <a:pos x="60" y="44"/>
                  </a:cxn>
                  <a:cxn ang="0">
                    <a:pos x="64" y="44"/>
                  </a:cxn>
                  <a:cxn ang="0">
                    <a:pos x="64" y="48"/>
                  </a:cxn>
                  <a:cxn ang="0">
                    <a:pos x="48" y="49"/>
                  </a:cxn>
                  <a:cxn ang="0">
                    <a:pos x="48" y="39"/>
                  </a:cxn>
                  <a:cxn ang="0">
                    <a:pos x="40" y="45"/>
                  </a:cxn>
                  <a:cxn ang="0">
                    <a:pos x="34" y="48"/>
                  </a:cxn>
                  <a:cxn ang="0">
                    <a:pos x="27" y="49"/>
                  </a:cxn>
                  <a:cxn ang="0">
                    <a:pos x="18" y="46"/>
                  </a:cxn>
                  <a:cxn ang="0">
                    <a:pos x="18" y="69"/>
                  </a:cxn>
                  <a:cxn ang="0">
                    <a:pos x="10" y="69"/>
                  </a:cxn>
                  <a:cxn ang="0">
                    <a:pos x="10" y="8"/>
                  </a:cxn>
                  <a:cxn ang="0">
                    <a:pos x="8" y="7"/>
                  </a:cxn>
                  <a:cxn ang="0">
                    <a:pos x="6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64" h="69">
                    <a:moveTo>
                      <a:pt x="18" y="0"/>
                    </a:moveTo>
                    <a:lnTo>
                      <a:pt x="18" y="37"/>
                    </a:lnTo>
                    <a:lnTo>
                      <a:pt x="21" y="41"/>
                    </a:lnTo>
                    <a:lnTo>
                      <a:pt x="24" y="42"/>
                    </a:lnTo>
                    <a:lnTo>
                      <a:pt x="28" y="44"/>
                    </a:lnTo>
                    <a:lnTo>
                      <a:pt x="34" y="42"/>
                    </a:lnTo>
                    <a:lnTo>
                      <a:pt x="41" y="39"/>
                    </a:lnTo>
                    <a:lnTo>
                      <a:pt x="47" y="35"/>
                    </a:lnTo>
                    <a:lnTo>
                      <a:pt x="47" y="7"/>
                    </a:lnTo>
                    <a:lnTo>
                      <a:pt x="44" y="5"/>
                    </a:lnTo>
                    <a:lnTo>
                      <a:pt x="37" y="5"/>
                    </a:lnTo>
                    <a:lnTo>
                      <a:pt x="37" y="1"/>
                    </a:lnTo>
                    <a:lnTo>
                      <a:pt x="55" y="0"/>
                    </a:lnTo>
                    <a:lnTo>
                      <a:pt x="55" y="39"/>
                    </a:lnTo>
                    <a:lnTo>
                      <a:pt x="57" y="42"/>
                    </a:lnTo>
                    <a:lnTo>
                      <a:pt x="60" y="44"/>
                    </a:lnTo>
                    <a:lnTo>
                      <a:pt x="64" y="44"/>
                    </a:lnTo>
                    <a:lnTo>
                      <a:pt x="64" y="48"/>
                    </a:lnTo>
                    <a:lnTo>
                      <a:pt x="48" y="49"/>
                    </a:lnTo>
                    <a:lnTo>
                      <a:pt x="48" y="39"/>
                    </a:lnTo>
                    <a:lnTo>
                      <a:pt x="40" y="45"/>
                    </a:lnTo>
                    <a:lnTo>
                      <a:pt x="34" y="48"/>
                    </a:lnTo>
                    <a:lnTo>
                      <a:pt x="27" y="49"/>
                    </a:lnTo>
                    <a:lnTo>
                      <a:pt x="18" y="46"/>
                    </a:lnTo>
                    <a:lnTo>
                      <a:pt x="18" y="69"/>
                    </a:lnTo>
                    <a:lnTo>
                      <a:pt x="10" y="69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1" name="Freeform 1557"/>
              <p:cNvSpPr>
                <a:spLocks noEditPoints="1"/>
              </p:cNvSpPr>
              <p:nvPr/>
            </p:nvSpPr>
            <p:spPr bwMode="auto">
              <a:xfrm>
                <a:off x="3124" y="2062"/>
                <a:ext cx="44" cy="75"/>
              </a:xfrm>
              <a:custGeom>
                <a:avLst/>
                <a:gdLst/>
                <a:ahLst/>
                <a:cxnLst>
                  <a:cxn ang="0">
                    <a:pos x="16" y="26"/>
                  </a:cxn>
                  <a:cxn ang="0">
                    <a:pos x="25" y="26"/>
                  </a:cxn>
                  <a:cxn ang="0">
                    <a:pos x="31" y="27"/>
                  </a:cxn>
                  <a:cxn ang="0">
                    <a:pos x="35" y="28"/>
                  </a:cxn>
                  <a:cxn ang="0">
                    <a:pos x="38" y="34"/>
                  </a:cxn>
                  <a:cxn ang="0">
                    <a:pos x="37" y="37"/>
                  </a:cxn>
                  <a:cxn ang="0">
                    <a:pos x="35" y="38"/>
                  </a:cxn>
                  <a:cxn ang="0">
                    <a:pos x="33" y="38"/>
                  </a:cxn>
                  <a:cxn ang="0">
                    <a:pos x="28" y="34"/>
                  </a:cxn>
                  <a:cxn ang="0">
                    <a:pos x="20" y="30"/>
                  </a:cxn>
                  <a:cxn ang="0">
                    <a:pos x="11" y="34"/>
                  </a:cxn>
                  <a:cxn ang="0">
                    <a:pos x="11" y="41"/>
                  </a:cxn>
                  <a:cxn ang="0">
                    <a:pos x="14" y="44"/>
                  </a:cxn>
                  <a:cxn ang="0">
                    <a:pos x="20" y="47"/>
                  </a:cxn>
                  <a:cxn ang="0">
                    <a:pos x="27" y="47"/>
                  </a:cxn>
                  <a:cxn ang="0">
                    <a:pos x="27" y="51"/>
                  </a:cxn>
                  <a:cxn ang="0">
                    <a:pos x="21" y="51"/>
                  </a:cxn>
                  <a:cxn ang="0">
                    <a:pos x="17" y="53"/>
                  </a:cxn>
                  <a:cxn ang="0">
                    <a:pos x="14" y="54"/>
                  </a:cxn>
                  <a:cxn ang="0">
                    <a:pos x="10" y="58"/>
                  </a:cxn>
                  <a:cxn ang="0">
                    <a:pos x="10" y="61"/>
                  </a:cxn>
                  <a:cxn ang="0">
                    <a:pos x="13" y="67"/>
                  </a:cxn>
                  <a:cxn ang="0">
                    <a:pos x="18" y="70"/>
                  </a:cxn>
                  <a:cxn ang="0">
                    <a:pos x="27" y="70"/>
                  </a:cxn>
                  <a:cxn ang="0">
                    <a:pos x="33" y="68"/>
                  </a:cxn>
                  <a:cxn ang="0">
                    <a:pos x="41" y="60"/>
                  </a:cxn>
                  <a:cxn ang="0">
                    <a:pos x="44" y="63"/>
                  </a:cxn>
                  <a:cxn ang="0">
                    <a:pos x="40" y="68"/>
                  </a:cxn>
                  <a:cxn ang="0">
                    <a:pos x="34" y="72"/>
                  </a:cxn>
                  <a:cxn ang="0">
                    <a:pos x="28" y="74"/>
                  </a:cxn>
                  <a:cxn ang="0">
                    <a:pos x="21" y="75"/>
                  </a:cxn>
                  <a:cxn ang="0">
                    <a:pos x="16" y="75"/>
                  </a:cxn>
                  <a:cxn ang="0">
                    <a:pos x="7" y="72"/>
                  </a:cxn>
                  <a:cxn ang="0">
                    <a:pos x="3" y="70"/>
                  </a:cxn>
                  <a:cxn ang="0">
                    <a:pos x="0" y="61"/>
                  </a:cxn>
                  <a:cxn ang="0">
                    <a:pos x="1" y="57"/>
                  </a:cxn>
                  <a:cxn ang="0">
                    <a:pos x="4" y="54"/>
                  </a:cxn>
                  <a:cxn ang="0">
                    <a:pos x="8" y="51"/>
                  </a:cxn>
                  <a:cxn ang="0">
                    <a:pos x="14" y="48"/>
                  </a:cxn>
                  <a:cxn ang="0">
                    <a:pos x="8" y="47"/>
                  </a:cxn>
                  <a:cxn ang="0">
                    <a:pos x="3" y="41"/>
                  </a:cxn>
                  <a:cxn ang="0">
                    <a:pos x="3" y="34"/>
                  </a:cxn>
                  <a:cxn ang="0">
                    <a:pos x="4" y="31"/>
                  </a:cxn>
                  <a:cxn ang="0">
                    <a:pos x="7" y="28"/>
                  </a:cxn>
                  <a:cxn ang="0">
                    <a:pos x="16" y="26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28" y="1"/>
                  </a:cxn>
                  <a:cxn ang="0">
                    <a:pos x="28" y="4"/>
                  </a:cxn>
                  <a:cxn ang="0">
                    <a:pos x="27" y="6"/>
                  </a:cxn>
                  <a:cxn ang="0">
                    <a:pos x="25" y="8"/>
                  </a:cxn>
                  <a:cxn ang="0">
                    <a:pos x="20" y="18"/>
                  </a:cxn>
                  <a:cxn ang="0">
                    <a:pos x="18" y="18"/>
                  </a:cxn>
                  <a:cxn ang="0">
                    <a:pos x="18" y="4"/>
                  </a:cxn>
                  <a:cxn ang="0">
                    <a:pos x="20" y="1"/>
                  </a:cxn>
                  <a:cxn ang="0">
                    <a:pos x="21" y="0"/>
                  </a:cxn>
                </a:cxnLst>
                <a:rect l="0" t="0" r="r" b="b"/>
                <a:pathLst>
                  <a:path w="44" h="75">
                    <a:moveTo>
                      <a:pt x="16" y="26"/>
                    </a:moveTo>
                    <a:lnTo>
                      <a:pt x="25" y="26"/>
                    </a:lnTo>
                    <a:lnTo>
                      <a:pt x="31" y="27"/>
                    </a:lnTo>
                    <a:lnTo>
                      <a:pt x="35" y="28"/>
                    </a:lnTo>
                    <a:lnTo>
                      <a:pt x="38" y="34"/>
                    </a:lnTo>
                    <a:lnTo>
                      <a:pt x="37" y="37"/>
                    </a:lnTo>
                    <a:lnTo>
                      <a:pt x="35" y="38"/>
                    </a:lnTo>
                    <a:lnTo>
                      <a:pt x="33" y="38"/>
                    </a:lnTo>
                    <a:lnTo>
                      <a:pt x="28" y="34"/>
                    </a:lnTo>
                    <a:lnTo>
                      <a:pt x="20" y="30"/>
                    </a:lnTo>
                    <a:lnTo>
                      <a:pt x="11" y="34"/>
                    </a:lnTo>
                    <a:lnTo>
                      <a:pt x="11" y="41"/>
                    </a:lnTo>
                    <a:lnTo>
                      <a:pt x="14" y="44"/>
                    </a:lnTo>
                    <a:lnTo>
                      <a:pt x="20" y="47"/>
                    </a:lnTo>
                    <a:lnTo>
                      <a:pt x="27" y="47"/>
                    </a:lnTo>
                    <a:lnTo>
                      <a:pt x="27" y="51"/>
                    </a:lnTo>
                    <a:lnTo>
                      <a:pt x="21" y="51"/>
                    </a:lnTo>
                    <a:lnTo>
                      <a:pt x="17" y="53"/>
                    </a:lnTo>
                    <a:lnTo>
                      <a:pt x="14" y="54"/>
                    </a:lnTo>
                    <a:lnTo>
                      <a:pt x="10" y="58"/>
                    </a:lnTo>
                    <a:lnTo>
                      <a:pt x="10" y="61"/>
                    </a:lnTo>
                    <a:lnTo>
                      <a:pt x="13" y="67"/>
                    </a:lnTo>
                    <a:lnTo>
                      <a:pt x="18" y="70"/>
                    </a:lnTo>
                    <a:lnTo>
                      <a:pt x="27" y="70"/>
                    </a:lnTo>
                    <a:lnTo>
                      <a:pt x="33" y="68"/>
                    </a:lnTo>
                    <a:lnTo>
                      <a:pt x="41" y="60"/>
                    </a:lnTo>
                    <a:lnTo>
                      <a:pt x="44" y="63"/>
                    </a:lnTo>
                    <a:lnTo>
                      <a:pt x="40" y="68"/>
                    </a:lnTo>
                    <a:lnTo>
                      <a:pt x="34" y="72"/>
                    </a:lnTo>
                    <a:lnTo>
                      <a:pt x="28" y="74"/>
                    </a:lnTo>
                    <a:lnTo>
                      <a:pt x="21" y="75"/>
                    </a:lnTo>
                    <a:lnTo>
                      <a:pt x="16" y="75"/>
                    </a:lnTo>
                    <a:lnTo>
                      <a:pt x="7" y="72"/>
                    </a:lnTo>
                    <a:lnTo>
                      <a:pt x="3" y="70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4" y="54"/>
                    </a:lnTo>
                    <a:lnTo>
                      <a:pt x="8" y="51"/>
                    </a:lnTo>
                    <a:lnTo>
                      <a:pt x="14" y="48"/>
                    </a:lnTo>
                    <a:lnTo>
                      <a:pt x="8" y="47"/>
                    </a:lnTo>
                    <a:lnTo>
                      <a:pt x="3" y="41"/>
                    </a:lnTo>
                    <a:lnTo>
                      <a:pt x="3" y="34"/>
                    </a:lnTo>
                    <a:lnTo>
                      <a:pt x="4" y="31"/>
                    </a:lnTo>
                    <a:lnTo>
                      <a:pt x="7" y="28"/>
                    </a:lnTo>
                    <a:lnTo>
                      <a:pt x="16" y="26"/>
                    </a:lnTo>
                    <a:close/>
                    <a:moveTo>
                      <a:pt x="21" y="0"/>
                    </a:moveTo>
                    <a:lnTo>
                      <a:pt x="27" y="0"/>
                    </a:lnTo>
                    <a:lnTo>
                      <a:pt x="28" y="1"/>
                    </a:lnTo>
                    <a:lnTo>
                      <a:pt x="28" y="4"/>
                    </a:lnTo>
                    <a:lnTo>
                      <a:pt x="27" y="6"/>
                    </a:lnTo>
                    <a:lnTo>
                      <a:pt x="25" y="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4"/>
                    </a:lnTo>
                    <a:lnTo>
                      <a:pt x="20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2" name="Freeform 1558"/>
              <p:cNvSpPr>
                <a:spLocks/>
              </p:cNvSpPr>
              <p:nvPr/>
            </p:nvSpPr>
            <p:spPr bwMode="auto">
              <a:xfrm>
                <a:off x="3168" y="2088"/>
                <a:ext cx="48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39"/>
                  </a:cxn>
                  <a:cxn ang="0">
                    <a:pos x="37" y="22"/>
                  </a:cxn>
                  <a:cxn ang="0">
                    <a:pos x="38" y="17"/>
                  </a:cxn>
                  <a:cxn ang="0">
                    <a:pos x="40" y="14"/>
                  </a:cxn>
                  <a:cxn ang="0">
                    <a:pos x="40" y="12"/>
                  </a:cxn>
                  <a:cxn ang="0">
                    <a:pos x="38" y="11"/>
                  </a:cxn>
                  <a:cxn ang="0">
                    <a:pos x="37" y="7"/>
                  </a:cxn>
                  <a:cxn ang="0">
                    <a:pos x="37" y="2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8" y="2"/>
                  </a:cxn>
                  <a:cxn ang="0">
                    <a:pos x="48" y="10"/>
                  </a:cxn>
                  <a:cxn ang="0">
                    <a:pos x="47" y="15"/>
                  </a:cxn>
                  <a:cxn ang="0">
                    <a:pos x="44" y="19"/>
                  </a:cxn>
                  <a:cxn ang="0">
                    <a:pos x="41" y="27"/>
                  </a:cxn>
                  <a:cxn ang="0">
                    <a:pos x="33" y="44"/>
                  </a:cxn>
                  <a:cxn ang="0">
                    <a:pos x="30" y="48"/>
                  </a:cxn>
                  <a:cxn ang="0">
                    <a:pos x="24" y="48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48" h="48">
                    <a:moveTo>
                      <a:pt x="14" y="0"/>
                    </a:moveTo>
                    <a:lnTo>
                      <a:pt x="28" y="39"/>
                    </a:lnTo>
                    <a:lnTo>
                      <a:pt x="37" y="22"/>
                    </a:lnTo>
                    <a:lnTo>
                      <a:pt x="38" y="17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38" y="11"/>
                    </a:lnTo>
                    <a:lnTo>
                      <a:pt x="37" y="7"/>
                    </a:lnTo>
                    <a:lnTo>
                      <a:pt x="37" y="2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8" y="2"/>
                    </a:lnTo>
                    <a:lnTo>
                      <a:pt x="48" y="10"/>
                    </a:lnTo>
                    <a:lnTo>
                      <a:pt x="47" y="15"/>
                    </a:lnTo>
                    <a:lnTo>
                      <a:pt x="44" y="19"/>
                    </a:lnTo>
                    <a:lnTo>
                      <a:pt x="41" y="27"/>
                    </a:lnTo>
                    <a:lnTo>
                      <a:pt x="33" y="44"/>
                    </a:lnTo>
                    <a:lnTo>
                      <a:pt x="30" y="48"/>
                    </a:lnTo>
                    <a:lnTo>
                      <a:pt x="24" y="48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3" name="Freeform 1559"/>
              <p:cNvSpPr>
                <a:spLocks noEditPoints="1"/>
              </p:cNvSpPr>
              <p:nvPr/>
            </p:nvSpPr>
            <p:spPr bwMode="auto">
              <a:xfrm>
                <a:off x="3222" y="2088"/>
                <a:ext cx="55" cy="49"/>
              </a:xfrm>
              <a:custGeom>
                <a:avLst/>
                <a:gdLst/>
                <a:ahLst/>
                <a:cxnLst>
                  <a:cxn ang="0">
                    <a:pos x="21" y="5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8"/>
                  </a:cxn>
                  <a:cxn ang="0">
                    <a:pos x="10" y="24"/>
                  </a:cxn>
                  <a:cxn ang="0">
                    <a:pos x="11" y="31"/>
                  </a:cxn>
                  <a:cxn ang="0">
                    <a:pos x="13" y="37"/>
                  </a:cxn>
                  <a:cxn ang="0">
                    <a:pos x="15" y="41"/>
                  </a:cxn>
                  <a:cxn ang="0">
                    <a:pos x="24" y="44"/>
                  </a:cxn>
                  <a:cxn ang="0">
                    <a:pos x="28" y="42"/>
                  </a:cxn>
                  <a:cxn ang="0">
                    <a:pos x="34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5"/>
                  </a:cxn>
                  <a:cxn ang="0">
                    <a:pos x="21" y="5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38" y="7"/>
                  </a:cxn>
                  <a:cxn ang="0">
                    <a:pos x="42" y="1"/>
                  </a:cxn>
                  <a:cxn ang="0">
                    <a:pos x="47" y="1"/>
                  </a:cxn>
                  <a:cxn ang="0">
                    <a:pos x="47" y="35"/>
                  </a:cxn>
                  <a:cxn ang="0">
                    <a:pos x="48" y="39"/>
                  </a:cxn>
                  <a:cxn ang="0">
                    <a:pos x="48" y="42"/>
                  </a:cxn>
                  <a:cxn ang="0">
                    <a:pos x="49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49"/>
                  </a:cxn>
                  <a:cxn ang="0">
                    <a:pos x="38" y="41"/>
                  </a:cxn>
                  <a:cxn ang="0">
                    <a:pos x="32" y="45"/>
                  </a:cxn>
                  <a:cxn ang="0">
                    <a:pos x="27" y="48"/>
                  </a:cxn>
                  <a:cxn ang="0">
                    <a:pos x="21" y="49"/>
                  </a:cxn>
                  <a:cxn ang="0">
                    <a:pos x="17" y="49"/>
                  </a:cxn>
                  <a:cxn ang="0">
                    <a:pos x="13" y="46"/>
                  </a:cxn>
                  <a:cxn ang="0">
                    <a:pos x="8" y="45"/>
                  </a:cxn>
                  <a:cxn ang="0">
                    <a:pos x="3" y="37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1" y="2"/>
                  </a:cxn>
                  <a:cxn ang="0">
                    <a:pos x="23" y="0"/>
                  </a:cxn>
                </a:cxnLst>
                <a:rect l="0" t="0" r="r" b="b"/>
                <a:pathLst>
                  <a:path w="55" h="49">
                    <a:moveTo>
                      <a:pt x="21" y="5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8"/>
                    </a:lnTo>
                    <a:lnTo>
                      <a:pt x="10" y="24"/>
                    </a:lnTo>
                    <a:lnTo>
                      <a:pt x="11" y="31"/>
                    </a:lnTo>
                    <a:lnTo>
                      <a:pt x="13" y="37"/>
                    </a:lnTo>
                    <a:lnTo>
                      <a:pt x="15" y="41"/>
                    </a:lnTo>
                    <a:lnTo>
                      <a:pt x="24" y="44"/>
                    </a:lnTo>
                    <a:lnTo>
                      <a:pt x="28" y="42"/>
                    </a:lnTo>
                    <a:lnTo>
                      <a:pt x="34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5"/>
                    </a:lnTo>
                    <a:lnTo>
                      <a:pt x="21" y="5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2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35"/>
                    </a:lnTo>
                    <a:lnTo>
                      <a:pt x="48" y="39"/>
                    </a:lnTo>
                    <a:lnTo>
                      <a:pt x="48" y="42"/>
                    </a:lnTo>
                    <a:lnTo>
                      <a:pt x="49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49"/>
                    </a:lnTo>
                    <a:lnTo>
                      <a:pt x="38" y="41"/>
                    </a:lnTo>
                    <a:lnTo>
                      <a:pt x="32" y="45"/>
                    </a:lnTo>
                    <a:lnTo>
                      <a:pt x="27" y="48"/>
                    </a:lnTo>
                    <a:lnTo>
                      <a:pt x="21" y="49"/>
                    </a:lnTo>
                    <a:lnTo>
                      <a:pt x="17" y="49"/>
                    </a:lnTo>
                    <a:lnTo>
                      <a:pt x="13" y="46"/>
                    </a:lnTo>
                    <a:lnTo>
                      <a:pt x="8" y="45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1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4" name="Freeform 1560"/>
              <p:cNvSpPr>
                <a:spLocks noEditPoints="1"/>
              </p:cNvSpPr>
              <p:nvPr/>
            </p:nvSpPr>
            <p:spPr bwMode="auto">
              <a:xfrm>
                <a:off x="3318" y="2088"/>
                <a:ext cx="61" cy="69"/>
              </a:xfrm>
              <a:custGeom>
                <a:avLst/>
                <a:gdLst/>
                <a:ahLst/>
                <a:cxnLst>
                  <a:cxn ang="0">
                    <a:pos x="43" y="4"/>
                  </a:cxn>
                  <a:cxn ang="0">
                    <a:pos x="39" y="5"/>
                  </a:cxn>
                  <a:cxn ang="0">
                    <a:pos x="37" y="7"/>
                  </a:cxn>
                  <a:cxn ang="0">
                    <a:pos x="34" y="12"/>
                  </a:cxn>
                  <a:cxn ang="0">
                    <a:pos x="34" y="44"/>
                  </a:cxn>
                  <a:cxn ang="0">
                    <a:pos x="40" y="44"/>
                  </a:cxn>
                  <a:cxn ang="0">
                    <a:pos x="46" y="41"/>
                  </a:cxn>
                  <a:cxn ang="0">
                    <a:pos x="49" y="38"/>
                  </a:cxn>
                  <a:cxn ang="0">
                    <a:pos x="50" y="34"/>
                  </a:cxn>
                  <a:cxn ang="0">
                    <a:pos x="51" y="28"/>
                  </a:cxn>
                  <a:cxn ang="0">
                    <a:pos x="51" y="15"/>
                  </a:cxn>
                  <a:cxn ang="0">
                    <a:pos x="49" y="7"/>
                  </a:cxn>
                  <a:cxn ang="0">
                    <a:pos x="43" y="4"/>
                  </a:cxn>
                  <a:cxn ang="0">
                    <a:pos x="24" y="0"/>
                  </a:cxn>
                  <a:cxn ang="0">
                    <a:pos x="24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12" y="11"/>
                  </a:cxn>
                  <a:cxn ang="0">
                    <a:pos x="10" y="17"/>
                  </a:cxn>
                  <a:cxn ang="0">
                    <a:pos x="9" y="24"/>
                  </a:cxn>
                  <a:cxn ang="0">
                    <a:pos x="12" y="35"/>
                  </a:cxn>
                  <a:cxn ang="0">
                    <a:pos x="13" y="39"/>
                  </a:cxn>
                  <a:cxn ang="0">
                    <a:pos x="16" y="42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17"/>
                  </a:cxn>
                  <a:cxn ang="0">
                    <a:pos x="27" y="14"/>
                  </a:cxn>
                  <a:cxn ang="0">
                    <a:pos x="27" y="11"/>
                  </a:cxn>
                  <a:cxn ang="0">
                    <a:pos x="29" y="7"/>
                  </a:cxn>
                  <a:cxn ang="0">
                    <a:pos x="30" y="4"/>
                  </a:cxn>
                  <a:cxn ang="0">
                    <a:pos x="34" y="1"/>
                  </a:cxn>
                  <a:cxn ang="0">
                    <a:pos x="37" y="0"/>
                  </a:cxn>
                  <a:cxn ang="0">
                    <a:pos x="43" y="0"/>
                  </a:cxn>
                  <a:cxn ang="0">
                    <a:pos x="53" y="2"/>
                  </a:cxn>
                  <a:cxn ang="0">
                    <a:pos x="58" y="10"/>
                  </a:cxn>
                  <a:cxn ang="0">
                    <a:pos x="61" y="22"/>
                  </a:cxn>
                  <a:cxn ang="0">
                    <a:pos x="58" y="34"/>
                  </a:cxn>
                  <a:cxn ang="0">
                    <a:pos x="54" y="42"/>
                  </a:cxn>
                  <a:cxn ang="0">
                    <a:pos x="46" y="48"/>
                  </a:cxn>
                  <a:cxn ang="0">
                    <a:pos x="34" y="49"/>
                  </a:cxn>
                  <a:cxn ang="0">
                    <a:pos x="34" y="69"/>
                  </a:cxn>
                  <a:cxn ang="0">
                    <a:pos x="26" y="69"/>
                  </a:cxn>
                  <a:cxn ang="0">
                    <a:pos x="26" y="49"/>
                  </a:cxn>
                  <a:cxn ang="0">
                    <a:pos x="20" y="49"/>
                  </a:cxn>
                  <a:cxn ang="0">
                    <a:pos x="12" y="46"/>
                  </a:cxn>
                  <a:cxn ang="0">
                    <a:pos x="6" y="42"/>
                  </a:cxn>
                  <a:cxn ang="0">
                    <a:pos x="2" y="34"/>
                  </a:cxn>
                  <a:cxn ang="0">
                    <a:pos x="0" y="24"/>
                  </a:cxn>
                  <a:cxn ang="0">
                    <a:pos x="3" y="11"/>
                  </a:cxn>
                  <a:cxn ang="0">
                    <a:pos x="12" y="2"/>
                  </a:cxn>
                  <a:cxn ang="0">
                    <a:pos x="24" y="0"/>
                  </a:cxn>
                </a:cxnLst>
                <a:rect l="0" t="0" r="r" b="b"/>
                <a:pathLst>
                  <a:path w="61" h="69">
                    <a:moveTo>
                      <a:pt x="43" y="4"/>
                    </a:moveTo>
                    <a:lnTo>
                      <a:pt x="39" y="5"/>
                    </a:lnTo>
                    <a:lnTo>
                      <a:pt x="37" y="7"/>
                    </a:lnTo>
                    <a:lnTo>
                      <a:pt x="34" y="12"/>
                    </a:lnTo>
                    <a:lnTo>
                      <a:pt x="34" y="44"/>
                    </a:lnTo>
                    <a:lnTo>
                      <a:pt x="40" y="44"/>
                    </a:lnTo>
                    <a:lnTo>
                      <a:pt x="46" y="41"/>
                    </a:lnTo>
                    <a:lnTo>
                      <a:pt x="49" y="38"/>
                    </a:lnTo>
                    <a:lnTo>
                      <a:pt x="50" y="34"/>
                    </a:lnTo>
                    <a:lnTo>
                      <a:pt x="51" y="28"/>
                    </a:lnTo>
                    <a:lnTo>
                      <a:pt x="51" y="15"/>
                    </a:lnTo>
                    <a:lnTo>
                      <a:pt x="49" y="7"/>
                    </a:lnTo>
                    <a:lnTo>
                      <a:pt x="43" y="4"/>
                    </a:lnTo>
                    <a:close/>
                    <a:moveTo>
                      <a:pt x="24" y="0"/>
                    </a:moveTo>
                    <a:lnTo>
                      <a:pt x="24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12" y="11"/>
                    </a:lnTo>
                    <a:lnTo>
                      <a:pt x="10" y="17"/>
                    </a:lnTo>
                    <a:lnTo>
                      <a:pt x="9" y="24"/>
                    </a:lnTo>
                    <a:lnTo>
                      <a:pt x="12" y="35"/>
                    </a:lnTo>
                    <a:lnTo>
                      <a:pt x="13" y="39"/>
                    </a:lnTo>
                    <a:lnTo>
                      <a:pt x="16" y="42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17"/>
                    </a:lnTo>
                    <a:lnTo>
                      <a:pt x="27" y="14"/>
                    </a:lnTo>
                    <a:lnTo>
                      <a:pt x="27" y="11"/>
                    </a:lnTo>
                    <a:lnTo>
                      <a:pt x="29" y="7"/>
                    </a:lnTo>
                    <a:lnTo>
                      <a:pt x="30" y="4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3" y="0"/>
                    </a:lnTo>
                    <a:lnTo>
                      <a:pt x="53" y="2"/>
                    </a:lnTo>
                    <a:lnTo>
                      <a:pt x="58" y="10"/>
                    </a:lnTo>
                    <a:lnTo>
                      <a:pt x="61" y="22"/>
                    </a:lnTo>
                    <a:lnTo>
                      <a:pt x="58" y="34"/>
                    </a:lnTo>
                    <a:lnTo>
                      <a:pt x="54" y="42"/>
                    </a:lnTo>
                    <a:lnTo>
                      <a:pt x="46" y="48"/>
                    </a:lnTo>
                    <a:lnTo>
                      <a:pt x="34" y="49"/>
                    </a:lnTo>
                    <a:lnTo>
                      <a:pt x="34" y="69"/>
                    </a:lnTo>
                    <a:lnTo>
                      <a:pt x="26" y="69"/>
                    </a:lnTo>
                    <a:lnTo>
                      <a:pt x="26" y="49"/>
                    </a:lnTo>
                    <a:lnTo>
                      <a:pt x="20" y="49"/>
                    </a:lnTo>
                    <a:lnTo>
                      <a:pt x="12" y="46"/>
                    </a:lnTo>
                    <a:lnTo>
                      <a:pt x="6" y="42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3" y="11"/>
                    </a:lnTo>
                    <a:lnTo>
                      <a:pt x="12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5" name="Freeform 1561"/>
              <p:cNvSpPr>
                <a:spLocks noEditPoints="1"/>
              </p:cNvSpPr>
              <p:nvPr/>
            </p:nvSpPr>
            <p:spPr bwMode="auto">
              <a:xfrm>
                <a:off x="3386" y="2063"/>
                <a:ext cx="50" cy="7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20" y="30"/>
                  </a:cxn>
                  <a:cxn ang="0">
                    <a:pos x="17" y="32"/>
                  </a:cxn>
                  <a:cxn ang="0">
                    <a:pos x="12" y="40"/>
                  </a:cxn>
                  <a:cxn ang="0">
                    <a:pos x="10" y="44"/>
                  </a:cxn>
                  <a:cxn ang="0">
                    <a:pos x="10" y="50"/>
                  </a:cxn>
                  <a:cxn ang="0">
                    <a:pos x="12" y="57"/>
                  </a:cxn>
                  <a:cxn ang="0">
                    <a:pos x="13" y="63"/>
                  </a:cxn>
                  <a:cxn ang="0">
                    <a:pos x="16" y="67"/>
                  </a:cxn>
                  <a:cxn ang="0">
                    <a:pos x="25" y="70"/>
                  </a:cxn>
                  <a:cxn ang="0">
                    <a:pos x="33" y="67"/>
                  </a:cxn>
                  <a:cxn ang="0">
                    <a:pos x="36" y="64"/>
                  </a:cxn>
                  <a:cxn ang="0">
                    <a:pos x="37" y="60"/>
                  </a:cxn>
                  <a:cxn ang="0">
                    <a:pos x="40" y="54"/>
                  </a:cxn>
                  <a:cxn ang="0">
                    <a:pos x="40" y="49"/>
                  </a:cxn>
                  <a:cxn ang="0">
                    <a:pos x="37" y="37"/>
                  </a:cxn>
                  <a:cxn ang="0">
                    <a:pos x="36" y="33"/>
                  </a:cxn>
                  <a:cxn ang="0">
                    <a:pos x="33" y="32"/>
                  </a:cxn>
                  <a:cxn ang="0">
                    <a:pos x="29" y="29"/>
                  </a:cxn>
                  <a:cxn ang="0">
                    <a:pos x="25" y="29"/>
                  </a:cxn>
                  <a:cxn ang="0">
                    <a:pos x="22" y="25"/>
                  </a:cxn>
                  <a:cxn ang="0">
                    <a:pos x="32" y="25"/>
                  </a:cxn>
                  <a:cxn ang="0">
                    <a:pos x="43" y="30"/>
                  </a:cxn>
                  <a:cxn ang="0">
                    <a:pos x="49" y="42"/>
                  </a:cxn>
                  <a:cxn ang="0">
                    <a:pos x="50" y="49"/>
                  </a:cxn>
                  <a:cxn ang="0">
                    <a:pos x="49" y="56"/>
                  </a:cxn>
                  <a:cxn ang="0">
                    <a:pos x="46" y="63"/>
                  </a:cxn>
                  <a:cxn ang="0">
                    <a:pos x="43" y="67"/>
                  </a:cxn>
                  <a:cxn ang="0">
                    <a:pos x="37" y="71"/>
                  </a:cxn>
                  <a:cxn ang="0">
                    <a:pos x="34" y="73"/>
                  </a:cxn>
                  <a:cxn ang="0">
                    <a:pos x="30" y="74"/>
                  </a:cxn>
                  <a:cxn ang="0">
                    <a:pos x="25" y="74"/>
                  </a:cxn>
                  <a:cxn ang="0">
                    <a:pos x="12" y="71"/>
                  </a:cxn>
                  <a:cxn ang="0">
                    <a:pos x="3" y="62"/>
                  </a:cxn>
                  <a:cxn ang="0">
                    <a:pos x="0" y="49"/>
                  </a:cxn>
                  <a:cxn ang="0">
                    <a:pos x="2" y="42"/>
                  </a:cxn>
                  <a:cxn ang="0">
                    <a:pos x="5" y="36"/>
                  </a:cxn>
                  <a:cxn ang="0">
                    <a:pos x="8" y="32"/>
                  </a:cxn>
                  <a:cxn ang="0">
                    <a:pos x="13" y="27"/>
                  </a:cxn>
                  <a:cxn ang="0">
                    <a:pos x="22" y="25"/>
                  </a:cxn>
                  <a:cxn ang="0">
                    <a:pos x="29" y="0"/>
                  </a:cxn>
                  <a:cxn ang="0">
                    <a:pos x="33" y="0"/>
                  </a:cxn>
                  <a:cxn ang="0">
                    <a:pos x="34" y="2"/>
                  </a:cxn>
                  <a:cxn ang="0">
                    <a:pos x="34" y="5"/>
                  </a:cxn>
                  <a:cxn ang="0">
                    <a:pos x="33" y="7"/>
                  </a:cxn>
                  <a:cxn ang="0">
                    <a:pos x="33" y="9"/>
                  </a:cxn>
                  <a:cxn ang="0">
                    <a:pos x="27" y="19"/>
                  </a:cxn>
                  <a:cxn ang="0">
                    <a:pos x="25" y="19"/>
                  </a:cxn>
                  <a:cxn ang="0">
                    <a:pos x="25" y="15"/>
                  </a:cxn>
                  <a:cxn ang="0">
                    <a:pos x="26" y="12"/>
                  </a:cxn>
                  <a:cxn ang="0">
                    <a:pos x="26" y="5"/>
                  </a:cxn>
                  <a:cxn ang="0">
                    <a:pos x="27" y="2"/>
                  </a:cxn>
                  <a:cxn ang="0">
                    <a:pos x="29" y="0"/>
                  </a:cxn>
                </a:cxnLst>
                <a:rect l="0" t="0" r="r" b="b"/>
                <a:pathLst>
                  <a:path w="50" h="74">
                    <a:moveTo>
                      <a:pt x="25" y="29"/>
                    </a:moveTo>
                    <a:lnTo>
                      <a:pt x="20" y="30"/>
                    </a:lnTo>
                    <a:lnTo>
                      <a:pt x="17" y="32"/>
                    </a:lnTo>
                    <a:lnTo>
                      <a:pt x="12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12" y="57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25" y="70"/>
                    </a:lnTo>
                    <a:lnTo>
                      <a:pt x="33" y="67"/>
                    </a:lnTo>
                    <a:lnTo>
                      <a:pt x="36" y="64"/>
                    </a:lnTo>
                    <a:lnTo>
                      <a:pt x="37" y="60"/>
                    </a:lnTo>
                    <a:lnTo>
                      <a:pt x="40" y="54"/>
                    </a:lnTo>
                    <a:lnTo>
                      <a:pt x="40" y="49"/>
                    </a:lnTo>
                    <a:lnTo>
                      <a:pt x="37" y="37"/>
                    </a:lnTo>
                    <a:lnTo>
                      <a:pt x="36" y="33"/>
                    </a:lnTo>
                    <a:lnTo>
                      <a:pt x="33" y="32"/>
                    </a:lnTo>
                    <a:lnTo>
                      <a:pt x="29" y="29"/>
                    </a:lnTo>
                    <a:lnTo>
                      <a:pt x="25" y="29"/>
                    </a:lnTo>
                    <a:close/>
                    <a:moveTo>
                      <a:pt x="22" y="25"/>
                    </a:moveTo>
                    <a:lnTo>
                      <a:pt x="32" y="25"/>
                    </a:lnTo>
                    <a:lnTo>
                      <a:pt x="43" y="30"/>
                    </a:lnTo>
                    <a:lnTo>
                      <a:pt x="49" y="42"/>
                    </a:lnTo>
                    <a:lnTo>
                      <a:pt x="50" y="49"/>
                    </a:lnTo>
                    <a:lnTo>
                      <a:pt x="49" y="56"/>
                    </a:lnTo>
                    <a:lnTo>
                      <a:pt x="46" y="63"/>
                    </a:lnTo>
                    <a:lnTo>
                      <a:pt x="43" y="67"/>
                    </a:lnTo>
                    <a:lnTo>
                      <a:pt x="37" y="71"/>
                    </a:lnTo>
                    <a:lnTo>
                      <a:pt x="34" y="73"/>
                    </a:lnTo>
                    <a:lnTo>
                      <a:pt x="30" y="74"/>
                    </a:lnTo>
                    <a:lnTo>
                      <a:pt x="25" y="74"/>
                    </a:lnTo>
                    <a:lnTo>
                      <a:pt x="12" y="71"/>
                    </a:lnTo>
                    <a:lnTo>
                      <a:pt x="3" y="62"/>
                    </a:lnTo>
                    <a:lnTo>
                      <a:pt x="0" y="49"/>
                    </a:lnTo>
                    <a:lnTo>
                      <a:pt x="2" y="42"/>
                    </a:lnTo>
                    <a:lnTo>
                      <a:pt x="5" y="36"/>
                    </a:lnTo>
                    <a:lnTo>
                      <a:pt x="8" y="32"/>
                    </a:lnTo>
                    <a:lnTo>
                      <a:pt x="13" y="27"/>
                    </a:lnTo>
                    <a:lnTo>
                      <a:pt x="22" y="25"/>
                    </a:lnTo>
                    <a:close/>
                    <a:moveTo>
                      <a:pt x="29" y="0"/>
                    </a:moveTo>
                    <a:lnTo>
                      <a:pt x="33" y="0"/>
                    </a:lnTo>
                    <a:lnTo>
                      <a:pt x="34" y="2"/>
                    </a:lnTo>
                    <a:lnTo>
                      <a:pt x="34" y="5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15"/>
                    </a:lnTo>
                    <a:lnTo>
                      <a:pt x="26" y="12"/>
                    </a:lnTo>
                    <a:lnTo>
                      <a:pt x="26" y="5"/>
                    </a:lnTo>
                    <a:lnTo>
                      <a:pt x="27" y="2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6" name="Freeform 1562"/>
              <p:cNvSpPr>
                <a:spLocks noEditPoints="1"/>
              </p:cNvSpPr>
              <p:nvPr/>
            </p:nvSpPr>
            <p:spPr bwMode="auto">
              <a:xfrm>
                <a:off x="3445" y="2088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5" y="7"/>
                  </a:cxn>
                  <a:cxn ang="0">
                    <a:pos x="12" y="11"/>
                  </a:cxn>
                  <a:cxn ang="0">
                    <a:pos x="10" y="19"/>
                  </a:cxn>
                  <a:cxn ang="0">
                    <a:pos x="10" y="29"/>
                  </a:cxn>
                  <a:cxn ang="0">
                    <a:pos x="11" y="35"/>
                  </a:cxn>
                  <a:cxn ang="0">
                    <a:pos x="12" y="39"/>
                  </a:cxn>
                  <a:cxn ang="0">
                    <a:pos x="15" y="42"/>
                  </a:cxn>
                  <a:cxn ang="0">
                    <a:pos x="24" y="45"/>
                  </a:cxn>
                  <a:cxn ang="0">
                    <a:pos x="32" y="42"/>
                  </a:cxn>
                  <a:cxn ang="0">
                    <a:pos x="35" y="38"/>
                  </a:cxn>
                  <a:cxn ang="0">
                    <a:pos x="38" y="29"/>
                  </a:cxn>
                  <a:cxn ang="0">
                    <a:pos x="38" y="19"/>
                  </a:cxn>
                  <a:cxn ang="0">
                    <a:pos x="37" y="14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2"/>
                  </a:cxn>
                  <a:cxn ang="0">
                    <a:pos x="45" y="11"/>
                  </a:cxn>
                  <a:cxn ang="0">
                    <a:pos x="48" y="24"/>
                  </a:cxn>
                  <a:cxn ang="0">
                    <a:pos x="45" y="38"/>
                  </a:cxn>
                  <a:cxn ang="0">
                    <a:pos x="37" y="46"/>
                  </a:cxn>
                  <a:cxn ang="0">
                    <a:pos x="24" y="49"/>
                  </a:cxn>
                  <a:cxn ang="0">
                    <a:pos x="18" y="49"/>
                  </a:cxn>
                  <a:cxn ang="0">
                    <a:pos x="14" y="48"/>
                  </a:cxn>
                  <a:cxn ang="0">
                    <a:pos x="8" y="42"/>
                  </a:cxn>
                  <a:cxn ang="0">
                    <a:pos x="8" y="69"/>
                  </a:cxn>
                  <a:cxn ang="0">
                    <a:pos x="0" y="69"/>
                  </a:cxn>
                  <a:cxn ang="0">
                    <a:pos x="0" y="19"/>
                  </a:cxn>
                  <a:cxn ang="0">
                    <a:pos x="1" y="17"/>
                  </a:cxn>
                  <a:cxn ang="0">
                    <a:pos x="5" y="7"/>
                  </a:cxn>
                  <a:cxn ang="0">
                    <a:pos x="14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1" y="35"/>
                    </a:lnTo>
                    <a:lnTo>
                      <a:pt x="12" y="39"/>
                    </a:lnTo>
                    <a:lnTo>
                      <a:pt x="15" y="42"/>
                    </a:lnTo>
                    <a:lnTo>
                      <a:pt x="24" y="45"/>
                    </a:lnTo>
                    <a:lnTo>
                      <a:pt x="32" y="42"/>
                    </a:lnTo>
                    <a:lnTo>
                      <a:pt x="35" y="38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2"/>
                    </a:lnTo>
                    <a:lnTo>
                      <a:pt x="45" y="11"/>
                    </a:lnTo>
                    <a:lnTo>
                      <a:pt x="48" y="24"/>
                    </a:lnTo>
                    <a:lnTo>
                      <a:pt x="45" y="38"/>
                    </a:lnTo>
                    <a:lnTo>
                      <a:pt x="37" y="46"/>
                    </a:lnTo>
                    <a:lnTo>
                      <a:pt x="24" y="49"/>
                    </a:lnTo>
                    <a:lnTo>
                      <a:pt x="18" y="49"/>
                    </a:lnTo>
                    <a:lnTo>
                      <a:pt x="14" y="48"/>
                    </a:lnTo>
                    <a:lnTo>
                      <a:pt x="8" y="42"/>
                    </a:lnTo>
                    <a:lnTo>
                      <a:pt x="8" y="69"/>
                    </a:lnTo>
                    <a:lnTo>
                      <a:pt x="0" y="69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5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7" name="Freeform 1563"/>
              <p:cNvSpPr>
                <a:spLocks/>
              </p:cNvSpPr>
              <p:nvPr/>
            </p:nvSpPr>
            <p:spPr bwMode="auto">
              <a:xfrm>
                <a:off x="3499" y="2088"/>
                <a:ext cx="63" cy="69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1"/>
                  </a:cxn>
                  <a:cxn ang="0">
                    <a:pos x="19" y="37"/>
                  </a:cxn>
                  <a:cxn ang="0">
                    <a:pos x="21" y="41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5" y="42"/>
                  </a:cxn>
                  <a:cxn ang="0">
                    <a:pos x="41" y="39"/>
                  </a:cxn>
                  <a:cxn ang="0">
                    <a:pos x="48" y="35"/>
                  </a:cxn>
                  <a:cxn ang="0">
                    <a:pos x="48" y="12"/>
                  </a:cxn>
                  <a:cxn ang="0">
                    <a:pos x="46" y="10"/>
                  </a:cxn>
                  <a:cxn ang="0">
                    <a:pos x="46" y="7"/>
                  </a:cxn>
                  <a:cxn ang="0">
                    <a:pos x="44" y="5"/>
                  </a:cxn>
                  <a:cxn ang="0">
                    <a:pos x="36" y="5"/>
                  </a:cxn>
                  <a:cxn ang="0">
                    <a:pos x="36" y="1"/>
                  </a:cxn>
                  <a:cxn ang="0">
                    <a:pos x="55" y="0"/>
                  </a:cxn>
                  <a:cxn ang="0">
                    <a:pos x="55" y="37"/>
                  </a:cxn>
                  <a:cxn ang="0">
                    <a:pos x="56" y="39"/>
                  </a:cxn>
                  <a:cxn ang="0">
                    <a:pos x="56" y="42"/>
                  </a:cxn>
                  <a:cxn ang="0">
                    <a:pos x="59" y="44"/>
                  </a:cxn>
                  <a:cxn ang="0">
                    <a:pos x="63" y="44"/>
                  </a:cxn>
                  <a:cxn ang="0">
                    <a:pos x="63" y="48"/>
                  </a:cxn>
                  <a:cxn ang="0">
                    <a:pos x="48" y="49"/>
                  </a:cxn>
                  <a:cxn ang="0">
                    <a:pos x="48" y="39"/>
                  </a:cxn>
                  <a:cxn ang="0">
                    <a:pos x="41" y="45"/>
                  </a:cxn>
                  <a:cxn ang="0">
                    <a:pos x="34" y="48"/>
                  </a:cxn>
                  <a:cxn ang="0">
                    <a:pos x="26" y="49"/>
                  </a:cxn>
                  <a:cxn ang="0">
                    <a:pos x="18" y="46"/>
                  </a:cxn>
                  <a:cxn ang="0">
                    <a:pos x="18" y="69"/>
                  </a:cxn>
                  <a:cxn ang="0">
                    <a:pos x="9" y="69"/>
                  </a:cxn>
                  <a:cxn ang="0">
                    <a:pos x="9" y="8"/>
                  </a:cxn>
                  <a:cxn ang="0">
                    <a:pos x="8" y="7"/>
                  </a:cxn>
                  <a:cxn ang="0">
                    <a:pos x="5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63" h="69">
                    <a:moveTo>
                      <a:pt x="18" y="0"/>
                    </a:moveTo>
                    <a:lnTo>
                      <a:pt x="18" y="31"/>
                    </a:lnTo>
                    <a:lnTo>
                      <a:pt x="19" y="37"/>
                    </a:lnTo>
                    <a:lnTo>
                      <a:pt x="21" y="41"/>
                    </a:lnTo>
                    <a:lnTo>
                      <a:pt x="24" y="42"/>
                    </a:lnTo>
                    <a:lnTo>
                      <a:pt x="28" y="44"/>
                    </a:lnTo>
                    <a:lnTo>
                      <a:pt x="35" y="42"/>
                    </a:lnTo>
                    <a:lnTo>
                      <a:pt x="41" y="39"/>
                    </a:lnTo>
                    <a:lnTo>
                      <a:pt x="48" y="35"/>
                    </a:lnTo>
                    <a:lnTo>
                      <a:pt x="48" y="12"/>
                    </a:lnTo>
                    <a:lnTo>
                      <a:pt x="46" y="10"/>
                    </a:lnTo>
                    <a:lnTo>
                      <a:pt x="46" y="7"/>
                    </a:lnTo>
                    <a:lnTo>
                      <a:pt x="44" y="5"/>
                    </a:lnTo>
                    <a:lnTo>
                      <a:pt x="36" y="5"/>
                    </a:lnTo>
                    <a:lnTo>
                      <a:pt x="36" y="1"/>
                    </a:lnTo>
                    <a:lnTo>
                      <a:pt x="55" y="0"/>
                    </a:lnTo>
                    <a:lnTo>
                      <a:pt x="55" y="37"/>
                    </a:lnTo>
                    <a:lnTo>
                      <a:pt x="56" y="39"/>
                    </a:lnTo>
                    <a:lnTo>
                      <a:pt x="56" y="42"/>
                    </a:lnTo>
                    <a:lnTo>
                      <a:pt x="59" y="44"/>
                    </a:lnTo>
                    <a:lnTo>
                      <a:pt x="63" y="44"/>
                    </a:lnTo>
                    <a:lnTo>
                      <a:pt x="63" y="48"/>
                    </a:lnTo>
                    <a:lnTo>
                      <a:pt x="48" y="49"/>
                    </a:lnTo>
                    <a:lnTo>
                      <a:pt x="48" y="39"/>
                    </a:lnTo>
                    <a:lnTo>
                      <a:pt x="41" y="45"/>
                    </a:lnTo>
                    <a:lnTo>
                      <a:pt x="34" y="48"/>
                    </a:lnTo>
                    <a:lnTo>
                      <a:pt x="26" y="49"/>
                    </a:lnTo>
                    <a:lnTo>
                      <a:pt x="18" y="46"/>
                    </a:lnTo>
                    <a:lnTo>
                      <a:pt x="18" y="69"/>
                    </a:lnTo>
                    <a:lnTo>
                      <a:pt x="9" y="6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8" name="Freeform 1564"/>
              <p:cNvSpPr>
                <a:spLocks noEditPoints="1"/>
              </p:cNvSpPr>
              <p:nvPr/>
            </p:nvSpPr>
            <p:spPr bwMode="auto">
              <a:xfrm>
                <a:off x="3571" y="2088"/>
                <a:ext cx="55" cy="49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14"/>
                  </a:cxn>
                  <a:cxn ang="0">
                    <a:pos x="8" y="18"/>
                  </a:cxn>
                  <a:cxn ang="0">
                    <a:pos x="8" y="24"/>
                  </a:cxn>
                  <a:cxn ang="0">
                    <a:pos x="10" y="29"/>
                  </a:cxn>
                  <a:cxn ang="0">
                    <a:pos x="10" y="32"/>
                  </a:cxn>
                  <a:cxn ang="0">
                    <a:pos x="16" y="41"/>
                  </a:cxn>
                  <a:cxn ang="0">
                    <a:pos x="18" y="42"/>
                  </a:cxn>
                  <a:cxn ang="0">
                    <a:pos x="23" y="44"/>
                  </a:cxn>
                  <a:cxn ang="0">
                    <a:pos x="27" y="42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8"/>
                  </a:cxn>
                  <a:cxn ang="0">
                    <a:pos x="35" y="10"/>
                  </a:cxn>
                  <a:cxn ang="0">
                    <a:pos x="33" y="7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2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49"/>
                  </a:cxn>
                  <a:cxn ang="0">
                    <a:pos x="38" y="41"/>
                  </a:cxn>
                  <a:cxn ang="0">
                    <a:pos x="33" y="45"/>
                  </a:cxn>
                  <a:cxn ang="0">
                    <a:pos x="25" y="48"/>
                  </a:cxn>
                  <a:cxn ang="0">
                    <a:pos x="20" y="49"/>
                  </a:cxn>
                  <a:cxn ang="0">
                    <a:pos x="14" y="48"/>
                  </a:cxn>
                  <a:cxn ang="0">
                    <a:pos x="8" y="45"/>
                  </a:cxn>
                  <a:cxn ang="0">
                    <a:pos x="4" y="41"/>
                  </a:cxn>
                  <a:cxn ang="0">
                    <a:pos x="1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0" y="2"/>
                  </a:cxn>
                  <a:cxn ang="0">
                    <a:pos x="23" y="0"/>
                  </a:cxn>
                </a:cxnLst>
                <a:rect l="0" t="0" r="r" b="b"/>
                <a:pathLst>
                  <a:path w="55" h="49">
                    <a:moveTo>
                      <a:pt x="20" y="5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14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10" y="29"/>
                    </a:lnTo>
                    <a:lnTo>
                      <a:pt x="10" y="32"/>
                    </a:lnTo>
                    <a:lnTo>
                      <a:pt x="16" y="41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8"/>
                    </a:lnTo>
                    <a:lnTo>
                      <a:pt x="35" y="10"/>
                    </a:lnTo>
                    <a:lnTo>
                      <a:pt x="33" y="7"/>
                    </a:lnTo>
                    <a:lnTo>
                      <a:pt x="28" y="5"/>
                    </a:lnTo>
                    <a:lnTo>
                      <a:pt x="20" y="5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2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2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49"/>
                    </a:lnTo>
                    <a:lnTo>
                      <a:pt x="38" y="41"/>
                    </a:lnTo>
                    <a:lnTo>
                      <a:pt x="33" y="45"/>
                    </a:lnTo>
                    <a:lnTo>
                      <a:pt x="25" y="48"/>
                    </a:lnTo>
                    <a:lnTo>
                      <a:pt x="20" y="49"/>
                    </a:lnTo>
                    <a:lnTo>
                      <a:pt x="14" y="48"/>
                    </a:lnTo>
                    <a:lnTo>
                      <a:pt x="8" y="45"/>
                    </a:lnTo>
                    <a:lnTo>
                      <a:pt x="4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0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29" name="Freeform 1565"/>
              <p:cNvSpPr>
                <a:spLocks/>
              </p:cNvSpPr>
              <p:nvPr/>
            </p:nvSpPr>
            <p:spPr bwMode="auto">
              <a:xfrm>
                <a:off x="3630" y="2088"/>
                <a:ext cx="46" cy="7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2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6" y="11"/>
                  </a:cxn>
                  <a:cxn ang="0">
                    <a:pos x="46" y="14"/>
                  </a:cxn>
                  <a:cxn ang="0">
                    <a:pos x="44" y="15"/>
                  </a:cxn>
                  <a:cxn ang="0">
                    <a:pos x="42" y="17"/>
                  </a:cxn>
                  <a:cxn ang="0">
                    <a:pos x="40" y="15"/>
                  </a:cxn>
                  <a:cxn ang="0">
                    <a:pos x="37" y="14"/>
                  </a:cxn>
                  <a:cxn ang="0">
                    <a:pos x="36" y="11"/>
                  </a:cxn>
                  <a:cxn ang="0">
                    <a:pos x="33" y="7"/>
                  </a:cxn>
                  <a:cxn ang="0">
                    <a:pos x="25" y="4"/>
                  </a:cxn>
                  <a:cxn ang="0">
                    <a:pos x="20" y="5"/>
                  </a:cxn>
                  <a:cxn ang="0">
                    <a:pos x="18" y="7"/>
                  </a:cxn>
                  <a:cxn ang="0">
                    <a:pos x="15" y="10"/>
                  </a:cxn>
                  <a:cxn ang="0">
                    <a:pos x="12" y="14"/>
                  </a:cxn>
                  <a:cxn ang="0">
                    <a:pos x="10" y="19"/>
                  </a:cxn>
                  <a:cxn ang="0">
                    <a:pos x="10" y="28"/>
                  </a:cxn>
                  <a:cxn ang="0">
                    <a:pos x="16" y="34"/>
                  </a:cxn>
                  <a:cxn ang="0">
                    <a:pos x="27" y="39"/>
                  </a:cxn>
                  <a:cxn ang="0">
                    <a:pos x="32" y="41"/>
                  </a:cxn>
                  <a:cxn ang="0">
                    <a:pos x="35" y="42"/>
                  </a:cxn>
                  <a:cxn ang="0">
                    <a:pos x="37" y="45"/>
                  </a:cxn>
                  <a:cxn ang="0">
                    <a:pos x="40" y="46"/>
                  </a:cxn>
                  <a:cxn ang="0">
                    <a:pos x="42" y="49"/>
                  </a:cxn>
                  <a:cxn ang="0">
                    <a:pos x="43" y="54"/>
                  </a:cxn>
                  <a:cxn ang="0">
                    <a:pos x="39" y="64"/>
                  </a:cxn>
                  <a:cxn ang="0">
                    <a:pos x="30" y="69"/>
                  </a:cxn>
                  <a:cxn ang="0">
                    <a:pos x="19" y="71"/>
                  </a:cxn>
                  <a:cxn ang="0">
                    <a:pos x="15" y="71"/>
                  </a:cxn>
                  <a:cxn ang="0">
                    <a:pos x="10" y="69"/>
                  </a:cxn>
                  <a:cxn ang="0">
                    <a:pos x="8" y="68"/>
                  </a:cxn>
                  <a:cxn ang="0">
                    <a:pos x="6" y="66"/>
                  </a:cxn>
                  <a:cxn ang="0">
                    <a:pos x="5" y="64"/>
                  </a:cxn>
                  <a:cxn ang="0">
                    <a:pos x="5" y="62"/>
                  </a:cxn>
                  <a:cxn ang="0">
                    <a:pos x="6" y="61"/>
                  </a:cxn>
                  <a:cxn ang="0">
                    <a:pos x="12" y="61"/>
                  </a:cxn>
                  <a:cxn ang="0">
                    <a:pos x="16" y="65"/>
                  </a:cxn>
                  <a:cxn ang="0">
                    <a:pos x="25" y="65"/>
                  </a:cxn>
                  <a:cxn ang="0">
                    <a:pos x="30" y="62"/>
                  </a:cxn>
                  <a:cxn ang="0">
                    <a:pos x="33" y="59"/>
                  </a:cxn>
                  <a:cxn ang="0">
                    <a:pos x="33" y="52"/>
                  </a:cxn>
                  <a:cxn ang="0">
                    <a:pos x="30" y="51"/>
                  </a:cxn>
                  <a:cxn ang="0">
                    <a:pos x="22" y="45"/>
                  </a:cxn>
                  <a:cxn ang="0">
                    <a:pos x="18" y="44"/>
                  </a:cxn>
                  <a:cxn ang="0">
                    <a:pos x="15" y="42"/>
                  </a:cxn>
                  <a:cxn ang="0">
                    <a:pos x="13" y="42"/>
                  </a:cxn>
                  <a:cxn ang="0">
                    <a:pos x="8" y="38"/>
                  </a:cxn>
                  <a:cxn ang="0">
                    <a:pos x="3" y="35"/>
                  </a:cxn>
                  <a:cxn ang="0">
                    <a:pos x="2" y="29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3" y="2"/>
                  </a:cxn>
                  <a:cxn ang="0">
                    <a:pos x="26" y="0"/>
                  </a:cxn>
                </a:cxnLst>
                <a:rect l="0" t="0" r="r" b="b"/>
                <a:pathLst>
                  <a:path w="46" h="71">
                    <a:moveTo>
                      <a:pt x="26" y="0"/>
                    </a:moveTo>
                    <a:lnTo>
                      <a:pt x="32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6" y="11"/>
                    </a:lnTo>
                    <a:lnTo>
                      <a:pt x="46" y="14"/>
                    </a:lnTo>
                    <a:lnTo>
                      <a:pt x="44" y="15"/>
                    </a:lnTo>
                    <a:lnTo>
                      <a:pt x="42" y="17"/>
                    </a:lnTo>
                    <a:lnTo>
                      <a:pt x="40" y="15"/>
                    </a:lnTo>
                    <a:lnTo>
                      <a:pt x="37" y="14"/>
                    </a:lnTo>
                    <a:lnTo>
                      <a:pt x="36" y="11"/>
                    </a:lnTo>
                    <a:lnTo>
                      <a:pt x="33" y="7"/>
                    </a:lnTo>
                    <a:lnTo>
                      <a:pt x="25" y="4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2" y="14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27" y="39"/>
                    </a:lnTo>
                    <a:lnTo>
                      <a:pt x="32" y="41"/>
                    </a:lnTo>
                    <a:lnTo>
                      <a:pt x="35" y="42"/>
                    </a:lnTo>
                    <a:lnTo>
                      <a:pt x="37" y="45"/>
                    </a:lnTo>
                    <a:lnTo>
                      <a:pt x="40" y="46"/>
                    </a:lnTo>
                    <a:lnTo>
                      <a:pt x="42" y="49"/>
                    </a:lnTo>
                    <a:lnTo>
                      <a:pt x="43" y="54"/>
                    </a:lnTo>
                    <a:lnTo>
                      <a:pt x="39" y="64"/>
                    </a:lnTo>
                    <a:lnTo>
                      <a:pt x="30" y="69"/>
                    </a:lnTo>
                    <a:lnTo>
                      <a:pt x="19" y="71"/>
                    </a:lnTo>
                    <a:lnTo>
                      <a:pt x="15" y="71"/>
                    </a:lnTo>
                    <a:lnTo>
                      <a:pt x="10" y="69"/>
                    </a:lnTo>
                    <a:lnTo>
                      <a:pt x="8" y="68"/>
                    </a:lnTo>
                    <a:lnTo>
                      <a:pt x="6" y="66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6" y="61"/>
                    </a:lnTo>
                    <a:lnTo>
                      <a:pt x="12" y="61"/>
                    </a:lnTo>
                    <a:lnTo>
                      <a:pt x="16" y="65"/>
                    </a:lnTo>
                    <a:lnTo>
                      <a:pt x="25" y="65"/>
                    </a:lnTo>
                    <a:lnTo>
                      <a:pt x="30" y="62"/>
                    </a:lnTo>
                    <a:lnTo>
                      <a:pt x="33" y="59"/>
                    </a:lnTo>
                    <a:lnTo>
                      <a:pt x="33" y="52"/>
                    </a:lnTo>
                    <a:lnTo>
                      <a:pt x="30" y="51"/>
                    </a:lnTo>
                    <a:lnTo>
                      <a:pt x="22" y="45"/>
                    </a:lnTo>
                    <a:lnTo>
                      <a:pt x="18" y="44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8" y="38"/>
                    </a:lnTo>
                    <a:lnTo>
                      <a:pt x="3" y="35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3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0" name="Freeform 1566"/>
              <p:cNvSpPr>
                <a:spLocks/>
              </p:cNvSpPr>
              <p:nvPr/>
            </p:nvSpPr>
            <p:spPr bwMode="auto">
              <a:xfrm>
                <a:off x="3711" y="2068"/>
                <a:ext cx="74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2" y="4"/>
                  </a:cxn>
                  <a:cxn ang="0">
                    <a:pos x="19" y="10"/>
                  </a:cxn>
                  <a:cxn ang="0">
                    <a:pos x="19" y="30"/>
                  </a:cxn>
                  <a:cxn ang="0">
                    <a:pos x="54" y="30"/>
                  </a:cxn>
                  <a:cxn ang="0">
                    <a:pos x="54" y="5"/>
                  </a:cxn>
                  <a:cxn ang="0">
                    <a:pos x="49" y="2"/>
                  </a:cxn>
                  <a:cxn ang="0">
                    <a:pos x="46" y="2"/>
                  </a:cxn>
                  <a:cxn ang="0">
                    <a:pos x="46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0" y="2"/>
                  </a:cxn>
                  <a:cxn ang="0">
                    <a:pos x="67" y="4"/>
                  </a:cxn>
                  <a:cxn ang="0">
                    <a:pos x="66" y="7"/>
                  </a:cxn>
                  <a:cxn ang="0">
                    <a:pos x="66" y="61"/>
                  </a:cxn>
                  <a:cxn ang="0">
                    <a:pos x="68" y="64"/>
                  </a:cxn>
                  <a:cxn ang="0">
                    <a:pos x="71" y="65"/>
                  </a:cxn>
                  <a:cxn ang="0">
                    <a:pos x="74" y="65"/>
                  </a:cxn>
                  <a:cxn ang="0">
                    <a:pos x="74" y="68"/>
                  </a:cxn>
                  <a:cxn ang="0">
                    <a:pos x="46" y="68"/>
                  </a:cxn>
                  <a:cxn ang="0">
                    <a:pos x="46" y="65"/>
                  </a:cxn>
                  <a:cxn ang="0">
                    <a:pos x="50" y="64"/>
                  </a:cxn>
                  <a:cxn ang="0">
                    <a:pos x="53" y="64"/>
                  </a:cxn>
                  <a:cxn ang="0">
                    <a:pos x="54" y="61"/>
                  </a:cxn>
                  <a:cxn ang="0">
                    <a:pos x="54" y="34"/>
                  </a:cxn>
                  <a:cxn ang="0">
                    <a:pos x="19" y="34"/>
                  </a:cxn>
                  <a:cxn ang="0">
                    <a:pos x="19" y="58"/>
                  </a:cxn>
                  <a:cxn ang="0">
                    <a:pos x="22" y="64"/>
                  </a:cxn>
                  <a:cxn ang="0">
                    <a:pos x="26" y="65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3" y="64"/>
                  </a:cxn>
                  <a:cxn ang="0">
                    <a:pos x="6" y="64"/>
                  </a:cxn>
                  <a:cxn ang="0">
                    <a:pos x="9" y="58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74" h="68">
                    <a:moveTo>
                      <a:pt x="0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19" y="10"/>
                    </a:lnTo>
                    <a:lnTo>
                      <a:pt x="19" y="30"/>
                    </a:lnTo>
                    <a:lnTo>
                      <a:pt x="54" y="3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4"/>
                    </a:lnTo>
                    <a:lnTo>
                      <a:pt x="66" y="7"/>
                    </a:lnTo>
                    <a:lnTo>
                      <a:pt x="66" y="61"/>
                    </a:lnTo>
                    <a:lnTo>
                      <a:pt x="68" y="64"/>
                    </a:lnTo>
                    <a:lnTo>
                      <a:pt x="71" y="65"/>
                    </a:lnTo>
                    <a:lnTo>
                      <a:pt x="74" y="65"/>
                    </a:lnTo>
                    <a:lnTo>
                      <a:pt x="74" y="68"/>
                    </a:lnTo>
                    <a:lnTo>
                      <a:pt x="46" y="68"/>
                    </a:lnTo>
                    <a:lnTo>
                      <a:pt x="46" y="65"/>
                    </a:lnTo>
                    <a:lnTo>
                      <a:pt x="50" y="64"/>
                    </a:lnTo>
                    <a:lnTo>
                      <a:pt x="53" y="64"/>
                    </a:lnTo>
                    <a:lnTo>
                      <a:pt x="54" y="61"/>
                    </a:lnTo>
                    <a:lnTo>
                      <a:pt x="54" y="34"/>
                    </a:lnTo>
                    <a:lnTo>
                      <a:pt x="19" y="34"/>
                    </a:lnTo>
                    <a:lnTo>
                      <a:pt x="19" y="58"/>
                    </a:lnTo>
                    <a:lnTo>
                      <a:pt x="22" y="64"/>
                    </a:lnTo>
                    <a:lnTo>
                      <a:pt x="26" y="65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3" y="64"/>
                    </a:lnTo>
                    <a:lnTo>
                      <a:pt x="6" y="64"/>
                    </a:lnTo>
                    <a:lnTo>
                      <a:pt x="9" y="58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1" name="Freeform 1567"/>
              <p:cNvSpPr>
                <a:spLocks/>
              </p:cNvSpPr>
              <p:nvPr/>
            </p:nvSpPr>
            <p:spPr bwMode="auto">
              <a:xfrm>
                <a:off x="3785" y="2068"/>
                <a:ext cx="70" cy="6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4" y="0"/>
                  </a:cxn>
                  <a:cxn ang="0">
                    <a:pos x="70" y="17"/>
                  </a:cxn>
                  <a:cxn ang="0">
                    <a:pos x="65" y="18"/>
                  </a:cxn>
                  <a:cxn ang="0">
                    <a:pos x="61" y="11"/>
                  </a:cxn>
                  <a:cxn ang="0">
                    <a:pos x="56" y="7"/>
                  </a:cxn>
                  <a:cxn ang="0">
                    <a:pos x="50" y="4"/>
                  </a:cxn>
                  <a:cxn ang="0">
                    <a:pos x="44" y="2"/>
                  </a:cxn>
                  <a:cxn ang="0">
                    <a:pos x="41" y="4"/>
                  </a:cxn>
                  <a:cxn ang="0">
                    <a:pos x="40" y="5"/>
                  </a:cxn>
                  <a:cxn ang="0">
                    <a:pos x="40" y="58"/>
                  </a:cxn>
                  <a:cxn ang="0">
                    <a:pos x="43" y="64"/>
                  </a:cxn>
                  <a:cxn ang="0">
                    <a:pos x="46" y="65"/>
                  </a:cxn>
                  <a:cxn ang="0">
                    <a:pos x="50" y="65"/>
                  </a:cxn>
                  <a:cxn ang="0">
                    <a:pos x="50" y="68"/>
                  </a:cxn>
                  <a:cxn ang="0">
                    <a:pos x="19" y="68"/>
                  </a:cxn>
                  <a:cxn ang="0">
                    <a:pos x="19" y="65"/>
                  </a:cxn>
                  <a:cxn ang="0">
                    <a:pos x="23" y="65"/>
                  </a:cxn>
                  <a:cxn ang="0">
                    <a:pos x="26" y="64"/>
                  </a:cxn>
                  <a:cxn ang="0">
                    <a:pos x="29" y="61"/>
                  </a:cxn>
                  <a:cxn ang="0">
                    <a:pos x="30" y="58"/>
                  </a:cxn>
                  <a:cxn ang="0">
                    <a:pos x="30" y="7"/>
                  </a:cxn>
                  <a:cxn ang="0">
                    <a:pos x="29" y="5"/>
                  </a:cxn>
                  <a:cxn ang="0">
                    <a:pos x="29" y="4"/>
                  </a:cxn>
                  <a:cxn ang="0">
                    <a:pos x="26" y="2"/>
                  </a:cxn>
                  <a:cxn ang="0">
                    <a:pos x="19" y="4"/>
                  </a:cxn>
                  <a:cxn ang="0">
                    <a:pos x="13" y="7"/>
                  </a:cxn>
                  <a:cxn ang="0">
                    <a:pos x="7" y="11"/>
                  </a:cxn>
                  <a:cxn ang="0">
                    <a:pos x="3" y="18"/>
                  </a:cxn>
                  <a:cxn ang="0">
                    <a:pos x="0" y="17"/>
                  </a:cxn>
                  <a:cxn ang="0">
                    <a:pos x="6" y="0"/>
                  </a:cxn>
                </a:cxnLst>
                <a:rect l="0" t="0" r="r" b="b"/>
                <a:pathLst>
                  <a:path w="70" h="68">
                    <a:moveTo>
                      <a:pt x="6" y="0"/>
                    </a:moveTo>
                    <a:lnTo>
                      <a:pt x="64" y="0"/>
                    </a:lnTo>
                    <a:lnTo>
                      <a:pt x="70" y="17"/>
                    </a:lnTo>
                    <a:lnTo>
                      <a:pt x="65" y="18"/>
                    </a:lnTo>
                    <a:lnTo>
                      <a:pt x="61" y="11"/>
                    </a:lnTo>
                    <a:lnTo>
                      <a:pt x="56" y="7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41" y="4"/>
                    </a:lnTo>
                    <a:lnTo>
                      <a:pt x="40" y="5"/>
                    </a:lnTo>
                    <a:lnTo>
                      <a:pt x="40" y="58"/>
                    </a:lnTo>
                    <a:lnTo>
                      <a:pt x="43" y="64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0" y="68"/>
                    </a:lnTo>
                    <a:lnTo>
                      <a:pt x="19" y="68"/>
                    </a:lnTo>
                    <a:lnTo>
                      <a:pt x="19" y="65"/>
                    </a:lnTo>
                    <a:lnTo>
                      <a:pt x="23" y="65"/>
                    </a:lnTo>
                    <a:lnTo>
                      <a:pt x="26" y="64"/>
                    </a:lnTo>
                    <a:lnTo>
                      <a:pt x="29" y="61"/>
                    </a:lnTo>
                    <a:lnTo>
                      <a:pt x="30" y="58"/>
                    </a:lnTo>
                    <a:lnTo>
                      <a:pt x="30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19" y="4"/>
                    </a:lnTo>
                    <a:lnTo>
                      <a:pt x="13" y="7"/>
                    </a:lnTo>
                    <a:lnTo>
                      <a:pt x="7" y="11"/>
                    </a:lnTo>
                    <a:lnTo>
                      <a:pt x="3" y="18"/>
                    </a:lnTo>
                    <a:lnTo>
                      <a:pt x="0" y="17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2" name="Freeform 1568"/>
              <p:cNvSpPr>
                <a:spLocks/>
              </p:cNvSpPr>
              <p:nvPr/>
            </p:nvSpPr>
            <p:spPr bwMode="auto">
              <a:xfrm>
                <a:off x="3853" y="2068"/>
                <a:ext cx="88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  <a:cxn ang="0">
                    <a:pos x="44" y="51"/>
                  </a:cxn>
                  <a:cxn ang="0">
                    <a:pos x="64" y="0"/>
                  </a:cxn>
                  <a:cxn ang="0">
                    <a:pos x="88" y="0"/>
                  </a:cxn>
                  <a:cxn ang="0">
                    <a:pos x="88" y="2"/>
                  </a:cxn>
                  <a:cxn ang="0">
                    <a:pos x="84" y="2"/>
                  </a:cxn>
                  <a:cxn ang="0">
                    <a:pos x="81" y="4"/>
                  </a:cxn>
                  <a:cxn ang="0">
                    <a:pos x="78" y="10"/>
                  </a:cxn>
                  <a:cxn ang="0">
                    <a:pos x="78" y="58"/>
                  </a:cxn>
                  <a:cxn ang="0">
                    <a:pos x="81" y="64"/>
                  </a:cxn>
                  <a:cxn ang="0">
                    <a:pos x="85" y="65"/>
                  </a:cxn>
                  <a:cxn ang="0">
                    <a:pos x="88" y="65"/>
                  </a:cxn>
                  <a:cxn ang="0">
                    <a:pos x="88" y="68"/>
                  </a:cxn>
                  <a:cxn ang="0">
                    <a:pos x="60" y="68"/>
                  </a:cxn>
                  <a:cxn ang="0">
                    <a:pos x="60" y="65"/>
                  </a:cxn>
                  <a:cxn ang="0">
                    <a:pos x="63" y="64"/>
                  </a:cxn>
                  <a:cxn ang="0">
                    <a:pos x="66" y="64"/>
                  </a:cxn>
                  <a:cxn ang="0">
                    <a:pos x="68" y="58"/>
                  </a:cxn>
                  <a:cxn ang="0">
                    <a:pos x="68" y="7"/>
                  </a:cxn>
                  <a:cxn ang="0">
                    <a:pos x="43" y="68"/>
                  </a:cxn>
                  <a:cxn ang="0">
                    <a:pos x="39" y="68"/>
                  </a:cxn>
                  <a:cxn ang="0">
                    <a:pos x="16" y="5"/>
                  </a:cxn>
                  <a:cxn ang="0">
                    <a:pos x="16" y="61"/>
                  </a:cxn>
                  <a:cxn ang="0">
                    <a:pos x="17" y="62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6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3" y="65"/>
                  </a:cxn>
                  <a:cxn ang="0">
                    <a:pos x="6" y="64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10"/>
                  </a:cxn>
                  <a:cxn ang="0">
                    <a:pos x="9" y="5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88" h="68">
                    <a:moveTo>
                      <a:pt x="0" y="0"/>
                    </a:moveTo>
                    <a:lnTo>
                      <a:pt x="24" y="0"/>
                    </a:lnTo>
                    <a:lnTo>
                      <a:pt x="44" y="51"/>
                    </a:lnTo>
                    <a:lnTo>
                      <a:pt x="64" y="0"/>
                    </a:lnTo>
                    <a:lnTo>
                      <a:pt x="88" y="0"/>
                    </a:lnTo>
                    <a:lnTo>
                      <a:pt x="88" y="2"/>
                    </a:lnTo>
                    <a:lnTo>
                      <a:pt x="84" y="2"/>
                    </a:lnTo>
                    <a:lnTo>
                      <a:pt x="81" y="4"/>
                    </a:lnTo>
                    <a:lnTo>
                      <a:pt x="78" y="10"/>
                    </a:lnTo>
                    <a:lnTo>
                      <a:pt x="78" y="58"/>
                    </a:lnTo>
                    <a:lnTo>
                      <a:pt x="81" y="64"/>
                    </a:lnTo>
                    <a:lnTo>
                      <a:pt x="85" y="65"/>
                    </a:lnTo>
                    <a:lnTo>
                      <a:pt x="88" y="65"/>
                    </a:lnTo>
                    <a:lnTo>
                      <a:pt x="88" y="68"/>
                    </a:lnTo>
                    <a:lnTo>
                      <a:pt x="60" y="68"/>
                    </a:lnTo>
                    <a:lnTo>
                      <a:pt x="60" y="65"/>
                    </a:lnTo>
                    <a:lnTo>
                      <a:pt x="63" y="64"/>
                    </a:lnTo>
                    <a:lnTo>
                      <a:pt x="66" y="64"/>
                    </a:lnTo>
                    <a:lnTo>
                      <a:pt x="68" y="58"/>
                    </a:lnTo>
                    <a:lnTo>
                      <a:pt x="68" y="7"/>
                    </a:lnTo>
                    <a:lnTo>
                      <a:pt x="43" y="68"/>
                    </a:lnTo>
                    <a:lnTo>
                      <a:pt x="39" y="68"/>
                    </a:lnTo>
                    <a:lnTo>
                      <a:pt x="16" y="5"/>
                    </a:lnTo>
                    <a:lnTo>
                      <a:pt x="16" y="61"/>
                    </a:lnTo>
                    <a:lnTo>
                      <a:pt x="17" y="62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6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6" y="64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10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3" name="Freeform 1569"/>
              <p:cNvSpPr>
                <a:spLocks/>
              </p:cNvSpPr>
              <p:nvPr/>
            </p:nvSpPr>
            <p:spPr bwMode="auto">
              <a:xfrm>
                <a:off x="3947" y="2068"/>
                <a:ext cx="60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5" y="2"/>
                  </a:cxn>
                  <a:cxn ang="0">
                    <a:pos x="20" y="5"/>
                  </a:cxn>
                  <a:cxn ang="0">
                    <a:pos x="20" y="7"/>
                  </a:cxn>
                  <a:cxn ang="0">
                    <a:pos x="18" y="10"/>
                  </a:cxn>
                  <a:cxn ang="0">
                    <a:pos x="18" y="59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34" y="64"/>
                  </a:cxn>
                  <a:cxn ang="0">
                    <a:pos x="40" y="61"/>
                  </a:cxn>
                  <a:cxn ang="0">
                    <a:pos x="47" y="57"/>
                  </a:cxn>
                  <a:cxn ang="0">
                    <a:pos x="51" y="52"/>
                  </a:cxn>
                  <a:cxn ang="0">
                    <a:pos x="57" y="45"/>
                  </a:cxn>
                  <a:cxn ang="0">
                    <a:pos x="60" y="47"/>
                  </a:cxn>
                  <a:cxn ang="0">
                    <a:pos x="51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3" y="64"/>
                  </a:cxn>
                  <a:cxn ang="0">
                    <a:pos x="6" y="64"/>
                  </a:cxn>
                  <a:cxn ang="0">
                    <a:pos x="8" y="58"/>
                  </a:cxn>
                  <a:cxn ang="0">
                    <a:pos x="8" y="7"/>
                  </a:cxn>
                  <a:cxn ang="0">
                    <a:pos x="7" y="5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60" h="68">
                    <a:moveTo>
                      <a:pt x="0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8" y="59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34" y="64"/>
                    </a:lnTo>
                    <a:lnTo>
                      <a:pt x="40" y="61"/>
                    </a:lnTo>
                    <a:lnTo>
                      <a:pt x="47" y="57"/>
                    </a:lnTo>
                    <a:lnTo>
                      <a:pt x="51" y="52"/>
                    </a:lnTo>
                    <a:lnTo>
                      <a:pt x="57" y="45"/>
                    </a:lnTo>
                    <a:lnTo>
                      <a:pt x="60" y="47"/>
                    </a:lnTo>
                    <a:lnTo>
                      <a:pt x="51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3" y="64"/>
                    </a:lnTo>
                    <a:lnTo>
                      <a:pt x="6" y="64"/>
                    </a:lnTo>
                    <a:lnTo>
                      <a:pt x="8" y="58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4" name="Freeform 1570"/>
              <p:cNvSpPr>
                <a:spLocks/>
              </p:cNvSpPr>
              <p:nvPr/>
            </p:nvSpPr>
            <p:spPr bwMode="auto">
              <a:xfrm>
                <a:off x="4039" y="2088"/>
                <a:ext cx="60" cy="4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4" y="11"/>
                  </a:cxn>
                  <a:cxn ang="0">
                    <a:pos x="38" y="7"/>
                  </a:cxn>
                  <a:cxn ang="0">
                    <a:pos x="38" y="5"/>
                  </a:cxn>
                  <a:cxn ang="0">
                    <a:pos x="33" y="5"/>
                  </a:cxn>
                  <a:cxn ang="0">
                    <a:pos x="33" y="1"/>
                  </a:cxn>
                  <a:cxn ang="0">
                    <a:pos x="57" y="1"/>
                  </a:cxn>
                  <a:cxn ang="0">
                    <a:pos x="57" y="5"/>
                  </a:cxn>
                  <a:cxn ang="0">
                    <a:pos x="53" y="5"/>
                  </a:cxn>
                  <a:cxn ang="0">
                    <a:pos x="48" y="7"/>
                  </a:cxn>
                  <a:cxn ang="0">
                    <a:pos x="44" y="10"/>
                  </a:cxn>
                  <a:cxn ang="0">
                    <a:pos x="30" y="19"/>
                  </a:cxn>
                  <a:cxn ang="0">
                    <a:pos x="47" y="38"/>
                  </a:cxn>
                  <a:cxn ang="0">
                    <a:pos x="50" y="41"/>
                  </a:cxn>
                  <a:cxn ang="0">
                    <a:pos x="55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6" y="48"/>
                  </a:cxn>
                  <a:cxn ang="0">
                    <a:pos x="24" y="24"/>
                  </a:cxn>
                  <a:cxn ang="0">
                    <a:pos x="17" y="31"/>
                  </a:cxn>
                  <a:cxn ang="0">
                    <a:pos x="17" y="42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9" y="39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1"/>
                  </a:cxn>
                  <a:cxn ang="0">
                    <a:pos x="13" y="0"/>
                  </a:cxn>
                </a:cxnLst>
                <a:rect l="0" t="0" r="r" b="b"/>
                <a:pathLst>
                  <a:path w="60" h="48">
                    <a:moveTo>
                      <a:pt x="13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4" y="11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3" y="5"/>
                    </a:lnTo>
                    <a:lnTo>
                      <a:pt x="33" y="1"/>
                    </a:lnTo>
                    <a:lnTo>
                      <a:pt x="57" y="1"/>
                    </a:lnTo>
                    <a:lnTo>
                      <a:pt x="57" y="5"/>
                    </a:lnTo>
                    <a:lnTo>
                      <a:pt x="53" y="5"/>
                    </a:lnTo>
                    <a:lnTo>
                      <a:pt x="48" y="7"/>
                    </a:lnTo>
                    <a:lnTo>
                      <a:pt x="44" y="10"/>
                    </a:lnTo>
                    <a:lnTo>
                      <a:pt x="30" y="19"/>
                    </a:lnTo>
                    <a:lnTo>
                      <a:pt x="47" y="38"/>
                    </a:lnTo>
                    <a:lnTo>
                      <a:pt x="50" y="41"/>
                    </a:lnTo>
                    <a:lnTo>
                      <a:pt x="55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6" y="48"/>
                    </a:lnTo>
                    <a:lnTo>
                      <a:pt x="24" y="24"/>
                    </a:lnTo>
                    <a:lnTo>
                      <a:pt x="17" y="31"/>
                    </a:lnTo>
                    <a:lnTo>
                      <a:pt x="17" y="42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9" y="39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7" y="1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5" name="Freeform 1571"/>
              <p:cNvSpPr>
                <a:spLocks/>
              </p:cNvSpPr>
              <p:nvPr/>
            </p:nvSpPr>
            <p:spPr bwMode="auto">
              <a:xfrm>
                <a:off x="4102" y="2088"/>
                <a:ext cx="61" cy="4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4"/>
                  </a:cxn>
                  <a:cxn ang="0">
                    <a:pos x="21" y="5"/>
                  </a:cxn>
                  <a:cxn ang="0">
                    <a:pos x="17" y="5"/>
                  </a:cxn>
                  <a:cxn ang="0">
                    <a:pos x="14" y="8"/>
                  </a:cxn>
                  <a:cxn ang="0">
                    <a:pos x="12" y="11"/>
                  </a:cxn>
                  <a:cxn ang="0">
                    <a:pos x="10" y="19"/>
                  </a:cxn>
                  <a:cxn ang="0">
                    <a:pos x="10" y="32"/>
                  </a:cxn>
                  <a:cxn ang="0">
                    <a:pos x="11" y="38"/>
                  </a:cxn>
                  <a:cxn ang="0">
                    <a:pos x="12" y="41"/>
                  </a:cxn>
                  <a:cxn ang="0">
                    <a:pos x="15" y="44"/>
                  </a:cxn>
                  <a:cxn ang="0">
                    <a:pos x="21" y="44"/>
                  </a:cxn>
                  <a:cxn ang="0">
                    <a:pos x="24" y="41"/>
                  </a:cxn>
                  <a:cxn ang="0">
                    <a:pos x="25" y="38"/>
                  </a:cxn>
                  <a:cxn ang="0">
                    <a:pos x="25" y="35"/>
                  </a:cxn>
                  <a:cxn ang="0">
                    <a:pos x="27" y="32"/>
                  </a:cxn>
                  <a:cxn ang="0">
                    <a:pos x="27" y="21"/>
                  </a:cxn>
                  <a:cxn ang="0">
                    <a:pos x="34" y="21"/>
                  </a:cxn>
                  <a:cxn ang="0">
                    <a:pos x="34" y="27"/>
                  </a:cxn>
                  <a:cxn ang="0">
                    <a:pos x="35" y="32"/>
                  </a:cxn>
                  <a:cxn ang="0">
                    <a:pos x="35" y="38"/>
                  </a:cxn>
                  <a:cxn ang="0">
                    <a:pos x="36" y="41"/>
                  </a:cxn>
                  <a:cxn ang="0">
                    <a:pos x="39" y="44"/>
                  </a:cxn>
                  <a:cxn ang="0">
                    <a:pos x="45" y="44"/>
                  </a:cxn>
                  <a:cxn ang="0">
                    <a:pos x="48" y="41"/>
                  </a:cxn>
                  <a:cxn ang="0">
                    <a:pos x="49" y="38"/>
                  </a:cxn>
                  <a:cxn ang="0">
                    <a:pos x="51" y="32"/>
                  </a:cxn>
                  <a:cxn ang="0">
                    <a:pos x="51" y="19"/>
                  </a:cxn>
                  <a:cxn ang="0">
                    <a:pos x="49" y="14"/>
                  </a:cxn>
                  <a:cxn ang="0">
                    <a:pos x="48" y="10"/>
                  </a:cxn>
                  <a:cxn ang="0">
                    <a:pos x="45" y="7"/>
                  </a:cxn>
                  <a:cxn ang="0">
                    <a:pos x="41" y="5"/>
                  </a:cxn>
                  <a:cxn ang="0">
                    <a:pos x="35" y="4"/>
                  </a:cxn>
                  <a:cxn ang="0">
                    <a:pos x="35" y="0"/>
                  </a:cxn>
                  <a:cxn ang="0">
                    <a:pos x="46" y="1"/>
                  </a:cxn>
                  <a:cxn ang="0">
                    <a:pos x="55" y="5"/>
                  </a:cxn>
                  <a:cxn ang="0">
                    <a:pos x="59" y="14"/>
                  </a:cxn>
                  <a:cxn ang="0">
                    <a:pos x="61" y="25"/>
                  </a:cxn>
                  <a:cxn ang="0">
                    <a:pos x="59" y="34"/>
                  </a:cxn>
                  <a:cxn ang="0">
                    <a:pos x="56" y="42"/>
                  </a:cxn>
                  <a:cxn ang="0">
                    <a:pos x="51" y="48"/>
                  </a:cxn>
                  <a:cxn ang="0">
                    <a:pos x="42" y="49"/>
                  </a:cxn>
                  <a:cxn ang="0">
                    <a:pos x="38" y="48"/>
                  </a:cxn>
                  <a:cxn ang="0">
                    <a:pos x="32" y="45"/>
                  </a:cxn>
                  <a:cxn ang="0">
                    <a:pos x="31" y="41"/>
                  </a:cxn>
                  <a:cxn ang="0">
                    <a:pos x="24" y="48"/>
                  </a:cxn>
                  <a:cxn ang="0">
                    <a:pos x="18" y="49"/>
                  </a:cxn>
                  <a:cxn ang="0">
                    <a:pos x="10" y="48"/>
                  </a:cxn>
                  <a:cxn ang="0">
                    <a:pos x="4" y="42"/>
                  </a:cxn>
                  <a:cxn ang="0">
                    <a:pos x="1" y="35"/>
                  </a:cxn>
                  <a:cxn ang="0">
                    <a:pos x="0" y="25"/>
                  </a:cxn>
                  <a:cxn ang="0">
                    <a:pos x="1" y="14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5" y="0"/>
                  </a:cxn>
                </a:cxnLst>
                <a:rect l="0" t="0" r="r" b="b"/>
                <a:pathLst>
                  <a:path w="61" h="49">
                    <a:moveTo>
                      <a:pt x="25" y="0"/>
                    </a:moveTo>
                    <a:lnTo>
                      <a:pt x="25" y="4"/>
                    </a:lnTo>
                    <a:lnTo>
                      <a:pt x="21" y="5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2" y="11"/>
                    </a:lnTo>
                    <a:lnTo>
                      <a:pt x="10" y="19"/>
                    </a:lnTo>
                    <a:lnTo>
                      <a:pt x="10" y="32"/>
                    </a:lnTo>
                    <a:lnTo>
                      <a:pt x="11" y="38"/>
                    </a:lnTo>
                    <a:lnTo>
                      <a:pt x="12" y="41"/>
                    </a:lnTo>
                    <a:lnTo>
                      <a:pt x="15" y="44"/>
                    </a:lnTo>
                    <a:lnTo>
                      <a:pt x="21" y="44"/>
                    </a:lnTo>
                    <a:lnTo>
                      <a:pt x="24" y="41"/>
                    </a:lnTo>
                    <a:lnTo>
                      <a:pt x="25" y="38"/>
                    </a:lnTo>
                    <a:lnTo>
                      <a:pt x="25" y="35"/>
                    </a:lnTo>
                    <a:lnTo>
                      <a:pt x="27" y="32"/>
                    </a:lnTo>
                    <a:lnTo>
                      <a:pt x="27" y="21"/>
                    </a:lnTo>
                    <a:lnTo>
                      <a:pt x="34" y="21"/>
                    </a:lnTo>
                    <a:lnTo>
                      <a:pt x="34" y="27"/>
                    </a:lnTo>
                    <a:lnTo>
                      <a:pt x="35" y="32"/>
                    </a:lnTo>
                    <a:lnTo>
                      <a:pt x="35" y="38"/>
                    </a:lnTo>
                    <a:lnTo>
                      <a:pt x="36" y="41"/>
                    </a:lnTo>
                    <a:lnTo>
                      <a:pt x="39" y="44"/>
                    </a:lnTo>
                    <a:lnTo>
                      <a:pt x="45" y="44"/>
                    </a:lnTo>
                    <a:lnTo>
                      <a:pt x="48" y="41"/>
                    </a:lnTo>
                    <a:lnTo>
                      <a:pt x="49" y="38"/>
                    </a:lnTo>
                    <a:lnTo>
                      <a:pt x="51" y="32"/>
                    </a:lnTo>
                    <a:lnTo>
                      <a:pt x="51" y="19"/>
                    </a:lnTo>
                    <a:lnTo>
                      <a:pt x="49" y="14"/>
                    </a:lnTo>
                    <a:lnTo>
                      <a:pt x="48" y="10"/>
                    </a:lnTo>
                    <a:lnTo>
                      <a:pt x="45" y="7"/>
                    </a:lnTo>
                    <a:lnTo>
                      <a:pt x="41" y="5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46" y="1"/>
                    </a:lnTo>
                    <a:lnTo>
                      <a:pt x="55" y="5"/>
                    </a:lnTo>
                    <a:lnTo>
                      <a:pt x="59" y="14"/>
                    </a:lnTo>
                    <a:lnTo>
                      <a:pt x="61" y="25"/>
                    </a:lnTo>
                    <a:lnTo>
                      <a:pt x="59" y="34"/>
                    </a:lnTo>
                    <a:lnTo>
                      <a:pt x="56" y="42"/>
                    </a:lnTo>
                    <a:lnTo>
                      <a:pt x="51" y="48"/>
                    </a:lnTo>
                    <a:lnTo>
                      <a:pt x="42" y="49"/>
                    </a:lnTo>
                    <a:lnTo>
                      <a:pt x="38" y="48"/>
                    </a:lnTo>
                    <a:lnTo>
                      <a:pt x="32" y="45"/>
                    </a:lnTo>
                    <a:lnTo>
                      <a:pt x="31" y="41"/>
                    </a:lnTo>
                    <a:lnTo>
                      <a:pt x="24" y="48"/>
                    </a:lnTo>
                    <a:lnTo>
                      <a:pt x="18" y="49"/>
                    </a:lnTo>
                    <a:lnTo>
                      <a:pt x="10" y="48"/>
                    </a:lnTo>
                    <a:lnTo>
                      <a:pt x="4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4"/>
                    </a:lnTo>
                    <a:lnTo>
                      <a:pt x="7" y="5"/>
                    </a:lnTo>
                    <a:lnTo>
                      <a:pt x="14" y="1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6" name="Freeform 1572"/>
              <p:cNvSpPr>
                <a:spLocks noEditPoints="1"/>
              </p:cNvSpPr>
              <p:nvPr/>
            </p:nvSpPr>
            <p:spPr bwMode="auto">
              <a:xfrm>
                <a:off x="4171" y="2063"/>
                <a:ext cx="48" cy="74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16" y="32"/>
                  </a:cxn>
                  <a:cxn ang="0">
                    <a:pos x="13" y="36"/>
                  </a:cxn>
                  <a:cxn ang="0">
                    <a:pos x="10" y="44"/>
                  </a:cxn>
                  <a:cxn ang="0">
                    <a:pos x="10" y="54"/>
                  </a:cxn>
                  <a:cxn ang="0">
                    <a:pos x="11" y="60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4" y="70"/>
                  </a:cxn>
                  <a:cxn ang="0">
                    <a:pos x="33" y="67"/>
                  </a:cxn>
                  <a:cxn ang="0">
                    <a:pos x="36" y="63"/>
                  </a:cxn>
                  <a:cxn ang="0">
                    <a:pos x="38" y="54"/>
                  </a:cxn>
                  <a:cxn ang="0">
                    <a:pos x="38" y="44"/>
                  </a:cxn>
                  <a:cxn ang="0">
                    <a:pos x="37" y="39"/>
                  </a:cxn>
                  <a:cxn ang="0">
                    <a:pos x="36" y="35"/>
                  </a:cxn>
                  <a:cxn ang="0">
                    <a:pos x="33" y="32"/>
                  </a:cxn>
                  <a:cxn ang="0">
                    <a:pos x="24" y="29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6" y="3"/>
                  </a:cxn>
                  <a:cxn ang="0">
                    <a:pos x="38" y="5"/>
                  </a:cxn>
                  <a:cxn ang="0">
                    <a:pos x="41" y="7"/>
                  </a:cxn>
                  <a:cxn ang="0">
                    <a:pos x="43" y="10"/>
                  </a:cxn>
                  <a:cxn ang="0">
                    <a:pos x="40" y="13"/>
                  </a:cxn>
                  <a:cxn ang="0">
                    <a:pos x="37" y="15"/>
                  </a:cxn>
                  <a:cxn ang="0">
                    <a:pos x="37" y="13"/>
                  </a:cxn>
                  <a:cxn ang="0">
                    <a:pos x="36" y="13"/>
                  </a:cxn>
                  <a:cxn ang="0">
                    <a:pos x="33" y="10"/>
                  </a:cxn>
                  <a:cxn ang="0">
                    <a:pos x="29" y="7"/>
                  </a:cxn>
                  <a:cxn ang="0">
                    <a:pos x="27" y="6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4" y="15"/>
                  </a:cxn>
                  <a:cxn ang="0">
                    <a:pos x="17" y="20"/>
                  </a:cxn>
                  <a:cxn ang="0">
                    <a:pos x="19" y="22"/>
                  </a:cxn>
                  <a:cxn ang="0">
                    <a:pos x="23" y="23"/>
                  </a:cxn>
                  <a:cxn ang="0">
                    <a:pos x="26" y="23"/>
                  </a:cxn>
                  <a:cxn ang="0">
                    <a:pos x="34" y="26"/>
                  </a:cxn>
                  <a:cxn ang="0">
                    <a:pos x="37" y="27"/>
                  </a:cxn>
                  <a:cxn ang="0">
                    <a:pos x="43" y="32"/>
                  </a:cxn>
                  <a:cxn ang="0">
                    <a:pos x="46" y="36"/>
                  </a:cxn>
                  <a:cxn ang="0">
                    <a:pos x="47" y="42"/>
                  </a:cxn>
                  <a:cxn ang="0">
                    <a:pos x="48" y="49"/>
                  </a:cxn>
                  <a:cxn ang="0">
                    <a:pos x="46" y="63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1" y="71"/>
                  </a:cxn>
                  <a:cxn ang="0">
                    <a:pos x="3" y="63"/>
                  </a:cxn>
                  <a:cxn ang="0">
                    <a:pos x="0" y="50"/>
                  </a:cxn>
                  <a:cxn ang="0">
                    <a:pos x="2" y="40"/>
                  </a:cxn>
                  <a:cxn ang="0">
                    <a:pos x="7" y="32"/>
                  </a:cxn>
                  <a:cxn ang="0">
                    <a:pos x="17" y="26"/>
                  </a:cxn>
                  <a:cxn ang="0">
                    <a:pos x="11" y="25"/>
                  </a:cxn>
                  <a:cxn ang="0">
                    <a:pos x="6" y="19"/>
                  </a:cxn>
                  <a:cxn ang="0">
                    <a:pos x="6" y="10"/>
                  </a:cxn>
                  <a:cxn ang="0">
                    <a:pos x="11" y="5"/>
                  </a:cxn>
                  <a:cxn ang="0">
                    <a:pos x="16" y="2"/>
                  </a:cxn>
                  <a:cxn ang="0">
                    <a:pos x="20" y="0"/>
                  </a:cxn>
                </a:cxnLst>
                <a:rect l="0" t="0" r="r" b="b"/>
                <a:pathLst>
                  <a:path w="48" h="74">
                    <a:moveTo>
                      <a:pt x="24" y="29"/>
                    </a:moveTo>
                    <a:lnTo>
                      <a:pt x="16" y="32"/>
                    </a:lnTo>
                    <a:lnTo>
                      <a:pt x="13" y="36"/>
                    </a:lnTo>
                    <a:lnTo>
                      <a:pt x="10" y="44"/>
                    </a:lnTo>
                    <a:lnTo>
                      <a:pt x="10" y="54"/>
                    </a:lnTo>
                    <a:lnTo>
                      <a:pt x="11" y="60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4" y="70"/>
                    </a:lnTo>
                    <a:lnTo>
                      <a:pt x="33" y="67"/>
                    </a:lnTo>
                    <a:lnTo>
                      <a:pt x="36" y="63"/>
                    </a:lnTo>
                    <a:lnTo>
                      <a:pt x="38" y="54"/>
                    </a:lnTo>
                    <a:lnTo>
                      <a:pt x="38" y="44"/>
                    </a:lnTo>
                    <a:lnTo>
                      <a:pt x="37" y="39"/>
                    </a:lnTo>
                    <a:lnTo>
                      <a:pt x="36" y="35"/>
                    </a:lnTo>
                    <a:lnTo>
                      <a:pt x="33" y="32"/>
                    </a:lnTo>
                    <a:lnTo>
                      <a:pt x="24" y="29"/>
                    </a:lnTo>
                    <a:close/>
                    <a:moveTo>
                      <a:pt x="20" y="0"/>
                    </a:moveTo>
                    <a:lnTo>
                      <a:pt x="24" y="0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1" y="7"/>
                    </a:lnTo>
                    <a:lnTo>
                      <a:pt x="43" y="10"/>
                    </a:lnTo>
                    <a:lnTo>
                      <a:pt x="40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0"/>
                    </a:lnTo>
                    <a:lnTo>
                      <a:pt x="29" y="7"/>
                    </a:lnTo>
                    <a:lnTo>
                      <a:pt x="27" y="6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4" y="15"/>
                    </a:lnTo>
                    <a:lnTo>
                      <a:pt x="17" y="20"/>
                    </a:lnTo>
                    <a:lnTo>
                      <a:pt x="19" y="22"/>
                    </a:lnTo>
                    <a:lnTo>
                      <a:pt x="23" y="23"/>
                    </a:lnTo>
                    <a:lnTo>
                      <a:pt x="26" y="23"/>
                    </a:lnTo>
                    <a:lnTo>
                      <a:pt x="34" y="26"/>
                    </a:lnTo>
                    <a:lnTo>
                      <a:pt x="37" y="27"/>
                    </a:lnTo>
                    <a:lnTo>
                      <a:pt x="43" y="32"/>
                    </a:lnTo>
                    <a:lnTo>
                      <a:pt x="46" y="36"/>
                    </a:lnTo>
                    <a:lnTo>
                      <a:pt x="47" y="42"/>
                    </a:lnTo>
                    <a:lnTo>
                      <a:pt x="48" y="49"/>
                    </a:lnTo>
                    <a:lnTo>
                      <a:pt x="46" y="63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1" y="71"/>
                    </a:lnTo>
                    <a:lnTo>
                      <a:pt x="3" y="63"/>
                    </a:lnTo>
                    <a:lnTo>
                      <a:pt x="0" y="50"/>
                    </a:lnTo>
                    <a:lnTo>
                      <a:pt x="2" y="40"/>
                    </a:lnTo>
                    <a:lnTo>
                      <a:pt x="7" y="32"/>
                    </a:lnTo>
                    <a:lnTo>
                      <a:pt x="17" y="26"/>
                    </a:lnTo>
                    <a:lnTo>
                      <a:pt x="11" y="25"/>
                    </a:lnTo>
                    <a:lnTo>
                      <a:pt x="6" y="19"/>
                    </a:lnTo>
                    <a:lnTo>
                      <a:pt x="6" y="10"/>
                    </a:lnTo>
                    <a:lnTo>
                      <a:pt x="11" y="5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7" name="Freeform 1573"/>
              <p:cNvSpPr>
                <a:spLocks/>
              </p:cNvSpPr>
              <p:nvPr/>
            </p:nvSpPr>
            <p:spPr bwMode="auto">
              <a:xfrm>
                <a:off x="4226" y="2088"/>
                <a:ext cx="27" cy="4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20" y="44"/>
                  </a:cxn>
                  <a:cxn ang="0">
                    <a:pos x="25" y="44"/>
                  </a:cxn>
                  <a:cxn ang="0">
                    <a:pos x="27" y="42"/>
                  </a:cxn>
                  <a:cxn ang="0">
                    <a:pos x="27" y="46"/>
                  </a:cxn>
                  <a:cxn ang="0">
                    <a:pos x="23" y="49"/>
                  </a:cxn>
                  <a:cxn ang="0">
                    <a:pos x="19" y="49"/>
                  </a:cxn>
                  <a:cxn ang="0">
                    <a:pos x="15" y="48"/>
                  </a:cxn>
                  <a:cxn ang="0">
                    <a:pos x="12" y="46"/>
                  </a:cxn>
                  <a:cxn ang="0">
                    <a:pos x="9" y="44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8" y="2"/>
                  </a:cxn>
                  <a:cxn ang="0">
                    <a:pos x="13" y="0"/>
                  </a:cxn>
                </a:cxnLst>
                <a:rect l="0" t="0" r="r" b="b"/>
                <a:pathLst>
                  <a:path w="27" h="49">
                    <a:moveTo>
                      <a:pt x="13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7" y="42"/>
                    </a:lnTo>
                    <a:lnTo>
                      <a:pt x="27" y="46"/>
                    </a:lnTo>
                    <a:lnTo>
                      <a:pt x="23" y="49"/>
                    </a:lnTo>
                    <a:lnTo>
                      <a:pt x="19" y="49"/>
                    </a:lnTo>
                    <a:lnTo>
                      <a:pt x="15" y="48"/>
                    </a:lnTo>
                    <a:lnTo>
                      <a:pt x="12" y="46"/>
                    </a:lnTo>
                    <a:lnTo>
                      <a:pt x="9" y="44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8" name="Freeform 1574"/>
              <p:cNvSpPr>
                <a:spLocks/>
              </p:cNvSpPr>
              <p:nvPr/>
            </p:nvSpPr>
            <p:spPr bwMode="auto">
              <a:xfrm>
                <a:off x="4258" y="2088"/>
                <a:ext cx="59" cy="4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4" y="11"/>
                  </a:cxn>
                  <a:cxn ang="0">
                    <a:pos x="38" y="7"/>
                  </a:cxn>
                  <a:cxn ang="0">
                    <a:pos x="38" y="5"/>
                  </a:cxn>
                  <a:cxn ang="0">
                    <a:pos x="32" y="5"/>
                  </a:cxn>
                  <a:cxn ang="0">
                    <a:pos x="32" y="1"/>
                  </a:cxn>
                  <a:cxn ang="0">
                    <a:pos x="56" y="1"/>
                  </a:cxn>
                  <a:cxn ang="0">
                    <a:pos x="56" y="5"/>
                  </a:cxn>
                  <a:cxn ang="0">
                    <a:pos x="52" y="5"/>
                  </a:cxn>
                  <a:cxn ang="0">
                    <a:pos x="48" y="7"/>
                  </a:cxn>
                  <a:cxn ang="0">
                    <a:pos x="45" y="10"/>
                  </a:cxn>
                  <a:cxn ang="0">
                    <a:pos x="31" y="19"/>
                  </a:cxn>
                  <a:cxn ang="0">
                    <a:pos x="47" y="38"/>
                  </a:cxn>
                  <a:cxn ang="0">
                    <a:pos x="49" y="41"/>
                  </a:cxn>
                  <a:cxn ang="0">
                    <a:pos x="55" y="44"/>
                  </a:cxn>
                  <a:cxn ang="0">
                    <a:pos x="59" y="44"/>
                  </a:cxn>
                  <a:cxn ang="0">
                    <a:pos x="59" y="48"/>
                  </a:cxn>
                  <a:cxn ang="0">
                    <a:pos x="45" y="48"/>
                  </a:cxn>
                  <a:cxn ang="0">
                    <a:pos x="24" y="24"/>
                  </a:cxn>
                  <a:cxn ang="0">
                    <a:pos x="17" y="31"/>
                  </a:cxn>
                  <a:cxn ang="0">
                    <a:pos x="17" y="39"/>
                  </a:cxn>
                  <a:cxn ang="0">
                    <a:pos x="18" y="42"/>
                  </a:cxn>
                  <a:cxn ang="0">
                    <a:pos x="20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8" y="39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2" y="0"/>
                  </a:cxn>
                </a:cxnLst>
                <a:rect l="0" t="0" r="r" b="b"/>
                <a:pathLst>
                  <a:path w="59" h="48">
                    <a:moveTo>
                      <a:pt x="12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4" y="11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2" y="5"/>
                    </a:lnTo>
                    <a:lnTo>
                      <a:pt x="32" y="1"/>
                    </a:lnTo>
                    <a:lnTo>
                      <a:pt x="56" y="1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48" y="7"/>
                    </a:lnTo>
                    <a:lnTo>
                      <a:pt x="45" y="10"/>
                    </a:lnTo>
                    <a:lnTo>
                      <a:pt x="31" y="19"/>
                    </a:lnTo>
                    <a:lnTo>
                      <a:pt x="47" y="38"/>
                    </a:lnTo>
                    <a:lnTo>
                      <a:pt x="49" y="41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48"/>
                    </a:lnTo>
                    <a:lnTo>
                      <a:pt x="45" y="48"/>
                    </a:lnTo>
                    <a:lnTo>
                      <a:pt x="24" y="24"/>
                    </a:lnTo>
                    <a:lnTo>
                      <a:pt x="17" y="31"/>
                    </a:lnTo>
                    <a:lnTo>
                      <a:pt x="17" y="39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8" y="39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39" name="Freeform 1575"/>
              <p:cNvSpPr>
                <a:spLocks noEditPoints="1"/>
              </p:cNvSpPr>
              <p:nvPr/>
            </p:nvSpPr>
            <p:spPr bwMode="auto">
              <a:xfrm>
                <a:off x="4320" y="2086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1" y="31"/>
                  </a:cxn>
                  <a:cxn ang="0">
                    <a:pos x="11" y="36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0" y="46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8" y="37"/>
                  </a:cxn>
                  <a:cxn ang="0">
                    <a:pos x="40" y="31"/>
                  </a:cxn>
                  <a:cxn ang="0">
                    <a:pos x="40" y="26"/>
                  </a:cxn>
                  <a:cxn ang="0">
                    <a:pos x="38" y="21"/>
                  </a:cxn>
                  <a:cxn ang="0">
                    <a:pos x="38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3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6" y="2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8" y="48"/>
                  </a:cxn>
                  <a:cxn ang="0">
                    <a:pos x="26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1" y="36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0" y="46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8" y="37"/>
                    </a:lnTo>
                    <a:lnTo>
                      <a:pt x="40" y="31"/>
                    </a:lnTo>
                    <a:lnTo>
                      <a:pt x="40" y="26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8" y="48"/>
                    </a:lnTo>
                    <a:lnTo>
                      <a:pt x="26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0" name="Freeform 1576"/>
              <p:cNvSpPr>
                <a:spLocks/>
              </p:cNvSpPr>
              <p:nvPr/>
            </p:nvSpPr>
            <p:spPr bwMode="auto">
              <a:xfrm>
                <a:off x="4375" y="2089"/>
                <a:ext cx="63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1" y="0"/>
                  </a:cxn>
                  <a:cxn ang="0">
                    <a:pos x="61" y="4"/>
                  </a:cxn>
                  <a:cxn ang="0">
                    <a:pos x="54" y="4"/>
                  </a:cxn>
                  <a:cxn ang="0">
                    <a:pos x="53" y="6"/>
                  </a:cxn>
                  <a:cxn ang="0">
                    <a:pos x="53" y="41"/>
                  </a:cxn>
                  <a:cxn ang="0">
                    <a:pos x="54" y="43"/>
                  </a:cxn>
                  <a:cxn ang="0">
                    <a:pos x="60" y="43"/>
                  </a:cxn>
                  <a:cxn ang="0">
                    <a:pos x="63" y="41"/>
                  </a:cxn>
                  <a:cxn ang="0">
                    <a:pos x="63" y="45"/>
                  </a:cxn>
                  <a:cxn ang="0">
                    <a:pos x="59" y="48"/>
                  </a:cxn>
                  <a:cxn ang="0">
                    <a:pos x="52" y="48"/>
                  </a:cxn>
                  <a:cxn ang="0">
                    <a:pos x="49" y="47"/>
                  </a:cxn>
                  <a:cxn ang="0">
                    <a:pos x="47" y="45"/>
                  </a:cxn>
                  <a:cxn ang="0">
                    <a:pos x="44" y="40"/>
                  </a:cxn>
                  <a:cxn ang="0">
                    <a:pos x="44" y="7"/>
                  </a:cxn>
                  <a:cxn ang="0">
                    <a:pos x="42" y="4"/>
                  </a:cxn>
                  <a:cxn ang="0">
                    <a:pos x="19" y="4"/>
                  </a:cxn>
                  <a:cxn ang="0">
                    <a:pos x="19" y="6"/>
                  </a:cxn>
                  <a:cxn ang="0">
                    <a:pos x="17" y="7"/>
                  </a:cxn>
                  <a:cxn ang="0">
                    <a:pos x="17" y="40"/>
                  </a:cxn>
                  <a:cxn ang="0">
                    <a:pos x="20" y="43"/>
                  </a:cxn>
                  <a:cxn ang="0">
                    <a:pos x="26" y="43"/>
                  </a:cxn>
                  <a:cxn ang="0">
                    <a:pos x="26" y="47"/>
                  </a:cxn>
                  <a:cxn ang="0">
                    <a:pos x="0" y="47"/>
                  </a:cxn>
                  <a:cxn ang="0">
                    <a:pos x="0" y="43"/>
                  </a:cxn>
                  <a:cxn ang="0">
                    <a:pos x="8" y="43"/>
                  </a:cxn>
                  <a:cxn ang="0">
                    <a:pos x="9" y="41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3" h="48">
                    <a:moveTo>
                      <a:pt x="0" y="0"/>
                    </a:moveTo>
                    <a:lnTo>
                      <a:pt x="61" y="0"/>
                    </a:lnTo>
                    <a:lnTo>
                      <a:pt x="61" y="4"/>
                    </a:lnTo>
                    <a:lnTo>
                      <a:pt x="54" y="4"/>
                    </a:lnTo>
                    <a:lnTo>
                      <a:pt x="53" y="6"/>
                    </a:lnTo>
                    <a:lnTo>
                      <a:pt x="53" y="41"/>
                    </a:lnTo>
                    <a:lnTo>
                      <a:pt x="54" y="43"/>
                    </a:lnTo>
                    <a:lnTo>
                      <a:pt x="60" y="43"/>
                    </a:lnTo>
                    <a:lnTo>
                      <a:pt x="63" y="41"/>
                    </a:lnTo>
                    <a:lnTo>
                      <a:pt x="63" y="45"/>
                    </a:lnTo>
                    <a:lnTo>
                      <a:pt x="59" y="48"/>
                    </a:lnTo>
                    <a:lnTo>
                      <a:pt x="52" y="48"/>
                    </a:lnTo>
                    <a:lnTo>
                      <a:pt x="49" y="47"/>
                    </a:lnTo>
                    <a:lnTo>
                      <a:pt x="47" y="45"/>
                    </a:lnTo>
                    <a:lnTo>
                      <a:pt x="44" y="40"/>
                    </a:lnTo>
                    <a:lnTo>
                      <a:pt x="44" y="7"/>
                    </a:lnTo>
                    <a:lnTo>
                      <a:pt x="42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7"/>
                    </a:lnTo>
                    <a:lnTo>
                      <a:pt x="17" y="40"/>
                    </a:lnTo>
                    <a:lnTo>
                      <a:pt x="20" y="43"/>
                    </a:lnTo>
                    <a:lnTo>
                      <a:pt x="26" y="43"/>
                    </a:lnTo>
                    <a:lnTo>
                      <a:pt x="26" y="47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8" y="43"/>
                    </a:lnTo>
                    <a:lnTo>
                      <a:pt x="9" y="41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1" name="Freeform 1577"/>
              <p:cNvSpPr>
                <a:spLocks noEditPoints="1"/>
              </p:cNvSpPr>
              <p:nvPr/>
            </p:nvSpPr>
            <p:spPr bwMode="auto">
              <a:xfrm>
                <a:off x="4444" y="2086"/>
                <a:ext cx="48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5" y="7"/>
                  </a:cxn>
                  <a:cxn ang="0">
                    <a:pos x="12" y="12"/>
                  </a:cxn>
                  <a:cxn ang="0">
                    <a:pos x="9" y="20"/>
                  </a:cxn>
                  <a:cxn ang="0">
                    <a:pos x="9" y="31"/>
                  </a:cxn>
                  <a:cxn ang="0">
                    <a:pos x="12" y="40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6" y="37"/>
                  </a:cxn>
                  <a:cxn ang="0">
                    <a:pos x="38" y="31"/>
                  </a:cxn>
                  <a:cxn ang="0">
                    <a:pos x="38" y="20"/>
                  </a:cxn>
                  <a:cxn ang="0">
                    <a:pos x="35" y="12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19" y="4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6" y="3"/>
                  </a:cxn>
                  <a:cxn ang="0">
                    <a:pos x="42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5" y="39"/>
                  </a:cxn>
                  <a:cxn ang="0">
                    <a:pos x="36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2" y="39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19" y="4"/>
                    </a:moveTo>
                    <a:lnTo>
                      <a:pt x="15" y="7"/>
                    </a:lnTo>
                    <a:lnTo>
                      <a:pt x="12" y="12"/>
                    </a:lnTo>
                    <a:lnTo>
                      <a:pt x="9" y="20"/>
                    </a:lnTo>
                    <a:lnTo>
                      <a:pt x="9" y="31"/>
                    </a:lnTo>
                    <a:lnTo>
                      <a:pt x="12" y="40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6" y="37"/>
                    </a:lnTo>
                    <a:lnTo>
                      <a:pt x="38" y="31"/>
                    </a:lnTo>
                    <a:lnTo>
                      <a:pt x="38" y="20"/>
                    </a:lnTo>
                    <a:lnTo>
                      <a:pt x="35" y="12"/>
                    </a:lnTo>
                    <a:lnTo>
                      <a:pt x="32" y="7"/>
                    </a:lnTo>
                    <a:lnTo>
                      <a:pt x="24" y="4"/>
                    </a:lnTo>
                    <a:lnTo>
                      <a:pt x="19" y="4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6" y="3"/>
                    </a:lnTo>
                    <a:lnTo>
                      <a:pt x="42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5" y="39"/>
                    </a:lnTo>
                    <a:lnTo>
                      <a:pt x="36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2" name="Freeform 1578"/>
              <p:cNvSpPr>
                <a:spLocks/>
              </p:cNvSpPr>
              <p:nvPr/>
            </p:nvSpPr>
            <p:spPr bwMode="auto">
              <a:xfrm>
                <a:off x="4499" y="2088"/>
                <a:ext cx="27" cy="4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18" y="44"/>
                  </a:cxn>
                  <a:cxn ang="0">
                    <a:pos x="24" y="44"/>
                  </a:cxn>
                  <a:cxn ang="0">
                    <a:pos x="27" y="42"/>
                  </a:cxn>
                  <a:cxn ang="0">
                    <a:pos x="27" y="46"/>
                  </a:cxn>
                  <a:cxn ang="0">
                    <a:pos x="23" y="49"/>
                  </a:cxn>
                  <a:cxn ang="0">
                    <a:pos x="16" y="49"/>
                  </a:cxn>
                  <a:cxn ang="0">
                    <a:pos x="13" y="48"/>
                  </a:cxn>
                  <a:cxn ang="0">
                    <a:pos x="11" y="46"/>
                  </a:cxn>
                  <a:cxn ang="0">
                    <a:pos x="8" y="41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3" y="0"/>
                  </a:cxn>
                </a:cxnLst>
                <a:rect l="0" t="0" r="r" b="b"/>
                <a:pathLst>
                  <a:path w="27" h="49">
                    <a:moveTo>
                      <a:pt x="13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7" y="46"/>
                    </a:lnTo>
                    <a:lnTo>
                      <a:pt x="23" y="49"/>
                    </a:lnTo>
                    <a:lnTo>
                      <a:pt x="16" y="49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3" name="Freeform 1579"/>
              <p:cNvSpPr>
                <a:spLocks/>
              </p:cNvSpPr>
              <p:nvPr/>
            </p:nvSpPr>
            <p:spPr bwMode="auto">
              <a:xfrm>
                <a:off x="4530" y="2088"/>
                <a:ext cx="53" cy="6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8"/>
                  </a:cxn>
                  <a:cxn ang="0">
                    <a:pos x="24" y="4"/>
                  </a:cxn>
                  <a:cxn ang="0">
                    <a:pos x="31" y="1"/>
                  </a:cxn>
                  <a:cxn ang="0">
                    <a:pos x="37" y="0"/>
                  </a:cxn>
                  <a:cxn ang="0">
                    <a:pos x="41" y="0"/>
                  </a:cxn>
                  <a:cxn ang="0">
                    <a:pos x="46" y="1"/>
                  </a:cxn>
                  <a:cxn ang="0">
                    <a:pos x="51" y="7"/>
                  </a:cxn>
                  <a:cxn ang="0">
                    <a:pos x="53" y="11"/>
                  </a:cxn>
                  <a:cxn ang="0">
                    <a:pos x="53" y="69"/>
                  </a:cxn>
                  <a:cxn ang="0">
                    <a:pos x="44" y="69"/>
                  </a:cxn>
                  <a:cxn ang="0">
                    <a:pos x="44" y="12"/>
                  </a:cxn>
                  <a:cxn ang="0">
                    <a:pos x="43" y="10"/>
                  </a:cxn>
                  <a:cxn ang="0">
                    <a:pos x="38" y="5"/>
                  </a:cxn>
                  <a:cxn ang="0">
                    <a:pos x="34" y="5"/>
                  </a:cxn>
                  <a:cxn ang="0">
                    <a:pos x="29" y="7"/>
                  </a:cxn>
                  <a:cxn ang="0">
                    <a:pos x="23" y="10"/>
                  </a:cxn>
                  <a:cxn ang="0">
                    <a:pos x="17" y="14"/>
                  </a:cxn>
                  <a:cxn ang="0">
                    <a:pos x="17" y="39"/>
                  </a:cxn>
                  <a:cxn ang="0">
                    <a:pos x="19" y="42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3" y="0"/>
                  </a:cxn>
                </a:cxnLst>
                <a:rect l="0" t="0" r="r" b="b"/>
                <a:pathLst>
                  <a:path w="53" h="69">
                    <a:moveTo>
                      <a:pt x="13" y="0"/>
                    </a:moveTo>
                    <a:lnTo>
                      <a:pt x="17" y="0"/>
                    </a:lnTo>
                    <a:lnTo>
                      <a:pt x="17" y="8"/>
                    </a:lnTo>
                    <a:lnTo>
                      <a:pt x="24" y="4"/>
                    </a:lnTo>
                    <a:lnTo>
                      <a:pt x="31" y="1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6" y="1"/>
                    </a:lnTo>
                    <a:lnTo>
                      <a:pt x="51" y="7"/>
                    </a:lnTo>
                    <a:lnTo>
                      <a:pt x="53" y="11"/>
                    </a:lnTo>
                    <a:lnTo>
                      <a:pt x="53" y="69"/>
                    </a:lnTo>
                    <a:lnTo>
                      <a:pt x="44" y="69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38" y="5"/>
                    </a:lnTo>
                    <a:lnTo>
                      <a:pt x="34" y="5"/>
                    </a:lnTo>
                    <a:lnTo>
                      <a:pt x="29" y="7"/>
                    </a:lnTo>
                    <a:lnTo>
                      <a:pt x="23" y="10"/>
                    </a:lnTo>
                    <a:lnTo>
                      <a:pt x="17" y="14"/>
                    </a:lnTo>
                    <a:lnTo>
                      <a:pt x="17" y="39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4" name="Freeform 1580"/>
              <p:cNvSpPr>
                <a:spLocks/>
              </p:cNvSpPr>
              <p:nvPr/>
            </p:nvSpPr>
            <p:spPr bwMode="auto">
              <a:xfrm>
                <a:off x="4593" y="2088"/>
                <a:ext cx="63" cy="69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7"/>
                  </a:cxn>
                  <a:cxn ang="0">
                    <a:pos x="19" y="41"/>
                  </a:cxn>
                  <a:cxn ang="0">
                    <a:pos x="28" y="44"/>
                  </a:cxn>
                  <a:cxn ang="0">
                    <a:pos x="34" y="42"/>
                  </a:cxn>
                  <a:cxn ang="0">
                    <a:pos x="39" y="39"/>
                  </a:cxn>
                  <a:cxn ang="0">
                    <a:pos x="46" y="35"/>
                  </a:cxn>
                  <a:cxn ang="0">
                    <a:pos x="46" y="8"/>
                  </a:cxn>
                  <a:cxn ang="0">
                    <a:pos x="44" y="5"/>
                  </a:cxn>
                  <a:cxn ang="0">
                    <a:pos x="36" y="5"/>
                  </a:cxn>
                  <a:cxn ang="0">
                    <a:pos x="36" y="1"/>
                  </a:cxn>
                  <a:cxn ang="0">
                    <a:pos x="55" y="0"/>
                  </a:cxn>
                  <a:cxn ang="0">
                    <a:pos x="55" y="39"/>
                  </a:cxn>
                  <a:cxn ang="0">
                    <a:pos x="56" y="42"/>
                  </a:cxn>
                  <a:cxn ang="0">
                    <a:pos x="59" y="44"/>
                  </a:cxn>
                  <a:cxn ang="0">
                    <a:pos x="63" y="44"/>
                  </a:cxn>
                  <a:cxn ang="0">
                    <a:pos x="63" y="48"/>
                  </a:cxn>
                  <a:cxn ang="0">
                    <a:pos x="46" y="49"/>
                  </a:cxn>
                  <a:cxn ang="0">
                    <a:pos x="46" y="39"/>
                  </a:cxn>
                  <a:cxn ang="0">
                    <a:pos x="39" y="45"/>
                  </a:cxn>
                  <a:cxn ang="0">
                    <a:pos x="32" y="48"/>
                  </a:cxn>
                  <a:cxn ang="0">
                    <a:pos x="25" y="49"/>
                  </a:cxn>
                  <a:cxn ang="0">
                    <a:pos x="17" y="46"/>
                  </a:cxn>
                  <a:cxn ang="0">
                    <a:pos x="17" y="69"/>
                  </a:cxn>
                  <a:cxn ang="0">
                    <a:pos x="9" y="69"/>
                  </a:cxn>
                  <a:cxn ang="0">
                    <a:pos x="9" y="8"/>
                  </a:cxn>
                  <a:cxn ang="0">
                    <a:pos x="8" y="7"/>
                  </a:cxn>
                  <a:cxn ang="0">
                    <a:pos x="5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63" h="69">
                    <a:moveTo>
                      <a:pt x="18" y="0"/>
                    </a:moveTo>
                    <a:lnTo>
                      <a:pt x="18" y="37"/>
                    </a:lnTo>
                    <a:lnTo>
                      <a:pt x="19" y="41"/>
                    </a:lnTo>
                    <a:lnTo>
                      <a:pt x="28" y="44"/>
                    </a:lnTo>
                    <a:lnTo>
                      <a:pt x="34" y="42"/>
                    </a:lnTo>
                    <a:lnTo>
                      <a:pt x="39" y="39"/>
                    </a:lnTo>
                    <a:lnTo>
                      <a:pt x="46" y="35"/>
                    </a:lnTo>
                    <a:lnTo>
                      <a:pt x="46" y="8"/>
                    </a:lnTo>
                    <a:lnTo>
                      <a:pt x="44" y="5"/>
                    </a:lnTo>
                    <a:lnTo>
                      <a:pt x="36" y="5"/>
                    </a:lnTo>
                    <a:lnTo>
                      <a:pt x="36" y="1"/>
                    </a:lnTo>
                    <a:lnTo>
                      <a:pt x="55" y="0"/>
                    </a:lnTo>
                    <a:lnTo>
                      <a:pt x="55" y="39"/>
                    </a:lnTo>
                    <a:lnTo>
                      <a:pt x="56" y="42"/>
                    </a:lnTo>
                    <a:lnTo>
                      <a:pt x="59" y="44"/>
                    </a:lnTo>
                    <a:lnTo>
                      <a:pt x="63" y="44"/>
                    </a:lnTo>
                    <a:lnTo>
                      <a:pt x="63" y="48"/>
                    </a:lnTo>
                    <a:lnTo>
                      <a:pt x="46" y="49"/>
                    </a:lnTo>
                    <a:lnTo>
                      <a:pt x="46" y="39"/>
                    </a:lnTo>
                    <a:lnTo>
                      <a:pt x="39" y="45"/>
                    </a:lnTo>
                    <a:lnTo>
                      <a:pt x="32" y="48"/>
                    </a:lnTo>
                    <a:lnTo>
                      <a:pt x="25" y="49"/>
                    </a:lnTo>
                    <a:lnTo>
                      <a:pt x="17" y="46"/>
                    </a:lnTo>
                    <a:lnTo>
                      <a:pt x="17" y="69"/>
                    </a:lnTo>
                    <a:lnTo>
                      <a:pt x="9" y="6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5" name="Freeform 1581"/>
              <p:cNvSpPr>
                <a:spLocks noEditPoints="1"/>
              </p:cNvSpPr>
              <p:nvPr/>
            </p:nvSpPr>
            <p:spPr bwMode="auto">
              <a:xfrm>
                <a:off x="4664" y="2062"/>
                <a:ext cx="43" cy="75"/>
              </a:xfrm>
              <a:custGeom>
                <a:avLst/>
                <a:gdLst/>
                <a:ahLst/>
                <a:cxnLst>
                  <a:cxn ang="0">
                    <a:pos x="15" y="26"/>
                  </a:cxn>
                  <a:cxn ang="0">
                    <a:pos x="25" y="26"/>
                  </a:cxn>
                  <a:cxn ang="0">
                    <a:pos x="31" y="27"/>
                  </a:cxn>
                  <a:cxn ang="0">
                    <a:pos x="34" y="28"/>
                  </a:cxn>
                  <a:cxn ang="0">
                    <a:pos x="36" y="31"/>
                  </a:cxn>
                  <a:cxn ang="0">
                    <a:pos x="36" y="37"/>
                  </a:cxn>
                  <a:cxn ang="0">
                    <a:pos x="35" y="38"/>
                  </a:cxn>
                  <a:cxn ang="0">
                    <a:pos x="31" y="38"/>
                  </a:cxn>
                  <a:cxn ang="0">
                    <a:pos x="26" y="34"/>
                  </a:cxn>
                  <a:cxn ang="0">
                    <a:pos x="24" y="33"/>
                  </a:cxn>
                  <a:cxn ang="0">
                    <a:pos x="22" y="31"/>
                  </a:cxn>
                  <a:cxn ang="0">
                    <a:pos x="19" y="30"/>
                  </a:cxn>
                  <a:cxn ang="0">
                    <a:pos x="15" y="31"/>
                  </a:cxn>
                  <a:cxn ang="0">
                    <a:pos x="12" y="33"/>
                  </a:cxn>
                  <a:cxn ang="0">
                    <a:pos x="11" y="34"/>
                  </a:cxn>
                  <a:cxn ang="0">
                    <a:pos x="11" y="41"/>
                  </a:cxn>
                  <a:cxn ang="0">
                    <a:pos x="12" y="44"/>
                  </a:cxn>
                  <a:cxn ang="0">
                    <a:pos x="15" y="45"/>
                  </a:cxn>
                  <a:cxn ang="0">
                    <a:pos x="19" y="47"/>
                  </a:cxn>
                  <a:cxn ang="0">
                    <a:pos x="26" y="47"/>
                  </a:cxn>
                  <a:cxn ang="0">
                    <a:pos x="26" y="51"/>
                  </a:cxn>
                  <a:cxn ang="0">
                    <a:pos x="21" y="51"/>
                  </a:cxn>
                  <a:cxn ang="0">
                    <a:pos x="17" y="53"/>
                  </a:cxn>
                  <a:cxn ang="0">
                    <a:pos x="11" y="55"/>
                  </a:cxn>
                  <a:cxn ang="0">
                    <a:pos x="9" y="58"/>
                  </a:cxn>
                  <a:cxn ang="0">
                    <a:pos x="9" y="64"/>
                  </a:cxn>
                  <a:cxn ang="0">
                    <a:pos x="11" y="67"/>
                  </a:cxn>
                  <a:cxn ang="0">
                    <a:pos x="17" y="70"/>
                  </a:cxn>
                  <a:cxn ang="0">
                    <a:pos x="26" y="70"/>
                  </a:cxn>
                  <a:cxn ang="0">
                    <a:pos x="32" y="68"/>
                  </a:cxn>
                  <a:cxn ang="0">
                    <a:pos x="41" y="60"/>
                  </a:cxn>
                  <a:cxn ang="0">
                    <a:pos x="43" y="63"/>
                  </a:cxn>
                  <a:cxn ang="0">
                    <a:pos x="34" y="72"/>
                  </a:cxn>
                  <a:cxn ang="0">
                    <a:pos x="25" y="75"/>
                  </a:cxn>
                  <a:cxn ang="0">
                    <a:pos x="15" y="75"/>
                  </a:cxn>
                  <a:cxn ang="0">
                    <a:pos x="9" y="74"/>
                  </a:cxn>
                  <a:cxn ang="0">
                    <a:pos x="5" y="72"/>
                  </a:cxn>
                  <a:cxn ang="0">
                    <a:pos x="2" y="70"/>
                  </a:cxn>
                  <a:cxn ang="0">
                    <a:pos x="0" y="61"/>
                  </a:cxn>
                  <a:cxn ang="0">
                    <a:pos x="1" y="57"/>
                  </a:cxn>
                  <a:cxn ang="0">
                    <a:pos x="4" y="54"/>
                  </a:cxn>
                  <a:cxn ang="0">
                    <a:pos x="8" y="51"/>
                  </a:cxn>
                  <a:cxn ang="0">
                    <a:pos x="14" y="48"/>
                  </a:cxn>
                  <a:cxn ang="0">
                    <a:pos x="8" y="47"/>
                  </a:cxn>
                  <a:cxn ang="0">
                    <a:pos x="4" y="44"/>
                  </a:cxn>
                  <a:cxn ang="0">
                    <a:pos x="1" y="38"/>
                  </a:cxn>
                  <a:cxn ang="0">
                    <a:pos x="2" y="34"/>
                  </a:cxn>
                  <a:cxn ang="0">
                    <a:pos x="4" y="31"/>
                  </a:cxn>
                  <a:cxn ang="0">
                    <a:pos x="7" y="28"/>
                  </a:cxn>
                  <a:cxn ang="0">
                    <a:pos x="15" y="26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8" y="3"/>
                  </a:cxn>
                  <a:cxn ang="0">
                    <a:pos x="26" y="4"/>
                  </a:cxn>
                  <a:cxn ang="0">
                    <a:pos x="26" y="6"/>
                  </a:cxn>
                  <a:cxn ang="0">
                    <a:pos x="25" y="8"/>
                  </a:cxn>
                  <a:cxn ang="0">
                    <a:pos x="19" y="18"/>
                  </a:cxn>
                  <a:cxn ang="0">
                    <a:pos x="17" y="18"/>
                  </a:cxn>
                  <a:cxn ang="0">
                    <a:pos x="18" y="16"/>
                  </a:cxn>
                  <a:cxn ang="0">
                    <a:pos x="18" y="4"/>
                  </a:cxn>
                  <a:cxn ang="0">
                    <a:pos x="19" y="1"/>
                  </a:cxn>
                  <a:cxn ang="0">
                    <a:pos x="21" y="0"/>
                  </a:cxn>
                </a:cxnLst>
                <a:rect l="0" t="0" r="r" b="b"/>
                <a:pathLst>
                  <a:path w="43" h="75">
                    <a:moveTo>
                      <a:pt x="15" y="26"/>
                    </a:moveTo>
                    <a:lnTo>
                      <a:pt x="25" y="26"/>
                    </a:lnTo>
                    <a:lnTo>
                      <a:pt x="31" y="27"/>
                    </a:lnTo>
                    <a:lnTo>
                      <a:pt x="34" y="28"/>
                    </a:lnTo>
                    <a:lnTo>
                      <a:pt x="36" y="31"/>
                    </a:lnTo>
                    <a:lnTo>
                      <a:pt x="36" y="37"/>
                    </a:lnTo>
                    <a:lnTo>
                      <a:pt x="35" y="38"/>
                    </a:lnTo>
                    <a:lnTo>
                      <a:pt x="31" y="38"/>
                    </a:lnTo>
                    <a:lnTo>
                      <a:pt x="26" y="34"/>
                    </a:lnTo>
                    <a:lnTo>
                      <a:pt x="24" y="33"/>
                    </a:lnTo>
                    <a:lnTo>
                      <a:pt x="22" y="31"/>
                    </a:lnTo>
                    <a:lnTo>
                      <a:pt x="19" y="30"/>
                    </a:lnTo>
                    <a:lnTo>
                      <a:pt x="15" y="31"/>
                    </a:lnTo>
                    <a:lnTo>
                      <a:pt x="12" y="33"/>
                    </a:lnTo>
                    <a:lnTo>
                      <a:pt x="11" y="34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5" y="45"/>
                    </a:lnTo>
                    <a:lnTo>
                      <a:pt x="19" y="47"/>
                    </a:lnTo>
                    <a:lnTo>
                      <a:pt x="26" y="47"/>
                    </a:lnTo>
                    <a:lnTo>
                      <a:pt x="26" y="51"/>
                    </a:lnTo>
                    <a:lnTo>
                      <a:pt x="21" y="51"/>
                    </a:lnTo>
                    <a:lnTo>
                      <a:pt x="17" y="53"/>
                    </a:lnTo>
                    <a:lnTo>
                      <a:pt x="11" y="55"/>
                    </a:lnTo>
                    <a:lnTo>
                      <a:pt x="9" y="58"/>
                    </a:lnTo>
                    <a:lnTo>
                      <a:pt x="9" y="64"/>
                    </a:lnTo>
                    <a:lnTo>
                      <a:pt x="11" y="67"/>
                    </a:lnTo>
                    <a:lnTo>
                      <a:pt x="17" y="70"/>
                    </a:lnTo>
                    <a:lnTo>
                      <a:pt x="26" y="70"/>
                    </a:lnTo>
                    <a:lnTo>
                      <a:pt x="32" y="68"/>
                    </a:lnTo>
                    <a:lnTo>
                      <a:pt x="41" y="60"/>
                    </a:lnTo>
                    <a:lnTo>
                      <a:pt x="43" y="63"/>
                    </a:lnTo>
                    <a:lnTo>
                      <a:pt x="34" y="72"/>
                    </a:lnTo>
                    <a:lnTo>
                      <a:pt x="25" y="75"/>
                    </a:lnTo>
                    <a:lnTo>
                      <a:pt x="15" y="75"/>
                    </a:lnTo>
                    <a:lnTo>
                      <a:pt x="9" y="74"/>
                    </a:lnTo>
                    <a:lnTo>
                      <a:pt x="5" y="72"/>
                    </a:lnTo>
                    <a:lnTo>
                      <a:pt x="2" y="70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4" y="54"/>
                    </a:lnTo>
                    <a:lnTo>
                      <a:pt x="8" y="51"/>
                    </a:lnTo>
                    <a:lnTo>
                      <a:pt x="14" y="48"/>
                    </a:lnTo>
                    <a:lnTo>
                      <a:pt x="8" y="47"/>
                    </a:lnTo>
                    <a:lnTo>
                      <a:pt x="4" y="44"/>
                    </a:lnTo>
                    <a:lnTo>
                      <a:pt x="1" y="38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7" y="28"/>
                    </a:lnTo>
                    <a:lnTo>
                      <a:pt x="15" y="26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8" y="3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5" y="8"/>
                    </a:lnTo>
                    <a:lnTo>
                      <a:pt x="19" y="18"/>
                    </a:lnTo>
                    <a:lnTo>
                      <a:pt x="17" y="18"/>
                    </a:lnTo>
                    <a:lnTo>
                      <a:pt x="18" y="16"/>
                    </a:lnTo>
                    <a:lnTo>
                      <a:pt x="18" y="4"/>
                    </a:lnTo>
                    <a:lnTo>
                      <a:pt x="19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6" name="Freeform 1582"/>
              <p:cNvSpPr>
                <a:spLocks/>
              </p:cNvSpPr>
              <p:nvPr/>
            </p:nvSpPr>
            <p:spPr bwMode="auto">
              <a:xfrm>
                <a:off x="4706" y="2088"/>
                <a:ext cx="50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30" y="39"/>
                  </a:cxn>
                  <a:cxn ang="0">
                    <a:pos x="38" y="22"/>
                  </a:cxn>
                  <a:cxn ang="0">
                    <a:pos x="40" y="17"/>
                  </a:cxn>
                  <a:cxn ang="0">
                    <a:pos x="41" y="14"/>
                  </a:cxn>
                  <a:cxn ang="0">
                    <a:pos x="40" y="12"/>
                  </a:cxn>
                  <a:cxn ang="0">
                    <a:pos x="40" y="11"/>
                  </a:cxn>
                  <a:cxn ang="0">
                    <a:pos x="38" y="7"/>
                  </a:cxn>
                  <a:cxn ang="0">
                    <a:pos x="37" y="4"/>
                  </a:cxn>
                  <a:cxn ang="0">
                    <a:pos x="38" y="1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0" y="5"/>
                  </a:cxn>
                  <a:cxn ang="0">
                    <a:pos x="50" y="8"/>
                  </a:cxn>
                  <a:cxn ang="0">
                    <a:pos x="48" y="11"/>
                  </a:cxn>
                  <a:cxn ang="0">
                    <a:pos x="45" y="19"/>
                  </a:cxn>
                  <a:cxn ang="0">
                    <a:pos x="41" y="27"/>
                  </a:cxn>
                  <a:cxn ang="0">
                    <a:pos x="37" y="35"/>
                  </a:cxn>
                  <a:cxn ang="0">
                    <a:pos x="34" y="44"/>
                  </a:cxn>
                  <a:cxn ang="0">
                    <a:pos x="31" y="48"/>
                  </a:cxn>
                  <a:cxn ang="0">
                    <a:pos x="24" y="48"/>
                  </a:cxn>
                  <a:cxn ang="0">
                    <a:pos x="9" y="11"/>
                  </a:cxn>
                  <a:cxn ang="0">
                    <a:pos x="7" y="8"/>
                  </a:cxn>
                  <a:cxn ang="0">
                    <a:pos x="4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0" h="48">
                    <a:moveTo>
                      <a:pt x="14" y="0"/>
                    </a:moveTo>
                    <a:lnTo>
                      <a:pt x="30" y="39"/>
                    </a:lnTo>
                    <a:lnTo>
                      <a:pt x="38" y="22"/>
                    </a:lnTo>
                    <a:lnTo>
                      <a:pt x="40" y="17"/>
                    </a:lnTo>
                    <a:lnTo>
                      <a:pt x="41" y="14"/>
                    </a:lnTo>
                    <a:lnTo>
                      <a:pt x="40" y="12"/>
                    </a:lnTo>
                    <a:lnTo>
                      <a:pt x="40" y="11"/>
                    </a:lnTo>
                    <a:lnTo>
                      <a:pt x="38" y="7"/>
                    </a:lnTo>
                    <a:lnTo>
                      <a:pt x="37" y="4"/>
                    </a:lnTo>
                    <a:lnTo>
                      <a:pt x="38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0" y="5"/>
                    </a:lnTo>
                    <a:lnTo>
                      <a:pt x="50" y="8"/>
                    </a:lnTo>
                    <a:lnTo>
                      <a:pt x="48" y="11"/>
                    </a:lnTo>
                    <a:lnTo>
                      <a:pt x="45" y="19"/>
                    </a:lnTo>
                    <a:lnTo>
                      <a:pt x="41" y="27"/>
                    </a:lnTo>
                    <a:lnTo>
                      <a:pt x="37" y="35"/>
                    </a:lnTo>
                    <a:lnTo>
                      <a:pt x="34" y="44"/>
                    </a:lnTo>
                    <a:lnTo>
                      <a:pt x="31" y="48"/>
                    </a:lnTo>
                    <a:lnTo>
                      <a:pt x="24" y="48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7" name="Freeform 1583"/>
              <p:cNvSpPr>
                <a:spLocks noEditPoints="1"/>
              </p:cNvSpPr>
              <p:nvPr/>
            </p:nvSpPr>
            <p:spPr bwMode="auto">
              <a:xfrm>
                <a:off x="4761" y="2088"/>
                <a:ext cx="56" cy="49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7"/>
                  </a:cxn>
                  <a:cxn ang="0">
                    <a:pos x="13" y="11"/>
                  </a:cxn>
                  <a:cxn ang="0">
                    <a:pos x="12" y="14"/>
                  </a:cxn>
                  <a:cxn ang="0">
                    <a:pos x="10" y="18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2"/>
                  </a:cxn>
                  <a:cxn ang="0">
                    <a:pos x="23" y="44"/>
                  </a:cxn>
                  <a:cxn ang="0">
                    <a:pos x="29" y="42"/>
                  </a:cxn>
                  <a:cxn ang="0">
                    <a:pos x="33" y="41"/>
                  </a:cxn>
                  <a:cxn ang="0">
                    <a:pos x="39" y="37"/>
                  </a:cxn>
                  <a:cxn ang="0">
                    <a:pos x="39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30" y="5"/>
                  </a:cxn>
                  <a:cxn ang="0">
                    <a:pos x="20" y="5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2"/>
                  </a:cxn>
                  <a:cxn ang="0">
                    <a:pos x="39" y="7"/>
                  </a:cxn>
                  <a:cxn ang="0">
                    <a:pos x="42" y="1"/>
                  </a:cxn>
                  <a:cxn ang="0">
                    <a:pos x="47" y="1"/>
                  </a:cxn>
                  <a:cxn ang="0">
                    <a:pos x="47" y="39"/>
                  </a:cxn>
                  <a:cxn ang="0">
                    <a:pos x="49" y="42"/>
                  </a:cxn>
                  <a:cxn ang="0">
                    <a:pos x="49" y="44"/>
                  </a:cxn>
                  <a:cxn ang="0">
                    <a:pos x="56" y="44"/>
                  </a:cxn>
                  <a:cxn ang="0">
                    <a:pos x="56" y="48"/>
                  </a:cxn>
                  <a:cxn ang="0">
                    <a:pos x="39" y="49"/>
                  </a:cxn>
                  <a:cxn ang="0">
                    <a:pos x="39" y="41"/>
                  </a:cxn>
                  <a:cxn ang="0">
                    <a:pos x="33" y="45"/>
                  </a:cxn>
                  <a:cxn ang="0">
                    <a:pos x="27" y="48"/>
                  </a:cxn>
                  <a:cxn ang="0">
                    <a:pos x="22" y="49"/>
                  </a:cxn>
                  <a:cxn ang="0">
                    <a:pos x="16" y="49"/>
                  </a:cxn>
                  <a:cxn ang="0">
                    <a:pos x="13" y="46"/>
                  </a:cxn>
                  <a:cxn ang="0">
                    <a:pos x="9" y="45"/>
                  </a:cxn>
                  <a:cxn ang="0">
                    <a:pos x="3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0" y="2"/>
                  </a:cxn>
                  <a:cxn ang="0">
                    <a:pos x="23" y="0"/>
                  </a:cxn>
                </a:cxnLst>
                <a:rect l="0" t="0" r="r" b="b"/>
                <a:pathLst>
                  <a:path w="56" h="49">
                    <a:moveTo>
                      <a:pt x="20" y="5"/>
                    </a:moveTo>
                    <a:lnTo>
                      <a:pt x="17" y="7"/>
                    </a:lnTo>
                    <a:lnTo>
                      <a:pt x="13" y="11"/>
                    </a:lnTo>
                    <a:lnTo>
                      <a:pt x="12" y="14"/>
                    </a:lnTo>
                    <a:lnTo>
                      <a:pt x="10" y="18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2"/>
                    </a:lnTo>
                    <a:lnTo>
                      <a:pt x="23" y="44"/>
                    </a:lnTo>
                    <a:lnTo>
                      <a:pt x="29" y="42"/>
                    </a:lnTo>
                    <a:lnTo>
                      <a:pt x="33" y="41"/>
                    </a:lnTo>
                    <a:lnTo>
                      <a:pt x="39" y="37"/>
                    </a:lnTo>
                    <a:lnTo>
                      <a:pt x="39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5"/>
                    </a:lnTo>
                    <a:lnTo>
                      <a:pt x="20" y="5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2"/>
                    </a:lnTo>
                    <a:lnTo>
                      <a:pt x="39" y="7"/>
                    </a:lnTo>
                    <a:lnTo>
                      <a:pt x="42" y="1"/>
                    </a:lnTo>
                    <a:lnTo>
                      <a:pt x="47" y="1"/>
                    </a:lnTo>
                    <a:lnTo>
                      <a:pt x="47" y="39"/>
                    </a:lnTo>
                    <a:lnTo>
                      <a:pt x="49" y="42"/>
                    </a:lnTo>
                    <a:lnTo>
                      <a:pt x="49" y="44"/>
                    </a:lnTo>
                    <a:lnTo>
                      <a:pt x="56" y="44"/>
                    </a:lnTo>
                    <a:lnTo>
                      <a:pt x="56" y="48"/>
                    </a:lnTo>
                    <a:lnTo>
                      <a:pt x="39" y="49"/>
                    </a:lnTo>
                    <a:lnTo>
                      <a:pt x="39" y="41"/>
                    </a:lnTo>
                    <a:lnTo>
                      <a:pt x="33" y="45"/>
                    </a:lnTo>
                    <a:lnTo>
                      <a:pt x="27" y="48"/>
                    </a:lnTo>
                    <a:lnTo>
                      <a:pt x="22" y="49"/>
                    </a:lnTo>
                    <a:lnTo>
                      <a:pt x="16" y="49"/>
                    </a:lnTo>
                    <a:lnTo>
                      <a:pt x="13" y="46"/>
                    </a:lnTo>
                    <a:lnTo>
                      <a:pt x="9" y="45"/>
                    </a:lnTo>
                    <a:lnTo>
                      <a:pt x="3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0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8" name="Freeform 1584"/>
              <p:cNvSpPr>
                <a:spLocks/>
              </p:cNvSpPr>
              <p:nvPr/>
            </p:nvSpPr>
            <p:spPr bwMode="auto">
              <a:xfrm>
                <a:off x="4858" y="2088"/>
                <a:ext cx="59" cy="4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5" y="11"/>
                  </a:cxn>
                  <a:cxn ang="0">
                    <a:pos x="37" y="8"/>
                  </a:cxn>
                  <a:cxn ang="0">
                    <a:pos x="40" y="5"/>
                  </a:cxn>
                  <a:cxn ang="0">
                    <a:pos x="33" y="5"/>
                  </a:cxn>
                  <a:cxn ang="0">
                    <a:pos x="33" y="1"/>
                  </a:cxn>
                  <a:cxn ang="0">
                    <a:pos x="58" y="1"/>
                  </a:cxn>
                  <a:cxn ang="0">
                    <a:pos x="58" y="5"/>
                  </a:cxn>
                  <a:cxn ang="0">
                    <a:pos x="52" y="5"/>
                  </a:cxn>
                  <a:cxn ang="0">
                    <a:pos x="50" y="7"/>
                  </a:cxn>
                  <a:cxn ang="0">
                    <a:pos x="45" y="10"/>
                  </a:cxn>
                  <a:cxn ang="0">
                    <a:pos x="31" y="19"/>
                  </a:cxn>
                  <a:cxn ang="0">
                    <a:pos x="48" y="38"/>
                  </a:cxn>
                  <a:cxn ang="0">
                    <a:pos x="52" y="42"/>
                  </a:cxn>
                  <a:cxn ang="0">
                    <a:pos x="55" y="44"/>
                  </a:cxn>
                  <a:cxn ang="0">
                    <a:pos x="59" y="44"/>
                  </a:cxn>
                  <a:cxn ang="0">
                    <a:pos x="59" y="48"/>
                  </a:cxn>
                  <a:cxn ang="0">
                    <a:pos x="45" y="48"/>
                  </a:cxn>
                  <a:cxn ang="0">
                    <a:pos x="25" y="24"/>
                  </a:cxn>
                  <a:cxn ang="0">
                    <a:pos x="17" y="31"/>
                  </a:cxn>
                  <a:cxn ang="0">
                    <a:pos x="17" y="39"/>
                  </a:cxn>
                  <a:cxn ang="0">
                    <a:pos x="18" y="42"/>
                  </a:cxn>
                  <a:cxn ang="0">
                    <a:pos x="20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7" y="42"/>
                  </a:cxn>
                  <a:cxn ang="0">
                    <a:pos x="8" y="41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3" y="0"/>
                  </a:cxn>
                </a:cxnLst>
                <a:rect l="0" t="0" r="r" b="b"/>
                <a:pathLst>
                  <a:path w="59" h="48">
                    <a:moveTo>
                      <a:pt x="13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5" y="11"/>
                    </a:lnTo>
                    <a:lnTo>
                      <a:pt x="37" y="8"/>
                    </a:lnTo>
                    <a:lnTo>
                      <a:pt x="40" y="5"/>
                    </a:lnTo>
                    <a:lnTo>
                      <a:pt x="33" y="5"/>
                    </a:lnTo>
                    <a:lnTo>
                      <a:pt x="33" y="1"/>
                    </a:lnTo>
                    <a:lnTo>
                      <a:pt x="58" y="1"/>
                    </a:lnTo>
                    <a:lnTo>
                      <a:pt x="58" y="5"/>
                    </a:lnTo>
                    <a:lnTo>
                      <a:pt x="52" y="5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31" y="19"/>
                    </a:lnTo>
                    <a:lnTo>
                      <a:pt x="48" y="38"/>
                    </a:lnTo>
                    <a:lnTo>
                      <a:pt x="52" y="42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48"/>
                    </a:lnTo>
                    <a:lnTo>
                      <a:pt x="45" y="48"/>
                    </a:lnTo>
                    <a:lnTo>
                      <a:pt x="25" y="24"/>
                    </a:lnTo>
                    <a:lnTo>
                      <a:pt x="17" y="31"/>
                    </a:lnTo>
                    <a:lnTo>
                      <a:pt x="17" y="39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7" y="42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49" name="Freeform 1585"/>
              <p:cNvSpPr>
                <a:spLocks noEditPoints="1"/>
              </p:cNvSpPr>
              <p:nvPr/>
            </p:nvSpPr>
            <p:spPr bwMode="auto">
              <a:xfrm>
                <a:off x="4922" y="2088"/>
                <a:ext cx="55" cy="49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5" y="7"/>
                  </a:cxn>
                  <a:cxn ang="0">
                    <a:pos x="13" y="11"/>
                  </a:cxn>
                  <a:cxn ang="0">
                    <a:pos x="10" y="14"/>
                  </a:cxn>
                  <a:cxn ang="0">
                    <a:pos x="8" y="18"/>
                  </a:cxn>
                  <a:cxn ang="0">
                    <a:pos x="8" y="24"/>
                  </a:cxn>
                  <a:cxn ang="0">
                    <a:pos x="10" y="29"/>
                  </a:cxn>
                  <a:cxn ang="0">
                    <a:pos x="10" y="32"/>
                  </a:cxn>
                  <a:cxn ang="0">
                    <a:pos x="15" y="41"/>
                  </a:cxn>
                  <a:cxn ang="0">
                    <a:pos x="18" y="42"/>
                  </a:cxn>
                  <a:cxn ang="0">
                    <a:pos x="22" y="44"/>
                  </a:cxn>
                  <a:cxn ang="0">
                    <a:pos x="27" y="42"/>
                  </a:cxn>
                  <a:cxn ang="0">
                    <a:pos x="32" y="41"/>
                  </a:cxn>
                  <a:cxn ang="0">
                    <a:pos x="38" y="37"/>
                  </a:cxn>
                  <a:cxn ang="0">
                    <a:pos x="38" y="18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2" y="2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2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49"/>
                  </a:cxn>
                  <a:cxn ang="0">
                    <a:pos x="38" y="41"/>
                  </a:cxn>
                  <a:cxn ang="0">
                    <a:pos x="32" y="45"/>
                  </a:cxn>
                  <a:cxn ang="0">
                    <a:pos x="25" y="48"/>
                  </a:cxn>
                  <a:cxn ang="0">
                    <a:pos x="20" y="49"/>
                  </a:cxn>
                  <a:cxn ang="0">
                    <a:pos x="14" y="48"/>
                  </a:cxn>
                  <a:cxn ang="0">
                    <a:pos x="8" y="45"/>
                  </a:cxn>
                  <a:cxn ang="0">
                    <a:pos x="4" y="41"/>
                  </a:cxn>
                  <a:cxn ang="0">
                    <a:pos x="1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0" y="2"/>
                  </a:cxn>
                  <a:cxn ang="0">
                    <a:pos x="22" y="0"/>
                  </a:cxn>
                </a:cxnLst>
                <a:rect l="0" t="0" r="r" b="b"/>
                <a:pathLst>
                  <a:path w="55" h="49">
                    <a:moveTo>
                      <a:pt x="20" y="5"/>
                    </a:moveTo>
                    <a:lnTo>
                      <a:pt x="15" y="7"/>
                    </a:lnTo>
                    <a:lnTo>
                      <a:pt x="13" y="11"/>
                    </a:lnTo>
                    <a:lnTo>
                      <a:pt x="10" y="14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10" y="29"/>
                    </a:lnTo>
                    <a:lnTo>
                      <a:pt x="10" y="32"/>
                    </a:lnTo>
                    <a:lnTo>
                      <a:pt x="15" y="41"/>
                    </a:lnTo>
                    <a:lnTo>
                      <a:pt x="18" y="42"/>
                    </a:lnTo>
                    <a:lnTo>
                      <a:pt x="22" y="44"/>
                    </a:lnTo>
                    <a:lnTo>
                      <a:pt x="27" y="42"/>
                    </a:lnTo>
                    <a:lnTo>
                      <a:pt x="32" y="41"/>
                    </a:lnTo>
                    <a:lnTo>
                      <a:pt x="38" y="37"/>
                    </a:lnTo>
                    <a:lnTo>
                      <a:pt x="38" y="18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8" y="5"/>
                    </a:lnTo>
                    <a:lnTo>
                      <a:pt x="20" y="5"/>
                    </a:lnTo>
                    <a:close/>
                    <a:moveTo>
                      <a:pt x="22" y="0"/>
                    </a:moveTo>
                    <a:lnTo>
                      <a:pt x="28" y="0"/>
                    </a:lnTo>
                    <a:lnTo>
                      <a:pt x="32" y="2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2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49"/>
                    </a:lnTo>
                    <a:lnTo>
                      <a:pt x="38" y="41"/>
                    </a:lnTo>
                    <a:lnTo>
                      <a:pt x="32" y="45"/>
                    </a:lnTo>
                    <a:lnTo>
                      <a:pt x="25" y="48"/>
                    </a:lnTo>
                    <a:lnTo>
                      <a:pt x="20" y="49"/>
                    </a:lnTo>
                    <a:lnTo>
                      <a:pt x="14" y="48"/>
                    </a:lnTo>
                    <a:lnTo>
                      <a:pt x="8" y="45"/>
                    </a:lnTo>
                    <a:lnTo>
                      <a:pt x="4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0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50" name="Freeform 1586"/>
              <p:cNvSpPr>
                <a:spLocks/>
              </p:cNvSpPr>
              <p:nvPr/>
            </p:nvSpPr>
            <p:spPr bwMode="auto">
              <a:xfrm>
                <a:off x="4980" y="2089"/>
                <a:ext cx="3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0"/>
                  </a:cxn>
                  <a:cxn ang="0">
                    <a:pos x="37" y="4"/>
                  </a:cxn>
                  <a:cxn ang="0">
                    <a:pos x="21" y="4"/>
                  </a:cxn>
                  <a:cxn ang="0">
                    <a:pos x="21" y="37"/>
                  </a:cxn>
                  <a:cxn ang="0">
                    <a:pos x="23" y="40"/>
                  </a:cxn>
                  <a:cxn ang="0">
                    <a:pos x="23" y="41"/>
                  </a:cxn>
                  <a:cxn ang="0">
                    <a:pos x="25" y="43"/>
                  </a:cxn>
                  <a:cxn ang="0">
                    <a:pos x="31" y="43"/>
                  </a:cxn>
                  <a:cxn ang="0">
                    <a:pos x="34" y="41"/>
                  </a:cxn>
                  <a:cxn ang="0">
                    <a:pos x="38" y="38"/>
                  </a:cxn>
                  <a:cxn ang="0">
                    <a:pos x="38" y="44"/>
                  </a:cxn>
                  <a:cxn ang="0">
                    <a:pos x="33" y="47"/>
                  </a:cxn>
                  <a:cxn ang="0">
                    <a:pos x="25" y="48"/>
                  </a:cxn>
                  <a:cxn ang="0">
                    <a:pos x="20" y="47"/>
                  </a:cxn>
                  <a:cxn ang="0">
                    <a:pos x="17" y="45"/>
                  </a:cxn>
                  <a:cxn ang="0">
                    <a:pos x="14" y="43"/>
                  </a:cxn>
                  <a:cxn ang="0">
                    <a:pos x="13" y="40"/>
                  </a:cxn>
                  <a:cxn ang="0">
                    <a:pos x="13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8" h="48">
                    <a:moveTo>
                      <a:pt x="0" y="0"/>
                    </a:moveTo>
                    <a:lnTo>
                      <a:pt x="37" y="0"/>
                    </a:lnTo>
                    <a:lnTo>
                      <a:pt x="37" y="4"/>
                    </a:lnTo>
                    <a:lnTo>
                      <a:pt x="21" y="4"/>
                    </a:lnTo>
                    <a:lnTo>
                      <a:pt x="21" y="37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5" y="43"/>
                    </a:lnTo>
                    <a:lnTo>
                      <a:pt x="31" y="43"/>
                    </a:lnTo>
                    <a:lnTo>
                      <a:pt x="34" y="41"/>
                    </a:lnTo>
                    <a:lnTo>
                      <a:pt x="38" y="38"/>
                    </a:lnTo>
                    <a:lnTo>
                      <a:pt x="38" y="44"/>
                    </a:lnTo>
                    <a:lnTo>
                      <a:pt x="33" y="47"/>
                    </a:lnTo>
                    <a:lnTo>
                      <a:pt x="25" y="48"/>
                    </a:lnTo>
                    <a:lnTo>
                      <a:pt x="20" y="47"/>
                    </a:lnTo>
                    <a:lnTo>
                      <a:pt x="17" y="45"/>
                    </a:lnTo>
                    <a:lnTo>
                      <a:pt x="14" y="43"/>
                    </a:lnTo>
                    <a:lnTo>
                      <a:pt x="13" y="40"/>
                    </a:lnTo>
                    <a:lnTo>
                      <a:pt x="13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51" name="Freeform 1587"/>
              <p:cNvSpPr>
                <a:spLocks noEditPoints="1"/>
              </p:cNvSpPr>
              <p:nvPr/>
            </p:nvSpPr>
            <p:spPr bwMode="auto">
              <a:xfrm>
                <a:off x="5024" y="2062"/>
                <a:ext cx="55" cy="75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7" y="33"/>
                  </a:cxn>
                  <a:cxn ang="0">
                    <a:pos x="13" y="37"/>
                  </a:cxn>
                  <a:cxn ang="0">
                    <a:pos x="11" y="40"/>
                  </a:cxn>
                  <a:cxn ang="0">
                    <a:pos x="10" y="44"/>
                  </a:cxn>
                  <a:cxn ang="0">
                    <a:pos x="10" y="55"/>
                  </a:cxn>
                  <a:cxn ang="0">
                    <a:pos x="11" y="58"/>
                  </a:cxn>
                  <a:cxn ang="0">
                    <a:pos x="13" y="63"/>
                  </a:cxn>
                  <a:cxn ang="0">
                    <a:pos x="16" y="67"/>
                  </a:cxn>
                  <a:cxn ang="0">
                    <a:pos x="18" y="68"/>
                  </a:cxn>
                  <a:cxn ang="0">
                    <a:pos x="23" y="70"/>
                  </a:cxn>
                  <a:cxn ang="0">
                    <a:pos x="28" y="68"/>
                  </a:cxn>
                  <a:cxn ang="0">
                    <a:pos x="33" y="67"/>
                  </a:cxn>
                  <a:cxn ang="0">
                    <a:pos x="38" y="63"/>
                  </a:cxn>
                  <a:cxn ang="0">
                    <a:pos x="38" y="40"/>
                  </a:cxn>
                  <a:cxn ang="0">
                    <a:pos x="35" y="36"/>
                  </a:cxn>
                  <a:cxn ang="0">
                    <a:pos x="33" y="33"/>
                  </a:cxn>
                  <a:cxn ang="0">
                    <a:pos x="30" y="31"/>
                  </a:cxn>
                  <a:cxn ang="0">
                    <a:pos x="20" y="31"/>
                  </a:cxn>
                  <a:cxn ang="0">
                    <a:pos x="23" y="26"/>
                  </a:cxn>
                  <a:cxn ang="0">
                    <a:pos x="28" y="26"/>
                  </a:cxn>
                  <a:cxn ang="0">
                    <a:pos x="34" y="28"/>
                  </a:cxn>
                  <a:cxn ang="0">
                    <a:pos x="38" y="33"/>
                  </a:cxn>
                  <a:cxn ang="0">
                    <a:pos x="41" y="27"/>
                  </a:cxn>
                  <a:cxn ang="0">
                    <a:pos x="47" y="27"/>
                  </a:cxn>
                  <a:cxn ang="0">
                    <a:pos x="47" y="65"/>
                  </a:cxn>
                  <a:cxn ang="0">
                    <a:pos x="48" y="68"/>
                  </a:cxn>
                  <a:cxn ang="0">
                    <a:pos x="48" y="70"/>
                  </a:cxn>
                  <a:cxn ang="0">
                    <a:pos x="55" y="70"/>
                  </a:cxn>
                  <a:cxn ang="0">
                    <a:pos x="55" y="74"/>
                  </a:cxn>
                  <a:cxn ang="0">
                    <a:pos x="38" y="75"/>
                  </a:cxn>
                  <a:cxn ang="0">
                    <a:pos x="38" y="67"/>
                  </a:cxn>
                  <a:cxn ang="0">
                    <a:pos x="33" y="71"/>
                  </a:cxn>
                  <a:cxn ang="0">
                    <a:pos x="27" y="74"/>
                  </a:cxn>
                  <a:cxn ang="0">
                    <a:pos x="20" y="75"/>
                  </a:cxn>
                  <a:cxn ang="0">
                    <a:pos x="16" y="75"/>
                  </a:cxn>
                  <a:cxn ang="0">
                    <a:pos x="11" y="72"/>
                  </a:cxn>
                  <a:cxn ang="0">
                    <a:pos x="8" y="71"/>
                  </a:cxn>
                  <a:cxn ang="0">
                    <a:pos x="3" y="63"/>
                  </a:cxn>
                  <a:cxn ang="0">
                    <a:pos x="0" y="57"/>
                  </a:cxn>
                  <a:cxn ang="0">
                    <a:pos x="0" y="51"/>
                  </a:cxn>
                  <a:cxn ang="0">
                    <a:pos x="3" y="38"/>
                  </a:cxn>
                  <a:cxn ang="0">
                    <a:pos x="10" y="28"/>
                  </a:cxn>
                  <a:cxn ang="0">
                    <a:pos x="23" y="26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34" y="3"/>
                  </a:cxn>
                  <a:cxn ang="0">
                    <a:pos x="33" y="4"/>
                  </a:cxn>
                  <a:cxn ang="0">
                    <a:pos x="33" y="6"/>
                  </a:cxn>
                  <a:cxn ang="0">
                    <a:pos x="31" y="8"/>
                  </a:cxn>
                  <a:cxn ang="0">
                    <a:pos x="25" y="18"/>
                  </a:cxn>
                  <a:cxn ang="0">
                    <a:pos x="23" y="18"/>
                  </a:cxn>
                  <a:cxn ang="0">
                    <a:pos x="23" y="16"/>
                  </a:cxn>
                  <a:cxn ang="0">
                    <a:pos x="24" y="11"/>
                  </a:cxn>
                  <a:cxn ang="0">
                    <a:pos x="24" y="4"/>
                  </a:cxn>
                  <a:cxn ang="0">
                    <a:pos x="25" y="1"/>
                  </a:cxn>
                  <a:cxn ang="0">
                    <a:pos x="27" y="0"/>
                  </a:cxn>
                </a:cxnLst>
                <a:rect l="0" t="0" r="r" b="b"/>
                <a:pathLst>
                  <a:path w="55" h="75">
                    <a:moveTo>
                      <a:pt x="20" y="31"/>
                    </a:moveTo>
                    <a:lnTo>
                      <a:pt x="17" y="33"/>
                    </a:lnTo>
                    <a:lnTo>
                      <a:pt x="13" y="37"/>
                    </a:lnTo>
                    <a:lnTo>
                      <a:pt x="11" y="40"/>
                    </a:lnTo>
                    <a:lnTo>
                      <a:pt x="10" y="44"/>
                    </a:lnTo>
                    <a:lnTo>
                      <a:pt x="10" y="55"/>
                    </a:lnTo>
                    <a:lnTo>
                      <a:pt x="11" y="58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18" y="68"/>
                    </a:lnTo>
                    <a:lnTo>
                      <a:pt x="23" y="70"/>
                    </a:lnTo>
                    <a:lnTo>
                      <a:pt x="28" y="68"/>
                    </a:lnTo>
                    <a:lnTo>
                      <a:pt x="33" y="67"/>
                    </a:lnTo>
                    <a:lnTo>
                      <a:pt x="38" y="63"/>
                    </a:lnTo>
                    <a:lnTo>
                      <a:pt x="38" y="40"/>
                    </a:lnTo>
                    <a:lnTo>
                      <a:pt x="35" y="36"/>
                    </a:lnTo>
                    <a:lnTo>
                      <a:pt x="33" y="33"/>
                    </a:lnTo>
                    <a:lnTo>
                      <a:pt x="30" y="31"/>
                    </a:lnTo>
                    <a:lnTo>
                      <a:pt x="20" y="31"/>
                    </a:lnTo>
                    <a:close/>
                    <a:moveTo>
                      <a:pt x="23" y="26"/>
                    </a:moveTo>
                    <a:lnTo>
                      <a:pt x="28" y="26"/>
                    </a:lnTo>
                    <a:lnTo>
                      <a:pt x="34" y="28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7" y="27"/>
                    </a:lnTo>
                    <a:lnTo>
                      <a:pt x="47" y="65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55" y="70"/>
                    </a:lnTo>
                    <a:lnTo>
                      <a:pt x="55" y="74"/>
                    </a:lnTo>
                    <a:lnTo>
                      <a:pt x="38" y="75"/>
                    </a:lnTo>
                    <a:lnTo>
                      <a:pt x="38" y="67"/>
                    </a:lnTo>
                    <a:lnTo>
                      <a:pt x="33" y="71"/>
                    </a:lnTo>
                    <a:lnTo>
                      <a:pt x="27" y="74"/>
                    </a:lnTo>
                    <a:lnTo>
                      <a:pt x="20" y="75"/>
                    </a:lnTo>
                    <a:lnTo>
                      <a:pt x="16" y="75"/>
                    </a:lnTo>
                    <a:lnTo>
                      <a:pt x="11" y="72"/>
                    </a:lnTo>
                    <a:lnTo>
                      <a:pt x="8" y="71"/>
                    </a:lnTo>
                    <a:lnTo>
                      <a:pt x="3" y="63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" y="38"/>
                    </a:lnTo>
                    <a:lnTo>
                      <a:pt x="10" y="28"/>
                    </a:lnTo>
                    <a:lnTo>
                      <a:pt x="23" y="26"/>
                    </a:lnTo>
                    <a:close/>
                    <a:moveTo>
                      <a:pt x="27" y="0"/>
                    </a:moveTo>
                    <a:lnTo>
                      <a:pt x="31" y="0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1" y="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4" y="11"/>
                    </a:lnTo>
                    <a:lnTo>
                      <a:pt x="24" y="4"/>
                    </a:lnTo>
                    <a:lnTo>
                      <a:pt x="25" y="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52" name="Freeform 1588"/>
              <p:cNvSpPr>
                <a:spLocks/>
              </p:cNvSpPr>
              <p:nvPr/>
            </p:nvSpPr>
            <p:spPr bwMode="auto">
              <a:xfrm>
                <a:off x="5116" y="2068"/>
                <a:ext cx="74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2"/>
                  </a:cxn>
                  <a:cxn ang="0">
                    <a:pos x="26" y="2"/>
                  </a:cxn>
                  <a:cxn ang="0">
                    <a:pos x="23" y="4"/>
                  </a:cxn>
                  <a:cxn ang="0">
                    <a:pos x="20" y="7"/>
                  </a:cxn>
                  <a:cxn ang="0">
                    <a:pos x="20" y="54"/>
                  </a:cxn>
                  <a:cxn ang="0">
                    <a:pos x="21" y="57"/>
                  </a:cxn>
                  <a:cxn ang="0">
                    <a:pos x="24" y="61"/>
                  </a:cxn>
                  <a:cxn ang="0">
                    <a:pos x="33" y="64"/>
                  </a:cxn>
                  <a:cxn ang="0">
                    <a:pos x="38" y="65"/>
                  </a:cxn>
                  <a:cxn ang="0">
                    <a:pos x="46" y="64"/>
                  </a:cxn>
                  <a:cxn ang="0">
                    <a:pos x="51" y="62"/>
                  </a:cxn>
                  <a:cxn ang="0">
                    <a:pos x="54" y="59"/>
                  </a:cxn>
                  <a:cxn ang="0">
                    <a:pos x="57" y="55"/>
                  </a:cxn>
                  <a:cxn ang="0">
                    <a:pos x="58" y="49"/>
                  </a:cxn>
                  <a:cxn ang="0">
                    <a:pos x="58" y="48"/>
                  </a:cxn>
                  <a:cxn ang="0">
                    <a:pos x="60" y="45"/>
                  </a:cxn>
                  <a:cxn ang="0">
                    <a:pos x="60" y="14"/>
                  </a:cxn>
                  <a:cxn ang="0">
                    <a:pos x="58" y="10"/>
                  </a:cxn>
                  <a:cxn ang="0">
                    <a:pos x="58" y="5"/>
                  </a:cxn>
                  <a:cxn ang="0">
                    <a:pos x="53" y="2"/>
                  </a:cxn>
                  <a:cxn ang="0">
                    <a:pos x="50" y="2"/>
                  </a:cxn>
                  <a:cxn ang="0">
                    <a:pos x="5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0" y="2"/>
                  </a:cxn>
                  <a:cxn ang="0">
                    <a:pos x="67" y="4"/>
                  </a:cxn>
                  <a:cxn ang="0">
                    <a:pos x="65" y="7"/>
                  </a:cxn>
                  <a:cxn ang="0">
                    <a:pos x="65" y="48"/>
                  </a:cxn>
                  <a:cxn ang="0">
                    <a:pos x="64" y="54"/>
                  </a:cxn>
                  <a:cxn ang="0">
                    <a:pos x="61" y="62"/>
                  </a:cxn>
                  <a:cxn ang="0">
                    <a:pos x="51" y="68"/>
                  </a:cxn>
                  <a:cxn ang="0">
                    <a:pos x="37" y="69"/>
                  </a:cxn>
                  <a:cxn ang="0">
                    <a:pos x="26" y="68"/>
                  </a:cxn>
                  <a:cxn ang="0">
                    <a:pos x="17" y="64"/>
                  </a:cxn>
                  <a:cxn ang="0">
                    <a:pos x="12" y="58"/>
                  </a:cxn>
                  <a:cxn ang="0">
                    <a:pos x="10" y="54"/>
                  </a:cxn>
                  <a:cxn ang="0">
                    <a:pos x="10" y="10"/>
                  </a:cxn>
                  <a:cxn ang="0">
                    <a:pos x="9" y="5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74" h="69">
                    <a:moveTo>
                      <a:pt x="0" y="0"/>
                    </a:moveTo>
                    <a:lnTo>
                      <a:pt x="30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3" y="4"/>
                    </a:lnTo>
                    <a:lnTo>
                      <a:pt x="20" y="7"/>
                    </a:lnTo>
                    <a:lnTo>
                      <a:pt x="20" y="54"/>
                    </a:lnTo>
                    <a:lnTo>
                      <a:pt x="21" y="57"/>
                    </a:lnTo>
                    <a:lnTo>
                      <a:pt x="24" y="61"/>
                    </a:lnTo>
                    <a:lnTo>
                      <a:pt x="33" y="64"/>
                    </a:lnTo>
                    <a:lnTo>
                      <a:pt x="38" y="65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5"/>
                    </a:lnTo>
                    <a:lnTo>
                      <a:pt x="58" y="49"/>
                    </a:lnTo>
                    <a:lnTo>
                      <a:pt x="58" y="48"/>
                    </a:lnTo>
                    <a:lnTo>
                      <a:pt x="60" y="45"/>
                    </a:lnTo>
                    <a:lnTo>
                      <a:pt x="60" y="14"/>
                    </a:lnTo>
                    <a:lnTo>
                      <a:pt x="58" y="10"/>
                    </a:lnTo>
                    <a:lnTo>
                      <a:pt x="58" y="5"/>
                    </a:lnTo>
                    <a:lnTo>
                      <a:pt x="53" y="2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4"/>
                    </a:lnTo>
                    <a:lnTo>
                      <a:pt x="65" y="7"/>
                    </a:lnTo>
                    <a:lnTo>
                      <a:pt x="65" y="48"/>
                    </a:lnTo>
                    <a:lnTo>
                      <a:pt x="64" y="54"/>
                    </a:lnTo>
                    <a:lnTo>
                      <a:pt x="61" y="62"/>
                    </a:lnTo>
                    <a:lnTo>
                      <a:pt x="51" y="68"/>
                    </a:lnTo>
                    <a:lnTo>
                      <a:pt x="37" y="69"/>
                    </a:lnTo>
                    <a:lnTo>
                      <a:pt x="26" y="68"/>
                    </a:lnTo>
                    <a:lnTo>
                      <a:pt x="17" y="64"/>
                    </a:lnTo>
                    <a:lnTo>
                      <a:pt x="12" y="58"/>
                    </a:lnTo>
                    <a:lnTo>
                      <a:pt x="10" y="54"/>
                    </a:lnTo>
                    <a:lnTo>
                      <a:pt x="10" y="10"/>
                    </a:lnTo>
                    <a:lnTo>
                      <a:pt x="9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53" name="Freeform 1589"/>
              <p:cNvSpPr>
                <a:spLocks noEditPoints="1"/>
              </p:cNvSpPr>
              <p:nvPr/>
            </p:nvSpPr>
            <p:spPr bwMode="auto">
              <a:xfrm>
                <a:off x="5196" y="2068"/>
                <a:ext cx="73" cy="68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1" y="5"/>
                  </a:cxn>
                  <a:cxn ang="0">
                    <a:pos x="19" y="7"/>
                  </a:cxn>
                  <a:cxn ang="0">
                    <a:pos x="19" y="31"/>
                  </a:cxn>
                  <a:cxn ang="0">
                    <a:pos x="42" y="31"/>
                  </a:cxn>
                  <a:cxn ang="0">
                    <a:pos x="48" y="30"/>
                  </a:cxn>
                  <a:cxn ang="0">
                    <a:pos x="51" y="27"/>
                  </a:cxn>
                  <a:cxn ang="0">
                    <a:pos x="54" y="22"/>
                  </a:cxn>
                  <a:cxn ang="0">
                    <a:pos x="54" y="12"/>
                  </a:cxn>
                  <a:cxn ang="0">
                    <a:pos x="51" y="10"/>
                  </a:cxn>
                  <a:cxn ang="0">
                    <a:pos x="49" y="7"/>
                  </a:cxn>
                  <a:cxn ang="0">
                    <a:pos x="45" y="5"/>
                  </a:cxn>
                  <a:cxn ang="0">
                    <a:pos x="39" y="4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52" y="1"/>
                  </a:cxn>
                  <a:cxn ang="0">
                    <a:pos x="61" y="7"/>
                  </a:cxn>
                  <a:cxn ang="0">
                    <a:pos x="65" y="17"/>
                  </a:cxn>
                  <a:cxn ang="0">
                    <a:pos x="62" y="25"/>
                  </a:cxn>
                  <a:cxn ang="0">
                    <a:pos x="59" y="30"/>
                  </a:cxn>
                  <a:cxn ang="0">
                    <a:pos x="55" y="32"/>
                  </a:cxn>
                  <a:cxn ang="0">
                    <a:pos x="46" y="35"/>
                  </a:cxn>
                  <a:cxn ang="0">
                    <a:pos x="62" y="58"/>
                  </a:cxn>
                  <a:cxn ang="0">
                    <a:pos x="65" y="61"/>
                  </a:cxn>
                  <a:cxn ang="0">
                    <a:pos x="69" y="64"/>
                  </a:cxn>
                  <a:cxn ang="0">
                    <a:pos x="73" y="65"/>
                  </a:cxn>
                  <a:cxn ang="0">
                    <a:pos x="73" y="68"/>
                  </a:cxn>
                  <a:cxn ang="0">
                    <a:pos x="56" y="68"/>
                  </a:cxn>
                  <a:cxn ang="0">
                    <a:pos x="34" y="35"/>
                  </a:cxn>
                  <a:cxn ang="0">
                    <a:pos x="19" y="35"/>
                  </a:cxn>
                  <a:cxn ang="0">
                    <a:pos x="19" y="61"/>
                  </a:cxn>
                  <a:cxn ang="0">
                    <a:pos x="21" y="62"/>
                  </a:cxn>
                  <a:cxn ang="0">
                    <a:pos x="27" y="65"/>
                  </a:cxn>
                  <a:cxn ang="0">
                    <a:pos x="29" y="65"/>
                  </a:cxn>
                  <a:cxn ang="0">
                    <a:pos x="29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4" y="64"/>
                  </a:cxn>
                  <a:cxn ang="0">
                    <a:pos x="7" y="64"/>
                  </a:cxn>
                  <a:cxn ang="0">
                    <a:pos x="10" y="58"/>
                  </a:cxn>
                  <a:cxn ang="0">
                    <a:pos x="10" y="10"/>
                  </a:cxn>
                  <a:cxn ang="0">
                    <a:pos x="8" y="5"/>
                  </a:cxn>
                  <a:cxn ang="0">
                    <a:pos x="7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73" h="68">
                    <a:moveTo>
                      <a:pt x="24" y="4"/>
                    </a:moveTo>
                    <a:lnTo>
                      <a:pt x="21" y="5"/>
                    </a:lnTo>
                    <a:lnTo>
                      <a:pt x="19" y="7"/>
                    </a:lnTo>
                    <a:lnTo>
                      <a:pt x="19" y="31"/>
                    </a:lnTo>
                    <a:lnTo>
                      <a:pt x="42" y="31"/>
                    </a:lnTo>
                    <a:lnTo>
                      <a:pt x="48" y="30"/>
                    </a:lnTo>
                    <a:lnTo>
                      <a:pt x="51" y="27"/>
                    </a:lnTo>
                    <a:lnTo>
                      <a:pt x="54" y="22"/>
                    </a:lnTo>
                    <a:lnTo>
                      <a:pt x="54" y="12"/>
                    </a:lnTo>
                    <a:lnTo>
                      <a:pt x="51" y="10"/>
                    </a:lnTo>
                    <a:lnTo>
                      <a:pt x="49" y="7"/>
                    </a:lnTo>
                    <a:lnTo>
                      <a:pt x="45" y="5"/>
                    </a:lnTo>
                    <a:lnTo>
                      <a:pt x="39" y="4"/>
                    </a:lnTo>
                    <a:lnTo>
                      <a:pt x="24" y="4"/>
                    </a:lnTo>
                    <a:close/>
                    <a:moveTo>
                      <a:pt x="0" y="0"/>
                    </a:moveTo>
                    <a:lnTo>
                      <a:pt x="41" y="0"/>
                    </a:lnTo>
                    <a:lnTo>
                      <a:pt x="52" y="1"/>
                    </a:lnTo>
                    <a:lnTo>
                      <a:pt x="61" y="7"/>
                    </a:lnTo>
                    <a:lnTo>
                      <a:pt x="65" y="17"/>
                    </a:lnTo>
                    <a:lnTo>
                      <a:pt x="62" y="25"/>
                    </a:lnTo>
                    <a:lnTo>
                      <a:pt x="59" y="30"/>
                    </a:lnTo>
                    <a:lnTo>
                      <a:pt x="55" y="32"/>
                    </a:lnTo>
                    <a:lnTo>
                      <a:pt x="46" y="35"/>
                    </a:lnTo>
                    <a:lnTo>
                      <a:pt x="62" y="58"/>
                    </a:lnTo>
                    <a:lnTo>
                      <a:pt x="65" y="61"/>
                    </a:lnTo>
                    <a:lnTo>
                      <a:pt x="69" y="64"/>
                    </a:lnTo>
                    <a:lnTo>
                      <a:pt x="73" y="65"/>
                    </a:lnTo>
                    <a:lnTo>
                      <a:pt x="73" y="68"/>
                    </a:lnTo>
                    <a:lnTo>
                      <a:pt x="56" y="68"/>
                    </a:lnTo>
                    <a:lnTo>
                      <a:pt x="34" y="35"/>
                    </a:lnTo>
                    <a:lnTo>
                      <a:pt x="19" y="35"/>
                    </a:lnTo>
                    <a:lnTo>
                      <a:pt x="19" y="61"/>
                    </a:lnTo>
                    <a:lnTo>
                      <a:pt x="21" y="62"/>
                    </a:lnTo>
                    <a:lnTo>
                      <a:pt x="27" y="65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4"/>
                    </a:lnTo>
                    <a:lnTo>
                      <a:pt x="7" y="64"/>
                    </a:lnTo>
                    <a:lnTo>
                      <a:pt x="10" y="58"/>
                    </a:lnTo>
                    <a:lnTo>
                      <a:pt x="10" y="10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54" name="Freeform 1590"/>
              <p:cNvSpPr>
                <a:spLocks/>
              </p:cNvSpPr>
              <p:nvPr/>
            </p:nvSpPr>
            <p:spPr bwMode="auto">
              <a:xfrm>
                <a:off x="5268" y="2068"/>
                <a:ext cx="61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2"/>
                  </a:cxn>
                  <a:cxn ang="0">
                    <a:pos x="26" y="2"/>
                  </a:cxn>
                  <a:cxn ang="0">
                    <a:pos x="23" y="4"/>
                  </a:cxn>
                  <a:cxn ang="0">
                    <a:pos x="20" y="7"/>
                  </a:cxn>
                  <a:cxn ang="0">
                    <a:pos x="20" y="59"/>
                  </a:cxn>
                  <a:cxn ang="0">
                    <a:pos x="21" y="62"/>
                  </a:cxn>
                  <a:cxn ang="0">
                    <a:pos x="23" y="64"/>
                  </a:cxn>
                  <a:cxn ang="0">
                    <a:pos x="35" y="64"/>
                  </a:cxn>
                  <a:cxn ang="0">
                    <a:pos x="41" y="61"/>
                  </a:cxn>
                  <a:cxn ang="0">
                    <a:pos x="52" y="52"/>
                  </a:cxn>
                  <a:cxn ang="0">
                    <a:pos x="58" y="45"/>
                  </a:cxn>
                  <a:cxn ang="0">
                    <a:pos x="61" y="47"/>
                  </a:cxn>
                  <a:cxn ang="0">
                    <a:pos x="52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4" y="64"/>
                  </a:cxn>
                  <a:cxn ang="0">
                    <a:pos x="7" y="64"/>
                  </a:cxn>
                  <a:cxn ang="0">
                    <a:pos x="10" y="58"/>
                  </a:cxn>
                  <a:cxn ang="0">
                    <a:pos x="10" y="10"/>
                  </a:cxn>
                  <a:cxn ang="0">
                    <a:pos x="8" y="5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61" h="68">
                    <a:moveTo>
                      <a:pt x="0" y="0"/>
                    </a:moveTo>
                    <a:lnTo>
                      <a:pt x="30" y="0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3" y="4"/>
                    </a:lnTo>
                    <a:lnTo>
                      <a:pt x="20" y="7"/>
                    </a:lnTo>
                    <a:lnTo>
                      <a:pt x="20" y="59"/>
                    </a:lnTo>
                    <a:lnTo>
                      <a:pt x="21" y="62"/>
                    </a:lnTo>
                    <a:lnTo>
                      <a:pt x="23" y="64"/>
                    </a:lnTo>
                    <a:lnTo>
                      <a:pt x="35" y="64"/>
                    </a:lnTo>
                    <a:lnTo>
                      <a:pt x="41" y="61"/>
                    </a:lnTo>
                    <a:lnTo>
                      <a:pt x="52" y="52"/>
                    </a:lnTo>
                    <a:lnTo>
                      <a:pt x="58" y="45"/>
                    </a:lnTo>
                    <a:lnTo>
                      <a:pt x="61" y="47"/>
                    </a:lnTo>
                    <a:lnTo>
                      <a:pt x="52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4"/>
                    </a:lnTo>
                    <a:lnTo>
                      <a:pt x="7" y="64"/>
                    </a:lnTo>
                    <a:lnTo>
                      <a:pt x="10" y="58"/>
                    </a:lnTo>
                    <a:lnTo>
                      <a:pt x="10" y="10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855" name="Picture 1591"/>
              <p:cNvPicPr>
                <a:picLocks noChangeAspect="1" noChangeArrowheads="1"/>
              </p:cNvPicPr>
              <p:nvPr/>
            </p:nvPicPr>
            <p:blipFill>
              <a:blip r:embed="rId64" cstate="print"/>
              <a:srcRect/>
              <a:stretch>
                <a:fillRect/>
              </a:stretch>
            </p:blipFill>
            <p:spPr bwMode="auto">
              <a:xfrm>
                <a:off x="5407" y="2042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56" name="Picture 1592"/>
              <p:cNvPicPr>
                <a:picLocks noChangeAspect="1" noChangeArrowheads="1"/>
              </p:cNvPicPr>
              <p:nvPr/>
            </p:nvPicPr>
            <p:blipFill>
              <a:blip r:embed="rId65" cstate="print"/>
              <a:srcRect/>
              <a:stretch>
                <a:fillRect/>
              </a:stretch>
            </p:blipFill>
            <p:spPr bwMode="auto">
              <a:xfrm>
                <a:off x="5407" y="2042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57" name="Picture 1593"/>
              <p:cNvPicPr>
                <a:picLocks noChangeAspect="1" noChangeArrowheads="1"/>
              </p:cNvPicPr>
              <p:nvPr/>
            </p:nvPicPr>
            <p:blipFill>
              <a:blip r:embed="rId66" cstate="print"/>
              <a:srcRect/>
              <a:stretch>
                <a:fillRect/>
              </a:stretch>
            </p:blipFill>
            <p:spPr bwMode="auto">
              <a:xfrm>
                <a:off x="790" y="2174"/>
                <a:ext cx="4620" cy="9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58" name="Picture 1594"/>
              <p:cNvPicPr>
                <a:picLocks noChangeAspect="1" noChangeArrowheads="1"/>
              </p:cNvPicPr>
              <p:nvPr/>
            </p:nvPicPr>
            <p:blipFill>
              <a:blip r:embed="rId67" cstate="print"/>
              <a:srcRect/>
              <a:stretch>
                <a:fillRect/>
              </a:stretch>
            </p:blipFill>
            <p:spPr bwMode="auto">
              <a:xfrm>
                <a:off x="790" y="2174"/>
                <a:ext cx="4620" cy="9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59" name="Picture 1595"/>
              <p:cNvPicPr>
                <a:picLocks noChangeAspect="1" noChangeArrowheads="1"/>
              </p:cNvPicPr>
              <p:nvPr/>
            </p:nvPicPr>
            <p:blipFill>
              <a:blip r:embed="rId68" cstate="print"/>
              <a:srcRect/>
              <a:stretch>
                <a:fillRect/>
              </a:stretch>
            </p:blipFill>
            <p:spPr bwMode="auto">
              <a:xfrm>
                <a:off x="785" y="2180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60" name="Picture 1596"/>
              <p:cNvPicPr>
                <a:picLocks noChangeAspect="1" noChangeArrowheads="1"/>
              </p:cNvPicPr>
              <p:nvPr/>
            </p:nvPicPr>
            <p:blipFill>
              <a:blip r:embed="rId69" cstate="print"/>
              <a:srcRect/>
              <a:stretch>
                <a:fillRect/>
              </a:stretch>
            </p:blipFill>
            <p:spPr bwMode="auto">
              <a:xfrm>
                <a:off x="785" y="2180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861" name="Freeform 1597"/>
              <p:cNvSpPr>
                <a:spLocks noEditPoints="1"/>
              </p:cNvSpPr>
              <p:nvPr/>
            </p:nvSpPr>
            <p:spPr bwMode="auto">
              <a:xfrm>
                <a:off x="875" y="2208"/>
                <a:ext cx="27" cy="66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8" y="18"/>
                  </a:cxn>
                  <a:cxn ang="0">
                    <a:pos x="18" y="55"/>
                  </a:cxn>
                  <a:cxn ang="0">
                    <a:pos x="20" y="57"/>
                  </a:cxn>
                  <a:cxn ang="0">
                    <a:pos x="20" y="60"/>
                  </a:cxn>
                  <a:cxn ang="0">
                    <a:pos x="25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8" y="60"/>
                  </a:cxn>
                  <a:cxn ang="0">
                    <a:pos x="8" y="57"/>
                  </a:cxn>
                  <a:cxn ang="0">
                    <a:pos x="10" y="55"/>
                  </a:cxn>
                  <a:cxn ang="0">
                    <a:pos x="10" y="30"/>
                  </a:cxn>
                  <a:cxn ang="0">
                    <a:pos x="8" y="27"/>
                  </a:cxn>
                  <a:cxn ang="0">
                    <a:pos x="8" y="25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8" y="19"/>
                  </a:cxn>
                  <a:cxn ang="0">
                    <a:pos x="15" y="18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9"/>
                  </a:cxn>
                  <a:cxn ang="0">
                    <a:pos x="17" y="12"/>
                  </a:cxn>
                  <a:cxn ang="0">
                    <a:pos x="11" y="12"/>
                  </a:cxn>
                  <a:cxn ang="0">
                    <a:pos x="8" y="9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6">
                    <a:moveTo>
                      <a:pt x="15" y="18"/>
                    </a:moveTo>
                    <a:lnTo>
                      <a:pt x="18" y="18"/>
                    </a:lnTo>
                    <a:lnTo>
                      <a:pt x="18" y="55"/>
                    </a:lnTo>
                    <a:lnTo>
                      <a:pt x="20" y="57"/>
                    </a:lnTo>
                    <a:lnTo>
                      <a:pt x="20" y="60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10" y="55"/>
                    </a:lnTo>
                    <a:lnTo>
                      <a:pt x="10" y="30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8" y="19"/>
                    </a:lnTo>
                    <a:lnTo>
                      <a:pt x="15" y="18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8" y="9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62" name="Freeform 1598"/>
              <p:cNvSpPr>
                <a:spLocks/>
              </p:cNvSpPr>
              <p:nvPr/>
            </p:nvSpPr>
            <p:spPr bwMode="auto">
              <a:xfrm>
                <a:off x="906" y="2224"/>
                <a:ext cx="91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7" y="4"/>
                  </a:cxn>
                  <a:cxn ang="0">
                    <a:pos x="57" y="4"/>
                  </a:cxn>
                  <a:cxn ang="0">
                    <a:pos x="70" y="0"/>
                  </a:cxn>
                  <a:cxn ang="0">
                    <a:pos x="78" y="2"/>
                  </a:cxn>
                  <a:cxn ang="0">
                    <a:pos x="82" y="9"/>
                  </a:cxn>
                  <a:cxn ang="0">
                    <a:pos x="84" y="44"/>
                  </a:cxn>
                  <a:cxn ang="0">
                    <a:pos x="88" y="47"/>
                  </a:cxn>
                  <a:cxn ang="0">
                    <a:pos x="91" y="50"/>
                  </a:cxn>
                  <a:cxn ang="0">
                    <a:pos x="65" y="47"/>
                  </a:cxn>
                  <a:cxn ang="0">
                    <a:pos x="70" y="46"/>
                  </a:cxn>
                  <a:cxn ang="0">
                    <a:pos x="72" y="41"/>
                  </a:cxn>
                  <a:cxn ang="0">
                    <a:pos x="71" y="9"/>
                  </a:cxn>
                  <a:cxn ang="0">
                    <a:pos x="60" y="6"/>
                  </a:cxn>
                  <a:cxn ang="0">
                    <a:pos x="50" y="13"/>
                  </a:cxn>
                  <a:cxn ang="0">
                    <a:pos x="51" y="41"/>
                  </a:cxn>
                  <a:cxn ang="0">
                    <a:pos x="57" y="47"/>
                  </a:cxn>
                  <a:cxn ang="0">
                    <a:pos x="58" y="50"/>
                  </a:cxn>
                  <a:cxn ang="0">
                    <a:pos x="33" y="47"/>
                  </a:cxn>
                  <a:cxn ang="0">
                    <a:pos x="37" y="46"/>
                  </a:cxn>
                  <a:cxn ang="0">
                    <a:pos x="40" y="41"/>
                  </a:cxn>
                  <a:cxn ang="0">
                    <a:pos x="38" y="9"/>
                  </a:cxn>
                  <a:cxn ang="0">
                    <a:pos x="28" y="6"/>
                  </a:cxn>
                  <a:cxn ang="0">
                    <a:pos x="17" y="13"/>
                  </a:cxn>
                  <a:cxn ang="0">
                    <a:pos x="20" y="44"/>
                  </a:cxn>
                  <a:cxn ang="0">
                    <a:pos x="24" y="47"/>
                  </a:cxn>
                  <a:cxn ang="0">
                    <a:pos x="26" y="50"/>
                  </a:cxn>
                  <a:cxn ang="0">
                    <a:pos x="0" y="47"/>
                  </a:cxn>
                  <a:cxn ang="0">
                    <a:pos x="7" y="44"/>
                  </a:cxn>
                  <a:cxn ang="0">
                    <a:pos x="9" y="11"/>
                  </a:cxn>
                  <a:cxn ang="0">
                    <a:pos x="1" y="6"/>
                  </a:cxn>
                  <a:cxn ang="0">
                    <a:pos x="0" y="3"/>
                  </a:cxn>
                  <a:cxn ang="0">
                    <a:pos x="17" y="2"/>
                  </a:cxn>
                  <a:cxn ang="0">
                    <a:pos x="24" y="3"/>
                  </a:cxn>
                </a:cxnLst>
                <a:rect l="0" t="0" r="r" b="b"/>
                <a:pathLst>
                  <a:path w="91" h="50">
                    <a:moveTo>
                      <a:pt x="36" y="0"/>
                    </a:move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9"/>
                    </a:lnTo>
                    <a:lnTo>
                      <a:pt x="57" y="4"/>
                    </a:lnTo>
                    <a:lnTo>
                      <a:pt x="63" y="2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9"/>
                    </a:lnTo>
                    <a:lnTo>
                      <a:pt x="82" y="41"/>
                    </a:lnTo>
                    <a:lnTo>
                      <a:pt x="84" y="44"/>
                    </a:lnTo>
                    <a:lnTo>
                      <a:pt x="85" y="46"/>
                    </a:lnTo>
                    <a:lnTo>
                      <a:pt x="88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70" y="46"/>
                    </a:lnTo>
                    <a:lnTo>
                      <a:pt x="71" y="44"/>
                    </a:lnTo>
                    <a:lnTo>
                      <a:pt x="72" y="41"/>
                    </a:lnTo>
                    <a:lnTo>
                      <a:pt x="72" y="11"/>
                    </a:lnTo>
                    <a:lnTo>
                      <a:pt x="71" y="9"/>
                    </a:lnTo>
                    <a:lnTo>
                      <a:pt x="68" y="6"/>
                    </a:lnTo>
                    <a:lnTo>
                      <a:pt x="60" y="6"/>
                    </a:lnTo>
                    <a:lnTo>
                      <a:pt x="55" y="9"/>
                    </a:lnTo>
                    <a:lnTo>
                      <a:pt x="50" y="13"/>
                    </a:lnTo>
                    <a:lnTo>
                      <a:pt x="50" y="39"/>
                    </a:lnTo>
                    <a:lnTo>
                      <a:pt x="51" y="41"/>
                    </a:lnTo>
                    <a:lnTo>
                      <a:pt x="51" y="44"/>
                    </a:lnTo>
                    <a:lnTo>
                      <a:pt x="57" y="47"/>
                    </a:lnTo>
                    <a:lnTo>
                      <a:pt x="58" y="47"/>
                    </a:lnTo>
                    <a:lnTo>
                      <a:pt x="58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7" y="46"/>
                    </a:lnTo>
                    <a:lnTo>
                      <a:pt x="38" y="44"/>
                    </a:lnTo>
                    <a:lnTo>
                      <a:pt x="40" y="41"/>
                    </a:lnTo>
                    <a:lnTo>
                      <a:pt x="40" y="11"/>
                    </a:lnTo>
                    <a:lnTo>
                      <a:pt x="38" y="9"/>
                    </a:lnTo>
                    <a:lnTo>
                      <a:pt x="36" y="6"/>
                    </a:lnTo>
                    <a:lnTo>
                      <a:pt x="28" y="6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7" y="39"/>
                    </a:lnTo>
                    <a:lnTo>
                      <a:pt x="20" y="44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1" y="47"/>
                    </a:lnTo>
                    <a:lnTo>
                      <a:pt x="7" y="44"/>
                    </a:lnTo>
                    <a:lnTo>
                      <a:pt x="9" y="41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7" y="2"/>
                    </a:lnTo>
                    <a:lnTo>
                      <a:pt x="17" y="7"/>
                    </a:lnTo>
                    <a:lnTo>
                      <a:pt x="24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63" name="Freeform 1599"/>
              <p:cNvSpPr>
                <a:spLocks noEditPoints="1"/>
              </p:cNvSpPr>
              <p:nvPr/>
            </p:nvSpPr>
            <p:spPr bwMode="auto">
              <a:xfrm>
                <a:off x="1003" y="2224"/>
                <a:ext cx="55" cy="51"/>
              </a:xfrm>
              <a:custGeom>
                <a:avLst/>
                <a:gdLst/>
                <a:ahLst/>
                <a:cxnLst>
                  <a:cxn ang="0">
                    <a:pos x="32" y="24"/>
                  </a:cxn>
                  <a:cxn ang="0">
                    <a:pos x="19" y="27"/>
                  </a:cxn>
                  <a:cxn ang="0">
                    <a:pos x="12" y="31"/>
                  </a:cxn>
                  <a:cxn ang="0">
                    <a:pos x="9" y="37"/>
                  </a:cxn>
                  <a:cxn ang="0">
                    <a:pos x="9" y="40"/>
                  </a:cxn>
                  <a:cxn ang="0">
                    <a:pos x="15" y="46"/>
                  </a:cxn>
                  <a:cxn ang="0">
                    <a:pos x="22" y="46"/>
                  </a:cxn>
                  <a:cxn ang="0">
                    <a:pos x="28" y="43"/>
                  </a:cxn>
                  <a:cxn ang="0">
                    <a:pos x="32" y="39"/>
                  </a:cxn>
                  <a:cxn ang="0">
                    <a:pos x="32" y="24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36" y="3"/>
                  </a:cxn>
                  <a:cxn ang="0">
                    <a:pos x="39" y="6"/>
                  </a:cxn>
                  <a:cxn ang="0">
                    <a:pos x="42" y="10"/>
                  </a:cxn>
                  <a:cxn ang="0">
                    <a:pos x="42" y="40"/>
                  </a:cxn>
                  <a:cxn ang="0">
                    <a:pos x="44" y="43"/>
                  </a:cxn>
                  <a:cxn ang="0">
                    <a:pos x="44" y="44"/>
                  </a:cxn>
                  <a:cxn ang="0">
                    <a:pos x="45" y="46"/>
                  </a:cxn>
                  <a:cxn ang="0">
                    <a:pos x="51" y="46"/>
                  </a:cxn>
                  <a:cxn ang="0">
                    <a:pos x="52" y="44"/>
                  </a:cxn>
                  <a:cxn ang="0">
                    <a:pos x="55" y="47"/>
                  </a:cxn>
                  <a:cxn ang="0">
                    <a:pos x="52" y="48"/>
                  </a:cxn>
                  <a:cxn ang="0">
                    <a:pos x="44" y="51"/>
                  </a:cxn>
                  <a:cxn ang="0">
                    <a:pos x="41" y="50"/>
                  </a:cxn>
                  <a:cxn ang="0">
                    <a:pos x="36" y="48"/>
                  </a:cxn>
                  <a:cxn ang="0">
                    <a:pos x="34" y="46"/>
                  </a:cxn>
                  <a:cxn ang="0">
                    <a:pos x="32" y="43"/>
                  </a:cxn>
                  <a:cxn ang="0">
                    <a:pos x="27" y="47"/>
                  </a:cxn>
                  <a:cxn ang="0">
                    <a:pos x="21" y="50"/>
                  </a:cxn>
                  <a:cxn ang="0">
                    <a:pos x="15" y="51"/>
                  </a:cxn>
                  <a:cxn ang="0">
                    <a:pos x="9" y="50"/>
                  </a:cxn>
                  <a:cxn ang="0">
                    <a:pos x="5" y="48"/>
                  </a:cxn>
                  <a:cxn ang="0">
                    <a:pos x="0" y="43"/>
                  </a:cxn>
                  <a:cxn ang="0">
                    <a:pos x="0" y="34"/>
                  </a:cxn>
                  <a:cxn ang="0">
                    <a:pos x="1" y="31"/>
                  </a:cxn>
                  <a:cxn ang="0">
                    <a:pos x="9" y="26"/>
                  </a:cxn>
                  <a:cxn ang="0">
                    <a:pos x="15" y="24"/>
                  </a:cxn>
                  <a:cxn ang="0">
                    <a:pos x="19" y="23"/>
                  </a:cxn>
                  <a:cxn ang="0">
                    <a:pos x="25" y="23"/>
                  </a:cxn>
                  <a:cxn ang="0">
                    <a:pos x="32" y="21"/>
                  </a:cxn>
                  <a:cxn ang="0">
                    <a:pos x="32" y="9"/>
                  </a:cxn>
                  <a:cxn ang="0">
                    <a:pos x="29" y="6"/>
                  </a:cxn>
                  <a:cxn ang="0">
                    <a:pos x="27" y="4"/>
                  </a:cxn>
                  <a:cxn ang="0">
                    <a:pos x="18" y="4"/>
                  </a:cxn>
                  <a:cxn ang="0">
                    <a:pos x="15" y="6"/>
                  </a:cxn>
                  <a:cxn ang="0">
                    <a:pos x="12" y="6"/>
                  </a:cxn>
                  <a:cxn ang="0">
                    <a:pos x="11" y="7"/>
                  </a:cxn>
                  <a:cxn ang="0">
                    <a:pos x="11" y="14"/>
                  </a:cxn>
                  <a:cxn ang="0">
                    <a:pos x="8" y="17"/>
                  </a:cxn>
                  <a:cxn ang="0">
                    <a:pos x="4" y="17"/>
                  </a:cxn>
                  <a:cxn ang="0">
                    <a:pos x="2" y="16"/>
                  </a:cxn>
                  <a:cxn ang="0">
                    <a:pos x="1" y="13"/>
                  </a:cxn>
                  <a:cxn ang="0">
                    <a:pos x="2" y="9"/>
                  </a:cxn>
                  <a:cxn ang="0">
                    <a:pos x="5" y="6"/>
                  </a:cxn>
                  <a:cxn ang="0">
                    <a:pos x="9" y="3"/>
                  </a:cxn>
                  <a:cxn ang="0">
                    <a:pos x="24" y="0"/>
                  </a:cxn>
                </a:cxnLst>
                <a:rect l="0" t="0" r="r" b="b"/>
                <a:pathLst>
                  <a:path w="55" h="51">
                    <a:moveTo>
                      <a:pt x="32" y="24"/>
                    </a:moveTo>
                    <a:lnTo>
                      <a:pt x="19" y="27"/>
                    </a:lnTo>
                    <a:lnTo>
                      <a:pt x="12" y="31"/>
                    </a:lnTo>
                    <a:lnTo>
                      <a:pt x="9" y="37"/>
                    </a:lnTo>
                    <a:lnTo>
                      <a:pt x="9" y="40"/>
                    </a:lnTo>
                    <a:lnTo>
                      <a:pt x="15" y="46"/>
                    </a:lnTo>
                    <a:lnTo>
                      <a:pt x="22" y="46"/>
                    </a:lnTo>
                    <a:lnTo>
                      <a:pt x="28" y="43"/>
                    </a:lnTo>
                    <a:lnTo>
                      <a:pt x="32" y="39"/>
                    </a:lnTo>
                    <a:lnTo>
                      <a:pt x="32" y="24"/>
                    </a:lnTo>
                    <a:close/>
                    <a:moveTo>
                      <a:pt x="24" y="0"/>
                    </a:moveTo>
                    <a:lnTo>
                      <a:pt x="28" y="0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9" y="6"/>
                    </a:lnTo>
                    <a:lnTo>
                      <a:pt x="42" y="10"/>
                    </a:lnTo>
                    <a:lnTo>
                      <a:pt x="42" y="40"/>
                    </a:lnTo>
                    <a:lnTo>
                      <a:pt x="44" y="43"/>
                    </a:lnTo>
                    <a:lnTo>
                      <a:pt x="44" y="44"/>
                    </a:lnTo>
                    <a:lnTo>
                      <a:pt x="45" y="46"/>
                    </a:lnTo>
                    <a:lnTo>
                      <a:pt x="51" y="46"/>
                    </a:lnTo>
                    <a:lnTo>
                      <a:pt x="52" y="44"/>
                    </a:lnTo>
                    <a:lnTo>
                      <a:pt x="55" y="47"/>
                    </a:lnTo>
                    <a:lnTo>
                      <a:pt x="52" y="48"/>
                    </a:lnTo>
                    <a:lnTo>
                      <a:pt x="44" y="51"/>
                    </a:lnTo>
                    <a:lnTo>
                      <a:pt x="41" y="50"/>
                    </a:lnTo>
                    <a:lnTo>
                      <a:pt x="36" y="48"/>
                    </a:lnTo>
                    <a:lnTo>
                      <a:pt x="34" y="46"/>
                    </a:lnTo>
                    <a:lnTo>
                      <a:pt x="32" y="43"/>
                    </a:lnTo>
                    <a:lnTo>
                      <a:pt x="27" y="47"/>
                    </a:lnTo>
                    <a:lnTo>
                      <a:pt x="21" y="50"/>
                    </a:lnTo>
                    <a:lnTo>
                      <a:pt x="15" y="51"/>
                    </a:lnTo>
                    <a:lnTo>
                      <a:pt x="9" y="50"/>
                    </a:lnTo>
                    <a:lnTo>
                      <a:pt x="5" y="48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1" y="31"/>
                    </a:lnTo>
                    <a:lnTo>
                      <a:pt x="9" y="26"/>
                    </a:lnTo>
                    <a:lnTo>
                      <a:pt x="15" y="24"/>
                    </a:lnTo>
                    <a:lnTo>
                      <a:pt x="19" y="23"/>
                    </a:lnTo>
                    <a:lnTo>
                      <a:pt x="25" y="23"/>
                    </a:lnTo>
                    <a:lnTo>
                      <a:pt x="32" y="21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18" y="4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14"/>
                    </a:lnTo>
                    <a:lnTo>
                      <a:pt x="8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64" name="Freeform 1600"/>
              <p:cNvSpPr>
                <a:spLocks noEditPoints="1"/>
              </p:cNvSpPr>
              <p:nvPr/>
            </p:nvSpPr>
            <p:spPr bwMode="auto">
              <a:xfrm>
                <a:off x="1059" y="2217"/>
                <a:ext cx="53" cy="81"/>
              </a:xfrm>
              <a:custGeom>
                <a:avLst/>
                <a:gdLst/>
                <a:ahLst/>
                <a:cxnLst>
                  <a:cxn ang="0">
                    <a:pos x="10" y="61"/>
                  </a:cxn>
                  <a:cxn ang="0">
                    <a:pos x="6" y="65"/>
                  </a:cxn>
                  <a:cxn ang="0">
                    <a:pos x="9" y="74"/>
                  </a:cxn>
                  <a:cxn ang="0">
                    <a:pos x="34" y="77"/>
                  </a:cxn>
                  <a:cxn ang="0">
                    <a:pos x="41" y="74"/>
                  </a:cxn>
                  <a:cxn ang="0">
                    <a:pos x="44" y="65"/>
                  </a:cxn>
                  <a:cxn ang="0">
                    <a:pos x="34" y="61"/>
                  </a:cxn>
                  <a:cxn ang="0">
                    <a:pos x="26" y="10"/>
                  </a:cxn>
                  <a:cxn ang="0">
                    <a:pos x="19" y="13"/>
                  </a:cxn>
                  <a:cxn ang="0">
                    <a:pos x="15" y="20"/>
                  </a:cxn>
                  <a:cxn ang="0">
                    <a:pos x="16" y="30"/>
                  </a:cxn>
                  <a:cxn ang="0">
                    <a:pos x="19" y="37"/>
                  </a:cxn>
                  <a:cxn ang="0">
                    <a:pos x="29" y="38"/>
                  </a:cxn>
                  <a:cxn ang="0">
                    <a:pos x="34" y="34"/>
                  </a:cxn>
                  <a:cxn ang="0">
                    <a:pos x="36" y="20"/>
                  </a:cxn>
                  <a:cxn ang="0">
                    <a:pos x="33" y="13"/>
                  </a:cxn>
                  <a:cxn ang="0">
                    <a:pos x="26" y="10"/>
                  </a:cxn>
                  <a:cxn ang="0">
                    <a:pos x="50" y="0"/>
                  </a:cxn>
                  <a:cxn ang="0">
                    <a:pos x="53" y="4"/>
                  </a:cxn>
                  <a:cxn ang="0">
                    <a:pos x="51" y="9"/>
                  </a:cxn>
                  <a:cxn ang="0">
                    <a:pos x="46" y="7"/>
                  </a:cxn>
                  <a:cxn ang="0">
                    <a:pos x="43" y="6"/>
                  </a:cxn>
                  <a:cxn ang="0">
                    <a:pos x="39" y="11"/>
                  </a:cxn>
                  <a:cxn ang="0">
                    <a:pos x="46" y="21"/>
                  </a:cxn>
                  <a:cxn ang="0">
                    <a:pos x="40" y="38"/>
                  </a:cxn>
                  <a:cxn ang="0">
                    <a:pos x="26" y="43"/>
                  </a:cxn>
                  <a:cxn ang="0">
                    <a:pos x="16" y="40"/>
                  </a:cxn>
                  <a:cxn ang="0">
                    <a:pos x="12" y="47"/>
                  </a:cxn>
                  <a:cxn ang="0">
                    <a:pos x="37" y="53"/>
                  </a:cxn>
                  <a:cxn ang="0">
                    <a:pos x="47" y="55"/>
                  </a:cxn>
                  <a:cxn ang="0">
                    <a:pos x="51" y="61"/>
                  </a:cxn>
                  <a:cxn ang="0">
                    <a:pos x="50" y="73"/>
                  </a:cxn>
                  <a:cxn ang="0">
                    <a:pos x="43" y="78"/>
                  </a:cxn>
                  <a:cxn ang="0">
                    <a:pos x="20" y="81"/>
                  </a:cxn>
                  <a:cxn ang="0">
                    <a:pos x="6" y="77"/>
                  </a:cxn>
                  <a:cxn ang="0">
                    <a:pos x="0" y="71"/>
                  </a:cxn>
                  <a:cxn ang="0">
                    <a:pos x="2" y="63"/>
                  </a:cxn>
                  <a:cxn ang="0">
                    <a:pos x="10" y="58"/>
                  </a:cxn>
                  <a:cxn ang="0">
                    <a:pos x="3" y="53"/>
                  </a:cxn>
                  <a:cxn ang="0">
                    <a:pos x="9" y="41"/>
                  </a:cxn>
                  <a:cxn ang="0">
                    <a:pos x="9" y="36"/>
                  </a:cxn>
                  <a:cxn ang="0">
                    <a:pos x="5" y="26"/>
                  </a:cxn>
                  <a:cxn ang="0">
                    <a:pos x="7" y="16"/>
                  </a:cxn>
                  <a:cxn ang="0">
                    <a:pos x="16" y="10"/>
                  </a:cxn>
                  <a:cxn ang="0">
                    <a:pos x="30" y="7"/>
                  </a:cxn>
                  <a:cxn ang="0">
                    <a:pos x="39" y="4"/>
                  </a:cxn>
                  <a:cxn ang="0">
                    <a:pos x="47" y="0"/>
                  </a:cxn>
                </a:cxnLst>
                <a:rect l="0" t="0" r="r" b="b"/>
                <a:pathLst>
                  <a:path w="53" h="81">
                    <a:moveTo>
                      <a:pt x="15" y="58"/>
                    </a:moveTo>
                    <a:lnTo>
                      <a:pt x="10" y="61"/>
                    </a:lnTo>
                    <a:lnTo>
                      <a:pt x="7" y="63"/>
                    </a:lnTo>
                    <a:lnTo>
                      <a:pt x="6" y="65"/>
                    </a:lnTo>
                    <a:lnTo>
                      <a:pt x="6" y="71"/>
                    </a:lnTo>
                    <a:lnTo>
                      <a:pt x="9" y="74"/>
                    </a:lnTo>
                    <a:lnTo>
                      <a:pt x="17" y="77"/>
                    </a:lnTo>
                    <a:lnTo>
                      <a:pt x="34" y="77"/>
                    </a:lnTo>
                    <a:lnTo>
                      <a:pt x="39" y="75"/>
                    </a:lnTo>
                    <a:lnTo>
                      <a:pt x="41" y="74"/>
                    </a:lnTo>
                    <a:lnTo>
                      <a:pt x="44" y="71"/>
                    </a:lnTo>
                    <a:lnTo>
                      <a:pt x="44" y="65"/>
                    </a:lnTo>
                    <a:lnTo>
                      <a:pt x="43" y="64"/>
                    </a:lnTo>
                    <a:lnTo>
                      <a:pt x="34" y="61"/>
                    </a:lnTo>
                    <a:lnTo>
                      <a:pt x="15" y="58"/>
                    </a:lnTo>
                    <a:close/>
                    <a:moveTo>
                      <a:pt x="26" y="10"/>
                    </a:moveTo>
                    <a:lnTo>
                      <a:pt x="22" y="11"/>
                    </a:lnTo>
                    <a:lnTo>
                      <a:pt x="19" y="13"/>
                    </a:lnTo>
                    <a:lnTo>
                      <a:pt x="16" y="16"/>
                    </a:lnTo>
                    <a:lnTo>
                      <a:pt x="15" y="20"/>
                    </a:lnTo>
                    <a:lnTo>
                      <a:pt x="15" y="24"/>
                    </a:lnTo>
                    <a:lnTo>
                      <a:pt x="16" y="30"/>
                    </a:lnTo>
                    <a:lnTo>
                      <a:pt x="16" y="34"/>
                    </a:lnTo>
                    <a:lnTo>
                      <a:pt x="19" y="37"/>
                    </a:lnTo>
                    <a:lnTo>
                      <a:pt x="22" y="38"/>
                    </a:lnTo>
                    <a:lnTo>
                      <a:pt x="29" y="38"/>
                    </a:lnTo>
                    <a:lnTo>
                      <a:pt x="32" y="37"/>
                    </a:lnTo>
                    <a:lnTo>
                      <a:pt x="34" y="34"/>
                    </a:lnTo>
                    <a:lnTo>
                      <a:pt x="36" y="30"/>
                    </a:lnTo>
                    <a:lnTo>
                      <a:pt x="36" y="20"/>
                    </a:lnTo>
                    <a:lnTo>
                      <a:pt x="34" y="16"/>
                    </a:lnTo>
                    <a:lnTo>
                      <a:pt x="33" y="13"/>
                    </a:lnTo>
                    <a:lnTo>
                      <a:pt x="30" y="11"/>
                    </a:lnTo>
                    <a:lnTo>
                      <a:pt x="26" y="10"/>
                    </a:lnTo>
                    <a:close/>
                    <a:moveTo>
                      <a:pt x="47" y="0"/>
                    </a:moveTo>
                    <a:lnTo>
                      <a:pt x="50" y="0"/>
                    </a:lnTo>
                    <a:lnTo>
                      <a:pt x="51" y="1"/>
                    </a:lnTo>
                    <a:lnTo>
                      <a:pt x="53" y="4"/>
                    </a:lnTo>
                    <a:lnTo>
                      <a:pt x="51" y="7"/>
                    </a:lnTo>
                    <a:lnTo>
                      <a:pt x="51" y="9"/>
                    </a:lnTo>
                    <a:lnTo>
                      <a:pt x="47" y="9"/>
                    </a:lnTo>
                    <a:lnTo>
                      <a:pt x="46" y="7"/>
                    </a:lnTo>
                    <a:lnTo>
                      <a:pt x="44" y="7"/>
                    </a:lnTo>
                    <a:lnTo>
                      <a:pt x="43" y="6"/>
                    </a:lnTo>
                    <a:lnTo>
                      <a:pt x="40" y="9"/>
                    </a:lnTo>
                    <a:lnTo>
                      <a:pt x="39" y="11"/>
                    </a:lnTo>
                    <a:lnTo>
                      <a:pt x="44" y="17"/>
                    </a:lnTo>
                    <a:lnTo>
                      <a:pt x="46" y="21"/>
                    </a:lnTo>
                    <a:lnTo>
                      <a:pt x="46" y="30"/>
                    </a:lnTo>
                    <a:lnTo>
                      <a:pt x="40" y="38"/>
                    </a:lnTo>
                    <a:lnTo>
                      <a:pt x="32" y="41"/>
                    </a:lnTo>
                    <a:lnTo>
                      <a:pt x="26" y="43"/>
                    </a:lnTo>
                    <a:lnTo>
                      <a:pt x="20" y="41"/>
                    </a:lnTo>
                    <a:lnTo>
                      <a:pt x="16" y="40"/>
                    </a:lnTo>
                    <a:lnTo>
                      <a:pt x="12" y="44"/>
                    </a:lnTo>
                    <a:lnTo>
                      <a:pt x="12" y="47"/>
                    </a:lnTo>
                    <a:lnTo>
                      <a:pt x="17" y="50"/>
                    </a:lnTo>
                    <a:lnTo>
                      <a:pt x="37" y="53"/>
                    </a:lnTo>
                    <a:lnTo>
                      <a:pt x="41" y="53"/>
                    </a:lnTo>
                    <a:lnTo>
                      <a:pt x="47" y="55"/>
                    </a:lnTo>
                    <a:lnTo>
                      <a:pt x="50" y="58"/>
                    </a:lnTo>
                    <a:lnTo>
                      <a:pt x="51" y="61"/>
                    </a:lnTo>
                    <a:lnTo>
                      <a:pt x="51" y="70"/>
                    </a:lnTo>
                    <a:lnTo>
                      <a:pt x="50" y="73"/>
                    </a:lnTo>
                    <a:lnTo>
                      <a:pt x="47" y="75"/>
                    </a:lnTo>
                    <a:lnTo>
                      <a:pt x="43" y="78"/>
                    </a:lnTo>
                    <a:lnTo>
                      <a:pt x="26" y="81"/>
                    </a:lnTo>
                    <a:lnTo>
                      <a:pt x="20" y="81"/>
                    </a:lnTo>
                    <a:lnTo>
                      <a:pt x="15" y="80"/>
                    </a:lnTo>
                    <a:lnTo>
                      <a:pt x="6" y="77"/>
                    </a:lnTo>
                    <a:lnTo>
                      <a:pt x="2" y="74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6" y="60"/>
                    </a:lnTo>
                    <a:lnTo>
                      <a:pt x="10" y="58"/>
                    </a:lnTo>
                    <a:lnTo>
                      <a:pt x="6" y="55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9" y="41"/>
                    </a:lnTo>
                    <a:lnTo>
                      <a:pt x="13" y="40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5" y="26"/>
                    </a:lnTo>
                    <a:lnTo>
                      <a:pt x="6" y="20"/>
                    </a:lnTo>
                    <a:lnTo>
                      <a:pt x="7" y="16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4" y="9"/>
                    </a:lnTo>
                    <a:lnTo>
                      <a:pt x="39" y="4"/>
                    </a:lnTo>
                    <a:lnTo>
                      <a:pt x="43" y="1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65" name="Freeform 1601"/>
              <p:cNvSpPr>
                <a:spLocks noEditPoints="1"/>
              </p:cNvSpPr>
              <p:nvPr/>
            </p:nvSpPr>
            <p:spPr bwMode="auto">
              <a:xfrm>
                <a:off x="1115" y="2224"/>
                <a:ext cx="45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5" y="6"/>
                  </a:cxn>
                  <a:cxn ang="0">
                    <a:pos x="14" y="9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2" y="9"/>
                  </a:cxn>
                  <a:cxn ang="0">
                    <a:pos x="29" y="6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8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6"/>
                  </a:cxn>
                  <a:cxn ang="0">
                    <a:pos x="42" y="10"/>
                  </a:cxn>
                  <a:cxn ang="0">
                    <a:pos x="45" y="21"/>
                  </a:cxn>
                  <a:cxn ang="0">
                    <a:pos x="10" y="21"/>
                  </a:cxn>
                  <a:cxn ang="0">
                    <a:pos x="11" y="27"/>
                  </a:cxn>
                  <a:cxn ang="0">
                    <a:pos x="11" y="33"/>
                  </a:cxn>
                  <a:cxn ang="0">
                    <a:pos x="12" y="37"/>
                  </a:cxn>
                  <a:cxn ang="0">
                    <a:pos x="15" y="41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32" y="46"/>
                  </a:cxn>
                  <a:cxn ang="0">
                    <a:pos x="35" y="44"/>
                  </a:cxn>
                  <a:cxn ang="0">
                    <a:pos x="39" y="41"/>
                  </a:cxn>
                  <a:cxn ang="0">
                    <a:pos x="42" y="37"/>
                  </a:cxn>
                  <a:cxn ang="0">
                    <a:pos x="45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2" y="3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5" y="7"/>
                  </a:cxn>
                  <a:cxn ang="0">
                    <a:pos x="14" y="2"/>
                  </a:cxn>
                  <a:cxn ang="0">
                    <a:pos x="18" y="0"/>
                  </a:cxn>
                </a:cxnLst>
                <a:rect l="0" t="0" r="r" b="b"/>
                <a:pathLst>
                  <a:path w="45" h="51">
                    <a:moveTo>
                      <a:pt x="20" y="4"/>
                    </a:moveTo>
                    <a:lnTo>
                      <a:pt x="15" y="6"/>
                    </a:lnTo>
                    <a:lnTo>
                      <a:pt x="14" y="9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0" y="4"/>
                    </a:lnTo>
                    <a:close/>
                    <a:moveTo>
                      <a:pt x="18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6"/>
                    </a:lnTo>
                    <a:lnTo>
                      <a:pt x="42" y="10"/>
                    </a:lnTo>
                    <a:lnTo>
                      <a:pt x="45" y="21"/>
                    </a:lnTo>
                    <a:lnTo>
                      <a:pt x="10" y="21"/>
                    </a:lnTo>
                    <a:lnTo>
                      <a:pt x="11" y="27"/>
                    </a:lnTo>
                    <a:lnTo>
                      <a:pt x="11" y="33"/>
                    </a:lnTo>
                    <a:lnTo>
                      <a:pt x="12" y="37"/>
                    </a:lnTo>
                    <a:lnTo>
                      <a:pt x="15" y="41"/>
                    </a:lnTo>
                    <a:lnTo>
                      <a:pt x="18" y="44"/>
                    </a:lnTo>
                    <a:lnTo>
                      <a:pt x="22" y="46"/>
                    </a:lnTo>
                    <a:lnTo>
                      <a:pt x="32" y="46"/>
                    </a:lnTo>
                    <a:lnTo>
                      <a:pt x="35" y="44"/>
                    </a:lnTo>
                    <a:lnTo>
                      <a:pt x="39" y="41"/>
                    </a:lnTo>
                    <a:lnTo>
                      <a:pt x="42" y="37"/>
                    </a:lnTo>
                    <a:lnTo>
                      <a:pt x="45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2" y="3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5" y="7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66" name="Freeform 1602"/>
              <p:cNvSpPr>
                <a:spLocks/>
              </p:cNvSpPr>
              <p:nvPr/>
            </p:nvSpPr>
            <p:spPr bwMode="auto">
              <a:xfrm>
                <a:off x="1170" y="2201"/>
                <a:ext cx="47" cy="87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7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8" y="0"/>
                  </a:cxn>
                </a:cxnLst>
                <a:rect l="0" t="0" r="r" b="b"/>
                <a:pathLst>
                  <a:path w="47" h="87">
                    <a:moveTo>
                      <a:pt x="38" y="0"/>
                    </a:moveTo>
                    <a:lnTo>
                      <a:pt x="47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67" name="Freeform 1603"/>
              <p:cNvSpPr>
                <a:spLocks noEditPoints="1"/>
              </p:cNvSpPr>
              <p:nvPr/>
            </p:nvSpPr>
            <p:spPr bwMode="auto">
              <a:xfrm>
                <a:off x="1225" y="2217"/>
                <a:ext cx="53" cy="81"/>
              </a:xfrm>
              <a:custGeom>
                <a:avLst/>
                <a:gdLst/>
                <a:ahLst/>
                <a:cxnLst>
                  <a:cxn ang="0">
                    <a:pos x="10" y="61"/>
                  </a:cxn>
                  <a:cxn ang="0">
                    <a:pos x="6" y="68"/>
                  </a:cxn>
                  <a:cxn ang="0">
                    <a:pos x="10" y="74"/>
                  </a:cxn>
                  <a:cxn ang="0">
                    <a:pos x="20" y="77"/>
                  </a:cxn>
                  <a:cxn ang="0">
                    <a:pos x="39" y="75"/>
                  </a:cxn>
                  <a:cxn ang="0">
                    <a:pos x="46" y="68"/>
                  </a:cxn>
                  <a:cxn ang="0">
                    <a:pos x="40" y="63"/>
                  </a:cxn>
                  <a:cxn ang="0">
                    <a:pos x="15" y="58"/>
                  </a:cxn>
                  <a:cxn ang="0">
                    <a:pos x="23" y="11"/>
                  </a:cxn>
                  <a:cxn ang="0">
                    <a:pos x="17" y="16"/>
                  </a:cxn>
                  <a:cxn ang="0">
                    <a:pos x="16" y="30"/>
                  </a:cxn>
                  <a:cxn ang="0">
                    <a:pos x="19" y="37"/>
                  </a:cxn>
                  <a:cxn ang="0">
                    <a:pos x="30" y="38"/>
                  </a:cxn>
                  <a:cxn ang="0">
                    <a:pos x="36" y="34"/>
                  </a:cxn>
                  <a:cxn ang="0">
                    <a:pos x="37" y="24"/>
                  </a:cxn>
                  <a:cxn ang="0">
                    <a:pos x="36" y="16"/>
                  </a:cxn>
                  <a:cxn ang="0">
                    <a:pos x="30" y="11"/>
                  </a:cxn>
                  <a:cxn ang="0">
                    <a:pos x="47" y="0"/>
                  </a:cxn>
                  <a:cxn ang="0">
                    <a:pos x="53" y="1"/>
                  </a:cxn>
                  <a:cxn ang="0">
                    <a:pos x="51" y="9"/>
                  </a:cxn>
                  <a:cxn ang="0">
                    <a:pos x="46" y="7"/>
                  </a:cxn>
                  <a:cxn ang="0">
                    <a:pos x="44" y="6"/>
                  </a:cxn>
                  <a:cxn ang="0">
                    <a:pos x="40" y="9"/>
                  </a:cxn>
                  <a:cxn ang="0">
                    <a:pos x="43" y="14"/>
                  </a:cxn>
                  <a:cxn ang="0">
                    <a:pos x="47" y="26"/>
                  </a:cxn>
                  <a:cxn ang="0">
                    <a:pos x="41" y="38"/>
                  </a:cxn>
                  <a:cxn ang="0">
                    <a:pos x="32" y="41"/>
                  </a:cxn>
                  <a:cxn ang="0">
                    <a:pos x="22" y="41"/>
                  </a:cxn>
                  <a:cxn ang="0">
                    <a:pos x="13" y="43"/>
                  </a:cxn>
                  <a:cxn ang="0">
                    <a:pos x="15" y="48"/>
                  </a:cxn>
                  <a:cxn ang="0">
                    <a:pos x="37" y="53"/>
                  </a:cxn>
                  <a:cxn ang="0">
                    <a:pos x="46" y="54"/>
                  </a:cxn>
                  <a:cxn ang="0">
                    <a:pos x="51" y="58"/>
                  </a:cxn>
                  <a:cxn ang="0">
                    <a:pos x="53" y="70"/>
                  </a:cxn>
                  <a:cxn ang="0">
                    <a:pos x="43" y="78"/>
                  </a:cxn>
                  <a:cxn ang="0">
                    <a:pos x="32" y="81"/>
                  </a:cxn>
                  <a:cxn ang="0">
                    <a:pos x="10" y="78"/>
                  </a:cxn>
                  <a:cxn ang="0">
                    <a:pos x="0" y="71"/>
                  </a:cxn>
                  <a:cxn ang="0">
                    <a:pos x="3" y="63"/>
                  </a:cxn>
                  <a:cxn ang="0">
                    <a:pos x="12" y="58"/>
                  </a:cxn>
                  <a:cxn ang="0">
                    <a:pos x="5" y="53"/>
                  </a:cxn>
                  <a:cxn ang="0">
                    <a:pos x="6" y="44"/>
                  </a:cxn>
                  <a:cxn ang="0">
                    <a:pos x="13" y="40"/>
                  </a:cxn>
                  <a:cxn ang="0">
                    <a:pos x="6" y="31"/>
                  </a:cxn>
                  <a:cxn ang="0">
                    <a:pos x="12" y="11"/>
                  </a:cxn>
                  <a:cxn ang="0">
                    <a:pos x="20" y="7"/>
                  </a:cxn>
                  <a:cxn ang="0">
                    <a:pos x="36" y="9"/>
                  </a:cxn>
                  <a:cxn ang="0">
                    <a:pos x="43" y="1"/>
                  </a:cxn>
                </a:cxnLst>
                <a:rect l="0" t="0" r="r" b="b"/>
                <a:pathLst>
                  <a:path w="53" h="81">
                    <a:moveTo>
                      <a:pt x="15" y="58"/>
                    </a:moveTo>
                    <a:lnTo>
                      <a:pt x="10" y="61"/>
                    </a:lnTo>
                    <a:lnTo>
                      <a:pt x="7" y="64"/>
                    </a:lnTo>
                    <a:lnTo>
                      <a:pt x="6" y="68"/>
                    </a:lnTo>
                    <a:lnTo>
                      <a:pt x="7" y="71"/>
                    </a:lnTo>
                    <a:lnTo>
                      <a:pt x="10" y="74"/>
                    </a:lnTo>
                    <a:lnTo>
                      <a:pt x="15" y="75"/>
                    </a:lnTo>
                    <a:lnTo>
                      <a:pt x="20" y="77"/>
                    </a:lnTo>
                    <a:lnTo>
                      <a:pt x="36" y="77"/>
                    </a:lnTo>
                    <a:lnTo>
                      <a:pt x="39" y="75"/>
                    </a:lnTo>
                    <a:lnTo>
                      <a:pt x="43" y="74"/>
                    </a:lnTo>
                    <a:lnTo>
                      <a:pt x="46" y="68"/>
                    </a:lnTo>
                    <a:lnTo>
                      <a:pt x="46" y="65"/>
                    </a:lnTo>
                    <a:lnTo>
                      <a:pt x="40" y="63"/>
                    </a:lnTo>
                    <a:lnTo>
                      <a:pt x="36" y="61"/>
                    </a:lnTo>
                    <a:lnTo>
                      <a:pt x="15" y="58"/>
                    </a:lnTo>
                    <a:close/>
                    <a:moveTo>
                      <a:pt x="26" y="10"/>
                    </a:moveTo>
                    <a:lnTo>
                      <a:pt x="23" y="11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6" y="20"/>
                    </a:lnTo>
                    <a:lnTo>
                      <a:pt x="16" y="30"/>
                    </a:lnTo>
                    <a:lnTo>
                      <a:pt x="17" y="34"/>
                    </a:lnTo>
                    <a:lnTo>
                      <a:pt x="19" y="37"/>
                    </a:lnTo>
                    <a:lnTo>
                      <a:pt x="22" y="38"/>
                    </a:lnTo>
                    <a:lnTo>
                      <a:pt x="30" y="38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37" y="30"/>
                    </a:lnTo>
                    <a:lnTo>
                      <a:pt x="37" y="24"/>
                    </a:lnTo>
                    <a:lnTo>
                      <a:pt x="36" y="20"/>
                    </a:lnTo>
                    <a:lnTo>
                      <a:pt x="36" y="16"/>
                    </a:lnTo>
                    <a:lnTo>
                      <a:pt x="33" y="13"/>
                    </a:lnTo>
                    <a:lnTo>
                      <a:pt x="30" y="11"/>
                    </a:lnTo>
                    <a:lnTo>
                      <a:pt x="26" y="10"/>
                    </a:lnTo>
                    <a:close/>
                    <a:moveTo>
                      <a:pt x="47" y="0"/>
                    </a:moveTo>
                    <a:lnTo>
                      <a:pt x="51" y="0"/>
                    </a:lnTo>
                    <a:lnTo>
                      <a:pt x="53" y="1"/>
                    </a:lnTo>
                    <a:lnTo>
                      <a:pt x="53" y="7"/>
                    </a:lnTo>
                    <a:lnTo>
                      <a:pt x="51" y="9"/>
                    </a:lnTo>
                    <a:lnTo>
                      <a:pt x="49" y="9"/>
                    </a:lnTo>
                    <a:lnTo>
                      <a:pt x="46" y="7"/>
                    </a:lnTo>
                    <a:lnTo>
                      <a:pt x="44" y="7"/>
                    </a:lnTo>
                    <a:lnTo>
                      <a:pt x="44" y="6"/>
                    </a:lnTo>
                    <a:lnTo>
                      <a:pt x="43" y="7"/>
                    </a:lnTo>
                    <a:lnTo>
                      <a:pt x="40" y="9"/>
                    </a:lnTo>
                    <a:lnTo>
                      <a:pt x="39" y="11"/>
                    </a:lnTo>
                    <a:lnTo>
                      <a:pt x="43" y="14"/>
                    </a:lnTo>
                    <a:lnTo>
                      <a:pt x="46" y="20"/>
                    </a:lnTo>
                    <a:lnTo>
                      <a:pt x="47" y="26"/>
                    </a:lnTo>
                    <a:lnTo>
                      <a:pt x="44" y="34"/>
                    </a:lnTo>
                    <a:lnTo>
                      <a:pt x="41" y="38"/>
                    </a:lnTo>
                    <a:lnTo>
                      <a:pt x="36" y="40"/>
                    </a:lnTo>
                    <a:lnTo>
                      <a:pt x="32" y="41"/>
                    </a:lnTo>
                    <a:lnTo>
                      <a:pt x="26" y="43"/>
                    </a:lnTo>
                    <a:lnTo>
                      <a:pt x="22" y="41"/>
                    </a:lnTo>
                    <a:lnTo>
                      <a:pt x="16" y="40"/>
                    </a:lnTo>
                    <a:lnTo>
                      <a:pt x="13" y="43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37" y="53"/>
                    </a:lnTo>
                    <a:lnTo>
                      <a:pt x="41" y="53"/>
                    </a:lnTo>
                    <a:lnTo>
                      <a:pt x="46" y="54"/>
                    </a:lnTo>
                    <a:lnTo>
                      <a:pt x="49" y="55"/>
                    </a:lnTo>
                    <a:lnTo>
                      <a:pt x="51" y="58"/>
                    </a:lnTo>
                    <a:lnTo>
                      <a:pt x="53" y="61"/>
                    </a:lnTo>
                    <a:lnTo>
                      <a:pt x="53" y="70"/>
                    </a:lnTo>
                    <a:lnTo>
                      <a:pt x="47" y="75"/>
                    </a:lnTo>
                    <a:lnTo>
                      <a:pt x="43" y="78"/>
                    </a:lnTo>
                    <a:lnTo>
                      <a:pt x="39" y="80"/>
                    </a:lnTo>
                    <a:lnTo>
                      <a:pt x="32" y="81"/>
                    </a:lnTo>
                    <a:lnTo>
                      <a:pt x="17" y="81"/>
                    </a:lnTo>
                    <a:lnTo>
                      <a:pt x="10" y="78"/>
                    </a:lnTo>
                    <a:lnTo>
                      <a:pt x="6" y="77"/>
                    </a:lnTo>
                    <a:lnTo>
                      <a:pt x="0" y="71"/>
                    </a:lnTo>
                    <a:lnTo>
                      <a:pt x="0" y="68"/>
                    </a:lnTo>
                    <a:lnTo>
                      <a:pt x="3" y="63"/>
                    </a:lnTo>
                    <a:lnTo>
                      <a:pt x="6" y="60"/>
                    </a:lnTo>
                    <a:lnTo>
                      <a:pt x="12" y="58"/>
                    </a:lnTo>
                    <a:lnTo>
                      <a:pt x="7" y="55"/>
                    </a:lnTo>
                    <a:lnTo>
                      <a:pt x="5" y="53"/>
                    </a:lnTo>
                    <a:lnTo>
                      <a:pt x="3" y="50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13" y="40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6" y="20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6" y="9"/>
                    </a:lnTo>
                    <a:lnTo>
                      <a:pt x="39" y="4"/>
                    </a:lnTo>
                    <a:lnTo>
                      <a:pt x="43" y="1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68" name="Freeform 1604"/>
              <p:cNvSpPr>
                <a:spLocks noEditPoints="1"/>
              </p:cNvSpPr>
              <p:nvPr/>
            </p:nvSpPr>
            <p:spPr bwMode="auto">
              <a:xfrm>
                <a:off x="1279" y="2208"/>
                <a:ext cx="27" cy="66"/>
              </a:xfrm>
              <a:custGeom>
                <a:avLst/>
                <a:gdLst/>
                <a:ahLst/>
                <a:cxnLst>
                  <a:cxn ang="0">
                    <a:pos x="16" y="18"/>
                  </a:cxn>
                  <a:cxn ang="0">
                    <a:pos x="19" y="18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6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2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5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6" y="18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9"/>
                  </a:cxn>
                  <a:cxn ang="0">
                    <a:pos x="17" y="12"/>
                  </a:cxn>
                  <a:cxn ang="0">
                    <a:pos x="12" y="12"/>
                  </a:cxn>
                  <a:cxn ang="0">
                    <a:pos x="9" y="9"/>
                  </a:cxn>
                  <a:cxn ang="0">
                    <a:pos x="9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66">
                    <a:moveTo>
                      <a:pt x="16" y="18"/>
                    </a:moveTo>
                    <a:lnTo>
                      <a:pt x="19" y="18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6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2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5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6" y="18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69" name="Freeform 1605"/>
              <p:cNvSpPr>
                <a:spLocks/>
              </p:cNvSpPr>
              <p:nvPr/>
            </p:nvSpPr>
            <p:spPr bwMode="auto">
              <a:xfrm>
                <a:off x="1310" y="2200"/>
                <a:ext cx="39" cy="7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5" y="0"/>
                  </a:cxn>
                  <a:cxn ang="0">
                    <a:pos x="37" y="1"/>
                  </a:cxn>
                  <a:cxn ang="0">
                    <a:pos x="39" y="3"/>
                  </a:cxn>
                  <a:cxn ang="0">
                    <a:pos x="39" y="8"/>
                  </a:cxn>
                  <a:cxn ang="0">
                    <a:pos x="37" y="10"/>
                  </a:cxn>
                  <a:cxn ang="0">
                    <a:pos x="33" y="10"/>
                  </a:cxn>
                  <a:cxn ang="0">
                    <a:pos x="29" y="6"/>
                  </a:cxn>
                  <a:cxn ang="0">
                    <a:pos x="26" y="4"/>
                  </a:cxn>
                  <a:cxn ang="0">
                    <a:pos x="22" y="6"/>
                  </a:cxn>
                  <a:cxn ang="0">
                    <a:pos x="20" y="7"/>
                  </a:cxn>
                  <a:cxn ang="0">
                    <a:pos x="19" y="10"/>
                  </a:cxn>
                  <a:cxn ang="0">
                    <a:pos x="18" y="14"/>
                  </a:cxn>
                  <a:cxn ang="0">
                    <a:pos x="18" y="26"/>
                  </a:cxn>
                  <a:cxn ang="0">
                    <a:pos x="27" y="26"/>
                  </a:cxn>
                  <a:cxn ang="0">
                    <a:pos x="27" y="28"/>
                  </a:cxn>
                  <a:cxn ang="0">
                    <a:pos x="18" y="28"/>
                  </a:cxn>
                  <a:cxn ang="0">
                    <a:pos x="18" y="63"/>
                  </a:cxn>
                  <a:cxn ang="0">
                    <a:pos x="20" y="68"/>
                  </a:cxn>
                  <a:cxn ang="0">
                    <a:pos x="22" y="70"/>
                  </a:cxn>
                  <a:cxn ang="0">
                    <a:pos x="25" y="71"/>
                  </a:cxn>
                  <a:cxn ang="0">
                    <a:pos x="27" y="71"/>
                  </a:cxn>
                  <a:cxn ang="0">
                    <a:pos x="27" y="74"/>
                  </a:cxn>
                  <a:cxn ang="0">
                    <a:pos x="0" y="74"/>
                  </a:cxn>
                  <a:cxn ang="0">
                    <a:pos x="0" y="71"/>
                  </a:cxn>
                  <a:cxn ang="0">
                    <a:pos x="2" y="71"/>
                  </a:cxn>
                  <a:cxn ang="0">
                    <a:pos x="8" y="68"/>
                  </a:cxn>
                  <a:cxn ang="0">
                    <a:pos x="9" y="65"/>
                  </a:cxn>
                  <a:cxn ang="0">
                    <a:pos x="9" y="28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9" y="26"/>
                  </a:cxn>
                  <a:cxn ang="0">
                    <a:pos x="9" y="14"/>
                  </a:cxn>
                  <a:cxn ang="0">
                    <a:pos x="15" y="6"/>
                  </a:cxn>
                  <a:cxn ang="0">
                    <a:pos x="19" y="3"/>
                  </a:cxn>
                  <a:cxn ang="0">
                    <a:pos x="25" y="0"/>
                  </a:cxn>
                </a:cxnLst>
                <a:rect l="0" t="0" r="r" b="b"/>
                <a:pathLst>
                  <a:path w="39" h="74">
                    <a:moveTo>
                      <a:pt x="25" y="0"/>
                    </a:moveTo>
                    <a:lnTo>
                      <a:pt x="35" y="0"/>
                    </a:lnTo>
                    <a:lnTo>
                      <a:pt x="37" y="1"/>
                    </a:lnTo>
                    <a:lnTo>
                      <a:pt x="39" y="3"/>
                    </a:lnTo>
                    <a:lnTo>
                      <a:pt x="39" y="8"/>
                    </a:lnTo>
                    <a:lnTo>
                      <a:pt x="37" y="10"/>
                    </a:lnTo>
                    <a:lnTo>
                      <a:pt x="33" y="10"/>
                    </a:lnTo>
                    <a:lnTo>
                      <a:pt x="29" y="6"/>
                    </a:lnTo>
                    <a:lnTo>
                      <a:pt x="26" y="4"/>
                    </a:lnTo>
                    <a:lnTo>
                      <a:pt x="22" y="6"/>
                    </a:lnTo>
                    <a:lnTo>
                      <a:pt x="20" y="7"/>
                    </a:lnTo>
                    <a:lnTo>
                      <a:pt x="19" y="10"/>
                    </a:lnTo>
                    <a:lnTo>
                      <a:pt x="18" y="14"/>
                    </a:lnTo>
                    <a:lnTo>
                      <a:pt x="18" y="26"/>
                    </a:lnTo>
                    <a:lnTo>
                      <a:pt x="27" y="26"/>
                    </a:lnTo>
                    <a:lnTo>
                      <a:pt x="27" y="28"/>
                    </a:lnTo>
                    <a:lnTo>
                      <a:pt x="18" y="28"/>
                    </a:lnTo>
                    <a:lnTo>
                      <a:pt x="18" y="63"/>
                    </a:lnTo>
                    <a:lnTo>
                      <a:pt x="20" y="68"/>
                    </a:lnTo>
                    <a:lnTo>
                      <a:pt x="22" y="70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7" y="74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8" y="68"/>
                    </a:lnTo>
                    <a:lnTo>
                      <a:pt x="9" y="65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9" y="26"/>
                    </a:lnTo>
                    <a:lnTo>
                      <a:pt x="9" y="14"/>
                    </a:lnTo>
                    <a:lnTo>
                      <a:pt x="15" y="6"/>
                    </a:lnTo>
                    <a:lnTo>
                      <a:pt x="19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870" name="Picture 1606"/>
              <p:cNvPicPr>
                <a:picLocks noChangeAspect="1" noChangeArrowheads="1"/>
              </p:cNvPicPr>
              <p:nvPr/>
            </p:nvPicPr>
            <p:blipFill>
              <a:blip r:embed="rId70" cstate="print"/>
              <a:srcRect/>
              <a:stretch>
                <a:fillRect/>
              </a:stretch>
            </p:blipFill>
            <p:spPr bwMode="auto">
              <a:xfrm>
                <a:off x="2748" y="2180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71" name="Picture 1607"/>
              <p:cNvPicPr>
                <a:picLocks noChangeAspect="1" noChangeArrowheads="1"/>
              </p:cNvPicPr>
              <p:nvPr/>
            </p:nvPicPr>
            <p:blipFill>
              <a:blip r:embed="rId71" cstate="print"/>
              <a:srcRect/>
              <a:stretch>
                <a:fillRect/>
              </a:stretch>
            </p:blipFill>
            <p:spPr bwMode="auto">
              <a:xfrm>
                <a:off x="2748" y="2180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872" name="Freeform 1608"/>
              <p:cNvSpPr>
                <a:spLocks noEditPoints="1"/>
              </p:cNvSpPr>
              <p:nvPr/>
            </p:nvSpPr>
            <p:spPr bwMode="auto">
              <a:xfrm>
                <a:off x="2829" y="2206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59"/>
                  </a:cxn>
                  <a:cxn ang="0">
                    <a:pos x="68" y="61"/>
                  </a:cxn>
                  <a:cxn ang="0">
                    <a:pos x="71" y="62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2"/>
                  </a:cxn>
                  <a:cxn ang="0">
                    <a:pos x="55" y="55"/>
                  </a:cxn>
                  <a:cxn ang="0">
                    <a:pos x="49" y="42"/>
                  </a:cxn>
                  <a:cxn ang="0">
                    <a:pos x="24" y="42"/>
                  </a:cxn>
                  <a:cxn ang="0">
                    <a:pos x="21" y="48"/>
                  </a:cxn>
                  <a:cxn ang="0">
                    <a:pos x="20" y="52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2"/>
                  </a:cxn>
                  <a:cxn ang="0">
                    <a:pos x="17" y="42"/>
                  </a:cxn>
                  <a:cxn ang="0">
                    <a:pos x="22" y="29"/>
                  </a:cxn>
                  <a:cxn ang="0">
                    <a:pos x="27" y="17"/>
                  </a:cxn>
                  <a:cxn ang="0">
                    <a:pos x="31" y="5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1" y="62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49" y="42"/>
                    </a:lnTo>
                    <a:lnTo>
                      <a:pt x="24" y="42"/>
                    </a:lnTo>
                    <a:lnTo>
                      <a:pt x="21" y="48"/>
                    </a:lnTo>
                    <a:lnTo>
                      <a:pt x="20" y="52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2"/>
                    </a:lnTo>
                    <a:lnTo>
                      <a:pt x="17" y="42"/>
                    </a:lnTo>
                    <a:lnTo>
                      <a:pt x="22" y="29"/>
                    </a:lnTo>
                    <a:lnTo>
                      <a:pt x="27" y="17"/>
                    </a:lnTo>
                    <a:lnTo>
                      <a:pt x="31" y="5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73" name="Freeform 1609"/>
              <p:cNvSpPr>
                <a:spLocks noEditPoints="1"/>
              </p:cNvSpPr>
              <p:nvPr/>
            </p:nvSpPr>
            <p:spPr bwMode="auto">
              <a:xfrm>
                <a:off x="2908" y="2226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19"/>
                  </a:cxn>
                  <a:cxn ang="0">
                    <a:pos x="10" y="29"/>
                  </a:cxn>
                  <a:cxn ang="0">
                    <a:pos x="12" y="35"/>
                  </a:cxn>
                  <a:cxn ang="0">
                    <a:pos x="13" y="39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3" y="42"/>
                  </a:cxn>
                  <a:cxn ang="0">
                    <a:pos x="36" y="38"/>
                  </a:cxn>
                  <a:cxn ang="0">
                    <a:pos x="39" y="29"/>
                  </a:cxn>
                  <a:cxn ang="0">
                    <a:pos x="39" y="19"/>
                  </a:cxn>
                  <a:cxn ang="0">
                    <a:pos x="37" y="14"/>
                  </a:cxn>
                  <a:cxn ang="0">
                    <a:pos x="36" y="9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2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6"/>
                  </a:cxn>
                  <a:cxn ang="0">
                    <a:pos x="24" y="49"/>
                  </a:cxn>
                  <a:cxn ang="0">
                    <a:pos x="19" y="49"/>
                  </a:cxn>
                  <a:cxn ang="0">
                    <a:pos x="14" y="48"/>
                  </a:cxn>
                  <a:cxn ang="0">
                    <a:pos x="9" y="42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0" y="19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2" y="35"/>
                    </a:lnTo>
                    <a:lnTo>
                      <a:pt x="13" y="39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3" y="42"/>
                    </a:lnTo>
                    <a:lnTo>
                      <a:pt x="36" y="38"/>
                    </a:lnTo>
                    <a:lnTo>
                      <a:pt x="39" y="29"/>
                    </a:lnTo>
                    <a:lnTo>
                      <a:pt x="39" y="19"/>
                    </a:lnTo>
                    <a:lnTo>
                      <a:pt x="37" y="14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2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24" y="49"/>
                    </a:lnTo>
                    <a:lnTo>
                      <a:pt x="19" y="49"/>
                    </a:lnTo>
                    <a:lnTo>
                      <a:pt x="14" y="48"/>
                    </a:lnTo>
                    <a:lnTo>
                      <a:pt x="9" y="4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74" name="Freeform 1610"/>
              <p:cNvSpPr>
                <a:spLocks/>
              </p:cNvSpPr>
              <p:nvPr/>
            </p:nvSpPr>
            <p:spPr bwMode="auto">
              <a:xfrm>
                <a:off x="2962" y="2226"/>
                <a:ext cx="53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2"/>
                  </a:cxn>
                  <a:cxn ang="0">
                    <a:pos x="53" y="69"/>
                  </a:cxn>
                  <a:cxn ang="0">
                    <a:pos x="43" y="69"/>
                  </a:cxn>
                  <a:cxn ang="0">
                    <a:pos x="29" y="39"/>
                  </a:cxn>
                  <a:cxn ang="0">
                    <a:pos x="17" y="59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69"/>
                  </a:cxn>
                  <a:cxn ang="0">
                    <a:pos x="0" y="69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6"/>
                  </a:cxn>
                  <a:cxn ang="0">
                    <a:pos x="24" y="32"/>
                  </a:cxn>
                  <a:cxn ang="0">
                    <a:pos x="12" y="9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69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2"/>
                    </a:lnTo>
                    <a:lnTo>
                      <a:pt x="53" y="69"/>
                    </a:lnTo>
                    <a:lnTo>
                      <a:pt x="43" y="69"/>
                    </a:lnTo>
                    <a:lnTo>
                      <a:pt x="29" y="3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9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6"/>
                    </a:lnTo>
                    <a:lnTo>
                      <a:pt x="24" y="32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75" name="Freeform 1611"/>
              <p:cNvSpPr>
                <a:spLocks/>
              </p:cNvSpPr>
              <p:nvPr/>
            </p:nvSpPr>
            <p:spPr bwMode="auto">
              <a:xfrm>
                <a:off x="3022" y="2226"/>
                <a:ext cx="44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2"/>
                  </a:cxn>
                  <a:cxn ang="0">
                    <a:pos x="37" y="5"/>
                  </a:cxn>
                  <a:cxn ang="0">
                    <a:pos x="37" y="11"/>
                  </a:cxn>
                  <a:cxn ang="0">
                    <a:pos x="35" y="12"/>
                  </a:cxn>
                  <a:cxn ang="0">
                    <a:pos x="31" y="12"/>
                  </a:cxn>
                  <a:cxn ang="0">
                    <a:pos x="27" y="8"/>
                  </a:cxn>
                  <a:cxn ang="0">
                    <a:pos x="21" y="5"/>
                  </a:cxn>
                  <a:cxn ang="0">
                    <a:pos x="20" y="4"/>
                  </a:cxn>
                  <a:cxn ang="0">
                    <a:pos x="15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3" y="18"/>
                  </a:cxn>
                  <a:cxn ang="0">
                    <a:pos x="15" y="19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29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2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6"/>
                  </a:cxn>
                  <a:cxn ang="0">
                    <a:pos x="25" y="49"/>
                  </a:cxn>
                  <a:cxn ang="0">
                    <a:pos x="15" y="49"/>
                  </a:cxn>
                  <a:cxn ang="0">
                    <a:pos x="10" y="48"/>
                  </a:cxn>
                  <a:cxn ang="0">
                    <a:pos x="5" y="46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2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2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15" y="0"/>
                  </a:cxn>
                </a:cxnLst>
                <a:rect l="0" t="0" r="r" b="b"/>
                <a:pathLst>
                  <a:path w="44" h="49">
                    <a:moveTo>
                      <a:pt x="15" y="0"/>
                    </a:moveTo>
                    <a:lnTo>
                      <a:pt x="25" y="0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5" y="12"/>
                    </a:lnTo>
                    <a:lnTo>
                      <a:pt x="31" y="12"/>
                    </a:lnTo>
                    <a:lnTo>
                      <a:pt x="27" y="8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3" y="18"/>
                    </a:lnTo>
                    <a:lnTo>
                      <a:pt x="15" y="19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29"/>
                    </a:lnTo>
                    <a:lnTo>
                      <a:pt x="10" y="32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2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9"/>
                    </a:lnTo>
                    <a:lnTo>
                      <a:pt x="10" y="48"/>
                    </a:lnTo>
                    <a:lnTo>
                      <a:pt x="5" y="46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2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76" name="Freeform 1612"/>
              <p:cNvSpPr>
                <a:spLocks noEditPoints="1"/>
              </p:cNvSpPr>
              <p:nvPr/>
            </p:nvSpPr>
            <p:spPr bwMode="auto">
              <a:xfrm>
                <a:off x="3069" y="2200"/>
                <a:ext cx="27" cy="75"/>
              </a:xfrm>
              <a:custGeom>
                <a:avLst/>
                <a:gdLst/>
                <a:ahLst/>
                <a:cxnLst>
                  <a:cxn ang="0">
                    <a:pos x="14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9" y="70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27" y="72"/>
                  </a:cxn>
                  <a:cxn ang="0">
                    <a:pos x="24" y="75"/>
                  </a:cxn>
                  <a:cxn ang="0">
                    <a:pos x="19" y="75"/>
                  </a:cxn>
                  <a:cxn ang="0">
                    <a:pos x="11" y="72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8"/>
                  </a:cxn>
                  <a:cxn ang="0">
                    <a:pos x="14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19" y="6"/>
                  </a:cxn>
                  <a:cxn ang="0">
                    <a:pos x="18" y="8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6"/>
                  </a:cxn>
                  <a:cxn ang="0">
                    <a:pos x="11" y="11"/>
                  </a:cxn>
                  <a:cxn ang="0">
                    <a:pos x="11" y="4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75">
                    <a:moveTo>
                      <a:pt x="14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9" y="70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27" y="72"/>
                    </a:lnTo>
                    <a:lnTo>
                      <a:pt x="24" y="75"/>
                    </a:lnTo>
                    <a:lnTo>
                      <a:pt x="19" y="75"/>
                    </a:lnTo>
                    <a:lnTo>
                      <a:pt x="11" y="72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8"/>
                    </a:lnTo>
                    <a:lnTo>
                      <a:pt x="14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1"/>
                    </a:lnTo>
                    <a:lnTo>
                      <a:pt x="19" y="6"/>
                    </a:lnTo>
                    <a:lnTo>
                      <a:pt x="18" y="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77" name="Freeform 1613"/>
              <p:cNvSpPr>
                <a:spLocks noEditPoints="1"/>
              </p:cNvSpPr>
              <p:nvPr/>
            </p:nvSpPr>
            <p:spPr bwMode="auto">
              <a:xfrm>
                <a:off x="3101" y="2224"/>
                <a:ext cx="48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78" name="Freeform 1614"/>
              <p:cNvSpPr>
                <a:spLocks/>
              </p:cNvSpPr>
              <p:nvPr/>
            </p:nvSpPr>
            <p:spPr bwMode="auto">
              <a:xfrm>
                <a:off x="3186" y="2226"/>
                <a:ext cx="68" cy="69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5"/>
                  </a:cxn>
                  <a:cxn ang="0">
                    <a:pos x="17" y="29"/>
                  </a:cxn>
                  <a:cxn ang="0">
                    <a:pos x="17" y="32"/>
                  </a:cxn>
                  <a:cxn ang="0">
                    <a:pos x="19" y="37"/>
                  </a:cxn>
                  <a:cxn ang="0">
                    <a:pos x="20" y="39"/>
                  </a:cxn>
                  <a:cxn ang="0">
                    <a:pos x="29" y="44"/>
                  </a:cxn>
                  <a:cxn ang="0">
                    <a:pos x="34" y="44"/>
                  </a:cxn>
                  <a:cxn ang="0">
                    <a:pos x="34" y="1"/>
                  </a:cxn>
                  <a:cxn ang="0">
                    <a:pos x="42" y="1"/>
                  </a:cxn>
                  <a:cxn ang="0">
                    <a:pos x="42" y="44"/>
                  </a:cxn>
                  <a:cxn ang="0">
                    <a:pos x="50" y="44"/>
                  </a:cxn>
                  <a:cxn ang="0">
                    <a:pos x="51" y="42"/>
                  </a:cxn>
                  <a:cxn ang="0">
                    <a:pos x="56" y="41"/>
                  </a:cxn>
                  <a:cxn ang="0">
                    <a:pos x="59" y="32"/>
                  </a:cxn>
                  <a:cxn ang="0">
                    <a:pos x="60" y="29"/>
                  </a:cxn>
                  <a:cxn ang="0">
                    <a:pos x="60" y="9"/>
                  </a:cxn>
                  <a:cxn ang="0">
                    <a:pos x="59" y="7"/>
                  </a:cxn>
                  <a:cxn ang="0">
                    <a:pos x="59" y="5"/>
                  </a:cxn>
                  <a:cxn ang="0">
                    <a:pos x="51" y="5"/>
                  </a:cxn>
                  <a:cxn ang="0">
                    <a:pos x="51" y="1"/>
                  </a:cxn>
                  <a:cxn ang="0">
                    <a:pos x="68" y="0"/>
                  </a:cxn>
                  <a:cxn ang="0">
                    <a:pos x="68" y="19"/>
                  </a:cxn>
                  <a:cxn ang="0">
                    <a:pos x="67" y="25"/>
                  </a:cxn>
                  <a:cxn ang="0">
                    <a:pos x="67" y="35"/>
                  </a:cxn>
                  <a:cxn ang="0">
                    <a:pos x="63" y="44"/>
                  </a:cxn>
                  <a:cxn ang="0">
                    <a:pos x="54" y="48"/>
                  </a:cxn>
                  <a:cxn ang="0">
                    <a:pos x="42" y="49"/>
                  </a:cxn>
                  <a:cxn ang="0">
                    <a:pos x="42" y="69"/>
                  </a:cxn>
                  <a:cxn ang="0">
                    <a:pos x="34" y="69"/>
                  </a:cxn>
                  <a:cxn ang="0">
                    <a:pos x="34" y="49"/>
                  </a:cxn>
                  <a:cxn ang="0">
                    <a:pos x="27" y="48"/>
                  </a:cxn>
                  <a:cxn ang="0">
                    <a:pos x="22" y="48"/>
                  </a:cxn>
                  <a:cxn ang="0">
                    <a:pos x="17" y="45"/>
                  </a:cxn>
                  <a:cxn ang="0">
                    <a:pos x="13" y="44"/>
                  </a:cxn>
                  <a:cxn ang="0">
                    <a:pos x="12" y="39"/>
                  </a:cxn>
                  <a:cxn ang="0">
                    <a:pos x="9" y="35"/>
                  </a:cxn>
                  <a:cxn ang="0">
                    <a:pos x="9" y="9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6" y="0"/>
                  </a:cxn>
                </a:cxnLst>
                <a:rect l="0" t="0" r="r" b="b"/>
                <a:pathLst>
                  <a:path w="68" h="69">
                    <a:moveTo>
                      <a:pt x="16" y="0"/>
                    </a:moveTo>
                    <a:lnTo>
                      <a:pt x="16" y="25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0" y="39"/>
                    </a:lnTo>
                    <a:lnTo>
                      <a:pt x="29" y="44"/>
                    </a:lnTo>
                    <a:lnTo>
                      <a:pt x="34" y="44"/>
                    </a:lnTo>
                    <a:lnTo>
                      <a:pt x="34" y="1"/>
                    </a:lnTo>
                    <a:lnTo>
                      <a:pt x="42" y="1"/>
                    </a:lnTo>
                    <a:lnTo>
                      <a:pt x="42" y="44"/>
                    </a:lnTo>
                    <a:lnTo>
                      <a:pt x="50" y="44"/>
                    </a:lnTo>
                    <a:lnTo>
                      <a:pt x="51" y="42"/>
                    </a:lnTo>
                    <a:lnTo>
                      <a:pt x="56" y="41"/>
                    </a:lnTo>
                    <a:lnTo>
                      <a:pt x="59" y="32"/>
                    </a:lnTo>
                    <a:lnTo>
                      <a:pt x="60" y="29"/>
                    </a:lnTo>
                    <a:lnTo>
                      <a:pt x="60" y="9"/>
                    </a:lnTo>
                    <a:lnTo>
                      <a:pt x="59" y="7"/>
                    </a:lnTo>
                    <a:lnTo>
                      <a:pt x="59" y="5"/>
                    </a:lnTo>
                    <a:lnTo>
                      <a:pt x="51" y="5"/>
                    </a:lnTo>
                    <a:lnTo>
                      <a:pt x="51" y="1"/>
                    </a:lnTo>
                    <a:lnTo>
                      <a:pt x="68" y="0"/>
                    </a:lnTo>
                    <a:lnTo>
                      <a:pt x="68" y="19"/>
                    </a:lnTo>
                    <a:lnTo>
                      <a:pt x="67" y="25"/>
                    </a:lnTo>
                    <a:lnTo>
                      <a:pt x="67" y="35"/>
                    </a:lnTo>
                    <a:lnTo>
                      <a:pt x="63" y="44"/>
                    </a:lnTo>
                    <a:lnTo>
                      <a:pt x="54" y="48"/>
                    </a:lnTo>
                    <a:lnTo>
                      <a:pt x="42" y="49"/>
                    </a:lnTo>
                    <a:lnTo>
                      <a:pt x="42" y="69"/>
                    </a:lnTo>
                    <a:lnTo>
                      <a:pt x="34" y="69"/>
                    </a:lnTo>
                    <a:lnTo>
                      <a:pt x="34" y="49"/>
                    </a:lnTo>
                    <a:lnTo>
                      <a:pt x="27" y="48"/>
                    </a:lnTo>
                    <a:lnTo>
                      <a:pt x="22" y="48"/>
                    </a:lnTo>
                    <a:lnTo>
                      <a:pt x="17" y="45"/>
                    </a:lnTo>
                    <a:lnTo>
                      <a:pt x="13" y="44"/>
                    </a:lnTo>
                    <a:lnTo>
                      <a:pt x="12" y="39"/>
                    </a:lnTo>
                    <a:lnTo>
                      <a:pt x="9" y="35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79" name="Freeform 1615"/>
              <p:cNvSpPr>
                <a:spLocks/>
              </p:cNvSpPr>
              <p:nvPr/>
            </p:nvSpPr>
            <p:spPr bwMode="auto">
              <a:xfrm>
                <a:off x="3266" y="2226"/>
                <a:ext cx="51" cy="6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5" y="0"/>
                  </a:cxn>
                  <a:cxn ang="0">
                    <a:pos x="15" y="8"/>
                  </a:cxn>
                  <a:cxn ang="0">
                    <a:pos x="21" y="4"/>
                  </a:cxn>
                  <a:cxn ang="0">
                    <a:pos x="25" y="1"/>
                  </a:cxn>
                  <a:cxn ang="0">
                    <a:pos x="31" y="0"/>
                  </a:cxn>
                  <a:cxn ang="0">
                    <a:pos x="41" y="0"/>
                  </a:cxn>
                  <a:cxn ang="0">
                    <a:pos x="45" y="1"/>
                  </a:cxn>
                  <a:cxn ang="0">
                    <a:pos x="48" y="4"/>
                  </a:cxn>
                  <a:cxn ang="0">
                    <a:pos x="49" y="7"/>
                  </a:cxn>
                  <a:cxn ang="0">
                    <a:pos x="51" y="11"/>
                  </a:cxn>
                  <a:cxn ang="0">
                    <a:pos x="51" y="69"/>
                  </a:cxn>
                  <a:cxn ang="0">
                    <a:pos x="42" y="69"/>
                  </a:cxn>
                  <a:cxn ang="0">
                    <a:pos x="42" y="12"/>
                  </a:cxn>
                  <a:cxn ang="0">
                    <a:pos x="41" y="8"/>
                  </a:cxn>
                  <a:cxn ang="0">
                    <a:pos x="38" y="7"/>
                  </a:cxn>
                  <a:cxn ang="0">
                    <a:pos x="34" y="5"/>
                  </a:cxn>
                  <a:cxn ang="0">
                    <a:pos x="28" y="7"/>
                  </a:cxn>
                  <a:cxn ang="0">
                    <a:pos x="21" y="9"/>
                  </a:cxn>
                  <a:cxn ang="0">
                    <a:pos x="15" y="14"/>
                  </a:cxn>
                  <a:cxn ang="0">
                    <a:pos x="15" y="37"/>
                  </a:cxn>
                  <a:cxn ang="0">
                    <a:pos x="17" y="39"/>
                  </a:cxn>
                  <a:cxn ang="0">
                    <a:pos x="17" y="42"/>
                  </a:cxn>
                  <a:cxn ang="0">
                    <a:pos x="18" y="44"/>
                  </a:cxn>
                  <a:cxn ang="0">
                    <a:pos x="24" y="44"/>
                  </a:cxn>
                  <a:cxn ang="0">
                    <a:pos x="24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8" y="39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5" y="2"/>
                  </a:cxn>
                  <a:cxn ang="0">
                    <a:pos x="13" y="0"/>
                  </a:cxn>
                </a:cxnLst>
                <a:rect l="0" t="0" r="r" b="b"/>
                <a:pathLst>
                  <a:path w="51" h="69">
                    <a:moveTo>
                      <a:pt x="13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21" y="4"/>
                    </a:lnTo>
                    <a:lnTo>
                      <a:pt x="25" y="1"/>
                    </a:lnTo>
                    <a:lnTo>
                      <a:pt x="31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48" y="4"/>
                    </a:lnTo>
                    <a:lnTo>
                      <a:pt x="49" y="7"/>
                    </a:lnTo>
                    <a:lnTo>
                      <a:pt x="51" y="11"/>
                    </a:lnTo>
                    <a:lnTo>
                      <a:pt x="51" y="69"/>
                    </a:lnTo>
                    <a:lnTo>
                      <a:pt x="42" y="69"/>
                    </a:lnTo>
                    <a:lnTo>
                      <a:pt x="42" y="12"/>
                    </a:lnTo>
                    <a:lnTo>
                      <a:pt x="41" y="8"/>
                    </a:lnTo>
                    <a:lnTo>
                      <a:pt x="38" y="7"/>
                    </a:lnTo>
                    <a:lnTo>
                      <a:pt x="34" y="5"/>
                    </a:lnTo>
                    <a:lnTo>
                      <a:pt x="28" y="7"/>
                    </a:lnTo>
                    <a:lnTo>
                      <a:pt x="21" y="9"/>
                    </a:lnTo>
                    <a:lnTo>
                      <a:pt x="15" y="14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17" y="42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8" y="39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0" name="Freeform 1616"/>
              <p:cNvSpPr>
                <a:spLocks noEditPoints="1"/>
              </p:cNvSpPr>
              <p:nvPr/>
            </p:nvSpPr>
            <p:spPr bwMode="auto">
              <a:xfrm>
                <a:off x="3330" y="2217"/>
                <a:ext cx="61" cy="80"/>
              </a:xfrm>
              <a:custGeom>
                <a:avLst/>
                <a:gdLst/>
                <a:ahLst/>
                <a:cxnLst>
                  <a:cxn ang="0">
                    <a:pos x="35" y="13"/>
                  </a:cxn>
                  <a:cxn ang="0">
                    <a:pos x="35" y="53"/>
                  </a:cxn>
                  <a:cxn ang="0">
                    <a:pos x="41" y="53"/>
                  </a:cxn>
                  <a:cxn ang="0">
                    <a:pos x="45" y="51"/>
                  </a:cxn>
                  <a:cxn ang="0">
                    <a:pos x="48" y="48"/>
                  </a:cxn>
                  <a:cxn ang="0">
                    <a:pos x="49" y="44"/>
                  </a:cxn>
                  <a:cxn ang="0">
                    <a:pos x="51" y="38"/>
                  </a:cxn>
                  <a:cxn ang="0">
                    <a:pos x="51" y="27"/>
                  </a:cxn>
                  <a:cxn ang="0">
                    <a:pos x="48" y="18"/>
                  </a:cxn>
                  <a:cxn ang="0">
                    <a:pos x="45" y="16"/>
                  </a:cxn>
                  <a:cxn ang="0">
                    <a:pos x="41" y="14"/>
                  </a:cxn>
                  <a:cxn ang="0">
                    <a:pos x="35" y="13"/>
                  </a:cxn>
                  <a:cxn ang="0">
                    <a:pos x="27" y="13"/>
                  </a:cxn>
                  <a:cxn ang="0">
                    <a:pos x="21" y="14"/>
                  </a:cxn>
                  <a:cxn ang="0">
                    <a:pos x="17" y="16"/>
                  </a:cxn>
                  <a:cxn ang="0">
                    <a:pos x="11" y="21"/>
                  </a:cxn>
                  <a:cxn ang="0">
                    <a:pos x="10" y="27"/>
                  </a:cxn>
                  <a:cxn ang="0">
                    <a:pos x="10" y="38"/>
                  </a:cxn>
                  <a:cxn ang="0">
                    <a:pos x="11" y="44"/>
                  </a:cxn>
                  <a:cxn ang="0">
                    <a:pos x="14" y="48"/>
                  </a:cxn>
                  <a:cxn ang="0">
                    <a:pos x="17" y="51"/>
                  </a:cxn>
                  <a:cxn ang="0">
                    <a:pos x="21" y="53"/>
                  </a:cxn>
                  <a:cxn ang="0">
                    <a:pos x="27" y="53"/>
                  </a:cxn>
                  <a:cxn ang="0">
                    <a:pos x="27" y="13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35" y="7"/>
                  </a:cxn>
                  <a:cxn ang="0">
                    <a:pos x="45" y="10"/>
                  </a:cxn>
                  <a:cxn ang="0">
                    <a:pos x="54" y="14"/>
                  </a:cxn>
                  <a:cxn ang="0">
                    <a:pos x="59" y="21"/>
                  </a:cxn>
                  <a:cxn ang="0">
                    <a:pos x="61" y="33"/>
                  </a:cxn>
                  <a:cxn ang="0">
                    <a:pos x="59" y="43"/>
                  </a:cxn>
                  <a:cxn ang="0">
                    <a:pos x="55" y="51"/>
                  </a:cxn>
                  <a:cxn ang="0">
                    <a:pos x="49" y="55"/>
                  </a:cxn>
                  <a:cxn ang="0">
                    <a:pos x="41" y="58"/>
                  </a:cxn>
                  <a:cxn ang="0">
                    <a:pos x="35" y="58"/>
                  </a:cxn>
                  <a:cxn ang="0">
                    <a:pos x="35" y="80"/>
                  </a:cxn>
                  <a:cxn ang="0">
                    <a:pos x="27" y="78"/>
                  </a:cxn>
                  <a:cxn ang="0">
                    <a:pos x="27" y="58"/>
                  </a:cxn>
                  <a:cxn ang="0">
                    <a:pos x="21" y="58"/>
                  </a:cxn>
                  <a:cxn ang="0">
                    <a:pos x="12" y="55"/>
                  </a:cxn>
                  <a:cxn ang="0">
                    <a:pos x="5" y="51"/>
                  </a:cxn>
                  <a:cxn ang="0">
                    <a:pos x="1" y="43"/>
                  </a:cxn>
                  <a:cxn ang="0">
                    <a:pos x="0" y="33"/>
                  </a:cxn>
                  <a:cxn ang="0">
                    <a:pos x="3" y="21"/>
                  </a:cxn>
                  <a:cxn ang="0">
                    <a:pos x="7" y="14"/>
                  </a:cxn>
                  <a:cxn ang="0">
                    <a:pos x="15" y="9"/>
                  </a:cxn>
                  <a:cxn ang="0">
                    <a:pos x="27" y="7"/>
                  </a:cxn>
                  <a:cxn ang="0">
                    <a:pos x="27" y="0"/>
                  </a:cxn>
                </a:cxnLst>
                <a:rect l="0" t="0" r="r" b="b"/>
                <a:pathLst>
                  <a:path w="61" h="80">
                    <a:moveTo>
                      <a:pt x="35" y="13"/>
                    </a:moveTo>
                    <a:lnTo>
                      <a:pt x="35" y="53"/>
                    </a:lnTo>
                    <a:lnTo>
                      <a:pt x="41" y="53"/>
                    </a:lnTo>
                    <a:lnTo>
                      <a:pt x="45" y="51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51" y="38"/>
                    </a:lnTo>
                    <a:lnTo>
                      <a:pt x="51" y="27"/>
                    </a:lnTo>
                    <a:lnTo>
                      <a:pt x="48" y="18"/>
                    </a:lnTo>
                    <a:lnTo>
                      <a:pt x="45" y="16"/>
                    </a:lnTo>
                    <a:lnTo>
                      <a:pt x="41" y="14"/>
                    </a:lnTo>
                    <a:lnTo>
                      <a:pt x="35" y="13"/>
                    </a:lnTo>
                    <a:close/>
                    <a:moveTo>
                      <a:pt x="27" y="13"/>
                    </a:moveTo>
                    <a:lnTo>
                      <a:pt x="21" y="14"/>
                    </a:lnTo>
                    <a:lnTo>
                      <a:pt x="17" y="16"/>
                    </a:lnTo>
                    <a:lnTo>
                      <a:pt x="11" y="21"/>
                    </a:lnTo>
                    <a:lnTo>
                      <a:pt x="10" y="27"/>
                    </a:lnTo>
                    <a:lnTo>
                      <a:pt x="10" y="38"/>
                    </a:lnTo>
                    <a:lnTo>
                      <a:pt x="11" y="44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27" y="13"/>
                    </a:lnTo>
                    <a:close/>
                    <a:moveTo>
                      <a:pt x="27" y="0"/>
                    </a:moveTo>
                    <a:lnTo>
                      <a:pt x="35" y="0"/>
                    </a:lnTo>
                    <a:lnTo>
                      <a:pt x="35" y="7"/>
                    </a:lnTo>
                    <a:lnTo>
                      <a:pt x="45" y="10"/>
                    </a:lnTo>
                    <a:lnTo>
                      <a:pt x="54" y="14"/>
                    </a:lnTo>
                    <a:lnTo>
                      <a:pt x="59" y="21"/>
                    </a:lnTo>
                    <a:lnTo>
                      <a:pt x="61" y="33"/>
                    </a:lnTo>
                    <a:lnTo>
                      <a:pt x="59" y="43"/>
                    </a:lnTo>
                    <a:lnTo>
                      <a:pt x="55" y="51"/>
                    </a:lnTo>
                    <a:lnTo>
                      <a:pt x="49" y="55"/>
                    </a:lnTo>
                    <a:lnTo>
                      <a:pt x="41" y="58"/>
                    </a:lnTo>
                    <a:lnTo>
                      <a:pt x="35" y="58"/>
                    </a:lnTo>
                    <a:lnTo>
                      <a:pt x="35" y="80"/>
                    </a:lnTo>
                    <a:lnTo>
                      <a:pt x="27" y="78"/>
                    </a:lnTo>
                    <a:lnTo>
                      <a:pt x="27" y="58"/>
                    </a:lnTo>
                    <a:lnTo>
                      <a:pt x="21" y="58"/>
                    </a:lnTo>
                    <a:lnTo>
                      <a:pt x="12" y="55"/>
                    </a:lnTo>
                    <a:lnTo>
                      <a:pt x="5" y="51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3" y="21"/>
                    </a:lnTo>
                    <a:lnTo>
                      <a:pt x="7" y="14"/>
                    </a:lnTo>
                    <a:lnTo>
                      <a:pt x="15" y="9"/>
                    </a:lnTo>
                    <a:lnTo>
                      <a:pt x="27" y="7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1" name="Freeform 1617"/>
              <p:cNvSpPr>
                <a:spLocks/>
              </p:cNvSpPr>
              <p:nvPr/>
            </p:nvSpPr>
            <p:spPr bwMode="auto">
              <a:xfrm>
                <a:off x="3399" y="2226"/>
                <a:ext cx="26" cy="4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0"/>
                  </a:cxn>
                  <a:cxn ang="0">
                    <a:pos x="16" y="38"/>
                  </a:cxn>
                  <a:cxn ang="0">
                    <a:pos x="17" y="39"/>
                  </a:cxn>
                  <a:cxn ang="0">
                    <a:pos x="17" y="42"/>
                  </a:cxn>
                  <a:cxn ang="0">
                    <a:pos x="19" y="44"/>
                  </a:cxn>
                  <a:cxn ang="0">
                    <a:pos x="23" y="44"/>
                  </a:cxn>
                  <a:cxn ang="0">
                    <a:pos x="26" y="42"/>
                  </a:cxn>
                  <a:cxn ang="0">
                    <a:pos x="26" y="46"/>
                  </a:cxn>
                  <a:cxn ang="0">
                    <a:pos x="23" y="49"/>
                  </a:cxn>
                  <a:cxn ang="0">
                    <a:pos x="19" y="49"/>
                  </a:cxn>
                  <a:cxn ang="0">
                    <a:pos x="10" y="46"/>
                  </a:cxn>
                  <a:cxn ang="0">
                    <a:pos x="9" y="44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3" y="0"/>
                  </a:cxn>
                </a:cxnLst>
                <a:rect l="0" t="0" r="r" b="b"/>
                <a:pathLst>
                  <a:path w="26" h="49">
                    <a:moveTo>
                      <a:pt x="13" y="0"/>
                    </a:moveTo>
                    <a:lnTo>
                      <a:pt x="16" y="0"/>
                    </a:lnTo>
                    <a:lnTo>
                      <a:pt x="16" y="38"/>
                    </a:lnTo>
                    <a:lnTo>
                      <a:pt x="17" y="39"/>
                    </a:lnTo>
                    <a:lnTo>
                      <a:pt x="17" y="42"/>
                    </a:lnTo>
                    <a:lnTo>
                      <a:pt x="19" y="44"/>
                    </a:lnTo>
                    <a:lnTo>
                      <a:pt x="23" y="44"/>
                    </a:lnTo>
                    <a:lnTo>
                      <a:pt x="26" y="42"/>
                    </a:lnTo>
                    <a:lnTo>
                      <a:pt x="26" y="46"/>
                    </a:lnTo>
                    <a:lnTo>
                      <a:pt x="23" y="49"/>
                    </a:lnTo>
                    <a:lnTo>
                      <a:pt x="19" y="49"/>
                    </a:lnTo>
                    <a:lnTo>
                      <a:pt x="10" y="46"/>
                    </a:lnTo>
                    <a:lnTo>
                      <a:pt x="9" y="44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2" name="Freeform 1618"/>
              <p:cNvSpPr>
                <a:spLocks noEditPoints="1"/>
              </p:cNvSpPr>
              <p:nvPr/>
            </p:nvSpPr>
            <p:spPr bwMode="auto">
              <a:xfrm>
                <a:off x="3430" y="2226"/>
                <a:ext cx="56" cy="49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17" y="7"/>
                  </a:cxn>
                  <a:cxn ang="0">
                    <a:pos x="15" y="11"/>
                  </a:cxn>
                  <a:cxn ang="0">
                    <a:pos x="12" y="14"/>
                  </a:cxn>
                  <a:cxn ang="0">
                    <a:pos x="10" y="18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2"/>
                  </a:cxn>
                  <a:cxn ang="0">
                    <a:pos x="23" y="44"/>
                  </a:cxn>
                  <a:cxn ang="0">
                    <a:pos x="34" y="41"/>
                  </a:cxn>
                  <a:cxn ang="0">
                    <a:pos x="39" y="37"/>
                  </a:cxn>
                  <a:cxn ang="0">
                    <a:pos x="39" y="14"/>
                  </a:cxn>
                  <a:cxn ang="0">
                    <a:pos x="37" y="9"/>
                  </a:cxn>
                  <a:cxn ang="0">
                    <a:pos x="34" y="7"/>
                  </a:cxn>
                  <a:cxn ang="0">
                    <a:pos x="30" y="5"/>
                  </a:cxn>
                  <a:cxn ang="0">
                    <a:pos x="22" y="5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2"/>
                  </a:cxn>
                  <a:cxn ang="0">
                    <a:pos x="39" y="7"/>
                  </a:cxn>
                  <a:cxn ang="0">
                    <a:pos x="43" y="1"/>
                  </a:cxn>
                  <a:cxn ang="0">
                    <a:pos x="47" y="1"/>
                  </a:cxn>
                  <a:cxn ang="0">
                    <a:pos x="47" y="35"/>
                  </a:cxn>
                  <a:cxn ang="0">
                    <a:pos x="49" y="39"/>
                  </a:cxn>
                  <a:cxn ang="0">
                    <a:pos x="49" y="42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56" y="48"/>
                  </a:cxn>
                  <a:cxn ang="0">
                    <a:pos x="39" y="49"/>
                  </a:cxn>
                  <a:cxn ang="0">
                    <a:pos x="39" y="41"/>
                  </a:cxn>
                  <a:cxn ang="0">
                    <a:pos x="33" y="45"/>
                  </a:cxn>
                  <a:cxn ang="0">
                    <a:pos x="27" y="48"/>
                  </a:cxn>
                  <a:cxn ang="0">
                    <a:pos x="22" y="49"/>
                  </a:cxn>
                  <a:cxn ang="0">
                    <a:pos x="17" y="49"/>
                  </a:cxn>
                  <a:cxn ang="0">
                    <a:pos x="13" y="46"/>
                  </a:cxn>
                  <a:cxn ang="0">
                    <a:pos x="9" y="45"/>
                  </a:cxn>
                  <a:cxn ang="0">
                    <a:pos x="3" y="37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2" y="2"/>
                  </a:cxn>
                  <a:cxn ang="0">
                    <a:pos x="23" y="0"/>
                  </a:cxn>
                </a:cxnLst>
                <a:rect l="0" t="0" r="r" b="b"/>
                <a:pathLst>
                  <a:path w="56" h="49">
                    <a:moveTo>
                      <a:pt x="22" y="5"/>
                    </a:moveTo>
                    <a:lnTo>
                      <a:pt x="17" y="7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8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2"/>
                    </a:lnTo>
                    <a:lnTo>
                      <a:pt x="23" y="44"/>
                    </a:lnTo>
                    <a:lnTo>
                      <a:pt x="34" y="41"/>
                    </a:lnTo>
                    <a:lnTo>
                      <a:pt x="39" y="37"/>
                    </a:lnTo>
                    <a:lnTo>
                      <a:pt x="39" y="14"/>
                    </a:lnTo>
                    <a:lnTo>
                      <a:pt x="37" y="9"/>
                    </a:lnTo>
                    <a:lnTo>
                      <a:pt x="34" y="7"/>
                    </a:lnTo>
                    <a:lnTo>
                      <a:pt x="30" y="5"/>
                    </a:lnTo>
                    <a:lnTo>
                      <a:pt x="22" y="5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2"/>
                    </a:lnTo>
                    <a:lnTo>
                      <a:pt x="39" y="7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47" y="35"/>
                    </a:lnTo>
                    <a:lnTo>
                      <a:pt x="49" y="39"/>
                    </a:lnTo>
                    <a:lnTo>
                      <a:pt x="49" y="42"/>
                    </a:lnTo>
                    <a:lnTo>
                      <a:pt x="50" y="44"/>
                    </a:lnTo>
                    <a:lnTo>
                      <a:pt x="56" y="44"/>
                    </a:lnTo>
                    <a:lnTo>
                      <a:pt x="56" y="48"/>
                    </a:lnTo>
                    <a:lnTo>
                      <a:pt x="39" y="49"/>
                    </a:lnTo>
                    <a:lnTo>
                      <a:pt x="39" y="41"/>
                    </a:lnTo>
                    <a:lnTo>
                      <a:pt x="33" y="45"/>
                    </a:lnTo>
                    <a:lnTo>
                      <a:pt x="27" y="48"/>
                    </a:lnTo>
                    <a:lnTo>
                      <a:pt x="22" y="49"/>
                    </a:lnTo>
                    <a:lnTo>
                      <a:pt x="17" y="49"/>
                    </a:lnTo>
                    <a:lnTo>
                      <a:pt x="13" y="46"/>
                    </a:lnTo>
                    <a:lnTo>
                      <a:pt x="9" y="45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2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3" name="Freeform 1619"/>
              <p:cNvSpPr>
                <a:spLocks/>
              </p:cNvSpPr>
              <p:nvPr/>
            </p:nvSpPr>
            <p:spPr bwMode="auto">
              <a:xfrm>
                <a:off x="3491" y="2226"/>
                <a:ext cx="60" cy="4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6" y="11"/>
                  </a:cxn>
                  <a:cxn ang="0">
                    <a:pos x="40" y="7"/>
                  </a:cxn>
                  <a:cxn ang="0">
                    <a:pos x="40" y="5"/>
                  </a:cxn>
                  <a:cxn ang="0">
                    <a:pos x="33" y="5"/>
                  </a:cxn>
                  <a:cxn ang="0">
                    <a:pos x="33" y="1"/>
                  </a:cxn>
                  <a:cxn ang="0">
                    <a:pos x="59" y="1"/>
                  </a:cxn>
                  <a:cxn ang="0">
                    <a:pos x="59" y="5"/>
                  </a:cxn>
                  <a:cxn ang="0">
                    <a:pos x="54" y="5"/>
                  </a:cxn>
                  <a:cxn ang="0">
                    <a:pos x="50" y="7"/>
                  </a:cxn>
                  <a:cxn ang="0">
                    <a:pos x="46" y="9"/>
                  </a:cxn>
                  <a:cxn ang="0">
                    <a:pos x="32" y="19"/>
                  </a:cxn>
                  <a:cxn ang="0">
                    <a:pos x="49" y="38"/>
                  </a:cxn>
                  <a:cxn ang="0">
                    <a:pos x="52" y="41"/>
                  </a:cxn>
                  <a:cxn ang="0">
                    <a:pos x="57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6" y="48"/>
                  </a:cxn>
                  <a:cxn ang="0">
                    <a:pos x="26" y="24"/>
                  </a:cxn>
                  <a:cxn ang="0">
                    <a:pos x="17" y="31"/>
                  </a:cxn>
                  <a:cxn ang="0">
                    <a:pos x="17" y="39"/>
                  </a:cxn>
                  <a:cxn ang="0">
                    <a:pos x="19" y="42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5" y="0"/>
                  </a:cxn>
                </a:cxnLst>
                <a:rect l="0" t="0" r="r" b="b"/>
                <a:pathLst>
                  <a:path w="60" h="48">
                    <a:moveTo>
                      <a:pt x="15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6" y="11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3" y="5"/>
                    </a:lnTo>
                    <a:lnTo>
                      <a:pt x="33" y="1"/>
                    </a:lnTo>
                    <a:lnTo>
                      <a:pt x="59" y="1"/>
                    </a:lnTo>
                    <a:lnTo>
                      <a:pt x="59" y="5"/>
                    </a:lnTo>
                    <a:lnTo>
                      <a:pt x="54" y="5"/>
                    </a:lnTo>
                    <a:lnTo>
                      <a:pt x="50" y="7"/>
                    </a:lnTo>
                    <a:lnTo>
                      <a:pt x="46" y="9"/>
                    </a:lnTo>
                    <a:lnTo>
                      <a:pt x="32" y="19"/>
                    </a:lnTo>
                    <a:lnTo>
                      <a:pt x="49" y="38"/>
                    </a:lnTo>
                    <a:lnTo>
                      <a:pt x="52" y="41"/>
                    </a:lnTo>
                    <a:lnTo>
                      <a:pt x="57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6" y="48"/>
                    </a:lnTo>
                    <a:lnTo>
                      <a:pt x="26" y="24"/>
                    </a:lnTo>
                    <a:lnTo>
                      <a:pt x="17" y="31"/>
                    </a:lnTo>
                    <a:lnTo>
                      <a:pt x="17" y="39"/>
                    </a:lnTo>
                    <a:lnTo>
                      <a:pt x="19" y="42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9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4" name="Freeform 1620"/>
              <p:cNvSpPr>
                <a:spLocks noEditPoints="1"/>
              </p:cNvSpPr>
              <p:nvPr/>
            </p:nvSpPr>
            <p:spPr bwMode="auto">
              <a:xfrm>
                <a:off x="3555" y="2200"/>
                <a:ext cx="51" cy="95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6" y="26"/>
                  </a:cxn>
                  <a:cxn ang="0">
                    <a:pos x="16" y="34"/>
                  </a:cxn>
                  <a:cxn ang="0">
                    <a:pos x="23" y="30"/>
                  </a:cxn>
                  <a:cxn ang="0">
                    <a:pos x="30" y="27"/>
                  </a:cxn>
                  <a:cxn ang="0">
                    <a:pos x="37" y="26"/>
                  </a:cxn>
                  <a:cxn ang="0">
                    <a:pos x="41" y="26"/>
                  </a:cxn>
                  <a:cxn ang="0">
                    <a:pos x="46" y="27"/>
                  </a:cxn>
                  <a:cxn ang="0">
                    <a:pos x="49" y="30"/>
                  </a:cxn>
                  <a:cxn ang="0">
                    <a:pos x="50" y="33"/>
                  </a:cxn>
                  <a:cxn ang="0">
                    <a:pos x="51" y="37"/>
                  </a:cxn>
                  <a:cxn ang="0">
                    <a:pos x="51" y="95"/>
                  </a:cxn>
                  <a:cxn ang="0">
                    <a:pos x="43" y="95"/>
                  </a:cxn>
                  <a:cxn ang="0">
                    <a:pos x="43" y="38"/>
                  </a:cxn>
                  <a:cxn ang="0">
                    <a:pos x="41" y="34"/>
                  </a:cxn>
                  <a:cxn ang="0">
                    <a:pos x="39" y="33"/>
                  </a:cxn>
                  <a:cxn ang="0">
                    <a:pos x="34" y="31"/>
                  </a:cxn>
                  <a:cxn ang="0">
                    <a:pos x="29" y="33"/>
                  </a:cxn>
                  <a:cxn ang="0">
                    <a:pos x="22" y="35"/>
                  </a:cxn>
                  <a:cxn ang="0">
                    <a:pos x="16" y="40"/>
                  </a:cxn>
                  <a:cxn ang="0">
                    <a:pos x="16" y="63"/>
                  </a:cxn>
                  <a:cxn ang="0">
                    <a:pos x="17" y="65"/>
                  </a:cxn>
                  <a:cxn ang="0">
                    <a:pos x="17" y="68"/>
                  </a:cxn>
                  <a:cxn ang="0">
                    <a:pos x="19" y="70"/>
                  </a:cxn>
                  <a:cxn ang="0">
                    <a:pos x="26" y="70"/>
                  </a:cxn>
                  <a:cxn ang="0">
                    <a:pos x="26" y="74"/>
                  </a:cxn>
                  <a:cxn ang="0">
                    <a:pos x="0" y="74"/>
                  </a:cxn>
                  <a:cxn ang="0">
                    <a:pos x="0" y="70"/>
                  </a:cxn>
                  <a:cxn ang="0">
                    <a:pos x="5" y="70"/>
                  </a:cxn>
                  <a:cxn ang="0">
                    <a:pos x="9" y="65"/>
                  </a:cxn>
                  <a:cxn ang="0">
                    <a:pos x="9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6" y="28"/>
                  </a:cxn>
                  <a:cxn ang="0">
                    <a:pos x="13" y="26"/>
                  </a:cxn>
                  <a:cxn ang="0">
                    <a:pos x="30" y="0"/>
                  </a:cxn>
                  <a:cxn ang="0">
                    <a:pos x="34" y="0"/>
                  </a:cxn>
                  <a:cxn ang="0">
                    <a:pos x="37" y="3"/>
                  </a:cxn>
                  <a:cxn ang="0">
                    <a:pos x="36" y="4"/>
                  </a:cxn>
                  <a:cxn ang="0">
                    <a:pos x="36" y="6"/>
                  </a:cxn>
                  <a:cxn ang="0">
                    <a:pos x="34" y="8"/>
                  </a:cxn>
                  <a:cxn ang="0">
                    <a:pos x="29" y="18"/>
                  </a:cxn>
                  <a:cxn ang="0">
                    <a:pos x="26" y="18"/>
                  </a:cxn>
                  <a:cxn ang="0">
                    <a:pos x="26" y="16"/>
                  </a:cxn>
                  <a:cxn ang="0">
                    <a:pos x="27" y="11"/>
                  </a:cxn>
                  <a:cxn ang="0">
                    <a:pos x="27" y="4"/>
                  </a:cxn>
                  <a:cxn ang="0">
                    <a:pos x="29" y="1"/>
                  </a:cxn>
                  <a:cxn ang="0">
                    <a:pos x="30" y="0"/>
                  </a:cxn>
                </a:cxnLst>
                <a:rect l="0" t="0" r="r" b="b"/>
                <a:pathLst>
                  <a:path w="51" h="95">
                    <a:moveTo>
                      <a:pt x="13" y="26"/>
                    </a:moveTo>
                    <a:lnTo>
                      <a:pt x="16" y="26"/>
                    </a:lnTo>
                    <a:lnTo>
                      <a:pt x="16" y="34"/>
                    </a:lnTo>
                    <a:lnTo>
                      <a:pt x="23" y="30"/>
                    </a:lnTo>
                    <a:lnTo>
                      <a:pt x="30" y="27"/>
                    </a:lnTo>
                    <a:lnTo>
                      <a:pt x="37" y="26"/>
                    </a:lnTo>
                    <a:lnTo>
                      <a:pt x="41" y="26"/>
                    </a:lnTo>
                    <a:lnTo>
                      <a:pt x="46" y="27"/>
                    </a:lnTo>
                    <a:lnTo>
                      <a:pt x="49" y="30"/>
                    </a:lnTo>
                    <a:lnTo>
                      <a:pt x="50" y="33"/>
                    </a:lnTo>
                    <a:lnTo>
                      <a:pt x="51" y="37"/>
                    </a:lnTo>
                    <a:lnTo>
                      <a:pt x="51" y="95"/>
                    </a:lnTo>
                    <a:lnTo>
                      <a:pt x="43" y="95"/>
                    </a:lnTo>
                    <a:lnTo>
                      <a:pt x="43" y="38"/>
                    </a:lnTo>
                    <a:lnTo>
                      <a:pt x="41" y="34"/>
                    </a:lnTo>
                    <a:lnTo>
                      <a:pt x="39" y="33"/>
                    </a:lnTo>
                    <a:lnTo>
                      <a:pt x="34" y="31"/>
                    </a:lnTo>
                    <a:lnTo>
                      <a:pt x="29" y="33"/>
                    </a:lnTo>
                    <a:lnTo>
                      <a:pt x="22" y="35"/>
                    </a:lnTo>
                    <a:lnTo>
                      <a:pt x="16" y="40"/>
                    </a:lnTo>
                    <a:lnTo>
                      <a:pt x="16" y="63"/>
                    </a:lnTo>
                    <a:lnTo>
                      <a:pt x="17" y="65"/>
                    </a:lnTo>
                    <a:lnTo>
                      <a:pt x="17" y="68"/>
                    </a:lnTo>
                    <a:lnTo>
                      <a:pt x="19" y="70"/>
                    </a:lnTo>
                    <a:lnTo>
                      <a:pt x="26" y="70"/>
                    </a:lnTo>
                    <a:lnTo>
                      <a:pt x="26" y="74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5" y="70"/>
                    </a:lnTo>
                    <a:lnTo>
                      <a:pt x="9" y="65"/>
                    </a:lnTo>
                    <a:lnTo>
                      <a:pt x="9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6" y="28"/>
                    </a:lnTo>
                    <a:lnTo>
                      <a:pt x="13" y="26"/>
                    </a:lnTo>
                    <a:close/>
                    <a:moveTo>
                      <a:pt x="30" y="0"/>
                    </a:moveTo>
                    <a:lnTo>
                      <a:pt x="34" y="0"/>
                    </a:lnTo>
                    <a:lnTo>
                      <a:pt x="37" y="3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29" y="18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7" y="11"/>
                    </a:lnTo>
                    <a:lnTo>
                      <a:pt x="27" y="4"/>
                    </a:lnTo>
                    <a:lnTo>
                      <a:pt x="29" y="1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5" name="Freeform 1621"/>
              <p:cNvSpPr>
                <a:spLocks/>
              </p:cNvSpPr>
              <p:nvPr/>
            </p:nvSpPr>
            <p:spPr bwMode="auto">
              <a:xfrm>
                <a:off x="3616" y="2226"/>
                <a:ext cx="46" cy="7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3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6" y="8"/>
                  </a:cxn>
                  <a:cxn ang="0">
                    <a:pos x="46" y="14"/>
                  </a:cxn>
                  <a:cxn ang="0">
                    <a:pos x="44" y="15"/>
                  </a:cxn>
                  <a:cxn ang="0">
                    <a:pos x="41" y="17"/>
                  </a:cxn>
                  <a:cxn ang="0">
                    <a:pos x="39" y="14"/>
                  </a:cxn>
                  <a:cxn ang="0">
                    <a:pos x="37" y="11"/>
                  </a:cxn>
                  <a:cxn ang="0">
                    <a:pos x="32" y="5"/>
                  </a:cxn>
                  <a:cxn ang="0">
                    <a:pos x="29" y="4"/>
                  </a:cxn>
                  <a:cxn ang="0">
                    <a:pos x="24" y="4"/>
                  </a:cxn>
                  <a:cxn ang="0">
                    <a:pos x="20" y="5"/>
                  </a:cxn>
                  <a:cxn ang="0">
                    <a:pos x="17" y="7"/>
                  </a:cxn>
                  <a:cxn ang="0">
                    <a:pos x="14" y="9"/>
                  </a:cxn>
                  <a:cxn ang="0">
                    <a:pos x="12" y="14"/>
                  </a:cxn>
                  <a:cxn ang="0">
                    <a:pos x="10" y="19"/>
                  </a:cxn>
                  <a:cxn ang="0">
                    <a:pos x="10" y="24"/>
                  </a:cxn>
                  <a:cxn ang="0">
                    <a:pos x="12" y="28"/>
                  </a:cxn>
                  <a:cxn ang="0">
                    <a:pos x="13" y="31"/>
                  </a:cxn>
                  <a:cxn ang="0">
                    <a:pos x="16" y="34"/>
                  </a:cxn>
                  <a:cxn ang="0">
                    <a:pos x="19" y="35"/>
                  </a:cxn>
                  <a:cxn ang="0">
                    <a:pos x="23" y="37"/>
                  </a:cxn>
                  <a:cxn ang="0">
                    <a:pos x="27" y="39"/>
                  </a:cxn>
                  <a:cxn ang="0">
                    <a:pos x="32" y="41"/>
                  </a:cxn>
                  <a:cxn ang="0">
                    <a:pos x="34" y="42"/>
                  </a:cxn>
                  <a:cxn ang="0">
                    <a:pos x="39" y="45"/>
                  </a:cxn>
                  <a:cxn ang="0">
                    <a:pos x="43" y="49"/>
                  </a:cxn>
                  <a:cxn ang="0">
                    <a:pos x="43" y="54"/>
                  </a:cxn>
                  <a:cxn ang="0">
                    <a:pos x="41" y="59"/>
                  </a:cxn>
                  <a:cxn ang="0">
                    <a:pos x="40" y="64"/>
                  </a:cxn>
                  <a:cxn ang="0">
                    <a:pos x="32" y="69"/>
                  </a:cxn>
                  <a:cxn ang="0">
                    <a:pos x="26" y="71"/>
                  </a:cxn>
                  <a:cxn ang="0">
                    <a:pos x="14" y="71"/>
                  </a:cxn>
                  <a:cxn ang="0">
                    <a:pos x="10" y="69"/>
                  </a:cxn>
                  <a:cxn ang="0">
                    <a:pos x="7" y="68"/>
                  </a:cxn>
                  <a:cxn ang="0">
                    <a:pos x="6" y="66"/>
                  </a:cxn>
                  <a:cxn ang="0">
                    <a:pos x="5" y="64"/>
                  </a:cxn>
                  <a:cxn ang="0">
                    <a:pos x="7" y="61"/>
                  </a:cxn>
                  <a:cxn ang="0">
                    <a:pos x="12" y="61"/>
                  </a:cxn>
                  <a:cxn ang="0">
                    <a:pos x="14" y="62"/>
                  </a:cxn>
                  <a:cxn ang="0">
                    <a:pos x="16" y="65"/>
                  </a:cxn>
                  <a:cxn ang="0">
                    <a:pos x="24" y="65"/>
                  </a:cxn>
                  <a:cxn ang="0">
                    <a:pos x="29" y="64"/>
                  </a:cxn>
                  <a:cxn ang="0">
                    <a:pos x="33" y="59"/>
                  </a:cxn>
                  <a:cxn ang="0">
                    <a:pos x="33" y="52"/>
                  </a:cxn>
                  <a:cxn ang="0">
                    <a:pos x="30" y="51"/>
                  </a:cxn>
                  <a:cxn ang="0">
                    <a:pos x="22" y="45"/>
                  </a:cxn>
                  <a:cxn ang="0">
                    <a:pos x="17" y="44"/>
                  </a:cxn>
                  <a:cxn ang="0">
                    <a:pos x="16" y="42"/>
                  </a:cxn>
                  <a:cxn ang="0">
                    <a:pos x="14" y="42"/>
                  </a:cxn>
                  <a:cxn ang="0">
                    <a:pos x="9" y="38"/>
                  </a:cxn>
                  <a:cxn ang="0">
                    <a:pos x="5" y="35"/>
                  </a:cxn>
                  <a:cxn ang="0">
                    <a:pos x="2" y="29"/>
                  </a:cxn>
                  <a:cxn ang="0">
                    <a:pos x="0" y="25"/>
                  </a:cxn>
                  <a:cxn ang="0">
                    <a:pos x="5" y="11"/>
                  </a:cxn>
                  <a:cxn ang="0">
                    <a:pos x="13" y="2"/>
                  </a:cxn>
                  <a:cxn ang="0">
                    <a:pos x="26" y="0"/>
                  </a:cxn>
                </a:cxnLst>
                <a:rect l="0" t="0" r="r" b="b"/>
                <a:pathLst>
                  <a:path w="46" h="71">
                    <a:moveTo>
                      <a:pt x="26" y="0"/>
                    </a:moveTo>
                    <a:lnTo>
                      <a:pt x="33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6" y="8"/>
                    </a:lnTo>
                    <a:lnTo>
                      <a:pt x="46" y="14"/>
                    </a:lnTo>
                    <a:lnTo>
                      <a:pt x="44" y="15"/>
                    </a:lnTo>
                    <a:lnTo>
                      <a:pt x="41" y="17"/>
                    </a:lnTo>
                    <a:lnTo>
                      <a:pt x="39" y="14"/>
                    </a:lnTo>
                    <a:lnTo>
                      <a:pt x="37" y="11"/>
                    </a:lnTo>
                    <a:lnTo>
                      <a:pt x="32" y="5"/>
                    </a:lnTo>
                    <a:lnTo>
                      <a:pt x="29" y="4"/>
                    </a:lnTo>
                    <a:lnTo>
                      <a:pt x="24" y="4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9"/>
                    </a:lnTo>
                    <a:lnTo>
                      <a:pt x="12" y="14"/>
                    </a:lnTo>
                    <a:lnTo>
                      <a:pt x="10" y="19"/>
                    </a:lnTo>
                    <a:lnTo>
                      <a:pt x="10" y="24"/>
                    </a:lnTo>
                    <a:lnTo>
                      <a:pt x="12" y="28"/>
                    </a:lnTo>
                    <a:lnTo>
                      <a:pt x="13" y="31"/>
                    </a:lnTo>
                    <a:lnTo>
                      <a:pt x="16" y="34"/>
                    </a:lnTo>
                    <a:lnTo>
                      <a:pt x="19" y="35"/>
                    </a:lnTo>
                    <a:lnTo>
                      <a:pt x="23" y="37"/>
                    </a:lnTo>
                    <a:lnTo>
                      <a:pt x="27" y="39"/>
                    </a:lnTo>
                    <a:lnTo>
                      <a:pt x="32" y="41"/>
                    </a:lnTo>
                    <a:lnTo>
                      <a:pt x="34" y="42"/>
                    </a:lnTo>
                    <a:lnTo>
                      <a:pt x="39" y="45"/>
                    </a:lnTo>
                    <a:lnTo>
                      <a:pt x="43" y="49"/>
                    </a:lnTo>
                    <a:lnTo>
                      <a:pt x="43" y="54"/>
                    </a:lnTo>
                    <a:lnTo>
                      <a:pt x="41" y="59"/>
                    </a:lnTo>
                    <a:lnTo>
                      <a:pt x="40" y="64"/>
                    </a:lnTo>
                    <a:lnTo>
                      <a:pt x="32" y="69"/>
                    </a:lnTo>
                    <a:lnTo>
                      <a:pt x="26" y="71"/>
                    </a:lnTo>
                    <a:lnTo>
                      <a:pt x="14" y="71"/>
                    </a:lnTo>
                    <a:lnTo>
                      <a:pt x="10" y="69"/>
                    </a:lnTo>
                    <a:lnTo>
                      <a:pt x="7" y="68"/>
                    </a:lnTo>
                    <a:lnTo>
                      <a:pt x="6" y="66"/>
                    </a:lnTo>
                    <a:lnTo>
                      <a:pt x="5" y="64"/>
                    </a:lnTo>
                    <a:lnTo>
                      <a:pt x="7" y="61"/>
                    </a:lnTo>
                    <a:lnTo>
                      <a:pt x="12" y="61"/>
                    </a:lnTo>
                    <a:lnTo>
                      <a:pt x="14" y="62"/>
                    </a:lnTo>
                    <a:lnTo>
                      <a:pt x="16" y="65"/>
                    </a:lnTo>
                    <a:lnTo>
                      <a:pt x="24" y="65"/>
                    </a:lnTo>
                    <a:lnTo>
                      <a:pt x="29" y="64"/>
                    </a:lnTo>
                    <a:lnTo>
                      <a:pt x="33" y="59"/>
                    </a:lnTo>
                    <a:lnTo>
                      <a:pt x="33" y="52"/>
                    </a:lnTo>
                    <a:lnTo>
                      <a:pt x="30" y="51"/>
                    </a:lnTo>
                    <a:lnTo>
                      <a:pt x="22" y="45"/>
                    </a:lnTo>
                    <a:lnTo>
                      <a:pt x="17" y="44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9" y="38"/>
                    </a:lnTo>
                    <a:lnTo>
                      <a:pt x="5" y="35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5" y="11"/>
                    </a:lnTo>
                    <a:lnTo>
                      <a:pt x="13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6" name="Freeform 1622"/>
              <p:cNvSpPr>
                <a:spLocks/>
              </p:cNvSpPr>
              <p:nvPr/>
            </p:nvSpPr>
            <p:spPr bwMode="auto">
              <a:xfrm>
                <a:off x="3700" y="2226"/>
                <a:ext cx="43" cy="4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4" y="2"/>
                  </a:cxn>
                  <a:cxn ang="0">
                    <a:pos x="37" y="8"/>
                  </a:cxn>
                  <a:cxn ang="0">
                    <a:pos x="37" y="11"/>
                  </a:cxn>
                  <a:cxn ang="0">
                    <a:pos x="35" y="12"/>
                  </a:cxn>
                  <a:cxn ang="0">
                    <a:pos x="31" y="12"/>
                  </a:cxn>
                  <a:cxn ang="0">
                    <a:pos x="27" y="8"/>
                  </a:cxn>
                  <a:cxn ang="0">
                    <a:pos x="21" y="5"/>
                  </a:cxn>
                  <a:cxn ang="0">
                    <a:pos x="20" y="4"/>
                  </a:cxn>
                  <a:cxn ang="0">
                    <a:pos x="16" y="5"/>
                  </a:cxn>
                  <a:cxn ang="0">
                    <a:pos x="10" y="8"/>
                  </a:cxn>
                  <a:cxn ang="0">
                    <a:pos x="10" y="12"/>
                  </a:cxn>
                  <a:cxn ang="0">
                    <a:pos x="13" y="18"/>
                  </a:cxn>
                  <a:cxn ang="0">
                    <a:pos x="18" y="21"/>
                  </a:cxn>
                  <a:cxn ang="0">
                    <a:pos x="26" y="21"/>
                  </a:cxn>
                  <a:cxn ang="0">
                    <a:pos x="26" y="25"/>
                  </a:cxn>
                  <a:cxn ang="0">
                    <a:pos x="20" y="25"/>
                  </a:cxn>
                  <a:cxn ang="0">
                    <a:pos x="17" y="27"/>
                  </a:cxn>
                  <a:cxn ang="0">
                    <a:pos x="13" y="28"/>
                  </a:cxn>
                  <a:cxn ang="0">
                    <a:pos x="9" y="32"/>
                  </a:cxn>
                  <a:cxn ang="0">
                    <a:pos x="9" y="35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2"/>
                  </a:cxn>
                  <a:cxn ang="0">
                    <a:pos x="40" y="34"/>
                  </a:cxn>
                  <a:cxn ang="0">
                    <a:pos x="43" y="37"/>
                  </a:cxn>
                  <a:cxn ang="0">
                    <a:pos x="38" y="42"/>
                  </a:cxn>
                  <a:cxn ang="0">
                    <a:pos x="33" y="46"/>
                  </a:cxn>
                  <a:cxn ang="0">
                    <a:pos x="27" y="48"/>
                  </a:cxn>
                  <a:cxn ang="0">
                    <a:pos x="20" y="49"/>
                  </a:cxn>
                  <a:cxn ang="0">
                    <a:pos x="14" y="49"/>
                  </a:cxn>
                  <a:cxn ang="0">
                    <a:pos x="6" y="46"/>
                  </a:cxn>
                  <a:cxn ang="0">
                    <a:pos x="3" y="44"/>
                  </a:cxn>
                  <a:cxn ang="0">
                    <a:pos x="0" y="39"/>
                  </a:cxn>
                  <a:cxn ang="0">
                    <a:pos x="0" y="31"/>
                  </a:cxn>
                  <a:cxn ang="0">
                    <a:pos x="3" y="28"/>
                  </a:cxn>
                  <a:cxn ang="0">
                    <a:pos x="7" y="25"/>
                  </a:cxn>
                  <a:cxn ang="0">
                    <a:pos x="13" y="22"/>
                  </a:cxn>
                  <a:cxn ang="0">
                    <a:pos x="7" y="21"/>
                  </a:cxn>
                  <a:cxn ang="0">
                    <a:pos x="1" y="15"/>
                  </a:cxn>
                  <a:cxn ang="0">
                    <a:pos x="1" y="8"/>
                  </a:cxn>
                  <a:cxn ang="0">
                    <a:pos x="3" y="5"/>
                  </a:cxn>
                  <a:cxn ang="0">
                    <a:pos x="6" y="2"/>
                  </a:cxn>
                  <a:cxn ang="0">
                    <a:pos x="14" y="0"/>
                  </a:cxn>
                </a:cxnLst>
                <a:rect l="0" t="0" r="r" b="b"/>
                <a:pathLst>
                  <a:path w="43" h="49">
                    <a:moveTo>
                      <a:pt x="14" y="0"/>
                    </a:moveTo>
                    <a:lnTo>
                      <a:pt x="24" y="0"/>
                    </a:lnTo>
                    <a:lnTo>
                      <a:pt x="30" y="1"/>
                    </a:lnTo>
                    <a:lnTo>
                      <a:pt x="34" y="2"/>
                    </a:lnTo>
                    <a:lnTo>
                      <a:pt x="37" y="8"/>
                    </a:lnTo>
                    <a:lnTo>
                      <a:pt x="37" y="11"/>
                    </a:lnTo>
                    <a:lnTo>
                      <a:pt x="35" y="12"/>
                    </a:lnTo>
                    <a:lnTo>
                      <a:pt x="31" y="12"/>
                    </a:lnTo>
                    <a:lnTo>
                      <a:pt x="27" y="8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6" y="5"/>
                    </a:lnTo>
                    <a:lnTo>
                      <a:pt x="10" y="8"/>
                    </a:lnTo>
                    <a:lnTo>
                      <a:pt x="10" y="12"/>
                    </a:lnTo>
                    <a:lnTo>
                      <a:pt x="13" y="18"/>
                    </a:lnTo>
                    <a:lnTo>
                      <a:pt x="18" y="21"/>
                    </a:lnTo>
                    <a:lnTo>
                      <a:pt x="26" y="21"/>
                    </a:lnTo>
                    <a:lnTo>
                      <a:pt x="26" y="25"/>
                    </a:lnTo>
                    <a:lnTo>
                      <a:pt x="20" y="25"/>
                    </a:lnTo>
                    <a:lnTo>
                      <a:pt x="17" y="27"/>
                    </a:lnTo>
                    <a:lnTo>
                      <a:pt x="13" y="28"/>
                    </a:lnTo>
                    <a:lnTo>
                      <a:pt x="9" y="32"/>
                    </a:lnTo>
                    <a:lnTo>
                      <a:pt x="9" y="35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40" y="34"/>
                    </a:lnTo>
                    <a:lnTo>
                      <a:pt x="43" y="37"/>
                    </a:lnTo>
                    <a:lnTo>
                      <a:pt x="38" y="42"/>
                    </a:lnTo>
                    <a:lnTo>
                      <a:pt x="33" y="46"/>
                    </a:lnTo>
                    <a:lnTo>
                      <a:pt x="27" y="48"/>
                    </a:lnTo>
                    <a:lnTo>
                      <a:pt x="20" y="49"/>
                    </a:lnTo>
                    <a:lnTo>
                      <a:pt x="14" y="49"/>
                    </a:lnTo>
                    <a:lnTo>
                      <a:pt x="6" y="46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7" y="25"/>
                    </a:lnTo>
                    <a:lnTo>
                      <a:pt x="13" y="22"/>
                    </a:lnTo>
                    <a:lnTo>
                      <a:pt x="7" y="21"/>
                    </a:lnTo>
                    <a:lnTo>
                      <a:pt x="1" y="15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7" name="Freeform 1623"/>
              <p:cNvSpPr>
                <a:spLocks/>
              </p:cNvSpPr>
              <p:nvPr/>
            </p:nvSpPr>
            <p:spPr bwMode="auto">
              <a:xfrm>
                <a:off x="3747" y="2226"/>
                <a:ext cx="27" cy="4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7" y="42"/>
                  </a:cxn>
                  <a:cxn ang="0">
                    <a:pos x="27" y="46"/>
                  </a:cxn>
                  <a:cxn ang="0">
                    <a:pos x="23" y="49"/>
                  </a:cxn>
                  <a:cxn ang="0">
                    <a:pos x="18" y="49"/>
                  </a:cxn>
                  <a:cxn ang="0">
                    <a:pos x="14" y="48"/>
                  </a:cxn>
                  <a:cxn ang="0">
                    <a:pos x="11" y="46"/>
                  </a:cxn>
                  <a:cxn ang="0">
                    <a:pos x="8" y="44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3" y="0"/>
                  </a:cxn>
                </a:cxnLst>
                <a:rect l="0" t="0" r="r" b="b"/>
                <a:pathLst>
                  <a:path w="27" h="49">
                    <a:moveTo>
                      <a:pt x="13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7" y="46"/>
                    </a:lnTo>
                    <a:lnTo>
                      <a:pt x="23" y="49"/>
                    </a:lnTo>
                    <a:lnTo>
                      <a:pt x="18" y="49"/>
                    </a:lnTo>
                    <a:lnTo>
                      <a:pt x="14" y="48"/>
                    </a:lnTo>
                    <a:lnTo>
                      <a:pt x="11" y="46"/>
                    </a:lnTo>
                    <a:lnTo>
                      <a:pt x="8" y="44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8" name="Freeform 1624"/>
              <p:cNvSpPr>
                <a:spLocks/>
              </p:cNvSpPr>
              <p:nvPr/>
            </p:nvSpPr>
            <p:spPr bwMode="auto">
              <a:xfrm>
                <a:off x="3778" y="2226"/>
                <a:ext cx="60" cy="4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4" y="11"/>
                  </a:cxn>
                  <a:cxn ang="0">
                    <a:pos x="38" y="7"/>
                  </a:cxn>
                  <a:cxn ang="0">
                    <a:pos x="38" y="5"/>
                  </a:cxn>
                  <a:cxn ang="0">
                    <a:pos x="33" y="5"/>
                  </a:cxn>
                  <a:cxn ang="0">
                    <a:pos x="33" y="1"/>
                  </a:cxn>
                  <a:cxn ang="0">
                    <a:pos x="57" y="1"/>
                  </a:cxn>
                  <a:cxn ang="0">
                    <a:pos x="57" y="5"/>
                  </a:cxn>
                  <a:cxn ang="0">
                    <a:pos x="53" y="5"/>
                  </a:cxn>
                  <a:cxn ang="0">
                    <a:pos x="48" y="7"/>
                  </a:cxn>
                  <a:cxn ang="0">
                    <a:pos x="45" y="9"/>
                  </a:cxn>
                  <a:cxn ang="0">
                    <a:pos x="30" y="19"/>
                  </a:cxn>
                  <a:cxn ang="0">
                    <a:pos x="47" y="38"/>
                  </a:cxn>
                  <a:cxn ang="0">
                    <a:pos x="50" y="41"/>
                  </a:cxn>
                  <a:cxn ang="0">
                    <a:pos x="55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5" y="48"/>
                  </a:cxn>
                  <a:cxn ang="0">
                    <a:pos x="24" y="24"/>
                  </a:cxn>
                  <a:cxn ang="0">
                    <a:pos x="17" y="31"/>
                  </a:cxn>
                  <a:cxn ang="0">
                    <a:pos x="17" y="39"/>
                  </a:cxn>
                  <a:cxn ang="0">
                    <a:pos x="19" y="42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9" y="39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9" y="1"/>
                  </a:cxn>
                  <a:cxn ang="0">
                    <a:pos x="13" y="0"/>
                  </a:cxn>
                </a:cxnLst>
                <a:rect l="0" t="0" r="r" b="b"/>
                <a:pathLst>
                  <a:path w="60" h="48">
                    <a:moveTo>
                      <a:pt x="13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4" y="11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3" y="5"/>
                    </a:lnTo>
                    <a:lnTo>
                      <a:pt x="33" y="1"/>
                    </a:lnTo>
                    <a:lnTo>
                      <a:pt x="57" y="1"/>
                    </a:lnTo>
                    <a:lnTo>
                      <a:pt x="57" y="5"/>
                    </a:lnTo>
                    <a:lnTo>
                      <a:pt x="53" y="5"/>
                    </a:lnTo>
                    <a:lnTo>
                      <a:pt x="48" y="7"/>
                    </a:lnTo>
                    <a:lnTo>
                      <a:pt x="45" y="9"/>
                    </a:lnTo>
                    <a:lnTo>
                      <a:pt x="30" y="19"/>
                    </a:lnTo>
                    <a:lnTo>
                      <a:pt x="47" y="38"/>
                    </a:lnTo>
                    <a:lnTo>
                      <a:pt x="50" y="41"/>
                    </a:lnTo>
                    <a:lnTo>
                      <a:pt x="55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5" y="48"/>
                    </a:lnTo>
                    <a:lnTo>
                      <a:pt x="24" y="24"/>
                    </a:lnTo>
                    <a:lnTo>
                      <a:pt x="17" y="31"/>
                    </a:lnTo>
                    <a:lnTo>
                      <a:pt x="17" y="39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9" y="39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89" name="Freeform 1625"/>
              <p:cNvSpPr>
                <a:spLocks noEditPoints="1"/>
              </p:cNvSpPr>
              <p:nvPr/>
            </p:nvSpPr>
            <p:spPr bwMode="auto">
              <a:xfrm>
                <a:off x="3841" y="2201"/>
                <a:ext cx="48" cy="74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19" y="30"/>
                  </a:cxn>
                  <a:cxn ang="0">
                    <a:pos x="17" y="32"/>
                  </a:cxn>
                  <a:cxn ang="0">
                    <a:pos x="11" y="40"/>
                  </a:cxn>
                  <a:cxn ang="0">
                    <a:pos x="9" y="44"/>
                  </a:cxn>
                  <a:cxn ang="0">
                    <a:pos x="9" y="50"/>
                  </a:cxn>
                  <a:cxn ang="0">
                    <a:pos x="11" y="57"/>
                  </a:cxn>
                  <a:cxn ang="0">
                    <a:pos x="12" y="63"/>
                  </a:cxn>
                  <a:cxn ang="0">
                    <a:pos x="15" y="67"/>
                  </a:cxn>
                  <a:cxn ang="0">
                    <a:pos x="24" y="70"/>
                  </a:cxn>
                  <a:cxn ang="0">
                    <a:pos x="32" y="67"/>
                  </a:cxn>
                  <a:cxn ang="0">
                    <a:pos x="35" y="64"/>
                  </a:cxn>
                  <a:cxn ang="0">
                    <a:pos x="36" y="60"/>
                  </a:cxn>
                  <a:cxn ang="0">
                    <a:pos x="39" y="49"/>
                  </a:cxn>
                  <a:cxn ang="0">
                    <a:pos x="36" y="37"/>
                  </a:cxn>
                  <a:cxn ang="0">
                    <a:pos x="35" y="33"/>
                  </a:cxn>
                  <a:cxn ang="0">
                    <a:pos x="32" y="32"/>
                  </a:cxn>
                  <a:cxn ang="0">
                    <a:pos x="28" y="29"/>
                  </a:cxn>
                  <a:cxn ang="0">
                    <a:pos x="24" y="29"/>
                  </a:cxn>
                  <a:cxn ang="0">
                    <a:pos x="21" y="25"/>
                  </a:cxn>
                  <a:cxn ang="0">
                    <a:pos x="31" y="25"/>
                  </a:cxn>
                  <a:cxn ang="0">
                    <a:pos x="42" y="30"/>
                  </a:cxn>
                  <a:cxn ang="0">
                    <a:pos x="48" y="42"/>
                  </a:cxn>
                  <a:cxn ang="0">
                    <a:pos x="48" y="56"/>
                  </a:cxn>
                  <a:cxn ang="0">
                    <a:pos x="45" y="63"/>
                  </a:cxn>
                  <a:cxn ang="0">
                    <a:pos x="42" y="67"/>
                  </a:cxn>
                  <a:cxn ang="0">
                    <a:pos x="36" y="71"/>
                  </a:cxn>
                  <a:cxn ang="0">
                    <a:pos x="31" y="73"/>
                  </a:cxn>
                  <a:cxn ang="0">
                    <a:pos x="24" y="74"/>
                  </a:cxn>
                  <a:cxn ang="0">
                    <a:pos x="11" y="71"/>
                  </a:cxn>
                  <a:cxn ang="0">
                    <a:pos x="2" y="62"/>
                  </a:cxn>
                  <a:cxn ang="0">
                    <a:pos x="0" y="49"/>
                  </a:cxn>
                  <a:cxn ang="0">
                    <a:pos x="1" y="42"/>
                  </a:cxn>
                  <a:cxn ang="0">
                    <a:pos x="2" y="36"/>
                  </a:cxn>
                  <a:cxn ang="0">
                    <a:pos x="7" y="32"/>
                  </a:cxn>
                  <a:cxn ang="0">
                    <a:pos x="12" y="27"/>
                  </a:cxn>
                  <a:cxn ang="0">
                    <a:pos x="15" y="26"/>
                  </a:cxn>
                  <a:cxn ang="0">
                    <a:pos x="21" y="25"/>
                  </a:cxn>
                  <a:cxn ang="0">
                    <a:pos x="28" y="0"/>
                  </a:cxn>
                  <a:cxn ang="0">
                    <a:pos x="32" y="0"/>
                  </a:cxn>
                  <a:cxn ang="0">
                    <a:pos x="34" y="2"/>
                  </a:cxn>
                  <a:cxn ang="0">
                    <a:pos x="34" y="3"/>
                  </a:cxn>
                  <a:cxn ang="0">
                    <a:pos x="32" y="5"/>
                  </a:cxn>
                  <a:cxn ang="0">
                    <a:pos x="32" y="7"/>
                  </a:cxn>
                  <a:cxn ang="0">
                    <a:pos x="31" y="9"/>
                  </a:cxn>
                  <a:cxn ang="0">
                    <a:pos x="26" y="19"/>
                  </a:cxn>
                  <a:cxn ang="0">
                    <a:pos x="24" y="19"/>
                  </a:cxn>
                  <a:cxn ang="0">
                    <a:pos x="24" y="12"/>
                  </a:cxn>
                  <a:cxn ang="0">
                    <a:pos x="25" y="7"/>
                  </a:cxn>
                  <a:cxn ang="0">
                    <a:pos x="25" y="5"/>
                  </a:cxn>
                  <a:cxn ang="0">
                    <a:pos x="26" y="2"/>
                  </a:cxn>
                  <a:cxn ang="0">
                    <a:pos x="28" y="0"/>
                  </a:cxn>
                </a:cxnLst>
                <a:rect l="0" t="0" r="r" b="b"/>
                <a:pathLst>
                  <a:path w="48" h="74">
                    <a:moveTo>
                      <a:pt x="24" y="29"/>
                    </a:moveTo>
                    <a:lnTo>
                      <a:pt x="19" y="30"/>
                    </a:lnTo>
                    <a:lnTo>
                      <a:pt x="17" y="32"/>
                    </a:lnTo>
                    <a:lnTo>
                      <a:pt x="11" y="40"/>
                    </a:lnTo>
                    <a:lnTo>
                      <a:pt x="9" y="44"/>
                    </a:lnTo>
                    <a:lnTo>
                      <a:pt x="9" y="50"/>
                    </a:lnTo>
                    <a:lnTo>
                      <a:pt x="11" y="57"/>
                    </a:lnTo>
                    <a:lnTo>
                      <a:pt x="12" y="63"/>
                    </a:lnTo>
                    <a:lnTo>
                      <a:pt x="15" y="67"/>
                    </a:lnTo>
                    <a:lnTo>
                      <a:pt x="24" y="70"/>
                    </a:lnTo>
                    <a:lnTo>
                      <a:pt x="32" y="67"/>
                    </a:lnTo>
                    <a:lnTo>
                      <a:pt x="35" y="64"/>
                    </a:lnTo>
                    <a:lnTo>
                      <a:pt x="36" y="60"/>
                    </a:lnTo>
                    <a:lnTo>
                      <a:pt x="39" y="49"/>
                    </a:lnTo>
                    <a:lnTo>
                      <a:pt x="36" y="37"/>
                    </a:lnTo>
                    <a:lnTo>
                      <a:pt x="35" y="33"/>
                    </a:lnTo>
                    <a:lnTo>
                      <a:pt x="32" y="32"/>
                    </a:lnTo>
                    <a:lnTo>
                      <a:pt x="28" y="29"/>
                    </a:lnTo>
                    <a:lnTo>
                      <a:pt x="24" y="29"/>
                    </a:lnTo>
                    <a:close/>
                    <a:moveTo>
                      <a:pt x="21" y="25"/>
                    </a:moveTo>
                    <a:lnTo>
                      <a:pt x="31" y="25"/>
                    </a:lnTo>
                    <a:lnTo>
                      <a:pt x="42" y="30"/>
                    </a:lnTo>
                    <a:lnTo>
                      <a:pt x="48" y="42"/>
                    </a:lnTo>
                    <a:lnTo>
                      <a:pt x="48" y="56"/>
                    </a:lnTo>
                    <a:lnTo>
                      <a:pt x="45" y="63"/>
                    </a:lnTo>
                    <a:lnTo>
                      <a:pt x="42" y="67"/>
                    </a:lnTo>
                    <a:lnTo>
                      <a:pt x="36" y="71"/>
                    </a:lnTo>
                    <a:lnTo>
                      <a:pt x="31" y="73"/>
                    </a:lnTo>
                    <a:lnTo>
                      <a:pt x="24" y="74"/>
                    </a:lnTo>
                    <a:lnTo>
                      <a:pt x="11" y="71"/>
                    </a:lnTo>
                    <a:lnTo>
                      <a:pt x="2" y="62"/>
                    </a:lnTo>
                    <a:lnTo>
                      <a:pt x="0" y="49"/>
                    </a:lnTo>
                    <a:lnTo>
                      <a:pt x="1" y="42"/>
                    </a:lnTo>
                    <a:lnTo>
                      <a:pt x="2" y="36"/>
                    </a:lnTo>
                    <a:lnTo>
                      <a:pt x="7" y="32"/>
                    </a:lnTo>
                    <a:lnTo>
                      <a:pt x="12" y="27"/>
                    </a:lnTo>
                    <a:lnTo>
                      <a:pt x="15" y="26"/>
                    </a:lnTo>
                    <a:lnTo>
                      <a:pt x="21" y="25"/>
                    </a:lnTo>
                    <a:close/>
                    <a:moveTo>
                      <a:pt x="28" y="0"/>
                    </a:moveTo>
                    <a:lnTo>
                      <a:pt x="32" y="0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31" y="9"/>
                    </a:lnTo>
                    <a:lnTo>
                      <a:pt x="26" y="19"/>
                    </a:lnTo>
                    <a:lnTo>
                      <a:pt x="24" y="19"/>
                    </a:lnTo>
                    <a:lnTo>
                      <a:pt x="24" y="12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6" y="2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90" name="Freeform 1626"/>
              <p:cNvSpPr>
                <a:spLocks/>
              </p:cNvSpPr>
              <p:nvPr/>
            </p:nvSpPr>
            <p:spPr bwMode="auto">
              <a:xfrm>
                <a:off x="3892" y="2226"/>
                <a:ext cx="49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39"/>
                  </a:cxn>
                  <a:cxn ang="0">
                    <a:pos x="38" y="22"/>
                  </a:cxn>
                  <a:cxn ang="0">
                    <a:pos x="39" y="17"/>
                  </a:cxn>
                  <a:cxn ang="0">
                    <a:pos x="41" y="14"/>
                  </a:cxn>
                  <a:cxn ang="0">
                    <a:pos x="39" y="12"/>
                  </a:cxn>
                  <a:cxn ang="0">
                    <a:pos x="39" y="11"/>
                  </a:cxn>
                  <a:cxn ang="0">
                    <a:pos x="38" y="7"/>
                  </a:cxn>
                  <a:cxn ang="0">
                    <a:pos x="36" y="4"/>
                  </a:cxn>
                  <a:cxn ang="0">
                    <a:pos x="38" y="1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49" y="2"/>
                  </a:cxn>
                  <a:cxn ang="0">
                    <a:pos x="49" y="8"/>
                  </a:cxn>
                  <a:cxn ang="0">
                    <a:pos x="48" y="11"/>
                  </a:cxn>
                  <a:cxn ang="0">
                    <a:pos x="45" y="19"/>
                  </a:cxn>
                  <a:cxn ang="0">
                    <a:pos x="41" y="27"/>
                  </a:cxn>
                  <a:cxn ang="0">
                    <a:pos x="36" y="35"/>
                  </a:cxn>
                  <a:cxn ang="0">
                    <a:pos x="34" y="44"/>
                  </a:cxn>
                  <a:cxn ang="0">
                    <a:pos x="31" y="48"/>
                  </a:cxn>
                  <a:cxn ang="0">
                    <a:pos x="25" y="48"/>
                  </a:cxn>
                  <a:cxn ang="0">
                    <a:pos x="8" y="11"/>
                  </a:cxn>
                  <a:cxn ang="0">
                    <a:pos x="8" y="8"/>
                  </a:cxn>
                  <a:cxn ang="0">
                    <a:pos x="5" y="7"/>
                  </a:cxn>
                  <a:cxn ang="0">
                    <a:pos x="4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49" h="48">
                    <a:moveTo>
                      <a:pt x="14" y="0"/>
                    </a:moveTo>
                    <a:lnTo>
                      <a:pt x="29" y="39"/>
                    </a:lnTo>
                    <a:lnTo>
                      <a:pt x="38" y="22"/>
                    </a:lnTo>
                    <a:lnTo>
                      <a:pt x="39" y="17"/>
                    </a:lnTo>
                    <a:lnTo>
                      <a:pt x="41" y="14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38" y="1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49" y="2"/>
                    </a:lnTo>
                    <a:lnTo>
                      <a:pt x="49" y="8"/>
                    </a:lnTo>
                    <a:lnTo>
                      <a:pt x="48" y="11"/>
                    </a:lnTo>
                    <a:lnTo>
                      <a:pt x="45" y="19"/>
                    </a:lnTo>
                    <a:lnTo>
                      <a:pt x="41" y="27"/>
                    </a:lnTo>
                    <a:lnTo>
                      <a:pt x="36" y="35"/>
                    </a:lnTo>
                    <a:lnTo>
                      <a:pt x="34" y="44"/>
                    </a:lnTo>
                    <a:lnTo>
                      <a:pt x="31" y="48"/>
                    </a:lnTo>
                    <a:lnTo>
                      <a:pt x="25" y="48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91" name="Freeform 1627"/>
              <p:cNvSpPr>
                <a:spLocks noEditPoints="1"/>
              </p:cNvSpPr>
              <p:nvPr/>
            </p:nvSpPr>
            <p:spPr bwMode="auto">
              <a:xfrm>
                <a:off x="3947" y="2226"/>
                <a:ext cx="55" cy="49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8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2"/>
                  </a:cxn>
                  <a:cxn ang="0">
                    <a:pos x="23" y="44"/>
                  </a:cxn>
                  <a:cxn ang="0">
                    <a:pos x="28" y="42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5" y="9"/>
                  </a:cxn>
                  <a:cxn ang="0">
                    <a:pos x="34" y="7"/>
                  </a:cxn>
                  <a:cxn ang="0">
                    <a:pos x="30" y="5"/>
                  </a:cxn>
                  <a:cxn ang="0">
                    <a:pos x="20" y="5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39"/>
                  </a:cxn>
                  <a:cxn ang="0">
                    <a:pos x="48" y="42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49"/>
                  </a:cxn>
                  <a:cxn ang="0">
                    <a:pos x="38" y="41"/>
                  </a:cxn>
                  <a:cxn ang="0">
                    <a:pos x="33" y="45"/>
                  </a:cxn>
                  <a:cxn ang="0">
                    <a:pos x="27" y="48"/>
                  </a:cxn>
                  <a:cxn ang="0">
                    <a:pos x="21" y="49"/>
                  </a:cxn>
                  <a:cxn ang="0">
                    <a:pos x="16" y="49"/>
                  </a:cxn>
                  <a:cxn ang="0">
                    <a:pos x="13" y="46"/>
                  </a:cxn>
                  <a:cxn ang="0">
                    <a:pos x="8" y="45"/>
                  </a:cxn>
                  <a:cxn ang="0">
                    <a:pos x="3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1" y="2"/>
                  </a:cxn>
                  <a:cxn ang="0">
                    <a:pos x="23" y="0"/>
                  </a:cxn>
                </a:cxnLst>
                <a:rect l="0" t="0" r="r" b="b"/>
                <a:pathLst>
                  <a:path w="55" h="49">
                    <a:moveTo>
                      <a:pt x="20" y="5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8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8" y="42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0" y="5"/>
                    </a:lnTo>
                    <a:lnTo>
                      <a:pt x="20" y="5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2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39"/>
                    </a:lnTo>
                    <a:lnTo>
                      <a:pt x="48" y="42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49"/>
                    </a:lnTo>
                    <a:lnTo>
                      <a:pt x="38" y="41"/>
                    </a:lnTo>
                    <a:lnTo>
                      <a:pt x="33" y="45"/>
                    </a:lnTo>
                    <a:lnTo>
                      <a:pt x="27" y="48"/>
                    </a:lnTo>
                    <a:lnTo>
                      <a:pt x="21" y="49"/>
                    </a:lnTo>
                    <a:lnTo>
                      <a:pt x="16" y="49"/>
                    </a:lnTo>
                    <a:lnTo>
                      <a:pt x="13" y="46"/>
                    </a:lnTo>
                    <a:lnTo>
                      <a:pt x="8" y="45"/>
                    </a:lnTo>
                    <a:lnTo>
                      <a:pt x="3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1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92" name="Freeform 1628"/>
              <p:cNvSpPr>
                <a:spLocks/>
              </p:cNvSpPr>
              <p:nvPr/>
            </p:nvSpPr>
            <p:spPr bwMode="auto">
              <a:xfrm>
                <a:off x="4008" y="2226"/>
                <a:ext cx="44" cy="7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0"/>
                  </a:cxn>
                  <a:cxn ang="0">
                    <a:pos x="37" y="2"/>
                  </a:cxn>
                  <a:cxn ang="0">
                    <a:pos x="41" y="5"/>
                  </a:cxn>
                  <a:cxn ang="0">
                    <a:pos x="44" y="8"/>
                  </a:cxn>
                  <a:cxn ang="0">
                    <a:pos x="44" y="14"/>
                  </a:cxn>
                  <a:cxn ang="0">
                    <a:pos x="43" y="15"/>
                  </a:cxn>
                  <a:cxn ang="0">
                    <a:pos x="40" y="17"/>
                  </a:cxn>
                  <a:cxn ang="0">
                    <a:pos x="37" y="14"/>
                  </a:cxn>
                  <a:cxn ang="0">
                    <a:pos x="35" y="11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16" y="7"/>
                  </a:cxn>
                  <a:cxn ang="0">
                    <a:pos x="13" y="9"/>
                  </a:cxn>
                  <a:cxn ang="0">
                    <a:pos x="10" y="14"/>
                  </a:cxn>
                  <a:cxn ang="0">
                    <a:pos x="8" y="19"/>
                  </a:cxn>
                  <a:cxn ang="0">
                    <a:pos x="8" y="24"/>
                  </a:cxn>
                  <a:cxn ang="0">
                    <a:pos x="10" y="28"/>
                  </a:cxn>
                  <a:cxn ang="0">
                    <a:pos x="11" y="31"/>
                  </a:cxn>
                  <a:cxn ang="0">
                    <a:pos x="14" y="34"/>
                  </a:cxn>
                  <a:cxn ang="0">
                    <a:pos x="17" y="35"/>
                  </a:cxn>
                  <a:cxn ang="0">
                    <a:pos x="21" y="37"/>
                  </a:cxn>
                  <a:cxn ang="0">
                    <a:pos x="25" y="39"/>
                  </a:cxn>
                  <a:cxn ang="0">
                    <a:pos x="30" y="41"/>
                  </a:cxn>
                  <a:cxn ang="0">
                    <a:pos x="33" y="42"/>
                  </a:cxn>
                  <a:cxn ang="0">
                    <a:pos x="37" y="45"/>
                  </a:cxn>
                  <a:cxn ang="0">
                    <a:pos x="41" y="49"/>
                  </a:cxn>
                  <a:cxn ang="0">
                    <a:pos x="41" y="54"/>
                  </a:cxn>
                  <a:cxn ang="0">
                    <a:pos x="40" y="59"/>
                  </a:cxn>
                  <a:cxn ang="0">
                    <a:pos x="38" y="64"/>
                  </a:cxn>
                  <a:cxn ang="0">
                    <a:pos x="30" y="69"/>
                  </a:cxn>
                  <a:cxn ang="0">
                    <a:pos x="24" y="71"/>
                  </a:cxn>
                  <a:cxn ang="0">
                    <a:pos x="13" y="71"/>
                  </a:cxn>
                  <a:cxn ang="0">
                    <a:pos x="10" y="69"/>
                  </a:cxn>
                  <a:cxn ang="0">
                    <a:pos x="6" y="68"/>
                  </a:cxn>
                  <a:cxn ang="0">
                    <a:pos x="4" y="66"/>
                  </a:cxn>
                  <a:cxn ang="0">
                    <a:pos x="3" y="64"/>
                  </a:cxn>
                  <a:cxn ang="0">
                    <a:pos x="6" y="61"/>
                  </a:cxn>
                  <a:cxn ang="0">
                    <a:pos x="10" y="61"/>
                  </a:cxn>
                  <a:cxn ang="0">
                    <a:pos x="13" y="62"/>
                  </a:cxn>
                  <a:cxn ang="0">
                    <a:pos x="16" y="65"/>
                  </a:cxn>
                  <a:cxn ang="0">
                    <a:pos x="23" y="65"/>
                  </a:cxn>
                  <a:cxn ang="0">
                    <a:pos x="27" y="64"/>
                  </a:cxn>
                  <a:cxn ang="0">
                    <a:pos x="30" y="62"/>
                  </a:cxn>
                  <a:cxn ang="0">
                    <a:pos x="33" y="56"/>
                  </a:cxn>
                  <a:cxn ang="0">
                    <a:pos x="31" y="52"/>
                  </a:cxn>
                  <a:cxn ang="0">
                    <a:pos x="28" y="51"/>
                  </a:cxn>
                  <a:cxn ang="0">
                    <a:pos x="20" y="45"/>
                  </a:cxn>
                  <a:cxn ang="0">
                    <a:pos x="16" y="44"/>
                  </a:cxn>
                  <a:cxn ang="0">
                    <a:pos x="14" y="42"/>
                  </a:cxn>
                  <a:cxn ang="0">
                    <a:pos x="13" y="42"/>
                  </a:cxn>
                  <a:cxn ang="0">
                    <a:pos x="7" y="38"/>
                  </a:cxn>
                  <a:cxn ang="0">
                    <a:pos x="3" y="35"/>
                  </a:cxn>
                  <a:cxn ang="0">
                    <a:pos x="0" y="29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1" y="2"/>
                  </a:cxn>
                  <a:cxn ang="0">
                    <a:pos x="25" y="0"/>
                  </a:cxn>
                </a:cxnLst>
                <a:rect l="0" t="0" r="r" b="b"/>
                <a:pathLst>
                  <a:path w="44" h="71">
                    <a:moveTo>
                      <a:pt x="25" y="0"/>
                    </a:moveTo>
                    <a:lnTo>
                      <a:pt x="31" y="0"/>
                    </a:lnTo>
                    <a:lnTo>
                      <a:pt x="37" y="2"/>
                    </a:lnTo>
                    <a:lnTo>
                      <a:pt x="41" y="5"/>
                    </a:lnTo>
                    <a:lnTo>
                      <a:pt x="44" y="8"/>
                    </a:lnTo>
                    <a:lnTo>
                      <a:pt x="44" y="14"/>
                    </a:lnTo>
                    <a:lnTo>
                      <a:pt x="43" y="15"/>
                    </a:lnTo>
                    <a:lnTo>
                      <a:pt x="40" y="17"/>
                    </a:lnTo>
                    <a:lnTo>
                      <a:pt x="37" y="14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24" y="4"/>
                    </a:lnTo>
                    <a:lnTo>
                      <a:pt x="16" y="7"/>
                    </a:lnTo>
                    <a:lnTo>
                      <a:pt x="13" y="9"/>
                    </a:lnTo>
                    <a:lnTo>
                      <a:pt x="10" y="14"/>
                    </a:lnTo>
                    <a:lnTo>
                      <a:pt x="8" y="19"/>
                    </a:lnTo>
                    <a:lnTo>
                      <a:pt x="8" y="24"/>
                    </a:lnTo>
                    <a:lnTo>
                      <a:pt x="10" y="28"/>
                    </a:lnTo>
                    <a:lnTo>
                      <a:pt x="11" y="31"/>
                    </a:lnTo>
                    <a:lnTo>
                      <a:pt x="14" y="34"/>
                    </a:lnTo>
                    <a:lnTo>
                      <a:pt x="17" y="35"/>
                    </a:lnTo>
                    <a:lnTo>
                      <a:pt x="21" y="37"/>
                    </a:lnTo>
                    <a:lnTo>
                      <a:pt x="25" y="39"/>
                    </a:lnTo>
                    <a:lnTo>
                      <a:pt x="30" y="41"/>
                    </a:lnTo>
                    <a:lnTo>
                      <a:pt x="33" y="42"/>
                    </a:lnTo>
                    <a:lnTo>
                      <a:pt x="37" y="45"/>
                    </a:lnTo>
                    <a:lnTo>
                      <a:pt x="41" y="49"/>
                    </a:lnTo>
                    <a:lnTo>
                      <a:pt x="41" y="54"/>
                    </a:lnTo>
                    <a:lnTo>
                      <a:pt x="40" y="59"/>
                    </a:lnTo>
                    <a:lnTo>
                      <a:pt x="38" y="64"/>
                    </a:lnTo>
                    <a:lnTo>
                      <a:pt x="30" y="69"/>
                    </a:lnTo>
                    <a:lnTo>
                      <a:pt x="24" y="71"/>
                    </a:lnTo>
                    <a:lnTo>
                      <a:pt x="13" y="71"/>
                    </a:lnTo>
                    <a:lnTo>
                      <a:pt x="10" y="69"/>
                    </a:lnTo>
                    <a:lnTo>
                      <a:pt x="6" y="68"/>
                    </a:lnTo>
                    <a:lnTo>
                      <a:pt x="4" y="66"/>
                    </a:lnTo>
                    <a:lnTo>
                      <a:pt x="3" y="64"/>
                    </a:lnTo>
                    <a:lnTo>
                      <a:pt x="6" y="61"/>
                    </a:lnTo>
                    <a:lnTo>
                      <a:pt x="10" y="61"/>
                    </a:lnTo>
                    <a:lnTo>
                      <a:pt x="13" y="62"/>
                    </a:lnTo>
                    <a:lnTo>
                      <a:pt x="16" y="65"/>
                    </a:lnTo>
                    <a:lnTo>
                      <a:pt x="23" y="65"/>
                    </a:lnTo>
                    <a:lnTo>
                      <a:pt x="27" y="64"/>
                    </a:lnTo>
                    <a:lnTo>
                      <a:pt x="30" y="62"/>
                    </a:lnTo>
                    <a:lnTo>
                      <a:pt x="33" y="56"/>
                    </a:lnTo>
                    <a:lnTo>
                      <a:pt x="31" y="52"/>
                    </a:lnTo>
                    <a:lnTo>
                      <a:pt x="28" y="51"/>
                    </a:lnTo>
                    <a:lnTo>
                      <a:pt x="20" y="45"/>
                    </a:lnTo>
                    <a:lnTo>
                      <a:pt x="16" y="44"/>
                    </a:lnTo>
                    <a:lnTo>
                      <a:pt x="14" y="42"/>
                    </a:lnTo>
                    <a:lnTo>
                      <a:pt x="13" y="42"/>
                    </a:lnTo>
                    <a:lnTo>
                      <a:pt x="7" y="38"/>
                    </a:lnTo>
                    <a:lnTo>
                      <a:pt x="3" y="35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1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93" name="Freeform 1629"/>
              <p:cNvSpPr>
                <a:spLocks noEditPoints="1"/>
              </p:cNvSpPr>
              <p:nvPr/>
            </p:nvSpPr>
            <p:spPr bwMode="auto">
              <a:xfrm>
                <a:off x="4089" y="2217"/>
                <a:ext cx="54" cy="81"/>
              </a:xfrm>
              <a:custGeom>
                <a:avLst/>
                <a:gdLst/>
                <a:ahLst/>
                <a:cxnLst>
                  <a:cxn ang="0">
                    <a:pos x="11" y="61"/>
                  </a:cxn>
                  <a:cxn ang="0">
                    <a:pos x="7" y="65"/>
                  </a:cxn>
                  <a:cxn ang="0">
                    <a:pos x="10" y="74"/>
                  </a:cxn>
                  <a:cxn ang="0">
                    <a:pos x="20" y="77"/>
                  </a:cxn>
                  <a:cxn ang="0">
                    <a:pos x="40" y="75"/>
                  </a:cxn>
                  <a:cxn ang="0">
                    <a:pos x="45" y="71"/>
                  </a:cxn>
                  <a:cxn ang="0">
                    <a:pos x="44" y="64"/>
                  </a:cxn>
                  <a:cxn ang="0">
                    <a:pos x="15" y="58"/>
                  </a:cxn>
                  <a:cxn ang="0">
                    <a:pos x="23" y="11"/>
                  </a:cxn>
                  <a:cxn ang="0">
                    <a:pos x="17" y="16"/>
                  </a:cxn>
                  <a:cxn ang="0">
                    <a:pos x="15" y="30"/>
                  </a:cxn>
                  <a:cxn ang="0">
                    <a:pos x="20" y="37"/>
                  </a:cxn>
                  <a:cxn ang="0">
                    <a:pos x="30" y="38"/>
                  </a:cxn>
                  <a:cxn ang="0">
                    <a:pos x="35" y="34"/>
                  </a:cxn>
                  <a:cxn ang="0">
                    <a:pos x="37" y="20"/>
                  </a:cxn>
                  <a:cxn ang="0">
                    <a:pos x="31" y="11"/>
                  </a:cxn>
                  <a:cxn ang="0">
                    <a:pos x="48" y="0"/>
                  </a:cxn>
                  <a:cxn ang="0">
                    <a:pos x="52" y="1"/>
                  </a:cxn>
                  <a:cxn ang="0">
                    <a:pos x="52" y="7"/>
                  </a:cxn>
                  <a:cxn ang="0">
                    <a:pos x="48" y="9"/>
                  </a:cxn>
                  <a:cxn ang="0">
                    <a:pos x="45" y="7"/>
                  </a:cxn>
                  <a:cxn ang="0">
                    <a:pos x="38" y="11"/>
                  </a:cxn>
                  <a:cxn ang="0">
                    <a:pos x="45" y="17"/>
                  </a:cxn>
                  <a:cxn ang="0">
                    <a:pos x="47" y="30"/>
                  </a:cxn>
                  <a:cxn ang="0">
                    <a:pos x="37" y="40"/>
                  </a:cxn>
                  <a:cxn ang="0">
                    <a:pos x="17" y="40"/>
                  </a:cxn>
                  <a:cxn ang="0">
                    <a:pos x="11" y="46"/>
                  </a:cxn>
                  <a:cxn ang="0">
                    <a:pos x="18" y="50"/>
                  </a:cxn>
                  <a:cxn ang="0">
                    <a:pos x="42" y="53"/>
                  </a:cxn>
                  <a:cxn ang="0">
                    <a:pos x="51" y="58"/>
                  </a:cxn>
                  <a:cxn ang="0">
                    <a:pos x="52" y="70"/>
                  </a:cxn>
                  <a:cxn ang="0">
                    <a:pos x="48" y="75"/>
                  </a:cxn>
                  <a:cxn ang="0">
                    <a:pos x="32" y="81"/>
                  </a:cxn>
                  <a:cxn ang="0">
                    <a:pos x="5" y="77"/>
                  </a:cxn>
                  <a:cxn ang="0">
                    <a:pos x="0" y="68"/>
                  </a:cxn>
                  <a:cxn ang="0">
                    <a:pos x="7" y="60"/>
                  </a:cxn>
                  <a:cxn ang="0">
                    <a:pos x="7" y="55"/>
                  </a:cxn>
                  <a:cxn ang="0">
                    <a:pos x="4" y="47"/>
                  </a:cxn>
                  <a:cxn ang="0">
                    <a:pos x="10" y="41"/>
                  </a:cxn>
                  <a:cxn ang="0">
                    <a:pos x="8" y="36"/>
                  </a:cxn>
                  <a:cxn ang="0">
                    <a:pos x="5" y="26"/>
                  </a:cxn>
                  <a:cxn ang="0">
                    <a:pos x="11" y="11"/>
                  </a:cxn>
                  <a:cxn ang="0">
                    <a:pos x="20" y="7"/>
                  </a:cxn>
                  <a:cxn ang="0">
                    <a:pos x="35" y="9"/>
                  </a:cxn>
                  <a:cxn ang="0">
                    <a:pos x="44" y="1"/>
                  </a:cxn>
                </a:cxnLst>
                <a:rect l="0" t="0" r="r" b="b"/>
                <a:pathLst>
                  <a:path w="54" h="81">
                    <a:moveTo>
                      <a:pt x="15" y="58"/>
                    </a:moveTo>
                    <a:lnTo>
                      <a:pt x="11" y="61"/>
                    </a:lnTo>
                    <a:lnTo>
                      <a:pt x="8" y="63"/>
                    </a:lnTo>
                    <a:lnTo>
                      <a:pt x="7" y="65"/>
                    </a:lnTo>
                    <a:lnTo>
                      <a:pt x="7" y="71"/>
                    </a:lnTo>
                    <a:lnTo>
                      <a:pt x="10" y="74"/>
                    </a:lnTo>
                    <a:lnTo>
                      <a:pt x="14" y="75"/>
                    </a:lnTo>
                    <a:lnTo>
                      <a:pt x="20" y="77"/>
                    </a:lnTo>
                    <a:lnTo>
                      <a:pt x="35" y="77"/>
                    </a:lnTo>
                    <a:lnTo>
                      <a:pt x="40" y="75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5" y="65"/>
                    </a:lnTo>
                    <a:lnTo>
                      <a:pt x="44" y="64"/>
                    </a:lnTo>
                    <a:lnTo>
                      <a:pt x="35" y="61"/>
                    </a:lnTo>
                    <a:lnTo>
                      <a:pt x="15" y="58"/>
                    </a:lnTo>
                    <a:close/>
                    <a:moveTo>
                      <a:pt x="27" y="10"/>
                    </a:moveTo>
                    <a:lnTo>
                      <a:pt x="23" y="11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5" y="20"/>
                    </a:lnTo>
                    <a:lnTo>
                      <a:pt x="15" y="30"/>
                    </a:lnTo>
                    <a:lnTo>
                      <a:pt x="17" y="34"/>
                    </a:lnTo>
                    <a:lnTo>
                      <a:pt x="20" y="37"/>
                    </a:lnTo>
                    <a:lnTo>
                      <a:pt x="23" y="38"/>
                    </a:lnTo>
                    <a:lnTo>
                      <a:pt x="30" y="38"/>
                    </a:lnTo>
                    <a:lnTo>
                      <a:pt x="32" y="37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7" y="20"/>
                    </a:lnTo>
                    <a:lnTo>
                      <a:pt x="35" y="16"/>
                    </a:lnTo>
                    <a:lnTo>
                      <a:pt x="31" y="11"/>
                    </a:lnTo>
                    <a:lnTo>
                      <a:pt x="27" y="10"/>
                    </a:lnTo>
                    <a:close/>
                    <a:moveTo>
                      <a:pt x="48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54" y="4"/>
                    </a:lnTo>
                    <a:lnTo>
                      <a:pt x="52" y="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4" y="6"/>
                    </a:lnTo>
                    <a:lnTo>
                      <a:pt x="38" y="11"/>
                    </a:lnTo>
                    <a:lnTo>
                      <a:pt x="42" y="14"/>
                    </a:lnTo>
                    <a:lnTo>
                      <a:pt x="45" y="17"/>
                    </a:lnTo>
                    <a:lnTo>
                      <a:pt x="47" y="21"/>
                    </a:lnTo>
                    <a:lnTo>
                      <a:pt x="47" y="30"/>
                    </a:lnTo>
                    <a:lnTo>
                      <a:pt x="41" y="38"/>
                    </a:lnTo>
                    <a:lnTo>
                      <a:pt x="37" y="40"/>
                    </a:lnTo>
                    <a:lnTo>
                      <a:pt x="25" y="43"/>
                    </a:lnTo>
                    <a:lnTo>
                      <a:pt x="17" y="40"/>
                    </a:lnTo>
                    <a:lnTo>
                      <a:pt x="13" y="43"/>
                    </a:lnTo>
                    <a:lnTo>
                      <a:pt x="11" y="46"/>
                    </a:lnTo>
                    <a:lnTo>
                      <a:pt x="13" y="47"/>
                    </a:lnTo>
                    <a:lnTo>
                      <a:pt x="18" y="50"/>
                    </a:lnTo>
                    <a:lnTo>
                      <a:pt x="38" y="53"/>
                    </a:lnTo>
                    <a:lnTo>
                      <a:pt x="42" y="53"/>
                    </a:lnTo>
                    <a:lnTo>
                      <a:pt x="48" y="55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2" y="70"/>
                    </a:lnTo>
                    <a:lnTo>
                      <a:pt x="51" y="73"/>
                    </a:lnTo>
                    <a:lnTo>
                      <a:pt x="48" y="75"/>
                    </a:lnTo>
                    <a:lnTo>
                      <a:pt x="44" y="78"/>
                    </a:lnTo>
                    <a:lnTo>
                      <a:pt x="32" y="81"/>
                    </a:lnTo>
                    <a:lnTo>
                      <a:pt x="18" y="81"/>
                    </a:lnTo>
                    <a:lnTo>
                      <a:pt x="5" y="77"/>
                    </a:lnTo>
                    <a:lnTo>
                      <a:pt x="3" y="74"/>
                    </a:lnTo>
                    <a:lnTo>
                      <a:pt x="0" y="68"/>
                    </a:lnTo>
                    <a:lnTo>
                      <a:pt x="3" y="63"/>
                    </a:lnTo>
                    <a:lnTo>
                      <a:pt x="7" y="60"/>
                    </a:lnTo>
                    <a:lnTo>
                      <a:pt x="11" y="58"/>
                    </a:lnTo>
                    <a:lnTo>
                      <a:pt x="7" y="55"/>
                    </a:lnTo>
                    <a:lnTo>
                      <a:pt x="4" y="53"/>
                    </a:lnTo>
                    <a:lnTo>
                      <a:pt x="4" y="47"/>
                    </a:lnTo>
                    <a:lnTo>
                      <a:pt x="5" y="44"/>
                    </a:lnTo>
                    <a:lnTo>
                      <a:pt x="10" y="41"/>
                    </a:lnTo>
                    <a:lnTo>
                      <a:pt x="14" y="40"/>
                    </a:lnTo>
                    <a:lnTo>
                      <a:pt x="8" y="36"/>
                    </a:lnTo>
                    <a:lnTo>
                      <a:pt x="7" y="31"/>
                    </a:lnTo>
                    <a:lnTo>
                      <a:pt x="5" y="26"/>
                    </a:lnTo>
                    <a:lnTo>
                      <a:pt x="5" y="20"/>
                    </a:lnTo>
                    <a:lnTo>
                      <a:pt x="11" y="11"/>
                    </a:lnTo>
                    <a:lnTo>
                      <a:pt x="15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5" y="9"/>
                    </a:lnTo>
                    <a:lnTo>
                      <a:pt x="40" y="4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94" name="Freeform 1630"/>
              <p:cNvSpPr>
                <a:spLocks noEditPoints="1"/>
              </p:cNvSpPr>
              <p:nvPr/>
            </p:nvSpPr>
            <p:spPr bwMode="auto">
              <a:xfrm>
                <a:off x="4144" y="2208"/>
                <a:ext cx="27" cy="66"/>
              </a:xfrm>
              <a:custGeom>
                <a:avLst/>
                <a:gdLst/>
                <a:ahLst/>
                <a:cxnLst>
                  <a:cxn ang="0">
                    <a:pos x="14" y="18"/>
                  </a:cxn>
                  <a:cxn ang="0">
                    <a:pos x="19" y="18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1" y="62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4" y="62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5"/>
                  </a:cxn>
                  <a:cxn ang="0">
                    <a:pos x="6" y="23"/>
                  </a:cxn>
                  <a:cxn ang="0">
                    <a:pos x="2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4" y="18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9" y="9"/>
                  </a:cxn>
                  <a:cxn ang="0">
                    <a:pos x="16" y="12"/>
                  </a:cxn>
                  <a:cxn ang="0">
                    <a:pos x="10" y="12"/>
                  </a:cxn>
                  <a:cxn ang="0">
                    <a:pos x="7" y="6"/>
                  </a:cxn>
                  <a:cxn ang="0">
                    <a:pos x="10" y="0"/>
                  </a:cxn>
                </a:cxnLst>
                <a:rect l="0" t="0" r="r" b="b"/>
                <a:pathLst>
                  <a:path w="27" h="66">
                    <a:moveTo>
                      <a:pt x="14" y="18"/>
                    </a:moveTo>
                    <a:lnTo>
                      <a:pt x="19" y="18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1" y="62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4" y="62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6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4" y="18"/>
                    </a:lnTo>
                    <a:close/>
                    <a:moveTo>
                      <a:pt x="10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9" y="9"/>
                    </a:lnTo>
                    <a:lnTo>
                      <a:pt x="16" y="12"/>
                    </a:lnTo>
                    <a:lnTo>
                      <a:pt x="10" y="12"/>
                    </a:lnTo>
                    <a:lnTo>
                      <a:pt x="7" y="6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895" name="Freeform 1631"/>
              <p:cNvSpPr>
                <a:spLocks/>
              </p:cNvSpPr>
              <p:nvPr/>
            </p:nvSpPr>
            <p:spPr bwMode="auto">
              <a:xfrm>
                <a:off x="4174" y="2200"/>
                <a:ext cx="40" cy="7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4" y="0"/>
                  </a:cxn>
                  <a:cxn ang="0">
                    <a:pos x="37" y="1"/>
                  </a:cxn>
                  <a:cxn ang="0">
                    <a:pos x="38" y="3"/>
                  </a:cxn>
                  <a:cxn ang="0">
                    <a:pos x="40" y="6"/>
                  </a:cxn>
                  <a:cxn ang="0">
                    <a:pos x="38" y="8"/>
                  </a:cxn>
                  <a:cxn ang="0">
                    <a:pos x="37" y="10"/>
                  </a:cxn>
                  <a:cxn ang="0">
                    <a:pos x="34" y="10"/>
                  </a:cxn>
                  <a:cxn ang="0">
                    <a:pos x="33" y="8"/>
                  </a:cxn>
                  <a:cxn ang="0">
                    <a:pos x="27" y="6"/>
                  </a:cxn>
                  <a:cxn ang="0">
                    <a:pos x="26" y="4"/>
                  </a:cxn>
                  <a:cxn ang="0">
                    <a:pos x="20" y="7"/>
                  </a:cxn>
                  <a:cxn ang="0">
                    <a:pos x="18" y="10"/>
                  </a:cxn>
                  <a:cxn ang="0">
                    <a:pos x="18" y="26"/>
                  </a:cxn>
                  <a:cxn ang="0">
                    <a:pos x="28" y="26"/>
                  </a:cxn>
                  <a:cxn ang="0">
                    <a:pos x="28" y="28"/>
                  </a:cxn>
                  <a:cxn ang="0">
                    <a:pos x="18" y="28"/>
                  </a:cxn>
                  <a:cxn ang="0">
                    <a:pos x="18" y="65"/>
                  </a:cxn>
                  <a:cxn ang="0">
                    <a:pos x="20" y="68"/>
                  </a:cxn>
                  <a:cxn ang="0">
                    <a:pos x="21" y="70"/>
                  </a:cxn>
                  <a:cxn ang="0">
                    <a:pos x="24" y="71"/>
                  </a:cxn>
                  <a:cxn ang="0">
                    <a:pos x="27" y="71"/>
                  </a:cxn>
                  <a:cxn ang="0">
                    <a:pos x="27" y="74"/>
                  </a:cxn>
                  <a:cxn ang="0">
                    <a:pos x="0" y="74"/>
                  </a:cxn>
                  <a:cxn ang="0">
                    <a:pos x="0" y="71"/>
                  </a:cxn>
                  <a:cxn ang="0">
                    <a:pos x="3" y="71"/>
                  </a:cxn>
                  <a:cxn ang="0">
                    <a:pos x="6" y="70"/>
                  </a:cxn>
                  <a:cxn ang="0">
                    <a:pos x="7" y="68"/>
                  </a:cxn>
                  <a:cxn ang="0">
                    <a:pos x="8" y="65"/>
                  </a:cxn>
                  <a:cxn ang="0">
                    <a:pos x="8" y="28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26"/>
                  </a:cxn>
                  <a:cxn ang="0">
                    <a:pos x="8" y="20"/>
                  </a:cxn>
                  <a:cxn ang="0">
                    <a:pos x="10" y="14"/>
                  </a:cxn>
                  <a:cxn ang="0">
                    <a:pos x="11" y="10"/>
                  </a:cxn>
                  <a:cxn ang="0">
                    <a:pos x="14" y="6"/>
                  </a:cxn>
                  <a:cxn ang="0">
                    <a:pos x="26" y="0"/>
                  </a:cxn>
                </a:cxnLst>
                <a:rect l="0" t="0" r="r" b="b"/>
                <a:pathLst>
                  <a:path w="40" h="74">
                    <a:moveTo>
                      <a:pt x="26" y="0"/>
                    </a:moveTo>
                    <a:lnTo>
                      <a:pt x="34" y="0"/>
                    </a:lnTo>
                    <a:lnTo>
                      <a:pt x="37" y="1"/>
                    </a:lnTo>
                    <a:lnTo>
                      <a:pt x="38" y="3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7" y="10"/>
                    </a:lnTo>
                    <a:lnTo>
                      <a:pt x="34" y="10"/>
                    </a:lnTo>
                    <a:lnTo>
                      <a:pt x="33" y="8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8" y="26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18" y="28"/>
                    </a:lnTo>
                    <a:lnTo>
                      <a:pt x="18" y="65"/>
                    </a:lnTo>
                    <a:lnTo>
                      <a:pt x="20" y="68"/>
                    </a:lnTo>
                    <a:lnTo>
                      <a:pt x="21" y="70"/>
                    </a:lnTo>
                    <a:lnTo>
                      <a:pt x="24" y="71"/>
                    </a:lnTo>
                    <a:lnTo>
                      <a:pt x="27" y="71"/>
                    </a:lnTo>
                    <a:lnTo>
                      <a:pt x="27" y="74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8" y="65"/>
                    </a:lnTo>
                    <a:lnTo>
                      <a:pt x="8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8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6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896" name="Picture 1632"/>
              <p:cNvPicPr>
                <a:picLocks noChangeAspect="1" noChangeArrowheads="1"/>
              </p:cNvPicPr>
              <p:nvPr/>
            </p:nvPicPr>
            <p:blipFill>
              <a:blip r:embed="rId72" cstate="print"/>
              <a:srcRect/>
              <a:stretch>
                <a:fillRect/>
              </a:stretch>
            </p:blipFill>
            <p:spPr bwMode="auto">
              <a:xfrm>
                <a:off x="5407" y="2180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97" name="Picture 1633"/>
              <p:cNvPicPr>
                <a:picLocks noChangeAspect="1" noChangeArrowheads="1"/>
              </p:cNvPicPr>
              <p:nvPr/>
            </p:nvPicPr>
            <p:blipFill>
              <a:blip r:embed="rId73" cstate="print"/>
              <a:srcRect/>
              <a:stretch>
                <a:fillRect/>
              </a:stretch>
            </p:blipFill>
            <p:spPr bwMode="auto">
              <a:xfrm>
                <a:off x="5407" y="2180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98" name="Picture 1634"/>
              <p:cNvPicPr>
                <a:picLocks noChangeAspect="1" noChangeArrowheads="1"/>
              </p:cNvPicPr>
              <p:nvPr/>
            </p:nvPicPr>
            <p:blipFill>
              <a:blip r:embed="rId74" cstate="print"/>
              <a:srcRect/>
              <a:stretch>
                <a:fillRect/>
              </a:stretch>
            </p:blipFill>
            <p:spPr bwMode="auto">
              <a:xfrm>
                <a:off x="790" y="2314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899" name="Picture 1635"/>
              <p:cNvPicPr>
                <a:picLocks noChangeAspect="1" noChangeArrowheads="1"/>
              </p:cNvPicPr>
              <p:nvPr/>
            </p:nvPicPr>
            <p:blipFill>
              <a:blip r:embed="rId75" cstate="print"/>
              <a:srcRect/>
              <a:stretch>
                <a:fillRect/>
              </a:stretch>
            </p:blipFill>
            <p:spPr bwMode="auto">
              <a:xfrm>
                <a:off x="790" y="2314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00" name="Picture 1636"/>
              <p:cNvPicPr>
                <a:picLocks noChangeAspect="1" noChangeArrowheads="1"/>
              </p:cNvPicPr>
              <p:nvPr/>
            </p:nvPicPr>
            <p:blipFill>
              <a:blip r:embed="rId76" cstate="print"/>
              <a:srcRect/>
              <a:stretch>
                <a:fillRect/>
              </a:stretch>
            </p:blipFill>
            <p:spPr bwMode="auto">
              <a:xfrm>
                <a:off x="785" y="2319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01" name="Picture 1637"/>
              <p:cNvPicPr>
                <a:picLocks noChangeAspect="1" noChangeArrowheads="1"/>
              </p:cNvPicPr>
              <p:nvPr/>
            </p:nvPicPr>
            <p:blipFill>
              <a:blip r:embed="rId77" cstate="print"/>
              <a:srcRect/>
              <a:stretch>
                <a:fillRect/>
              </a:stretch>
            </p:blipFill>
            <p:spPr bwMode="auto">
              <a:xfrm>
                <a:off x="785" y="2319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902" name="Freeform 1638"/>
              <p:cNvSpPr>
                <a:spLocks noEditPoints="1"/>
              </p:cNvSpPr>
              <p:nvPr/>
            </p:nvSpPr>
            <p:spPr bwMode="auto">
              <a:xfrm>
                <a:off x="875" y="2346"/>
                <a:ext cx="27" cy="66"/>
              </a:xfrm>
              <a:custGeom>
                <a:avLst/>
                <a:gdLst/>
                <a:ahLst/>
                <a:cxnLst>
                  <a:cxn ang="0">
                    <a:pos x="15" y="17"/>
                  </a:cxn>
                  <a:cxn ang="0">
                    <a:pos x="18" y="17"/>
                  </a:cxn>
                  <a:cxn ang="0">
                    <a:pos x="18" y="54"/>
                  </a:cxn>
                  <a:cxn ang="0">
                    <a:pos x="20" y="57"/>
                  </a:cxn>
                  <a:cxn ang="0">
                    <a:pos x="20" y="60"/>
                  </a:cxn>
                  <a:cxn ang="0">
                    <a:pos x="25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8" y="60"/>
                  </a:cxn>
                  <a:cxn ang="0">
                    <a:pos x="8" y="57"/>
                  </a:cxn>
                  <a:cxn ang="0">
                    <a:pos x="10" y="54"/>
                  </a:cxn>
                  <a:cxn ang="0">
                    <a:pos x="10" y="30"/>
                  </a:cxn>
                  <a:cxn ang="0">
                    <a:pos x="8" y="27"/>
                  </a:cxn>
                  <a:cxn ang="0">
                    <a:pos x="8" y="25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8" y="19"/>
                  </a:cxn>
                  <a:cxn ang="0">
                    <a:pos x="15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9"/>
                  </a:cxn>
                  <a:cxn ang="0">
                    <a:pos x="17" y="12"/>
                  </a:cxn>
                  <a:cxn ang="0">
                    <a:pos x="11" y="12"/>
                  </a:cxn>
                  <a:cxn ang="0">
                    <a:pos x="8" y="9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6">
                    <a:moveTo>
                      <a:pt x="15" y="17"/>
                    </a:moveTo>
                    <a:lnTo>
                      <a:pt x="18" y="17"/>
                    </a:lnTo>
                    <a:lnTo>
                      <a:pt x="18" y="54"/>
                    </a:lnTo>
                    <a:lnTo>
                      <a:pt x="20" y="57"/>
                    </a:lnTo>
                    <a:lnTo>
                      <a:pt x="20" y="60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10" y="54"/>
                    </a:lnTo>
                    <a:lnTo>
                      <a:pt x="10" y="30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8" y="19"/>
                    </a:lnTo>
                    <a:lnTo>
                      <a:pt x="15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8" y="9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03" name="Freeform 1639"/>
              <p:cNvSpPr>
                <a:spLocks/>
              </p:cNvSpPr>
              <p:nvPr/>
            </p:nvSpPr>
            <p:spPr bwMode="auto">
              <a:xfrm>
                <a:off x="906" y="2362"/>
                <a:ext cx="91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7" y="4"/>
                  </a:cxn>
                  <a:cxn ang="0">
                    <a:pos x="57" y="4"/>
                  </a:cxn>
                  <a:cxn ang="0">
                    <a:pos x="68" y="0"/>
                  </a:cxn>
                  <a:cxn ang="0">
                    <a:pos x="78" y="1"/>
                  </a:cxn>
                  <a:cxn ang="0">
                    <a:pos x="82" y="9"/>
                  </a:cxn>
                  <a:cxn ang="0">
                    <a:pos x="84" y="44"/>
                  </a:cxn>
                  <a:cxn ang="0">
                    <a:pos x="88" y="47"/>
                  </a:cxn>
                  <a:cxn ang="0">
                    <a:pos x="91" y="50"/>
                  </a:cxn>
                  <a:cxn ang="0">
                    <a:pos x="65" y="47"/>
                  </a:cxn>
                  <a:cxn ang="0">
                    <a:pos x="70" y="46"/>
                  </a:cxn>
                  <a:cxn ang="0">
                    <a:pos x="72" y="41"/>
                  </a:cxn>
                  <a:cxn ang="0">
                    <a:pos x="71" y="9"/>
                  </a:cxn>
                  <a:cxn ang="0">
                    <a:pos x="60" y="6"/>
                  </a:cxn>
                  <a:cxn ang="0">
                    <a:pos x="50" y="13"/>
                  </a:cxn>
                  <a:cxn ang="0">
                    <a:pos x="51" y="44"/>
                  </a:cxn>
                  <a:cxn ang="0">
                    <a:pos x="58" y="47"/>
                  </a:cxn>
                  <a:cxn ang="0">
                    <a:pos x="33" y="50"/>
                  </a:cxn>
                  <a:cxn ang="0">
                    <a:pos x="34" y="47"/>
                  </a:cxn>
                  <a:cxn ang="0">
                    <a:pos x="38" y="44"/>
                  </a:cxn>
                  <a:cxn ang="0">
                    <a:pos x="40" y="11"/>
                  </a:cxn>
                  <a:cxn ang="0">
                    <a:pos x="36" y="6"/>
                  </a:cxn>
                  <a:cxn ang="0">
                    <a:pos x="23" y="9"/>
                  </a:cxn>
                  <a:cxn ang="0">
                    <a:pos x="17" y="38"/>
                  </a:cxn>
                  <a:cxn ang="0">
                    <a:pos x="21" y="46"/>
                  </a:cxn>
                  <a:cxn ang="0">
                    <a:pos x="26" y="47"/>
                  </a:cxn>
                  <a:cxn ang="0">
                    <a:pos x="0" y="50"/>
                  </a:cxn>
                  <a:cxn ang="0">
                    <a:pos x="1" y="47"/>
                  </a:cxn>
                  <a:cxn ang="0">
                    <a:pos x="9" y="41"/>
                  </a:cxn>
                  <a:cxn ang="0">
                    <a:pos x="7" y="11"/>
                  </a:cxn>
                  <a:cxn ang="0">
                    <a:pos x="1" y="6"/>
                  </a:cxn>
                  <a:cxn ang="0">
                    <a:pos x="0" y="3"/>
                  </a:cxn>
                  <a:cxn ang="0">
                    <a:pos x="17" y="1"/>
                  </a:cxn>
                  <a:cxn ang="0">
                    <a:pos x="24" y="3"/>
                  </a:cxn>
                </a:cxnLst>
                <a:rect l="0" t="0" r="r" b="b"/>
                <a:pathLst>
                  <a:path w="91" h="50">
                    <a:moveTo>
                      <a:pt x="36" y="0"/>
                    </a:moveTo>
                    <a:lnTo>
                      <a:pt x="41" y="0"/>
                    </a:lnTo>
                    <a:lnTo>
                      <a:pt x="44" y="1"/>
                    </a:lnTo>
                    <a:lnTo>
                      <a:pt x="47" y="4"/>
                    </a:lnTo>
                    <a:lnTo>
                      <a:pt x="50" y="9"/>
                    </a:lnTo>
                    <a:lnTo>
                      <a:pt x="57" y="4"/>
                    </a:lnTo>
                    <a:lnTo>
                      <a:pt x="63" y="1"/>
                    </a:lnTo>
                    <a:lnTo>
                      <a:pt x="68" y="0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0" y="4"/>
                    </a:lnTo>
                    <a:lnTo>
                      <a:pt x="82" y="9"/>
                    </a:lnTo>
                    <a:lnTo>
                      <a:pt x="82" y="41"/>
                    </a:lnTo>
                    <a:lnTo>
                      <a:pt x="84" y="44"/>
                    </a:lnTo>
                    <a:lnTo>
                      <a:pt x="85" y="46"/>
                    </a:lnTo>
                    <a:lnTo>
                      <a:pt x="88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70" y="46"/>
                    </a:lnTo>
                    <a:lnTo>
                      <a:pt x="71" y="44"/>
                    </a:lnTo>
                    <a:lnTo>
                      <a:pt x="72" y="41"/>
                    </a:lnTo>
                    <a:lnTo>
                      <a:pt x="72" y="11"/>
                    </a:lnTo>
                    <a:lnTo>
                      <a:pt x="71" y="9"/>
                    </a:lnTo>
                    <a:lnTo>
                      <a:pt x="68" y="6"/>
                    </a:lnTo>
                    <a:lnTo>
                      <a:pt x="60" y="6"/>
                    </a:lnTo>
                    <a:lnTo>
                      <a:pt x="55" y="9"/>
                    </a:lnTo>
                    <a:lnTo>
                      <a:pt x="50" y="13"/>
                    </a:lnTo>
                    <a:lnTo>
                      <a:pt x="50" y="41"/>
                    </a:lnTo>
                    <a:lnTo>
                      <a:pt x="51" y="44"/>
                    </a:lnTo>
                    <a:lnTo>
                      <a:pt x="57" y="47"/>
                    </a:lnTo>
                    <a:lnTo>
                      <a:pt x="58" y="47"/>
                    </a:lnTo>
                    <a:lnTo>
                      <a:pt x="58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7" y="46"/>
                    </a:lnTo>
                    <a:lnTo>
                      <a:pt x="38" y="44"/>
                    </a:lnTo>
                    <a:lnTo>
                      <a:pt x="40" y="41"/>
                    </a:lnTo>
                    <a:lnTo>
                      <a:pt x="40" y="11"/>
                    </a:lnTo>
                    <a:lnTo>
                      <a:pt x="38" y="9"/>
                    </a:lnTo>
                    <a:lnTo>
                      <a:pt x="36" y="6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7" y="38"/>
                    </a:lnTo>
                    <a:lnTo>
                      <a:pt x="20" y="44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1" y="47"/>
                    </a:lnTo>
                    <a:lnTo>
                      <a:pt x="7" y="44"/>
                    </a:lnTo>
                    <a:lnTo>
                      <a:pt x="9" y="41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1"/>
                    </a:lnTo>
                    <a:lnTo>
                      <a:pt x="17" y="1"/>
                    </a:lnTo>
                    <a:lnTo>
                      <a:pt x="17" y="7"/>
                    </a:lnTo>
                    <a:lnTo>
                      <a:pt x="24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04" name="Freeform 1640"/>
              <p:cNvSpPr>
                <a:spLocks noEditPoints="1"/>
              </p:cNvSpPr>
              <p:nvPr/>
            </p:nvSpPr>
            <p:spPr bwMode="auto">
              <a:xfrm>
                <a:off x="1001" y="2362"/>
                <a:ext cx="57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1" y="27"/>
                  </a:cxn>
                  <a:cxn ang="0">
                    <a:pos x="14" y="31"/>
                  </a:cxn>
                  <a:cxn ang="0">
                    <a:pos x="11" y="37"/>
                  </a:cxn>
                  <a:cxn ang="0">
                    <a:pos x="11" y="40"/>
                  </a:cxn>
                  <a:cxn ang="0">
                    <a:pos x="17" y="46"/>
                  </a:cxn>
                  <a:cxn ang="0">
                    <a:pos x="24" y="46"/>
                  </a:cxn>
                  <a:cxn ang="0">
                    <a:pos x="30" y="43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3" y="46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3" y="48"/>
                  </a:cxn>
                  <a:cxn ang="0">
                    <a:pos x="50" y="50"/>
                  </a:cxn>
                  <a:cxn ang="0">
                    <a:pos x="46" y="51"/>
                  </a:cxn>
                  <a:cxn ang="0">
                    <a:pos x="43" y="50"/>
                  </a:cxn>
                  <a:cxn ang="0">
                    <a:pos x="38" y="48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3" y="50"/>
                  </a:cxn>
                  <a:cxn ang="0">
                    <a:pos x="16" y="51"/>
                  </a:cxn>
                  <a:cxn ang="0">
                    <a:pos x="7" y="48"/>
                  </a:cxn>
                  <a:cxn ang="0">
                    <a:pos x="2" y="43"/>
                  </a:cxn>
                  <a:cxn ang="0">
                    <a:pos x="0" y="38"/>
                  </a:cxn>
                  <a:cxn ang="0">
                    <a:pos x="2" y="34"/>
                  </a:cxn>
                  <a:cxn ang="0">
                    <a:pos x="3" y="31"/>
                  </a:cxn>
                  <a:cxn ang="0">
                    <a:pos x="11" y="26"/>
                  </a:cxn>
                  <a:cxn ang="0">
                    <a:pos x="17" y="24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1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7"/>
                  </a:cxn>
                  <a:cxn ang="0">
                    <a:pos x="13" y="14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3" y="16"/>
                  </a:cxn>
                  <a:cxn ang="0">
                    <a:pos x="3" y="13"/>
                  </a:cxn>
                  <a:cxn ang="0">
                    <a:pos x="4" y="9"/>
                  </a:cxn>
                  <a:cxn ang="0">
                    <a:pos x="7" y="6"/>
                  </a:cxn>
                  <a:cxn ang="0">
                    <a:pos x="11" y="3"/>
                  </a:cxn>
                  <a:cxn ang="0">
                    <a:pos x="19" y="1"/>
                  </a:cxn>
                  <a:cxn ang="0">
                    <a:pos x="24" y="0"/>
                  </a:cxn>
                </a:cxnLst>
                <a:rect l="0" t="0" r="r" b="b"/>
                <a:pathLst>
                  <a:path w="57" h="51">
                    <a:moveTo>
                      <a:pt x="34" y="24"/>
                    </a:moveTo>
                    <a:lnTo>
                      <a:pt x="21" y="27"/>
                    </a:lnTo>
                    <a:lnTo>
                      <a:pt x="14" y="31"/>
                    </a:lnTo>
                    <a:lnTo>
                      <a:pt x="11" y="37"/>
                    </a:lnTo>
                    <a:lnTo>
                      <a:pt x="11" y="40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30" y="43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3" y="46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3" y="48"/>
                    </a:lnTo>
                    <a:lnTo>
                      <a:pt x="50" y="50"/>
                    </a:lnTo>
                    <a:lnTo>
                      <a:pt x="46" y="51"/>
                    </a:lnTo>
                    <a:lnTo>
                      <a:pt x="43" y="50"/>
                    </a:lnTo>
                    <a:lnTo>
                      <a:pt x="38" y="48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1"/>
                    </a:lnTo>
                    <a:lnTo>
                      <a:pt x="7" y="48"/>
                    </a:lnTo>
                    <a:lnTo>
                      <a:pt x="2" y="43"/>
                    </a:lnTo>
                    <a:lnTo>
                      <a:pt x="0" y="38"/>
                    </a:lnTo>
                    <a:lnTo>
                      <a:pt x="2" y="34"/>
                    </a:lnTo>
                    <a:lnTo>
                      <a:pt x="3" y="31"/>
                    </a:lnTo>
                    <a:lnTo>
                      <a:pt x="11" y="26"/>
                    </a:lnTo>
                    <a:lnTo>
                      <a:pt x="17" y="24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1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0" y="4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14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9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05" name="Freeform 1641"/>
              <p:cNvSpPr>
                <a:spLocks noEditPoints="1"/>
              </p:cNvSpPr>
              <p:nvPr/>
            </p:nvSpPr>
            <p:spPr bwMode="auto">
              <a:xfrm>
                <a:off x="1058" y="2355"/>
                <a:ext cx="54" cy="81"/>
              </a:xfrm>
              <a:custGeom>
                <a:avLst/>
                <a:gdLst/>
                <a:ahLst/>
                <a:cxnLst>
                  <a:cxn ang="0">
                    <a:pos x="11" y="61"/>
                  </a:cxn>
                  <a:cxn ang="0">
                    <a:pos x="7" y="65"/>
                  </a:cxn>
                  <a:cxn ang="0">
                    <a:pos x="10" y="74"/>
                  </a:cxn>
                  <a:cxn ang="0">
                    <a:pos x="20" y="77"/>
                  </a:cxn>
                  <a:cxn ang="0">
                    <a:pos x="40" y="75"/>
                  </a:cxn>
                  <a:cxn ang="0">
                    <a:pos x="45" y="71"/>
                  </a:cxn>
                  <a:cxn ang="0">
                    <a:pos x="40" y="63"/>
                  </a:cxn>
                  <a:cxn ang="0">
                    <a:pos x="14" y="58"/>
                  </a:cxn>
                  <a:cxn ang="0">
                    <a:pos x="23" y="11"/>
                  </a:cxn>
                  <a:cxn ang="0">
                    <a:pos x="17" y="16"/>
                  </a:cxn>
                  <a:cxn ang="0">
                    <a:pos x="16" y="30"/>
                  </a:cxn>
                  <a:cxn ang="0">
                    <a:pos x="20" y="37"/>
                  </a:cxn>
                  <a:cxn ang="0">
                    <a:pos x="30" y="38"/>
                  </a:cxn>
                  <a:cxn ang="0">
                    <a:pos x="35" y="34"/>
                  </a:cxn>
                  <a:cxn ang="0">
                    <a:pos x="37" y="20"/>
                  </a:cxn>
                  <a:cxn ang="0">
                    <a:pos x="33" y="13"/>
                  </a:cxn>
                  <a:cxn ang="0">
                    <a:pos x="48" y="0"/>
                  </a:cxn>
                  <a:cxn ang="0">
                    <a:pos x="52" y="1"/>
                  </a:cxn>
                  <a:cxn ang="0">
                    <a:pos x="52" y="7"/>
                  </a:cxn>
                  <a:cxn ang="0">
                    <a:pos x="48" y="8"/>
                  </a:cxn>
                  <a:cxn ang="0">
                    <a:pos x="45" y="7"/>
                  </a:cxn>
                  <a:cxn ang="0">
                    <a:pos x="38" y="11"/>
                  </a:cxn>
                  <a:cxn ang="0">
                    <a:pos x="45" y="17"/>
                  </a:cxn>
                  <a:cxn ang="0">
                    <a:pos x="47" y="30"/>
                  </a:cxn>
                  <a:cxn ang="0">
                    <a:pos x="37" y="40"/>
                  </a:cxn>
                  <a:cxn ang="0">
                    <a:pos x="23" y="41"/>
                  </a:cxn>
                  <a:cxn ang="0">
                    <a:pos x="17" y="40"/>
                  </a:cxn>
                  <a:cxn ang="0">
                    <a:pos x="11" y="45"/>
                  </a:cxn>
                  <a:cxn ang="0">
                    <a:pos x="18" y="50"/>
                  </a:cxn>
                  <a:cxn ang="0">
                    <a:pos x="41" y="53"/>
                  </a:cxn>
                  <a:cxn ang="0">
                    <a:pos x="48" y="55"/>
                  </a:cxn>
                  <a:cxn ang="0">
                    <a:pos x="52" y="61"/>
                  </a:cxn>
                  <a:cxn ang="0">
                    <a:pos x="51" y="72"/>
                  </a:cxn>
                  <a:cxn ang="0">
                    <a:pos x="38" y="80"/>
                  </a:cxn>
                  <a:cxn ang="0">
                    <a:pos x="18" y="81"/>
                  </a:cxn>
                  <a:cxn ang="0">
                    <a:pos x="3" y="74"/>
                  </a:cxn>
                  <a:cxn ang="0">
                    <a:pos x="3" y="63"/>
                  </a:cxn>
                  <a:cxn ang="0">
                    <a:pos x="11" y="58"/>
                  </a:cxn>
                  <a:cxn ang="0">
                    <a:pos x="4" y="53"/>
                  </a:cxn>
                  <a:cxn ang="0">
                    <a:pos x="6" y="44"/>
                  </a:cxn>
                  <a:cxn ang="0">
                    <a:pos x="14" y="40"/>
                  </a:cxn>
                  <a:cxn ang="0">
                    <a:pos x="7" y="31"/>
                  </a:cxn>
                  <a:cxn ang="0">
                    <a:pos x="6" y="20"/>
                  </a:cxn>
                  <a:cxn ang="0">
                    <a:pos x="16" y="10"/>
                  </a:cxn>
                  <a:cxn ang="0">
                    <a:pos x="30" y="7"/>
                  </a:cxn>
                  <a:cxn ang="0">
                    <a:pos x="40" y="4"/>
                  </a:cxn>
                  <a:cxn ang="0">
                    <a:pos x="48" y="0"/>
                  </a:cxn>
                </a:cxnLst>
                <a:rect l="0" t="0" r="r" b="b"/>
                <a:pathLst>
                  <a:path w="54" h="81">
                    <a:moveTo>
                      <a:pt x="14" y="58"/>
                    </a:moveTo>
                    <a:lnTo>
                      <a:pt x="11" y="61"/>
                    </a:lnTo>
                    <a:lnTo>
                      <a:pt x="8" y="63"/>
                    </a:lnTo>
                    <a:lnTo>
                      <a:pt x="7" y="65"/>
                    </a:lnTo>
                    <a:lnTo>
                      <a:pt x="7" y="71"/>
                    </a:lnTo>
                    <a:lnTo>
                      <a:pt x="10" y="74"/>
                    </a:lnTo>
                    <a:lnTo>
                      <a:pt x="14" y="75"/>
                    </a:lnTo>
                    <a:lnTo>
                      <a:pt x="20" y="77"/>
                    </a:lnTo>
                    <a:lnTo>
                      <a:pt x="35" y="77"/>
                    </a:lnTo>
                    <a:lnTo>
                      <a:pt x="40" y="75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5" y="65"/>
                    </a:lnTo>
                    <a:lnTo>
                      <a:pt x="40" y="63"/>
                    </a:lnTo>
                    <a:lnTo>
                      <a:pt x="35" y="61"/>
                    </a:lnTo>
                    <a:lnTo>
                      <a:pt x="14" y="58"/>
                    </a:lnTo>
                    <a:close/>
                    <a:moveTo>
                      <a:pt x="27" y="10"/>
                    </a:moveTo>
                    <a:lnTo>
                      <a:pt x="23" y="11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6" y="20"/>
                    </a:lnTo>
                    <a:lnTo>
                      <a:pt x="16" y="30"/>
                    </a:lnTo>
                    <a:lnTo>
                      <a:pt x="17" y="34"/>
                    </a:lnTo>
                    <a:lnTo>
                      <a:pt x="20" y="37"/>
                    </a:lnTo>
                    <a:lnTo>
                      <a:pt x="23" y="38"/>
                    </a:lnTo>
                    <a:lnTo>
                      <a:pt x="30" y="38"/>
                    </a:lnTo>
                    <a:lnTo>
                      <a:pt x="33" y="37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7" y="20"/>
                    </a:lnTo>
                    <a:lnTo>
                      <a:pt x="35" y="16"/>
                    </a:lnTo>
                    <a:lnTo>
                      <a:pt x="33" y="13"/>
                    </a:lnTo>
                    <a:lnTo>
                      <a:pt x="27" y="10"/>
                    </a:lnTo>
                    <a:close/>
                    <a:moveTo>
                      <a:pt x="48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54" y="4"/>
                    </a:lnTo>
                    <a:lnTo>
                      <a:pt x="52" y="7"/>
                    </a:lnTo>
                    <a:lnTo>
                      <a:pt x="51" y="8"/>
                    </a:lnTo>
                    <a:lnTo>
                      <a:pt x="48" y="8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4" y="6"/>
                    </a:lnTo>
                    <a:lnTo>
                      <a:pt x="38" y="11"/>
                    </a:lnTo>
                    <a:lnTo>
                      <a:pt x="42" y="14"/>
                    </a:lnTo>
                    <a:lnTo>
                      <a:pt x="45" y="17"/>
                    </a:lnTo>
                    <a:lnTo>
                      <a:pt x="47" y="21"/>
                    </a:lnTo>
                    <a:lnTo>
                      <a:pt x="47" y="30"/>
                    </a:lnTo>
                    <a:lnTo>
                      <a:pt x="41" y="38"/>
                    </a:lnTo>
                    <a:lnTo>
                      <a:pt x="37" y="40"/>
                    </a:lnTo>
                    <a:lnTo>
                      <a:pt x="25" y="43"/>
                    </a:lnTo>
                    <a:lnTo>
                      <a:pt x="23" y="41"/>
                    </a:lnTo>
                    <a:lnTo>
                      <a:pt x="20" y="41"/>
                    </a:lnTo>
                    <a:lnTo>
                      <a:pt x="17" y="40"/>
                    </a:lnTo>
                    <a:lnTo>
                      <a:pt x="13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8" y="50"/>
                    </a:lnTo>
                    <a:lnTo>
                      <a:pt x="38" y="53"/>
                    </a:lnTo>
                    <a:lnTo>
                      <a:pt x="41" y="53"/>
                    </a:lnTo>
                    <a:lnTo>
                      <a:pt x="45" y="54"/>
                    </a:lnTo>
                    <a:lnTo>
                      <a:pt x="48" y="55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2" y="70"/>
                    </a:lnTo>
                    <a:lnTo>
                      <a:pt x="51" y="72"/>
                    </a:lnTo>
                    <a:lnTo>
                      <a:pt x="42" y="78"/>
                    </a:lnTo>
                    <a:lnTo>
                      <a:pt x="38" y="80"/>
                    </a:lnTo>
                    <a:lnTo>
                      <a:pt x="33" y="81"/>
                    </a:lnTo>
                    <a:lnTo>
                      <a:pt x="18" y="81"/>
                    </a:lnTo>
                    <a:lnTo>
                      <a:pt x="6" y="77"/>
                    </a:lnTo>
                    <a:lnTo>
                      <a:pt x="3" y="74"/>
                    </a:lnTo>
                    <a:lnTo>
                      <a:pt x="0" y="68"/>
                    </a:lnTo>
                    <a:lnTo>
                      <a:pt x="3" y="63"/>
                    </a:lnTo>
                    <a:lnTo>
                      <a:pt x="7" y="60"/>
                    </a:lnTo>
                    <a:lnTo>
                      <a:pt x="11" y="58"/>
                    </a:lnTo>
                    <a:lnTo>
                      <a:pt x="7" y="55"/>
                    </a:lnTo>
                    <a:lnTo>
                      <a:pt x="4" y="53"/>
                    </a:lnTo>
                    <a:lnTo>
                      <a:pt x="4" y="47"/>
                    </a:lnTo>
                    <a:lnTo>
                      <a:pt x="6" y="44"/>
                    </a:lnTo>
                    <a:lnTo>
                      <a:pt x="10" y="41"/>
                    </a:lnTo>
                    <a:lnTo>
                      <a:pt x="14" y="40"/>
                    </a:lnTo>
                    <a:lnTo>
                      <a:pt x="8" y="36"/>
                    </a:lnTo>
                    <a:lnTo>
                      <a:pt x="7" y="31"/>
                    </a:lnTo>
                    <a:lnTo>
                      <a:pt x="6" y="26"/>
                    </a:lnTo>
                    <a:lnTo>
                      <a:pt x="6" y="20"/>
                    </a:lnTo>
                    <a:lnTo>
                      <a:pt x="11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5" y="8"/>
                    </a:lnTo>
                    <a:lnTo>
                      <a:pt x="40" y="4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06" name="Freeform 1642"/>
              <p:cNvSpPr>
                <a:spLocks noEditPoints="1"/>
              </p:cNvSpPr>
              <p:nvPr/>
            </p:nvSpPr>
            <p:spPr bwMode="auto">
              <a:xfrm>
                <a:off x="1115" y="2362"/>
                <a:ext cx="45" cy="51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4" y="7"/>
                  </a:cxn>
                  <a:cxn ang="0">
                    <a:pos x="11" y="11"/>
                  </a:cxn>
                  <a:cxn ang="0">
                    <a:pos x="10" y="17"/>
                  </a:cxn>
                  <a:cxn ang="0">
                    <a:pos x="34" y="17"/>
                  </a:cxn>
                  <a:cxn ang="0">
                    <a:pos x="34" y="13"/>
                  </a:cxn>
                  <a:cxn ang="0">
                    <a:pos x="32" y="9"/>
                  </a:cxn>
                  <a:cxn ang="0">
                    <a:pos x="29" y="6"/>
                  </a:cxn>
                  <a:cxn ang="0">
                    <a:pos x="27" y="4"/>
                  </a:cxn>
                  <a:cxn ang="0">
                    <a:pos x="18" y="4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6"/>
                  </a:cxn>
                  <a:cxn ang="0">
                    <a:pos x="42" y="10"/>
                  </a:cxn>
                  <a:cxn ang="0">
                    <a:pos x="45" y="21"/>
                  </a:cxn>
                  <a:cxn ang="0">
                    <a:pos x="10" y="21"/>
                  </a:cxn>
                  <a:cxn ang="0">
                    <a:pos x="10" y="27"/>
                  </a:cxn>
                  <a:cxn ang="0">
                    <a:pos x="11" y="33"/>
                  </a:cxn>
                  <a:cxn ang="0">
                    <a:pos x="12" y="37"/>
                  </a:cxn>
                  <a:cxn ang="0">
                    <a:pos x="15" y="41"/>
                  </a:cxn>
                  <a:cxn ang="0">
                    <a:pos x="18" y="44"/>
                  </a:cxn>
                  <a:cxn ang="0">
                    <a:pos x="22" y="46"/>
                  </a:cxn>
                  <a:cxn ang="0">
                    <a:pos x="31" y="46"/>
                  </a:cxn>
                  <a:cxn ang="0">
                    <a:pos x="35" y="44"/>
                  </a:cxn>
                  <a:cxn ang="0">
                    <a:pos x="39" y="41"/>
                  </a:cxn>
                  <a:cxn ang="0">
                    <a:pos x="42" y="37"/>
                  </a:cxn>
                  <a:cxn ang="0">
                    <a:pos x="45" y="38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2" y="38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5" y="7"/>
                  </a:cxn>
                  <a:cxn ang="0">
                    <a:pos x="11" y="3"/>
                  </a:cxn>
                  <a:cxn ang="0">
                    <a:pos x="22" y="0"/>
                  </a:cxn>
                </a:cxnLst>
                <a:rect l="0" t="0" r="r" b="b"/>
                <a:pathLst>
                  <a:path w="45" h="51">
                    <a:moveTo>
                      <a:pt x="18" y="4"/>
                    </a:moveTo>
                    <a:lnTo>
                      <a:pt x="14" y="7"/>
                    </a:lnTo>
                    <a:lnTo>
                      <a:pt x="11" y="11"/>
                    </a:lnTo>
                    <a:lnTo>
                      <a:pt x="10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18" y="4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38" y="6"/>
                    </a:lnTo>
                    <a:lnTo>
                      <a:pt x="42" y="10"/>
                    </a:lnTo>
                    <a:lnTo>
                      <a:pt x="45" y="21"/>
                    </a:lnTo>
                    <a:lnTo>
                      <a:pt x="10" y="21"/>
                    </a:lnTo>
                    <a:lnTo>
                      <a:pt x="10" y="27"/>
                    </a:lnTo>
                    <a:lnTo>
                      <a:pt x="11" y="33"/>
                    </a:lnTo>
                    <a:lnTo>
                      <a:pt x="12" y="37"/>
                    </a:lnTo>
                    <a:lnTo>
                      <a:pt x="15" y="41"/>
                    </a:lnTo>
                    <a:lnTo>
                      <a:pt x="18" y="44"/>
                    </a:lnTo>
                    <a:lnTo>
                      <a:pt x="22" y="46"/>
                    </a:lnTo>
                    <a:lnTo>
                      <a:pt x="31" y="46"/>
                    </a:lnTo>
                    <a:lnTo>
                      <a:pt x="35" y="44"/>
                    </a:lnTo>
                    <a:lnTo>
                      <a:pt x="39" y="41"/>
                    </a:lnTo>
                    <a:lnTo>
                      <a:pt x="42" y="37"/>
                    </a:lnTo>
                    <a:lnTo>
                      <a:pt x="45" y="38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2" y="38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5" y="7"/>
                    </a:lnTo>
                    <a:lnTo>
                      <a:pt x="11" y="3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07" name="Freeform 1643"/>
              <p:cNvSpPr>
                <a:spLocks/>
              </p:cNvSpPr>
              <p:nvPr/>
            </p:nvSpPr>
            <p:spPr bwMode="auto">
              <a:xfrm>
                <a:off x="1170" y="2339"/>
                <a:ext cx="47" cy="87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7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8" y="0"/>
                  </a:cxn>
                </a:cxnLst>
                <a:rect l="0" t="0" r="r" b="b"/>
                <a:pathLst>
                  <a:path w="47" h="87">
                    <a:moveTo>
                      <a:pt x="38" y="0"/>
                    </a:moveTo>
                    <a:lnTo>
                      <a:pt x="47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08" name="Freeform 1644"/>
              <p:cNvSpPr>
                <a:spLocks noEditPoints="1"/>
              </p:cNvSpPr>
              <p:nvPr/>
            </p:nvSpPr>
            <p:spPr bwMode="auto">
              <a:xfrm>
                <a:off x="1213" y="2346"/>
                <a:ext cx="32" cy="90"/>
              </a:xfrm>
              <a:custGeom>
                <a:avLst/>
                <a:gdLst/>
                <a:ahLst/>
                <a:cxnLst>
                  <a:cxn ang="0">
                    <a:pos x="28" y="17"/>
                  </a:cxn>
                  <a:cxn ang="0">
                    <a:pos x="31" y="17"/>
                  </a:cxn>
                  <a:cxn ang="0">
                    <a:pos x="31" y="76"/>
                  </a:cxn>
                  <a:cxn ang="0">
                    <a:pos x="29" y="80"/>
                  </a:cxn>
                  <a:cxn ang="0">
                    <a:pos x="28" y="83"/>
                  </a:cxn>
                  <a:cxn ang="0">
                    <a:pos x="25" y="86"/>
                  </a:cxn>
                  <a:cxn ang="0">
                    <a:pos x="21" y="89"/>
                  </a:cxn>
                  <a:cxn ang="0">
                    <a:pos x="15" y="90"/>
                  </a:cxn>
                  <a:cxn ang="0">
                    <a:pos x="7" y="90"/>
                  </a:cxn>
                  <a:cxn ang="0">
                    <a:pos x="4" y="89"/>
                  </a:cxn>
                  <a:cxn ang="0">
                    <a:pos x="1" y="89"/>
                  </a:cxn>
                  <a:cxn ang="0">
                    <a:pos x="0" y="87"/>
                  </a:cxn>
                  <a:cxn ang="0">
                    <a:pos x="0" y="81"/>
                  </a:cxn>
                  <a:cxn ang="0">
                    <a:pos x="1" y="80"/>
                  </a:cxn>
                  <a:cxn ang="0">
                    <a:pos x="7" y="80"/>
                  </a:cxn>
                  <a:cxn ang="0">
                    <a:pos x="8" y="83"/>
                  </a:cxn>
                  <a:cxn ang="0">
                    <a:pos x="14" y="86"/>
                  </a:cxn>
                  <a:cxn ang="0">
                    <a:pos x="19" y="83"/>
                  </a:cxn>
                  <a:cxn ang="0">
                    <a:pos x="21" y="80"/>
                  </a:cxn>
                  <a:cxn ang="0">
                    <a:pos x="21" y="27"/>
                  </a:cxn>
                  <a:cxn ang="0">
                    <a:pos x="19" y="25"/>
                  </a:cxn>
                  <a:cxn ang="0">
                    <a:pos x="18" y="23"/>
                  </a:cxn>
                  <a:cxn ang="0">
                    <a:pos x="15" y="22"/>
                  </a:cxn>
                  <a:cxn ang="0">
                    <a:pos x="12" y="22"/>
                  </a:cxn>
                  <a:cxn ang="0">
                    <a:pos x="12" y="19"/>
                  </a:cxn>
                  <a:cxn ang="0">
                    <a:pos x="19" y="19"/>
                  </a:cxn>
                  <a:cxn ang="0">
                    <a:pos x="28" y="17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2" y="6"/>
                  </a:cxn>
                  <a:cxn ang="0">
                    <a:pos x="31" y="9"/>
                  </a:cxn>
                  <a:cxn ang="0">
                    <a:pos x="28" y="12"/>
                  </a:cxn>
                  <a:cxn ang="0">
                    <a:pos x="22" y="12"/>
                  </a:cxn>
                  <a:cxn ang="0">
                    <a:pos x="19" y="6"/>
                  </a:cxn>
                  <a:cxn ang="0">
                    <a:pos x="22" y="0"/>
                  </a:cxn>
                </a:cxnLst>
                <a:rect l="0" t="0" r="r" b="b"/>
                <a:pathLst>
                  <a:path w="32" h="90">
                    <a:moveTo>
                      <a:pt x="28" y="17"/>
                    </a:moveTo>
                    <a:lnTo>
                      <a:pt x="31" y="17"/>
                    </a:lnTo>
                    <a:lnTo>
                      <a:pt x="31" y="76"/>
                    </a:lnTo>
                    <a:lnTo>
                      <a:pt x="29" y="80"/>
                    </a:lnTo>
                    <a:lnTo>
                      <a:pt x="28" y="83"/>
                    </a:lnTo>
                    <a:lnTo>
                      <a:pt x="25" y="86"/>
                    </a:lnTo>
                    <a:lnTo>
                      <a:pt x="21" y="89"/>
                    </a:lnTo>
                    <a:lnTo>
                      <a:pt x="15" y="90"/>
                    </a:lnTo>
                    <a:lnTo>
                      <a:pt x="7" y="90"/>
                    </a:lnTo>
                    <a:lnTo>
                      <a:pt x="4" y="89"/>
                    </a:lnTo>
                    <a:lnTo>
                      <a:pt x="1" y="89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1" y="80"/>
                    </a:lnTo>
                    <a:lnTo>
                      <a:pt x="7" y="80"/>
                    </a:lnTo>
                    <a:lnTo>
                      <a:pt x="8" y="83"/>
                    </a:lnTo>
                    <a:lnTo>
                      <a:pt x="14" y="86"/>
                    </a:lnTo>
                    <a:lnTo>
                      <a:pt x="19" y="83"/>
                    </a:lnTo>
                    <a:lnTo>
                      <a:pt x="21" y="80"/>
                    </a:lnTo>
                    <a:lnTo>
                      <a:pt x="21" y="27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2" y="19"/>
                    </a:lnTo>
                    <a:lnTo>
                      <a:pt x="19" y="19"/>
                    </a:lnTo>
                    <a:lnTo>
                      <a:pt x="28" y="17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32" y="6"/>
                    </a:lnTo>
                    <a:lnTo>
                      <a:pt x="31" y="9"/>
                    </a:lnTo>
                    <a:lnTo>
                      <a:pt x="28" y="12"/>
                    </a:lnTo>
                    <a:lnTo>
                      <a:pt x="22" y="12"/>
                    </a:lnTo>
                    <a:lnTo>
                      <a:pt x="19" y="6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09" name="Freeform 1645"/>
              <p:cNvSpPr>
                <a:spLocks noEditPoints="1"/>
              </p:cNvSpPr>
              <p:nvPr/>
            </p:nvSpPr>
            <p:spPr bwMode="auto">
              <a:xfrm>
                <a:off x="1255" y="2362"/>
                <a:ext cx="57" cy="73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1"/>
                  </a:cxn>
                  <a:cxn ang="0">
                    <a:pos x="23" y="44"/>
                  </a:cxn>
                  <a:cxn ang="0">
                    <a:pos x="27" y="46"/>
                  </a:cxn>
                  <a:cxn ang="0">
                    <a:pos x="37" y="46"/>
                  </a:cxn>
                  <a:cxn ang="0">
                    <a:pos x="43" y="40"/>
                  </a:cxn>
                  <a:cxn ang="0">
                    <a:pos x="46" y="36"/>
                  </a:cxn>
                  <a:cxn ang="0">
                    <a:pos x="47" y="31"/>
                  </a:cxn>
                  <a:cxn ang="0">
                    <a:pos x="47" y="21"/>
                  </a:cxn>
                  <a:cxn ang="0">
                    <a:pos x="46" y="16"/>
                  </a:cxn>
                  <a:cxn ang="0">
                    <a:pos x="43" y="11"/>
                  </a:cxn>
                  <a:cxn ang="0">
                    <a:pos x="41" y="7"/>
                  </a:cxn>
                  <a:cxn ang="0">
                    <a:pos x="33" y="4"/>
                  </a:cxn>
                  <a:cxn ang="0">
                    <a:pos x="36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7" y="31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1" y="50"/>
                  </a:cxn>
                  <a:cxn ang="0">
                    <a:pos x="34" y="51"/>
                  </a:cxn>
                  <a:cxn ang="0">
                    <a:pos x="23" y="48"/>
                  </a:cxn>
                  <a:cxn ang="0">
                    <a:pos x="19" y="46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6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1"/>
                  </a:cxn>
                  <a:cxn ang="0">
                    <a:pos x="19" y="1"/>
                  </a:cxn>
                  <a:cxn ang="0">
                    <a:pos x="19" y="7"/>
                  </a:cxn>
                  <a:cxn ang="0">
                    <a:pos x="24" y="3"/>
                  </a:cxn>
                  <a:cxn ang="0">
                    <a:pos x="29" y="1"/>
                  </a:cxn>
                  <a:cxn ang="0">
                    <a:pos x="36" y="0"/>
                  </a:cxn>
                </a:cxnLst>
                <a:rect l="0" t="0" r="r" b="b"/>
                <a:pathLst>
                  <a:path w="57" h="73">
                    <a:moveTo>
                      <a:pt x="33" y="4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3" y="44"/>
                    </a:lnTo>
                    <a:lnTo>
                      <a:pt x="27" y="46"/>
                    </a:lnTo>
                    <a:lnTo>
                      <a:pt x="37" y="46"/>
                    </a:lnTo>
                    <a:lnTo>
                      <a:pt x="43" y="40"/>
                    </a:lnTo>
                    <a:lnTo>
                      <a:pt x="46" y="36"/>
                    </a:lnTo>
                    <a:lnTo>
                      <a:pt x="47" y="31"/>
                    </a:lnTo>
                    <a:lnTo>
                      <a:pt x="47" y="21"/>
                    </a:lnTo>
                    <a:lnTo>
                      <a:pt x="46" y="16"/>
                    </a:lnTo>
                    <a:lnTo>
                      <a:pt x="43" y="11"/>
                    </a:lnTo>
                    <a:lnTo>
                      <a:pt x="41" y="7"/>
                    </a:lnTo>
                    <a:lnTo>
                      <a:pt x="33" y="4"/>
                    </a:lnTo>
                    <a:close/>
                    <a:moveTo>
                      <a:pt x="36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7" y="31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1" y="50"/>
                    </a:lnTo>
                    <a:lnTo>
                      <a:pt x="34" y="51"/>
                    </a:lnTo>
                    <a:lnTo>
                      <a:pt x="23" y="48"/>
                    </a:lnTo>
                    <a:lnTo>
                      <a:pt x="19" y="46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1"/>
                    </a:lnTo>
                    <a:lnTo>
                      <a:pt x="19" y="1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10" name="Freeform 1646"/>
              <p:cNvSpPr>
                <a:spLocks noEditPoints="1"/>
              </p:cNvSpPr>
              <p:nvPr/>
            </p:nvSpPr>
            <p:spPr bwMode="auto">
              <a:xfrm>
                <a:off x="1319" y="2362"/>
                <a:ext cx="47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5" y="13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4" y="10"/>
                  </a:cxn>
                  <a:cxn ang="0">
                    <a:pos x="47" y="21"/>
                  </a:cxn>
                  <a:cxn ang="0">
                    <a:pos x="11" y="21"/>
                  </a:cxn>
                  <a:cxn ang="0">
                    <a:pos x="11" y="27"/>
                  </a:cxn>
                  <a:cxn ang="0">
                    <a:pos x="13" y="33"/>
                  </a:cxn>
                  <a:cxn ang="0">
                    <a:pos x="16" y="41"/>
                  </a:cxn>
                  <a:cxn ang="0">
                    <a:pos x="20" y="44"/>
                  </a:cxn>
                  <a:cxn ang="0">
                    <a:pos x="24" y="46"/>
                  </a:cxn>
                  <a:cxn ang="0">
                    <a:pos x="33" y="46"/>
                  </a:cxn>
                  <a:cxn ang="0">
                    <a:pos x="37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7" y="38"/>
                  </a:cxn>
                  <a:cxn ang="0">
                    <a:pos x="43" y="44"/>
                  </a:cxn>
                  <a:cxn ang="0">
                    <a:pos x="31" y="50"/>
                  </a:cxn>
                  <a:cxn ang="0">
                    <a:pos x="26" y="51"/>
                  </a:cxn>
                  <a:cxn ang="0">
                    <a:pos x="13" y="47"/>
                  </a:cxn>
                  <a:cxn ang="0">
                    <a:pos x="3" y="38"/>
                  </a:cxn>
                  <a:cxn ang="0">
                    <a:pos x="0" y="24"/>
                  </a:cxn>
                  <a:cxn ang="0">
                    <a:pos x="1" y="19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7" y="1"/>
                  </a:cxn>
                  <a:cxn ang="0">
                    <a:pos x="24" y="0"/>
                  </a:cxn>
                </a:cxnLst>
                <a:rect l="0" t="0" r="r" b="b"/>
                <a:pathLst>
                  <a:path w="47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5" y="13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47" y="21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13" y="33"/>
                    </a:lnTo>
                    <a:lnTo>
                      <a:pt x="16" y="41"/>
                    </a:lnTo>
                    <a:lnTo>
                      <a:pt x="20" y="44"/>
                    </a:lnTo>
                    <a:lnTo>
                      <a:pt x="24" y="46"/>
                    </a:lnTo>
                    <a:lnTo>
                      <a:pt x="33" y="46"/>
                    </a:lnTo>
                    <a:lnTo>
                      <a:pt x="37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7" y="38"/>
                    </a:lnTo>
                    <a:lnTo>
                      <a:pt x="43" y="44"/>
                    </a:lnTo>
                    <a:lnTo>
                      <a:pt x="31" y="50"/>
                    </a:lnTo>
                    <a:lnTo>
                      <a:pt x="26" y="51"/>
                    </a:lnTo>
                    <a:lnTo>
                      <a:pt x="13" y="47"/>
                    </a:lnTo>
                    <a:lnTo>
                      <a:pt x="3" y="38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11" name="Freeform 1647"/>
              <p:cNvSpPr>
                <a:spLocks noEditPoints="1"/>
              </p:cNvSpPr>
              <p:nvPr/>
            </p:nvSpPr>
            <p:spPr bwMode="auto">
              <a:xfrm>
                <a:off x="1370" y="2355"/>
                <a:ext cx="53" cy="81"/>
              </a:xfrm>
              <a:custGeom>
                <a:avLst/>
                <a:gdLst/>
                <a:ahLst/>
                <a:cxnLst>
                  <a:cxn ang="0">
                    <a:pos x="10" y="61"/>
                  </a:cxn>
                  <a:cxn ang="0">
                    <a:pos x="6" y="68"/>
                  </a:cxn>
                  <a:cxn ang="0">
                    <a:pos x="9" y="72"/>
                  </a:cxn>
                  <a:cxn ang="0">
                    <a:pos x="14" y="75"/>
                  </a:cxn>
                  <a:cxn ang="0">
                    <a:pos x="34" y="77"/>
                  </a:cxn>
                  <a:cxn ang="0">
                    <a:pos x="45" y="68"/>
                  </a:cxn>
                  <a:cxn ang="0">
                    <a:pos x="43" y="64"/>
                  </a:cxn>
                  <a:cxn ang="0">
                    <a:pos x="36" y="61"/>
                  </a:cxn>
                  <a:cxn ang="0">
                    <a:pos x="26" y="10"/>
                  </a:cxn>
                  <a:cxn ang="0">
                    <a:pos x="19" y="13"/>
                  </a:cxn>
                  <a:cxn ang="0">
                    <a:pos x="16" y="20"/>
                  </a:cxn>
                  <a:cxn ang="0">
                    <a:pos x="17" y="34"/>
                  </a:cxn>
                  <a:cxn ang="0">
                    <a:pos x="21" y="38"/>
                  </a:cxn>
                  <a:cxn ang="0">
                    <a:pos x="33" y="37"/>
                  </a:cxn>
                  <a:cxn ang="0">
                    <a:pos x="37" y="30"/>
                  </a:cxn>
                  <a:cxn ang="0">
                    <a:pos x="34" y="16"/>
                  </a:cxn>
                  <a:cxn ang="0">
                    <a:pos x="30" y="11"/>
                  </a:cxn>
                  <a:cxn ang="0">
                    <a:pos x="47" y="0"/>
                  </a:cxn>
                  <a:cxn ang="0">
                    <a:pos x="53" y="1"/>
                  </a:cxn>
                  <a:cxn ang="0">
                    <a:pos x="51" y="8"/>
                  </a:cxn>
                  <a:cxn ang="0">
                    <a:pos x="45" y="7"/>
                  </a:cxn>
                  <a:cxn ang="0">
                    <a:pos x="44" y="6"/>
                  </a:cxn>
                  <a:cxn ang="0">
                    <a:pos x="40" y="8"/>
                  </a:cxn>
                  <a:cxn ang="0">
                    <a:pos x="43" y="14"/>
                  </a:cxn>
                  <a:cxn ang="0">
                    <a:pos x="47" y="26"/>
                  </a:cxn>
                  <a:cxn ang="0">
                    <a:pos x="40" y="38"/>
                  </a:cxn>
                  <a:cxn ang="0">
                    <a:pos x="26" y="43"/>
                  </a:cxn>
                  <a:cxn ang="0">
                    <a:pos x="16" y="40"/>
                  </a:cxn>
                  <a:cxn ang="0">
                    <a:pos x="11" y="45"/>
                  </a:cxn>
                  <a:cxn ang="0">
                    <a:pos x="19" y="50"/>
                  </a:cxn>
                  <a:cxn ang="0">
                    <a:pos x="41" y="53"/>
                  </a:cxn>
                  <a:cxn ang="0">
                    <a:pos x="48" y="55"/>
                  </a:cxn>
                  <a:cxn ang="0">
                    <a:pos x="53" y="61"/>
                  </a:cxn>
                  <a:cxn ang="0">
                    <a:pos x="51" y="70"/>
                  </a:cxn>
                  <a:cxn ang="0">
                    <a:pos x="47" y="75"/>
                  </a:cxn>
                  <a:cxn ang="0">
                    <a:pos x="31" y="81"/>
                  </a:cxn>
                  <a:cxn ang="0">
                    <a:pos x="10" y="78"/>
                  </a:cxn>
                  <a:cxn ang="0">
                    <a:pos x="0" y="71"/>
                  </a:cxn>
                  <a:cxn ang="0">
                    <a:pos x="6" y="60"/>
                  </a:cxn>
                  <a:cxn ang="0">
                    <a:pos x="4" y="53"/>
                  </a:cxn>
                  <a:cxn ang="0">
                    <a:pos x="6" y="44"/>
                  </a:cxn>
                  <a:cxn ang="0">
                    <a:pos x="13" y="40"/>
                  </a:cxn>
                  <a:cxn ang="0">
                    <a:pos x="6" y="31"/>
                  </a:cxn>
                  <a:cxn ang="0">
                    <a:pos x="6" y="20"/>
                  </a:cxn>
                  <a:cxn ang="0">
                    <a:pos x="16" y="10"/>
                  </a:cxn>
                  <a:cxn ang="0">
                    <a:pos x="30" y="7"/>
                  </a:cxn>
                  <a:cxn ang="0">
                    <a:pos x="38" y="4"/>
                  </a:cxn>
                  <a:cxn ang="0">
                    <a:pos x="47" y="0"/>
                  </a:cxn>
                </a:cxnLst>
                <a:rect l="0" t="0" r="r" b="b"/>
                <a:pathLst>
                  <a:path w="53" h="81">
                    <a:moveTo>
                      <a:pt x="14" y="58"/>
                    </a:moveTo>
                    <a:lnTo>
                      <a:pt x="10" y="61"/>
                    </a:lnTo>
                    <a:lnTo>
                      <a:pt x="7" y="64"/>
                    </a:lnTo>
                    <a:lnTo>
                      <a:pt x="6" y="68"/>
                    </a:lnTo>
                    <a:lnTo>
                      <a:pt x="7" y="70"/>
                    </a:lnTo>
                    <a:lnTo>
                      <a:pt x="9" y="72"/>
                    </a:lnTo>
                    <a:lnTo>
                      <a:pt x="10" y="74"/>
                    </a:lnTo>
                    <a:lnTo>
                      <a:pt x="14" y="75"/>
                    </a:lnTo>
                    <a:lnTo>
                      <a:pt x="20" y="77"/>
                    </a:lnTo>
                    <a:lnTo>
                      <a:pt x="34" y="77"/>
                    </a:lnTo>
                    <a:lnTo>
                      <a:pt x="43" y="74"/>
                    </a:lnTo>
                    <a:lnTo>
                      <a:pt x="45" y="68"/>
                    </a:lnTo>
                    <a:lnTo>
                      <a:pt x="44" y="65"/>
                    </a:lnTo>
                    <a:lnTo>
                      <a:pt x="43" y="64"/>
                    </a:lnTo>
                    <a:lnTo>
                      <a:pt x="40" y="63"/>
                    </a:lnTo>
                    <a:lnTo>
                      <a:pt x="36" y="61"/>
                    </a:lnTo>
                    <a:lnTo>
                      <a:pt x="14" y="58"/>
                    </a:lnTo>
                    <a:close/>
                    <a:moveTo>
                      <a:pt x="26" y="10"/>
                    </a:moveTo>
                    <a:lnTo>
                      <a:pt x="23" y="11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6" y="20"/>
                    </a:lnTo>
                    <a:lnTo>
                      <a:pt x="16" y="30"/>
                    </a:lnTo>
                    <a:lnTo>
                      <a:pt x="17" y="34"/>
                    </a:lnTo>
                    <a:lnTo>
                      <a:pt x="19" y="37"/>
                    </a:lnTo>
                    <a:lnTo>
                      <a:pt x="21" y="38"/>
                    </a:lnTo>
                    <a:lnTo>
                      <a:pt x="30" y="38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37" y="30"/>
                    </a:lnTo>
                    <a:lnTo>
                      <a:pt x="37" y="24"/>
                    </a:lnTo>
                    <a:lnTo>
                      <a:pt x="34" y="16"/>
                    </a:lnTo>
                    <a:lnTo>
                      <a:pt x="33" y="13"/>
                    </a:lnTo>
                    <a:lnTo>
                      <a:pt x="30" y="11"/>
                    </a:lnTo>
                    <a:lnTo>
                      <a:pt x="26" y="10"/>
                    </a:lnTo>
                    <a:close/>
                    <a:moveTo>
                      <a:pt x="47" y="0"/>
                    </a:moveTo>
                    <a:lnTo>
                      <a:pt x="50" y="0"/>
                    </a:lnTo>
                    <a:lnTo>
                      <a:pt x="53" y="1"/>
                    </a:lnTo>
                    <a:lnTo>
                      <a:pt x="53" y="7"/>
                    </a:lnTo>
                    <a:lnTo>
                      <a:pt x="51" y="8"/>
                    </a:lnTo>
                    <a:lnTo>
                      <a:pt x="47" y="8"/>
                    </a:lnTo>
                    <a:lnTo>
                      <a:pt x="45" y="7"/>
                    </a:lnTo>
                    <a:lnTo>
                      <a:pt x="44" y="7"/>
                    </a:lnTo>
                    <a:lnTo>
                      <a:pt x="44" y="6"/>
                    </a:lnTo>
                    <a:lnTo>
                      <a:pt x="43" y="7"/>
                    </a:lnTo>
                    <a:lnTo>
                      <a:pt x="40" y="8"/>
                    </a:lnTo>
                    <a:lnTo>
                      <a:pt x="38" y="11"/>
                    </a:lnTo>
                    <a:lnTo>
                      <a:pt x="43" y="14"/>
                    </a:lnTo>
                    <a:lnTo>
                      <a:pt x="45" y="20"/>
                    </a:lnTo>
                    <a:lnTo>
                      <a:pt x="47" y="26"/>
                    </a:lnTo>
                    <a:lnTo>
                      <a:pt x="44" y="34"/>
                    </a:lnTo>
                    <a:lnTo>
                      <a:pt x="40" y="38"/>
                    </a:lnTo>
                    <a:lnTo>
                      <a:pt x="31" y="41"/>
                    </a:lnTo>
                    <a:lnTo>
                      <a:pt x="26" y="43"/>
                    </a:lnTo>
                    <a:lnTo>
                      <a:pt x="20" y="41"/>
                    </a:lnTo>
                    <a:lnTo>
                      <a:pt x="16" y="40"/>
                    </a:lnTo>
                    <a:lnTo>
                      <a:pt x="13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9" y="50"/>
                    </a:lnTo>
                    <a:lnTo>
                      <a:pt x="37" y="53"/>
                    </a:lnTo>
                    <a:lnTo>
                      <a:pt x="41" y="53"/>
                    </a:lnTo>
                    <a:lnTo>
                      <a:pt x="45" y="54"/>
                    </a:lnTo>
                    <a:lnTo>
                      <a:pt x="48" y="55"/>
                    </a:lnTo>
                    <a:lnTo>
                      <a:pt x="50" y="58"/>
                    </a:lnTo>
                    <a:lnTo>
                      <a:pt x="53" y="61"/>
                    </a:lnTo>
                    <a:lnTo>
                      <a:pt x="53" y="65"/>
                    </a:lnTo>
                    <a:lnTo>
                      <a:pt x="51" y="70"/>
                    </a:lnTo>
                    <a:lnTo>
                      <a:pt x="50" y="72"/>
                    </a:lnTo>
                    <a:lnTo>
                      <a:pt x="47" y="75"/>
                    </a:lnTo>
                    <a:lnTo>
                      <a:pt x="43" y="78"/>
                    </a:lnTo>
                    <a:lnTo>
                      <a:pt x="31" y="81"/>
                    </a:lnTo>
                    <a:lnTo>
                      <a:pt x="17" y="81"/>
                    </a:lnTo>
                    <a:lnTo>
                      <a:pt x="10" y="78"/>
                    </a:lnTo>
                    <a:lnTo>
                      <a:pt x="6" y="77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6" y="60"/>
                    </a:lnTo>
                    <a:lnTo>
                      <a:pt x="10" y="58"/>
                    </a:lnTo>
                    <a:lnTo>
                      <a:pt x="4" y="53"/>
                    </a:lnTo>
                    <a:lnTo>
                      <a:pt x="3" y="50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13" y="40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4" y="26"/>
                    </a:lnTo>
                    <a:lnTo>
                      <a:pt x="6" y="20"/>
                    </a:lnTo>
                    <a:lnTo>
                      <a:pt x="11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6" y="8"/>
                    </a:lnTo>
                    <a:lnTo>
                      <a:pt x="38" y="4"/>
                    </a:lnTo>
                    <a:lnTo>
                      <a:pt x="43" y="1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912" name="Picture 1648"/>
              <p:cNvPicPr>
                <a:picLocks noChangeAspect="1" noChangeArrowheads="1"/>
              </p:cNvPicPr>
              <p:nvPr/>
            </p:nvPicPr>
            <p:blipFill>
              <a:blip r:embed="rId78" cstate="print"/>
              <a:srcRect/>
              <a:stretch>
                <a:fillRect/>
              </a:stretch>
            </p:blipFill>
            <p:spPr bwMode="auto">
              <a:xfrm>
                <a:off x="2748" y="2319"/>
                <a:ext cx="8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13" name="Picture 1649"/>
              <p:cNvPicPr>
                <a:picLocks noChangeAspect="1" noChangeArrowheads="1"/>
              </p:cNvPicPr>
              <p:nvPr/>
            </p:nvPicPr>
            <p:blipFill>
              <a:blip r:embed="rId79" cstate="print"/>
              <a:srcRect/>
              <a:stretch>
                <a:fillRect/>
              </a:stretch>
            </p:blipFill>
            <p:spPr bwMode="auto">
              <a:xfrm>
                <a:off x="2748" y="2319"/>
                <a:ext cx="8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914" name="Freeform 1650"/>
              <p:cNvSpPr>
                <a:spLocks noEditPoints="1"/>
              </p:cNvSpPr>
              <p:nvPr/>
            </p:nvSpPr>
            <p:spPr bwMode="auto">
              <a:xfrm>
                <a:off x="2829" y="2344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59"/>
                  </a:cxn>
                  <a:cxn ang="0">
                    <a:pos x="68" y="61"/>
                  </a:cxn>
                  <a:cxn ang="0">
                    <a:pos x="71" y="62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2"/>
                  </a:cxn>
                  <a:cxn ang="0">
                    <a:pos x="55" y="55"/>
                  </a:cxn>
                  <a:cxn ang="0">
                    <a:pos x="49" y="42"/>
                  </a:cxn>
                  <a:cxn ang="0">
                    <a:pos x="24" y="42"/>
                  </a:cxn>
                  <a:cxn ang="0">
                    <a:pos x="21" y="48"/>
                  </a:cxn>
                  <a:cxn ang="0">
                    <a:pos x="20" y="52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6"/>
                  </a:cxn>
                  <a:cxn ang="0">
                    <a:pos x="13" y="52"/>
                  </a:cxn>
                  <a:cxn ang="0">
                    <a:pos x="17" y="42"/>
                  </a:cxn>
                  <a:cxn ang="0">
                    <a:pos x="22" y="29"/>
                  </a:cxn>
                  <a:cxn ang="0">
                    <a:pos x="27" y="17"/>
                  </a:cxn>
                  <a:cxn ang="0">
                    <a:pos x="31" y="5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1" y="62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49" y="42"/>
                    </a:lnTo>
                    <a:lnTo>
                      <a:pt x="24" y="42"/>
                    </a:lnTo>
                    <a:lnTo>
                      <a:pt x="21" y="48"/>
                    </a:lnTo>
                    <a:lnTo>
                      <a:pt x="20" y="52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6"/>
                    </a:lnTo>
                    <a:lnTo>
                      <a:pt x="13" y="52"/>
                    </a:lnTo>
                    <a:lnTo>
                      <a:pt x="17" y="42"/>
                    </a:lnTo>
                    <a:lnTo>
                      <a:pt x="22" y="29"/>
                    </a:lnTo>
                    <a:lnTo>
                      <a:pt x="27" y="17"/>
                    </a:lnTo>
                    <a:lnTo>
                      <a:pt x="31" y="5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15" name="Freeform 1651"/>
              <p:cNvSpPr>
                <a:spLocks noEditPoints="1"/>
              </p:cNvSpPr>
              <p:nvPr/>
            </p:nvSpPr>
            <p:spPr bwMode="auto">
              <a:xfrm>
                <a:off x="2908" y="2363"/>
                <a:ext cx="48" cy="70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16" y="8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9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5"/>
                  </a:cxn>
                  <a:cxn ang="0">
                    <a:pos x="36" y="10"/>
                  </a:cxn>
                  <a:cxn ang="0">
                    <a:pos x="33" y="8"/>
                  </a:cxn>
                  <a:cxn ang="0">
                    <a:pos x="24" y="5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2"/>
                  </a:cxn>
                  <a:cxn ang="0">
                    <a:pos x="48" y="25"/>
                  </a:cxn>
                  <a:cxn ang="0">
                    <a:pos x="46" y="39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9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8"/>
                  </a:cxn>
                  <a:cxn ang="0">
                    <a:pos x="6" y="8"/>
                  </a:cxn>
                  <a:cxn ang="0">
                    <a:pos x="13" y="2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5"/>
                    </a:moveTo>
                    <a:lnTo>
                      <a:pt x="16" y="8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9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5"/>
                    </a:lnTo>
                    <a:lnTo>
                      <a:pt x="36" y="10"/>
                    </a:lnTo>
                    <a:lnTo>
                      <a:pt x="33" y="8"/>
                    </a:lnTo>
                    <a:lnTo>
                      <a:pt x="24" y="5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2"/>
                    </a:lnTo>
                    <a:lnTo>
                      <a:pt x="48" y="25"/>
                    </a:lnTo>
                    <a:lnTo>
                      <a:pt x="46" y="39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9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6" y="8"/>
                    </a:lnTo>
                    <a:lnTo>
                      <a:pt x="1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16" name="Freeform 1652"/>
              <p:cNvSpPr>
                <a:spLocks/>
              </p:cNvSpPr>
              <p:nvPr/>
            </p:nvSpPr>
            <p:spPr bwMode="auto">
              <a:xfrm>
                <a:off x="2962" y="2363"/>
                <a:ext cx="53" cy="7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8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3" y="70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2"/>
                  </a:cxn>
                  <a:cxn ang="0">
                    <a:pos x="16" y="63"/>
                  </a:cxn>
                  <a:cxn ang="0">
                    <a:pos x="16" y="64"/>
                  </a:cxn>
                  <a:cxn ang="0">
                    <a:pos x="17" y="66"/>
                  </a:cxn>
                  <a:cxn ang="0">
                    <a:pos x="20" y="66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4" y="66"/>
                  </a:cxn>
                  <a:cxn ang="0">
                    <a:pos x="7" y="63"/>
                  </a:cxn>
                  <a:cxn ang="0">
                    <a:pos x="10" y="62"/>
                  </a:cxn>
                  <a:cxn ang="0">
                    <a:pos x="12" y="57"/>
                  </a:cxn>
                  <a:cxn ang="0">
                    <a:pos x="24" y="33"/>
                  </a:cxn>
                  <a:cxn ang="0">
                    <a:pos x="12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4" y="0"/>
                  </a:cxn>
                </a:cxnLst>
                <a:rect l="0" t="0" r="r" b="b"/>
                <a:pathLst>
                  <a:path w="53" h="70">
                    <a:moveTo>
                      <a:pt x="14" y="0"/>
                    </a:moveTo>
                    <a:lnTo>
                      <a:pt x="29" y="28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3" y="70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2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7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4" y="66"/>
                    </a:lnTo>
                    <a:lnTo>
                      <a:pt x="7" y="63"/>
                    </a:lnTo>
                    <a:lnTo>
                      <a:pt x="10" y="62"/>
                    </a:lnTo>
                    <a:lnTo>
                      <a:pt x="12" y="57"/>
                    </a:lnTo>
                    <a:lnTo>
                      <a:pt x="24" y="33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17" name="Freeform 1653"/>
              <p:cNvSpPr>
                <a:spLocks/>
              </p:cNvSpPr>
              <p:nvPr/>
            </p:nvSpPr>
            <p:spPr bwMode="auto">
              <a:xfrm>
                <a:off x="3022" y="2363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2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21" y="6"/>
                  </a:cxn>
                  <a:cxn ang="0">
                    <a:pos x="20" y="5"/>
                  </a:cxn>
                  <a:cxn ang="0">
                    <a:pos x="15" y="6"/>
                  </a:cxn>
                  <a:cxn ang="0">
                    <a:pos x="13" y="8"/>
                  </a:cxn>
                  <a:cxn ang="0">
                    <a:pos x="11" y="9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5" y="20"/>
                  </a:cxn>
                  <a:cxn ang="0">
                    <a:pos x="20" y="22"/>
                  </a:cxn>
                  <a:cxn ang="0">
                    <a:pos x="27" y="22"/>
                  </a:cxn>
                  <a:cxn ang="0">
                    <a:pos x="27" y="26"/>
                  </a:cxn>
                  <a:cxn ang="0">
                    <a:pos x="21" y="26"/>
                  </a:cxn>
                  <a:cxn ang="0">
                    <a:pos x="17" y="28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9"/>
                  </a:cxn>
                  <a:cxn ang="0">
                    <a:pos x="11" y="42"/>
                  </a:cxn>
                  <a:cxn ang="0">
                    <a:pos x="17" y="45"/>
                  </a:cxn>
                  <a:cxn ang="0">
                    <a:pos x="27" y="45"/>
                  </a:cxn>
                  <a:cxn ang="0">
                    <a:pos x="32" y="43"/>
                  </a:cxn>
                  <a:cxn ang="0">
                    <a:pos x="41" y="35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9"/>
                  </a:cxn>
                  <a:cxn ang="0">
                    <a:pos x="5" y="47"/>
                  </a:cxn>
                  <a:cxn ang="0">
                    <a:pos x="3" y="45"/>
                  </a:cxn>
                  <a:cxn ang="0">
                    <a:pos x="0" y="36"/>
                  </a:cxn>
                  <a:cxn ang="0">
                    <a:pos x="1" y="32"/>
                  </a:cxn>
                  <a:cxn ang="0">
                    <a:pos x="4" y="29"/>
                  </a:cxn>
                  <a:cxn ang="0">
                    <a:pos x="8" y="26"/>
                  </a:cxn>
                  <a:cxn ang="0">
                    <a:pos x="14" y="23"/>
                  </a:cxn>
                  <a:cxn ang="0">
                    <a:pos x="8" y="22"/>
                  </a:cxn>
                  <a:cxn ang="0">
                    <a:pos x="4" y="19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21" y="6"/>
                    </a:lnTo>
                    <a:lnTo>
                      <a:pt x="20" y="5"/>
                    </a:lnTo>
                    <a:lnTo>
                      <a:pt x="15" y="6"/>
                    </a:lnTo>
                    <a:lnTo>
                      <a:pt x="13" y="8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5" y="20"/>
                    </a:lnTo>
                    <a:lnTo>
                      <a:pt x="20" y="22"/>
                    </a:lnTo>
                    <a:lnTo>
                      <a:pt x="27" y="22"/>
                    </a:lnTo>
                    <a:lnTo>
                      <a:pt x="27" y="26"/>
                    </a:lnTo>
                    <a:lnTo>
                      <a:pt x="21" y="26"/>
                    </a:lnTo>
                    <a:lnTo>
                      <a:pt x="17" y="28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9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7" y="45"/>
                    </a:lnTo>
                    <a:lnTo>
                      <a:pt x="32" y="43"/>
                    </a:lnTo>
                    <a:lnTo>
                      <a:pt x="41" y="35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9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1" y="32"/>
                    </a:lnTo>
                    <a:lnTo>
                      <a:pt x="4" y="29"/>
                    </a:lnTo>
                    <a:lnTo>
                      <a:pt x="8" y="26"/>
                    </a:lnTo>
                    <a:lnTo>
                      <a:pt x="14" y="23"/>
                    </a:lnTo>
                    <a:lnTo>
                      <a:pt x="8" y="22"/>
                    </a:lnTo>
                    <a:lnTo>
                      <a:pt x="4" y="19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18" name="Freeform 1654"/>
              <p:cNvSpPr>
                <a:spLocks noEditPoints="1"/>
              </p:cNvSpPr>
              <p:nvPr/>
            </p:nvSpPr>
            <p:spPr bwMode="auto">
              <a:xfrm>
                <a:off x="3069" y="2338"/>
                <a:ext cx="27" cy="75"/>
              </a:xfrm>
              <a:custGeom>
                <a:avLst/>
                <a:gdLst/>
                <a:ahLst/>
                <a:cxnLst>
                  <a:cxn ang="0">
                    <a:pos x="14" y="25"/>
                  </a:cxn>
                  <a:cxn ang="0">
                    <a:pos x="17" y="25"/>
                  </a:cxn>
                  <a:cxn ang="0">
                    <a:pos x="17" y="67"/>
                  </a:cxn>
                  <a:cxn ang="0">
                    <a:pos x="19" y="70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27" y="72"/>
                  </a:cxn>
                  <a:cxn ang="0">
                    <a:pos x="24" y="75"/>
                  </a:cxn>
                  <a:cxn ang="0">
                    <a:pos x="19" y="75"/>
                  </a:cxn>
                  <a:cxn ang="0">
                    <a:pos x="11" y="72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8"/>
                  </a:cxn>
                  <a:cxn ang="0">
                    <a:pos x="14" y="25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19" y="6"/>
                  </a:cxn>
                  <a:cxn ang="0">
                    <a:pos x="18" y="8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6"/>
                  </a:cxn>
                  <a:cxn ang="0">
                    <a:pos x="11" y="11"/>
                  </a:cxn>
                  <a:cxn ang="0">
                    <a:pos x="11" y="4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75">
                    <a:moveTo>
                      <a:pt x="14" y="25"/>
                    </a:moveTo>
                    <a:lnTo>
                      <a:pt x="17" y="25"/>
                    </a:lnTo>
                    <a:lnTo>
                      <a:pt x="17" y="67"/>
                    </a:lnTo>
                    <a:lnTo>
                      <a:pt x="19" y="70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27" y="72"/>
                    </a:lnTo>
                    <a:lnTo>
                      <a:pt x="24" y="75"/>
                    </a:lnTo>
                    <a:lnTo>
                      <a:pt x="19" y="75"/>
                    </a:lnTo>
                    <a:lnTo>
                      <a:pt x="11" y="72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8"/>
                    </a:lnTo>
                    <a:lnTo>
                      <a:pt x="14" y="25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1"/>
                    </a:lnTo>
                    <a:lnTo>
                      <a:pt x="19" y="6"/>
                    </a:lnTo>
                    <a:lnTo>
                      <a:pt x="18" y="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19" name="Freeform 1655"/>
              <p:cNvSpPr>
                <a:spLocks noEditPoints="1"/>
              </p:cNvSpPr>
              <p:nvPr/>
            </p:nvSpPr>
            <p:spPr bwMode="auto">
              <a:xfrm>
                <a:off x="3101" y="2362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1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8" y="19"/>
                  </a:cxn>
                  <a:cxn ang="0">
                    <a:pos x="50" y="26"/>
                  </a:cxn>
                  <a:cxn ang="0">
                    <a:pos x="46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1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8" y="19"/>
                    </a:lnTo>
                    <a:lnTo>
                      <a:pt x="50" y="26"/>
                    </a:lnTo>
                    <a:lnTo>
                      <a:pt x="46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0" name="Freeform 1656"/>
              <p:cNvSpPr>
                <a:spLocks/>
              </p:cNvSpPr>
              <p:nvPr/>
            </p:nvSpPr>
            <p:spPr bwMode="auto">
              <a:xfrm>
                <a:off x="3186" y="2363"/>
                <a:ext cx="68" cy="7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6"/>
                  </a:cxn>
                  <a:cxn ang="0">
                    <a:pos x="17" y="30"/>
                  </a:cxn>
                  <a:cxn ang="0">
                    <a:pos x="17" y="33"/>
                  </a:cxn>
                  <a:cxn ang="0">
                    <a:pos x="19" y="37"/>
                  </a:cxn>
                  <a:cxn ang="0">
                    <a:pos x="20" y="40"/>
                  </a:cxn>
                  <a:cxn ang="0">
                    <a:pos x="29" y="45"/>
                  </a:cxn>
                  <a:cxn ang="0">
                    <a:pos x="34" y="45"/>
                  </a:cxn>
                  <a:cxn ang="0">
                    <a:pos x="34" y="2"/>
                  </a:cxn>
                  <a:cxn ang="0">
                    <a:pos x="43" y="2"/>
                  </a:cxn>
                  <a:cxn ang="0">
                    <a:pos x="43" y="45"/>
                  </a:cxn>
                  <a:cxn ang="0">
                    <a:pos x="50" y="45"/>
                  </a:cxn>
                  <a:cxn ang="0">
                    <a:pos x="51" y="43"/>
                  </a:cxn>
                  <a:cxn ang="0">
                    <a:pos x="56" y="42"/>
                  </a:cxn>
                  <a:cxn ang="0">
                    <a:pos x="59" y="33"/>
                  </a:cxn>
                  <a:cxn ang="0">
                    <a:pos x="60" y="30"/>
                  </a:cxn>
                  <a:cxn ang="0">
                    <a:pos x="60" y="8"/>
                  </a:cxn>
                  <a:cxn ang="0">
                    <a:pos x="59" y="6"/>
                  </a:cxn>
                  <a:cxn ang="0">
                    <a:pos x="51" y="6"/>
                  </a:cxn>
                  <a:cxn ang="0">
                    <a:pos x="51" y="2"/>
                  </a:cxn>
                  <a:cxn ang="0">
                    <a:pos x="68" y="0"/>
                  </a:cxn>
                  <a:cxn ang="0">
                    <a:pos x="68" y="26"/>
                  </a:cxn>
                  <a:cxn ang="0">
                    <a:pos x="67" y="32"/>
                  </a:cxn>
                  <a:cxn ang="0">
                    <a:pos x="67" y="36"/>
                  </a:cxn>
                  <a:cxn ang="0">
                    <a:pos x="63" y="45"/>
                  </a:cxn>
                  <a:cxn ang="0">
                    <a:pos x="54" y="49"/>
                  </a:cxn>
                  <a:cxn ang="0">
                    <a:pos x="43" y="50"/>
                  </a:cxn>
                  <a:cxn ang="0">
                    <a:pos x="43" y="70"/>
                  </a:cxn>
                  <a:cxn ang="0">
                    <a:pos x="34" y="70"/>
                  </a:cxn>
                  <a:cxn ang="0">
                    <a:pos x="34" y="50"/>
                  </a:cxn>
                  <a:cxn ang="0">
                    <a:pos x="27" y="49"/>
                  </a:cxn>
                  <a:cxn ang="0">
                    <a:pos x="22" y="49"/>
                  </a:cxn>
                  <a:cxn ang="0">
                    <a:pos x="17" y="46"/>
                  </a:cxn>
                  <a:cxn ang="0">
                    <a:pos x="13" y="45"/>
                  </a:cxn>
                  <a:cxn ang="0">
                    <a:pos x="9" y="32"/>
                  </a:cxn>
                  <a:cxn ang="0">
                    <a:pos x="9" y="10"/>
                  </a:cxn>
                  <a:cxn ang="0">
                    <a:pos x="7" y="8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6" y="0"/>
                  </a:cxn>
                </a:cxnLst>
                <a:rect l="0" t="0" r="r" b="b"/>
                <a:pathLst>
                  <a:path w="68" h="70">
                    <a:moveTo>
                      <a:pt x="16" y="0"/>
                    </a:moveTo>
                    <a:lnTo>
                      <a:pt x="16" y="26"/>
                    </a:lnTo>
                    <a:lnTo>
                      <a:pt x="17" y="30"/>
                    </a:lnTo>
                    <a:lnTo>
                      <a:pt x="17" y="33"/>
                    </a:lnTo>
                    <a:lnTo>
                      <a:pt x="19" y="37"/>
                    </a:lnTo>
                    <a:lnTo>
                      <a:pt x="20" y="40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34" y="2"/>
                    </a:lnTo>
                    <a:lnTo>
                      <a:pt x="43" y="2"/>
                    </a:lnTo>
                    <a:lnTo>
                      <a:pt x="43" y="45"/>
                    </a:lnTo>
                    <a:lnTo>
                      <a:pt x="50" y="45"/>
                    </a:lnTo>
                    <a:lnTo>
                      <a:pt x="51" y="43"/>
                    </a:lnTo>
                    <a:lnTo>
                      <a:pt x="56" y="42"/>
                    </a:lnTo>
                    <a:lnTo>
                      <a:pt x="59" y="33"/>
                    </a:lnTo>
                    <a:lnTo>
                      <a:pt x="60" y="30"/>
                    </a:lnTo>
                    <a:lnTo>
                      <a:pt x="60" y="8"/>
                    </a:lnTo>
                    <a:lnTo>
                      <a:pt x="59" y="6"/>
                    </a:lnTo>
                    <a:lnTo>
                      <a:pt x="51" y="6"/>
                    </a:lnTo>
                    <a:lnTo>
                      <a:pt x="51" y="2"/>
                    </a:lnTo>
                    <a:lnTo>
                      <a:pt x="68" y="0"/>
                    </a:lnTo>
                    <a:lnTo>
                      <a:pt x="68" y="26"/>
                    </a:lnTo>
                    <a:lnTo>
                      <a:pt x="67" y="32"/>
                    </a:lnTo>
                    <a:lnTo>
                      <a:pt x="67" y="36"/>
                    </a:lnTo>
                    <a:lnTo>
                      <a:pt x="63" y="45"/>
                    </a:lnTo>
                    <a:lnTo>
                      <a:pt x="54" y="49"/>
                    </a:lnTo>
                    <a:lnTo>
                      <a:pt x="43" y="50"/>
                    </a:lnTo>
                    <a:lnTo>
                      <a:pt x="43" y="70"/>
                    </a:lnTo>
                    <a:lnTo>
                      <a:pt x="34" y="70"/>
                    </a:lnTo>
                    <a:lnTo>
                      <a:pt x="34" y="50"/>
                    </a:lnTo>
                    <a:lnTo>
                      <a:pt x="27" y="49"/>
                    </a:lnTo>
                    <a:lnTo>
                      <a:pt x="22" y="49"/>
                    </a:lnTo>
                    <a:lnTo>
                      <a:pt x="17" y="46"/>
                    </a:lnTo>
                    <a:lnTo>
                      <a:pt x="13" y="45"/>
                    </a:lnTo>
                    <a:lnTo>
                      <a:pt x="9" y="32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1" name="Freeform 1657"/>
              <p:cNvSpPr>
                <a:spLocks/>
              </p:cNvSpPr>
              <p:nvPr/>
            </p:nvSpPr>
            <p:spPr bwMode="auto">
              <a:xfrm>
                <a:off x="3266" y="2363"/>
                <a:ext cx="51" cy="7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5" y="0"/>
                  </a:cxn>
                  <a:cxn ang="0">
                    <a:pos x="15" y="9"/>
                  </a:cxn>
                  <a:cxn ang="0">
                    <a:pos x="23" y="5"/>
                  </a:cxn>
                  <a:cxn ang="0">
                    <a:pos x="30" y="2"/>
                  </a:cxn>
                  <a:cxn ang="0">
                    <a:pos x="37" y="0"/>
                  </a:cxn>
                  <a:cxn ang="0">
                    <a:pos x="41" y="0"/>
                  </a:cxn>
                  <a:cxn ang="0">
                    <a:pos x="45" y="2"/>
                  </a:cxn>
                  <a:cxn ang="0">
                    <a:pos x="48" y="5"/>
                  </a:cxn>
                  <a:cxn ang="0">
                    <a:pos x="49" y="8"/>
                  </a:cxn>
                  <a:cxn ang="0">
                    <a:pos x="51" y="12"/>
                  </a:cxn>
                  <a:cxn ang="0">
                    <a:pos x="51" y="70"/>
                  </a:cxn>
                  <a:cxn ang="0">
                    <a:pos x="42" y="70"/>
                  </a:cxn>
                  <a:cxn ang="0">
                    <a:pos x="42" y="13"/>
                  </a:cxn>
                  <a:cxn ang="0">
                    <a:pos x="41" y="9"/>
                  </a:cxn>
                  <a:cxn ang="0">
                    <a:pos x="38" y="8"/>
                  </a:cxn>
                  <a:cxn ang="0">
                    <a:pos x="34" y="6"/>
                  </a:cxn>
                  <a:cxn ang="0">
                    <a:pos x="28" y="8"/>
                  </a:cxn>
                  <a:cxn ang="0">
                    <a:pos x="23" y="10"/>
                  </a:cxn>
                  <a:cxn ang="0">
                    <a:pos x="17" y="15"/>
                  </a:cxn>
                  <a:cxn ang="0">
                    <a:pos x="17" y="43"/>
                  </a:cxn>
                  <a:cxn ang="0">
                    <a:pos x="18" y="45"/>
                  </a:cxn>
                  <a:cxn ang="0">
                    <a:pos x="25" y="45"/>
                  </a:cxn>
                  <a:cxn ang="0">
                    <a:pos x="25" y="49"/>
                  </a:cxn>
                  <a:cxn ang="0">
                    <a:pos x="0" y="49"/>
                  </a:cxn>
                  <a:cxn ang="0">
                    <a:pos x="0" y="45"/>
                  </a:cxn>
                  <a:cxn ang="0">
                    <a:pos x="4" y="45"/>
                  </a:cxn>
                  <a:cxn ang="0">
                    <a:pos x="8" y="40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5" y="3"/>
                  </a:cxn>
                  <a:cxn ang="0">
                    <a:pos x="13" y="0"/>
                  </a:cxn>
                </a:cxnLst>
                <a:rect l="0" t="0" r="r" b="b"/>
                <a:pathLst>
                  <a:path w="51" h="70">
                    <a:moveTo>
                      <a:pt x="13" y="0"/>
                    </a:moveTo>
                    <a:lnTo>
                      <a:pt x="15" y="0"/>
                    </a:lnTo>
                    <a:lnTo>
                      <a:pt x="15" y="9"/>
                    </a:lnTo>
                    <a:lnTo>
                      <a:pt x="23" y="5"/>
                    </a:lnTo>
                    <a:lnTo>
                      <a:pt x="30" y="2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5" y="2"/>
                    </a:lnTo>
                    <a:lnTo>
                      <a:pt x="48" y="5"/>
                    </a:lnTo>
                    <a:lnTo>
                      <a:pt x="49" y="8"/>
                    </a:lnTo>
                    <a:lnTo>
                      <a:pt x="51" y="12"/>
                    </a:lnTo>
                    <a:lnTo>
                      <a:pt x="51" y="70"/>
                    </a:lnTo>
                    <a:lnTo>
                      <a:pt x="42" y="70"/>
                    </a:lnTo>
                    <a:lnTo>
                      <a:pt x="42" y="13"/>
                    </a:lnTo>
                    <a:lnTo>
                      <a:pt x="41" y="9"/>
                    </a:lnTo>
                    <a:lnTo>
                      <a:pt x="38" y="8"/>
                    </a:lnTo>
                    <a:lnTo>
                      <a:pt x="34" y="6"/>
                    </a:lnTo>
                    <a:lnTo>
                      <a:pt x="28" y="8"/>
                    </a:lnTo>
                    <a:lnTo>
                      <a:pt x="23" y="10"/>
                    </a:lnTo>
                    <a:lnTo>
                      <a:pt x="17" y="15"/>
                    </a:lnTo>
                    <a:lnTo>
                      <a:pt x="17" y="43"/>
                    </a:lnTo>
                    <a:lnTo>
                      <a:pt x="18" y="45"/>
                    </a:lnTo>
                    <a:lnTo>
                      <a:pt x="25" y="45"/>
                    </a:lnTo>
                    <a:lnTo>
                      <a:pt x="25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4" y="45"/>
                    </a:lnTo>
                    <a:lnTo>
                      <a:pt x="8" y="40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2" name="Freeform 1658"/>
              <p:cNvSpPr>
                <a:spLocks noEditPoints="1"/>
              </p:cNvSpPr>
              <p:nvPr/>
            </p:nvSpPr>
            <p:spPr bwMode="auto">
              <a:xfrm>
                <a:off x="3330" y="2355"/>
                <a:ext cx="61" cy="80"/>
              </a:xfrm>
              <a:custGeom>
                <a:avLst/>
                <a:gdLst/>
                <a:ahLst/>
                <a:cxnLst>
                  <a:cxn ang="0">
                    <a:pos x="35" y="13"/>
                  </a:cxn>
                  <a:cxn ang="0">
                    <a:pos x="35" y="53"/>
                  </a:cxn>
                  <a:cxn ang="0">
                    <a:pos x="41" y="53"/>
                  </a:cxn>
                  <a:cxn ang="0">
                    <a:pos x="45" y="51"/>
                  </a:cxn>
                  <a:cxn ang="0">
                    <a:pos x="48" y="48"/>
                  </a:cxn>
                  <a:cxn ang="0">
                    <a:pos x="49" y="44"/>
                  </a:cxn>
                  <a:cxn ang="0">
                    <a:pos x="51" y="38"/>
                  </a:cxn>
                  <a:cxn ang="0">
                    <a:pos x="51" y="27"/>
                  </a:cxn>
                  <a:cxn ang="0">
                    <a:pos x="48" y="18"/>
                  </a:cxn>
                  <a:cxn ang="0">
                    <a:pos x="45" y="16"/>
                  </a:cxn>
                  <a:cxn ang="0">
                    <a:pos x="41" y="14"/>
                  </a:cxn>
                  <a:cxn ang="0">
                    <a:pos x="35" y="13"/>
                  </a:cxn>
                  <a:cxn ang="0">
                    <a:pos x="27" y="13"/>
                  </a:cxn>
                  <a:cxn ang="0">
                    <a:pos x="21" y="14"/>
                  </a:cxn>
                  <a:cxn ang="0">
                    <a:pos x="17" y="16"/>
                  </a:cxn>
                  <a:cxn ang="0">
                    <a:pos x="11" y="21"/>
                  </a:cxn>
                  <a:cxn ang="0">
                    <a:pos x="10" y="27"/>
                  </a:cxn>
                  <a:cxn ang="0">
                    <a:pos x="10" y="38"/>
                  </a:cxn>
                  <a:cxn ang="0">
                    <a:pos x="11" y="44"/>
                  </a:cxn>
                  <a:cxn ang="0">
                    <a:pos x="14" y="48"/>
                  </a:cxn>
                  <a:cxn ang="0">
                    <a:pos x="17" y="51"/>
                  </a:cxn>
                  <a:cxn ang="0">
                    <a:pos x="21" y="53"/>
                  </a:cxn>
                  <a:cxn ang="0">
                    <a:pos x="27" y="53"/>
                  </a:cxn>
                  <a:cxn ang="0">
                    <a:pos x="27" y="13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35" y="7"/>
                  </a:cxn>
                  <a:cxn ang="0">
                    <a:pos x="45" y="10"/>
                  </a:cxn>
                  <a:cxn ang="0">
                    <a:pos x="54" y="14"/>
                  </a:cxn>
                  <a:cxn ang="0">
                    <a:pos x="59" y="21"/>
                  </a:cxn>
                  <a:cxn ang="0">
                    <a:pos x="61" y="33"/>
                  </a:cxn>
                  <a:cxn ang="0">
                    <a:pos x="59" y="43"/>
                  </a:cxn>
                  <a:cxn ang="0">
                    <a:pos x="55" y="51"/>
                  </a:cxn>
                  <a:cxn ang="0">
                    <a:pos x="49" y="55"/>
                  </a:cxn>
                  <a:cxn ang="0">
                    <a:pos x="41" y="58"/>
                  </a:cxn>
                  <a:cxn ang="0">
                    <a:pos x="35" y="58"/>
                  </a:cxn>
                  <a:cxn ang="0">
                    <a:pos x="35" y="80"/>
                  </a:cxn>
                  <a:cxn ang="0">
                    <a:pos x="27" y="78"/>
                  </a:cxn>
                  <a:cxn ang="0">
                    <a:pos x="27" y="58"/>
                  </a:cxn>
                  <a:cxn ang="0">
                    <a:pos x="21" y="58"/>
                  </a:cxn>
                  <a:cxn ang="0">
                    <a:pos x="12" y="55"/>
                  </a:cxn>
                  <a:cxn ang="0">
                    <a:pos x="5" y="51"/>
                  </a:cxn>
                  <a:cxn ang="0">
                    <a:pos x="1" y="43"/>
                  </a:cxn>
                  <a:cxn ang="0">
                    <a:pos x="0" y="33"/>
                  </a:cxn>
                  <a:cxn ang="0">
                    <a:pos x="3" y="21"/>
                  </a:cxn>
                  <a:cxn ang="0">
                    <a:pos x="7" y="14"/>
                  </a:cxn>
                  <a:cxn ang="0">
                    <a:pos x="15" y="8"/>
                  </a:cxn>
                  <a:cxn ang="0">
                    <a:pos x="27" y="7"/>
                  </a:cxn>
                  <a:cxn ang="0">
                    <a:pos x="27" y="0"/>
                  </a:cxn>
                </a:cxnLst>
                <a:rect l="0" t="0" r="r" b="b"/>
                <a:pathLst>
                  <a:path w="61" h="80">
                    <a:moveTo>
                      <a:pt x="35" y="13"/>
                    </a:moveTo>
                    <a:lnTo>
                      <a:pt x="35" y="53"/>
                    </a:lnTo>
                    <a:lnTo>
                      <a:pt x="41" y="53"/>
                    </a:lnTo>
                    <a:lnTo>
                      <a:pt x="45" y="51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51" y="38"/>
                    </a:lnTo>
                    <a:lnTo>
                      <a:pt x="51" y="27"/>
                    </a:lnTo>
                    <a:lnTo>
                      <a:pt x="48" y="18"/>
                    </a:lnTo>
                    <a:lnTo>
                      <a:pt x="45" y="16"/>
                    </a:lnTo>
                    <a:lnTo>
                      <a:pt x="41" y="14"/>
                    </a:lnTo>
                    <a:lnTo>
                      <a:pt x="35" y="13"/>
                    </a:lnTo>
                    <a:close/>
                    <a:moveTo>
                      <a:pt x="27" y="13"/>
                    </a:moveTo>
                    <a:lnTo>
                      <a:pt x="21" y="14"/>
                    </a:lnTo>
                    <a:lnTo>
                      <a:pt x="17" y="16"/>
                    </a:lnTo>
                    <a:lnTo>
                      <a:pt x="11" y="21"/>
                    </a:lnTo>
                    <a:lnTo>
                      <a:pt x="10" y="27"/>
                    </a:lnTo>
                    <a:lnTo>
                      <a:pt x="10" y="38"/>
                    </a:lnTo>
                    <a:lnTo>
                      <a:pt x="11" y="44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27" y="13"/>
                    </a:lnTo>
                    <a:close/>
                    <a:moveTo>
                      <a:pt x="27" y="0"/>
                    </a:moveTo>
                    <a:lnTo>
                      <a:pt x="35" y="0"/>
                    </a:lnTo>
                    <a:lnTo>
                      <a:pt x="35" y="7"/>
                    </a:lnTo>
                    <a:lnTo>
                      <a:pt x="45" y="10"/>
                    </a:lnTo>
                    <a:lnTo>
                      <a:pt x="54" y="14"/>
                    </a:lnTo>
                    <a:lnTo>
                      <a:pt x="59" y="21"/>
                    </a:lnTo>
                    <a:lnTo>
                      <a:pt x="61" y="33"/>
                    </a:lnTo>
                    <a:lnTo>
                      <a:pt x="59" y="43"/>
                    </a:lnTo>
                    <a:lnTo>
                      <a:pt x="55" y="51"/>
                    </a:lnTo>
                    <a:lnTo>
                      <a:pt x="49" y="55"/>
                    </a:lnTo>
                    <a:lnTo>
                      <a:pt x="41" y="58"/>
                    </a:lnTo>
                    <a:lnTo>
                      <a:pt x="35" y="58"/>
                    </a:lnTo>
                    <a:lnTo>
                      <a:pt x="35" y="80"/>
                    </a:lnTo>
                    <a:lnTo>
                      <a:pt x="27" y="78"/>
                    </a:lnTo>
                    <a:lnTo>
                      <a:pt x="27" y="58"/>
                    </a:lnTo>
                    <a:lnTo>
                      <a:pt x="21" y="58"/>
                    </a:lnTo>
                    <a:lnTo>
                      <a:pt x="12" y="55"/>
                    </a:lnTo>
                    <a:lnTo>
                      <a:pt x="5" y="51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3" y="21"/>
                    </a:lnTo>
                    <a:lnTo>
                      <a:pt x="7" y="14"/>
                    </a:lnTo>
                    <a:lnTo>
                      <a:pt x="15" y="8"/>
                    </a:lnTo>
                    <a:lnTo>
                      <a:pt x="27" y="7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3" name="Freeform 1659"/>
              <p:cNvSpPr>
                <a:spLocks/>
              </p:cNvSpPr>
              <p:nvPr/>
            </p:nvSpPr>
            <p:spPr bwMode="auto">
              <a:xfrm>
                <a:off x="3399" y="2363"/>
                <a:ext cx="27" cy="5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0"/>
                  </a:cxn>
                  <a:cxn ang="0">
                    <a:pos x="16" y="39"/>
                  </a:cxn>
                  <a:cxn ang="0">
                    <a:pos x="17" y="40"/>
                  </a:cxn>
                  <a:cxn ang="0">
                    <a:pos x="17" y="43"/>
                  </a:cxn>
                  <a:cxn ang="0">
                    <a:pos x="19" y="45"/>
                  </a:cxn>
                  <a:cxn ang="0">
                    <a:pos x="24" y="45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3" y="50"/>
                  </a:cxn>
                  <a:cxn ang="0">
                    <a:pos x="19" y="50"/>
                  </a:cxn>
                  <a:cxn ang="0">
                    <a:pos x="14" y="49"/>
                  </a:cxn>
                  <a:cxn ang="0">
                    <a:pos x="12" y="47"/>
                  </a:cxn>
                  <a:cxn ang="0">
                    <a:pos x="9" y="45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6" y="3"/>
                  </a:cxn>
                  <a:cxn ang="0">
                    <a:pos x="13" y="0"/>
                  </a:cxn>
                </a:cxnLst>
                <a:rect l="0" t="0" r="r" b="b"/>
                <a:pathLst>
                  <a:path w="27" h="50">
                    <a:moveTo>
                      <a:pt x="13" y="0"/>
                    </a:moveTo>
                    <a:lnTo>
                      <a:pt x="16" y="0"/>
                    </a:lnTo>
                    <a:lnTo>
                      <a:pt x="16" y="39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19" y="45"/>
                    </a:lnTo>
                    <a:lnTo>
                      <a:pt x="24" y="45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3" y="50"/>
                    </a:lnTo>
                    <a:lnTo>
                      <a:pt x="19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9" y="45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6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4" name="Freeform 1660"/>
              <p:cNvSpPr>
                <a:spLocks noEditPoints="1"/>
              </p:cNvSpPr>
              <p:nvPr/>
            </p:nvSpPr>
            <p:spPr bwMode="auto">
              <a:xfrm>
                <a:off x="3430" y="2363"/>
                <a:ext cx="56" cy="50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17" y="8"/>
                  </a:cxn>
                  <a:cxn ang="0">
                    <a:pos x="15" y="12"/>
                  </a:cxn>
                  <a:cxn ang="0">
                    <a:pos x="12" y="15"/>
                  </a:cxn>
                  <a:cxn ang="0">
                    <a:pos x="10" y="19"/>
                  </a:cxn>
                  <a:cxn ang="0">
                    <a:pos x="10" y="25"/>
                  </a:cxn>
                  <a:cxn ang="0">
                    <a:pos x="12" y="32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25" y="45"/>
                  </a:cxn>
                  <a:cxn ang="0">
                    <a:pos x="29" y="43"/>
                  </a:cxn>
                  <a:cxn ang="0">
                    <a:pos x="34" y="42"/>
                  </a:cxn>
                  <a:cxn ang="0">
                    <a:pos x="39" y="37"/>
                  </a:cxn>
                  <a:cxn ang="0">
                    <a:pos x="39" y="15"/>
                  </a:cxn>
                  <a:cxn ang="0">
                    <a:pos x="37" y="10"/>
                  </a:cxn>
                  <a:cxn ang="0">
                    <a:pos x="34" y="8"/>
                  </a:cxn>
                  <a:cxn ang="0">
                    <a:pos x="30" y="6"/>
                  </a:cxn>
                  <a:cxn ang="0">
                    <a:pos x="22" y="6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8"/>
                  </a:cxn>
                  <a:cxn ang="0">
                    <a:pos x="43" y="2"/>
                  </a:cxn>
                  <a:cxn ang="0">
                    <a:pos x="47" y="2"/>
                  </a:cxn>
                  <a:cxn ang="0">
                    <a:pos x="47" y="36"/>
                  </a:cxn>
                  <a:cxn ang="0">
                    <a:pos x="49" y="40"/>
                  </a:cxn>
                  <a:cxn ang="0">
                    <a:pos x="49" y="43"/>
                  </a:cxn>
                  <a:cxn ang="0">
                    <a:pos x="50" y="45"/>
                  </a:cxn>
                  <a:cxn ang="0">
                    <a:pos x="56" y="45"/>
                  </a:cxn>
                  <a:cxn ang="0">
                    <a:pos x="56" y="49"/>
                  </a:cxn>
                  <a:cxn ang="0">
                    <a:pos x="39" y="50"/>
                  </a:cxn>
                  <a:cxn ang="0">
                    <a:pos x="39" y="42"/>
                  </a:cxn>
                  <a:cxn ang="0">
                    <a:pos x="33" y="46"/>
                  </a:cxn>
                  <a:cxn ang="0">
                    <a:pos x="27" y="49"/>
                  </a:cxn>
                  <a:cxn ang="0">
                    <a:pos x="22" y="50"/>
                  </a:cxn>
                  <a:cxn ang="0">
                    <a:pos x="16" y="49"/>
                  </a:cxn>
                  <a:cxn ang="0">
                    <a:pos x="10" y="46"/>
                  </a:cxn>
                  <a:cxn ang="0">
                    <a:pos x="6" y="42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3" y="0"/>
                  </a:cxn>
                </a:cxnLst>
                <a:rect l="0" t="0" r="r" b="b"/>
                <a:pathLst>
                  <a:path w="56" h="50">
                    <a:moveTo>
                      <a:pt x="22" y="6"/>
                    </a:moveTo>
                    <a:lnTo>
                      <a:pt x="17" y="8"/>
                    </a:lnTo>
                    <a:lnTo>
                      <a:pt x="15" y="12"/>
                    </a:lnTo>
                    <a:lnTo>
                      <a:pt x="12" y="15"/>
                    </a:lnTo>
                    <a:lnTo>
                      <a:pt x="10" y="19"/>
                    </a:lnTo>
                    <a:lnTo>
                      <a:pt x="10" y="25"/>
                    </a:lnTo>
                    <a:lnTo>
                      <a:pt x="12" y="32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25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9" y="37"/>
                    </a:lnTo>
                    <a:lnTo>
                      <a:pt x="39" y="15"/>
                    </a:lnTo>
                    <a:lnTo>
                      <a:pt x="37" y="10"/>
                    </a:lnTo>
                    <a:lnTo>
                      <a:pt x="34" y="8"/>
                    </a:lnTo>
                    <a:lnTo>
                      <a:pt x="30" y="6"/>
                    </a:lnTo>
                    <a:lnTo>
                      <a:pt x="22" y="6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8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47" y="36"/>
                    </a:lnTo>
                    <a:lnTo>
                      <a:pt x="49" y="40"/>
                    </a:lnTo>
                    <a:lnTo>
                      <a:pt x="49" y="43"/>
                    </a:lnTo>
                    <a:lnTo>
                      <a:pt x="50" y="45"/>
                    </a:lnTo>
                    <a:lnTo>
                      <a:pt x="56" y="45"/>
                    </a:lnTo>
                    <a:lnTo>
                      <a:pt x="56" y="49"/>
                    </a:lnTo>
                    <a:lnTo>
                      <a:pt x="39" y="50"/>
                    </a:lnTo>
                    <a:lnTo>
                      <a:pt x="39" y="42"/>
                    </a:lnTo>
                    <a:lnTo>
                      <a:pt x="33" y="46"/>
                    </a:lnTo>
                    <a:lnTo>
                      <a:pt x="27" y="49"/>
                    </a:lnTo>
                    <a:lnTo>
                      <a:pt x="22" y="50"/>
                    </a:lnTo>
                    <a:lnTo>
                      <a:pt x="16" y="49"/>
                    </a:lnTo>
                    <a:lnTo>
                      <a:pt x="10" y="46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5" name="Freeform 1661"/>
              <p:cNvSpPr>
                <a:spLocks/>
              </p:cNvSpPr>
              <p:nvPr/>
            </p:nvSpPr>
            <p:spPr bwMode="auto">
              <a:xfrm>
                <a:off x="3491" y="2363"/>
                <a:ext cx="60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26"/>
                  </a:cxn>
                  <a:cxn ang="0">
                    <a:pos x="36" y="12"/>
                  </a:cxn>
                  <a:cxn ang="0">
                    <a:pos x="40" y="8"/>
                  </a:cxn>
                  <a:cxn ang="0">
                    <a:pos x="40" y="6"/>
                  </a:cxn>
                  <a:cxn ang="0">
                    <a:pos x="34" y="6"/>
                  </a:cxn>
                  <a:cxn ang="0">
                    <a:pos x="34" y="2"/>
                  </a:cxn>
                  <a:cxn ang="0">
                    <a:pos x="59" y="2"/>
                  </a:cxn>
                  <a:cxn ang="0">
                    <a:pos x="59" y="6"/>
                  </a:cxn>
                  <a:cxn ang="0">
                    <a:pos x="54" y="6"/>
                  </a:cxn>
                  <a:cxn ang="0">
                    <a:pos x="50" y="8"/>
                  </a:cxn>
                  <a:cxn ang="0">
                    <a:pos x="46" y="10"/>
                  </a:cxn>
                  <a:cxn ang="0">
                    <a:pos x="32" y="20"/>
                  </a:cxn>
                  <a:cxn ang="0">
                    <a:pos x="49" y="39"/>
                  </a:cxn>
                  <a:cxn ang="0">
                    <a:pos x="52" y="42"/>
                  </a:cxn>
                  <a:cxn ang="0">
                    <a:pos x="57" y="45"/>
                  </a:cxn>
                  <a:cxn ang="0">
                    <a:pos x="60" y="45"/>
                  </a:cxn>
                  <a:cxn ang="0">
                    <a:pos x="60" y="49"/>
                  </a:cxn>
                  <a:cxn ang="0">
                    <a:pos x="46" y="49"/>
                  </a:cxn>
                  <a:cxn ang="0">
                    <a:pos x="26" y="25"/>
                  </a:cxn>
                  <a:cxn ang="0">
                    <a:pos x="17" y="32"/>
                  </a:cxn>
                  <a:cxn ang="0">
                    <a:pos x="17" y="37"/>
                  </a:cxn>
                  <a:cxn ang="0">
                    <a:pos x="19" y="40"/>
                  </a:cxn>
                  <a:cxn ang="0">
                    <a:pos x="19" y="43"/>
                  </a:cxn>
                  <a:cxn ang="0">
                    <a:pos x="22" y="45"/>
                  </a:cxn>
                  <a:cxn ang="0">
                    <a:pos x="26" y="45"/>
                  </a:cxn>
                  <a:cxn ang="0">
                    <a:pos x="26" y="49"/>
                  </a:cxn>
                  <a:cxn ang="0">
                    <a:pos x="0" y="49"/>
                  </a:cxn>
                  <a:cxn ang="0">
                    <a:pos x="0" y="45"/>
                  </a:cxn>
                  <a:cxn ang="0">
                    <a:pos x="6" y="45"/>
                  </a:cxn>
                  <a:cxn ang="0">
                    <a:pos x="9" y="42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9" y="2"/>
                  </a:cxn>
                  <a:cxn ang="0">
                    <a:pos x="15" y="0"/>
                  </a:cxn>
                </a:cxnLst>
                <a:rect l="0" t="0" r="r" b="b"/>
                <a:pathLst>
                  <a:path w="60" h="49">
                    <a:moveTo>
                      <a:pt x="15" y="0"/>
                    </a:moveTo>
                    <a:lnTo>
                      <a:pt x="17" y="0"/>
                    </a:lnTo>
                    <a:lnTo>
                      <a:pt x="17" y="26"/>
                    </a:lnTo>
                    <a:lnTo>
                      <a:pt x="36" y="12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34" y="2"/>
                    </a:lnTo>
                    <a:lnTo>
                      <a:pt x="59" y="2"/>
                    </a:lnTo>
                    <a:lnTo>
                      <a:pt x="59" y="6"/>
                    </a:lnTo>
                    <a:lnTo>
                      <a:pt x="54" y="6"/>
                    </a:lnTo>
                    <a:lnTo>
                      <a:pt x="50" y="8"/>
                    </a:lnTo>
                    <a:lnTo>
                      <a:pt x="46" y="10"/>
                    </a:lnTo>
                    <a:lnTo>
                      <a:pt x="32" y="20"/>
                    </a:lnTo>
                    <a:lnTo>
                      <a:pt x="49" y="39"/>
                    </a:lnTo>
                    <a:lnTo>
                      <a:pt x="52" y="42"/>
                    </a:lnTo>
                    <a:lnTo>
                      <a:pt x="57" y="45"/>
                    </a:lnTo>
                    <a:lnTo>
                      <a:pt x="60" y="45"/>
                    </a:lnTo>
                    <a:lnTo>
                      <a:pt x="60" y="49"/>
                    </a:lnTo>
                    <a:lnTo>
                      <a:pt x="46" y="49"/>
                    </a:lnTo>
                    <a:lnTo>
                      <a:pt x="26" y="25"/>
                    </a:lnTo>
                    <a:lnTo>
                      <a:pt x="17" y="32"/>
                    </a:lnTo>
                    <a:lnTo>
                      <a:pt x="17" y="37"/>
                    </a:lnTo>
                    <a:lnTo>
                      <a:pt x="19" y="40"/>
                    </a:lnTo>
                    <a:lnTo>
                      <a:pt x="19" y="43"/>
                    </a:lnTo>
                    <a:lnTo>
                      <a:pt x="22" y="45"/>
                    </a:lnTo>
                    <a:lnTo>
                      <a:pt x="26" y="45"/>
                    </a:lnTo>
                    <a:lnTo>
                      <a:pt x="26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6" y="45"/>
                    </a:lnTo>
                    <a:lnTo>
                      <a:pt x="9" y="42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6" name="Freeform 1662"/>
              <p:cNvSpPr>
                <a:spLocks noEditPoints="1"/>
              </p:cNvSpPr>
              <p:nvPr/>
            </p:nvSpPr>
            <p:spPr bwMode="auto">
              <a:xfrm>
                <a:off x="3555" y="2338"/>
                <a:ext cx="51" cy="95"/>
              </a:xfrm>
              <a:custGeom>
                <a:avLst/>
                <a:gdLst/>
                <a:ahLst/>
                <a:cxnLst>
                  <a:cxn ang="0">
                    <a:pos x="13" y="25"/>
                  </a:cxn>
                  <a:cxn ang="0">
                    <a:pos x="16" y="25"/>
                  </a:cxn>
                  <a:cxn ang="0">
                    <a:pos x="16" y="34"/>
                  </a:cxn>
                  <a:cxn ang="0">
                    <a:pos x="23" y="30"/>
                  </a:cxn>
                  <a:cxn ang="0">
                    <a:pos x="30" y="27"/>
                  </a:cxn>
                  <a:cxn ang="0">
                    <a:pos x="37" y="25"/>
                  </a:cxn>
                  <a:cxn ang="0">
                    <a:pos x="41" y="25"/>
                  </a:cxn>
                  <a:cxn ang="0">
                    <a:pos x="46" y="27"/>
                  </a:cxn>
                  <a:cxn ang="0">
                    <a:pos x="49" y="30"/>
                  </a:cxn>
                  <a:cxn ang="0">
                    <a:pos x="50" y="33"/>
                  </a:cxn>
                  <a:cxn ang="0">
                    <a:pos x="51" y="37"/>
                  </a:cxn>
                  <a:cxn ang="0">
                    <a:pos x="51" y="95"/>
                  </a:cxn>
                  <a:cxn ang="0">
                    <a:pos x="43" y="95"/>
                  </a:cxn>
                  <a:cxn ang="0">
                    <a:pos x="43" y="38"/>
                  </a:cxn>
                  <a:cxn ang="0">
                    <a:pos x="41" y="34"/>
                  </a:cxn>
                  <a:cxn ang="0">
                    <a:pos x="39" y="33"/>
                  </a:cxn>
                  <a:cxn ang="0">
                    <a:pos x="34" y="31"/>
                  </a:cxn>
                  <a:cxn ang="0">
                    <a:pos x="29" y="33"/>
                  </a:cxn>
                  <a:cxn ang="0">
                    <a:pos x="23" y="35"/>
                  </a:cxn>
                  <a:cxn ang="0">
                    <a:pos x="17" y="40"/>
                  </a:cxn>
                  <a:cxn ang="0">
                    <a:pos x="17" y="68"/>
                  </a:cxn>
                  <a:cxn ang="0">
                    <a:pos x="19" y="70"/>
                  </a:cxn>
                  <a:cxn ang="0">
                    <a:pos x="26" y="70"/>
                  </a:cxn>
                  <a:cxn ang="0">
                    <a:pos x="26" y="74"/>
                  </a:cxn>
                  <a:cxn ang="0">
                    <a:pos x="0" y="74"/>
                  </a:cxn>
                  <a:cxn ang="0">
                    <a:pos x="0" y="70"/>
                  </a:cxn>
                  <a:cxn ang="0">
                    <a:pos x="5" y="70"/>
                  </a:cxn>
                  <a:cxn ang="0">
                    <a:pos x="7" y="68"/>
                  </a:cxn>
                  <a:cxn ang="0">
                    <a:pos x="7" y="67"/>
                  </a:cxn>
                  <a:cxn ang="0">
                    <a:pos x="9" y="65"/>
                  </a:cxn>
                  <a:cxn ang="0">
                    <a:pos x="9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6" y="28"/>
                  </a:cxn>
                  <a:cxn ang="0">
                    <a:pos x="13" y="25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36" y="1"/>
                  </a:cxn>
                  <a:cxn ang="0">
                    <a:pos x="37" y="3"/>
                  </a:cxn>
                  <a:cxn ang="0">
                    <a:pos x="36" y="4"/>
                  </a:cxn>
                  <a:cxn ang="0">
                    <a:pos x="36" y="6"/>
                  </a:cxn>
                  <a:cxn ang="0">
                    <a:pos x="34" y="8"/>
                  </a:cxn>
                  <a:cxn ang="0">
                    <a:pos x="29" y="18"/>
                  </a:cxn>
                  <a:cxn ang="0">
                    <a:pos x="26" y="18"/>
                  </a:cxn>
                  <a:cxn ang="0">
                    <a:pos x="27" y="16"/>
                  </a:cxn>
                  <a:cxn ang="0">
                    <a:pos x="27" y="4"/>
                  </a:cxn>
                  <a:cxn ang="0">
                    <a:pos x="29" y="1"/>
                  </a:cxn>
                  <a:cxn ang="0">
                    <a:pos x="30" y="0"/>
                  </a:cxn>
                </a:cxnLst>
                <a:rect l="0" t="0" r="r" b="b"/>
                <a:pathLst>
                  <a:path w="51" h="95">
                    <a:moveTo>
                      <a:pt x="13" y="25"/>
                    </a:moveTo>
                    <a:lnTo>
                      <a:pt x="16" y="25"/>
                    </a:lnTo>
                    <a:lnTo>
                      <a:pt x="16" y="34"/>
                    </a:lnTo>
                    <a:lnTo>
                      <a:pt x="23" y="30"/>
                    </a:lnTo>
                    <a:lnTo>
                      <a:pt x="30" y="27"/>
                    </a:lnTo>
                    <a:lnTo>
                      <a:pt x="37" y="25"/>
                    </a:lnTo>
                    <a:lnTo>
                      <a:pt x="41" y="25"/>
                    </a:lnTo>
                    <a:lnTo>
                      <a:pt x="46" y="27"/>
                    </a:lnTo>
                    <a:lnTo>
                      <a:pt x="49" y="30"/>
                    </a:lnTo>
                    <a:lnTo>
                      <a:pt x="50" y="33"/>
                    </a:lnTo>
                    <a:lnTo>
                      <a:pt x="51" y="37"/>
                    </a:lnTo>
                    <a:lnTo>
                      <a:pt x="51" y="95"/>
                    </a:lnTo>
                    <a:lnTo>
                      <a:pt x="43" y="95"/>
                    </a:lnTo>
                    <a:lnTo>
                      <a:pt x="43" y="38"/>
                    </a:lnTo>
                    <a:lnTo>
                      <a:pt x="41" y="34"/>
                    </a:lnTo>
                    <a:lnTo>
                      <a:pt x="39" y="33"/>
                    </a:lnTo>
                    <a:lnTo>
                      <a:pt x="34" y="31"/>
                    </a:lnTo>
                    <a:lnTo>
                      <a:pt x="29" y="33"/>
                    </a:lnTo>
                    <a:lnTo>
                      <a:pt x="23" y="35"/>
                    </a:lnTo>
                    <a:lnTo>
                      <a:pt x="17" y="40"/>
                    </a:lnTo>
                    <a:lnTo>
                      <a:pt x="17" y="68"/>
                    </a:lnTo>
                    <a:lnTo>
                      <a:pt x="19" y="70"/>
                    </a:lnTo>
                    <a:lnTo>
                      <a:pt x="26" y="70"/>
                    </a:lnTo>
                    <a:lnTo>
                      <a:pt x="26" y="74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5" y="70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9" y="65"/>
                    </a:lnTo>
                    <a:lnTo>
                      <a:pt x="9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6" y="28"/>
                    </a:lnTo>
                    <a:lnTo>
                      <a:pt x="13" y="25"/>
                    </a:lnTo>
                    <a:close/>
                    <a:moveTo>
                      <a:pt x="30" y="0"/>
                    </a:moveTo>
                    <a:lnTo>
                      <a:pt x="36" y="0"/>
                    </a:lnTo>
                    <a:lnTo>
                      <a:pt x="36" y="1"/>
                    </a:lnTo>
                    <a:lnTo>
                      <a:pt x="37" y="3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29" y="18"/>
                    </a:lnTo>
                    <a:lnTo>
                      <a:pt x="26" y="18"/>
                    </a:lnTo>
                    <a:lnTo>
                      <a:pt x="27" y="16"/>
                    </a:lnTo>
                    <a:lnTo>
                      <a:pt x="27" y="4"/>
                    </a:lnTo>
                    <a:lnTo>
                      <a:pt x="29" y="1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7" name="Freeform 1663"/>
              <p:cNvSpPr>
                <a:spLocks/>
              </p:cNvSpPr>
              <p:nvPr/>
            </p:nvSpPr>
            <p:spPr bwMode="auto">
              <a:xfrm>
                <a:off x="3618" y="2363"/>
                <a:ext cx="44" cy="7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0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9"/>
                  </a:cxn>
                  <a:cxn ang="0">
                    <a:pos x="44" y="15"/>
                  </a:cxn>
                  <a:cxn ang="0">
                    <a:pos x="42" y="16"/>
                  </a:cxn>
                  <a:cxn ang="0">
                    <a:pos x="39" y="18"/>
                  </a:cxn>
                  <a:cxn ang="0">
                    <a:pos x="37" y="15"/>
                  </a:cxn>
                  <a:cxn ang="0">
                    <a:pos x="35" y="12"/>
                  </a:cxn>
                  <a:cxn ang="0">
                    <a:pos x="32" y="8"/>
                  </a:cxn>
                  <a:cxn ang="0">
                    <a:pos x="24" y="5"/>
                  </a:cxn>
                  <a:cxn ang="0">
                    <a:pos x="15" y="8"/>
                  </a:cxn>
                  <a:cxn ang="0">
                    <a:pos x="12" y="10"/>
                  </a:cxn>
                  <a:cxn ang="0">
                    <a:pos x="10" y="15"/>
                  </a:cxn>
                  <a:cxn ang="0">
                    <a:pos x="8" y="20"/>
                  </a:cxn>
                  <a:cxn ang="0">
                    <a:pos x="8" y="25"/>
                  </a:cxn>
                  <a:cxn ang="0">
                    <a:pos x="10" y="29"/>
                  </a:cxn>
                  <a:cxn ang="0">
                    <a:pos x="11" y="32"/>
                  </a:cxn>
                  <a:cxn ang="0">
                    <a:pos x="14" y="35"/>
                  </a:cxn>
                  <a:cxn ang="0">
                    <a:pos x="17" y="36"/>
                  </a:cxn>
                  <a:cxn ang="0">
                    <a:pos x="21" y="37"/>
                  </a:cxn>
                  <a:cxn ang="0">
                    <a:pos x="25" y="40"/>
                  </a:cxn>
                  <a:cxn ang="0">
                    <a:pos x="30" y="42"/>
                  </a:cxn>
                  <a:cxn ang="0">
                    <a:pos x="32" y="43"/>
                  </a:cxn>
                  <a:cxn ang="0">
                    <a:pos x="37" y="46"/>
                  </a:cxn>
                  <a:cxn ang="0">
                    <a:pos x="41" y="50"/>
                  </a:cxn>
                  <a:cxn ang="0">
                    <a:pos x="41" y="55"/>
                  </a:cxn>
                  <a:cxn ang="0">
                    <a:pos x="38" y="64"/>
                  </a:cxn>
                  <a:cxn ang="0">
                    <a:pos x="30" y="70"/>
                  </a:cxn>
                  <a:cxn ang="0">
                    <a:pos x="18" y="72"/>
                  </a:cxn>
                  <a:cxn ang="0">
                    <a:pos x="12" y="72"/>
                  </a:cxn>
                  <a:cxn ang="0">
                    <a:pos x="10" y="70"/>
                  </a:cxn>
                  <a:cxn ang="0">
                    <a:pos x="5" y="69"/>
                  </a:cxn>
                  <a:cxn ang="0">
                    <a:pos x="4" y="67"/>
                  </a:cxn>
                  <a:cxn ang="0">
                    <a:pos x="3" y="64"/>
                  </a:cxn>
                  <a:cxn ang="0">
                    <a:pos x="5" y="62"/>
                  </a:cxn>
                  <a:cxn ang="0">
                    <a:pos x="10" y="62"/>
                  </a:cxn>
                  <a:cxn ang="0">
                    <a:pos x="12" y="63"/>
                  </a:cxn>
                  <a:cxn ang="0">
                    <a:pos x="15" y="66"/>
                  </a:cxn>
                  <a:cxn ang="0">
                    <a:pos x="22" y="66"/>
                  </a:cxn>
                  <a:cxn ang="0">
                    <a:pos x="27" y="64"/>
                  </a:cxn>
                  <a:cxn ang="0">
                    <a:pos x="30" y="63"/>
                  </a:cxn>
                  <a:cxn ang="0">
                    <a:pos x="32" y="57"/>
                  </a:cxn>
                  <a:cxn ang="0">
                    <a:pos x="31" y="53"/>
                  </a:cxn>
                  <a:cxn ang="0">
                    <a:pos x="28" y="52"/>
                  </a:cxn>
                  <a:cxn ang="0">
                    <a:pos x="20" y="46"/>
                  </a:cxn>
                  <a:cxn ang="0">
                    <a:pos x="15" y="45"/>
                  </a:cxn>
                  <a:cxn ang="0">
                    <a:pos x="14" y="43"/>
                  </a:cxn>
                  <a:cxn ang="0">
                    <a:pos x="12" y="43"/>
                  </a:cxn>
                  <a:cxn ang="0">
                    <a:pos x="7" y="39"/>
                  </a:cxn>
                  <a:cxn ang="0">
                    <a:pos x="3" y="36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5" y="0"/>
                  </a:cxn>
                </a:cxnLst>
                <a:rect l="0" t="0" r="r" b="b"/>
                <a:pathLst>
                  <a:path w="44" h="72">
                    <a:moveTo>
                      <a:pt x="25" y="0"/>
                    </a:moveTo>
                    <a:lnTo>
                      <a:pt x="31" y="0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9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9" y="18"/>
                    </a:lnTo>
                    <a:lnTo>
                      <a:pt x="37" y="15"/>
                    </a:lnTo>
                    <a:lnTo>
                      <a:pt x="35" y="12"/>
                    </a:lnTo>
                    <a:lnTo>
                      <a:pt x="32" y="8"/>
                    </a:lnTo>
                    <a:lnTo>
                      <a:pt x="24" y="5"/>
                    </a:lnTo>
                    <a:lnTo>
                      <a:pt x="15" y="8"/>
                    </a:lnTo>
                    <a:lnTo>
                      <a:pt x="12" y="10"/>
                    </a:lnTo>
                    <a:lnTo>
                      <a:pt x="10" y="15"/>
                    </a:lnTo>
                    <a:lnTo>
                      <a:pt x="8" y="20"/>
                    </a:lnTo>
                    <a:lnTo>
                      <a:pt x="8" y="25"/>
                    </a:lnTo>
                    <a:lnTo>
                      <a:pt x="10" y="29"/>
                    </a:lnTo>
                    <a:lnTo>
                      <a:pt x="11" y="32"/>
                    </a:lnTo>
                    <a:lnTo>
                      <a:pt x="14" y="35"/>
                    </a:lnTo>
                    <a:lnTo>
                      <a:pt x="17" y="36"/>
                    </a:lnTo>
                    <a:lnTo>
                      <a:pt x="21" y="37"/>
                    </a:lnTo>
                    <a:lnTo>
                      <a:pt x="25" y="40"/>
                    </a:lnTo>
                    <a:lnTo>
                      <a:pt x="30" y="42"/>
                    </a:lnTo>
                    <a:lnTo>
                      <a:pt x="32" y="43"/>
                    </a:lnTo>
                    <a:lnTo>
                      <a:pt x="37" y="46"/>
                    </a:lnTo>
                    <a:lnTo>
                      <a:pt x="41" y="50"/>
                    </a:lnTo>
                    <a:lnTo>
                      <a:pt x="41" y="55"/>
                    </a:lnTo>
                    <a:lnTo>
                      <a:pt x="38" y="64"/>
                    </a:lnTo>
                    <a:lnTo>
                      <a:pt x="30" y="70"/>
                    </a:lnTo>
                    <a:lnTo>
                      <a:pt x="18" y="72"/>
                    </a:lnTo>
                    <a:lnTo>
                      <a:pt x="12" y="72"/>
                    </a:lnTo>
                    <a:lnTo>
                      <a:pt x="10" y="70"/>
                    </a:lnTo>
                    <a:lnTo>
                      <a:pt x="5" y="69"/>
                    </a:lnTo>
                    <a:lnTo>
                      <a:pt x="4" y="67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10" y="62"/>
                    </a:lnTo>
                    <a:lnTo>
                      <a:pt x="12" y="63"/>
                    </a:lnTo>
                    <a:lnTo>
                      <a:pt x="15" y="66"/>
                    </a:lnTo>
                    <a:lnTo>
                      <a:pt x="22" y="66"/>
                    </a:lnTo>
                    <a:lnTo>
                      <a:pt x="27" y="64"/>
                    </a:lnTo>
                    <a:lnTo>
                      <a:pt x="30" y="63"/>
                    </a:lnTo>
                    <a:lnTo>
                      <a:pt x="32" y="57"/>
                    </a:lnTo>
                    <a:lnTo>
                      <a:pt x="31" y="53"/>
                    </a:lnTo>
                    <a:lnTo>
                      <a:pt x="28" y="52"/>
                    </a:lnTo>
                    <a:lnTo>
                      <a:pt x="20" y="46"/>
                    </a:lnTo>
                    <a:lnTo>
                      <a:pt x="15" y="45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39"/>
                    </a:lnTo>
                    <a:lnTo>
                      <a:pt x="3" y="36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8" name="Freeform 1664"/>
              <p:cNvSpPr>
                <a:spLocks/>
              </p:cNvSpPr>
              <p:nvPr/>
            </p:nvSpPr>
            <p:spPr bwMode="auto">
              <a:xfrm>
                <a:off x="3700" y="2363"/>
                <a:ext cx="43" cy="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4" y="3"/>
                  </a:cxn>
                  <a:cxn ang="0">
                    <a:pos x="37" y="9"/>
                  </a:cxn>
                  <a:cxn ang="0">
                    <a:pos x="37" y="12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21" y="6"/>
                  </a:cxn>
                  <a:cxn ang="0">
                    <a:pos x="20" y="5"/>
                  </a:cxn>
                  <a:cxn ang="0">
                    <a:pos x="16" y="6"/>
                  </a:cxn>
                  <a:cxn ang="0">
                    <a:pos x="13" y="8"/>
                  </a:cxn>
                  <a:cxn ang="0">
                    <a:pos x="11" y="9"/>
                  </a:cxn>
                  <a:cxn ang="0">
                    <a:pos x="10" y="13"/>
                  </a:cxn>
                  <a:cxn ang="0">
                    <a:pos x="13" y="19"/>
                  </a:cxn>
                  <a:cxn ang="0">
                    <a:pos x="16" y="20"/>
                  </a:cxn>
                  <a:cxn ang="0">
                    <a:pos x="20" y="22"/>
                  </a:cxn>
                  <a:cxn ang="0">
                    <a:pos x="26" y="22"/>
                  </a:cxn>
                  <a:cxn ang="0">
                    <a:pos x="26" y="26"/>
                  </a:cxn>
                  <a:cxn ang="0">
                    <a:pos x="20" y="26"/>
                  </a:cxn>
                  <a:cxn ang="0">
                    <a:pos x="17" y="28"/>
                  </a:cxn>
                  <a:cxn ang="0">
                    <a:pos x="13" y="29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1" y="42"/>
                  </a:cxn>
                  <a:cxn ang="0">
                    <a:pos x="17" y="45"/>
                  </a:cxn>
                  <a:cxn ang="0">
                    <a:pos x="27" y="45"/>
                  </a:cxn>
                  <a:cxn ang="0">
                    <a:pos x="31" y="43"/>
                  </a:cxn>
                  <a:cxn ang="0">
                    <a:pos x="40" y="35"/>
                  </a:cxn>
                  <a:cxn ang="0">
                    <a:pos x="43" y="37"/>
                  </a:cxn>
                  <a:cxn ang="0">
                    <a:pos x="38" y="43"/>
                  </a:cxn>
                  <a:cxn ang="0">
                    <a:pos x="33" y="47"/>
                  </a:cxn>
                  <a:cxn ang="0">
                    <a:pos x="27" y="49"/>
                  </a:cxn>
                  <a:cxn ang="0">
                    <a:pos x="20" y="50"/>
                  </a:cxn>
                  <a:cxn ang="0">
                    <a:pos x="14" y="50"/>
                  </a:cxn>
                  <a:cxn ang="0">
                    <a:pos x="6" y="47"/>
                  </a:cxn>
                  <a:cxn ang="0">
                    <a:pos x="3" y="45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3" y="29"/>
                  </a:cxn>
                  <a:cxn ang="0">
                    <a:pos x="7" y="26"/>
                  </a:cxn>
                  <a:cxn ang="0">
                    <a:pos x="13" y="23"/>
                  </a:cxn>
                  <a:cxn ang="0">
                    <a:pos x="9" y="22"/>
                  </a:cxn>
                  <a:cxn ang="0">
                    <a:pos x="4" y="19"/>
                  </a:cxn>
                  <a:cxn ang="0">
                    <a:pos x="1" y="16"/>
                  </a:cxn>
                  <a:cxn ang="0">
                    <a:pos x="1" y="9"/>
                  </a:cxn>
                  <a:cxn ang="0">
                    <a:pos x="7" y="3"/>
                  </a:cxn>
                  <a:cxn ang="0">
                    <a:pos x="10" y="2"/>
                  </a:cxn>
                  <a:cxn ang="0">
                    <a:pos x="16" y="0"/>
                  </a:cxn>
                </a:cxnLst>
                <a:rect l="0" t="0" r="r" b="b"/>
                <a:pathLst>
                  <a:path w="43" h="50">
                    <a:moveTo>
                      <a:pt x="16" y="0"/>
                    </a:moveTo>
                    <a:lnTo>
                      <a:pt x="24" y="0"/>
                    </a:lnTo>
                    <a:lnTo>
                      <a:pt x="30" y="2"/>
                    </a:lnTo>
                    <a:lnTo>
                      <a:pt x="34" y="3"/>
                    </a:lnTo>
                    <a:lnTo>
                      <a:pt x="37" y="9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21" y="6"/>
                    </a:lnTo>
                    <a:lnTo>
                      <a:pt x="20" y="5"/>
                    </a:lnTo>
                    <a:lnTo>
                      <a:pt x="16" y="6"/>
                    </a:lnTo>
                    <a:lnTo>
                      <a:pt x="13" y="8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20" y="22"/>
                    </a:lnTo>
                    <a:lnTo>
                      <a:pt x="26" y="22"/>
                    </a:lnTo>
                    <a:lnTo>
                      <a:pt x="26" y="26"/>
                    </a:lnTo>
                    <a:lnTo>
                      <a:pt x="20" y="26"/>
                    </a:lnTo>
                    <a:lnTo>
                      <a:pt x="17" y="28"/>
                    </a:lnTo>
                    <a:lnTo>
                      <a:pt x="13" y="29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7" y="45"/>
                    </a:lnTo>
                    <a:lnTo>
                      <a:pt x="31" y="43"/>
                    </a:lnTo>
                    <a:lnTo>
                      <a:pt x="40" y="35"/>
                    </a:lnTo>
                    <a:lnTo>
                      <a:pt x="43" y="37"/>
                    </a:lnTo>
                    <a:lnTo>
                      <a:pt x="38" y="43"/>
                    </a:lnTo>
                    <a:lnTo>
                      <a:pt x="33" y="47"/>
                    </a:lnTo>
                    <a:lnTo>
                      <a:pt x="27" y="49"/>
                    </a:lnTo>
                    <a:lnTo>
                      <a:pt x="20" y="50"/>
                    </a:lnTo>
                    <a:lnTo>
                      <a:pt x="14" y="50"/>
                    </a:lnTo>
                    <a:lnTo>
                      <a:pt x="6" y="47"/>
                    </a:lnTo>
                    <a:lnTo>
                      <a:pt x="3" y="45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3" y="29"/>
                    </a:lnTo>
                    <a:lnTo>
                      <a:pt x="7" y="26"/>
                    </a:lnTo>
                    <a:lnTo>
                      <a:pt x="13" y="23"/>
                    </a:lnTo>
                    <a:lnTo>
                      <a:pt x="9" y="22"/>
                    </a:lnTo>
                    <a:lnTo>
                      <a:pt x="4" y="19"/>
                    </a:lnTo>
                    <a:lnTo>
                      <a:pt x="1" y="16"/>
                    </a:lnTo>
                    <a:lnTo>
                      <a:pt x="1" y="9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29" name="Freeform 1665"/>
              <p:cNvSpPr>
                <a:spLocks/>
              </p:cNvSpPr>
              <p:nvPr/>
            </p:nvSpPr>
            <p:spPr bwMode="auto">
              <a:xfrm>
                <a:off x="3747" y="2363"/>
                <a:ext cx="27" cy="5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42"/>
                  </a:cxn>
                  <a:cxn ang="0">
                    <a:pos x="20" y="45"/>
                  </a:cxn>
                  <a:cxn ang="0">
                    <a:pos x="24" y="45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3" y="50"/>
                  </a:cxn>
                  <a:cxn ang="0">
                    <a:pos x="18" y="50"/>
                  </a:cxn>
                  <a:cxn ang="0">
                    <a:pos x="14" y="49"/>
                  </a:cxn>
                  <a:cxn ang="0">
                    <a:pos x="11" y="47"/>
                  </a:cxn>
                  <a:cxn ang="0">
                    <a:pos x="8" y="45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27" h="50">
                    <a:moveTo>
                      <a:pt x="13" y="0"/>
                    </a:moveTo>
                    <a:lnTo>
                      <a:pt x="17" y="0"/>
                    </a:lnTo>
                    <a:lnTo>
                      <a:pt x="17" y="42"/>
                    </a:lnTo>
                    <a:lnTo>
                      <a:pt x="20" y="45"/>
                    </a:lnTo>
                    <a:lnTo>
                      <a:pt x="24" y="45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3" y="50"/>
                    </a:lnTo>
                    <a:lnTo>
                      <a:pt x="18" y="50"/>
                    </a:lnTo>
                    <a:lnTo>
                      <a:pt x="14" y="49"/>
                    </a:lnTo>
                    <a:lnTo>
                      <a:pt x="11" y="47"/>
                    </a:lnTo>
                    <a:lnTo>
                      <a:pt x="8" y="45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30" name="Freeform 1666"/>
              <p:cNvSpPr>
                <a:spLocks/>
              </p:cNvSpPr>
              <p:nvPr/>
            </p:nvSpPr>
            <p:spPr bwMode="auto">
              <a:xfrm>
                <a:off x="3778" y="2363"/>
                <a:ext cx="60" cy="4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26"/>
                  </a:cxn>
                  <a:cxn ang="0">
                    <a:pos x="34" y="12"/>
                  </a:cxn>
                  <a:cxn ang="0">
                    <a:pos x="38" y="8"/>
                  </a:cxn>
                  <a:cxn ang="0">
                    <a:pos x="38" y="6"/>
                  </a:cxn>
                  <a:cxn ang="0">
                    <a:pos x="33" y="6"/>
                  </a:cxn>
                  <a:cxn ang="0">
                    <a:pos x="33" y="2"/>
                  </a:cxn>
                  <a:cxn ang="0">
                    <a:pos x="57" y="2"/>
                  </a:cxn>
                  <a:cxn ang="0">
                    <a:pos x="57" y="6"/>
                  </a:cxn>
                  <a:cxn ang="0">
                    <a:pos x="53" y="6"/>
                  </a:cxn>
                  <a:cxn ang="0">
                    <a:pos x="50" y="8"/>
                  </a:cxn>
                  <a:cxn ang="0">
                    <a:pos x="45" y="10"/>
                  </a:cxn>
                  <a:cxn ang="0">
                    <a:pos x="31" y="20"/>
                  </a:cxn>
                  <a:cxn ang="0">
                    <a:pos x="47" y="39"/>
                  </a:cxn>
                  <a:cxn ang="0">
                    <a:pos x="50" y="42"/>
                  </a:cxn>
                  <a:cxn ang="0">
                    <a:pos x="55" y="45"/>
                  </a:cxn>
                  <a:cxn ang="0">
                    <a:pos x="60" y="45"/>
                  </a:cxn>
                  <a:cxn ang="0">
                    <a:pos x="60" y="49"/>
                  </a:cxn>
                  <a:cxn ang="0">
                    <a:pos x="45" y="49"/>
                  </a:cxn>
                  <a:cxn ang="0">
                    <a:pos x="24" y="25"/>
                  </a:cxn>
                  <a:cxn ang="0">
                    <a:pos x="17" y="32"/>
                  </a:cxn>
                  <a:cxn ang="0">
                    <a:pos x="17" y="40"/>
                  </a:cxn>
                  <a:cxn ang="0">
                    <a:pos x="19" y="43"/>
                  </a:cxn>
                  <a:cxn ang="0">
                    <a:pos x="20" y="45"/>
                  </a:cxn>
                  <a:cxn ang="0">
                    <a:pos x="26" y="45"/>
                  </a:cxn>
                  <a:cxn ang="0">
                    <a:pos x="26" y="49"/>
                  </a:cxn>
                  <a:cxn ang="0">
                    <a:pos x="0" y="49"/>
                  </a:cxn>
                  <a:cxn ang="0">
                    <a:pos x="0" y="45"/>
                  </a:cxn>
                  <a:cxn ang="0">
                    <a:pos x="4" y="45"/>
                  </a:cxn>
                  <a:cxn ang="0">
                    <a:pos x="7" y="43"/>
                  </a:cxn>
                  <a:cxn ang="0">
                    <a:pos x="7" y="42"/>
                  </a:cxn>
                  <a:cxn ang="0">
                    <a:pos x="9" y="40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13" y="0"/>
                  </a:cxn>
                </a:cxnLst>
                <a:rect l="0" t="0" r="r" b="b"/>
                <a:pathLst>
                  <a:path w="60" h="49">
                    <a:moveTo>
                      <a:pt x="13" y="0"/>
                    </a:moveTo>
                    <a:lnTo>
                      <a:pt x="17" y="0"/>
                    </a:lnTo>
                    <a:lnTo>
                      <a:pt x="17" y="26"/>
                    </a:lnTo>
                    <a:lnTo>
                      <a:pt x="34" y="12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3" y="6"/>
                    </a:lnTo>
                    <a:lnTo>
                      <a:pt x="33" y="2"/>
                    </a:lnTo>
                    <a:lnTo>
                      <a:pt x="57" y="2"/>
                    </a:lnTo>
                    <a:lnTo>
                      <a:pt x="57" y="6"/>
                    </a:lnTo>
                    <a:lnTo>
                      <a:pt x="53" y="6"/>
                    </a:lnTo>
                    <a:lnTo>
                      <a:pt x="50" y="8"/>
                    </a:lnTo>
                    <a:lnTo>
                      <a:pt x="45" y="10"/>
                    </a:lnTo>
                    <a:lnTo>
                      <a:pt x="31" y="20"/>
                    </a:lnTo>
                    <a:lnTo>
                      <a:pt x="47" y="39"/>
                    </a:lnTo>
                    <a:lnTo>
                      <a:pt x="50" y="42"/>
                    </a:lnTo>
                    <a:lnTo>
                      <a:pt x="55" y="45"/>
                    </a:lnTo>
                    <a:lnTo>
                      <a:pt x="60" y="45"/>
                    </a:lnTo>
                    <a:lnTo>
                      <a:pt x="60" y="49"/>
                    </a:lnTo>
                    <a:lnTo>
                      <a:pt x="45" y="49"/>
                    </a:lnTo>
                    <a:lnTo>
                      <a:pt x="24" y="25"/>
                    </a:lnTo>
                    <a:lnTo>
                      <a:pt x="17" y="32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5"/>
                    </a:lnTo>
                    <a:lnTo>
                      <a:pt x="26" y="45"/>
                    </a:lnTo>
                    <a:lnTo>
                      <a:pt x="26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4" y="45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9" y="40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31" name="Freeform 1667"/>
              <p:cNvSpPr>
                <a:spLocks noEditPoints="1"/>
              </p:cNvSpPr>
              <p:nvPr/>
            </p:nvSpPr>
            <p:spPr bwMode="auto">
              <a:xfrm>
                <a:off x="3842" y="2339"/>
                <a:ext cx="48" cy="74"/>
              </a:xfrm>
              <a:custGeom>
                <a:avLst/>
                <a:gdLst/>
                <a:ahLst/>
                <a:cxnLst>
                  <a:cxn ang="0">
                    <a:pos x="23" y="29"/>
                  </a:cxn>
                  <a:cxn ang="0">
                    <a:pos x="18" y="30"/>
                  </a:cxn>
                  <a:cxn ang="0">
                    <a:pos x="16" y="32"/>
                  </a:cxn>
                  <a:cxn ang="0">
                    <a:pos x="10" y="40"/>
                  </a:cxn>
                  <a:cxn ang="0">
                    <a:pos x="8" y="44"/>
                  </a:cxn>
                  <a:cxn ang="0">
                    <a:pos x="8" y="50"/>
                  </a:cxn>
                  <a:cxn ang="0">
                    <a:pos x="10" y="57"/>
                  </a:cxn>
                  <a:cxn ang="0">
                    <a:pos x="11" y="63"/>
                  </a:cxn>
                  <a:cxn ang="0">
                    <a:pos x="14" y="67"/>
                  </a:cxn>
                  <a:cxn ang="0">
                    <a:pos x="23" y="70"/>
                  </a:cxn>
                  <a:cxn ang="0">
                    <a:pos x="31" y="67"/>
                  </a:cxn>
                  <a:cxn ang="0">
                    <a:pos x="34" y="64"/>
                  </a:cxn>
                  <a:cxn ang="0">
                    <a:pos x="35" y="60"/>
                  </a:cxn>
                  <a:cxn ang="0">
                    <a:pos x="38" y="54"/>
                  </a:cxn>
                  <a:cxn ang="0">
                    <a:pos x="38" y="49"/>
                  </a:cxn>
                  <a:cxn ang="0">
                    <a:pos x="35" y="37"/>
                  </a:cxn>
                  <a:cxn ang="0">
                    <a:pos x="34" y="33"/>
                  </a:cxn>
                  <a:cxn ang="0">
                    <a:pos x="31" y="32"/>
                  </a:cxn>
                  <a:cxn ang="0">
                    <a:pos x="27" y="29"/>
                  </a:cxn>
                  <a:cxn ang="0">
                    <a:pos x="23" y="29"/>
                  </a:cxn>
                  <a:cxn ang="0">
                    <a:pos x="20" y="24"/>
                  </a:cxn>
                  <a:cxn ang="0">
                    <a:pos x="31" y="24"/>
                  </a:cxn>
                  <a:cxn ang="0">
                    <a:pos x="35" y="27"/>
                  </a:cxn>
                  <a:cxn ang="0">
                    <a:pos x="41" y="30"/>
                  </a:cxn>
                  <a:cxn ang="0">
                    <a:pos x="47" y="42"/>
                  </a:cxn>
                  <a:cxn ang="0">
                    <a:pos x="48" y="49"/>
                  </a:cxn>
                  <a:cxn ang="0">
                    <a:pos x="47" y="56"/>
                  </a:cxn>
                  <a:cxn ang="0">
                    <a:pos x="44" y="63"/>
                  </a:cxn>
                  <a:cxn ang="0">
                    <a:pos x="41" y="67"/>
                  </a:cxn>
                  <a:cxn ang="0">
                    <a:pos x="35" y="71"/>
                  </a:cxn>
                  <a:cxn ang="0">
                    <a:pos x="33" y="73"/>
                  </a:cxn>
                  <a:cxn ang="0">
                    <a:pos x="28" y="74"/>
                  </a:cxn>
                  <a:cxn ang="0">
                    <a:pos x="23" y="74"/>
                  </a:cxn>
                  <a:cxn ang="0">
                    <a:pos x="10" y="71"/>
                  </a:cxn>
                  <a:cxn ang="0">
                    <a:pos x="3" y="61"/>
                  </a:cxn>
                  <a:cxn ang="0">
                    <a:pos x="0" y="49"/>
                  </a:cxn>
                  <a:cxn ang="0">
                    <a:pos x="0" y="42"/>
                  </a:cxn>
                  <a:cxn ang="0">
                    <a:pos x="3" y="36"/>
                  </a:cxn>
                  <a:cxn ang="0">
                    <a:pos x="6" y="32"/>
                  </a:cxn>
                  <a:cxn ang="0">
                    <a:pos x="11" y="27"/>
                  </a:cxn>
                  <a:cxn ang="0">
                    <a:pos x="20" y="24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1" y="7"/>
                  </a:cxn>
                  <a:cxn ang="0">
                    <a:pos x="31" y="9"/>
                  </a:cxn>
                  <a:cxn ang="0">
                    <a:pos x="25" y="19"/>
                  </a:cxn>
                  <a:cxn ang="0">
                    <a:pos x="23" y="19"/>
                  </a:cxn>
                  <a:cxn ang="0">
                    <a:pos x="23" y="15"/>
                  </a:cxn>
                  <a:cxn ang="0">
                    <a:pos x="24" y="12"/>
                  </a:cxn>
                  <a:cxn ang="0">
                    <a:pos x="24" y="5"/>
                  </a:cxn>
                  <a:cxn ang="0">
                    <a:pos x="25" y="2"/>
                  </a:cxn>
                  <a:cxn ang="0">
                    <a:pos x="27" y="0"/>
                  </a:cxn>
                </a:cxnLst>
                <a:rect l="0" t="0" r="r" b="b"/>
                <a:pathLst>
                  <a:path w="48" h="74">
                    <a:moveTo>
                      <a:pt x="23" y="29"/>
                    </a:moveTo>
                    <a:lnTo>
                      <a:pt x="18" y="30"/>
                    </a:lnTo>
                    <a:lnTo>
                      <a:pt x="16" y="32"/>
                    </a:lnTo>
                    <a:lnTo>
                      <a:pt x="10" y="40"/>
                    </a:lnTo>
                    <a:lnTo>
                      <a:pt x="8" y="44"/>
                    </a:lnTo>
                    <a:lnTo>
                      <a:pt x="8" y="50"/>
                    </a:lnTo>
                    <a:lnTo>
                      <a:pt x="10" y="57"/>
                    </a:lnTo>
                    <a:lnTo>
                      <a:pt x="11" y="63"/>
                    </a:lnTo>
                    <a:lnTo>
                      <a:pt x="14" y="67"/>
                    </a:lnTo>
                    <a:lnTo>
                      <a:pt x="23" y="70"/>
                    </a:lnTo>
                    <a:lnTo>
                      <a:pt x="31" y="67"/>
                    </a:lnTo>
                    <a:lnTo>
                      <a:pt x="34" y="64"/>
                    </a:lnTo>
                    <a:lnTo>
                      <a:pt x="35" y="60"/>
                    </a:lnTo>
                    <a:lnTo>
                      <a:pt x="38" y="54"/>
                    </a:lnTo>
                    <a:lnTo>
                      <a:pt x="38" y="49"/>
                    </a:lnTo>
                    <a:lnTo>
                      <a:pt x="35" y="37"/>
                    </a:lnTo>
                    <a:lnTo>
                      <a:pt x="34" y="33"/>
                    </a:lnTo>
                    <a:lnTo>
                      <a:pt x="31" y="32"/>
                    </a:lnTo>
                    <a:lnTo>
                      <a:pt x="27" y="29"/>
                    </a:lnTo>
                    <a:lnTo>
                      <a:pt x="23" y="29"/>
                    </a:lnTo>
                    <a:close/>
                    <a:moveTo>
                      <a:pt x="20" y="24"/>
                    </a:moveTo>
                    <a:lnTo>
                      <a:pt x="31" y="24"/>
                    </a:lnTo>
                    <a:lnTo>
                      <a:pt x="35" y="27"/>
                    </a:lnTo>
                    <a:lnTo>
                      <a:pt x="41" y="30"/>
                    </a:lnTo>
                    <a:lnTo>
                      <a:pt x="47" y="42"/>
                    </a:lnTo>
                    <a:lnTo>
                      <a:pt x="48" y="49"/>
                    </a:lnTo>
                    <a:lnTo>
                      <a:pt x="47" y="56"/>
                    </a:lnTo>
                    <a:lnTo>
                      <a:pt x="44" y="63"/>
                    </a:lnTo>
                    <a:lnTo>
                      <a:pt x="41" y="67"/>
                    </a:lnTo>
                    <a:lnTo>
                      <a:pt x="35" y="71"/>
                    </a:lnTo>
                    <a:lnTo>
                      <a:pt x="33" y="73"/>
                    </a:lnTo>
                    <a:lnTo>
                      <a:pt x="28" y="74"/>
                    </a:lnTo>
                    <a:lnTo>
                      <a:pt x="23" y="74"/>
                    </a:lnTo>
                    <a:lnTo>
                      <a:pt x="10" y="71"/>
                    </a:lnTo>
                    <a:lnTo>
                      <a:pt x="3" y="61"/>
                    </a:lnTo>
                    <a:lnTo>
                      <a:pt x="0" y="49"/>
                    </a:lnTo>
                    <a:lnTo>
                      <a:pt x="0" y="42"/>
                    </a:lnTo>
                    <a:lnTo>
                      <a:pt x="3" y="36"/>
                    </a:lnTo>
                    <a:lnTo>
                      <a:pt x="6" y="32"/>
                    </a:lnTo>
                    <a:lnTo>
                      <a:pt x="11" y="27"/>
                    </a:lnTo>
                    <a:lnTo>
                      <a:pt x="20" y="24"/>
                    </a:lnTo>
                    <a:close/>
                    <a:moveTo>
                      <a:pt x="27" y="0"/>
                    </a:moveTo>
                    <a:lnTo>
                      <a:pt x="31" y="0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5"/>
                    </a:lnTo>
                    <a:lnTo>
                      <a:pt x="24" y="12"/>
                    </a:lnTo>
                    <a:lnTo>
                      <a:pt x="24" y="5"/>
                    </a:lnTo>
                    <a:lnTo>
                      <a:pt x="25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32" name="Freeform 1668"/>
              <p:cNvSpPr>
                <a:spLocks/>
              </p:cNvSpPr>
              <p:nvPr/>
            </p:nvSpPr>
            <p:spPr bwMode="auto">
              <a:xfrm>
                <a:off x="3893" y="2363"/>
                <a:ext cx="48" cy="4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0"/>
                  </a:cxn>
                  <a:cxn ang="0">
                    <a:pos x="37" y="23"/>
                  </a:cxn>
                  <a:cxn ang="0">
                    <a:pos x="38" y="18"/>
                  </a:cxn>
                  <a:cxn ang="0">
                    <a:pos x="40" y="15"/>
                  </a:cxn>
                  <a:cxn ang="0">
                    <a:pos x="40" y="13"/>
                  </a:cxn>
                  <a:cxn ang="0">
                    <a:pos x="38" y="12"/>
                  </a:cxn>
                  <a:cxn ang="0">
                    <a:pos x="37" y="8"/>
                  </a:cxn>
                  <a:cxn ang="0">
                    <a:pos x="37" y="3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8" y="3"/>
                  </a:cxn>
                  <a:cxn ang="0">
                    <a:pos x="48" y="10"/>
                  </a:cxn>
                  <a:cxn ang="0">
                    <a:pos x="47" y="16"/>
                  </a:cxn>
                  <a:cxn ang="0">
                    <a:pos x="44" y="20"/>
                  </a:cxn>
                  <a:cxn ang="0">
                    <a:pos x="41" y="28"/>
                  </a:cxn>
                  <a:cxn ang="0">
                    <a:pos x="35" y="36"/>
                  </a:cxn>
                  <a:cxn ang="0">
                    <a:pos x="33" y="45"/>
                  </a:cxn>
                  <a:cxn ang="0">
                    <a:pos x="30" y="49"/>
                  </a:cxn>
                  <a:cxn ang="0">
                    <a:pos x="24" y="49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6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4" y="0"/>
                  </a:cxn>
                </a:cxnLst>
                <a:rect l="0" t="0" r="r" b="b"/>
                <a:pathLst>
                  <a:path w="48" h="49">
                    <a:moveTo>
                      <a:pt x="14" y="0"/>
                    </a:moveTo>
                    <a:lnTo>
                      <a:pt x="28" y="40"/>
                    </a:lnTo>
                    <a:lnTo>
                      <a:pt x="37" y="23"/>
                    </a:lnTo>
                    <a:lnTo>
                      <a:pt x="38" y="18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38" y="12"/>
                    </a:lnTo>
                    <a:lnTo>
                      <a:pt x="37" y="8"/>
                    </a:lnTo>
                    <a:lnTo>
                      <a:pt x="37" y="3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8" y="3"/>
                    </a:lnTo>
                    <a:lnTo>
                      <a:pt x="48" y="10"/>
                    </a:lnTo>
                    <a:lnTo>
                      <a:pt x="47" y="16"/>
                    </a:lnTo>
                    <a:lnTo>
                      <a:pt x="44" y="20"/>
                    </a:lnTo>
                    <a:lnTo>
                      <a:pt x="41" y="28"/>
                    </a:lnTo>
                    <a:lnTo>
                      <a:pt x="35" y="36"/>
                    </a:lnTo>
                    <a:lnTo>
                      <a:pt x="33" y="45"/>
                    </a:lnTo>
                    <a:lnTo>
                      <a:pt x="30" y="49"/>
                    </a:lnTo>
                    <a:lnTo>
                      <a:pt x="24" y="49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33" name="Freeform 1669"/>
              <p:cNvSpPr>
                <a:spLocks noEditPoints="1"/>
              </p:cNvSpPr>
              <p:nvPr/>
            </p:nvSpPr>
            <p:spPr bwMode="auto">
              <a:xfrm>
                <a:off x="3947" y="2363"/>
                <a:ext cx="55" cy="50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7" y="8"/>
                  </a:cxn>
                  <a:cxn ang="0">
                    <a:pos x="14" y="12"/>
                  </a:cxn>
                  <a:cxn ang="0">
                    <a:pos x="11" y="15"/>
                  </a:cxn>
                  <a:cxn ang="0">
                    <a:pos x="10" y="19"/>
                  </a:cxn>
                  <a:cxn ang="0">
                    <a:pos x="10" y="32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8" y="43"/>
                  </a:cxn>
                  <a:cxn ang="0">
                    <a:pos x="23" y="45"/>
                  </a:cxn>
                  <a:cxn ang="0">
                    <a:pos x="34" y="42"/>
                  </a:cxn>
                  <a:cxn ang="0">
                    <a:pos x="38" y="37"/>
                  </a:cxn>
                  <a:cxn ang="0">
                    <a:pos x="38" y="15"/>
                  </a:cxn>
                  <a:cxn ang="0">
                    <a:pos x="37" y="10"/>
                  </a:cxn>
                  <a:cxn ang="0">
                    <a:pos x="34" y="8"/>
                  </a:cxn>
                  <a:cxn ang="0">
                    <a:pos x="30" y="6"/>
                  </a:cxn>
                  <a:cxn ang="0">
                    <a:pos x="21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8"/>
                  </a:cxn>
                  <a:cxn ang="0">
                    <a:pos x="42" y="2"/>
                  </a:cxn>
                  <a:cxn ang="0">
                    <a:pos x="47" y="2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50" y="45"/>
                  </a:cxn>
                  <a:cxn ang="0">
                    <a:pos x="55" y="45"/>
                  </a:cxn>
                  <a:cxn ang="0">
                    <a:pos x="55" y="49"/>
                  </a:cxn>
                  <a:cxn ang="0">
                    <a:pos x="38" y="50"/>
                  </a:cxn>
                  <a:cxn ang="0">
                    <a:pos x="38" y="42"/>
                  </a:cxn>
                  <a:cxn ang="0">
                    <a:pos x="33" y="46"/>
                  </a:cxn>
                  <a:cxn ang="0">
                    <a:pos x="27" y="49"/>
                  </a:cxn>
                  <a:cxn ang="0">
                    <a:pos x="21" y="50"/>
                  </a:cxn>
                  <a:cxn ang="0">
                    <a:pos x="17" y="50"/>
                  </a:cxn>
                  <a:cxn ang="0">
                    <a:pos x="13" y="47"/>
                  </a:cxn>
                  <a:cxn ang="0">
                    <a:pos x="8" y="46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1" y="6"/>
                    </a:moveTo>
                    <a:lnTo>
                      <a:pt x="17" y="8"/>
                    </a:lnTo>
                    <a:lnTo>
                      <a:pt x="14" y="12"/>
                    </a:lnTo>
                    <a:lnTo>
                      <a:pt x="11" y="15"/>
                    </a:lnTo>
                    <a:lnTo>
                      <a:pt x="10" y="19"/>
                    </a:lnTo>
                    <a:lnTo>
                      <a:pt x="10" y="32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8" y="43"/>
                    </a:lnTo>
                    <a:lnTo>
                      <a:pt x="23" y="45"/>
                    </a:lnTo>
                    <a:lnTo>
                      <a:pt x="34" y="42"/>
                    </a:lnTo>
                    <a:lnTo>
                      <a:pt x="38" y="37"/>
                    </a:lnTo>
                    <a:lnTo>
                      <a:pt x="38" y="15"/>
                    </a:lnTo>
                    <a:lnTo>
                      <a:pt x="37" y="10"/>
                    </a:lnTo>
                    <a:lnTo>
                      <a:pt x="34" y="8"/>
                    </a:lnTo>
                    <a:lnTo>
                      <a:pt x="30" y="6"/>
                    </a:lnTo>
                    <a:lnTo>
                      <a:pt x="21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8"/>
                    </a:lnTo>
                    <a:lnTo>
                      <a:pt x="42" y="2"/>
                    </a:lnTo>
                    <a:lnTo>
                      <a:pt x="47" y="2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50" y="45"/>
                    </a:lnTo>
                    <a:lnTo>
                      <a:pt x="55" y="45"/>
                    </a:lnTo>
                    <a:lnTo>
                      <a:pt x="55" y="49"/>
                    </a:lnTo>
                    <a:lnTo>
                      <a:pt x="38" y="50"/>
                    </a:lnTo>
                    <a:lnTo>
                      <a:pt x="38" y="42"/>
                    </a:lnTo>
                    <a:lnTo>
                      <a:pt x="33" y="46"/>
                    </a:lnTo>
                    <a:lnTo>
                      <a:pt x="27" y="49"/>
                    </a:lnTo>
                    <a:lnTo>
                      <a:pt x="21" y="50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8" y="46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34" name="Freeform 1670"/>
              <p:cNvSpPr>
                <a:spLocks/>
              </p:cNvSpPr>
              <p:nvPr/>
            </p:nvSpPr>
            <p:spPr bwMode="auto">
              <a:xfrm>
                <a:off x="4008" y="2363"/>
                <a:ext cx="45" cy="7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0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9"/>
                  </a:cxn>
                  <a:cxn ang="0">
                    <a:pos x="45" y="12"/>
                  </a:cxn>
                  <a:cxn ang="0">
                    <a:pos x="44" y="15"/>
                  </a:cxn>
                  <a:cxn ang="0">
                    <a:pos x="41" y="18"/>
                  </a:cxn>
                  <a:cxn ang="0">
                    <a:pos x="38" y="16"/>
                  </a:cxn>
                  <a:cxn ang="0">
                    <a:pos x="37" y="15"/>
                  </a:cxn>
                  <a:cxn ang="0">
                    <a:pos x="35" y="12"/>
                  </a:cxn>
                  <a:cxn ang="0">
                    <a:pos x="33" y="8"/>
                  </a:cxn>
                  <a:cxn ang="0">
                    <a:pos x="24" y="5"/>
                  </a:cxn>
                  <a:cxn ang="0">
                    <a:pos x="16" y="8"/>
                  </a:cxn>
                  <a:cxn ang="0">
                    <a:pos x="13" y="10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29"/>
                  </a:cxn>
                  <a:cxn ang="0">
                    <a:pos x="11" y="32"/>
                  </a:cxn>
                  <a:cxn ang="0">
                    <a:pos x="16" y="35"/>
                  </a:cxn>
                  <a:cxn ang="0">
                    <a:pos x="17" y="36"/>
                  </a:cxn>
                  <a:cxn ang="0">
                    <a:pos x="21" y="37"/>
                  </a:cxn>
                  <a:cxn ang="0">
                    <a:pos x="25" y="40"/>
                  </a:cxn>
                  <a:cxn ang="0">
                    <a:pos x="34" y="43"/>
                  </a:cxn>
                  <a:cxn ang="0">
                    <a:pos x="37" y="46"/>
                  </a:cxn>
                  <a:cxn ang="0">
                    <a:pos x="40" y="47"/>
                  </a:cxn>
                  <a:cxn ang="0">
                    <a:pos x="41" y="50"/>
                  </a:cxn>
                  <a:cxn ang="0">
                    <a:pos x="41" y="55"/>
                  </a:cxn>
                  <a:cxn ang="0">
                    <a:pos x="38" y="64"/>
                  </a:cxn>
                  <a:cxn ang="0">
                    <a:pos x="30" y="70"/>
                  </a:cxn>
                  <a:cxn ang="0">
                    <a:pos x="18" y="72"/>
                  </a:cxn>
                  <a:cxn ang="0">
                    <a:pos x="14" y="72"/>
                  </a:cxn>
                  <a:cxn ang="0">
                    <a:pos x="6" y="69"/>
                  </a:cxn>
                  <a:cxn ang="0">
                    <a:pos x="4" y="67"/>
                  </a:cxn>
                  <a:cxn ang="0">
                    <a:pos x="4" y="63"/>
                  </a:cxn>
                  <a:cxn ang="0">
                    <a:pos x="6" y="62"/>
                  </a:cxn>
                  <a:cxn ang="0">
                    <a:pos x="10" y="62"/>
                  </a:cxn>
                  <a:cxn ang="0">
                    <a:pos x="13" y="63"/>
                  </a:cxn>
                  <a:cxn ang="0">
                    <a:pos x="17" y="66"/>
                  </a:cxn>
                  <a:cxn ang="0">
                    <a:pos x="23" y="66"/>
                  </a:cxn>
                  <a:cxn ang="0">
                    <a:pos x="27" y="64"/>
                  </a:cxn>
                  <a:cxn ang="0">
                    <a:pos x="30" y="63"/>
                  </a:cxn>
                  <a:cxn ang="0">
                    <a:pos x="33" y="57"/>
                  </a:cxn>
                  <a:cxn ang="0">
                    <a:pos x="31" y="53"/>
                  </a:cxn>
                  <a:cxn ang="0">
                    <a:pos x="30" y="52"/>
                  </a:cxn>
                  <a:cxn ang="0">
                    <a:pos x="25" y="49"/>
                  </a:cxn>
                  <a:cxn ang="0">
                    <a:pos x="20" y="46"/>
                  </a:cxn>
                  <a:cxn ang="0">
                    <a:pos x="16" y="45"/>
                  </a:cxn>
                  <a:cxn ang="0">
                    <a:pos x="14" y="43"/>
                  </a:cxn>
                  <a:cxn ang="0">
                    <a:pos x="13" y="43"/>
                  </a:cxn>
                  <a:cxn ang="0">
                    <a:pos x="7" y="39"/>
                  </a:cxn>
                  <a:cxn ang="0">
                    <a:pos x="3" y="36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5" y="0"/>
                  </a:cxn>
                </a:cxnLst>
                <a:rect l="0" t="0" r="r" b="b"/>
                <a:pathLst>
                  <a:path w="45" h="72">
                    <a:moveTo>
                      <a:pt x="25" y="0"/>
                    </a:moveTo>
                    <a:lnTo>
                      <a:pt x="31" y="0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9"/>
                    </a:lnTo>
                    <a:lnTo>
                      <a:pt x="45" y="12"/>
                    </a:lnTo>
                    <a:lnTo>
                      <a:pt x="44" y="15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7" y="15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24" y="5"/>
                    </a:lnTo>
                    <a:lnTo>
                      <a:pt x="16" y="8"/>
                    </a:lnTo>
                    <a:lnTo>
                      <a:pt x="13" y="10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29"/>
                    </a:lnTo>
                    <a:lnTo>
                      <a:pt x="11" y="32"/>
                    </a:lnTo>
                    <a:lnTo>
                      <a:pt x="16" y="35"/>
                    </a:lnTo>
                    <a:lnTo>
                      <a:pt x="17" y="36"/>
                    </a:lnTo>
                    <a:lnTo>
                      <a:pt x="21" y="37"/>
                    </a:lnTo>
                    <a:lnTo>
                      <a:pt x="25" y="40"/>
                    </a:lnTo>
                    <a:lnTo>
                      <a:pt x="34" y="43"/>
                    </a:lnTo>
                    <a:lnTo>
                      <a:pt x="37" y="46"/>
                    </a:lnTo>
                    <a:lnTo>
                      <a:pt x="40" y="47"/>
                    </a:lnTo>
                    <a:lnTo>
                      <a:pt x="41" y="50"/>
                    </a:lnTo>
                    <a:lnTo>
                      <a:pt x="41" y="55"/>
                    </a:lnTo>
                    <a:lnTo>
                      <a:pt x="38" y="64"/>
                    </a:lnTo>
                    <a:lnTo>
                      <a:pt x="30" y="70"/>
                    </a:lnTo>
                    <a:lnTo>
                      <a:pt x="18" y="72"/>
                    </a:lnTo>
                    <a:lnTo>
                      <a:pt x="14" y="72"/>
                    </a:lnTo>
                    <a:lnTo>
                      <a:pt x="6" y="69"/>
                    </a:lnTo>
                    <a:lnTo>
                      <a:pt x="4" y="67"/>
                    </a:lnTo>
                    <a:lnTo>
                      <a:pt x="4" y="63"/>
                    </a:lnTo>
                    <a:lnTo>
                      <a:pt x="6" y="62"/>
                    </a:lnTo>
                    <a:lnTo>
                      <a:pt x="10" y="62"/>
                    </a:lnTo>
                    <a:lnTo>
                      <a:pt x="13" y="63"/>
                    </a:lnTo>
                    <a:lnTo>
                      <a:pt x="17" y="66"/>
                    </a:lnTo>
                    <a:lnTo>
                      <a:pt x="23" y="66"/>
                    </a:lnTo>
                    <a:lnTo>
                      <a:pt x="27" y="64"/>
                    </a:lnTo>
                    <a:lnTo>
                      <a:pt x="30" y="63"/>
                    </a:lnTo>
                    <a:lnTo>
                      <a:pt x="33" y="57"/>
                    </a:lnTo>
                    <a:lnTo>
                      <a:pt x="31" y="53"/>
                    </a:lnTo>
                    <a:lnTo>
                      <a:pt x="30" y="52"/>
                    </a:lnTo>
                    <a:lnTo>
                      <a:pt x="25" y="49"/>
                    </a:lnTo>
                    <a:lnTo>
                      <a:pt x="20" y="46"/>
                    </a:lnTo>
                    <a:lnTo>
                      <a:pt x="16" y="45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7" y="39"/>
                    </a:lnTo>
                    <a:lnTo>
                      <a:pt x="3" y="36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35" name="Freeform 1671"/>
              <p:cNvSpPr>
                <a:spLocks noEditPoints="1"/>
              </p:cNvSpPr>
              <p:nvPr/>
            </p:nvSpPr>
            <p:spPr bwMode="auto">
              <a:xfrm>
                <a:off x="4077" y="2346"/>
                <a:ext cx="33" cy="90"/>
              </a:xfrm>
              <a:custGeom>
                <a:avLst/>
                <a:gdLst/>
                <a:ahLst/>
                <a:cxnLst>
                  <a:cxn ang="0">
                    <a:pos x="27" y="17"/>
                  </a:cxn>
                  <a:cxn ang="0">
                    <a:pos x="32" y="17"/>
                  </a:cxn>
                  <a:cxn ang="0">
                    <a:pos x="32" y="76"/>
                  </a:cxn>
                  <a:cxn ang="0">
                    <a:pos x="30" y="80"/>
                  </a:cxn>
                  <a:cxn ang="0">
                    <a:pos x="29" y="83"/>
                  </a:cxn>
                  <a:cxn ang="0">
                    <a:pos x="26" y="86"/>
                  </a:cxn>
                  <a:cxn ang="0">
                    <a:pos x="22" y="89"/>
                  </a:cxn>
                  <a:cxn ang="0">
                    <a:pos x="16" y="90"/>
                  </a:cxn>
                  <a:cxn ang="0">
                    <a:pos x="8" y="90"/>
                  </a:cxn>
                  <a:cxn ang="0">
                    <a:pos x="5" y="89"/>
                  </a:cxn>
                  <a:cxn ang="0">
                    <a:pos x="2" y="89"/>
                  </a:cxn>
                  <a:cxn ang="0">
                    <a:pos x="0" y="87"/>
                  </a:cxn>
                  <a:cxn ang="0">
                    <a:pos x="0" y="81"/>
                  </a:cxn>
                  <a:cxn ang="0">
                    <a:pos x="2" y="80"/>
                  </a:cxn>
                  <a:cxn ang="0">
                    <a:pos x="6" y="80"/>
                  </a:cxn>
                  <a:cxn ang="0">
                    <a:pos x="9" y="83"/>
                  </a:cxn>
                  <a:cxn ang="0">
                    <a:pos x="15" y="86"/>
                  </a:cxn>
                  <a:cxn ang="0">
                    <a:pos x="20" y="83"/>
                  </a:cxn>
                  <a:cxn ang="0">
                    <a:pos x="22" y="80"/>
                  </a:cxn>
                  <a:cxn ang="0">
                    <a:pos x="22" y="27"/>
                  </a:cxn>
                  <a:cxn ang="0">
                    <a:pos x="20" y="25"/>
                  </a:cxn>
                  <a:cxn ang="0">
                    <a:pos x="15" y="22"/>
                  </a:cxn>
                  <a:cxn ang="0">
                    <a:pos x="13" y="22"/>
                  </a:cxn>
                  <a:cxn ang="0">
                    <a:pos x="13" y="19"/>
                  </a:cxn>
                  <a:cxn ang="0">
                    <a:pos x="20" y="19"/>
                  </a:cxn>
                  <a:cxn ang="0">
                    <a:pos x="27" y="17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33" y="6"/>
                  </a:cxn>
                  <a:cxn ang="0">
                    <a:pos x="32" y="9"/>
                  </a:cxn>
                  <a:cxn ang="0">
                    <a:pos x="29" y="12"/>
                  </a:cxn>
                  <a:cxn ang="0">
                    <a:pos x="23" y="12"/>
                  </a:cxn>
                  <a:cxn ang="0">
                    <a:pos x="20" y="6"/>
                  </a:cxn>
                  <a:cxn ang="0">
                    <a:pos x="23" y="0"/>
                  </a:cxn>
                </a:cxnLst>
                <a:rect l="0" t="0" r="r" b="b"/>
                <a:pathLst>
                  <a:path w="33" h="90">
                    <a:moveTo>
                      <a:pt x="27" y="17"/>
                    </a:moveTo>
                    <a:lnTo>
                      <a:pt x="32" y="17"/>
                    </a:lnTo>
                    <a:lnTo>
                      <a:pt x="32" y="76"/>
                    </a:lnTo>
                    <a:lnTo>
                      <a:pt x="30" y="80"/>
                    </a:lnTo>
                    <a:lnTo>
                      <a:pt x="29" y="83"/>
                    </a:lnTo>
                    <a:lnTo>
                      <a:pt x="26" y="86"/>
                    </a:lnTo>
                    <a:lnTo>
                      <a:pt x="22" y="89"/>
                    </a:lnTo>
                    <a:lnTo>
                      <a:pt x="16" y="90"/>
                    </a:lnTo>
                    <a:lnTo>
                      <a:pt x="8" y="90"/>
                    </a:lnTo>
                    <a:lnTo>
                      <a:pt x="5" y="89"/>
                    </a:lnTo>
                    <a:lnTo>
                      <a:pt x="2" y="89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2" y="80"/>
                    </a:lnTo>
                    <a:lnTo>
                      <a:pt x="6" y="80"/>
                    </a:lnTo>
                    <a:lnTo>
                      <a:pt x="9" y="83"/>
                    </a:lnTo>
                    <a:lnTo>
                      <a:pt x="15" y="86"/>
                    </a:lnTo>
                    <a:lnTo>
                      <a:pt x="20" y="83"/>
                    </a:lnTo>
                    <a:lnTo>
                      <a:pt x="22" y="80"/>
                    </a:lnTo>
                    <a:lnTo>
                      <a:pt x="22" y="27"/>
                    </a:lnTo>
                    <a:lnTo>
                      <a:pt x="20" y="25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7" y="17"/>
                    </a:lnTo>
                    <a:close/>
                    <a:moveTo>
                      <a:pt x="23" y="0"/>
                    </a:moveTo>
                    <a:lnTo>
                      <a:pt x="30" y="0"/>
                    </a:lnTo>
                    <a:lnTo>
                      <a:pt x="33" y="6"/>
                    </a:lnTo>
                    <a:lnTo>
                      <a:pt x="32" y="9"/>
                    </a:lnTo>
                    <a:lnTo>
                      <a:pt x="29" y="12"/>
                    </a:lnTo>
                    <a:lnTo>
                      <a:pt x="23" y="12"/>
                    </a:lnTo>
                    <a:lnTo>
                      <a:pt x="20" y="6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36" name="Freeform 1672"/>
              <p:cNvSpPr>
                <a:spLocks noEditPoints="1"/>
              </p:cNvSpPr>
              <p:nvPr/>
            </p:nvSpPr>
            <p:spPr bwMode="auto">
              <a:xfrm>
                <a:off x="4120" y="2362"/>
                <a:ext cx="57" cy="73"/>
              </a:xfrm>
              <a:custGeom>
                <a:avLst/>
                <a:gdLst/>
                <a:ahLst/>
                <a:cxnLst>
                  <a:cxn ang="0">
                    <a:pos x="31" y="4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8" y="13"/>
                  </a:cxn>
                  <a:cxn ang="0">
                    <a:pos x="18" y="41"/>
                  </a:cxn>
                  <a:cxn ang="0">
                    <a:pos x="23" y="44"/>
                  </a:cxn>
                  <a:cxn ang="0">
                    <a:pos x="27" y="46"/>
                  </a:cxn>
                  <a:cxn ang="0">
                    <a:pos x="36" y="46"/>
                  </a:cxn>
                  <a:cxn ang="0">
                    <a:pos x="40" y="43"/>
                  </a:cxn>
                  <a:cxn ang="0">
                    <a:pos x="43" y="40"/>
                  </a:cxn>
                  <a:cxn ang="0">
                    <a:pos x="45" y="36"/>
                  </a:cxn>
                  <a:cxn ang="0">
                    <a:pos x="47" y="31"/>
                  </a:cxn>
                  <a:cxn ang="0">
                    <a:pos x="47" y="26"/>
                  </a:cxn>
                  <a:cxn ang="0">
                    <a:pos x="45" y="21"/>
                  </a:cxn>
                  <a:cxn ang="0">
                    <a:pos x="45" y="16"/>
                  </a:cxn>
                  <a:cxn ang="0">
                    <a:pos x="40" y="7"/>
                  </a:cxn>
                  <a:cxn ang="0">
                    <a:pos x="31" y="4"/>
                  </a:cxn>
                  <a:cxn ang="0">
                    <a:pos x="34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1" y="43"/>
                  </a:cxn>
                  <a:cxn ang="0">
                    <a:pos x="45" y="47"/>
                  </a:cxn>
                  <a:cxn ang="0">
                    <a:pos x="41" y="50"/>
                  </a:cxn>
                  <a:cxn ang="0">
                    <a:pos x="34" y="51"/>
                  </a:cxn>
                  <a:cxn ang="0">
                    <a:pos x="23" y="48"/>
                  </a:cxn>
                  <a:cxn ang="0">
                    <a:pos x="18" y="46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8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1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1"/>
                  </a:cxn>
                  <a:cxn ang="0">
                    <a:pos x="18" y="1"/>
                  </a:cxn>
                  <a:cxn ang="0">
                    <a:pos x="18" y="7"/>
                  </a:cxn>
                  <a:cxn ang="0">
                    <a:pos x="23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3">
                    <a:moveTo>
                      <a:pt x="31" y="4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8" y="13"/>
                    </a:lnTo>
                    <a:lnTo>
                      <a:pt x="18" y="41"/>
                    </a:lnTo>
                    <a:lnTo>
                      <a:pt x="23" y="44"/>
                    </a:lnTo>
                    <a:lnTo>
                      <a:pt x="27" y="46"/>
                    </a:lnTo>
                    <a:lnTo>
                      <a:pt x="36" y="46"/>
                    </a:lnTo>
                    <a:lnTo>
                      <a:pt x="40" y="43"/>
                    </a:lnTo>
                    <a:lnTo>
                      <a:pt x="43" y="40"/>
                    </a:lnTo>
                    <a:lnTo>
                      <a:pt x="45" y="36"/>
                    </a:lnTo>
                    <a:lnTo>
                      <a:pt x="47" y="31"/>
                    </a:lnTo>
                    <a:lnTo>
                      <a:pt x="47" y="26"/>
                    </a:lnTo>
                    <a:lnTo>
                      <a:pt x="45" y="21"/>
                    </a:lnTo>
                    <a:lnTo>
                      <a:pt x="45" y="16"/>
                    </a:lnTo>
                    <a:lnTo>
                      <a:pt x="40" y="7"/>
                    </a:lnTo>
                    <a:lnTo>
                      <a:pt x="31" y="4"/>
                    </a:lnTo>
                    <a:close/>
                    <a:moveTo>
                      <a:pt x="34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1" y="43"/>
                    </a:lnTo>
                    <a:lnTo>
                      <a:pt x="45" y="47"/>
                    </a:lnTo>
                    <a:lnTo>
                      <a:pt x="41" y="50"/>
                    </a:lnTo>
                    <a:lnTo>
                      <a:pt x="34" y="51"/>
                    </a:lnTo>
                    <a:lnTo>
                      <a:pt x="23" y="48"/>
                    </a:lnTo>
                    <a:lnTo>
                      <a:pt x="18" y="46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37" name="Freeform 1673"/>
              <p:cNvSpPr>
                <a:spLocks noEditPoints="1"/>
              </p:cNvSpPr>
              <p:nvPr/>
            </p:nvSpPr>
            <p:spPr bwMode="auto">
              <a:xfrm>
                <a:off x="4182" y="2355"/>
                <a:ext cx="53" cy="81"/>
              </a:xfrm>
              <a:custGeom>
                <a:avLst/>
                <a:gdLst/>
                <a:ahLst/>
                <a:cxnLst>
                  <a:cxn ang="0">
                    <a:pos x="10" y="61"/>
                  </a:cxn>
                  <a:cxn ang="0">
                    <a:pos x="6" y="68"/>
                  </a:cxn>
                  <a:cxn ang="0">
                    <a:pos x="18" y="77"/>
                  </a:cxn>
                  <a:cxn ang="0">
                    <a:pos x="43" y="74"/>
                  </a:cxn>
                  <a:cxn ang="0">
                    <a:pos x="44" y="65"/>
                  </a:cxn>
                  <a:cxn ang="0">
                    <a:pos x="35" y="61"/>
                  </a:cxn>
                  <a:cxn ang="0">
                    <a:pos x="26" y="10"/>
                  </a:cxn>
                  <a:cxn ang="0">
                    <a:pos x="19" y="13"/>
                  </a:cxn>
                  <a:cxn ang="0">
                    <a:pos x="15" y="20"/>
                  </a:cxn>
                  <a:cxn ang="0">
                    <a:pos x="16" y="30"/>
                  </a:cxn>
                  <a:cxn ang="0">
                    <a:pos x="19" y="37"/>
                  </a:cxn>
                  <a:cxn ang="0">
                    <a:pos x="30" y="38"/>
                  </a:cxn>
                  <a:cxn ang="0">
                    <a:pos x="35" y="34"/>
                  </a:cxn>
                  <a:cxn ang="0">
                    <a:pos x="36" y="20"/>
                  </a:cxn>
                  <a:cxn ang="0">
                    <a:pos x="33" y="13"/>
                  </a:cxn>
                  <a:cxn ang="0">
                    <a:pos x="26" y="10"/>
                  </a:cxn>
                  <a:cxn ang="0">
                    <a:pos x="50" y="0"/>
                  </a:cxn>
                  <a:cxn ang="0">
                    <a:pos x="53" y="4"/>
                  </a:cxn>
                  <a:cxn ang="0">
                    <a:pos x="52" y="8"/>
                  </a:cxn>
                  <a:cxn ang="0">
                    <a:pos x="46" y="7"/>
                  </a:cxn>
                  <a:cxn ang="0">
                    <a:pos x="43" y="6"/>
                  </a:cxn>
                  <a:cxn ang="0">
                    <a:pos x="39" y="11"/>
                  </a:cxn>
                  <a:cxn ang="0">
                    <a:pos x="46" y="20"/>
                  </a:cxn>
                  <a:cxn ang="0">
                    <a:pos x="44" y="34"/>
                  </a:cxn>
                  <a:cxn ang="0">
                    <a:pos x="32" y="41"/>
                  </a:cxn>
                  <a:cxn ang="0">
                    <a:pos x="20" y="41"/>
                  </a:cxn>
                  <a:cxn ang="0">
                    <a:pos x="12" y="44"/>
                  </a:cxn>
                  <a:cxn ang="0">
                    <a:pos x="18" y="50"/>
                  </a:cxn>
                  <a:cxn ang="0">
                    <a:pos x="42" y="53"/>
                  </a:cxn>
                  <a:cxn ang="0">
                    <a:pos x="49" y="55"/>
                  </a:cxn>
                  <a:cxn ang="0">
                    <a:pos x="53" y="65"/>
                  </a:cxn>
                  <a:cxn ang="0">
                    <a:pos x="50" y="72"/>
                  </a:cxn>
                  <a:cxn ang="0">
                    <a:pos x="43" y="78"/>
                  </a:cxn>
                  <a:cxn ang="0">
                    <a:pos x="20" y="81"/>
                  </a:cxn>
                  <a:cxn ang="0">
                    <a:pos x="6" y="77"/>
                  </a:cxn>
                  <a:cxn ang="0">
                    <a:pos x="0" y="71"/>
                  </a:cxn>
                  <a:cxn ang="0">
                    <a:pos x="6" y="60"/>
                  </a:cxn>
                  <a:cxn ang="0">
                    <a:pos x="6" y="55"/>
                  </a:cxn>
                  <a:cxn ang="0">
                    <a:pos x="3" y="47"/>
                  </a:cxn>
                  <a:cxn ang="0">
                    <a:pos x="13" y="40"/>
                  </a:cxn>
                  <a:cxn ang="0">
                    <a:pos x="6" y="31"/>
                  </a:cxn>
                  <a:cxn ang="0">
                    <a:pos x="6" y="20"/>
                  </a:cxn>
                  <a:cxn ang="0">
                    <a:pos x="12" y="11"/>
                  </a:cxn>
                  <a:cxn ang="0">
                    <a:pos x="20" y="7"/>
                  </a:cxn>
                  <a:cxn ang="0">
                    <a:pos x="35" y="8"/>
                  </a:cxn>
                  <a:cxn ang="0">
                    <a:pos x="43" y="1"/>
                  </a:cxn>
                </a:cxnLst>
                <a:rect l="0" t="0" r="r" b="b"/>
                <a:pathLst>
                  <a:path w="53" h="81">
                    <a:moveTo>
                      <a:pt x="15" y="58"/>
                    </a:moveTo>
                    <a:lnTo>
                      <a:pt x="10" y="61"/>
                    </a:lnTo>
                    <a:lnTo>
                      <a:pt x="8" y="64"/>
                    </a:lnTo>
                    <a:lnTo>
                      <a:pt x="6" y="68"/>
                    </a:lnTo>
                    <a:lnTo>
                      <a:pt x="9" y="74"/>
                    </a:lnTo>
                    <a:lnTo>
                      <a:pt x="18" y="77"/>
                    </a:lnTo>
                    <a:lnTo>
                      <a:pt x="35" y="77"/>
                    </a:lnTo>
                    <a:lnTo>
                      <a:pt x="43" y="74"/>
                    </a:lnTo>
                    <a:lnTo>
                      <a:pt x="46" y="68"/>
                    </a:lnTo>
                    <a:lnTo>
                      <a:pt x="44" y="65"/>
                    </a:lnTo>
                    <a:lnTo>
                      <a:pt x="43" y="64"/>
                    </a:lnTo>
                    <a:lnTo>
                      <a:pt x="35" y="61"/>
                    </a:lnTo>
                    <a:lnTo>
                      <a:pt x="15" y="58"/>
                    </a:lnTo>
                    <a:close/>
                    <a:moveTo>
                      <a:pt x="26" y="10"/>
                    </a:moveTo>
                    <a:lnTo>
                      <a:pt x="22" y="11"/>
                    </a:lnTo>
                    <a:lnTo>
                      <a:pt x="19" y="13"/>
                    </a:lnTo>
                    <a:lnTo>
                      <a:pt x="16" y="16"/>
                    </a:lnTo>
                    <a:lnTo>
                      <a:pt x="15" y="20"/>
                    </a:lnTo>
                    <a:lnTo>
                      <a:pt x="15" y="24"/>
                    </a:lnTo>
                    <a:lnTo>
                      <a:pt x="16" y="30"/>
                    </a:lnTo>
                    <a:lnTo>
                      <a:pt x="18" y="34"/>
                    </a:lnTo>
                    <a:lnTo>
                      <a:pt x="19" y="37"/>
                    </a:lnTo>
                    <a:lnTo>
                      <a:pt x="22" y="38"/>
                    </a:lnTo>
                    <a:lnTo>
                      <a:pt x="30" y="38"/>
                    </a:lnTo>
                    <a:lnTo>
                      <a:pt x="33" y="37"/>
                    </a:lnTo>
                    <a:lnTo>
                      <a:pt x="35" y="34"/>
                    </a:lnTo>
                    <a:lnTo>
                      <a:pt x="36" y="30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3"/>
                    </a:lnTo>
                    <a:lnTo>
                      <a:pt x="30" y="11"/>
                    </a:lnTo>
                    <a:lnTo>
                      <a:pt x="26" y="10"/>
                    </a:lnTo>
                    <a:close/>
                    <a:moveTo>
                      <a:pt x="47" y="0"/>
                    </a:moveTo>
                    <a:lnTo>
                      <a:pt x="50" y="0"/>
                    </a:lnTo>
                    <a:lnTo>
                      <a:pt x="52" y="1"/>
                    </a:lnTo>
                    <a:lnTo>
                      <a:pt x="53" y="4"/>
                    </a:lnTo>
                    <a:lnTo>
                      <a:pt x="53" y="7"/>
                    </a:lnTo>
                    <a:lnTo>
                      <a:pt x="52" y="8"/>
                    </a:lnTo>
                    <a:lnTo>
                      <a:pt x="47" y="8"/>
                    </a:lnTo>
                    <a:lnTo>
                      <a:pt x="46" y="7"/>
                    </a:lnTo>
                    <a:lnTo>
                      <a:pt x="44" y="7"/>
                    </a:lnTo>
                    <a:lnTo>
                      <a:pt x="43" y="6"/>
                    </a:lnTo>
                    <a:lnTo>
                      <a:pt x="40" y="8"/>
                    </a:lnTo>
                    <a:lnTo>
                      <a:pt x="39" y="11"/>
                    </a:lnTo>
                    <a:lnTo>
                      <a:pt x="43" y="14"/>
                    </a:lnTo>
                    <a:lnTo>
                      <a:pt x="46" y="20"/>
                    </a:lnTo>
                    <a:lnTo>
                      <a:pt x="47" y="26"/>
                    </a:lnTo>
                    <a:lnTo>
                      <a:pt x="44" y="34"/>
                    </a:lnTo>
                    <a:lnTo>
                      <a:pt x="40" y="38"/>
                    </a:lnTo>
                    <a:lnTo>
                      <a:pt x="32" y="41"/>
                    </a:lnTo>
                    <a:lnTo>
                      <a:pt x="26" y="43"/>
                    </a:lnTo>
                    <a:lnTo>
                      <a:pt x="20" y="41"/>
                    </a:lnTo>
                    <a:lnTo>
                      <a:pt x="16" y="40"/>
                    </a:lnTo>
                    <a:lnTo>
                      <a:pt x="12" y="44"/>
                    </a:lnTo>
                    <a:lnTo>
                      <a:pt x="12" y="47"/>
                    </a:lnTo>
                    <a:lnTo>
                      <a:pt x="18" y="50"/>
                    </a:lnTo>
                    <a:lnTo>
                      <a:pt x="37" y="53"/>
                    </a:lnTo>
                    <a:lnTo>
                      <a:pt x="42" y="53"/>
                    </a:lnTo>
                    <a:lnTo>
                      <a:pt x="44" y="54"/>
                    </a:lnTo>
                    <a:lnTo>
                      <a:pt x="49" y="55"/>
                    </a:lnTo>
                    <a:lnTo>
                      <a:pt x="52" y="61"/>
                    </a:lnTo>
                    <a:lnTo>
                      <a:pt x="53" y="65"/>
                    </a:lnTo>
                    <a:lnTo>
                      <a:pt x="52" y="70"/>
                    </a:lnTo>
                    <a:lnTo>
                      <a:pt x="50" y="72"/>
                    </a:lnTo>
                    <a:lnTo>
                      <a:pt x="47" y="75"/>
                    </a:lnTo>
                    <a:lnTo>
                      <a:pt x="43" y="78"/>
                    </a:lnTo>
                    <a:lnTo>
                      <a:pt x="26" y="81"/>
                    </a:lnTo>
                    <a:lnTo>
                      <a:pt x="20" y="81"/>
                    </a:lnTo>
                    <a:lnTo>
                      <a:pt x="15" y="80"/>
                    </a:lnTo>
                    <a:lnTo>
                      <a:pt x="6" y="77"/>
                    </a:lnTo>
                    <a:lnTo>
                      <a:pt x="2" y="74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6" y="60"/>
                    </a:lnTo>
                    <a:lnTo>
                      <a:pt x="10" y="58"/>
                    </a:lnTo>
                    <a:lnTo>
                      <a:pt x="6" y="55"/>
                    </a:lnTo>
                    <a:lnTo>
                      <a:pt x="3" y="50"/>
                    </a:lnTo>
                    <a:lnTo>
                      <a:pt x="3" y="47"/>
                    </a:lnTo>
                    <a:lnTo>
                      <a:pt x="9" y="41"/>
                    </a:lnTo>
                    <a:lnTo>
                      <a:pt x="13" y="40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5" y="26"/>
                    </a:lnTo>
                    <a:lnTo>
                      <a:pt x="6" y="20"/>
                    </a:lnTo>
                    <a:lnTo>
                      <a:pt x="8" y="16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3" y="1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938" name="Picture 1674"/>
              <p:cNvPicPr>
                <a:picLocks noChangeAspect="1" noChangeArrowheads="1"/>
              </p:cNvPicPr>
              <p:nvPr/>
            </p:nvPicPr>
            <p:blipFill>
              <a:blip r:embed="rId80" cstate="print"/>
              <a:srcRect/>
              <a:stretch>
                <a:fillRect/>
              </a:stretch>
            </p:blipFill>
            <p:spPr bwMode="auto">
              <a:xfrm>
                <a:off x="5407" y="2319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39" name="Picture 1675"/>
              <p:cNvPicPr>
                <a:picLocks noChangeAspect="1" noChangeArrowheads="1"/>
              </p:cNvPicPr>
              <p:nvPr/>
            </p:nvPicPr>
            <p:blipFill>
              <a:blip r:embed="rId81" cstate="print"/>
              <a:srcRect/>
              <a:stretch>
                <a:fillRect/>
              </a:stretch>
            </p:blipFill>
            <p:spPr bwMode="auto">
              <a:xfrm>
                <a:off x="5407" y="2319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40" name="Picture 1676"/>
              <p:cNvPicPr>
                <a:picLocks noChangeAspect="1" noChangeArrowheads="1"/>
              </p:cNvPicPr>
              <p:nvPr/>
            </p:nvPicPr>
            <p:blipFill>
              <a:blip r:embed="rId82" cstate="print"/>
              <a:srcRect/>
              <a:stretch>
                <a:fillRect/>
              </a:stretch>
            </p:blipFill>
            <p:spPr bwMode="auto">
              <a:xfrm>
                <a:off x="790" y="2452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41" name="Picture 1677"/>
              <p:cNvPicPr>
                <a:picLocks noChangeAspect="1" noChangeArrowheads="1"/>
              </p:cNvPicPr>
              <p:nvPr/>
            </p:nvPicPr>
            <p:blipFill>
              <a:blip r:embed="rId83" cstate="print"/>
              <a:srcRect/>
              <a:stretch>
                <a:fillRect/>
              </a:stretch>
            </p:blipFill>
            <p:spPr bwMode="auto">
              <a:xfrm>
                <a:off x="790" y="2452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42" name="Picture 1678"/>
              <p:cNvPicPr>
                <a:picLocks noChangeAspect="1" noChangeArrowheads="1"/>
              </p:cNvPicPr>
              <p:nvPr/>
            </p:nvPicPr>
            <p:blipFill>
              <a:blip r:embed="rId84" cstate="print"/>
              <a:srcRect/>
              <a:stretch>
                <a:fillRect/>
              </a:stretch>
            </p:blipFill>
            <p:spPr bwMode="auto">
              <a:xfrm>
                <a:off x="785" y="2459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43" name="Picture 1679"/>
              <p:cNvPicPr>
                <a:picLocks noChangeAspect="1" noChangeArrowheads="1"/>
              </p:cNvPicPr>
              <p:nvPr/>
            </p:nvPicPr>
            <p:blipFill>
              <a:blip r:embed="rId85" cstate="print"/>
              <a:srcRect/>
              <a:stretch>
                <a:fillRect/>
              </a:stretch>
            </p:blipFill>
            <p:spPr bwMode="auto">
              <a:xfrm>
                <a:off x="785" y="2459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944" name="Freeform 1680"/>
              <p:cNvSpPr>
                <a:spLocks noEditPoints="1"/>
              </p:cNvSpPr>
              <p:nvPr/>
            </p:nvSpPr>
            <p:spPr bwMode="auto">
              <a:xfrm>
                <a:off x="875" y="2486"/>
                <a:ext cx="27" cy="65"/>
              </a:xfrm>
              <a:custGeom>
                <a:avLst/>
                <a:gdLst/>
                <a:ahLst/>
                <a:cxnLst>
                  <a:cxn ang="0">
                    <a:pos x="15" y="17"/>
                  </a:cxn>
                  <a:cxn ang="0">
                    <a:pos x="18" y="17"/>
                  </a:cxn>
                  <a:cxn ang="0">
                    <a:pos x="18" y="54"/>
                  </a:cxn>
                  <a:cxn ang="0">
                    <a:pos x="20" y="57"/>
                  </a:cxn>
                  <a:cxn ang="0">
                    <a:pos x="20" y="60"/>
                  </a:cxn>
                  <a:cxn ang="0">
                    <a:pos x="25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8" y="60"/>
                  </a:cxn>
                  <a:cxn ang="0">
                    <a:pos x="8" y="57"/>
                  </a:cxn>
                  <a:cxn ang="0">
                    <a:pos x="10" y="54"/>
                  </a:cxn>
                  <a:cxn ang="0">
                    <a:pos x="10" y="30"/>
                  </a:cxn>
                  <a:cxn ang="0">
                    <a:pos x="8" y="27"/>
                  </a:cxn>
                  <a:cxn ang="0">
                    <a:pos x="8" y="24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8" y="18"/>
                  </a:cxn>
                  <a:cxn ang="0">
                    <a:pos x="15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8"/>
                  </a:cxn>
                  <a:cxn ang="0">
                    <a:pos x="17" y="11"/>
                  </a:cxn>
                  <a:cxn ang="0">
                    <a:pos x="11" y="11"/>
                  </a:cxn>
                  <a:cxn ang="0">
                    <a:pos x="8" y="8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5">
                    <a:moveTo>
                      <a:pt x="15" y="17"/>
                    </a:moveTo>
                    <a:lnTo>
                      <a:pt x="18" y="17"/>
                    </a:lnTo>
                    <a:lnTo>
                      <a:pt x="18" y="54"/>
                    </a:lnTo>
                    <a:lnTo>
                      <a:pt x="20" y="57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10" y="54"/>
                    </a:lnTo>
                    <a:lnTo>
                      <a:pt x="10" y="30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8" y="18"/>
                    </a:lnTo>
                    <a:lnTo>
                      <a:pt x="15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8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8" y="8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45" name="Freeform 1681"/>
              <p:cNvSpPr>
                <a:spLocks/>
              </p:cNvSpPr>
              <p:nvPr/>
            </p:nvSpPr>
            <p:spPr bwMode="auto">
              <a:xfrm>
                <a:off x="906" y="2501"/>
                <a:ext cx="91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7" y="5"/>
                  </a:cxn>
                  <a:cxn ang="0">
                    <a:pos x="57" y="5"/>
                  </a:cxn>
                  <a:cxn ang="0">
                    <a:pos x="70" y="0"/>
                  </a:cxn>
                  <a:cxn ang="0">
                    <a:pos x="78" y="2"/>
                  </a:cxn>
                  <a:cxn ang="0">
                    <a:pos x="82" y="9"/>
                  </a:cxn>
                  <a:cxn ang="0">
                    <a:pos x="84" y="45"/>
                  </a:cxn>
                  <a:cxn ang="0">
                    <a:pos x="88" y="47"/>
                  </a:cxn>
                  <a:cxn ang="0">
                    <a:pos x="91" y="50"/>
                  </a:cxn>
                  <a:cxn ang="0">
                    <a:pos x="65" y="47"/>
                  </a:cxn>
                  <a:cxn ang="0">
                    <a:pos x="70" y="46"/>
                  </a:cxn>
                  <a:cxn ang="0">
                    <a:pos x="72" y="42"/>
                  </a:cxn>
                  <a:cxn ang="0">
                    <a:pos x="71" y="9"/>
                  </a:cxn>
                  <a:cxn ang="0">
                    <a:pos x="60" y="6"/>
                  </a:cxn>
                  <a:cxn ang="0">
                    <a:pos x="50" y="13"/>
                  </a:cxn>
                  <a:cxn ang="0">
                    <a:pos x="51" y="45"/>
                  </a:cxn>
                  <a:cxn ang="0">
                    <a:pos x="58" y="47"/>
                  </a:cxn>
                  <a:cxn ang="0">
                    <a:pos x="33" y="50"/>
                  </a:cxn>
                  <a:cxn ang="0">
                    <a:pos x="34" y="47"/>
                  </a:cxn>
                  <a:cxn ang="0">
                    <a:pos x="38" y="45"/>
                  </a:cxn>
                  <a:cxn ang="0">
                    <a:pos x="40" y="12"/>
                  </a:cxn>
                  <a:cxn ang="0">
                    <a:pos x="36" y="6"/>
                  </a:cxn>
                  <a:cxn ang="0">
                    <a:pos x="23" y="9"/>
                  </a:cxn>
                  <a:cxn ang="0">
                    <a:pos x="17" y="39"/>
                  </a:cxn>
                  <a:cxn ang="0">
                    <a:pos x="21" y="46"/>
                  </a:cxn>
                  <a:cxn ang="0">
                    <a:pos x="26" y="47"/>
                  </a:cxn>
                  <a:cxn ang="0">
                    <a:pos x="0" y="50"/>
                  </a:cxn>
                  <a:cxn ang="0">
                    <a:pos x="1" y="47"/>
                  </a:cxn>
                  <a:cxn ang="0">
                    <a:pos x="9" y="42"/>
                  </a:cxn>
                  <a:cxn ang="0">
                    <a:pos x="7" y="9"/>
                  </a:cxn>
                  <a:cxn ang="0">
                    <a:pos x="0" y="6"/>
                  </a:cxn>
                  <a:cxn ang="0">
                    <a:pos x="7" y="2"/>
                  </a:cxn>
                  <a:cxn ang="0">
                    <a:pos x="17" y="8"/>
                  </a:cxn>
                  <a:cxn ang="0">
                    <a:pos x="36" y="0"/>
                  </a:cxn>
                </a:cxnLst>
                <a:rect l="0" t="0" r="r" b="b"/>
                <a:pathLst>
                  <a:path w="91" h="50">
                    <a:moveTo>
                      <a:pt x="36" y="0"/>
                    </a:moveTo>
                    <a:lnTo>
                      <a:pt x="41" y="0"/>
                    </a:lnTo>
                    <a:lnTo>
                      <a:pt x="44" y="2"/>
                    </a:lnTo>
                    <a:lnTo>
                      <a:pt x="47" y="5"/>
                    </a:lnTo>
                    <a:lnTo>
                      <a:pt x="50" y="9"/>
                    </a:lnTo>
                    <a:lnTo>
                      <a:pt x="57" y="5"/>
                    </a:lnTo>
                    <a:lnTo>
                      <a:pt x="63" y="2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5"/>
                    </a:lnTo>
                    <a:lnTo>
                      <a:pt x="82" y="9"/>
                    </a:lnTo>
                    <a:lnTo>
                      <a:pt x="82" y="42"/>
                    </a:lnTo>
                    <a:lnTo>
                      <a:pt x="84" y="45"/>
                    </a:lnTo>
                    <a:lnTo>
                      <a:pt x="85" y="46"/>
                    </a:lnTo>
                    <a:lnTo>
                      <a:pt x="88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70" y="46"/>
                    </a:lnTo>
                    <a:lnTo>
                      <a:pt x="71" y="45"/>
                    </a:lnTo>
                    <a:lnTo>
                      <a:pt x="72" y="42"/>
                    </a:lnTo>
                    <a:lnTo>
                      <a:pt x="72" y="12"/>
                    </a:lnTo>
                    <a:lnTo>
                      <a:pt x="71" y="9"/>
                    </a:lnTo>
                    <a:lnTo>
                      <a:pt x="68" y="6"/>
                    </a:lnTo>
                    <a:lnTo>
                      <a:pt x="60" y="6"/>
                    </a:lnTo>
                    <a:lnTo>
                      <a:pt x="55" y="9"/>
                    </a:lnTo>
                    <a:lnTo>
                      <a:pt x="50" y="13"/>
                    </a:lnTo>
                    <a:lnTo>
                      <a:pt x="50" y="42"/>
                    </a:lnTo>
                    <a:lnTo>
                      <a:pt x="51" y="45"/>
                    </a:lnTo>
                    <a:lnTo>
                      <a:pt x="57" y="47"/>
                    </a:lnTo>
                    <a:lnTo>
                      <a:pt x="58" y="47"/>
                    </a:lnTo>
                    <a:lnTo>
                      <a:pt x="58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7" y="46"/>
                    </a:lnTo>
                    <a:lnTo>
                      <a:pt x="38" y="45"/>
                    </a:lnTo>
                    <a:lnTo>
                      <a:pt x="40" y="42"/>
                    </a:lnTo>
                    <a:lnTo>
                      <a:pt x="40" y="12"/>
                    </a:lnTo>
                    <a:lnTo>
                      <a:pt x="38" y="9"/>
                    </a:lnTo>
                    <a:lnTo>
                      <a:pt x="36" y="6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7" y="39"/>
                    </a:lnTo>
                    <a:lnTo>
                      <a:pt x="20" y="45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1" y="47"/>
                    </a:lnTo>
                    <a:lnTo>
                      <a:pt x="7" y="45"/>
                    </a:lnTo>
                    <a:lnTo>
                      <a:pt x="9" y="42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7" y="2"/>
                    </a:lnTo>
                    <a:lnTo>
                      <a:pt x="17" y="8"/>
                    </a:lnTo>
                    <a:lnTo>
                      <a:pt x="24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46" name="Freeform 1682"/>
              <p:cNvSpPr>
                <a:spLocks noEditPoints="1"/>
              </p:cNvSpPr>
              <p:nvPr/>
            </p:nvSpPr>
            <p:spPr bwMode="auto">
              <a:xfrm>
                <a:off x="1001" y="2501"/>
                <a:ext cx="57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1" y="27"/>
                  </a:cxn>
                  <a:cxn ang="0">
                    <a:pos x="14" y="32"/>
                  </a:cxn>
                  <a:cxn ang="0">
                    <a:pos x="11" y="37"/>
                  </a:cxn>
                  <a:cxn ang="0">
                    <a:pos x="11" y="40"/>
                  </a:cxn>
                  <a:cxn ang="0">
                    <a:pos x="17" y="46"/>
                  </a:cxn>
                  <a:cxn ang="0">
                    <a:pos x="24" y="46"/>
                  </a:cxn>
                  <a:cxn ang="0">
                    <a:pos x="30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3" y="46"/>
                  </a:cxn>
                  <a:cxn ang="0">
                    <a:pos x="54" y="45"/>
                  </a:cxn>
                  <a:cxn ang="0">
                    <a:pos x="57" y="47"/>
                  </a:cxn>
                  <a:cxn ang="0">
                    <a:pos x="54" y="49"/>
                  </a:cxn>
                  <a:cxn ang="0">
                    <a:pos x="46" y="52"/>
                  </a:cxn>
                  <a:cxn ang="0">
                    <a:pos x="43" y="50"/>
                  </a:cxn>
                  <a:cxn ang="0">
                    <a:pos x="38" y="49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3" y="50"/>
                  </a:cxn>
                  <a:cxn ang="0">
                    <a:pos x="16" y="52"/>
                  </a:cxn>
                  <a:cxn ang="0">
                    <a:pos x="7" y="49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2" y="35"/>
                  </a:cxn>
                  <a:cxn ang="0">
                    <a:pos x="3" y="32"/>
                  </a:cxn>
                  <a:cxn ang="0">
                    <a:pos x="11" y="26"/>
                  </a:cxn>
                  <a:cxn ang="0">
                    <a:pos x="17" y="25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17" y="6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5"/>
                  </a:cxn>
                  <a:cxn ang="0">
                    <a:pos x="10" y="18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3" y="13"/>
                  </a:cxn>
                  <a:cxn ang="0">
                    <a:pos x="4" y="9"/>
                  </a:cxn>
                  <a:cxn ang="0">
                    <a:pos x="7" y="6"/>
                  </a:cxn>
                  <a:cxn ang="0">
                    <a:pos x="11" y="3"/>
                  </a:cxn>
                  <a:cxn ang="0">
                    <a:pos x="19" y="2"/>
                  </a:cxn>
                  <a:cxn ang="0">
                    <a:pos x="24" y="0"/>
                  </a:cxn>
                </a:cxnLst>
                <a:rect l="0" t="0" r="r" b="b"/>
                <a:pathLst>
                  <a:path w="57" h="52">
                    <a:moveTo>
                      <a:pt x="34" y="25"/>
                    </a:moveTo>
                    <a:lnTo>
                      <a:pt x="21" y="27"/>
                    </a:lnTo>
                    <a:lnTo>
                      <a:pt x="14" y="32"/>
                    </a:lnTo>
                    <a:lnTo>
                      <a:pt x="11" y="37"/>
                    </a:lnTo>
                    <a:lnTo>
                      <a:pt x="11" y="40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30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3" y="46"/>
                    </a:lnTo>
                    <a:lnTo>
                      <a:pt x="54" y="45"/>
                    </a:lnTo>
                    <a:lnTo>
                      <a:pt x="57" y="47"/>
                    </a:lnTo>
                    <a:lnTo>
                      <a:pt x="54" y="49"/>
                    </a:lnTo>
                    <a:lnTo>
                      <a:pt x="46" y="52"/>
                    </a:lnTo>
                    <a:lnTo>
                      <a:pt x="43" y="50"/>
                    </a:lnTo>
                    <a:lnTo>
                      <a:pt x="38" y="49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2"/>
                    </a:lnTo>
                    <a:lnTo>
                      <a:pt x="7" y="49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11" y="26"/>
                    </a:lnTo>
                    <a:lnTo>
                      <a:pt x="17" y="25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5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3" y="13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9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47" name="Freeform 1683"/>
              <p:cNvSpPr>
                <a:spLocks noEditPoints="1"/>
              </p:cNvSpPr>
              <p:nvPr/>
            </p:nvSpPr>
            <p:spPr bwMode="auto">
              <a:xfrm>
                <a:off x="1058" y="2494"/>
                <a:ext cx="54" cy="81"/>
              </a:xfrm>
              <a:custGeom>
                <a:avLst/>
                <a:gdLst/>
                <a:ahLst/>
                <a:cxnLst>
                  <a:cxn ang="0">
                    <a:pos x="11" y="62"/>
                  </a:cxn>
                  <a:cxn ang="0">
                    <a:pos x="7" y="66"/>
                  </a:cxn>
                  <a:cxn ang="0">
                    <a:pos x="10" y="74"/>
                  </a:cxn>
                  <a:cxn ang="0">
                    <a:pos x="20" y="77"/>
                  </a:cxn>
                  <a:cxn ang="0">
                    <a:pos x="40" y="76"/>
                  </a:cxn>
                  <a:cxn ang="0">
                    <a:pos x="45" y="71"/>
                  </a:cxn>
                  <a:cxn ang="0">
                    <a:pos x="44" y="64"/>
                  </a:cxn>
                  <a:cxn ang="0">
                    <a:pos x="16" y="59"/>
                  </a:cxn>
                  <a:cxn ang="0">
                    <a:pos x="23" y="12"/>
                  </a:cxn>
                  <a:cxn ang="0">
                    <a:pos x="17" y="16"/>
                  </a:cxn>
                  <a:cxn ang="0">
                    <a:pos x="16" y="30"/>
                  </a:cxn>
                  <a:cxn ang="0">
                    <a:pos x="20" y="37"/>
                  </a:cxn>
                  <a:cxn ang="0">
                    <a:pos x="30" y="39"/>
                  </a:cxn>
                  <a:cxn ang="0">
                    <a:pos x="35" y="34"/>
                  </a:cxn>
                  <a:cxn ang="0">
                    <a:pos x="37" y="20"/>
                  </a:cxn>
                  <a:cxn ang="0">
                    <a:pos x="31" y="12"/>
                  </a:cxn>
                  <a:cxn ang="0">
                    <a:pos x="48" y="0"/>
                  </a:cxn>
                  <a:cxn ang="0">
                    <a:pos x="52" y="2"/>
                  </a:cxn>
                  <a:cxn ang="0">
                    <a:pos x="52" y="7"/>
                  </a:cxn>
                  <a:cxn ang="0">
                    <a:pos x="48" y="9"/>
                  </a:cxn>
                  <a:cxn ang="0">
                    <a:pos x="45" y="7"/>
                  </a:cxn>
                  <a:cxn ang="0">
                    <a:pos x="38" y="12"/>
                  </a:cxn>
                  <a:cxn ang="0">
                    <a:pos x="45" y="17"/>
                  </a:cxn>
                  <a:cxn ang="0">
                    <a:pos x="47" y="30"/>
                  </a:cxn>
                  <a:cxn ang="0">
                    <a:pos x="37" y="40"/>
                  </a:cxn>
                  <a:cxn ang="0">
                    <a:pos x="17" y="40"/>
                  </a:cxn>
                  <a:cxn ang="0">
                    <a:pos x="11" y="46"/>
                  </a:cxn>
                  <a:cxn ang="0">
                    <a:pos x="18" y="50"/>
                  </a:cxn>
                  <a:cxn ang="0">
                    <a:pos x="41" y="53"/>
                  </a:cxn>
                  <a:cxn ang="0">
                    <a:pos x="48" y="56"/>
                  </a:cxn>
                  <a:cxn ang="0">
                    <a:pos x="52" y="62"/>
                  </a:cxn>
                  <a:cxn ang="0">
                    <a:pos x="51" y="73"/>
                  </a:cxn>
                  <a:cxn ang="0">
                    <a:pos x="44" y="79"/>
                  </a:cxn>
                  <a:cxn ang="0">
                    <a:pos x="18" y="81"/>
                  </a:cxn>
                  <a:cxn ang="0">
                    <a:pos x="3" y="74"/>
                  </a:cxn>
                  <a:cxn ang="0">
                    <a:pos x="3" y="63"/>
                  </a:cxn>
                  <a:cxn ang="0">
                    <a:pos x="11" y="59"/>
                  </a:cxn>
                  <a:cxn ang="0">
                    <a:pos x="4" y="53"/>
                  </a:cxn>
                  <a:cxn ang="0">
                    <a:pos x="6" y="44"/>
                  </a:cxn>
                  <a:cxn ang="0">
                    <a:pos x="14" y="40"/>
                  </a:cxn>
                  <a:cxn ang="0">
                    <a:pos x="7" y="32"/>
                  </a:cxn>
                  <a:cxn ang="0">
                    <a:pos x="6" y="20"/>
                  </a:cxn>
                  <a:cxn ang="0">
                    <a:pos x="16" y="10"/>
                  </a:cxn>
                  <a:cxn ang="0">
                    <a:pos x="30" y="7"/>
                  </a:cxn>
                  <a:cxn ang="0">
                    <a:pos x="40" y="5"/>
                  </a:cxn>
                  <a:cxn ang="0">
                    <a:pos x="48" y="0"/>
                  </a:cxn>
                </a:cxnLst>
                <a:rect l="0" t="0" r="r" b="b"/>
                <a:pathLst>
                  <a:path w="54" h="81">
                    <a:moveTo>
                      <a:pt x="16" y="59"/>
                    </a:moveTo>
                    <a:lnTo>
                      <a:pt x="11" y="62"/>
                    </a:lnTo>
                    <a:lnTo>
                      <a:pt x="8" y="63"/>
                    </a:lnTo>
                    <a:lnTo>
                      <a:pt x="7" y="66"/>
                    </a:lnTo>
                    <a:lnTo>
                      <a:pt x="7" y="71"/>
                    </a:lnTo>
                    <a:lnTo>
                      <a:pt x="10" y="74"/>
                    </a:lnTo>
                    <a:lnTo>
                      <a:pt x="14" y="76"/>
                    </a:lnTo>
                    <a:lnTo>
                      <a:pt x="20" y="77"/>
                    </a:lnTo>
                    <a:lnTo>
                      <a:pt x="35" y="77"/>
                    </a:lnTo>
                    <a:lnTo>
                      <a:pt x="40" y="76"/>
                    </a:lnTo>
                    <a:lnTo>
                      <a:pt x="42" y="74"/>
                    </a:lnTo>
                    <a:lnTo>
                      <a:pt x="45" y="71"/>
                    </a:lnTo>
                    <a:lnTo>
                      <a:pt x="45" y="66"/>
                    </a:lnTo>
                    <a:lnTo>
                      <a:pt x="44" y="64"/>
                    </a:lnTo>
                    <a:lnTo>
                      <a:pt x="35" y="62"/>
                    </a:lnTo>
                    <a:lnTo>
                      <a:pt x="16" y="59"/>
                    </a:lnTo>
                    <a:close/>
                    <a:moveTo>
                      <a:pt x="27" y="10"/>
                    </a:moveTo>
                    <a:lnTo>
                      <a:pt x="23" y="12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6" y="20"/>
                    </a:lnTo>
                    <a:lnTo>
                      <a:pt x="16" y="30"/>
                    </a:lnTo>
                    <a:lnTo>
                      <a:pt x="17" y="34"/>
                    </a:lnTo>
                    <a:lnTo>
                      <a:pt x="20" y="37"/>
                    </a:lnTo>
                    <a:lnTo>
                      <a:pt x="23" y="39"/>
                    </a:lnTo>
                    <a:lnTo>
                      <a:pt x="30" y="39"/>
                    </a:lnTo>
                    <a:lnTo>
                      <a:pt x="33" y="37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7" y="20"/>
                    </a:lnTo>
                    <a:lnTo>
                      <a:pt x="35" y="16"/>
                    </a:lnTo>
                    <a:lnTo>
                      <a:pt x="31" y="12"/>
                    </a:lnTo>
                    <a:lnTo>
                      <a:pt x="27" y="10"/>
                    </a:lnTo>
                    <a:close/>
                    <a:moveTo>
                      <a:pt x="48" y="0"/>
                    </a:moveTo>
                    <a:lnTo>
                      <a:pt x="51" y="0"/>
                    </a:lnTo>
                    <a:lnTo>
                      <a:pt x="52" y="2"/>
                    </a:lnTo>
                    <a:lnTo>
                      <a:pt x="54" y="5"/>
                    </a:lnTo>
                    <a:lnTo>
                      <a:pt x="52" y="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4" y="6"/>
                    </a:lnTo>
                    <a:lnTo>
                      <a:pt x="38" y="12"/>
                    </a:lnTo>
                    <a:lnTo>
                      <a:pt x="42" y="15"/>
                    </a:lnTo>
                    <a:lnTo>
                      <a:pt x="45" y="17"/>
                    </a:lnTo>
                    <a:lnTo>
                      <a:pt x="47" y="22"/>
                    </a:lnTo>
                    <a:lnTo>
                      <a:pt x="47" y="30"/>
                    </a:lnTo>
                    <a:lnTo>
                      <a:pt x="41" y="39"/>
                    </a:lnTo>
                    <a:lnTo>
                      <a:pt x="37" y="40"/>
                    </a:lnTo>
                    <a:lnTo>
                      <a:pt x="25" y="43"/>
                    </a:lnTo>
                    <a:lnTo>
                      <a:pt x="17" y="40"/>
                    </a:lnTo>
                    <a:lnTo>
                      <a:pt x="13" y="43"/>
                    </a:lnTo>
                    <a:lnTo>
                      <a:pt x="11" y="46"/>
                    </a:lnTo>
                    <a:lnTo>
                      <a:pt x="14" y="49"/>
                    </a:lnTo>
                    <a:lnTo>
                      <a:pt x="18" y="50"/>
                    </a:lnTo>
                    <a:lnTo>
                      <a:pt x="38" y="53"/>
                    </a:lnTo>
                    <a:lnTo>
                      <a:pt x="41" y="53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1" y="59"/>
                    </a:lnTo>
                    <a:lnTo>
                      <a:pt x="52" y="62"/>
                    </a:lnTo>
                    <a:lnTo>
                      <a:pt x="52" y="70"/>
                    </a:lnTo>
                    <a:lnTo>
                      <a:pt x="51" y="73"/>
                    </a:lnTo>
                    <a:lnTo>
                      <a:pt x="48" y="76"/>
                    </a:lnTo>
                    <a:lnTo>
                      <a:pt x="44" y="79"/>
                    </a:lnTo>
                    <a:lnTo>
                      <a:pt x="33" y="81"/>
                    </a:lnTo>
                    <a:lnTo>
                      <a:pt x="18" y="81"/>
                    </a:lnTo>
                    <a:lnTo>
                      <a:pt x="6" y="77"/>
                    </a:lnTo>
                    <a:lnTo>
                      <a:pt x="3" y="74"/>
                    </a:lnTo>
                    <a:lnTo>
                      <a:pt x="0" y="69"/>
                    </a:lnTo>
                    <a:lnTo>
                      <a:pt x="3" y="63"/>
                    </a:lnTo>
                    <a:lnTo>
                      <a:pt x="7" y="60"/>
                    </a:lnTo>
                    <a:lnTo>
                      <a:pt x="11" y="59"/>
                    </a:lnTo>
                    <a:lnTo>
                      <a:pt x="7" y="56"/>
                    </a:lnTo>
                    <a:lnTo>
                      <a:pt x="4" y="53"/>
                    </a:lnTo>
                    <a:lnTo>
                      <a:pt x="4" y="47"/>
                    </a:lnTo>
                    <a:lnTo>
                      <a:pt x="6" y="44"/>
                    </a:lnTo>
                    <a:lnTo>
                      <a:pt x="10" y="42"/>
                    </a:lnTo>
                    <a:lnTo>
                      <a:pt x="14" y="40"/>
                    </a:lnTo>
                    <a:lnTo>
                      <a:pt x="8" y="36"/>
                    </a:lnTo>
                    <a:lnTo>
                      <a:pt x="7" y="32"/>
                    </a:lnTo>
                    <a:lnTo>
                      <a:pt x="6" y="26"/>
                    </a:lnTo>
                    <a:lnTo>
                      <a:pt x="6" y="20"/>
                    </a:lnTo>
                    <a:lnTo>
                      <a:pt x="11" y="12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5" y="9"/>
                    </a:lnTo>
                    <a:lnTo>
                      <a:pt x="40" y="5"/>
                    </a:lnTo>
                    <a:lnTo>
                      <a:pt x="44" y="2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48" name="Freeform 1684"/>
              <p:cNvSpPr>
                <a:spLocks noEditPoints="1"/>
              </p:cNvSpPr>
              <p:nvPr/>
            </p:nvSpPr>
            <p:spPr bwMode="auto">
              <a:xfrm>
                <a:off x="1115" y="2501"/>
                <a:ext cx="45" cy="52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5" y="6"/>
                  </a:cxn>
                  <a:cxn ang="0">
                    <a:pos x="14" y="9"/>
                  </a:cxn>
                  <a:cxn ang="0">
                    <a:pos x="11" y="18"/>
                  </a:cxn>
                  <a:cxn ang="0">
                    <a:pos x="35" y="18"/>
                  </a:cxn>
                  <a:cxn ang="0">
                    <a:pos x="32" y="9"/>
                  </a:cxn>
                  <a:cxn ang="0">
                    <a:pos x="29" y="6"/>
                  </a:cxn>
                  <a:cxn ang="0">
                    <a:pos x="27" y="5"/>
                  </a:cxn>
                  <a:cxn ang="0">
                    <a:pos x="18" y="5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6"/>
                  </a:cxn>
                  <a:cxn ang="0">
                    <a:pos x="42" y="10"/>
                  </a:cxn>
                  <a:cxn ang="0">
                    <a:pos x="45" y="22"/>
                  </a:cxn>
                  <a:cxn ang="0">
                    <a:pos x="10" y="22"/>
                  </a:cxn>
                  <a:cxn ang="0">
                    <a:pos x="10" y="27"/>
                  </a:cxn>
                  <a:cxn ang="0">
                    <a:pos x="11" y="33"/>
                  </a:cxn>
                  <a:cxn ang="0">
                    <a:pos x="12" y="37"/>
                  </a:cxn>
                  <a:cxn ang="0">
                    <a:pos x="15" y="42"/>
                  </a:cxn>
                  <a:cxn ang="0">
                    <a:pos x="18" y="45"/>
                  </a:cxn>
                  <a:cxn ang="0">
                    <a:pos x="22" y="46"/>
                  </a:cxn>
                  <a:cxn ang="0">
                    <a:pos x="31" y="46"/>
                  </a:cxn>
                  <a:cxn ang="0">
                    <a:pos x="35" y="45"/>
                  </a:cxn>
                  <a:cxn ang="0">
                    <a:pos x="39" y="42"/>
                  </a:cxn>
                  <a:cxn ang="0">
                    <a:pos x="42" y="37"/>
                  </a:cxn>
                  <a:cxn ang="0">
                    <a:pos x="45" y="39"/>
                  </a:cxn>
                  <a:cxn ang="0">
                    <a:pos x="41" y="45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2" y="39"/>
                  </a:cxn>
                  <a:cxn ang="0">
                    <a:pos x="0" y="25"/>
                  </a:cxn>
                  <a:cxn ang="0">
                    <a:pos x="0" y="19"/>
                  </a:cxn>
                  <a:cxn ang="0">
                    <a:pos x="5" y="8"/>
                  </a:cxn>
                  <a:cxn ang="0">
                    <a:pos x="11" y="3"/>
                  </a:cxn>
                  <a:cxn ang="0">
                    <a:pos x="22" y="0"/>
                  </a:cxn>
                </a:cxnLst>
                <a:rect l="0" t="0" r="r" b="b"/>
                <a:pathLst>
                  <a:path w="45" h="52">
                    <a:moveTo>
                      <a:pt x="18" y="5"/>
                    </a:moveTo>
                    <a:lnTo>
                      <a:pt x="15" y="6"/>
                    </a:lnTo>
                    <a:lnTo>
                      <a:pt x="14" y="9"/>
                    </a:lnTo>
                    <a:lnTo>
                      <a:pt x="11" y="18"/>
                    </a:lnTo>
                    <a:lnTo>
                      <a:pt x="35" y="18"/>
                    </a:lnTo>
                    <a:lnTo>
                      <a:pt x="32" y="9"/>
                    </a:lnTo>
                    <a:lnTo>
                      <a:pt x="29" y="6"/>
                    </a:lnTo>
                    <a:lnTo>
                      <a:pt x="27" y="5"/>
                    </a:lnTo>
                    <a:lnTo>
                      <a:pt x="18" y="5"/>
                    </a:lnTo>
                    <a:close/>
                    <a:moveTo>
                      <a:pt x="22" y="0"/>
                    </a:moveTo>
                    <a:lnTo>
                      <a:pt x="29" y="0"/>
                    </a:lnTo>
                    <a:lnTo>
                      <a:pt x="38" y="6"/>
                    </a:lnTo>
                    <a:lnTo>
                      <a:pt x="42" y="10"/>
                    </a:lnTo>
                    <a:lnTo>
                      <a:pt x="45" y="22"/>
                    </a:lnTo>
                    <a:lnTo>
                      <a:pt x="10" y="22"/>
                    </a:lnTo>
                    <a:lnTo>
                      <a:pt x="10" y="27"/>
                    </a:lnTo>
                    <a:lnTo>
                      <a:pt x="11" y="33"/>
                    </a:lnTo>
                    <a:lnTo>
                      <a:pt x="12" y="37"/>
                    </a:lnTo>
                    <a:lnTo>
                      <a:pt x="15" y="42"/>
                    </a:lnTo>
                    <a:lnTo>
                      <a:pt x="18" y="45"/>
                    </a:lnTo>
                    <a:lnTo>
                      <a:pt x="22" y="46"/>
                    </a:lnTo>
                    <a:lnTo>
                      <a:pt x="31" y="46"/>
                    </a:lnTo>
                    <a:lnTo>
                      <a:pt x="35" y="45"/>
                    </a:lnTo>
                    <a:lnTo>
                      <a:pt x="39" y="42"/>
                    </a:lnTo>
                    <a:lnTo>
                      <a:pt x="42" y="37"/>
                    </a:lnTo>
                    <a:lnTo>
                      <a:pt x="45" y="39"/>
                    </a:lnTo>
                    <a:lnTo>
                      <a:pt x="41" y="45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2" y="3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5" y="8"/>
                    </a:lnTo>
                    <a:lnTo>
                      <a:pt x="11" y="3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13150" name="Group 1886"/>
            <p:cNvGrpSpPr>
              <a:grpSpLocks/>
            </p:cNvGrpSpPr>
            <p:nvPr/>
          </p:nvGrpSpPr>
          <p:grpSpPr bwMode="auto">
            <a:xfrm>
              <a:off x="785" y="2459"/>
              <a:ext cx="4631" cy="688"/>
              <a:chOff x="785" y="2459"/>
              <a:chExt cx="4631" cy="688"/>
            </a:xfrm>
            <a:grpFill/>
          </p:grpSpPr>
          <p:sp>
            <p:nvSpPr>
              <p:cNvPr id="12950" name="Freeform 1686"/>
              <p:cNvSpPr>
                <a:spLocks/>
              </p:cNvSpPr>
              <p:nvPr/>
            </p:nvSpPr>
            <p:spPr bwMode="auto">
              <a:xfrm>
                <a:off x="1170" y="2479"/>
                <a:ext cx="47" cy="86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7" y="0"/>
                  </a:cxn>
                  <a:cxn ang="0">
                    <a:pos x="9" y="86"/>
                  </a:cxn>
                  <a:cxn ang="0">
                    <a:pos x="0" y="86"/>
                  </a:cxn>
                  <a:cxn ang="0">
                    <a:pos x="38" y="0"/>
                  </a:cxn>
                </a:cxnLst>
                <a:rect l="0" t="0" r="r" b="b"/>
                <a:pathLst>
                  <a:path w="47" h="86">
                    <a:moveTo>
                      <a:pt x="38" y="0"/>
                    </a:moveTo>
                    <a:lnTo>
                      <a:pt x="47" y="0"/>
                    </a:lnTo>
                    <a:lnTo>
                      <a:pt x="9" y="86"/>
                    </a:lnTo>
                    <a:lnTo>
                      <a:pt x="0" y="86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51" name="Freeform 1687"/>
              <p:cNvSpPr>
                <a:spLocks noEditPoints="1"/>
              </p:cNvSpPr>
              <p:nvPr/>
            </p:nvSpPr>
            <p:spPr bwMode="auto">
              <a:xfrm>
                <a:off x="1225" y="2501"/>
                <a:ext cx="57" cy="73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3" y="45"/>
                  </a:cxn>
                  <a:cxn ang="0">
                    <a:pos x="27" y="46"/>
                  </a:cxn>
                  <a:cxn ang="0">
                    <a:pos x="37" y="46"/>
                  </a:cxn>
                  <a:cxn ang="0">
                    <a:pos x="43" y="40"/>
                  </a:cxn>
                  <a:cxn ang="0">
                    <a:pos x="46" y="36"/>
                  </a:cxn>
                  <a:cxn ang="0">
                    <a:pos x="47" y="32"/>
                  </a:cxn>
                  <a:cxn ang="0">
                    <a:pos x="47" y="26"/>
                  </a:cxn>
                  <a:cxn ang="0">
                    <a:pos x="46" y="22"/>
                  </a:cxn>
                  <a:cxn ang="0">
                    <a:pos x="46" y="16"/>
                  </a:cxn>
                  <a:cxn ang="0">
                    <a:pos x="40" y="8"/>
                  </a:cxn>
                  <a:cxn ang="0">
                    <a:pos x="32" y="5"/>
                  </a:cxn>
                  <a:cxn ang="0">
                    <a:pos x="34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1" y="43"/>
                  </a:cxn>
                  <a:cxn ang="0">
                    <a:pos x="46" y="47"/>
                  </a:cxn>
                  <a:cxn ang="0">
                    <a:pos x="41" y="50"/>
                  </a:cxn>
                  <a:cxn ang="0">
                    <a:pos x="34" y="52"/>
                  </a:cxn>
                  <a:cxn ang="0">
                    <a:pos x="23" y="49"/>
                  </a:cxn>
                  <a:cxn ang="0">
                    <a:pos x="19" y="46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6" y="69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6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2"/>
                  </a:cxn>
                  <a:cxn ang="0">
                    <a:pos x="19" y="2"/>
                  </a:cxn>
                  <a:cxn ang="0">
                    <a:pos x="19" y="8"/>
                  </a:cxn>
                  <a:cxn ang="0">
                    <a:pos x="23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3">
                    <a:moveTo>
                      <a:pt x="32" y="5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3" y="45"/>
                    </a:lnTo>
                    <a:lnTo>
                      <a:pt x="27" y="46"/>
                    </a:lnTo>
                    <a:lnTo>
                      <a:pt x="37" y="46"/>
                    </a:lnTo>
                    <a:lnTo>
                      <a:pt x="43" y="40"/>
                    </a:lnTo>
                    <a:lnTo>
                      <a:pt x="46" y="36"/>
                    </a:lnTo>
                    <a:lnTo>
                      <a:pt x="47" y="32"/>
                    </a:lnTo>
                    <a:lnTo>
                      <a:pt x="47" y="26"/>
                    </a:lnTo>
                    <a:lnTo>
                      <a:pt x="46" y="22"/>
                    </a:lnTo>
                    <a:lnTo>
                      <a:pt x="46" y="16"/>
                    </a:lnTo>
                    <a:lnTo>
                      <a:pt x="40" y="8"/>
                    </a:lnTo>
                    <a:lnTo>
                      <a:pt x="32" y="5"/>
                    </a:lnTo>
                    <a:close/>
                    <a:moveTo>
                      <a:pt x="34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1" y="43"/>
                    </a:lnTo>
                    <a:lnTo>
                      <a:pt x="46" y="47"/>
                    </a:lnTo>
                    <a:lnTo>
                      <a:pt x="41" y="50"/>
                    </a:lnTo>
                    <a:lnTo>
                      <a:pt x="34" y="52"/>
                    </a:lnTo>
                    <a:lnTo>
                      <a:pt x="23" y="49"/>
                    </a:lnTo>
                    <a:lnTo>
                      <a:pt x="19" y="46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6" y="69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2"/>
                    </a:lnTo>
                    <a:lnTo>
                      <a:pt x="19" y="2"/>
                    </a:lnTo>
                    <a:lnTo>
                      <a:pt x="19" y="8"/>
                    </a:lnTo>
                    <a:lnTo>
                      <a:pt x="23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52" name="Freeform 1688"/>
              <p:cNvSpPr>
                <a:spLocks/>
              </p:cNvSpPr>
              <p:nvPr/>
            </p:nvSpPr>
            <p:spPr bwMode="auto">
              <a:xfrm>
                <a:off x="1288" y="2501"/>
                <a:ext cx="64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4" y="0"/>
                  </a:cxn>
                  <a:cxn ang="0">
                    <a:pos x="48" y="2"/>
                  </a:cxn>
                  <a:cxn ang="0">
                    <a:pos x="51" y="5"/>
                  </a:cxn>
                  <a:cxn ang="0">
                    <a:pos x="54" y="9"/>
                  </a:cxn>
                  <a:cxn ang="0">
                    <a:pos x="54" y="39"/>
                  </a:cxn>
                  <a:cxn ang="0">
                    <a:pos x="57" y="45"/>
                  </a:cxn>
                  <a:cxn ang="0">
                    <a:pos x="58" y="46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50"/>
                  </a:cxn>
                  <a:cxn ang="0">
                    <a:pos x="37" y="50"/>
                  </a:cxn>
                  <a:cxn ang="0">
                    <a:pos x="37" y="47"/>
                  </a:cxn>
                  <a:cxn ang="0">
                    <a:pos x="38" y="47"/>
                  </a:cxn>
                  <a:cxn ang="0">
                    <a:pos x="44" y="45"/>
                  </a:cxn>
                  <a:cxn ang="0">
                    <a:pos x="45" y="42"/>
                  </a:cxn>
                  <a:cxn ang="0">
                    <a:pos x="45" y="15"/>
                  </a:cxn>
                  <a:cxn ang="0">
                    <a:pos x="44" y="10"/>
                  </a:cxn>
                  <a:cxn ang="0">
                    <a:pos x="42" y="8"/>
                  </a:cxn>
                  <a:cxn ang="0">
                    <a:pos x="37" y="5"/>
                  </a:cxn>
                  <a:cxn ang="0">
                    <a:pos x="31" y="6"/>
                  </a:cxn>
                  <a:cxn ang="0">
                    <a:pos x="24" y="9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20" y="45"/>
                  </a:cxn>
                  <a:cxn ang="0">
                    <a:pos x="25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5" y="46"/>
                  </a:cxn>
                  <a:cxn ang="0">
                    <a:pos x="7" y="45"/>
                  </a:cxn>
                  <a:cxn ang="0">
                    <a:pos x="8" y="42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5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3"/>
                  </a:cxn>
                  <a:cxn ang="0">
                    <a:pos x="15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25" y="5"/>
                  </a:cxn>
                  <a:cxn ang="0">
                    <a:pos x="32" y="2"/>
                  </a:cxn>
                  <a:cxn ang="0">
                    <a:pos x="40" y="0"/>
                  </a:cxn>
                </a:cxnLst>
                <a:rect l="0" t="0" r="r" b="b"/>
                <a:pathLst>
                  <a:path w="64" h="50">
                    <a:moveTo>
                      <a:pt x="40" y="0"/>
                    </a:moveTo>
                    <a:lnTo>
                      <a:pt x="44" y="0"/>
                    </a:lnTo>
                    <a:lnTo>
                      <a:pt x="48" y="2"/>
                    </a:lnTo>
                    <a:lnTo>
                      <a:pt x="51" y="5"/>
                    </a:lnTo>
                    <a:lnTo>
                      <a:pt x="54" y="9"/>
                    </a:lnTo>
                    <a:lnTo>
                      <a:pt x="54" y="39"/>
                    </a:lnTo>
                    <a:lnTo>
                      <a:pt x="57" y="45"/>
                    </a:lnTo>
                    <a:lnTo>
                      <a:pt x="58" y="46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0"/>
                    </a:lnTo>
                    <a:lnTo>
                      <a:pt x="37" y="50"/>
                    </a:lnTo>
                    <a:lnTo>
                      <a:pt x="37" y="47"/>
                    </a:lnTo>
                    <a:lnTo>
                      <a:pt x="38" y="47"/>
                    </a:lnTo>
                    <a:lnTo>
                      <a:pt x="44" y="45"/>
                    </a:lnTo>
                    <a:lnTo>
                      <a:pt x="45" y="42"/>
                    </a:lnTo>
                    <a:lnTo>
                      <a:pt x="45" y="15"/>
                    </a:lnTo>
                    <a:lnTo>
                      <a:pt x="44" y="10"/>
                    </a:lnTo>
                    <a:lnTo>
                      <a:pt x="42" y="8"/>
                    </a:lnTo>
                    <a:lnTo>
                      <a:pt x="37" y="5"/>
                    </a:lnTo>
                    <a:lnTo>
                      <a:pt x="31" y="6"/>
                    </a:lnTo>
                    <a:lnTo>
                      <a:pt x="24" y="9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0" y="45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7" y="45"/>
                    </a:lnTo>
                    <a:lnTo>
                      <a:pt x="8" y="42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3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5" y="5"/>
                    </a:lnTo>
                    <a:lnTo>
                      <a:pt x="32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53" name="Freeform 1689"/>
              <p:cNvSpPr>
                <a:spLocks noEditPoints="1"/>
              </p:cNvSpPr>
              <p:nvPr/>
            </p:nvSpPr>
            <p:spPr bwMode="auto">
              <a:xfrm>
                <a:off x="1353" y="2494"/>
                <a:ext cx="53" cy="81"/>
              </a:xfrm>
              <a:custGeom>
                <a:avLst/>
                <a:gdLst/>
                <a:ahLst/>
                <a:cxnLst>
                  <a:cxn ang="0">
                    <a:pos x="10" y="62"/>
                  </a:cxn>
                  <a:cxn ang="0">
                    <a:pos x="6" y="69"/>
                  </a:cxn>
                  <a:cxn ang="0">
                    <a:pos x="10" y="74"/>
                  </a:cxn>
                  <a:cxn ang="0">
                    <a:pos x="20" y="77"/>
                  </a:cxn>
                  <a:cxn ang="0">
                    <a:pos x="38" y="76"/>
                  </a:cxn>
                  <a:cxn ang="0">
                    <a:pos x="45" y="69"/>
                  </a:cxn>
                  <a:cxn ang="0">
                    <a:pos x="40" y="63"/>
                  </a:cxn>
                  <a:cxn ang="0">
                    <a:pos x="14" y="59"/>
                  </a:cxn>
                  <a:cxn ang="0">
                    <a:pos x="23" y="12"/>
                  </a:cxn>
                  <a:cxn ang="0">
                    <a:pos x="17" y="16"/>
                  </a:cxn>
                  <a:cxn ang="0">
                    <a:pos x="16" y="30"/>
                  </a:cxn>
                  <a:cxn ang="0">
                    <a:pos x="18" y="37"/>
                  </a:cxn>
                  <a:cxn ang="0">
                    <a:pos x="30" y="39"/>
                  </a:cxn>
                  <a:cxn ang="0">
                    <a:pos x="36" y="34"/>
                  </a:cxn>
                  <a:cxn ang="0">
                    <a:pos x="37" y="25"/>
                  </a:cxn>
                  <a:cxn ang="0">
                    <a:pos x="36" y="16"/>
                  </a:cxn>
                  <a:cxn ang="0">
                    <a:pos x="30" y="12"/>
                  </a:cxn>
                  <a:cxn ang="0">
                    <a:pos x="47" y="0"/>
                  </a:cxn>
                  <a:cxn ang="0">
                    <a:pos x="53" y="2"/>
                  </a:cxn>
                  <a:cxn ang="0">
                    <a:pos x="51" y="9"/>
                  </a:cxn>
                  <a:cxn ang="0">
                    <a:pos x="45" y="7"/>
                  </a:cxn>
                  <a:cxn ang="0">
                    <a:pos x="44" y="6"/>
                  </a:cxn>
                  <a:cxn ang="0">
                    <a:pos x="40" y="9"/>
                  </a:cxn>
                  <a:cxn ang="0">
                    <a:pos x="43" y="15"/>
                  </a:cxn>
                  <a:cxn ang="0">
                    <a:pos x="47" y="26"/>
                  </a:cxn>
                  <a:cxn ang="0">
                    <a:pos x="41" y="39"/>
                  </a:cxn>
                  <a:cxn ang="0">
                    <a:pos x="31" y="42"/>
                  </a:cxn>
                  <a:cxn ang="0">
                    <a:pos x="21" y="42"/>
                  </a:cxn>
                  <a:cxn ang="0">
                    <a:pos x="13" y="43"/>
                  </a:cxn>
                  <a:cxn ang="0">
                    <a:pos x="14" y="49"/>
                  </a:cxn>
                  <a:cxn ang="0">
                    <a:pos x="37" y="53"/>
                  </a:cxn>
                  <a:cxn ang="0">
                    <a:pos x="45" y="54"/>
                  </a:cxn>
                  <a:cxn ang="0">
                    <a:pos x="51" y="59"/>
                  </a:cxn>
                  <a:cxn ang="0">
                    <a:pos x="53" y="70"/>
                  </a:cxn>
                  <a:cxn ang="0">
                    <a:pos x="43" y="79"/>
                  </a:cxn>
                  <a:cxn ang="0">
                    <a:pos x="31" y="81"/>
                  </a:cxn>
                  <a:cxn ang="0">
                    <a:pos x="10" y="79"/>
                  </a:cxn>
                  <a:cxn ang="0">
                    <a:pos x="0" y="71"/>
                  </a:cxn>
                  <a:cxn ang="0">
                    <a:pos x="3" y="63"/>
                  </a:cxn>
                  <a:cxn ang="0">
                    <a:pos x="11" y="59"/>
                  </a:cxn>
                  <a:cxn ang="0">
                    <a:pos x="4" y="53"/>
                  </a:cxn>
                  <a:cxn ang="0">
                    <a:pos x="6" y="44"/>
                  </a:cxn>
                  <a:cxn ang="0">
                    <a:pos x="13" y="40"/>
                  </a:cxn>
                  <a:cxn ang="0">
                    <a:pos x="6" y="32"/>
                  </a:cxn>
                  <a:cxn ang="0">
                    <a:pos x="11" y="12"/>
                  </a:cxn>
                  <a:cxn ang="0">
                    <a:pos x="20" y="7"/>
                  </a:cxn>
                  <a:cxn ang="0">
                    <a:pos x="36" y="9"/>
                  </a:cxn>
                  <a:cxn ang="0">
                    <a:pos x="43" y="2"/>
                  </a:cxn>
                </a:cxnLst>
                <a:rect l="0" t="0" r="r" b="b"/>
                <a:pathLst>
                  <a:path w="53" h="81">
                    <a:moveTo>
                      <a:pt x="14" y="59"/>
                    </a:moveTo>
                    <a:lnTo>
                      <a:pt x="10" y="62"/>
                    </a:lnTo>
                    <a:lnTo>
                      <a:pt x="7" y="64"/>
                    </a:lnTo>
                    <a:lnTo>
                      <a:pt x="6" y="69"/>
                    </a:lnTo>
                    <a:lnTo>
                      <a:pt x="7" y="71"/>
                    </a:lnTo>
                    <a:lnTo>
                      <a:pt x="10" y="74"/>
                    </a:lnTo>
                    <a:lnTo>
                      <a:pt x="14" y="76"/>
                    </a:lnTo>
                    <a:lnTo>
                      <a:pt x="20" y="77"/>
                    </a:lnTo>
                    <a:lnTo>
                      <a:pt x="36" y="77"/>
                    </a:lnTo>
                    <a:lnTo>
                      <a:pt x="38" y="76"/>
                    </a:lnTo>
                    <a:lnTo>
                      <a:pt x="43" y="74"/>
                    </a:lnTo>
                    <a:lnTo>
                      <a:pt x="45" y="69"/>
                    </a:lnTo>
                    <a:lnTo>
                      <a:pt x="45" y="66"/>
                    </a:lnTo>
                    <a:lnTo>
                      <a:pt x="40" y="63"/>
                    </a:lnTo>
                    <a:lnTo>
                      <a:pt x="36" y="62"/>
                    </a:lnTo>
                    <a:lnTo>
                      <a:pt x="14" y="59"/>
                    </a:lnTo>
                    <a:close/>
                    <a:moveTo>
                      <a:pt x="26" y="10"/>
                    </a:moveTo>
                    <a:lnTo>
                      <a:pt x="23" y="12"/>
                    </a:lnTo>
                    <a:lnTo>
                      <a:pt x="18" y="13"/>
                    </a:lnTo>
                    <a:lnTo>
                      <a:pt x="17" y="16"/>
                    </a:lnTo>
                    <a:lnTo>
                      <a:pt x="16" y="20"/>
                    </a:lnTo>
                    <a:lnTo>
                      <a:pt x="16" y="30"/>
                    </a:lnTo>
                    <a:lnTo>
                      <a:pt x="17" y="34"/>
                    </a:lnTo>
                    <a:lnTo>
                      <a:pt x="18" y="37"/>
                    </a:lnTo>
                    <a:lnTo>
                      <a:pt x="21" y="39"/>
                    </a:lnTo>
                    <a:lnTo>
                      <a:pt x="30" y="39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37" y="30"/>
                    </a:lnTo>
                    <a:lnTo>
                      <a:pt x="37" y="25"/>
                    </a:lnTo>
                    <a:lnTo>
                      <a:pt x="36" y="20"/>
                    </a:lnTo>
                    <a:lnTo>
                      <a:pt x="36" y="16"/>
                    </a:lnTo>
                    <a:lnTo>
                      <a:pt x="33" y="13"/>
                    </a:lnTo>
                    <a:lnTo>
                      <a:pt x="30" y="12"/>
                    </a:lnTo>
                    <a:lnTo>
                      <a:pt x="26" y="10"/>
                    </a:lnTo>
                    <a:close/>
                    <a:moveTo>
                      <a:pt x="47" y="0"/>
                    </a:moveTo>
                    <a:lnTo>
                      <a:pt x="51" y="0"/>
                    </a:lnTo>
                    <a:lnTo>
                      <a:pt x="53" y="2"/>
                    </a:lnTo>
                    <a:lnTo>
                      <a:pt x="53" y="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5" y="7"/>
                    </a:lnTo>
                    <a:lnTo>
                      <a:pt x="44" y="7"/>
                    </a:lnTo>
                    <a:lnTo>
                      <a:pt x="44" y="6"/>
                    </a:lnTo>
                    <a:lnTo>
                      <a:pt x="43" y="7"/>
                    </a:lnTo>
                    <a:lnTo>
                      <a:pt x="40" y="9"/>
                    </a:lnTo>
                    <a:lnTo>
                      <a:pt x="38" y="12"/>
                    </a:lnTo>
                    <a:lnTo>
                      <a:pt x="43" y="15"/>
                    </a:lnTo>
                    <a:lnTo>
                      <a:pt x="45" y="20"/>
                    </a:lnTo>
                    <a:lnTo>
                      <a:pt x="47" y="26"/>
                    </a:lnTo>
                    <a:lnTo>
                      <a:pt x="44" y="34"/>
                    </a:lnTo>
                    <a:lnTo>
                      <a:pt x="41" y="39"/>
                    </a:lnTo>
                    <a:lnTo>
                      <a:pt x="36" y="40"/>
                    </a:lnTo>
                    <a:lnTo>
                      <a:pt x="31" y="42"/>
                    </a:lnTo>
                    <a:lnTo>
                      <a:pt x="26" y="43"/>
                    </a:lnTo>
                    <a:lnTo>
                      <a:pt x="21" y="42"/>
                    </a:lnTo>
                    <a:lnTo>
                      <a:pt x="16" y="40"/>
                    </a:lnTo>
                    <a:lnTo>
                      <a:pt x="13" y="43"/>
                    </a:lnTo>
                    <a:lnTo>
                      <a:pt x="11" y="46"/>
                    </a:lnTo>
                    <a:lnTo>
                      <a:pt x="14" y="49"/>
                    </a:lnTo>
                    <a:lnTo>
                      <a:pt x="18" y="50"/>
                    </a:lnTo>
                    <a:lnTo>
                      <a:pt x="37" y="53"/>
                    </a:lnTo>
                    <a:lnTo>
                      <a:pt x="41" y="53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1" y="59"/>
                    </a:lnTo>
                    <a:lnTo>
                      <a:pt x="53" y="62"/>
                    </a:lnTo>
                    <a:lnTo>
                      <a:pt x="53" y="70"/>
                    </a:lnTo>
                    <a:lnTo>
                      <a:pt x="47" y="76"/>
                    </a:lnTo>
                    <a:lnTo>
                      <a:pt x="43" y="79"/>
                    </a:lnTo>
                    <a:lnTo>
                      <a:pt x="38" y="80"/>
                    </a:lnTo>
                    <a:lnTo>
                      <a:pt x="31" y="81"/>
                    </a:lnTo>
                    <a:lnTo>
                      <a:pt x="17" y="81"/>
                    </a:lnTo>
                    <a:lnTo>
                      <a:pt x="10" y="79"/>
                    </a:lnTo>
                    <a:lnTo>
                      <a:pt x="6" y="77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3" y="63"/>
                    </a:lnTo>
                    <a:lnTo>
                      <a:pt x="6" y="60"/>
                    </a:lnTo>
                    <a:lnTo>
                      <a:pt x="11" y="59"/>
                    </a:lnTo>
                    <a:lnTo>
                      <a:pt x="7" y="56"/>
                    </a:lnTo>
                    <a:lnTo>
                      <a:pt x="4" y="53"/>
                    </a:lnTo>
                    <a:lnTo>
                      <a:pt x="3" y="50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3" y="40"/>
                    </a:lnTo>
                    <a:lnTo>
                      <a:pt x="9" y="36"/>
                    </a:lnTo>
                    <a:lnTo>
                      <a:pt x="6" y="32"/>
                    </a:lnTo>
                    <a:lnTo>
                      <a:pt x="6" y="20"/>
                    </a:lnTo>
                    <a:lnTo>
                      <a:pt x="11" y="12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6" y="9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954" name="Picture 1690"/>
              <p:cNvPicPr>
                <a:picLocks noChangeAspect="1" noChangeArrowheads="1"/>
              </p:cNvPicPr>
              <p:nvPr/>
            </p:nvPicPr>
            <p:blipFill>
              <a:blip r:embed="rId86" cstate="print"/>
              <a:srcRect/>
              <a:stretch>
                <a:fillRect/>
              </a:stretch>
            </p:blipFill>
            <p:spPr bwMode="auto">
              <a:xfrm>
                <a:off x="2748" y="2459"/>
                <a:ext cx="8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55" name="Picture 1691"/>
              <p:cNvPicPr>
                <a:picLocks noChangeAspect="1" noChangeArrowheads="1"/>
              </p:cNvPicPr>
              <p:nvPr/>
            </p:nvPicPr>
            <p:blipFill>
              <a:blip r:embed="rId87" cstate="print"/>
              <a:srcRect/>
              <a:stretch>
                <a:fillRect/>
              </a:stretch>
            </p:blipFill>
            <p:spPr bwMode="auto">
              <a:xfrm>
                <a:off x="2748" y="2459"/>
                <a:ext cx="8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956" name="Freeform 1692"/>
              <p:cNvSpPr>
                <a:spLocks noEditPoints="1"/>
              </p:cNvSpPr>
              <p:nvPr/>
            </p:nvSpPr>
            <p:spPr bwMode="auto">
              <a:xfrm>
                <a:off x="2829" y="2483"/>
                <a:ext cx="76" cy="68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9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60"/>
                  </a:cxn>
                  <a:cxn ang="0">
                    <a:pos x="68" y="61"/>
                  </a:cxn>
                  <a:cxn ang="0">
                    <a:pos x="71" y="63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3"/>
                  </a:cxn>
                  <a:cxn ang="0">
                    <a:pos x="55" y="55"/>
                  </a:cxn>
                  <a:cxn ang="0">
                    <a:pos x="49" y="43"/>
                  </a:cxn>
                  <a:cxn ang="0">
                    <a:pos x="24" y="43"/>
                  </a:cxn>
                  <a:cxn ang="0">
                    <a:pos x="21" y="48"/>
                  </a:cxn>
                  <a:cxn ang="0">
                    <a:pos x="20" y="53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3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3"/>
                  </a:cxn>
                  <a:cxn ang="0">
                    <a:pos x="17" y="43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6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9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9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60"/>
                    </a:lnTo>
                    <a:lnTo>
                      <a:pt x="68" y="61"/>
                    </a:lnTo>
                    <a:lnTo>
                      <a:pt x="71" y="63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3"/>
                    </a:lnTo>
                    <a:lnTo>
                      <a:pt x="55" y="55"/>
                    </a:lnTo>
                    <a:lnTo>
                      <a:pt x="49" y="43"/>
                    </a:lnTo>
                    <a:lnTo>
                      <a:pt x="24" y="43"/>
                    </a:lnTo>
                    <a:lnTo>
                      <a:pt x="21" y="48"/>
                    </a:lnTo>
                    <a:lnTo>
                      <a:pt x="20" y="53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3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3"/>
                    </a:lnTo>
                    <a:lnTo>
                      <a:pt x="17" y="43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6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57" name="Freeform 1693"/>
              <p:cNvSpPr>
                <a:spLocks noEditPoints="1"/>
              </p:cNvSpPr>
              <p:nvPr/>
            </p:nvSpPr>
            <p:spPr bwMode="auto">
              <a:xfrm>
                <a:off x="2908" y="2503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5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5"/>
                  </a:cxn>
                  <a:cxn ang="0">
                    <a:pos x="33" y="43"/>
                  </a:cxn>
                  <a:cxn ang="0">
                    <a:pos x="36" y="38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8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5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5"/>
                    </a:lnTo>
                    <a:lnTo>
                      <a:pt x="33" y="43"/>
                    </a:lnTo>
                    <a:lnTo>
                      <a:pt x="36" y="38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8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58" name="Freeform 1694"/>
              <p:cNvSpPr>
                <a:spLocks/>
              </p:cNvSpPr>
              <p:nvPr/>
            </p:nvSpPr>
            <p:spPr bwMode="auto">
              <a:xfrm>
                <a:off x="2962" y="2503"/>
                <a:ext cx="53" cy="7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3" y="70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7"/>
                  </a:cxn>
                  <a:cxn ang="0">
                    <a:pos x="24" y="33"/>
                  </a:cxn>
                  <a:cxn ang="0">
                    <a:pos x="12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70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3" y="70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24" y="33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59" name="Freeform 1695"/>
              <p:cNvSpPr>
                <a:spLocks/>
              </p:cNvSpPr>
              <p:nvPr/>
            </p:nvSpPr>
            <p:spPr bwMode="auto">
              <a:xfrm>
                <a:off x="3022" y="2503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1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6"/>
                  </a:cxn>
                  <a:cxn ang="0">
                    <a:pos x="13" y="18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3"/>
                  </a:cxn>
                  <a:cxn ang="0">
                    <a:pos x="3" y="8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3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0" name="Freeform 1696"/>
              <p:cNvSpPr>
                <a:spLocks noEditPoints="1"/>
              </p:cNvSpPr>
              <p:nvPr/>
            </p:nvSpPr>
            <p:spPr bwMode="auto">
              <a:xfrm>
                <a:off x="3069" y="2477"/>
                <a:ext cx="27" cy="76"/>
              </a:xfrm>
              <a:custGeom>
                <a:avLst/>
                <a:gdLst/>
                <a:ahLst/>
                <a:cxnLst>
                  <a:cxn ang="0">
                    <a:pos x="14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9" y="70"/>
                  </a:cxn>
                  <a:cxn ang="0">
                    <a:pos x="24" y="70"/>
                  </a:cxn>
                  <a:cxn ang="0">
                    <a:pos x="27" y="69"/>
                  </a:cxn>
                  <a:cxn ang="0">
                    <a:pos x="27" y="73"/>
                  </a:cxn>
                  <a:cxn ang="0">
                    <a:pos x="24" y="76"/>
                  </a:cxn>
                  <a:cxn ang="0">
                    <a:pos x="19" y="76"/>
                  </a:cxn>
                  <a:cxn ang="0">
                    <a:pos x="11" y="73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9"/>
                  </a:cxn>
                  <a:cxn ang="0">
                    <a:pos x="14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2"/>
                  </a:cxn>
                  <a:cxn ang="0">
                    <a:pos x="19" y="6"/>
                  </a:cxn>
                  <a:cxn ang="0">
                    <a:pos x="18" y="9"/>
                  </a:cxn>
                  <a:cxn ang="0">
                    <a:pos x="12" y="19"/>
                  </a:cxn>
                  <a:cxn ang="0">
                    <a:pos x="10" y="19"/>
                  </a:cxn>
                  <a:cxn ang="0">
                    <a:pos x="10" y="16"/>
                  </a:cxn>
                  <a:cxn ang="0">
                    <a:pos x="11" y="12"/>
                  </a:cxn>
                  <a:cxn ang="0">
                    <a:pos x="11" y="5"/>
                  </a:cxn>
                  <a:cxn ang="0">
                    <a:pos x="12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76">
                    <a:moveTo>
                      <a:pt x="14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9" y="70"/>
                    </a:lnTo>
                    <a:lnTo>
                      <a:pt x="24" y="70"/>
                    </a:lnTo>
                    <a:lnTo>
                      <a:pt x="27" y="69"/>
                    </a:lnTo>
                    <a:lnTo>
                      <a:pt x="27" y="73"/>
                    </a:lnTo>
                    <a:lnTo>
                      <a:pt x="24" y="76"/>
                    </a:lnTo>
                    <a:lnTo>
                      <a:pt x="19" y="76"/>
                    </a:lnTo>
                    <a:lnTo>
                      <a:pt x="11" y="73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14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1" y="12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1" name="Freeform 1697"/>
              <p:cNvSpPr>
                <a:spLocks noEditPoints="1"/>
              </p:cNvSpPr>
              <p:nvPr/>
            </p:nvSpPr>
            <p:spPr bwMode="auto">
              <a:xfrm>
                <a:off x="3101" y="2501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8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6" y="45"/>
                  </a:cxn>
                  <a:cxn ang="0">
                    <a:pos x="24" y="47"/>
                  </a:cxn>
                  <a:cxn ang="0">
                    <a:pos x="33" y="45"/>
                  </a:cxn>
                  <a:cxn ang="0">
                    <a:pos x="36" y="42"/>
                  </a:cxn>
                  <a:cxn ang="0">
                    <a:pos x="37" y="37"/>
                  </a:cxn>
                  <a:cxn ang="0">
                    <a:pos x="39" y="32"/>
                  </a:cxn>
                  <a:cxn ang="0">
                    <a:pos x="39" y="18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8"/>
                  </a:cxn>
                  <a:cxn ang="0">
                    <a:pos x="29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8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6" y="8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6" y="45"/>
                    </a:lnTo>
                    <a:lnTo>
                      <a:pt x="24" y="47"/>
                    </a:lnTo>
                    <a:lnTo>
                      <a:pt x="33" y="45"/>
                    </a:lnTo>
                    <a:lnTo>
                      <a:pt x="36" y="42"/>
                    </a:lnTo>
                    <a:lnTo>
                      <a:pt x="37" y="37"/>
                    </a:lnTo>
                    <a:lnTo>
                      <a:pt x="39" y="32"/>
                    </a:lnTo>
                    <a:lnTo>
                      <a:pt x="39" y="18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8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2" name="Freeform 1698"/>
              <p:cNvSpPr>
                <a:spLocks/>
              </p:cNvSpPr>
              <p:nvPr/>
            </p:nvSpPr>
            <p:spPr bwMode="auto">
              <a:xfrm>
                <a:off x="3186" y="2503"/>
                <a:ext cx="68" cy="7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25"/>
                  </a:cxn>
                  <a:cxn ang="0">
                    <a:pos x="17" y="30"/>
                  </a:cxn>
                  <a:cxn ang="0">
                    <a:pos x="17" y="33"/>
                  </a:cxn>
                  <a:cxn ang="0">
                    <a:pos x="19" y="37"/>
                  </a:cxn>
                  <a:cxn ang="0">
                    <a:pos x="20" y="40"/>
                  </a:cxn>
                  <a:cxn ang="0">
                    <a:pos x="29" y="44"/>
                  </a:cxn>
                  <a:cxn ang="0">
                    <a:pos x="34" y="44"/>
                  </a:cxn>
                  <a:cxn ang="0">
                    <a:pos x="34" y="1"/>
                  </a:cxn>
                  <a:cxn ang="0">
                    <a:pos x="42" y="1"/>
                  </a:cxn>
                  <a:cxn ang="0">
                    <a:pos x="42" y="44"/>
                  </a:cxn>
                  <a:cxn ang="0">
                    <a:pos x="50" y="44"/>
                  </a:cxn>
                  <a:cxn ang="0">
                    <a:pos x="51" y="43"/>
                  </a:cxn>
                  <a:cxn ang="0">
                    <a:pos x="56" y="41"/>
                  </a:cxn>
                  <a:cxn ang="0">
                    <a:pos x="59" y="33"/>
                  </a:cxn>
                  <a:cxn ang="0">
                    <a:pos x="60" y="30"/>
                  </a:cxn>
                  <a:cxn ang="0">
                    <a:pos x="60" y="10"/>
                  </a:cxn>
                  <a:cxn ang="0">
                    <a:pos x="59" y="7"/>
                  </a:cxn>
                  <a:cxn ang="0">
                    <a:pos x="59" y="6"/>
                  </a:cxn>
                  <a:cxn ang="0">
                    <a:pos x="51" y="6"/>
                  </a:cxn>
                  <a:cxn ang="0">
                    <a:pos x="51" y="1"/>
                  </a:cxn>
                  <a:cxn ang="0">
                    <a:pos x="68" y="0"/>
                  </a:cxn>
                  <a:cxn ang="0">
                    <a:pos x="68" y="20"/>
                  </a:cxn>
                  <a:cxn ang="0">
                    <a:pos x="67" y="25"/>
                  </a:cxn>
                  <a:cxn ang="0">
                    <a:pos x="67" y="35"/>
                  </a:cxn>
                  <a:cxn ang="0">
                    <a:pos x="63" y="44"/>
                  </a:cxn>
                  <a:cxn ang="0">
                    <a:pos x="54" y="48"/>
                  </a:cxn>
                  <a:cxn ang="0">
                    <a:pos x="42" y="50"/>
                  </a:cxn>
                  <a:cxn ang="0">
                    <a:pos x="42" y="70"/>
                  </a:cxn>
                  <a:cxn ang="0">
                    <a:pos x="34" y="70"/>
                  </a:cxn>
                  <a:cxn ang="0">
                    <a:pos x="34" y="50"/>
                  </a:cxn>
                  <a:cxn ang="0">
                    <a:pos x="27" y="48"/>
                  </a:cxn>
                  <a:cxn ang="0">
                    <a:pos x="22" y="48"/>
                  </a:cxn>
                  <a:cxn ang="0">
                    <a:pos x="17" y="45"/>
                  </a:cxn>
                  <a:cxn ang="0">
                    <a:pos x="13" y="44"/>
                  </a:cxn>
                  <a:cxn ang="0">
                    <a:pos x="9" y="31"/>
                  </a:cxn>
                  <a:cxn ang="0">
                    <a:pos x="9" y="10"/>
                  </a:cxn>
                  <a:cxn ang="0">
                    <a:pos x="7" y="7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6" y="0"/>
                  </a:cxn>
                </a:cxnLst>
                <a:rect l="0" t="0" r="r" b="b"/>
                <a:pathLst>
                  <a:path w="68" h="70">
                    <a:moveTo>
                      <a:pt x="16" y="0"/>
                    </a:moveTo>
                    <a:lnTo>
                      <a:pt x="16" y="25"/>
                    </a:lnTo>
                    <a:lnTo>
                      <a:pt x="17" y="30"/>
                    </a:lnTo>
                    <a:lnTo>
                      <a:pt x="17" y="33"/>
                    </a:lnTo>
                    <a:lnTo>
                      <a:pt x="19" y="37"/>
                    </a:lnTo>
                    <a:lnTo>
                      <a:pt x="20" y="40"/>
                    </a:lnTo>
                    <a:lnTo>
                      <a:pt x="29" y="44"/>
                    </a:lnTo>
                    <a:lnTo>
                      <a:pt x="34" y="44"/>
                    </a:lnTo>
                    <a:lnTo>
                      <a:pt x="34" y="1"/>
                    </a:lnTo>
                    <a:lnTo>
                      <a:pt x="42" y="1"/>
                    </a:lnTo>
                    <a:lnTo>
                      <a:pt x="42" y="44"/>
                    </a:lnTo>
                    <a:lnTo>
                      <a:pt x="50" y="44"/>
                    </a:lnTo>
                    <a:lnTo>
                      <a:pt x="51" y="43"/>
                    </a:lnTo>
                    <a:lnTo>
                      <a:pt x="56" y="41"/>
                    </a:lnTo>
                    <a:lnTo>
                      <a:pt x="59" y="33"/>
                    </a:lnTo>
                    <a:lnTo>
                      <a:pt x="60" y="30"/>
                    </a:lnTo>
                    <a:lnTo>
                      <a:pt x="60" y="10"/>
                    </a:lnTo>
                    <a:lnTo>
                      <a:pt x="59" y="7"/>
                    </a:lnTo>
                    <a:lnTo>
                      <a:pt x="59" y="6"/>
                    </a:lnTo>
                    <a:lnTo>
                      <a:pt x="51" y="6"/>
                    </a:lnTo>
                    <a:lnTo>
                      <a:pt x="51" y="1"/>
                    </a:lnTo>
                    <a:lnTo>
                      <a:pt x="68" y="0"/>
                    </a:lnTo>
                    <a:lnTo>
                      <a:pt x="68" y="20"/>
                    </a:lnTo>
                    <a:lnTo>
                      <a:pt x="67" y="25"/>
                    </a:lnTo>
                    <a:lnTo>
                      <a:pt x="67" y="35"/>
                    </a:lnTo>
                    <a:lnTo>
                      <a:pt x="63" y="44"/>
                    </a:lnTo>
                    <a:lnTo>
                      <a:pt x="54" y="48"/>
                    </a:lnTo>
                    <a:lnTo>
                      <a:pt x="42" y="50"/>
                    </a:lnTo>
                    <a:lnTo>
                      <a:pt x="42" y="70"/>
                    </a:lnTo>
                    <a:lnTo>
                      <a:pt x="34" y="70"/>
                    </a:lnTo>
                    <a:lnTo>
                      <a:pt x="34" y="50"/>
                    </a:lnTo>
                    <a:lnTo>
                      <a:pt x="27" y="48"/>
                    </a:lnTo>
                    <a:lnTo>
                      <a:pt x="22" y="48"/>
                    </a:lnTo>
                    <a:lnTo>
                      <a:pt x="17" y="45"/>
                    </a:lnTo>
                    <a:lnTo>
                      <a:pt x="13" y="44"/>
                    </a:lnTo>
                    <a:lnTo>
                      <a:pt x="9" y="31"/>
                    </a:lnTo>
                    <a:lnTo>
                      <a:pt x="9" y="10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3" name="Freeform 1699"/>
              <p:cNvSpPr>
                <a:spLocks/>
              </p:cNvSpPr>
              <p:nvPr/>
            </p:nvSpPr>
            <p:spPr bwMode="auto">
              <a:xfrm>
                <a:off x="3266" y="2503"/>
                <a:ext cx="51" cy="7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5" y="0"/>
                  </a:cxn>
                  <a:cxn ang="0">
                    <a:pos x="15" y="8"/>
                  </a:cxn>
                  <a:cxn ang="0">
                    <a:pos x="23" y="4"/>
                  </a:cxn>
                  <a:cxn ang="0">
                    <a:pos x="30" y="1"/>
                  </a:cxn>
                  <a:cxn ang="0">
                    <a:pos x="37" y="0"/>
                  </a:cxn>
                  <a:cxn ang="0">
                    <a:pos x="41" y="0"/>
                  </a:cxn>
                  <a:cxn ang="0">
                    <a:pos x="45" y="1"/>
                  </a:cxn>
                  <a:cxn ang="0">
                    <a:pos x="48" y="4"/>
                  </a:cxn>
                  <a:cxn ang="0">
                    <a:pos x="49" y="7"/>
                  </a:cxn>
                  <a:cxn ang="0">
                    <a:pos x="51" y="11"/>
                  </a:cxn>
                  <a:cxn ang="0">
                    <a:pos x="51" y="70"/>
                  </a:cxn>
                  <a:cxn ang="0">
                    <a:pos x="42" y="70"/>
                  </a:cxn>
                  <a:cxn ang="0">
                    <a:pos x="42" y="13"/>
                  </a:cxn>
                  <a:cxn ang="0">
                    <a:pos x="41" y="8"/>
                  </a:cxn>
                  <a:cxn ang="0">
                    <a:pos x="38" y="7"/>
                  </a:cxn>
                  <a:cxn ang="0">
                    <a:pos x="34" y="6"/>
                  </a:cxn>
                  <a:cxn ang="0">
                    <a:pos x="28" y="7"/>
                  </a:cxn>
                  <a:cxn ang="0">
                    <a:pos x="21" y="10"/>
                  </a:cxn>
                  <a:cxn ang="0">
                    <a:pos x="15" y="14"/>
                  </a:cxn>
                  <a:cxn ang="0">
                    <a:pos x="15" y="37"/>
                  </a:cxn>
                  <a:cxn ang="0">
                    <a:pos x="17" y="40"/>
                  </a:cxn>
                  <a:cxn ang="0">
                    <a:pos x="17" y="43"/>
                  </a:cxn>
                  <a:cxn ang="0">
                    <a:pos x="18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8" y="40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5" y="3"/>
                  </a:cxn>
                  <a:cxn ang="0">
                    <a:pos x="13" y="0"/>
                  </a:cxn>
                </a:cxnLst>
                <a:rect l="0" t="0" r="r" b="b"/>
                <a:pathLst>
                  <a:path w="51" h="70">
                    <a:moveTo>
                      <a:pt x="13" y="0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23" y="4"/>
                    </a:lnTo>
                    <a:lnTo>
                      <a:pt x="30" y="1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48" y="4"/>
                    </a:lnTo>
                    <a:lnTo>
                      <a:pt x="49" y="7"/>
                    </a:lnTo>
                    <a:lnTo>
                      <a:pt x="51" y="11"/>
                    </a:lnTo>
                    <a:lnTo>
                      <a:pt x="51" y="70"/>
                    </a:lnTo>
                    <a:lnTo>
                      <a:pt x="42" y="70"/>
                    </a:lnTo>
                    <a:lnTo>
                      <a:pt x="42" y="13"/>
                    </a:lnTo>
                    <a:lnTo>
                      <a:pt x="41" y="8"/>
                    </a:lnTo>
                    <a:lnTo>
                      <a:pt x="38" y="7"/>
                    </a:lnTo>
                    <a:lnTo>
                      <a:pt x="34" y="6"/>
                    </a:lnTo>
                    <a:lnTo>
                      <a:pt x="28" y="7"/>
                    </a:lnTo>
                    <a:lnTo>
                      <a:pt x="21" y="10"/>
                    </a:lnTo>
                    <a:lnTo>
                      <a:pt x="15" y="14"/>
                    </a:lnTo>
                    <a:lnTo>
                      <a:pt x="15" y="37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18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8" y="40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4" name="Freeform 1700"/>
              <p:cNvSpPr>
                <a:spLocks noEditPoints="1"/>
              </p:cNvSpPr>
              <p:nvPr/>
            </p:nvSpPr>
            <p:spPr bwMode="auto">
              <a:xfrm>
                <a:off x="3330" y="2494"/>
                <a:ext cx="61" cy="80"/>
              </a:xfrm>
              <a:custGeom>
                <a:avLst/>
                <a:gdLst/>
                <a:ahLst/>
                <a:cxnLst>
                  <a:cxn ang="0">
                    <a:pos x="35" y="13"/>
                  </a:cxn>
                  <a:cxn ang="0">
                    <a:pos x="35" y="53"/>
                  </a:cxn>
                  <a:cxn ang="0">
                    <a:pos x="41" y="53"/>
                  </a:cxn>
                  <a:cxn ang="0">
                    <a:pos x="45" y="52"/>
                  </a:cxn>
                  <a:cxn ang="0">
                    <a:pos x="48" y="49"/>
                  </a:cxn>
                  <a:cxn ang="0">
                    <a:pos x="49" y="44"/>
                  </a:cxn>
                  <a:cxn ang="0">
                    <a:pos x="51" y="39"/>
                  </a:cxn>
                  <a:cxn ang="0">
                    <a:pos x="51" y="27"/>
                  </a:cxn>
                  <a:cxn ang="0">
                    <a:pos x="48" y="19"/>
                  </a:cxn>
                  <a:cxn ang="0">
                    <a:pos x="45" y="16"/>
                  </a:cxn>
                  <a:cxn ang="0">
                    <a:pos x="41" y="15"/>
                  </a:cxn>
                  <a:cxn ang="0">
                    <a:pos x="35" y="13"/>
                  </a:cxn>
                  <a:cxn ang="0">
                    <a:pos x="27" y="13"/>
                  </a:cxn>
                  <a:cxn ang="0">
                    <a:pos x="21" y="15"/>
                  </a:cxn>
                  <a:cxn ang="0">
                    <a:pos x="17" y="16"/>
                  </a:cxn>
                  <a:cxn ang="0">
                    <a:pos x="11" y="22"/>
                  </a:cxn>
                  <a:cxn ang="0">
                    <a:pos x="10" y="27"/>
                  </a:cxn>
                  <a:cxn ang="0">
                    <a:pos x="10" y="39"/>
                  </a:cxn>
                  <a:cxn ang="0">
                    <a:pos x="11" y="44"/>
                  </a:cxn>
                  <a:cxn ang="0">
                    <a:pos x="14" y="49"/>
                  </a:cxn>
                  <a:cxn ang="0">
                    <a:pos x="17" y="52"/>
                  </a:cxn>
                  <a:cxn ang="0">
                    <a:pos x="21" y="53"/>
                  </a:cxn>
                  <a:cxn ang="0">
                    <a:pos x="27" y="53"/>
                  </a:cxn>
                  <a:cxn ang="0">
                    <a:pos x="27" y="13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35" y="7"/>
                  </a:cxn>
                  <a:cxn ang="0">
                    <a:pos x="45" y="10"/>
                  </a:cxn>
                  <a:cxn ang="0">
                    <a:pos x="54" y="15"/>
                  </a:cxn>
                  <a:cxn ang="0">
                    <a:pos x="59" y="22"/>
                  </a:cxn>
                  <a:cxn ang="0">
                    <a:pos x="61" y="33"/>
                  </a:cxn>
                  <a:cxn ang="0">
                    <a:pos x="59" y="43"/>
                  </a:cxn>
                  <a:cxn ang="0">
                    <a:pos x="55" y="52"/>
                  </a:cxn>
                  <a:cxn ang="0">
                    <a:pos x="49" y="56"/>
                  </a:cxn>
                  <a:cxn ang="0">
                    <a:pos x="41" y="59"/>
                  </a:cxn>
                  <a:cxn ang="0">
                    <a:pos x="35" y="59"/>
                  </a:cxn>
                  <a:cxn ang="0">
                    <a:pos x="35" y="80"/>
                  </a:cxn>
                  <a:cxn ang="0">
                    <a:pos x="27" y="79"/>
                  </a:cxn>
                  <a:cxn ang="0">
                    <a:pos x="27" y="59"/>
                  </a:cxn>
                  <a:cxn ang="0">
                    <a:pos x="21" y="59"/>
                  </a:cxn>
                  <a:cxn ang="0">
                    <a:pos x="12" y="56"/>
                  </a:cxn>
                  <a:cxn ang="0">
                    <a:pos x="5" y="52"/>
                  </a:cxn>
                  <a:cxn ang="0">
                    <a:pos x="1" y="43"/>
                  </a:cxn>
                  <a:cxn ang="0">
                    <a:pos x="0" y="33"/>
                  </a:cxn>
                  <a:cxn ang="0">
                    <a:pos x="3" y="22"/>
                  </a:cxn>
                  <a:cxn ang="0">
                    <a:pos x="7" y="15"/>
                  </a:cxn>
                  <a:cxn ang="0">
                    <a:pos x="15" y="9"/>
                  </a:cxn>
                  <a:cxn ang="0">
                    <a:pos x="27" y="7"/>
                  </a:cxn>
                  <a:cxn ang="0">
                    <a:pos x="27" y="0"/>
                  </a:cxn>
                </a:cxnLst>
                <a:rect l="0" t="0" r="r" b="b"/>
                <a:pathLst>
                  <a:path w="61" h="80">
                    <a:moveTo>
                      <a:pt x="35" y="13"/>
                    </a:moveTo>
                    <a:lnTo>
                      <a:pt x="35" y="53"/>
                    </a:lnTo>
                    <a:lnTo>
                      <a:pt x="41" y="53"/>
                    </a:lnTo>
                    <a:lnTo>
                      <a:pt x="45" y="52"/>
                    </a:lnTo>
                    <a:lnTo>
                      <a:pt x="48" y="49"/>
                    </a:lnTo>
                    <a:lnTo>
                      <a:pt x="49" y="44"/>
                    </a:lnTo>
                    <a:lnTo>
                      <a:pt x="51" y="39"/>
                    </a:lnTo>
                    <a:lnTo>
                      <a:pt x="51" y="27"/>
                    </a:lnTo>
                    <a:lnTo>
                      <a:pt x="48" y="19"/>
                    </a:lnTo>
                    <a:lnTo>
                      <a:pt x="45" y="16"/>
                    </a:lnTo>
                    <a:lnTo>
                      <a:pt x="41" y="15"/>
                    </a:lnTo>
                    <a:lnTo>
                      <a:pt x="35" y="13"/>
                    </a:lnTo>
                    <a:close/>
                    <a:moveTo>
                      <a:pt x="27" y="13"/>
                    </a:moveTo>
                    <a:lnTo>
                      <a:pt x="21" y="15"/>
                    </a:lnTo>
                    <a:lnTo>
                      <a:pt x="17" y="16"/>
                    </a:lnTo>
                    <a:lnTo>
                      <a:pt x="11" y="22"/>
                    </a:lnTo>
                    <a:lnTo>
                      <a:pt x="10" y="27"/>
                    </a:lnTo>
                    <a:lnTo>
                      <a:pt x="10" y="39"/>
                    </a:lnTo>
                    <a:lnTo>
                      <a:pt x="11" y="44"/>
                    </a:lnTo>
                    <a:lnTo>
                      <a:pt x="14" y="49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27" y="13"/>
                    </a:lnTo>
                    <a:close/>
                    <a:moveTo>
                      <a:pt x="27" y="0"/>
                    </a:moveTo>
                    <a:lnTo>
                      <a:pt x="35" y="0"/>
                    </a:lnTo>
                    <a:lnTo>
                      <a:pt x="35" y="7"/>
                    </a:lnTo>
                    <a:lnTo>
                      <a:pt x="45" y="10"/>
                    </a:lnTo>
                    <a:lnTo>
                      <a:pt x="54" y="15"/>
                    </a:lnTo>
                    <a:lnTo>
                      <a:pt x="59" y="22"/>
                    </a:lnTo>
                    <a:lnTo>
                      <a:pt x="61" y="33"/>
                    </a:lnTo>
                    <a:lnTo>
                      <a:pt x="59" y="43"/>
                    </a:lnTo>
                    <a:lnTo>
                      <a:pt x="55" y="52"/>
                    </a:lnTo>
                    <a:lnTo>
                      <a:pt x="49" y="56"/>
                    </a:lnTo>
                    <a:lnTo>
                      <a:pt x="41" y="59"/>
                    </a:lnTo>
                    <a:lnTo>
                      <a:pt x="35" y="59"/>
                    </a:lnTo>
                    <a:lnTo>
                      <a:pt x="35" y="80"/>
                    </a:lnTo>
                    <a:lnTo>
                      <a:pt x="27" y="79"/>
                    </a:lnTo>
                    <a:lnTo>
                      <a:pt x="27" y="59"/>
                    </a:lnTo>
                    <a:lnTo>
                      <a:pt x="21" y="59"/>
                    </a:lnTo>
                    <a:lnTo>
                      <a:pt x="12" y="56"/>
                    </a:lnTo>
                    <a:lnTo>
                      <a:pt x="5" y="52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3" y="22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7" y="7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5" name="Freeform 1701"/>
              <p:cNvSpPr>
                <a:spLocks/>
              </p:cNvSpPr>
              <p:nvPr/>
            </p:nvSpPr>
            <p:spPr bwMode="auto">
              <a:xfrm>
                <a:off x="3399" y="2503"/>
                <a:ext cx="26" cy="5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0"/>
                  </a:cxn>
                  <a:cxn ang="0">
                    <a:pos x="16" y="38"/>
                  </a:cxn>
                  <a:cxn ang="0">
                    <a:pos x="17" y="40"/>
                  </a:cxn>
                  <a:cxn ang="0">
                    <a:pos x="17" y="43"/>
                  </a:cxn>
                  <a:cxn ang="0">
                    <a:pos x="19" y="44"/>
                  </a:cxn>
                  <a:cxn ang="0">
                    <a:pos x="23" y="44"/>
                  </a:cxn>
                  <a:cxn ang="0">
                    <a:pos x="26" y="43"/>
                  </a:cxn>
                  <a:cxn ang="0">
                    <a:pos x="26" y="47"/>
                  </a:cxn>
                  <a:cxn ang="0">
                    <a:pos x="23" y="50"/>
                  </a:cxn>
                  <a:cxn ang="0">
                    <a:pos x="19" y="50"/>
                  </a:cxn>
                  <a:cxn ang="0">
                    <a:pos x="10" y="47"/>
                  </a:cxn>
                  <a:cxn ang="0">
                    <a:pos x="9" y="44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6" y="3"/>
                  </a:cxn>
                  <a:cxn ang="0">
                    <a:pos x="13" y="0"/>
                  </a:cxn>
                </a:cxnLst>
                <a:rect l="0" t="0" r="r" b="b"/>
                <a:pathLst>
                  <a:path w="26" h="50">
                    <a:moveTo>
                      <a:pt x="13" y="0"/>
                    </a:moveTo>
                    <a:lnTo>
                      <a:pt x="16" y="0"/>
                    </a:lnTo>
                    <a:lnTo>
                      <a:pt x="16" y="38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19" y="44"/>
                    </a:lnTo>
                    <a:lnTo>
                      <a:pt x="23" y="44"/>
                    </a:lnTo>
                    <a:lnTo>
                      <a:pt x="26" y="43"/>
                    </a:lnTo>
                    <a:lnTo>
                      <a:pt x="26" y="47"/>
                    </a:lnTo>
                    <a:lnTo>
                      <a:pt x="23" y="50"/>
                    </a:lnTo>
                    <a:lnTo>
                      <a:pt x="19" y="50"/>
                    </a:lnTo>
                    <a:lnTo>
                      <a:pt x="10" y="47"/>
                    </a:lnTo>
                    <a:lnTo>
                      <a:pt x="9" y="44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6" name="Freeform 1702"/>
              <p:cNvSpPr>
                <a:spLocks noEditPoints="1"/>
              </p:cNvSpPr>
              <p:nvPr/>
            </p:nvSpPr>
            <p:spPr bwMode="auto">
              <a:xfrm>
                <a:off x="3430" y="2503"/>
                <a:ext cx="56" cy="50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17" y="7"/>
                  </a:cxn>
                  <a:cxn ang="0">
                    <a:pos x="15" y="11"/>
                  </a:cxn>
                  <a:cxn ang="0">
                    <a:pos x="12" y="14"/>
                  </a:cxn>
                  <a:cxn ang="0">
                    <a:pos x="10" y="18"/>
                  </a:cxn>
                  <a:cxn ang="0">
                    <a:pos x="10" y="24"/>
                  </a:cxn>
                  <a:cxn ang="0">
                    <a:pos x="12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25" y="44"/>
                  </a:cxn>
                  <a:cxn ang="0">
                    <a:pos x="29" y="43"/>
                  </a:cxn>
                  <a:cxn ang="0">
                    <a:pos x="34" y="41"/>
                  </a:cxn>
                  <a:cxn ang="0">
                    <a:pos x="39" y="37"/>
                  </a:cxn>
                  <a:cxn ang="0">
                    <a:pos x="39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2" y="6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7"/>
                  </a:cxn>
                  <a:cxn ang="0">
                    <a:pos x="43" y="1"/>
                  </a:cxn>
                  <a:cxn ang="0">
                    <a:pos x="47" y="1"/>
                  </a:cxn>
                  <a:cxn ang="0">
                    <a:pos x="47" y="35"/>
                  </a:cxn>
                  <a:cxn ang="0">
                    <a:pos x="49" y="40"/>
                  </a:cxn>
                  <a:cxn ang="0">
                    <a:pos x="49" y="43"/>
                  </a:cxn>
                  <a:cxn ang="0">
                    <a:pos x="50" y="44"/>
                  </a:cxn>
                  <a:cxn ang="0">
                    <a:pos x="56" y="44"/>
                  </a:cxn>
                  <a:cxn ang="0">
                    <a:pos x="56" y="48"/>
                  </a:cxn>
                  <a:cxn ang="0">
                    <a:pos x="39" y="50"/>
                  </a:cxn>
                  <a:cxn ang="0">
                    <a:pos x="39" y="41"/>
                  </a:cxn>
                  <a:cxn ang="0">
                    <a:pos x="33" y="45"/>
                  </a:cxn>
                  <a:cxn ang="0">
                    <a:pos x="27" y="48"/>
                  </a:cxn>
                  <a:cxn ang="0">
                    <a:pos x="22" y="50"/>
                  </a:cxn>
                  <a:cxn ang="0">
                    <a:pos x="17" y="50"/>
                  </a:cxn>
                  <a:cxn ang="0">
                    <a:pos x="13" y="47"/>
                  </a:cxn>
                  <a:cxn ang="0">
                    <a:pos x="9" y="45"/>
                  </a:cxn>
                  <a:cxn ang="0">
                    <a:pos x="3" y="37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3" y="0"/>
                  </a:cxn>
                </a:cxnLst>
                <a:rect l="0" t="0" r="r" b="b"/>
                <a:pathLst>
                  <a:path w="56" h="50">
                    <a:moveTo>
                      <a:pt x="22" y="6"/>
                    </a:moveTo>
                    <a:lnTo>
                      <a:pt x="17" y="7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8"/>
                    </a:lnTo>
                    <a:lnTo>
                      <a:pt x="10" y="24"/>
                    </a:lnTo>
                    <a:lnTo>
                      <a:pt x="12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25" y="44"/>
                    </a:lnTo>
                    <a:lnTo>
                      <a:pt x="29" y="43"/>
                    </a:lnTo>
                    <a:lnTo>
                      <a:pt x="34" y="41"/>
                    </a:lnTo>
                    <a:lnTo>
                      <a:pt x="39" y="37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2" y="6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7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47" y="35"/>
                    </a:lnTo>
                    <a:lnTo>
                      <a:pt x="49" y="40"/>
                    </a:lnTo>
                    <a:lnTo>
                      <a:pt x="49" y="43"/>
                    </a:lnTo>
                    <a:lnTo>
                      <a:pt x="50" y="44"/>
                    </a:lnTo>
                    <a:lnTo>
                      <a:pt x="56" y="44"/>
                    </a:lnTo>
                    <a:lnTo>
                      <a:pt x="56" y="48"/>
                    </a:lnTo>
                    <a:lnTo>
                      <a:pt x="39" y="50"/>
                    </a:lnTo>
                    <a:lnTo>
                      <a:pt x="39" y="41"/>
                    </a:lnTo>
                    <a:lnTo>
                      <a:pt x="33" y="45"/>
                    </a:lnTo>
                    <a:lnTo>
                      <a:pt x="27" y="48"/>
                    </a:lnTo>
                    <a:lnTo>
                      <a:pt x="22" y="50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9" y="45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7" name="Freeform 1703"/>
              <p:cNvSpPr>
                <a:spLocks/>
              </p:cNvSpPr>
              <p:nvPr/>
            </p:nvSpPr>
            <p:spPr bwMode="auto">
              <a:xfrm>
                <a:off x="3491" y="2503"/>
                <a:ext cx="60" cy="4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6" y="11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3" y="6"/>
                  </a:cxn>
                  <a:cxn ang="0">
                    <a:pos x="33" y="1"/>
                  </a:cxn>
                  <a:cxn ang="0">
                    <a:pos x="59" y="1"/>
                  </a:cxn>
                  <a:cxn ang="0">
                    <a:pos x="59" y="6"/>
                  </a:cxn>
                  <a:cxn ang="0">
                    <a:pos x="54" y="6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32" y="20"/>
                  </a:cxn>
                  <a:cxn ang="0">
                    <a:pos x="49" y="38"/>
                  </a:cxn>
                  <a:cxn ang="0">
                    <a:pos x="52" y="41"/>
                  </a:cxn>
                  <a:cxn ang="0">
                    <a:pos x="57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6" y="48"/>
                  </a:cxn>
                  <a:cxn ang="0">
                    <a:pos x="26" y="24"/>
                  </a:cxn>
                  <a:cxn ang="0">
                    <a:pos x="17" y="31"/>
                  </a:cxn>
                  <a:cxn ang="0">
                    <a:pos x="17" y="40"/>
                  </a:cxn>
                  <a:cxn ang="0">
                    <a:pos x="19" y="43"/>
                  </a:cxn>
                  <a:cxn ang="0">
                    <a:pos x="22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5" y="0"/>
                  </a:cxn>
                </a:cxnLst>
                <a:rect l="0" t="0" r="r" b="b"/>
                <a:pathLst>
                  <a:path w="60" h="48">
                    <a:moveTo>
                      <a:pt x="15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6" y="11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3" y="6"/>
                    </a:lnTo>
                    <a:lnTo>
                      <a:pt x="33" y="1"/>
                    </a:lnTo>
                    <a:lnTo>
                      <a:pt x="59" y="1"/>
                    </a:lnTo>
                    <a:lnTo>
                      <a:pt x="59" y="6"/>
                    </a:lnTo>
                    <a:lnTo>
                      <a:pt x="54" y="6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32" y="20"/>
                    </a:lnTo>
                    <a:lnTo>
                      <a:pt x="49" y="38"/>
                    </a:lnTo>
                    <a:lnTo>
                      <a:pt x="52" y="41"/>
                    </a:lnTo>
                    <a:lnTo>
                      <a:pt x="57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6" y="48"/>
                    </a:lnTo>
                    <a:lnTo>
                      <a:pt x="26" y="24"/>
                    </a:lnTo>
                    <a:lnTo>
                      <a:pt x="17" y="31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9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8" name="Freeform 1704"/>
              <p:cNvSpPr>
                <a:spLocks noEditPoints="1"/>
              </p:cNvSpPr>
              <p:nvPr/>
            </p:nvSpPr>
            <p:spPr bwMode="auto">
              <a:xfrm>
                <a:off x="3555" y="2477"/>
                <a:ext cx="51" cy="96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6" y="26"/>
                  </a:cxn>
                  <a:cxn ang="0">
                    <a:pos x="16" y="34"/>
                  </a:cxn>
                  <a:cxn ang="0">
                    <a:pos x="23" y="30"/>
                  </a:cxn>
                  <a:cxn ang="0">
                    <a:pos x="30" y="27"/>
                  </a:cxn>
                  <a:cxn ang="0">
                    <a:pos x="37" y="26"/>
                  </a:cxn>
                  <a:cxn ang="0">
                    <a:pos x="41" y="26"/>
                  </a:cxn>
                  <a:cxn ang="0">
                    <a:pos x="46" y="27"/>
                  </a:cxn>
                  <a:cxn ang="0">
                    <a:pos x="49" y="30"/>
                  </a:cxn>
                  <a:cxn ang="0">
                    <a:pos x="50" y="33"/>
                  </a:cxn>
                  <a:cxn ang="0">
                    <a:pos x="51" y="37"/>
                  </a:cxn>
                  <a:cxn ang="0">
                    <a:pos x="51" y="96"/>
                  </a:cxn>
                  <a:cxn ang="0">
                    <a:pos x="43" y="96"/>
                  </a:cxn>
                  <a:cxn ang="0">
                    <a:pos x="43" y="39"/>
                  </a:cxn>
                  <a:cxn ang="0">
                    <a:pos x="41" y="34"/>
                  </a:cxn>
                  <a:cxn ang="0">
                    <a:pos x="39" y="33"/>
                  </a:cxn>
                  <a:cxn ang="0">
                    <a:pos x="34" y="32"/>
                  </a:cxn>
                  <a:cxn ang="0">
                    <a:pos x="29" y="33"/>
                  </a:cxn>
                  <a:cxn ang="0">
                    <a:pos x="23" y="36"/>
                  </a:cxn>
                  <a:cxn ang="0">
                    <a:pos x="17" y="40"/>
                  </a:cxn>
                  <a:cxn ang="0">
                    <a:pos x="17" y="69"/>
                  </a:cxn>
                  <a:cxn ang="0">
                    <a:pos x="19" y="70"/>
                  </a:cxn>
                  <a:cxn ang="0">
                    <a:pos x="26" y="70"/>
                  </a:cxn>
                  <a:cxn ang="0">
                    <a:pos x="26" y="74"/>
                  </a:cxn>
                  <a:cxn ang="0">
                    <a:pos x="0" y="74"/>
                  </a:cxn>
                  <a:cxn ang="0">
                    <a:pos x="0" y="70"/>
                  </a:cxn>
                  <a:cxn ang="0">
                    <a:pos x="5" y="70"/>
                  </a:cxn>
                  <a:cxn ang="0">
                    <a:pos x="9" y="66"/>
                  </a:cxn>
                  <a:cxn ang="0">
                    <a:pos x="9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6" y="29"/>
                  </a:cxn>
                  <a:cxn ang="0">
                    <a:pos x="13" y="26"/>
                  </a:cxn>
                  <a:cxn ang="0">
                    <a:pos x="30" y="0"/>
                  </a:cxn>
                  <a:cxn ang="0">
                    <a:pos x="34" y="0"/>
                  </a:cxn>
                  <a:cxn ang="0">
                    <a:pos x="37" y="3"/>
                  </a:cxn>
                  <a:cxn ang="0">
                    <a:pos x="36" y="5"/>
                  </a:cxn>
                  <a:cxn ang="0">
                    <a:pos x="36" y="6"/>
                  </a:cxn>
                  <a:cxn ang="0">
                    <a:pos x="34" y="9"/>
                  </a:cxn>
                  <a:cxn ang="0">
                    <a:pos x="29" y="19"/>
                  </a:cxn>
                  <a:cxn ang="0">
                    <a:pos x="26" y="19"/>
                  </a:cxn>
                  <a:cxn ang="0">
                    <a:pos x="27" y="16"/>
                  </a:cxn>
                  <a:cxn ang="0">
                    <a:pos x="27" y="5"/>
                  </a:cxn>
                  <a:cxn ang="0">
                    <a:pos x="29" y="2"/>
                  </a:cxn>
                  <a:cxn ang="0">
                    <a:pos x="30" y="0"/>
                  </a:cxn>
                </a:cxnLst>
                <a:rect l="0" t="0" r="r" b="b"/>
                <a:pathLst>
                  <a:path w="51" h="96">
                    <a:moveTo>
                      <a:pt x="13" y="26"/>
                    </a:moveTo>
                    <a:lnTo>
                      <a:pt x="16" y="26"/>
                    </a:lnTo>
                    <a:lnTo>
                      <a:pt x="16" y="34"/>
                    </a:lnTo>
                    <a:lnTo>
                      <a:pt x="23" y="30"/>
                    </a:lnTo>
                    <a:lnTo>
                      <a:pt x="30" y="27"/>
                    </a:lnTo>
                    <a:lnTo>
                      <a:pt x="37" y="26"/>
                    </a:lnTo>
                    <a:lnTo>
                      <a:pt x="41" y="26"/>
                    </a:lnTo>
                    <a:lnTo>
                      <a:pt x="46" y="27"/>
                    </a:lnTo>
                    <a:lnTo>
                      <a:pt x="49" y="30"/>
                    </a:lnTo>
                    <a:lnTo>
                      <a:pt x="50" y="33"/>
                    </a:lnTo>
                    <a:lnTo>
                      <a:pt x="51" y="37"/>
                    </a:lnTo>
                    <a:lnTo>
                      <a:pt x="51" y="96"/>
                    </a:lnTo>
                    <a:lnTo>
                      <a:pt x="43" y="96"/>
                    </a:lnTo>
                    <a:lnTo>
                      <a:pt x="43" y="39"/>
                    </a:lnTo>
                    <a:lnTo>
                      <a:pt x="41" y="34"/>
                    </a:lnTo>
                    <a:lnTo>
                      <a:pt x="39" y="33"/>
                    </a:lnTo>
                    <a:lnTo>
                      <a:pt x="34" y="32"/>
                    </a:lnTo>
                    <a:lnTo>
                      <a:pt x="29" y="33"/>
                    </a:lnTo>
                    <a:lnTo>
                      <a:pt x="23" y="36"/>
                    </a:lnTo>
                    <a:lnTo>
                      <a:pt x="17" y="40"/>
                    </a:lnTo>
                    <a:lnTo>
                      <a:pt x="17" y="69"/>
                    </a:lnTo>
                    <a:lnTo>
                      <a:pt x="19" y="70"/>
                    </a:lnTo>
                    <a:lnTo>
                      <a:pt x="26" y="70"/>
                    </a:lnTo>
                    <a:lnTo>
                      <a:pt x="26" y="74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5" y="70"/>
                    </a:lnTo>
                    <a:lnTo>
                      <a:pt x="9" y="66"/>
                    </a:lnTo>
                    <a:lnTo>
                      <a:pt x="9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6" y="29"/>
                    </a:lnTo>
                    <a:lnTo>
                      <a:pt x="13" y="26"/>
                    </a:lnTo>
                    <a:close/>
                    <a:moveTo>
                      <a:pt x="30" y="0"/>
                    </a:moveTo>
                    <a:lnTo>
                      <a:pt x="34" y="0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6" y="6"/>
                    </a:lnTo>
                    <a:lnTo>
                      <a:pt x="34" y="9"/>
                    </a:lnTo>
                    <a:lnTo>
                      <a:pt x="29" y="19"/>
                    </a:lnTo>
                    <a:lnTo>
                      <a:pt x="26" y="19"/>
                    </a:lnTo>
                    <a:lnTo>
                      <a:pt x="27" y="16"/>
                    </a:lnTo>
                    <a:lnTo>
                      <a:pt x="27" y="5"/>
                    </a:lnTo>
                    <a:lnTo>
                      <a:pt x="29" y="2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69" name="Freeform 1705"/>
              <p:cNvSpPr>
                <a:spLocks/>
              </p:cNvSpPr>
              <p:nvPr/>
            </p:nvSpPr>
            <p:spPr bwMode="auto">
              <a:xfrm>
                <a:off x="3618" y="2503"/>
                <a:ext cx="44" cy="7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0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8"/>
                  </a:cxn>
                  <a:cxn ang="0">
                    <a:pos x="44" y="14"/>
                  </a:cxn>
                  <a:cxn ang="0">
                    <a:pos x="42" y="16"/>
                  </a:cxn>
                  <a:cxn ang="0">
                    <a:pos x="39" y="17"/>
                  </a:cxn>
                  <a:cxn ang="0">
                    <a:pos x="37" y="14"/>
                  </a:cxn>
                  <a:cxn ang="0">
                    <a:pos x="35" y="11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18" y="6"/>
                  </a:cxn>
                  <a:cxn ang="0">
                    <a:pos x="15" y="7"/>
                  </a:cxn>
                  <a:cxn ang="0">
                    <a:pos x="12" y="10"/>
                  </a:cxn>
                  <a:cxn ang="0">
                    <a:pos x="10" y="14"/>
                  </a:cxn>
                  <a:cxn ang="0">
                    <a:pos x="8" y="20"/>
                  </a:cxn>
                  <a:cxn ang="0">
                    <a:pos x="8" y="24"/>
                  </a:cxn>
                  <a:cxn ang="0">
                    <a:pos x="10" y="28"/>
                  </a:cxn>
                  <a:cxn ang="0">
                    <a:pos x="11" y="31"/>
                  </a:cxn>
                  <a:cxn ang="0">
                    <a:pos x="14" y="34"/>
                  </a:cxn>
                  <a:cxn ang="0">
                    <a:pos x="17" y="35"/>
                  </a:cxn>
                  <a:cxn ang="0">
                    <a:pos x="21" y="37"/>
                  </a:cxn>
                  <a:cxn ang="0">
                    <a:pos x="25" y="40"/>
                  </a:cxn>
                  <a:cxn ang="0">
                    <a:pos x="30" y="41"/>
                  </a:cxn>
                  <a:cxn ang="0">
                    <a:pos x="32" y="43"/>
                  </a:cxn>
                  <a:cxn ang="0">
                    <a:pos x="37" y="45"/>
                  </a:cxn>
                  <a:cxn ang="0">
                    <a:pos x="41" y="50"/>
                  </a:cxn>
                  <a:cxn ang="0">
                    <a:pos x="41" y="54"/>
                  </a:cxn>
                  <a:cxn ang="0">
                    <a:pos x="39" y="60"/>
                  </a:cxn>
                  <a:cxn ang="0">
                    <a:pos x="38" y="64"/>
                  </a:cxn>
                  <a:cxn ang="0">
                    <a:pos x="30" y="70"/>
                  </a:cxn>
                  <a:cxn ang="0">
                    <a:pos x="24" y="71"/>
                  </a:cxn>
                  <a:cxn ang="0">
                    <a:pos x="12" y="71"/>
                  </a:cxn>
                  <a:cxn ang="0">
                    <a:pos x="8" y="70"/>
                  </a:cxn>
                  <a:cxn ang="0">
                    <a:pos x="5" y="68"/>
                  </a:cxn>
                  <a:cxn ang="0">
                    <a:pos x="4" y="67"/>
                  </a:cxn>
                  <a:cxn ang="0">
                    <a:pos x="3" y="64"/>
                  </a:cxn>
                  <a:cxn ang="0">
                    <a:pos x="5" y="61"/>
                  </a:cxn>
                  <a:cxn ang="0">
                    <a:pos x="10" y="61"/>
                  </a:cxn>
                  <a:cxn ang="0">
                    <a:pos x="12" y="62"/>
                  </a:cxn>
                  <a:cxn ang="0">
                    <a:pos x="15" y="65"/>
                  </a:cxn>
                  <a:cxn ang="0">
                    <a:pos x="22" y="65"/>
                  </a:cxn>
                  <a:cxn ang="0">
                    <a:pos x="27" y="64"/>
                  </a:cxn>
                  <a:cxn ang="0">
                    <a:pos x="30" y="62"/>
                  </a:cxn>
                  <a:cxn ang="0">
                    <a:pos x="31" y="60"/>
                  </a:cxn>
                  <a:cxn ang="0">
                    <a:pos x="31" y="53"/>
                  </a:cxn>
                  <a:cxn ang="0">
                    <a:pos x="28" y="51"/>
                  </a:cxn>
                  <a:cxn ang="0">
                    <a:pos x="20" y="45"/>
                  </a:cxn>
                  <a:cxn ang="0">
                    <a:pos x="15" y="44"/>
                  </a:cxn>
                  <a:cxn ang="0">
                    <a:pos x="14" y="43"/>
                  </a:cxn>
                  <a:cxn ang="0">
                    <a:pos x="12" y="43"/>
                  </a:cxn>
                  <a:cxn ang="0">
                    <a:pos x="7" y="38"/>
                  </a:cxn>
                  <a:cxn ang="0">
                    <a:pos x="3" y="35"/>
                  </a:cxn>
                  <a:cxn ang="0">
                    <a:pos x="0" y="30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1" y="3"/>
                  </a:cxn>
                  <a:cxn ang="0">
                    <a:pos x="25" y="0"/>
                  </a:cxn>
                </a:cxnLst>
                <a:rect l="0" t="0" r="r" b="b"/>
                <a:pathLst>
                  <a:path w="44" h="71">
                    <a:moveTo>
                      <a:pt x="25" y="0"/>
                    </a:moveTo>
                    <a:lnTo>
                      <a:pt x="31" y="0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8"/>
                    </a:lnTo>
                    <a:lnTo>
                      <a:pt x="44" y="14"/>
                    </a:lnTo>
                    <a:lnTo>
                      <a:pt x="42" y="16"/>
                    </a:lnTo>
                    <a:lnTo>
                      <a:pt x="39" y="17"/>
                    </a:lnTo>
                    <a:lnTo>
                      <a:pt x="37" y="14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4" y="4"/>
                    </a:lnTo>
                    <a:lnTo>
                      <a:pt x="18" y="6"/>
                    </a:lnTo>
                    <a:lnTo>
                      <a:pt x="15" y="7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28"/>
                    </a:lnTo>
                    <a:lnTo>
                      <a:pt x="11" y="31"/>
                    </a:lnTo>
                    <a:lnTo>
                      <a:pt x="14" y="34"/>
                    </a:lnTo>
                    <a:lnTo>
                      <a:pt x="17" y="35"/>
                    </a:lnTo>
                    <a:lnTo>
                      <a:pt x="21" y="37"/>
                    </a:lnTo>
                    <a:lnTo>
                      <a:pt x="25" y="40"/>
                    </a:lnTo>
                    <a:lnTo>
                      <a:pt x="30" y="41"/>
                    </a:lnTo>
                    <a:lnTo>
                      <a:pt x="32" y="43"/>
                    </a:lnTo>
                    <a:lnTo>
                      <a:pt x="37" y="45"/>
                    </a:lnTo>
                    <a:lnTo>
                      <a:pt x="41" y="50"/>
                    </a:lnTo>
                    <a:lnTo>
                      <a:pt x="41" y="54"/>
                    </a:lnTo>
                    <a:lnTo>
                      <a:pt x="39" y="60"/>
                    </a:lnTo>
                    <a:lnTo>
                      <a:pt x="38" y="64"/>
                    </a:lnTo>
                    <a:lnTo>
                      <a:pt x="30" y="70"/>
                    </a:lnTo>
                    <a:lnTo>
                      <a:pt x="24" y="71"/>
                    </a:lnTo>
                    <a:lnTo>
                      <a:pt x="12" y="71"/>
                    </a:lnTo>
                    <a:lnTo>
                      <a:pt x="8" y="70"/>
                    </a:lnTo>
                    <a:lnTo>
                      <a:pt x="5" y="68"/>
                    </a:lnTo>
                    <a:lnTo>
                      <a:pt x="4" y="67"/>
                    </a:lnTo>
                    <a:lnTo>
                      <a:pt x="3" y="64"/>
                    </a:lnTo>
                    <a:lnTo>
                      <a:pt x="5" y="61"/>
                    </a:lnTo>
                    <a:lnTo>
                      <a:pt x="10" y="61"/>
                    </a:lnTo>
                    <a:lnTo>
                      <a:pt x="12" y="62"/>
                    </a:lnTo>
                    <a:lnTo>
                      <a:pt x="15" y="65"/>
                    </a:lnTo>
                    <a:lnTo>
                      <a:pt x="22" y="65"/>
                    </a:lnTo>
                    <a:lnTo>
                      <a:pt x="27" y="64"/>
                    </a:lnTo>
                    <a:lnTo>
                      <a:pt x="30" y="62"/>
                    </a:lnTo>
                    <a:lnTo>
                      <a:pt x="31" y="60"/>
                    </a:lnTo>
                    <a:lnTo>
                      <a:pt x="31" y="53"/>
                    </a:lnTo>
                    <a:lnTo>
                      <a:pt x="28" y="51"/>
                    </a:lnTo>
                    <a:lnTo>
                      <a:pt x="20" y="45"/>
                    </a:lnTo>
                    <a:lnTo>
                      <a:pt x="15" y="44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38"/>
                    </a:lnTo>
                    <a:lnTo>
                      <a:pt x="3" y="35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1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0" name="Freeform 1706"/>
              <p:cNvSpPr>
                <a:spLocks/>
              </p:cNvSpPr>
              <p:nvPr/>
            </p:nvSpPr>
            <p:spPr bwMode="auto">
              <a:xfrm>
                <a:off x="3700" y="2503"/>
                <a:ext cx="43" cy="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4" y="3"/>
                  </a:cxn>
                  <a:cxn ang="0">
                    <a:pos x="37" y="8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1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0" y="13"/>
                  </a:cxn>
                  <a:cxn ang="0">
                    <a:pos x="13" y="18"/>
                  </a:cxn>
                  <a:cxn ang="0">
                    <a:pos x="16" y="20"/>
                  </a:cxn>
                  <a:cxn ang="0">
                    <a:pos x="20" y="21"/>
                  </a:cxn>
                  <a:cxn ang="0">
                    <a:pos x="26" y="21"/>
                  </a:cxn>
                  <a:cxn ang="0">
                    <a:pos x="26" y="25"/>
                  </a:cxn>
                  <a:cxn ang="0">
                    <a:pos x="20" y="25"/>
                  </a:cxn>
                  <a:cxn ang="0">
                    <a:pos x="17" y="27"/>
                  </a:cxn>
                  <a:cxn ang="0">
                    <a:pos x="13" y="28"/>
                  </a:cxn>
                  <a:cxn ang="0">
                    <a:pos x="11" y="30"/>
                  </a:cxn>
                  <a:cxn ang="0">
                    <a:pos x="9" y="35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3"/>
                  </a:cxn>
                  <a:cxn ang="0">
                    <a:pos x="40" y="34"/>
                  </a:cxn>
                  <a:cxn ang="0">
                    <a:pos x="43" y="37"/>
                  </a:cxn>
                  <a:cxn ang="0">
                    <a:pos x="38" y="43"/>
                  </a:cxn>
                  <a:cxn ang="0">
                    <a:pos x="33" y="47"/>
                  </a:cxn>
                  <a:cxn ang="0">
                    <a:pos x="27" y="48"/>
                  </a:cxn>
                  <a:cxn ang="0">
                    <a:pos x="20" y="50"/>
                  </a:cxn>
                  <a:cxn ang="0">
                    <a:pos x="14" y="50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8"/>
                  </a:cxn>
                  <a:cxn ang="0">
                    <a:pos x="7" y="25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4" y="18"/>
                  </a:cxn>
                  <a:cxn ang="0">
                    <a:pos x="1" y="16"/>
                  </a:cxn>
                  <a:cxn ang="0">
                    <a:pos x="1" y="8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4" y="0"/>
                  </a:cxn>
                </a:cxnLst>
                <a:rect l="0" t="0" r="r" b="b"/>
                <a:pathLst>
                  <a:path w="43" h="50">
                    <a:moveTo>
                      <a:pt x="14" y="0"/>
                    </a:moveTo>
                    <a:lnTo>
                      <a:pt x="24" y="0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7" y="8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0" y="13"/>
                    </a:lnTo>
                    <a:lnTo>
                      <a:pt x="13" y="18"/>
                    </a:lnTo>
                    <a:lnTo>
                      <a:pt x="16" y="20"/>
                    </a:lnTo>
                    <a:lnTo>
                      <a:pt x="20" y="21"/>
                    </a:lnTo>
                    <a:lnTo>
                      <a:pt x="26" y="21"/>
                    </a:lnTo>
                    <a:lnTo>
                      <a:pt x="26" y="25"/>
                    </a:lnTo>
                    <a:lnTo>
                      <a:pt x="20" y="25"/>
                    </a:lnTo>
                    <a:lnTo>
                      <a:pt x="17" y="27"/>
                    </a:lnTo>
                    <a:lnTo>
                      <a:pt x="13" y="28"/>
                    </a:lnTo>
                    <a:lnTo>
                      <a:pt x="11" y="30"/>
                    </a:lnTo>
                    <a:lnTo>
                      <a:pt x="9" y="35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3"/>
                    </a:lnTo>
                    <a:lnTo>
                      <a:pt x="40" y="34"/>
                    </a:lnTo>
                    <a:lnTo>
                      <a:pt x="43" y="37"/>
                    </a:lnTo>
                    <a:lnTo>
                      <a:pt x="38" y="43"/>
                    </a:lnTo>
                    <a:lnTo>
                      <a:pt x="33" y="47"/>
                    </a:lnTo>
                    <a:lnTo>
                      <a:pt x="27" y="48"/>
                    </a:lnTo>
                    <a:lnTo>
                      <a:pt x="20" y="50"/>
                    </a:lnTo>
                    <a:lnTo>
                      <a:pt x="14" y="50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7" y="25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1" y="16"/>
                    </a:lnTo>
                    <a:lnTo>
                      <a:pt x="1" y="8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1" name="Freeform 1707"/>
              <p:cNvSpPr>
                <a:spLocks/>
              </p:cNvSpPr>
              <p:nvPr/>
            </p:nvSpPr>
            <p:spPr bwMode="auto">
              <a:xfrm>
                <a:off x="3747" y="2503"/>
                <a:ext cx="27" cy="5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3" y="50"/>
                  </a:cxn>
                  <a:cxn ang="0">
                    <a:pos x="18" y="50"/>
                  </a:cxn>
                  <a:cxn ang="0">
                    <a:pos x="14" y="48"/>
                  </a:cxn>
                  <a:cxn ang="0">
                    <a:pos x="11" y="47"/>
                  </a:cxn>
                  <a:cxn ang="0">
                    <a:pos x="8" y="44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27" h="50">
                    <a:moveTo>
                      <a:pt x="13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3" y="50"/>
                    </a:lnTo>
                    <a:lnTo>
                      <a:pt x="18" y="50"/>
                    </a:lnTo>
                    <a:lnTo>
                      <a:pt x="14" y="48"/>
                    </a:lnTo>
                    <a:lnTo>
                      <a:pt x="11" y="47"/>
                    </a:lnTo>
                    <a:lnTo>
                      <a:pt x="8" y="44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2" name="Freeform 1708"/>
              <p:cNvSpPr>
                <a:spLocks/>
              </p:cNvSpPr>
              <p:nvPr/>
            </p:nvSpPr>
            <p:spPr bwMode="auto">
              <a:xfrm>
                <a:off x="3778" y="2503"/>
                <a:ext cx="60" cy="4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4" y="11"/>
                  </a:cxn>
                  <a:cxn ang="0">
                    <a:pos x="38" y="7"/>
                  </a:cxn>
                  <a:cxn ang="0">
                    <a:pos x="38" y="6"/>
                  </a:cxn>
                  <a:cxn ang="0">
                    <a:pos x="33" y="6"/>
                  </a:cxn>
                  <a:cxn ang="0">
                    <a:pos x="33" y="1"/>
                  </a:cxn>
                  <a:cxn ang="0">
                    <a:pos x="57" y="1"/>
                  </a:cxn>
                  <a:cxn ang="0">
                    <a:pos x="57" y="6"/>
                  </a:cxn>
                  <a:cxn ang="0">
                    <a:pos x="53" y="6"/>
                  </a:cxn>
                  <a:cxn ang="0">
                    <a:pos x="48" y="7"/>
                  </a:cxn>
                  <a:cxn ang="0">
                    <a:pos x="45" y="10"/>
                  </a:cxn>
                  <a:cxn ang="0">
                    <a:pos x="31" y="20"/>
                  </a:cxn>
                  <a:cxn ang="0">
                    <a:pos x="47" y="38"/>
                  </a:cxn>
                  <a:cxn ang="0">
                    <a:pos x="50" y="41"/>
                  </a:cxn>
                  <a:cxn ang="0">
                    <a:pos x="55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5" y="48"/>
                  </a:cxn>
                  <a:cxn ang="0">
                    <a:pos x="24" y="24"/>
                  </a:cxn>
                  <a:cxn ang="0">
                    <a:pos x="17" y="31"/>
                  </a:cxn>
                  <a:cxn ang="0">
                    <a:pos x="17" y="40"/>
                  </a:cxn>
                  <a:cxn ang="0">
                    <a:pos x="19" y="43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9" y="40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3" y="0"/>
                  </a:cxn>
                </a:cxnLst>
                <a:rect l="0" t="0" r="r" b="b"/>
                <a:pathLst>
                  <a:path w="60" h="48">
                    <a:moveTo>
                      <a:pt x="13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4" y="11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3" y="6"/>
                    </a:lnTo>
                    <a:lnTo>
                      <a:pt x="33" y="1"/>
                    </a:lnTo>
                    <a:lnTo>
                      <a:pt x="57" y="1"/>
                    </a:lnTo>
                    <a:lnTo>
                      <a:pt x="57" y="6"/>
                    </a:lnTo>
                    <a:lnTo>
                      <a:pt x="53" y="6"/>
                    </a:lnTo>
                    <a:lnTo>
                      <a:pt x="48" y="7"/>
                    </a:lnTo>
                    <a:lnTo>
                      <a:pt x="45" y="10"/>
                    </a:lnTo>
                    <a:lnTo>
                      <a:pt x="31" y="20"/>
                    </a:lnTo>
                    <a:lnTo>
                      <a:pt x="47" y="38"/>
                    </a:lnTo>
                    <a:lnTo>
                      <a:pt x="50" y="41"/>
                    </a:lnTo>
                    <a:lnTo>
                      <a:pt x="55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5" y="48"/>
                    </a:lnTo>
                    <a:lnTo>
                      <a:pt x="24" y="24"/>
                    </a:lnTo>
                    <a:lnTo>
                      <a:pt x="17" y="31"/>
                    </a:lnTo>
                    <a:lnTo>
                      <a:pt x="17" y="40"/>
                    </a:lnTo>
                    <a:lnTo>
                      <a:pt x="19" y="43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9" y="40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3" name="Freeform 1709"/>
              <p:cNvSpPr>
                <a:spLocks noEditPoints="1"/>
              </p:cNvSpPr>
              <p:nvPr/>
            </p:nvSpPr>
            <p:spPr bwMode="auto">
              <a:xfrm>
                <a:off x="3841" y="2479"/>
                <a:ext cx="48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19" y="30"/>
                  </a:cxn>
                  <a:cxn ang="0">
                    <a:pos x="17" y="31"/>
                  </a:cxn>
                  <a:cxn ang="0">
                    <a:pos x="11" y="40"/>
                  </a:cxn>
                  <a:cxn ang="0">
                    <a:pos x="9" y="44"/>
                  </a:cxn>
                  <a:cxn ang="0">
                    <a:pos x="9" y="49"/>
                  </a:cxn>
                  <a:cxn ang="0">
                    <a:pos x="11" y="57"/>
                  </a:cxn>
                  <a:cxn ang="0">
                    <a:pos x="12" y="62"/>
                  </a:cxn>
                  <a:cxn ang="0">
                    <a:pos x="15" y="67"/>
                  </a:cxn>
                  <a:cxn ang="0">
                    <a:pos x="24" y="69"/>
                  </a:cxn>
                  <a:cxn ang="0">
                    <a:pos x="32" y="67"/>
                  </a:cxn>
                  <a:cxn ang="0">
                    <a:pos x="35" y="64"/>
                  </a:cxn>
                  <a:cxn ang="0">
                    <a:pos x="36" y="59"/>
                  </a:cxn>
                  <a:cxn ang="0">
                    <a:pos x="39" y="48"/>
                  </a:cxn>
                  <a:cxn ang="0">
                    <a:pos x="36" y="37"/>
                  </a:cxn>
                  <a:cxn ang="0">
                    <a:pos x="35" y="32"/>
                  </a:cxn>
                  <a:cxn ang="0">
                    <a:pos x="32" y="31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1" y="24"/>
                  </a:cxn>
                  <a:cxn ang="0">
                    <a:pos x="31" y="24"/>
                  </a:cxn>
                  <a:cxn ang="0">
                    <a:pos x="42" y="30"/>
                  </a:cxn>
                  <a:cxn ang="0">
                    <a:pos x="48" y="41"/>
                  </a:cxn>
                  <a:cxn ang="0">
                    <a:pos x="48" y="55"/>
                  </a:cxn>
                  <a:cxn ang="0">
                    <a:pos x="45" y="62"/>
                  </a:cxn>
                  <a:cxn ang="0">
                    <a:pos x="42" y="67"/>
                  </a:cxn>
                  <a:cxn ang="0">
                    <a:pos x="36" y="71"/>
                  </a:cxn>
                  <a:cxn ang="0">
                    <a:pos x="31" y="72"/>
                  </a:cxn>
                  <a:cxn ang="0">
                    <a:pos x="24" y="74"/>
                  </a:cxn>
                  <a:cxn ang="0">
                    <a:pos x="11" y="71"/>
                  </a:cxn>
                  <a:cxn ang="0">
                    <a:pos x="2" y="61"/>
                  </a:cxn>
                  <a:cxn ang="0">
                    <a:pos x="0" y="48"/>
                  </a:cxn>
                  <a:cxn ang="0">
                    <a:pos x="1" y="41"/>
                  </a:cxn>
                  <a:cxn ang="0">
                    <a:pos x="4" y="35"/>
                  </a:cxn>
                  <a:cxn ang="0">
                    <a:pos x="7" y="31"/>
                  </a:cxn>
                  <a:cxn ang="0">
                    <a:pos x="12" y="27"/>
                  </a:cxn>
                  <a:cxn ang="0">
                    <a:pos x="21" y="24"/>
                  </a:cxn>
                  <a:cxn ang="0">
                    <a:pos x="28" y="0"/>
                  </a:cxn>
                  <a:cxn ang="0">
                    <a:pos x="32" y="0"/>
                  </a:cxn>
                  <a:cxn ang="0">
                    <a:pos x="34" y="1"/>
                  </a:cxn>
                  <a:cxn ang="0">
                    <a:pos x="34" y="3"/>
                  </a:cxn>
                  <a:cxn ang="0">
                    <a:pos x="32" y="4"/>
                  </a:cxn>
                  <a:cxn ang="0">
                    <a:pos x="32" y="8"/>
                  </a:cxn>
                  <a:cxn ang="0">
                    <a:pos x="26" y="18"/>
                  </a:cxn>
                  <a:cxn ang="0">
                    <a:pos x="24" y="18"/>
                  </a:cxn>
                  <a:cxn ang="0">
                    <a:pos x="24" y="11"/>
                  </a:cxn>
                  <a:cxn ang="0">
                    <a:pos x="25" y="7"/>
                  </a:cxn>
                  <a:cxn ang="0">
                    <a:pos x="25" y="4"/>
                  </a:cxn>
                  <a:cxn ang="0">
                    <a:pos x="26" y="1"/>
                  </a:cxn>
                  <a:cxn ang="0">
                    <a:pos x="28" y="0"/>
                  </a:cxn>
                </a:cxnLst>
                <a:rect l="0" t="0" r="r" b="b"/>
                <a:pathLst>
                  <a:path w="48" h="74">
                    <a:moveTo>
                      <a:pt x="24" y="28"/>
                    </a:moveTo>
                    <a:lnTo>
                      <a:pt x="19" y="30"/>
                    </a:lnTo>
                    <a:lnTo>
                      <a:pt x="17" y="31"/>
                    </a:lnTo>
                    <a:lnTo>
                      <a:pt x="11" y="40"/>
                    </a:lnTo>
                    <a:lnTo>
                      <a:pt x="9" y="44"/>
                    </a:lnTo>
                    <a:lnTo>
                      <a:pt x="9" y="49"/>
                    </a:lnTo>
                    <a:lnTo>
                      <a:pt x="11" y="57"/>
                    </a:lnTo>
                    <a:lnTo>
                      <a:pt x="12" y="62"/>
                    </a:lnTo>
                    <a:lnTo>
                      <a:pt x="15" y="67"/>
                    </a:lnTo>
                    <a:lnTo>
                      <a:pt x="24" y="69"/>
                    </a:lnTo>
                    <a:lnTo>
                      <a:pt x="32" y="67"/>
                    </a:lnTo>
                    <a:lnTo>
                      <a:pt x="35" y="64"/>
                    </a:lnTo>
                    <a:lnTo>
                      <a:pt x="36" y="59"/>
                    </a:lnTo>
                    <a:lnTo>
                      <a:pt x="39" y="48"/>
                    </a:lnTo>
                    <a:lnTo>
                      <a:pt x="36" y="37"/>
                    </a:lnTo>
                    <a:lnTo>
                      <a:pt x="35" y="32"/>
                    </a:lnTo>
                    <a:lnTo>
                      <a:pt x="32" y="31"/>
                    </a:lnTo>
                    <a:lnTo>
                      <a:pt x="28" y="28"/>
                    </a:lnTo>
                    <a:lnTo>
                      <a:pt x="24" y="28"/>
                    </a:lnTo>
                    <a:close/>
                    <a:moveTo>
                      <a:pt x="21" y="24"/>
                    </a:moveTo>
                    <a:lnTo>
                      <a:pt x="31" y="24"/>
                    </a:lnTo>
                    <a:lnTo>
                      <a:pt x="42" y="30"/>
                    </a:lnTo>
                    <a:lnTo>
                      <a:pt x="48" y="41"/>
                    </a:lnTo>
                    <a:lnTo>
                      <a:pt x="48" y="55"/>
                    </a:lnTo>
                    <a:lnTo>
                      <a:pt x="45" y="62"/>
                    </a:lnTo>
                    <a:lnTo>
                      <a:pt x="42" y="67"/>
                    </a:lnTo>
                    <a:lnTo>
                      <a:pt x="36" y="71"/>
                    </a:lnTo>
                    <a:lnTo>
                      <a:pt x="31" y="72"/>
                    </a:lnTo>
                    <a:lnTo>
                      <a:pt x="24" y="74"/>
                    </a:lnTo>
                    <a:lnTo>
                      <a:pt x="11" y="71"/>
                    </a:lnTo>
                    <a:lnTo>
                      <a:pt x="2" y="61"/>
                    </a:lnTo>
                    <a:lnTo>
                      <a:pt x="0" y="48"/>
                    </a:lnTo>
                    <a:lnTo>
                      <a:pt x="1" y="41"/>
                    </a:lnTo>
                    <a:lnTo>
                      <a:pt x="4" y="35"/>
                    </a:lnTo>
                    <a:lnTo>
                      <a:pt x="7" y="31"/>
                    </a:lnTo>
                    <a:lnTo>
                      <a:pt x="12" y="27"/>
                    </a:lnTo>
                    <a:lnTo>
                      <a:pt x="21" y="24"/>
                    </a:lnTo>
                    <a:close/>
                    <a:moveTo>
                      <a:pt x="28" y="0"/>
                    </a:moveTo>
                    <a:lnTo>
                      <a:pt x="32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8"/>
                    </a:lnTo>
                    <a:lnTo>
                      <a:pt x="26" y="18"/>
                    </a:lnTo>
                    <a:lnTo>
                      <a:pt x="24" y="18"/>
                    </a:lnTo>
                    <a:lnTo>
                      <a:pt x="24" y="11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4" name="Freeform 1710"/>
              <p:cNvSpPr>
                <a:spLocks/>
              </p:cNvSpPr>
              <p:nvPr/>
            </p:nvSpPr>
            <p:spPr bwMode="auto">
              <a:xfrm>
                <a:off x="3893" y="2503"/>
                <a:ext cx="48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0"/>
                  </a:cxn>
                  <a:cxn ang="0">
                    <a:pos x="37" y="23"/>
                  </a:cxn>
                  <a:cxn ang="0">
                    <a:pos x="38" y="17"/>
                  </a:cxn>
                  <a:cxn ang="0">
                    <a:pos x="40" y="14"/>
                  </a:cxn>
                  <a:cxn ang="0">
                    <a:pos x="40" y="13"/>
                  </a:cxn>
                  <a:cxn ang="0">
                    <a:pos x="38" y="11"/>
                  </a:cxn>
                  <a:cxn ang="0">
                    <a:pos x="37" y="7"/>
                  </a:cxn>
                  <a:cxn ang="0">
                    <a:pos x="35" y="4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8" y="3"/>
                  </a:cxn>
                  <a:cxn ang="0">
                    <a:pos x="48" y="8"/>
                  </a:cxn>
                  <a:cxn ang="0">
                    <a:pos x="47" y="11"/>
                  </a:cxn>
                  <a:cxn ang="0">
                    <a:pos x="44" y="20"/>
                  </a:cxn>
                  <a:cxn ang="0">
                    <a:pos x="40" y="27"/>
                  </a:cxn>
                  <a:cxn ang="0">
                    <a:pos x="35" y="35"/>
                  </a:cxn>
                  <a:cxn ang="0">
                    <a:pos x="33" y="44"/>
                  </a:cxn>
                  <a:cxn ang="0">
                    <a:pos x="30" y="48"/>
                  </a:cxn>
                  <a:cxn ang="0">
                    <a:pos x="24" y="48"/>
                  </a:cxn>
                  <a:cxn ang="0">
                    <a:pos x="7" y="11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48" h="48">
                    <a:moveTo>
                      <a:pt x="14" y="0"/>
                    </a:moveTo>
                    <a:lnTo>
                      <a:pt x="28" y="40"/>
                    </a:lnTo>
                    <a:lnTo>
                      <a:pt x="37" y="23"/>
                    </a:lnTo>
                    <a:lnTo>
                      <a:pt x="38" y="17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38" y="11"/>
                    </a:lnTo>
                    <a:lnTo>
                      <a:pt x="37" y="7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8" y="3"/>
                    </a:lnTo>
                    <a:lnTo>
                      <a:pt x="48" y="8"/>
                    </a:lnTo>
                    <a:lnTo>
                      <a:pt x="47" y="11"/>
                    </a:lnTo>
                    <a:lnTo>
                      <a:pt x="44" y="20"/>
                    </a:lnTo>
                    <a:lnTo>
                      <a:pt x="40" y="27"/>
                    </a:lnTo>
                    <a:lnTo>
                      <a:pt x="35" y="35"/>
                    </a:lnTo>
                    <a:lnTo>
                      <a:pt x="33" y="44"/>
                    </a:lnTo>
                    <a:lnTo>
                      <a:pt x="30" y="48"/>
                    </a:lnTo>
                    <a:lnTo>
                      <a:pt x="24" y="48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5" name="Freeform 1711"/>
              <p:cNvSpPr>
                <a:spLocks noEditPoints="1"/>
              </p:cNvSpPr>
              <p:nvPr/>
            </p:nvSpPr>
            <p:spPr bwMode="auto">
              <a:xfrm>
                <a:off x="3947" y="2503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8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3"/>
                  </a:cxn>
                  <a:cxn ang="0">
                    <a:pos x="23" y="44"/>
                  </a:cxn>
                  <a:cxn ang="0">
                    <a:pos x="28" y="43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5"/>
                  </a:cxn>
                  <a:cxn ang="0">
                    <a:pos x="27" y="48"/>
                  </a:cxn>
                  <a:cxn ang="0">
                    <a:pos x="21" y="50"/>
                  </a:cxn>
                  <a:cxn ang="0">
                    <a:pos x="17" y="50"/>
                  </a:cxn>
                  <a:cxn ang="0">
                    <a:pos x="13" y="47"/>
                  </a:cxn>
                  <a:cxn ang="0">
                    <a:pos x="8" y="45"/>
                  </a:cxn>
                  <a:cxn ang="0">
                    <a:pos x="3" y="37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8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3"/>
                    </a:lnTo>
                    <a:lnTo>
                      <a:pt x="23" y="44"/>
                    </a:lnTo>
                    <a:lnTo>
                      <a:pt x="28" y="43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5"/>
                    </a:lnTo>
                    <a:lnTo>
                      <a:pt x="27" y="48"/>
                    </a:lnTo>
                    <a:lnTo>
                      <a:pt x="21" y="50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8" y="45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6" name="Freeform 1712"/>
              <p:cNvSpPr>
                <a:spLocks/>
              </p:cNvSpPr>
              <p:nvPr/>
            </p:nvSpPr>
            <p:spPr bwMode="auto">
              <a:xfrm>
                <a:off x="4008" y="2503"/>
                <a:ext cx="45" cy="7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0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8"/>
                  </a:cxn>
                  <a:cxn ang="0">
                    <a:pos x="45" y="11"/>
                  </a:cxn>
                  <a:cxn ang="0">
                    <a:pos x="44" y="14"/>
                  </a:cxn>
                  <a:cxn ang="0">
                    <a:pos x="43" y="16"/>
                  </a:cxn>
                  <a:cxn ang="0">
                    <a:pos x="40" y="17"/>
                  </a:cxn>
                  <a:cxn ang="0">
                    <a:pos x="37" y="14"/>
                  </a:cxn>
                  <a:cxn ang="0">
                    <a:pos x="35" y="11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0"/>
                  </a:cxn>
                  <a:cxn ang="0">
                    <a:pos x="11" y="14"/>
                  </a:cxn>
                  <a:cxn ang="0">
                    <a:pos x="8" y="20"/>
                  </a:cxn>
                  <a:cxn ang="0">
                    <a:pos x="8" y="24"/>
                  </a:cxn>
                  <a:cxn ang="0">
                    <a:pos x="10" y="28"/>
                  </a:cxn>
                  <a:cxn ang="0">
                    <a:pos x="11" y="31"/>
                  </a:cxn>
                  <a:cxn ang="0">
                    <a:pos x="14" y="34"/>
                  </a:cxn>
                  <a:cxn ang="0">
                    <a:pos x="17" y="35"/>
                  </a:cxn>
                  <a:cxn ang="0">
                    <a:pos x="21" y="37"/>
                  </a:cxn>
                  <a:cxn ang="0">
                    <a:pos x="25" y="40"/>
                  </a:cxn>
                  <a:cxn ang="0">
                    <a:pos x="34" y="43"/>
                  </a:cxn>
                  <a:cxn ang="0">
                    <a:pos x="41" y="50"/>
                  </a:cxn>
                  <a:cxn ang="0">
                    <a:pos x="41" y="54"/>
                  </a:cxn>
                  <a:cxn ang="0">
                    <a:pos x="38" y="64"/>
                  </a:cxn>
                  <a:cxn ang="0">
                    <a:pos x="30" y="70"/>
                  </a:cxn>
                  <a:cxn ang="0">
                    <a:pos x="18" y="71"/>
                  </a:cxn>
                  <a:cxn ang="0">
                    <a:pos x="14" y="71"/>
                  </a:cxn>
                  <a:cxn ang="0">
                    <a:pos x="6" y="68"/>
                  </a:cxn>
                  <a:cxn ang="0">
                    <a:pos x="4" y="67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10" y="61"/>
                  </a:cxn>
                  <a:cxn ang="0">
                    <a:pos x="13" y="62"/>
                  </a:cxn>
                  <a:cxn ang="0">
                    <a:pos x="16" y="65"/>
                  </a:cxn>
                  <a:cxn ang="0">
                    <a:pos x="23" y="65"/>
                  </a:cxn>
                  <a:cxn ang="0">
                    <a:pos x="27" y="64"/>
                  </a:cxn>
                  <a:cxn ang="0">
                    <a:pos x="30" y="62"/>
                  </a:cxn>
                  <a:cxn ang="0">
                    <a:pos x="33" y="57"/>
                  </a:cxn>
                  <a:cxn ang="0">
                    <a:pos x="31" y="53"/>
                  </a:cxn>
                  <a:cxn ang="0">
                    <a:pos x="28" y="51"/>
                  </a:cxn>
                  <a:cxn ang="0">
                    <a:pos x="20" y="45"/>
                  </a:cxn>
                  <a:cxn ang="0">
                    <a:pos x="16" y="44"/>
                  </a:cxn>
                  <a:cxn ang="0">
                    <a:pos x="14" y="43"/>
                  </a:cxn>
                  <a:cxn ang="0">
                    <a:pos x="13" y="43"/>
                  </a:cxn>
                  <a:cxn ang="0">
                    <a:pos x="7" y="38"/>
                  </a:cxn>
                  <a:cxn ang="0">
                    <a:pos x="3" y="35"/>
                  </a:cxn>
                  <a:cxn ang="0">
                    <a:pos x="0" y="30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1" y="3"/>
                  </a:cxn>
                  <a:cxn ang="0">
                    <a:pos x="25" y="0"/>
                  </a:cxn>
                </a:cxnLst>
                <a:rect l="0" t="0" r="r" b="b"/>
                <a:pathLst>
                  <a:path w="45" h="71">
                    <a:moveTo>
                      <a:pt x="25" y="0"/>
                    </a:moveTo>
                    <a:lnTo>
                      <a:pt x="31" y="0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8"/>
                    </a:lnTo>
                    <a:lnTo>
                      <a:pt x="45" y="11"/>
                    </a:lnTo>
                    <a:lnTo>
                      <a:pt x="44" y="14"/>
                    </a:lnTo>
                    <a:lnTo>
                      <a:pt x="43" y="16"/>
                    </a:lnTo>
                    <a:lnTo>
                      <a:pt x="40" y="17"/>
                    </a:lnTo>
                    <a:lnTo>
                      <a:pt x="37" y="14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24" y="4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28"/>
                    </a:lnTo>
                    <a:lnTo>
                      <a:pt x="11" y="31"/>
                    </a:lnTo>
                    <a:lnTo>
                      <a:pt x="14" y="34"/>
                    </a:lnTo>
                    <a:lnTo>
                      <a:pt x="17" y="35"/>
                    </a:lnTo>
                    <a:lnTo>
                      <a:pt x="21" y="37"/>
                    </a:lnTo>
                    <a:lnTo>
                      <a:pt x="25" y="40"/>
                    </a:lnTo>
                    <a:lnTo>
                      <a:pt x="34" y="43"/>
                    </a:lnTo>
                    <a:lnTo>
                      <a:pt x="41" y="50"/>
                    </a:lnTo>
                    <a:lnTo>
                      <a:pt x="41" y="54"/>
                    </a:lnTo>
                    <a:lnTo>
                      <a:pt x="38" y="64"/>
                    </a:lnTo>
                    <a:lnTo>
                      <a:pt x="30" y="70"/>
                    </a:lnTo>
                    <a:lnTo>
                      <a:pt x="18" y="71"/>
                    </a:lnTo>
                    <a:lnTo>
                      <a:pt x="14" y="71"/>
                    </a:lnTo>
                    <a:lnTo>
                      <a:pt x="6" y="68"/>
                    </a:lnTo>
                    <a:lnTo>
                      <a:pt x="4" y="67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10" y="61"/>
                    </a:lnTo>
                    <a:lnTo>
                      <a:pt x="13" y="62"/>
                    </a:lnTo>
                    <a:lnTo>
                      <a:pt x="16" y="65"/>
                    </a:lnTo>
                    <a:lnTo>
                      <a:pt x="23" y="65"/>
                    </a:lnTo>
                    <a:lnTo>
                      <a:pt x="27" y="64"/>
                    </a:lnTo>
                    <a:lnTo>
                      <a:pt x="30" y="62"/>
                    </a:lnTo>
                    <a:lnTo>
                      <a:pt x="33" y="57"/>
                    </a:lnTo>
                    <a:lnTo>
                      <a:pt x="31" y="53"/>
                    </a:lnTo>
                    <a:lnTo>
                      <a:pt x="28" y="51"/>
                    </a:lnTo>
                    <a:lnTo>
                      <a:pt x="20" y="45"/>
                    </a:lnTo>
                    <a:lnTo>
                      <a:pt x="16" y="44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7" y="38"/>
                    </a:lnTo>
                    <a:lnTo>
                      <a:pt x="3" y="35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1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7" name="Freeform 1713"/>
              <p:cNvSpPr>
                <a:spLocks noEditPoints="1"/>
              </p:cNvSpPr>
              <p:nvPr/>
            </p:nvSpPr>
            <p:spPr bwMode="auto">
              <a:xfrm>
                <a:off x="4090" y="2501"/>
                <a:ext cx="57" cy="7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2"/>
                  </a:cxn>
                  <a:cxn ang="0">
                    <a:pos x="22" y="45"/>
                  </a:cxn>
                  <a:cxn ang="0">
                    <a:pos x="27" y="46"/>
                  </a:cxn>
                  <a:cxn ang="0">
                    <a:pos x="36" y="46"/>
                  </a:cxn>
                  <a:cxn ang="0">
                    <a:pos x="40" y="43"/>
                  </a:cxn>
                  <a:cxn ang="0">
                    <a:pos x="43" y="40"/>
                  </a:cxn>
                  <a:cxn ang="0">
                    <a:pos x="46" y="32"/>
                  </a:cxn>
                  <a:cxn ang="0">
                    <a:pos x="46" y="22"/>
                  </a:cxn>
                  <a:cxn ang="0">
                    <a:pos x="44" y="16"/>
                  </a:cxn>
                  <a:cxn ang="0">
                    <a:pos x="43" y="12"/>
                  </a:cxn>
                  <a:cxn ang="0">
                    <a:pos x="40" y="8"/>
                  </a:cxn>
                  <a:cxn ang="0">
                    <a:pos x="31" y="5"/>
                  </a:cxn>
                  <a:cxn ang="0">
                    <a:pos x="34" y="0"/>
                  </a:cxn>
                  <a:cxn ang="0">
                    <a:pos x="46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4" y="37"/>
                  </a:cxn>
                  <a:cxn ang="0">
                    <a:pos x="50" y="43"/>
                  </a:cxn>
                  <a:cxn ang="0">
                    <a:pos x="46" y="47"/>
                  </a:cxn>
                  <a:cxn ang="0">
                    <a:pos x="40" y="50"/>
                  </a:cxn>
                  <a:cxn ang="0">
                    <a:pos x="34" y="52"/>
                  </a:cxn>
                  <a:cxn ang="0">
                    <a:pos x="23" y="49"/>
                  </a:cxn>
                  <a:cxn ang="0">
                    <a:pos x="19" y="46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9" y="2"/>
                  </a:cxn>
                  <a:cxn ang="0">
                    <a:pos x="19" y="8"/>
                  </a:cxn>
                  <a:cxn ang="0">
                    <a:pos x="23" y="3"/>
                  </a:cxn>
                  <a:cxn ang="0">
                    <a:pos x="34" y="0"/>
                  </a:cxn>
                </a:cxnLst>
                <a:rect l="0" t="0" r="r" b="b"/>
                <a:pathLst>
                  <a:path w="57" h="73">
                    <a:moveTo>
                      <a:pt x="31" y="5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2"/>
                    </a:lnTo>
                    <a:lnTo>
                      <a:pt x="22" y="45"/>
                    </a:lnTo>
                    <a:lnTo>
                      <a:pt x="27" y="46"/>
                    </a:lnTo>
                    <a:lnTo>
                      <a:pt x="36" y="46"/>
                    </a:lnTo>
                    <a:lnTo>
                      <a:pt x="40" y="43"/>
                    </a:lnTo>
                    <a:lnTo>
                      <a:pt x="43" y="40"/>
                    </a:lnTo>
                    <a:lnTo>
                      <a:pt x="46" y="32"/>
                    </a:lnTo>
                    <a:lnTo>
                      <a:pt x="46" y="22"/>
                    </a:lnTo>
                    <a:lnTo>
                      <a:pt x="44" y="16"/>
                    </a:lnTo>
                    <a:lnTo>
                      <a:pt x="43" y="12"/>
                    </a:lnTo>
                    <a:lnTo>
                      <a:pt x="40" y="8"/>
                    </a:lnTo>
                    <a:lnTo>
                      <a:pt x="31" y="5"/>
                    </a:lnTo>
                    <a:close/>
                    <a:moveTo>
                      <a:pt x="34" y="0"/>
                    </a:moveTo>
                    <a:lnTo>
                      <a:pt x="46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4" y="37"/>
                    </a:lnTo>
                    <a:lnTo>
                      <a:pt x="50" y="43"/>
                    </a:lnTo>
                    <a:lnTo>
                      <a:pt x="46" y="47"/>
                    </a:lnTo>
                    <a:lnTo>
                      <a:pt x="40" y="50"/>
                    </a:lnTo>
                    <a:lnTo>
                      <a:pt x="34" y="52"/>
                    </a:lnTo>
                    <a:lnTo>
                      <a:pt x="23" y="49"/>
                    </a:lnTo>
                    <a:lnTo>
                      <a:pt x="19" y="46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19" y="8"/>
                    </a:lnTo>
                    <a:lnTo>
                      <a:pt x="23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8" name="Freeform 1714"/>
              <p:cNvSpPr>
                <a:spLocks/>
              </p:cNvSpPr>
              <p:nvPr/>
            </p:nvSpPr>
            <p:spPr bwMode="auto">
              <a:xfrm>
                <a:off x="4153" y="2501"/>
                <a:ext cx="62" cy="5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4" y="0"/>
                  </a:cxn>
                  <a:cxn ang="0">
                    <a:pos x="48" y="2"/>
                  </a:cxn>
                  <a:cxn ang="0">
                    <a:pos x="51" y="5"/>
                  </a:cxn>
                  <a:cxn ang="0">
                    <a:pos x="54" y="13"/>
                  </a:cxn>
                  <a:cxn ang="0">
                    <a:pos x="54" y="42"/>
                  </a:cxn>
                  <a:cxn ang="0">
                    <a:pos x="55" y="45"/>
                  </a:cxn>
                  <a:cxn ang="0">
                    <a:pos x="56" y="46"/>
                  </a:cxn>
                  <a:cxn ang="0">
                    <a:pos x="59" y="47"/>
                  </a:cxn>
                  <a:cxn ang="0">
                    <a:pos x="62" y="47"/>
                  </a:cxn>
                  <a:cxn ang="0">
                    <a:pos x="62" y="50"/>
                  </a:cxn>
                  <a:cxn ang="0">
                    <a:pos x="35" y="50"/>
                  </a:cxn>
                  <a:cxn ang="0">
                    <a:pos x="35" y="47"/>
                  </a:cxn>
                  <a:cxn ang="0">
                    <a:pos x="38" y="47"/>
                  </a:cxn>
                  <a:cxn ang="0">
                    <a:pos x="41" y="46"/>
                  </a:cxn>
                  <a:cxn ang="0">
                    <a:pos x="42" y="45"/>
                  </a:cxn>
                  <a:cxn ang="0">
                    <a:pos x="44" y="42"/>
                  </a:cxn>
                  <a:cxn ang="0">
                    <a:pos x="44" y="10"/>
                  </a:cxn>
                  <a:cxn ang="0">
                    <a:pos x="42" y="8"/>
                  </a:cxn>
                  <a:cxn ang="0">
                    <a:pos x="39" y="6"/>
                  </a:cxn>
                  <a:cxn ang="0">
                    <a:pos x="35" y="5"/>
                  </a:cxn>
                  <a:cxn ang="0">
                    <a:pos x="29" y="6"/>
                  </a:cxn>
                  <a:cxn ang="0">
                    <a:pos x="24" y="9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20" y="45"/>
                  </a:cxn>
                  <a:cxn ang="0">
                    <a:pos x="21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4" y="46"/>
                  </a:cxn>
                  <a:cxn ang="0">
                    <a:pos x="7" y="45"/>
                  </a:cxn>
                  <a:cxn ang="0">
                    <a:pos x="8" y="42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3"/>
                  </a:cxn>
                  <a:cxn ang="0">
                    <a:pos x="14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24" y="5"/>
                  </a:cxn>
                  <a:cxn ang="0">
                    <a:pos x="31" y="2"/>
                  </a:cxn>
                  <a:cxn ang="0">
                    <a:pos x="38" y="0"/>
                  </a:cxn>
                </a:cxnLst>
                <a:rect l="0" t="0" r="r" b="b"/>
                <a:pathLst>
                  <a:path w="62" h="50">
                    <a:moveTo>
                      <a:pt x="38" y="0"/>
                    </a:moveTo>
                    <a:lnTo>
                      <a:pt x="44" y="0"/>
                    </a:lnTo>
                    <a:lnTo>
                      <a:pt x="48" y="2"/>
                    </a:lnTo>
                    <a:lnTo>
                      <a:pt x="51" y="5"/>
                    </a:lnTo>
                    <a:lnTo>
                      <a:pt x="54" y="13"/>
                    </a:lnTo>
                    <a:lnTo>
                      <a:pt x="54" y="42"/>
                    </a:lnTo>
                    <a:lnTo>
                      <a:pt x="55" y="45"/>
                    </a:lnTo>
                    <a:lnTo>
                      <a:pt x="56" y="46"/>
                    </a:lnTo>
                    <a:lnTo>
                      <a:pt x="59" y="47"/>
                    </a:lnTo>
                    <a:lnTo>
                      <a:pt x="62" y="47"/>
                    </a:lnTo>
                    <a:lnTo>
                      <a:pt x="62" y="50"/>
                    </a:lnTo>
                    <a:lnTo>
                      <a:pt x="35" y="50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10"/>
                    </a:lnTo>
                    <a:lnTo>
                      <a:pt x="42" y="8"/>
                    </a:lnTo>
                    <a:lnTo>
                      <a:pt x="39" y="6"/>
                    </a:lnTo>
                    <a:lnTo>
                      <a:pt x="35" y="5"/>
                    </a:lnTo>
                    <a:lnTo>
                      <a:pt x="29" y="6"/>
                    </a:lnTo>
                    <a:lnTo>
                      <a:pt x="24" y="9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0" y="45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4" y="46"/>
                    </a:lnTo>
                    <a:lnTo>
                      <a:pt x="7" y="45"/>
                    </a:lnTo>
                    <a:lnTo>
                      <a:pt x="8" y="42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24" y="5"/>
                    </a:lnTo>
                    <a:lnTo>
                      <a:pt x="31" y="2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79" name="Freeform 1715"/>
              <p:cNvSpPr>
                <a:spLocks noEditPoints="1"/>
              </p:cNvSpPr>
              <p:nvPr/>
            </p:nvSpPr>
            <p:spPr bwMode="auto">
              <a:xfrm>
                <a:off x="4218" y="2494"/>
                <a:ext cx="52" cy="81"/>
              </a:xfrm>
              <a:custGeom>
                <a:avLst/>
                <a:gdLst/>
                <a:ahLst/>
                <a:cxnLst>
                  <a:cxn ang="0">
                    <a:pos x="10" y="62"/>
                  </a:cxn>
                  <a:cxn ang="0">
                    <a:pos x="6" y="66"/>
                  </a:cxn>
                  <a:cxn ang="0">
                    <a:pos x="8" y="74"/>
                  </a:cxn>
                  <a:cxn ang="0">
                    <a:pos x="34" y="77"/>
                  </a:cxn>
                  <a:cxn ang="0">
                    <a:pos x="41" y="74"/>
                  </a:cxn>
                  <a:cxn ang="0">
                    <a:pos x="45" y="69"/>
                  </a:cxn>
                  <a:cxn ang="0">
                    <a:pos x="43" y="64"/>
                  </a:cxn>
                  <a:cxn ang="0">
                    <a:pos x="14" y="59"/>
                  </a:cxn>
                  <a:cxn ang="0">
                    <a:pos x="21" y="12"/>
                  </a:cxn>
                  <a:cxn ang="0">
                    <a:pos x="16" y="16"/>
                  </a:cxn>
                  <a:cxn ang="0">
                    <a:pos x="14" y="25"/>
                  </a:cxn>
                  <a:cxn ang="0">
                    <a:pos x="17" y="34"/>
                  </a:cxn>
                  <a:cxn ang="0">
                    <a:pos x="21" y="39"/>
                  </a:cxn>
                  <a:cxn ang="0">
                    <a:pos x="33" y="37"/>
                  </a:cxn>
                  <a:cxn ang="0">
                    <a:pos x="35" y="30"/>
                  </a:cxn>
                  <a:cxn ang="0">
                    <a:pos x="34" y="16"/>
                  </a:cxn>
                  <a:cxn ang="0">
                    <a:pos x="30" y="12"/>
                  </a:cxn>
                  <a:cxn ang="0">
                    <a:pos x="47" y="0"/>
                  </a:cxn>
                  <a:cxn ang="0">
                    <a:pos x="51" y="2"/>
                  </a:cxn>
                  <a:cxn ang="0">
                    <a:pos x="51" y="7"/>
                  </a:cxn>
                  <a:cxn ang="0">
                    <a:pos x="47" y="9"/>
                  </a:cxn>
                  <a:cxn ang="0">
                    <a:pos x="44" y="7"/>
                  </a:cxn>
                  <a:cxn ang="0">
                    <a:pos x="40" y="9"/>
                  </a:cxn>
                  <a:cxn ang="0">
                    <a:pos x="44" y="17"/>
                  </a:cxn>
                  <a:cxn ang="0">
                    <a:pos x="45" y="30"/>
                  </a:cxn>
                  <a:cxn ang="0">
                    <a:pos x="31" y="42"/>
                  </a:cxn>
                  <a:cxn ang="0">
                    <a:pos x="20" y="42"/>
                  </a:cxn>
                  <a:cxn ang="0">
                    <a:pos x="11" y="44"/>
                  </a:cxn>
                  <a:cxn ang="0">
                    <a:pos x="17" y="50"/>
                  </a:cxn>
                  <a:cxn ang="0">
                    <a:pos x="41" y="53"/>
                  </a:cxn>
                  <a:cxn ang="0">
                    <a:pos x="50" y="59"/>
                  </a:cxn>
                  <a:cxn ang="0">
                    <a:pos x="52" y="66"/>
                  </a:cxn>
                  <a:cxn ang="0">
                    <a:pos x="50" y="73"/>
                  </a:cxn>
                  <a:cxn ang="0">
                    <a:pos x="43" y="79"/>
                  </a:cxn>
                  <a:cxn ang="0">
                    <a:pos x="20" y="81"/>
                  </a:cxn>
                  <a:cxn ang="0">
                    <a:pos x="6" y="77"/>
                  </a:cxn>
                  <a:cxn ang="0">
                    <a:pos x="0" y="71"/>
                  </a:cxn>
                  <a:cxn ang="0">
                    <a:pos x="1" y="63"/>
                  </a:cxn>
                  <a:cxn ang="0">
                    <a:pos x="10" y="59"/>
                  </a:cxn>
                  <a:cxn ang="0">
                    <a:pos x="3" y="53"/>
                  </a:cxn>
                  <a:cxn ang="0">
                    <a:pos x="8" y="42"/>
                  </a:cxn>
                  <a:cxn ang="0">
                    <a:pos x="8" y="36"/>
                  </a:cxn>
                  <a:cxn ang="0">
                    <a:pos x="4" y="26"/>
                  </a:cxn>
                  <a:cxn ang="0">
                    <a:pos x="7" y="16"/>
                  </a:cxn>
                  <a:cxn ang="0">
                    <a:pos x="16" y="10"/>
                  </a:cxn>
                  <a:cxn ang="0">
                    <a:pos x="30" y="7"/>
                  </a:cxn>
                  <a:cxn ang="0">
                    <a:pos x="38" y="5"/>
                  </a:cxn>
                  <a:cxn ang="0">
                    <a:pos x="47" y="0"/>
                  </a:cxn>
                </a:cxnLst>
                <a:rect l="0" t="0" r="r" b="b"/>
                <a:pathLst>
                  <a:path w="52" h="81">
                    <a:moveTo>
                      <a:pt x="14" y="59"/>
                    </a:moveTo>
                    <a:lnTo>
                      <a:pt x="10" y="62"/>
                    </a:lnTo>
                    <a:lnTo>
                      <a:pt x="7" y="63"/>
                    </a:lnTo>
                    <a:lnTo>
                      <a:pt x="6" y="66"/>
                    </a:lnTo>
                    <a:lnTo>
                      <a:pt x="6" y="71"/>
                    </a:lnTo>
                    <a:lnTo>
                      <a:pt x="8" y="74"/>
                    </a:lnTo>
                    <a:lnTo>
                      <a:pt x="17" y="77"/>
                    </a:lnTo>
                    <a:lnTo>
                      <a:pt x="34" y="77"/>
                    </a:lnTo>
                    <a:lnTo>
                      <a:pt x="38" y="76"/>
                    </a:lnTo>
                    <a:lnTo>
                      <a:pt x="41" y="74"/>
                    </a:lnTo>
                    <a:lnTo>
                      <a:pt x="44" y="71"/>
                    </a:lnTo>
                    <a:lnTo>
                      <a:pt x="45" y="69"/>
                    </a:lnTo>
                    <a:lnTo>
                      <a:pt x="44" y="66"/>
                    </a:lnTo>
                    <a:lnTo>
                      <a:pt x="43" y="64"/>
                    </a:lnTo>
                    <a:lnTo>
                      <a:pt x="34" y="62"/>
                    </a:lnTo>
                    <a:lnTo>
                      <a:pt x="14" y="59"/>
                    </a:lnTo>
                    <a:close/>
                    <a:moveTo>
                      <a:pt x="25" y="10"/>
                    </a:moveTo>
                    <a:lnTo>
                      <a:pt x="21" y="12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4" y="20"/>
                    </a:lnTo>
                    <a:lnTo>
                      <a:pt x="14" y="25"/>
                    </a:lnTo>
                    <a:lnTo>
                      <a:pt x="16" y="30"/>
                    </a:lnTo>
                    <a:lnTo>
                      <a:pt x="17" y="34"/>
                    </a:lnTo>
                    <a:lnTo>
                      <a:pt x="18" y="37"/>
                    </a:lnTo>
                    <a:lnTo>
                      <a:pt x="21" y="39"/>
                    </a:lnTo>
                    <a:lnTo>
                      <a:pt x="28" y="39"/>
                    </a:lnTo>
                    <a:lnTo>
                      <a:pt x="33" y="37"/>
                    </a:lnTo>
                    <a:lnTo>
                      <a:pt x="34" y="34"/>
                    </a:lnTo>
                    <a:lnTo>
                      <a:pt x="35" y="30"/>
                    </a:lnTo>
                    <a:lnTo>
                      <a:pt x="35" y="20"/>
                    </a:lnTo>
                    <a:lnTo>
                      <a:pt x="34" y="16"/>
                    </a:lnTo>
                    <a:lnTo>
                      <a:pt x="33" y="13"/>
                    </a:lnTo>
                    <a:lnTo>
                      <a:pt x="30" y="12"/>
                    </a:lnTo>
                    <a:lnTo>
                      <a:pt x="25" y="10"/>
                    </a:lnTo>
                    <a:close/>
                    <a:moveTo>
                      <a:pt x="47" y="0"/>
                    </a:moveTo>
                    <a:lnTo>
                      <a:pt x="50" y="0"/>
                    </a:lnTo>
                    <a:lnTo>
                      <a:pt x="51" y="2"/>
                    </a:lnTo>
                    <a:lnTo>
                      <a:pt x="52" y="5"/>
                    </a:lnTo>
                    <a:lnTo>
                      <a:pt x="51" y="7"/>
                    </a:lnTo>
                    <a:lnTo>
                      <a:pt x="51" y="9"/>
                    </a:lnTo>
                    <a:lnTo>
                      <a:pt x="47" y="9"/>
                    </a:lnTo>
                    <a:lnTo>
                      <a:pt x="45" y="7"/>
                    </a:lnTo>
                    <a:lnTo>
                      <a:pt x="44" y="7"/>
                    </a:lnTo>
                    <a:lnTo>
                      <a:pt x="43" y="6"/>
                    </a:lnTo>
                    <a:lnTo>
                      <a:pt x="40" y="9"/>
                    </a:lnTo>
                    <a:lnTo>
                      <a:pt x="38" y="12"/>
                    </a:lnTo>
                    <a:lnTo>
                      <a:pt x="44" y="17"/>
                    </a:lnTo>
                    <a:lnTo>
                      <a:pt x="45" y="22"/>
                    </a:lnTo>
                    <a:lnTo>
                      <a:pt x="45" y="30"/>
                    </a:lnTo>
                    <a:lnTo>
                      <a:pt x="40" y="39"/>
                    </a:lnTo>
                    <a:lnTo>
                      <a:pt x="31" y="42"/>
                    </a:lnTo>
                    <a:lnTo>
                      <a:pt x="25" y="43"/>
                    </a:lnTo>
                    <a:lnTo>
                      <a:pt x="20" y="42"/>
                    </a:lnTo>
                    <a:lnTo>
                      <a:pt x="16" y="40"/>
                    </a:lnTo>
                    <a:lnTo>
                      <a:pt x="11" y="44"/>
                    </a:lnTo>
                    <a:lnTo>
                      <a:pt x="11" y="47"/>
                    </a:lnTo>
                    <a:lnTo>
                      <a:pt x="17" y="50"/>
                    </a:lnTo>
                    <a:lnTo>
                      <a:pt x="37" y="53"/>
                    </a:lnTo>
                    <a:lnTo>
                      <a:pt x="41" y="53"/>
                    </a:lnTo>
                    <a:lnTo>
                      <a:pt x="47" y="56"/>
                    </a:lnTo>
                    <a:lnTo>
                      <a:pt x="50" y="59"/>
                    </a:lnTo>
                    <a:lnTo>
                      <a:pt x="51" y="62"/>
                    </a:lnTo>
                    <a:lnTo>
                      <a:pt x="52" y="66"/>
                    </a:lnTo>
                    <a:lnTo>
                      <a:pt x="51" y="70"/>
                    </a:lnTo>
                    <a:lnTo>
                      <a:pt x="50" y="73"/>
                    </a:lnTo>
                    <a:lnTo>
                      <a:pt x="47" y="76"/>
                    </a:lnTo>
                    <a:lnTo>
                      <a:pt x="43" y="79"/>
                    </a:lnTo>
                    <a:lnTo>
                      <a:pt x="25" y="81"/>
                    </a:lnTo>
                    <a:lnTo>
                      <a:pt x="20" y="81"/>
                    </a:lnTo>
                    <a:lnTo>
                      <a:pt x="14" y="80"/>
                    </a:lnTo>
                    <a:lnTo>
                      <a:pt x="6" y="77"/>
                    </a:lnTo>
                    <a:lnTo>
                      <a:pt x="1" y="74"/>
                    </a:lnTo>
                    <a:lnTo>
                      <a:pt x="0" y="71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6" y="60"/>
                    </a:lnTo>
                    <a:lnTo>
                      <a:pt x="10" y="59"/>
                    </a:lnTo>
                    <a:lnTo>
                      <a:pt x="6" y="56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8" y="42"/>
                    </a:lnTo>
                    <a:lnTo>
                      <a:pt x="13" y="40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6"/>
                    </a:lnTo>
                    <a:lnTo>
                      <a:pt x="6" y="20"/>
                    </a:lnTo>
                    <a:lnTo>
                      <a:pt x="7" y="16"/>
                    </a:lnTo>
                    <a:lnTo>
                      <a:pt x="11" y="12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4" y="9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2980" name="Picture 1716"/>
              <p:cNvPicPr>
                <a:picLocks noChangeAspect="1" noChangeArrowheads="1"/>
              </p:cNvPicPr>
              <p:nvPr/>
            </p:nvPicPr>
            <p:blipFill>
              <a:blip r:embed="rId88" cstate="print"/>
              <a:srcRect/>
              <a:stretch>
                <a:fillRect/>
              </a:stretch>
            </p:blipFill>
            <p:spPr bwMode="auto">
              <a:xfrm>
                <a:off x="5407" y="2459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81" name="Picture 1717"/>
              <p:cNvPicPr>
                <a:picLocks noChangeAspect="1" noChangeArrowheads="1"/>
              </p:cNvPicPr>
              <p:nvPr/>
            </p:nvPicPr>
            <p:blipFill>
              <a:blip r:embed="rId89" cstate="print"/>
              <a:srcRect/>
              <a:stretch>
                <a:fillRect/>
              </a:stretch>
            </p:blipFill>
            <p:spPr bwMode="auto">
              <a:xfrm>
                <a:off x="5407" y="2459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82" name="Picture 1718"/>
              <p:cNvPicPr>
                <a:picLocks noChangeAspect="1" noChangeArrowheads="1"/>
              </p:cNvPicPr>
              <p:nvPr/>
            </p:nvPicPr>
            <p:blipFill>
              <a:blip r:embed="rId90" cstate="print"/>
              <a:srcRect/>
              <a:stretch>
                <a:fillRect/>
              </a:stretch>
            </p:blipFill>
            <p:spPr bwMode="auto">
              <a:xfrm>
                <a:off x="790" y="2590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83" name="Picture 1719"/>
              <p:cNvPicPr>
                <a:picLocks noChangeAspect="1" noChangeArrowheads="1"/>
              </p:cNvPicPr>
              <p:nvPr/>
            </p:nvPicPr>
            <p:blipFill>
              <a:blip r:embed="rId91" cstate="print"/>
              <a:srcRect/>
              <a:stretch>
                <a:fillRect/>
              </a:stretch>
            </p:blipFill>
            <p:spPr bwMode="auto">
              <a:xfrm>
                <a:off x="790" y="2590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84" name="Picture 1720"/>
              <p:cNvPicPr>
                <a:picLocks noChangeAspect="1" noChangeArrowheads="1"/>
              </p:cNvPicPr>
              <p:nvPr/>
            </p:nvPicPr>
            <p:blipFill>
              <a:blip r:embed="rId92" cstate="print"/>
              <a:srcRect/>
              <a:stretch>
                <a:fillRect/>
              </a:stretch>
            </p:blipFill>
            <p:spPr bwMode="auto">
              <a:xfrm>
                <a:off x="785" y="2597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2985" name="Picture 1721"/>
              <p:cNvPicPr>
                <a:picLocks noChangeAspect="1" noChangeArrowheads="1"/>
              </p:cNvPicPr>
              <p:nvPr/>
            </p:nvPicPr>
            <p:blipFill>
              <a:blip r:embed="rId93" cstate="print"/>
              <a:srcRect/>
              <a:stretch>
                <a:fillRect/>
              </a:stretch>
            </p:blipFill>
            <p:spPr bwMode="auto">
              <a:xfrm>
                <a:off x="785" y="2597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2986" name="Freeform 1722"/>
              <p:cNvSpPr>
                <a:spLocks/>
              </p:cNvSpPr>
              <p:nvPr/>
            </p:nvSpPr>
            <p:spPr bwMode="auto">
              <a:xfrm>
                <a:off x="875" y="2639"/>
                <a:ext cx="92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8" y="5"/>
                  </a:cxn>
                  <a:cxn ang="0">
                    <a:pos x="57" y="5"/>
                  </a:cxn>
                  <a:cxn ang="0">
                    <a:pos x="69" y="0"/>
                  </a:cxn>
                  <a:cxn ang="0">
                    <a:pos x="78" y="2"/>
                  </a:cxn>
                  <a:cxn ang="0">
                    <a:pos x="84" y="13"/>
                  </a:cxn>
                  <a:cxn ang="0">
                    <a:pos x="85" y="45"/>
                  </a:cxn>
                  <a:cxn ang="0">
                    <a:pos x="89" y="47"/>
                  </a:cxn>
                  <a:cxn ang="0">
                    <a:pos x="92" y="50"/>
                  </a:cxn>
                  <a:cxn ang="0">
                    <a:pos x="65" y="47"/>
                  </a:cxn>
                  <a:cxn ang="0">
                    <a:pos x="71" y="46"/>
                  </a:cxn>
                  <a:cxn ang="0">
                    <a:pos x="74" y="39"/>
                  </a:cxn>
                  <a:cxn ang="0">
                    <a:pos x="71" y="9"/>
                  </a:cxn>
                  <a:cxn ang="0">
                    <a:pos x="61" y="6"/>
                  </a:cxn>
                  <a:cxn ang="0">
                    <a:pos x="51" y="13"/>
                  </a:cxn>
                  <a:cxn ang="0">
                    <a:pos x="52" y="45"/>
                  </a:cxn>
                  <a:cxn ang="0">
                    <a:pos x="57" y="47"/>
                  </a:cxn>
                  <a:cxn ang="0">
                    <a:pos x="59" y="50"/>
                  </a:cxn>
                  <a:cxn ang="0">
                    <a:pos x="32" y="47"/>
                  </a:cxn>
                  <a:cxn ang="0">
                    <a:pos x="38" y="46"/>
                  </a:cxn>
                  <a:cxn ang="0">
                    <a:pos x="41" y="42"/>
                  </a:cxn>
                  <a:cxn ang="0">
                    <a:pos x="40" y="9"/>
                  </a:cxn>
                  <a:cxn ang="0">
                    <a:pos x="28" y="6"/>
                  </a:cxn>
                  <a:cxn ang="0">
                    <a:pos x="18" y="13"/>
                  </a:cxn>
                  <a:cxn ang="0">
                    <a:pos x="20" y="45"/>
                  </a:cxn>
                  <a:cxn ang="0">
                    <a:pos x="24" y="47"/>
                  </a:cxn>
                  <a:cxn ang="0">
                    <a:pos x="27" y="50"/>
                  </a:cxn>
                  <a:cxn ang="0">
                    <a:pos x="0" y="47"/>
                  </a:cxn>
                  <a:cxn ang="0">
                    <a:pos x="6" y="46"/>
                  </a:cxn>
                  <a:cxn ang="0">
                    <a:pos x="8" y="42"/>
                  </a:cxn>
                  <a:cxn ang="0">
                    <a:pos x="3" y="6"/>
                  </a:cxn>
                  <a:cxn ang="0">
                    <a:pos x="0" y="3"/>
                  </a:cxn>
                  <a:cxn ang="0">
                    <a:pos x="18" y="2"/>
                  </a:cxn>
                  <a:cxn ang="0">
                    <a:pos x="24" y="3"/>
                  </a:cxn>
                  <a:cxn ang="0">
                    <a:pos x="37" y="0"/>
                  </a:cxn>
                </a:cxnLst>
                <a:rect l="0" t="0" r="r" b="b"/>
                <a:pathLst>
                  <a:path w="92" h="50">
                    <a:moveTo>
                      <a:pt x="37" y="0"/>
                    </a:moveTo>
                    <a:lnTo>
                      <a:pt x="41" y="0"/>
                    </a:lnTo>
                    <a:lnTo>
                      <a:pt x="45" y="2"/>
                    </a:lnTo>
                    <a:lnTo>
                      <a:pt x="48" y="5"/>
                    </a:lnTo>
                    <a:lnTo>
                      <a:pt x="51" y="9"/>
                    </a:lnTo>
                    <a:lnTo>
                      <a:pt x="57" y="5"/>
                    </a:lnTo>
                    <a:lnTo>
                      <a:pt x="64" y="2"/>
                    </a:lnTo>
                    <a:lnTo>
                      <a:pt x="69" y="0"/>
                    </a:lnTo>
                    <a:lnTo>
                      <a:pt x="75" y="0"/>
                    </a:lnTo>
                    <a:lnTo>
                      <a:pt x="78" y="2"/>
                    </a:lnTo>
                    <a:lnTo>
                      <a:pt x="81" y="5"/>
                    </a:lnTo>
                    <a:lnTo>
                      <a:pt x="84" y="13"/>
                    </a:lnTo>
                    <a:lnTo>
                      <a:pt x="84" y="42"/>
                    </a:lnTo>
                    <a:lnTo>
                      <a:pt x="85" y="45"/>
                    </a:lnTo>
                    <a:lnTo>
                      <a:pt x="86" y="46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2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71" y="46"/>
                    </a:lnTo>
                    <a:lnTo>
                      <a:pt x="72" y="43"/>
                    </a:lnTo>
                    <a:lnTo>
                      <a:pt x="74" y="39"/>
                    </a:lnTo>
                    <a:lnTo>
                      <a:pt x="74" y="12"/>
                    </a:lnTo>
                    <a:lnTo>
                      <a:pt x="71" y="9"/>
                    </a:lnTo>
                    <a:lnTo>
                      <a:pt x="69" y="6"/>
                    </a:lnTo>
                    <a:lnTo>
                      <a:pt x="61" y="6"/>
                    </a:lnTo>
                    <a:lnTo>
                      <a:pt x="57" y="9"/>
                    </a:lnTo>
                    <a:lnTo>
                      <a:pt x="51" y="13"/>
                    </a:lnTo>
                    <a:lnTo>
                      <a:pt x="51" y="42"/>
                    </a:lnTo>
                    <a:lnTo>
                      <a:pt x="52" y="45"/>
                    </a:lnTo>
                    <a:lnTo>
                      <a:pt x="54" y="46"/>
                    </a:lnTo>
                    <a:lnTo>
                      <a:pt x="57" y="47"/>
                    </a:lnTo>
                    <a:lnTo>
                      <a:pt x="59" y="47"/>
                    </a:lnTo>
                    <a:lnTo>
                      <a:pt x="59" y="50"/>
                    </a:lnTo>
                    <a:lnTo>
                      <a:pt x="32" y="50"/>
                    </a:lnTo>
                    <a:lnTo>
                      <a:pt x="32" y="47"/>
                    </a:lnTo>
                    <a:lnTo>
                      <a:pt x="35" y="47"/>
                    </a:lnTo>
                    <a:lnTo>
                      <a:pt x="38" y="46"/>
                    </a:lnTo>
                    <a:lnTo>
                      <a:pt x="40" y="45"/>
                    </a:lnTo>
                    <a:lnTo>
                      <a:pt x="41" y="42"/>
                    </a:lnTo>
                    <a:lnTo>
                      <a:pt x="41" y="12"/>
                    </a:lnTo>
                    <a:lnTo>
                      <a:pt x="40" y="9"/>
                    </a:lnTo>
                    <a:lnTo>
                      <a:pt x="37" y="6"/>
                    </a:lnTo>
                    <a:lnTo>
                      <a:pt x="28" y="6"/>
                    </a:lnTo>
                    <a:lnTo>
                      <a:pt x="24" y="9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20" y="45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8" y="4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8" y="2"/>
                    </a:lnTo>
                    <a:lnTo>
                      <a:pt x="18" y="8"/>
                    </a:lnTo>
                    <a:lnTo>
                      <a:pt x="24" y="3"/>
                    </a:lnTo>
                    <a:lnTo>
                      <a:pt x="31" y="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87" name="Freeform 1723"/>
              <p:cNvSpPr>
                <a:spLocks noEditPoints="1"/>
              </p:cNvSpPr>
              <p:nvPr/>
            </p:nvSpPr>
            <p:spPr bwMode="auto">
              <a:xfrm>
                <a:off x="971" y="2639"/>
                <a:ext cx="46" cy="52"/>
              </a:xfrm>
              <a:custGeom>
                <a:avLst/>
                <a:gdLst/>
                <a:ahLst/>
                <a:cxnLst>
                  <a:cxn ang="0">
                    <a:pos x="19" y="5"/>
                  </a:cxn>
                  <a:cxn ang="0">
                    <a:pos x="16" y="8"/>
                  </a:cxn>
                  <a:cxn ang="0">
                    <a:pos x="13" y="12"/>
                  </a:cxn>
                  <a:cxn ang="0">
                    <a:pos x="12" y="18"/>
                  </a:cxn>
                  <a:cxn ang="0">
                    <a:pos x="36" y="18"/>
                  </a:cxn>
                  <a:cxn ang="0">
                    <a:pos x="36" y="13"/>
                  </a:cxn>
                  <a:cxn ang="0">
                    <a:pos x="33" y="9"/>
                  </a:cxn>
                  <a:cxn ang="0">
                    <a:pos x="32" y="6"/>
                  </a:cxn>
                  <a:cxn ang="0">
                    <a:pos x="27" y="5"/>
                  </a:cxn>
                  <a:cxn ang="0">
                    <a:pos x="19" y="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3"/>
                  </a:cxn>
                  <a:cxn ang="0">
                    <a:pos x="40" y="6"/>
                  </a:cxn>
                  <a:cxn ang="0">
                    <a:pos x="43" y="10"/>
                  </a:cxn>
                  <a:cxn ang="0">
                    <a:pos x="46" y="16"/>
                  </a:cxn>
                  <a:cxn ang="0">
                    <a:pos x="46" y="22"/>
                  </a:cxn>
                  <a:cxn ang="0">
                    <a:pos x="12" y="22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9" y="45"/>
                  </a:cxn>
                  <a:cxn ang="0">
                    <a:pos x="23" y="46"/>
                  </a:cxn>
                  <a:cxn ang="0">
                    <a:pos x="33" y="46"/>
                  </a:cxn>
                  <a:cxn ang="0">
                    <a:pos x="36" y="45"/>
                  </a:cxn>
                  <a:cxn ang="0">
                    <a:pos x="40" y="42"/>
                  </a:cxn>
                  <a:cxn ang="0">
                    <a:pos x="43" y="37"/>
                  </a:cxn>
                  <a:cxn ang="0">
                    <a:pos x="46" y="39"/>
                  </a:cxn>
                  <a:cxn ang="0">
                    <a:pos x="41" y="45"/>
                  </a:cxn>
                  <a:cxn ang="0">
                    <a:pos x="37" y="47"/>
                  </a:cxn>
                  <a:cxn ang="0">
                    <a:pos x="32" y="50"/>
                  </a:cxn>
                  <a:cxn ang="0">
                    <a:pos x="26" y="52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12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46" h="52">
                    <a:moveTo>
                      <a:pt x="19" y="5"/>
                    </a:moveTo>
                    <a:lnTo>
                      <a:pt x="16" y="8"/>
                    </a:lnTo>
                    <a:lnTo>
                      <a:pt x="13" y="12"/>
                    </a:lnTo>
                    <a:lnTo>
                      <a:pt x="12" y="18"/>
                    </a:lnTo>
                    <a:lnTo>
                      <a:pt x="36" y="18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32" y="6"/>
                    </a:lnTo>
                    <a:lnTo>
                      <a:pt x="27" y="5"/>
                    </a:lnTo>
                    <a:lnTo>
                      <a:pt x="19" y="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6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6" y="16"/>
                    </a:lnTo>
                    <a:lnTo>
                      <a:pt x="46" y="22"/>
                    </a:lnTo>
                    <a:lnTo>
                      <a:pt x="12" y="22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9" y="45"/>
                    </a:lnTo>
                    <a:lnTo>
                      <a:pt x="23" y="46"/>
                    </a:lnTo>
                    <a:lnTo>
                      <a:pt x="33" y="46"/>
                    </a:lnTo>
                    <a:lnTo>
                      <a:pt x="36" y="45"/>
                    </a:lnTo>
                    <a:lnTo>
                      <a:pt x="40" y="42"/>
                    </a:lnTo>
                    <a:lnTo>
                      <a:pt x="43" y="37"/>
                    </a:lnTo>
                    <a:lnTo>
                      <a:pt x="46" y="39"/>
                    </a:lnTo>
                    <a:lnTo>
                      <a:pt x="41" y="45"/>
                    </a:lnTo>
                    <a:lnTo>
                      <a:pt x="37" y="47"/>
                    </a:lnTo>
                    <a:lnTo>
                      <a:pt x="32" y="50"/>
                    </a:lnTo>
                    <a:lnTo>
                      <a:pt x="26" y="52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12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88" name="Freeform 1724"/>
              <p:cNvSpPr>
                <a:spLocks/>
              </p:cNvSpPr>
              <p:nvPr/>
            </p:nvSpPr>
            <p:spPr bwMode="auto">
              <a:xfrm>
                <a:off x="1024" y="2639"/>
                <a:ext cx="45" cy="5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0" y="2"/>
                  </a:cxn>
                  <a:cxn ang="0">
                    <a:pos x="34" y="5"/>
                  </a:cxn>
                  <a:cxn ang="0">
                    <a:pos x="35" y="2"/>
                  </a:cxn>
                  <a:cxn ang="0">
                    <a:pos x="38" y="2"/>
                  </a:cxn>
                  <a:cxn ang="0">
                    <a:pos x="41" y="18"/>
                  </a:cxn>
                  <a:cxn ang="0">
                    <a:pos x="38" y="18"/>
                  </a:cxn>
                  <a:cxn ang="0">
                    <a:pos x="35" y="12"/>
                  </a:cxn>
                  <a:cxn ang="0">
                    <a:pos x="31" y="8"/>
                  </a:cxn>
                  <a:cxn ang="0">
                    <a:pos x="25" y="5"/>
                  </a:cxn>
                  <a:cxn ang="0">
                    <a:pos x="17" y="5"/>
                  </a:cxn>
                  <a:cxn ang="0">
                    <a:pos x="13" y="6"/>
                  </a:cxn>
                  <a:cxn ang="0">
                    <a:pos x="10" y="12"/>
                  </a:cxn>
                  <a:cxn ang="0">
                    <a:pos x="11" y="15"/>
                  </a:cxn>
                  <a:cxn ang="0">
                    <a:pos x="13" y="16"/>
                  </a:cxn>
                  <a:cxn ang="0">
                    <a:pos x="18" y="19"/>
                  </a:cxn>
                  <a:cxn ang="0">
                    <a:pos x="32" y="22"/>
                  </a:cxn>
                  <a:cxn ang="0">
                    <a:pos x="38" y="23"/>
                  </a:cxn>
                  <a:cxn ang="0">
                    <a:pos x="42" y="26"/>
                  </a:cxn>
                  <a:cxn ang="0">
                    <a:pos x="45" y="35"/>
                  </a:cxn>
                  <a:cxn ang="0">
                    <a:pos x="44" y="40"/>
                  </a:cxn>
                  <a:cxn ang="0">
                    <a:pos x="42" y="43"/>
                  </a:cxn>
                  <a:cxn ang="0">
                    <a:pos x="38" y="47"/>
                  </a:cxn>
                  <a:cxn ang="0">
                    <a:pos x="34" y="49"/>
                  </a:cxn>
                  <a:cxn ang="0">
                    <a:pos x="30" y="52"/>
                  </a:cxn>
                  <a:cxn ang="0">
                    <a:pos x="24" y="52"/>
                  </a:cxn>
                  <a:cxn ang="0">
                    <a:pos x="13" y="49"/>
                  </a:cxn>
                  <a:cxn ang="0">
                    <a:pos x="8" y="46"/>
                  </a:cxn>
                  <a:cxn ang="0">
                    <a:pos x="7" y="50"/>
                  </a:cxn>
                  <a:cxn ang="0">
                    <a:pos x="3" y="50"/>
                  </a:cxn>
                  <a:cxn ang="0">
                    <a:pos x="0" y="32"/>
                  </a:cxn>
                  <a:cxn ang="0">
                    <a:pos x="3" y="32"/>
                  </a:cxn>
                  <a:cxn ang="0">
                    <a:pos x="6" y="36"/>
                  </a:cxn>
                  <a:cxn ang="0">
                    <a:pos x="7" y="40"/>
                  </a:cxn>
                  <a:cxn ang="0">
                    <a:pos x="13" y="45"/>
                  </a:cxn>
                  <a:cxn ang="0">
                    <a:pos x="17" y="46"/>
                  </a:cxn>
                  <a:cxn ang="0">
                    <a:pos x="24" y="47"/>
                  </a:cxn>
                  <a:cxn ang="0">
                    <a:pos x="28" y="47"/>
                  </a:cxn>
                  <a:cxn ang="0">
                    <a:pos x="31" y="46"/>
                  </a:cxn>
                  <a:cxn ang="0">
                    <a:pos x="34" y="43"/>
                  </a:cxn>
                  <a:cxn ang="0">
                    <a:pos x="37" y="37"/>
                  </a:cxn>
                  <a:cxn ang="0">
                    <a:pos x="35" y="35"/>
                  </a:cxn>
                  <a:cxn ang="0">
                    <a:pos x="34" y="33"/>
                  </a:cxn>
                  <a:cxn ang="0">
                    <a:pos x="17" y="27"/>
                  </a:cxn>
                  <a:cxn ang="0">
                    <a:pos x="10" y="26"/>
                  </a:cxn>
                  <a:cxn ang="0">
                    <a:pos x="6" y="23"/>
                  </a:cxn>
                  <a:cxn ang="0">
                    <a:pos x="3" y="19"/>
                  </a:cxn>
                  <a:cxn ang="0">
                    <a:pos x="1" y="15"/>
                  </a:cxn>
                  <a:cxn ang="0">
                    <a:pos x="3" y="10"/>
                  </a:cxn>
                  <a:cxn ang="0">
                    <a:pos x="4" y="8"/>
                  </a:cxn>
                  <a:cxn ang="0">
                    <a:pos x="7" y="5"/>
                  </a:cxn>
                  <a:cxn ang="0">
                    <a:pos x="11" y="2"/>
                  </a:cxn>
                  <a:cxn ang="0">
                    <a:pos x="15" y="0"/>
                  </a:cxn>
                </a:cxnLst>
                <a:rect l="0" t="0" r="r" b="b"/>
                <a:pathLst>
                  <a:path w="45" h="52">
                    <a:moveTo>
                      <a:pt x="15" y="0"/>
                    </a:moveTo>
                    <a:lnTo>
                      <a:pt x="25" y="0"/>
                    </a:lnTo>
                    <a:lnTo>
                      <a:pt x="30" y="2"/>
                    </a:lnTo>
                    <a:lnTo>
                      <a:pt x="34" y="5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41" y="18"/>
                    </a:lnTo>
                    <a:lnTo>
                      <a:pt x="38" y="18"/>
                    </a:lnTo>
                    <a:lnTo>
                      <a:pt x="35" y="12"/>
                    </a:lnTo>
                    <a:lnTo>
                      <a:pt x="31" y="8"/>
                    </a:lnTo>
                    <a:lnTo>
                      <a:pt x="25" y="5"/>
                    </a:lnTo>
                    <a:lnTo>
                      <a:pt x="17" y="5"/>
                    </a:lnTo>
                    <a:lnTo>
                      <a:pt x="13" y="6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3" y="16"/>
                    </a:lnTo>
                    <a:lnTo>
                      <a:pt x="18" y="19"/>
                    </a:lnTo>
                    <a:lnTo>
                      <a:pt x="32" y="22"/>
                    </a:lnTo>
                    <a:lnTo>
                      <a:pt x="38" y="23"/>
                    </a:lnTo>
                    <a:lnTo>
                      <a:pt x="42" y="26"/>
                    </a:lnTo>
                    <a:lnTo>
                      <a:pt x="45" y="35"/>
                    </a:lnTo>
                    <a:lnTo>
                      <a:pt x="44" y="40"/>
                    </a:lnTo>
                    <a:lnTo>
                      <a:pt x="42" y="43"/>
                    </a:lnTo>
                    <a:lnTo>
                      <a:pt x="38" y="47"/>
                    </a:lnTo>
                    <a:lnTo>
                      <a:pt x="34" y="49"/>
                    </a:lnTo>
                    <a:lnTo>
                      <a:pt x="30" y="52"/>
                    </a:lnTo>
                    <a:lnTo>
                      <a:pt x="24" y="52"/>
                    </a:lnTo>
                    <a:lnTo>
                      <a:pt x="13" y="49"/>
                    </a:lnTo>
                    <a:lnTo>
                      <a:pt x="8" y="46"/>
                    </a:lnTo>
                    <a:lnTo>
                      <a:pt x="7" y="50"/>
                    </a:lnTo>
                    <a:lnTo>
                      <a:pt x="3" y="50"/>
                    </a:lnTo>
                    <a:lnTo>
                      <a:pt x="0" y="32"/>
                    </a:lnTo>
                    <a:lnTo>
                      <a:pt x="3" y="32"/>
                    </a:lnTo>
                    <a:lnTo>
                      <a:pt x="6" y="36"/>
                    </a:lnTo>
                    <a:lnTo>
                      <a:pt x="7" y="40"/>
                    </a:lnTo>
                    <a:lnTo>
                      <a:pt x="13" y="45"/>
                    </a:lnTo>
                    <a:lnTo>
                      <a:pt x="17" y="46"/>
                    </a:lnTo>
                    <a:lnTo>
                      <a:pt x="24" y="47"/>
                    </a:lnTo>
                    <a:lnTo>
                      <a:pt x="28" y="47"/>
                    </a:lnTo>
                    <a:lnTo>
                      <a:pt x="31" y="46"/>
                    </a:lnTo>
                    <a:lnTo>
                      <a:pt x="34" y="43"/>
                    </a:lnTo>
                    <a:lnTo>
                      <a:pt x="37" y="37"/>
                    </a:lnTo>
                    <a:lnTo>
                      <a:pt x="35" y="35"/>
                    </a:lnTo>
                    <a:lnTo>
                      <a:pt x="34" y="33"/>
                    </a:lnTo>
                    <a:lnTo>
                      <a:pt x="17" y="27"/>
                    </a:lnTo>
                    <a:lnTo>
                      <a:pt x="10" y="26"/>
                    </a:lnTo>
                    <a:lnTo>
                      <a:pt x="6" y="23"/>
                    </a:lnTo>
                    <a:lnTo>
                      <a:pt x="3" y="19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7" y="5"/>
                    </a:lnTo>
                    <a:lnTo>
                      <a:pt x="11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89" name="Freeform 1725"/>
              <p:cNvSpPr>
                <a:spLocks/>
              </p:cNvSpPr>
              <p:nvPr/>
            </p:nvSpPr>
            <p:spPr bwMode="auto">
              <a:xfrm>
                <a:off x="1076" y="2639"/>
                <a:ext cx="44" cy="5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5"/>
                  </a:cxn>
                  <a:cxn ang="0">
                    <a:pos x="36" y="2"/>
                  </a:cxn>
                  <a:cxn ang="0">
                    <a:pos x="39" y="2"/>
                  </a:cxn>
                  <a:cxn ang="0">
                    <a:pos x="41" y="18"/>
                  </a:cxn>
                  <a:cxn ang="0">
                    <a:pos x="39" y="18"/>
                  </a:cxn>
                  <a:cxn ang="0">
                    <a:pos x="34" y="12"/>
                  </a:cxn>
                  <a:cxn ang="0">
                    <a:pos x="32" y="8"/>
                  </a:cxn>
                  <a:cxn ang="0">
                    <a:pos x="26" y="5"/>
                  </a:cxn>
                  <a:cxn ang="0">
                    <a:pos x="17" y="5"/>
                  </a:cxn>
                  <a:cxn ang="0">
                    <a:pos x="13" y="6"/>
                  </a:cxn>
                  <a:cxn ang="0">
                    <a:pos x="10" y="12"/>
                  </a:cxn>
                  <a:cxn ang="0">
                    <a:pos x="12" y="15"/>
                  </a:cxn>
                  <a:cxn ang="0">
                    <a:pos x="13" y="16"/>
                  </a:cxn>
                  <a:cxn ang="0">
                    <a:pos x="19" y="19"/>
                  </a:cxn>
                  <a:cxn ang="0">
                    <a:pos x="32" y="22"/>
                  </a:cxn>
                  <a:cxn ang="0">
                    <a:pos x="37" y="23"/>
                  </a:cxn>
                  <a:cxn ang="0">
                    <a:pos x="41" y="26"/>
                  </a:cxn>
                  <a:cxn ang="0">
                    <a:pos x="44" y="30"/>
                  </a:cxn>
                  <a:cxn ang="0">
                    <a:pos x="44" y="40"/>
                  </a:cxn>
                  <a:cxn ang="0">
                    <a:pos x="41" y="43"/>
                  </a:cxn>
                  <a:cxn ang="0">
                    <a:pos x="39" y="47"/>
                  </a:cxn>
                  <a:cxn ang="0">
                    <a:pos x="34" y="49"/>
                  </a:cxn>
                  <a:cxn ang="0">
                    <a:pos x="30" y="52"/>
                  </a:cxn>
                  <a:cxn ang="0">
                    <a:pos x="24" y="52"/>
                  </a:cxn>
                  <a:cxn ang="0">
                    <a:pos x="13" y="49"/>
                  </a:cxn>
                  <a:cxn ang="0">
                    <a:pos x="7" y="46"/>
                  </a:cxn>
                  <a:cxn ang="0">
                    <a:pos x="7" y="50"/>
                  </a:cxn>
                  <a:cxn ang="0">
                    <a:pos x="3" y="50"/>
                  </a:cxn>
                  <a:cxn ang="0">
                    <a:pos x="0" y="32"/>
                  </a:cxn>
                  <a:cxn ang="0">
                    <a:pos x="3" y="32"/>
                  </a:cxn>
                  <a:cxn ang="0">
                    <a:pos x="6" y="36"/>
                  </a:cxn>
                  <a:cxn ang="0">
                    <a:pos x="7" y="40"/>
                  </a:cxn>
                  <a:cxn ang="0">
                    <a:pos x="12" y="45"/>
                  </a:cxn>
                  <a:cxn ang="0">
                    <a:pos x="17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32" y="46"/>
                  </a:cxn>
                  <a:cxn ang="0">
                    <a:pos x="34" y="43"/>
                  </a:cxn>
                  <a:cxn ang="0">
                    <a:pos x="37" y="37"/>
                  </a:cxn>
                  <a:cxn ang="0">
                    <a:pos x="36" y="36"/>
                  </a:cxn>
                  <a:cxn ang="0">
                    <a:pos x="34" y="33"/>
                  </a:cxn>
                  <a:cxn ang="0">
                    <a:pos x="33" y="33"/>
                  </a:cxn>
                  <a:cxn ang="0">
                    <a:pos x="16" y="27"/>
                  </a:cxn>
                  <a:cxn ang="0">
                    <a:pos x="10" y="26"/>
                  </a:cxn>
                  <a:cxn ang="0">
                    <a:pos x="6" y="23"/>
                  </a:cxn>
                  <a:cxn ang="0">
                    <a:pos x="3" y="19"/>
                  </a:cxn>
                  <a:cxn ang="0">
                    <a:pos x="2" y="15"/>
                  </a:cxn>
                  <a:cxn ang="0">
                    <a:pos x="2" y="10"/>
                  </a:cxn>
                  <a:cxn ang="0">
                    <a:pos x="7" y="5"/>
                  </a:cxn>
                  <a:cxn ang="0">
                    <a:pos x="12" y="2"/>
                  </a:cxn>
                  <a:cxn ang="0">
                    <a:pos x="16" y="0"/>
                  </a:cxn>
                </a:cxnLst>
                <a:rect l="0" t="0" r="r" b="b"/>
                <a:pathLst>
                  <a:path w="44" h="52">
                    <a:moveTo>
                      <a:pt x="16" y="0"/>
                    </a:moveTo>
                    <a:lnTo>
                      <a:pt x="26" y="0"/>
                    </a:lnTo>
                    <a:lnTo>
                      <a:pt x="30" y="2"/>
                    </a:lnTo>
                    <a:lnTo>
                      <a:pt x="34" y="5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26" y="5"/>
                    </a:lnTo>
                    <a:lnTo>
                      <a:pt x="17" y="5"/>
                    </a:lnTo>
                    <a:lnTo>
                      <a:pt x="13" y="6"/>
                    </a:lnTo>
                    <a:lnTo>
                      <a:pt x="10" y="12"/>
                    </a:lnTo>
                    <a:lnTo>
                      <a:pt x="12" y="15"/>
                    </a:lnTo>
                    <a:lnTo>
                      <a:pt x="13" y="16"/>
                    </a:lnTo>
                    <a:lnTo>
                      <a:pt x="19" y="19"/>
                    </a:lnTo>
                    <a:lnTo>
                      <a:pt x="32" y="22"/>
                    </a:lnTo>
                    <a:lnTo>
                      <a:pt x="37" y="23"/>
                    </a:lnTo>
                    <a:lnTo>
                      <a:pt x="41" y="26"/>
                    </a:lnTo>
                    <a:lnTo>
                      <a:pt x="44" y="30"/>
                    </a:lnTo>
                    <a:lnTo>
                      <a:pt x="44" y="40"/>
                    </a:lnTo>
                    <a:lnTo>
                      <a:pt x="41" y="43"/>
                    </a:lnTo>
                    <a:lnTo>
                      <a:pt x="39" y="47"/>
                    </a:lnTo>
                    <a:lnTo>
                      <a:pt x="34" y="49"/>
                    </a:lnTo>
                    <a:lnTo>
                      <a:pt x="30" y="52"/>
                    </a:lnTo>
                    <a:lnTo>
                      <a:pt x="24" y="52"/>
                    </a:lnTo>
                    <a:lnTo>
                      <a:pt x="13" y="49"/>
                    </a:lnTo>
                    <a:lnTo>
                      <a:pt x="7" y="46"/>
                    </a:lnTo>
                    <a:lnTo>
                      <a:pt x="7" y="50"/>
                    </a:lnTo>
                    <a:lnTo>
                      <a:pt x="3" y="50"/>
                    </a:lnTo>
                    <a:lnTo>
                      <a:pt x="0" y="32"/>
                    </a:lnTo>
                    <a:lnTo>
                      <a:pt x="3" y="32"/>
                    </a:lnTo>
                    <a:lnTo>
                      <a:pt x="6" y="36"/>
                    </a:lnTo>
                    <a:lnTo>
                      <a:pt x="7" y="40"/>
                    </a:lnTo>
                    <a:lnTo>
                      <a:pt x="12" y="45"/>
                    </a:lnTo>
                    <a:lnTo>
                      <a:pt x="17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32" y="46"/>
                    </a:lnTo>
                    <a:lnTo>
                      <a:pt x="34" y="43"/>
                    </a:lnTo>
                    <a:lnTo>
                      <a:pt x="37" y="37"/>
                    </a:lnTo>
                    <a:lnTo>
                      <a:pt x="36" y="36"/>
                    </a:lnTo>
                    <a:lnTo>
                      <a:pt x="34" y="33"/>
                    </a:lnTo>
                    <a:lnTo>
                      <a:pt x="33" y="33"/>
                    </a:lnTo>
                    <a:lnTo>
                      <a:pt x="16" y="27"/>
                    </a:lnTo>
                    <a:lnTo>
                      <a:pt x="10" y="26"/>
                    </a:lnTo>
                    <a:lnTo>
                      <a:pt x="6" y="23"/>
                    </a:lnTo>
                    <a:lnTo>
                      <a:pt x="3" y="19"/>
                    </a:lnTo>
                    <a:lnTo>
                      <a:pt x="2" y="15"/>
                    </a:lnTo>
                    <a:lnTo>
                      <a:pt x="2" y="10"/>
                    </a:lnTo>
                    <a:lnTo>
                      <a:pt x="7" y="5"/>
                    </a:lnTo>
                    <a:lnTo>
                      <a:pt x="12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0" name="Freeform 1726"/>
              <p:cNvSpPr>
                <a:spLocks noEditPoints="1"/>
              </p:cNvSpPr>
              <p:nvPr/>
            </p:nvSpPr>
            <p:spPr bwMode="auto">
              <a:xfrm>
                <a:off x="1127" y="2639"/>
                <a:ext cx="56" cy="52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22" y="27"/>
                  </a:cxn>
                  <a:cxn ang="0">
                    <a:pos x="13" y="32"/>
                  </a:cxn>
                  <a:cxn ang="0">
                    <a:pos x="10" y="37"/>
                  </a:cxn>
                  <a:cxn ang="0">
                    <a:pos x="13" y="43"/>
                  </a:cxn>
                  <a:cxn ang="0">
                    <a:pos x="16" y="46"/>
                  </a:cxn>
                  <a:cxn ang="0">
                    <a:pos x="25" y="46"/>
                  </a:cxn>
                  <a:cxn ang="0">
                    <a:pos x="29" y="43"/>
                  </a:cxn>
                  <a:cxn ang="0">
                    <a:pos x="34" y="39"/>
                  </a:cxn>
                  <a:cxn ang="0">
                    <a:pos x="34" y="25"/>
                  </a:cxn>
                  <a:cxn ang="0">
                    <a:pos x="25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2" y="6"/>
                  </a:cxn>
                  <a:cxn ang="0">
                    <a:pos x="44" y="15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2" y="46"/>
                  </a:cxn>
                  <a:cxn ang="0">
                    <a:pos x="54" y="45"/>
                  </a:cxn>
                  <a:cxn ang="0">
                    <a:pos x="56" y="47"/>
                  </a:cxn>
                  <a:cxn ang="0">
                    <a:pos x="50" y="50"/>
                  </a:cxn>
                  <a:cxn ang="0">
                    <a:pos x="46" y="52"/>
                  </a:cxn>
                  <a:cxn ang="0">
                    <a:pos x="42" y="50"/>
                  </a:cxn>
                  <a:cxn ang="0">
                    <a:pos x="39" y="49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2" y="50"/>
                  </a:cxn>
                  <a:cxn ang="0">
                    <a:pos x="16" y="52"/>
                  </a:cxn>
                  <a:cxn ang="0">
                    <a:pos x="8" y="49"/>
                  </a:cxn>
                  <a:cxn ang="0">
                    <a:pos x="3" y="46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2" y="35"/>
                  </a:cxn>
                  <a:cxn ang="0">
                    <a:pos x="3" y="32"/>
                  </a:cxn>
                  <a:cxn ang="0">
                    <a:pos x="6" y="29"/>
                  </a:cxn>
                  <a:cxn ang="0">
                    <a:pos x="12" y="26"/>
                  </a:cxn>
                  <a:cxn ang="0">
                    <a:pos x="17" y="25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2"/>
                  </a:cxn>
                  <a:cxn ang="0">
                    <a:pos x="34" y="9"/>
                  </a:cxn>
                  <a:cxn ang="0">
                    <a:pos x="32" y="6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6" y="6"/>
                  </a:cxn>
                  <a:cxn ang="0">
                    <a:pos x="15" y="6"/>
                  </a:cxn>
                  <a:cxn ang="0">
                    <a:pos x="13" y="8"/>
                  </a:cxn>
                  <a:cxn ang="0">
                    <a:pos x="13" y="13"/>
                  </a:cxn>
                  <a:cxn ang="0">
                    <a:pos x="12" y="15"/>
                  </a:cxn>
                  <a:cxn ang="0">
                    <a:pos x="10" y="18"/>
                  </a:cxn>
                  <a:cxn ang="0">
                    <a:pos x="5" y="18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6" y="6"/>
                  </a:cxn>
                  <a:cxn ang="0">
                    <a:pos x="12" y="3"/>
                  </a:cxn>
                  <a:cxn ang="0">
                    <a:pos x="17" y="2"/>
                  </a:cxn>
                  <a:cxn ang="0">
                    <a:pos x="25" y="0"/>
                  </a:cxn>
                </a:cxnLst>
                <a:rect l="0" t="0" r="r" b="b"/>
                <a:pathLst>
                  <a:path w="56" h="52">
                    <a:moveTo>
                      <a:pt x="34" y="25"/>
                    </a:moveTo>
                    <a:lnTo>
                      <a:pt x="22" y="27"/>
                    </a:lnTo>
                    <a:lnTo>
                      <a:pt x="13" y="32"/>
                    </a:lnTo>
                    <a:lnTo>
                      <a:pt x="10" y="37"/>
                    </a:lnTo>
                    <a:lnTo>
                      <a:pt x="13" y="43"/>
                    </a:lnTo>
                    <a:lnTo>
                      <a:pt x="16" y="46"/>
                    </a:lnTo>
                    <a:lnTo>
                      <a:pt x="25" y="46"/>
                    </a:lnTo>
                    <a:lnTo>
                      <a:pt x="29" y="43"/>
                    </a:lnTo>
                    <a:lnTo>
                      <a:pt x="34" y="39"/>
                    </a:lnTo>
                    <a:lnTo>
                      <a:pt x="34" y="25"/>
                    </a:lnTo>
                    <a:close/>
                    <a:moveTo>
                      <a:pt x="25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2" y="6"/>
                    </a:lnTo>
                    <a:lnTo>
                      <a:pt x="44" y="15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2" y="46"/>
                    </a:lnTo>
                    <a:lnTo>
                      <a:pt x="54" y="45"/>
                    </a:lnTo>
                    <a:lnTo>
                      <a:pt x="56" y="47"/>
                    </a:lnTo>
                    <a:lnTo>
                      <a:pt x="50" y="50"/>
                    </a:lnTo>
                    <a:lnTo>
                      <a:pt x="46" y="52"/>
                    </a:lnTo>
                    <a:lnTo>
                      <a:pt x="42" y="50"/>
                    </a:lnTo>
                    <a:lnTo>
                      <a:pt x="39" y="49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2" y="50"/>
                    </a:lnTo>
                    <a:lnTo>
                      <a:pt x="16" y="52"/>
                    </a:lnTo>
                    <a:lnTo>
                      <a:pt x="8" y="49"/>
                    </a:lnTo>
                    <a:lnTo>
                      <a:pt x="3" y="46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6" y="29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5" y="18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2" y="3"/>
                    </a:lnTo>
                    <a:lnTo>
                      <a:pt x="17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1" name="Freeform 1727"/>
              <p:cNvSpPr>
                <a:spLocks noEditPoints="1"/>
              </p:cNvSpPr>
              <p:nvPr/>
            </p:nvSpPr>
            <p:spPr bwMode="auto">
              <a:xfrm>
                <a:off x="1184" y="2632"/>
                <a:ext cx="54" cy="81"/>
              </a:xfrm>
              <a:custGeom>
                <a:avLst/>
                <a:gdLst/>
                <a:ahLst/>
                <a:cxnLst>
                  <a:cxn ang="0">
                    <a:pos x="12" y="61"/>
                  </a:cxn>
                  <a:cxn ang="0">
                    <a:pos x="7" y="66"/>
                  </a:cxn>
                  <a:cxn ang="0">
                    <a:pos x="10" y="74"/>
                  </a:cxn>
                  <a:cxn ang="0">
                    <a:pos x="20" y="77"/>
                  </a:cxn>
                  <a:cxn ang="0">
                    <a:pos x="40" y="76"/>
                  </a:cxn>
                  <a:cxn ang="0">
                    <a:pos x="46" y="71"/>
                  </a:cxn>
                  <a:cxn ang="0">
                    <a:pos x="44" y="64"/>
                  </a:cxn>
                  <a:cxn ang="0">
                    <a:pos x="16" y="59"/>
                  </a:cxn>
                  <a:cxn ang="0">
                    <a:pos x="23" y="12"/>
                  </a:cxn>
                  <a:cxn ang="0">
                    <a:pos x="17" y="16"/>
                  </a:cxn>
                  <a:cxn ang="0">
                    <a:pos x="16" y="30"/>
                  </a:cxn>
                  <a:cxn ang="0">
                    <a:pos x="20" y="37"/>
                  </a:cxn>
                  <a:cxn ang="0">
                    <a:pos x="30" y="39"/>
                  </a:cxn>
                  <a:cxn ang="0">
                    <a:pos x="36" y="34"/>
                  </a:cxn>
                  <a:cxn ang="0">
                    <a:pos x="37" y="20"/>
                  </a:cxn>
                  <a:cxn ang="0">
                    <a:pos x="31" y="12"/>
                  </a:cxn>
                  <a:cxn ang="0">
                    <a:pos x="48" y="0"/>
                  </a:cxn>
                  <a:cxn ang="0">
                    <a:pos x="53" y="2"/>
                  </a:cxn>
                  <a:cxn ang="0">
                    <a:pos x="53" y="7"/>
                  </a:cxn>
                  <a:cxn ang="0">
                    <a:pos x="48" y="9"/>
                  </a:cxn>
                  <a:cxn ang="0">
                    <a:pos x="46" y="7"/>
                  </a:cxn>
                  <a:cxn ang="0">
                    <a:pos x="39" y="12"/>
                  </a:cxn>
                  <a:cxn ang="0">
                    <a:pos x="46" y="17"/>
                  </a:cxn>
                  <a:cxn ang="0">
                    <a:pos x="47" y="30"/>
                  </a:cxn>
                  <a:cxn ang="0">
                    <a:pos x="37" y="40"/>
                  </a:cxn>
                  <a:cxn ang="0">
                    <a:pos x="17" y="40"/>
                  </a:cxn>
                  <a:cxn ang="0">
                    <a:pos x="12" y="46"/>
                  </a:cxn>
                  <a:cxn ang="0">
                    <a:pos x="19" y="50"/>
                  </a:cxn>
                  <a:cxn ang="0">
                    <a:pos x="41" y="53"/>
                  </a:cxn>
                  <a:cxn ang="0">
                    <a:pos x="48" y="56"/>
                  </a:cxn>
                  <a:cxn ang="0">
                    <a:pos x="53" y="61"/>
                  </a:cxn>
                  <a:cxn ang="0">
                    <a:pos x="51" y="73"/>
                  </a:cxn>
                  <a:cxn ang="0">
                    <a:pos x="39" y="80"/>
                  </a:cxn>
                  <a:cxn ang="0">
                    <a:pos x="19" y="81"/>
                  </a:cxn>
                  <a:cxn ang="0">
                    <a:pos x="3" y="74"/>
                  </a:cxn>
                  <a:cxn ang="0">
                    <a:pos x="3" y="63"/>
                  </a:cxn>
                  <a:cxn ang="0">
                    <a:pos x="12" y="59"/>
                  </a:cxn>
                  <a:cxn ang="0">
                    <a:pos x="4" y="53"/>
                  </a:cxn>
                  <a:cxn ang="0">
                    <a:pos x="6" y="44"/>
                  </a:cxn>
                  <a:cxn ang="0">
                    <a:pos x="14" y="40"/>
                  </a:cxn>
                  <a:cxn ang="0">
                    <a:pos x="7" y="32"/>
                  </a:cxn>
                  <a:cxn ang="0">
                    <a:pos x="6" y="20"/>
                  </a:cxn>
                  <a:cxn ang="0">
                    <a:pos x="16" y="10"/>
                  </a:cxn>
                  <a:cxn ang="0">
                    <a:pos x="30" y="7"/>
                  </a:cxn>
                  <a:cxn ang="0">
                    <a:pos x="40" y="5"/>
                  </a:cxn>
                  <a:cxn ang="0">
                    <a:pos x="48" y="0"/>
                  </a:cxn>
                </a:cxnLst>
                <a:rect l="0" t="0" r="r" b="b"/>
                <a:pathLst>
                  <a:path w="54" h="81">
                    <a:moveTo>
                      <a:pt x="16" y="59"/>
                    </a:moveTo>
                    <a:lnTo>
                      <a:pt x="12" y="61"/>
                    </a:lnTo>
                    <a:lnTo>
                      <a:pt x="9" y="63"/>
                    </a:lnTo>
                    <a:lnTo>
                      <a:pt x="7" y="66"/>
                    </a:lnTo>
                    <a:lnTo>
                      <a:pt x="7" y="71"/>
                    </a:lnTo>
                    <a:lnTo>
                      <a:pt x="10" y="74"/>
                    </a:lnTo>
                    <a:lnTo>
                      <a:pt x="14" y="76"/>
                    </a:lnTo>
                    <a:lnTo>
                      <a:pt x="20" y="77"/>
                    </a:lnTo>
                    <a:lnTo>
                      <a:pt x="36" y="77"/>
                    </a:lnTo>
                    <a:lnTo>
                      <a:pt x="40" y="76"/>
                    </a:lnTo>
                    <a:lnTo>
                      <a:pt x="43" y="74"/>
                    </a:lnTo>
                    <a:lnTo>
                      <a:pt x="46" y="71"/>
                    </a:lnTo>
                    <a:lnTo>
                      <a:pt x="46" y="66"/>
                    </a:lnTo>
                    <a:lnTo>
                      <a:pt x="44" y="64"/>
                    </a:lnTo>
                    <a:lnTo>
                      <a:pt x="36" y="61"/>
                    </a:lnTo>
                    <a:lnTo>
                      <a:pt x="16" y="59"/>
                    </a:lnTo>
                    <a:close/>
                    <a:moveTo>
                      <a:pt x="27" y="10"/>
                    </a:moveTo>
                    <a:lnTo>
                      <a:pt x="23" y="12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6" y="20"/>
                    </a:lnTo>
                    <a:lnTo>
                      <a:pt x="16" y="30"/>
                    </a:lnTo>
                    <a:lnTo>
                      <a:pt x="17" y="34"/>
                    </a:lnTo>
                    <a:lnTo>
                      <a:pt x="20" y="37"/>
                    </a:lnTo>
                    <a:lnTo>
                      <a:pt x="23" y="39"/>
                    </a:lnTo>
                    <a:lnTo>
                      <a:pt x="30" y="39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37" y="30"/>
                    </a:lnTo>
                    <a:lnTo>
                      <a:pt x="37" y="20"/>
                    </a:lnTo>
                    <a:lnTo>
                      <a:pt x="36" y="16"/>
                    </a:lnTo>
                    <a:lnTo>
                      <a:pt x="31" y="12"/>
                    </a:lnTo>
                    <a:lnTo>
                      <a:pt x="27" y="10"/>
                    </a:lnTo>
                    <a:close/>
                    <a:moveTo>
                      <a:pt x="48" y="0"/>
                    </a:moveTo>
                    <a:lnTo>
                      <a:pt x="51" y="0"/>
                    </a:lnTo>
                    <a:lnTo>
                      <a:pt x="53" y="2"/>
                    </a:lnTo>
                    <a:lnTo>
                      <a:pt x="54" y="5"/>
                    </a:lnTo>
                    <a:lnTo>
                      <a:pt x="53" y="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6" y="7"/>
                    </a:lnTo>
                    <a:lnTo>
                      <a:pt x="44" y="6"/>
                    </a:lnTo>
                    <a:lnTo>
                      <a:pt x="39" y="12"/>
                    </a:lnTo>
                    <a:lnTo>
                      <a:pt x="43" y="15"/>
                    </a:lnTo>
                    <a:lnTo>
                      <a:pt x="46" y="17"/>
                    </a:lnTo>
                    <a:lnTo>
                      <a:pt x="47" y="22"/>
                    </a:lnTo>
                    <a:lnTo>
                      <a:pt x="47" y="30"/>
                    </a:lnTo>
                    <a:lnTo>
                      <a:pt x="41" y="39"/>
                    </a:lnTo>
                    <a:lnTo>
                      <a:pt x="37" y="40"/>
                    </a:lnTo>
                    <a:lnTo>
                      <a:pt x="26" y="43"/>
                    </a:lnTo>
                    <a:lnTo>
                      <a:pt x="17" y="40"/>
                    </a:lnTo>
                    <a:lnTo>
                      <a:pt x="13" y="43"/>
                    </a:lnTo>
                    <a:lnTo>
                      <a:pt x="12" y="46"/>
                    </a:lnTo>
                    <a:lnTo>
                      <a:pt x="14" y="49"/>
                    </a:lnTo>
                    <a:lnTo>
                      <a:pt x="19" y="50"/>
                    </a:lnTo>
                    <a:lnTo>
                      <a:pt x="39" y="53"/>
                    </a:lnTo>
                    <a:lnTo>
                      <a:pt x="41" y="53"/>
                    </a:lnTo>
                    <a:lnTo>
                      <a:pt x="46" y="54"/>
                    </a:lnTo>
                    <a:lnTo>
                      <a:pt x="48" y="56"/>
                    </a:lnTo>
                    <a:lnTo>
                      <a:pt x="51" y="59"/>
                    </a:lnTo>
                    <a:lnTo>
                      <a:pt x="53" y="61"/>
                    </a:lnTo>
                    <a:lnTo>
                      <a:pt x="53" y="70"/>
                    </a:lnTo>
                    <a:lnTo>
                      <a:pt x="51" y="73"/>
                    </a:lnTo>
                    <a:lnTo>
                      <a:pt x="43" y="79"/>
                    </a:lnTo>
                    <a:lnTo>
                      <a:pt x="39" y="80"/>
                    </a:lnTo>
                    <a:lnTo>
                      <a:pt x="33" y="81"/>
                    </a:lnTo>
                    <a:lnTo>
                      <a:pt x="19" y="81"/>
                    </a:lnTo>
                    <a:lnTo>
                      <a:pt x="6" y="77"/>
                    </a:lnTo>
                    <a:lnTo>
                      <a:pt x="3" y="74"/>
                    </a:lnTo>
                    <a:lnTo>
                      <a:pt x="0" y="69"/>
                    </a:lnTo>
                    <a:lnTo>
                      <a:pt x="3" y="63"/>
                    </a:lnTo>
                    <a:lnTo>
                      <a:pt x="7" y="60"/>
                    </a:lnTo>
                    <a:lnTo>
                      <a:pt x="12" y="59"/>
                    </a:lnTo>
                    <a:lnTo>
                      <a:pt x="7" y="56"/>
                    </a:lnTo>
                    <a:lnTo>
                      <a:pt x="4" y="53"/>
                    </a:lnTo>
                    <a:lnTo>
                      <a:pt x="4" y="47"/>
                    </a:lnTo>
                    <a:lnTo>
                      <a:pt x="6" y="44"/>
                    </a:lnTo>
                    <a:lnTo>
                      <a:pt x="10" y="42"/>
                    </a:lnTo>
                    <a:lnTo>
                      <a:pt x="14" y="40"/>
                    </a:lnTo>
                    <a:lnTo>
                      <a:pt x="9" y="36"/>
                    </a:lnTo>
                    <a:lnTo>
                      <a:pt x="7" y="32"/>
                    </a:lnTo>
                    <a:lnTo>
                      <a:pt x="6" y="26"/>
                    </a:lnTo>
                    <a:lnTo>
                      <a:pt x="6" y="20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6" y="9"/>
                    </a:lnTo>
                    <a:lnTo>
                      <a:pt x="40" y="5"/>
                    </a:lnTo>
                    <a:lnTo>
                      <a:pt x="44" y="2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2" name="Freeform 1728"/>
              <p:cNvSpPr>
                <a:spLocks noEditPoints="1"/>
              </p:cNvSpPr>
              <p:nvPr/>
            </p:nvSpPr>
            <p:spPr bwMode="auto">
              <a:xfrm>
                <a:off x="1241" y="2639"/>
                <a:ext cx="45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6"/>
                  </a:cxn>
                  <a:cxn ang="0">
                    <a:pos x="14" y="9"/>
                  </a:cxn>
                  <a:cxn ang="0">
                    <a:pos x="11" y="18"/>
                  </a:cxn>
                  <a:cxn ang="0">
                    <a:pos x="35" y="18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3" y="10"/>
                  </a:cxn>
                  <a:cxn ang="0">
                    <a:pos x="45" y="22"/>
                  </a:cxn>
                  <a:cxn ang="0">
                    <a:pos x="11" y="22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8" y="45"/>
                  </a:cxn>
                  <a:cxn ang="0">
                    <a:pos x="23" y="46"/>
                  </a:cxn>
                  <a:cxn ang="0">
                    <a:pos x="33" y="46"/>
                  </a:cxn>
                  <a:cxn ang="0">
                    <a:pos x="35" y="45"/>
                  </a:cxn>
                  <a:cxn ang="0">
                    <a:pos x="40" y="42"/>
                  </a:cxn>
                  <a:cxn ang="0">
                    <a:pos x="43" y="37"/>
                  </a:cxn>
                  <a:cxn ang="0">
                    <a:pos x="45" y="39"/>
                  </a:cxn>
                  <a:cxn ang="0">
                    <a:pos x="41" y="45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5"/>
                  </a:cxn>
                  <a:cxn ang="0">
                    <a:pos x="0" y="19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45" h="52">
                    <a:moveTo>
                      <a:pt x="20" y="5"/>
                    </a:moveTo>
                    <a:lnTo>
                      <a:pt x="17" y="6"/>
                    </a:lnTo>
                    <a:lnTo>
                      <a:pt x="14" y="9"/>
                    </a:lnTo>
                    <a:lnTo>
                      <a:pt x="11" y="18"/>
                    </a:lnTo>
                    <a:lnTo>
                      <a:pt x="35" y="18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5" y="22"/>
                    </a:lnTo>
                    <a:lnTo>
                      <a:pt x="11" y="22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6" y="42"/>
                    </a:lnTo>
                    <a:lnTo>
                      <a:pt x="18" y="45"/>
                    </a:lnTo>
                    <a:lnTo>
                      <a:pt x="23" y="46"/>
                    </a:lnTo>
                    <a:lnTo>
                      <a:pt x="33" y="46"/>
                    </a:lnTo>
                    <a:lnTo>
                      <a:pt x="35" y="45"/>
                    </a:lnTo>
                    <a:lnTo>
                      <a:pt x="40" y="42"/>
                    </a:lnTo>
                    <a:lnTo>
                      <a:pt x="43" y="37"/>
                    </a:lnTo>
                    <a:lnTo>
                      <a:pt x="45" y="39"/>
                    </a:lnTo>
                    <a:lnTo>
                      <a:pt x="41" y="45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3" name="Freeform 1729"/>
              <p:cNvSpPr>
                <a:spLocks/>
              </p:cNvSpPr>
              <p:nvPr/>
            </p:nvSpPr>
            <p:spPr bwMode="auto">
              <a:xfrm>
                <a:off x="1296" y="2617"/>
                <a:ext cx="47" cy="86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7" y="0"/>
                  </a:cxn>
                  <a:cxn ang="0">
                    <a:pos x="9" y="86"/>
                  </a:cxn>
                  <a:cxn ang="0">
                    <a:pos x="0" y="86"/>
                  </a:cxn>
                  <a:cxn ang="0">
                    <a:pos x="39" y="0"/>
                  </a:cxn>
                </a:cxnLst>
                <a:rect l="0" t="0" r="r" b="b"/>
                <a:pathLst>
                  <a:path w="47" h="86">
                    <a:moveTo>
                      <a:pt x="39" y="0"/>
                    </a:moveTo>
                    <a:lnTo>
                      <a:pt x="47" y="0"/>
                    </a:lnTo>
                    <a:lnTo>
                      <a:pt x="9" y="86"/>
                    </a:lnTo>
                    <a:lnTo>
                      <a:pt x="0" y="86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4" name="Freeform 1730"/>
              <p:cNvSpPr>
                <a:spLocks/>
              </p:cNvSpPr>
              <p:nvPr/>
            </p:nvSpPr>
            <p:spPr bwMode="auto">
              <a:xfrm>
                <a:off x="1352" y="2639"/>
                <a:ext cx="42" cy="5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38" y="0"/>
                  </a:cxn>
                  <a:cxn ang="0">
                    <a:pos x="39" y="2"/>
                  </a:cxn>
                  <a:cxn ang="0">
                    <a:pos x="42" y="3"/>
                  </a:cxn>
                  <a:cxn ang="0">
                    <a:pos x="42" y="9"/>
                  </a:cxn>
                  <a:cxn ang="0">
                    <a:pos x="37" y="12"/>
                  </a:cxn>
                  <a:cxn ang="0">
                    <a:pos x="34" y="10"/>
                  </a:cxn>
                  <a:cxn ang="0">
                    <a:pos x="29" y="9"/>
                  </a:cxn>
                  <a:cxn ang="0">
                    <a:pos x="24" y="9"/>
                  </a:cxn>
                  <a:cxn ang="0">
                    <a:pos x="21" y="10"/>
                  </a:cxn>
                  <a:cxn ang="0">
                    <a:pos x="18" y="13"/>
                  </a:cxn>
                  <a:cxn ang="0">
                    <a:pos x="18" y="42"/>
                  </a:cxn>
                  <a:cxn ang="0">
                    <a:pos x="19" y="45"/>
                  </a:cxn>
                  <a:cxn ang="0">
                    <a:pos x="21" y="46"/>
                  </a:cxn>
                  <a:cxn ang="0">
                    <a:pos x="24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2" y="47"/>
                  </a:cxn>
                  <a:cxn ang="0">
                    <a:pos x="5" y="46"/>
                  </a:cxn>
                  <a:cxn ang="0">
                    <a:pos x="7" y="45"/>
                  </a:cxn>
                  <a:cxn ang="0">
                    <a:pos x="8" y="42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5" y="8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3"/>
                  </a:cxn>
                  <a:cxn ang="0">
                    <a:pos x="15" y="2"/>
                  </a:cxn>
                  <a:cxn ang="0">
                    <a:pos x="18" y="2"/>
                  </a:cxn>
                  <a:cxn ang="0">
                    <a:pos x="18" y="9"/>
                  </a:cxn>
                  <a:cxn ang="0">
                    <a:pos x="19" y="8"/>
                  </a:cxn>
                  <a:cxn ang="0">
                    <a:pos x="25" y="3"/>
                  </a:cxn>
                  <a:cxn ang="0">
                    <a:pos x="31" y="2"/>
                  </a:cxn>
                  <a:cxn ang="0">
                    <a:pos x="35" y="0"/>
                  </a:cxn>
                </a:cxnLst>
                <a:rect l="0" t="0" r="r" b="b"/>
                <a:pathLst>
                  <a:path w="42" h="50">
                    <a:moveTo>
                      <a:pt x="35" y="0"/>
                    </a:moveTo>
                    <a:lnTo>
                      <a:pt x="38" y="0"/>
                    </a:lnTo>
                    <a:lnTo>
                      <a:pt x="39" y="2"/>
                    </a:lnTo>
                    <a:lnTo>
                      <a:pt x="42" y="3"/>
                    </a:lnTo>
                    <a:lnTo>
                      <a:pt x="42" y="9"/>
                    </a:lnTo>
                    <a:lnTo>
                      <a:pt x="37" y="12"/>
                    </a:lnTo>
                    <a:lnTo>
                      <a:pt x="34" y="10"/>
                    </a:lnTo>
                    <a:lnTo>
                      <a:pt x="29" y="9"/>
                    </a:lnTo>
                    <a:lnTo>
                      <a:pt x="24" y="9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8" y="42"/>
                    </a:lnTo>
                    <a:lnTo>
                      <a:pt x="19" y="45"/>
                    </a:lnTo>
                    <a:lnTo>
                      <a:pt x="21" y="46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5" y="46"/>
                    </a:lnTo>
                    <a:lnTo>
                      <a:pt x="7" y="45"/>
                    </a:lnTo>
                    <a:lnTo>
                      <a:pt x="8" y="42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25" y="3"/>
                    </a:lnTo>
                    <a:lnTo>
                      <a:pt x="31" y="2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5" name="Freeform 1731"/>
              <p:cNvSpPr>
                <a:spLocks/>
              </p:cNvSpPr>
              <p:nvPr/>
            </p:nvSpPr>
            <p:spPr bwMode="auto">
              <a:xfrm>
                <a:off x="1396" y="2615"/>
                <a:ext cx="39" cy="7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4" y="0"/>
                  </a:cxn>
                  <a:cxn ang="0">
                    <a:pos x="37" y="2"/>
                  </a:cxn>
                  <a:cxn ang="0">
                    <a:pos x="38" y="3"/>
                  </a:cxn>
                  <a:cxn ang="0">
                    <a:pos x="39" y="6"/>
                  </a:cxn>
                  <a:cxn ang="0">
                    <a:pos x="38" y="9"/>
                  </a:cxn>
                  <a:cxn ang="0">
                    <a:pos x="37" y="10"/>
                  </a:cxn>
                  <a:cxn ang="0">
                    <a:pos x="34" y="10"/>
                  </a:cxn>
                  <a:cxn ang="0">
                    <a:pos x="32" y="9"/>
                  </a:cxn>
                  <a:cxn ang="0">
                    <a:pos x="27" y="6"/>
                  </a:cxn>
                  <a:cxn ang="0">
                    <a:pos x="25" y="5"/>
                  </a:cxn>
                  <a:cxn ang="0">
                    <a:pos x="19" y="7"/>
                  </a:cxn>
                  <a:cxn ang="0">
                    <a:pos x="18" y="10"/>
                  </a:cxn>
                  <a:cxn ang="0">
                    <a:pos x="18" y="26"/>
                  </a:cxn>
                  <a:cxn ang="0">
                    <a:pos x="28" y="26"/>
                  </a:cxn>
                  <a:cxn ang="0">
                    <a:pos x="28" y="29"/>
                  </a:cxn>
                  <a:cxn ang="0">
                    <a:pos x="18" y="29"/>
                  </a:cxn>
                  <a:cxn ang="0">
                    <a:pos x="18" y="66"/>
                  </a:cxn>
                  <a:cxn ang="0">
                    <a:pos x="19" y="69"/>
                  </a:cxn>
                  <a:cxn ang="0">
                    <a:pos x="21" y="70"/>
                  </a:cxn>
                  <a:cxn ang="0">
                    <a:pos x="24" y="71"/>
                  </a:cxn>
                  <a:cxn ang="0">
                    <a:pos x="27" y="71"/>
                  </a:cxn>
                  <a:cxn ang="0">
                    <a:pos x="27" y="74"/>
                  </a:cxn>
                  <a:cxn ang="0">
                    <a:pos x="0" y="74"/>
                  </a:cxn>
                  <a:cxn ang="0">
                    <a:pos x="0" y="71"/>
                  </a:cxn>
                  <a:cxn ang="0">
                    <a:pos x="2" y="71"/>
                  </a:cxn>
                  <a:cxn ang="0">
                    <a:pos x="5" y="70"/>
                  </a:cxn>
                  <a:cxn ang="0">
                    <a:pos x="7" y="69"/>
                  </a:cxn>
                  <a:cxn ang="0">
                    <a:pos x="8" y="66"/>
                  </a:cxn>
                  <a:cxn ang="0">
                    <a:pos x="8" y="29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8" y="26"/>
                  </a:cxn>
                  <a:cxn ang="0">
                    <a:pos x="8" y="20"/>
                  </a:cxn>
                  <a:cxn ang="0">
                    <a:pos x="10" y="14"/>
                  </a:cxn>
                  <a:cxn ang="0">
                    <a:pos x="11" y="10"/>
                  </a:cxn>
                  <a:cxn ang="0">
                    <a:pos x="14" y="6"/>
                  </a:cxn>
                  <a:cxn ang="0">
                    <a:pos x="25" y="0"/>
                  </a:cxn>
                </a:cxnLst>
                <a:rect l="0" t="0" r="r" b="b"/>
                <a:pathLst>
                  <a:path w="39" h="74">
                    <a:moveTo>
                      <a:pt x="25" y="0"/>
                    </a:moveTo>
                    <a:lnTo>
                      <a:pt x="34" y="0"/>
                    </a:lnTo>
                    <a:lnTo>
                      <a:pt x="37" y="2"/>
                    </a:lnTo>
                    <a:lnTo>
                      <a:pt x="38" y="3"/>
                    </a:lnTo>
                    <a:lnTo>
                      <a:pt x="39" y="6"/>
                    </a:lnTo>
                    <a:lnTo>
                      <a:pt x="38" y="9"/>
                    </a:lnTo>
                    <a:lnTo>
                      <a:pt x="37" y="10"/>
                    </a:lnTo>
                    <a:lnTo>
                      <a:pt x="34" y="10"/>
                    </a:lnTo>
                    <a:lnTo>
                      <a:pt x="32" y="9"/>
                    </a:lnTo>
                    <a:lnTo>
                      <a:pt x="27" y="6"/>
                    </a:lnTo>
                    <a:lnTo>
                      <a:pt x="25" y="5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8" y="26"/>
                    </a:lnTo>
                    <a:lnTo>
                      <a:pt x="28" y="26"/>
                    </a:lnTo>
                    <a:lnTo>
                      <a:pt x="28" y="29"/>
                    </a:lnTo>
                    <a:lnTo>
                      <a:pt x="18" y="29"/>
                    </a:lnTo>
                    <a:lnTo>
                      <a:pt x="18" y="66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4" y="71"/>
                    </a:lnTo>
                    <a:lnTo>
                      <a:pt x="27" y="71"/>
                    </a:lnTo>
                    <a:lnTo>
                      <a:pt x="27" y="74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5" y="70"/>
                    </a:lnTo>
                    <a:lnTo>
                      <a:pt x="7" y="69"/>
                    </a:lnTo>
                    <a:lnTo>
                      <a:pt x="8" y="66"/>
                    </a:lnTo>
                    <a:lnTo>
                      <a:pt x="8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8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6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6" name="Freeform 1732"/>
              <p:cNvSpPr>
                <a:spLocks/>
              </p:cNvSpPr>
              <p:nvPr/>
            </p:nvSpPr>
            <p:spPr bwMode="auto">
              <a:xfrm>
                <a:off x="1430" y="2639"/>
                <a:ext cx="45" cy="5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10"/>
                  </a:cxn>
                  <a:cxn ang="0">
                    <a:pos x="44" y="18"/>
                  </a:cxn>
                  <a:cxn ang="0">
                    <a:pos x="42" y="19"/>
                  </a:cxn>
                  <a:cxn ang="0">
                    <a:pos x="39" y="20"/>
                  </a:cxn>
                  <a:cxn ang="0">
                    <a:pos x="37" y="19"/>
                  </a:cxn>
                  <a:cxn ang="0">
                    <a:pos x="35" y="18"/>
                  </a:cxn>
                  <a:cxn ang="0">
                    <a:pos x="34" y="15"/>
                  </a:cxn>
                  <a:cxn ang="0">
                    <a:pos x="34" y="9"/>
                  </a:cxn>
                  <a:cxn ang="0">
                    <a:pos x="32" y="8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5" y="8"/>
                  </a:cxn>
                  <a:cxn ang="0">
                    <a:pos x="12" y="10"/>
                  </a:cxn>
                  <a:cxn ang="0">
                    <a:pos x="11" y="15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1" y="37"/>
                  </a:cxn>
                  <a:cxn ang="0">
                    <a:pos x="14" y="42"/>
                  </a:cxn>
                  <a:cxn ang="0">
                    <a:pos x="17" y="45"/>
                  </a:cxn>
                  <a:cxn ang="0">
                    <a:pos x="21" y="46"/>
                  </a:cxn>
                  <a:cxn ang="0">
                    <a:pos x="27" y="47"/>
                  </a:cxn>
                  <a:cxn ang="0">
                    <a:pos x="32" y="46"/>
                  </a:cxn>
                  <a:cxn ang="0">
                    <a:pos x="38" y="43"/>
                  </a:cxn>
                  <a:cxn ang="0">
                    <a:pos x="42" y="37"/>
                  </a:cxn>
                  <a:cxn ang="0">
                    <a:pos x="45" y="39"/>
                  </a:cxn>
                  <a:cxn ang="0">
                    <a:pos x="41" y="45"/>
                  </a:cxn>
                  <a:cxn ang="0">
                    <a:pos x="37" y="49"/>
                  </a:cxn>
                  <a:cxn ang="0">
                    <a:pos x="31" y="50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5" h="52"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10"/>
                    </a:lnTo>
                    <a:lnTo>
                      <a:pt x="44" y="18"/>
                    </a:lnTo>
                    <a:lnTo>
                      <a:pt x="42" y="19"/>
                    </a:lnTo>
                    <a:lnTo>
                      <a:pt x="39" y="20"/>
                    </a:lnTo>
                    <a:lnTo>
                      <a:pt x="37" y="19"/>
                    </a:lnTo>
                    <a:lnTo>
                      <a:pt x="35" y="18"/>
                    </a:lnTo>
                    <a:lnTo>
                      <a:pt x="34" y="15"/>
                    </a:lnTo>
                    <a:lnTo>
                      <a:pt x="34" y="9"/>
                    </a:lnTo>
                    <a:lnTo>
                      <a:pt x="32" y="8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2" y="10"/>
                    </a:lnTo>
                    <a:lnTo>
                      <a:pt x="11" y="15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1" y="37"/>
                    </a:lnTo>
                    <a:lnTo>
                      <a:pt x="14" y="42"/>
                    </a:lnTo>
                    <a:lnTo>
                      <a:pt x="17" y="45"/>
                    </a:lnTo>
                    <a:lnTo>
                      <a:pt x="21" y="46"/>
                    </a:lnTo>
                    <a:lnTo>
                      <a:pt x="27" y="47"/>
                    </a:lnTo>
                    <a:lnTo>
                      <a:pt x="32" y="46"/>
                    </a:lnTo>
                    <a:lnTo>
                      <a:pt x="38" y="43"/>
                    </a:lnTo>
                    <a:lnTo>
                      <a:pt x="42" y="37"/>
                    </a:lnTo>
                    <a:lnTo>
                      <a:pt x="45" y="39"/>
                    </a:lnTo>
                    <a:lnTo>
                      <a:pt x="41" y="45"/>
                    </a:lnTo>
                    <a:lnTo>
                      <a:pt x="37" y="49"/>
                    </a:lnTo>
                    <a:lnTo>
                      <a:pt x="31" y="50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7" name="Freeform 1733"/>
              <p:cNvSpPr>
                <a:spLocks noEditPoints="1"/>
              </p:cNvSpPr>
              <p:nvPr/>
            </p:nvSpPr>
            <p:spPr bwMode="auto">
              <a:xfrm>
                <a:off x="1482" y="2620"/>
                <a:ext cx="54" cy="71"/>
              </a:xfrm>
              <a:custGeom>
                <a:avLst/>
                <a:gdLst/>
                <a:ahLst/>
                <a:cxnLst>
                  <a:cxn ang="0">
                    <a:pos x="16" y="38"/>
                  </a:cxn>
                  <a:cxn ang="0">
                    <a:pos x="10" y="46"/>
                  </a:cxn>
                  <a:cxn ang="0">
                    <a:pos x="10" y="56"/>
                  </a:cxn>
                  <a:cxn ang="0">
                    <a:pos x="17" y="65"/>
                  </a:cxn>
                  <a:cxn ang="0">
                    <a:pos x="31" y="66"/>
                  </a:cxn>
                  <a:cxn ang="0">
                    <a:pos x="43" y="61"/>
                  </a:cxn>
                  <a:cxn ang="0">
                    <a:pos x="44" y="48"/>
                  </a:cxn>
                  <a:cxn ang="0">
                    <a:pos x="38" y="42"/>
                  </a:cxn>
                  <a:cxn ang="0">
                    <a:pos x="21" y="35"/>
                  </a:cxn>
                  <a:cxn ang="0">
                    <a:pos x="20" y="5"/>
                  </a:cxn>
                  <a:cxn ang="0">
                    <a:pos x="13" y="11"/>
                  </a:cxn>
                  <a:cxn ang="0">
                    <a:pos x="16" y="22"/>
                  </a:cxn>
                  <a:cxn ang="0">
                    <a:pos x="31" y="28"/>
                  </a:cxn>
                  <a:cxn ang="0">
                    <a:pos x="40" y="24"/>
                  </a:cxn>
                  <a:cxn ang="0">
                    <a:pos x="43" y="11"/>
                  </a:cxn>
                  <a:cxn ang="0">
                    <a:pos x="33" y="4"/>
                  </a:cxn>
                  <a:cxn ang="0">
                    <a:pos x="27" y="0"/>
                  </a:cxn>
                  <a:cxn ang="0">
                    <a:pos x="38" y="1"/>
                  </a:cxn>
                  <a:cxn ang="0">
                    <a:pos x="47" y="7"/>
                  </a:cxn>
                  <a:cxn ang="0">
                    <a:pos x="51" y="15"/>
                  </a:cxn>
                  <a:cxn ang="0">
                    <a:pos x="47" y="25"/>
                  </a:cxn>
                  <a:cxn ang="0">
                    <a:pos x="36" y="31"/>
                  </a:cxn>
                  <a:cxn ang="0">
                    <a:pos x="46" y="34"/>
                  </a:cxn>
                  <a:cxn ang="0">
                    <a:pos x="51" y="41"/>
                  </a:cxn>
                  <a:cxn ang="0">
                    <a:pos x="54" y="49"/>
                  </a:cxn>
                  <a:cxn ang="0">
                    <a:pos x="46" y="65"/>
                  </a:cxn>
                  <a:cxn ang="0">
                    <a:pos x="26" y="71"/>
                  </a:cxn>
                  <a:cxn ang="0">
                    <a:pos x="14" y="69"/>
                  </a:cxn>
                  <a:cxn ang="0">
                    <a:pos x="4" y="62"/>
                  </a:cxn>
                  <a:cxn ang="0">
                    <a:pos x="0" y="52"/>
                  </a:cxn>
                  <a:cxn ang="0">
                    <a:pos x="3" y="42"/>
                  </a:cxn>
                  <a:cxn ang="0">
                    <a:pos x="17" y="34"/>
                  </a:cxn>
                  <a:cxn ang="0">
                    <a:pos x="7" y="27"/>
                  </a:cxn>
                  <a:cxn ang="0">
                    <a:pos x="3" y="18"/>
                  </a:cxn>
                  <a:cxn ang="0">
                    <a:pos x="16" y="1"/>
                  </a:cxn>
                </a:cxnLst>
                <a:rect l="0" t="0" r="r" b="b"/>
                <a:pathLst>
                  <a:path w="54" h="71">
                    <a:moveTo>
                      <a:pt x="21" y="35"/>
                    </a:moveTo>
                    <a:lnTo>
                      <a:pt x="16" y="38"/>
                    </a:lnTo>
                    <a:lnTo>
                      <a:pt x="12" y="42"/>
                    </a:lnTo>
                    <a:lnTo>
                      <a:pt x="10" y="46"/>
                    </a:lnTo>
                    <a:lnTo>
                      <a:pt x="9" y="52"/>
                    </a:lnTo>
                    <a:lnTo>
                      <a:pt x="10" y="56"/>
                    </a:lnTo>
                    <a:lnTo>
                      <a:pt x="12" y="59"/>
                    </a:lnTo>
                    <a:lnTo>
                      <a:pt x="17" y="65"/>
                    </a:lnTo>
                    <a:lnTo>
                      <a:pt x="23" y="66"/>
                    </a:lnTo>
                    <a:lnTo>
                      <a:pt x="31" y="66"/>
                    </a:lnTo>
                    <a:lnTo>
                      <a:pt x="40" y="64"/>
                    </a:lnTo>
                    <a:lnTo>
                      <a:pt x="43" y="61"/>
                    </a:lnTo>
                    <a:lnTo>
                      <a:pt x="46" y="52"/>
                    </a:lnTo>
                    <a:lnTo>
                      <a:pt x="44" y="48"/>
                    </a:lnTo>
                    <a:lnTo>
                      <a:pt x="43" y="45"/>
                    </a:lnTo>
                    <a:lnTo>
                      <a:pt x="38" y="42"/>
                    </a:lnTo>
                    <a:lnTo>
                      <a:pt x="33" y="39"/>
                    </a:lnTo>
                    <a:lnTo>
                      <a:pt x="21" y="35"/>
                    </a:lnTo>
                    <a:close/>
                    <a:moveTo>
                      <a:pt x="24" y="4"/>
                    </a:moveTo>
                    <a:lnTo>
                      <a:pt x="20" y="5"/>
                    </a:lnTo>
                    <a:lnTo>
                      <a:pt x="16" y="8"/>
                    </a:lnTo>
                    <a:lnTo>
                      <a:pt x="13" y="11"/>
                    </a:lnTo>
                    <a:lnTo>
                      <a:pt x="13" y="19"/>
                    </a:lnTo>
                    <a:lnTo>
                      <a:pt x="16" y="22"/>
                    </a:lnTo>
                    <a:lnTo>
                      <a:pt x="24" y="27"/>
                    </a:lnTo>
                    <a:lnTo>
                      <a:pt x="31" y="28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3" y="19"/>
                    </a:lnTo>
                    <a:lnTo>
                      <a:pt x="43" y="11"/>
                    </a:lnTo>
                    <a:lnTo>
                      <a:pt x="37" y="5"/>
                    </a:lnTo>
                    <a:lnTo>
                      <a:pt x="33" y="4"/>
                    </a:lnTo>
                    <a:lnTo>
                      <a:pt x="24" y="4"/>
                    </a:lnTo>
                    <a:close/>
                    <a:moveTo>
                      <a:pt x="27" y="0"/>
                    </a:moveTo>
                    <a:lnTo>
                      <a:pt x="33" y="0"/>
                    </a:lnTo>
                    <a:lnTo>
                      <a:pt x="38" y="1"/>
                    </a:lnTo>
                    <a:lnTo>
                      <a:pt x="43" y="2"/>
                    </a:lnTo>
                    <a:lnTo>
                      <a:pt x="47" y="7"/>
                    </a:lnTo>
                    <a:lnTo>
                      <a:pt x="50" y="11"/>
                    </a:lnTo>
                    <a:lnTo>
                      <a:pt x="51" y="15"/>
                    </a:lnTo>
                    <a:lnTo>
                      <a:pt x="50" y="21"/>
                    </a:lnTo>
                    <a:lnTo>
                      <a:pt x="47" y="25"/>
                    </a:lnTo>
                    <a:lnTo>
                      <a:pt x="43" y="28"/>
                    </a:lnTo>
                    <a:lnTo>
                      <a:pt x="36" y="31"/>
                    </a:lnTo>
                    <a:lnTo>
                      <a:pt x="41" y="32"/>
                    </a:lnTo>
                    <a:lnTo>
                      <a:pt x="46" y="34"/>
                    </a:lnTo>
                    <a:lnTo>
                      <a:pt x="48" y="37"/>
                    </a:lnTo>
                    <a:lnTo>
                      <a:pt x="51" y="41"/>
                    </a:lnTo>
                    <a:lnTo>
                      <a:pt x="54" y="44"/>
                    </a:lnTo>
                    <a:lnTo>
                      <a:pt x="54" y="49"/>
                    </a:lnTo>
                    <a:lnTo>
                      <a:pt x="51" y="58"/>
                    </a:lnTo>
                    <a:lnTo>
                      <a:pt x="46" y="65"/>
                    </a:lnTo>
                    <a:lnTo>
                      <a:pt x="37" y="69"/>
                    </a:lnTo>
                    <a:lnTo>
                      <a:pt x="26" y="71"/>
                    </a:lnTo>
                    <a:lnTo>
                      <a:pt x="20" y="71"/>
                    </a:lnTo>
                    <a:lnTo>
                      <a:pt x="14" y="69"/>
                    </a:lnTo>
                    <a:lnTo>
                      <a:pt x="9" y="66"/>
                    </a:lnTo>
                    <a:lnTo>
                      <a:pt x="4" y="62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2"/>
                    </a:lnTo>
                    <a:lnTo>
                      <a:pt x="6" y="39"/>
                    </a:lnTo>
                    <a:lnTo>
                      <a:pt x="17" y="34"/>
                    </a:lnTo>
                    <a:lnTo>
                      <a:pt x="12" y="31"/>
                    </a:lnTo>
                    <a:lnTo>
                      <a:pt x="7" y="27"/>
                    </a:lnTo>
                    <a:lnTo>
                      <a:pt x="4" y="22"/>
                    </a:lnTo>
                    <a:lnTo>
                      <a:pt x="3" y="18"/>
                    </a:lnTo>
                    <a:lnTo>
                      <a:pt x="7" y="8"/>
                    </a:lnTo>
                    <a:lnTo>
                      <a:pt x="16" y="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8" name="Freeform 1734"/>
              <p:cNvSpPr>
                <a:spLocks/>
              </p:cNvSpPr>
              <p:nvPr/>
            </p:nvSpPr>
            <p:spPr bwMode="auto">
              <a:xfrm>
                <a:off x="1545" y="2620"/>
                <a:ext cx="52" cy="69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9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4" y="7"/>
                  </a:cxn>
                  <a:cxn ang="0">
                    <a:pos x="46" y="11"/>
                  </a:cxn>
                  <a:cxn ang="0">
                    <a:pos x="48" y="15"/>
                  </a:cxn>
                  <a:cxn ang="0">
                    <a:pos x="48" y="19"/>
                  </a:cxn>
                  <a:cxn ang="0">
                    <a:pos x="46" y="28"/>
                  </a:cxn>
                  <a:cxn ang="0">
                    <a:pos x="39" y="38"/>
                  </a:cxn>
                  <a:cxn ang="0">
                    <a:pos x="29" y="48"/>
                  </a:cxn>
                  <a:cxn ang="0">
                    <a:pos x="25" y="51"/>
                  </a:cxn>
                  <a:cxn ang="0">
                    <a:pos x="18" y="55"/>
                  </a:cxn>
                  <a:cxn ang="0">
                    <a:pos x="10" y="61"/>
                  </a:cxn>
                  <a:cxn ang="0">
                    <a:pos x="38" y="61"/>
                  </a:cxn>
                  <a:cxn ang="0">
                    <a:pos x="44" y="58"/>
                  </a:cxn>
                  <a:cxn ang="0">
                    <a:pos x="46" y="55"/>
                  </a:cxn>
                  <a:cxn ang="0">
                    <a:pos x="49" y="49"/>
                  </a:cxn>
                  <a:cxn ang="0">
                    <a:pos x="52" y="51"/>
                  </a:cxn>
                  <a:cxn ang="0">
                    <a:pos x="48" y="69"/>
                  </a:cxn>
                  <a:cxn ang="0">
                    <a:pos x="0" y="69"/>
                  </a:cxn>
                  <a:cxn ang="0">
                    <a:pos x="0" y="62"/>
                  </a:cxn>
                  <a:cxn ang="0">
                    <a:pos x="19" y="46"/>
                  </a:cxn>
                  <a:cxn ang="0">
                    <a:pos x="32" y="32"/>
                  </a:cxn>
                  <a:cxn ang="0">
                    <a:pos x="37" y="18"/>
                  </a:cxn>
                  <a:cxn ang="0">
                    <a:pos x="37" y="12"/>
                  </a:cxn>
                  <a:cxn ang="0">
                    <a:pos x="31" y="7"/>
                  </a:cxn>
                  <a:cxn ang="0">
                    <a:pos x="22" y="4"/>
                  </a:cxn>
                  <a:cxn ang="0">
                    <a:pos x="14" y="7"/>
                  </a:cxn>
                  <a:cxn ang="0">
                    <a:pos x="11" y="8"/>
                  </a:cxn>
                  <a:cxn ang="0">
                    <a:pos x="8" y="14"/>
                  </a:cxn>
                  <a:cxn ang="0">
                    <a:pos x="10" y="15"/>
                  </a:cxn>
                  <a:cxn ang="0">
                    <a:pos x="11" y="18"/>
                  </a:cxn>
                  <a:cxn ang="0">
                    <a:pos x="12" y="19"/>
                  </a:cxn>
                  <a:cxn ang="0">
                    <a:pos x="12" y="21"/>
                  </a:cxn>
                  <a:cxn ang="0">
                    <a:pos x="10" y="27"/>
                  </a:cxn>
                  <a:cxn ang="0">
                    <a:pos x="4" y="27"/>
                  </a:cxn>
                  <a:cxn ang="0">
                    <a:pos x="1" y="24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2" y="8"/>
                  </a:cxn>
                  <a:cxn ang="0">
                    <a:pos x="12" y="2"/>
                  </a:cxn>
                  <a:cxn ang="0">
                    <a:pos x="24" y="0"/>
                  </a:cxn>
                </a:cxnLst>
                <a:rect l="0" t="0" r="r" b="b"/>
                <a:pathLst>
                  <a:path w="52" h="69">
                    <a:moveTo>
                      <a:pt x="24" y="0"/>
                    </a:moveTo>
                    <a:lnTo>
                      <a:pt x="29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4" y="7"/>
                    </a:lnTo>
                    <a:lnTo>
                      <a:pt x="46" y="11"/>
                    </a:lnTo>
                    <a:lnTo>
                      <a:pt x="48" y="15"/>
                    </a:lnTo>
                    <a:lnTo>
                      <a:pt x="48" y="19"/>
                    </a:lnTo>
                    <a:lnTo>
                      <a:pt x="46" y="28"/>
                    </a:lnTo>
                    <a:lnTo>
                      <a:pt x="39" y="38"/>
                    </a:lnTo>
                    <a:lnTo>
                      <a:pt x="29" y="48"/>
                    </a:lnTo>
                    <a:lnTo>
                      <a:pt x="25" y="51"/>
                    </a:lnTo>
                    <a:lnTo>
                      <a:pt x="18" y="55"/>
                    </a:lnTo>
                    <a:lnTo>
                      <a:pt x="10" y="61"/>
                    </a:lnTo>
                    <a:lnTo>
                      <a:pt x="38" y="61"/>
                    </a:lnTo>
                    <a:lnTo>
                      <a:pt x="44" y="58"/>
                    </a:lnTo>
                    <a:lnTo>
                      <a:pt x="46" y="55"/>
                    </a:lnTo>
                    <a:lnTo>
                      <a:pt x="49" y="49"/>
                    </a:lnTo>
                    <a:lnTo>
                      <a:pt x="52" y="51"/>
                    </a:lnTo>
                    <a:lnTo>
                      <a:pt x="48" y="69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9" y="46"/>
                    </a:lnTo>
                    <a:lnTo>
                      <a:pt x="32" y="32"/>
                    </a:lnTo>
                    <a:lnTo>
                      <a:pt x="37" y="18"/>
                    </a:lnTo>
                    <a:lnTo>
                      <a:pt x="37" y="12"/>
                    </a:lnTo>
                    <a:lnTo>
                      <a:pt x="31" y="7"/>
                    </a:lnTo>
                    <a:lnTo>
                      <a:pt x="22" y="4"/>
                    </a:lnTo>
                    <a:lnTo>
                      <a:pt x="14" y="7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1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0" y="27"/>
                    </a:lnTo>
                    <a:lnTo>
                      <a:pt x="4" y="27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12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2999" name="Freeform 1735"/>
              <p:cNvSpPr>
                <a:spLocks/>
              </p:cNvSpPr>
              <p:nvPr/>
            </p:nvSpPr>
            <p:spPr bwMode="auto">
              <a:xfrm>
                <a:off x="1606" y="2620"/>
                <a:ext cx="54" cy="6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0"/>
                  </a:cxn>
                  <a:cxn ang="0">
                    <a:pos x="37" y="1"/>
                  </a:cxn>
                  <a:cxn ang="0">
                    <a:pos x="42" y="4"/>
                  </a:cxn>
                  <a:cxn ang="0">
                    <a:pos x="45" y="7"/>
                  </a:cxn>
                  <a:cxn ang="0">
                    <a:pos x="48" y="11"/>
                  </a:cxn>
                  <a:cxn ang="0">
                    <a:pos x="49" y="15"/>
                  </a:cxn>
                  <a:cxn ang="0">
                    <a:pos x="49" y="19"/>
                  </a:cxn>
                  <a:cxn ang="0">
                    <a:pos x="48" y="28"/>
                  </a:cxn>
                  <a:cxn ang="0">
                    <a:pos x="41" y="38"/>
                  </a:cxn>
                  <a:cxn ang="0">
                    <a:pos x="31" y="48"/>
                  </a:cxn>
                  <a:cxn ang="0">
                    <a:pos x="27" y="51"/>
                  </a:cxn>
                  <a:cxn ang="0">
                    <a:pos x="19" y="55"/>
                  </a:cxn>
                  <a:cxn ang="0">
                    <a:pos x="11" y="61"/>
                  </a:cxn>
                  <a:cxn ang="0">
                    <a:pos x="39" y="61"/>
                  </a:cxn>
                  <a:cxn ang="0">
                    <a:pos x="45" y="58"/>
                  </a:cxn>
                  <a:cxn ang="0">
                    <a:pos x="48" y="55"/>
                  </a:cxn>
                  <a:cxn ang="0">
                    <a:pos x="51" y="49"/>
                  </a:cxn>
                  <a:cxn ang="0">
                    <a:pos x="54" y="51"/>
                  </a:cxn>
                  <a:cxn ang="0">
                    <a:pos x="49" y="69"/>
                  </a:cxn>
                  <a:cxn ang="0">
                    <a:pos x="0" y="69"/>
                  </a:cxn>
                  <a:cxn ang="0">
                    <a:pos x="0" y="62"/>
                  </a:cxn>
                  <a:cxn ang="0">
                    <a:pos x="21" y="46"/>
                  </a:cxn>
                  <a:cxn ang="0">
                    <a:pos x="34" y="32"/>
                  </a:cxn>
                  <a:cxn ang="0">
                    <a:pos x="38" y="18"/>
                  </a:cxn>
                  <a:cxn ang="0">
                    <a:pos x="37" y="12"/>
                  </a:cxn>
                  <a:cxn ang="0">
                    <a:pos x="35" y="9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15" y="7"/>
                  </a:cxn>
                  <a:cxn ang="0">
                    <a:pos x="12" y="8"/>
                  </a:cxn>
                  <a:cxn ang="0">
                    <a:pos x="10" y="14"/>
                  </a:cxn>
                  <a:cxn ang="0">
                    <a:pos x="11" y="15"/>
                  </a:cxn>
                  <a:cxn ang="0">
                    <a:pos x="12" y="18"/>
                  </a:cxn>
                  <a:cxn ang="0">
                    <a:pos x="12" y="19"/>
                  </a:cxn>
                  <a:cxn ang="0">
                    <a:pos x="14" y="21"/>
                  </a:cxn>
                  <a:cxn ang="0">
                    <a:pos x="12" y="24"/>
                  </a:cxn>
                  <a:cxn ang="0">
                    <a:pos x="10" y="27"/>
                  </a:cxn>
                  <a:cxn ang="0">
                    <a:pos x="4" y="27"/>
                  </a:cxn>
                  <a:cxn ang="0">
                    <a:pos x="1" y="21"/>
                  </a:cxn>
                  <a:cxn ang="0">
                    <a:pos x="1" y="18"/>
                  </a:cxn>
                  <a:cxn ang="0">
                    <a:pos x="4" y="8"/>
                  </a:cxn>
                  <a:cxn ang="0">
                    <a:pos x="14" y="2"/>
                  </a:cxn>
                  <a:cxn ang="0">
                    <a:pos x="25" y="0"/>
                  </a:cxn>
                </a:cxnLst>
                <a:rect l="0" t="0" r="r" b="b"/>
                <a:pathLst>
                  <a:path w="54" h="69">
                    <a:moveTo>
                      <a:pt x="25" y="0"/>
                    </a:moveTo>
                    <a:lnTo>
                      <a:pt x="31" y="0"/>
                    </a:lnTo>
                    <a:lnTo>
                      <a:pt x="37" y="1"/>
                    </a:lnTo>
                    <a:lnTo>
                      <a:pt x="42" y="4"/>
                    </a:lnTo>
                    <a:lnTo>
                      <a:pt x="45" y="7"/>
                    </a:lnTo>
                    <a:lnTo>
                      <a:pt x="48" y="11"/>
                    </a:lnTo>
                    <a:lnTo>
                      <a:pt x="49" y="15"/>
                    </a:lnTo>
                    <a:lnTo>
                      <a:pt x="49" y="19"/>
                    </a:lnTo>
                    <a:lnTo>
                      <a:pt x="48" y="28"/>
                    </a:lnTo>
                    <a:lnTo>
                      <a:pt x="41" y="38"/>
                    </a:lnTo>
                    <a:lnTo>
                      <a:pt x="31" y="48"/>
                    </a:lnTo>
                    <a:lnTo>
                      <a:pt x="27" y="51"/>
                    </a:lnTo>
                    <a:lnTo>
                      <a:pt x="19" y="55"/>
                    </a:lnTo>
                    <a:lnTo>
                      <a:pt x="11" y="61"/>
                    </a:lnTo>
                    <a:lnTo>
                      <a:pt x="39" y="61"/>
                    </a:lnTo>
                    <a:lnTo>
                      <a:pt x="45" y="58"/>
                    </a:lnTo>
                    <a:lnTo>
                      <a:pt x="48" y="55"/>
                    </a:lnTo>
                    <a:lnTo>
                      <a:pt x="51" y="49"/>
                    </a:lnTo>
                    <a:lnTo>
                      <a:pt x="54" y="51"/>
                    </a:lnTo>
                    <a:lnTo>
                      <a:pt x="49" y="69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21" y="46"/>
                    </a:lnTo>
                    <a:lnTo>
                      <a:pt x="34" y="32"/>
                    </a:lnTo>
                    <a:lnTo>
                      <a:pt x="38" y="18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2" y="7"/>
                    </a:lnTo>
                    <a:lnTo>
                      <a:pt x="24" y="4"/>
                    </a:lnTo>
                    <a:lnTo>
                      <a:pt x="15" y="7"/>
                    </a:lnTo>
                    <a:lnTo>
                      <a:pt x="12" y="8"/>
                    </a:lnTo>
                    <a:lnTo>
                      <a:pt x="10" y="14"/>
                    </a:lnTo>
                    <a:lnTo>
                      <a:pt x="11" y="15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4" y="21"/>
                    </a:lnTo>
                    <a:lnTo>
                      <a:pt x="12" y="24"/>
                    </a:lnTo>
                    <a:lnTo>
                      <a:pt x="10" y="27"/>
                    </a:lnTo>
                    <a:lnTo>
                      <a:pt x="4" y="27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000" name="Picture 1736"/>
              <p:cNvPicPr>
                <a:picLocks noChangeAspect="1" noChangeArrowheads="1"/>
              </p:cNvPicPr>
              <p:nvPr/>
            </p:nvPicPr>
            <p:blipFill>
              <a:blip r:embed="rId94" cstate="print"/>
              <a:srcRect/>
              <a:stretch>
                <a:fillRect/>
              </a:stretch>
            </p:blipFill>
            <p:spPr bwMode="auto">
              <a:xfrm>
                <a:off x="2748" y="2597"/>
                <a:ext cx="8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01" name="Picture 1737"/>
              <p:cNvPicPr>
                <a:picLocks noChangeAspect="1" noChangeArrowheads="1"/>
              </p:cNvPicPr>
              <p:nvPr/>
            </p:nvPicPr>
            <p:blipFill>
              <a:blip r:embed="rId95" cstate="print"/>
              <a:srcRect/>
              <a:stretch>
                <a:fillRect/>
              </a:stretch>
            </p:blipFill>
            <p:spPr bwMode="auto">
              <a:xfrm>
                <a:off x="2748" y="2597"/>
                <a:ext cx="8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002" name="Freeform 1738"/>
              <p:cNvSpPr>
                <a:spLocks noEditPoints="1"/>
              </p:cNvSpPr>
              <p:nvPr/>
            </p:nvSpPr>
            <p:spPr bwMode="auto">
              <a:xfrm>
                <a:off x="2834" y="2621"/>
                <a:ext cx="59" cy="68"/>
              </a:xfrm>
              <a:custGeom>
                <a:avLst/>
                <a:gdLst/>
                <a:ahLst/>
                <a:cxnLst>
                  <a:cxn ang="0">
                    <a:pos x="27" y="8"/>
                  </a:cxn>
                  <a:cxn ang="0">
                    <a:pos x="6" y="63"/>
                  </a:cxn>
                  <a:cxn ang="0">
                    <a:pos x="49" y="63"/>
                  </a:cxn>
                  <a:cxn ang="0">
                    <a:pos x="27" y="8"/>
                  </a:cxn>
                  <a:cxn ang="0">
                    <a:pos x="25" y="0"/>
                  </a:cxn>
                  <a:cxn ang="0">
                    <a:pos x="33" y="0"/>
                  </a:cxn>
                  <a:cxn ang="0">
                    <a:pos x="59" y="64"/>
                  </a:cxn>
                  <a:cxn ang="0">
                    <a:pos x="59" y="68"/>
                  </a:cxn>
                  <a:cxn ang="0">
                    <a:pos x="0" y="68"/>
                  </a:cxn>
                  <a:cxn ang="0">
                    <a:pos x="0" y="64"/>
                  </a:cxn>
                  <a:cxn ang="0">
                    <a:pos x="25" y="0"/>
                  </a:cxn>
                </a:cxnLst>
                <a:rect l="0" t="0" r="r" b="b"/>
                <a:pathLst>
                  <a:path w="59" h="68">
                    <a:moveTo>
                      <a:pt x="27" y="8"/>
                    </a:moveTo>
                    <a:lnTo>
                      <a:pt x="6" y="63"/>
                    </a:lnTo>
                    <a:lnTo>
                      <a:pt x="49" y="63"/>
                    </a:lnTo>
                    <a:lnTo>
                      <a:pt x="27" y="8"/>
                    </a:lnTo>
                    <a:close/>
                    <a:moveTo>
                      <a:pt x="25" y="0"/>
                    </a:moveTo>
                    <a:lnTo>
                      <a:pt x="33" y="0"/>
                    </a:lnTo>
                    <a:lnTo>
                      <a:pt x="59" y="64"/>
                    </a:lnTo>
                    <a:lnTo>
                      <a:pt x="59" y="68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03" name="Freeform 1739"/>
              <p:cNvSpPr>
                <a:spLocks/>
              </p:cNvSpPr>
              <p:nvPr/>
            </p:nvSpPr>
            <p:spPr bwMode="auto">
              <a:xfrm>
                <a:off x="2897" y="2641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1" y="1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1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4" y="7"/>
                  </a:cxn>
                  <a:cxn ang="0">
                    <a:pos x="23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6"/>
                  </a:cxn>
                  <a:cxn ang="0">
                    <a:pos x="13" y="18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3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8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3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3"/>
                  </a:cxn>
                  <a:cxn ang="0">
                    <a:pos x="3" y="8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4" y="7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3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8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3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3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04" name="Freeform 1740"/>
              <p:cNvSpPr>
                <a:spLocks noEditPoints="1"/>
              </p:cNvSpPr>
              <p:nvPr/>
            </p:nvSpPr>
            <p:spPr bwMode="auto">
              <a:xfrm>
                <a:off x="2944" y="2617"/>
                <a:ext cx="49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20" y="30"/>
                  </a:cxn>
                  <a:cxn ang="0">
                    <a:pos x="17" y="31"/>
                  </a:cxn>
                  <a:cxn ang="0">
                    <a:pos x="11" y="40"/>
                  </a:cxn>
                  <a:cxn ang="0">
                    <a:pos x="10" y="44"/>
                  </a:cxn>
                  <a:cxn ang="0">
                    <a:pos x="10" y="49"/>
                  </a:cxn>
                  <a:cxn ang="0">
                    <a:pos x="11" y="54"/>
                  </a:cxn>
                  <a:cxn ang="0">
                    <a:pos x="11" y="59"/>
                  </a:cxn>
                  <a:cxn ang="0">
                    <a:pos x="14" y="64"/>
                  </a:cxn>
                  <a:cxn ang="0">
                    <a:pos x="15" y="67"/>
                  </a:cxn>
                  <a:cxn ang="0">
                    <a:pos x="24" y="69"/>
                  </a:cxn>
                  <a:cxn ang="0">
                    <a:pos x="30" y="68"/>
                  </a:cxn>
                  <a:cxn ang="0">
                    <a:pos x="32" y="67"/>
                  </a:cxn>
                  <a:cxn ang="0">
                    <a:pos x="38" y="58"/>
                  </a:cxn>
                  <a:cxn ang="0">
                    <a:pos x="39" y="54"/>
                  </a:cxn>
                  <a:cxn ang="0">
                    <a:pos x="39" y="44"/>
                  </a:cxn>
                  <a:cxn ang="0">
                    <a:pos x="38" y="38"/>
                  </a:cxn>
                  <a:cxn ang="0">
                    <a:pos x="35" y="34"/>
                  </a:cxn>
                  <a:cxn ang="0">
                    <a:pos x="32" y="31"/>
                  </a:cxn>
                  <a:cxn ang="0">
                    <a:pos x="24" y="28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2" y="11"/>
                  </a:cxn>
                  <a:cxn ang="0">
                    <a:pos x="41" y="12"/>
                  </a:cxn>
                  <a:cxn ang="0">
                    <a:pos x="38" y="14"/>
                  </a:cxn>
                  <a:cxn ang="0">
                    <a:pos x="37" y="12"/>
                  </a:cxn>
                  <a:cxn ang="0">
                    <a:pos x="35" y="12"/>
                  </a:cxn>
                  <a:cxn ang="0">
                    <a:pos x="30" y="7"/>
                  </a:cxn>
                  <a:cxn ang="0">
                    <a:pos x="27" y="5"/>
                  </a:cxn>
                  <a:cxn ang="0">
                    <a:pos x="21" y="5"/>
                  </a:cxn>
                  <a:cxn ang="0">
                    <a:pos x="18" y="7"/>
                  </a:cxn>
                  <a:cxn ang="0">
                    <a:pos x="15" y="10"/>
                  </a:cxn>
                  <a:cxn ang="0">
                    <a:pos x="15" y="17"/>
                  </a:cxn>
                  <a:cxn ang="0">
                    <a:pos x="17" y="20"/>
                  </a:cxn>
                  <a:cxn ang="0">
                    <a:pos x="22" y="22"/>
                  </a:cxn>
                  <a:cxn ang="0">
                    <a:pos x="27" y="22"/>
                  </a:cxn>
                  <a:cxn ang="0">
                    <a:pos x="32" y="25"/>
                  </a:cxn>
                  <a:cxn ang="0">
                    <a:pos x="38" y="27"/>
                  </a:cxn>
                  <a:cxn ang="0">
                    <a:pos x="47" y="35"/>
                  </a:cxn>
                  <a:cxn ang="0">
                    <a:pos x="48" y="41"/>
                  </a:cxn>
                  <a:cxn ang="0">
                    <a:pos x="49" y="48"/>
                  </a:cxn>
                  <a:cxn ang="0">
                    <a:pos x="45" y="62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1" y="71"/>
                  </a:cxn>
                  <a:cxn ang="0">
                    <a:pos x="3" y="62"/>
                  </a:cxn>
                  <a:cxn ang="0">
                    <a:pos x="0" y="49"/>
                  </a:cxn>
                  <a:cxn ang="0">
                    <a:pos x="3" y="40"/>
                  </a:cxn>
                  <a:cxn ang="0">
                    <a:pos x="8" y="31"/>
                  </a:cxn>
                  <a:cxn ang="0">
                    <a:pos x="17" y="25"/>
                  </a:cxn>
                  <a:cxn ang="0">
                    <a:pos x="12" y="24"/>
                  </a:cxn>
                  <a:cxn ang="0">
                    <a:pos x="8" y="21"/>
                  </a:cxn>
                  <a:cxn ang="0">
                    <a:pos x="7" y="18"/>
                  </a:cxn>
                  <a:cxn ang="0">
                    <a:pos x="5" y="14"/>
                  </a:cxn>
                  <a:cxn ang="0">
                    <a:pos x="7" y="10"/>
                  </a:cxn>
                  <a:cxn ang="0">
                    <a:pos x="8" y="7"/>
                  </a:cxn>
                  <a:cxn ang="0">
                    <a:pos x="11" y="4"/>
                  </a:cxn>
                  <a:cxn ang="0">
                    <a:pos x="15" y="1"/>
                  </a:cxn>
                  <a:cxn ang="0">
                    <a:pos x="21" y="0"/>
                  </a:cxn>
                </a:cxnLst>
                <a:rect l="0" t="0" r="r" b="b"/>
                <a:pathLst>
                  <a:path w="49" h="74">
                    <a:moveTo>
                      <a:pt x="24" y="28"/>
                    </a:moveTo>
                    <a:lnTo>
                      <a:pt x="20" y="30"/>
                    </a:lnTo>
                    <a:lnTo>
                      <a:pt x="17" y="31"/>
                    </a:lnTo>
                    <a:lnTo>
                      <a:pt x="11" y="40"/>
                    </a:lnTo>
                    <a:lnTo>
                      <a:pt x="10" y="44"/>
                    </a:lnTo>
                    <a:lnTo>
                      <a:pt x="10" y="49"/>
                    </a:lnTo>
                    <a:lnTo>
                      <a:pt x="11" y="54"/>
                    </a:lnTo>
                    <a:lnTo>
                      <a:pt x="11" y="59"/>
                    </a:lnTo>
                    <a:lnTo>
                      <a:pt x="14" y="64"/>
                    </a:lnTo>
                    <a:lnTo>
                      <a:pt x="15" y="67"/>
                    </a:lnTo>
                    <a:lnTo>
                      <a:pt x="24" y="69"/>
                    </a:lnTo>
                    <a:lnTo>
                      <a:pt x="30" y="68"/>
                    </a:lnTo>
                    <a:lnTo>
                      <a:pt x="32" y="67"/>
                    </a:lnTo>
                    <a:lnTo>
                      <a:pt x="38" y="58"/>
                    </a:lnTo>
                    <a:lnTo>
                      <a:pt x="39" y="54"/>
                    </a:lnTo>
                    <a:lnTo>
                      <a:pt x="39" y="44"/>
                    </a:lnTo>
                    <a:lnTo>
                      <a:pt x="38" y="38"/>
                    </a:lnTo>
                    <a:lnTo>
                      <a:pt x="35" y="34"/>
                    </a:lnTo>
                    <a:lnTo>
                      <a:pt x="32" y="31"/>
                    </a:lnTo>
                    <a:lnTo>
                      <a:pt x="24" y="28"/>
                    </a:lnTo>
                    <a:close/>
                    <a:moveTo>
                      <a:pt x="21" y="0"/>
                    </a:move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1" y="12"/>
                    </a:lnTo>
                    <a:lnTo>
                      <a:pt x="38" y="14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0" y="7"/>
                    </a:lnTo>
                    <a:lnTo>
                      <a:pt x="27" y="5"/>
                    </a:lnTo>
                    <a:lnTo>
                      <a:pt x="21" y="5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5" y="17"/>
                    </a:lnTo>
                    <a:lnTo>
                      <a:pt x="17" y="20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2" y="25"/>
                    </a:lnTo>
                    <a:lnTo>
                      <a:pt x="38" y="27"/>
                    </a:lnTo>
                    <a:lnTo>
                      <a:pt x="47" y="35"/>
                    </a:lnTo>
                    <a:lnTo>
                      <a:pt x="48" y="41"/>
                    </a:lnTo>
                    <a:lnTo>
                      <a:pt x="49" y="48"/>
                    </a:lnTo>
                    <a:lnTo>
                      <a:pt x="45" y="62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1" y="71"/>
                    </a:lnTo>
                    <a:lnTo>
                      <a:pt x="3" y="62"/>
                    </a:lnTo>
                    <a:lnTo>
                      <a:pt x="0" y="49"/>
                    </a:lnTo>
                    <a:lnTo>
                      <a:pt x="3" y="40"/>
                    </a:lnTo>
                    <a:lnTo>
                      <a:pt x="8" y="31"/>
                    </a:lnTo>
                    <a:lnTo>
                      <a:pt x="17" y="25"/>
                    </a:lnTo>
                    <a:lnTo>
                      <a:pt x="12" y="24"/>
                    </a:lnTo>
                    <a:lnTo>
                      <a:pt x="8" y="21"/>
                    </a:lnTo>
                    <a:lnTo>
                      <a:pt x="7" y="18"/>
                    </a:lnTo>
                    <a:lnTo>
                      <a:pt x="5" y="14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05" name="Freeform 1741"/>
              <p:cNvSpPr>
                <a:spLocks noEditPoints="1"/>
              </p:cNvSpPr>
              <p:nvPr/>
            </p:nvSpPr>
            <p:spPr bwMode="auto">
              <a:xfrm>
                <a:off x="2999" y="2639"/>
                <a:ext cx="50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8"/>
                  </a:cxn>
                  <a:cxn ang="0">
                    <a:pos x="14" y="12"/>
                  </a:cxn>
                  <a:cxn ang="0">
                    <a:pos x="11" y="20"/>
                  </a:cxn>
                  <a:cxn ang="0">
                    <a:pos x="11" y="32"/>
                  </a:cxn>
                  <a:cxn ang="0">
                    <a:pos x="14" y="40"/>
                  </a:cxn>
                  <a:cxn ang="0">
                    <a:pos x="17" y="45"/>
                  </a:cxn>
                  <a:cxn ang="0">
                    <a:pos x="26" y="47"/>
                  </a:cxn>
                  <a:cxn ang="0">
                    <a:pos x="34" y="45"/>
                  </a:cxn>
                  <a:cxn ang="0">
                    <a:pos x="37" y="42"/>
                  </a:cxn>
                  <a:cxn ang="0">
                    <a:pos x="38" y="37"/>
                  </a:cxn>
                  <a:cxn ang="0">
                    <a:pos x="40" y="32"/>
                  </a:cxn>
                  <a:cxn ang="0">
                    <a:pos x="40" y="20"/>
                  </a:cxn>
                  <a:cxn ang="0">
                    <a:pos x="37" y="12"/>
                  </a:cxn>
                  <a:cxn ang="0">
                    <a:pos x="34" y="8"/>
                  </a:cxn>
                  <a:cxn ang="0">
                    <a:pos x="26" y="5"/>
                  </a:cxn>
                  <a:cxn ang="0">
                    <a:pos x="20" y="5"/>
                  </a:cxn>
                  <a:cxn ang="0">
                    <a:pos x="26" y="0"/>
                  </a:cxn>
                  <a:cxn ang="0">
                    <a:pos x="31" y="0"/>
                  </a:cxn>
                  <a:cxn ang="0">
                    <a:pos x="36" y="2"/>
                  </a:cxn>
                  <a:cxn ang="0">
                    <a:pos x="40" y="5"/>
                  </a:cxn>
                  <a:cxn ang="0">
                    <a:pos x="43" y="8"/>
                  </a:cxn>
                  <a:cxn ang="0">
                    <a:pos x="47" y="13"/>
                  </a:cxn>
                  <a:cxn ang="0">
                    <a:pos x="50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8" y="49"/>
                  </a:cxn>
                  <a:cxn ang="0">
                    <a:pos x="26" y="52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2">
                    <a:moveTo>
                      <a:pt x="20" y="5"/>
                    </a:moveTo>
                    <a:lnTo>
                      <a:pt x="17" y="8"/>
                    </a:lnTo>
                    <a:lnTo>
                      <a:pt x="14" y="12"/>
                    </a:lnTo>
                    <a:lnTo>
                      <a:pt x="11" y="20"/>
                    </a:lnTo>
                    <a:lnTo>
                      <a:pt x="11" y="32"/>
                    </a:lnTo>
                    <a:lnTo>
                      <a:pt x="14" y="40"/>
                    </a:lnTo>
                    <a:lnTo>
                      <a:pt x="17" y="45"/>
                    </a:lnTo>
                    <a:lnTo>
                      <a:pt x="26" y="47"/>
                    </a:lnTo>
                    <a:lnTo>
                      <a:pt x="34" y="45"/>
                    </a:lnTo>
                    <a:lnTo>
                      <a:pt x="37" y="42"/>
                    </a:lnTo>
                    <a:lnTo>
                      <a:pt x="38" y="37"/>
                    </a:lnTo>
                    <a:lnTo>
                      <a:pt x="40" y="32"/>
                    </a:lnTo>
                    <a:lnTo>
                      <a:pt x="40" y="20"/>
                    </a:lnTo>
                    <a:lnTo>
                      <a:pt x="37" y="12"/>
                    </a:lnTo>
                    <a:lnTo>
                      <a:pt x="34" y="8"/>
                    </a:lnTo>
                    <a:lnTo>
                      <a:pt x="26" y="5"/>
                    </a:lnTo>
                    <a:lnTo>
                      <a:pt x="20" y="5"/>
                    </a:lnTo>
                    <a:close/>
                    <a:moveTo>
                      <a:pt x="26" y="0"/>
                    </a:moveTo>
                    <a:lnTo>
                      <a:pt x="31" y="0"/>
                    </a:lnTo>
                    <a:lnTo>
                      <a:pt x="36" y="2"/>
                    </a:lnTo>
                    <a:lnTo>
                      <a:pt x="40" y="5"/>
                    </a:lnTo>
                    <a:lnTo>
                      <a:pt x="43" y="8"/>
                    </a:lnTo>
                    <a:lnTo>
                      <a:pt x="47" y="13"/>
                    </a:lnTo>
                    <a:lnTo>
                      <a:pt x="50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26" y="52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06" name="Freeform 1742"/>
              <p:cNvSpPr>
                <a:spLocks/>
              </p:cNvSpPr>
              <p:nvPr/>
            </p:nvSpPr>
            <p:spPr bwMode="auto">
              <a:xfrm>
                <a:off x="3053" y="2641"/>
                <a:ext cx="64" cy="7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7"/>
                  </a:cxn>
                  <a:cxn ang="0">
                    <a:pos x="21" y="41"/>
                  </a:cxn>
                  <a:cxn ang="0">
                    <a:pos x="24" y="43"/>
                  </a:cxn>
                  <a:cxn ang="0">
                    <a:pos x="28" y="44"/>
                  </a:cxn>
                  <a:cxn ang="0">
                    <a:pos x="34" y="43"/>
                  </a:cxn>
                  <a:cxn ang="0">
                    <a:pos x="40" y="40"/>
                  </a:cxn>
                  <a:cxn ang="0">
                    <a:pos x="47" y="35"/>
                  </a:cxn>
                  <a:cxn ang="0">
                    <a:pos x="47" y="8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55" y="0"/>
                  </a:cxn>
                  <a:cxn ang="0">
                    <a:pos x="55" y="40"/>
                  </a:cxn>
                  <a:cxn ang="0">
                    <a:pos x="57" y="43"/>
                  </a:cxn>
                  <a:cxn ang="0">
                    <a:pos x="60" y="44"/>
                  </a:cxn>
                  <a:cxn ang="0">
                    <a:pos x="64" y="44"/>
                  </a:cxn>
                  <a:cxn ang="0">
                    <a:pos x="64" y="48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0" y="45"/>
                  </a:cxn>
                  <a:cxn ang="0">
                    <a:pos x="33" y="48"/>
                  </a:cxn>
                  <a:cxn ang="0">
                    <a:pos x="26" y="50"/>
                  </a:cxn>
                  <a:cxn ang="0">
                    <a:pos x="21" y="48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10" y="70"/>
                  </a:cxn>
                  <a:cxn ang="0">
                    <a:pos x="10" y="8"/>
                  </a:cxn>
                  <a:cxn ang="0">
                    <a:pos x="8" y="7"/>
                  </a:cxn>
                  <a:cxn ang="0">
                    <a:pos x="6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64" h="70">
                    <a:moveTo>
                      <a:pt x="18" y="0"/>
                    </a:moveTo>
                    <a:lnTo>
                      <a:pt x="18" y="37"/>
                    </a:lnTo>
                    <a:lnTo>
                      <a:pt x="21" y="41"/>
                    </a:lnTo>
                    <a:lnTo>
                      <a:pt x="24" y="43"/>
                    </a:lnTo>
                    <a:lnTo>
                      <a:pt x="28" y="44"/>
                    </a:lnTo>
                    <a:lnTo>
                      <a:pt x="34" y="43"/>
                    </a:lnTo>
                    <a:lnTo>
                      <a:pt x="40" y="40"/>
                    </a:lnTo>
                    <a:lnTo>
                      <a:pt x="47" y="35"/>
                    </a:lnTo>
                    <a:lnTo>
                      <a:pt x="47" y="8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55" y="0"/>
                    </a:lnTo>
                    <a:lnTo>
                      <a:pt x="55" y="40"/>
                    </a:lnTo>
                    <a:lnTo>
                      <a:pt x="57" y="43"/>
                    </a:lnTo>
                    <a:lnTo>
                      <a:pt x="60" y="44"/>
                    </a:lnTo>
                    <a:lnTo>
                      <a:pt x="64" y="44"/>
                    </a:lnTo>
                    <a:lnTo>
                      <a:pt x="64" y="48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0" y="45"/>
                    </a:lnTo>
                    <a:lnTo>
                      <a:pt x="33" y="48"/>
                    </a:lnTo>
                    <a:lnTo>
                      <a:pt x="26" y="50"/>
                    </a:lnTo>
                    <a:lnTo>
                      <a:pt x="21" y="48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10" y="70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07" name="Freeform 1743"/>
              <p:cNvSpPr>
                <a:spLocks noEditPoints="1"/>
              </p:cNvSpPr>
              <p:nvPr/>
            </p:nvSpPr>
            <p:spPr bwMode="auto">
              <a:xfrm>
                <a:off x="3124" y="2615"/>
                <a:ext cx="44" cy="76"/>
              </a:xfrm>
              <a:custGeom>
                <a:avLst/>
                <a:gdLst/>
                <a:ahLst/>
                <a:cxnLst>
                  <a:cxn ang="0">
                    <a:pos x="16" y="26"/>
                  </a:cxn>
                  <a:cxn ang="0">
                    <a:pos x="25" y="26"/>
                  </a:cxn>
                  <a:cxn ang="0">
                    <a:pos x="31" y="27"/>
                  </a:cxn>
                  <a:cxn ang="0">
                    <a:pos x="34" y="29"/>
                  </a:cxn>
                  <a:cxn ang="0">
                    <a:pos x="37" y="32"/>
                  </a:cxn>
                  <a:cxn ang="0">
                    <a:pos x="37" y="37"/>
                  </a:cxn>
                  <a:cxn ang="0">
                    <a:pos x="35" y="39"/>
                  </a:cxn>
                  <a:cxn ang="0">
                    <a:pos x="33" y="39"/>
                  </a:cxn>
                  <a:cxn ang="0">
                    <a:pos x="30" y="37"/>
                  </a:cxn>
                  <a:cxn ang="0">
                    <a:pos x="27" y="34"/>
                  </a:cxn>
                  <a:cxn ang="0">
                    <a:pos x="24" y="33"/>
                  </a:cxn>
                  <a:cxn ang="0">
                    <a:pos x="23" y="32"/>
                  </a:cxn>
                  <a:cxn ang="0">
                    <a:pos x="20" y="30"/>
                  </a:cxn>
                  <a:cxn ang="0">
                    <a:pos x="16" y="32"/>
                  </a:cxn>
                  <a:cxn ang="0">
                    <a:pos x="13" y="33"/>
                  </a:cxn>
                  <a:cxn ang="0">
                    <a:pos x="11" y="34"/>
                  </a:cxn>
                  <a:cxn ang="0">
                    <a:pos x="11" y="42"/>
                  </a:cxn>
                  <a:cxn ang="0">
                    <a:pos x="13" y="44"/>
                  </a:cxn>
                  <a:cxn ang="0">
                    <a:pos x="16" y="46"/>
                  </a:cxn>
                  <a:cxn ang="0">
                    <a:pos x="20" y="47"/>
                  </a:cxn>
                  <a:cxn ang="0">
                    <a:pos x="27" y="47"/>
                  </a:cxn>
                  <a:cxn ang="0">
                    <a:pos x="27" y="51"/>
                  </a:cxn>
                  <a:cxn ang="0">
                    <a:pos x="21" y="51"/>
                  </a:cxn>
                  <a:cxn ang="0">
                    <a:pos x="17" y="53"/>
                  </a:cxn>
                  <a:cxn ang="0">
                    <a:pos x="11" y="56"/>
                  </a:cxn>
                  <a:cxn ang="0">
                    <a:pos x="10" y="59"/>
                  </a:cxn>
                  <a:cxn ang="0">
                    <a:pos x="10" y="64"/>
                  </a:cxn>
                  <a:cxn ang="0">
                    <a:pos x="14" y="69"/>
                  </a:cxn>
                  <a:cxn ang="0">
                    <a:pos x="18" y="70"/>
                  </a:cxn>
                  <a:cxn ang="0">
                    <a:pos x="27" y="70"/>
                  </a:cxn>
                  <a:cxn ang="0">
                    <a:pos x="33" y="69"/>
                  </a:cxn>
                  <a:cxn ang="0">
                    <a:pos x="41" y="60"/>
                  </a:cxn>
                  <a:cxn ang="0">
                    <a:pos x="44" y="63"/>
                  </a:cxn>
                  <a:cxn ang="0">
                    <a:pos x="34" y="73"/>
                  </a:cxn>
                  <a:cxn ang="0">
                    <a:pos x="25" y="76"/>
                  </a:cxn>
                  <a:cxn ang="0">
                    <a:pos x="16" y="76"/>
                  </a:cxn>
                  <a:cxn ang="0">
                    <a:pos x="10" y="74"/>
                  </a:cxn>
                  <a:cxn ang="0">
                    <a:pos x="6" y="73"/>
                  </a:cxn>
                  <a:cxn ang="0">
                    <a:pos x="3" y="70"/>
                  </a:cxn>
                  <a:cxn ang="0">
                    <a:pos x="0" y="61"/>
                  </a:cxn>
                  <a:cxn ang="0">
                    <a:pos x="1" y="57"/>
                  </a:cxn>
                  <a:cxn ang="0">
                    <a:pos x="4" y="54"/>
                  </a:cxn>
                  <a:cxn ang="0">
                    <a:pos x="8" y="51"/>
                  </a:cxn>
                  <a:cxn ang="0">
                    <a:pos x="14" y="49"/>
                  </a:cxn>
                  <a:cxn ang="0">
                    <a:pos x="8" y="47"/>
                  </a:cxn>
                  <a:cxn ang="0">
                    <a:pos x="4" y="44"/>
                  </a:cxn>
                  <a:cxn ang="0">
                    <a:pos x="1" y="39"/>
                  </a:cxn>
                  <a:cxn ang="0">
                    <a:pos x="3" y="34"/>
                  </a:cxn>
                  <a:cxn ang="0">
                    <a:pos x="4" y="32"/>
                  </a:cxn>
                  <a:cxn ang="0">
                    <a:pos x="7" y="29"/>
                  </a:cxn>
                  <a:cxn ang="0">
                    <a:pos x="16" y="26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8" y="3"/>
                  </a:cxn>
                  <a:cxn ang="0">
                    <a:pos x="27" y="5"/>
                  </a:cxn>
                  <a:cxn ang="0">
                    <a:pos x="27" y="6"/>
                  </a:cxn>
                  <a:cxn ang="0">
                    <a:pos x="25" y="9"/>
                  </a:cxn>
                  <a:cxn ang="0">
                    <a:pos x="20" y="19"/>
                  </a:cxn>
                  <a:cxn ang="0">
                    <a:pos x="18" y="19"/>
                  </a:cxn>
                  <a:cxn ang="0">
                    <a:pos x="18" y="5"/>
                  </a:cxn>
                  <a:cxn ang="0">
                    <a:pos x="20" y="2"/>
                  </a:cxn>
                  <a:cxn ang="0">
                    <a:pos x="21" y="0"/>
                  </a:cxn>
                </a:cxnLst>
                <a:rect l="0" t="0" r="r" b="b"/>
                <a:pathLst>
                  <a:path w="44" h="76">
                    <a:moveTo>
                      <a:pt x="16" y="26"/>
                    </a:moveTo>
                    <a:lnTo>
                      <a:pt x="25" y="26"/>
                    </a:lnTo>
                    <a:lnTo>
                      <a:pt x="31" y="27"/>
                    </a:lnTo>
                    <a:lnTo>
                      <a:pt x="34" y="29"/>
                    </a:lnTo>
                    <a:lnTo>
                      <a:pt x="37" y="32"/>
                    </a:lnTo>
                    <a:lnTo>
                      <a:pt x="37" y="37"/>
                    </a:lnTo>
                    <a:lnTo>
                      <a:pt x="35" y="39"/>
                    </a:lnTo>
                    <a:lnTo>
                      <a:pt x="33" y="39"/>
                    </a:lnTo>
                    <a:lnTo>
                      <a:pt x="30" y="37"/>
                    </a:lnTo>
                    <a:lnTo>
                      <a:pt x="27" y="34"/>
                    </a:lnTo>
                    <a:lnTo>
                      <a:pt x="24" y="33"/>
                    </a:lnTo>
                    <a:lnTo>
                      <a:pt x="23" y="32"/>
                    </a:lnTo>
                    <a:lnTo>
                      <a:pt x="20" y="30"/>
                    </a:lnTo>
                    <a:lnTo>
                      <a:pt x="16" y="32"/>
                    </a:lnTo>
                    <a:lnTo>
                      <a:pt x="13" y="33"/>
                    </a:lnTo>
                    <a:lnTo>
                      <a:pt x="11" y="34"/>
                    </a:lnTo>
                    <a:lnTo>
                      <a:pt x="11" y="42"/>
                    </a:lnTo>
                    <a:lnTo>
                      <a:pt x="13" y="44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7" y="47"/>
                    </a:lnTo>
                    <a:lnTo>
                      <a:pt x="27" y="51"/>
                    </a:lnTo>
                    <a:lnTo>
                      <a:pt x="21" y="51"/>
                    </a:lnTo>
                    <a:lnTo>
                      <a:pt x="17" y="53"/>
                    </a:lnTo>
                    <a:lnTo>
                      <a:pt x="11" y="56"/>
                    </a:lnTo>
                    <a:lnTo>
                      <a:pt x="10" y="59"/>
                    </a:lnTo>
                    <a:lnTo>
                      <a:pt x="10" y="64"/>
                    </a:lnTo>
                    <a:lnTo>
                      <a:pt x="14" y="69"/>
                    </a:lnTo>
                    <a:lnTo>
                      <a:pt x="18" y="70"/>
                    </a:lnTo>
                    <a:lnTo>
                      <a:pt x="27" y="70"/>
                    </a:lnTo>
                    <a:lnTo>
                      <a:pt x="33" y="69"/>
                    </a:lnTo>
                    <a:lnTo>
                      <a:pt x="41" y="60"/>
                    </a:lnTo>
                    <a:lnTo>
                      <a:pt x="44" y="63"/>
                    </a:lnTo>
                    <a:lnTo>
                      <a:pt x="34" y="73"/>
                    </a:lnTo>
                    <a:lnTo>
                      <a:pt x="25" y="76"/>
                    </a:lnTo>
                    <a:lnTo>
                      <a:pt x="16" y="76"/>
                    </a:lnTo>
                    <a:lnTo>
                      <a:pt x="10" y="74"/>
                    </a:lnTo>
                    <a:lnTo>
                      <a:pt x="6" y="73"/>
                    </a:lnTo>
                    <a:lnTo>
                      <a:pt x="3" y="70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4" y="54"/>
                    </a:lnTo>
                    <a:lnTo>
                      <a:pt x="8" y="51"/>
                    </a:lnTo>
                    <a:lnTo>
                      <a:pt x="14" y="49"/>
                    </a:lnTo>
                    <a:lnTo>
                      <a:pt x="8" y="47"/>
                    </a:lnTo>
                    <a:lnTo>
                      <a:pt x="4" y="44"/>
                    </a:lnTo>
                    <a:lnTo>
                      <a:pt x="1" y="39"/>
                    </a:lnTo>
                    <a:lnTo>
                      <a:pt x="3" y="34"/>
                    </a:lnTo>
                    <a:lnTo>
                      <a:pt x="4" y="32"/>
                    </a:lnTo>
                    <a:lnTo>
                      <a:pt x="7" y="29"/>
                    </a:lnTo>
                    <a:lnTo>
                      <a:pt x="16" y="26"/>
                    </a:lnTo>
                    <a:close/>
                    <a:moveTo>
                      <a:pt x="21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5" y="9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5"/>
                    </a:lnTo>
                    <a:lnTo>
                      <a:pt x="20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08" name="Freeform 1744"/>
              <p:cNvSpPr>
                <a:spLocks/>
              </p:cNvSpPr>
              <p:nvPr/>
            </p:nvSpPr>
            <p:spPr bwMode="auto">
              <a:xfrm>
                <a:off x="3166" y="2641"/>
                <a:ext cx="50" cy="4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0" y="40"/>
                  </a:cxn>
                  <a:cxn ang="0">
                    <a:pos x="39" y="23"/>
                  </a:cxn>
                  <a:cxn ang="0">
                    <a:pos x="40" y="17"/>
                  </a:cxn>
                  <a:cxn ang="0">
                    <a:pos x="42" y="14"/>
                  </a:cxn>
                  <a:cxn ang="0">
                    <a:pos x="40" y="13"/>
                  </a:cxn>
                  <a:cxn ang="0">
                    <a:pos x="40" y="11"/>
                  </a:cxn>
                  <a:cxn ang="0">
                    <a:pos x="39" y="7"/>
                  </a:cxn>
                  <a:cxn ang="0">
                    <a:pos x="37" y="4"/>
                  </a:cxn>
                  <a:cxn ang="0">
                    <a:pos x="39" y="1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0" y="3"/>
                  </a:cxn>
                  <a:cxn ang="0">
                    <a:pos x="50" y="8"/>
                  </a:cxn>
                  <a:cxn ang="0">
                    <a:pos x="49" y="11"/>
                  </a:cxn>
                  <a:cxn ang="0">
                    <a:pos x="46" y="20"/>
                  </a:cxn>
                  <a:cxn ang="0">
                    <a:pos x="42" y="27"/>
                  </a:cxn>
                  <a:cxn ang="0">
                    <a:pos x="37" y="35"/>
                  </a:cxn>
                  <a:cxn ang="0">
                    <a:pos x="35" y="44"/>
                  </a:cxn>
                  <a:cxn ang="0">
                    <a:pos x="32" y="48"/>
                  </a:cxn>
                  <a:cxn ang="0">
                    <a:pos x="26" y="48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6" y="7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5" y="0"/>
                  </a:cxn>
                </a:cxnLst>
                <a:rect l="0" t="0" r="r" b="b"/>
                <a:pathLst>
                  <a:path w="50" h="48">
                    <a:moveTo>
                      <a:pt x="15" y="0"/>
                    </a:moveTo>
                    <a:lnTo>
                      <a:pt x="30" y="40"/>
                    </a:lnTo>
                    <a:lnTo>
                      <a:pt x="39" y="23"/>
                    </a:lnTo>
                    <a:lnTo>
                      <a:pt x="40" y="17"/>
                    </a:lnTo>
                    <a:lnTo>
                      <a:pt x="42" y="14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39" y="7"/>
                    </a:lnTo>
                    <a:lnTo>
                      <a:pt x="37" y="4"/>
                    </a:lnTo>
                    <a:lnTo>
                      <a:pt x="39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0" y="3"/>
                    </a:lnTo>
                    <a:lnTo>
                      <a:pt x="50" y="8"/>
                    </a:lnTo>
                    <a:lnTo>
                      <a:pt x="49" y="11"/>
                    </a:lnTo>
                    <a:lnTo>
                      <a:pt x="46" y="20"/>
                    </a:lnTo>
                    <a:lnTo>
                      <a:pt x="42" y="27"/>
                    </a:lnTo>
                    <a:lnTo>
                      <a:pt x="37" y="35"/>
                    </a:lnTo>
                    <a:lnTo>
                      <a:pt x="35" y="44"/>
                    </a:lnTo>
                    <a:lnTo>
                      <a:pt x="32" y="48"/>
                    </a:lnTo>
                    <a:lnTo>
                      <a:pt x="26" y="48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09" name="Freeform 1745"/>
              <p:cNvSpPr>
                <a:spLocks noEditPoints="1"/>
              </p:cNvSpPr>
              <p:nvPr/>
            </p:nvSpPr>
            <p:spPr bwMode="auto">
              <a:xfrm>
                <a:off x="3222" y="2641"/>
                <a:ext cx="55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8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5" y="41"/>
                  </a:cxn>
                  <a:cxn ang="0">
                    <a:pos x="18" y="43"/>
                  </a:cxn>
                  <a:cxn ang="0">
                    <a:pos x="23" y="44"/>
                  </a:cxn>
                  <a:cxn ang="0">
                    <a:pos x="28" y="43"/>
                  </a:cxn>
                  <a:cxn ang="0">
                    <a:pos x="32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5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8" y="43"/>
                  </a:cxn>
                  <a:cxn ang="0">
                    <a:pos x="49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2" y="45"/>
                  </a:cxn>
                  <a:cxn ang="0">
                    <a:pos x="27" y="48"/>
                  </a:cxn>
                  <a:cxn ang="0">
                    <a:pos x="21" y="50"/>
                  </a:cxn>
                  <a:cxn ang="0">
                    <a:pos x="15" y="50"/>
                  </a:cxn>
                  <a:cxn ang="0">
                    <a:pos x="13" y="47"/>
                  </a:cxn>
                  <a:cxn ang="0">
                    <a:pos x="8" y="45"/>
                  </a:cxn>
                  <a:cxn ang="0">
                    <a:pos x="3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0" y="6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8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5" y="41"/>
                    </a:lnTo>
                    <a:lnTo>
                      <a:pt x="18" y="43"/>
                    </a:lnTo>
                    <a:lnTo>
                      <a:pt x="23" y="44"/>
                    </a:lnTo>
                    <a:lnTo>
                      <a:pt x="28" y="43"/>
                    </a:lnTo>
                    <a:lnTo>
                      <a:pt x="32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5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8" y="43"/>
                    </a:lnTo>
                    <a:lnTo>
                      <a:pt x="49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2" y="45"/>
                    </a:lnTo>
                    <a:lnTo>
                      <a:pt x="27" y="48"/>
                    </a:lnTo>
                    <a:lnTo>
                      <a:pt x="21" y="50"/>
                    </a:lnTo>
                    <a:lnTo>
                      <a:pt x="15" y="50"/>
                    </a:lnTo>
                    <a:lnTo>
                      <a:pt x="13" y="47"/>
                    </a:lnTo>
                    <a:lnTo>
                      <a:pt x="8" y="45"/>
                    </a:lnTo>
                    <a:lnTo>
                      <a:pt x="3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0" name="Freeform 1746"/>
              <p:cNvSpPr>
                <a:spLocks/>
              </p:cNvSpPr>
              <p:nvPr/>
            </p:nvSpPr>
            <p:spPr bwMode="auto">
              <a:xfrm>
                <a:off x="3317" y="2641"/>
                <a:ext cx="52" cy="7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8"/>
                  </a:cxn>
                  <a:cxn ang="0">
                    <a:pos x="24" y="4"/>
                  </a:cxn>
                  <a:cxn ang="0">
                    <a:pos x="31" y="1"/>
                  </a:cxn>
                  <a:cxn ang="0">
                    <a:pos x="37" y="0"/>
                  </a:cxn>
                  <a:cxn ang="0">
                    <a:pos x="41" y="0"/>
                  </a:cxn>
                  <a:cxn ang="0">
                    <a:pos x="45" y="1"/>
                  </a:cxn>
                  <a:cxn ang="0">
                    <a:pos x="51" y="7"/>
                  </a:cxn>
                  <a:cxn ang="0">
                    <a:pos x="52" y="11"/>
                  </a:cxn>
                  <a:cxn ang="0">
                    <a:pos x="52" y="70"/>
                  </a:cxn>
                  <a:cxn ang="0">
                    <a:pos x="44" y="70"/>
                  </a:cxn>
                  <a:cxn ang="0">
                    <a:pos x="44" y="13"/>
                  </a:cxn>
                  <a:cxn ang="0">
                    <a:pos x="41" y="7"/>
                  </a:cxn>
                  <a:cxn ang="0">
                    <a:pos x="38" y="6"/>
                  </a:cxn>
                  <a:cxn ang="0">
                    <a:pos x="34" y="6"/>
                  </a:cxn>
                  <a:cxn ang="0">
                    <a:pos x="28" y="7"/>
                  </a:cxn>
                  <a:cxn ang="0">
                    <a:pos x="23" y="10"/>
                  </a:cxn>
                  <a:cxn ang="0">
                    <a:pos x="17" y="14"/>
                  </a:cxn>
                  <a:cxn ang="0">
                    <a:pos x="17" y="40"/>
                  </a:cxn>
                  <a:cxn ang="0">
                    <a:pos x="18" y="43"/>
                  </a:cxn>
                  <a:cxn ang="0">
                    <a:pos x="20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8" y="41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52" h="70">
                    <a:moveTo>
                      <a:pt x="13" y="0"/>
                    </a:moveTo>
                    <a:lnTo>
                      <a:pt x="17" y="0"/>
                    </a:lnTo>
                    <a:lnTo>
                      <a:pt x="17" y="8"/>
                    </a:lnTo>
                    <a:lnTo>
                      <a:pt x="24" y="4"/>
                    </a:lnTo>
                    <a:lnTo>
                      <a:pt x="31" y="1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51" y="7"/>
                    </a:lnTo>
                    <a:lnTo>
                      <a:pt x="52" y="11"/>
                    </a:lnTo>
                    <a:lnTo>
                      <a:pt x="52" y="70"/>
                    </a:lnTo>
                    <a:lnTo>
                      <a:pt x="44" y="70"/>
                    </a:lnTo>
                    <a:lnTo>
                      <a:pt x="44" y="13"/>
                    </a:lnTo>
                    <a:lnTo>
                      <a:pt x="41" y="7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28" y="7"/>
                    </a:lnTo>
                    <a:lnTo>
                      <a:pt x="23" y="10"/>
                    </a:lnTo>
                    <a:lnTo>
                      <a:pt x="17" y="14"/>
                    </a:lnTo>
                    <a:lnTo>
                      <a:pt x="17" y="40"/>
                    </a:lnTo>
                    <a:lnTo>
                      <a:pt x="18" y="43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1" name="Freeform 1747"/>
              <p:cNvSpPr>
                <a:spLocks/>
              </p:cNvSpPr>
              <p:nvPr/>
            </p:nvSpPr>
            <p:spPr bwMode="auto">
              <a:xfrm>
                <a:off x="3378" y="2617"/>
                <a:ext cx="52" cy="72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3" y="0"/>
                  </a:cxn>
                  <a:cxn ang="0">
                    <a:pos x="44" y="61"/>
                  </a:cxn>
                  <a:cxn ang="0">
                    <a:pos x="47" y="67"/>
                  </a:cxn>
                  <a:cxn ang="0">
                    <a:pos x="50" y="68"/>
                  </a:cxn>
                  <a:cxn ang="0">
                    <a:pos x="52" y="68"/>
                  </a:cxn>
                  <a:cxn ang="0">
                    <a:pos x="52" y="72"/>
                  </a:cxn>
                  <a:cxn ang="0">
                    <a:pos x="30" y="72"/>
                  </a:cxn>
                  <a:cxn ang="0">
                    <a:pos x="30" y="68"/>
                  </a:cxn>
                  <a:cxn ang="0">
                    <a:pos x="34" y="68"/>
                  </a:cxn>
                  <a:cxn ang="0">
                    <a:pos x="37" y="65"/>
                  </a:cxn>
                  <a:cxn ang="0">
                    <a:pos x="35" y="64"/>
                  </a:cxn>
                  <a:cxn ang="0">
                    <a:pos x="35" y="61"/>
                  </a:cxn>
                  <a:cxn ang="0">
                    <a:pos x="25" y="34"/>
                  </a:cxn>
                  <a:cxn ang="0">
                    <a:pos x="14" y="61"/>
                  </a:cxn>
                  <a:cxn ang="0">
                    <a:pos x="13" y="62"/>
                  </a:cxn>
                  <a:cxn ang="0">
                    <a:pos x="13" y="67"/>
                  </a:cxn>
                  <a:cxn ang="0">
                    <a:pos x="14" y="68"/>
                  </a:cxn>
                  <a:cxn ang="0">
                    <a:pos x="18" y="68"/>
                  </a:cxn>
                  <a:cxn ang="0">
                    <a:pos x="18" y="72"/>
                  </a:cxn>
                  <a:cxn ang="0">
                    <a:pos x="0" y="72"/>
                  </a:cxn>
                  <a:cxn ang="0">
                    <a:pos x="0" y="68"/>
                  </a:cxn>
                  <a:cxn ang="0">
                    <a:pos x="3" y="68"/>
                  </a:cxn>
                  <a:cxn ang="0">
                    <a:pos x="6" y="67"/>
                  </a:cxn>
                  <a:cxn ang="0">
                    <a:pos x="8" y="61"/>
                  </a:cxn>
                  <a:cxn ang="0">
                    <a:pos x="23" y="28"/>
                  </a:cxn>
                  <a:cxn ang="0">
                    <a:pos x="17" y="8"/>
                  </a:cxn>
                  <a:cxn ang="0">
                    <a:pos x="6" y="8"/>
                  </a:cxn>
                  <a:cxn ang="0">
                    <a:pos x="6" y="4"/>
                  </a:cxn>
                  <a:cxn ang="0">
                    <a:pos x="11" y="4"/>
                  </a:cxn>
                  <a:cxn ang="0">
                    <a:pos x="16" y="3"/>
                  </a:cxn>
                  <a:cxn ang="0">
                    <a:pos x="18" y="0"/>
                  </a:cxn>
                </a:cxnLst>
                <a:rect l="0" t="0" r="r" b="b"/>
                <a:pathLst>
                  <a:path w="52" h="72">
                    <a:moveTo>
                      <a:pt x="18" y="0"/>
                    </a:moveTo>
                    <a:lnTo>
                      <a:pt x="23" y="0"/>
                    </a:lnTo>
                    <a:lnTo>
                      <a:pt x="44" y="61"/>
                    </a:lnTo>
                    <a:lnTo>
                      <a:pt x="47" y="67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72"/>
                    </a:lnTo>
                    <a:lnTo>
                      <a:pt x="30" y="72"/>
                    </a:lnTo>
                    <a:lnTo>
                      <a:pt x="30" y="68"/>
                    </a:lnTo>
                    <a:lnTo>
                      <a:pt x="34" y="68"/>
                    </a:lnTo>
                    <a:lnTo>
                      <a:pt x="37" y="65"/>
                    </a:lnTo>
                    <a:lnTo>
                      <a:pt x="35" y="64"/>
                    </a:lnTo>
                    <a:lnTo>
                      <a:pt x="35" y="61"/>
                    </a:lnTo>
                    <a:lnTo>
                      <a:pt x="25" y="34"/>
                    </a:lnTo>
                    <a:lnTo>
                      <a:pt x="14" y="61"/>
                    </a:lnTo>
                    <a:lnTo>
                      <a:pt x="13" y="62"/>
                    </a:lnTo>
                    <a:lnTo>
                      <a:pt x="13" y="67"/>
                    </a:lnTo>
                    <a:lnTo>
                      <a:pt x="14" y="68"/>
                    </a:lnTo>
                    <a:lnTo>
                      <a:pt x="18" y="68"/>
                    </a:lnTo>
                    <a:lnTo>
                      <a:pt x="18" y="72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3" y="68"/>
                    </a:lnTo>
                    <a:lnTo>
                      <a:pt x="6" y="67"/>
                    </a:lnTo>
                    <a:lnTo>
                      <a:pt x="8" y="61"/>
                    </a:lnTo>
                    <a:lnTo>
                      <a:pt x="23" y="28"/>
                    </a:lnTo>
                    <a:lnTo>
                      <a:pt x="17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11" y="4"/>
                    </a:lnTo>
                    <a:lnTo>
                      <a:pt x="16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2" name="Freeform 1748"/>
              <p:cNvSpPr>
                <a:spLocks/>
              </p:cNvSpPr>
              <p:nvPr/>
            </p:nvSpPr>
            <p:spPr bwMode="auto">
              <a:xfrm>
                <a:off x="3436" y="2641"/>
                <a:ext cx="43" cy="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4" y="3"/>
                  </a:cxn>
                  <a:cxn ang="0">
                    <a:pos x="37" y="8"/>
                  </a:cxn>
                  <a:cxn ang="0">
                    <a:pos x="37" y="11"/>
                  </a:cxn>
                  <a:cxn ang="0">
                    <a:pos x="36" y="13"/>
                  </a:cxn>
                  <a:cxn ang="0">
                    <a:pos x="31" y="13"/>
                  </a:cxn>
                  <a:cxn ang="0">
                    <a:pos x="27" y="8"/>
                  </a:cxn>
                  <a:cxn ang="0">
                    <a:pos x="21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0" y="13"/>
                  </a:cxn>
                  <a:cxn ang="0">
                    <a:pos x="13" y="18"/>
                  </a:cxn>
                  <a:cxn ang="0">
                    <a:pos x="16" y="20"/>
                  </a:cxn>
                  <a:cxn ang="0">
                    <a:pos x="20" y="21"/>
                  </a:cxn>
                  <a:cxn ang="0">
                    <a:pos x="26" y="21"/>
                  </a:cxn>
                  <a:cxn ang="0">
                    <a:pos x="26" y="25"/>
                  </a:cxn>
                  <a:cxn ang="0">
                    <a:pos x="20" y="25"/>
                  </a:cxn>
                  <a:cxn ang="0">
                    <a:pos x="11" y="30"/>
                  </a:cxn>
                  <a:cxn ang="0">
                    <a:pos x="9" y="35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3"/>
                  </a:cxn>
                  <a:cxn ang="0">
                    <a:pos x="40" y="34"/>
                  </a:cxn>
                  <a:cxn ang="0">
                    <a:pos x="43" y="37"/>
                  </a:cxn>
                  <a:cxn ang="0">
                    <a:pos x="38" y="43"/>
                  </a:cxn>
                  <a:cxn ang="0">
                    <a:pos x="33" y="47"/>
                  </a:cxn>
                  <a:cxn ang="0">
                    <a:pos x="27" y="48"/>
                  </a:cxn>
                  <a:cxn ang="0">
                    <a:pos x="20" y="50"/>
                  </a:cxn>
                  <a:cxn ang="0">
                    <a:pos x="14" y="50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8"/>
                  </a:cxn>
                  <a:cxn ang="0">
                    <a:pos x="7" y="25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2" y="8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6" y="0"/>
                  </a:cxn>
                </a:cxnLst>
                <a:rect l="0" t="0" r="r" b="b"/>
                <a:pathLst>
                  <a:path w="43" h="50">
                    <a:moveTo>
                      <a:pt x="16" y="0"/>
                    </a:moveTo>
                    <a:lnTo>
                      <a:pt x="24" y="0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7" y="8"/>
                    </a:lnTo>
                    <a:lnTo>
                      <a:pt x="37" y="11"/>
                    </a:lnTo>
                    <a:lnTo>
                      <a:pt x="36" y="13"/>
                    </a:lnTo>
                    <a:lnTo>
                      <a:pt x="31" y="13"/>
                    </a:lnTo>
                    <a:lnTo>
                      <a:pt x="27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0" y="13"/>
                    </a:lnTo>
                    <a:lnTo>
                      <a:pt x="13" y="18"/>
                    </a:lnTo>
                    <a:lnTo>
                      <a:pt x="16" y="20"/>
                    </a:lnTo>
                    <a:lnTo>
                      <a:pt x="20" y="21"/>
                    </a:lnTo>
                    <a:lnTo>
                      <a:pt x="26" y="21"/>
                    </a:lnTo>
                    <a:lnTo>
                      <a:pt x="26" y="25"/>
                    </a:lnTo>
                    <a:lnTo>
                      <a:pt x="20" y="25"/>
                    </a:lnTo>
                    <a:lnTo>
                      <a:pt x="11" y="30"/>
                    </a:lnTo>
                    <a:lnTo>
                      <a:pt x="9" y="35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3"/>
                    </a:lnTo>
                    <a:lnTo>
                      <a:pt x="40" y="34"/>
                    </a:lnTo>
                    <a:lnTo>
                      <a:pt x="43" y="37"/>
                    </a:lnTo>
                    <a:lnTo>
                      <a:pt x="38" y="43"/>
                    </a:lnTo>
                    <a:lnTo>
                      <a:pt x="33" y="47"/>
                    </a:lnTo>
                    <a:lnTo>
                      <a:pt x="27" y="48"/>
                    </a:lnTo>
                    <a:lnTo>
                      <a:pt x="20" y="50"/>
                    </a:lnTo>
                    <a:lnTo>
                      <a:pt x="14" y="50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7" y="25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8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3" name="Freeform 1749"/>
              <p:cNvSpPr>
                <a:spLocks/>
              </p:cNvSpPr>
              <p:nvPr/>
            </p:nvSpPr>
            <p:spPr bwMode="auto">
              <a:xfrm>
                <a:off x="3482" y="2641"/>
                <a:ext cx="59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5" y="11"/>
                  </a:cxn>
                  <a:cxn ang="0">
                    <a:pos x="39" y="7"/>
                  </a:cxn>
                  <a:cxn ang="0">
                    <a:pos x="39" y="6"/>
                  </a:cxn>
                  <a:cxn ang="0">
                    <a:pos x="32" y="6"/>
                  </a:cxn>
                  <a:cxn ang="0">
                    <a:pos x="32" y="1"/>
                  </a:cxn>
                  <a:cxn ang="0">
                    <a:pos x="58" y="1"/>
                  </a:cxn>
                  <a:cxn ang="0">
                    <a:pos x="58" y="6"/>
                  </a:cxn>
                  <a:cxn ang="0">
                    <a:pos x="53" y="6"/>
                  </a:cxn>
                  <a:cxn ang="0">
                    <a:pos x="49" y="7"/>
                  </a:cxn>
                  <a:cxn ang="0">
                    <a:pos x="45" y="10"/>
                  </a:cxn>
                  <a:cxn ang="0">
                    <a:pos x="31" y="20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3" y="43"/>
                  </a:cxn>
                  <a:cxn ang="0">
                    <a:pos x="55" y="44"/>
                  </a:cxn>
                  <a:cxn ang="0">
                    <a:pos x="59" y="44"/>
                  </a:cxn>
                  <a:cxn ang="0">
                    <a:pos x="59" y="48"/>
                  </a:cxn>
                  <a:cxn ang="0">
                    <a:pos x="45" y="48"/>
                  </a:cxn>
                  <a:cxn ang="0">
                    <a:pos x="25" y="24"/>
                  </a:cxn>
                  <a:cxn ang="0">
                    <a:pos x="17" y="31"/>
                  </a:cxn>
                  <a:cxn ang="0">
                    <a:pos x="17" y="40"/>
                  </a:cxn>
                  <a:cxn ang="0">
                    <a:pos x="18" y="43"/>
                  </a:cxn>
                  <a:cxn ang="0">
                    <a:pos x="21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5" y="44"/>
                  </a:cxn>
                  <a:cxn ang="0">
                    <a:pos x="8" y="41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14" y="0"/>
                  </a:cxn>
                </a:cxnLst>
                <a:rect l="0" t="0" r="r" b="b"/>
                <a:pathLst>
                  <a:path w="59" h="48">
                    <a:moveTo>
                      <a:pt x="14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5" y="11"/>
                    </a:lnTo>
                    <a:lnTo>
                      <a:pt x="39" y="7"/>
                    </a:lnTo>
                    <a:lnTo>
                      <a:pt x="39" y="6"/>
                    </a:lnTo>
                    <a:lnTo>
                      <a:pt x="32" y="6"/>
                    </a:lnTo>
                    <a:lnTo>
                      <a:pt x="32" y="1"/>
                    </a:lnTo>
                    <a:lnTo>
                      <a:pt x="58" y="1"/>
                    </a:lnTo>
                    <a:lnTo>
                      <a:pt x="58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5" y="10"/>
                    </a:lnTo>
                    <a:lnTo>
                      <a:pt x="31" y="20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3" y="43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48"/>
                    </a:lnTo>
                    <a:lnTo>
                      <a:pt x="45" y="48"/>
                    </a:lnTo>
                    <a:lnTo>
                      <a:pt x="25" y="24"/>
                    </a:lnTo>
                    <a:lnTo>
                      <a:pt x="17" y="31"/>
                    </a:lnTo>
                    <a:lnTo>
                      <a:pt x="17" y="40"/>
                    </a:lnTo>
                    <a:lnTo>
                      <a:pt x="18" y="43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5" y="44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8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4" name="Freeform 1750"/>
              <p:cNvSpPr>
                <a:spLocks/>
              </p:cNvSpPr>
              <p:nvPr/>
            </p:nvSpPr>
            <p:spPr bwMode="auto">
              <a:xfrm>
                <a:off x="3541" y="2642"/>
                <a:ext cx="38" cy="4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0"/>
                  </a:cxn>
                  <a:cxn ang="0">
                    <a:pos x="37" y="5"/>
                  </a:cxn>
                  <a:cxn ang="0">
                    <a:pos x="23" y="5"/>
                  </a:cxn>
                  <a:cxn ang="0">
                    <a:pos x="23" y="40"/>
                  </a:cxn>
                  <a:cxn ang="0">
                    <a:pos x="26" y="43"/>
                  </a:cxn>
                  <a:cxn ang="0">
                    <a:pos x="31" y="43"/>
                  </a:cxn>
                  <a:cxn ang="0">
                    <a:pos x="36" y="42"/>
                  </a:cxn>
                  <a:cxn ang="0">
                    <a:pos x="38" y="39"/>
                  </a:cxn>
                  <a:cxn ang="0">
                    <a:pos x="38" y="44"/>
                  </a:cxn>
                  <a:cxn ang="0">
                    <a:pos x="30" y="49"/>
                  </a:cxn>
                  <a:cxn ang="0">
                    <a:pos x="23" y="49"/>
                  </a:cxn>
                  <a:cxn ang="0">
                    <a:pos x="19" y="47"/>
                  </a:cxn>
                  <a:cxn ang="0">
                    <a:pos x="17" y="46"/>
                  </a:cxn>
                  <a:cxn ang="0">
                    <a:pos x="16" y="43"/>
                  </a:cxn>
                  <a:cxn ang="0">
                    <a:pos x="14" y="42"/>
                  </a:cxn>
                  <a:cxn ang="0">
                    <a:pos x="14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38" h="49">
                    <a:moveTo>
                      <a:pt x="0" y="0"/>
                    </a:moveTo>
                    <a:lnTo>
                      <a:pt x="37" y="0"/>
                    </a:lnTo>
                    <a:lnTo>
                      <a:pt x="37" y="5"/>
                    </a:lnTo>
                    <a:lnTo>
                      <a:pt x="23" y="5"/>
                    </a:lnTo>
                    <a:lnTo>
                      <a:pt x="23" y="40"/>
                    </a:lnTo>
                    <a:lnTo>
                      <a:pt x="26" y="43"/>
                    </a:lnTo>
                    <a:lnTo>
                      <a:pt x="31" y="43"/>
                    </a:lnTo>
                    <a:lnTo>
                      <a:pt x="36" y="42"/>
                    </a:lnTo>
                    <a:lnTo>
                      <a:pt x="38" y="39"/>
                    </a:lnTo>
                    <a:lnTo>
                      <a:pt x="38" y="44"/>
                    </a:lnTo>
                    <a:lnTo>
                      <a:pt x="30" y="49"/>
                    </a:lnTo>
                    <a:lnTo>
                      <a:pt x="23" y="49"/>
                    </a:lnTo>
                    <a:lnTo>
                      <a:pt x="19" y="47"/>
                    </a:lnTo>
                    <a:lnTo>
                      <a:pt x="17" y="46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4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5" name="Freeform 1751"/>
              <p:cNvSpPr>
                <a:spLocks noEditPoints="1"/>
              </p:cNvSpPr>
              <p:nvPr/>
            </p:nvSpPr>
            <p:spPr bwMode="auto">
              <a:xfrm>
                <a:off x="3588" y="2641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8" y="6"/>
                  </a:cxn>
                  <a:cxn ang="0">
                    <a:pos x="16" y="7"/>
                  </a:cxn>
                  <a:cxn ang="0">
                    <a:pos x="10" y="16"/>
                  </a:cxn>
                  <a:cxn ang="0">
                    <a:pos x="8" y="20"/>
                  </a:cxn>
                  <a:cxn ang="0">
                    <a:pos x="8" y="25"/>
                  </a:cxn>
                  <a:cxn ang="0">
                    <a:pos x="10" y="30"/>
                  </a:cxn>
                  <a:cxn ang="0">
                    <a:pos x="10" y="35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5"/>
                  </a:cxn>
                  <a:cxn ang="0">
                    <a:pos x="33" y="43"/>
                  </a:cxn>
                  <a:cxn ang="0">
                    <a:pos x="35" y="38"/>
                  </a:cxn>
                  <a:cxn ang="0">
                    <a:pos x="38" y="30"/>
                  </a:cxn>
                  <a:cxn ang="0">
                    <a:pos x="38" y="20"/>
                  </a:cxn>
                  <a:cxn ang="0">
                    <a:pos x="37" y="14"/>
                  </a:cxn>
                  <a:cxn ang="0">
                    <a:pos x="34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5" y="11"/>
                  </a:cxn>
                  <a:cxn ang="0">
                    <a:pos x="48" y="24"/>
                  </a:cxn>
                  <a:cxn ang="0">
                    <a:pos x="45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7" y="48"/>
                  </a:cxn>
                  <a:cxn ang="0">
                    <a:pos x="11" y="47"/>
                  </a:cxn>
                  <a:cxn ang="0">
                    <a:pos x="7" y="43"/>
                  </a:cxn>
                  <a:cxn ang="0">
                    <a:pos x="7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1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18" y="6"/>
                    </a:lnTo>
                    <a:lnTo>
                      <a:pt x="16" y="7"/>
                    </a:lnTo>
                    <a:lnTo>
                      <a:pt x="10" y="16"/>
                    </a:lnTo>
                    <a:lnTo>
                      <a:pt x="8" y="20"/>
                    </a:lnTo>
                    <a:lnTo>
                      <a:pt x="8" y="25"/>
                    </a:lnTo>
                    <a:lnTo>
                      <a:pt x="10" y="30"/>
                    </a:lnTo>
                    <a:lnTo>
                      <a:pt x="10" y="35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5"/>
                    </a:lnTo>
                    <a:lnTo>
                      <a:pt x="33" y="43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38" y="20"/>
                    </a:lnTo>
                    <a:lnTo>
                      <a:pt x="37" y="14"/>
                    </a:lnTo>
                    <a:lnTo>
                      <a:pt x="34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5" y="11"/>
                    </a:lnTo>
                    <a:lnTo>
                      <a:pt x="48" y="24"/>
                    </a:lnTo>
                    <a:lnTo>
                      <a:pt x="45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7" y="48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7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6" name="Freeform 1752"/>
              <p:cNvSpPr>
                <a:spLocks noEditPoints="1"/>
              </p:cNvSpPr>
              <p:nvPr/>
            </p:nvSpPr>
            <p:spPr bwMode="auto">
              <a:xfrm>
                <a:off x="3645" y="2639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5" y="8"/>
                  </a:cxn>
                  <a:cxn ang="0">
                    <a:pos x="12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2" y="40"/>
                  </a:cxn>
                  <a:cxn ang="0">
                    <a:pos x="15" y="45"/>
                  </a:cxn>
                  <a:cxn ang="0">
                    <a:pos x="24" y="47"/>
                  </a:cxn>
                  <a:cxn ang="0">
                    <a:pos x="32" y="45"/>
                  </a:cxn>
                  <a:cxn ang="0">
                    <a:pos x="35" y="42"/>
                  </a:cxn>
                  <a:cxn ang="0">
                    <a:pos x="37" y="37"/>
                  </a:cxn>
                  <a:cxn ang="0">
                    <a:pos x="38" y="32"/>
                  </a:cxn>
                  <a:cxn ang="0">
                    <a:pos x="38" y="20"/>
                  </a:cxn>
                  <a:cxn ang="0">
                    <a:pos x="35" y="12"/>
                  </a:cxn>
                  <a:cxn ang="0">
                    <a:pos x="32" y="8"/>
                  </a:cxn>
                  <a:cxn ang="0">
                    <a:pos x="24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2" y="8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5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5" y="8"/>
                    </a:lnTo>
                    <a:lnTo>
                      <a:pt x="12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2" y="40"/>
                    </a:lnTo>
                    <a:lnTo>
                      <a:pt x="15" y="45"/>
                    </a:lnTo>
                    <a:lnTo>
                      <a:pt x="24" y="47"/>
                    </a:lnTo>
                    <a:lnTo>
                      <a:pt x="32" y="45"/>
                    </a:lnTo>
                    <a:lnTo>
                      <a:pt x="35" y="42"/>
                    </a:lnTo>
                    <a:lnTo>
                      <a:pt x="37" y="37"/>
                    </a:lnTo>
                    <a:lnTo>
                      <a:pt x="38" y="32"/>
                    </a:lnTo>
                    <a:lnTo>
                      <a:pt x="38" y="20"/>
                    </a:lnTo>
                    <a:lnTo>
                      <a:pt x="35" y="12"/>
                    </a:lnTo>
                    <a:lnTo>
                      <a:pt x="32" y="8"/>
                    </a:lnTo>
                    <a:lnTo>
                      <a:pt x="24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2" y="8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5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7" name="Freeform 1753"/>
              <p:cNvSpPr>
                <a:spLocks/>
              </p:cNvSpPr>
              <p:nvPr/>
            </p:nvSpPr>
            <p:spPr bwMode="auto">
              <a:xfrm>
                <a:off x="3696" y="2641"/>
                <a:ext cx="48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0"/>
                  </a:cxn>
                  <a:cxn ang="0">
                    <a:pos x="37" y="23"/>
                  </a:cxn>
                  <a:cxn ang="0">
                    <a:pos x="38" y="18"/>
                  </a:cxn>
                  <a:cxn ang="0">
                    <a:pos x="39" y="16"/>
                  </a:cxn>
                  <a:cxn ang="0">
                    <a:pos x="39" y="13"/>
                  </a:cxn>
                  <a:cxn ang="0">
                    <a:pos x="38" y="11"/>
                  </a:cxn>
                  <a:cxn ang="0">
                    <a:pos x="37" y="7"/>
                  </a:cxn>
                  <a:cxn ang="0">
                    <a:pos x="37" y="1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8" y="3"/>
                  </a:cxn>
                  <a:cxn ang="0">
                    <a:pos x="48" y="10"/>
                  </a:cxn>
                  <a:cxn ang="0">
                    <a:pos x="47" y="16"/>
                  </a:cxn>
                  <a:cxn ang="0">
                    <a:pos x="44" y="20"/>
                  </a:cxn>
                  <a:cxn ang="0">
                    <a:pos x="41" y="27"/>
                  </a:cxn>
                  <a:cxn ang="0">
                    <a:pos x="32" y="44"/>
                  </a:cxn>
                  <a:cxn ang="0">
                    <a:pos x="30" y="48"/>
                  </a:cxn>
                  <a:cxn ang="0">
                    <a:pos x="24" y="48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48" h="48">
                    <a:moveTo>
                      <a:pt x="14" y="0"/>
                    </a:moveTo>
                    <a:lnTo>
                      <a:pt x="28" y="40"/>
                    </a:lnTo>
                    <a:lnTo>
                      <a:pt x="37" y="23"/>
                    </a:lnTo>
                    <a:lnTo>
                      <a:pt x="38" y="18"/>
                    </a:lnTo>
                    <a:lnTo>
                      <a:pt x="39" y="16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7"/>
                    </a:lnTo>
                    <a:lnTo>
                      <a:pt x="37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48" y="3"/>
                    </a:lnTo>
                    <a:lnTo>
                      <a:pt x="48" y="10"/>
                    </a:lnTo>
                    <a:lnTo>
                      <a:pt x="47" y="16"/>
                    </a:lnTo>
                    <a:lnTo>
                      <a:pt x="44" y="20"/>
                    </a:lnTo>
                    <a:lnTo>
                      <a:pt x="41" y="27"/>
                    </a:lnTo>
                    <a:lnTo>
                      <a:pt x="32" y="44"/>
                    </a:lnTo>
                    <a:lnTo>
                      <a:pt x="30" y="48"/>
                    </a:lnTo>
                    <a:lnTo>
                      <a:pt x="24" y="48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8" name="Freeform 1754"/>
              <p:cNvSpPr>
                <a:spLocks/>
              </p:cNvSpPr>
              <p:nvPr/>
            </p:nvSpPr>
            <p:spPr bwMode="auto">
              <a:xfrm>
                <a:off x="3750" y="2641"/>
                <a:ext cx="27" cy="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4" y="50"/>
                  </a:cxn>
                  <a:cxn ang="0">
                    <a:pos x="20" y="50"/>
                  </a:cxn>
                  <a:cxn ang="0">
                    <a:pos x="11" y="47"/>
                  </a:cxn>
                  <a:cxn ang="0">
                    <a:pos x="8" y="41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4" y="0"/>
                  </a:cxn>
                </a:cxnLst>
                <a:rect l="0" t="0" r="r" b="b"/>
                <a:pathLst>
                  <a:path w="27" h="50">
                    <a:moveTo>
                      <a:pt x="14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4" y="50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19" name="Freeform 1755"/>
              <p:cNvSpPr>
                <a:spLocks/>
              </p:cNvSpPr>
              <p:nvPr/>
            </p:nvSpPr>
            <p:spPr bwMode="auto">
              <a:xfrm>
                <a:off x="3781" y="2641"/>
                <a:ext cx="60" cy="4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5" y="11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3" y="6"/>
                  </a:cxn>
                  <a:cxn ang="0">
                    <a:pos x="33" y="1"/>
                  </a:cxn>
                  <a:cxn ang="0">
                    <a:pos x="58" y="1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0" y="7"/>
                  </a:cxn>
                  <a:cxn ang="0">
                    <a:pos x="45" y="10"/>
                  </a:cxn>
                  <a:cxn ang="0">
                    <a:pos x="31" y="20"/>
                  </a:cxn>
                  <a:cxn ang="0">
                    <a:pos x="48" y="38"/>
                  </a:cxn>
                  <a:cxn ang="0">
                    <a:pos x="52" y="43"/>
                  </a:cxn>
                  <a:cxn ang="0">
                    <a:pos x="55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5" y="48"/>
                  </a:cxn>
                  <a:cxn ang="0">
                    <a:pos x="25" y="24"/>
                  </a:cxn>
                  <a:cxn ang="0">
                    <a:pos x="17" y="31"/>
                  </a:cxn>
                  <a:cxn ang="0">
                    <a:pos x="17" y="40"/>
                  </a:cxn>
                  <a:cxn ang="0">
                    <a:pos x="18" y="43"/>
                  </a:cxn>
                  <a:cxn ang="0">
                    <a:pos x="21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7" y="43"/>
                  </a:cxn>
                  <a:cxn ang="0">
                    <a:pos x="8" y="41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3" y="0"/>
                  </a:cxn>
                </a:cxnLst>
                <a:rect l="0" t="0" r="r" b="b"/>
                <a:pathLst>
                  <a:path w="60" h="48">
                    <a:moveTo>
                      <a:pt x="13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5" y="11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3" y="6"/>
                    </a:lnTo>
                    <a:lnTo>
                      <a:pt x="33" y="1"/>
                    </a:lnTo>
                    <a:lnTo>
                      <a:pt x="58" y="1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31" y="20"/>
                    </a:lnTo>
                    <a:lnTo>
                      <a:pt x="48" y="38"/>
                    </a:lnTo>
                    <a:lnTo>
                      <a:pt x="52" y="43"/>
                    </a:lnTo>
                    <a:lnTo>
                      <a:pt x="55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5" y="48"/>
                    </a:lnTo>
                    <a:lnTo>
                      <a:pt x="25" y="24"/>
                    </a:lnTo>
                    <a:lnTo>
                      <a:pt x="17" y="31"/>
                    </a:lnTo>
                    <a:lnTo>
                      <a:pt x="17" y="40"/>
                    </a:lnTo>
                    <a:lnTo>
                      <a:pt x="18" y="43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0" name="Freeform 1756"/>
              <p:cNvSpPr>
                <a:spLocks noEditPoints="1"/>
              </p:cNvSpPr>
              <p:nvPr/>
            </p:nvSpPr>
            <p:spPr bwMode="auto">
              <a:xfrm>
                <a:off x="3845" y="2639"/>
                <a:ext cx="48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5" y="8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5" y="45"/>
                  </a:cxn>
                  <a:cxn ang="0">
                    <a:pos x="24" y="47"/>
                  </a:cxn>
                  <a:cxn ang="0">
                    <a:pos x="32" y="45"/>
                  </a:cxn>
                  <a:cxn ang="0">
                    <a:pos x="35" y="42"/>
                  </a:cxn>
                  <a:cxn ang="0">
                    <a:pos x="37" y="37"/>
                  </a:cxn>
                  <a:cxn ang="0">
                    <a:pos x="38" y="32"/>
                  </a:cxn>
                  <a:cxn ang="0">
                    <a:pos x="38" y="20"/>
                  </a:cxn>
                  <a:cxn ang="0">
                    <a:pos x="35" y="12"/>
                  </a:cxn>
                  <a:cxn ang="0">
                    <a:pos x="32" y="8"/>
                  </a:cxn>
                  <a:cxn ang="0">
                    <a:pos x="24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2" y="8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5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2">
                    <a:moveTo>
                      <a:pt x="20" y="5"/>
                    </a:moveTo>
                    <a:lnTo>
                      <a:pt x="15" y="8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5" y="45"/>
                    </a:lnTo>
                    <a:lnTo>
                      <a:pt x="24" y="47"/>
                    </a:lnTo>
                    <a:lnTo>
                      <a:pt x="32" y="45"/>
                    </a:lnTo>
                    <a:lnTo>
                      <a:pt x="35" y="42"/>
                    </a:lnTo>
                    <a:lnTo>
                      <a:pt x="37" y="37"/>
                    </a:lnTo>
                    <a:lnTo>
                      <a:pt x="38" y="32"/>
                    </a:lnTo>
                    <a:lnTo>
                      <a:pt x="38" y="20"/>
                    </a:lnTo>
                    <a:lnTo>
                      <a:pt x="35" y="12"/>
                    </a:lnTo>
                    <a:lnTo>
                      <a:pt x="32" y="8"/>
                    </a:lnTo>
                    <a:lnTo>
                      <a:pt x="24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2" y="8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5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1" name="Freeform 1757"/>
              <p:cNvSpPr>
                <a:spLocks noEditPoints="1"/>
              </p:cNvSpPr>
              <p:nvPr/>
            </p:nvSpPr>
            <p:spPr bwMode="auto">
              <a:xfrm>
                <a:off x="3897" y="2617"/>
                <a:ext cx="54" cy="74"/>
              </a:xfrm>
              <a:custGeom>
                <a:avLst/>
                <a:gdLst/>
                <a:ahLst/>
                <a:cxnLst>
                  <a:cxn ang="0">
                    <a:pos x="19" y="24"/>
                  </a:cxn>
                  <a:cxn ang="0">
                    <a:pos x="19" y="55"/>
                  </a:cxn>
                  <a:cxn ang="0">
                    <a:pos x="20" y="59"/>
                  </a:cxn>
                  <a:cxn ang="0">
                    <a:pos x="22" y="62"/>
                  </a:cxn>
                  <a:cxn ang="0">
                    <a:pos x="24" y="65"/>
                  </a:cxn>
                  <a:cxn ang="0">
                    <a:pos x="27" y="67"/>
                  </a:cxn>
                  <a:cxn ang="0">
                    <a:pos x="36" y="67"/>
                  </a:cxn>
                  <a:cxn ang="0">
                    <a:pos x="40" y="65"/>
                  </a:cxn>
                  <a:cxn ang="0">
                    <a:pos x="43" y="64"/>
                  </a:cxn>
                  <a:cxn ang="0">
                    <a:pos x="44" y="61"/>
                  </a:cxn>
                  <a:cxn ang="0">
                    <a:pos x="44" y="58"/>
                  </a:cxn>
                  <a:cxn ang="0">
                    <a:pos x="46" y="54"/>
                  </a:cxn>
                  <a:cxn ang="0">
                    <a:pos x="46" y="32"/>
                  </a:cxn>
                  <a:cxn ang="0">
                    <a:pos x="44" y="31"/>
                  </a:cxn>
                  <a:cxn ang="0">
                    <a:pos x="41" y="30"/>
                  </a:cxn>
                  <a:cxn ang="0">
                    <a:pos x="36" y="30"/>
                  </a:cxn>
                  <a:cxn ang="0">
                    <a:pos x="36" y="25"/>
                  </a:cxn>
                  <a:cxn ang="0">
                    <a:pos x="54" y="24"/>
                  </a:cxn>
                  <a:cxn ang="0">
                    <a:pos x="54" y="52"/>
                  </a:cxn>
                  <a:cxn ang="0">
                    <a:pos x="53" y="57"/>
                  </a:cxn>
                  <a:cxn ang="0">
                    <a:pos x="53" y="59"/>
                  </a:cxn>
                  <a:cxn ang="0">
                    <a:pos x="51" y="65"/>
                  </a:cxn>
                  <a:cxn ang="0">
                    <a:pos x="49" y="68"/>
                  </a:cxn>
                  <a:cxn ang="0">
                    <a:pos x="44" y="71"/>
                  </a:cxn>
                  <a:cxn ang="0">
                    <a:pos x="39" y="74"/>
                  </a:cxn>
                  <a:cxn ang="0">
                    <a:pos x="26" y="74"/>
                  </a:cxn>
                  <a:cxn ang="0">
                    <a:pos x="22" y="72"/>
                  </a:cxn>
                  <a:cxn ang="0">
                    <a:pos x="17" y="69"/>
                  </a:cxn>
                  <a:cxn ang="0">
                    <a:pos x="14" y="67"/>
                  </a:cxn>
                  <a:cxn ang="0">
                    <a:pos x="12" y="62"/>
                  </a:cxn>
                  <a:cxn ang="0">
                    <a:pos x="12" y="59"/>
                  </a:cxn>
                  <a:cxn ang="0">
                    <a:pos x="10" y="54"/>
                  </a:cxn>
                  <a:cxn ang="0">
                    <a:pos x="10" y="32"/>
                  </a:cxn>
                  <a:cxn ang="0">
                    <a:pos x="9" y="31"/>
                  </a:cxn>
                  <a:cxn ang="0">
                    <a:pos x="6" y="30"/>
                  </a:cxn>
                  <a:cxn ang="0">
                    <a:pos x="0" y="30"/>
                  </a:cxn>
                  <a:cxn ang="0">
                    <a:pos x="0" y="25"/>
                  </a:cxn>
                  <a:cxn ang="0">
                    <a:pos x="19" y="24"/>
                  </a:cxn>
                  <a:cxn ang="0">
                    <a:pos x="36" y="0"/>
                  </a:cxn>
                  <a:cxn ang="0">
                    <a:pos x="39" y="0"/>
                  </a:cxn>
                  <a:cxn ang="0">
                    <a:pos x="40" y="1"/>
                  </a:cxn>
                  <a:cxn ang="0">
                    <a:pos x="40" y="4"/>
                  </a:cxn>
                  <a:cxn ang="0">
                    <a:pos x="39" y="5"/>
                  </a:cxn>
                  <a:cxn ang="0">
                    <a:pos x="39" y="8"/>
                  </a:cxn>
                  <a:cxn ang="0">
                    <a:pos x="37" y="11"/>
                  </a:cxn>
                  <a:cxn ang="0">
                    <a:pos x="34" y="14"/>
                  </a:cxn>
                  <a:cxn ang="0">
                    <a:pos x="33" y="17"/>
                  </a:cxn>
                  <a:cxn ang="0">
                    <a:pos x="33" y="18"/>
                  </a:cxn>
                  <a:cxn ang="0">
                    <a:pos x="30" y="18"/>
                  </a:cxn>
                  <a:cxn ang="0">
                    <a:pos x="30" y="4"/>
                  </a:cxn>
                  <a:cxn ang="0">
                    <a:pos x="33" y="1"/>
                  </a:cxn>
                  <a:cxn ang="0">
                    <a:pos x="36" y="0"/>
                  </a:cxn>
                </a:cxnLst>
                <a:rect l="0" t="0" r="r" b="b"/>
                <a:pathLst>
                  <a:path w="54" h="74">
                    <a:moveTo>
                      <a:pt x="19" y="24"/>
                    </a:moveTo>
                    <a:lnTo>
                      <a:pt x="19" y="55"/>
                    </a:lnTo>
                    <a:lnTo>
                      <a:pt x="20" y="59"/>
                    </a:lnTo>
                    <a:lnTo>
                      <a:pt x="22" y="62"/>
                    </a:lnTo>
                    <a:lnTo>
                      <a:pt x="24" y="65"/>
                    </a:lnTo>
                    <a:lnTo>
                      <a:pt x="27" y="67"/>
                    </a:lnTo>
                    <a:lnTo>
                      <a:pt x="36" y="67"/>
                    </a:lnTo>
                    <a:lnTo>
                      <a:pt x="40" y="65"/>
                    </a:lnTo>
                    <a:lnTo>
                      <a:pt x="43" y="64"/>
                    </a:lnTo>
                    <a:lnTo>
                      <a:pt x="44" y="61"/>
                    </a:lnTo>
                    <a:lnTo>
                      <a:pt x="44" y="58"/>
                    </a:lnTo>
                    <a:lnTo>
                      <a:pt x="46" y="54"/>
                    </a:lnTo>
                    <a:lnTo>
                      <a:pt x="46" y="32"/>
                    </a:lnTo>
                    <a:lnTo>
                      <a:pt x="44" y="31"/>
                    </a:lnTo>
                    <a:lnTo>
                      <a:pt x="41" y="30"/>
                    </a:lnTo>
                    <a:lnTo>
                      <a:pt x="36" y="30"/>
                    </a:lnTo>
                    <a:lnTo>
                      <a:pt x="36" y="25"/>
                    </a:lnTo>
                    <a:lnTo>
                      <a:pt x="54" y="24"/>
                    </a:lnTo>
                    <a:lnTo>
                      <a:pt x="54" y="52"/>
                    </a:lnTo>
                    <a:lnTo>
                      <a:pt x="53" y="57"/>
                    </a:lnTo>
                    <a:lnTo>
                      <a:pt x="53" y="59"/>
                    </a:lnTo>
                    <a:lnTo>
                      <a:pt x="51" y="65"/>
                    </a:lnTo>
                    <a:lnTo>
                      <a:pt x="49" y="68"/>
                    </a:lnTo>
                    <a:lnTo>
                      <a:pt x="44" y="71"/>
                    </a:lnTo>
                    <a:lnTo>
                      <a:pt x="39" y="74"/>
                    </a:lnTo>
                    <a:lnTo>
                      <a:pt x="26" y="74"/>
                    </a:lnTo>
                    <a:lnTo>
                      <a:pt x="22" y="72"/>
                    </a:lnTo>
                    <a:lnTo>
                      <a:pt x="17" y="69"/>
                    </a:lnTo>
                    <a:lnTo>
                      <a:pt x="14" y="67"/>
                    </a:lnTo>
                    <a:lnTo>
                      <a:pt x="12" y="62"/>
                    </a:lnTo>
                    <a:lnTo>
                      <a:pt x="12" y="59"/>
                    </a:lnTo>
                    <a:lnTo>
                      <a:pt x="10" y="54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6" y="30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19" y="24"/>
                    </a:lnTo>
                    <a:close/>
                    <a:moveTo>
                      <a:pt x="36" y="0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39" y="5"/>
                    </a:lnTo>
                    <a:lnTo>
                      <a:pt x="39" y="8"/>
                    </a:lnTo>
                    <a:lnTo>
                      <a:pt x="37" y="11"/>
                    </a:lnTo>
                    <a:lnTo>
                      <a:pt x="34" y="14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0" y="18"/>
                    </a:lnTo>
                    <a:lnTo>
                      <a:pt x="30" y="4"/>
                    </a:lnTo>
                    <a:lnTo>
                      <a:pt x="33" y="1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2" name="Freeform 1758"/>
              <p:cNvSpPr>
                <a:spLocks/>
              </p:cNvSpPr>
              <p:nvPr/>
            </p:nvSpPr>
            <p:spPr bwMode="auto">
              <a:xfrm>
                <a:off x="3992" y="2642"/>
                <a:ext cx="39" cy="4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0"/>
                  </a:cxn>
                  <a:cxn ang="0">
                    <a:pos x="37" y="5"/>
                  </a:cxn>
                  <a:cxn ang="0">
                    <a:pos x="22" y="5"/>
                  </a:cxn>
                  <a:cxn ang="0">
                    <a:pos x="22" y="37"/>
                  </a:cxn>
                  <a:cxn ang="0">
                    <a:pos x="23" y="40"/>
                  </a:cxn>
                  <a:cxn ang="0">
                    <a:pos x="26" y="43"/>
                  </a:cxn>
                  <a:cxn ang="0">
                    <a:pos x="32" y="43"/>
                  </a:cxn>
                  <a:cxn ang="0">
                    <a:pos x="34" y="42"/>
                  </a:cxn>
                  <a:cxn ang="0">
                    <a:pos x="39" y="39"/>
                  </a:cxn>
                  <a:cxn ang="0">
                    <a:pos x="39" y="44"/>
                  </a:cxn>
                  <a:cxn ang="0">
                    <a:pos x="33" y="47"/>
                  </a:cxn>
                  <a:cxn ang="0">
                    <a:pos x="26" y="49"/>
                  </a:cxn>
                  <a:cxn ang="0">
                    <a:pos x="20" y="47"/>
                  </a:cxn>
                  <a:cxn ang="0">
                    <a:pos x="17" y="46"/>
                  </a:cxn>
                  <a:cxn ang="0">
                    <a:pos x="15" y="43"/>
                  </a:cxn>
                  <a:cxn ang="0">
                    <a:pos x="15" y="42"/>
                  </a:cxn>
                  <a:cxn ang="0">
                    <a:pos x="13" y="39"/>
                  </a:cxn>
                  <a:cxn ang="0">
                    <a:pos x="13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39" h="49">
                    <a:moveTo>
                      <a:pt x="0" y="0"/>
                    </a:moveTo>
                    <a:lnTo>
                      <a:pt x="37" y="0"/>
                    </a:lnTo>
                    <a:lnTo>
                      <a:pt x="37" y="5"/>
                    </a:lnTo>
                    <a:lnTo>
                      <a:pt x="22" y="5"/>
                    </a:lnTo>
                    <a:lnTo>
                      <a:pt x="22" y="37"/>
                    </a:lnTo>
                    <a:lnTo>
                      <a:pt x="23" y="40"/>
                    </a:lnTo>
                    <a:lnTo>
                      <a:pt x="26" y="43"/>
                    </a:lnTo>
                    <a:lnTo>
                      <a:pt x="32" y="43"/>
                    </a:lnTo>
                    <a:lnTo>
                      <a:pt x="34" y="42"/>
                    </a:lnTo>
                    <a:lnTo>
                      <a:pt x="39" y="39"/>
                    </a:lnTo>
                    <a:lnTo>
                      <a:pt x="39" y="44"/>
                    </a:lnTo>
                    <a:lnTo>
                      <a:pt x="33" y="47"/>
                    </a:lnTo>
                    <a:lnTo>
                      <a:pt x="26" y="49"/>
                    </a:lnTo>
                    <a:lnTo>
                      <a:pt x="20" y="47"/>
                    </a:lnTo>
                    <a:lnTo>
                      <a:pt x="17" y="46"/>
                    </a:lnTo>
                    <a:lnTo>
                      <a:pt x="15" y="43"/>
                    </a:lnTo>
                    <a:lnTo>
                      <a:pt x="15" y="42"/>
                    </a:lnTo>
                    <a:lnTo>
                      <a:pt x="13" y="39"/>
                    </a:lnTo>
                    <a:lnTo>
                      <a:pt x="13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3" name="Freeform 1759"/>
              <p:cNvSpPr>
                <a:spLocks noEditPoints="1"/>
              </p:cNvSpPr>
              <p:nvPr/>
            </p:nvSpPr>
            <p:spPr bwMode="auto">
              <a:xfrm>
                <a:off x="4036" y="2641"/>
                <a:ext cx="5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7" y="7"/>
                  </a:cxn>
                  <a:cxn ang="0">
                    <a:pos x="15" y="11"/>
                  </a:cxn>
                  <a:cxn ang="0">
                    <a:pos x="12" y="14"/>
                  </a:cxn>
                  <a:cxn ang="0">
                    <a:pos x="10" y="18"/>
                  </a:cxn>
                  <a:cxn ang="0">
                    <a:pos x="10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3"/>
                  </a:cxn>
                  <a:cxn ang="0">
                    <a:pos x="23" y="44"/>
                  </a:cxn>
                  <a:cxn ang="0">
                    <a:pos x="29" y="43"/>
                  </a:cxn>
                  <a:cxn ang="0">
                    <a:pos x="33" y="41"/>
                  </a:cxn>
                  <a:cxn ang="0">
                    <a:pos x="39" y="37"/>
                  </a:cxn>
                  <a:cxn ang="0">
                    <a:pos x="39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0"/>
                  </a:cxn>
                  <a:cxn ang="0">
                    <a:pos x="49" y="43"/>
                  </a:cxn>
                  <a:cxn ang="0">
                    <a:pos x="49" y="44"/>
                  </a:cxn>
                  <a:cxn ang="0">
                    <a:pos x="56" y="44"/>
                  </a:cxn>
                  <a:cxn ang="0">
                    <a:pos x="56" y="48"/>
                  </a:cxn>
                  <a:cxn ang="0">
                    <a:pos x="39" y="50"/>
                  </a:cxn>
                  <a:cxn ang="0">
                    <a:pos x="39" y="41"/>
                  </a:cxn>
                  <a:cxn ang="0">
                    <a:pos x="33" y="45"/>
                  </a:cxn>
                  <a:cxn ang="0">
                    <a:pos x="27" y="48"/>
                  </a:cxn>
                  <a:cxn ang="0">
                    <a:pos x="22" y="50"/>
                  </a:cxn>
                  <a:cxn ang="0">
                    <a:pos x="16" y="50"/>
                  </a:cxn>
                  <a:cxn ang="0">
                    <a:pos x="13" y="47"/>
                  </a:cxn>
                  <a:cxn ang="0">
                    <a:pos x="9" y="45"/>
                  </a:cxn>
                  <a:cxn ang="0">
                    <a:pos x="3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3" y="0"/>
                  </a:cxn>
                </a:cxnLst>
                <a:rect l="0" t="0" r="r" b="b"/>
                <a:pathLst>
                  <a:path w="56" h="50">
                    <a:moveTo>
                      <a:pt x="20" y="6"/>
                    </a:moveTo>
                    <a:lnTo>
                      <a:pt x="17" y="7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8"/>
                    </a:lnTo>
                    <a:lnTo>
                      <a:pt x="10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3" y="44"/>
                    </a:lnTo>
                    <a:lnTo>
                      <a:pt x="29" y="43"/>
                    </a:lnTo>
                    <a:lnTo>
                      <a:pt x="33" y="41"/>
                    </a:lnTo>
                    <a:lnTo>
                      <a:pt x="39" y="37"/>
                    </a:lnTo>
                    <a:lnTo>
                      <a:pt x="39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0"/>
                    </a:lnTo>
                    <a:lnTo>
                      <a:pt x="49" y="43"/>
                    </a:lnTo>
                    <a:lnTo>
                      <a:pt x="49" y="44"/>
                    </a:lnTo>
                    <a:lnTo>
                      <a:pt x="56" y="44"/>
                    </a:lnTo>
                    <a:lnTo>
                      <a:pt x="56" y="48"/>
                    </a:lnTo>
                    <a:lnTo>
                      <a:pt x="39" y="50"/>
                    </a:lnTo>
                    <a:lnTo>
                      <a:pt x="39" y="41"/>
                    </a:lnTo>
                    <a:lnTo>
                      <a:pt x="33" y="45"/>
                    </a:lnTo>
                    <a:lnTo>
                      <a:pt x="27" y="48"/>
                    </a:lnTo>
                    <a:lnTo>
                      <a:pt x="22" y="50"/>
                    </a:lnTo>
                    <a:lnTo>
                      <a:pt x="16" y="50"/>
                    </a:lnTo>
                    <a:lnTo>
                      <a:pt x="13" y="47"/>
                    </a:lnTo>
                    <a:lnTo>
                      <a:pt x="9" y="45"/>
                    </a:lnTo>
                    <a:lnTo>
                      <a:pt x="3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4" name="Freeform 1760"/>
              <p:cNvSpPr>
                <a:spLocks/>
              </p:cNvSpPr>
              <p:nvPr/>
            </p:nvSpPr>
            <p:spPr bwMode="auto">
              <a:xfrm>
                <a:off x="4096" y="2641"/>
                <a:ext cx="52" cy="7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27"/>
                  </a:cxn>
                  <a:cxn ang="0">
                    <a:pos x="42" y="0"/>
                  </a:cxn>
                  <a:cxn ang="0">
                    <a:pos x="52" y="0"/>
                  </a:cxn>
                  <a:cxn ang="0">
                    <a:pos x="33" y="33"/>
                  </a:cxn>
                  <a:cxn ang="0">
                    <a:pos x="52" y="70"/>
                  </a:cxn>
                  <a:cxn ang="0">
                    <a:pos x="42" y="70"/>
                  </a:cxn>
                  <a:cxn ang="0">
                    <a:pos x="28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1" y="57"/>
                  </a:cxn>
                  <a:cxn ang="0">
                    <a:pos x="24" y="33"/>
                  </a:cxn>
                  <a:cxn ang="0">
                    <a:pos x="11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2" h="70">
                    <a:moveTo>
                      <a:pt x="14" y="0"/>
                    </a:moveTo>
                    <a:lnTo>
                      <a:pt x="28" y="27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33" y="33"/>
                    </a:lnTo>
                    <a:lnTo>
                      <a:pt x="52" y="70"/>
                    </a:lnTo>
                    <a:lnTo>
                      <a:pt x="42" y="70"/>
                    </a:lnTo>
                    <a:lnTo>
                      <a:pt x="28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1" y="57"/>
                    </a:lnTo>
                    <a:lnTo>
                      <a:pt x="24" y="33"/>
                    </a:lnTo>
                    <a:lnTo>
                      <a:pt x="11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5" name="Freeform 1761"/>
              <p:cNvSpPr>
                <a:spLocks/>
              </p:cNvSpPr>
              <p:nvPr/>
            </p:nvSpPr>
            <p:spPr bwMode="auto">
              <a:xfrm>
                <a:off x="4153" y="2641"/>
                <a:ext cx="54" cy="5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1"/>
                  </a:cxn>
                  <a:cxn ang="0">
                    <a:pos x="20" y="35"/>
                  </a:cxn>
                  <a:cxn ang="0">
                    <a:pos x="21" y="38"/>
                  </a:cxn>
                  <a:cxn ang="0">
                    <a:pos x="24" y="41"/>
                  </a:cxn>
                  <a:cxn ang="0">
                    <a:pos x="27" y="43"/>
                  </a:cxn>
                  <a:cxn ang="0">
                    <a:pos x="35" y="43"/>
                  </a:cxn>
                  <a:cxn ang="0">
                    <a:pos x="39" y="41"/>
                  </a:cxn>
                  <a:cxn ang="0">
                    <a:pos x="42" y="40"/>
                  </a:cxn>
                  <a:cxn ang="0">
                    <a:pos x="44" y="37"/>
                  </a:cxn>
                  <a:cxn ang="0">
                    <a:pos x="44" y="34"/>
                  </a:cxn>
                  <a:cxn ang="0">
                    <a:pos x="45" y="30"/>
                  </a:cxn>
                  <a:cxn ang="0">
                    <a:pos x="45" y="8"/>
                  </a:cxn>
                  <a:cxn ang="0">
                    <a:pos x="44" y="7"/>
                  </a:cxn>
                  <a:cxn ang="0">
                    <a:pos x="41" y="6"/>
                  </a:cxn>
                  <a:cxn ang="0">
                    <a:pos x="35" y="6"/>
                  </a:cxn>
                  <a:cxn ang="0">
                    <a:pos x="35" y="1"/>
                  </a:cxn>
                  <a:cxn ang="0">
                    <a:pos x="54" y="0"/>
                  </a:cxn>
                  <a:cxn ang="0">
                    <a:pos x="54" y="28"/>
                  </a:cxn>
                  <a:cxn ang="0">
                    <a:pos x="52" y="33"/>
                  </a:cxn>
                  <a:cxn ang="0">
                    <a:pos x="52" y="35"/>
                  </a:cxn>
                  <a:cxn ang="0">
                    <a:pos x="51" y="41"/>
                  </a:cxn>
                  <a:cxn ang="0">
                    <a:pos x="48" y="44"/>
                  </a:cxn>
                  <a:cxn ang="0">
                    <a:pos x="44" y="47"/>
                  </a:cxn>
                  <a:cxn ang="0">
                    <a:pos x="38" y="50"/>
                  </a:cxn>
                  <a:cxn ang="0">
                    <a:pos x="27" y="50"/>
                  </a:cxn>
                  <a:cxn ang="0">
                    <a:pos x="21" y="48"/>
                  </a:cxn>
                  <a:cxn ang="0">
                    <a:pos x="17" y="45"/>
                  </a:cxn>
                  <a:cxn ang="0">
                    <a:pos x="14" y="43"/>
                  </a:cxn>
                  <a:cxn ang="0">
                    <a:pos x="11" y="38"/>
                  </a:cxn>
                  <a:cxn ang="0">
                    <a:pos x="11" y="35"/>
                  </a:cxn>
                  <a:cxn ang="0">
                    <a:pos x="10" y="30"/>
                  </a:cxn>
                  <a:cxn ang="0">
                    <a:pos x="10" y="8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54" h="50">
                    <a:moveTo>
                      <a:pt x="18" y="0"/>
                    </a:moveTo>
                    <a:lnTo>
                      <a:pt x="18" y="31"/>
                    </a:lnTo>
                    <a:lnTo>
                      <a:pt x="20" y="35"/>
                    </a:lnTo>
                    <a:lnTo>
                      <a:pt x="21" y="38"/>
                    </a:lnTo>
                    <a:lnTo>
                      <a:pt x="24" y="41"/>
                    </a:lnTo>
                    <a:lnTo>
                      <a:pt x="27" y="43"/>
                    </a:lnTo>
                    <a:lnTo>
                      <a:pt x="35" y="43"/>
                    </a:lnTo>
                    <a:lnTo>
                      <a:pt x="39" y="41"/>
                    </a:lnTo>
                    <a:lnTo>
                      <a:pt x="42" y="40"/>
                    </a:lnTo>
                    <a:lnTo>
                      <a:pt x="44" y="37"/>
                    </a:lnTo>
                    <a:lnTo>
                      <a:pt x="44" y="34"/>
                    </a:lnTo>
                    <a:lnTo>
                      <a:pt x="45" y="30"/>
                    </a:lnTo>
                    <a:lnTo>
                      <a:pt x="45" y="8"/>
                    </a:lnTo>
                    <a:lnTo>
                      <a:pt x="44" y="7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35" y="1"/>
                    </a:lnTo>
                    <a:lnTo>
                      <a:pt x="54" y="0"/>
                    </a:lnTo>
                    <a:lnTo>
                      <a:pt x="54" y="28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1" y="41"/>
                    </a:lnTo>
                    <a:lnTo>
                      <a:pt x="48" y="44"/>
                    </a:lnTo>
                    <a:lnTo>
                      <a:pt x="44" y="47"/>
                    </a:lnTo>
                    <a:lnTo>
                      <a:pt x="38" y="50"/>
                    </a:lnTo>
                    <a:lnTo>
                      <a:pt x="27" y="50"/>
                    </a:lnTo>
                    <a:lnTo>
                      <a:pt x="21" y="48"/>
                    </a:lnTo>
                    <a:lnTo>
                      <a:pt x="17" y="45"/>
                    </a:lnTo>
                    <a:lnTo>
                      <a:pt x="14" y="43"/>
                    </a:lnTo>
                    <a:lnTo>
                      <a:pt x="11" y="38"/>
                    </a:lnTo>
                    <a:lnTo>
                      <a:pt x="11" y="35"/>
                    </a:lnTo>
                    <a:lnTo>
                      <a:pt x="10" y="30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6" name="Freeform 1762"/>
              <p:cNvSpPr>
                <a:spLocks noEditPoints="1"/>
              </p:cNvSpPr>
              <p:nvPr/>
            </p:nvSpPr>
            <p:spPr bwMode="auto">
              <a:xfrm>
                <a:off x="4218" y="2617"/>
                <a:ext cx="48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16" y="31"/>
                  </a:cxn>
                  <a:cxn ang="0">
                    <a:pos x="13" y="35"/>
                  </a:cxn>
                  <a:cxn ang="0">
                    <a:pos x="10" y="44"/>
                  </a:cxn>
                  <a:cxn ang="0">
                    <a:pos x="10" y="54"/>
                  </a:cxn>
                  <a:cxn ang="0">
                    <a:pos x="11" y="59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4" y="69"/>
                  </a:cxn>
                  <a:cxn ang="0">
                    <a:pos x="33" y="67"/>
                  </a:cxn>
                  <a:cxn ang="0">
                    <a:pos x="35" y="62"/>
                  </a:cxn>
                  <a:cxn ang="0">
                    <a:pos x="38" y="54"/>
                  </a:cxn>
                  <a:cxn ang="0">
                    <a:pos x="38" y="44"/>
                  </a:cxn>
                  <a:cxn ang="0">
                    <a:pos x="37" y="38"/>
                  </a:cxn>
                  <a:cxn ang="0">
                    <a:pos x="35" y="34"/>
                  </a:cxn>
                  <a:cxn ang="0">
                    <a:pos x="33" y="31"/>
                  </a:cxn>
                  <a:cxn ang="0">
                    <a:pos x="24" y="28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5" y="3"/>
                  </a:cxn>
                  <a:cxn ang="0">
                    <a:pos x="40" y="4"/>
                  </a:cxn>
                  <a:cxn ang="0">
                    <a:pos x="43" y="10"/>
                  </a:cxn>
                  <a:cxn ang="0">
                    <a:pos x="38" y="14"/>
                  </a:cxn>
                  <a:cxn ang="0">
                    <a:pos x="37" y="12"/>
                  </a:cxn>
                  <a:cxn ang="0">
                    <a:pos x="35" y="12"/>
                  </a:cxn>
                  <a:cxn ang="0">
                    <a:pos x="33" y="10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0" y="5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4" y="14"/>
                  </a:cxn>
                  <a:cxn ang="0">
                    <a:pos x="17" y="20"/>
                  </a:cxn>
                  <a:cxn ang="0">
                    <a:pos x="23" y="22"/>
                  </a:cxn>
                  <a:cxn ang="0">
                    <a:pos x="25" y="22"/>
                  </a:cxn>
                  <a:cxn ang="0">
                    <a:pos x="34" y="25"/>
                  </a:cxn>
                  <a:cxn ang="0">
                    <a:pos x="37" y="27"/>
                  </a:cxn>
                  <a:cxn ang="0">
                    <a:pos x="43" y="31"/>
                  </a:cxn>
                  <a:cxn ang="0">
                    <a:pos x="45" y="35"/>
                  </a:cxn>
                  <a:cxn ang="0">
                    <a:pos x="48" y="41"/>
                  </a:cxn>
                  <a:cxn ang="0">
                    <a:pos x="48" y="48"/>
                  </a:cxn>
                  <a:cxn ang="0">
                    <a:pos x="45" y="62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1" y="71"/>
                  </a:cxn>
                  <a:cxn ang="0">
                    <a:pos x="3" y="62"/>
                  </a:cxn>
                  <a:cxn ang="0">
                    <a:pos x="0" y="49"/>
                  </a:cxn>
                  <a:cxn ang="0">
                    <a:pos x="1" y="40"/>
                  </a:cxn>
                  <a:cxn ang="0">
                    <a:pos x="7" y="31"/>
                  </a:cxn>
                  <a:cxn ang="0">
                    <a:pos x="17" y="25"/>
                  </a:cxn>
                  <a:cxn ang="0">
                    <a:pos x="11" y="24"/>
                  </a:cxn>
                  <a:cxn ang="0">
                    <a:pos x="6" y="18"/>
                  </a:cxn>
                  <a:cxn ang="0">
                    <a:pos x="6" y="10"/>
                  </a:cxn>
                  <a:cxn ang="0">
                    <a:pos x="11" y="4"/>
                  </a:cxn>
                  <a:cxn ang="0">
                    <a:pos x="16" y="1"/>
                  </a:cxn>
                  <a:cxn ang="0">
                    <a:pos x="20" y="0"/>
                  </a:cxn>
                </a:cxnLst>
                <a:rect l="0" t="0" r="r" b="b"/>
                <a:pathLst>
                  <a:path w="48" h="74">
                    <a:moveTo>
                      <a:pt x="24" y="28"/>
                    </a:moveTo>
                    <a:lnTo>
                      <a:pt x="16" y="31"/>
                    </a:lnTo>
                    <a:lnTo>
                      <a:pt x="13" y="35"/>
                    </a:lnTo>
                    <a:lnTo>
                      <a:pt x="10" y="44"/>
                    </a:lnTo>
                    <a:lnTo>
                      <a:pt x="10" y="54"/>
                    </a:lnTo>
                    <a:lnTo>
                      <a:pt x="11" y="59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4" y="69"/>
                    </a:lnTo>
                    <a:lnTo>
                      <a:pt x="33" y="67"/>
                    </a:lnTo>
                    <a:lnTo>
                      <a:pt x="35" y="62"/>
                    </a:lnTo>
                    <a:lnTo>
                      <a:pt x="38" y="54"/>
                    </a:lnTo>
                    <a:lnTo>
                      <a:pt x="38" y="44"/>
                    </a:lnTo>
                    <a:lnTo>
                      <a:pt x="37" y="38"/>
                    </a:lnTo>
                    <a:lnTo>
                      <a:pt x="35" y="34"/>
                    </a:lnTo>
                    <a:lnTo>
                      <a:pt x="33" y="31"/>
                    </a:lnTo>
                    <a:lnTo>
                      <a:pt x="24" y="28"/>
                    </a:lnTo>
                    <a:close/>
                    <a:moveTo>
                      <a:pt x="20" y="0"/>
                    </a:moveTo>
                    <a:lnTo>
                      <a:pt x="24" y="0"/>
                    </a:lnTo>
                    <a:lnTo>
                      <a:pt x="35" y="3"/>
                    </a:lnTo>
                    <a:lnTo>
                      <a:pt x="40" y="4"/>
                    </a:lnTo>
                    <a:lnTo>
                      <a:pt x="43" y="10"/>
                    </a:lnTo>
                    <a:lnTo>
                      <a:pt x="38" y="14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4" y="14"/>
                    </a:lnTo>
                    <a:lnTo>
                      <a:pt x="17" y="20"/>
                    </a:lnTo>
                    <a:lnTo>
                      <a:pt x="23" y="22"/>
                    </a:lnTo>
                    <a:lnTo>
                      <a:pt x="25" y="22"/>
                    </a:lnTo>
                    <a:lnTo>
                      <a:pt x="34" y="25"/>
                    </a:lnTo>
                    <a:lnTo>
                      <a:pt x="37" y="27"/>
                    </a:lnTo>
                    <a:lnTo>
                      <a:pt x="43" y="31"/>
                    </a:lnTo>
                    <a:lnTo>
                      <a:pt x="45" y="35"/>
                    </a:lnTo>
                    <a:lnTo>
                      <a:pt x="48" y="41"/>
                    </a:lnTo>
                    <a:lnTo>
                      <a:pt x="48" y="48"/>
                    </a:lnTo>
                    <a:lnTo>
                      <a:pt x="45" y="62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1" y="71"/>
                    </a:lnTo>
                    <a:lnTo>
                      <a:pt x="3" y="62"/>
                    </a:lnTo>
                    <a:lnTo>
                      <a:pt x="0" y="49"/>
                    </a:lnTo>
                    <a:lnTo>
                      <a:pt x="1" y="40"/>
                    </a:lnTo>
                    <a:lnTo>
                      <a:pt x="7" y="31"/>
                    </a:lnTo>
                    <a:lnTo>
                      <a:pt x="17" y="25"/>
                    </a:lnTo>
                    <a:lnTo>
                      <a:pt x="11" y="24"/>
                    </a:lnTo>
                    <a:lnTo>
                      <a:pt x="6" y="18"/>
                    </a:lnTo>
                    <a:lnTo>
                      <a:pt x="6" y="10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7" name="Freeform 1763"/>
              <p:cNvSpPr>
                <a:spLocks noEditPoints="1"/>
              </p:cNvSpPr>
              <p:nvPr/>
            </p:nvSpPr>
            <p:spPr bwMode="auto">
              <a:xfrm>
                <a:off x="4275" y="2641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25"/>
                  </a:cxn>
                  <a:cxn ang="0">
                    <a:pos x="11" y="30"/>
                  </a:cxn>
                  <a:cxn ang="0">
                    <a:pos x="11" y="35"/>
                  </a:cxn>
                  <a:cxn ang="0">
                    <a:pos x="14" y="40"/>
                  </a:cxn>
                  <a:cxn ang="0">
                    <a:pos x="15" y="43"/>
                  </a:cxn>
                  <a:cxn ang="0">
                    <a:pos x="24" y="45"/>
                  </a:cxn>
                  <a:cxn ang="0">
                    <a:pos x="30" y="44"/>
                  </a:cxn>
                  <a:cxn ang="0">
                    <a:pos x="32" y="43"/>
                  </a:cxn>
                  <a:cxn ang="0">
                    <a:pos x="38" y="34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8" y="14"/>
                  </a:cxn>
                  <a:cxn ang="0">
                    <a:pos x="35" y="10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25" y="0"/>
                  </a:cxn>
                  <a:cxn ang="0">
                    <a:pos x="38" y="3"/>
                  </a:cxn>
                  <a:cxn ang="0">
                    <a:pos x="45" y="11"/>
                  </a:cxn>
                  <a:cxn ang="0">
                    <a:pos x="48" y="24"/>
                  </a:cxn>
                  <a:cxn ang="0">
                    <a:pos x="45" y="38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2" y="47"/>
                  </a:cxn>
                  <a:cxn ang="0">
                    <a:pos x="8" y="43"/>
                  </a:cxn>
                  <a:cxn ang="0">
                    <a:pos x="8" y="70"/>
                  </a:cxn>
                  <a:cxn ang="0">
                    <a:pos x="0" y="70"/>
                  </a:cxn>
                  <a:cxn ang="0">
                    <a:pos x="0" y="31"/>
                  </a:cxn>
                  <a:cxn ang="0">
                    <a:pos x="1" y="25"/>
                  </a:cxn>
                  <a:cxn ang="0">
                    <a:pos x="1" y="17"/>
                  </a:cxn>
                  <a:cxn ang="0">
                    <a:pos x="7" y="7"/>
                  </a:cxn>
                  <a:cxn ang="0">
                    <a:pos x="14" y="1"/>
                  </a:cxn>
                  <a:cxn ang="0">
                    <a:pos x="25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20" y="6"/>
                    </a:ln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25"/>
                    </a:lnTo>
                    <a:lnTo>
                      <a:pt x="11" y="30"/>
                    </a:lnTo>
                    <a:lnTo>
                      <a:pt x="11" y="35"/>
                    </a:lnTo>
                    <a:lnTo>
                      <a:pt x="14" y="40"/>
                    </a:lnTo>
                    <a:lnTo>
                      <a:pt x="15" y="43"/>
                    </a:lnTo>
                    <a:lnTo>
                      <a:pt x="24" y="45"/>
                    </a:lnTo>
                    <a:lnTo>
                      <a:pt x="30" y="44"/>
                    </a:lnTo>
                    <a:lnTo>
                      <a:pt x="32" y="43"/>
                    </a:lnTo>
                    <a:lnTo>
                      <a:pt x="38" y="34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8" y="14"/>
                    </a:lnTo>
                    <a:lnTo>
                      <a:pt x="35" y="10"/>
                    </a:lnTo>
                    <a:lnTo>
                      <a:pt x="32" y="7"/>
                    </a:lnTo>
                    <a:lnTo>
                      <a:pt x="24" y="4"/>
                    </a:lnTo>
                    <a:close/>
                    <a:moveTo>
                      <a:pt x="25" y="0"/>
                    </a:moveTo>
                    <a:lnTo>
                      <a:pt x="38" y="3"/>
                    </a:lnTo>
                    <a:lnTo>
                      <a:pt x="45" y="11"/>
                    </a:lnTo>
                    <a:lnTo>
                      <a:pt x="48" y="24"/>
                    </a:lnTo>
                    <a:lnTo>
                      <a:pt x="45" y="38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2" y="47"/>
                    </a:lnTo>
                    <a:lnTo>
                      <a:pt x="8" y="43"/>
                    </a:lnTo>
                    <a:lnTo>
                      <a:pt x="8" y="70"/>
                    </a:lnTo>
                    <a:lnTo>
                      <a:pt x="0" y="70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1" y="17"/>
                    </a:lnTo>
                    <a:lnTo>
                      <a:pt x="7" y="7"/>
                    </a:lnTo>
                    <a:lnTo>
                      <a:pt x="14" y="1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8" name="Freeform 1764"/>
              <p:cNvSpPr>
                <a:spLocks noEditPoints="1"/>
              </p:cNvSpPr>
              <p:nvPr/>
            </p:nvSpPr>
            <p:spPr bwMode="auto">
              <a:xfrm>
                <a:off x="4331" y="2639"/>
                <a:ext cx="50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8"/>
                  </a:cxn>
                  <a:cxn ang="0">
                    <a:pos x="15" y="12"/>
                  </a:cxn>
                  <a:cxn ang="0">
                    <a:pos x="12" y="20"/>
                  </a:cxn>
                  <a:cxn ang="0">
                    <a:pos x="12" y="32"/>
                  </a:cxn>
                  <a:cxn ang="0">
                    <a:pos x="15" y="40"/>
                  </a:cxn>
                  <a:cxn ang="0">
                    <a:pos x="17" y="45"/>
                  </a:cxn>
                  <a:cxn ang="0">
                    <a:pos x="26" y="47"/>
                  </a:cxn>
                  <a:cxn ang="0">
                    <a:pos x="35" y="45"/>
                  </a:cxn>
                  <a:cxn ang="0">
                    <a:pos x="37" y="42"/>
                  </a:cxn>
                  <a:cxn ang="0">
                    <a:pos x="39" y="37"/>
                  </a:cxn>
                  <a:cxn ang="0">
                    <a:pos x="40" y="32"/>
                  </a:cxn>
                  <a:cxn ang="0">
                    <a:pos x="40" y="20"/>
                  </a:cxn>
                  <a:cxn ang="0">
                    <a:pos x="37" y="12"/>
                  </a:cxn>
                  <a:cxn ang="0">
                    <a:pos x="35" y="8"/>
                  </a:cxn>
                  <a:cxn ang="0">
                    <a:pos x="26" y="5"/>
                  </a:cxn>
                  <a:cxn ang="0">
                    <a:pos x="20" y="5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6" y="2"/>
                  </a:cxn>
                  <a:cxn ang="0">
                    <a:pos x="40" y="5"/>
                  </a:cxn>
                  <a:cxn ang="0">
                    <a:pos x="43" y="8"/>
                  </a:cxn>
                  <a:cxn ang="0">
                    <a:pos x="47" y="13"/>
                  </a:cxn>
                  <a:cxn ang="0">
                    <a:pos x="50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9" y="49"/>
                  </a:cxn>
                  <a:cxn ang="0">
                    <a:pos x="26" y="52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2">
                    <a:moveTo>
                      <a:pt x="20" y="5"/>
                    </a:moveTo>
                    <a:lnTo>
                      <a:pt x="17" y="8"/>
                    </a:lnTo>
                    <a:lnTo>
                      <a:pt x="15" y="12"/>
                    </a:lnTo>
                    <a:lnTo>
                      <a:pt x="12" y="20"/>
                    </a:lnTo>
                    <a:lnTo>
                      <a:pt x="12" y="32"/>
                    </a:lnTo>
                    <a:lnTo>
                      <a:pt x="15" y="40"/>
                    </a:lnTo>
                    <a:lnTo>
                      <a:pt x="17" y="45"/>
                    </a:lnTo>
                    <a:lnTo>
                      <a:pt x="26" y="47"/>
                    </a:lnTo>
                    <a:lnTo>
                      <a:pt x="35" y="45"/>
                    </a:lnTo>
                    <a:lnTo>
                      <a:pt x="37" y="42"/>
                    </a:lnTo>
                    <a:lnTo>
                      <a:pt x="39" y="37"/>
                    </a:lnTo>
                    <a:lnTo>
                      <a:pt x="40" y="32"/>
                    </a:lnTo>
                    <a:lnTo>
                      <a:pt x="40" y="20"/>
                    </a:lnTo>
                    <a:lnTo>
                      <a:pt x="37" y="12"/>
                    </a:lnTo>
                    <a:lnTo>
                      <a:pt x="35" y="8"/>
                    </a:lnTo>
                    <a:lnTo>
                      <a:pt x="26" y="5"/>
                    </a:lnTo>
                    <a:lnTo>
                      <a:pt x="20" y="5"/>
                    </a:lnTo>
                    <a:close/>
                    <a:moveTo>
                      <a:pt x="26" y="0"/>
                    </a:moveTo>
                    <a:lnTo>
                      <a:pt x="32" y="0"/>
                    </a:lnTo>
                    <a:lnTo>
                      <a:pt x="36" y="2"/>
                    </a:lnTo>
                    <a:lnTo>
                      <a:pt x="40" y="5"/>
                    </a:lnTo>
                    <a:lnTo>
                      <a:pt x="43" y="8"/>
                    </a:lnTo>
                    <a:lnTo>
                      <a:pt x="47" y="13"/>
                    </a:lnTo>
                    <a:lnTo>
                      <a:pt x="50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9" y="49"/>
                    </a:lnTo>
                    <a:lnTo>
                      <a:pt x="26" y="52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29" name="Freeform 1765"/>
              <p:cNvSpPr>
                <a:spLocks/>
              </p:cNvSpPr>
              <p:nvPr/>
            </p:nvSpPr>
            <p:spPr bwMode="auto">
              <a:xfrm>
                <a:off x="4385" y="2641"/>
                <a:ext cx="64" cy="7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7"/>
                  </a:cxn>
                  <a:cxn ang="0">
                    <a:pos x="22" y="41"/>
                  </a:cxn>
                  <a:cxn ang="0">
                    <a:pos x="25" y="43"/>
                  </a:cxn>
                  <a:cxn ang="0">
                    <a:pos x="29" y="44"/>
                  </a:cxn>
                  <a:cxn ang="0">
                    <a:pos x="34" y="43"/>
                  </a:cxn>
                  <a:cxn ang="0">
                    <a:pos x="40" y="40"/>
                  </a:cxn>
                  <a:cxn ang="0">
                    <a:pos x="47" y="35"/>
                  </a:cxn>
                  <a:cxn ang="0">
                    <a:pos x="47" y="8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1"/>
                  </a:cxn>
                  <a:cxn ang="0">
                    <a:pos x="56" y="0"/>
                  </a:cxn>
                  <a:cxn ang="0">
                    <a:pos x="56" y="40"/>
                  </a:cxn>
                  <a:cxn ang="0">
                    <a:pos x="57" y="43"/>
                  </a:cxn>
                  <a:cxn ang="0">
                    <a:pos x="60" y="44"/>
                  </a:cxn>
                  <a:cxn ang="0">
                    <a:pos x="64" y="44"/>
                  </a:cxn>
                  <a:cxn ang="0">
                    <a:pos x="64" y="48"/>
                  </a:cxn>
                  <a:cxn ang="0">
                    <a:pos x="49" y="50"/>
                  </a:cxn>
                  <a:cxn ang="0">
                    <a:pos x="49" y="40"/>
                  </a:cxn>
                  <a:cxn ang="0">
                    <a:pos x="40" y="45"/>
                  </a:cxn>
                  <a:cxn ang="0">
                    <a:pos x="33" y="48"/>
                  </a:cxn>
                  <a:cxn ang="0">
                    <a:pos x="26" y="50"/>
                  </a:cxn>
                  <a:cxn ang="0">
                    <a:pos x="22" y="48"/>
                  </a:cxn>
                  <a:cxn ang="0">
                    <a:pos x="19" y="47"/>
                  </a:cxn>
                  <a:cxn ang="0">
                    <a:pos x="19" y="70"/>
                  </a:cxn>
                  <a:cxn ang="0">
                    <a:pos x="10" y="70"/>
                  </a:cxn>
                  <a:cxn ang="0">
                    <a:pos x="10" y="8"/>
                  </a:cxn>
                  <a:cxn ang="0">
                    <a:pos x="9" y="7"/>
                  </a:cxn>
                  <a:cxn ang="0">
                    <a:pos x="6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64" h="70">
                    <a:moveTo>
                      <a:pt x="19" y="0"/>
                    </a:moveTo>
                    <a:lnTo>
                      <a:pt x="19" y="37"/>
                    </a:lnTo>
                    <a:lnTo>
                      <a:pt x="22" y="41"/>
                    </a:lnTo>
                    <a:lnTo>
                      <a:pt x="25" y="43"/>
                    </a:lnTo>
                    <a:lnTo>
                      <a:pt x="29" y="44"/>
                    </a:lnTo>
                    <a:lnTo>
                      <a:pt x="34" y="43"/>
                    </a:lnTo>
                    <a:lnTo>
                      <a:pt x="40" y="40"/>
                    </a:lnTo>
                    <a:lnTo>
                      <a:pt x="47" y="35"/>
                    </a:lnTo>
                    <a:lnTo>
                      <a:pt x="47" y="8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1"/>
                    </a:lnTo>
                    <a:lnTo>
                      <a:pt x="56" y="0"/>
                    </a:lnTo>
                    <a:lnTo>
                      <a:pt x="56" y="40"/>
                    </a:lnTo>
                    <a:lnTo>
                      <a:pt x="57" y="43"/>
                    </a:lnTo>
                    <a:lnTo>
                      <a:pt x="60" y="44"/>
                    </a:lnTo>
                    <a:lnTo>
                      <a:pt x="64" y="44"/>
                    </a:lnTo>
                    <a:lnTo>
                      <a:pt x="64" y="48"/>
                    </a:lnTo>
                    <a:lnTo>
                      <a:pt x="49" y="50"/>
                    </a:lnTo>
                    <a:lnTo>
                      <a:pt x="49" y="40"/>
                    </a:lnTo>
                    <a:lnTo>
                      <a:pt x="40" y="45"/>
                    </a:lnTo>
                    <a:lnTo>
                      <a:pt x="33" y="48"/>
                    </a:lnTo>
                    <a:lnTo>
                      <a:pt x="26" y="50"/>
                    </a:lnTo>
                    <a:lnTo>
                      <a:pt x="22" y="48"/>
                    </a:lnTo>
                    <a:lnTo>
                      <a:pt x="19" y="47"/>
                    </a:lnTo>
                    <a:lnTo>
                      <a:pt x="19" y="70"/>
                    </a:lnTo>
                    <a:lnTo>
                      <a:pt x="10" y="70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30" name="Freeform 1766"/>
              <p:cNvSpPr>
                <a:spLocks/>
              </p:cNvSpPr>
              <p:nvPr/>
            </p:nvSpPr>
            <p:spPr bwMode="auto">
              <a:xfrm>
                <a:off x="4456" y="2641"/>
                <a:ext cx="44" cy="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6" y="0"/>
                  </a:cxn>
                  <a:cxn ang="0">
                    <a:pos x="32" y="1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1"/>
                  </a:cxn>
                  <a:cxn ang="0">
                    <a:pos x="36" y="13"/>
                  </a:cxn>
                  <a:cxn ang="0">
                    <a:pos x="33" y="13"/>
                  </a:cxn>
                  <a:cxn ang="0">
                    <a:pos x="30" y="11"/>
                  </a:cxn>
                  <a:cxn ang="0">
                    <a:pos x="27" y="8"/>
                  </a:cxn>
                  <a:cxn ang="0">
                    <a:pos x="24" y="7"/>
                  </a:cxn>
                  <a:cxn ang="0">
                    <a:pos x="23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7"/>
                  </a:cxn>
                  <a:cxn ang="0">
                    <a:pos x="12" y="8"/>
                  </a:cxn>
                  <a:cxn ang="0">
                    <a:pos x="12" y="16"/>
                  </a:cxn>
                  <a:cxn ang="0">
                    <a:pos x="13" y="18"/>
                  </a:cxn>
                  <a:cxn ang="0">
                    <a:pos x="16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2" y="25"/>
                  </a:cxn>
                  <a:cxn ang="0">
                    <a:pos x="17" y="27"/>
                  </a:cxn>
                  <a:cxn ang="0">
                    <a:pos x="12" y="30"/>
                  </a:cxn>
                  <a:cxn ang="0">
                    <a:pos x="10" y="33"/>
                  </a:cxn>
                  <a:cxn ang="0">
                    <a:pos x="10" y="38"/>
                  </a:cxn>
                  <a:cxn ang="0">
                    <a:pos x="15" y="43"/>
                  </a:cxn>
                  <a:cxn ang="0">
                    <a:pos x="19" y="44"/>
                  </a:cxn>
                  <a:cxn ang="0">
                    <a:pos x="27" y="44"/>
                  </a:cxn>
                  <a:cxn ang="0">
                    <a:pos x="33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6" y="50"/>
                  </a:cxn>
                  <a:cxn ang="0">
                    <a:pos x="16" y="50"/>
                  </a:cxn>
                  <a:cxn ang="0">
                    <a:pos x="10" y="48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5" y="28"/>
                  </a:cxn>
                  <a:cxn ang="0">
                    <a:pos x="9" y="25"/>
                  </a:cxn>
                  <a:cxn ang="0">
                    <a:pos x="15" y="23"/>
                  </a:cxn>
                  <a:cxn ang="0">
                    <a:pos x="9" y="21"/>
                  </a:cxn>
                  <a:cxn ang="0">
                    <a:pos x="5" y="18"/>
                  </a:cxn>
                  <a:cxn ang="0">
                    <a:pos x="2" y="13"/>
                  </a:cxn>
                  <a:cxn ang="0">
                    <a:pos x="3" y="8"/>
                  </a:cxn>
                  <a:cxn ang="0">
                    <a:pos x="5" y="6"/>
                  </a:cxn>
                  <a:cxn ang="0">
                    <a:pos x="7" y="3"/>
                  </a:cxn>
                  <a:cxn ang="0">
                    <a:pos x="16" y="0"/>
                  </a:cxn>
                </a:cxnLst>
                <a:rect l="0" t="0" r="r" b="b"/>
                <a:pathLst>
                  <a:path w="44" h="50">
                    <a:moveTo>
                      <a:pt x="16" y="0"/>
                    </a:moveTo>
                    <a:lnTo>
                      <a:pt x="26" y="0"/>
                    </a:lnTo>
                    <a:lnTo>
                      <a:pt x="32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1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0" y="11"/>
                    </a:lnTo>
                    <a:lnTo>
                      <a:pt x="27" y="8"/>
                    </a:lnTo>
                    <a:lnTo>
                      <a:pt x="24" y="7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12" y="16"/>
                    </a:lnTo>
                    <a:lnTo>
                      <a:pt x="13" y="18"/>
                    </a:lnTo>
                    <a:lnTo>
                      <a:pt x="16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2" y="25"/>
                    </a:lnTo>
                    <a:lnTo>
                      <a:pt x="17" y="27"/>
                    </a:lnTo>
                    <a:lnTo>
                      <a:pt x="12" y="30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5" y="43"/>
                    </a:lnTo>
                    <a:lnTo>
                      <a:pt x="19" y="44"/>
                    </a:lnTo>
                    <a:lnTo>
                      <a:pt x="27" y="44"/>
                    </a:lnTo>
                    <a:lnTo>
                      <a:pt x="33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6" y="50"/>
                    </a:lnTo>
                    <a:lnTo>
                      <a:pt x="16" y="50"/>
                    </a:lnTo>
                    <a:lnTo>
                      <a:pt x="10" y="48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5" y="28"/>
                    </a:lnTo>
                    <a:lnTo>
                      <a:pt x="9" y="25"/>
                    </a:lnTo>
                    <a:lnTo>
                      <a:pt x="15" y="23"/>
                    </a:lnTo>
                    <a:lnTo>
                      <a:pt x="9" y="21"/>
                    </a:lnTo>
                    <a:lnTo>
                      <a:pt x="5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31" name="Freeform 1767"/>
              <p:cNvSpPr>
                <a:spLocks noEditPoints="1"/>
              </p:cNvSpPr>
              <p:nvPr/>
            </p:nvSpPr>
            <p:spPr bwMode="auto">
              <a:xfrm>
                <a:off x="4503" y="2615"/>
                <a:ext cx="27" cy="76"/>
              </a:xfrm>
              <a:custGeom>
                <a:avLst/>
                <a:gdLst/>
                <a:ahLst/>
                <a:cxnLst>
                  <a:cxn ang="0">
                    <a:pos x="14" y="26"/>
                  </a:cxn>
                  <a:cxn ang="0">
                    <a:pos x="17" y="26"/>
                  </a:cxn>
                  <a:cxn ang="0">
                    <a:pos x="17" y="66"/>
                  </a:cxn>
                  <a:cxn ang="0">
                    <a:pos x="19" y="67"/>
                  </a:cxn>
                  <a:cxn ang="0">
                    <a:pos x="19" y="69"/>
                  </a:cxn>
                  <a:cxn ang="0">
                    <a:pos x="20" y="70"/>
                  </a:cxn>
                  <a:cxn ang="0">
                    <a:pos x="24" y="70"/>
                  </a:cxn>
                  <a:cxn ang="0">
                    <a:pos x="27" y="69"/>
                  </a:cxn>
                  <a:cxn ang="0">
                    <a:pos x="27" y="73"/>
                  </a:cxn>
                  <a:cxn ang="0">
                    <a:pos x="24" y="76"/>
                  </a:cxn>
                  <a:cxn ang="0">
                    <a:pos x="20" y="76"/>
                  </a:cxn>
                  <a:cxn ang="0">
                    <a:pos x="12" y="73"/>
                  </a:cxn>
                  <a:cxn ang="0">
                    <a:pos x="10" y="70"/>
                  </a:cxn>
                  <a:cxn ang="0">
                    <a:pos x="10" y="67"/>
                  </a:cxn>
                  <a:cxn ang="0">
                    <a:pos x="9" y="61"/>
                  </a:cxn>
                  <a:cxn ang="0">
                    <a:pos x="9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9"/>
                  </a:cxn>
                  <a:cxn ang="0">
                    <a:pos x="14" y="26"/>
                  </a:cxn>
                  <a:cxn ang="0">
                    <a:pos x="14" y="0"/>
                  </a:cxn>
                  <a:cxn ang="0">
                    <a:pos x="19" y="0"/>
                  </a:cxn>
                  <a:cxn ang="0">
                    <a:pos x="21" y="3"/>
                  </a:cxn>
                  <a:cxn ang="0">
                    <a:pos x="20" y="5"/>
                  </a:cxn>
                  <a:cxn ang="0">
                    <a:pos x="20" y="6"/>
                  </a:cxn>
                  <a:cxn ang="0">
                    <a:pos x="19" y="9"/>
                  </a:cxn>
                  <a:cxn ang="0">
                    <a:pos x="13" y="19"/>
                  </a:cxn>
                  <a:cxn ang="0">
                    <a:pos x="10" y="19"/>
                  </a:cxn>
                  <a:cxn ang="0">
                    <a:pos x="10" y="16"/>
                  </a:cxn>
                  <a:cxn ang="0">
                    <a:pos x="12" y="12"/>
                  </a:cxn>
                  <a:cxn ang="0">
                    <a:pos x="12" y="5"/>
                  </a:cxn>
                  <a:cxn ang="0">
                    <a:pos x="13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76">
                    <a:moveTo>
                      <a:pt x="14" y="26"/>
                    </a:moveTo>
                    <a:lnTo>
                      <a:pt x="17" y="26"/>
                    </a:lnTo>
                    <a:lnTo>
                      <a:pt x="17" y="66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4" y="70"/>
                    </a:lnTo>
                    <a:lnTo>
                      <a:pt x="27" y="69"/>
                    </a:lnTo>
                    <a:lnTo>
                      <a:pt x="27" y="73"/>
                    </a:lnTo>
                    <a:lnTo>
                      <a:pt x="24" y="76"/>
                    </a:lnTo>
                    <a:lnTo>
                      <a:pt x="20" y="76"/>
                    </a:lnTo>
                    <a:lnTo>
                      <a:pt x="12" y="73"/>
                    </a:lnTo>
                    <a:lnTo>
                      <a:pt x="10" y="70"/>
                    </a:lnTo>
                    <a:lnTo>
                      <a:pt x="10" y="67"/>
                    </a:lnTo>
                    <a:lnTo>
                      <a:pt x="9" y="61"/>
                    </a:lnTo>
                    <a:lnTo>
                      <a:pt x="9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9"/>
                    </a:lnTo>
                    <a:lnTo>
                      <a:pt x="14" y="26"/>
                    </a:lnTo>
                    <a:close/>
                    <a:moveTo>
                      <a:pt x="14" y="0"/>
                    </a:moveTo>
                    <a:lnTo>
                      <a:pt x="19" y="0"/>
                    </a:lnTo>
                    <a:lnTo>
                      <a:pt x="21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9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5"/>
                    </a:lnTo>
                    <a:lnTo>
                      <a:pt x="13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32" name="Freeform 1768"/>
              <p:cNvSpPr>
                <a:spLocks noEditPoints="1"/>
              </p:cNvSpPr>
              <p:nvPr/>
            </p:nvSpPr>
            <p:spPr bwMode="auto">
              <a:xfrm>
                <a:off x="4536" y="2639"/>
                <a:ext cx="49" cy="52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5" y="8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2"/>
                  </a:cxn>
                  <a:cxn ang="0">
                    <a:pos x="13" y="40"/>
                  </a:cxn>
                  <a:cxn ang="0">
                    <a:pos x="15" y="45"/>
                  </a:cxn>
                  <a:cxn ang="0">
                    <a:pos x="24" y="47"/>
                  </a:cxn>
                  <a:cxn ang="0">
                    <a:pos x="30" y="46"/>
                  </a:cxn>
                  <a:cxn ang="0">
                    <a:pos x="32" y="45"/>
                  </a:cxn>
                  <a:cxn ang="0">
                    <a:pos x="35" y="42"/>
                  </a:cxn>
                  <a:cxn ang="0">
                    <a:pos x="37" y="37"/>
                  </a:cxn>
                  <a:cxn ang="0">
                    <a:pos x="38" y="32"/>
                  </a:cxn>
                  <a:cxn ang="0">
                    <a:pos x="38" y="18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8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38" y="3"/>
                  </a:cxn>
                  <a:cxn ang="0">
                    <a:pos x="42" y="8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49" y="26"/>
                  </a:cxn>
                  <a:cxn ang="0">
                    <a:pos x="45" y="39"/>
                  </a:cxn>
                  <a:cxn ang="0">
                    <a:pos x="37" y="49"/>
                  </a:cxn>
                  <a:cxn ang="0">
                    <a:pos x="24" y="52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9" h="52">
                    <a:moveTo>
                      <a:pt x="20" y="5"/>
                    </a:moveTo>
                    <a:lnTo>
                      <a:pt x="15" y="8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2"/>
                    </a:lnTo>
                    <a:lnTo>
                      <a:pt x="13" y="40"/>
                    </a:lnTo>
                    <a:lnTo>
                      <a:pt x="15" y="45"/>
                    </a:lnTo>
                    <a:lnTo>
                      <a:pt x="24" y="47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5" y="42"/>
                    </a:lnTo>
                    <a:lnTo>
                      <a:pt x="37" y="37"/>
                    </a:lnTo>
                    <a:lnTo>
                      <a:pt x="38" y="32"/>
                    </a:lnTo>
                    <a:lnTo>
                      <a:pt x="38" y="18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8"/>
                    </a:lnTo>
                    <a:lnTo>
                      <a:pt x="28" y="5"/>
                    </a:lnTo>
                    <a:lnTo>
                      <a:pt x="20" y="5"/>
                    </a:lnTo>
                    <a:close/>
                    <a:moveTo>
                      <a:pt x="24" y="0"/>
                    </a:moveTo>
                    <a:lnTo>
                      <a:pt x="38" y="3"/>
                    </a:lnTo>
                    <a:lnTo>
                      <a:pt x="42" y="8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49" y="26"/>
                    </a:lnTo>
                    <a:lnTo>
                      <a:pt x="45" y="39"/>
                    </a:lnTo>
                    <a:lnTo>
                      <a:pt x="37" y="49"/>
                    </a:lnTo>
                    <a:lnTo>
                      <a:pt x="24" y="52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33" name="Freeform 1769"/>
              <p:cNvSpPr>
                <a:spLocks/>
              </p:cNvSpPr>
              <p:nvPr/>
            </p:nvSpPr>
            <p:spPr bwMode="auto">
              <a:xfrm>
                <a:off x="4588" y="2641"/>
                <a:ext cx="54" cy="5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1"/>
                  </a:cxn>
                  <a:cxn ang="0">
                    <a:pos x="20" y="35"/>
                  </a:cxn>
                  <a:cxn ang="0">
                    <a:pos x="22" y="38"/>
                  </a:cxn>
                  <a:cxn ang="0">
                    <a:pos x="24" y="41"/>
                  </a:cxn>
                  <a:cxn ang="0">
                    <a:pos x="29" y="43"/>
                  </a:cxn>
                  <a:cxn ang="0">
                    <a:pos x="37" y="43"/>
                  </a:cxn>
                  <a:cxn ang="0">
                    <a:pos x="43" y="40"/>
                  </a:cxn>
                  <a:cxn ang="0">
                    <a:pos x="46" y="34"/>
                  </a:cxn>
                  <a:cxn ang="0">
                    <a:pos x="46" y="8"/>
                  </a:cxn>
                  <a:cxn ang="0">
                    <a:pos x="44" y="7"/>
                  </a:cxn>
                  <a:cxn ang="0">
                    <a:pos x="41" y="6"/>
                  </a:cxn>
                  <a:cxn ang="0">
                    <a:pos x="36" y="6"/>
                  </a:cxn>
                  <a:cxn ang="0">
                    <a:pos x="36" y="1"/>
                  </a:cxn>
                  <a:cxn ang="0">
                    <a:pos x="54" y="0"/>
                  </a:cxn>
                  <a:cxn ang="0">
                    <a:pos x="54" y="33"/>
                  </a:cxn>
                  <a:cxn ang="0">
                    <a:pos x="53" y="35"/>
                  </a:cxn>
                  <a:cxn ang="0">
                    <a:pos x="51" y="41"/>
                  </a:cxn>
                  <a:cxn ang="0">
                    <a:pos x="49" y="44"/>
                  </a:cxn>
                  <a:cxn ang="0">
                    <a:pos x="44" y="47"/>
                  </a:cxn>
                  <a:cxn ang="0">
                    <a:pos x="39" y="50"/>
                  </a:cxn>
                  <a:cxn ang="0">
                    <a:pos x="27" y="50"/>
                  </a:cxn>
                  <a:cxn ang="0">
                    <a:pos x="22" y="48"/>
                  </a:cxn>
                  <a:cxn ang="0">
                    <a:pos x="17" y="45"/>
                  </a:cxn>
                  <a:cxn ang="0">
                    <a:pos x="14" y="43"/>
                  </a:cxn>
                  <a:cxn ang="0">
                    <a:pos x="13" y="38"/>
                  </a:cxn>
                  <a:cxn ang="0">
                    <a:pos x="12" y="35"/>
                  </a:cxn>
                  <a:cxn ang="0">
                    <a:pos x="10" y="30"/>
                  </a:cxn>
                  <a:cxn ang="0">
                    <a:pos x="10" y="8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54" h="50">
                    <a:moveTo>
                      <a:pt x="19" y="0"/>
                    </a:moveTo>
                    <a:lnTo>
                      <a:pt x="19" y="31"/>
                    </a:lnTo>
                    <a:lnTo>
                      <a:pt x="20" y="35"/>
                    </a:lnTo>
                    <a:lnTo>
                      <a:pt x="22" y="38"/>
                    </a:lnTo>
                    <a:lnTo>
                      <a:pt x="24" y="41"/>
                    </a:lnTo>
                    <a:lnTo>
                      <a:pt x="29" y="43"/>
                    </a:lnTo>
                    <a:lnTo>
                      <a:pt x="37" y="43"/>
                    </a:lnTo>
                    <a:lnTo>
                      <a:pt x="43" y="40"/>
                    </a:lnTo>
                    <a:lnTo>
                      <a:pt x="46" y="34"/>
                    </a:lnTo>
                    <a:lnTo>
                      <a:pt x="46" y="8"/>
                    </a:lnTo>
                    <a:lnTo>
                      <a:pt x="44" y="7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36" y="1"/>
                    </a:lnTo>
                    <a:lnTo>
                      <a:pt x="54" y="0"/>
                    </a:lnTo>
                    <a:lnTo>
                      <a:pt x="54" y="33"/>
                    </a:lnTo>
                    <a:lnTo>
                      <a:pt x="53" y="35"/>
                    </a:lnTo>
                    <a:lnTo>
                      <a:pt x="51" y="41"/>
                    </a:lnTo>
                    <a:lnTo>
                      <a:pt x="49" y="44"/>
                    </a:lnTo>
                    <a:lnTo>
                      <a:pt x="44" y="47"/>
                    </a:lnTo>
                    <a:lnTo>
                      <a:pt x="39" y="50"/>
                    </a:lnTo>
                    <a:lnTo>
                      <a:pt x="27" y="50"/>
                    </a:lnTo>
                    <a:lnTo>
                      <a:pt x="22" y="48"/>
                    </a:lnTo>
                    <a:lnTo>
                      <a:pt x="17" y="45"/>
                    </a:lnTo>
                    <a:lnTo>
                      <a:pt x="14" y="43"/>
                    </a:lnTo>
                    <a:lnTo>
                      <a:pt x="13" y="38"/>
                    </a:lnTo>
                    <a:lnTo>
                      <a:pt x="12" y="35"/>
                    </a:lnTo>
                    <a:lnTo>
                      <a:pt x="10" y="30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034" name="Picture 1770"/>
              <p:cNvPicPr>
                <a:picLocks noChangeAspect="1" noChangeArrowheads="1"/>
              </p:cNvPicPr>
              <p:nvPr/>
            </p:nvPicPr>
            <p:blipFill>
              <a:blip r:embed="rId96" cstate="print"/>
              <a:srcRect/>
              <a:stretch>
                <a:fillRect/>
              </a:stretch>
            </p:blipFill>
            <p:spPr bwMode="auto">
              <a:xfrm>
                <a:off x="5407" y="2597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35" name="Picture 1771"/>
              <p:cNvPicPr>
                <a:picLocks noChangeAspect="1" noChangeArrowheads="1"/>
              </p:cNvPicPr>
              <p:nvPr/>
            </p:nvPicPr>
            <p:blipFill>
              <a:blip r:embed="rId97" cstate="print"/>
              <a:srcRect/>
              <a:stretch>
                <a:fillRect/>
              </a:stretch>
            </p:blipFill>
            <p:spPr bwMode="auto">
              <a:xfrm>
                <a:off x="5407" y="2597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36" name="Picture 1772"/>
              <p:cNvPicPr>
                <a:picLocks noChangeAspect="1" noChangeArrowheads="1"/>
              </p:cNvPicPr>
              <p:nvPr/>
            </p:nvPicPr>
            <p:blipFill>
              <a:blip r:embed="rId98" cstate="print"/>
              <a:srcRect/>
              <a:stretch>
                <a:fillRect/>
              </a:stretch>
            </p:blipFill>
            <p:spPr bwMode="auto">
              <a:xfrm>
                <a:off x="790" y="2728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37" name="Picture 1773"/>
              <p:cNvPicPr>
                <a:picLocks noChangeAspect="1" noChangeArrowheads="1"/>
              </p:cNvPicPr>
              <p:nvPr/>
            </p:nvPicPr>
            <p:blipFill>
              <a:blip r:embed="rId99" cstate="print"/>
              <a:srcRect/>
              <a:stretch>
                <a:fillRect/>
              </a:stretch>
            </p:blipFill>
            <p:spPr bwMode="auto">
              <a:xfrm>
                <a:off x="790" y="2728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38" name="Picture 1774"/>
              <p:cNvPicPr>
                <a:picLocks noChangeAspect="1" noChangeArrowheads="1"/>
              </p:cNvPicPr>
              <p:nvPr/>
            </p:nvPicPr>
            <p:blipFill>
              <a:blip r:embed="rId100" cstate="print"/>
              <a:srcRect/>
              <a:stretch>
                <a:fillRect/>
              </a:stretch>
            </p:blipFill>
            <p:spPr bwMode="auto">
              <a:xfrm>
                <a:off x="785" y="2735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39" name="Picture 1775"/>
              <p:cNvPicPr>
                <a:picLocks noChangeAspect="1" noChangeArrowheads="1"/>
              </p:cNvPicPr>
              <p:nvPr/>
            </p:nvPicPr>
            <p:blipFill>
              <a:blip r:embed="rId101" cstate="print"/>
              <a:srcRect/>
              <a:stretch>
                <a:fillRect/>
              </a:stretch>
            </p:blipFill>
            <p:spPr bwMode="auto">
              <a:xfrm>
                <a:off x="785" y="2735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040" name="Freeform 1776"/>
              <p:cNvSpPr>
                <a:spLocks/>
              </p:cNvSpPr>
              <p:nvPr/>
            </p:nvSpPr>
            <p:spPr bwMode="auto">
              <a:xfrm>
                <a:off x="875" y="2779"/>
                <a:ext cx="92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8" y="4"/>
                  </a:cxn>
                  <a:cxn ang="0">
                    <a:pos x="57" y="4"/>
                  </a:cxn>
                  <a:cxn ang="0">
                    <a:pos x="69" y="0"/>
                  </a:cxn>
                  <a:cxn ang="0">
                    <a:pos x="78" y="1"/>
                  </a:cxn>
                  <a:cxn ang="0">
                    <a:pos x="84" y="13"/>
                  </a:cxn>
                  <a:cxn ang="0">
                    <a:pos x="85" y="44"/>
                  </a:cxn>
                  <a:cxn ang="0">
                    <a:pos x="89" y="47"/>
                  </a:cxn>
                  <a:cxn ang="0">
                    <a:pos x="92" y="50"/>
                  </a:cxn>
                  <a:cxn ang="0">
                    <a:pos x="65" y="47"/>
                  </a:cxn>
                  <a:cxn ang="0">
                    <a:pos x="71" y="45"/>
                  </a:cxn>
                  <a:cxn ang="0">
                    <a:pos x="74" y="38"/>
                  </a:cxn>
                  <a:cxn ang="0">
                    <a:pos x="71" y="8"/>
                  </a:cxn>
                  <a:cxn ang="0">
                    <a:pos x="61" y="6"/>
                  </a:cxn>
                  <a:cxn ang="0">
                    <a:pos x="51" y="13"/>
                  </a:cxn>
                  <a:cxn ang="0">
                    <a:pos x="52" y="44"/>
                  </a:cxn>
                  <a:cxn ang="0">
                    <a:pos x="57" y="47"/>
                  </a:cxn>
                  <a:cxn ang="0">
                    <a:pos x="59" y="50"/>
                  </a:cxn>
                  <a:cxn ang="0">
                    <a:pos x="32" y="47"/>
                  </a:cxn>
                  <a:cxn ang="0">
                    <a:pos x="38" y="45"/>
                  </a:cxn>
                  <a:cxn ang="0">
                    <a:pos x="41" y="41"/>
                  </a:cxn>
                  <a:cxn ang="0">
                    <a:pos x="40" y="8"/>
                  </a:cxn>
                  <a:cxn ang="0">
                    <a:pos x="28" y="6"/>
                  </a:cxn>
                  <a:cxn ang="0">
                    <a:pos x="18" y="13"/>
                  </a:cxn>
                  <a:cxn ang="0">
                    <a:pos x="20" y="44"/>
                  </a:cxn>
                  <a:cxn ang="0">
                    <a:pos x="24" y="47"/>
                  </a:cxn>
                  <a:cxn ang="0">
                    <a:pos x="27" y="50"/>
                  </a:cxn>
                  <a:cxn ang="0">
                    <a:pos x="0" y="47"/>
                  </a:cxn>
                  <a:cxn ang="0">
                    <a:pos x="6" y="45"/>
                  </a:cxn>
                  <a:cxn ang="0">
                    <a:pos x="8" y="41"/>
                  </a:cxn>
                  <a:cxn ang="0">
                    <a:pos x="3" y="6"/>
                  </a:cxn>
                  <a:cxn ang="0">
                    <a:pos x="0" y="3"/>
                  </a:cxn>
                  <a:cxn ang="0">
                    <a:pos x="18" y="1"/>
                  </a:cxn>
                  <a:cxn ang="0">
                    <a:pos x="24" y="3"/>
                  </a:cxn>
                  <a:cxn ang="0">
                    <a:pos x="37" y="0"/>
                  </a:cxn>
                </a:cxnLst>
                <a:rect l="0" t="0" r="r" b="b"/>
                <a:pathLst>
                  <a:path w="92" h="50">
                    <a:moveTo>
                      <a:pt x="37" y="0"/>
                    </a:moveTo>
                    <a:lnTo>
                      <a:pt x="41" y="0"/>
                    </a:lnTo>
                    <a:lnTo>
                      <a:pt x="45" y="1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7" y="4"/>
                    </a:lnTo>
                    <a:lnTo>
                      <a:pt x="64" y="1"/>
                    </a:lnTo>
                    <a:lnTo>
                      <a:pt x="69" y="0"/>
                    </a:lnTo>
                    <a:lnTo>
                      <a:pt x="75" y="0"/>
                    </a:lnTo>
                    <a:lnTo>
                      <a:pt x="78" y="1"/>
                    </a:lnTo>
                    <a:lnTo>
                      <a:pt x="81" y="4"/>
                    </a:lnTo>
                    <a:lnTo>
                      <a:pt x="84" y="13"/>
                    </a:lnTo>
                    <a:lnTo>
                      <a:pt x="84" y="41"/>
                    </a:lnTo>
                    <a:lnTo>
                      <a:pt x="85" y="44"/>
                    </a:lnTo>
                    <a:lnTo>
                      <a:pt x="86" y="45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2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71" y="45"/>
                    </a:lnTo>
                    <a:lnTo>
                      <a:pt x="72" y="42"/>
                    </a:lnTo>
                    <a:lnTo>
                      <a:pt x="74" y="38"/>
                    </a:lnTo>
                    <a:lnTo>
                      <a:pt x="74" y="11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1" y="6"/>
                    </a:lnTo>
                    <a:lnTo>
                      <a:pt x="57" y="8"/>
                    </a:lnTo>
                    <a:lnTo>
                      <a:pt x="51" y="13"/>
                    </a:lnTo>
                    <a:lnTo>
                      <a:pt x="51" y="41"/>
                    </a:lnTo>
                    <a:lnTo>
                      <a:pt x="52" y="44"/>
                    </a:lnTo>
                    <a:lnTo>
                      <a:pt x="54" y="45"/>
                    </a:lnTo>
                    <a:lnTo>
                      <a:pt x="57" y="47"/>
                    </a:lnTo>
                    <a:lnTo>
                      <a:pt x="59" y="47"/>
                    </a:lnTo>
                    <a:lnTo>
                      <a:pt x="59" y="50"/>
                    </a:lnTo>
                    <a:lnTo>
                      <a:pt x="32" y="50"/>
                    </a:lnTo>
                    <a:lnTo>
                      <a:pt x="32" y="47"/>
                    </a:lnTo>
                    <a:lnTo>
                      <a:pt x="35" y="47"/>
                    </a:lnTo>
                    <a:lnTo>
                      <a:pt x="38" y="45"/>
                    </a:lnTo>
                    <a:lnTo>
                      <a:pt x="40" y="44"/>
                    </a:lnTo>
                    <a:lnTo>
                      <a:pt x="41" y="41"/>
                    </a:lnTo>
                    <a:lnTo>
                      <a:pt x="41" y="11"/>
                    </a:lnTo>
                    <a:lnTo>
                      <a:pt x="40" y="8"/>
                    </a:lnTo>
                    <a:lnTo>
                      <a:pt x="37" y="6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18" y="13"/>
                    </a:lnTo>
                    <a:lnTo>
                      <a:pt x="18" y="41"/>
                    </a:lnTo>
                    <a:lnTo>
                      <a:pt x="20" y="44"/>
                    </a:lnTo>
                    <a:lnTo>
                      <a:pt x="21" y="45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5"/>
                    </a:lnTo>
                    <a:lnTo>
                      <a:pt x="7" y="44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24" y="3"/>
                    </a:lnTo>
                    <a:lnTo>
                      <a:pt x="31" y="1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41" name="Freeform 1777"/>
              <p:cNvSpPr>
                <a:spLocks/>
              </p:cNvSpPr>
              <p:nvPr/>
            </p:nvSpPr>
            <p:spPr bwMode="auto">
              <a:xfrm>
                <a:off x="970" y="2780"/>
                <a:ext cx="64" cy="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8" y="0"/>
                  </a:cxn>
                  <a:cxn ang="0">
                    <a:pos x="18" y="33"/>
                  </a:cxn>
                  <a:cxn ang="0">
                    <a:pos x="20" y="39"/>
                  </a:cxn>
                  <a:cxn ang="0">
                    <a:pos x="21" y="41"/>
                  </a:cxn>
                  <a:cxn ang="0">
                    <a:pos x="24" y="44"/>
                  </a:cxn>
                  <a:cxn ang="0">
                    <a:pos x="33" y="44"/>
                  </a:cxn>
                  <a:cxn ang="0">
                    <a:pos x="40" y="40"/>
                  </a:cxn>
                  <a:cxn ang="0">
                    <a:pos x="45" y="36"/>
                  </a:cxn>
                  <a:cxn ang="0">
                    <a:pos x="45" y="10"/>
                  </a:cxn>
                  <a:cxn ang="0">
                    <a:pos x="44" y="7"/>
                  </a:cxn>
                  <a:cxn ang="0">
                    <a:pos x="42" y="6"/>
                  </a:cxn>
                  <a:cxn ang="0">
                    <a:pos x="38" y="5"/>
                  </a:cxn>
                  <a:cxn ang="0">
                    <a:pos x="37" y="5"/>
                  </a:cxn>
                  <a:cxn ang="0">
                    <a:pos x="37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5" y="0"/>
                  </a:cxn>
                  <a:cxn ang="0">
                    <a:pos x="55" y="40"/>
                  </a:cxn>
                  <a:cxn ang="0">
                    <a:pos x="57" y="43"/>
                  </a:cxn>
                  <a:cxn ang="0">
                    <a:pos x="58" y="44"/>
                  </a:cxn>
                  <a:cxn ang="0">
                    <a:pos x="61" y="46"/>
                  </a:cxn>
                  <a:cxn ang="0">
                    <a:pos x="64" y="46"/>
                  </a:cxn>
                  <a:cxn ang="0">
                    <a:pos x="64" y="49"/>
                  </a:cxn>
                  <a:cxn ang="0">
                    <a:pos x="45" y="49"/>
                  </a:cxn>
                  <a:cxn ang="0">
                    <a:pos x="45" y="40"/>
                  </a:cxn>
                  <a:cxn ang="0">
                    <a:pos x="38" y="46"/>
                  </a:cxn>
                  <a:cxn ang="0">
                    <a:pos x="31" y="49"/>
                  </a:cxn>
                  <a:cxn ang="0">
                    <a:pos x="24" y="50"/>
                  </a:cxn>
                  <a:cxn ang="0">
                    <a:pos x="18" y="49"/>
                  </a:cxn>
                  <a:cxn ang="0">
                    <a:pos x="14" y="47"/>
                  </a:cxn>
                  <a:cxn ang="0">
                    <a:pos x="11" y="44"/>
                  </a:cxn>
                  <a:cxn ang="0">
                    <a:pos x="10" y="40"/>
                  </a:cxn>
                  <a:cxn ang="0">
                    <a:pos x="10" y="13"/>
                  </a:cxn>
                  <a:cxn ang="0">
                    <a:pos x="8" y="10"/>
                  </a:cxn>
                  <a:cxn ang="0">
                    <a:pos x="8" y="7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16" y="0"/>
                  </a:cxn>
                </a:cxnLst>
                <a:rect l="0" t="0" r="r" b="b"/>
                <a:pathLst>
                  <a:path w="64" h="50">
                    <a:moveTo>
                      <a:pt x="16" y="0"/>
                    </a:moveTo>
                    <a:lnTo>
                      <a:pt x="18" y="0"/>
                    </a:lnTo>
                    <a:lnTo>
                      <a:pt x="18" y="33"/>
                    </a:lnTo>
                    <a:lnTo>
                      <a:pt x="20" y="39"/>
                    </a:lnTo>
                    <a:lnTo>
                      <a:pt x="21" y="41"/>
                    </a:lnTo>
                    <a:lnTo>
                      <a:pt x="24" y="44"/>
                    </a:lnTo>
                    <a:lnTo>
                      <a:pt x="33" y="44"/>
                    </a:lnTo>
                    <a:lnTo>
                      <a:pt x="40" y="40"/>
                    </a:lnTo>
                    <a:lnTo>
                      <a:pt x="45" y="36"/>
                    </a:lnTo>
                    <a:lnTo>
                      <a:pt x="45" y="10"/>
                    </a:lnTo>
                    <a:lnTo>
                      <a:pt x="44" y="7"/>
                    </a:lnTo>
                    <a:lnTo>
                      <a:pt x="42" y="6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5" y="0"/>
                    </a:lnTo>
                    <a:lnTo>
                      <a:pt x="55" y="40"/>
                    </a:lnTo>
                    <a:lnTo>
                      <a:pt x="57" y="43"/>
                    </a:lnTo>
                    <a:lnTo>
                      <a:pt x="58" y="44"/>
                    </a:lnTo>
                    <a:lnTo>
                      <a:pt x="61" y="46"/>
                    </a:lnTo>
                    <a:lnTo>
                      <a:pt x="64" y="46"/>
                    </a:lnTo>
                    <a:lnTo>
                      <a:pt x="64" y="49"/>
                    </a:lnTo>
                    <a:lnTo>
                      <a:pt x="45" y="49"/>
                    </a:lnTo>
                    <a:lnTo>
                      <a:pt x="45" y="40"/>
                    </a:lnTo>
                    <a:lnTo>
                      <a:pt x="38" y="46"/>
                    </a:lnTo>
                    <a:lnTo>
                      <a:pt x="31" y="49"/>
                    </a:lnTo>
                    <a:lnTo>
                      <a:pt x="24" y="50"/>
                    </a:lnTo>
                    <a:lnTo>
                      <a:pt x="18" y="49"/>
                    </a:lnTo>
                    <a:lnTo>
                      <a:pt x="14" y="47"/>
                    </a:lnTo>
                    <a:lnTo>
                      <a:pt x="11" y="44"/>
                    </a:lnTo>
                    <a:lnTo>
                      <a:pt x="10" y="40"/>
                    </a:lnTo>
                    <a:lnTo>
                      <a:pt x="10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42" name="Freeform 1778"/>
              <p:cNvSpPr>
                <a:spLocks/>
              </p:cNvSpPr>
              <p:nvPr/>
            </p:nvSpPr>
            <p:spPr bwMode="auto">
              <a:xfrm>
                <a:off x="1039" y="2756"/>
                <a:ext cx="26" cy="7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61"/>
                  </a:cxn>
                  <a:cxn ang="0">
                    <a:pos x="19" y="64"/>
                  </a:cxn>
                  <a:cxn ang="0">
                    <a:pos x="19" y="67"/>
                  </a:cxn>
                  <a:cxn ang="0">
                    <a:pos x="25" y="70"/>
                  </a:cxn>
                  <a:cxn ang="0">
                    <a:pos x="26" y="70"/>
                  </a:cxn>
                  <a:cxn ang="0">
                    <a:pos x="26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8" y="67"/>
                  </a:cxn>
                  <a:cxn ang="0">
                    <a:pos x="8" y="64"/>
                  </a:cxn>
                  <a:cxn ang="0">
                    <a:pos x="9" y="61"/>
                  </a:cxn>
                  <a:cxn ang="0">
                    <a:pos x="9" y="14"/>
                  </a:cxn>
                  <a:cxn ang="0">
                    <a:pos x="6" y="9"/>
                  </a:cxn>
                  <a:cxn ang="0">
                    <a:pos x="5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8" y="3"/>
                  </a:cxn>
                  <a:cxn ang="0">
                    <a:pos x="15" y="0"/>
                  </a:cxn>
                </a:cxnLst>
                <a:rect l="0" t="0" r="r" b="b"/>
                <a:pathLst>
                  <a:path w="26" h="73">
                    <a:moveTo>
                      <a:pt x="15" y="0"/>
                    </a:moveTo>
                    <a:lnTo>
                      <a:pt x="17" y="0"/>
                    </a:lnTo>
                    <a:lnTo>
                      <a:pt x="17" y="61"/>
                    </a:lnTo>
                    <a:lnTo>
                      <a:pt x="19" y="64"/>
                    </a:lnTo>
                    <a:lnTo>
                      <a:pt x="19" y="67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6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8" y="67"/>
                    </a:lnTo>
                    <a:lnTo>
                      <a:pt x="8" y="64"/>
                    </a:lnTo>
                    <a:lnTo>
                      <a:pt x="9" y="61"/>
                    </a:lnTo>
                    <a:lnTo>
                      <a:pt x="9" y="14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8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43" name="Freeform 1779"/>
              <p:cNvSpPr>
                <a:spLocks/>
              </p:cNvSpPr>
              <p:nvPr/>
            </p:nvSpPr>
            <p:spPr bwMode="auto">
              <a:xfrm>
                <a:off x="1069" y="2762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9" y="0"/>
                  </a:cxn>
                  <a:cxn ang="0">
                    <a:pos x="19" y="18"/>
                  </a:cxn>
                  <a:cxn ang="0">
                    <a:pos x="33" y="18"/>
                  </a:cxn>
                  <a:cxn ang="0">
                    <a:pos x="33" y="21"/>
                  </a:cxn>
                  <a:cxn ang="0">
                    <a:pos x="19" y="21"/>
                  </a:cxn>
                  <a:cxn ang="0">
                    <a:pos x="19" y="57"/>
                  </a:cxn>
                  <a:cxn ang="0">
                    <a:pos x="20" y="59"/>
                  </a:cxn>
                  <a:cxn ang="0">
                    <a:pos x="23" y="62"/>
                  </a:cxn>
                  <a:cxn ang="0">
                    <a:pos x="26" y="64"/>
                  </a:cxn>
                  <a:cxn ang="0">
                    <a:pos x="31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29" y="67"/>
                  </a:cxn>
                  <a:cxn ang="0">
                    <a:pos x="23" y="68"/>
                  </a:cxn>
                  <a:cxn ang="0">
                    <a:pos x="17" y="67"/>
                  </a:cxn>
                  <a:cxn ang="0">
                    <a:pos x="14" y="65"/>
                  </a:cxn>
                  <a:cxn ang="0">
                    <a:pos x="9" y="59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6" y="17"/>
                  </a:cxn>
                  <a:cxn ang="0">
                    <a:pos x="12" y="11"/>
                  </a:cxn>
                  <a:cxn ang="0">
                    <a:pos x="14" y="5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9" y="0"/>
                    </a:lnTo>
                    <a:lnTo>
                      <a:pt x="19" y="18"/>
                    </a:lnTo>
                    <a:lnTo>
                      <a:pt x="33" y="18"/>
                    </a:lnTo>
                    <a:lnTo>
                      <a:pt x="33" y="21"/>
                    </a:lnTo>
                    <a:lnTo>
                      <a:pt x="19" y="21"/>
                    </a:lnTo>
                    <a:lnTo>
                      <a:pt x="19" y="57"/>
                    </a:lnTo>
                    <a:lnTo>
                      <a:pt x="20" y="59"/>
                    </a:lnTo>
                    <a:lnTo>
                      <a:pt x="23" y="62"/>
                    </a:lnTo>
                    <a:lnTo>
                      <a:pt x="26" y="64"/>
                    </a:lnTo>
                    <a:lnTo>
                      <a:pt x="31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29" y="67"/>
                    </a:lnTo>
                    <a:lnTo>
                      <a:pt x="23" y="68"/>
                    </a:lnTo>
                    <a:lnTo>
                      <a:pt x="17" y="67"/>
                    </a:lnTo>
                    <a:lnTo>
                      <a:pt x="14" y="65"/>
                    </a:lnTo>
                    <a:lnTo>
                      <a:pt x="9" y="59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6" y="17"/>
                    </a:lnTo>
                    <a:lnTo>
                      <a:pt x="12" y="11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44" name="Freeform 1780"/>
              <p:cNvSpPr>
                <a:spLocks noEditPoints="1"/>
              </p:cNvSpPr>
              <p:nvPr/>
            </p:nvSpPr>
            <p:spPr bwMode="auto">
              <a:xfrm>
                <a:off x="1108" y="2763"/>
                <a:ext cx="27" cy="66"/>
              </a:xfrm>
              <a:custGeom>
                <a:avLst/>
                <a:gdLst/>
                <a:ahLst/>
                <a:cxnLst>
                  <a:cxn ang="0">
                    <a:pos x="14" y="17"/>
                  </a:cxn>
                  <a:cxn ang="0">
                    <a:pos x="18" y="17"/>
                  </a:cxn>
                  <a:cxn ang="0">
                    <a:pos x="18" y="57"/>
                  </a:cxn>
                  <a:cxn ang="0">
                    <a:pos x="19" y="60"/>
                  </a:cxn>
                  <a:cxn ang="0">
                    <a:pos x="21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2" y="63"/>
                  </a:cxn>
                  <a:cxn ang="0">
                    <a:pos x="5" y="61"/>
                  </a:cxn>
                  <a:cxn ang="0">
                    <a:pos x="7" y="60"/>
                  </a:cxn>
                  <a:cxn ang="0">
                    <a:pos x="8" y="57"/>
                  </a:cxn>
                  <a:cxn ang="0">
                    <a:pos x="8" y="27"/>
                  </a:cxn>
                  <a:cxn ang="0">
                    <a:pos x="7" y="24"/>
                  </a:cxn>
                  <a:cxn ang="0">
                    <a:pos x="5" y="23"/>
                  </a:cxn>
                  <a:cxn ang="0">
                    <a:pos x="1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4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19" y="6"/>
                  </a:cxn>
                  <a:cxn ang="0">
                    <a:pos x="17" y="12"/>
                  </a:cxn>
                  <a:cxn ang="0">
                    <a:pos x="9" y="12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6">
                    <a:moveTo>
                      <a:pt x="14" y="17"/>
                    </a:moveTo>
                    <a:lnTo>
                      <a:pt x="18" y="17"/>
                    </a:lnTo>
                    <a:lnTo>
                      <a:pt x="18" y="57"/>
                    </a:lnTo>
                    <a:lnTo>
                      <a:pt x="19" y="60"/>
                    </a:lnTo>
                    <a:lnTo>
                      <a:pt x="21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5" y="61"/>
                    </a:lnTo>
                    <a:lnTo>
                      <a:pt x="7" y="60"/>
                    </a:lnTo>
                    <a:lnTo>
                      <a:pt x="8" y="5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5" y="23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4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19" y="6"/>
                    </a:lnTo>
                    <a:lnTo>
                      <a:pt x="17" y="12"/>
                    </a:lnTo>
                    <a:lnTo>
                      <a:pt x="9" y="12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45" name="Freeform 1781"/>
              <p:cNvSpPr>
                <a:spLocks noEditPoints="1"/>
              </p:cNvSpPr>
              <p:nvPr/>
            </p:nvSpPr>
            <p:spPr bwMode="auto">
              <a:xfrm>
                <a:off x="1137" y="2779"/>
                <a:ext cx="57" cy="72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27" y="6"/>
                  </a:cxn>
                  <a:cxn ang="0">
                    <a:pos x="23" y="8"/>
                  </a:cxn>
                  <a:cxn ang="0">
                    <a:pos x="19" y="13"/>
                  </a:cxn>
                  <a:cxn ang="0">
                    <a:pos x="19" y="41"/>
                  </a:cxn>
                  <a:cxn ang="0">
                    <a:pos x="23" y="44"/>
                  </a:cxn>
                  <a:cxn ang="0">
                    <a:pos x="27" y="45"/>
                  </a:cxn>
                  <a:cxn ang="0">
                    <a:pos x="37" y="45"/>
                  </a:cxn>
                  <a:cxn ang="0">
                    <a:pos x="43" y="40"/>
                  </a:cxn>
                  <a:cxn ang="0">
                    <a:pos x="46" y="35"/>
                  </a:cxn>
                  <a:cxn ang="0">
                    <a:pos x="47" y="31"/>
                  </a:cxn>
                  <a:cxn ang="0">
                    <a:pos x="47" y="21"/>
                  </a:cxn>
                  <a:cxn ang="0">
                    <a:pos x="46" y="15"/>
                  </a:cxn>
                  <a:cxn ang="0">
                    <a:pos x="44" y="11"/>
                  </a:cxn>
                  <a:cxn ang="0">
                    <a:pos x="42" y="7"/>
                  </a:cxn>
                  <a:cxn ang="0">
                    <a:pos x="33" y="4"/>
                  </a:cxn>
                  <a:cxn ang="0">
                    <a:pos x="36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5"/>
                  </a:cxn>
                  <a:cxn ang="0">
                    <a:pos x="57" y="31"/>
                  </a:cxn>
                  <a:cxn ang="0">
                    <a:pos x="51" y="42"/>
                  </a:cxn>
                  <a:cxn ang="0">
                    <a:pos x="47" y="47"/>
                  </a:cxn>
                  <a:cxn ang="0">
                    <a:pos x="42" y="50"/>
                  </a:cxn>
                  <a:cxn ang="0">
                    <a:pos x="34" y="51"/>
                  </a:cxn>
                  <a:cxn ang="0">
                    <a:pos x="29" y="50"/>
                  </a:cxn>
                  <a:cxn ang="0">
                    <a:pos x="24" y="48"/>
                  </a:cxn>
                  <a:cxn ang="0">
                    <a:pos x="19" y="45"/>
                  </a:cxn>
                  <a:cxn ang="0">
                    <a:pos x="19" y="61"/>
                  </a:cxn>
                  <a:cxn ang="0">
                    <a:pos x="20" y="64"/>
                  </a:cxn>
                  <a:cxn ang="0">
                    <a:pos x="20" y="67"/>
                  </a:cxn>
                  <a:cxn ang="0">
                    <a:pos x="26" y="70"/>
                  </a:cxn>
                  <a:cxn ang="0">
                    <a:pos x="27" y="70"/>
                  </a:cxn>
                  <a:cxn ang="0">
                    <a:pos x="27" y="72"/>
                  </a:cxn>
                  <a:cxn ang="0">
                    <a:pos x="0" y="72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9" y="67"/>
                  </a:cxn>
                  <a:cxn ang="0">
                    <a:pos x="9" y="64"/>
                  </a:cxn>
                  <a:cxn ang="0">
                    <a:pos x="10" y="61"/>
                  </a:cxn>
                  <a:cxn ang="0">
                    <a:pos x="10" y="14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1"/>
                  </a:cxn>
                  <a:cxn ang="0">
                    <a:pos x="19" y="1"/>
                  </a:cxn>
                  <a:cxn ang="0">
                    <a:pos x="19" y="7"/>
                  </a:cxn>
                  <a:cxn ang="0">
                    <a:pos x="24" y="3"/>
                  </a:cxn>
                  <a:cxn ang="0">
                    <a:pos x="36" y="0"/>
                  </a:cxn>
                </a:cxnLst>
                <a:rect l="0" t="0" r="r" b="b"/>
                <a:pathLst>
                  <a:path w="57" h="72">
                    <a:moveTo>
                      <a:pt x="33" y="4"/>
                    </a:moveTo>
                    <a:lnTo>
                      <a:pt x="27" y="6"/>
                    </a:lnTo>
                    <a:lnTo>
                      <a:pt x="23" y="8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3" y="44"/>
                    </a:lnTo>
                    <a:lnTo>
                      <a:pt x="27" y="45"/>
                    </a:lnTo>
                    <a:lnTo>
                      <a:pt x="37" y="45"/>
                    </a:lnTo>
                    <a:lnTo>
                      <a:pt x="43" y="40"/>
                    </a:lnTo>
                    <a:lnTo>
                      <a:pt x="46" y="35"/>
                    </a:lnTo>
                    <a:lnTo>
                      <a:pt x="47" y="31"/>
                    </a:lnTo>
                    <a:lnTo>
                      <a:pt x="47" y="21"/>
                    </a:lnTo>
                    <a:lnTo>
                      <a:pt x="46" y="15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3" y="4"/>
                    </a:lnTo>
                    <a:close/>
                    <a:moveTo>
                      <a:pt x="36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5"/>
                    </a:lnTo>
                    <a:lnTo>
                      <a:pt x="57" y="31"/>
                    </a:lnTo>
                    <a:lnTo>
                      <a:pt x="51" y="42"/>
                    </a:lnTo>
                    <a:lnTo>
                      <a:pt x="47" y="47"/>
                    </a:lnTo>
                    <a:lnTo>
                      <a:pt x="42" y="50"/>
                    </a:lnTo>
                    <a:lnTo>
                      <a:pt x="34" y="51"/>
                    </a:lnTo>
                    <a:lnTo>
                      <a:pt x="29" y="50"/>
                    </a:lnTo>
                    <a:lnTo>
                      <a:pt x="24" y="48"/>
                    </a:lnTo>
                    <a:lnTo>
                      <a:pt x="19" y="45"/>
                    </a:lnTo>
                    <a:lnTo>
                      <a:pt x="19" y="61"/>
                    </a:lnTo>
                    <a:lnTo>
                      <a:pt x="20" y="64"/>
                    </a:lnTo>
                    <a:lnTo>
                      <a:pt x="20" y="67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2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9" y="67"/>
                    </a:lnTo>
                    <a:lnTo>
                      <a:pt x="9" y="64"/>
                    </a:lnTo>
                    <a:lnTo>
                      <a:pt x="10" y="61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1"/>
                    </a:lnTo>
                    <a:lnTo>
                      <a:pt x="19" y="1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46" name="Freeform 1782"/>
              <p:cNvSpPr>
                <a:spLocks noEditPoints="1"/>
              </p:cNvSpPr>
              <p:nvPr/>
            </p:nvSpPr>
            <p:spPr bwMode="auto">
              <a:xfrm>
                <a:off x="1203" y="2779"/>
                <a:ext cx="55" cy="51"/>
              </a:xfrm>
              <a:custGeom>
                <a:avLst/>
                <a:gdLst/>
                <a:ahLst/>
                <a:cxnLst>
                  <a:cxn ang="0">
                    <a:pos x="32" y="24"/>
                  </a:cxn>
                  <a:cxn ang="0">
                    <a:pos x="20" y="27"/>
                  </a:cxn>
                  <a:cxn ang="0">
                    <a:pos x="12" y="31"/>
                  </a:cxn>
                  <a:cxn ang="0">
                    <a:pos x="10" y="37"/>
                  </a:cxn>
                  <a:cxn ang="0">
                    <a:pos x="10" y="40"/>
                  </a:cxn>
                  <a:cxn ang="0">
                    <a:pos x="15" y="45"/>
                  </a:cxn>
                  <a:cxn ang="0">
                    <a:pos x="22" y="45"/>
                  </a:cxn>
                  <a:cxn ang="0">
                    <a:pos x="28" y="42"/>
                  </a:cxn>
                  <a:cxn ang="0">
                    <a:pos x="32" y="38"/>
                  </a:cxn>
                  <a:cxn ang="0">
                    <a:pos x="32" y="24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4" y="1"/>
                  </a:cxn>
                  <a:cxn ang="0">
                    <a:pos x="37" y="3"/>
                  </a:cxn>
                  <a:cxn ang="0">
                    <a:pos x="39" y="6"/>
                  </a:cxn>
                  <a:cxn ang="0">
                    <a:pos x="42" y="10"/>
                  </a:cxn>
                  <a:cxn ang="0">
                    <a:pos x="42" y="40"/>
                  </a:cxn>
                  <a:cxn ang="0">
                    <a:pos x="44" y="42"/>
                  </a:cxn>
                  <a:cxn ang="0">
                    <a:pos x="44" y="44"/>
                  </a:cxn>
                  <a:cxn ang="0">
                    <a:pos x="45" y="45"/>
                  </a:cxn>
                  <a:cxn ang="0">
                    <a:pos x="51" y="45"/>
                  </a:cxn>
                  <a:cxn ang="0">
                    <a:pos x="52" y="44"/>
                  </a:cxn>
                  <a:cxn ang="0">
                    <a:pos x="55" y="47"/>
                  </a:cxn>
                  <a:cxn ang="0">
                    <a:pos x="52" y="48"/>
                  </a:cxn>
                  <a:cxn ang="0">
                    <a:pos x="44" y="51"/>
                  </a:cxn>
                  <a:cxn ang="0">
                    <a:pos x="41" y="50"/>
                  </a:cxn>
                  <a:cxn ang="0">
                    <a:pos x="37" y="48"/>
                  </a:cxn>
                  <a:cxn ang="0">
                    <a:pos x="34" y="45"/>
                  </a:cxn>
                  <a:cxn ang="0">
                    <a:pos x="32" y="42"/>
                  </a:cxn>
                  <a:cxn ang="0">
                    <a:pos x="27" y="47"/>
                  </a:cxn>
                  <a:cxn ang="0">
                    <a:pos x="21" y="50"/>
                  </a:cxn>
                  <a:cxn ang="0">
                    <a:pos x="14" y="51"/>
                  </a:cxn>
                  <a:cxn ang="0">
                    <a:pos x="5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1" y="31"/>
                  </a:cxn>
                  <a:cxn ang="0">
                    <a:pos x="10" y="25"/>
                  </a:cxn>
                  <a:cxn ang="0">
                    <a:pos x="15" y="24"/>
                  </a:cxn>
                  <a:cxn ang="0">
                    <a:pos x="20" y="23"/>
                  </a:cxn>
                  <a:cxn ang="0">
                    <a:pos x="25" y="23"/>
                  </a:cxn>
                  <a:cxn ang="0">
                    <a:pos x="32" y="21"/>
                  </a:cxn>
                  <a:cxn ang="0">
                    <a:pos x="32" y="8"/>
                  </a:cxn>
                  <a:cxn ang="0">
                    <a:pos x="29" y="6"/>
                  </a:cxn>
                  <a:cxn ang="0">
                    <a:pos x="27" y="4"/>
                  </a:cxn>
                  <a:cxn ang="0">
                    <a:pos x="18" y="4"/>
                  </a:cxn>
                  <a:cxn ang="0">
                    <a:pos x="15" y="6"/>
                  </a:cxn>
                  <a:cxn ang="0">
                    <a:pos x="12" y="6"/>
                  </a:cxn>
                  <a:cxn ang="0">
                    <a:pos x="11" y="7"/>
                  </a:cxn>
                  <a:cxn ang="0">
                    <a:pos x="11" y="14"/>
                  </a:cxn>
                  <a:cxn ang="0">
                    <a:pos x="8" y="17"/>
                  </a:cxn>
                  <a:cxn ang="0">
                    <a:pos x="4" y="17"/>
                  </a:cxn>
                  <a:cxn ang="0">
                    <a:pos x="2" y="15"/>
                  </a:cxn>
                  <a:cxn ang="0">
                    <a:pos x="1" y="13"/>
                  </a:cxn>
                  <a:cxn ang="0">
                    <a:pos x="2" y="8"/>
                  </a:cxn>
                  <a:cxn ang="0">
                    <a:pos x="5" y="6"/>
                  </a:cxn>
                  <a:cxn ang="0">
                    <a:pos x="10" y="3"/>
                  </a:cxn>
                  <a:cxn ang="0">
                    <a:pos x="24" y="0"/>
                  </a:cxn>
                </a:cxnLst>
                <a:rect l="0" t="0" r="r" b="b"/>
                <a:pathLst>
                  <a:path w="55" h="51">
                    <a:moveTo>
                      <a:pt x="32" y="24"/>
                    </a:moveTo>
                    <a:lnTo>
                      <a:pt x="20" y="27"/>
                    </a:lnTo>
                    <a:lnTo>
                      <a:pt x="12" y="31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15" y="45"/>
                    </a:lnTo>
                    <a:lnTo>
                      <a:pt x="22" y="45"/>
                    </a:lnTo>
                    <a:lnTo>
                      <a:pt x="28" y="42"/>
                    </a:lnTo>
                    <a:lnTo>
                      <a:pt x="32" y="38"/>
                    </a:lnTo>
                    <a:lnTo>
                      <a:pt x="32" y="24"/>
                    </a:lnTo>
                    <a:close/>
                    <a:moveTo>
                      <a:pt x="24" y="0"/>
                    </a:moveTo>
                    <a:lnTo>
                      <a:pt x="28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6"/>
                    </a:lnTo>
                    <a:lnTo>
                      <a:pt x="42" y="10"/>
                    </a:lnTo>
                    <a:lnTo>
                      <a:pt x="42" y="40"/>
                    </a:lnTo>
                    <a:lnTo>
                      <a:pt x="44" y="42"/>
                    </a:lnTo>
                    <a:lnTo>
                      <a:pt x="44" y="44"/>
                    </a:lnTo>
                    <a:lnTo>
                      <a:pt x="45" y="45"/>
                    </a:lnTo>
                    <a:lnTo>
                      <a:pt x="51" y="45"/>
                    </a:lnTo>
                    <a:lnTo>
                      <a:pt x="52" y="44"/>
                    </a:lnTo>
                    <a:lnTo>
                      <a:pt x="55" y="47"/>
                    </a:lnTo>
                    <a:lnTo>
                      <a:pt x="52" y="48"/>
                    </a:lnTo>
                    <a:lnTo>
                      <a:pt x="44" y="51"/>
                    </a:lnTo>
                    <a:lnTo>
                      <a:pt x="41" y="50"/>
                    </a:lnTo>
                    <a:lnTo>
                      <a:pt x="37" y="48"/>
                    </a:lnTo>
                    <a:lnTo>
                      <a:pt x="34" y="45"/>
                    </a:lnTo>
                    <a:lnTo>
                      <a:pt x="32" y="42"/>
                    </a:lnTo>
                    <a:lnTo>
                      <a:pt x="27" y="47"/>
                    </a:lnTo>
                    <a:lnTo>
                      <a:pt x="21" y="50"/>
                    </a:lnTo>
                    <a:lnTo>
                      <a:pt x="14" y="51"/>
                    </a:lnTo>
                    <a:lnTo>
                      <a:pt x="5" y="48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1" y="31"/>
                    </a:lnTo>
                    <a:lnTo>
                      <a:pt x="10" y="25"/>
                    </a:lnTo>
                    <a:lnTo>
                      <a:pt x="15" y="24"/>
                    </a:lnTo>
                    <a:lnTo>
                      <a:pt x="20" y="23"/>
                    </a:lnTo>
                    <a:lnTo>
                      <a:pt x="25" y="23"/>
                    </a:lnTo>
                    <a:lnTo>
                      <a:pt x="32" y="21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18" y="4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14"/>
                    </a:lnTo>
                    <a:lnTo>
                      <a:pt x="8" y="17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10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47" name="Freeform 1783"/>
              <p:cNvSpPr>
                <a:spLocks/>
              </p:cNvSpPr>
              <p:nvPr/>
            </p:nvSpPr>
            <p:spPr bwMode="auto">
              <a:xfrm>
                <a:off x="1259" y="2779"/>
                <a:ext cx="43" cy="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9" y="0"/>
                  </a:cxn>
                  <a:cxn ang="0">
                    <a:pos x="40" y="1"/>
                  </a:cxn>
                  <a:cxn ang="0">
                    <a:pos x="43" y="3"/>
                  </a:cxn>
                  <a:cxn ang="0">
                    <a:pos x="43" y="6"/>
                  </a:cxn>
                  <a:cxn ang="0">
                    <a:pos x="42" y="8"/>
                  </a:cxn>
                  <a:cxn ang="0">
                    <a:pos x="40" y="10"/>
                  </a:cxn>
                  <a:cxn ang="0">
                    <a:pos x="37" y="11"/>
                  </a:cxn>
                  <a:cxn ang="0">
                    <a:pos x="33" y="10"/>
                  </a:cxn>
                  <a:cxn ang="0">
                    <a:pos x="30" y="8"/>
                  </a:cxn>
                  <a:cxn ang="0">
                    <a:pos x="25" y="8"/>
                  </a:cxn>
                  <a:cxn ang="0">
                    <a:pos x="22" y="10"/>
                  </a:cxn>
                  <a:cxn ang="0">
                    <a:pos x="19" y="13"/>
                  </a:cxn>
                  <a:cxn ang="0">
                    <a:pos x="19" y="41"/>
                  </a:cxn>
                  <a:cxn ang="0">
                    <a:pos x="20" y="44"/>
                  </a:cxn>
                  <a:cxn ang="0">
                    <a:pos x="22" y="45"/>
                  </a:cxn>
                  <a:cxn ang="0">
                    <a:pos x="25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6" y="45"/>
                  </a:cxn>
                  <a:cxn ang="0">
                    <a:pos x="7" y="44"/>
                  </a:cxn>
                  <a:cxn ang="0">
                    <a:pos x="9" y="41"/>
                  </a:cxn>
                  <a:cxn ang="0">
                    <a:pos x="9" y="11"/>
                  </a:cxn>
                  <a:cxn ang="0">
                    <a:pos x="7" y="8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7" y="3"/>
                  </a:cxn>
                  <a:cxn ang="0">
                    <a:pos x="15" y="1"/>
                  </a:cxn>
                  <a:cxn ang="0">
                    <a:pos x="19" y="1"/>
                  </a:cxn>
                  <a:cxn ang="0">
                    <a:pos x="19" y="8"/>
                  </a:cxn>
                  <a:cxn ang="0">
                    <a:pos x="20" y="7"/>
                  </a:cxn>
                  <a:cxn ang="0">
                    <a:pos x="26" y="3"/>
                  </a:cxn>
                  <a:cxn ang="0">
                    <a:pos x="32" y="1"/>
                  </a:cxn>
                  <a:cxn ang="0">
                    <a:pos x="36" y="0"/>
                  </a:cxn>
                </a:cxnLst>
                <a:rect l="0" t="0" r="r" b="b"/>
                <a:pathLst>
                  <a:path w="43" h="50">
                    <a:moveTo>
                      <a:pt x="36" y="0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43" y="3"/>
                    </a:lnTo>
                    <a:lnTo>
                      <a:pt x="43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33" y="10"/>
                    </a:lnTo>
                    <a:lnTo>
                      <a:pt x="30" y="8"/>
                    </a:lnTo>
                    <a:lnTo>
                      <a:pt x="25" y="8"/>
                    </a:lnTo>
                    <a:lnTo>
                      <a:pt x="22" y="10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0" y="44"/>
                    </a:lnTo>
                    <a:lnTo>
                      <a:pt x="22" y="45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5"/>
                    </a:lnTo>
                    <a:lnTo>
                      <a:pt x="7" y="44"/>
                    </a:lnTo>
                    <a:lnTo>
                      <a:pt x="9" y="41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2" y="1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48" name="Freeform 1784"/>
              <p:cNvSpPr>
                <a:spLocks/>
              </p:cNvSpPr>
              <p:nvPr/>
            </p:nvSpPr>
            <p:spPr bwMode="auto">
              <a:xfrm>
                <a:off x="1303" y="2762"/>
                <a:ext cx="37" cy="6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18"/>
                  </a:cxn>
                  <a:cxn ang="0">
                    <a:pos x="32" y="18"/>
                  </a:cxn>
                  <a:cxn ang="0">
                    <a:pos x="32" y="21"/>
                  </a:cxn>
                  <a:cxn ang="0">
                    <a:pos x="17" y="21"/>
                  </a:cxn>
                  <a:cxn ang="0">
                    <a:pos x="17" y="50"/>
                  </a:cxn>
                  <a:cxn ang="0">
                    <a:pos x="19" y="57"/>
                  </a:cxn>
                  <a:cxn ang="0">
                    <a:pos x="22" y="62"/>
                  </a:cxn>
                  <a:cxn ang="0">
                    <a:pos x="26" y="64"/>
                  </a:cxn>
                  <a:cxn ang="0">
                    <a:pos x="32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29" y="67"/>
                  </a:cxn>
                  <a:cxn ang="0">
                    <a:pos x="23" y="68"/>
                  </a:cxn>
                  <a:cxn ang="0">
                    <a:pos x="17" y="67"/>
                  </a:cxn>
                  <a:cxn ang="0">
                    <a:pos x="13" y="65"/>
                  </a:cxn>
                  <a:cxn ang="0">
                    <a:pos x="10" y="62"/>
                  </a:cxn>
                  <a:cxn ang="0">
                    <a:pos x="9" y="59"/>
                  </a:cxn>
                  <a:cxn ang="0">
                    <a:pos x="7" y="55"/>
                  </a:cxn>
                  <a:cxn ang="0">
                    <a:pos x="7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5" y="17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5" y="0"/>
                  </a:cxn>
                </a:cxnLst>
                <a:rect l="0" t="0" r="r" b="b"/>
                <a:pathLst>
                  <a:path w="37" h="68">
                    <a:moveTo>
                      <a:pt x="15" y="0"/>
                    </a:moveTo>
                    <a:lnTo>
                      <a:pt x="17" y="0"/>
                    </a:lnTo>
                    <a:lnTo>
                      <a:pt x="17" y="18"/>
                    </a:lnTo>
                    <a:lnTo>
                      <a:pt x="32" y="18"/>
                    </a:lnTo>
                    <a:lnTo>
                      <a:pt x="32" y="21"/>
                    </a:lnTo>
                    <a:lnTo>
                      <a:pt x="17" y="21"/>
                    </a:lnTo>
                    <a:lnTo>
                      <a:pt x="17" y="50"/>
                    </a:lnTo>
                    <a:lnTo>
                      <a:pt x="19" y="57"/>
                    </a:lnTo>
                    <a:lnTo>
                      <a:pt x="22" y="62"/>
                    </a:lnTo>
                    <a:lnTo>
                      <a:pt x="26" y="64"/>
                    </a:lnTo>
                    <a:lnTo>
                      <a:pt x="32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29" y="67"/>
                    </a:lnTo>
                    <a:lnTo>
                      <a:pt x="23" y="68"/>
                    </a:lnTo>
                    <a:lnTo>
                      <a:pt x="17" y="67"/>
                    </a:lnTo>
                    <a:lnTo>
                      <a:pt x="13" y="65"/>
                    </a:lnTo>
                    <a:lnTo>
                      <a:pt x="10" y="62"/>
                    </a:lnTo>
                    <a:lnTo>
                      <a:pt x="9" y="59"/>
                    </a:lnTo>
                    <a:lnTo>
                      <a:pt x="7" y="55"/>
                    </a:lnTo>
                    <a:lnTo>
                      <a:pt x="7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5" y="17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49" name="Freeform 1785"/>
              <p:cNvSpPr>
                <a:spLocks/>
              </p:cNvSpPr>
              <p:nvPr/>
            </p:nvSpPr>
            <p:spPr bwMode="auto">
              <a:xfrm>
                <a:off x="1346" y="2756"/>
                <a:ext cx="47" cy="87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7" y="0"/>
                  </a:cxn>
                  <a:cxn ang="0">
                    <a:pos x="8" y="87"/>
                  </a:cxn>
                  <a:cxn ang="0">
                    <a:pos x="0" y="87"/>
                  </a:cxn>
                  <a:cxn ang="0">
                    <a:pos x="38" y="0"/>
                  </a:cxn>
                </a:cxnLst>
                <a:rect l="0" t="0" r="r" b="b"/>
                <a:pathLst>
                  <a:path w="47" h="87">
                    <a:moveTo>
                      <a:pt x="38" y="0"/>
                    </a:moveTo>
                    <a:lnTo>
                      <a:pt x="47" y="0"/>
                    </a:lnTo>
                    <a:lnTo>
                      <a:pt x="8" y="87"/>
                    </a:lnTo>
                    <a:lnTo>
                      <a:pt x="0" y="87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50" name="Freeform 1786"/>
              <p:cNvSpPr>
                <a:spLocks/>
              </p:cNvSpPr>
              <p:nvPr/>
            </p:nvSpPr>
            <p:spPr bwMode="auto">
              <a:xfrm>
                <a:off x="1401" y="2755"/>
                <a:ext cx="40" cy="7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4" y="0"/>
                  </a:cxn>
                  <a:cxn ang="0">
                    <a:pos x="40" y="2"/>
                  </a:cxn>
                  <a:cxn ang="0">
                    <a:pos x="40" y="8"/>
                  </a:cxn>
                  <a:cxn ang="0">
                    <a:pos x="37" y="10"/>
                  </a:cxn>
                  <a:cxn ang="0">
                    <a:pos x="34" y="10"/>
                  </a:cxn>
                  <a:cxn ang="0">
                    <a:pos x="32" y="7"/>
                  </a:cxn>
                  <a:cxn ang="0">
                    <a:pos x="26" y="4"/>
                  </a:cxn>
                  <a:cxn ang="0">
                    <a:pos x="20" y="7"/>
                  </a:cxn>
                  <a:cxn ang="0">
                    <a:pos x="19" y="10"/>
                  </a:cxn>
                  <a:cxn ang="0">
                    <a:pos x="19" y="25"/>
                  </a:cxn>
                  <a:cxn ang="0">
                    <a:pos x="29" y="25"/>
                  </a:cxn>
                  <a:cxn ang="0">
                    <a:pos x="29" y="28"/>
                  </a:cxn>
                  <a:cxn ang="0">
                    <a:pos x="19" y="28"/>
                  </a:cxn>
                  <a:cxn ang="0">
                    <a:pos x="19" y="65"/>
                  </a:cxn>
                  <a:cxn ang="0">
                    <a:pos x="20" y="68"/>
                  </a:cxn>
                  <a:cxn ang="0">
                    <a:pos x="26" y="71"/>
                  </a:cxn>
                  <a:cxn ang="0">
                    <a:pos x="27" y="71"/>
                  </a:cxn>
                  <a:cxn ang="0">
                    <a:pos x="27" y="74"/>
                  </a:cxn>
                  <a:cxn ang="0">
                    <a:pos x="0" y="74"/>
                  </a:cxn>
                  <a:cxn ang="0">
                    <a:pos x="0" y="71"/>
                  </a:cxn>
                  <a:cxn ang="0">
                    <a:pos x="3" y="71"/>
                  </a:cxn>
                  <a:cxn ang="0">
                    <a:pos x="6" y="69"/>
                  </a:cxn>
                  <a:cxn ang="0">
                    <a:pos x="7" y="68"/>
                  </a:cxn>
                  <a:cxn ang="0">
                    <a:pos x="9" y="65"/>
                  </a:cxn>
                  <a:cxn ang="0">
                    <a:pos x="9" y="28"/>
                  </a:cxn>
                  <a:cxn ang="0">
                    <a:pos x="0" y="28"/>
                  </a:cxn>
                  <a:cxn ang="0">
                    <a:pos x="0" y="25"/>
                  </a:cxn>
                  <a:cxn ang="0">
                    <a:pos x="9" y="25"/>
                  </a:cxn>
                  <a:cxn ang="0">
                    <a:pos x="9" y="20"/>
                  </a:cxn>
                  <a:cxn ang="0">
                    <a:pos x="12" y="11"/>
                  </a:cxn>
                  <a:cxn ang="0">
                    <a:pos x="13" y="8"/>
                  </a:cxn>
                  <a:cxn ang="0">
                    <a:pos x="16" y="5"/>
                  </a:cxn>
                  <a:cxn ang="0">
                    <a:pos x="20" y="2"/>
                  </a:cxn>
                  <a:cxn ang="0">
                    <a:pos x="26" y="0"/>
                  </a:cxn>
                </a:cxnLst>
                <a:rect l="0" t="0" r="r" b="b"/>
                <a:pathLst>
                  <a:path w="40" h="74">
                    <a:moveTo>
                      <a:pt x="26" y="0"/>
                    </a:moveTo>
                    <a:lnTo>
                      <a:pt x="34" y="0"/>
                    </a:lnTo>
                    <a:lnTo>
                      <a:pt x="40" y="2"/>
                    </a:lnTo>
                    <a:lnTo>
                      <a:pt x="40" y="8"/>
                    </a:lnTo>
                    <a:lnTo>
                      <a:pt x="37" y="10"/>
                    </a:lnTo>
                    <a:lnTo>
                      <a:pt x="34" y="10"/>
                    </a:lnTo>
                    <a:lnTo>
                      <a:pt x="32" y="7"/>
                    </a:lnTo>
                    <a:lnTo>
                      <a:pt x="26" y="4"/>
                    </a:lnTo>
                    <a:lnTo>
                      <a:pt x="20" y="7"/>
                    </a:lnTo>
                    <a:lnTo>
                      <a:pt x="19" y="10"/>
                    </a:lnTo>
                    <a:lnTo>
                      <a:pt x="19" y="25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19" y="28"/>
                    </a:lnTo>
                    <a:lnTo>
                      <a:pt x="19" y="65"/>
                    </a:lnTo>
                    <a:lnTo>
                      <a:pt x="20" y="68"/>
                    </a:lnTo>
                    <a:lnTo>
                      <a:pt x="26" y="71"/>
                    </a:lnTo>
                    <a:lnTo>
                      <a:pt x="27" y="71"/>
                    </a:lnTo>
                    <a:lnTo>
                      <a:pt x="27" y="74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6" y="69"/>
                    </a:lnTo>
                    <a:lnTo>
                      <a:pt x="7" y="68"/>
                    </a:lnTo>
                    <a:lnTo>
                      <a:pt x="9" y="65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9" y="25"/>
                    </a:lnTo>
                    <a:lnTo>
                      <a:pt x="9" y="20"/>
                    </a:lnTo>
                    <a:lnTo>
                      <a:pt x="12" y="11"/>
                    </a:lnTo>
                    <a:lnTo>
                      <a:pt x="13" y="8"/>
                    </a:lnTo>
                    <a:lnTo>
                      <a:pt x="16" y="5"/>
                    </a:lnTo>
                    <a:lnTo>
                      <a:pt x="20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51" name="Freeform 1787"/>
              <p:cNvSpPr>
                <a:spLocks noEditPoints="1"/>
              </p:cNvSpPr>
              <p:nvPr/>
            </p:nvSpPr>
            <p:spPr bwMode="auto">
              <a:xfrm>
                <a:off x="1435" y="2779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5" y="11"/>
                  </a:cxn>
                  <a:cxn ang="0">
                    <a:pos x="12" y="20"/>
                  </a:cxn>
                  <a:cxn ang="0">
                    <a:pos x="12" y="31"/>
                  </a:cxn>
                  <a:cxn ang="0">
                    <a:pos x="15" y="40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9" y="37"/>
                  </a:cxn>
                  <a:cxn ang="0">
                    <a:pos x="40" y="31"/>
                  </a:cxn>
                  <a:cxn ang="0">
                    <a:pos x="40" y="21"/>
                  </a:cxn>
                  <a:cxn ang="0">
                    <a:pos x="36" y="8"/>
                  </a:cxn>
                  <a:cxn ang="0">
                    <a:pos x="33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6" y="1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5"/>
                  </a:cxn>
                  <a:cxn ang="0">
                    <a:pos x="47" y="38"/>
                  </a:cxn>
                  <a:cxn ang="0">
                    <a:pos x="39" y="48"/>
                  </a:cxn>
                  <a:cxn ang="0">
                    <a:pos x="26" y="51"/>
                  </a:cxn>
                  <a:cxn ang="0">
                    <a:pos x="13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5" y="11"/>
                    </a:lnTo>
                    <a:lnTo>
                      <a:pt x="12" y="20"/>
                    </a:lnTo>
                    <a:lnTo>
                      <a:pt x="12" y="31"/>
                    </a:lnTo>
                    <a:lnTo>
                      <a:pt x="15" y="40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9" y="37"/>
                    </a:lnTo>
                    <a:lnTo>
                      <a:pt x="40" y="31"/>
                    </a:lnTo>
                    <a:lnTo>
                      <a:pt x="40" y="21"/>
                    </a:lnTo>
                    <a:lnTo>
                      <a:pt x="36" y="8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2" y="0"/>
                    </a:lnTo>
                    <a:lnTo>
                      <a:pt x="36" y="1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9" y="18"/>
                    </a:lnTo>
                    <a:lnTo>
                      <a:pt x="50" y="25"/>
                    </a:lnTo>
                    <a:lnTo>
                      <a:pt x="47" y="38"/>
                    </a:lnTo>
                    <a:lnTo>
                      <a:pt x="39" y="48"/>
                    </a:lnTo>
                    <a:lnTo>
                      <a:pt x="26" y="51"/>
                    </a:lnTo>
                    <a:lnTo>
                      <a:pt x="13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52" name="Freeform 1788"/>
              <p:cNvSpPr>
                <a:spLocks/>
              </p:cNvSpPr>
              <p:nvPr/>
            </p:nvSpPr>
            <p:spPr bwMode="auto">
              <a:xfrm>
                <a:off x="1489" y="2779"/>
                <a:ext cx="43" cy="5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9" y="0"/>
                  </a:cxn>
                  <a:cxn ang="0">
                    <a:pos x="41" y="1"/>
                  </a:cxn>
                  <a:cxn ang="0">
                    <a:pos x="43" y="3"/>
                  </a:cxn>
                  <a:cxn ang="0">
                    <a:pos x="43" y="8"/>
                  </a:cxn>
                  <a:cxn ang="0">
                    <a:pos x="41" y="10"/>
                  </a:cxn>
                  <a:cxn ang="0">
                    <a:pos x="39" y="11"/>
                  </a:cxn>
                  <a:cxn ang="0">
                    <a:pos x="36" y="11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23" y="10"/>
                  </a:cxn>
                  <a:cxn ang="0">
                    <a:pos x="19" y="13"/>
                  </a:cxn>
                  <a:cxn ang="0">
                    <a:pos x="19" y="38"/>
                  </a:cxn>
                  <a:cxn ang="0">
                    <a:pos x="20" y="41"/>
                  </a:cxn>
                  <a:cxn ang="0">
                    <a:pos x="20" y="44"/>
                  </a:cxn>
                  <a:cxn ang="0">
                    <a:pos x="26" y="47"/>
                  </a:cxn>
                  <a:cxn ang="0">
                    <a:pos x="27" y="47"/>
                  </a:cxn>
                  <a:cxn ang="0">
                    <a:pos x="27" y="50"/>
                  </a:cxn>
                  <a:cxn ang="0">
                    <a:pos x="0" y="50"/>
                  </a:cxn>
                  <a:cxn ang="0">
                    <a:pos x="0" y="47"/>
                  </a:cxn>
                  <a:cxn ang="0">
                    <a:pos x="3" y="47"/>
                  </a:cxn>
                  <a:cxn ang="0">
                    <a:pos x="9" y="44"/>
                  </a:cxn>
                  <a:cxn ang="0">
                    <a:pos x="9" y="41"/>
                  </a:cxn>
                  <a:cxn ang="0">
                    <a:pos x="10" y="38"/>
                  </a:cxn>
                  <a:cxn ang="0">
                    <a:pos x="10" y="14"/>
                  </a:cxn>
                  <a:cxn ang="0">
                    <a:pos x="9" y="11"/>
                  </a:cxn>
                  <a:cxn ang="0">
                    <a:pos x="9" y="8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3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19" y="8"/>
                  </a:cxn>
                  <a:cxn ang="0">
                    <a:pos x="20" y="8"/>
                  </a:cxn>
                  <a:cxn ang="0">
                    <a:pos x="26" y="3"/>
                  </a:cxn>
                  <a:cxn ang="0">
                    <a:pos x="31" y="1"/>
                  </a:cxn>
                  <a:cxn ang="0">
                    <a:pos x="36" y="0"/>
                  </a:cxn>
                </a:cxnLst>
                <a:rect l="0" t="0" r="r" b="b"/>
                <a:pathLst>
                  <a:path w="43" h="50">
                    <a:moveTo>
                      <a:pt x="36" y="0"/>
                    </a:move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9" y="11"/>
                    </a:lnTo>
                    <a:lnTo>
                      <a:pt x="36" y="11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3" y="10"/>
                    </a:lnTo>
                    <a:lnTo>
                      <a:pt x="19" y="13"/>
                    </a:lnTo>
                    <a:lnTo>
                      <a:pt x="19" y="38"/>
                    </a:lnTo>
                    <a:lnTo>
                      <a:pt x="20" y="41"/>
                    </a:lnTo>
                    <a:lnTo>
                      <a:pt x="20" y="44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9" y="44"/>
                    </a:lnTo>
                    <a:lnTo>
                      <a:pt x="9" y="41"/>
                    </a:lnTo>
                    <a:lnTo>
                      <a:pt x="10" y="38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3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31" y="1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53" name="Freeform 1789"/>
              <p:cNvSpPr>
                <a:spLocks/>
              </p:cNvSpPr>
              <p:nvPr/>
            </p:nvSpPr>
            <p:spPr bwMode="auto">
              <a:xfrm>
                <a:off x="1533" y="2779"/>
                <a:ext cx="91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9" y="4"/>
                  </a:cxn>
                  <a:cxn ang="0">
                    <a:pos x="57" y="4"/>
                  </a:cxn>
                  <a:cxn ang="0">
                    <a:pos x="70" y="0"/>
                  </a:cxn>
                  <a:cxn ang="0">
                    <a:pos x="78" y="1"/>
                  </a:cxn>
                  <a:cxn ang="0">
                    <a:pos x="83" y="8"/>
                  </a:cxn>
                  <a:cxn ang="0">
                    <a:pos x="84" y="41"/>
                  </a:cxn>
                  <a:cxn ang="0">
                    <a:pos x="90" y="47"/>
                  </a:cxn>
                  <a:cxn ang="0">
                    <a:pos x="91" y="50"/>
                  </a:cxn>
                  <a:cxn ang="0">
                    <a:pos x="66" y="47"/>
                  </a:cxn>
                  <a:cxn ang="0">
                    <a:pos x="70" y="45"/>
                  </a:cxn>
                  <a:cxn ang="0">
                    <a:pos x="73" y="41"/>
                  </a:cxn>
                  <a:cxn ang="0">
                    <a:pos x="71" y="8"/>
                  </a:cxn>
                  <a:cxn ang="0">
                    <a:pos x="63" y="6"/>
                  </a:cxn>
                  <a:cxn ang="0">
                    <a:pos x="50" y="13"/>
                  </a:cxn>
                  <a:cxn ang="0">
                    <a:pos x="53" y="44"/>
                  </a:cxn>
                  <a:cxn ang="0">
                    <a:pos x="57" y="47"/>
                  </a:cxn>
                  <a:cxn ang="0">
                    <a:pos x="58" y="50"/>
                  </a:cxn>
                  <a:cxn ang="0">
                    <a:pos x="33" y="47"/>
                  </a:cxn>
                  <a:cxn ang="0">
                    <a:pos x="40" y="44"/>
                  </a:cxn>
                  <a:cxn ang="0">
                    <a:pos x="41" y="15"/>
                  </a:cxn>
                  <a:cxn ang="0">
                    <a:pos x="37" y="6"/>
                  </a:cxn>
                  <a:cxn ang="0">
                    <a:pos x="23" y="8"/>
                  </a:cxn>
                  <a:cxn ang="0">
                    <a:pos x="19" y="41"/>
                  </a:cxn>
                  <a:cxn ang="0">
                    <a:pos x="22" y="45"/>
                  </a:cxn>
                  <a:cxn ang="0">
                    <a:pos x="26" y="47"/>
                  </a:cxn>
                  <a:cxn ang="0">
                    <a:pos x="0" y="50"/>
                  </a:cxn>
                  <a:cxn ang="0">
                    <a:pos x="3" y="47"/>
                  </a:cxn>
                  <a:cxn ang="0">
                    <a:pos x="7" y="44"/>
                  </a:cxn>
                  <a:cxn ang="0">
                    <a:pos x="9" y="11"/>
                  </a:cxn>
                  <a:cxn ang="0">
                    <a:pos x="6" y="7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9" y="7"/>
                  </a:cxn>
                  <a:cxn ang="0">
                    <a:pos x="30" y="1"/>
                  </a:cxn>
                </a:cxnLst>
                <a:rect l="0" t="0" r="r" b="b"/>
                <a:pathLst>
                  <a:path w="91" h="50">
                    <a:moveTo>
                      <a:pt x="37" y="0"/>
                    </a:moveTo>
                    <a:lnTo>
                      <a:pt x="41" y="0"/>
                    </a:lnTo>
                    <a:lnTo>
                      <a:pt x="46" y="1"/>
                    </a:lnTo>
                    <a:lnTo>
                      <a:pt x="49" y="4"/>
                    </a:lnTo>
                    <a:lnTo>
                      <a:pt x="50" y="8"/>
                    </a:lnTo>
                    <a:lnTo>
                      <a:pt x="57" y="4"/>
                    </a:lnTo>
                    <a:lnTo>
                      <a:pt x="63" y="1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1" y="4"/>
                    </a:lnTo>
                    <a:lnTo>
                      <a:pt x="83" y="8"/>
                    </a:lnTo>
                    <a:lnTo>
                      <a:pt x="83" y="38"/>
                    </a:lnTo>
                    <a:lnTo>
                      <a:pt x="84" y="41"/>
                    </a:lnTo>
                    <a:lnTo>
                      <a:pt x="84" y="44"/>
                    </a:lnTo>
                    <a:lnTo>
                      <a:pt x="90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6" y="50"/>
                    </a:lnTo>
                    <a:lnTo>
                      <a:pt x="66" y="47"/>
                    </a:lnTo>
                    <a:lnTo>
                      <a:pt x="67" y="47"/>
                    </a:lnTo>
                    <a:lnTo>
                      <a:pt x="70" y="45"/>
                    </a:lnTo>
                    <a:lnTo>
                      <a:pt x="71" y="44"/>
                    </a:lnTo>
                    <a:lnTo>
                      <a:pt x="73" y="41"/>
                    </a:lnTo>
                    <a:lnTo>
                      <a:pt x="73" y="11"/>
                    </a:lnTo>
                    <a:lnTo>
                      <a:pt x="71" y="8"/>
                    </a:lnTo>
                    <a:lnTo>
                      <a:pt x="68" y="6"/>
                    </a:lnTo>
                    <a:lnTo>
                      <a:pt x="63" y="6"/>
                    </a:lnTo>
                    <a:lnTo>
                      <a:pt x="58" y="7"/>
                    </a:lnTo>
                    <a:lnTo>
                      <a:pt x="50" y="13"/>
                    </a:lnTo>
                    <a:lnTo>
                      <a:pt x="50" y="38"/>
                    </a:lnTo>
                    <a:lnTo>
                      <a:pt x="53" y="44"/>
                    </a:lnTo>
                    <a:lnTo>
                      <a:pt x="54" y="45"/>
                    </a:lnTo>
                    <a:lnTo>
                      <a:pt x="57" y="47"/>
                    </a:lnTo>
                    <a:lnTo>
                      <a:pt x="58" y="47"/>
                    </a:lnTo>
                    <a:lnTo>
                      <a:pt x="58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40" y="44"/>
                    </a:lnTo>
                    <a:lnTo>
                      <a:pt x="41" y="41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7" y="6"/>
                    </a:lnTo>
                    <a:lnTo>
                      <a:pt x="29" y="6"/>
                    </a:lnTo>
                    <a:lnTo>
                      <a:pt x="23" y="8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0" y="44"/>
                    </a:lnTo>
                    <a:lnTo>
                      <a:pt x="22" y="45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5"/>
                    </a:lnTo>
                    <a:lnTo>
                      <a:pt x="7" y="44"/>
                    </a:lnTo>
                    <a:lnTo>
                      <a:pt x="9" y="41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1"/>
                    </a:lnTo>
                    <a:lnTo>
                      <a:pt x="19" y="1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30" y="1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54" name="Freeform 1790"/>
              <p:cNvSpPr>
                <a:spLocks/>
              </p:cNvSpPr>
              <p:nvPr/>
            </p:nvSpPr>
            <p:spPr bwMode="auto">
              <a:xfrm>
                <a:off x="1631" y="2800"/>
                <a:ext cx="30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0" y="0"/>
                  </a:cxn>
                  <a:cxn ang="0">
                    <a:pos x="27" y="6"/>
                  </a:cxn>
                  <a:cxn ang="0">
                    <a:pos x="0" y="6"/>
                  </a:cxn>
                  <a:cxn ang="0">
                    <a:pos x="3" y="0"/>
                  </a:cxn>
                </a:cxnLst>
                <a:rect l="0" t="0" r="r" b="b"/>
                <a:pathLst>
                  <a:path w="30" h="6">
                    <a:moveTo>
                      <a:pt x="3" y="0"/>
                    </a:moveTo>
                    <a:lnTo>
                      <a:pt x="30" y="0"/>
                    </a:lnTo>
                    <a:lnTo>
                      <a:pt x="27" y="6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55" name="Freeform 1791"/>
              <p:cNvSpPr>
                <a:spLocks noEditPoints="1"/>
              </p:cNvSpPr>
              <p:nvPr/>
            </p:nvSpPr>
            <p:spPr bwMode="auto">
              <a:xfrm>
                <a:off x="1669" y="2756"/>
                <a:ext cx="56" cy="74"/>
              </a:xfrm>
              <a:custGeom>
                <a:avLst/>
                <a:gdLst/>
                <a:ahLst/>
                <a:cxnLst>
                  <a:cxn ang="0">
                    <a:pos x="26" y="27"/>
                  </a:cxn>
                  <a:cxn ang="0">
                    <a:pos x="22" y="29"/>
                  </a:cxn>
                  <a:cxn ang="0">
                    <a:pos x="16" y="31"/>
                  </a:cxn>
                  <a:cxn ang="0">
                    <a:pos x="13" y="36"/>
                  </a:cxn>
                  <a:cxn ang="0">
                    <a:pos x="12" y="41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3" y="61"/>
                  </a:cxn>
                  <a:cxn ang="0">
                    <a:pos x="16" y="65"/>
                  </a:cxn>
                  <a:cxn ang="0">
                    <a:pos x="20" y="68"/>
                  </a:cxn>
                  <a:cxn ang="0">
                    <a:pos x="30" y="68"/>
                  </a:cxn>
                  <a:cxn ang="0">
                    <a:pos x="35" y="65"/>
                  </a:cxn>
                  <a:cxn ang="0">
                    <a:pos x="39" y="61"/>
                  </a:cxn>
                  <a:cxn ang="0">
                    <a:pos x="39" y="33"/>
                  </a:cxn>
                  <a:cxn ang="0">
                    <a:pos x="35" y="30"/>
                  </a:cxn>
                  <a:cxn ang="0">
                    <a:pos x="26" y="27"/>
                  </a:cxn>
                  <a:cxn ang="0">
                    <a:pos x="44" y="0"/>
                  </a:cxn>
                  <a:cxn ang="0">
                    <a:pos x="49" y="0"/>
                  </a:cxn>
                  <a:cxn ang="0">
                    <a:pos x="49" y="61"/>
                  </a:cxn>
                  <a:cxn ang="0">
                    <a:pos x="50" y="65"/>
                  </a:cxn>
                  <a:cxn ang="0">
                    <a:pos x="50" y="67"/>
                  </a:cxn>
                  <a:cxn ang="0">
                    <a:pos x="56" y="70"/>
                  </a:cxn>
                  <a:cxn ang="0">
                    <a:pos x="56" y="73"/>
                  </a:cxn>
                  <a:cxn ang="0">
                    <a:pos x="39" y="73"/>
                  </a:cxn>
                  <a:cxn ang="0">
                    <a:pos x="39" y="65"/>
                  </a:cxn>
                  <a:cxn ang="0">
                    <a:pos x="35" y="70"/>
                  </a:cxn>
                  <a:cxn ang="0">
                    <a:pos x="29" y="73"/>
                  </a:cxn>
                  <a:cxn ang="0">
                    <a:pos x="22" y="74"/>
                  </a:cxn>
                  <a:cxn ang="0">
                    <a:pos x="10" y="70"/>
                  </a:cxn>
                  <a:cxn ang="0">
                    <a:pos x="3" y="61"/>
                  </a:cxn>
                  <a:cxn ang="0">
                    <a:pos x="0" y="48"/>
                  </a:cxn>
                  <a:cxn ang="0">
                    <a:pos x="3" y="36"/>
                  </a:cxn>
                  <a:cxn ang="0">
                    <a:pos x="10" y="26"/>
                  </a:cxn>
                  <a:cxn ang="0">
                    <a:pos x="23" y="23"/>
                  </a:cxn>
                  <a:cxn ang="0">
                    <a:pos x="29" y="23"/>
                  </a:cxn>
                  <a:cxn ang="0">
                    <a:pos x="35" y="26"/>
                  </a:cxn>
                  <a:cxn ang="0">
                    <a:pos x="39" y="29"/>
                  </a:cxn>
                  <a:cxn ang="0">
                    <a:pos x="39" y="11"/>
                  </a:cxn>
                  <a:cxn ang="0">
                    <a:pos x="37" y="9"/>
                  </a:cxn>
                  <a:cxn ang="0">
                    <a:pos x="36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36" y="3"/>
                  </a:cxn>
                  <a:cxn ang="0">
                    <a:pos x="44" y="0"/>
                  </a:cxn>
                </a:cxnLst>
                <a:rect l="0" t="0" r="r" b="b"/>
                <a:pathLst>
                  <a:path w="56" h="74">
                    <a:moveTo>
                      <a:pt x="26" y="27"/>
                    </a:moveTo>
                    <a:lnTo>
                      <a:pt x="22" y="29"/>
                    </a:lnTo>
                    <a:lnTo>
                      <a:pt x="16" y="31"/>
                    </a:lnTo>
                    <a:lnTo>
                      <a:pt x="13" y="36"/>
                    </a:lnTo>
                    <a:lnTo>
                      <a:pt x="12" y="41"/>
                    </a:lnTo>
                    <a:lnTo>
                      <a:pt x="10" y="48"/>
                    </a:lnTo>
                    <a:lnTo>
                      <a:pt x="12" y="56"/>
                    </a:lnTo>
                    <a:lnTo>
                      <a:pt x="13" y="61"/>
                    </a:lnTo>
                    <a:lnTo>
                      <a:pt x="16" y="65"/>
                    </a:lnTo>
                    <a:lnTo>
                      <a:pt x="20" y="68"/>
                    </a:lnTo>
                    <a:lnTo>
                      <a:pt x="30" y="68"/>
                    </a:lnTo>
                    <a:lnTo>
                      <a:pt x="35" y="65"/>
                    </a:lnTo>
                    <a:lnTo>
                      <a:pt x="39" y="61"/>
                    </a:lnTo>
                    <a:lnTo>
                      <a:pt x="39" y="33"/>
                    </a:lnTo>
                    <a:lnTo>
                      <a:pt x="35" y="30"/>
                    </a:lnTo>
                    <a:lnTo>
                      <a:pt x="26" y="27"/>
                    </a:lnTo>
                    <a:close/>
                    <a:moveTo>
                      <a:pt x="44" y="0"/>
                    </a:moveTo>
                    <a:lnTo>
                      <a:pt x="49" y="0"/>
                    </a:lnTo>
                    <a:lnTo>
                      <a:pt x="49" y="61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56" y="70"/>
                    </a:lnTo>
                    <a:lnTo>
                      <a:pt x="56" y="73"/>
                    </a:lnTo>
                    <a:lnTo>
                      <a:pt x="39" y="73"/>
                    </a:lnTo>
                    <a:lnTo>
                      <a:pt x="39" y="65"/>
                    </a:lnTo>
                    <a:lnTo>
                      <a:pt x="35" y="70"/>
                    </a:lnTo>
                    <a:lnTo>
                      <a:pt x="29" y="73"/>
                    </a:lnTo>
                    <a:lnTo>
                      <a:pt x="22" y="74"/>
                    </a:lnTo>
                    <a:lnTo>
                      <a:pt x="10" y="70"/>
                    </a:lnTo>
                    <a:lnTo>
                      <a:pt x="3" y="61"/>
                    </a:lnTo>
                    <a:lnTo>
                      <a:pt x="0" y="48"/>
                    </a:lnTo>
                    <a:lnTo>
                      <a:pt x="3" y="36"/>
                    </a:lnTo>
                    <a:lnTo>
                      <a:pt x="10" y="26"/>
                    </a:lnTo>
                    <a:lnTo>
                      <a:pt x="23" y="23"/>
                    </a:lnTo>
                    <a:lnTo>
                      <a:pt x="29" y="23"/>
                    </a:lnTo>
                    <a:lnTo>
                      <a:pt x="35" y="26"/>
                    </a:lnTo>
                    <a:lnTo>
                      <a:pt x="39" y="29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6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36" y="3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56" name="Freeform 1792"/>
              <p:cNvSpPr>
                <a:spLocks noEditPoints="1"/>
              </p:cNvSpPr>
              <p:nvPr/>
            </p:nvSpPr>
            <p:spPr bwMode="auto">
              <a:xfrm>
                <a:off x="1732" y="2779"/>
                <a:ext cx="55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1" y="27"/>
                  </a:cxn>
                  <a:cxn ang="0">
                    <a:pos x="13" y="31"/>
                  </a:cxn>
                  <a:cxn ang="0">
                    <a:pos x="10" y="37"/>
                  </a:cxn>
                  <a:cxn ang="0">
                    <a:pos x="13" y="42"/>
                  </a:cxn>
                  <a:cxn ang="0">
                    <a:pos x="16" y="45"/>
                  </a:cxn>
                  <a:cxn ang="0">
                    <a:pos x="24" y="45"/>
                  </a:cxn>
                  <a:cxn ang="0">
                    <a:pos x="28" y="42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6"/>
                  </a:cxn>
                  <a:cxn ang="0">
                    <a:pos x="44" y="14"/>
                  </a:cxn>
                  <a:cxn ang="0">
                    <a:pos x="44" y="42"/>
                  </a:cxn>
                  <a:cxn ang="0">
                    <a:pos x="47" y="45"/>
                  </a:cxn>
                  <a:cxn ang="0">
                    <a:pos x="51" y="45"/>
                  </a:cxn>
                  <a:cxn ang="0">
                    <a:pos x="54" y="44"/>
                  </a:cxn>
                  <a:cxn ang="0">
                    <a:pos x="55" y="47"/>
                  </a:cxn>
                  <a:cxn ang="0">
                    <a:pos x="50" y="50"/>
                  </a:cxn>
                  <a:cxn ang="0">
                    <a:pos x="45" y="51"/>
                  </a:cxn>
                  <a:cxn ang="0">
                    <a:pos x="41" y="50"/>
                  </a:cxn>
                  <a:cxn ang="0">
                    <a:pos x="38" y="48"/>
                  </a:cxn>
                  <a:cxn ang="0">
                    <a:pos x="35" y="45"/>
                  </a:cxn>
                  <a:cxn ang="0">
                    <a:pos x="34" y="42"/>
                  </a:cxn>
                  <a:cxn ang="0">
                    <a:pos x="28" y="47"/>
                  </a:cxn>
                  <a:cxn ang="0">
                    <a:pos x="21" y="50"/>
                  </a:cxn>
                  <a:cxn ang="0">
                    <a:pos x="16" y="51"/>
                  </a:cxn>
                  <a:cxn ang="0">
                    <a:pos x="7" y="48"/>
                  </a:cxn>
                  <a:cxn ang="0">
                    <a:pos x="3" y="45"/>
                  </a:cxn>
                  <a:cxn ang="0">
                    <a:pos x="1" y="42"/>
                  </a:cxn>
                  <a:cxn ang="0">
                    <a:pos x="0" y="38"/>
                  </a:cxn>
                  <a:cxn ang="0">
                    <a:pos x="1" y="34"/>
                  </a:cxn>
                  <a:cxn ang="0">
                    <a:pos x="3" y="31"/>
                  </a:cxn>
                  <a:cxn ang="0">
                    <a:pos x="6" y="28"/>
                  </a:cxn>
                  <a:cxn ang="0">
                    <a:pos x="11" y="25"/>
                  </a:cxn>
                  <a:cxn ang="0">
                    <a:pos x="17" y="24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1"/>
                  </a:cxn>
                  <a:cxn ang="0">
                    <a:pos x="34" y="13"/>
                  </a:cxn>
                  <a:cxn ang="0">
                    <a:pos x="33" y="8"/>
                  </a:cxn>
                  <a:cxn ang="0">
                    <a:pos x="31" y="6"/>
                  </a:cxn>
                  <a:cxn ang="0">
                    <a:pos x="27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4" y="6"/>
                  </a:cxn>
                  <a:cxn ang="0">
                    <a:pos x="13" y="7"/>
                  </a:cxn>
                  <a:cxn ang="0">
                    <a:pos x="13" y="13"/>
                  </a:cxn>
                  <a:cxn ang="0">
                    <a:pos x="11" y="14"/>
                  </a:cxn>
                  <a:cxn ang="0">
                    <a:pos x="10" y="17"/>
                  </a:cxn>
                  <a:cxn ang="0">
                    <a:pos x="4" y="17"/>
                  </a:cxn>
                  <a:cxn ang="0">
                    <a:pos x="3" y="15"/>
                  </a:cxn>
                  <a:cxn ang="0">
                    <a:pos x="3" y="8"/>
                  </a:cxn>
                  <a:cxn ang="0">
                    <a:pos x="6" y="6"/>
                  </a:cxn>
                  <a:cxn ang="0">
                    <a:pos x="11" y="3"/>
                  </a:cxn>
                  <a:cxn ang="0">
                    <a:pos x="17" y="1"/>
                  </a:cxn>
                  <a:cxn ang="0">
                    <a:pos x="24" y="0"/>
                  </a:cxn>
                </a:cxnLst>
                <a:rect l="0" t="0" r="r" b="b"/>
                <a:pathLst>
                  <a:path w="55" h="51">
                    <a:moveTo>
                      <a:pt x="34" y="24"/>
                    </a:moveTo>
                    <a:lnTo>
                      <a:pt x="21" y="27"/>
                    </a:lnTo>
                    <a:lnTo>
                      <a:pt x="13" y="31"/>
                    </a:lnTo>
                    <a:lnTo>
                      <a:pt x="10" y="37"/>
                    </a:lnTo>
                    <a:lnTo>
                      <a:pt x="13" y="42"/>
                    </a:lnTo>
                    <a:lnTo>
                      <a:pt x="16" y="45"/>
                    </a:lnTo>
                    <a:lnTo>
                      <a:pt x="24" y="45"/>
                    </a:lnTo>
                    <a:lnTo>
                      <a:pt x="28" y="42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4" y="14"/>
                    </a:lnTo>
                    <a:lnTo>
                      <a:pt x="44" y="42"/>
                    </a:lnTo>
                    <a:lnTo>
                      <a:pt x="47" y="45"/>
                    </a:lnTo>
                    <a:lnTo>
                      <a:pt x="51" y="45"/>
                    </a:lnTo>
                    <a:lnTo>
                      <a:pt x="54" y="44"/>
                    </a:lnTo>
                    <a:lnTo>
                      <a:pt x="55" y="47"/>
                    </a:lnTo>
                    <a:lnTo>
                      <a:pt x="50" y="50"/>
                    </a:lnTo>
                    <a:lnTo>
                      <a:pt x="45" y="51"/>
                    </a:lnTo>
                    <a:lnTo>
                      <a:pt x="41" y="50"/>
                    </a:lnTo>
                    <a:lnTo>
                      <a:pt x="38" y="48"/>
                    </a:lnTo>
                    <a:lnTo>
                      <a:pt x="35" y="45"/>
                    </a:lnTo>
                    <a:lnTo>
                      <a:pt x="34" y="42"/>
                    </a:lnTo>
                    <a:lnTo>
                      <a:pt x="28" y="47"/>
                    </a:lnTo>
                    <a:lnTo>
                      <a:pt x="21" y="50"/>
                    </a:lnTo>
                    <a:lnTo>
                      <a:pt x="16" y="51"/>
                    </a:lnTo>
                    <a:lnTo>
                      <a:pt x="7" y="48"/>
                    </a:lnTo>
                    <a:lnTo>
                      <a:pt x="3" y="45"/>
                    </a:lnTo>
                    <a:lnTo>
                      <a:pt x="1" y="42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3" y="31"/>
                    </a:lnTo>
                    <a:lnTo>
                      <a:pt x="6" y="28"/>
                    </a:lnTo>
                    <a:lnTo>
                      <a:pt x="11" y="25"/>
                    </a:lnTo>
                    <a:lnTo>
                      <a:pt x="17" y="24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1"/>
                    </a:lnTo>
                    <a:lnTo>
                      <a:pt x="34" y="13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7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10" y="17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57" name="Freeform 1793"/>
              <p:cNvSpPr>
                <a:spLocks/>
              </p:cNvSpPr>
              <p:nvPr/>
            </p:nvSpPr>
            <p:spPr bwMode="auto">
              <a:xfrm>
                <a:off x="1789" y="2762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8"/>
                  </a:cxn>
                  <a:cxn ang="0">
                    <a:pos x="32" y="18"/>
                  </a:cxn>
                  <a:cxn ang="0">
                    <a:pos x="32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20" y="59"/>
                  </a:cxn>
                  <a:cxn ang="0">
                    <a:pos x="22" y="62"/>
                  </a:cxn>
                  <a:cxn ang="0">
                    <a:pos x="25" y="64"/>
                  </a:cxn>
                  <a:cxn ang="0">
                    <a:pos x="31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34" y="64"/>
                  </a:cxn>
                  <a:cxn ang="0">
                    <a:pos x="28" y="67"/>
                  </a:cxn>
                  <a:cxn ang="0">
                    <a:pos x="22" y="68"/>
                  </a:cxn>
                  <a:cxn ang="0">
                    <a:pos x="14" y="65"/>
                  </a:cxn>
                  <a:cxn ang="0">
                    <a:pos x="11" y="62"/>
                  </a:cxn>
                  <a:cxn ang="0">
                    <a:pos x="10" y="59"/>
                  </a:cxn>
                  <a:cxn ang="0">
                    <a:pos x="8" y="55"/>
                  </a:cxn>
                  <a:cxn ang="0">
                    <a:pos x="8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5" y="17"/>
                  </a:cxn>
                  <a:cxn ang="0">
                    <a:pos x="10" y="14"/>
                  </a:cxn>
                  <a:cxn ang="0">
                    <a:pos x="12" y="11"/>
                  </a:cxn>
                  <a:cxn ang="0">
                    <a:pos x="14" y="5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8"/>
                    </a:lnTo>
                    <a:lnTo>
                      <a:pt x="32" y="18"/>
                    </a:lnTo>
                    <a:lnTo>
                      <a:pt x="32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22" y="62"/>
                    </a:lnTo>
                    <a:lnTo>
                      <a:pt x="25" y="64"/>
                    </a:lnTo>
                    <a:lnTo>
                      <a:pt x="31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34" y="64"/>
                    </a:lnTo>
                    <a:lnTo>
                      <a:pt x="28" y="67"/>
                    </a:lnTo>
                    <a:lnTo>
                      <a:pt x="22" y="68"/>
                    </a:lnTo>
                    <a:lnTo>
                      <a:pt x="14" y="65"/>
                    </a:lnTo>
                    <a:lnTo>
                      <a:pt x="11" y="62"/>
                    </a:lnTo>
                    <a:lnTo>
                      <a:pt x="10" y="59"/>
                    </a:lnTo>
                    <a:lnTo>
                      <a:pt x="8" y="55"/>
                    </a:lnTo>
                    <a:lnTo>
                      <a:pt x="8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5" y="17"/>
                    </a:lnTo>
                    <a:lnTo>
                      <a:pt x="10" y="14"/>
                    </a:lnTo>
                    <a:lnTo>
                      <a:pt x="12" y="11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58" name="Freeform 1794"/>
              <p:cNvSpPr>
                <a:spLocks noEditPoints="1"/>
              </p:cNvSpPr>
              <p:nvPr/>
            </p:nvSpPr>
            <p:spPr bwMode="auto">
              <a:xfrm>
                <a:off x="1828" y="2779"/>
                <a:ext cx="57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2" y="27"/>
                  </a:cxn>
                  <a:cxn ang="0">
                    <a:pos x="15" y="31"/>
                  </a:cxn>
                  <a:cxn ang="0">
                    <a:pos x="12" y="37"/>
                  </a:cxn>
                  <a:cxn ang="0">
                    <a:pos x="12" y="40"/>
                  </a:cxn>
                  <a:cxn ang="0">
                    <a:pos x="13" y="42"/>
                  </a:cxn>
                  <a:cxn ang="0">
                    <a:pos x="17" y="45"/>
                  </a:cxn>
                  <a:cxn ang="0">
                    <a:pos x="25" y="45"/>
                  </a:cxn>
                  <a:cxn ang="0">
                    <a:pos x="30" y="42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5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2" y="6"/>
                  </a:cxn>
                  <a:cxn ang="0">
                    <a:pos x="44" y="10"/>
                  </a:cxn>
                  <a:cxn ang="0">
                    <a:pos x="44" y="42"/>
                  </a:cxn>
                  <a:cxn ang="0">
                    <a:pos x="47" y="45"/>
                  </a:cxn>
                  <a:cxn ang="0">
                    <a:pos x="53" y="45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3" y="48"/>
                  </a:cxn>
                  <a:cxn ang="0">
                    <a:pos x="50" y="50"/>
                  </a:cxn>
                  <a:cxn ang="0">
                    <a:pos x="46" y="51"/>
                  </a:cxn>
                  <a:cxn ang="0">
                    <a:pos x="42" y="50"/>
                  </a:cxn>
                  <a:cxn ang="0">
                    <a:pos x="39" y="48"/>
                  </a:cxn>
                  <a:cxn ang="0">
                    <a:pos x="36" y="45"/>
                  </a:cxn>
                  <a:cxn ang="0">
                    <a:pos x="34" y="42"/>
                  </a:cxn>
                  <a:cxn ang="0">
                    <a:pos x="29" y="47"/>
                  </a:cxn>
                  <a:cxn ang="0">
                    <a:pos x="23" y="50"/>
                  </a:cxn>
                  <a:cxn ang="0">
                    <a:pos x="16" y="51"/>
                  </a:cxn>
                  <a:cxn ang="0">
                    <a:pos x="7" y="48"/>
                  </a:cxn>
                  <a:cxn ang="0">
                    <a:pos x="3" y="45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2" y="34"/>
                  </a:cxn>
                  <a:cxn ang="0">
                    <a:pos x="3" y="31"/>
                  </a:cxn>
                  <a:cxn ang="0">
                    <a:pos x="12" y="25"/>
                  </a:cxn>
                  <a:cxn ang="0">
                    <a:pos x="17" y="24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1"/>
                  </a:cxn>
                  <a:cxn ang="0">
                    <a:pos x="34" y="8"/>
                  </a:cxn>
                  <a:cxn ang="0">
                    <a:pos x="32" y="6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17" y="6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3" y="13"/>
                  </a:cxn>
                  <a:cxn ang="0">
                    <a:pos x="12" y="14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3" y="15"/>
                  </a:cxn>
                  <a:cxn ang="0">
                    <a:pos x="3" y="13"/>
                  </a:cxn>
                  <a:cxn ang="0">
                    <a:pos x="5" y="8"/>
                  </a:cxn>
                  <a:cxn ang="0">
                    <a:pos x="7" y="6"/>
                  </a:cxn>
                  <a:cxn ang="0">
                    <a:pos x="12" y="3"/>
                  </a:cxn>
                  <a:cxn ang="0">
                    <a:pos x="19" y="1"/>
                  </a:cxn>
                  <a:cxn ang="0">
                    <a:pos x="25" y="0"/>
                  </a:cxn>
                </a:cxnLst>
                <a:rect l="0" t="0" r="r" b="b"/>
                <a:pathLst>
                  <a:path w="57" h="51">
                    <a:moveTo>
                      <a:pt x="34" y="24"/>
                    </a:moveTo>
                    <a:lnTo>
                      <a:pt x="22" y="27"/>
                    </a:lnTo>
                    <a:lnTo>
                      <a:pt x="15" y="31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3" y="42"/>
                    </a:lnTo>
                    <a:lnTo>
                      <a:pt x="17" y="45"/>
                    </a:lnTo>
                    <a:lnTo>
                      <a:pt x="25" y="45"/>
                    </a:lnTo>
                    <a:lnTo>
                      <a:pt x="30" y="42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5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4" y="42"/>
                    </a:lnTo>
                    <a:lnTo>
                      <a:pt x="47" y="45"/>
                    </a:lnTo>
                    <a:lnTo>
                      <a:pt x="53" y="45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3" y="48"/>
                    </a:lnTo>
                    <a:lnTo>
                      <a:pt x="50" y="50"/>
                    </a:lnTo>
                    <a:lnTo>
                      <a:pt x="46" y="51"/>
                    </a:lnTo>
                    <a:lnTo>
                      <a:pt x="42" y="50"/>
                    </a:lnTo>
                    <a:lnTo>
                      <a:pt x="39" y="48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1"/>
                    </a:lnTo>
                    <a:lnTo>
                      <a:pt x="7" y="48"/>
                    </a:lnTo>
                    <a:lnTo>
                      <a:pt x="3" y="45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2" y="34"/>
                    </a:lnTo>
                    <a:lnTo>
                      <a:pt x="3" y="31"/>
                    </a:lnTo>
                    <a:lnTo>
                      <a:pt x="12" y="25"/>
                    </a:lnTo>
                    <a:lnTo>
                      <a:pt x="17" y="24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1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29" y="4"/>
                    </a:lnTo>
                    <a:lnTo>
                      <a:pt x="20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9" y="1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059" name="Picture 1795"/>
              <p:cNvPicPr>
                <a:picLocks noChangeAspect="1" noChangeArrowheads="1"/>
              </p:cNvPicPr>
              <p:nvPr/>
            </p:nvPicPr>
            <p:blipFill>
              <a:blip r:embed="rId102" cstate="print"/>
              <a:srcRect/>
              <a:stretch>
                <a:fillRect/>
              </a:stretch>
            </p:blipFill>
            <p:spPr bwMode="auto">
              <a:xfrm>
                <a:off x="2748" y="2735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60" name="Picture 1796"/>
              <p:cNvPicPr>
                <a:picLocks noChangeAspect="1" noChangeArrowheads="1"/>
              </p:cNvPicPr>
              <p:nvPr/>
            </p:nvPicPr>
            <p:blipFill>
              <a:blip r:embed="rId103" cstate="print"/>
              <a:srcRect/>
              <a:stretch>
                <a:fillRect/>
              </a:stretch>
            </p:blipFill>
            <p:spPr bwMode="auto">
              <a:xfrm>
                <a:off x="2748" y="2735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061" name="Freeform 1797"/>
              <p:cNvSpPr>
                <a:spLocks/>
              </p:cNvSpPr>
              <p:nvPr/>
            </p:nvSpPr>
            <p:spPr bwMode="auto">
              <a:xfrm>
                <a:off x="2837" y="2760"/>
                <a:ext cx="71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1" y="0"/>
                  </a:cxn>
                  <a:cxn ang="0">
                    <a:pos x="71" y="5"/>
                  </a:cxn>
                  <a:cxn ang="0">
                    <a:pos x="66" y="5"/>
                  </a:cxn>
                  <a:cxn ang="0">
                    <a:pos x="63" y="7"/>
                  </a:cxn>
                  <a:cxn ang="0">
                    <a:pos x="63" y="61"/>
                  </a:cxn>
                  <a:cxn ang="0">
                    <a:pos x="66" y="64"/>
                  </a:cxn>
                  <a:cxn ang="0">
                    <a:pos x="71" y="64"/>
                  </a:cxn>
                  <a:cxn ang="0">
                    <a:pos x="71" y="69"/>
                  </a:cxn>
                  <a:cxn ang="0">
                    <a:pos x="44" y="69"/>
                  </a:cxn>
                  <a:cxn ang="0">
                    <a:pos x="44" y="64"/>
                  </a:cxn>
                  <a:cxn ang="0">
                    <a:pos x="51" y="64"/>
                  </a:cxn>
                  <a:cxn ang="0">
                    <a:pos x="53" y="63"/>
                  </a:cxn>
                  <a:cxn ang="0">
                    <a:pos x="53" y="5"/>
                  </a:cxn>
                  <a:cxn ang="0">
                    <a:pos x="19" y="5"/>
                  </a:cxn>
                  <a:cxn ang="0">
                    <a:pos x="19" y="61"/>
                  </a:cxn>
                  <a:cxn ang="0">
                    <a:pos x="22" y="64"/>
                  </a:cxn>
                  <a:cxn ang="0">
                    <a:pos x="27" y="64"/>
                  </a:cxn>
                  <a:cxn ang="0">
                    <a:pos x="27" y="69"/>
                  </a:cxn>
                  <a:cxn ang="0">
                    <a:pos x="0" y="69"/>
                  </a:cxn>
                  <a:cxn ang="0">
                    <a:pos x="0" y="64"/>
                  </a:cxn>
                  <a:cxn ang="0">
                    <a:pos x="6" y="64"/>
                  </a:cxn>
                  <a:cxn ang="0">
                    <a:pos x="9" y="61"/>
                  </a:cxn>
                  <a:cxn ang="0">
                    <a:pos x="9" y="6"/>
                  </a:cxn>
                  <a:cxn ang="0">
                    <a:pos x="6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71" h="69">
                    <a:moveTo>
                      <a:pt x="0" y="0"/>
                    </a:moveTo>
                    <a:lnTo>
                      <a:pt x="71" y="0"/>
                    </a:lnTo>
                    <a:lnTo>
                      <a:pt x="71" y="5"/>
                    </a:lnTo>
                    <a:lnTo>
                      <a:pt x="66" y="5"/>
                    </a:lnTo>
                    <a:lnTo>
                      <a:pt x="63" y="7"/>
                    </a:lnTo>
                    <a:lnTo>
                      <a:pt x="63" y="61"/>
                    </a:lnTo>
                    <a:lnTo>
                      <a:pt x="66" y="64"/>
                    </a:lnTo>
                    <a:lnTo>
                      <a:pt x="71" y="64"/>
                    </a:lnTo>
                    <a:lnTo>
                      <a:pt x="71" y="69"/>
                    </a:lnTo>
                    <a:lnTo>
                      <a:pt x="44" y="69"/>
                    </a:lnTo>
                    <a:lnTo>
                      <a:pt x="44" y="64"/>
                    </a:lnTo>
                    <a:lnTo>
                      <a:pt x="51" y="64"/>
                    </a:lnTo>
                    <a:lnTo>
                      <a:pt x="53" y="63"/>
                    </a:lnTo>
                    <a:lnTo>
                      <a:pt x="53" y="5"/>
                    </a:lnTo>
                    <a:lnTo>
                      <a:pt x="19" y="5"/>
                    </a:lnTo>
                    <a:lnTo>
                      <a:pt x="19" y="61"/>
                    </a:lnTo>
                    <a:lnTo>
                      <a:pt x="22" y="64"/>
                    </a:lnTo>
                    <a:lnTo>
                      <a:pt x="27" y="64"/>
                    </a:lnTo>
                    <a:lnTo>
                      <a:pt x="27" y="69"/>
                    </a:lnTo>
                    <a:lnTo>
                      <a:pt x="0" y="69"/>
                    </a:lnTo>
                    <a:lnTo>
                      <a:pt x="0" y="64"/>
                    </a:lnTo>
                    <a:lnTo>
                      <a:pt x="6" y="64"/>
                    </a:lnTo>
                    <a:lnTo>
                      <a:pt x="9" y="61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62" name="Freeform 1798"/>
              <p:cNvSpPr>
                <a:spLocks noEditPoints="1"/>
              </p:cNvSpPr>
              <p:nvPr/>
            </p:nvSpPr>
            <p:spPr bwMode="auto">
              <a:xfrm>
                <a:off x="2915" y="2779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2" y="15"/>
                  </a:cxn>
                  <a:cxn ang="0">
                    <a:pos x="10" y="20"/>
                  </a:cxn>
                  <a:cxn ang="0">
                    <a:pos x="10" y="25"/>
                  </a:cxn>
                  <a:cxn ang="0">
                    <a:pos x="12" y="31"/>
                  </a:cxn>
                  <a:cxn ang="0">
                    <a:pos x="12" y="35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9" y="37"/>
                  </a:cxn>
                  <a:cxn ang="0">
                    <a:pos x="40" y="31"/>
                  </a:cxn>
                  <a:cxn ang="0">
                    <a:pos x="40" y="25"/>
                  </a:cxn>
                  <a:cxn ang="0">
                    <a:pos x="39" y="21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8"/>
                  </a:cxn>
                  <a:cxn ang="0">
                    <a:pos x="32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6" y="1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5"/>
                  </a:cxn>
                  <a:cxn ang="0">
                    <a:pos x="47" y="38"/>
                  </a:cxn>
                  <a:cxn ang="0">
                    <a:pos x="39" y="48"/>
                  </a:cxn>
                  <a:cxn ang="0">
                    <a:pos x="26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2" y="15"/>
                  </a:cxn>
                  <a:cxn ang="0">
                    <a:pos x="7" y="7"/>
                  </a:cxn>
                  <a:cxn ang="0">
                    <a:pos x="15" y="1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2" y="15"/>
                    </a:lnTo>
                    <a:lnTo>
                      <a:pt x="10" y="20"/>
                    </a:lnTo>
                    <a:lnTo>
                      <a:pt x="10" y="25"/>
                    </a:lnTo>
                    <a:lnTo>
                      <a:pt x="12" y="31"/>
                    </a:lnTo>
                    <a:lnTo>
                      <a:pt x="12" y="35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9" y="37"/>
                    </a:lnTo>
                    <a:lnTo>
                      <a:pt x="40" y="31"/>
                    </a:lnTo>
                    <a:lnTo>
                      <a:pt x="40" y="25"/>
                    </a:lnTo>
                    <a:lnTo>
                      <a:pt x="39" y="21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8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6" y="1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9" y="18"/>
                    </a:lnTo>
                    <a:lnTo>
                      <a:pt x="50" y="25"/>
                    </a:lnTo>
                    <a:lnTo>
                      <a:pt x="47" y="38"/>
                    </a:lnTo>
                    <a:lnTo>
                      <a:pt x="39" y="48"/>
                    </a:lnTo>
                    <a:lnTo>
                      <a:pt x="26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5" y="1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63" name="Freeform 1799"/>
              <p:cNvSpPr>
                <a:spLocks/>
              </p:cNvSpPr>
              <p:nvPr/>
            </p:nvSpPr>
            <p:spPr bwMode="auto">
              <a:xfrm>
                <a:off x="2968" y="2756"/>
                <a:ext cx="52" cy="7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3" y="0"/>
                  </a:cxn>
                  <a:cxn ang="0">
                    <a:pos x="44" y="61"/>
                  </a:cxn>
                  <a:cxn ang="0">
                    <a:pos x="47" y="67"/>
                  </a:cxn>
                  <a:cxn ang="0">
                    <a:pos x="49" y="68"/>
                  </a:cxn>
                  <a:cxn ang="0">
                    <a:pos x="52" y="68"/>
                  </a:cxn>
                  <a:cxn ang="0">
                    <a:pos x="52" y="73"/>
                  </a:cxn>
                  <a:cxn ang="0">
                    <a:pos x="30" y="73"/>
                  </a:cxn>
                  <a:cxn ang="0">
                    <a:pos x="30" y="68"/>
                  </a:cxn>
                  <a:cxn ang="0">
                    <a:pos x="34" y="68"/>
                  </a:cxn>
                  <a:cxn ang="0">
                    <a:pos x="35" y="67"/>
                  </a:cxn>
                  <a:cxn ang="0">
                    <a:pos x="35" y="61"/>
                  </a:cxn>
                  <a:cxn ang="0">
                    <a:pos x="25" y="34"/>
                  </a:cxn>
                  <a:cxn ang="0">
                    <a:pos x="14" y="61"/>
                  </a:cxn>
                  <a:cxn ang="0">
                    <a:pos x="13" y="64"/>
                  </a:cxn>
                  <a:cxn ang="0">
                    <a:pos x="11" y="65"/>
                  </a:cxn>
                  <a:cxn ang="0">
                    <a:pos x="14" y="68"/>
                  </a:cxn>
                  <a:cxn ang="0">
                    <a:pos x="18" y="68"/>
                  </a:cxn>
                  <a:cxn ang="0">
                    <a:pos x="18" y="73"/>
                  </a:cxn>
                  <a:cxn ang="0">
                    <a:pos x="0" y="73"/>
                  </a:cxn>
                  <a:cxn ang="0">
                    <a:pos x="0" y="68"/>
                  </a:cxn>
                  <a:cxn ang="0">
                    <a:pos x="3" y="68"/>
                  </a:cxn>
                  <a:cxn ang="0">
                    <a:pos x="7" y="64"/>
                  </a:cxn>
                  <a:cxn ang="0">
                    <a:pos x="8" y="61"/>
                  </a:cxn>
                  <a:cxn ang="0">
                    <a:pos x="23" y="29"/>
                  </a:cxn>
                  <a:cxn ang="0">
                    <a:pos x="17" y="9"/>
                  </a:cxn>
                  <a:cxn ang="0">
                    <a:pos x="6" y="9"/>
                  </a:cxn>
                  <a:cxn ang="0">
                    <a:pos x="6" y="4"/>
                  </a:cxn>
                  <a:cxn ang="0">
                    <a:pos x="10" y="4"/>
                  </a:cxn>
                  <a:cxn ang="0">
                    <a:pos x="14" y="3"/>
                  </a:cxn>
                  <a:cxn ang="0">
                    <a:pos x="18" y="0"/>
                  </a:cxn>
                </a:cxnLst>
                <a:rect l="0" t="0" r="r" b="b"/>
                <a:pathLst>
                  <a:path w="52" h="73">
                    <a:moveTo>
                      <a:pt x="18" y="0"/>
                    </a:moveTo>
                    <a:lnTo>
                      <a:pt x="23" y="0"/>
                    </a:lnTo>
                    <a:lnTo>
                      <a:pt x="44" y="61"/>
                    </a:lnTo>
                    <a:lnTo>
                      <a:pt x="47" y="67"/>
                    </a:lnTo>
                    <a:lnTo>
                      <a:pt x="49" y="68"/>
                    </a:lnTo>
                    <a:lnTo>
                      <a:pt x="52" y="68"/>
                    </a:lnTo>
                    <a:lnTo>
                      <a:pt x="52" y="73"/>
                    </a:lnTo>
                    <a:lnTo>
                      <a:pt x="30" y="73"/>
                    </a:lnTo>
                    <a:lnTo>
                      <a:pt x="30" y="68"/>
                    </a:lnTo>
                    <a:lnTo>
                      <a:pt x="34" y="68"/>
                    </a:lnTo>
                    <a:lnTo>
                      <a:pt x="35" y="67"/>
                    </a:lnTo>
                    <a:lnTo>
                      <a:pt x="35" y="61"/>
                    </a:lnTo>
                    <a:lnTo>
                      <a:pt x="25" y="34"/>
                    </a:lnTo>
                    <a:lnTo>
                      <a:pt x="14" y="61"/>
                    </a:lnTo>
                    <a:lnTo>
                      <a:pt x="13" y="64"/>
                    </a:lnTo>
                    <a:lnTo>
                      <a:pt x="11" y="65"/>
                    </a:lnTo>
                    <a:lnTo>
                      <a:pt x="14" y="68"/>
                    </a:lnTo>
                    <a:lnTo>
                      <a:pt x="18" y="68"/>
                    </a:lnTo>
                    <a:lnTo>
                      <a:pt x="18" y="73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8" y="61"/>
                    </a:lnTo>
                    <a:lnTo>
                      <a:pt x="23" y="29"/>
                    </a:lnTo>
                    <a:lnTo>
                      <a:pt x="17" y="9"/>
                    </a:lnTo>
                    <a:lnTo>
                      <a:pt x="6" y="9"/>
                    </a:lnTo>
                    <a:lnTo>
                      <a:pt x="6" y="4"/>
                    </a:lnTo>
                    <a:lnTo>
                      <a:pt x="10" y="4"/>
                    </a:lnTo>
                    <a:lnTo>
                      <a:pt x="14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64" name="Freeform 1800"/>
              <p:cNvSpPr>
                <a:spLocks/>
              </p:cNvSpPr>
              <p:nvPr/>
            </p:nvSpPr>
            <p:spPr bwMode="auto">
              <a:xfrm>
                <a:off x="3020" y="2756"/>
                <a:ext cx="53" cy="73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4" y="0"/>
                  </a:cxn>
                  <a:cxn ang="0">
                    <a:pos x="46" y="61"/>
                  </a:cxn>
                  <a:cxn ang="0">
                    <a:pos x="49" y="67"/>
                  </a:cxn>
                  <a:cxn ang="0">
                    <a:pos x="50" y="68"/>
                  </a:cxn>
                  <a:cxn ang="0">
                    <a:pos x="53" y="68"/>
                  </a:cxn>
                  <a:cxn ang="0">
                    <a:pos x="53" y="73"/>
                  </a:cxn>
                  <a:cxn ang="0">
                    <a:pos x="30" y="73"/>
                  </a:cxn>
                  <a:cxn ang="0">
                    <a:pos x="30" y="68"/>
                  </a:cxn>
                  <a:cxn ang="0">
                    <a:pos x="36" y="68"/>
                  </a:cxn>
                  <a:cxn ang="0">
                    <a:pos x="37" y="67"/>
                  </a:cxn>
                  <a:cxn ang="0">
                    <a:pos x="37" y="61"/>
                  </a:cxn>
                  <a:cxn ang="0">
                    <a:pos x="26" y="34"/>
                  </a:cxn>
                  <a:cxn ang="0">
                    <a:pos x="15" y="61"/>
                  </a:cxn>
                  <a:cxn ang="0">
                    <a:pos x="15" y="64"/>
                  </a:cxn>
                  <a:cxn ang="0">
                    <a:pos x="13" y="65"/>
                  </a:cxn>
                  <a:cxn ang="0">
                    <a:pos x="16" y="68"/>
                  </a:cxn>
                  <a:cxn ang="0">
                    <a:pos x="20" y="68"/>
                  </a:cxn>
                  <a:cxn ang="0">
                    <a:pos x="20" y="73"/>
                  </a:cxn>
                  <a:cxn ang="0">
                    <a:pos x="0" y="73"/>
                  </a:cxn>
                  <a:cxn ang="0">
                    <a:pos x="0" y="68"/>
                  </a:cxn>
                  <a:cxn ang="0">
                    <a:pos x="5" y="68"/>
                  </a:cxn>
                  <a:cxn ang="0">
                    <a:pos x="6" y="67"/>
                  </a:cxn>
                  <a:cxn ang="0">
                    <a:pos x="9" y="61"/>
                  </a:cxn>
                  <a:cxn ang="0">
                    <a:pos x="24" y="29"/>
                  </a:cxn>
                  <a:cxn ang="0">
                    <a:pos x="17" y="9"/>
                  </a:cxn>
                  <a:cxn ang="0">
                    <a:pos x="7" y="9"/>
                  </a:cxn>
                  <a:cxn ang="0">
                    <a:pos x="7" y="4"/>
                  </a:cxn>
                  <a:cxn ang="0">
                    <a:pos x="12" y="4"/>
                  </a:cxn>
                  <a:cxn ang="0">
                    <a:pos x="16" y="3"/>
                  </a:cxn>
                  <a:cxn ang="0">
                    <a:pos x="20" y="0"/>
                  </a:cxn>
                </a:cxnLst>
                <a:rect l="0" t="0" r="r" b="b"/>
                <a:pathLst>
                  <a:path w="53" h="73">
                    <a:moveTo>
                      <a:pt x="20" y="0"/>
                    </a:moveTo>
                    <a:lnTo>
                      <a:pt x="24" y="0"/>
                    </a:lnTo>
                    <a:lnTo>
                      <a:pt x="46" y="61"/>
                    </a:lnTo>
                    <a:lnTo>
                      <a:pt x="49" y="67"/>
                    </a:lnTo>
                    <a:lnTo>
                      <a:pt x="50" y="68"/>
                    </a:lnTo>
                    <a:lnTo>
                      <a:pt x="53" y="68"/>
                    </a:lnTo>
                    <a:lnTo>
                      <a:pt x="53" y="73"/>
                    </a:lnTo>
                    <a:lnTo>
                      <a:pt x="30" y="73"/>
                    </a:lnTo>
                    <a:lnTo>
                      <a:pt x="30" y="68"/>
                    </a:lnTo>
                    <a:lnTo>
                      <a:pt x="36" y="68"/>
                    </a:lnTo>
                    <a:lnTo>
                      <a:pt x="37" y="67"/>
                    </a:lnTo>
                    <a:lnTo>
                      <a:pt x="37" y="61"/>
                    </a:lnTo>
                    <a:lnTo>
                      <a:pt x="26" y="34"/>
                    </a:lnTo>
                    <a:lnTo>
                      <a:pt x="15" y="61"/>
                    </a:lnTo>
                    <a:lnTo>
                      <a:pt x="15" y="64"/>
                    </a:lnTo>
                    <a:lnTo>
                      <a:pt x="13" y="65"/>
                    </a:lnTo>
                    <a:lnTo>
                      <a:pt x="16" y="68"/>
                    </a:lnTo>
                    <a:lnTo>
                      <a:pt x="20" y="68"/>
                    </a:lnTo>
                    <a:lnTo>
                      <a:pt x="20" y="73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5" y="68"/>
                    </a:lnTo>
                    <a:lnTo>
                      <a:pt x="6" y="67"/>
                    </a:lnTo>
                    <a:lnTo>
                      <a:pt x="9" y="61"/>
                    </a:lnTo>
                    <a:lnTo>
                      <a:pt x="24" y="29"/>
                    </a:lnTo>
                    <a:lnTo>
                      <a:pt x="17" y="9"/>
                    </a:lnTo>
                    <a:lnTo>
                      <a:pt x="7" y="9"/>
                    </a:lnTo>
                    <a:lnTo>
                      <a:pt x="7" y="4"/>
                    </a:lnTo>
                    <a:lnTo>
                      <a:pt x="12" y="4"/>
                    </a:lnTo>
                    <a:lnTo>
                      <a:pt x="16" y="3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65" name="Freeform 1801"/>
              <p:cNvSpPr>
                <a:spLocks noEditPoints="1"/>
              </p:cNvSpPr>
              <p:nvPr/>
            </p:nvSpPr>
            <p:spPr bwMode="auto">
              <a:xfrm>
                <a:off x="3079" y="2780"/>
                <a:ext cx="55" cy="50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7" y="7"/>
                  </a:cxn>
                  <a:cxn ang="0">
                    <a:pos x="14" y="12"/>
                  </a:cxn>
                  <a:cxn ang="0">
                    <a:pos x="11" y="14"/>
                  </a:cxn>
                  <a:cxn ang="0">
                    <a:pos x="9" y="19"/>
                  </a:cxn>
                  <a:cxn ang="0">
                    <a:pos x="9" y="32"/>
                  </a:cxn>
                  <a:cxn ang="0">
                    <a:pos x="12" y="37"/>
                  </a:cxn>
                  <a:cxn ang="0">
                    <a:pos x="15" y="41"/>
                  </a:cxn>
                  <a:cxn ang="0">
                    <a:pos x="18" y="43"/>
                  </a:cxn>
                  <a:cxn ang="0">
                    <a:pos x="22" y="44"/>
                  </a:cxn>
                  <a:cxn ang="0">
                    <a:pos x="28" y="43"/>
                  </a:cxn>
                  <a:cxn ang="0">
                    <a:pos x="32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6" y="10"/>
                  </a:cxn>
                  <a:cxn ang="0">
                    <a:pos x="34" y="7"/>
                  </a:cxn>
                  <a:cxn ang="0">
                    <a:pos x="29" y="6"/>
                  </a:cxn>
                  <a:cxn ang="0">
                    <a:pos x="21" y="6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2" y="2"/>
                  </a:cxn>
                  <a:cxn ang="0">
                    <a:pos x="46" y="2"/>
                  </a:cxn>
                  <a:cxn ang="0">
                    <a:pos x="46" y="40"/>
                  </a:cxn>
                  <a:cxn ang="0">
                    <a:pos x="48" y="43"/>
                  </a:cxn>
                  <a:cxn ang="0">
                    <a:pos x="49" y="44"/>
                  </a:cxn>
                  <a:cxn ang="0">
                    <a:pos x="55" y="44"/>
                  </a:cxn>
                  <a:cxn ang="0">
                    <a:pos x="55" y="49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2" y="46"/>
                  </a:cxn>
                  <a:cxn ang="0">
                    <a:pos x="26" y="49"/>
                  </a:cxn>
                  <a:cxn ang="0">
                    <a:pos x="21" y="50"/>
                  </a:cxn>
                  <a:cxn ang="0">
                    <a:pos x="17" y="50"/>
                  </a:cxn>
                  <a:cxn ang="0">
                    <a:pos x="12" y="47"/>
                  </a:cxn>
                  <a:cxn ang="0">
                    <a:pos x="8" y="46"/>
                  </a:cxn>
                  <a:cxn ang="0">
                    <a:pos x="2" y="37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11" y="3"/>
                  </a:cxn>
                  <a:cxn ang="0">
                    <a:pos x="22" y="0"/>
                  </a:cxn>
                </a:cxnLst>
                <a:rect l="0" t="0" r="r" b="b"/>
                <a:pathLst>
                  <a:path w="55" h="50">
                    <a:moveTo>
                      <a:pt x="21" y="6"/>
                    </a:moveTo>
                    <a:lnTo>
                      <a:pt x="17" y="7"/>
                    </a:lnTo>
                    <a:lnTo>
                      <a:pt x="14" y="12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9" y="32"/>
                    </a:lnTo>
                    <a:lnTo>
                      <a:pt x="12" y="37"/>
                    </a:lnTo>
                    <a:lnTo>
                      <a:pt x="15" y="41"/>
                    </a:lnTo>
                    <a:lnTo>
                      <a:pt x="18" y="43"/>
                    </a:lnTo>
                    <a:lnTo>
                      <a:pt x="22" y="44"/>
                    </a:lnTo>
                    <a:lnTo>
                      <a:pt x="28" y="43"/>
                    </a:lnTo>
                    <a:lnTo>
                      <a:pt x="32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29" y="6"/>
                    </a:lnTo>
                    <a:lnTo>
                      <a:pt x="21" y="6"/>
                    </a:lnTo>
                    <a:close/>
                    <a:moveTo>
                      <a:pt x="22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2" y="2"/>
                    </a:lnTo>
                    <a:lnTo>
                      <a:pt x="46" y="2"/>
                    </a:lnTo>
                    <a:lnTo>
                      <a:pt x="46" y="40"/>
                    </a:lnTo>
                    <a:lnTo>
                      <a:pt x="48" y="43"/>
                    </a:lnTo>
                    <a:lnTo>
                      <a:pt x="49" y="44"/>
                    </a:lnTo>
                    <a:lnTo>
                      <a:pt x="55" y="44"/>
                    </a:lnTo>
                    <a:lnTo>
                      <a:pt x="55" y="49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2" y="46"/>
                    </a:lnTo>
                    <a:lnTo>
                      <a:pt x="26" y="49"/>
                    </a:lnTo>
                    <a:lnTo>
                      <a:pt x="21" y="50"/>
                    </a:lnTo>
                    <a:lnTo>
                      <a:pt x="17" y="50"/>
                    </a:lnTo>
                    <a:lnTo>
                      <a:pt x="12" y="47"/>
                    </a:lnTo>
                    <a:lnTo>
                      <a:pt x="8" y="46"/>
                    </a:lnTo>
                    <a:lnTo>
                      <a:pt x="2" y="37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11" y="3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66" name="Freeform 1802"/>
              <p:cNvSpPr>
                <a:spLocks/>
              </p:cNvSpPr>
              <p:nvPr/>
            </p:nvSpPr>
            <p:spPr bwMode="auto">
              <a:xfrm>
                <a:off x="3141" y="2782"/>
                <a:ext cx="61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0"/>
                  </a:cxn>
                  <a:cxn ang="0">
                    <a:pos x="60" y="4"/>
                  </a:cxn>
                  <a:cxn ang="0">
                    <a:pos x="54" y="4"/>
                  </a:cxn>
                  <a:cxn ang="0">
                    <a:pos x="51" y="7"/>
                  </a:cxn>
                  <a:cxn ang="0">
                    <a:pos x="51" y="37"/>
                  </a:cxn>
                  <a:cxn ang="0">
                    <a:pos x="52" y="39"/>
                  </a:cxn>
                  <a:cxn ang="0">
                    <a:pos x="52" y="41"/>
                  </a:cxn>
                  <a:cxn ang="0">
                    <a:pos x="54" y="42"/>
                  </a:cxn>
                  <a:cxn ang="0">
                    <a:pos x="58" y="42"/>
                  </a:cxn>
                  <a:cxn ang="0">
                    <a:pos x="61" y="41"/>
                  </a:cxn>
                  <a:cxn ang="0">
                    <a:pos x="61" y="45"/>
                  </a:cxn>
                  <a:cxn ang="0">
                    <a:pos x="58" y="48"/>
                  </a:cxn>
                  <a:cxn ang="0">
                    <a:pos x="54" y="48"/>
                  </a:cxn>
                  <a:cxn ang="0">
                    <a:pos x="45" y="45"/>
                  </a:cxn>
                  <a:cxn ang="0">
                    <a:pos x="44" y="42"/>
                  </a:cxn>
                  <a:cxn ang="0">
                    <a:pos x="44" y="39"/>
                  </a:cxn>
                  <a:cxn ang="0">
                    <a:pos x="43" y="34"/>
                  </a:cxn>
                  <a:cxn ang="0">
                    <a:pos x="43" y="7"/>
                  </a:cxn>
                  <a:cxn ang="0">
                    <a:pos x="41" y="4"/>
                  </a:cxn>
                  <a:cxn ang="0">
                    <a:pos x="18" y="4"/>
                  </a:cxn>
                  <a:cxn ang="0">
                    <a:pos x="17" y="5"/>
                  </a:cxn>
                  <a:cxn ang="0">
                    <a:pos x="17" y="41"/>
                  </a:cxn>
                  <a:cxn ang="0">
                    <a:pos x="18" y="42"/>
                  </a:cxn>
                  <a:cxn ang="0">
                    <a:pos x="25" y="42"/>
                  </a:cxn>
                  <a:cxn ang="0">
                    <a:pos x="25" y="47"/>
                  </a:cxn>
                  <a:cxn ang="0">
                    <a:pos x="0" y="47"/>
                  </a:cxn>
                  <a:cxn ang="0">
                    <a:pos x="0" y="42"/>
                  </a:cxn>
                  <a:cxn ang="0">
                    <a:pos x="6" y="42"/>
                  </a:cxn>
                  <a:cxn ang="0">
                    <a:pos x="8" y="39"/>
                  </a:cxn>
                  <a:cxn ang="0">
                    <a:pos x="8" y="7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1" h="48">
                    <a:moveTo>
                      <a:pt x="0" y="0"/>
                    </a:moveTo>
                    <a:lnTo>
                      <a:pt x="60" y="0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51" y="7"/>
                    </a:lnTo>
                    <a:lnTo>
                      <a:pt x="51" y="37"/>
                    </a:lnTo>
                    <a:lnTo>
                      <a:pt x="52" y="39"/>
                    </a:lnTo>
                    <a:lnTo>
                      <a:pt x="52" y="41"/>
                    </a:lnTo>
                    <a:lnTo>
                      <a:pt x="54" y="42"/>
                    </a:lnTo>
                    <a:lnTo>
                      <a:pt x="58" y="42"/>
                    </a:lnTo>
                    <a:lnTo>
                      <a:pt x="61" y="41"/>
                    </a:lnTo>
                    <a:lnTo>
                      <a:pt x="61" y="45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45" y="45"/>
                    </a:lnTo>
                    <a:lnTo>
                      <a:pt x="44" y="42"/>
                    </a:lnTo>
                    <a:lnTo>
                      <a:pt x="44" y="39"/>
                    </a:lnTo>
                    <a:lnTo>
                      <a:pt x="43" y="34"/>
                    </a:lnTo>
                    <a:lnTo>
                      <a:pt x="43" y="7"/>
                    </a:lnTo>
                    <a:lnTo>
                      <a:pt x="41" y="4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41"/>
                    </a:lnTo>
                    <a:lnTo>
                      <a:pt x="18" y="42"/>
                    </a:lnTo>
                    <a:lnTo>
                      <a:pt x="25" y="42"/>
                    </a:lnTo>
                    <a:lnTo>
                      <a:pt x="25" y="4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6" y="42"/>
                    </a:lnTo>
                    <a:lnTo>
                      <a:pt x="8" y="39"/>
                    </a:lnTo>
                    <a:lnTo>
                      <a:pt x="8" y="7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67" name="Freeform 1803"/>
              <p:cNvSpPr>
                <a:spLocks/>
              </p:cNvSpPr>
              <p:nvPr/>
            </p:nvSpPr>
            <p:spPr bwMode="auto">
              <a:xfrm>
                <a:off x="3205" y="2756"/>
                <a:ext cx="51" cy="7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3" y="0"/>
                  </a:cxn>
                  <a:cxn ang="0">
                    <a:pos x="44" y="61"/>
                  </a:cxn>
                  <a:cxn ang="0">
                    <a:pos x="47" y="67"/>
                  </a:cxn>
                  <a:cxn ang="0">
                    <a:pos x="48" y="68"/>
                  </a:cxn>
                  <a:cxn ang="0">
                    <a:pos x="51" y="68"/>
                  </a:cxn>
                  <a:cxn ang="0">
                    <a:pos x="51" y="73"/>
                  </a:cxn>
                  <a:cxn ang="0">
                    <a:pos x="30" y="73"/>
                  </a:cxn>
                  <a:cxn ang="0">
                    <a:pos x="30" y="68"/>
                  </a:cxn>
                  <a:cxn ang="0">
                    <a:pos x="34" y="68"/>
                  </a:cxn>
                  <a:cxn ang="0">
                    <a:pos x="35" y="67"/>
                  </a:cxn>
                  <a:cxn ang="0">
                    <a:pos x="35" y="61"/>
                  </a:cxn>
                  <a:cxn ang="0">
                    <a:pos x="25" y="34"/>
                  </a:cxn>
                  <a:cxn ang="0">
                    <a:pos x="13" y="61"/>
                  </a:cxn>
                  <a:cxn ang="0">
                    <a:pos x="13" y="64"/>
                  </a:cxn>
                  <a:cxn ang="0">
                    <a:pos x="11" y="65"/>
                  </a:cxn>
                  <a:cxn ang="0">
                    <a:pos x="14" y="68"/>
                  </a:cxn>
                  <a:cxn ang="0">
                    <a:pos x="18" y="68"/>
                  </a:cxn>
                  <a:cxn ang="0">
                    <a:pos x="18" y="73"/>
                  </a:cxn>
                  <a:cxn ang="0">
                    <a:pos x="0" y="73"/>
                  </a:cxn>
                  <a:cxn ang="0">
                    <a:pos x="0" y="68"/>
                  </a:cxn>
                  <a:cxn ang="0">
                    <a:pos x="3" y="68"/>
                  </a:cxn>
                  <a:cxn ang="0">
                    <a:pos x="7" y="64"/>
                  </a:cxn>
                  <a:cxn ang="0">
                    <a:pos x="8" y="61"/>
                  </a:cxn>
                  <a:cxn ang="0">
                    <a:pos x="23" y="29"/>
                  </a:cxn>
                  <a:cxn ang="0">
                    <a:pos x="15" y="9"/>
                  </a:cxn>
                  <a:cxn ang="0">
                    <a:pos x="5" y="9"/>
                  </a:cxn>
                  <a:cxn ang="0">
                    <a:pos x="5" y="4"/>
                  </a:cxn>
                  <a:cxn ang="0">
                    <a:pos x="10" y="4"/>
                  </a:cxn>
                  <a:cxn ang="0">
                    <a:pos x="14" y="3"/>
                  </a:cxn>
                  <a:cxn ang="0">
                    <a:pos x="18" y="0"/>
                  </a:cxn>
                </a:cxnLst>
                <a:rect l="0" t="0" r="r" b="b"/>
                <a:pathLst>
                  <a:path w="51" h="73">
                    <a:moveTo>
                      <a:pt x="18" y="0"/>
                    </a:moveTo>
                    <a:lnTo>
                      <a:pt x="23" y="0"/>
                    </a:lnTo>
                    <a:lnTo>
                      <a:pt x="44" y="61"/>
                    </a:lnTo>
                    <a:lnTo>
                      <a:pt x="47" y="67"/>
                    </a:lnTo>
                    <a:lnTo>
                      <a:pt x="48" y="68"/>
                    </a:lnTo>
                    <a:lnTo>
                      <a:pt x="51" y="68"/>
                    </a:lnTo>
                    <a:lnTo>
                      <a:pt x="51" y="73"/>
                    </a:lnTo>
                    <a:lnTo>
                      <a:pt x="30" y="73"/>
                    </a:lnTo>
                    <a:lnTo>
                      <a:pt x="30" y="68"/>
                    </a:lnTo>
                    <a:lnTo>
                      <a:pt x="34" y="68"/>
                    </a:lnTo>
                    <a:lnTo>
                      <a:pt x="35" y="67"/>
                    </a:lnTo>
                    <a:lnTo>
                      <a:pt x="35" y="61"/>
                    </a:lnTo>
                    <a:lnTo>
                      <a:pt x="25" y="34"/>
                    </a:lnTo>
                    <a:lnTo>
                      <a:pt x="13" y="61"/>
                    </a:lnTo>
                    <a:lnTo>
                      <a:pt x="13" y="64"/>
                    </a:lnTo>
                    <a:lnTo>
                      <a:pt x="11" y="65"/>
                    </a:lnTo>
                    <a:lnTo>
                      <a:pt x="14" y="68"/>
                    </a:lnTo>
                    <a:lnTo>
                      <a:pt x="18" y="68"/>
                    </a:lnTo>
                    <a:lnTo>
                      <a:pt x="18" y="73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8" y="61"/>
                    </a:lnTo>
                    <a:lnTo>
                      <a:pt x="23" y="29"/>
                    </a:lnTo>
                    <a:lnTo>
                      <a:pt x="15" y="9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4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68" name="Freeform 1804"/>
              <p:cNvSpPr>
                <a:spLocks noEditPoints="1"/>
              </p:cNvSpPr>
              <p:nvPr/>
            </p:nvSpPr>
            <p:spPr bwMode="auto">
              <a:xfrm>
                <a:off x="3262" y="2755"/>
                <a:ext cx="55" cy="75"/>
              </a:xfrm>
              <a:custGeom>
                <a:avLst/>
                <a:gdLst/>
                <a:ahLst/>
                <a:cxnLst>
                  <a:cxn ang="0">
                    <a:pos x="21" y="31"/>
                  </a:cxn>
                  <a:cxn ang="0">
                    <a:pos x="17" y="32"/>
                  </a:cxn>
                  <a:cxn ang="0">
                    <a:pos x="14" y="37"/>
                  </a:cxn>
                  <a:cxn ang="0">
                    <a:pos x="11" y="39"/>
                  </a:cxn>
                  <a:cxn ang="0">
                    <a:pos x="9" y="44"/>
                  </a:cxn>
                  <a:cxn ang="0">
                    <a:pos x="9" y="49"/>
                  </a:cxn>
                  <a:cxn ang="0">
                    <a:pos x="11" y="57"/>
                  </a:cxn>
                  <a:cxn ang="0">
                    <a:pos x="12" y="62"/>
                  </a:cxn>
                  <a:cxn ang="0">
                    <a:pos x="15" y="66"/>
                  </a:cxn>
                  <a:cxn ang="0">
                    <a:pos x="24" y="69"/>
                  </a:cxn>
                  <a:cxn ang="0">
                    <a:pos x="28" y="68"/>
                  </a:cxn>
                  <a:cxn ang="0">
                    <a:pos x="34" y="66"/>
                  </a:cxn>
                  <a:cxn ang="0">
                    <a:pos x="38" y="62"/>
                  </a:cxn>
                  <a:cxn ang="0">
                    <a:pos x="38" y="39"/>
                  </a:cxn>
                  <a:cxn ang="0">
                    <a:pos x="36" y="35"/>
                  </a:cxn>
                  <a:cxn ang="0">
                    <a:pos x="34" y="32"/>
                  </a:cxn>
                  <a:cxn ang="0">
                    <a:pos x="29" y="31"/>
                  </a:cxn>
                  <a:cxn ang="0">
                    <a:pos x="21" y="31"/>
                  </a:cxn>
                  <a:cxn ang="0">
                    <a:pos x="22" y="25"/>
                  </a:cxn>
                  <a:cxn ang="0">
                    <a:pos x="28" y="25"/>
                  </a:cxn>
                  <a:cxn ang="0">
                    <a:pos x="34" y="28"/>
                  </a:cxn>
                  <a:cxn ang="0">
                    <a:pos x="38" y="32"/>
                  </a:cxn>
                  <a:cxn ang="0">
                    <a:pos x="42" y="27"/>
                  </a:cxn>
                  <a:cxn ang="0">
                    <a:pos x="46" y="27"/>
                  </a:cxn>
                  <a:cxn ang="0">
                    <a:pos x="46" y="61"/>
                  </a:cxn>
                  <a:cxn ang="0">
                    <a:pos x="48" y="65"/>
                  </a:cxn>
                  <a:cxn ang="0">
                    <a:pos x="48" y="68"/>
                  </a:cxn>
                  <a:cxn ang="0">
                    <a:pos x="49" y="69"/>
                  </a:cxn>
                  <a:cxn ang="0">
                    <a:pos x="55" y="69"/>
                  </a:cxn>
                  <a:cxn ang="0">
                    <a:pos x="55" y="74"/>
                  </a:cxn>
                  <a:cxn ang="0">
                    <a:pos x="38" y="75"/>
                  </a:cxn>
                  <a:cxn ang="0">
                    <a:pos x="38" y="66"/>
                  </a:cxn>
                  <a:cxn ang="0">
                    <a:pos x="32" y="71"/>
                  </a:cxn>
                  <a:cxn ang="0">
                    <a:pos x="27" y="74"/>
                  </a:cxn>
                  <a:cxn ang="0">
                    <a:pos x="21" y="75"/>
                  </a:cxn>
                  <a:cxn ang="0">
                    <a:pos x="17" y="75"/>
                  </a:cxn>
                  <a:cxn ang="0">
                    <a:pos x="12" y="72"/>
                  </a:cxn>
                  <a:cxn ang="0">
                    <a:pos x="8" y="71"/>
                  </a:cxn>
                  <a:cxn ang="0">
                    <a:pos x="2" y="62"/>
                  </a:cxn>
                  <a:cxn ang="0">
                    <a:pos x="0" y="51"/>
                  </a:cxn>
                  <a:cxn ang="0">
                    <a:pos x="2" y="38"/>
                  </a:cxn>
                  <a:cxn ang="0">
                    <a:pos x="11" y="28"/>
                  </a:cxn>
                  <a:cxn ang="0">
                    <a:pos x="22" y="25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34" y="1"/>
                  </a:cxn>
                  <a:cxn ang="0">
                    <a:pos x="34" y="4"/>
                  </a:cxn>
                  <a:cxn ang="0">
                    <a:pos x="32" y="5"/>
                  </a:cxn>
                  <a:cxn ang="0">
                    <a:pos x="31" y="8"/>
                  </a:cxn>
                  <a:cxn ang="0">
                    <a:pos x="25" y="18"/>
                  </a:cxn>
                  <a:cxn ang="0">
                    <a:pos x="24" y="18"/>
                  </a:cxn>
                  <a:cxn ang="0">
                    <a:pos x="24" y="4"/>
                  </a:cxn>
                  <a:cxn ang="0">
                    <a:pos x="25" y="1"/>
                  </a:cxn>
                  <a:cxn ang="0">
                    <a:pos x="27" y="0"/>
                  </a:cxn>
                </a:cxnLst>
                <a:rect l="0" t="0" r="r" b="b"/>
                <a:pathLst>
                  <a:path w="55" h="75">
                    <a:moveTo>
                      <a:pt x="21" y="31"/>
                    </a:moveTo>
                    <a:lnTo>
                      <a:pt x="17" y="32"/>
                    </a:lnTo>
                    <a:lnTo>
                      <a:pt x="14" y="37"/>
                    </a:lnTo>
                    <a:lnTo>
                      <a:pt x="11" y="39"/>
                    </a:lnTo>
                    <a:lnTo>
                      <a:pt x="9" y="44"/>
                    </a:lnTo>
                    <a:lnTo>
                      <a:pt x="9" y="49"/>
                    </a:lnTo>
                    <a:lnTo>
                      <a:pt x="11" y="57"/>
                    </a:lnTo>
                    <a:lnTo>
                      <a:pt x="12" y="62"/>
                    </a:lnTo>
                    <a:lnTo>
                      <a:pt x="15" y="66"/>
                    </a:lnTo>
                    <a:lnTo>
                      <a:pt x="24" y="69"/>
                    </a:lnTo>
                    <a:lnTo>
                      <a:pt x="28" y="68"/>
                    </a:lnTo>
                    <a:lnTo>
                      <a:pt x="34" y="66"/>
                    </a:lnTo>
                    <a:lnTo>
                      <a:pt x="38" y="62"/>
                    </a:lnTo>
                    <a:lnTo>
                      <a:pt x="38" y="39"/>
                    </a:lnTo>
                    <a:lnTo>
                      <a:pt x="36" y="35"/>
                    </a:lnTo>
                    <a:lnTo>
                      <a:pt x="34" y="32"/>
                    </a:lnTo>
                    <a:lnTo>
                      <a:pt x="29" y="31"/>
                    </a:lnTo>
                    <a:lnTo>
                      <a:pt x="21" y="31"/>
                    </a:lnTo>
                    <a:close/>
                    <a:moveTo>
                      <a:pt x="22" y="25"/>
                    </a:moveTo>
                    <a:lnTo>
                      <a:pt x="28" y="25"/>
                    </a:lnTo>
                    <a:lnTo>
                      <a:pt x="34" y="28"/>
                    </a:lnTo>
                    <a:lnTo>
                      <a:pt x="38" y="32"/>
                    </a:lnTo>
                    <a:lnTo>
                      <a:pt x="42" y="27"/>
                    </a:lnTo>
                    <a:lnTo>
                      <a:pt x="46" y="27"/>
                    </a:lnTo>
                    <a:lnTo>
                      <a:pt x="46" y="61"/>
                    </a:lnTo>
                    <a:lnTo>
                      <a:pt x="48" y="65"/>
                    </a:lnTo>
                    <a:lnTo>
                      <a:pt x="48" y="68"/>
                    </a:lnTo>
                    <a:lnTo>
                      <a:pt x="49" y="69"/>
                    </a:lnTo>
                    <a:lnTo>
                      <a:pt x="55" y="69"/>
                    </a:lnTo>
                    <a:lnTo>
                      <a:pt x="55" y="74"/>
                    </a:lnTo>
                    <a:lnTo>
                      <a:pt x="38" y="75"/>
                    </a:lnTo>
                    <a:lnTo>
                      <a:pt x="38" y="66"/>
                    </a:lnTo>
                    <a:lnTo>
                      <a:pt x="32" y="71"/>
                    </a:lnTo>
                    <a:lnTo>
                      <a:pt x="27" y="74"/>
                    </a:lnTo>
                    <a:lnTo>
                      <a:pt x="21" y="75"/>
                    </a:lnTo>
                    <a:lnTo>
                      <a:pt x="17" y="75"/>
                    </a:lnTo>
                    <a:lnTo>
                      <a:pt x="12" y="72"/>
                    </a:lnTo>
                    <a:lnTo>
                      <a:pt x="8" y="71"/>
                    </a:lnTo>
                    <a:lnTo>
                      <a:pt x="2" y="62"/>
                    </a:lnTo>
                    <a:lnTo>
                      <a:pt x="0" y="51"/>
                    </a:lnTo>
                    <a:lnTo>
                      <a:pt x="2" y="38"/>
                    </a:lnTo>
                    <a:lnTo>
                      <a:pt x="11" y="28"/>
                    </a:lnTo>
                    <a:lnTo>
                      <a:pt x="22" y="25"/>
                    </a:lnTo>
                    <a:close/>
                    <a:moveTo>
                      <a:pt x="27" y="0"/>
                    </a:moveTo>
                    <a:lnTo>
                      <a:pt x="32" y="0"/>
                    </a:lnTo>
                    <a:lnTo>
                      <a:pt x="34" y="1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1" y="8"/>
                    </a:lnTo>
                    <a:lnTo>
                      <a:pt x="25" y="18"/>
                    </a:lnTo>
                    <a:lnTo>
                      <a:pt x="24" y="18"/>
                    </a:lnTo>
                    <a:lnTo>
                      <a:pt x="24" y="4"/>
                    </a:lnTo>
                    <a:lnTo>
                      <a:pt x="25" y="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69" name="Freeform 1805"/>
              <p:cNvSpPr>
                <a:spLocks noEditPoints="1"/>
              </p:cNvSpPr>
              <p:nvPr/>
            </p:nvSpPr>
            <p:spPr bwMode="auto">
              <a:xfrm>
                <a:off x="3359" y="2756"/>
                <a:ext cx="49" cy="7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16" y="31"/>
                  </a:cxn>
                  <a:cxn ang="0">
                    <a:pos x="13" y="36"/>
                  </a:cxn>
                  <a:cxn ang="0">
                    <a:pos x="10" y="44"/>
                  </a:cxn>
                  <a:cxn ang="0">
                    <a:pos x="10" y="54"/>
                  </a:cxn>
                  <a:cxn ang="0">
                    <a:pos x="12" y="60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5" y="70"/>
                  </a:cxn>
                  <a:cxn ang="0">
                    <a:pos x="33" y="67"/>
                  </a:cxn>
                  <a:cxn ang="0">
                    <a:pos x="36" y="63"/>
                  </a:cxn>
                  <a:cxn ang="0">
                    <a:pos x="39" y="54"/>
                  </a:cxn>
                  <a:cxn ang="0">
                    <a:pos x="39" y="44"/>
                  </a:cxn>
                  <a:cxn ang="0">
                    <a:pos x="37" y="38"/>
                  </a:cxn>
                  <a:cxn ang="0">
                    <a:pos x="36" y="34"/>
                  </a:cxn>
                  <a:cxn ang="0">
                    <a:pos x="33" y="31"/>
                  </a:cxn>
                  <a:cxn ang="0">
                    <a:pos x="25" y="29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36" y="3"/>
                  </a:cxn>
                  <a:cxn ang="0">
                    <a:pos x="40" y="4"/>
                  </a:cxn>
                  <a:cxn ang="0">
                    <a:pos x="43" y="10"/>
                  </a:cxn>
                  <a:cxn ang="0">
                    <a:pos x="39" y="14"/>
                  </a:cxn>
                  <a:cxn ang="0">
                    <a:pos x="37" y="13"/>
                  </a:cxn>
                  <a:cxn ang="0">
                    <a:pos x="36" y="13"/>
                  </a:cxn>
                  <a:cxn ang="0">
                    <a:pos x="30" y="7"/>
                  </a:cxn>
                  <a:cxn ang="0">
                    <a:pos x="27" y="6"/>
                  </a:cxn>
                  <a:cxn ang="0">
                    <a:pos x="22" y="6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5" y="14"/>
                  </a:cxn>
                  <a:cxn ang="0">
                    <a:pos x="17" y="20"/>
                  </a:cxn>
                  <a:cxn ang="0">
                    <a:pos x="23" y="23"/>
                  </a:cxn>
                  <a:cxn ang="0">
                    <a:pos x="26" y="23"/>
                  </a:cxn>
                  <a:cxn ang="0">
                    <a:pos x="33" y="26"/>
                  </a:cxn>
                  <a:cxn ang="0">
                    <a:pos x="39" y="27"/>
                  </a:cxn>
                  <a:cxn ang="0">
                    <a:pos x="43" y="31"/>
                  </a:cxn>
                  <a:cxn ang="0">
                    <a:pos x="46" y="36"/>
                  </a:cxn>
                  <a:cxn ang="0">
                    <a:pos x="49" y="41"/>
                  </a:cxn>
                  <a:cxn ang="0">
                    <a:pos x="49" y="48"/>
                  </a:cxn>
                  <a:cxn ang="0">
                    <a:pos x="46" y="63"/>
                  </a:cxn>
                  <a:cxn ang="0">
                    <a:pos x="37" y="71"/>
                  </a:cxn>
                  <a:cxn ang="0">
                    <a:pos x="25" y="74"/>
                  </a:cxn>
                  <a:cxn ang="0">
                    <a:pos x="12" y="71"/>
                  </a:cxn>
                  <a:cxn ang="0">
                    <a:pos x="3" y="63"/>
                  </a:cxn>
                  <a:cxn ang="0">
                    <a:pos x="0" y="50"/>
                  </a:cxn>
                  <a:cxn ang="0">
                    <a:pos x="2" y="40"/>
                  </a:cxn>
                  <a:cxn ang="0">
                    <a:pos x="8" y="31"/>
                  </a:cxn>
                  <a:cxn ang="0">
                    <a:pos x="17" y="26"/>
                  </a:cxn>
                  <a:cxn ang="0">
                    <a:pos x="12" y="24"/>
                  </a:cxn>
                  <a:cxn ang="0">
                    <a:pos x="6" y="19"/>
                  </a:cxn>
                  <a:cxn ang="0">
                    <a:pos x="6" y="10"/>
                  </a:cxn>
                  <a:cxn ang="0">
                    <a:pos x="12" y="4"/>
                  </a:cxn>
                  <a:cxn ang="0">
                    <a:pos x="16" y="1"/>
                  </a:cxn>
                  <a:cxn ang="0">
                    <a:pos x="20" y="0"/>
                  </a:cxn>
                </a:cxnLst>
                <a:rect l="0" t="0" r="r" b="b"/>
                <a:pathLst>
                  <a:path w="49" h="74">
                    <a:moveTo>
                      <a:pt x="25" y="29"/>
                    </a:moveTo>
                    <a:lnTo>
                      <a:pt x="16" y="31"/>
                    </a:lnTo>
                    <a:lnTo>
                      <a:pt x="13" y="36"/>
                    </a:lnTo>
                    <a:lnTo>
                      <a:pt x="10" y="44"/>
                    </a:lnTo>
                    <a:lnTo>
                      <a:pt x="10" y="54"/>
                    </a:lnTo>
                    <a:lnTo>
                      <a:pt x="12" y="60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5" y="70"/>
                    </a:lnTo>
                    <a:lnTo>
                      <a:pt x="33" y="67"/>
                    </a:lnTo>
                    <a:lnTo>
                      <a:pt x="36" y="63"/>
                    </a:lnTo>
                    <a:lnTo>
                      <a:pt x="39" y="54"/>
                    </a:lnTo>
                    <a:lnTo>
                      <a:pt x="39" y="44"/>
                    </a:lnTo>
                    <a:lnTo>
                      <a:pt x="37" y="38"/>
                    </a:lnTo>
                    <a:lnTo>
                      <a:pt x="36" y="34"/>
                    </a:lnTo>
                    <a:lnTo>
                      <a:pt x="33" y="31"/>
                    </a:lnTo>
                    <a:lnTo>
                      <a:pt x="25" y="29"/>
                    </a:lnTo>
                    <a:close/>
                    <a:moveTo>
                      <a:pt x="20" y="0"/>
                    </a:moveTo>
                    <a:lnTo>
                      <a:pt x="25" y="0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3" y="10"/>
                    </a:lnTo>
                    <a:lnTo>
                      <a:pt x="39" y="14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0" y="7"/>
                    </a:lnTo>
                    <a:lnTo>
                      <a:pt x="27" y="6"/>
                    </a:lnTo>
                    <a:lnTo>
                      <a:pt x="22" y="6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5" y="14"/>
                    </a:lnTo>
                    <a:lnTo>
                      <a:pt x="17" y="20"/>
                    </a:lnTo>
                    <a:lnTo>
                      <a:pt x="23" y="23"/>
                    </a:lnTo>
                    <a:lnTo>
                      <a:pt x="26" y="23"/>
                    </a:lnTo>
                    <a:lnTo>
                      <a:pt x="33" y="26"/>
                    </a:lnTo>
                    <a:lnTo>
                      <a:pt x="39" y="27"/>
                    </a:lnTo>
                    <a:lnTo>
                      <a:pt x="43" y="31"/>
                    </a:lnTo>
                    <a:lnTo>
                      <a:pt x="46" y="36"/>
                    </a:lnTo>
                    <a:lnTo>
                      <a:pt x="49" y="41"/>
                    </a:lnTo>
                    <a:lnTo>
                      <a:pt x="49" y="48"/>
                    </a:lnTo>
                    <a:lnTo>
                      <a:pt x="46" y="63"/>
                    </a:lnTo>
                    <a:lnTo>
                      <a:pt x="37" y="71"/>
                    </a:lnTo>
                    <a:lnTo>
                      <a:pt x="25" y="74"/>
                    </a:lnTo>
                    <a:lnTo>
                      <a:pt x="12" y="71"/>
                    </a:lnTo>
                    <a:lnTo>
                      <a:pt x="3" y="63"/>
                    </a:lnTo>
                    <a:lnTo>
                      <a:pt x="0" y="50"/>
                    </a:lnTo>
                    <a:lnTo>
                      <a:pt x="2" y="40"/>
                    </a:lnTo>
                    <a:lnTo>
                      <a:pt x="8" y="31"/>
                    </a:lnTo>
                    <a:lnTo>
                      <a:pt x="17" y="26"/>
                    </a:lnTo>
                    <a:lnTo>
                      <a:pt x="12" y="24"/>
                    </a:lnTo>
                    <a:lnTo>
                      <a:pt x="6" y="19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6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0" name="Freeform 1806"/>
              <p:cNvSpPr>
                <a:spLocks/>
              </p:cNvSpPr>
              <p:nvPr/>
            </p:nvSpPr>
            <p:spPr bwMode="auto">
              <a:xfrm>
                <a:off x="3415" y="2780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1" y="2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2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24" y="7"/>
                  </a:cxn>
                  <a:cxn ang="0">
                    <a:pos x="23" y="6"/>
                  </a:cxn>
                  <a:cxn ang="0">
                    <a:pos x="20" y="5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9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5" y="20"/>
                  </a:cxn>
                  <a:cxn ang="0">
                    <a:pos x="20" y="22"/>
                  </a:cxn>
                  <a:cxn ang="0">
                    <a:pos x="27" y="22"/>
                  </a:cxn>
                  <a:cxn ang="0">
                    <a:pos x="27" y="26"/>
                  </a:cxn>
                  <a:cxn ang="0">
                    <a:pos x="21" y="26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9"/>
                  </a:cxn>
                  <a:cxn ang="0">
                    <a:pos x="11" y="41"/>
                  </a:cxn>
                  <a:cxn ang="0">
                    <a:pos x="14" y="43"/>
                  </a:cxn>
                  <a:cxn ang="0">
                    <a:pos x="18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9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1" y="32"/>
                  </a:cxn>
                  <a:cxn ang="0">
                    <a:pos x="4" y="29"/>
                  </a:cxn>
                  <a:cxn ang="0">
                    <a:pos x="8" y="26"/>
                  </a:cxn>
                  <a:cxn ang="0">
                    <a:pos x="14" y="23"/>
                  </a:cxn>
                  <a:cxn ang="0">
                    <a:pos x="8" y="22"/>
                  </a:cxn>
                  <a:cxn ang="0">
                    <a:pos x="4" y="19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1" y="2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3" y="6"/>
                    </a:lnTo>
                    <a:lnTo>
                      <a:pt x="20" y="5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5" y="20"/>
                    </a:lnTo>
                    <a:lnTo>
                      <a:pt x="20" y="22"/>
                    </a:lnTo>
                    <a:lnTo>
                      <a:pt x="27" y="22"/>
                    </a:lnTo>
                    <a:lnTo>
                      <a:pt x="27" y="26"/>
                    </a:lnTo>
                    <a:lnTo>
                      <a:pt x="21" y="26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4" y="43"/>
                    </a:lnTo>
                    <a:lnTo>
                      <a:pt x="18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9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1" y="32"/>
                    </a:lnTo>
                    <a:lnTo>
                      <a:pt x="4" y="29"/>
                    </a:lnTo>
                    <a:lnTo>
                      <a:pt x="8" y="26"/>
                    </a:lnTo>
                    <a:lnTo>
                      <a:pt x="14" y="23"/>
                    </a:lnTo>
                    <a:lnTo>
                      <a:pt x="8" y="22"/>
                    </a:lnTo>
                    <a:lnTo>
                      <a:pt x="4" y="19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1" name="Freeform 1807"/>
              <p:cNvSpPr>
                <a:spLocks noEditPoints="1"/>
              </p:cNvSpPr>
              <p:nvPr/>
            </p:nvSpPr>
            <p:spPr bwMode="auto">
              <a:xfrm>
                <a:off x="3462" y="2756"/>
                <a:ext cx="48" cy="74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20" y="30"/>
                  </a:cxn>
                  <a:cxn ang="0">
                    <a:pos x="17" y="31"/>
                  </a:cxn>
                  <a:cxn ang="0">
                    <a:pos x="11" y="40"/>
                  </a:cxn>
                  <a:cxn ang="0">
                    <a:pos x="10" y="44"/>
                  </a:cxn>
                  <a:cxn ang="0">
                    <a:pos x="10" y="50"/>
                  </a:cxn>
                  <a:cxn ang="0">
                    <a:pos x="11" y="54"/>
                  </a:cxn>
                  <a:cxn ang="0">
                    <a:pos x="11" y="60"/>
                  </a:cxn>
                  <a:cxn ang="0">
                    <a:pos x="14" y="64"/>
                  </a:cxn>
                  <a:cxn ang="0">
                    <a:pos x="15" y="67"/>
                  </a:cxn>
                  <a:cxn ang="0">
                    <a:pos x="24" y="70"/>
                  </a:cxn>
                  <a:cxn ang="0">
                    <a:pos x="29" y="68"/>
                  </a:cxn>
                  <a:cxn ang="0">
                    <a:pos x="32" y="67"/>
                  </a:cxn>
                  <a:cxn ang="0">
                    <a:pos x="38" y="58"/>
                  </a:cxn>
                  <a:cxn ang="0">
                    <a:pos x="39" y="54"/>
                  </a:cxn>
                  <a:cxn ang="0">
                    <a:pos x="39" y="44"/>
                  </a:cxn>
                  <a:cxn ang="0">
                    <a:pos x="38" y="38"/>
                  </a:cxn>
                  <a:cxn ang="0">
                    <a:pos x="35" y="34"/>
                  </a:cxn>
                  <a:cxn ang="0">
                    <a:pos x="32" y="31"/>
                  </a:cxn>
                  <a:cxn ang="0">
                    <a:pos x="24" y="29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2" y="1"/>
                  </a:cxn>
                  <a:cxn ang="0">
                    <a:pos x="35" y="3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2" y="11"/>
                  </a:cxn>
                  <a:cxn ang="0">
                    <a:pos x="41" y="13"/>
                  </a:cxn>
                  <a:cxn ang="0">
                    <a:pos x="38" y="14"/>
                  </a:cxn>
                  <a:cxn ang="0">
                    <a:pos x="37" y="13"/>
                  </a:cxn>
                  <a:cxn ang="0">
                    <a:pos x="35" y="13"/>
                  </a:cxn>
                  <a:cxn ang="0">
                    <a:pos x="29" y="7"/>
                  </a:cxn>
                  <a:cxn ang="0">
                    <a:pos x="27" y="6"/>
                  </a:cxn>
                  <a:cxn ang="0">
                    <a:pos x="21" y="6"/>
                  </a:cxn>
                  <a:cxn ang="0">
                    <a:pos x="18" y="7"/>
                  </a:cxn>
                  <a:cxn ang="0">
                    <a:pos x="15" y="10"/>
                  </a:cxn>
                  <a:cxn ang="0">
                    <a:pos x="15" y="17"/>
                  </a:cxn>
                  <a:cxn ang="0">
                    <a:pos x="17" y="20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2" y="26"/>
                  </a:cxn>
                  <a:cxn ang="0">
                    <a:pos x="38" y="27"/>
                  </a:cxn>
                  <a:cxn ang="0">
                    <a:pos x="46" y="36"/>
                  </a:cxn>
                  <a:cxn ang="0">
                    <a:pos x="48" y="41"/>
                  </a:cxn>
                  <a:cxn ang="0">
                    <a:pos x="48" y="48"/>
                  </a:cxn>
                  <a:cxn ang="0">
                    <a:pos x="45" y="63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1" y="71"/>
                  </a:cxn>
                  <a:cxn ang="0">
                    <a:pos x="2" y="63"/>
                  </a:cxn>
                  <a:cxn ang="0">
                    <a:pos x="0" y="50"/>
                  </a:cxn>
                  <a:cxn ang="0">
                    <a:pos x="2" y="40"/>
                  </a:cxn>
                  <a:cxn ang="0">
                    <a:pos x="8" y="31"/>
                  </a:cxn>
                  <a:cxn ang="0">
                    <a:pos x="17" y="26"/>
                  </a:cxn>
                  <a:cxn ang="0">
                    <a:pos x="12" y="24"/>
                  </a:cxn>
                  <a:cxn ang="0">
                    <a:pos x="8" y="21"/>
                  </a:cxn>
                  <a:cxn ang="0">
                    <a:pos x="7" y="19"/>
                  </a:cxn>
                  <a:cxn ang="0">
                    <a:pos x="5" y="14"/>
                  </a:cxn>
                  <a:cxn ang="0">
                    <a:pos x="7" y="10"/>
                  </a:cxn>
                  <a:cxn ang="0">
                    <a:pos x="8" y="7"/>
                  </a:cxn>
                  <a:cxn ang="0">
                    <a:pos x="11" y="4"/>
                  </a:cxn>
                  <a:cxn ang="0">
                    <a:pos x="15" y="1"/>
                  </a:cxn>
                  <a:cxn ang="0">
                    <a:pos x="21" y="0"/>
                  </a:cxn>
                </a:cxnLst>
                <a:rect l="0" t="0" r="r" b="b"/>
                <a:pathLst>
                  <a:path w="48" h="74">
                    <a:moveTo>
                      <a:pt x="24" y="29"/>
                    </a:moveTo>
                    <a:lnTo>
                      <a:pt x="20" y="30"/>
                    </a:lnTo>
                    <a:lnTo>
                      <a:pt x="17" y="31"/>
                    </a:lnTo>
                    <a:lnTo>
                      <a:pt x="11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11" y="54"/>
                    </a:lnTo>
                    <a:lnTo>
                      <a:pt x="11" y="60"/>
                    </a:lnTo>
                    <a:lnTo>
                      <a:pt x="14" y="64"/>
                    </a:lnTo>
                    <a:lnTo>
                      <a:pt x="15" y="67"/>
                    </a:lnTo>
                    <a:lnTo>
                      <a:pt x="24" y="70"/>
                    </a:lnTo>
                    <a:lnTo>
                      <a:pt x="29" y="68"/>
                    </a:lnTo>
                    <a:lnTo>
                      <a:pt x="32" y="67"/>
                    </a:lnTo>
                    <a:lnTo>
                      <a:pt x="38" y="58"/>
                    </a:lnTo>
                    <a:lnTo>
                      <a:pt x="39" y="54"/>
                    </a:lnTo>
                    <a:lnTo>
                      <a:pt x="39" y="44"/>
                    </a:lnTo>
                    <a:lnTo>
                      <a:pt x="38" y="38"/>
                    </a:lnTo>
                    <a:lnTo>
                      <a:pt x="35" y="34"/>
                    </a:lnTo>
                    <a:lnTo>
                      <a:pt x="32" y="31"/>
                    </a:lnTo>
                    <a:lnTo>
                      <a:pt x="24" y="29"/>
                    </a:lnTo>
                    <a:close/>
                    <a:moveTo>
                      <a:pt x="21" y="0"/>
                    </a:move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1" y="13"/>
                    </a:lnTo>
                    <a:lnTo>
                      <a:pt x="38" y="14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29" y="7"/>
                    </a:lnTo>
                    <a:lnTo>
                      <a:pt x="27" y="6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5" y="17"/>
                    </a:lnTo>
                    <a:lnTo>
                      <a:pt x="17" y="20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2" y="26"/>
                    </a:lnTo>
                    <a:lnTo>
                      <a:pt x="38" y="27"/>
                    </a:lnTo>
                    <a:lnTo>
                      <a:pt x="46" y="36"/>
                    </a:lnTo>
                    <a:lnTo>
                      <a:pt x="48" y="41"/>
                    </a:lnTo>
                    <a:lnTo>
                      <a:pt x="48" y="48"/>
                    </a:lnTo>
                    <a:lnTo>
                      <a:pt x="45" y="63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1" y="71"/>
                    </a:lnTo>
                    <a:lnTo>
                      <a:pt x="2" y="63"/>
                    </a:lnTo>
                    <a:lnTo>
                      <a:pt x="0" y="50"/>
                    </a:lnTo>
                    <a:lnTo>
                      <a:pt x="2" y="40"/>
                    </a:lnTo>
                    <a:lnTo>
                      <a:pt x="8" y="31"/>
                    </a:lnTo>
                    <a:lnTo>
                      <a:pt x="17" y="26"/>
                    </a:lnTo>
                    <a:lnTo>
                      <a:pt x="12" y="24"/>
                    </a:lnTo>
                    <a:lnTo>
                      <a:pt x="8" y="21"/>
                    </a:lnTo>
                    <a:lnTo>
                      <a:pt x="7" y="19"/>
                    </a:lnTo>
                    <a:lnTo>
                      <a:pt x="5" y="14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2" name="Freeform 1808"/>
              <p:cNvSpPr>
                <a:spLocks noEditPoints="1"/>
              </p:cNvSpPr>
              <p:nvPr/>
            </p:nvSpPr>
            <p:spPr bwMode="auto">
              <a:xfrm>
                <a:off x="3517" y="2779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20"/>
                  </a:cxn>
                  <a:cxn ang="0">
                    <a:pos x="11" y="31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4" y="44"/>
                  </a:cxn>
                  <a:cxn ang="0">
                    <a:pos x="37" y="41"/>
                  </a:cxn>
                  <a:cxn ang="0">
                    <a:pos x="38" y="37"/>
                  </a:cxn>
                  <a:cxn ang="0">
                    <a:pos x="40" y="31"/>
                  </a:cxn>
                  <a:cxn ang="0">
                    <a:pos x="40" y="20"/>
                  </a:cxn>
                  <a:cxn ang="0">
                    <a:pos x="37" y="11"/>
                  </a:cxn>
                  <a:cxn ang="0">
                    <a:pos x="34" y="7"/>
                  </a:cxn>
                  <a:cxn ang="0">
                    <a:pos x="26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3" y="1"/>
                  </a:cxn>
                  <a:cxn ang="0">
                    <a:pos x="38" y="3"/>
                  </a:cxn>
                  <a:cxn ang="0">
                    <a:pos x="44" y="7"/>
                  </a:cxn>
                  <a:cxn ang="0">
                    <a:pos x="50" y="18"/>
                  </a:cxn>
                  <a:cxn ang="0">
                    <a:pos x="50" y="25"/>
                  </a:cxn>
                  <a:cxn ang="0">
                    <a:pos x="47" y="38"/>
                  </a:cxn>
                  <a:cxn ang="0">
                    <a:pos x="38" y="48"/>
                  </a:cxn>
                  <a:cxn ang="0">
                    <a:pos x="26" y="51"/>
                  </a:cxn>
                  <a:cxn ang="0">
                    <a:pos x="13" y="47"/>
                  </a:cxn>
                  <a:cxn ang="0">
                    <a:pos x="4" y="38"/>
                  </a:cxn>
                  <a:cxn ang="0">
                    <a:pos x="0" y="25"/>
                  </a:cxn>
                  <a:cxn ang="0">
                    <a:pos x="4" y="13"/>
                  </a:cxn>
                  <a:cxn ang="0">
                    <a:pos x="13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20"/>
                    </a:lnTo>
                    <a:lnTo>
                      <a:pt x="11" y="31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4" y="44"/>
                    </a:lnTo>
                    <a:lnTo>
                      <a:pt x="37" y="41"/>
                    </a:lnTo>
                    <a:lnTo>
                      <a:pt x="38" y="37"/>
                    </a:lnTo>
                    <a:lnTo>
                      <a:pt x="40" y="31"/>
                    </a:lnTo>
                    <a:lnTo>
                      <a:pt x="40" y="20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26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3" y="1"/>
                    </a:lnTo>
                    <a:lnTo>
                      <a:pt x="38" y="3"/>
                    </a:lnTo>
                    <a:lnTo>
                      <a:pt x="44" y="7"/>
                    </a:lnTo>
                    <a:lnTo>
                      <a:pt x="50" y="18"/>
                    </a:lnTo>
                    <a:lnTo>
                      <a:pt x="50" y="25"/>
                    </a:lnTo>
                    <a:lnTo>
                      <a:pt x="47" y="38"/>
                    </a:lnTo>
                    <a:lnTo>
                      <a:pt x="38" y="48"/>
                    </a:lnTo>
                    <a:lnTo>
                      <a:pt x="26" y="51"/>
                    </a:lnTo>
                    <a:lnTo>
                      <a:pt x="13" y="47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4" y="13"/>
                    </a:lnTo>
                    <a:lnTo>
                      <a:pt x="13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3" name="Freeform 1809"/>
              <p:cNvSpPr>
                <a:spLocks/>
              </p:cNvSpPr>
              <p:nvPr/>
            </p:nvSpPr>
            <p:spPr bwMode="auto">
              <a:xfrm>
                <a:off x="3571" y="2780"/>
                <a:ext cx="64" cy="7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7"/>
                  </a:cxn>
                  <a:cxn ang="0">
                    <a:pos x="21" y="41"/>
                  </a:cxn>
                  <a:cxn ang="0">
                    <a:pos x="24" y="43"/>
                  </a:cxn>
                  <a:cxn ang="0">
                    <a:pos x="28" y="44"/>
                  </a:cxn>
                  <a:cxn ang="0">
                    <a:pos x="34" y="43"/>
                  </a:cxn>
                  <a:cxn ang="0">
                    <a:pos x="41" y="40"/>
                  </a:cxn>
                  <a:cxn ang="0">
                    <a:pos x="47" y="36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55" y="0"/>
                  </a:cxn>
                  <a:cxn ang="0">
                    <a:pos x="55" y="40"/>
                  </a:cxn>
                  <a:cxn ang="0">
                    <a:pos x="57" y="43"/>
                  </a:cxn>
                  <a:cxn ang="0">
                    <a:pos x="59" y="44"/>
                  </a:cxn>
                  <a:cxn ang="0">
                    <a:pos x="64" y="44"/>
                  </a:cxn>
                  <a:cxn ang="0">
                    <a:pos x="64" y="49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0" y="46"/>
                  </a:cxn>
                  <a:cxn ang="0">
                    <a:pos x="34" y="49"/>
                  </a:cxn>
                  <a:cxn ang="0">
                    <a:pos x="27" y="50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8" y="7"/>
                  </a:cxn>
                  <a:cxn ang="0">
                    <a:pos x="6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8" y="0"/>
                  </a:cxn>
                </a:cxnLst>
                <a:rect l="0" t="0" r="r" b="b"/>
                <a:pathLst>
                  <a:path w="64" h="70">
                    <a:moveTo>
                      <a:pt x="18" y="0"/>
                    </a:moveTo>
                    <a:lnTo>
                      <a:pt x="18" y="37"/>
                    </a:lnTo>
                    <a:lnTo>
                      <a:pt x="21" y="41"/>
                    </a:lnTo>
                    <a:lnTo>
                      <a:pt x="24" y="43"/>
                    </a:lnTo>
                    <a:lnTo>
                      <a:pt x="28" y="44"/>
                    </a:lnTo>
                    <a:lnTo>
                      <a:pt x="34" y="43"/>
                    </a:lnTo>
                    <a:lnTo>
                      <a:pt x="41" y="40"/>
                    </a:lnTo>
                    <a:lnTo>
                      <a:pt x="47" y="36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55" y="0"/>
                    </a:lnTo>
                    <a:lnTo>
                      <a:pt x="55" y="40"/>
                    </a:lnTo>
                    <a:lnTo>
                      <a:pt x="57" y="43"/>
                    </a:lnTo>
                    <a:lnTo>
                      <a:pt x="59" y="44"/>
                    </a:lnTo>
                    <a:lnTo>
                      <a:pt x="64" y="44"/>
                    </a:lnTo>
                    <a:lnTo>
                      <a:pt x="64" y="49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0" y="46"/>
                    </a:lnTo>
                    <a:lnTo>
                      <a:pt x="34" y="49"/>
                    </a:lnTo>
                    <a:lnTo>
                      <a:pt x="27" y="50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4" name="Freeform 1810"/>
              <p:cNvSpPr>
                <a:spLocks noEditPoints="1"/>
              </p:cNvSpPr>
              <p:nvPr/>
            </p:nvSpPr>
            <p:spPr bwMode="auto">
              <a:xfrm>
                <a:off x="3642" y="2755"/>
                <a:ext cx="44" cy="75"/>
              </a:xfrm>
              <a:custGeom>
                <a:avLst/>
                <a:gdLst/>
                <a:ahLst/>
                <a:cxnLst>
                  <a:cxn ang="0">
                    <a:pos x="15" y="25"/>
                  </a:cxn>
                  <a:cxn ang="0">
                    <a:pos x="25" y="25"/>
                  </a:cxn>
                  <a:cxn ang="0">
                    <a:pos x="31" y="27"/>
                  </a:cxn>
                  <a:cxn ang="0">
                    <a:pos x="35" y="28"/>
                  </a:cxn>
                  <a:cxn ang="0">
                    <a:pos x="38" y="34"/>
                  </a:cxn>
                  <a:cxn ang="0">
                    <a:pos x="37" y="37"/>
                  </a:cxn>
                  <a:cxn ang="0">
                    <a:pos x="35" y="38"/>
                  </a:cxn>
                  <a:cxn ang="0">
                    <a:pos x="32" y="38"/>
                  </a:cxn>
                  <a:cxn ang="0">
                    <a:pos x="28" y="34"/>
                  </a:cxn>
                  <a:cxn ang="0">
                    <a:pos x="20" y="30"/>
                  </a:cxn>
                  <a:cxn ang="0">
                    <a:pos x="11" y="34"/>
                  </a:cxn>
                  <a:cxn ang="0">
                    <a:pos x="11" y="41"/>
                  </a:cxn>
                  <a:cxn ang="0">
                    <a:pos x="14" y="44"/>
                  </a:cxn>
                  <a:cxn ang="0">
                    <a:pos x="20" y="47"/>
                  </a:cxn>
                  <a:cxn ang="0">
                    <a:pos x="27" y="47"/>
                  </a:cxn>
                  <a:cxn ang="0">
                    <a:pos x="27" y="51"/>
                  </a:cxn>
                  <a:cxn ang="0">
                    <a:pos x="21" y="51"/>
                  </a:cxn>
                  <a:cxn ang="0">
                    <a:pos x="17" y="52"/>
                  </a:cxn>
                  <a:cxn ang="0">
                    <a:pos x="14" y="54"/>
                  </a:cxn>
                  <a:cxn ang="0">
                    <a:pos x="10" y="58"/>
                  </a:cxn>
                  <a:cxn ang="0">
                    <a:pos x="10" y="61"/>
                  </a:cxn>
                  <a:cxn ang="0">
                    <a:pos x="13" y="66"/>
                  </a:cxn>
                  <a:cxn ang="0">
                    <a:pos x="18" y="69"/>
                  </a:cxn>
                  <a:cxn ang="0">
                    <a:pos x="27" y="69"/>
                  </a:cxn>
                  <a:cxn ang="0">
                    <a:pos x="32" y="68"/>
                  </a:cxn>
                  <a:cxn ang="0">
                    <a:pos x="41" y="59"/>
                  </a:cxn>
                  <a:cxn ang="0">
                    <a:pos x="44" y="62"/>
                  </a:cxn>
                  <a:cxn ang="0">
                    <a:pos x="40" y="68"/>
                  </a:cxn>
                  <a:cxn ang="0">
                    <a:pos x="34" y="72"/>
                  </a:cxn>
                  <a:cxn ang="0">
                    <a:pos x="28" y="74"/>
                  </a:cxn>
                  <a:cxn ang="0">
                    <a:pos x="21" y="75"/>
                  </a:cxn>
                  <a:cxn ang="0">
                    <a:pos x="15" y="75"/>
                  </a:cxn>
                  <a:cxn ang="0">
                    <a:pos x="7" y="72"/>
                  </a:cxn>
                  <a:cxn ang="0">
                    <a:pos x="3" y="69"/>
                  </a:cxn>
                  <a:cxn ang="0">
                    <a:pos x="0" y="61"/>
                  </a:cxn>
                  <a:cxn ang="0">
                    <a:pos x="1" y="57"/>
                  </a:cxn>
                  <a:cxn ang="0">
                    <a:pos x="4" y="54"/>
                  </a:cxn>
                  <a:cxn ang="0">
                    <a:pos x="8" y="51"/>
                  </a:cxn>
                  <a:cxn ang="0">
                    <a:pos x="14" y="48"/>
                  </a:cxn>
                  <a:cxn ang="0">
                    <a:pos x="8" y="47"/>
                  </a:cxn>
                  <a:cxn ang="0">
                    <a:pos x="3" y="41"/>
                  </a:cxn>
                  <a:cxn ang="0">
                    <a:pos x="3" y="34"/>
                  </a:cxn>
                  <a:cxn ang="0">
                    <a:pos x="4" y="31"/>
                  </a:cxn>
                  <a:cxn ang="0">
                    <a:pos x="7" y="28"/>
                  </a:cxn>
                  <a:cxn ang="0">
                    <a:pos x="15" y="25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28" y="1"/>
                  </a:cxn>
                  <a:cxn ang="0">
                    <a:pos x="28" y="4"/>
                  </a:cxn>
                  <a:cxn ang="0">
                    <a:pos x="27" y="5"/>
                  </a:cxn>
                  <a:cxn ang="0">
                    <a:pos x="25" y="8"/>
                  </a:cxn>
                  <a:cxn ang="0">
                    <a:pos x="20" y="18"/>
                  </a:cxn>
                  <a:cxn ang="0">
                    <a:pos x="18" y="18"/>
                  </a:cxn>
                  <a:cxn ang="0">
                    <a:pos x="18" y="4"/>
                  </a:cxn>
                  <a:cxn ang="0">
                    <a:pos x="20" y="1"/>
                  </a:cxn>
                  <a:cxn ang="0">
                    <a:pos x="21" y="0"/>
                  </a:cxn>
                </a:cxnLst>
                <a:rect l="0" t="0" r="r" b="b"/>
                <a:pathLst>
                  <a:path w="44" h="75">
                    <a:moveTo>
                      <a:pt x="15" y="25"/>
                    </a:moveTo>
                    <a:lnTo>
                      <a:pt x="25" y="25"/>
                    </a:lnTo>
                    <a:lnTo>
                      <a:pt x="31" y="27"/>
                    </a:lnTo>
                    <a:lnTo>
                      <a:pt x="35" y="28"/>
                    </a:lnTo>
                    <a:lnTo>
                      <a:pt x="38" y="34"/>
                    </a:lnTo>
                    <a:lnTo>
                      <a:pt x="37" y="37"/>
                    </a:lnTo>
                    <a:lnTo>
                      <a:pt x="35" y="38"/>
                    </a:lnTo>
                    <a:lnTo>
                      <a:pt x="32" y="38"/>
                    </a:lnTo>
                    <a:lnTo>
                      <a:pt x="28" y="34"/>
                    </a:lnTo>
                    <a:lnTo>
                      <a:pt x="20" y="30"/>
                    </a:lnTo>
                    <a:lnTo>
                      <a:pt x="11" y="34"/>
                    </a:lnTo>
                    <a:lnTo>
                      <a:pt x="11" y="41"/>
                    </a:lnTo>
                    <a:lnTo>
                      <a:pt x="14" y="44"/>
                    </a:lnTo>
                    <a:lnTo>
                      <a:pt x="20" y="47"/>
                    </a:lnTo>
                    <a:lnTo>
                      <a:pt x="27" y="47"/>
                    </a:lnTo>
                    <a:lnTo>
                      <a:pt x="27" y="51"/>
                    </a:lnTo>
                    <a:lnTo>
                      <a:pt x="21" y="51"/>
                    </a:lnTo>
                    <a:lnTo>
                      <a:pt x="17" y="52"/>
                    </a:lnTo>
                    <a:lnTo>
                      <a:pt x="14" y="54"/>
                    </a:lnTo>
                    <a:lnTo>
                      <a:pt x="10" y="58"/>
                    </a:lnTo>
                    <a:lnTo>
                      <a:pt x="10" y="61"/>
                    </a:lnTo>
                    <a:lnTo>
                      <a:pt x="13" y="66"/>
                    </a:lnTo>
                    <a:lnTo>
                      <a:pt x="18" y="69"/>
                    </a:lnTo>
                    <a:lnTo>
                      <a:pt x="27" y="69"/>
                    </a:lnTo>
                    <a:lnTo>
                      <a:pt x="32" y="68"/>
                    </a:lnTo>
                    <a:lnTo>
                      <a:pt x="41" y="59"/>
                    </a:lnTo>
                    <a:lnTo>
                      <a:pt x="44" y="62"/>
                    </a:lnTo>
                    <a:lnTo>
                      <a:pt x="40" y="68"/>
                    </a:lnTo>
                    <a:lnTo>
                      <a:pt x="34" y="72"/>
                    </a:lnTo>
                    <a:lnTo>
                      <a:pt x="28" y="74"/>
                    </a:lnTo>
                    <a:lnTo>
                      <a:pt x="21" y="75"/>
                    </a:lnTo>
                    <a:lnTo>
                      <a:pt x="15" y="75"/>
                    </a:lnTo>
                    <a:lnTo>
                      <a:pt x="7" y="72"/>
                    </a:lnTo>
                    <a:lnTo>
                      <a:pt x="3" y="69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4" y="54"/>
                    </a:lnTo>
                    <a:lnTo>
                      <a:pt x="8" y="51"/>
                    </a:lnTo>
                    <a:lnTo>
                      <a:pt x="14" y="48"/>
                    </a:lnTo>
                    <a:lnTo>
                      <a:pt x="8" y="47"/>
                    </a:lnTo>
                    <a:lnTo>
                      <a:pt x="3" y="41"/>
                    </a:lnTo>
                    <a:lnTo>
                      <a:pt x="3" y="34"/>
                    </a:lnTo>
                    <a:lnTo>
                      <a:pt x="4" y="31"/>
                    </a:lnTo>
                    <a:lnTo>
                      <a:pt x="7" y="28"/>
                    </a:lnTo>
                    <a:lnTo>
                      <a:pt x="15" y="25"/>
                    </a:lnTo>
                    <a:close/>
                    <a:moveTo>
                      <a:pt x="21" y="0"/>
                    </a:moveTo>
                    <a:lnTo>
                      <a:pt x="27" y="0"/>
                    </a:lnTo>
                    <a:lnTo>
                      <a:pt x="28" y="1"/>
                    </a:lnTo>
                    <a:lnTo>
                      <a:pt x="28" y="4"/>
                    </a:lnTo>
                    <a:lnTo>
                      <a:pt x="27" y="5"/>
                    </a:lnTo>
                    <a:lnTo>
                      <a:pt x="25" y="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4"/>
                    </a:lnTo>
                    <a:lnTo>
                      <a:pt x="20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5" name="Freeform 1811"/>
              <p:cNvSpPr>
                <a:spLocks/>
              </p:cNvSpPr>
              <p:nvPr/>
            </p:nvSpPr>
            <p:spPr bwMode="auto">
              <a:xfrm>
                <a:off x="3686" y="2780"/>
                <a:ext cx="48" cy="4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0"/>
                  </a:cxn>
                  <a:cxn ang="0">
                    <a:pos x="37" y="23"/>
                  </a:cxn>
                  <a:cxn ang="0">
                    <a:pos x="38" y="17"/>
                  </a:cxn>
                  <a:cxn ang="0">
                    <a:pos x="40" y="14"/>
                  </a:cxn>
                  <a:cxn ang="0">
                    <a:pos x="40" y="13"/>
                  </a:cxn>
                  <a:cxn ang="0">
                    <a:pos x="38" y="12"/>
                  </a:cxn>
                  <a:cxn ang="0">
                    <a:pos x="37" y="7"/>
                  </a:cxn>
                  <a:cxn ang="0">
                    <a:pos x="37" y="3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8" y="3"/>
                  </a:cxn>
                  <a:cxn ang="0">
                    <a:pos x="48" y="10"/>
                  </a:cxn>
                  <a:cxn ang="0">
                    <a:pos x="47" y="16"/>
                  </a:cxn>
                  <a:cxn ang="0">
                    <a:pos x="44" y="20"/>
                  </a:cxn>
                  <a:cxn ang="0">
                    <a:pos x="41" y="27"/>
                  </a:cxn>
                  <a:cxn ang="0">
                    <a:pos x="35" y="36"/>
                  </a:cxn>
                  <a:cxn ang="0">
                    <a:pos x="32" y="44"/>
                  </a:cxn>
                  <a:cxn ang="0">
                    <a:pos x="30" y="49"/>
                  </a:cxn>
                  <a:cxn ang="0">
                    <a:pos x="24" y="49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4" y="0"/>
                  </a:cxn>
                </a:cxnLst>
                <a:rect l="0" t="0" r="r" b="b"/>
                <a:pathLst>
                  <a:path w="48" h="49">
                    <a:moveTo>
                      <a:pt x="14" y="0"/>
                    </a:moveTo>
                    <a:lnTo>
                      <a:pt x="28" y="40"/>
                    </a:lnTo>
                    <a:lnTo>
                      <a:pt x="37" y="23"/>
                    </a:lnTo>
                    <a:lnTo>
                      <a:pt x="38" y="17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38" y="12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8" y="3"/>
                    </a:lnTo>
                    <a:lnTo>
                      <a:pt x="48" y="10"/>
                    </a:lnTo>
                    <a:lnTo>
                      <a:pt x="47" y="16"/>
                    </a:lnTo>
                    <a:lnTo>
                      <a:pt x="44" y="20"/>
                    </a:lnTo>
                    <a:lnTo>
                      <a:pt x="41" y="27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30" y="49"/>
                    </a:lnTo>
                    <a:lnTo>
                      <a:pt x="24" y="49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6" name="Freeform 1812"/>
              <p:cNvSpPr>
                <a:spLocks noEditPoints="1"/>
              </p:cNvSpPr>
              <p:nvPr/>
            </p:nvSpPr>
            <p:spPr bwMode="auto">
              <a:xfrm>
                <a:off x="3740" y="2780"/>
                <a:ext cx="55" cy="50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7" y="7"/>
                  </a:cxn>
                  <a:cxn ang="0">
                    <a:pos x="14" y="12"/>
                  </a:cxn>
                  <a:cxn ang="0">
                    <a:pos x="11" y="14"/>
                  </a:cxn>
                  <a:cxn ang="0">
                    <a:pos x="10" y="19"/>
                  </a:cxn>
                  <a:cxn ang="0">
                    <a:pos x="10" y="24"/>
                  </a:cxn>
                  <a:cxn ang="0">
                    <a:pos x="11" y="32"/>
                  </a:cxn>
                  <a:cxn ang="0">
                    <a:pos x="13" y="37"/>
                  </a:cxn>
                  <a:cxn ang="0">
                    <a:pos x="15" y="41"/>
                  </a:cxn>
                  <a:cxn ang="0">
                    <a:pos x="24" y="44"/>
                  </a:cxn>
                  <a:cxn ang="0">
                    <a:pos x="28" y="43"/>
                  </a:cxn>
                  <a:cxn ang="0">
                    <a:pos x="34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1" y="6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2" y="2"/>
                  </a:cxn>
                  <a:cxn ang="0">
                    <a:pos x="47" y="2"/>
                  </a:cxn>
                  <a:cxn ang="0">
                    <a:pos x="47" y="36"/>
                  </a:cxn>
                  <a:cxn ang="0">
                    <a:pos x="48" y="40"/>
                  </a:cxn>
                  <a:cxn ang="0">
                    <a:pos x="48" y="43"/>
                  </a:cxn>
                  <a:cxn ang="0">
                    <a:pos x="49" y="44"/>
                  </a:cxn>
                  <a:cxn ang="0">
                    <a:pos x="55" y="44"/>
                  </a:cxn>
                  <a:cxn ang="0">
                    <a:pos x="55" y="49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2" y="46"/>
                  </a:cxn>
                  <a:cxn ang="0">
                    <a:pos x="27" y="49"/>
                  </a:cxn>
                  <a:cxn ang="0">
                    <a:pos x="21" y="50"/>
                  </a:cxn>
                  <a:cxn ang="0">
                    <a:pos x="17" y="50"/>
                  </a:cxn>
                  <a:cxn ang="0">
                    <a:pos x="13" y="47"/>
                  </a:cxn>
                  <a:cxn ang="0">
                    <a:pos x="8" y="46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2" y="0"/>
                  </a:cxn>
                </a:cxnLst>
                <a:rect l="0" t="0" r="r" b="b"/>
                <a:pathLst>
                  <a:path w="55" h="50">
                    <a:moveTo>
                      <a:pt x="21" y="6"/>
                    </a:moveTo>
                    <a:lnTo>
                      <a:pt x="17" y="7"/>
                    </a:lnTo>
                    <a:lnTo>
                      <a:pt x="14" y="12"/>
                    </a:lnTo>
                    <a:lnTo>
                      <a:pt x="11" y="14"/>
                    </a:lnTo>
                    <a:lnTo>
                      <a:pt x="10" y="19"/>
                    </a:lnTo>
                    <a:lnTo>
                      <a:pt x="10" y="24"/>
                    </a:lnTo>
                    <a:lnTo>
                      <a:pt x="11" y="32"/>
                    </a:lnTo>
                    <a:lnTo>
                      <a:pt x="13" y="37"/>
                    </a:lnTo>
                    <a:lnTo>
                      <a:pt x="15" y="41"/>
                    </a:lnTo>
                    <a:lnTo>
                      <a:pt x="24" y="44"/>
                    </a:lnTo>
                    <a:lnTo>
                      <a:pt x="28" y="43"/>
                    </a:lnTo>
                    <a:lnTo>
                      <a:pt x="34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1" y="6"/>
                    </a:lnTo>
                    <a:close/>
                    <a:moveTo>
                      <a:pt x="22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2" y="2"/>
                    </a:lnTo>
                    <a:lnTo>
                      <a:pt x="47" y="2"/>
                    </a:lnTo>
                    <a:lnTo>
                      <a:pt x="47" y="36"/>
                    </a:lnTo>
                    <a:lnTo>
                      <a:pt x="48" y="40"/>
                    </a:lnTo>
                    <a:lnTo>
                      <a:pt x="48" y="43"/>
                    </a:lnTo>
                    <a:lnTo>
                      <a:pt x="49" y="44"/>
                    </a:lnTo>
                    <a:lnTo>
                      <a:pt x="55" y="44"/>
                    </a:lnTo>
                    <a:lnTo>
                      <a:pt x="55" y="49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2" y="46"/>
                    </a:lnTo>
                    <a:lnTo>
                      <a:pt x="27" y="49"/>
                    </a:lnTo>
                    <a:lnTo>
                      <a:pt x="21" y="50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8" y="46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7" name="Freeform 1813"/>
              <p:cNvSpPr>
                <a:spLocks noEditPoints="1"/>
              </p:cNvSpPr>
              <p:nvPr/>
            </p:nvSpPr>
            <p:spPr bwMode="auto">
              <a:xfrm>
                <a:off x="3836" y="2780"/>
                <a:ext cx="5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2" y="14"/>
                  </a:cxn>
                  <a:cxn ang="0">
                    <a:pos x="10" y="19"/>
                  </a:cxn>
                  <a:cxn ang="0">
                    <a:pos x="10" y="30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3"/>
                  </a:cxn>
                  <a:cxn ang="0">
                    <a:pos x="23" y="44"/>
                  </a:cxn>
                  <a:cxn ang="0">
                    <a:pos x="29" y="43"/>
                  </a:cxn>
                  <a:cxn ang="0">
                    <a:pos x="33" y="41"/>
                  </a:cxn>
                  <a:cxn ang="0">
                    <a:pos x="39" y="37"/>
                  </a:cxn>
                  <a:cxn ang="0">
                    <a:pos x="39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7"/>
                  </a:cxn>
                  <a:cxn ang="0">
                    <a:pos x="41" y="2"/>
                  </a:cxn>
                  <a:cxn ang="0">
                    <a:pos x="47" y="2"/>
                  </a:cxn>
                  <a:cxn ang="0">
                    <a:pos x="47" y="43"/>
                  </a:cxn>
                  <a:cxn ang="0">
                    <a:pos x="48" y="44"/>
                  </a:cxn>
                  <a:cxn ang="0">
                    <a:pos x="56" y="44"/>
                  </a:cxn>
                  <a:cxn ang="0">
                    <a:pos x="56" y="49"/>
                  </a:cxn>
                  <a:cxn ang="0">
                    <a:pos x="39" y="50"/>
                  </a:cxn>
                  <a:cxn ang="0">
                    <a:pos x="39" y="41"/>
                  </a:cxn>
                  <a:cxn ang="0">
                    <a:pos x="33" y="46"/>
                  </a:cxn>
                  <a:cxn ang="0">
                    <a:pos x="27" y="49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2" y="47"/>
                  </a:cxn>
                  <a:cxn ang="0">
                    <a:pos x="9" y="46"/>
                  </a:cxn>
                  <a:cxn ang="0">
                    <a:pos x="3" y="37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0" y="3"/>
                  </a:cxn>
                  <a:cxn ang="0">
                    <a:pos x="23" y="0"/>
                  </a:cxn>
                </a:cxnLst>
                <a:rect l="0" t="0" r="r" b="b"/>
                <a:pathLst>
                  <a:path w="56" h="50">
                    <a:moveTo>
                      <a:pt x="20" y="6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9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3" y="44"/>
                    </a:lnTo>
                    <a:lnTo>
                      <a:pt x="29" y="43"/>
                    </a:lnTo>
                    <a:lnTo>
                      <a:pt x="33" y="41"/>
                    </a:lnTo>
                    <a:lnTo>
                      <a:pt x="39" y="37"/>
                    </a:lnTo>
                    <a:lnTo>
                      <a:pt x="39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7"/>
                    </a:lnTo>
                    <a:lnTo>
                      <a:pt x="41" y="2"/>
                    </a:lnTo>
                    <a:lnTo>
                      <a:pt x="47" y="2"/>
                    </a:lnTo>
                    <a:lnTo>
                      <a:pt x="47" y="43"/>
                    </a:lnTo>
                    <a:lnTo>
                      <a:pt x="48" y="44"/>
                    </a:lnTo>
                    <a:lnTo>
                      <a:pt x="56" y="44"/>
                    </a:lnTo>
                    <a:lnTo>
                      <a:pt x="56" y="49"/>
                    </a:lnTo>
                    <a:lnTo>
                      <a:pt x="39" y="50"/>
                    </a:lnTo>
                    <a:lnTo>
                      <a:pt x="39" y="41"/>
                    </a:lnTo>
                    <a:lnTo>
                      <a:pt x="33" y="46"/>
                    </a:lnTo>
                    <a:lnTo>
                      <a:pt x="27" y="49"/>
                    </a:lnTo>
                    <a:lnTo>
                      <a:pt x="20" y="50"/>
                    </a:lnTo>
                    <a:lnTo>
                      <a:pt x="16" y="50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0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8" name="Freeform 1814"/>
              <p:cNvSpPr>
                <a:spLocks/>
              </p:cNvSpPr>
              <p:nvPr/>
            </p:nvSpPr>
            <p:spPr bwMode="auto">
              <a:xfrm>
                <a:off x="3897" y="2782"/>
                <a:ext cx="63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1" y="0"/>
                  </a:cxn>
                  <a:cxn ang="0">
                    <a:pos x="61" y="4"/>
                  </a:cxn>
                  <a:cxn ang="0">
                    <a:pos x="56" y="4"/>
                  </a:cxn>
                  <a:cxn ang="0">
                    <a:pos x="53" y="5"/>
                  </a:cxn>
                  <a:cxn ang="0">
                    <a:pos x="53" y="41"/>
                  </a:cxn>
                  <a:cxn ang="0">
                    <a:pos x="54" y="42"/>
                  </a:cxn>
                  <a:cxn ang="0">
                    <a:pos x="60" y="42"/>
                  </a:cxn>
                  <a:cxn ang="0">
                    <a:pos x="63" y="41"/>
                  </a:cxn>
                  <a:cxn ang="0">
                    <a:pos x="63" y="45"/>
                  </a:cxn>
                  <a:cxn ang="0">
                    <a:pos x="58" y="48"/>
                  </a:cxn>
                  <a:cxn ang="0">
                    <a:pos x="56" y="48"/>
                  </a:cxn>
                  <a:cxn ang="0">
                    <a:pos x="50" y="47"/>
                  </a:cxn>
                  <a:cxn ang="0">
                    <a:pos x="47" y="45"/>
                  </a:cxn>
                  <a:cxn ang="0">
                    <a:pos x="44" y="39"/>
                  </a:cxn>
                  <a:cxn ang="0">
                    <a:pos x="44" y="7"/>
                  </a:cxn>
                  <a:cxn ang="0">
                    <a:pos x="41" y="4"/>
                  </a:cxn>
                  <a:cxn ang="0">
                    <a:pos x="20" y="4"/>
                  </a:cxn>
                  <a:cxn ang="0">
                    <a:pos x="17" y="7"/>
                  </a:cxn>
                  <a:cxn ang="0">
                    <a:pos x="17" y="39"/>
                  </a:cxn>
                  <a:cxn ang="0">
                    <a:pos x="20" y="42"/>
                  </a:cxn>
                  <a:cxn ang="0">
                    <a:pos x="26" y="42"/>
                  </a:cxn>
                  <a:cxn ang="0">
                    <a:pos x="26" y="47"/>
                  </a:cxn>
                  <a:cxn ang="0">
                    <a:pos x="2" y="47"/>
                  </a:cxn>
                  <a:cxn ang="0">
                    <a:pos x="2" y="42"/>
                  </a:cxn>
                  <a:cxn ang="0">
                    <a:pos x="7" y="42"/>
                  </a:cxn>
                  <a:cxn ang="0">
                    <a:pos x="9" y="41"/>
                  </a:cxn>
                  <a:cxn ang="0">
                    <a:pos x="9" y="7"/>
                  </a:cxn>
                  <a:cxn ang="0">
                    <a:pos x="7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3" h="48">
                    <a:moveTo>
                      <a:pt x="0" y="0"/>
                    </a:moveTo>
                    <a:lnTo>
                      <a:pt x="61" y="0"/>
                    </a:lnTo>
                    <a:lnTo>
                      <a:pt x="61" y="4"/>
                    </a:lnTo>
                    <a:lnTo>
                      <a:pt x="56" y="4"/>
                    </a:lnTo>
                    <a:lnTo>
                      <a:pt x="53" y="5"/>
                    </a:lnTo>
                    <a:lnTo>
                      <a:pt x="53" y="41"/>
                    </a:lnTo>
                    <a:lnTo>
                      <a:pt x="54" y="42"/>
                    </a:lnTo>
                    <a:lnTo>
                      <a:pt x="60" y="42"/>
                    </a:lnTo>
                    <a:lnTo>
                      <a:pt x="63" y="41"/>
                    </a:lnTo>
                    <a:lnTo>
                      <a:pt x="63" y="45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0" y="47"/>
                    </a:lnTo>
                    <a:lnTo>
                      <a:pt x="47" y="45"/>
                    </a:lnTo>
                    <a:lnTo>
                      <a:pt x="44" y="39"/>
                    </a:lnTo>
                    <a:lnTo>
                      <a:pt x="44" y="7"/>
                    </a:lnTo>
                    <a:lnTo>
                      <a:pt x="41" y="4"/>
                    </a:lnTo>
                    <a:lnTo>
                      <a:pt x="20" y="4"/>
                    </a:lnTo>
                    <a:lnTo>
                      <a:pt x="17" y="7"/>
                    </a:lnTo>
                    <a:lnTo>
                      <a:pt x="17" y="39"/>
                    </a:lnTo>
                    <a:lnTo>
                      <a:pt x="20" y="42"/>
                    </a:lnTo>
                    <a:lnTo>
                      <a:pt x="26" y="42"/>
                    </a:lnTo>
                    <a:lnTo>
                      <a:pt x="26" y="47"/>
                    </a:lnTo>
                    <a:lnTo>
                      <a:pt x="2" y="47"/>
                    </a:lnTo>
                    <a:lnTo>
                      <a:pt x="2" y="42"/>
                    </a:lnTo>
                    <a:lnTo>
                      <a:pt x="7" y="42"/>
                    </a:lnTo>
                    <a:lnTo>
                      <a:pt x="9" y="41"/>
                    </a:lnTo>
                    <a:lnTo>
                      <a:pt x="9" y="7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79" name="Freeform 1815"/>
              <p:cNvSpPr>
                <a:spLocks noEditPoints="1"/>
              </p:cNvSpPr>
              <p:nvPr/>
            </p:nvSpPr>
            <p:spPr bwMode="auto">
              <a:xfrm>
                <a:off x="3965" y="2756"/>
                <a:ext cx="49" cy="74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16" y="31"/>
                  </a:cxn>
                  <a:cxn ang="0">
                    <a:pos x="13" y="36"/>
                  </a:cxn>
                  <a:cxn ang="0">
                    <a:pos x="10" y="44"/>
                  </a:cxn>
                  <a:cxn ang="0">
                    <a:pos x="10" y="57"/>
                  </a:cxn>
                  <a:cxn ang="0">
                    <a:pos x="13" y="63"/>
                  </a:cxn>
                  <a:cxn ang="0">
                    <a:pos x="16" y="67"/>
                  </a:cxn>
                  <a:cxn ang="0">
                    <a:pos x="19" y="68"/>
                  </a:cxn>
                  <a:cxn ang="0">
                    <a:pos x="24" y="70"/>
                  </a:cxn>
                  <a:cxn ang="0">
                    <a:pos x="29" y="68"/>
                  </a:cxn>
                  <a:cxn ang="0">
                    <a:pos x="32" y="67"/>
                  </a:cxn>
                  <a:cxn ang="0">
                    <a:pos x="34" y="64"/>
                  </a:cxn>
                  <a:cxn ang="0">
                    <a:pos x="37" y="60"/>
                  </a:cxn>
                  <a:cxn ang="0">
                    <a:pos x="40" y="48"/>
                  </a:cxn>
                  <a:cxn ang="0">
                    <a:pos x="37" y="37"/>
                  </a:cxn>
                  <a:cxn ang="0">
                    <a:pos x="34" y="33"/>
                  </a:cxn>
                  <a:cxn ang="0">
                    <a:pos x="32" y="31"/>
                  </a:cxn>
                  <a:cxn ang="0">
                    <a:pos x="29" y="29"/>
                  </a:cxn>
                  <a:cxn ang="0">
                    <a:pos x="24" y="29"/>
                  </a:cxn>
                  <a:cxn ang="0">
                    <a:pos x="19" y="24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2" y="30"/>
                  </a:cxn>
                  <a:cxn ang="0">
                    <a:pos x="46" y="36"/>
                  </a:cxn>
                  <a:cxn ang="0">
                    <a:pos x="49" y="41"/>
                  </a:cxn>
                  <a:cxn ang="0">
                    <a:pos x="49" y="56"/>
                  </a:cxn>
                  <a:cxn ang="0">
                    <a:pos x="46" y="63"/>
                  </a:cxn>
                  <a:cxn ang="0">
                    <a:pos x="43" y="67"/>
                  </a:cxn>
                  <a:cxn ang="0">
                    <a:pos x="37" y="71"/>
                  </a:cxn>
                  <a:cxn ang="0">
                    <a:pos x="32" y="73"/>
                  </a:cxn>
                  <a:cxn ang="0">
                    <a:pos x="24" y="74"/>
                  </a:cxn>
                  <a:cxn ang="0">
                    <a:pos x="12" y="71"/>
                  </a:cxn>
                  <a:cxn ang="0">
                    <a:pos x="3" y="61"/>
                  </a:cxn>
                  <a:cxn ang="0">
                    <a:pos x="0" y="48"/>
                  </a:cxn>
                  <a:cxn ang="0">
                    <a:pos x="2" y="41"/>
                  </a:cxn>
                  <a:cxn ang="0">
                    <a:pos x="3" y="36"/>
                  </a:cxn>
                  <a:cxn ang="0">
                    <a:pos x="12" y="27"/>
                  </a:cxn>
                  <a:cxn ang="0">
                    <a:pos x="19" y="24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4" y="1"/>
                  </a:cxn>
                  <a:cxn ang="0">
                    <a:pos x="34" y="3"/>
                  </a:cxn>
                  <a:cxn ang="0">
                    <a:pos x="33" y="4"/>
                  </a:cxn>
                  <a:cxn ang="0">
                    <a:pos x="33" y="7"/>
                  </a:cxn>
                  <a:cxn ang="0">
                    <a:pos x="32" y="9"/>
                  </a:cxn>
                  <a:cxn ang="0">
                    <a:pos x="27" y="19"/>
                  </a:cxn>
                  <a:cxn ang="0">
                    <a:pos x="24" y="19"/>
                  </a:cxn>
                  <a:cxn ang="0">
                    <a:pos x="24" y="11"/>
                  </a:cxn>
                  <a:cxn ang="0">
                    <a:pos x="26" y="7"/>
                  </a:cxn>
                  <a:cxn ang="0">
                    <a:pos x="26" y="1"/>
                  </a:cxn>
                  <a:cxn ang="0">
                    <a:pos x="27" y="0"/>
                  </a:cxn>
                </a:cxnLst>
                <a:rect l="0" t="0" r="r" b="b"/>
                <a:pathLst>
                  <a:path w="49" h="74">
                    <a:moveTo>
                      <a:pt x="24" y="29"/>
                    </a:moveTo>
                    <a:lnTo>
                      <a:pt x="16" y="31"/>
                    </a:lnTo>
                    <a:lnTo>
                      <a:pt x="13" y="36"/>
                    </a:lnTo>
                    <a:lnTo>
                      <a:pt x="10" y="44"/>
                    </a:lnTo>
                    <a:lnTo>
                      <a:pt x="10" y="57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19" y="68"/>
                    </a:lnTo>
                    <a:lnTo>
                      <a:pt x="24" y="70"/>
                    </a:lnTo>
                    <a:lnTo>
                      <a:pt x="29" y="68"/>
                    </a:lnTo>
                    <a:lnTo>
                      <a:pt x="32" y="67"/>
                    </a:lnTo>
                    <a:lnTo>
                      <a:pt x="34" y="64"/>
                    </a:lnTo>
                    <a:lnTo>
                      <a:pt x="37" y="60"/>
                    </a:lnTo>
                    <a:lnTo>
                      <a:pt x="40" y="48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2" y="31"/>
                    </a:lnTo>
                    <a:lnTo>
                      <a:pt x="29" y="29"/>
                    </a:lnTo>
                    <a:lnTo>
                      <a:pt x="24" y="29"/>
                    </a:lnTo>
                    <a:close/>
                    <a:moveTo>
                      <a:pt x="19" y="24"/>
                    </a:moveTo>
                    <a:lnTo>
                      <a:pt x="32" y="24"/>
                    </a:lnTo>
                    <a:lnTo>
                      <a:pt x="37" y="27"/>
                    </a:lnTo>
                    <a:lnTo>
                      <a:pt x="42" y="30"/>
                    </a:lnTo>
                    <a:lnTo>
                      <a:pt x="46" y="36"/>
                    </a:lnTo>
                    <a:lnTo>
                      <a:pt x="49" y="41"/>
                    </a:lnTo>
                    <a:lnTo>
                      <a:pt x="49" y="56"/>
                    </a:lnTo>
                    <a:lnTo>
                      <a:pt x="46" y="63"/>
                    </a:lnTo>
                    <a:lnTo>
                      <a:pt x="43" y="67"/>
                    </a:lnTo>
                    <a:lnTo>
                      <a:pt x="37" y="71"/>
                    </a:lnTo>
                    <a:lnTo>
                      <a:pt x="32" y="73"/>
                    </a:lnTo>
                    <a:lnTo>
                      <a:pt x="24" y="74"/>
                    </a:lnTo>
                    <a:lnTo>
                      <a:pt x="12" y="71"/>
                    </a:lnTo>
                    <a:lnTo>
                      <a:pt x="3" y="61"/>
                    </a:lnTo>
                    <a:lnTo>
                      <a:pt x="0" y="48"/>
                    </a:lnTo>
                    <a:lnTo>
                      <a:pt x="2" y="41"/>
                    </a:lnTo>
                    <a:lnTo>
                      <a:pt x="3" y="36"/>
                    </a:lnTo>
                    <a:lnTo>
                      <a:pt x="12" y="27"/>
                    </a:lnTo>
                    <a:lnTo>
                      <a:pt x="19" y="24"/>
                    </a:lnTo>
                    <a:close/>
                    <a:moveTo>
                      <a:pt x="27" y="0"/>
                    </a:moveTo>
                    <a:lnTo>
                      <a:pt x="33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3" y="7"/>
                    </a:lnTo>
                    <a:lnTo>
                      <a:pt x="32" y="9"/>
                    </a:lnTo>
                    <a:lnTo>
                      <a:pt x="27" y="19"/>
                    </a:lnTo>
                    <a:lnTo>
                      <a:pt x="24" y="19"/>
                    </a:lnTo>
                    <a:lnTo>
                      <a:pt x="24" y="11"/>
                    </a:lnTo>
                    <a:lnTo>
                      <a:pt x="26" y="7"/>
                    </a:lnTo>
                    <a:lnTo>
                      <a:pt x="26" y="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80" name="Freeform 1816"/>
              <p:cNvSpPr>
                <a:spLocks noEditPoints="1"/>
              </p:cNvSpPr>
              <p:nvPr/>
            </p:nvSpPr>
            <p:spPr bwMode="auto">
              <a:xfrm>
                <a:off x="4055" y="2780"/>
                <a:ext cx="61" cy="70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38" y="6"/>
                  </a:cxn>
                  <a:cxn ang="0">
                    <a:pos x="37" y="7"/>
                  </a:cxn>
                  <a:cxn ang="0">
                    <a:pos x="35" y="10"/>
                  </a:cxn>
                  <a:cxn ang="0">
                    <a:pos x="34" y="14"/>
                  </a:cxn>
                  <a:cxn ang="0">
                    <a:pos x="34" y="44"/>
                  </a:cxn>
                  <a:cxn ang="0">
                    <a:pos x="39" y="44"/>
                  </a:cxn>
                  <a:cxn ang="0">
                    <a:pos x="45" y="41"/>
                  </a:cxn>
                  <a:cxn ang="0">
                    <a:pos x="48" y="39"/>
                  </a:cxn>
                  <a:cxn ang="0">
                    <a:pos x="49" y="34"/>
                  </a:cxn>
                  <a:cxn ang="0">
                    <a:pos x="51" y="29"/>
                  </a:cxn>
                  <a:cxn ang="0">
                    <a:pos x="51" y="16"/>
                  </a:cxn>
                  <a:cxn ang="0">
                    <a:pos x="48" y="7"/>
                  </a:cxn>
                  <a:cxn ang="0">
                    <a:pos x="42" y="5"/>
                  </a:cxn>
                  <a:cxn ang="0">
                    <a:pos x="24" y="0"/>
                  </a:cxn>
                  <a:cxn ang="0">
                    <a:pos x="24" y="5"/>
                  </a:cxn>
                  <a:cxn ang="0">
                    <a:pos x="18" y="6"/>
                  </a:cxn>
                  <a:cxn ang="0">
                    <a:pos x="14" y="9"/>
                  </a:cxn>
                  <a:cxn ang="0">
                    <a:pos x="11" y="12"/>
                  </a:cxn>
                  <a:cxn ang="0">
                    <a:pos x="10" y="17"/>
                  </a:cxn>
                  <a:cxn ang="0">
                    <a:pos x="10" y="30"/>
                  </a:cxn>
                  <a:cxn ang="0">
                    <a:pos x="11" y="36"/>
                  </a:cxn>
                  <a:cxn ang="0">
                    <a:pos x="13" y="40"/>
                  </a:cxn>
                  <a:cxn ang="0">
                    <a:pos x="15" y="43"/>
                  </a:cxn>
                  <a:cxn ang="0">
                    <a:pos x="20" y="44"/>
                  </a:cxn>
                  <a:cxn ang="0">
                    <a:pos x="25" y="44"/>
                  </a:cxn>
                  <a:cxn ang="0">
                    <a:pos x="25" y="17"/>
                  </a:cxn>
                  <a:cxn ang="0">
                    <a:pos x="27" y="14"/>
                  </a:cxn>
                  <a:cxn ang="0">
                    <a:pos x="27" y="12"/>
                  </a:cxn>
                  <a:cxn ang="0">
                    <a:pos x="28" y="7"/>
                  </a:cxn>
                  <a:cxn ang="0">
                    <a:pos x="30" y="5"/>
                  </a:cxn>
                  <a:cxn ang="0">
                    <a:pos x="34" y="2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52" y="3"/>
                  </a:cxn>
                  <a:cxn ang="0">
                    <a:pos x="58" y="10"/>
                  </a:cxn>
                  <a:cxn ang="0">
                    <a:pos x="61" y="23"/>
                  </a:cxn>
                  <a:cxn ang="0">
                    <a:pos x="58" y="34"/>
                  </a:cxn>
                  <a:cxn ang="0">
                    <a:pos x="54" y="43"/>
                  </a:cxn>
                  <a:cxn ang="0">
                    <a:pos x="45" y="49"/>
                  </a:cxn>
                  <a:cxn ang="0">
                    <a:pos x="34" y="50"/>
                  </a:cxn>
                  <a:cxn ang="0">
                    <a:pos x="34" y="70"/>
                  </a:cxn>
                  <a:cxn ang="0">
                    <a:pos x="25" y="70"/>
                  </a:cxn>
                  <a:cxn ang="0">
                    <a:pos x="25" y="50"/>
                  </a:cxn>
                  <a:cxn ang="0">
                    <a:pos x="20" y="50"/>
                  </a:cxn>
                  <a:cxn ang="0">
                    <a:pos x="11" y="47"/>
                  </a:cxn>
                  <a:cxn ang="0">
                    <a:pos x="5" y="43"/>
                  </a:cxn>
                  <a:cxn ang="0">
                    <a:pos x="1" y="34"/>
                  </a:cxn>
                  <a:cxn ang="0">
                    <a:pos x="0" y="24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61" h="70">
                    <a:moveTo>
                      <a:pt x="42" y="5"/>
                    </a:moveTo>
                    <a:lnTo>
                      <a:pt x="38" y="6"/>
                    </a:lnTo>
                    <a:lnTo>
                      <a:pt x="37" y="7"/>
                    </a:lnTo>
                    <a:lnTo>
                      <a:pt x="35" y="10"/>
                    </a:lnTo>
                    <a:lnTo>
                      <a:pt x="34" y="14"/>
                    </a:lnTo>
                    <a:lnTo>
                      <a:pt x="34" y="44"/>
                    </a:lnTo>
                    <a:lnTo>
                      <a:pt x="39" y="44"/>
                    </a:lnTo>
                    <a:lnTo>
                      <a:pt x="45" y="41"/>
                    </a:lnTo>
                    <a:lnTo>
                      <a:pt x="48" y="39"/>
                    </a:lnTo>
                    <a:lnTo>
                      <a:pt x="49" y="34"/>
                    </a:lnTo>
                    <a:lnTo>
                      <a:pt x="51" y="29"/>
                    </a:lnTo>
                    <a:lnTo>
                      <a:pt x="51" y="16"/>
                    </a:lnTo>
                    <a:lnTo>
                      <a:pt x="48" y="7"/>
                    </a:lnTo>
                    <a:lnTo>
                      <a:pt x="42" y="5"/>
                    </a:lnTo>
                    <a:close/>
                    <a:moveTo>
                      <a:pt x="24" y="0"/>
                    </a:moveTo>
                    <a:lnTo>
                      <a:pt x="24" y="5"/>
                    </a:lnTo>
                    <a:lnTo>
                      <a:pt x="18" y="6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10" y="17"/>
                    </a:lnTo>
                    <a:lnTo>
                      <a:pt x="10" y="30"/>
                    </a:lnTo>
                    <a:lnTo>
                      <a:pt x="11" y="36"/>
                    </a:lnTo>
                    <a:lnTo>
                      <a:pt x="13" y="40"/>
                    </a:lnTo>
                    <a:lnTo>
                      <a:pt x="15" y="43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5" y="17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52" y="3"/>
                    </a:lnTo>
                    <a:lnTo>
                      <a:pt x="58" y="10"/>
                    </a:lnTo>
                    <a:lnTo>
                      <a:pt x="61" y="23"/>
                    </a:lnTo>
                    <a:lnTo>
                      <a:pt x="58" y="34"/>
                    </a:lnTo>
                    <a:lnTo>
                      <a:pt x="54" y="43"/>
                    </a:lnTo>
                    <a:lnTo>
                      <a:pt x="45" y="49"/>
                    </a:lnTo>
                    <a:lnTo>
                      <a:pt x="34" y="50"/>
                    </a:lnTo>
                    <a:lnTo>
                      <a:pt x="34" y="70"/>
                    </a:lnTo>
                    <a:lnTo>
                      <a:pt x="25" y="70"/>
                    </a:lnTo>
                    <a:lnTo>
                      <a:pt x="25" y="50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5" y="43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81" name="Freeform 1817"/>
              <p:cNvSpPr>
                <a:spLocks noEditPoints="1"/>
              </p:cNvSpPr>
              <p:nvPr/>
            </p:nvSpPr>
            <p:spPr bwMode="auto">
              <a:xfrm>
                <a:off x="4124" y="2756"/>
                <a:ext cx="49" cy="74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19" y="30"/>
                  </a:cxn>
                  <a:cxn ang="0">
                    <a:pos x="16" y="31"/>
                  </a:cxn>
                  <a:cxn ang="0">
                    <a:pos x="10" y="40"/>
                  </a:cxn>
                  <a:cxn ang="0">
                    <a:pos x="9" y="44"/>
                  </a:cxn>
                  <a:cxn ang="0">
                    <a:pos x="9" y="50"/>
                  </a:cxn>
                  <a:cxn ang="0">
                    <a:pos x="10" y="57"/>
                  </a:cxn>
                  <a:cxn ang="0">
                    <a:pos x="12" y="63"/>
                  </a:cxn>
                  <a:cxn ang="0">
                    <a:pos x="14" y="67"/>
                  </a:cxn>
                  <a:cxn ang="0">
                    <a:pos x="19" y="68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32" y="67"/>
                  </a:cxn>
                  <a:cxn ang="0">
                    <a:pos x="34" y="64"/>
                  </a:cxn>
                  <a:cxn ang="0">
                    <a:pos x="37" y="60"/>
                  </a:cxn>
                  <a:cxn ang="0">
                    <a:pos x="39" y="54"/>
                  </a:cxn>
                  <a:cxn ang="0">
                    <a:pos x="39" y="43"/>
                  </a:cxn>
                  <a:cxn ang="0">
                    <a:pos x="36" y="37"/>
                  </a:cxn>
                  <a:cxn ang="0">
                    <a:pos x="34" y="33"/>
                  </a:cxn>
                  <a:cxn ang="0">
                    <a:pos x="32" y="31"/>
                  </a:cxn>
                  <a:cxn ang="0">
                    <a:pos x="29" y="29"/>
                  </a:cxn>
                  <a:cxn ang="0">
                    <a:pos x="24" y="29"/>
                  </a:cxn>
                  <a:cxn ang="0">
                    <a:pos x="20" y="24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1" y="30"/>
                  </a:cxn>
                  <a:cxn ang="0">
                    <a:pos x="47" y="41"/>
                  </a:cxn>
                  <a:cxn ang="0">
                    <a:pos x="49" y="48"/>
                  </a:cxn>
                  <a:cxn ang="0">
                    <a:pos x="46" y="63"/>
                  </a:cxn>
                  <a:cxn ang="0">
                    <a:pos x="41" y="67"/>
                  </a:cxn>
                  <a:cxn ang="0">
                    <a:pos x="36" y="71"/>
                  </a:cxn>
                  <a:cxn ang="0">
                    <a:pos x="33" y="73"/>
                  </a:cxn>
                  <a:cxn ang="0">
                    <a:pos x="29" y="74"/>
                  </a:cxn>
                  <a:cxn ang="0">
                    <a:pos x="23" y="74"/>
                  </a:cxn>
                  <a:cxn ang="0">
                    <a:pos x="10" y="71"/>
                  </a:cxn>
                  <a:cxn ang="0">
                    <a:pos x="3" y="61"/>
                  </a:cxn>
                  <a:cxn ang="0">
                    <a:pos x="0" y="48"/>
                  </a:cxn>
                  <a:cxn ang="0">
                    <a:pos x="0" y="41"/>
                  </a:cxn>
                  <a:cxn ang="0">
                    <a:pos x="3" y="36"/>
                  </a:cxn>
                  <a:cxn ang="0">
                    <a:pos x="6" y="31"/>
                  </a:cxn>
                  <a:cxn ang="0">
                    <a:pos x="12" y="27"/>
                  </a:cxn>
                  <a:cxn ang="0">
                    <a:pos x="20" y="24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34" y="3"/>
                  </a:cxn>
                  <a:cxn ang="0">
                    <a:pos x="33" y="4"/>
                  </a:cxn>
                  <a:cxn ang="0">
                    <a:pos x="32" y="7"/>
                  </a:cxn>
                  <a:cxn ang="0">
                    <a:pos x="32" y="9"/>
                  </a:cxn>
                  <a:cxn ang="0">
                    <a:pos x="26" y="19"/>
                  </a:cxn>
                  <a:cxn ang="0">
                    <a:pos x="23" y="19"/>
                  </a:cxn>
                  <a:cxn ang="0">
                    <a:pos x="23" y="14"/>
                  </a:cxn>
                  <a:cxn ang="0">
                    <a:pos x="24" y="11"/>
                  </a:cxn>
                  <a:cxn ang="0">
                    <a:pos x="24" y="4"/>
                  </a:cxn>
                  <a:cxn ang="0">
                    <a:pos x="26" y="1"/>
                  </a:cxn>
                  <a:cxn ang="0">
                    <a:pos x="27" y="0"/>
                  </a:cxn>
                </a:cxnLst>
                <a:rect l="0" t="0" r="r" b="b"/>
                <a:pathLst>
                  <a:path w="49" h="74">
                    <a:moveTo>
                      <a:pt x="24" y="29"/>
                    </a:moveTo>
                    <a:lnTo>
                      <a:pt x="19" y="30"/>
                    </a:lnTo>
                    <a:lnTo>
                      <a:pt x="16" y="31"/>
                    </a:lnTo>
                    <a:lnTo>
                      <a:pt x="10" y="40"/>
                    </a:lnTo>
                    <a:lnTo>
                      <a:pt x="9" y="44"/>
                    </a:lnTo>
                    <a:lnTo>
                      <a:pt x="9" y="50"/>
                    </a:lnTo>
                    <a:lnTo>
                      <a:pt x="10" y="57"/>
                    </a:lnTo>
                    <a:lnTo>
                      <a:pt x="12" y="63"/>
                    </a:lnTo>
                    <a:lnTo>
                      <a:pt x="14" y="67"/>
                    </a:lnTo>
                    <a:lnTo>
                      <a:pt x="19" y="68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32" y="67"/>
                    </a:lnTo>
                    <a:lnTo>
                      <a:pt x="34" y="64"/>
                    </a:lnTo>
                    <a:lnTo>
                      <a:pt x="37" y="60"/>
                    </a:lnTo>
                    <a:lnTo>
                      <a:pt x="39" y="54"/>
                    </a:lnTo>
                    <a:lnTo>
                      <a:pt x="39" y="43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2" y="31"/>
                    </a:lnTo>
                    <a:lnTo>
                      <a:pt x="29" y="29"/>
                    </a:lnTo>
                    <a:lnTo>
                      <a:pt x="24" y="29"/>
                    </a:lnTo>
                    <a:close/>
                    <a:moveTo>
                      <a:pt x="20" y="24"/>
                    </a:moveTo>
                    <a:lnTo>
                      <a:pt x="32" y="24"/>
                    </a:lnTo>
                    <a:lnTo>
                      <a:pt x="37" y="27"/>
                    </a:lnTo>
                    <a:lnTo>
                      <a:pt x="41" y="30"/>
                    </a:lnTo>
                    <a:lnTo>
                      <a:pt x="47" y="41"/>
                    </a:lnTo>
                    <a:lnTo>
                      <a:pt x="49" y="48"/>
                    </a:lnTo>
                    <a:lnTo>
                      <a:pt x="46" y="63"/>
                    </a:lnTo>
                    <a:lnTo>
                      <a:pt x="41" y="67"/>
                    </a:lnTo>
                    <a:lnTo>
                      <a:pt x="36" y="71"/>
                    </a:lnTo>
                    <a:lnTo>
                      <a:pt x="33" y="73"/>
                    </a:lnTo>
                    <a:lnTo>
                      <a:pt x="29" y="74"/>
                    </a:lnTo>
                    <a:lnTo>
                      <a:pt x="23" y="74"/>
                    </a:lnTo>
                    <a:lnTo>
                      <a:pt x="10" y="71"/>
                    </a:lnTo>
                    <a:lnTo>
                      <a:pt x="3" y="61"/>
                    </a:lnTo>
                    <a:lnTo>
                      <a:pt x="0" y="48"/>
                    </a:lnTo>
                    <a:lnTo>
                      <a:pt x="0" y="41"/>
                    </a:lnTo>
                    <a:lnTo>
                      <a:pt x="3" y="36"/>
                    </a:lnTo>
                    <a:lnTo>
                      <a:pt x="6" y="31"/>
                    </a:lnTo>
                    <a:lnTo>
                      <a:pt x="12" y="27"/>
                    </a:lnTo>
                    <a:lnTo>
                      <a:pt x="20" y="24"/>
                    </a:lnTo>
                    <a:close/>
                    <a:moveTo>
                      <a:pt x="27" y="0"/>
                    </a:moveTo>
                    <a:lnTo>
                      <a:pt x="32" y="0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26" y="19"/>
                    </a:lnTo>
                    <a:lnTo>
                      <a:pt x="23" y="19"/>
                    </a:lnTo>
                    <a:lnTo>
                      <a:pt x="23" y="14"/>
                    </a:lnTo>
                    <a:lnTo>
                      <a:pt x="24" y="11"/>
                    </a:lnTo>
                    <a:lnTo>
                      <a:pt x="24" y="4"/>
                    </a:lnTo>
                    <a:lnTo>
                      <a:pt x="26" y="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82" name="Freeform 1818"/>
              <p:cNvSpPr>
                <a:spLocks noEditPoints="1"/>
              </p:cNvSpPr>
              <p:nvPr/>
            </p:nvSpPr>
            <p:spPr bwMode="auto">
              <a:xfrm>
                <a:off x="4181" y="2780"/>
                <a:ext cx="48" cy="70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1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8" y="34"/>
                  </a:cxn>
                  <a:cxn ang="0">
                    <a:pos x="40" y="30"/>
                  </a:cxn>
                  <a:cxn ang="0">
                    <a:pos x="40" y="24"/>
                  </a:cxn>
                  <a:cxn ang="0">
                    <a:pos x="38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5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38" y="3"/>
                  </a:cxn>
                  <a:cxn ang="0">
                    <a:pos x="45" y="12"/>
                  </a:cxn>
                  <a:cxn ang="0">
                    <a:pos x="48" y="24"/>
                  </a:cxn>
                  <a:cxn ang="0">
                    <a:pos x="45" y="39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7" y="49"/>
                  </a:cxn>
                  <a:cxn ang="0">
                    <a:pos x="13" y="47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6"/>
                  </a:cxn>
                  <a:cxn ang="0">
                    <a:pos x="1" y="20"/>
                  </a:cxn>
                  <a:cxn ang="0">
                    <a:pos x="1" y="17"/>
                  </a:cxn>
                  <a:cxn ang="0">
                    <a:pos x="7" y="6"/>
                  </a:cxn>
                  <a:cxn ang="0">
                    <a:pos x="11" y="3"/>
                  </a:cxn>
                  <a:cxn ang="0">
                    <a:pos x="17" y="0"/>
                  </a:cxn>
                </a:cxnLst>
                <a:rect l="0" t="0" r="r" b="b"/>
                <a:pathLst>
                  <a:path w="48" h="70">
                    <a:moveTo>
                      <a:pt x="24" y="5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1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8" y="34"/>
                    </a:lnTo>
                    <a:lnTo>
                      <a:pt x="40" y="30"/>
                    </a:lnTo>
                    <a:lnTo>
                      <a:pt x="40" y="24"/>
                    </a:lnTo>
                    <a:lnTo>
                      <a:pt x="38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5"/>
                    </a:lnTo>
                    <a:close/>
                    <a:moveTo>
                      <a:pt x="17" y="0"/>
                    </a:moveTo>
                    <a:lnTo>
                      <a:pt x="24" y="0"/>
                    </a:lnTo>
                    <a:lnTo>
                      <a:pt x="38" y="3"/>
                    </a:lnTo>
                    <a:lnTo>
                      <a:pt x="45" y="12"/>
                    </a:lnTo>
                    <a:lnTo>
                      <a:pt x="48" y="24"/>
                    </a:lnTo>
                    <a:lnTo>
                      <a:pt x="45" y="39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7" y="49"/>
                    </a:lnTo>
                    <a:lnTo>
                      <a:pt x="13" y="47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83" name="Freeform 1819"/>
              <p:cNvSpPr>
                <a:spLocks/>
              </p:cNvSpPr>
              <p:nvPr/>
            </p:nvSpPr>
            <p:spPr bwMode="auto">
              <a:xfrm>
                <a:off x="4235" y="2780"/>
                <a:ext cx="65" cy="7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2"/>
                  </a:cxn>
                  <a:cxn ang="0">
                    <a:pos x="20" y="37"/>
                  </a:cxn>
                  <a:cxn ang="0">
                    <a:pos x="21" y="41"/>
                  </a:cxn>
                  <a:cxn ang="0">
                    <a:pos x="30" y="44"/>
                  </a:cxn>
                  <a:cxn ang="0">
                    <a:pos x="35" y="43"/>
                  </a:cxn>
                  <a:cxn ang="0">
                    <a:pos x="41" y="40"/>
                  </a:cxn>
                  <a:cxn ang="0">
                    <a:pos x="48" y="36"/>
                  </a:cxn>
                  <a:cxn ang="0">
                    <a:pos x="48" y="9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8" y="43"/>
                  </a:cxn>
                  <a:cxn ang="0">
                    <a:pos x="60" y="44"/>
                  </a:cxn>
                  <a:cxn ang="0">
                    <a:pos x="65" y="44"/>
                  </a:cxn>
                  <a:cxn ang="0">
                    <a:pos x="65" y="49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1" y="46"/>
                  </a:cxn>
                  <a:cxn ang="0">
                    <a:pos x="34" y="49"/>
                  </a:cxn>
                  <a:cxn ang="0">
                    <a:pos x="27" y="50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8" y="0"/>
                  </a:cxn>
                </a:cxnLst>
                <a:rect l="0" t="0" r="r" b="b"/>
                <a:pathLst>
                  <a:path w="65" h="70">
                    <a:moveTo>
                      <a:pt x="18" y="0"/>
                    </a:moveTo>
                    <a:lnTo>
                      <a:pt x="18" y="32"/>
                    </a:lnTo>
                    <a:lnTo>
                      <a:pt x="20" y="37"/>
                    </a:lnTo>
                    <a:lnTo>
                      <a:pt x="21" y="41"/>
                    </a:lnTo>
                    <a:lnTo>
                      <a:pt x="30" y="44"/>
                    </a:lnTo>
                    <a:lnTo>
                      <a:pt x="35" y="43"/>
                    </a:lnTo>
                    <a:lnTo>
                      <a:pt x="41" y="40"/>
                    </a:lnTo>
                    <a:lnTo>
                      <a:pt x="48" y="36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8" y="43"/>
                    </a:lnTo>
                    <a:lnTo>
                      <a:pt x="60" y="44"/>
                    </a:lnTo>
                    <a:lnTo>
                      <a:pt x="65" y="44"/>
                    </a:lnTo>
                    <a:lnTo>
                      <a:pt x="65" y="49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1" y="46"/>
                    </a:lnTo>
                    <a:lnTo>
                      <a:pt x="34" y="49"/>
                    </a:lnTo>
                    <a:lnTo>
                      <a:pt x="27" y="50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84" name="Freeform 1820"/>
              <p:cNvSpPr>
                <a:spLocks noEditPoints="1"/>
              </p:cNvSpPr>
              <p:nvPr/>
            </p:nvSpPr>
            <p:spPr bwMode="auto">
              <a:xfrm>
                <a:off x="4307" y="2780"/>
                <a:ext cx="56" cy="50"/>
              </a:xfrm>
              <a:custGeom>
                <a:avLst/>
                <a:gdLst/>
                <a:ahLst/>
                <a:cxnLst>
                  <a:cxn ang="0">
                    <a:pos x="20" y="6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2" y="14"/>
                  </a:cxn>
                  <a:cxn ang="0">
                    <a:pos x="10" y="19"/>
                  </a:cxn>
                  <a:cxn ang="0">
                    <a:pos x="10" y="30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3"/>
                  </a:cxn>
                  <a:cxn ang="0">
                    <a:pos x="23" y="44"/>
                  </a:cxn>
                  <a:cxn ang="0">
                    <a:pos x="29" y="43"/>
                  </a:cxn>
                  <a:cxn ang="0">
                    <a:pos x="33" y="41"/>
                  </a:cxn>
                  <a:cxn ang="0">
                    <a:pos x="39" y="37"/>
                  </a:cxn>
                  <a:cxn ang="0">
                    <a:pos x="39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30" y="6"/>
                  </a:cxn>
                  <a:cxn ang="0">
                    <a:pos x="20" y="6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7"/>
                  </a:cxn>
                  <a:cxn ang="0">
                    <a:pos x="41" y="2"/>
                  </a:cxn>
                  <a:cxn ang="0">
                    <a:pos x="47" y="2"/>
                  </a:cxn>
                  <a:cxn ang="0">
                    <a:pos x="47" y="43"/>
                  </a:cxn>
                  <a:cxn ang="0">
                    <a:pos x="49" y="44"/>
                  </a:cxn>
                  <a:cxn ang="0">
                    <a:pos x="56" y="44"/>
                  </a:cxn>
                  <a:cxn ang="0">
                    <a:pos x="56" y="49"/>
                  </a:cxn>
                  <a:cxn ang="0">
                    <a:pos x="39" y="50"/>
                  </a:cxn>
                  <a:cxn ang="0">
                    <a:pos x="39" y="41"/>
                  </a:cxn>
                  <a:cxn ang="0">
                    <a:pos x="33" y="46"/>
                  </a:cxn>
                  <a:cxn ang="0">
                    <a:pos x="27" y="49"/>
                  </a:cxn>
                  <a:cxn ang="0">
                    <a:pos x="20" y="50"/>
                  </a:cxn>
                  <a:cxn ang="0">
                    <a:pos x="16" y="50"/>
                  </a:cxn>
                  <a:cxn ang="0">
                    <a:pos x="12" y="47"/>
                  </a:cxn>
                  <a:cxn ang="0">
                    <a:pos x="9" y="46"/>
                  </a:cxn>
                  <a:cxn ang="0">
                    <a:pos x="3" y="37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0" y="3"/>
                  </a:cxn>
                  <a:cxn ang="0">
                    <a:pos x="23" y="0"/>
                  </a:cxn>
                </a:cxnLst>
                <a:rect l="0" t="0" r="r" b="b"/>
                <a:pathLst>
                  <a:path w="56" h="50">
                    <a:moveTo>
                      <a:pt x="20" y="6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9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3" y="44"/>
                    </a:lnTo>
                    <a:lnTo>
                      <a:pt x="29" y="43"/>
                    </a:lnTo>
                    <a:lnTo>
                      <a:pt x="33" y="41"/>
                    </a:lnTo>
                    <a:lnTo>
                      <a:pt x="39" y="37"/>
                    </a:lnTo>
                    <a:lnTo>
                      <a:pt x="39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6"/>
                    </a:lnTo>
                    <a:lnTo>
                      <a:pt x="20" y="6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7"/>
                    </a:lnTo>
                    <a:lnTo>
                      <a:pt x="41" y="2"/>
                    </a:lnTo>
                    <a:lnTo>
                      <a:pt x="47" y="2"/>
                    </a:lnTo>
                    <a:lnTo>
                      <a:pt x="47" y="43"/>
                    </a:lnTo>
                    <a:lnTo>
                      <a:pt x="49" y="44"/>
                    </a:lnTo>
                    <a:lnTo>
                      <a:pt x="56" y="44"/>
                    </a:lnTo>
                    <a:lnTo>
                      <a:pt x="56" y="49"/>
                    </a:lnTo>
                    <a:lnTo>
                      <a:pt x="39" y="50"/>
                    </a:lnTo>
                    <a:lnTo>
                      <a:pt x="39" y="41"/>
                    </a:lnTo>
                    <a:lnTo>
                      <a:pt x="33" y="46"/>
                    </a:lnTo>
                    <a:lnTo>
                      <a:pt x="27" y="49"/>
                    </a:lnTo>
                    <a:lnTo>
                      <a:pt x="20" y="50"/>
                    </a:lnTo>
                    <a:lnTo>
                      <a:pt x="16" y="50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3" y="37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0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85" name="Freeform 1821"/>
              <p:cNvSpPr>
                <a:spLocks/>
              </p:cNvSpPr>
              <p:nvPr/>
            </p:nvSpPr>
            <p:spPr bwMode="auto">
              <a:xfrm>
                <a:off x="4401" y="2760"/>
                <a:ext cx="74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3"/>
                  </a:cxn>
                  <a:cxn ang="0">
                    <a:pos x="24" y="3"/>
                  </a:cxn>
                  <a:cxn ang="0">
                    <a:pos x="21" y="5"/>
                  </a:cxn>
                  <a:cxn ang="0">
                    <a:pos x="18" y="10"/>
                  </a:cxn>
                  <a:cxn ang="0">
                    <a:pos x="18" y="30"/>
                  </a:cxn>
                  <a:cxn ang="0">
                    <a:pos x="55" y="30"/>
                  </a:cxn>
                  <a:cxn ang="0">
                    <a:pos x="55" y="15"/>
                  </a:cxn>
                  <a:cxn ang="0">
                    <a:pos x="54" y="10"/>
                  </a:cxn>
                  <a:cxn ang="0">
                    <a:pos x="54" y="6"/>
                  </a:cxn>
                  <a:cxn ang="0">
                    <a:pos x="48" y="3"/>
                  </a:cxn>
                  <a:cxn ang="0">
                    <a:pos x="45" y="3"/>
                  </a:cxn>
                  <a:cxn ang="0">
                    <a:pos x="45" y="0"/>
                  </a:cxn>
                  <a:cxn ang="0">
                    <a:pos x="74" y="0"/>
                  </a:cxn>
                  <a:cxn ang="0">
                    <a:pos x="74" y="3"/>
                  </a:cxn>
                  <a:cxn ang="0">
                    <a:pos x="70" y="3"/>
                  </a:cxn>
                  <a:cxn ang="0">
                    <a:pos x="67" y="5"/>
                  </a:cxn>
                  <a:cxn ang="0">
                    <a:pos x="65" y="7"/>
                  </a:cxn>
                  <a:cxn ang="0">
                    <a:pos x="65" y="61"/>
                  </a:cxn>
                  <a:cxn ang="0">
                    <a:pos x="68" y="64"/>
                  </a:cxn>
                  <a:cxn ang="0">
                    <a:pos x="71" y="66"/>
                  </a:cxn>
                  <a:cxn ang="0">
                    <a:pos x="74" y="66"/>
                  </a:cxn>
                  <a:cxn ang="0">
                    <a:pos x="74" y="69"/>
                  </a:cxn>
                  <a:cxn ang="0">
                    <a:pos x="45" y="69"/>
                  </a:cxn>
                  <a:cxn ang="0">
                    <a:pos x="45" y="66"/>
                  </a:cxn>
                  <a:cxn ang="0">
                    <a:pos x="50" y="64"/>
                  </a:cxn>
                  <a:cxn ang="0">
                    <a:pos x="52" y="63"/>
                  </a:cxn>
                  <a:cxn ang="0">
                    <a:pos x="54" y="60"/>
                  </a:cxn>
                  <a:cxn ang="0">
                    <a:pos x="55" y="54"/>
                  </a:cxn>
                  <a:cxn ang="0">
                    <a:pos x="55" y="34"/>
                  </a:cxn>
                  <a:cxn ang="0">
                    <a:pos x="18" y="34"/>
                  </a:cxn>
                  <a:cxn ang="0">
                    <a:pos x="18" y="59"/>
                  </a:cxn>
                  <a:cxn ang="0">
                    <a:pos x="21" y="64"/>
                  </a:cxn>
                  <a:cxn ang="0">
                    <a:pos x="26" y="66"/>
                  </a:cxn>
                  <a:cxn ang="0">
                    <a:pos x="28" y="66"/>
                  </a:cxn>
                  <a:cxn ang="0">
                    <a:pos x="28" y="69"/>
                  </a:cxn>
                  <a:cxn ang="0">
                    <a:pos x="0" y="69"/>
                  </a:cxn>
                  <a:cxn ang="0">
                    <a:pos x="0" y="66"/>
                  </a:cxn>
                  <a:cxn ang="0">
                    <a:pos x="3" y="64"/>
                  </a:cxn>
                  <a:cxn ang="0">
                    <a:pos x="6" y="64"/>
                  </a:cxn>
                  <a:cxn ang="0">
                    <a:pos x="9" y="59"/>
                  </a:cxn>
                  <a:cxn ang="0">
                    <a:pos x="9" y="7"/>
                  </a:cxn>
                  <a:cxn ang="0">
                    <a:pos x="7" y="6"/>
                  </a:cxn>
                  <a:cxn ang="0">
                    <a:pos x="1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4" h="69">
                    <a:moveTo>
                      <a:pt x="0" y="0"/>
                    </a:moveTo>
                    <a:lnTo>
                      <a:pt x="28" y="0"/>
                    </a:lnTo>
                    <a:lnTo>
                      <a:pt x="28" y="3"/>
                    </a:lnTo>
                    <a:lnTo>
                      <a:pt x="24" y="3"/>
                    </a:lnTo>
                    <a:lnTo>
                      <a:pt x="21" y="5"/>
                    </a:lnTo>
                    <a:lnTo>
                      <a:pt x="18" y="10"/>
                    </a:lnTo>
                    <a:lnTo>
                      <a:pt x="18" y="30"/>
                    </a:lnTo>
                    <a:lnTo>
                      <a:pt x="55" y="30"/>
                    </a:lnTo>
                    <a:lnTo>
                      <a:pt x="55" y="15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5" y="3"/>
                    </a:lnTo>
                    <a:lnTo>
                      <a:pt x="45" y="0"/>
                    </a:lnTo>
                    <a:lnTo>
                      <a:pt x="74" y="0"/>
                    </a:lnTo>
                    <a:lnTo>
                      <a:pt x="74" y="3"/>
                    </a:lnTo>
                    <a:lnTo>
                      <a:pt x="70" y="3"/>
                    </a:lnTo>
                    <a:lnTo>
                      <a:pt x="67" y="5"/>
                    </a:lnTo>
                    <a:lnTo>
                      <a:pt x="65" y="7"/>
                    </a:lnTo>
                    <a:lnTo>
                      <a:pt x="65" y="61"/>
                    </a:lnTo>
                    <a:lnTo>
                      <a:pt x="68" y="64"/>
                    </a:lnTo>
                    <a:lnTo>
                      <a:pt x="71" y="66"/>
                    </a:lnTo>
                    <a:lnTo>
                      <a:pt x="74" y="66"/>
                    </a:lnTo>
                    <a:lnTo>
                      <a:pt x="74" y="69"/>
                    </a:lnTo>
                    <a:lnTo>
                      <a:pt x="45" y="69"/>
                    </a:lnTo>
                    <a:lnTo>
                      <a:pt x="45" y="66"/>
                    </a:lnTo>
                    <a:lnTo>
                      <a:pt x="50" y="64"/>
                    </a:lnTo>
                    <a:lnTo>
                      <a:pt x="52" y="63"/>
                    </a:lnTo>
                    <a:lnTo>
                      <a:pt x="54" y="60"/>
                    </a:lnTo>
                    <a:lnTo>
                      <a:pt x="55" y="54"/>
                    </a:lnTo>
                    <a:lnTo>
                      <a:pt x="55" y="34"/>
                    </a:lnTo>
                    <a:lnTo>
                      <a:pt x="18" y="34"/>
                    </a:lnTo>
                    <a:lnTo>
                      <a:pt x="18" y="59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28" y="69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3" y="64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86" name="Freeform 1822"/>
              <p:cNvSpPr>
                <a:spLocks/>
              </p:cNvSpPr>
              <p:nvPr/>
            </p:nvSpPr>
            <p:spPr bwMode="auto">
              <a:xfrm>
                <a:off x="4475" y="2760"/>
                <a:ext cx="69" cy="6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4" y="0"/>
                  </a:cxn>
                  <a:cxn ang="0">
                    <a:pos x="69" y="17"/>
                  </a:cxn>
                  <a:cxn ang="0">
                    <a:pos x="65" y="19"/>
                  </a:cxn>
                  <a:cxn ang="0">
                    <a:pos x="61" y="12"/>
                  </a:cxn>
                  <a:cxn ang="0">
                    <a:pos x="55" y="7"/>
                  </a:cxn>
                  <a:cxn ang="0">
                    <a:pos x="49" y="5"/>
                  </a:cxn>
                  <a:cxn ang="0">
                    <a:pos x="44" y="3"/>
                  </a:cxn>
                  <a:cxn ang="0">
                    <a:pos x="41" y="5"/>
                  </a:cxn>
                  <a:cxn ang="0">
                    <a:pos x="40" y="6"/>
                  </a:cxn>
                  <a:cxn ang="0">
                    <a:pos x="40" y="59"/>
                  </a:cxn>
                  <a:cxn ang="0">
                    <a:pos x="42" y="64"/>
                  </a:cxn>
                  <a:cxn ang="0">
                    <a:pos x="45" y="66"/>
                  </a:cxn>
                  <a:cxn ang="0">
                    <a:pos x="49" y="66"/>
                  </a:cxn>
                  <a:cxn ang="0">
                    <a:pos x="49" y="69"/>
                  </a:cxn>
                  <a:cxn ang="0">
                    <a:pos x="18" y="69"/>
                  </a:cxn>
                  <a:cxn ang="0">
                    <a:pos x="18" y="66"/>
                  </a:cxn>
                  <a:cxn ang="0">
                    <a:pos x="22" y="66"/>
                  </a:cxn>
                  <a:cxn ang="0">
                    <a:pos x="28" y="63"/>
                  </a:cxn>
                  <a:cxn ang="0">
                    <a:pos x="28" y="61"/>
                  </a:cxn>
                  <a:cxn ang="0">
                    <a:pos x="30" y="59"/>
                  </a:cxn>
                  <a:cxn ang="0">
                    <a:pos x="30" y="7"/>
                  </a:cxn>
                  <a:cxn ang="0">
                    <a:pos x="28" y="6"/>
                  </a:cxn>
                  <a:cxn ang="0">
                    <a:pos x="28" y="5"/>
                  </a:cxn>
                  <a:cxn ang="0">
                    <a:pos x="25" y="3"/>
                  </a:cxn>
                  <a:cxn ang="0">
                    <a:pos x="18" y="5"/>
                  </a:cxn>
                  <a:cxn ang="0">
                    <a:pos x="13" y="7"/>
                  </a:cxn>
                  <a:cxn ang="0">
                    <a:pos x="7" y="12"/>
                  </a:cxn>
                  <a:cxn ang="0">
                    <a:pos x="3" y="19"/>
                  </a:cxn>
                  <a:cxn ang="0">
                    <a:pos x="0" y="17"/>
                  </a:cxn>
                  <a:cxn ang="0">
                    <a:pos x="5" y="0"/>
                  </a:cxn>
                </a:cxnLst>
                <a:rect l="0" t="0" r="r" b="b"/>
                <a:pathLst>
                  <a:path w="69" h="69">
                    <a:moveTo>
                      <a:pt x="5" y="0"/>
                    </a:moveTo>
                    <a:lnTo>
                      <a:pt x="64" y="0"/>
                    </a:lnTo>
                    <a:lnTo>
                      <a:pt x="69" y="17"/>
                    </a:lnTo>
                    <a:lnTo>
                      <a:pt x="65" y="19"/>
                    </a:lnTo>
                    <a:lnTo>
                      <a:pt x="61" y="12"/>
                    </a:lnTo>
                    <a:lnTo>
                      <a:pt x="55" y="7"/>
                    </a:lnTo>
                    <a:lnTo>
                      <a:pt x="49" y="5"/>
                    </a:lnTo>
                    <a:lnTo>
                      <a:pt x="44" y="3"/>
                    </a:lnTo>
                    <a:lnTo>
                      <a:pt x="41" y="5"/>
                    </a:lnTo>
                    <a:lnTo>
                      <a:pt x="40" y="6"/>
                    </a:lnTo>
                    <a:lnTo>
                      <a:pt x="40" y="59"/>
                    </a:lnTo>
                    <a:lnTo>
                      <a:pt x="42" y="64"/>
                    </a:lnTo>
                    <a:lnTo>
                      <a:pt x="45" y="66"/>
                    </a:lnTo>
                    <a:lnTo>
                      <a:pt x="49" y="66"/>
                    </a:lnTo>
                    <a:lnTo>
                      <a:pt x="49" y="69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22" y="66"/>
                    </a:lnTo>
                    <a:lnTo>
                      <a:pt x="28" y="63"/>
                    </a:lnTo>
                    <a:lnTo>
                      <a:pt x="28" y="61"/>
                    </a:lnTo>
                    <a:lnTo>
                      <a:pt x="30" y="59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5" y="3"/>
                    </a:lnTo>
                    <a:lnTo>
                      <a:pt x="18" y="5"/>
                    </a:lnTo>
                    <a:lnTo>
                      <a:pt x="13" y="7"/>
                    </a:lnTo>
                    <a:lnTo>
                      <a:pt x="7" y="1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87" name="Freeform 1823"/>
              <p:cNvSpPr>
                <a:spLocks/>
              </p:cNvSpPr>
              <p:nvPr/>
            </p:nvSpPr>
            <p:spPr bwMode="auto">
              <a:xfrm>
                <a:off x="4543" y="2760"/>
                <a:ext cx="88" cy="6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4" y="0"/>
                  </a:cxn>
                  <a:cxn ang="0">
                    <a:pos x="44" y="52"/>
                  </a:cxn>
                  <a:cxn ang="0">
                    <a:pos x="64" y="0"/>
                  </a:cxn>
                  <a:cxn ang="0">
                    <a:pos x="88" y="0"/>
                  </a:cxn>
                  <a:cxn ang="0">
                    <a:pos x="88" y="3"/>
                  </a:cxn>
                  <a:cxn ang="0">
                    <a:pos x="84" y="3"/>
                  </a:cxn>
                  <a:cxn ang="0">
                    <a:pos x="81" y="5"/>
                  </a:cxn>
                  <a:cxn ang="0">
                    <a:pos x="78" y="10"/>
                  </a:cxn>
                  <a:cxn ang="0">
                    <a:pos x="78" y="59"/>
                  </a:cxn>
                  <a:cxn ang="0">
                    <a:pos x="81" y="64"/>
                  </a:cxn>
                  <a:cxn ang="0">
                    <a:pos x="85" y="66"/>
                  </a:cxn>
                  <a:cxn ang="0">
                    <a:pos x="88" y="66"/>
                  </a:cxn>
                  <a:cxn ang="0">
                    <a:pos x="88" y="69"/>
                  </a:cxn>
                  <a:cxn ang="0">
                    <a:pos x="59" y="69"/>
                  </a:cxn>
                  <a:cxn ang="0">
                    <a:pos x="59" y="66"/>
                  </a:cxn>
                  <a:cxn ang="0">
                    <a:pos x="64" y="64"/>
                  </a:cxn>
                  <a:cxn ang="0">
                    <a:pos x="65" y="64"/>
                  </a:cxn>
                  <a:cxn ang="0">
                    <a:pos x="68" y="59"/>
                  </a:cxn>
                  <a:cxn ang="0">
                    <a:pos x="68" y="7"/>
                  </a:cxn>
                  <a:cxn ang="0">
                    <a:pos x="42" y="69"/>
                  </a:cxn>
                  <a:cxn ang="0">
                    <a:pos x="38" y="69"/>
                  </a:cxn>
                  <a:cxn ang="0">
                    <a:pos x="16" y="6"/>
                  </a:cxn>
                  <a:cxn ang="0">
                    <a:pos x="16" y="61"/>
                  </a:cxn>
                  <a:cxn ang="0">
                    <a:pos x="17" y="63"/>
                  </a:cxn>
                  <a:cxn ang="0">
                    <a:pos x="23" y="66"/>
                  </a:cxn>
                  <a:cxn ang="0">
                    <a:pos x="25" y="66"/>
                  </a:cxn>
                  <a:cxn ang="0">
                    <a:pos x="25" y="69"/>
                  </a:cxn>
                  <a:cxn ang="0">
                    <a:pos x="0" y="69"/>
                  </a:cxn>
                  <a:cxn ang="0">
                    <a:pos x="0" y="66"/>
                  </a:cxn>
                  <a:cxn ang="0">
                    <a:pos x="3" y="66"/>
                  </a:cxn>
                  <a:cxn ang="0">
                    <a:pos x="6" y="64"/>
                  </a:cxn>
                  <a:cxn ang="0">
                    <a:pos x="8" y="61"/>
                  </a:cxn>
                  <a:cxn ang="0">
                    <a:pos x="10" y="59"/>
                  </a:cxn>
                  <a:cxn ang="0">
                    <a:pos x="10" y="10"/>
                  </a:cxn>
                  <a:cxn ang="0">
                    <a:pos x="8" y="6"/>
                  </a:cxn>
                  <a:cxn ang="0">
                    <a:pos x="7" y="5"/>
                  </a:cxn>
                  <a:cxn ang="0">
                    <a:pos x="3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88" h="69">
                    <a:moveTo>
                      <a:pt x="1" y="0"/>
                    </a:moveTo>
                    <a:lnTo>
                      <a:pt x="24" y="0"/>
                    </a:lnTo>
                    <a:lnTo>
                      <a:pt x="44" y="52"/>
                    </a:lnTo>
                    <a:lnTo>
                      <a:pt x="64" y="0"/>
                    </a:lnTo>
                    <a:lnTo>
                      <a:pt x="88" y="0"/>
                    </a:lnTo>
                    <a:lnTo>
                      <a:pt x="88" y="3"/>
                    </a:lnTo>
                    <a:lnTo>
                      <a:pt x="84" y="3"/>
                    </a:lnTo>
                    <a:lnTo>
                      <a:pt x="81" y="5"/>
                    </a:lnTo>
                    <a:lnTo>
                      <a:pt x="78" y="10"/>
                    </a:lnTo>
                    <a:lnTo>
                      <a:pt x="78" y="59"/>
                    </a:lnTo>
                    <a:lnTo>
                      <a:pt x="81" y="64"/>
                    </a:lnTo>
                    <a:lnTo>
                      <a:pt x="85" y="66"/>
                    </a:lnTo>
                    <a:lnTo>
                      <a:pt x="88" y="66"/>
                    </a:lnTo>
                    <a:lnTo>
                      <a:pt x="88" y="69"/>
                    </a:lnTo>
                    <a:lnTo>
                      <a:pt x="59" y="69"/>
                    </a:lnTo>
                    <a:lnTo>
                      <a:pt x="59" y="66"/>
                    </a:lnTo>
                    <a:lnTo>
                      <a:pt x="64" y="64"/>
                    </a:lnTo>
                    <a:lnTo>
                      <a:pt x="65" y="64"/>
                    </a:lnTo>
                    <a:lnTo>
                      <a:pt x="68" y="59"/>
                    </a:lnTo>
                    <a:lnTo>
                      <a:pt x="68" y="7"/>
                    </a:lnTo>
                    <a:lnTo>
                      <a:pt x="42" y="69"/>
                    </a:lnTo>
                    <a:lnTo>
                      <a:pt x="38" y="69"/>
                    </a:lnTo>
                    <a:lnTo>
                      <a:pt x="16" y="6"/>
                    </a:lnTo>
                    <a:lnTo>
                      <a:pt x="16" y="61"/>
                    </a:lnTo>
                    <a:lnTo>
                      <a:pt x="17" y="63"/>
                    </a:lnTo>
                    <a:lnTo>
                      <a:pt x="23" y="66"/>
                    </a:lnTo>
                    <a:lnTo>
                      <a:pt x="25" y="66"/>
                    </a:lnTo>
                    <a:lnTo>
                      <a:pt x="25" y="69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3" y="66"/>
                    </a:lnTo>
                    <a:lnTo>
                      <a:pt x="6" y="64"/>
                    </a:lnTo>
                    <a:lnTo>
                      <a:pt x="8" y="61"/>
                    </a:lnTo>
                    <a:lnTo>
                      <a:pt x="10" y="59"/>
                    </a:lnTo>
                    <a:lnTo>
                      <a:pt x="10" y="10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88" name="Freeform 1824"/>
              <p:cNvSpPr>
                <a:spLocks/>
              </p:cNvSpPr>
              <p:nvPr/>
            </p:nvSpPr>
            <p:spPr bwMode="auto">
              <a:xfrm>
                <a:off x="4637" y="2760"/>
                <a:ext cx="59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3"/>
                  </a:cxn>
                  <a:cxn ang="0">
                    <a:pos x="25" y="3"/>
                  </a:cxn>
                  <a:cxn ang="0">
                    <a:pos x="19" y="6"/>
                  </a:cxn>
                  <a:cxn ang="0">
                    <a:pos x="19" y="7"/>
                  </a:cxn>
                  <a:cxn ang="0">
                    <a:pos x="18" y="10"/>
                  </a:cxn>
                  <a:cxn ang="0">
                    <a:pos x="18" y="60"/>
                  </a:cxn>
                  <a:cxn ang="0">
                    <a:pos x="19" y="63"/>
                  </a:cxn>
                  <a:cxn ang="0">
                    <a:pos x="21" y="64"/>
                  </a:cxn>
                  <a:cxn ang="0">
                    <a:pos x="34" y="64"/>
                  </a:cxn>
                  <a:cxn ang="0">
                    <a:pos x="39" y="61"/>
                  </a:cxn>
                  <a:cxn ang="0">
                    <a:pos x="46" y="57"/>
                  </a:cxn>
                  <a:cxn ang="0">
                    <a:pos x="51" y="53"/>
                  </a:cxn>
                  <a:cxn ang="0">
                    <a:pos x="56" y="46"/>
                  </a:cxn>
                  <a:cxn ang="0">
                    <a:pos x="59" y="47"/>
                  </a:cxn>
                  <a:cxn ang="0">
                    <a:pos x="51" y="69"/>
                  </a:cxn>
                  <a:cxn ang="0">
                    <a:pos x="0" y="69"/>
                  </a:cxn>
                  <a:cxn ang="0">
                    <a:pos x="0" y="66"/>
                  </a:cxn>
                  <a:cxn ang="0">
                    <a:pos x="2" y="64"/>
                  </a:cxn>
                  <a:cxn ang="0">
                    <a:pos x="5" y="64"/>
                  </a:cxn>
                  <a:cxn ang="0">
                    <a:pos x="8" y="59"/>
                  </a:cxn>
                  <a:cxn ang="0">
                    <a:pos x="8" y="7"/>
                  </a:cxn>
                  <a:cxn ang="0">
                    <a:pos x="7" y="6"/>
                  </a:cxn>
                  <a:cxn ang="0">
                    <a:pos x="1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9" h="69">
                    <a:moveTo>
                      <a:pt x="0" y="0"/>
                    </a:moveTo>
                    <a:lnTo>
                      <a:pt x="28" y="0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8" y="60"/>
                    </a:lnTo>
                    <a:lnTo>
                      <a:pt x="19" y="63"/>
                    </a:lnTo>
                    <a:lnTo>
                      <a:pt x="21" y="64"/>
                    </a:lnTo>
                    <a:lnTo>
                      <a:pt x="34" y="64"/>
                    </a:lnTo>
                    <a:lnTo>
                      <a:pt x="39" y="61"/>
                    </a:lnTo>
                    <a:lnTo>
                      <a:pt x="46" y="57"/>
                    </a:lnTo>
                    <a:lnTo>
                      <a:pt x="51" y="53"/>
                    </a:lnTo>
                    <a:lnTo>
                      <a:pt x="56" y="46"/>
                    </a:lnTo>
                    <a:lnTo>
                      <a:pt x="59" y="47"/>
                    </a:lnTo>
                    <a:lnTo>
                      <a:pt x="51" y="69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5" y="64"/>
                    </a:lnTo>
                    <a:lnTo>
                      <a:pt x="8" y="59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089" name="Picture 1825"/>
              <p:cNvPicPr>
                <a:picLocks noChangeAspect="1" noChangeArrowheads="1"/>
              </p:cNvPicPr>
              <p:nvPr/>
            </p:nvPicPr>
            <p:blipFill>
              <a:blip r:embed="rId104" cstate="print"/>
              <a:srcRect/>
              <a:stretch>
                <a:fillRect/>
              </a:stretch>
            </p:blipFill>
            <p:spPr bwMode="auto">
              <a:xfrm>
                <a:off x="5407" y="2735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90" name="Picture 1826"/>
              <p:cNvPicPr>
                <a:picLocks noChangeAspect="1" noChangeArrowheads="1"/>
              </p:cNvPicPr>
              <p:nvPr/>
            </p:nvPicPr>
            <p:blipFill>
              <a:blip r:embed="rId105" cstate="print"/>
              <a:srcRect/>
              <a:stretch>
                <a:fillRect/>
              </a:stretch>
            </p:blipFill>
            <p:spPr bwMode="auto">
              <a:xfrm>
                <a:off x="5407" y="2735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91" name="Picture 1827"/>
              <p:cNvPicPr>
                <a:picLocks noChangeAspect="1" noChangeArrowheads="1"/>
              </p:cNvPicPr>
              <p:nvPr/>
            </p:nvPicPr>
            <p:blipFill>
              <a:blip r:embed="rId106" cstate="print"/>
              <a:srcRect/>
              <a:stretch>
                <a:fillRect/>
              </a:stretch>
            </p:blipFill>
            <p:spPr bwMode="auto">
              <a:xfrm>
                <a:off x="790" y="2868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92" name="Picture 1828"/>
              <p:cNvPicPr>
                <a:picLocks noChangeAspect="1" noChangeArrowheads="1"/>
              </p:cNvPicPr>
              <p:nvPr/>
            </p:nvPicPr>
            <p:blipFill>
              <a:blip r:embed="rId107" cstate="print"/>
              <a:srcRect/>
              <a:stretch>
                <a:fillRect/>
              </a:stretch>
            </p:blipFill>
            <p:spPr bwMode="auto">
              <a:xfrm>
                <a:off x="790" y="2868"/>
                <a:ext cx="4620" cy="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93" name="Picture 1829"/>
              <p:cNvPicPr>
                <a:picLocks noChangeAspect="1" noChangeArrowheads="1"/>
              </p:cNvPicPr>
              <p:nvPr/>
            </p:nvPicPr>
            <p:blipFill>
              <a:blip r:embed="rId108" cstate="print"/>
              <a:srcRect/>
              <a:stretch>
                <a:fillRect/>
              </a:stretch>
            </p:blipFill>
            <p:spPr bwMode="auto">
              <a:xfrm>
                <a:off x="785" y="2873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094" name="Picture 1830"/>
              <p:cNvPicPr>
                <a:picLocks noChangeAspect="1" noChangeArrowheads="1"/>
              </p:cNvPicPr>
              <p:nvPr/>
            </p:nvPicPr>
            <p:blipFill>
              <a:blip r:embed="rId109" cstate="print"/>
              <a:srcRect/>
              <a:stretch>
                <a:fillRect/>
              </a:stretch>
            </p:blipFill>
            <p:spPr bwMode="auto">
              <a:xfrm>
                <a:off x="785" y="2873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095" name="Freeform 1831"/>
              <p:cNvSpPr>
                <a:spLocks/>
              </p:cNvSpPr>
              <p:nvPr/>
            </p:nvSpPr>
            <p:spPr bwMode="auto">
              <a:xfrm>
                <a:off x="875" y="2900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8"/>
                  </a:cxn>
                  <a:cxn ang="0">
                    <a:pos x="32" y="18"/>
                  </a:cxn>
                  <a:cxn ang="0">
                    <a:pos x="32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20" y="59"/>
                  </a:cxn>
                  <a:cxn ang="0">
                    <a:pos x="23" y="62"/>
                  </a:cxn>
                  <a:cxn ang="0">
                    <a:pos x="25" y="64"/>
                  </a:cxn>
                  <a:cxn ang="0">
                    <a:pos x="28" y="62"/>
                  </a:cxn>
                  <a:cxn ang="0">
                    <a:pos x="32" y="61"/>
                  </a:cxn>
                  <a:cxn ang="0">
                    <a:pos x="35" y="58"/>
                  </a:cxn>
                  <a:cxn ang="0">
                    <a:pos x="37" y="61"/>
                  </a:cxn>
                  <a:cxn ang="0">
                    <a:pos x="34" y="64"/>
                  </a:cxn>
                  <a:cxn ang="0">
                    <a:pos x="30" y="67"/>
                  </a:cxn>
                  <a:cxn ang="0">
                    <a:pos x="24" y="68"/>
                  </a:cxn>
                  <a:cxn ang="0">
                    <a:pos x="18" y="67"/>
                  </a:cxn>
                  <a:cxn ang="0">
                    <a:pos x="14" y="65"/>
                  </a:cxn>
                  <a:cxn ang="0">
                    <a:pos x="11" y="62"/>
                  </a:cxn>
                  <a:cxn ang="0">
                    <a:pos x="10" y="59"/>
                  </a:cxn>
                  <a:cxn ang="0">
                    <a:pos x="8" y="55"/>
                  </a:cxn>
                  <a:cxn ang="0">
                    <a:pos x="8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6" y="17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4" y="5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8"/>
                    </a:lnTo>
                    <a:lnTo>
                      <a:pt x="32" y="18"/>
                    </a:lnTo>
                    <a:lnTo>
                      <a:pt x="32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8" y="62"/>
                    </a:lnTo>
                    <a:lnTo>
                      <a:pt x="32" y="61"/>
                    </a:lnTo>
                    <a:lnTo>
                      <a:pt x="35" y="58"/>
                    </a:lnTo>
                    <a:lnTo>
                      <a:pt x="37" y="61"/>
                    </a:lnTo>
                    <a:lnTo>
                      <a:pt x="34" y="64"/>
                    </a:lnTo>
                    <a:lnTo>
                      <a:pt x="30" y="67"/>
                    </a:lnTo>
                    <a:lnTo>
                      <a:pt x="24" y="68"/>
                    </a:lnTo>
                    <a:lnTo>
                      <a:pt x="18" y="67"/>
                    </a:lnTo>
                    <a:lnTo>
                      <a:pt x="14" y="65"/>
                    </a:lnTo>
                    <a:lnTo>
                      <a:pt x="11" y="62"/>
                    </a:lnTo>
                    <a:lnTo>
                      <a:pt x="10" y="59"/>
                    </a:lnTo>
                    <a:lnTo>
                      <a:pt x="8" y="55"/>
                    </a:lnTo>
                    <a:lnTo>
                      <a:pt x="8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6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96" name="Freeform 1832"/>
              <p:cNvSpPr>
                <a:spLocks noEditPoints="1"/>
              </p:cNvSpPr>
              <p:nvPr/>
            </p:nvSpPr>
            <p:spPr bwMode="auto">
              <a:xfrm>
                <a:off x="916" y="2917"/>
                <a:ext cx="45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5"/>
                  </a:cxn>
                  <a:cxn ang="0">
                    <a:pos x="14" y="8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3" y="8"/>
                  </a:cxn>
                  <a:cxn ang="0">
                    <a:pos x="30" y="5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8" y="0"/>
                  </a:cxn>
                  <a:cxn ang="0">
                    <a:pos x="30" y="0"/>
                  </a:cxn>
                  <a:cxn ang="0">
                    <a:pos x="38" y="5"/>
                  </a:cxn>
                  <a:cxn ang="0">
                    <a:pos x="43" y="10"/>
                  </a:cxn>
                  <a:cxn ang="0">
                    <a:pos x="45" y="21"/>
                  </a:cxn>
                  <a:cxn ang="0">
                    <a:pos x="10" y="21"/>
                  </a:cxn>
                  <a:cxn ang="0">
                    <a:pos x="11" y="27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4"/>
                  </a:cxn>
                  <a:cxn ang="0">
                    <a:pos x="23" y="45"/>
                  </a:cxn>
                  <a:cxn ang="0">
                    <a:pos x="31" y="45"/>
                  </a:cxn>
                  <a:cxn ang="0">
                    <a:pos x="35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5" y="38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6" y="7"/>
                  </a:cxn>
                  <a:cxn ang="0">
                    <a:pos x="14" y="1"/>
                  </a:cxn>
                  <a:cxn ang="0">
                    <a:pos x="18" y="0"/>
                  </a:cxn>
                </a:cxnLst>
                <a:rect l="0" t="0" r="r" b="b"/>
                <a:pathLst>
                  <a:path w="45" h="51">
                    <a:moveTo>
                      <a:pt x="20" y="4"/>
                    </a:moveTo>
                    <a:lnTo>
                      <a:pt x="16" y="5"/>
                    </a:lnTo>
                    <a:lnTo>
                      <a:pt x="14" y="8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3" y="8"/>
                    </a:lnTo>
                    <a:lnTo>
                      <a:pt x="30" y="5"/>
                    </a:lnTo>
                    <a:lnTo>
                      <a:pt x="27" y="4"/>
                    </a:lnTo>
                    <a:lnTo>
                      <a:pt x="20" y="4"/>
                    </a:lnTo>
                    <a:close/>
                    <a:moveTo>
                      <a:pt x="18" y="0"/>
                    </a:moveTo>
                    <a:lnTo>
                      <a:pt x="30" y="0"/>
                    </a:lnTo>
                    <a:lnTo>
                      <a:pt x="38" y="5"/>
                    </a:lnTo>
                    <a:lnTo>
                      <a:pt x="43" y="10"/>
                    </a:lnTo>
                    <a:lnTo>
                      <a:pt x="45" y="21"/>
                    </a:lnTo>
                    <a:lnTo>
                      <a:pt x="10" y="21"/>
                    </a:lnTo>
                    <a:lnTo>
                      <a:pt x="11" y="27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4"/>
                    </a:lnTo>
                    <a:lnTo>
                      <a:pt x="23" y="45"/>
                    </a:lnTo>
                    <a:lnTo>
                      <a:pt x="31" y="45"/>
                    </a:lnTo>
                    <a:lnTo>
                      <a:pt x="35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5" y="38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97" name="Freeform 1833"/>
              <p:cNvSpPr>
                <a:spLocks/>
              </p:cNvSpPr>
              <p:nvPr/>
            </p:nvSpPr>
            <p:spPr bwMode="auto">
              <a:xfrm>
                <a:off x="963" y="2918"/>
                <a:ext cx="59" cy="4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7" y="0"/>
                  </a:cxn>
                  <a:cxn ang="0">
                    <a:pos x="27" y="3"/>
                  </a:cxn>
                  <a:cxn ang="0">
                    <a:pos x="23" y="3"/>
                  </a:cxn>
                  <a:cxn ang="0">
                    <a:pos x="23" y="6"/>
                  </a:cxn>
                  <a:cxn ang="0">
                    <a:pos x="24" y="7"/>
                  </a:cxn>
                  <a:cxn ang="0">
                    <a:pos x="31" y="17"/>
                  </a:cxn>
                  <a:cxn ang="0">
                    <a:pos x="40" y="7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40" y="3"/>
                  </a:cxn>
                  <a:cxn ang="0">
                    <a:pos x="37" y="3"/>
                  </a:cxn>
                  <a:cxn ang="0">
                    <a:pos x="37" y="0"/>
                  </a:cxn>
                  <a:cxn ang="0">
                    <a:pos x="58" y="0"/>
                  </a:cxn>
                  <a:cxn ang="0">
                    <a:pos x="58" y="3"/>
                  </a:cxn>
                  <a:cxn ang="0">
                    <a:pos x="52" y="4"/>
                  </a:cxn>
                  <a:cxn ang="0">
                    <a:pos x="47" y="7"/>
                  </a:cxn>
                  <a:cxn ang="0">
                    <a:pos x="34" y="20"/>
                  </a:cxn>
                  <a:cxn ang="0">
                    <a:pos x="48" y="39"/>
                  </a:cxn>
                  <a:cxn ang="0">
                    <a:pos x="51" y="41"/>
                  </a:cxn>
                  <a:cxn ang="0">
                    <a:pos x="55" y="44"/>
                  </a:cxn>
                  <a:cxn ang="0">
                    <a:pos x="59" y="46"/>
                  </a:cxn>
                  <a:cxn ang="0">
                    <a:pos x="59" y="49"/>
                  </a:cxn>
                  <a:cxn ang="0">
                    <a:pos x="31" y="49"/>
                  </a:cxn>
                  <a:cxn ang="0">
                    <a:pos x="31" y="46"/>
                  </a:cxn>
                  <a:cxn ang="0">
                    <a:pos x="34" y="44"/>
                  </a:cxn>
                  <a:cxn ang="0">
                    <a:pos x="37" y="44"/>
                  </a:cxn>
                  <a:cxn ang="0">
                    <a:pos x="37" y="40"/>
                  </a:cxn>
                  <a:cxn ang="0">
                    <a:pos x="27" y="27"/>
                  </a:cxn>
                  <a:cxn ang="0">
                    <a:pos x="17" y="39"/>
                  </a:cxn>
                  <a:cxn ang="0">
                    <a:pos x="15" y="40"/>
                  </a:cxn>
                  <a:cxn ang="0">
                    <a:pos x="15" y="43"/>
                  </a:cxn>
                  <a:cxn ang="0">
                    <a:pos x="21" y="46"/>
                  </a:cxn>
                  <a:cxn ang="0">
                    <a:pos x="23" y="46"/>
                  </a:cxn>
                  <a:cxn ang="0">
                    <a:pos x="23" y="49"/>
                  </a:cxn>
                  <a:cxn ang="0">
                    <a:pos x="0" y="49"/>
                  </a:cxn>
                  <a:cxn ang="0">
                    <a:pos x="0" y="46"/>
                  </a:cxn>
                  <a:cxn ang="0">
                    <a:pos x="4" y="44"/>
                  </a:cxn>
                  <a:cxn ang="0">
                    <a:pos x="7" y="41"/>
                  </a:cxn>
                  <a:cxn ang="0">
                    <a:pos x="11" y="39"/>
                  </a:cxn>
                  <a:cxn ang="0">
                    <a:pos x="24" y="23"/>
                  </a:cxn>
                  <a:cxn ang="0">
                    <a:pos x="13" y="9"/>
                  </a:cxn>
                  <a:cxn ang="0">
                    <a:pos x="10" y="6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3" y="0"/>
                  </a:cxn>
                </a:cxnLst>
                <a:rect l="0" t="0" r="r" b="b"/>
                <a:pathLst>
                  <a:path w="59" h="49">
                    <a:moveTo>
                      <a:pt x="3" y="0"/>
                    </a:moveTo>
                    <a:lnTo>
                      <a:pt x="27" y="0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31" y="17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2" y="4"/>
                    </a:lnTo>
                    <a:lnTo>
                      <a:pt x="47" y="7"/>
                    </a:lnTo>
                    <a:lnTo>
                      <a:pt x="34" y="20"/>
                    </a:lnTo>
                    <a:lnTo>
                      <a:pt x="48" y="39"/>
                    </a:lnTo>
                    <a:lnTo>
                      <a:pt x="51" y="41"/>
                    </a:lnTo>
                    <a:lnTo>
                      <a:pt x="55" y="44"/>
                    </a:lnTo>
                    <a:lnTo>
                      <a:pt x="59" y="46"/>
                    </a:lnTo>
                    <a:lnTo>
                      <a:pt x="59" y="49"/>
                    </a:lnTo>
                    <a:lnTo>
                      <a:pt x="31" y="49"/>
                    </a:lnTo>
                    <a:lnTo>
                      <a:pt x="31" y="46"/>
                    </a:lnTo>
                    <a:lnTo>
                      <a:pt x="34" y="44"/>
                    </a:lnTo>
                    <a:lnTo>
                      <a:pt x="37" y="44"/>
                    </a:lnTo>
                    <a:lnTo>
                      <a:pt x="37" y="40"/>
                    </a:lnTo>
                    <a:lnTo>
                      <a:pt x="27" y="27"/>
                    </a:lnTo>
                    <a:lnTo>
                      <a:pt x="17" y="39"/>
                    </a:lnTo>
                    <a:lnTo>
                      <a:pt x="15" y="40"/>
                    </a:lnTo>
                    <a:lnTo>
                      <a:pt x="15" y="43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3" y="49"/>
                    </a:lnTo>
                    <a:lnTo>
                      <a:pt x="0" y="49"/>
                    </a:lnTo>
                    <a:lnTo>
                      <a:pt x="0" y="46"/>
                    </a:lnTo>
                    <a:lnTo>
                      <a:pt x="4" y="44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24" y="23"/>
                    </a:lnTo>
                    <a:lnTo>
                      <a:pt x="13" y="9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98" name="Freeform 1834"/>
              <p:cNvSpPr>
                <a:spLocks/>
              </p:cNvSpPr>
              <p:nvPr/>
            </p:nvSpPr>
            <p:spPr bwMode="auto">
              <a:xfrm>
                <a:off x="1021" y="2900"/>
                <a:ext cx="38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8"/>
                  </a:cxn>
                  <a:cxn ang="0">
                    <a:pos x="33" y="18"/>
                  </a:cxn>
                  <a:cxn ang="0">
                    <a:pos x="33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20" y="59"/>
                  </a:cxn>
                  <a:cxn ang="0">
                    <a:pos x="23" y="62"/>
                  </a:cxn>
                  <a:cxn ang="0">
                    <a:pos x="26" y="64"/>
                  </a:cxn>
                  <a:cxn ang="0">
                    <a:pos x="28" y="62"/>
                  </a:cxn>
                  <a:cxn ang="0">
                    <a:pos x="33" y="61"/>
                  </a:cxn>
                  <a:cxn ang="0">
                    <a:pos x="35" y="58"/>
                  </a:cxn>
                  <a:cxn ang="0">
                    <a:pos x="38" y="61"/>
                  </a:cxn>
                  <a:cxn ang="0">
                    <a:pos x="30" y="67"/>
                  </a:cxn>
                  <a:cxn ang="0">
                    <a:pos x="24" y="68"/>
                  </a:cxn>
                  <a:cxn ang="0">
                    <a:pos x="18" y="67"/>
                  </a:cxn>
                  <a:cxn ang="0">
                    <a:pos x="14" y="65"/>
                  </a:cxn>
                  <a:cxn ang="0">
                    <a:pos x="11" y="62"/>
                  </a:cxn>
                  <a:cxn ang="0">
                    <a:pos x="10" y="59"/>
                  </a:cxn>
                  <a:cxn ang="0">
                    <a:pos x="9" y="55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6" y="17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4" y="5"/>
                  </a:cxn>
                  <a:cxn ang="0">
                    <a:pos x="14" y="0"/>
                  </a:cxn>
                </a:cxnLst>
                <a:rect l="0" t="0" r="r" b="b"/>
                <a:pathLst>
                  <a:path w="38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8"/>
                    </a:lnTo>
                    <a:lnTo>
                      <a:pt x="33" y="18"/>
                    </a:lnTo>
                    <a:lnTo>
                      <a:pt x="33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23" y="62"/>
                    </a:lnTo>
                    <a:lnTo>
                      <a:pt x="26" y="64"/>
                    </a:lnTo>
                    <a:lnTo>
                      <a:pt x="28" y="62"/>
                    </a:lnTo>
                    <a:lnTo>
                      <a:pt x="33" y="61"/>
                    </a:lnTo>
                    <a:lnTo>
                      <a:pt x="35" y="58"/>
                    </a:lnTo>
                    <a:lnTo>
                      <a:pt x="38" y="61"/>
                    </a:lnTo>
                    <a:lnTo>
                      <a:pt x="30" y="67"/>
                    </a:lnTo>
                    <a:lnTo>
                      <a:pt x="24" y="68"/>
                    </a:lnTo>
                    <a:lnTo>
                      <a:pt x="18" y="67"/>
                    </a:lnTo>
                    <a:lnTo>
                      <a:pt x="14" y="65"/>
                    </a:lnTo>
                    <a:lnTo>
                      <a:pt x="11" y="62"/>
                    </a:lnTo>
                    <a:lnTo>
                      <a:pt x="10" y="59"/>
                    </a:lnTo>
                    <a:lnTo>
                      <a:pt x="9" y="55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6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4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099" name="Freeform 1835"/>
              <p:cNvSpPr>
                <a:spLocks/>
              </p:cNvSpPr>
              <p:nvPr/>
            </p:nvSpPr>
            <p:spPr bwMode="auto">
              <a:xfrm>
                <a:off x="1066" y="2894"/>
                <a:ext cx="46" cy="87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6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7" y="0"/>
                  </a:cxn>
                </a:cxnLst>
                <a:rect l="0" t="0" r="r" b="b"/>
                <a:pathLst>
                  <a:path w="46" h="87">
                    <a:moveTo>
                      <a:pt x="37" y="0"/>
                    </a:moveTo>
                    <a:lnTo>
                      <a:pt x="46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00" name="Freeform 1836"/>
              <p:cNvSpPr>
                <a:spLocks/>
              </p:cNvSpPr>
              <p:nvPr/>
            </p:nvSpPr>
            <p:spPr bwMode="auto">
              <a:xfrm>
                <a:off x="1123" y="2917"/>
                <a:ext cx="46" cy="5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1" y="1"/>
                  </a:cxn>
                  <a:cxn ang="0">
                    <a:pos x="37" y="3"/>
                  </a:cxn>
                  <a:cxn ang="0">
                    <a:pos x="41" y="5"/>
                  </a:cxn>
                  <a:cxn ang="0">
                    <a:pos x="44" y="11"/>
                  </a:cxn>
                  <a:cxn ang="0">
                    <a:pos x="44" y="17"/>
                  </a:cxn>
                  <a:cxn ang="0">
                    <a:pos x="43" y="18"/>
                  </a:cxn>
                  <a:cxn ang="0">
                    <a:pos x="40" y="20"/>
                  </a:cxn>
                  <a:cxn ang="0">
                    <a:pos x="37" y="18"/>
                  </a:cxn>
                  <a:cxn ang="0">
                    <a:pos x="36" y="1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3" y="7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0"/>
                  </a:cxn>
                  <a:cxn ang="0">
                    <a:pos x="12" y="14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2" y="37"/>
                  </a:cxn>
                  <a:cxn ang="0">
                    <a:pos x="14" y="41"/>
                  </a:cxn>
                  <a:cxn ang="0">
                    <a:pos x="17" y="44"/>
                  </a:cxn>
                  <a:cxn ang="0">
                    <a:pos x="21" y="45"/>
                  </a:cxn>
                  <a:cxn ang="0">
                    <a:pos x="27" y="47"/>
                  </a:cxn>
                  <a:cxn ang="0">
                    <a:pos x="33" y="45"/>
                  </a:cxn>
                  <a:cxn ang="0">
                    <a:pos x="38" y="42"/>
                  </a:cxn>
                  <a:cxn ang="0">
                    <a:pos x="43" y="37"/>
                  </a:cxn>
                  <a:cxn ang="0">
                    <a:pos x="46" y="38"/>
                  </a:cxn>
                  <a:cxn ang="0">
                    <a:pos x="41" y="44"/>
                  </a:cxn>
                  <a:cxn ang="0">
                    <a:pos x="37" y="48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6" h="51">
                    <a:moveTo>
                      <a:pt x="24" y="0"/>
                    </a:moveTo>
                    <a:lnTo>
                      <a:pt x="31" y="1"/>
                    </a:lnTo>
                    <a:lnTo>
                      <a:pt x="37" y="3"/>
                    </a:lnTo>
                    <a:lnTo>
                      <a:pt x="41" y="5"/>
                    </a:lnTo>
                    <a:lnTo>
                      <a:pt x="44" y="11"/>
                    </a:lnTo>
                    <a:lnTo>
                      <a:pt x="44" y="17"/>
                    </a:lnTo>
                    <a:lnTo>
                      <a:pt x="43" y="18"/>
                    </a:lnTo>
                    <a:lnTo>
                      <a:pt x="40" y="20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4" y="14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2" y="14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2" y="37"/>
                    </a:lnTo>
                    <a:lnTo>
                      <a:pt x="14" y="41"/>
                    </a:lnTo>
                    <a:lnTo>
                      <a:pt x="17" y="44"/>
                    </a:lnTo>
                    <a:lnTo>
                      <a:pt x="21" y="45"/>
                    </a:lnTo>
                    <a:lnTo>
                      <a:pt x="27" y="47"/>
                    </a:lnTo>
                    <a:lnTo>
                      <a:pt x="33" y="45"/>
                    </a:lnTo>
                    <a:lnTo>
                      <a:pt x="38" y="42"/>
                    </a:lnTo>
                    <a:lnTo>
                      <a:pt x="43" y="37"/>
                    </a:lnTo>
                    <a:lnTo>
                      <a:pt x="46" y="38"/>
                    </a:lnTo>
                    <a:lnTo>
                      <a:pt x="41" y="44"/>
                    </a:lnTo>
                    <a:lnTo>
                      <a:pt x="37" y="48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01" name="Freeform 1837"/>
              <p:cNvSpPr>
                <a:spLocks/>
              </p:cNvSpPr>
              <p:nvPr/>
            </p:nvSpPr>
            <p:spPr bwMode="auto">
              <a:xfrm>
                <a:off x="1176" y="2917"/>
                <a:ext cx="44" cy="51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4" y="0"/>
                  </a:cxn>
                  <a:cxn ang="0">
                    <a:pos x="29" y="1"/>
                  </a:cxn>
                  <a:cxn ang="0">
                    <a:pos x="34" y="4"/>
                  </a:cxn>
                  <a:cxn ang="0">
                    <a:pos x="35" y="1"/>
                  </a:cxn>
                  <a:cxn ang="0">
                    <a:pos x="38" y="1"/>
                  </a:cxn>
                  <a:cxn ang="0">
                    <a:pos x="41" y="17"/>
                  </a:cxn>
                  <a:cxn ang="0">
                    <a:pos x="38" y="17"/>
                  </a:cxn>
                  <a:cxn ang="0">
                    <a:pos x="34" y="11"/>
                  </a:cxn>
                  <a:cxn ang="0">
                    <a:pos x="29" y="7"/>
                  </a:cxn>
                  <a:cxn ang="0">
                    <a:pos x="25" y="4"/>
                  </a:cxn>
                  <a:cxn ang="0">
                    <a:pos x="15" y="4"/>
                  </a:cxn>
                  <a:cxn ang="0">
                    <a:pos x="12" y="5"/>
                  </a:cxn>
                  <a:cxn ang="0">
                    <a:pos x="10" y="11"/>
                  </a:cxn>
                  <a:cxn ang="0">
                    <a:pos x="10" y="14"/>
                  </a:cxn>
                  <a:cxn ang="0">
                    <a:pos x="12" y="15"/>
                  </a:cxn>
                  <a:cxn ang="0">
                    <a:pos x="14" y="17"/>
                  </a:cxn>
                  <a:cxn ang="0">
                    <a:pos x="17" y="18"/>
                  </a:cxn>
                  <a:cxn ang="0">
                    <a:pos x="31" y="21"/>
                  </a:cxn>
                  <a:cxn ang="0">
                    <a:pos x="37" y="23"/>
                  </a:cxn>
                  <a:cxn ang="0">
                    <a:pos x="41" y="25"/>
                  </a:cxn>
                  <a:cxn ang="0">
                    <a:pos x="44" y="30"/>
                  </a:cxn>
                  <a:cxn ang="0">
                    <a:pos x="44" y="40"/>
                  </a:cxn>
                  <a:cxn ang="0">
                    <a:pos x="41" y="42"/>
                  </a:cxn>
                  <a:cxn ang="0">
                    <a:pos x="38" y="47"/>
                  </a:cxn>
                  <a:cxn ang="0">
                    <a:pos x="34" y="48"/>
                  </a:cxn>
                  <a:cxn ang="0">
                    <a:pos x="29" y="51"/>
                  </a:cxn>
                  <a:cxn ang="0">
                    <a:pos x="24" y="51"/>
                  </a:cxn>
                  <a:cxn ang="0">
                    <a:pos x="12" y="48"/>
                  </a:cxn>
                  <a:cxn ang="0">
                    <a:pos x="7" y="45"/>
                  </a:cxn>
                  <a:cxn ang="0">
                    <a:pos x="5" y="50"/>
                  </a:cxn>
                  <a:cxn ang="0">
                    <a:pos x="3" y="50"/>
                  </a:cxn>
                  <a:cxn ang="0">
                    <a:pos x="0" y="31"/>
                  </a:cxn>
                  <a:cxn ang="0">
                    <a:pos x="3" y="31"/>
                  </a:cxn>
                  <a:cxn ang="0">
                    <a:pos x="5" y="35"/>
                  </a:cxn>
                  <a:cxn ang="0">
                    <a:pos x="7" y="40"/>
                  </a:cxn>
                  <a:cxn ang="0">
                    <a:pos x="11" y="44"/>
                  </a:cxn>
                  <a:cxn ang="0">
                    <a:pos x="22" y="47"/>
                  </a:cxn>
                  <a:cxn ang="0">
                    <a:pos x="27" y="47"/>
                  </a:cxn>
                  <a:cxn ang="0">
                    <a:pos x="31" y="45"/>
                  </a:cxn>
                  <a:cxn ang="0">
                    <a:pos x="34" y="42"/>
                  </a:cxn>
                  <a:cxn ang="0">
                    <a:pos x="37" y="37"/>
                  </a:cxn>
                  <a:cxn ang="0">
                    <a:pos x="35" y="35"/>
                  </a:cxn>
                  <a:cxn ang="0">
                    <a:pos x="34" y="33"/>
                  </a:cxn>
                  <a:cxn ang="0">
                    <a:pos x="31" y="33"/>
                  </a:cxn>
                  <a:cxn ang="0">
                    <a:pos x="28" y="31"/>
                  </a:cxn>
                  <a:cxn ang="0">
                    <a:pos x="7" y="24"/>
                  </a:cxn>
                  <a:cxn ang="0">
                    <a:pos x="3" y="21"/>
                  </a:cxn>
                  <a:cxn ang="0">
                    <a:pos x="1" y="18"/>
                  </a:cxn>
                  <a:cxn ang="0">
                    <a:pos x="1" y="10"/>
                  </a:cxn>
                  <a:cxn ang="0">
                    <a:pos x="10" y="1"/>
                  </a:cxn>
                  <a:cxn ang="0">
                    <a:pos x="15" y="0"/>
                  </a:cxn>
                </a:cxnLst>
                <a:rect l="0" t="0" r="r" b="b"/>
                <a:pathLst>
                  <a:path w="44" h="51">
                    <a:moveTo>
                      <a:pt x="15" y="0"/>
                    </a:moveTo>
                    <a:lnTo>
                      <a:pt x="24" y="0"/>
                    </a:lnTo>
                    <a:lnTo>
                      <a:pt x="29" y="1"/>
                    </a:lnTo>
                    <a:lnTo>
                      <a:pt x="34" y="4"/>
                    </a:lnTo>
                    <a:lnTo>
                      <a:pt x="35" y="1"/>
                    </a:lnTo>
                    <a:lnTo>
                      <a:pt x="38" y="1"/>
                    </a:lnTo>
                    <a:lnTo>
                      <a:pt x="41" y="17"/>
                    </a:lnTo>
                    <a:lnTo>
                      <a:pt x="38" y="17"/>
                    </a:lnTo>
                    <a:lnTo>
                      <a:pt x="34" y="11"/>
                    </a:lnTo>
                    <a:lnTo>
                      <a:pt x="29" y="7"/>
                    </a:lnTo>
                    <a:lnTo>
                      <a:pt x="25" y="4"/>
                    </a:lnTo>
                    <a:lnTo>
                      <a:pt x="15" y="4"/>
                    </a:lnTo>
                    <a:lnTo>
                      <a:pt x="12" y="5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31" y="21"/>
                    </a:lnTo>
                    <a:lnTo>
                      <a:pt x="37" y="23"/>
                    </a:lnTo>
                    <a:lnTo>
                      <a:pt x="41" y="25"/>
                    </a:lnTo>
                    <a:lnTo>
                      <a:pt x="44" y="30"/>
                    </a:lnTo>
                    <a:lnTo>
                      <a:pt x="44" y="40"/>
                    </a:lnTo>
                    <a:lnTo>
                      <a:pt x="41" y="42"/>
                    </a:lnTo>
                    <a:lnTo>
                      <a:pt x="38" y="47"/>
                    </a:lnTo>
                    <a:lnTo>
                      <a:pt x="34" y="48"/>
                    </a:lnTo>
                    <a:lnTo>
                      <a:pt x="29" y="51"/>
                    </a:lnTo>
                    <a:lnTo>
                      <a:pt x="24" y="51"/>
                    </a:lnTo>
                    <a:lnTo>
                      <a:pt x="12" y="48"/>
                    </a:lnTo>
                    <a:lnTo>
                      <a:pt x="7" y="45"/>
                    </a:lnTo>
                    <a:lnTo>
                      <a:pt x="5" y="50"/>
                    </a:lnTo>
                    <a:lnTo>
                      <a:pt x="3" y="50"/>
                    </a:lnTo>
                    <a:lnTo>
                      <a:pt x="0" y="31"/>
                    </a:lnTo>
                    <a:lnTo>
                      <a:pt x="3" y="31"/>
                    </a:lnTo>
                    <a:lnTo>
                      <a:pt x="5" y="35"/>
                    </a:lnTo>
                    <a:lnTo>
                      <a:pt x="7" y="40"/>
                    </a:lnTo>
                    <a:lnTo>
                      <a:pt x="11" y="44"/>
                    </a:lnTo>
                    <a:lnTo>
                      <a:pt x="22" y="47"/>
                    </a:lnTo>
                    <a:lnTo>
                      <a:pt x="27" y="47"/>
                    </a:lnTo>
                    <a:lnTo>
                      <a:pt x="31" y="45"/>
                    </a:lnTo>
                    <a:lnTo>
                      <a:pt x="34" y="42"/>
                    </a:lnTo>
                    <a:lnTo>
                      <a:pt x="37" y="37"/>
                    </a:lnTo>
                    <a:lnTo>
                      <a:pt x="35" y="35"/>
                    </a:lnTo>
                    <a:lnTo>
                      <a:pt x="34" y="33"/>
                    </a:lnTo>
                    <a:lnTo>
                      <a:pt x="31" y="33"/>
                    </a:lnTo>
                    <a:lnTo>
                      <a:pt x="28" y="31"/>
                    </a:lnTo>
                    <a:lnTo>
                      <a:pt x="7" y="24"/>
                    </a:lnTo>
                    <a:lnTo>
                      <a:pt x="3" y="21"/>
                    </a:lnTo>
                    <a:lnTo>
                      <a:pt x="1" y="18"/>
                    </a:lnTo>
                    <a:lnTo>
                      <a:pt x="1" y="10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02" name="Freeform 1838"/>
              <p:cNvSpPr>
                <a:spLocks/>
              </p:cNvSpPr>
              <p:nvPr/>
            </p:nvSpPr>
            <p:spPr bwMode="auto">
              <a:xfrm>
                <a:off x="1221" y="2918"/>
                <a:ext cx="55" cy="4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  <a:cxn ang="0">
                    <a:pos x="24" y="3"/>
                  </a:cxn>
                  <a:cxn ang="0">
                    <a:pos x="20" y="3"/>
                  </a:cxn>
                  <a:cxn ang="0">
                    <a:pos x="19" y="4"/>
                  </a:cxn>
                  <a:cxn ang="0">
                    <a:pos x="19" y="10"/>
                  </a:cxn>
                  <a:cxn ang="0">
                    <a:pos x="30" y="40"/>
                  </a:cxn>
                  <a:cxn ang="0">
                    <a:pos x="41" y="12"/>
                  </a:cxn>
                  <a:cxn ang="0">
                    <a:pos x="41" y="6"/>
                  </a:cxn>
                  <a:cxn ang="0">
                    <a:pos x="36" y="3"/>
                  </a:cxn>
                  <a:cxn ang="0">
                    <a:pos x="36" y="0"/>
                  </a:cxn>
                  <a:cxn ang="0">
                    <a:pos x="55" y="0"/>
                  </a:cxn>
                  <a:cxn ang="0">
                    <a:pos x="55" y="3"/>
                  </a:cxn>
                  <a:cxn ang="0">
                    <a:pos x="51" y="4"/>
                  </a:cxn>
                  <a:cxn ang="0">
                    <a:pos x="45" y="13"/>
                  </a:cxn>
                  <a:cxn ang="0">
                    <a:pos x="30" y="49"/>
                  </a:cxn>
                  <a:cxn ang="0">
                    <a:pos x="24" y="49"/>
                  </a:cxn>
                  <a:cxn ang="0">
                    <a:pos x="9" y="10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5" h="49">
                    <a:moveTo>
                      <a:pt x="0" y="0"/>
                    </a:moveTo>
                    <a:lnTo>
                      <a:pt x="24" y="0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9" y="10"/>
                    </a:lnTo>
                    <a:lnTo>
                      <a:pt x="30" y="40"/>
                    </a:lnTo>
                    <a:lnTo>
                      <a:pt x="41" y="12"/>
                    </a:lnTo>
                    <a:lnTo>
                      <a:pt x="41" y="6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55" y="0"/>
                    </a:lnTo>
                    <a:lnTo>
                      <a:pt x="55" y="3"/>
                    </a:lnTo>
                    <a:lnTo>
                      <a:pt x="51" y="4"/>
                    </a:lnTo>
                    <a:lnTo>
                      <a:pt x="45" y="13"/>
                    </a:lnTo>
                    <a:lnTo>
                      <a:pt x="30" y="49"/>
                    </a:lnTo>
                    <a:lnTo>
                      <a:pt x="24" y="49"/>
                    </a:lnTo>
                    <a:lnTo>
                      <a:pt x="9" y="10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103" name="Picture 1839"/>
              <p:cNvPicPr>
                <a:picLocks noChangeAspect="1" noChangeArrowheads="1"/>
              </p:cNvPicPr>
              <p:nvPr/>
            </p:nvPicPr>
            <p:blipFill>
              <a:blip r:embed="rId110" cstate="print"/>
              <a:srcRect/>
              <a:stretch>
                <a:fillRect/>
              </a:stretch>
            </p:blipFill>
            <p:spPr bwMode="auto">
              <a:xfrm>
                <a:off x="2748" y="2873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04" name="Picture 1840"/>
              <p:cNvPicPr>
                <a:picLocks noChangeAspect="1" noChangeArrowheads="1"/>
              </p:cNvPicPr>
              <p:nvPr/>
            </p:nvPicPr>
            <p:blipFill>
              <a:blip r:embed="rId111" cstate="print"/>
              <a:srcRect/>
              <a:stretch>
                <a:fillRect/>
              </a:stretch>
            </p:blipFill>
            <p:spPr bwMode="auto">
              <a:xfrm>
                <a:off x="2748" y="2873"/>
                <a:ext cx="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105" name="Freeform 1841"/>
              <p:cNvSpPr>
                <a:spLocks noEditPoints="1"/>
              </p:cNvSpPr>
              <p:nvPr/>
            </p:nvSpPr>
            <p:spPr bwMode="auto">
              <a:xfrm>
                <a:off x="2829" y="2898"/>
                <a:ext cx="76" cy="6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25" y="39"/>
                  </a:cxn>
                  <a:cxn ang="0">
                    <a:pos x="48" y="39"/>
                  </a:cxn>
                  <a:cxn ang="0">
                    <a:pos x="37" y="9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60"/>
                  </a:cxn>
                  <a:cxn ang="0">
                    <a:pos x="68" y="61"/>
                  </a:cxn>
                  <a:cxn ang="0">
                    <a:pos x="71" y="63"/>
                  </a:cxn>
                  <a:cxn ang="0">
                    <a:pos x="72" y="64"/>
                  </a:cxn>
                  <a:cxn ang="0">
                    <a:pos x="76" y="66"/>
                  </a:cxn>
                  <a:cxn ang="0">
                    <a:pos x="76" y="69"/>
                  </a:cxn>
                  <a:cxn ang="0">
                    <a:pos x="48" y="69"/>
                  </a:cxn>
                  <a:cxn ang="0">
                    <a:pos x="48" y="66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3"/>
                  </a:cxn>
                  <a:cxn ang="0">
                    <a:pos x="55" y="56"/>
                  </a:cxn>
                  <a:cxn ang="0">
                    <a:pos x="49" y="43"/>
                  </a:cxn>
                  <a:cxn ang="0">
                    <a:pos x="24" y="43"/>
                  </a:cxn>
                  <a:cxn ang="0">
                    <a:pos x="21" y="49"/>
                  </a:cxn>
                  <a:cxn ang="0">
                    <a:pos x="20" y="53"/>
                  </a:cxn>
                  <a:cxn ang="0">
                    <a:pos x="18" y="56"/>
                  </a:cxn>
                  <a:cxn ang="0">
                    <a:pos x="18" y="59"/>
                  </a:cxn>
                  <a:cxn ang="0">
                    <a:pos x="20" y="63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6"/>
                  </a:cxn>
                  <a:cxn ang="0">
                    <a:pos x="27" y="69"/>
                  </a:cxn>
                  <a:cxn ang="0">
                    <a:pos x="0" y="69"/>
                  </a:cxn>
                  <a:cxn ang="0">
                    <a:pos x="0" y="66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3"/>
                  </a:cxn>
                  <a:cxn ang="0">
                    <a:pos x="17" y="43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6"/>
                  </a:cxn>
                  <a:cxn ang="0">
                    <a:pos x="34" y="0"/>
                  </a:cxn>
                </a:cxnLst>
                <a:rect l="0" t="0" r="r" b="b"/>
                <a:pathLst>
                  <a:path w="76" h="69">
                    <a:moveTo>
                      <a:pt x="37" y="9"/>
                    </a:moveTo>
                    <a:lnTo>
                      <a:pt x="25" y="39"/>
                    </a:lnTo>
                    <a:lnTo>
                      <a:pt x="48" y="39"/>
                    </a:lnTo>
                    <a:lnTo>
                      <a:pt x="37" y="9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60"/>
                    </a:lnTo>
                    <a:lnTo>
                      <a:pt x="68" y="61"/>
                    </a:lnTo>
                    <a:lnTo>
                      <a:pt x="71" y="63"/>
                    </a:lnTo>
                    <a:lnTo>
                      <a:pt x="72" y="64"/>
                    </a:lnTo>
                    <a:lnTo>
                      <a:pt x="76" y="66"/>
                    </a:lnTo>
                    <a:lnTo>
                      <a:pt x="76" y="69"/>
                    </a:lnTo>
                    <a:lnTo>
                      <a:pt x="48" y="69"/>
                    </a:lnTo>
                    <a:lnTo>
                      <a:pt x="48" y="66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3"/>
                    </a:lnTo>
                    <a:lnTo>
                      <a:pt x="55" y="56"/>
                    </a:lnTo>
                    <a:lnTo>
                      <a:pt x="49" y="43"/>
                    </a:lnTo>
                    <a:lnTo>
                      <a:pt x="24" y="43"/>
                    </a:lnTo>
                    <a:lnTo>
                      <a:pt x="21" y="49"/>
                    </a:lnTo>
                    <a:lnTo>
                      <a:pt x="20" y="53"/>
                    </a:lnTo>
                    <a:lnTo>
                      <a:pt x="18" y="56"/>
                    </a:lnTo>
                    <a:lnTo>
                      <a:pt x="18" y="59"/>
                    </a:lnTo>
                    <a:lnTo>
                      <a:pt x="20" y="63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6"/>
                    </a:lnTo>
                    <a:lnTo>
                      <a:pt x="27" y="69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3"/>
                    </a:lnTo>
                    <a:lnTo>
                      <a:pt x="17" y="43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6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06" name="Freeform 1842"/>
              <p:cNvSpPr>
                <a:spLocks noEditPoints="1"/>
              </p:cNvSpPr>
              <p:nvPr/>
            </p:nvSpPr>
            <p:spPr bwMode="auto">
              <a:xfrm>
                <a:off x="2908" y="2918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9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2"/>
                  </a:cxn>
                  <a:cxn ang="0">
                    <a:pos x="48" y="24"/>
                  </a:cxn>
                  <a:cxn ang="0">
                    <a:pos x="46" y="39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9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2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9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2"/>
                    </a:lnTo>
                    <a:lnTo>
                      <a:pt x="48" y="24"/>
                    </a:lnTo>
                    <a:lnTo>
                      <a:pt x="46" y="39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9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07" name="Freeform 1843"/>
              <p:cNvSpPr>
                <a:spLocks/>
              </p:cNvSpPr>
              <p:nvPr/>
            </p:nvSpPr>
            <p:spPr bwMode="auto">
              <a:xfrm>
                <a:off x="2962" y="2918"/>
                <a:ext cx="53" cy="7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3" y="70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3"/>
                  </a:cxn>
                  <a:cxn ang="0">
                    <a:pos x="16" y="64"/>
                  </a:cxn>
                  <a:cxn ang="0">
                    <a:pos x="17" y="66"/>
                  </a:cxn>
                  <a:cxn ang="0">
                    <a:pos x="20" y="66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4" y="66"/>
                  </a:cxn>
                  <a:cxn ang="0">
                    <a:pos x="7" y="63"/>
                  </a:cxn>
                  <a:cxn ang="0">
                    <a:pos x="10" y="61"/>
                  </a:cxn>
                  <a:cxn ang="0">
                    <a:pos x="12" y="57"/>
                  </a:cxn>
                  <a:cxn ang="0">
                    <a:pos x="24" y="33"/>
                  </a:cxn>
                  <a:cxn ang="0">
                    <a:pos x="12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4" y="0"/>
                  </a:cxn>
                </a:cxnLst>
                <a:rect l="0" t="0" r="r" b="b"/>
                <a:pathLst>
                  <a:path w="53" h="70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3" y="70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7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4" y="66"/>
                    </a:lnTo>
                    <a:lnTo>
                      <a:pt x="7" y="63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24" y="33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08" name="Freeform 1844"/>
              <p:cNvSpPr>
                <a:spLocks/>
              </p:cNvSpPr>
              <p:nvPr/>
            </p:nvSpPr>
            <p:spPr bwMode="auto">
              <a:xfrm>
                <a:off x="3022" y="2918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2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24" y="7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9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5" y="20"/>
                  </a:cxn>
                  <a:cxn ang="0">
                    <a:pos x="20" y="22"/>
                  </a:cxn>
                  <a:cxn ang="0">
                    <a:pos x="27" y="22"/>
                  </a:cxn>
                  <a:cxn ang="0">
                    <a:pos x="27" y="26"/>
                  </a:cxn>
                  <a:cxn ang="0">
                    <a:pos x="21" y="26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9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9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1" y="32"/>
                  </a:cxn>
                  <a:cxn ang="0">
                    <a:pos x="4" y="29"/>
                  </a:cxn>
                  <a:cxn ang="0">
                    <a:pos x="8" y="26"/>
                  </a:cxn>
                  <a:cxn ang="0">
                    <a:pos x="14" y="23"/>
                  </a:cxn>
                  <a:cxn ang="0">
                    <a:pos x="8" y="22"/>
                  </a:cxn>
                  <a:cxn ang="0">
                    <a:pos x="4" y="19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5" y="20"/>
                    </a:lnTo>
                    <a:lnTo>
                      <a:pt x="20" y="22"/>
                    </a:lnTo>
                    <a:lnTo>
                      <a:pt x="27" y="22"/>
                    </a:lnTo>
                    <a:lnTo>
                      <a:pt x="27" y="26"/>
                    </a:lnTo>
                    <a:lnTo>
                      <a:pt x="21" y="26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9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1" y="32"/>
                    </a:lnTo>
                    <a:lnTo>
                      <a:pt x="4" y="29"/>
                    </a:lnTo>
                    <a:lnTo>
                      <a:pt x="8" y="26"/>
                    </a:lnTo>
                    <a:lnTo>
                      <a:pt x="14" y="23"/>
                    </a:lnTo>
                    <a:lnTo>
                      <a:pt x="8" y="22"/>
                    </a:lnTo>
                    <a:lnTo>
                      <a:pt x="4" y="19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09" name="Freeform 1845"/>
              <p:cNvSpPr>
                <a:spLocks noEditPoints="1"/>
              </p:cNvSpPr>
              <p:nvPr/>
            </p:nvSpPr>
            <p:spPr bwMode="auto">
              <a:xfrm>
                <a:off x="3069" y="2893"/>
                <a:ext cx="27" cy="75"/>
              </a:xfrm>
              <a:custGeom>
                <a:avLst/>
                <a:gdLst/>
                <a:ahLst/>
                <a:cxnLst>
                  <a:cxn ang="0">
                    <a:pos x="14" y="25"/>
                  </a:cxn>
                  <a:cxn ang="0">
                    <a:pos x="17" y="25"/>
                  </a:cxn>
                  <a:cxn ang="0">
                    <a:pos x="17" y="66"/>
                  </a:cxn>
                  <a:cxn ang="0">
                    <a:pos x="19" y="69"/>
                  </a:cxn>
                  <a:cxn ang="0">
                    <a:pos x="24" y="69"/>
                  </a:cxn>
                  <a:cxn ang="0">
                    <a:pos x="27" y="68"/>
                  </a:cxn>
                  <a:cxn ang="0">
                    <a:pos x="27" y="72"/>
                  </a:cxn>
                  <a:cxn ang="0">
                    <a:pos x="24" y="75"/>
                  </a:cxn>
                  <a:cxn ang="0">
                    <a:pos x="19" y="75"/>
                  </a:cxn>
                  <a:cxn ang="0">
                    <a:pos x="11" y="72"/>
                  </a:cxn>
                  <a:cxn ang="0">
                    <a:pos x="8" y="66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29"/>
                  </a:cxn>
                  <a:cxn ang="0">
                    <a:pos x="7" y="28"/>
                  </a:cxn>
                  <a:cxn ang="0">
                    <a:pos x="14" y="25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19" y="5"/>
                  </a:cxn>
                  <a:cxn ang="0">
                    <a:pos x="18" y="8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5"/>
                  </a:cxn>
                  <a:cxn ang="0">
                    <a:pos x="11" y="11"/>
                  </a:cxn>
                  <a:cxn ang="0">
                    <a:pos x="11" y="4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75">
                    <a:moveTo>
                      <a:pt x="14" y="25"/>
                    </a:moveTo>
                    <a:lnTo>
                      <a:pt x="17" y="25"/>
                    </a:lnTo>
                    <a:lnTo>
                      <a:pt x="17" y="66"/>
                    </a:lnTo>
                    <a:lnTo>
                      <a:pt x="19" y="69"/>
                    </a:lnTo>
                    <a:lnTo>
                      <a:pt x="24" y="69"/>
                    </a:lnTo>
                    <a:lnTo>
                      <a:pt x="27" y="68"/>
                    </a:lnTo>
                    <a:lnTo>
                      <a:pt x="27" y="72"/>
                    </a:lnTo>
                    <a:lnTo>
                      <a:pt x="24" y="75"/>
                    </a:lnTo>
                    <a:lnTo>
                      <a:pt x="19" y="75"/>
                    </a:lnTo>
                    <a:lnTo>
                      <a:pt x="11" y="72"/>
                    </a:lnTo>
                    <a:lnTo>
                      <a:pt x="8" y="66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7" y="28"/>
                    </a:lnTo>
                    <a:lnTo>
                      <a:pt x="14" y="25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1"/>
                    </a:lnTo>
                    <a:lnTo>
                      <a:pt x="19" y="5"/>
                    </a:lnTo>
                    <a:lnTo>
                      <a:pt x="18" y="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0" name="Freeform 1846"/>
              <p:cNvSpPr>
                <a:spLocks noEditPoints="1"/>
              </p:cNvSpPr>
              <p:nvPr/>
            </p:nvSpPr>
            <p:spPr bwMode="auto">
              <a:xfrm>
                <a:off x="3101" y="2917"/>
                <a:ext cx="48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20"/>
                  </a:cxn>
                  <a:cxn ang="0">
                    <a:pos x="36" y="11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1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8" y="18"/>
                  </a:cxn>
                  <a:cxn ang="0">
                    <a:pos x="48" y="25"/>
                  </a:cxn>
                  <a:cxn ang="0">
                    <a:pos x="46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20"/>
                    </a:lnTo>
                    <a:lnTo>
                      <a:pt x="36" y="11"/>
                    </a:lnTo>
                    <a:lnTo>
                      <a:pt x="33" y="7"/>
                    </a:lnTo>
                    <a:lnTo>
                      <a:pt x="24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1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8" y="18"/>
                    </a:lnTo>
                    <a:lnTo>
                      <a:pt x="48" y="25"/>
                    </a:lnTo>
                    <a:lnTo>
                      <a:pt x="46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1" name="Freeform 1847"/>
              <p:cNvSpPr>
                <a:spLocks/>
              </p:cNvSpPr>
              <p:nvPr/>
            </p:nvSpPr>
            <p:spPr bwMode="auto">
              <a:xfrm>
                <a:off x="3185" y="2918"/>
                <a:ext cx="65" cy="70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0" y="37"/>
                  </a:cxn>
                  <a:cxn ang="0">
                    <a:pos x="21" y="41"/>
                  </a:cxn>
                  <a:cxn ang="0">
                    <a:pos x="30" y="44"/>
                  </a:cxn>
                  <a:cxn ang="0">
                    <a:pos x="35" y="43"/>
                  </a:cxn>
                  <a:cxn ang="0">
                    <a:pos x="41" y="40"/>
                  </a:cxn>
                  <a:cxn ang="0">
                    <a:pos x="48" y="36"/>
                  </a:cxn>
                  <a:cxn ang="0">
                    <a:pos x="48" y="9"/>
                  </a:cxn>
                  <a:cxn ang="0">
                    <a:pos x="45" y="6"/>
                  </a:cxn>
                  <a:cxn ang="0">
                    <a:pos x="38" y="6"/>
                  </a:cxn>
                  <a:cxn ang="0">
                    <a:pos x="38" y="2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8" y="43"/>
                  </a:cxn>
                  <a:cxn ang="0">
                    <a:pos x="61" y="44"/>
                  </a:cxn>
                  <a:cxn ang="0">
                    <a:pos x="65" y="44"/>
                  </a:cxn>
                  <a:cxn ang="0">
                    <a:pos x="65" y="49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41" y="46"/>
                  </a:cxn>
                  <a:cxn ang="0">
                    <a:pos x="34" y="49"/>
                  </a:cxn>
                  <a:cxn ang="0">
                    <a:pos x="27" y="50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11" y="70"/>
                  </a:cxn>
                  <a:cxn ang="0">
                    <a:pos x="11" y="12"/>
                  </a:cxn>
                  <a:cxn ang="0">
                    <a:pos x="10" y="9"/>
                  </a:cxn>
                  <a:cxn ang="0">
                    <a:pos x="10" y="7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0" y="0"/>
                  </a:cxn>
                </a:cxnLst>
                <a:rect l="0" t="0" r="r" b="b"/>
                <a:pathLst>
                  <a:path w="65" h="70">
                    <a:moveTo>
                      <a:pt x="20" y="0"/>
                    </a:moveTo>
                    <a:lnTo>
                      <a:pt x="20" y="37"/>
                    </a:lnTo>
                    <a:lnTo>
                      <a:pt x="21" y="41"/>
                    </a:lnTo>
                    <a:lnTo>
                      <a:pt x="30" y="44"/>
                    </a:lnTo>
                    <a:lnTo>
                      <a:pt x="35" y="43"/>
                    </a:lnTo>
                    <a:lnTo>
                      <a:pt x="41" y="40"/>
                    </a:lnTo>
                    <a:lnTo>
                      <a:pt x="48" y="36"/>
                    </a:lnTo>
                    <a:lnTo>
                      <a:pt x="48" y="9"/>
                    </a:lnTo>
                    <a:lnTo>
                      <a:pt x="45" y="6"/>
                    </a:lnTo>
                    <a:lnTo>
                      <a:pt x="38" y="6"/>
                    </a:lnTo>
                    <a:lnTo>
                      <a:pt x="38" y="2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8" y="43"/>
                    </a:lnTo>
                    <a:lnTo>
                      <a:pt x="61" y="44"/>
                    </a:lnTo>
                    <a:lnTo>
                      <a:pt x="65" y="44"/>
                    </a:lnTo>
                    <a:lnTo>
                      <a:pt x="65" y="49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41" y="46"/>
                    </a:lnTo>
                    <a:lnTo>
                      <a:pt x="34" y="49"/>
                    </a:lnTo>
                    <a:lnTo>
                      <a:pt x="27" y="50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11" y="70"/>
                    </a:lnTo>
                    <a:lnTo>
                      <a:pt x="11" y="12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2" name="Freeform 1848"/>
              <p:cNvSpPr>
                <a:spLocks/>
              </p:cNvSpPr>
              <p:nvPr/>
            </p:nvSpPr>
            <p:spPr bwMode="auto">
              <a:xfrm>
                <a:off x="3257" y="2918"/>
                <a:ext cx="44" cy="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6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2"/>
                  </a:cxn>
                  <a:cxn ang="0">
                    <a:pos x="36" y="13"/>
                  </a:cxn>
                  <a:cxn ang="0">
                    <a:pos x="32" y="13"/>
                  </a:cxn>
                  <a:cxn ang="0">
                    <a:pos x="27" y="9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7"/>
                  </a:cxn>
                  <a:cxn ang="0">
                    <a:pos x="12" y="9"/>
                  </a:cxn>
                  <a:cxn ang="0">
                    <a:pos x="12" y="16"/>
                  </a:cxn>
                  <a:cxn ang="0">
                    <a:pos x="13" y="19"/>
                  </a:cxn>
                  <a:cxn ang="0">
                    <a:pos x="16" y="20"/>
                  </a:cxn>
                  <a:cxn ang="0">
                    <a:pos x="20" y="22"/>
                  </a:cxn>
                  <a:cxn ang="0">
                    <a:pos x="27" y="22"/>
                  </a:cxn>
                  <a:cxn ang="0">
                    <a:pos x="27" y="26"/>
                  </a:cxn>
                  <a:cxn ang="0">
                    <a:pos x="22" y="26"/>
                  </a:cxn>
                  <a:cxn ang="0">
                    <a:pos x="17" y="27"/>
                  </a:cxn>
                  <a:cxn ang="0">
                    <a:pos x="12" y="30"/>
                  </a:cxn>
                  <a:cxn ang="0">
                    <a:pos x="10" y="33"/>
                  </a:cxn>
                  <a:cxn ang="0">
                    <a:pos x="10" y="39"/>
                  </a:cxn>
                  <a:cxn ang="0">
                    <a:pos x="12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3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6" y="50"/>
                  </a:cxn>
                  <a:cxn ang="0">
                    <a:pos x="16" y="50"/>
                  </a:cxn>
                  <a:cxn ang="0">
                    <a:pos x="10" y="49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2" y="32"/>
                  </a:cxn>
                  <a:cxn ang="0">
                    <a:pos x="5" y="29"/>
                  </a:cxn>
                  <a:cxn ang="0">
                    <a:pos x="9" y="26"/>
                  </a:cxn>
                  <a:cxn ang="0">
                    <a:pos x="14" y="23"/>
                  </a:cxn>
                  <a:cxn ang="0">
                    <a:pos x="9" y="22"/>
                  </a:cxn>
                  <a:cxn ang="0">
                    <a:pos x="5" y="19"/>
                  </a:cxn>
                  <a:cxn ang="0">
                    <a:pos x="2" y="13"/>
                  </a:cxn>
                  <a:cxn ang="0">
                    <a:pos x="3" y="9"/>
                  </a:cxn>
                  <a:cxn ang="0">
                    <a:pos x="5" y="6"/>
                  </a:cxn>
                  <a:cxn ang="0">
                    <a:pos x="7" y="3"/>
                  </a:cxn>
                  <a:cxn ang="0">
                    <a:pos x="16" y="0"/>
                  </a:cxn>
                </a:cxnLst>
                <a:rect l="0" t="0" r="r" b="b"/>
                <a:pathLst>
                  <a:path w="44" h="50">
                    <a:moveTo>
                      <a:pt x="16" y="0"/>
                    </a:moveTo>
                    <a:lnTo>
                      <a:pt x="26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2" y="13"/>
                    </a:lnTo>
                    <a:lnTo>
                      <a:pt x="27" y="9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2" y="16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20" y="22"/>
                    </a:lnTo>
                    <a:lnTo>
                      <a:pt x="27" y="22"/>
                    </a:lnTo>
                    <a:lnTo>
                      <a:pt x="27" y="26"/>
                    </a:lnTo>
                    <a:lnTo>
                      <a:pt x="22" y="26"/>
                    </a:lnTo>
                    <a:lnTo>
                      <a:pt x="17" y="27"/>
                    </a:lnTo>
                    <a:lnTo>
                      <a:pt x="12" y="30"/>
                    </a:lnTo>
                    <a:lnTo>
                      <a:pt x="10" y="33"/>
                    </a:lnTo>
                    <a:lnTo>
                      <a:pt x="10" y="39"/>
                    </a:lnTo>
                    <a:lnTo>
                      <a:pt x="12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3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6" y="50"/>
                    </a:lnTo>
                    <a:lnTo>
                      <a:pt x="16" y="50"/>
                    </a:lnTo>
                    <a:lnTo>
                      <a:pt x="10" y="49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2" y="32"/>
                    </a:lnTo>
                    <a:lnTo>
                      <a:pt x="5" y="29"/>
                    </a:lnTo>
                    <a:lnTo>
                      <a:pt x="9" y="26"/>
                    </a:lnTo>
                    <a:lnTo>
                      <a:pt x="14" y="23"/>
                    </a:lnTo>
                    <a:lnTo>
                      <a:pt x="9" y="22"/>
                    </a:lnTo>
                    <a:lnTo>
                      <a:pt x="5" y="19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3" name="Freeform 1849"/>
              <p:cNvSpPr>
                <a:spLocks/>
              </p:cNvSpPr>
              <p:nvPr/>
            </p:nvSpPr>
            <p:spPr bwMode="auto">
              <a:xfrm>
                <a:off x="3333" y="2920"/>
                <a:ext cx="3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0"/>
                  </a:cxn>
                  <a:cxn ang="0">
                    <a:pos x="36" y="4"/>
                  </a:cxn>
                  <a:cxn ang="0">
                    <a:pos x="22" y="4"/>
                  </a:cxn>
                  <a:cxn ang="0">
                    <a:pos x="22" y="39"/>
                  </a:cxn>
                  <a:cxn ang="0">
                    <a:pos x="25" y="42"/>
                  </a:cxn>
                  <a:cxn ang="0">
                    <a:pos x="31" y="42"/>
                  </a:cxn>
                  <a:cxn ang="0">
                    <a:pos x="35" y="41"/>
                  </a:cxn>
                  <a:cxn ang="0">
                    <a:pos x="38" y="38"/>
                  </a:cxn>
                  <a:cxn ang="0">
                    <a:pos x="38" y="44"/>
                  </a:cxn>
                  <a:cxn ang="0">
                    <a:pos x="34" y="45"/>
                  </a:cxn>
                  <a:cxn ang="0">
                    <a:pos x="29" y="48"/>
                  </a:cxn>
                  <a:cxn ang="0">
                    <a:pos x="22" y="48"/>
                  </a:cxn>
                  <a:cxn ang="0">
                    <a:pos x="18" y="47"/>
                  </a:cxn>
                  <a:cxn ang="0">
                    <a:pos x="17" y="45"/>
                  </a:cxn>
                  <a:cxn ang="0">
                    <a:pos x="15" y="42"/>
                  </a:cxn>
                  <a:cxn ang="0">
                    <a:pos x="14" y="41"/>
                  </a:cxn>
                  <a:cxn ang="0">
                    <a:pos x="14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8" h="48">
                    <a:moveTo>
                      <a:pt x="0" y="0"/>
                    </a:moveTo>
                    <a:lnTo>
                      <a:pt x="36" y="0"/>
                    </a:lnTo>
                    <a:lnTo>
                      <a:pt x="36" y="4"/>
                    </a:lnTo>
                    <a:lnTo>
                      <a:pt x="22" y="4"/>
                    </a:lnTo>
                    <a:lnTo>
                      <a:pt x="22" y="39"/>
                    </a:lnTo>
                    <a:lnTo>
                      <a:pt x="25" y="42"/>
                    </a:lnTo>
                    <a:lnTo>
                      <a:pt x="31" y="42"/>
                    </a:lnTo>
                    <a:lnTo>
                      <a:pt x="35" y="41"/>
                    </a:lnTo>
                    <a:lnTo>
                      <a:pt x="38" y="38"/>
                    </a:lnTo>
                    <a:lnTo>
                      <a:pt x="38" y="44"/>
                    </a:lnTo>
                    <a:lnTo>
                      <a:pt x="34" y="45"/>
                    </a:lnTo>
                    <a:lnTo>
                      <a:pt x="29" y="48"/>
                    </a:lnTo>
                    <a:lnTo>
                      <a:pt x="22" y="48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5" y="42"/>
                    </a:lnTo>
                    <a:lnTo>
                      <a:pt x="14" y="41"/>
                    </a:lnTo>
                    <a:lnTo>
                      <a:pt x="14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4" name="Freeform 1850"/>
              <p:cNvSpPr>
                <a:spLocks/>
              </p:cNvSpPr>
              <p:nvPr/>
            </p:nvSpPr>
            <p:spPr bwMode="auto">
              <a:xfrm>
                <a:off x="3376" y="2918"/>
                <a:ext cx="27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8" y="0"/>
                  </a:cxn>
                  <a:cxn ang="0">
                    <a:pos x="18" y="41"/>
                  </a:cxn>
                  <a:cxn ang="0">
                    <a:pos x="20" y="44"/>
                  </a:cxn>
                  <a:cxn ang="0">
                    <a:pos x="25" y="44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3" y="50"/>
                  </a:cxn>
                  <a:cxn ang="0">
                    <a:pos x="20" y="50"/>
                  </a:cxn>
                  <a:cxn ang="0">
                    <a:pos x="12" y="47"/>
                  </a:cxn>
                  <a:cxn ang="0">
                    <a:pos x="9" y="41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8" y="3"/>
                  </a:cxn>
                  <a:cxn ang="0">
                    <a:pos x="15" y="0"/>
                  </a:cxn>
                </a:cxnLst>
                <a:rect l="0" t="0" r="r" b="b"/>
                <a:pathLst>
                  <a:path w="27" h="50">
                    <a:moveTo>
                      <a:pt x="15" y="0"/>
                    </a:moveTo>
                    <a:lnTo>
                      <a:pt x="18" y="0"/>
                    </a:lnTo>
                    <a:lnTo>
                      <a:pt x="18" y="41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3" y="50"/>
                    </a:lnTo>
                    <a:lnTo>
                      <a:pt x="20" y="50"/>
                    </a:lnTo>
                    <a:lnTo>
                      <a:pt x="12" y="47"/>
                    </a:lnTo>
                    <a:lnTo>
                      <a:pt x="9" y="41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8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5" name="Freeform 1851"/>
              <p:cNvSpPr>
                <a:spLocks/>
              </p:cNvSpPr>
              <p:nvPr/>
            </p:nvSpPr>
            <p:spPr bwMode="auto">
              <a:xfrm>
                <a:off x="3406" y="2918"/>
                <a:ext cx="64" cy="7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7"/>
                  </a:cxn>
                  <a:cxn ang="0">
                    <a:pos x="22" y="41"/>
                  </a:cxn>
                  <a:cxn ang="0">
                    <a:pos x="24" y="43"/>
                  </a:cxn>
                  <a:cxn ang="0">
                    <a:pos x="29" y="44"/>
                  </a:cxn>
                  <a:cxn ang="0">
                    <a:pos x="34" y="43"/>
                  </a:cxn>
                  <a:cxn ang="0">
                    <a:pos x="41" y="40"/>
                  </a:cxn>
                  <a:cxn ang="0">
                    <a:pos x="47" y="36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56" y="0"/>
                  </a:cxn>
                  <a:cxn ang="0">
                    <a:pos x="56" y="40"/>
                  </a:cxn>
                  <a:cxn ang="0">
                    <a:pos x="57" y="43"/>
                  </a:cxn>
                  <a:cxn ang="0">
                    <a:pos x="60" y="44"/>
                  </a:cxn>
                  <a:cxn ang="0">
                    <a:pos x="64" y="44"/>
                  </a:cxn>
                  <a:cxn ang="0">
                    <a:pos x="64" y="49"/>
                  </a:cxn>
                  <a:cxn ang="0">
                    <a:pos x="49" y="50"/>
                  </a:cxn>
                  <a:cxn ang="0">
                    <a:pos x="49" y="40"/>
                  </a:cxn>
                  <a:cxn ang="0">
                    <a:pos x="40" y="46"/>
                  </a:cxn>
                  <a:cxn ang="0">
                    <a:pos x="33" y="49"/>
                  </a:cxn>
                  <a:cxn ang="0">
                    <a:pos x="27" y="50"/>
                  </a:cxn>
                  <a:cxn ang="0">
                    <a:pos x="19" y="47"/>
                  </a:cxn>
                  <a:cxn ang="0">
                    <a:pos x="19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9" y="7"/>
                  </a:cxn>
                  <a:cxn ang="0">
                    <a:pos x="6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9" y="0"/>
                  </a:cxn>
                </a:cxnLst>
                <a:rect l="0" t="0" r="r" b="b"/>
                <a:pathLst>
                  <a:path w="64" h="70">
                    <a:moveTo>
                      <a:pt x="19" y="0"/>
                    </a:moveTo>
                    <a:lnTo>
                      <a:pt x="19" y="37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9" y="44"/>
                    </a:lnTo>
                    <a:lnTo>
                      <a:pt x="34" y="43"/>
                    </a:lnTo>
                    <a:lnTo>
                      <a:pt x="41" y="40"/>
                    </a:lnTo>
                    <a:lnTo>
                      <a:pt x="47" y="36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56" y="0"/>
                    </a:lnTo>
                    <a:lnTo>
                      <a:pt x="56" y="40"/>
                    </a:lnTo>
                    <a:lnTo>
                      <a:pt x="57" y="43"/>
                    </a:lnTo>
                    <a:lnTo>
                      <a:pt x="60" y="44"/>
                    </a:lnTo>
                    <a:lnTo>
                      <a:pt x="64" y="44"/>
                    </a:lnTo>
                    <a:lnTo>
                      <a:pt x="64" y="49"/>
                    </a:lnTo>
                    <a:lnTo>
                      <a:pt x="49" y="50"/>
                    </a:lnTo>
                    <a:lnTo>
                      <a:pt x="49" y="40"/>
                    </a:lnTo>
                    <a:lnTo>
                      <a:pt x="40" y="46"/>
                    </a:lnTo>
                    <a:lnTo>
                      <a:pt x="33" y="49"/>
                    </a:lnTo>
                    <a:lnTo>
                      <a:pt x="27" y="50"/>
                    </a:lnTo>
                    <a:lnTo>
                      <a:pt x="19" y="47"/>
                    </a:lnTo>
                    <a:lnTo>
                      <a:pt x="19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6" name="Freeform 1852"/>
              <p:cNvSpPr>
                <a:spLocks noEditPoints="1"/>
              </p:cNvSpPr>
              <p:nvPr/>
            </p:nvSpPr>
            <p:spPr bwMode="auto">
              <a:xfrm>
                <a:off x="3477" y="2893"/>
                <a:ext cx="44" cy="75"/>
              </a:xfrm>
              <a:custGeom>
                <a:avLst/>
                <a:gdLst/>
                <a:ahLst/>
                <a:cxnLst>
                  <a:cxn ang="0">
                    <a:pos x="16" y="25"/>
                  </a:cxn>
                  <a:cxn ang="0">
                    <a:pos x="26" y="25"/>
                  </a:cxn>
                  <a:cxn ang="0">
                    <a:pos x="31" y="27"/>
                  </a:cxn>
                  <a:cxn ang="0">
                    <a:pos x="36" y="28"/>
                  </a:cxn>
                  <a:cxn ang="0">
                    <a:pos x="39" y="34"/>
                  </a:cxn>
                  <a:cxn ang="0">
                    <a:pos x="37" y="37"/>
                  </a:cxn>
                  <a:cxn ang="0">
                    <a:pos x="36" y="38"/>
                  </a:cxn>
                  <a:cxn ang="0">
                    <a:pos x="33" y="38"/>
                  </a:cxn>
                  <a:cxn ang="0">
                    <a:pos x="30" y="37"/>
                  </a:cxn>
                  <a:cxn ang="0">
                    <a:pos x="29" y="34"/>
                  </a:cxn>
                  <a:cxn ang="0">
                    <a:pos x="20" y="29"/>
                  </a:cxn>
                  <a:cxn ang="0">
                    <a:pos x="12" y="34"/>
                  </a:cxn>
                  <a:cxn ang="0">
                    <a:pos x="12" y="41"/>
                  </a:cxn>
                  <a:cxn ang="0">
                    <a:pos x="14" y="44"/>
                  </a:cxn>
                  <a:cxn ang="0">
                    <a:pos x="20" y="47"/>
                  </a:cxn>
                  <a:cxn ang="0">
                    <a:pos x="27" y="47"/>
                  </a:cxn>
                  <a:cxn ang="0">
                    <a:pos x="27" y="51"/>
                  </a:cxn>
                  <a:cxn ang="0">
                    <a:pos x="22" y="51"/>
                  </a:cxn>
                  <a:cxn ang="0">
                    <a:pos x="17" y="52"/>
                  </a:cxn>
                  <a:cxn ang="0">
                    <a:pos x="14" y="54"/>
                  </a:cxn>
                  <a:cxn ang="0">
                    <a:pos x="10" y="58"/>
                  </a:cxn>
                  <a:cxn ang="0">
                    <a:pos x="10" y="61"/>
                  </a:cxn>
                  <a:cxn ang="0">
                    <a:pos x="13" y="66"/>
                  </a:cxn>
                  <a:cxn ang="0">
                    <a:pos x="19" y="69"/>
                  </a:cxn>
                  <a:cxn ang="0">
                    <a:pos x="27" y="69"/>
                  </a:cxn>
                  <a:cxn ang="0">
                    <a:pos x="33" y="68"/>
                  </a:cxn>
                  <a:cxn ang="0">
                    <a:pos x="41" y="59"/>
                  </a:cxn>
                  <a:cxn ang="0">
                    <a:pos x="44" y="62"/>
                  </a:cxn>
                  <a:cxn ang="0">
                    <a:pos x="40" y="68"/>
                  </a:cxn>
                  <a:cxn ang="0">
                    <a:pos x="34" y="72"/>
                  </a:cxn>
                  <a:cxn ang="0">
                    <a:pos x="29" y="74"/>
                  </a:cxn>
                  <a:cxn ang="0">
                    <a:pos x="22" y="75"/>
                  </a:cxn>
                  <a:cxn ang="0">
                    <a:pos x="16" y="75"/>
                  </a:cxn>
                  <a:cxn ang="0">
                    <a:pos x="7" y="72"/>
                  </a:cxn>
                  <a:cxn ang="0">
                    <a:pos x="3" y="69"/>
                  </a:cxn>
                  <a:cxn ang="0">
                    <a:pos x="0" y="61"/>
                  </a:cxn>
                  <a:cxn ang="0">
                    <a:pos x="2" y="57"/>
                  </a:cxn>
                  <a:cxn ang="0">
                    <a:pos x="5" y="54"/>
                  </a:cxn>
                  <a:cxn ang="0">
                    <a:pos x="9" y="51"/>
                  </a:cxn>
                  <a:cxn ang="0">
                    <a:pos x="14" y="48"/>
                  </a:cxn>
                  <a:cxn ang="0">
                    <a:pos x="9" y="47"/>
                  </a:cxn>
                  <a:cxn ang="0">
                    <a:pos x="3" y="41"/>
                  </a:cxn>
                  <a:cxn ang="0">
                    <a:pos x="3" y="34"/>
                  </a:cxn>
                  <a:cxn ang="0">
                    <a:pos x="5" y="31"/>
                  </a:cxn>
                  <a:cxn ang="0">
                    <a:pos x="7" y="28"/>
                  </a:cxn>
                  <a:cxn ang="0">
                    <a:pos x="16" y="25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29" y="1"/>
                  </a:cxn>
                  <a:cxn ang="0">
                    <a:pos x="29" y="4"/>
                  </a:cxn>
                  <a:cxn ang="0">
                    <a:pos x="27" y="5"/>
                  </a:cxn>
                  <a:cxn ang="0">
                    <a:pos x="26" y="8"/>
                  </a:cxn>
                  <a:cxn ang="0">
                    <a:pos x="20" y="18"/>
                  </a:cxn>
                  <a:cxn ang="0">
                    <a:pos x="19" y="18"/>
                  </a:cxn>
                  <a:cxn ang="0">
                    <a:pos x="19" y="4"/>
                  </a:cxn>
                  <a:cxn ang="0">
                    <a:pos x="20" y="1"/>
                  </a:cxn>
                  <a:cxn ang="0">
                    <a:pos x="22" y="0"/>
                  </a:cxn>
                </a:cxnLst>
                <a:rect l="0" t="0" r="r" b="b"/>
                <a:pathLst>
                  <a:path w="44" h="75">
                    <a:moveTo>
                      <a:pt x="16" y="25"/>
                    </a:moveTo>
                    <a:lnTo>
                      <a:pt x="26" y="25"/>
                    </a:lnTo>
                    <a:lnTo>
                      <a:pt x="31" y="27"/>
                    </a:lnTo>
                    <a:lnTo>
                      <a:pt x="36" y="28"/>
                    </a:lnTo>
                    <a:lnTo>
                      <a:pt x="39" y="34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3" y="38"/>
                    </a:lnTo>
                    <a:lnTo>
                      <a:pt x="30" y="37"/>
                    </a:lnTo>
                    <a:lnTo>
                      <a:pt x="29" y="34"/>
                    </a:lnTo>
                    <a:lnTo>
                      <a:pt x="20" y="29"/>
                    </a:lnTo>
                    <a:lnTo>
                      <a:pt x="12" y="34"/>
                    </a:lnTo>
                    <a:lnTo>
                      <a:pt x="12" y="41"/>
                    </a:lnTo>
                    <a:lnTo>
                      <a:pt x="14" y="44"/>
                    </a:lnTo>
                    <a:lnTo>
                      <a:pt x="20" y="47"/>
                    </a:lnTo>
                    <a:lnTo>
                      <a:pt x="27" y="47"/>
                    </a:lnTo>
                    <a:lnTo>
                      <a:pt x="27" y="51"/>
                    </a:lnTo>
                    <a:lnTo>
                      <a:pt x="22" y="51"/>
                    </a:lnTo>
                    <a:lnTo>
                      <a:pt x="17" y="52"/>
                    </a:lnTo>
                    <a:lnTo>
                      <a:pt x="14" y="54"/>
                    </a:lnTo>
                    <a:lnTo>
                      <a:pt x="10" y="58"/>
                    </a:lnTo>
                    <a:lnTo>
                      <a:pt x="10" y="61"/>
                    </a:lnTo>
                    <a:lnTo>
                      <a:pt x="13" y="66"/>
                    </a:lnTo>
                    <a:lnTo>
                      <a:pt x="19" y="69"/>
                    </a:lnTo>
                    <a:lnTo>
                      <a:pt x="27" y="69"/>
                    </a:lnTo>
                    <a:lnTo>
                      <a:pt x="33" y="68"/>
                    </a:lnTo>
                    <a:lnTo>
                      <a:pt x="41" y="59"/>
                    </a:lnTo>
                    <a:lnTo>
                      <a:pt x="44" y="62"/>
                    </a:lnTo>
                    <a:lnTo>
                      <a:pt x="40" y="68"/>
                    </a:lnTo>
                    <a:lnTo>
                      <a:pt x="34" y="72"/>
                    </a:lnTo>
                    <a:lnTo>
                      <a:pt x="29" y="74"/>
                    </a:lnTo>
                    <a:lnTo>
                      <a:pt x="22" y="75"/>
                    </a:lnTo>
                    <a:lnTo>
                      <a:pt x="16" y="75"/>
                    </a:lnTo>
                    <a:lnTo>
                      <a:pt x="7" y="72"/>
                    </a:lnTo>
                    <a:lnTo>
                      <a:pt x="3" y="69"/>
                    </a:lnTo>
                    <a:lnTo>
                      <a:pt x="0" y="61"/>
                    </a:lnTo>
                    <a:lnTo>
                      <a:pt x="2" y="57"/>
                    </a:lnTo>
                    <a:lnTo>
                      <a:pt x="5" y="54"/>
                    </a:lnTo>
                    <a:lnTo>
                      <a:pt x="9" y="51"/>
                    </a:lnTo>
                    <a:lnTo>
                      <a:pt x="14" y="48"/>
                    </a:lnTo>
                    <a:lnTo>
                      <a:pt x="9" y="47"/>
                    </a:lnTo>
                    <a:lnTo>
                      <a:pt x="3" y="41"/>
                    </a:lnTo>
                    <a:lnTo>
                      <a:pt x="3" y="34"/>
                    </a:lnTo>
                    <a:lnTo>
                      <a:pt x="5" y="31"/>
                    </a:lnTo>
                    <a:lnTo>
                      <a:pt x="7" y="28"/>
                    </a:lnTo>
                    <a:lnTo>
                      <a:pt x="16" y="25"/>
                    </a:lnTo>
                    <a:close/>
                    <a:moveTo>
                      <a:pt x="22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9" y="18"/>
                    </a:lnTo>
                    <a:lnTo>
                      <a:pt x="19" y="4"/>
                    </a:lnTo>
                    <a:lnTo>
                      <a:pt x="20" y="1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7" name="Freeform 1853"/>
              <p:cNvSpPr>
                <a:spLocks/>
              </p:cNvSpPr>
              <p:nvPr/>
            </p:nvSpPr>
            <p:spPr bwMode="auto">
              <a:xfrm>
                <a:off x="3523" y="2918"/>
                <a:ext cx="45" cy="71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2" y="0"/>
                  </a:cxn>
                  <a:cxn ang="0">
                    <a:pos x="38" y="3"/>
                  </a:cxn>
                  <a:cxn ang="0">
                    <a:pos x="42" y="6"/>
                  </a:cxn>
                  <a:cxn ang="0">
                    <a:pos x="45" y="9"/>
                  </a:cxn>
                  <a:cxn ang="0">
                    <a:pos x="45" y="14"/>
                  </a:cxn>
                  <a:cxn ang="0">
                    <a:pos x="44" y="16"/>
                  </a:cxn>
                  <a:cxn ang="0">
                    <a:pos x="41" y="17"/>
                  </a:cxn>
                  <a:cxn ang="0">
                    <a:pos x="39" y="16"/>
                  </a:cxn>
                  <a:cxn ang="0">
                    <a:pos x="37" y="14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4"/>
                  </a:cxn>
                  <a:cxn ang="0">
                    <a:pos x="24" y="4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4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24"/>
                  </a:cxn>
                  <a:cxn ang="0">
                    <a:pos x="11" y="29"/>
                  </a:cxn>
                  <a:cxn ang="0">
                    <a:pos x="12" y="32"/>
                  </a:cxn>
                  <a:cxn ang="0">
                    <a:pos x="15" y="34"/>
                  </a:cxn>
                  <a:cxn ang="0">
                    <a:pos x="27" y="40"/>
                  </a:cxn>
                  <a:cxn ang="0">
                    <a:pos x="31" y="41"/>
                  </a:cxn>
                  <a:cxn ang="0">
                    <a:pos x="34" y="43"/>
                  </a:cxn>
                  <a:cxn ang="0">
                    <a:pos x="37" y="46"/>
                  </a:cxn>
                  <a:cxn ang="0">
                    <a:pos x="39" y="47"/>
                  </a:cxn>
                  <a:cxn ang="0">
                    <a:pos x="41" y="50"/>
                  </a:cxn>
                  <a:cxn ang="0">
                    <a:pos x="42" y="54"/>
                  </a:cxn>
                  <a:cxn ang="0">
                    <a:pos x="41" y="60"/>
                  </a:cxn>
                  <a:cxn ang="0">
                    <a:pos x="38" y="64"/>
                  </a:cxn>
                  <a:cxn ang="0">
                    <a:pos x="35" y="67"/>
                  </a:cxn>
                  <a:cxn ang="0">
                    <a:pos x="31" y="70"/>
                  </a:cxn>
                  <a:cxn ang="0">
                    <a:pos x="25" y="71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7" y="68"/>
                  </a:cxn>
                  <a:cxn ang="0">
                    <a:pos x="5" y="67"/>
                  </a:cxn>
                  <a:cxn ang="0">
                    <a:pos x="4" y="64"/>
                  </a:cxn>
                  <a:cxn ang="0">
                    <a:pos x="7" y="61"/>
                  </a:cxn>
                  <a:cxn ang="0">
                    <a:pos x="11" y="61"/>
                  </a:cxn>
                  <a:cxn ang="0">
                    <a:pos x="14" y="63"/>
                  </a:cxn>
                  <a:cxn ang="0">
                    <a:pos x="15" y="66"/>
                  </a:cxn>
                  <a:cxn ang="0">
                    <a:pos x="24" y="66"/>
                  </a:cxn>
                  <a:cxn ang="0">
                    <a:pos x="29" y="63"/>
                  </a:cxn>
                  <a:cxn ang="0">
                    <a:pos x="32" y="60"/>
                  </a:cxn>
                  <a:cxn ang="0">
                    <a:pos x="32" y="53"/>
                  </a:cxn>
                  <a:cxn ang="0">
                    <a:pos x="29" y="51"/>
                  </a:cxn>
                  <a:cxn ang="0">
                    <a:pos x="21" y="46"/>
                  </a:cxn>
                  <a:cxn ang="0">
                    <a:pos x="17" y="44"/>
                  </a:cxn>
                  <a:cxn ang="0">
                    <a:pos x="14" y="43"/>
                  </a:cxn>
                  <a:cxn ang="0">
                    <a:pos x="12" y="43"/>
                  </a:cxn>
                  <a:cxn ang="0">
                    <a:pos x="7" y="39"/>
                  </a:cxn>
                  <a:cxn ang="0">
                    <a:pos x="4" y="36"/>
                  </a:cxn>
                  <a:cxn ang="0">
                    <a:pos x="1" y="30"/>
                  </a:cxn>
                  <a:cxn ang="0">
                    <a:pos x="0" y="26"/>
                  </a:cxn>
                  <a:cxn ang="0">
                    <a:pos x="4" y="12"/>
                  </a:cxn>
                  <a:cxn ang="0">
                    <a:pos x="12" y="3"/>
                  </a:cxn>
                  <a:cxn ang="0">
                    <a:pos x="25" y="0"/>
                  </a:cxn>
                </a:cxnLst>
                <a:rect l="0" t="0" r="r" b="b"/>
                <a:pathLst>
                  <a:path w="45" h="71">
                    <a:moveTo>
                      <a:pt x="25" y="0"/>
                    </a:moveTo>
                    <a:lnTo>
                      <a:pt x="32" y="0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5" y="9"/>
                    </a:lnTo>
                    <a:lnTo>
                      <a:pt x="45" y="14"/>
                    </a:lnTo>
                    <a:lnTo>
                      <a:pt x="44" y="16"/>
                    </a:lnTo>
                    <a:lnTo>
                      <a:pt x="41" y="17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4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1" y="29"/>
                    </a:lnTo>
                    <a:lnTo>
                      <a:pt x="12" y="32"/>
                    </a:lnTo>
                    <a:lnTo>
                      <a:pt x="15" y="34"/>
                    </a:lnTo>
                    <a:lnTo>
                      <a:pt x="27" y="40"/>
                    </a:lnTo>
                    <a:lnTo>
                      <a:pt x="31" y="41"/>
                    </a:lnTo>
                    <a:lnTo>
                      <a:pt x="34" y="43"/>
                    </a:lnTo>
                    <a:lnTo>
                      <a:pt x="37" y="46"/>
                    </a:lnTo>
                    <a:lnTo>
                      <a:pt x="39" y="47"/>
                    </a:lnTo>
                    <a:lnTo>
                      <a:pt x="41" y="50"/>
                    </a:lnTo>
                    <a:lnTo>
                      <a:pt x="42" y="54"/>
                    </a:lnTo>
                    <a:lnTo>
                      <a:pt x="41" y="60"/>
                    </a:lnTo>
                    <a:lnTo>
                      <a:pt x="38" y="64"/>
                    </a:lnTo>
                    <a:lnTo>
                      <a:pt x="35" y="67"/>
                    </a:lnTo>
                    <a:lnTo>
                      <a:pt x="31" y="70"/>
                    </a:lnTo>
                    <a:lnTo>
                      <a:pt x="25" y="71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7" y="68"/>
                    </a:lnTo>
                    <a:lnTo>
                      <a:pt x="5" y="67"/>
                    </a:lnTo>
                    <a:lnTo>
                      <a:pt x="4" y="64"/>
                    </a:lnTo>
                    <a:lnTo>
                      <a:pt x="7" y="61"/>
                    </a:lnTo>
                    <a:lnTo>
                      <a:pt x="11" y="61"/>
                    </a:lnTo>
                    <a:lnTo>
                      <a:pt x="14" y="63"/>
                    </a:lnTo>
                    <a:lnTo>
                      <a:pt x="15" y="66"/>
                    </a:lnTo>
                    <a:lnTo>
                      <a:pt x="24" y="66"/>
                    </a:lnTo>
                    <a:lnTo>
                      <a:pt x="29" y="63"/>
                    </a:lnTo>
                    <a:lnTo>
                      <a:pt x="32" y="60"/>
                    </a:lnTo>
                    <a:lnTo>
                      <a:pt x="32" y="53"/>
                    </a:lnTo>
                    <a:lnTo>
                      <a:pt x="29" y="51"/>
                    </a:lnTo>
                    <a:lnTo>
                      <a:pt x="21" y="46"/>
                    </a:lnTo>
                    <a:lnTo>
                      <a:pt x="17" y="44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39"/>
                    </a:lnTo>
                    <a:lnTo>
                      <a:pt x="4" y="36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4" y="12"/>
                    </a:lnTo>
                    <a:lnTo>
                      <a:pt x="12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8" name="Freeform 1854"/>
              <p:cNvSpPr>
                <a:spLocks noEditPoints="1"/>
              </p:cNvSpPr>
              <p:nvPr/>
            </p:nvSpPr>
            <p:spPr bwMode="auto">
              <a:xfrm>
                <a:off x="3606" y="2894"/>
                <a:ext cx="49" cy="74"/>
              </a:xfrm>
              <a:custGeom>
                <a:avLst/>
                <a:gdLst/>
                <a:ahLst/>
                <a:cxnLst>
                  <a:cxn ang="0">
                    <a:pos x="24" y="28"/>
                  </a:cxn>
                  <a:cxn ang="0">
                    <a:pos x="19" y="30"/>
                  </a:cxn>
                  <a:cxn ang="0">
                    <a:pos x="16" y="31"/>
                  </a:cxn>
                  <a:cxn ang="0">
                    <a:pos x="10" y="40"/>
                  </a:cxn>
                  <a:cxn ang="0">
                    <a:pos x="9" y="44"/>
                  </a:cxn>
                  <a:cxn ang="0">
                    <a:pos x="9" y="50"/>
                  </a:cxn>
                  <a:cxn ang="0">
                    <a:pos x="10" y="54"/>
                  </a:cxn>
                  <a:cxn ang="0">
                    <a:pos x="10" y="60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4" y="70"/>
                  </a:cxn>
                  <a:cxn ang="0">
                    <a:pos x="33" y="67"/>
                  </a:cxn>
                  <a:cxn ang="0">
                    <a:pos x="36" y="63"/>
                  </a:cxn>
                  <a:cxn ang="0">
                    <a:pos x="39" y="54"/>
                  </a:cxn>
                  <a:cxn ang="0">
                    <a:pos x="39" y="44"/>
                  </a:cxn>
                  <a:cxn ang="0">
                    <a:pos x="37" y="38"/>
                  </a:cxn>
                  <a:cxn ang="0">
                    <a:pos x="34" y="34"/>
                  </a:cxn>
                  <a:cxn ang="0">
                    <a:pos x="33" y="31"/>
                  </a:cxn>
                  <a:cxn ang="0">
                    <a:pos x="24" y="28"/>
                  </a:cxn>
                  <a:cxn ang="0">
                    <a:pos x="20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2" y="11"/>
                  </a:cxn>
                  <a:cxn ang="0">
                    <a:pos x="40" y="13"/>
                  </a:cxn>
                  <a:cxn ang="0">
                    <a:pos x="37" y="14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29" y="7"/>
                  </a:cxn>
                  <a:cxn ang="0">
                    <a:pos x="26" y="6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5" y="14"/>
                  </a:cxn>
                  <a:cxn ang="0">
                    <a:pos x="15" y="17"/>
                  </a:cxn>
                  <a:cxn ang="0">
                    <a:pos x="19" y="21"/>
                  </a:cxn>
                  <a:cxn ang="0">
                    <a:pos x="22" y="23"/>
                  </a:cxn>
                  <a:cxn ang="0">
                    <a:pos x="26" y="23"/>
                  </a:cxn>
                  <a:cxn ang="0">
                    <a:pos x="33" y="26"/>
                  </a:cxn>
                  <a:cxn ang="0">
                    <a:pos x="37" y="27"/>
                  </a:cxn>
                  <a:cxn ang="0">
                    <a:pos x="46" y="36"/>
                  </a:cxn>
                  <a:cxn ang="0">
                    <a:pos x="47" y="41"/>
                  </a:cxn>
                  <a:cxn ang="0">
                    <a:pos x="49" y="48"/>
                  </a:cxn>
                  <a:cxn ang="0">
                    <a:pos x="46" y="63"/>
                  </a:cxn>
                  <a:cxn ang="0">
                    <a:pos x="37" y="71"/>
                  </a:cxn>
                  <a:cxn ang="0">
                    <a:pos x="23" y="74"/>
                  </a:cxn>
                  <a:cxn ang="0">
                    <a:pos x="10" y="71"/>
                  </a:cxn>
                  <a:cxn ang="0">
                    <a:pos x="3" y="63"/>
                  </a:cxn>
                  <a:cxn ang="0">
                    <a:pos x="0" y="50"/>
                  </a:cxn>
                  <a:cxn ang="0">
                    <a:pos x="2" y="40"/>
                  </a:cxn>
                  <a:cxn ang="0">
                    <a:pos x="7" y="31"/>
                  </a:cxn>
                  <a:cxn ang="0">
                    <a:pos x="17" y="26"/>
                  </a:cxn>
                  <a:cxn ang="0">
                    <a:pos x="12" y="24"/>
                  </a:cxn>
                  <a:cxn ang="0">
                    <a:pos x="7" y="21"/>
                  </a:cxn>
                  <a:cxn ang="0">
                    <a:pos x="6" y="19"/>
                  </a:cxn>
                  <a:cxn ang="0">
                    <a:pos x="5" y="14"/>
                  </a:cxn>
                  <a:cxn ang="0">
                    <a:pos x="6" y="10"/>
                  </a:cxn>
                  <a:cxn ang="0">
                    <a:pos x="7" y="7"/>
                  </a:cxn>
                  <a:cxn ang="0">
                    <a:pos x="12" y="4"/>
                  </a:cxn>
                  <a:cxn ang="0">
                    <a:pos x="15" y="1"/>
                  </a:cxn>
                  <a:cxn ang="0">
                    <a:pos x="20" y="0"/>
                  </a:cxn>
                </a:cxnLst>
                <a:rect l="0" t="0" r="r" b="b"/>
                <a:pathLst>
                  <a:path w="49" h="74">
                    <a:moveTo>
                      <a:pt x="24" y="28"/>
                    </a:moveTo>
                    <a:lnTo>
                      <a:pt x="19" y="30"/>
                    </a:lnTo>
                    <a:lnTo>
                      <a:pt x="16" y="31"/>
                    </a:lnTo>
                    <a:lnTo>
                      <a:pt x="10" y="40"/>
                    </a:lnTo>
                    <a:lnTo>
                      <a:pt x="9" y="44"/>
                    </a:lnTo>
                    <a:lnTo>
                      <a:pt x="9" y="50"/>
                    </a:lnTo>
                    <a:lnTo>
                      <a:pt x="10" y="54"/>
                    </a:lnTo>
                    <a:lnTo>
                      <a:pt x="10" y="60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4" y="70"/>
                    </a:lnTo>
                    <a:lnTo>
                      <a:pt x="33" y="67"/>
                    </a:lnTo>
                    <a:lnTo>
                      <a:pt x="36" y="63"/>
                    </a:lnTo>
                    <a:lnTo>
                      <a:pt x="39" y="54"/>
                    </a:lnTo>
                    <a:lnTo>
                      <a:pt x="39" y="44"/>
                    </a:lnTo>
                    <a:lnTo>
                      <a:pt x="37" y="38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24" y="28"/>
                    </a:lnTo>
                    <a:close/>
                    <a:moveTo>
                      <a:pt x="20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0" y="13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29" y="7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6" y="23"/>
                    </a:lnTo>
                    <a:lnTo>
                      <a:pt x="33" y="26"/>
                    </a:lnTo>
                    <a:lnTo>
                      <a:pt x="37" y="27"/>
                    </a:lnTo>
                    <a:lnTo>
                      <a:pt x="46" y="36"/>
                    </a:lnTo>
                    <a:lnTo>
                      <a:pt x="47" y="41"/>
                    </a:lnTo>
                    <a:lnTo>
                      <a:pt x="49" y="48"/>
                    </a:lnTo>
                    <a:lnTo>
                      <a:pt x="46" y="63"/>
                    </a:lnTo>
                    <a:lnTo>
                      <a:pt x="37" y="71"/>
                    </a:lnTo>
                    <a:lnTo>
                      <a:pt x="23" y="74"/>
                    </a:lnTo>
                    <a:lnTo>
                      <a:pt x="10" y="71"/>
                    </a:lnTo>
                    <a:lnTo>
                      <a:pt x="3" y="63"/>
                    </a:lnTo>
                    <a:lnTo>
                      <a:pt x="0" y="50"/>
                    </a:lnTo>
                    <a:lnTo>
                      <a:pt x="2" y="40"/>
                    </a:lnTo>
                    <a:lnTo>
                      <a:pt x="7" y="31"/>
                    </a:lnTo>
                    <a:lnTo>
                      <a:pt x="17" y="26"/>
                    </a:lnTo>
                    <a:lnTo>
                      <a:pt x="12" y="24"/>
                    </a:lnTo>
                    <a:lnTo>
                      <a:pt x="7" y="21"/>
                    </a:lnTo>
                    <a:lnTo>
                      <a:pt x="6" y="19"/>
                    </a:lnTo>
                    <a:lnTo>
                      <a:pt x="5" y="14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19" name="Freeform 1855"/>
              <p:cNvSpPr>
                <a:spLocks/>
              </p:cNvSpPr>
              <p:nvPr/>
            </p:nvSpPr>
            <p:spPr bwMode="auto">
              <a:xfrm>
                <a:off x="3662" y="2918"/>
                <a:ext cx="27" cy="5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0"/>
                  </a:cxn>
                  <a:cxn ang="0">
                    <a:pos x="15" y="39"/>
                  </a:cxn>
                  <a:cxn ang="0">
                    <a:pos x="17" y="40"/>
                  </a:cxn>
                  <a:cxn ang="0">
                    <a:pos x="17" y="43"/>
                  </a:cxn>
                  <a:cxn ang="0">
                    <a:pos x="18" y="44"/>
                  </a:cxn>
                  <a:cxn ang="0">
                    <a:pos x="24" y="44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2" y="50"/>
                  </a:cxn>
                  <a:cxn ang="0">
                    <a:pos x="18" y="50"/>
                  </a:cxn>
                  <a:cxn ang="0">
                    <a:pos x="14" y="49"/>
                  </a:cxn>
                  <a:cxn ang="0">
                    <a:pos x="11" y="47"/>
                  </a:cxn>
                  <a:cxn ang="0">
                    <a:pos x="8" y="4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5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50">
                    <a:moveTo>
                      <a:pt x="12" y="0"/>
                    </a:moveTo>
                    <a:lnTo>
                      <a:pt x="15" y="0"/>
                    </a:lnTo>
                    <a:lnTo>
                      <a:pt x="15" y="39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2" y="50"/>
                    </a:lnTo>
                    <a:lnTo>
                      <a:pt x="18" y="50"/>
                    </a:lnTo>
                    <a:lnTo>
                      <a:pt x="14" y="49"/>
                    </a:lnTo>
                    <a:lnTo>
                      <a:pt x="11" y="47"/>
                    </a:lnTo>
                    <a:lnTo>
                      <a:pt x="8" y="4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0" name="Freeform 1856"/>
              <p:cNvSpPr>
                <a:spLocks noEditPoints="1"/>
              </p:cNvSpPr>
              <p:nvPr/>
            </p:nvSpPr>
            <p:spPr bwMode="auto">
              <a:xfrm>
                <a:off x="3693" y="2918"/>
                <a:ext cx="55" cy="50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7" y="7"/>
                  </a:cxn>
                  <a:cxn ang="0">
                    <a:pos x="14" y="12"/>
                  </a:cxn>
                  <a:cxn ang="0">
                    <a:pos x="11" y="14"/>
                  </a:cxn>
                  <a:cxn ang="0">
                    <a:pos x="10" y="19"/>
                  </a:cxn>
                  <a:cxn ang="0">
                    <a:pos x="10" y="32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3"/>
                  </a:cxn>
                  <a:cxn ang="0">
                    <a:pos x="23" y="44"/>
                  </a:cxn>
                  <a:cxn ang="0">
                    <a:pos x="34" y="41"/>
                  </a:cxn>
                  <a:cxn ang="0">
                    <a:pos x="38" y="37"/>
                  </a:cxn>
                  <a:cxn ang="0">
                    <a:pos x="38" y="14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6"/>
                  </a:cxn>
                  <a:cxn ang="0">
                    <a:pos x="21" y="6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38" y="7"/>
                  </a:cxn>
                  <a:cxn ang="0">
                    <a:pos x="42" y="2"/>
                  </a:cxn>
                  <a:cxn ang="0">
                    <a:pos x="47" y="2"/>
                  </a:cxn>
                  <a:cxn ang="0">
                    <a:pos x="47" y="36"/>
                  </a:cxn>
                  <a:cxn ang="0">
                    <a:pos x="48" y="40"/>
                  </a:cxn>
                  <a:cxn ang="0">
                    <a:pos x="48" y="43"/>
                  </a:cxn>
                  <a:cxn ang="0">
                    <a:pos x="50" y="44"/>
                  </a:cxn>
                  <a:cxn ang="0">
                    <a:pos x="55" y="44"/>
                  </a:cxn>
                  <a:cxn ang="0">
                    <a:pos x="55" y="49"/>
                  </a:cxn>
                  <a:cxn ang="0">
                    <a:pos x="38" y="50"/>
                  </a:cxn>
                  <a:cxn ang="0">
                    <a:pos x="38" y="41"/>
                  </a:cxn>
                  <a:cxn ang="0">
                    <a:pos x="33" y="46"/>
                  </a:cxn>
                  <a:cxn ang="0">
                    <a:pos x="27" y="49"/>
                  </a:cxn>
                  <a:cxn ang="0">
                    <a:pos x="21" y="50"/>
                  </a:cxn>
                  <a:cxn ang="0">
                    <a:pos x="17" y="50"/>
                  </a:cxn>
                  <a:cxn ang="0">
                    <a:pos x="13" y="47"/>
                  </a:cxn>
                  <a:cxn ang="0">
                    <a:pos x="8" y="46"/>
                  </a:cxn>
                  <a:cxn ang="0">
                    <a:pos x="3" y="37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50">
                    <a:moveTo>
                      <a:pt x="21" y="6"/>
                    </a:moveTo>
                    <a:lnTo>
                      <a:pt x="17" y="7"/>
                    </a:lnTo>
                    <a:lnTo>
                      <a:pt x="14" y="12"/>
                    </a:lnTo>
                    <a:lnTo>
                      <a:pt x="11" y="14"/>
                    </a:lnTo>
                    <a:lnTo>
                      <a:pt x="10" y="19"/>
                    </a:lnTo>
                    <a:lnTo>
                      <a:pt x="10" y="32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3"/>
                    </a:lnTo>
                    <a:lnTo>
                      <a:pt x="23" y="44"/>
                    </a:lnTo>
                    <a:lnTo>
                      <a:pt x="34" y="41"/>
                    </a:lnTo>
                    <a:lnTo>
                      <a:pt x="38" y="37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6"/>
                    </a:lnTo>
                    <a:lnTo>
                      <a:pt x="21" y="6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3"/>
                    </a:lnTo>
                    <a:lnTo>
                      <a:pt x="38" y="7"/>
                    </a:lnTo>
                    <a:lnTo>
                      <a:pt x="42" y="2"/>
                    </a:lnTo>
                    <a:lnTo>
                      <a:pt x="47" y="2"/>
                    </a:lnTo>
                    <a:lnTo>
                      <a:pt x="47" y="36"/>
                    </a:lnTo>
                    <a:lnTo>
                      <a:pt x="48" y="40"/>
                    </a:lnTo>
                    <a:lnTo>
                      <a:pt x="48" y="43"/>
                    </a:lnTo>
                    <a:lnTo>
                      <a:pt x="50" y="44"/>
                    </a:lnTo>
                    <a:lnTo>
                      <a:pt x="55" y="44"/>
                    </a:lnTo>
                    <a:lnTo>
                      <a:pt x="55" y="49"/>
                    </a:lnTo>
                    <a:lnTo>
                      <a:pt x="38" y="50"/>
                    </a:lnTo>
                    <a:lnTo>
                      <a:pt x="38" y="41"/>
                    </a:lnTo>
                    <a:lnTo>
                      <a:pt x="33" y="46"/>
                    </a:lnTo>
                    <a:lnTo>
                      <a:pt x="27" y="49"/>
                    </a:lnTo>
                    <a:lnTo>
                      <a:pt x="21" y="50"/>
                    </a:lnTo>
                    <a:lnTo>
                      <a:pt x="17" y="50"/>
                    </a:lnTo>
                    <a:lnTo>
                      <a:pt x="13" y="47"/>
                    </a:lnTo>
                    <a:lnTo>
                      <a:pt x="8" y="46"/>
                    </a:lnTo>
                    <a:lnTo>
                      <a:pt x="3" y="37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1" name="Freeform 1857"/>
              <p:cNvSpPr>
                <a:spLocks/>
              </p:cNvSpPr>
              <p:nvPr/>
            </p:nvSpPr>
            <p:spPr bwMode="auto">
              <a:xfrm>
                <a:off x="3753" y="2918"/>
                <a:ext cx="52" cy="7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9" y="27"/>
                  </a:cxn>
                  <a:cxn ang="0">
                    <a:pos x="42" y="0"/>
                  </a:cxn>
                  <a:cxn ang="0">
                    <a:pos x="52" y="0"/>
                  </a:cxn>
                  <a:cxn ang="0">
                    <a:pos x="32" y="33"/>
                  </a:cxn>
                  <a:cxn ang="0">
                    <a:pos x="52" y="70"/>
                  </a:cxn>
                  <a:cxn ang="0">
                    <a:pos x="44" y="70"/>
                  </a:cxn>
                  <a:cxn ang="0">
                    <a:pos x="28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5" y="63"/>
                  </a:cxn>
                  <a:cxn ang="0">
                    <a:pos x="15" y="64"/>
                  </a:cxn>
                  <a:cxn ang="0">
                    <a:pos x="17" y="66"/>
                  </a:cxn>
                  <a:cxn ang="0">
                    <a:pos x="19" y="66"/>
                  </a:cxn>
                  <a:cxn ang="0">
                    <a:pos x="19" y="70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4" y="66"/>
                  </a:cxn>
                  <a:cxn ang="0">
                    <a:pos x="7" y="63"/>
                  </a:cxn>
                  <a:cxn ang="0">
                    <a:pos x="9" y="61"/>
                  </a:cxn>
                  <a:cxn ang="0">
                    <a:pos x="12" y="57"/>
                  </a:cxn>
                  <a:cxn ang="0">
                    <a:pos x="24" y="33"/>
                  </a:cxn>
                  <a:cxn ang="0">
                    <a:pos x="11" y="10"/>
                  </a:cxn>
                  <a:cxn ang="0">
                    <a:pos x="9" y="9"/>
                  </a:cxn>
                  <a:cxn ang="0">
                    <a:pos x="9" y="7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5" y="0"/>
                  </a:cxn>
                </a:cxnLst>
                <a:rect l="0" t="0" r="r" b="b"/>
                <a:pathLst>
                  <a:path w="52" h="70">
                    <a:moveTo>
                      <a:pt x="15" y="0"/>
                    </a:moveTo>
                    <a:lnTo>
                      <a:pt x="29" y="27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32" y="33"/>
                    </a:lnTo>
                    <a:lnTo>
                      <a:pt x="52" y="70"/>
                    </a:lnTo>
                    <a:lnTo>
                      <a:pt x="44" y="70"/>
                    </a:lnTo>
                    <a:lnTo>
                      <a:pt x="28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5" y="63"/>
                    </a:lnTo>
                    <a:lnTo>
                      <a:pt x="15" y="64"/>
                    </a:lnTo>
                    <a:lnTo>
                      <a:pt x="17" y="66"/>
                    </a:lnTo>
                    <a:lnTo>
                      <a:pt x="19" y="66"/>
                    </a:lnTo>
                    <a:lnTo>
                      <a:pt x="19" y="70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4" y="66"/>
                    </a:lnTo>
                    <a:lnTo>
                      <a:pt x="7" y="63"/>
                    </a:lnTo>
                    <a:lnTo>
                      <a:pt x="9" y="61"/>
                    </a:lnTo>
                    <a:lnTo>
                      <a:pt x="12" y="57"/>
                    </a:lnTo>
                    <a:lnTo>
                      <a:pt x="24" y="33"/>
                    </a:lnTo>
                    <a:lnTo>
                      <a:pt x="11" y="10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2" name="Freeform 1858"/>
              <p:cNvSpPr>
                <a:spLocks/>
              </p:cNvSpPr>
              <p:nvPr/>
            </p:nvSpPr>
            <p:spPr bwMode="auto">
              <a:xfrm>
                <a:off x="3812" y="2918"/>
                <a:ext cx="61" cy="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6" y="4"/>
                  </a:cxn>
                  <a:cxn ang="0">
                    <a:pos x="20" y="6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3"/>
                  </a:cxn>
                  <a:cxn ang="0">
                    <a:pos x="11" y="39"/>
                  </a:cxn>
                  <a:cxn ang="0">
                    <a:pos x="13" y="41"/>
                  </a:cxn>
                  <a:cxn ang="0">
                    <a:pos x="16" y="44"/>
                  </a:cxn>
                  <a:cxn ang="0">
                    <a:pos x="23" y="44"/>
                  </a:cxn>
                  <a:cxn ang="0">
                    <a:pos x="27" y="36"/>
                  </a:cxn>
                  <a:cxn ang="0">
                    <a:pos x="27" y="22"/>
                  </a:cxn>
                  <a:cxn ang="0">
                    <a:pos x="36" y="22"/>
                  </a:cxn>
                  <a:cxn ang="0">
                    <a:pos x="36" y="39"/>
                  </a:cxn>
                  <a:cxn ang="0">
                    <a:pos x="37" y="41"/>
                  </a:cxn>
                  <a:cxn ang="0">
                    <a:pos x="40" y="44"/>
                  </a:cxn>
                  <a:cxn ang="0">
                    <a:pos x="46" y="44"/>
                  </a:cxn>
                  <a:cxn ang="0">
                    <a:pos x="48" y="41"/>
                  </a:cxn>
                  <a:cxn ang="0">
                    <a:pos x="50" y="39"/>
                  </a:cxn>
                  <a:cxn ang="0">
                    <a:pos x="51" y="33"/>
                  </a:cxn>
                  <a:cxn ang="0">
                    <a:pos x="51" y="20"/>
                  </a:cxn>
                  <a:cxn ang="0">
                    <a:pos x="50" y="14"/>
                  </a:cxn>
                  <a:cxn ang="0">
                    <a:pos x="48" y="10"/>
                  </a:cxn>
                  <a:cxn ang="0">
                    <a:pos x="46" y="7"/>
                  </a:cxn>
                  <a:cxn ang="0">
                    <a:pos x="41" y="6"/>
                  </a:cxn>
                  <a:cxn ang="0">
                    <a:pos x="36" y="4"/>
                  </a:cxn>
                  <a:cxn ang="0">
                    <a:pos x="36" y="0"/>
                  </a:cxn>
                  <a:cxn ang="0">
                    <a:pos x="47" y="2"/>
                  </a:cxn>
                  <a:cxn ang="0">
                    <a:pos x="55" y="6"/>
                  </a:cxn>
                  <a:cxn ang="0">
                    <a:pos x="60" y="14"/>
                  </a:cxn>
                  <a:cxn ang="0">
                    <a:pos x="61" y="26"/>
                  </a:cxn>
                  <a:cxn ang="0">
                    <a:pos x="60" y="34"/>
                  </a:cxn>
                  <a:cxn ang="0">
                    <a:pos x="57" y="43"/>
                  </a:cxn>
                  <a:cxn ang="0">
                    <a:pos x="51" y="49"/>
                  </a:cxn>
                  <a:cxn ang="0">
                    <a:pos x="43" y="50"/>
                  </a:cxn>
                  <a:cxn ang="0">
                    <a:pos x="40" y="49"/>
                  </a:cxn>
                  <a:cxn ang="0">
                    <a:pos x="36" y="47"/>
                  </a:cxn>
                  <a:cxn ang="0">
                    <a:pos x="33" y="46"/>
                  </a:cxn>
                  <a:cxn ang="0">
                    <a:pos x="31" y="41"/>
                  </a:cxn>
                  <a:cxn ang="0">
                    <a:pos x="24" y="49"/>
                  </a:cxn>
                  <a:cxn ang="0">
                    <a:pos x="19" y="50"/>
                  </a:cxn>
                  <a:cxn ang="0">
                    <a:pos x="10" y="49"/>
                  </a:cxn>
                  <a:cxn ang="0">
                    <a:pos x="4" y="43"/>
                  </a:cxn>
                  <a:cxn ang="0">
                    <a:pos x="2" y="36"/>
                  </a:cxn>
                  <a:cxn ang="0">
                    <a:pos x="0" y="26"/>
                  </a:cxn>
                  <a:cxn ang="0">
                    <a:pos x="2" y="14"/>
                  </a:cxn>
                  <a:cxn ang="0">
                    <a:pos x="7" y="6"/>
                  </a:cxn>
                  <a:cxn ang="0">
                    <a:pos x="14" y="2"/>
                  </a:cxn>
                  <a:cxn ang="0">
                    <a:pos x="26" y="0"/>
                  </a:cxn>
                </a:cxnLst>
                <a:rect l="0" t="0" r="r" b="b"/>
                <a:pathLst>
                  <a:path w="61" h="50">
                    <a:moveTo>
                      <a:pt x="26" y="0"/>
                    </a:moveTo>
                    <a:lnTo>
                      <a:pt x="26" y="4"/>
                    </a:lnTo>
                    <a:lnTo>
                      <a:pt x="20" y="6"/>
                    </a:ln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3"/>
                    </a:lnTo>
                    <a:lnTo>
                      <a:pt x="11" y="39"/>
                    </a:lnTo>
                    <a:lnTo>
                      <a:pt x="13" y="41"/>
                    </a:lnTo>
                    <a:lnTo>
                      <a:pt x="16" y="44"/>
                    </a:lnTo>
                    <a:lnTo>
                      <a:pt x="23" y="44"/>
                    </a:lnTo>
                    <a:lnTo>
                      <a:pt x="27" y="36"/>
                    </a:lnTo>
                    <a:lnTo>
                      <a:pt x="27" y="22"/>
                    </a:lnTo>
                    <a:lnTo>
                      <a:pt x="36" y="22"/>
                    </a:lnTo>
                    <a:lnTo>
                      <a:pt x="36" y="39"/>
                    </a:lnTo>
                    <a:lnTo>
                      <a:pt x="37" y="41"/>
                    </a:lnTo>
                    <a:lnTo>
                      <a:pt x="40" y="44"/>
                    </a:lnTo>
                    <a:lnTo>
                      <a:pt x="46" y="44"/>
                    </a:lnTo>
                    <a:lnTo>
                      <a:pt x="48" y="41"/>
                    </a:lnTo>
                    <a:lnTo>
                      <a:pt x="50" y="39"/>
                    </a:lnTo>
                    <a:lnTo>
                      <a:pt x="51" y="33"/>
                    </a:lnTo>
                    <a:lnTo>
                      <a:pt x="51" y="20"/>
                    </a:lnTo>
                    <a:lnTo>
                      <a:pt x="50" y="14"/>
                    </a:lnTo>
                    <a:lnTo>
                      <a:pt x="48" y="10"/>
                    </a:lnTo>
                    <a:lnTo>
                      <a:pt x="46" y="7"/>
                    </a:lnTo>
                    <a:lnTo>
                      <a:pt x="41" y="6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47" y="2"/>
                    </a:lnTo>
                    <a:lnTo>
                      <a:pt x="55" y="6"/>
                    </a:lnTo>
                    <a:lnTo>
                      <a:pt x="60" y="14"/>
                    </a:lnTo>
                    <a:lnTo>
                      <a:pt x="61" y="26"/>
                    </a:lnTo>
                    <a:lnTo>
                      <a:pt x="60" y="34"/>
                    </a:lnTo>
                    <a:lnTo>
                      <a:pt x="57" y="43"/>
                    </a:lnTo>
                    <a:lnTo>
                      <a:pt x="51" y="49"/>
                    </a:lnTo>
                    <a:lnTo>
                      <a:pt x="43" y="50"/>
                    </a:lnTo>
                    <a:lnTo>
                      <a:pt x="40" y="49"/>
                    </a:lnTo>
                    <a:lnTo>
                      <a:pt x="36" y="47"/>
                    </a:lnTo>
                    <a:lnTo>
                      <a:pt x="33" y="46"/>
                    </a:lnTo>
                    <a:lnTo>
                      <a:pt x="31" y="41"/>
                    </a:lnTo>
                    <a:lnTo>
                      <a:pt x="24" y="49"/>
                    </a:lnTo>
                    <a:lnTo>
                      <a:pt x="19" y="50"/>
                    </a:lnTo>
                    <a:lnTo>
                      <a:pt x="10" y="49"/>
                    </a:lnTo>
                    <a:lnTo>
                      <a:pt x="4" y="43"/>
                    </a:lnTo>
                    <a:lnTo>
                      <a:pt x="2" y="36"/>
                    </a:lnTo>
                    <a:lnTo>
                      <a:pt x="0" y="26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4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3" name="Freeform 1859"/>
              <p:cNvSpPr>
                <a:spLocks noEditPoints="1"/>
              </p:cNvSpPr>
              <p:nvPr/>
            </p:nvSpPr>
            <p:spPr bwMode="auto">
              <a:xfrm>
                <a:off x="3883" y="2918"/>
                <a:ext cx="48" cy="7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1" y="36"/>
                  </a:cxn>
                  <a:cxn ang="0">
                    <a:pos x="14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0" y="44"/>
                  </a:cxn>
                  <a:cxn ang="0">
                    <a:pos x="33" y="43"/>
                  </a:cxn>
                  <a:cxn ang="0">
                    <a:pos x="38" y="34"/>
                  </a:cxn>
                  <a:cxn ang="0">
                    <a:pos x="40" y="30"/>
                  </a:cxn>
                  <a:cxn ang="0">
                    <a:pos x="40" y="24"/>
                  </a:cxn>
                  <a:cxn ang="0">
                    <a:pos x="38" y="20"/>
                  </a:cxn>
                  <a:cxn ang="0">
                    <a:pos x="38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6" y="0"/>
                  </a:cxn>
                  <a:cxn ang="0">
                    <a:pos x="38" y="3"/>
                  </a:cxn>
                  <a:cxn ang="0">
                    <a:pos x="45" y="12"/>
                  </a:cxn>
                  <a:cxn ang="0">
                    <a:pos x="48" y="24"/>
                  </a:cxn>
                  <a:cxn ang="0">
                    <a:pos x="45" y="39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3" y="47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6"/>
                  </a:cxn>
                  <a:cxn ang="0">
                    <a:pos x="1" y="20"/>
                  </a:cxn>
                  <a:cxn ang="0">
                    <a:pos x="1" y="17"/>
                  </a:cxn>
                  <a:cxn ang="0">
                    <a:pos x="7" y="7"/>
                  </a:cxn>
                  <a:cxn ang="0">
                    <a:pos x="14" y="2"/>
                  </a:cxn>
                  <a:cxn ang="0">
                    <a:pos x="26" y="0"/>
                  </a:cxn>
                </a:cxnLst>
                <a:rect l="0" t="0" r="r" b="b"/>
                <a:pathLst>
                  <a:path w="48" h="70">
                    <a:moveTo>
                      <a:pt x="24" y="4"/>
                    </a:moveTo>
                    <a:lnTo>
                      <a:pt x="20" y="6"/>
                    </a:ln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1" y="36"/>
                    </a:lnTo>
                    <a:lnTo>
                      <a:pt x="14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0" y="44"/>
                    </a:lnTo>
                    <a:lnTo>
                      <a:pt x="33" y="43"/>
                    </a:lnTo>
                    <a:lnTo>
                      <a:pt x="38" y="34"/>
                    </a:lnTo>
                    <a:lnTo>
                      <a:pt x="40" y="30"/>
                    </a:lnTo>
                    <a:lnTo>
                      <a:pt x="40" y="24"/>
                    </a:lnTo>
                    <a:lnTo>
                      <a:pt x="38" y="20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6" y="0"/>
                    </a:moveTo>
                    <a:lnTo>
                      <a:pt x="38" y="3"/>
                    </a:lnTo>
                    <a:lnTo>
                      <a:pt x="45" y="12"/>
                    </a:lnTo>
                    <a:lnTo>
                      <a:pt x="48" y="24"/>
                    </a:lnTo>
                    <a:lnTo>
                      <a:pt x="45" y="39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3" y="47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4" name="Freeform 1860"/>
              <p:cNvSpPr>
                <a:spLocks/>
              </p:cNvSpPr>
              <p:nvPr/>
            </p:nvSpPr>
            <p:spPr bwMode="auto">
              <a:xfrm>
                <a:off x="3940" y="2918"/>
                <a:ext cx="27" cy="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4" y="50"/>
                  </a:cxn>
                  <a:cxn ang="0">
                    <a:pos x="20" y="50"/>
                  </a:cxn>
                  <a:cxn ang="0">
                    <a:pos x="11" y="47"/>
                  </a:cxn>
                  <a:cxn ang="0">
                    <a:pos x="8" y="41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7" y="3"/>
                  </a:cxn>
                  <a:cxn ang="0">
                    <a:pos x="14" y="0"/>
                  </a:cxn>
                </a:cxnLst>
                <a:rect l="0" t="0" r="r" b="b"/>
                <a:pathLst>
                  <a:path w="27" h="50">
                    <a:moveTo>
                      <a:pt x="14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4" y="50"/>
                    </a:lnTo>
                    <a:lnTo>
                      <a:pt x="20" y="50"/>
                    </a:lnTo>
                    <a:lnTo>
                      <a:pt x="11" y="47"/>
                    </a:lnTo>
                    <a:lnTo>
                      <a:pt x="8" y="41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5" name="Freeform 1861"/>
              <p:cNvSpPr>
                <a:spLocks noEditPoints="1"/>
              </p:cNvSpPr>
              <p:nvPr/>
            </p:nvSpPr>
            <p:spPr bwMode="auto">
              <a:xfrm>
                <a:off x="3972" y="2918"/>
                <a:ext cx="54" cy="50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5" y="46"/>
                  </a:cxn>
                  <a:cxn ang="0">
                    <a:pos x="33" y="43"/>
                  </a:cxn>
                  <a:cxn ang="0">
                    <a:pos x="36" y="39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5" y="4"/>
                  </a:cxn>
                  <a:cxn ang="0">
                    <a:pos x="25" y="0"/>
                  </a:cxn>
                  <a:cxn ang="0">
                    <a:pos x="29" y="0"/>
                  </a:cxn>
                  <a:cxn ang="0">
                    <a:pos x="33" y="2"/>
                  </a:cxn>
                  <a:cxn ang="0">
                    <a:pos x="54" y="2"/>
                  </a:cxn>
                  <a:cxn ang="0">
                    <a:pos x="54" y="6"/>
                  </a:cxn>
                  <a:cxn ang="0">
                    <a:pos x="40" y="6"/>
                  </a:cxn>
                  <a:cxn ang="0">
                    <a:pos x="46" y="14"/>
                  </a:cxn>
                  <a:cxn ang="0">
                    <a:pos x="49" y="20"/>
                  </a:cxn>
                  <a:cxn ang="0">
                    <a:pos x="49" y="26"/>
                  </a:cxn>
                  <a:cxn ang="0">
                    <a:pos x="46" y="39"/>
                  </a:cxn>
                  <a:cxn ang="0">
                    <a:pos x="37" y="47"/>
                  </a:cxn>
                  <a:cxn ang="0">
                    <a:pos x="25" y="50"/>
                  </a:cxn>
                  <a:cxn ang="0">
                    <a:pos x="12" y="47"/>
                  </a:cxn>
                  <a:cxn ang="0">
                    <a:pos x="3" y="37"/>
                  </a:cxn>
                  <a:cxn ang="0">
                    <a:pos x="0" y="24"/>
                  </a:cxn>
                  <a:cxn ang="0">
                    <a:pos x="3" y="12"/>
                  </a:cxn>
                  <a:cxn ang="0">
                    <a:pos x="12" y="3"/>
                  </a:cxn>
                  <a:cxn ang="0">
                    <a:pos x="25" y="0"/>
                  </a:cxn>
                </a:cxnLst>
                <a:rect l="0" t="0" r="r" b="b"/>
                <a:pathLst>
                  <a:path w="54" h="50">
                    <a:moveTo>
                      <a:pt x="25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5" y="46"/>
                    </a:lnTo>
                    <a:lnTo>
                      <a:pt x="33" y="43"/>
                    </a:lnTo>
                    <a:lnTo>
                      <a:pt x="36" y="39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5" y="4"/>
                    </a:lnTo>
                    <a:close/>
                    <a:moveTo>
                      <a:pt x="25" y="0"/>
                    </a:moveTo>
                    <a:lnTo>
                      <a:pt x="29" y="0"/>
                    </a:lnTo>
                    <a:lnTo>
                      <a:pt x="33" y="2"/>
                    </a:lnTo>
                    <a:lnTo>
                      <a:pt x="54" y="2"/>
                    </a:lnTo>
                    <a:lnTo>
                      <a:pt x="54" y="6"/>
                    </a:lnTo>
                    <a:lnTo>
                      <a:pt x="40" y="6"/>
                    </a:lnTo>
                    <a:lnTo>
                      <a:pt x="46" y="14"/>
                    </a:lnTo>
                    <a:lnTo>
                      <a:pt x="49" y="20"/>
                    </a:lnTo>
                    <a:lnTo>
                      <a:pt x="49" y="26"/>
                    </a:lnTo>
                    <a:lnTo>
                      <a:pt x="46" y="39"/>
                    </a:lnTo>
                    <a:lnTo>
                      <a:pt x="37" y="47"/>
                    </a:lnTo>
                    <a:lnTo>
                      <a:pt x="25" y="50"/>
                    </a:lnTo>
                    <a:lnTo>
                      <a:pt x="12" y="47"/>
                    </a:lnTo>
                    <a:lnTo>
                      <a:pt x="3" y="37"/>
                    </a:lnTo>
                    <a:lnTo>
                      <a:pt x="0" y="24"/>
                    </a:lnTo>
                    <a:lnTo>
                      <a:pt x="3" y="12"/>
                    </a:lnTo>
                    <a:lnTo>
                      <a:pt x="12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6" name="Freeform 1862"/>
              <p:cNvSpPr>
                <a:spLocks/>
              </p:cNvSpPr>
              <p:nvPr/>
            </p:nvSpPr>
            <p:spPr bwMode="auto">
              <a:xfrm>
                <a:off x="4026" y="2918"/>
                <a:ext cx="66" cy="7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2"/>
                  </a:cxn>
                  <a:cxn ang="0">
                    <a:pos x="20" y="37"/>
                  </a:cxn>
                  <a:cxn ang="0">
                    <a:pos x="22" y="41"/>
                  </a:cxn>
                  <a:cxn ang="0">
                    <a:pos x="30" y="44"/>
                  </a:cxn>
                  <a:cxn ang="0">
                    <a:pos x="36" y="43"/>
                  </a:cxn>
                  <a:cxn ang="0">
                    <a:pos x="42" y="40"/>
                  </a:cxn>
                  <a:cxn ang="0">
                    <a:pos x="49" y="36"/>
                  </a:cxn>
                  <a:cxn ang="0">
                    <a:pos x="49" y="9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9" y="43"/>
                  </a:cxn>
                  <a:cxn ang="0">
                    <a:pos x="60" y="44"/>
                  </a:cxn>
                  <a:cxn ang="0">
                    <a:pos x="66" y="44"/>
                  </a:cxn>
                  <a:cxn ang="0">
                    <a:pos x="66" y="49"/>
                  </a:cxn>
                  <a:cxn ang="0">
                    <a:pos x="49" y="50"/>
                  </a:cxn>
                  <a:cxn ang="0">
                    <a:pos x="49" y="40"/>
                  </a:cxn>
                  <a:cxn ang="0">
                    <a:pos x="42" y="46"/>
                  </a:cxn>
                  <a:cxn ang="0">
                    <a:pos x="34" y="49"/>
                  </a:cxn>
                  <a:cxn ang="0">
                    <a:pos x="27" y="50"/>
                  </a:cxn>
                  <a:cxn ang="0">
                    <a:pos x="19" y="47"/>
                  </a:cxn>
                  <a:cxn ang="0">
                    <a:pos x="19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9" y="0"/>
                  </a:cxn>
                </a:cxnLst>
                <a:rect l="0" t="0" r="r" b="b"/>
                <a:pathLst>
                  <a:path w="66" h="70">
                    <a:moveTo>
                      <a:pt x="19" y="0"/>
                    </a:moveTo>
                    <a:lnTo>
                      <a:pt x="19" y="32"/>
                    </a:lnTo>
                    <a:lnTo>
                      <a:pt x="20" y="37"/>
                    </a:lnTo>
                    <a:lnTo>
                      <a:pt x="22" y="41"/>
                    </a:lnTo>
                    <a:lnTo>
                      <a:pt x="30" y="44"/>
                    </a:lnTo>
                    <a:lnTo>
                      <a:pt x="36" y="43"/>
                    </a:lnTo>
                    <a:lnTo>
                      <a:pt x="42" y="40"/>
                    </a:lnTo>
                    <a:lnTo>
                      <a:pt x="49" y="36"/>
                    </a:lnTo>
                    <a:lnTo>
                      <a:pt x="49" y="9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9" y="43"/>
                    </a:lnTo>
                    <a:lnTo>
                      <a:pt x="60" y="44"/>
                    </a:lnTo>
                    <a:lnTo>
                      <a:pt x="66" y="44"/>
                    </a:lnTo>
                    <a:lnTo>
                      <a:pt x="66" y="49"/>
                    </a:lnTo>
                    <a:lnTo>
                      <a:pt x="49" y="50"/>
                    </a:lnTo>
                    <a:lnTo>
                      <a:pt x="49" y="40"/>
                    </a:lnTo>
                    <a:lnTo>
                      <a:pt x="42" y="46"/>
                    </a:lnTo>
                    <a:lnTo>
                      <a:pt x="34" y="49"/>
                    </a:lnTo>
                    <a:lnTo>
                      <a:pt x="27" y="50"/>
                    </a:lnTo>
                    <a:lnTo>
                      <a:pt x="19" y="47"/>
                    </a:lnTo>
                    <a:lnTo>
                      <a:pt x="19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7" name="Freeform 1863"/>
              <p:cNvSpPr>
                <a:spLocks noEditPoints="1"/>
              </p:cNvSpPr>
              <p:nvPr/>
            </p:nvSpPr>
            <p:spPr bwMode="auto">
              <a:xfrm>
                <a:off x="4099" y="2893"/>
                <a:ext cx="42" cy="75"/>
              </a:xfrm>
              <a:custGeom>
                <a:avLst/>
                <a:gdLst/>
                <a:ahLst/>
                <a:cxnLst>
                  <a:cxn ang="0">
                    <a:pos x="15" y="25"/>
                  </a:cxn>
                  <a:cxn ang="0">
                    <a:pos x="24" y="25"/>
                  </a:cxn>
                  <a:cxn ang="0">
                    <a:pos x="30" y="27"/>
                  </a:cxn>
                  <a:cxn ang="0">
                    <a:pos x="34" y="28"/>
                  </a:cxn>
                  <a:cxn ang="0">
                    <a:pos x="37" y="31"/>
                  </a:cxn>
                  <a:cxn ang="0">
                    <a:pos x="37" y="37"/>
                  </a:cxn>
                  <a:cxn ang="0">
                    <a:pos x="35" y="38"/>
                  </a:cxn>
                  <a:cxn ang="0">
                    <a:pos x="31" y="38"/>
                  </a:cxn>
                  <a:cxn ang="0">
                    <a:pos x="27" y="34"/>
                  </a:cxn>
                  <a:cxn ang="0">
                    <a:pos x="21" y="31"/>
                  </a:cxn>
                  <a:cxn ang="0">
                    <a:pos x="20" y="29"/>
                  </a:cxn>
                  <a:cxn ang="0">
                    <a:pos x="15" y="31"/>
                  </a:cxn>
                  <a:cxn ang="0">
                    <a:pos x="13" y="32"/>
                  </a:cxn>
                  <a:cxn ang="0">
                    <a:pos x="11" y="34"/>
                  </a:cxn>
                  <a:cxn ang="0">
                    <a:pos x="10" y="38"/>
                  </a:cxn>
                  <a:cxn ang="0">
                    <a:pos x="13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7"/>
                  </a:cxn>
                  <a:cxn ang="0">
                    <a:pos x="25" y="51"/>
                  </a:cxn>
                  <a:cxn ang="0">
                    <a:pos x="20" y="51"/>
                  </a:cxn>
                  <a:cxn ang="0">
                    <a:pos x="11" y="55"/>
                  </a:cxn>
                  <a:cxn ang="0">
                    <a:pos x="10" y="58"/>
                  </a:cxn>
                  <a:cxn ang="0">
                    <a:pos x="10" y="64"/>
                  </a:cxn>
                  <a:cxn ang="0">
                    <a:pos x="11" y="66"/>
                  </a:cxn>
                  <a:cxn ang="0">
                    <a:pos x="17" y="69"/>
                  </a:cxn>
                  <a:cxn ang="0">
                    <a:pos x="27" y="69"/>
                  </a:cxn>
                  <a:cxn ang="0">
                    <a:pos x="31" y="68"/>
                  </a:cxn>
                  <a:cxn ang="0">
                    <a:pos x="39" y="59"/>
                  </a:cxn>
                  <a:cxn ang="0">
                    <a:pos x="42" y="62"/>
                  </a:cxn>
                  <a:cxn ang="0">
                    <a:pos x="38" y="68"/>
                  </a:cxn>
                  <a:cxn ang="0">
                    <a:pos x="32" y="72"/>
                  </a:cxn>
                  <a:cxn ang="0">
                    <a:pos x="27" y="74"/>
                  </a:cxn>
                  <a:cxn ang="0">
                    <a:pos x="20" y="75"/>
                  </a:cxn>
                  <a:cxn ang="0">
                    <a:pos x="14" y="75"/>
                  </a:cxn>
                  <a:cxn ang="0">
                    <a:pos x="5" y="72"/>
                  </a:cxn>
                  <a:cxn ang="0">
                    <a:pos x="3" y="69"/>
                  </a:cxn>
                  <a:cxn ang="0">
                    <a:pos x="0" y="65"/>
                  </a:cxn>
                  <a:cxn ang="0">
                    <a:pos x="0" y="57"/>
                  </a:cxn>
                  <a:cxn ang="0">
                    <a:pos x="3" y="54"/>
                  </a:cxn>
                  <a:cxn ang="0">
                    <a:pos x="7" y="51"/>
                  </a:cxn>
                  <a:cxn ang="0">
                    <a:pos x="13" y="48"/>
                  </a:cxn>
                  <a:cxn ang="0">
                    <a:pos x="8" y="47"/>
                  </a:cxn>
                  <a:cxn ang="0">
                    <a:pos x="4" y="44"/>
                  </a:cxn>
                  <a:cxn ang="0">
                    <a:pos x="1" y="41"/>
                  </a:cxn>
                  <a:cxn ang="0">
                    <a:pos x="1" y="34"/>
                  </a:cxn>
                  <a:cxn ang="0">
                    <a:pos x="7" y="28"/>
                  </a:cxn>
                  <a:cxn ang="0">
                    <a:pos x="10" y="27"/>
                  </a:cxn>
                  <a:cxn ang="0">
                    <a:pos x="15" y="25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4"/>
                  </a:cxn>
                  <a:cxn ang="0">
                    <a:pos x="25" y="5"/>
                  </a:cxn>
                  <a:cxn ang="0">
                    <a:pos x="24" y="8"/>
                  </a:cxn>
                  <a:cxn ang="0">
                    <a:pos x="20" y="18"/>
                  </a:cxn>
                  <a:cxn ang="0">
                    <a:pos x="17" y="18"/>
                  </a:cxn>
                  <a:cxn ang="0">
                    <a:pos x="17" y="11"/>
                  </a:cxn>
                  <a:cxn ang="0">
                    <a:pos x="18" y="7"/>
                  </a:cxn>
                  <a:cxn ang="0">
                    <a:pos x="18" y="1"/>
                  </a:cxn>
                  <a:cxn ang="0">
                    <a:pos x="21" y="0"/>
                  </a:cxn>
                </a:cxnLst>
                <a:rect l="0" t="0" r="r" b="b"/>
                <a:pathLst>
                  <a:path w="42" h="75">
                    <a:moveTo>
                      <a:pt x="15" y="25"/>
                    </a:moveTo>
                    <a:lnTo>
                      <a:pt x="24" y="25"/>
                    </a:lnTo>
                    <a:lnTo>
                      <a:pt x="30" y="27"/>
                    </a:lnTo>
                    <a:lnTo>
                      <a:pt x="34" y="28"/>
                    </a:lnTo>
                    <a:lnTo>
                      <a:pt x="37" y="31"/>
                    </a:lnTo>
                    <a:lnTo>
                      <a:pt x="37" y="37"/>
                    </a:lnTo>
                    <a:lnTo>
                      <a:pt x="35" y="38"/>
                    </a:lnTo>
                    <a:lnTo>
                      <a:pt x="31" y="38"/>
                    </a:lnTo>
                    <a:lnTo>
                      <a:pt x="27" y="34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1" y="34"/>
                    </a:lnTo>
                    <a:lnTo>
                      <a:pt x="10" y="38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7"/>
                    </a:lnTo>
                    <a:lnTo>
                      <a:pt x="25" y="51"/>
                    </a:lnTo>
                    <a:lnTo>
                      <a:pt x="20" y="51"/>
                    </a:lnTo>
                    <a:lnTo>
                      <a:pt x="11" y="55"/>
                    </a:lnTo>
                    <a:lnTo>
                      <a:pt x="10" y="58"/>
                    </a:lnTo>
                    <a:lnTo>
                      <a:pt x="10" y="64"/>
                    </a:lnTo>
                    <a:lnTo>
                      <a:pt x="11" y="66"/>
                    </a:lnTo>
                    <a:lnTo>
                      <a:pt x="17" y="69"/>
                    </a:lnTo>
                    <a:lnTo>
                      <a:pt x="27" y="69"/>
                    </a:lnTo>
                    <a:lnTo>
                      <a:pt x="31" y="68"/>
                    </a:lnTo>
                    <a:lnTo>
                      <a:pt x="39" y="59"/>
                    </a:lnTo>
                    <a:lnTo>
                      <a:pt x="42" y="62"/>
                    </a:lnTo>
                    <a:lnTo>
                      <a:pt x="38" y="68"/>
                    </a:lnTo>
                    <a:lnTo>
                      <a:pt x="32" y="72"/>
                    </a:lnTo>
                    <a:lnTo>
                      <a:pt x="27" y="74"/>
                    </a:lnTo>
                    <a:lnTo>
                      <a:pt x="20" y="75"/>
                    </a:lnTo>
                    <a:lnTo>
                      <a:pt x="14" y="75"/>
                    </a:lnTo>
                    <a:lnTo>
                      <a:pt x="5" y="72"/>
                    </a:lnTo>
                    <a:lnTo>
                      <a:pt x="3" y="69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3" y="54"/>
                    </a:lnTo>
                    <a:lnTo>
                      <a:pt x="7" y="51"/>
                    </a:lnTo>
                    <a:lnTo>
                      <a:pt x="13" y="48"/>
                    </a:lnTo>
                    <a:lnTo>
                      <a:pt x="8" y="47"/>
                    </a:lnTo>
                    <a:lnTo>
                      <a:pt x="4" y="44"/>
                    </a:lnTo>
                    <a:lnTo>
                      <a:pt x="1" y="41"/>
                    </a:lnTo>
                    <a:lnTo>
                      <a:pt x="1" y="34"/>
                    </a:lnTo>
                    <a:lnTo>
                      <a:pt x="7" y="28"/>
                    </a:lnTo>
                    <a:lnTo>
                      <a:pt x="10" y="27"/>
                    </a:lnTo>
                    <a:lnTo>
                      <a:pt x="15" y="25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8"/>
                    </a:lnTo>
                    <a:lnTo>
                      <a:pt x="20" y="18"/>
                    </a:lnTo>
                    <a:lnTo>
                      <a:pt x="17" y="18"/>
                    </a:lnTo>
                    <a:lnTo>
                      <a:pt x="17" y="11"/>
                    </a:lnTo>
                    <a:lnTo>
                      <a:pt x="18" y="7"/>
                    </a:lnTo>
                    <a:lnTo>
                      <a:pt x="18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8" name="Freeform 1864"/>
              <p:cNvSpPr>
                <a:spLocks/>
              </p:cNvSpPr>
              <p:nvPr/>
            </p:nvSpPr>
            <p:spPr bwMode="auto">
              <a:xfrm>
                <a:off x="4141" y="2918"/>
                <a:ext cx="50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0" y="40"/>
                  </a:cxn>
                  <a:cxn ang="0">
                    <a:pos x="37" y="23"/>
                  </a:cxn>
                  <a:cxn ang="0">
                    <a:pos x="39" y="19"/>
                  </a:cxn>
                  <a:cxn ang="0">
                    <a:pos x="40" y="16"/>
                  </a:cxn>
                  <a:cxn ang="0">
                    <a:pos x="40" y="12"/>
                  </a:cxn>
                  <a:cxn ang="0">
                    <a:pos x="37" y="7"/>
                  </a:cxn>
                  <a:cxn ang="0">
                    <a:pos x="37" y="2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0" y="6"/>
                  </a:cxn>
                  <a:cxn ang="0">
                    <a:pos x="49" y="9"/>
                  </a:cxn>
                  <a:cxn ang="0">
                    <a:pos x="49" y="12"/>
                  </a:cxn>
                  <a:cxn ang="0">
                    <a:pos x="46" y="20"/>
                  </a:cxn>
                  <a:cxn ang="0">
                    <a:pos x="41" y="27"/>
                  </a:cxn>
                  <a:cxn ang="0">
                    <a:pos x="33" y="44"/>
                  </a:cxn>
                  <a:cxn ang="0">
                    <a:pos x="30" y="49"/>
                  </a:cxn>
                  <a:cxn ang="0">
                    <a:pos x="24" y="49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5" y="0"/>
                  </a:cxn>
                </a:cxnLst>
                <a:rect l="0" t="0" r="r" b="b"/>
                <a:pathLst>
                  <a:path w="50" h="49">
                    <a:moveTo>
                      <a:pt x="15" y="0"/>
                    </a:moveTo>
                    <a:lnTo>
                      <a:pt x="30" y="40"/>
                    </a:lnTo>
                    <a:lnTo>
                      <a:pt x="37" y="23"/>
                    </a:lnTo>
                    <a:lnTo>
                      <a:pt x="39" y="19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7" y="7"/>
                    </a:lnTo>
                    <a:lnTo>
                      <a:pt x="37" y="2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0" y="6"/>
                    </a:lnTo>
                    <a:lnTo>
                      <a:pt x="49" y="9"/>
                    </a:lnTo>
                    <a:lnTo>
                      <a:pt x="49" y="12"/>
                    </a:lnTo>
                    <a:lnTo>
                      <a:pt x="46" y="20"/>
                    </a:lnTo>
                    <a:lnTo>
                      <a:pt x="41" y="27"/>
                    </a:lnTo>
                    <a:lnTo>
                      <a:pt x="33" y="44"/>
                    </a:lnTo>
                    <a:lnTo>
                      <a:pt x="30" y="49"/>
                    </a:lnTo>
                    <a:lnTo>
                      <a:pt x="24" y="49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29" name="Freeform 1865"/>
              <p:cNvSpPr>
                <a:spLocks/>
              </p:cNvSpPr>
              <p:nvPr/>
            </p:nvSpPr>
            <p:spPr bwMode="auto">
              <a:xfrm>
                <a:off x="4197" y="2918"/>
                <a:ext cx="42" cy="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4" y="0"/>
                  </a:cxn>
                  <a:cxn ang="0">
                    <a:pos x="29" y="2"/>
                  </a:cxn>
                  <a:cxn ang="0">
                    <a:pos x="34" y="3"/>
                  </a:cxn>
                  <a:cxn ang="0">
                    <a:pos x="37" y="9"/>
                  </a:cxn>
                  <a:cxn ang="0">
                    <a:pos x="37" y="12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21" y="6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0" y="9"/>
                  </a:cxn>
                  <a:cxn ang="0">
                    <a:pos x="10" y="13"/>
                  </a:cxn>
                  <a:cxn ang="0">
                    <a:pos x="12" y="19"/>
                  </a:cxn>
                  <a:cxn ang="0">
                    <a:pos x="18" y="22"/>
                  </a:cxn>
                  <a:cxn ang="0">
                    <a:pos x="25" y="22"/>
                  </a:cxn>
                  <a:cxn ang="0">
                    <a:pos x="25" y="26"/>
                  </a:cxn>
                  <a:cxn ang="0">
                    <a:pos x="20" y="26"/>
                  </a:cxn>
                  <a:cxn ang="0">
                    <a:pos x="17" y="27"/>
                  </a:cxn>
                  <a:cxn ang="0">
                    <a:pos x="12" y="29"/>
                  </a:cxn>
                  <a:cxn ang="0">
                    <a:pos x="8" y="33"/>
                  </a:cxn>
                  <a:cxn ang="0">
                    <a:pos x="8" y="36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3"/>
                  </a:cxn>
                  <a:cxn ang="0">
                    <a:pos x="39" y="34"/>
                  </a:cxn>
                  <a:cxn ang="0">
                    <a:pos x="42" y="37"/>
                  </a:cxn>
                  <a:cxn ang="0">
                    <a:pos x="38" y="43"/>
                  </a:cxn>
                  <a:cxn ang="0">
                    <a:pos x="32" y="47"/>
                  </a:cxn>
                  <a:cxn ang="0">
                    <a:pos x="27" y="49"/>
                  </a:cxn>
                  <a:cxn ang="0">
                    <a:pos x="20" y="50"/>
                  </a:cxn>
                  <a:cxn ang="0">
                    <a:pos x="14" y="50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3" y="29"/>
                  </a:cxn>
                  <a:cxn ang="0">
                    <a:pos x="7" y="26"/>
                  </a:cxn>
                  <a:cxn ang="0">
                    <a:pos x="12" y="23"/>
                  </a:cxn>
                  <a:cxn ang="0">
                    <a:pos x="7" y="22"/>
                  </a:cxn>
                  <a:cxn ang="0">
                    <a:pos x="1" y="16"/>
                  </a:cxn>
                  <a:cxn ang="0">
                    <a:pos x="1" y="9"/>
                  </a:cxn>
                  <a:cxn ang="0">
                    <a:pos x="3" y="6"/>
                  </a:cxn>
                  <a:cxn ang="0">
                    <a:pos x="5" y="3"/>
                  </a:cxn>
                  <a:cxn ang="0">
                    <a:pos x="14" y="0"/>
                  </a:cxn>
                </a:cxnLst>
                <a:rect l="0" t="0" r="r" b="b"/>
                <a:pathLst>
                  <a:path w="42" h="50">
                    <a:moveTo>
                      <a:pt x="14" y="0"/>
                    </a:moveTo>
                    <a:lnTo>
                      <a:pt x="24" y="0"/>
                    </a:lnTo>
                    <a:lnTo>
                      <a:pt x="29" y="2"/>
                    </a:lnTo>
                    <a:lnTo>
                      <a:pt x="34" y="3"/>
                    </a:lnTo>
                    <a:lnTo>
                      <a:pt x="37" y="9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10" y="13"/>
                    </a:lnTo>
                    <a:lnTo>
                      <a:pt x="12" y="19"/>
                    </a:lnTo>
                    <a:lnTo>
                      <a:pt x="18" y="22"/>
                    </a:lnTo>
                    <a:lnTo>
                      <a:pt x="25" y="22"/>
                    </a:lnTo>
                    <a:lnTo>
                      <a:pt x="25" y="26"/>
                    </a:lnTo>
                    <a:lnTo>
                      <a:pt x="20" y="26"/>
                    </a:lnTo>
                    <a:lnTo>
                      <a:pt x="17" y="27"/>
                    </a:lnTo>
                    <a:lnTo>
                      <a:pt x="12" y="29"/>
                    </a:lnTo>
                    <a:lnTo>
                      <a:pt x="8" y="33"/>
                    </a:lnTo>
                    <a:lnTo>
                      <a:pt x="8" y="36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3"/>
                    </a:lnTo>
                    <a:lnTo>
                      <a:pt x="39" y="34"/>
                    </a:lnTo>
                    <a:lnTo>
                      <a:pt x="42" y="37"/>
                    </a:lnTo>
                    <a:lnTo>
                      <a:pt x="38" y="43"/>
                    </a:lnTo>
                    <a:lnTo>
                      <a:pt x="32" y="47"/>
                    </a:lnTo>
                    <a:lnTo>
                      <a:pt x="27" y="49"/>
                    </a:lnTo>
                    <a:lnTo>
                      <a:pt x="20" y="50"/>
                    </a:lnTo>
                    <a:lnTo>
                      <a:pt x="14" y="50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3" y="29"/>
                    </a:lnTo>
                    <a:lnTo>
                      <a:pt x="7" y="26"/>
                    </a:lnTo>
                    <a:lnTo>
                      <a:pt x="12" y="23"/>
                    </a:lnTo>
                    <a:lnTo>
                      <a:pt x="7" y="22"/>
                    </a:lnTo>
                    <a:lnTo>
                      <a:pt x="1" y="16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0" name="Freeform 1866"/>
              <p:cNvSpPr>
                <a:spLocks/>
              </p:cNvSpPr>
              <p:nvPr/>
            </p:nvSpPr>
            <p:spPr bwMode="auto">
              <a:xfrm>
                <a:off x="4242" y="2918"/>
                <a:ext cx="44" cy="7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1" y="0"/>
                  </a:cxn>
                  <a:cxn ang="0">
                    <a:pos x="37" y="3"/>
                  </a:cxn>
                  <a:cxn ang="0">
                    <a:pos x="41" y="6"/>
                  </a:cxn>
                  <a:cxn ang="0">
                    <a:pos x="44" y="9"/>
                  </a:cxn>
                  <a:cxn ang="0">
                    <a:pos x="44" y="14"/>
                  </a:cxn>
                  <a:cxn ang="0">
                    <a:pos x="43" y="16"/>
                  </a:cxn>
                  <a:cxn ang="0">
                    <a:pos x="40" y="17"/>
                  </a:cxn>
                  <a:cxn ang="0">
                    <a:pos x="37" y="14"/>
                  </a:cxn>
                  <a:cxn ang="0">
                    <a:pos x="36" y="12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19" y="6"/>
                  </a:cxn>
                  <a:cxn ang="0">
                    <a:pos x="16" y="7"/>
                  </a:cxn>
                  <a:cxn ang="0">
                    <a:pos x="13" y="10"/>
                  </a:cxn>
                  <a:cxn ang="0">
                    <a:pos x="10" y="14"/>
                  </a:cxn>
                  <a:cxn ang="0">
                    <a:pos x="9" y="20"/>
                  </a:cxn>
                  <a:cxn ang="0">
                    <a:pos x="9" y="24"/>
                  </a:cxn>
                  <a:cxn ang="0">
                    <a:pos x="10" y="29"/>
                  </a:cxn>
                  <a:cxn ang="0">
                    <a:pos x="11" y="32"/>
                  </a:cxn>
                  <a:cxn ang="0">
                    <a:pos x="14" y="34"/>
                  </a:cxn>
                  <a:cxn ang="0">
                    <a:pos x="17" y="36"/>
                  </a:cxn>
                  <a:cxn ang="0">
                    <a:pos x="21" y="37"/>
                  </a:cxn>
                  <a:cxn ang="0">
                    <a:pos x="26" y="40"/>
                  </a:cxn>
                  <a:cxn ang="0">
                    <a:pos x="30" y="41"/>
                  </a:cxn>
                  <a:cxn ang="0">
                    <a:pos x="33" y="43"/>
                  </a:cxn>
                  <a:cxn ang="0">
                    <a:pos x="37" y="46"/>
                  </a:cxn>
                  <a:cxn ang="0">
                    <a:pos x="41" y="50"/>
                  </a:cxn>
                  <a:cxn ang="0">
                    <a:pos x="41" y="54"/>
                  </a:cxn>
                  <a:cxn ang="0">
                    <a:pos x="40" y="60"/>
                  </a:cxn>
                  <a:cxn ang="0">
                    <a:pos x="38" y="64"/>
                  </a:cxn>
                  <a:cxn ang="0">
                    <a:pos x="30" y="70"/>
                  </a:cxn>
                  <a:cxn ang="0">
                    <a:pos x="24" y="71"/>
                  </a:cxn>
                  <a:cxn ang="0">
                    <a:pos x="13" y="71"/>
                  </a:cxn>
                  <a:cxn ang="0">
                    <a:pos x="9" y="70"/>
                  </a:cxn>
                  <a:cxn ang="0">
                    <a:pos x="6" y="68"/>
                  </a:cxn>
                  <a:cxn ang="0">
                    <a:pos x="4" y="67"/>
                  </a:cxn>
                  <a:cxn ang="0">
                    <a:pos x="3" y="64"/>
                  </a:cxn>
                  <a:cxn ang="0">
                    <a:pos x="6" y="61"/>
                  </a:cxn>
                  <a:cxn ang="0">
                    <a:pos x="10" y="61"/>
                  </a:cxn>
                  <a:cxn ang="0">
                    <a:pos x="13" y="63"/>
                  </a:cxn>
                  <a:cxn ang="0">
                    <a:pos x="16" y="66"/>
                  </a:cxn>
                  <a:cxn ang="0">
                    <a:pos x="23" y="66"/>
                  </a:cxn>
                  <a:cxn ang="0">
                    <a:pos x="27" y="64"/>
                  </a:cxn>
                  <a:cxn ang="0">
                    <a:pos x="30" y="63"/>
                  </a:cxn>
                  <a:cxn ang="0">
                    <a:pos x="31" y="60"/>
                  </a:cxn>
                  <a:cxn ang="0">
                    <a:pos x="31" y="53"/>
                  </a:cxn>
                  <a:cxn ang="0">
                    <a:pos x="28" y="51"/>
                  </a:cxn>
                  <a:cxn ang="0">
                    <a:pos x="20" y="46"/>
                  </a:cxn>
                  <a:cxn ang="0">
                    <a:pos x="16" y="44"/>
                  </a:cxn>
                  <a:cxn ang="0">
                    <a:pos x="14" y="43"/>
                  </a:cxn>
                  <a:cxn ang="0">
                    <a:pos x="13" y="43"/>
                  </a:cxn>
                  <a:cxn ang="0">
                    <a:pos x="7" y="39"/>
                  </a:cxn>
                  <a:cxn ang="0">
                    <a:pos x="3" y="36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3" y="12"/>
                  </a:cxn>
                  <a:cxn ang="0">
                    <a:pos x="11" y="3"/>
                  </a:cxn>
                  <a:cxn ang="0">
                    <a:pos x="26" y="0"/>
                  </a:cxn>
                </a:cxnLst>
                <a:rect l="0" t="0" r="r" b="b"/>
                <a:pathLst>
                  <a:path w="44" h="71">
                    <a:moveTo>
                      <a:pt x="26" y="0"/>
                    </a:moveTo>
                    <a:lnTo>
                      <a:pt x="31" y="0"/>
                    </a:lnTo>
                    <a:lnTo>
                      <a:pt x="37" y="3"/>
                    </a:lnTo>
                    <a:lnTo>
                      <a:pt x="41" y="6"/>
                    </a:lnTo>
                    <a:lnTo>
                      <a:pt x="44" y="9"/>
                    </a:lnTo>
                    <a:lnTo>
                      <a:pt x="44" y="14"/>
                    </a:lnTo>
                    <a:lnTo>
                      <a:pt x="43" y="16"/>
                    </a:lnTo>
                    <a:lnTo>
                      <a:pt x="40" y="17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4" y="4"/>
                    </a:lnTo>
                    <a:lnTo>
                      <a:pt x="19" y="6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0" y="14"/>
                    </a:lnTo>
                    <a:lnTo>
                      <a:pt x="9" y="20"/>
                    </a:lnTo>
                    <a:lnTo>
                      <a:pt x="9" y="24"/>
                    </a:lnTo>
                    <a:lnTo>
                      <a:pt x="10" y="29"/>
                    </a:lnTo>
                    <a:lnTo>
                      <a:pt x="11" y="32"/>
                    </a:lnTo>
                    <a:lnTo>
                      <a:pt x="14" y="34"/>
                    </a:lnTo>
                    <a:lnTo>
                      <a:pt x="17" y="36"/>
                    </a:lnTo>
                    <a:lnTo>
                      <a:pt x="21" y="37"/>
                    </a:lnTo>
                    <a:lnTo>
                      <a:pt x="26" y="40"/>
                    </a:lnTo>
                    <a:lnTo>
                      <a:pt x="30" y="41"/>
                    </a:lnTo>
                    <a:lnTo>
                      <a:pt x="33" y="43"/>
                    </a:lnTo>
                    <a:lnTo>
                      <a:pt x="37" y="46"/>
                    </a:lnTo>
                    <a:lnTo>
                      <a:pt x="41" y="50"/>
                    </a:lnTo>
                    <a:lnTo>
                      <a:pt x="41" y="54"/>
                    </a:lnTo>
                    <a:lnTo>
                      <a:pt x="40" y="60"/>
                    </a:lnTo>
                    <a:lnTo>
                      <a:pt x="38" y="64"/>
                    </a:lnTo>
                    <a:lnTo>
                      <a:pt x="30" y="70"/>
                    </a:lnTo>
                    <a:lnTo>
                      <a:pt x="24" y="71"/>
                    </a:lnTo>
                    <a:lnTo>
                      <a:pt x="13" y="71"/>
                    </a:lnTo>
                    <a:lnTo>
                      <a:pt x="9" y="70"/>
                    </a:lnTo>
                    <a:lnTo>
                      <a:pt x="6" y="68"/>
                    </a:lnTo>
                    <a:lnTo>
                      <a:pt x="4" y="67"/>
                    </a:lnTo>
                    <a:lnTo>
                      <a:pt x="3" y="64"/>
                    </a:lnTo>
                    <a:lnTo>
                      <a:pt x="6" y="61"/>
                    </a:lnTo>
                    <a:lnTo>
                      <a:pt x="10" y="61"/>
                    </a:lnTo>
                    <a:lnTo>
                      <a:pt x="13" y="63"/>
                    </a:lnTo>
                    <a:lnTo>
                      <a:pt x="16" y="66"/>
                    </a:lnTo>
                    <a:lnTo>
                      <a:pt x="23" y="66"/>
                    </a:lnTo>
                    <a:lnTo>
                      <a:pt x="27" y="64"/>
                    </a:lnTo>
                    <a:lnTo>
                      <a:pt x="30" y="63"/>
                    </a:lnTo>
                    <a:lnTo>
                      <a:pt x="31" y="60"/>
                    </a:lnTo>
                    <a:lnTo>
                      <a:pt x="31" y="53"/>
                    </a:lnTo>
                    <a:lnTo>
                      <a:pt x="28" y="51"/>
                    </a:lnTo>
                    <a:lnTo>
                      <a:pt x="20" y="46"/>
                    </a:lnTo>
                    <a:lnTo>
                      <a:pt x="16" y="44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7" y="39"/>
                    </a:lnTo>
                    <a:lnTo>
                      <a:pt x="3" y="36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3" y="12"/>
                    </a:lnTo>
                    <a:lnTo>
                      <a:pt x="11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1" name="Freeform 1867"/>
              <p:cNvSpPr>
                <a:spLocks/>
              </p:cNvSpPr>
              <p:nvPr/>
            </p:nvSpPr>
            <p:spPr bwMode="auto">
              <a:xfrm>
                <a:off x="4322" y="2918"/>
                <a:ext cx="63" cy="7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7"/>
                  </a:cxn>
                  <a:cxn ang="0">
                    <a:pos x="21" y="41"/>
                  </a:cxn>
                  <a:cxn ang="0">
                    <a:pos x="24" y="43"/>
                  </a:cxn>
                  <a:cxn ang="0">
                    <a:pos x="28" y="44"/>
                  </a:cxn>
                  <a:cxn ang="0">
                    <a:pos x="34" y="43"/>
                  </a:cxn>
                  <a:cxn ang="0">
                    <a:pos x="41" y="40"/>
                  </a:cxn>
                  <a:cxn ang="0">
                    <a:pos x="46" y="36"/>
                  </a:cxn>
                  <a:cxn ang="0">
                    <a:pos x="46" y="9"/>
                  </a:cxn>
                  <a:cxn ang="0">
                    <a:pos x="44" y="6"/>
                  </a:cxn>
                  <a:cxn ang="0">
                    <a:pos x="36" y="6"/>
                  </a:cxn>
                  <a:cxn ang="0">
                    <a:pos x="36" y="2"/>
                  </a:cxn>
                  <a:cxn ang="0">
                    <a:pos x="55" y="0"/>
                  </a:cxn>
                  <a:cxn ang="0">
                    <a:pos x="55" y="40"/>
                  </a:cxn>
                  <a:cxn ang="0">
                    <a:pos x="56" y="43"/>
                  </a:cxn>
                  <a:cxn ang="0">
                    <a:pos x="59" y="44"/>
                  </a:cxn>
                  <a:cxn ang="0">
                    <a:pos x="63" y="44"/>
                  </a:cxn>
                  <a:cxn ang="0">
                    <a:pos x="63" y="49"/>
                  </a:cxn>
                  <a:cxn ang="0">
                    <a:pos x="48" y="50"/>
                  </a:cxn>
                  <a:cxn ang="0">
                    <a:pos x="48" y="40"/>
                  </a:cxn>
                  <a:cxn ang="0">
                    <a:pos x="39" y="46"/>
                  </a:cxn>
                  <a:cxn ang="0">
                    <a:pos x="32" y="49"/>
                  </a:cxn>
                  <a:cxn ang="0">
                    <a:pos x="25" y="50"/>
                  </a:cxn>
                  <a:cxn ang="0">
                    <a:pos x="22" y="49"/>
                  </a:cxn>
                  <a:cxn ang="0">
                    <a:pos x="18" y="47"/>
                  </a:cxn>
                  <a:cxn ang="0">
                    <a:pos x="18" y="70"/>
                  </a:cxn>
                  <a:cxn ang="0">
                    <a:pos x="9" y="70"/>
                  </a:cxn>
                  <a:cxn ang="0">
                    <a:pos x="9" y="9"/>
                  </a:cxn>
                  <a:cxn ang="0">
                    <a:pos x="8" y="7"/>
                  </a:cxn>
                  <a:cxn ang="0">
                    <a:pos x="5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8" y="0"/>
                  </a:cxn>
                </a:cxnLst>
                <a:rect l="0" t="0" r="r" b="b"/>
                <a:pathLst>
                  <a:path w="63" h="70">
                    <a:moveTo>
                      <a:pt x="18" y="0"/>
                    </a:moveTo>
                    <a:lnTo>
                      <a:pt x="18" y="37"/>
                    </a:lnTo>
                    <a:lnTo>
                      <a:pt x="21" y="41"/>
                    </a:lnTo>
                    <a:lnTo>
                      <a:pt x="24" y="43"/>
                    </a:lnTo>
                    <a:lnTo>
                      <a:pt x="28" y="44"/>
                    </a:lnTo>
                    <a:lnTo>
                      <a:pt x="34" y="43"/>
                    </a:lnTo>
                    <a:lnTo>
                      <a:pt x="41" y="40"/>
                    </a:lnTo>
                    <a:lnTo>
                      <a:pt x="46" y="36"/>
                    </a:lnTo>
                    <a:lnTo>
                      <a:pt x="46" y="9"/>
                    </a:lnTo>
                    <a:lnTo>
                      <a:pt x="44" y="6"/>
                    </a:lnTo>
                    <a:lnTo>
                      <a:pt x="36" y="6"/>
                    </a:lnTo>
                    <a:lnTo>
                      <a:pt x="36" y="2"/>
                    </a:lnTo>
                    <a:lnTo>
                      <a:pt x="55" y="0"/>
                    </a:lnTo>
                    <a:lnTo>
                      <a:pt x="55" y="40"/>
                    </a:lnTo>
                    <a:lnTo>
                      <a:pt x="56" y="43"/>
                    </a:lnTo>
                    <a:lnTo>
                      <a:pt x="59" y="44"/>
                    </a:lnTo>
                    <a:lnTo>
                      <a:pt x="63" y="44"/>
                    </a:lnTo>
                    <a:lnTo>
                      <a:pt x="63" y="49"/>
                    </a:lnTo>
                    <a:lnTo>
                      <a:pt x="48" y="50"/>
                    </a:lnTo>
                    <a:lnTo>
                      <a:pt x="48" y="40"/>
                    </a:lnTo>
                    <a:lnTo>
                      <a:pt x="39" y="46"/>
                    </a:lnTo>
                    <a:lnTo>
                      <a:pt x="32" y="49"/>
                    </a:lnTo>
                    <a:lnTo>
                      <a:pt x="25" y="50"/>
                    </a:lnTo>
                    <a:lnTo>
                      <a:pt x="22" y="49"/>
                    </a:lnTo>
                    <a:lnTo>
                      <a:pt x="18" y="47"/>
                    </a:lnTo>
                    <a:lnTo>
                      <a:pt x="18" y="70"/>
                    </a:lnTo>
                    <a:lnTo>
                      <a:pt x="9" y="70"/>
                    </a:lnTo>
                    <a:lnTo>
                      <a:pt x="9" y="9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2" name="Freeform 1868"/>
              <p:cNvSpPr>
                <a:spLocks/>
              </p:cNvSpPr>
              <p:nvPr/>
            </p:nvSpPr>
            <p:spPr bwMode="auto">
              <a:xfrm>
                <a:off x="4392" y="2918"/>
                <a:ext cx="44" cy="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6" y="0"/>
                  </a:cxn>
                  <a:cxn ang="0">
                    <a:pos x="32" y="2"/>
                  </a:cxn>
                  <a:cxn ang="0">
                    <a:pos x="35" y="3"/>
                  </a:cxn>
                  <a:cxn ang="0">
                    <a:pos x="37" y="6"/>
                  </a:cxn>
                  <a:cxn ang="0">
                    <a:pos x="39" y="9"/>
                  </a:cxn>
                  <a:cxn ang="0">
                    <a:pos x="37" y="12"/>
                  </a:cxn>
                  <a:cxn ang="0">
                    <a:pos x="36" y="13"/>
                  </a:cxn>
                  <a:cxn ang="0">
                    <a:pos x="33" y="13"/>
                  </a:cxn>
                  <a:cxn ang="0">
                    <a:pos x="30" y="12"/>
                  </a:cxn>
                  <a:cxn ang="0">
                    <a:pos x="27" y="9"/>
                  </a:cxn>
                  <a:cxn ang="0">
                    <a:pos x="25" y="7"/>
                  </a:cxn>
                  <a:cxn ang="0">
                    <a:pos x="23" y="6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7"/>
                  </a:cxn>
                  <a:cxn ang="0">
                    <a:pos x="12" y="9"/>
                  </a:cxn>
                  <a:cxn ang="0">
                    <a:pos x="12" y="16"/>
                  </a:cxn>
                  <a:cxn ang="0">
                    <a:pos x="13" y="19"/>
                  </a:cxn>
                  <a:cxn ang="0">
                    <a:pos x="18" y="20"/>
                  </a:cxn>
                  <a:cxn ang="0">
                    <a:pos x="20" y="22"/>
                  </a:cxn>
                  <a:cxn ang="0">
                    <a:pos x="27" y="22"/>
                  </a:cxn>
                  <a:cxn ang="0">
                    <a:pos x="27" y="26"/>
                  </a:cxn>
                  <a:cxn ang="0">
                    <a:pos x="22" y="26"/>
                  </a:cxn>
                  <a:cxn ang="0">
                    <a:pos x="18" y="27"/>
                  </a:cxn>
                  <a:cxn ang="0">
                    <a:pos x="12" y="30"/>
                  </a:cxn>
                  <a:cxn ang="0">
                    <a:pos x="10" y="33"/>
                  </a:cxn>
                  <a:cxn ang="0">
                    <a:pos x="10" y="39"/>
                  </a:cxn>
                  <a:cxn ang="0">
                    <a:pos x="13" y="41"/>
                  </a:cxn>
                  <a:cxn ang="0">
                    <a:pos x="19" y="44"/>
                  </a:cxn>
                  <a:cxn ang="0">
                    <a:pos x="27" y="44"/>
                  </a:cxn>
                  <a:cxn ang="0">
                    <a:pos x="33" y="43"/>
                  </a:cxn>
                  <a:cxn ang="0">
                    <a:pos x="42" y="34"/>
                  </a:cxn>
                  <a:cxn ang="0">
                    <a:pos x="44" y="37"/>
                  </a:cxn>
                  <a:cxn ang="0">
                    <a:pos x="35" y="47"/>
                  </a:cxn>
                  <a:cxn ang="0">
                    <a:pos x="29" y="49"/>
                  </a:cxn>
                  <a:cxn ang="0">
                    <a:pos x="22" y="50"/>
                  </a:cxn>
                  <a:cxn ang="0">
                    <a:pos x="16" y="50"/>
                  </a:cxn>
                  <a:cxn ang="0">
                    <a:pos x="10" y="49"/>
                  </a:cxn>
                  <a:cxn ang="0">
                    <a:pos x="8" y="47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2" y="32"/>
                  </a:cxn>
                  <a:cxn ang="0">
                    <a:pos x="5" y="29"/>
                  </a:cxn>
                  <a:cxn ang="0">
                    <a:pos x="9" y="26"/>
                  </a:cxn>
                  <a:cxn ang="0">
                    <a:pos x="15" y="23"/>
                  </a:cxn>
                  <a:cxn ang="0">
                    <a:pos x="9" y="22"/>
                  </a:cxn>
                  <a:cxn ang="0">
                    <a:pos x="5" y="19"/>
                  </a:cxn>
                  <a:cxn ang="0">
                    <a:pos x="2" y="13"/>
                  </a:cxn>
                  <a:cxn ang="0">
                    <a:pos x="3" y="9"/>
                  </a:cxn>
                  <a:cxn ang="0">
                    <a:pos x="5" y="6"/>
                  </a:cxn>
                  <a:cxn ang="0">
                    <a:pos x="8" y="3"/>
                  </a:cxn>
                  <a:cxn ang="0">
                    <a:pos x="16" y="0"/>
                  </a:cxn>
                </a:cxnLst>
                <a:rect l="0" t="0" r="r" b="b"/>
                <a:pathLst>
                  <a:path w="44" h="50">
                    <a:moveTo>
                      <a:pt x="16" y="0"/>
                    </a:moveTo>
                    <a:lnTo>
                      <a:pt x="26" y="0"/>
                    </a:lnTo>
                    <a:lnTo>
                      <a:pt x="32" y="2"/>
                    </a:lnTo>
                    <a:lnTo>
                      <a:pt x="35" y="3"/>
                    </a:lnTo>
                    <a:lnTo>
                      <a:pt x="37" y="6"/>
                    </a:lnTo>
                    <a:lnTo>
                      <a:pt x="39" y="9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2" y="16"/>
                    </a:lnTo>
                    <a:lnTo>
                      <a:pt x="13" y="19"/>
                    </a:lnTo>
                    <a:lnTo>
                      <a:pt x="18" y="20"/>
                    </a:lnTo>
                    <a:lnTo>
                      <a:pt x="20" y="22"/>
                    </a:lnTo>
                    <a:lnTo>
                      <a:pt x="27" y="22"/>
                    </a:lnTo>
                    <a:lnTo>
                      <a:pt x="27" y="26"/>
                    </a:lnTo>
                    <a:lnTo>
                      <a:pt x="22" y="26"/>
                    </a:lnTo>
                    <a:lnTo>
                      <a:pt x="18" y="27"/>
                    </a:lnTo>
                    <a:lnTo>
                      <a:pt x="12" y="30"/>
                    </a:lnTo>
                    <a:lnTo>
                      <a:pt x="10" y="33"/>
                    </a:lnTo>
                    <a:lnTo>
                      <a:pt x="10" y="39"/>
                    </a:lnTo>
                    <a:lnTo>
                      <a:pt x="13" y="41"/>
                    </a:lnTo>
                    <a:lnTo>
                      <a:pt x="19" y="44"/>
                    </a:lnTo>
                    <a:lnTo>
                      <a:pt x="27" y="44"/>
                    </a:lnTo>
                    <a:lnTo>
                      <a:pt x="33" y="43"/>
                    </a:lnTo>
                    <a:lnTo>
                      <a:pt x="42" y="34"/>
                    </a:lnTo>
                    <a:lnTo>
                      <a:pt x="44" y="37"/>
                    </a:lnTo>
                    <a:lnTo>
                      <a:pt x="35" y="47"/>
                    </a:lnTo>
                    <a:lnTo>
                      <a:pt x="29" y="49"/>
                    </a:lnTo>
                    <a:lnTo>
                      <a:pt x="22" y="50"/>
                    </a:lnTo>
                    <a:lnTo>
                      <a:pt x="16" y="50"/>
                    </a:lnTo>
                    <a:lnTo>
                      <a:pt x="10" y="49"/>
                    </a:lnTo>
                    <a:lnTo>
                      <a:pt x="8" y="47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2" y="32"/>
                    </a:lnTo>
                    <a:lnTo>
                      <a:pt x="5" y="29"/>
                    </a:lnTo>
                    <a:lnTo>
                      <a:pt x="9" y="26"/>
                    </a:lnTo>
                    <a:lnTo>
                      <a:pt x="15" y="23"/>
                    </a:lnTo>
                    <a:lnTo>
                      <a:pt x="9" y="22"/>
                    </a:lnTo>
                    <a:lnTo>
                      <a:pt x="5" y="19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3" name="Freeform 1869"/>
              <p:cNvSpPr>
                <a:spLocks/>
              </p:cNvSpPr>
              <p:nvPr/>
            </p:nvSpPr>
            <p:spPr bwMode="auto">
              <a:xfrm>
                <a:off x="4472" y="2917"/>
                <a:ext cx="47" cy="5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8" y="3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5" y="14"/>
                  </a:cxn>
                  <a:cxn ang="0">
                    <a:pos x="44" y="17"/>
                  </a:cxn>
                  <a:cxn ang="0">
                    <a:pos x="43" y="18"/>
                  </a:cxn>
                  <a:cxn ang="0">
                    <a:pos x="40" y="20"/>
                  </a:cxn>
                  <a:cxn ang="0">
                    <a:pos x="37" y="18"/>
                  </a:cxn>
                  <a:cxn ang="0">
                    <a:pos x="35" y="17"/>
                  </a:cxn>
                  <a:cxn ang="0">
                    <a:pos x="34" y="14"/>
                  </a:cxn>
                  <a:cxn ang="0">
                    <a:pos x="35" y="11"/>
                  </a:cxn>
                  <a:cxn ang="0">
                    <a:pos x="34" y="8"/>
                  </a:cxn>
                  <a:cxn ang="0">
                    <a:pos x="33" y="7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0"/>
                  </a:cxn>
                  <a:cxn ang="0">
                    <a:pos x="11" y="14"/>
                  </a:cxn>
                  <a:cxn ang="0">
                    <a:pos x="10" y="20"/>
                  </a:cxn>
                  <a:cxn ang="0">
                    <a:pos x="10" y="25"/>
                  </a:cxn>
                  <a:cxn ang="0">
                    <a:pos x="13" y="37"/>
                  </a:cxn>
                  <a:cxn ang="0">
                    <a:pos x="14" y="41"/>
                  </a:cxn>
                  <a:cxn ang="0">
                    <a:pos x="18" y="44"/>
                  </a:cxn>
                  <a:cxn ang="0">
                    <a:pos x="27" y="47"/>
                  </a:cxn>
                  <a:cxn ang="0">
                    <a:pos x="33" y="45"/>
                  </a:cxn>
                  <a:cxn ang="0">
                    <a:pos x="38" y="42"/>
                  </a:cxn>
                  <a:cxn ang="0">
                    <a:pos x="44" y="37"/>
                  </a:cxn>
                  <a:cxn ang="0">
                    <a:pos x="47" y="38"/>
                  </a:cxn>
                  <a:cxn ang="0">
                    <a:pos x="43" y="44"/>
                  </a:cxn>
                  <a:cxn ang="0">
                    <a:pos x="37" y="48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1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7" h="51">
                    <a:moveTo>
                      <a:pt x="24" y="0"/>
                    </a:moveTo>
                    <a:lnTo>
                      <a:pt x="38" y="3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5" y="14"/>
                    </a:lnTo>
                    <a:lnTo>
                      <a:pt x="44" y="17"/>
                    </a:lnTo>
                    <a:lnTo>
                      <a:pt x="43" y="18"/>
                    </a:lnTo>
                    <a:lnTo>
                      <a:pt x="40" y="20"/>
                    </a:lnTo>
                    <a:lnTo>
                      <a:pt x="37" y="18"/>
                    </a:lnTo>
                    <a:lnTo>
                      <a:pt x="35" y="17"/>
                    </a:lnTo>
                    <a:lnTo>
                      <a:pt x="34" y="14"/>
                    </a:lnTo>
                    <a:lnTo>
                      <a:pt x="35" y="11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10" y="20"/>
                    </a:lnTo>
                    <a:lnTo>
                      <a:pt x="10" y="25"/>
                    </a:lnTo>
                    <a:lnTo>
                      <a:pt x="13" y="37"/>
                    </a:lnTo>
                    <a:lnTo>
                      <a:pt x="14" y="41"/>
                    </a:lnTo>
                    <a:lnTo>
                      <a:pt x="18" y="44"/>
                    </a:lnTo>
                    <a:lnTo>
                      <a:pt x="27" y="47"/>
                    </a:lnTo>
                    <a:lnTo>
                      <a:pt x="33" y="45"/>
                    </a:lnTo>
                    <a:lnTo>
                      <a:pt x="38" y="42"/>
                    </a:lnTo>
                    <a:lnTo>
                      <a:pt x="44" y="37"/>
                    </a:lnTo>
                    <a:lnTo>
                      <a:pt x="47" y="38"/>
                    </a:lnTo>
                    <a:lnTo>
                      <a:pt x="43" y="44"/>
                    </a:lnTo>
                    <a:lnTo>
                      <a:pt x="37" y="48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1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4" name="Freeform 1870"/>
              <p:cNvSpPr>
                <a:spLocks noEditPoints="1"/>
              </p:cNvSpPr>
              <p:nvPr/>
            </p:nvSpPr>
            <p:spPr bwMode="auto">
              <a:xfrm>
                <a:off x="4524" y="2917"/>
                <a:ext cx="49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5" y="47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20"/>
                  </a:cxn>
                  <a:cxn ang="0">
                    <a:pos x="36" y="11"/>
                  </a:cxn>
                  <a:cxn ang="0">
                    <a:pos x="33" y="7"/>
                  </a:cxn>
                  <a:cxn ang="0">
                    <a:pos x="25" y="4"/>
                  </a:cxn>
                  <a:cxn ang="0">
                    <a:pos x="20" y="4"/>
                  </a:cxn>
                  <a:cxn ang="0">
                    <a:pos x="25" y="0"/>
                  </a:cxn>
                  <a:cxn ang="0">
                    <a:pos x="32" y="1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9" y="18"/>
                  </a:cxn>
                  <a:cxn ang="0">
                    <a:pos x="49" y="25"/>
                  </a:cxn>
                  <a:cxn ang="0">
                    <a:pos x="46" y="38"/>
                  </a:cxn>
                  <a:cxn ang="0">
                    <a:pos x="37" y="48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5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5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20"/>
                    </a:lnTo>
                    <a:lnTo>
                      <a:pt x="36" y="11"/>
                    </a:lnTo>
                    <a:lnTo>
                      <a:pt x="33" y="7"/>
                    </a:lnTo>
                    <a:lnTo>
                      <a:pt x="25" y="4"/>
                    </a:lnTo>
                    <a:lnTo>
                      <a:pt x="20" y="4"/>
                    </a:lnTo>
                    <a:close/>
                    <a:moveTo>
                      <a:pt x="25" y="0"/>
                    </a:moveTo>
                    <a:lnTo>
                      <a:pt x="32" y="1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9" y="18"/>
                    </a:lnTo>
                    <a:lnTo>
                      <a:pt x="49" y="25"/>
                    </a:lnTo>
                    <a:lnTo>
                      <a:pt x="46" y="38"/>
                    </a:lnTo>
                    <a:lnTo>
                      <a:pt x="37" y="48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5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5" name="Freeform 1871"/>
              <p:cNvSpPr>
                <a:spLocks/>
              </p:cNvSpPr>
              <p:nvPr/>
            </p:nvSpPr>
            <p:spPr bwMode="auto">
              <a:xfrm>
                <a:off x="4577" y="2917"/>
                <a:ext cx="92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8" y="4"/>
                  </a:cxn>
                  <a:cxn ang="0">
                    <a:pos x="57" y="4"/>
                  </a:cxn>
                  <a:cxn ang="0">
                    <a:pos x="69" y="0"/>
                  </a:cxn>
                  <a:cxn ang="0">
                    <a:pos x="78" y="1"/>
                  </a:cxn>
                  <a:cxn ang="0">
                    <a:pos x="84" y="8"/>
                  </a:cxn>
                  <a:cxn ang="0">
                    <a:pos x="85" y="44"/>
                  </a:cxn>
                  <a:cxn ang="0">
                    <a:pos x="89" y="47"/>
                  </a:cxn>
                  <a:cxn ang="0">
                    <a:pos x="92" y="50"/>
                  </a:cxn>
                  <a:cxn ang="0">
                    <a:pos x="65" y="47"/>
                  </a:cxn>
                  <a:cxn ang="0">
                    <a:pos x="71" y="45"/>
                  </a:cxn>
                  <a:cxn ang="0">
                    <a:pos x="74" y="41"/>
                  </a:cxn>
                  <a:cxn ang="0">
                    <a:pos x="72" y="8"/>
                  </a:cxn>
                  <a:cxn ang="0">
                    <a:pos x="61" y="5"/>
                  </a:cxn>
                  <a:cxn ang="0">
                    <a:pos x="51" y="13"/>
                  </a:cxn>
                  <a:cxn ang="0">
                    <a:pos x="52" y="44"/>
                  </a:cxn>
                  <a:cxn ang="0">
                    <a:pos x="57" y="47"/>
                  </a:cxn>
                  <a:cxn ang="0">
                    <a:pos x="60" y="50"/>
                  </a:cxn>
                  <a:cxn ang="0">
                    <a:pos x="33" y="47"/>
                  </a:cxn>
                  <a:cxn ang="0">
                    <a:pos x="38" y="45"/>
                  </a:cxn>
                  <a:cxn ang="0">
                    <a:pos x="41" y="41"/>
                  </a:cxn>
                  <a:cxn ang="0">
                    <a:pos x="40" y="8"/>
                  </a:cxn>
                  <a:cxn ang="0">
                    <a:pos x="28" y="5"/>
                  </a:cxn>
                  <a:cxn ang="0">
                    <a:pos x="18" y="13"/>
                  </a:cxn>
                  <a:cxn ang="0">
                    <a:pos x="20" y="41"/>
                  </a:cxn>
                  <a:cxn ang="0">
                    <a:pos x="25" y="47"/>
                  </a:cxn>
                  <a:cxn ang="0">
                    <a:pos x="27" y="50"/>
                  </a:cxn>
                  <a:cxn ang="0">
                    <a:pos x="0" y="47"/>
                  </a:cxn>
                  <a:cxn ang="0">
                    <a:pos x="6" y="45"/>
                  </a:cxn>
                  <a:cxn ang="0">
                    <a:pos x="10" y="38"/>
                  </a:cxn>
                  <a:cxn ang="0">
                    <a:pos x="8" y="11"/>
                  </a:cxn>
                  <a:cxn ang="0">
                    <a:pos x="3" y="5"/>
                  </a:cxn>
                  <a:cxn ang="0">
                    <a:pos x="0" y="3"/>
                  </a:cxn>
                  <a:cxn ang="0">
                    <a:pos x="18" y="1"/>
                  </a:cxn>
                  <a:cxn ang="0">
                    <a:pos x="24" y="3"/>
                  </a:cxn>
                  <a:cxn ang="0">
                    <a:pos x="37" y="0"/>
                  </a:cxn>
                </a:cxnLst>
                <a:rect l="0" t="0" r="r" b="b"/>
                <a:pathLst>
                  <a:path w="92" h="50">
                    <a:moveTo>
                      <a:pt x="37" y="0"/>
                    </a:moveTo>
                    <a:lnTo>
                      <a:pt x="41" y="0"/>
                    </a:lnTo>
                    <a:lnTo>
                      <a:pt x="45" y="1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7" y="4"/>
                    </a:lnTo>
                    <a:lnTo>
                      <a:pt x="64" y="1"/>
                    </a:lnTo>
                    <a:lnTo>
                      <a:pt x="69" y="0"/>
                    </a:lnTo>
                    <a:lnTo>
                      <a:pt x="75" y="0"/>
                    </a:lnTo>
                    <a:lnTo>
                      <a:pt x="78" y="1"/>
                    </a:lnTo>
                    <a:lnTo>
                      <a:pt x="81" y="4"/>
                    </a:lnTo>
                    <a:lnTo>
                      <a:pt x="84" y="8"/>
                    </a:lnTo>
                    <a:lnTo>
                      <a:pt x="84" y="41"/>
                    </a:lnTo>
                    <a:lnTo>
                      <a:pt x="85" y="44"/>
                    </a:lnTo>
                    <a:lnTo>
                      <a:pt x="87" y="45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2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8" y="47"/>
                    </a:lnTo>
                    <a:lnTo>
                      <a:pt x="71" y="45"/>
                    </a:lnTo>
                    <a:lnTo>
                      <a:pt x="72" y="44"/>
                    </a:lnTo>
                    <a:lnTo>
                      <a:pt x="74" y="41"/>
                    </a:lnTo>
                    <a:lnTo>
                      <a:pt x="74" y="11"/>
                    </a:lnTo>
                    <a:lnTo>
                      <a:pt x="72" y="8"/>
                    </a:lnTo>
                    <a:lnTo>
                      <a:pt x="69" y="5"/>
                    </a:lnTo>
                    <a:lnTo>
                      <a:pt x="61" y="5"/>
                    </a:lnTo>
                    <a:lnTo>
                      <a:pt x="57" y="8"/>
                    </a:lnTo>
                    <a:lnTo>
                      <a:pt x="51" y="13"/>
                    </a:lnTo>
                    <a:lnTo>
                      <a:pt x="51" y="41"/>
                    </a:lnTo>
                    <a:lnTo>
                      <a:pt x="52" y="44"/>
                    </a:lnTo>
                    <a:lnTo>
                      <a:pt x="54" y="45"/>
                    </a:lnTo>
                    <a:lnTo>
                      <a:pt x="57" y="47"/>
                    </a:lnTo>
                    <a:lnTo>
                      <a:pt x="60" y="47"/>
                    </a:lnTo>
                    <a:lnTo>
                      <a:pt x="60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5" y="47"/>
                    </a:lnTo>
                    <a:lnTo>
                      <a:pt x="38" y="45"/>
                    </a:lnTo>
                    <a:lnTo>
                      <a:pt x="40" y="44"/>
                    </a:lnTo>
                    <a:lnTo>
                      <a:pt x="41" y="41"/>
                    </a:lnTo>
                    <a:lnTo>
                      <a:pt x="41" y="11"/>
                    </a:lnTo>
                    <a:lnTo>
                      <a:pt x="40" y="8"/>
                    </a:lnTo>
                    <a:lnTo>
                      <a:pt x="37" y="5"/>
                    </a:lnTo>
                    <a:lnTo>
                      <a:pt x="28" y="5"/>
                    </a:lnTo>
                    <a:lnTo>
                      <a:pt x="24" y="8"/>
                    </a:lnTo>
                    <a:lnTo>
                      <a:pt x="18" y="13"/>
                    </a:lnTo>
                    <a:lnTo>
                      <a:pt x="18" y="38"/>
                    </a:lnTo>
                    <a:lnTo>
                      <a:pt x="20" y="41"/>
                    </a:lnTo>
                    <a:lnTo>
                      <a:pt x="20" y="44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5"/>
                    </a:lnTo>
                    <a:lnTo>
                      <a:pt x="7" y="44"/>
                    </a:lnTo>
                    <a:lnTo>
                      <a:pt x="10" y="38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8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24" y="3"/>
                    </a:lnTo>
                    <a:lnTo>
                      <a:pt x="31" y="1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6" name="Freeform 1872"/>
              <p:cNvSpPr>
                <a:spLocks/>
              </p:cNvSpPr>
              <p:nvPr/>
            </p:nvSpPr>
            <p:spPr bwMode="auto">
              <a:xfrm>
                <a:off x="4672" y="2917"/>
                <a:ext cx="91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8" y="4"/>
                  </a:cxn>
                  <a:cxn ang="0">
                    <a:pos x="57" y="4"/>
                  </a:cxn>
                  <a:cxn ang="0">
                    <a:pos x="70" y="0"/>
                  </a:cxn>
                  <a:cxn ang="0">
                    <a:pos x="78" y="1"/>
                  </a:cxn>
                  <a:cxn ang="0">
                    <a:pos x="82" y="8"/>
                  </a:cxn>
                  <a:cxn ang="0">
                    <a:pos x="84" y="44"/>
                  </a:cxn>
                  <a:cxn ang="0">
                    <a:pos x="91" y="47"/>
                  </a:cxn>
                  <a:cxn ang="0">
                    <a:pos x="65" y="50"/>
                  </a:cxn>
                  <a:cxn ang="0">
                    <a:pos x="67" y="47"/>
                  </a:cxn>
                  <a:cxn ang="0">
                    <a:pos x="71" y="44"/>
                  </a:cxn>
                  <a:cxn ang="0">
                    <a:pos x="72" y="11"/>
                  </a:cxn>
                  <a:cxn ang="0">
                    <a:pos x="68" y="5"/>
                  </a:cxn>
                  <a:cxn ang="0">
                    <a:pos x="55" y="8"/>
                  </a:cxn>
                  <a:cxn ang="0">
                    <a:pos x="50" y="38"/>
                  </a:cxn>
                  <a:cxn ang="0">
                    <a:pos x="54" y="45"/>
                  </a:cxn>
                  <a:cxn ang="0">
                    <a:pos x="58" y="47"/>
                  </a:cxn>
                  <a:cxn ang="0">
                    <a:pos x="33" y="50"/>
                  </a:cxn>
                  <a:cxn ang="0">
                    <a:pos x="34" y="47"/>
                  </a:cxn>
                  <a:cxn ang="0">
                    <a:pos x="41" y="41"/>
                  </a:cxn>
                  <a:cxn ang="0">
                    <a:pos x="40" y="11"/>
                  </a:cxn>
                  <a:cxn ang="0">
                    <a:pos x="35" y="5"/>
                  </a:cxn>
                  <a:cxn ang="0">
                    <a:pos x="23" y="8"/>
                  </a:cxn>
                  <a:cxn ang="0">
                    <a:pos x="18" y="41"/>
                  </a:cxn>
                  <a:cxn ang="0">
                    <a:pos x="21" y="45"/>
                  </a:cxn>
                  <a:cxn ang="0">
                    <a:pos x="26" y="47"/>
                  </a:cxn>
                  <a:cxn ang="0">
                    <a:pos x="0" y="50"/>
                  </a:cxn>
                  <a:cxn ang="0">
                    <a:pos x="3" y="47"/>
                  </a:cxn>
                  <a:cxn ang="0">
                    <a:pos x="7" y="44"/>
                  </a:cxn>
                  <a:cxn ang="0">
                    <a:pos x="9" y="11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18" y="1"/>
                  </a:cxn>
                  <a:cxn ang="0">
                    <a:pos x="24" y="3"/>
                  </a:cxn>
                  <a:cxn ang="0">
                    <a:pos x="37" y="0"/>
                  </a:cxn>
                </a:cxnLst>
                <a:rect l="0" t="0" r="r" b="b"/>
                <a:pathLst>
                  <a:path w="91" h="50">
                    <a:moveTo>
                      <a:pt x="37" y="0"/>
                    </a:moveTo>
                    <a:lnTo>
                      <a:pt x="41" y="0"/>
                    </a:lnTo>
                    <a:lnTo>
                      <a:pt x="45" y="1"/>
                    </a:lnTo>
                    <a:lnTo>
                      <a:pt x="48" y="4"/>
                    </a:lnTo>
                    <a:lnTo>
                      <a:pt x="50" y="8"/>
                    </a:lnTo>
                    <a:lnTo>
                      <a:pt x="57" y="4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1" y="4"/>
                    </a:lnTo>
                    <a:lnTo>
                      <a:pt x="82" y="8"/>
                    </a:lnTo>
                    <a:lnTo>
                      <a:pt x="82" y="41"/>
                    </a:lnTo>
                    <a:lnTo>
                      <a:pt x="84" y="44"/>
                    </a:lnTo>
                    <a:lnTo>
                      <a:pt x="89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70" y="45"/>
                    </a:lnTo>
                    <a:lnTo>
                      <a:pt x="71" y="44"/>
                    </a:lnTo>
                    <a:lnTo>
                      <a:pt x="72" y="41"/>
                    </a:lnTo>
                    <a:lnTo>
                      <a:pt x="72" y="11"/>
                    </a:lnTo>
                    <a:lnTo>
                      <a:pt x="71" y="8"/>
                    </a:lnTo>
                    <a:lnTo>
                      <a:pt x="68" y="5"/>
                    </a:lnTo>
                    <a:lnTo>
                      <a:pt x="61" y="5"/>
                    </a:lnTo>
                    <a:lnTo>
                      <a:pt x="55" y="8"/>
                    </a:lnTo>
                    <a:lnTo>
                      <a:pt x="50" y="13"/>
                    </a:lnTo>
                    <a:lnTo>
                      <a:pt x="50" y="38"/>
                    </a:lnTo>
                    <a:lnTo>
                      <a:pt x="53" y="44"/>
                    </a:lnTo>
                    <a:lnTo>
                      <a:pt x="54" y="45"/>
                    </a:lnTo>
                    <a:lnTo>
                      <a:pt x="57" y="47"/>
                    </a:lnTo>
                    <a:lnTo>
                      <a:pt x="58" y="47"/>
                    </a:lnTo>
                    <a:lnTo>
                      <a:pt x="58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40" y="44"/>
                    </a:lnTo>
                    <a:lnTo>
                      <a:pt x="41" y="41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8" y="8"/>
                    </a:lnTo>
                    <a:lnTo>
                      <a:pt x="35" y="5"/>
                    </a:lnTo>
                    <a:lnTo>
                      <a:pt x="28" y="5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18" y="41"/>
                    </a:lnTo>
                    <a:lnTo>
                      <a:pt x="20" y="44"/>
                    </a:lnTo>
                    <a:lnTo>
                      <a:pt x="21" y="45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4" y="45"/>
                    </a:lnTo>
                    <a:lnTo>
                      <a:pt x="7" y="44"/>
                    </a:lnTo>
                    <a:lnTo>
                      <a:pt x="9" y="41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7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24" y="3"/>
                    </a:lnTo>
                    <a:lnTo>
                      <a:pt x="30" y="1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7" name="Freeform 1873"/>
              <p:cNvSpPr>
                <a:spLocks noEditPoints="1"/>
              </p:cNvSpPr>
              <p:nvPr/>
            </p:nvSpPr>
            <p:spPr bwMode="auto">
              <a:xfrm>
                <a:off x="4767" y="2917"/>
                <a:ext cx="57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1" y="27"/>
                  </a:cxn>
                  <a:cxn ang="0">
                    <a:pos x="14" y="31"/>
                  </a:cxn>
                  <a:cxn ang="0">
                    <a:pos x="11" y="37"/>
                  </a:cxn>
                  <a:cxn ang="0">
                    <a:pos x="11" y="40"/>
                  </a:cxn>
                  <a:cxn ang="0">
                    <a:pos x="17" y="45"/>
                  </a:cxn>
                  <a:cxn ang="0">
                    <a:pos x="24" y="45"/>
                  </a:cxn>
                  <a:cxn ang="0">
                    <a:pos x="30" y="42"/>
                  </a:cxn>
                  <a:cxn ang="0">
                    <a:pos x="34" y="38"/>
                  </a:cxn>
                  <a:cxn ang="0">
                    <a:pos x="34" y="2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8" y="3"/>
                  </a:cxn>
                  <a:cxn ang="0">
                    <a:pos x="41" y="5"/>
                  </a:cxn>
                  <a:cxn ang="0">
                    <a:pos x="44" y="10"/>
                  </a:cxn>
                  <a:cxn ang="0">
                    <a:pos x="44" y="42"/>
                  </a:cxn>
                  <a:cxn ang="0">
                    <a:pos x="47" y="45"/>
                  </a:cxn>
                  <a:cxn ang="0">
                    <a:pos x="53" y="45"/>
                  </a:cxn>
                  <a:cxn ang="0">
                    <a:pos x="54" y="44"/>
                  </a:cxn>
                  <a:cxn ang="0">
                    <a:pos x="57" y="47"/>
                  </a:cxn>
                  <a:cxn ang="0">
                    <a:pos x="53" y="48"/>
                  </a:cxn>
                  <a:cxn ang="0">
                    <a:pos x="50" y="50"/>
                  </a:cxn>
                  <a:cxn ang="0">
                    <a:pos x="45" y="51"/>
                  </a:cxn>
                  <a:cxn ang="0">
                    <a:pos x="41" y="50"/>
                  </a:cxn>
                  <a:cxn ang="0">
                    <a:pos x="38" y="48"/>
                  </a:cxn>
                  <a:cxn ang="0">
                    <a:pos x="36" y="45"/>
                  </a:cxn>
                  <a:cxn ang="0">
                    <a:pos x="34" y="42"/>
                  </a:cxn>
                  <a:cxn ang="0">
                    <a:pos x="28" y="47"/>
                  </a:cxn>
                  <a:cxn ang="0">
                    <a:pos x="23" y="50"/>
                  </a:cxn>
                  <a:cxn ang="0">
                    <a:pos x="16" y="51"/>
                  </a:cxn>
                  <a:cxn ang="0">
                    <a:pos x="7" y="48"/>
                  </a:cxn>
                  <a:cxn ang="0">
                    <a:pos x="3" y="45"/>
                  </a:cxn>
                  <a:cxn ang="0">
                    <a:pos x="2" y="42"/>
                  </a:cxn>
                  <a:cxn ang="0">
                    <a:pos x="0" y="38"/>
                  </a:cxn>
                  <a:cxn ang="0">
                    <a:pos x="2" y="34"/>
                  </a:cxn>
                  <a:cxn ang="0">
                    <a:pos x="3" y="31"/>
                  </a:cxn>
                  <a:cxn ang="0">
                    <a:pos x="11" y="25"/>
                  </a:cxn>
                  <a:cxn ang="0">
                    <a:pos x="17" y="24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4" y="21"/>
                  </a:cxn>
                  <a:cxn ang="0">
                    <a:pos x="34" y="8"/>
                  </a:cxn>
                  <a:cxn ang="0">
                    <a:pos x="31" y="5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17" y="5"/>
                  </a:cxn>
                  <a:cxn ang="0">
                    <a:pos x="14" y="5"/>
                  </a:cxn>
                  <a:cxn ang="0">
                    <a:pos x="13" y="7"/>
                  </a:cxn>
                  <a:cxn ang="0">
                    <a:pos x="13" y="13"/>
                  </a:cxn>
                  <a:cxn ang="0">
                    <a:pos x="11" y="14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3" y="15"/>
                  </a:cxn>
                  <a:cxn ang="0">
                    <a:pos x="3" y="13"/>
                  </a:cxn>
                  <a:cxn ang="0">
                    <a:pos x="4" y="8"/>
                  </a:cxn>
                  <a:cxn ang="0">
                    <a:pos x="7" y="5"/>
                  </a:cxn>
                  <a:cxn ang="0">
                    <a:pos x="11" y="3"/>
                  </a:cxn>
                  <a:cxn ang="0">
                    <a:pos x="19" y="1"/>
                  </a:cxn>
                  <a:cxn ang="0">
                    <a:pos x="24" y="0"/>
                  </a:cxn>
                </a:cxnLst>
                <a:rect l="0" t="0" r="r" b="b"/>
                <a:pathLst>
                  <a:path w="57" h="51">
                    <a:moveTo>
                      <a:pt x="34" y="24"/>
                    </a:moveTo>
                    <a:lnTo>
                      <a:pt x="21" y="27"/>
                    </a:lnTo>
                    <a:lnTo>
                      <a:pt x="14" y="31"/>
                    </a:lnTo>
                    <a:lnTo>
                      <a:pt x="11" y="37"/>
                    </a:lnTo>
                    <a:lnTo>
                      <a:pt x="11" y="40"/>
                    </a:lnTo>
                    <a:lnTo>
                      <a:pt x="17" y="45"/>
                    </a:lnTo>
                    <a:lnTo>
                      <a:pt x="24" y="45"/>
                    </a:lnTo>
                    <a:lnTo>
                      <a:pt x="30" y="42"/>
                    </a:lnTo>
                    <a:lnTo>
                      <a:pt x="34" y="38"/>
                    </a:lnTo>
                    <a:lnTo>
                      <a:pt x="34" y="2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4" y="10"/>
                    </a:lnTo>
                    <a:lnTo>
                      <a:pt x="44" y="42"/>
                    </a:lnTo>
                    <a:lnTo>
                      <a:pt x="47" y="45"/>
                    </a:lnTo>
                    <a:lnTo>
                      <a:pt x="53" y="45"/>
                    </a:lnTo>
                    <a:lnTo>
                      <a:pt x="54" y="44"/>
                    </a:lnTo>
                    <a:lnTo>
                      <a:pt x="57" y="47"/>
                    </a:lnTo>
                    <a:lnTo>
                      <a:pt x="53" y="48"/>
                    </a:lnTo>
                    <a:lnTo>
                      <a:pt x="50" y="50"/>
                    </a:lnTo>
                    <a:lnTo>
                      <a:pt x="45" y="51"/>
                    </a:lnTo>
                    <a:lnTo>
                      <a:pt x="41" y="50"/>
                    </a:lnTo>
                    <a:lnTo>
                      <a:pt x="38" y="48"/>
                    </a:lnTo>
                    <a:lnTo>
                      <a:pt x="36" y="45"/>
                    </a:lnTo>
                    <a:lnTo>
                      <a:pt x="34" y="42"/>
                    </a:lnTo>
                    <a:lnTo>
                      <a:pt x="28" y="47"/>
                    </a:lnTo>
                    <a:lnTo>
                      <a:pt x="23" y="50"/>
                    </a:lnTo>
                    <a:lnTo>
                      <a:pt x="16" y="51"/>
                    </a:lnTo>
                    <a:lnTo>
                      <a:pt x="7" y="48"/>
                    </a:lnTo>
                    <a:lnTo>
                      <a:pt x="3" y="45"/>
                    </a:lnTo>
                    <a:lnTo>
                      <a:pt x="2" y="42"/>
                    </a:lnTo>
                    <a:lnTo>
                      <a:pt x="0" y="38"/>
                    </a:lnTo>
                    <a:lnTo>
                      <a:pt x="2" y="34"/>
                    </a:lnTo>
                    <a:lnTo>
                      <a:pt x="3" y="31"/>
                    </a:lnTo>
                    <a:lnTo>
                      <a:pt x="11" y="25"/>
                    </a:lnTo>
                    <a:lnTo>
                      <a:pt x="17" y="24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4" y="21"/>
                    </a:lnTo>
                    <a:lnTo>
                      <a:pt x="34" y="8"/>
                    </a:lnTo>
                    <a:lnTo>
                      <a:pt x="31" y="5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8"/>
                    </a:lnTo>
                    <a:lnTo>
                      <a:pt x="7" y="5"/>
                    </a:lnTo>
                    <a:lnTo>
                      <a:pt x="11" y="3"/>
                    </a:lnTo>
                    <a:lnTo>
                      <a:pt x="19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8" name="Freeform 1874"/>
              <p:cNvSpPr>
                <a:spLocks/>
              </p:cNvSpPr>
              <p:nvPr/>
            </p:nvSpPr>
            <p:spPr bwMode="auto">
              <a:xfrm>
                <a:off x="4865" y="2894"/>
                <a:ext cx="20" cy="88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0" y="4"/>
                  </a:cxn>
                  <a:cxn ang="0">
                    <a:pos x="16" y="6"/>
                  </a:cxn>
                  <a:cxn ang="0">
                    <a:pos x="13" y="10"/>
                  </a:cxn>
                  <a:cxn ang="0">
                    <a:pos x="11" y="14"/>
                  </a:cxn>
                  <a:cxn ang="0">
                    <a:pos x="10" y="21"/>
                  </a:cxn>
                  <a:cxn ang="0">
                    <a:pos x="10" y="26"/>
                  </a:cxn>
                  <a:cxn ang="0">
                    <a:pos x="9" y="33"/>
                  </a:cxn>
                  <a:cxn ang="0">
                    <a:pos x="9" y="56"/>
                  </a:cxn>
                  <a:cxn ang="0">
                    <a:pos x="10" y="63"/>
                  </a:cxn>
                  <a:cxn ang="0">
                    <a:pos x="10" y="67"/>
                  </a:cxn>
                  <a:cxn ang="0">
                    <a:pos x="11" y="74"/>
                  </a:cxn>
                  <a:cxn ang="0">
                    <a:pos x="13" y="78"/>
                  </a:cxn>
                  <a:cxn ang="0">
                    <a:pos x="16" y="83"/>
                  </a:cxn>
                  <a:cxn ang="0">
                    <a:pos x="20" y="84"/>
                  </a:cxn>
                  <a:cxn ang="0">
                    <a:pos x="20" y="88"/>
                  </a:cxn>
                  <a:cxn ang="0">
                    <a:pos x="14" y="87"/>
                  </a:cxn>
                  <a:cxn ang="0">
                    <a:pos x="10" y="84"/>
                  </a:cxn>
                  <a:cxn ang="0">
                    <a:pos x="6" y="80"/>
                  </a:cxn>
                  <a:cxn ang="0">
                    <a:pos x="0" y="65"/>
                  </a:cxn>
                  <a:cxn ang="0">
                    <a:pos x="0" y="30"/>
                  </a:cxn>
                  <a:cxn ang="0">
                    <a:pos x="1" y="20"/>
                  </a:cxn>
                  <a:cxn ang="0">
                    <a:pos x="3" y="14"/>
                  </a:cxn>
                  <a:cxn ang="0">
                    <a:pos x="6" y="9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6" y="1"/>
                  </a:cxn>
                  <a:cxn ang="0">
                    <a:pos x="20" y="0"/>
                  </a:cxn>
                </a:cxnLst>
                <a:rect l="0" t="0" r="r" b="b"/>
                <a:pathLst>
                  <a:path w="20" h="88">
                    <a:moveTo>
                      <a:pt x="20" y="0"/>
                    </a:moveTo>
                    <a:lnTo>
                      <a:pt x="20" y="4"/>
                    </a:lnTo>
                    <a:lnTo>
                      <a:pt x="16" y="6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10" y="21"/>
                    </a:lnTo>
                    <a:lnTo>
                      <a:pt x="10" y="26"/>
                    </a:lnTo>
                    <a:lnTo>
                      <a:pt x="9" y="33"/>
                    </a:lnTo>
                    <a:lnTo>
                      <a:pt x="9" y="56"/>
                    </a:lnTo>
                    <a:lnTo>
                      <a:pt x="10" y="63"/>
                    </a:lnTo>
                    <a:lnTo>
                      <a:pt x="10" y="67"/>
                    </a:lnTo>
                    <a:lnTo>
                      <a:pt x="11" y="74"/>
                    </a:lnTo>
                    <a:lnTo>
                      <a:pt x="13" y="78"/>
                    </a:lnTo>
                    <a:lnTo>
                      <a:pt x="16" y="83"/>
                    </a:lnTo>
                    <a:lnTo>
                      <a:pt x="20" y="84"/>
                    </a:lnTo>
                    <a:lnTo>
                      <a:pt x="20" y="88"/>
                    </a:lnTo>
                    <a:lnTo>
                      <a:pt x="14" y="87"/>
                    </a:lnTo>
                    <a:lnTo>
                      <a:pt x="10" y="84"/>
                    </a:lnTo>
                    <a:lnTo>
                      <a:pt x="6" y="80"/>
                    </a:lnTo>
                    <a:lnTo>
                      <a:pt x="0" y="65"/>
                    </a:lnTo>
                    <a:lnTo>
                      <a:pt x="0" y="30"/>
                    </a:lnTo>
                    <a:lnTo>
                      <a:pt x="1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39" name="Freeform 1875"/>
              <p:cNvSpPr>
                <a:spLocks noEditPoints="1"/>
              </p:cNvSpPr>
              <p:nvPr/>
            </p:nvSpPr>
            <p:spPr bwMode="auto">
              <a:xfrm>
                <a:off x="4896" y="2911"/>
                <a:ext cx="12" cy="68"/>
              </a:xfrm>
              <a:custGeom>
                <a:avLst/>
                <a:gdLst/>
                <a:ahLst/>
                <a:cxnLst>
                  <a:cxn ang="0">
                    <a:pos x="3" y="46"/>
                  </a:cxn>
                  <a:cxn ang="0">
                    <a:pos x="9" y="46"/>
                  </a:cxn>
                  <a:cxn ang="0">
                    <a:pos x="10" y="47"/>
                  </a:cxn>
                  <a:cxn ang="0">
                    <a:pos x="12" y="50"/>
                  </a:cxn>
                  <a:cxn ang="0">
                    <a:pos x="12" y="58"/>
                  </a:cxn>
                  <a:cxn ang="0">
                    <a:pos x="9" y="63"/>
                  </a:cxn>
                  <a:cxn ang="0">
                    <a:pos x="6" y="66"/>
                  </a:cxn>
                  <a:cxn ang="0">
                    <a:pos x="2" y="68"/>
                  </a:cxn>
                  <a:cxn ang="0">
                    <a:pos x="0" y="67"/>
                  </a:cxn>
                  <a:cxn ang="0">
                    <a:pos x="4" y="63"/>
                  </a:cxn>
                  <a:cxn ang="0">
                    <a:pos x="6" y="60"/>
                  </a:cxn>
                  <a:cxn ang="0">
                    <a:pos x="7" y="56"/>
                  </a:cxn>
                  <a:cxn ang="0">
                    <a:pos x="6" y="56"/>
                  </a:cxn>
                  <a:cxn ang="0">
                    <a:pos x="4" y="57"/>
                  </a:cxn>
                  <a:cxn ang="0">
                    <a:pos x="2" y="56"/>
                  </a:cxn>
                  <a:cxn ang="0">
                    <a:pos x="0" y="54"/>
                  </a:cxn>
                  <a:cxn ang="0">
                    <a:pos x="0" y="48"/>
                  </a:cxn>
                  <a:cxn ang="0">
                    <a:pos x="3" y="46"/>
                  </a:cxn>
                  <a:cxn ang="0">
                    <a:pos x="6" y="0"/>
                  </a:cxn>
                  <a:cxn ang="0">
                    <a:pos x="9" y="2"/>
                  </a:cxn>
                  <a:cxn ang="0">
                    <a:pos x="12" y="7"/>
                  </a:cxn>
                  <a:cxn ang="0">
                    <a:pos x="10" y="10"/>
                  </a:cxn>
                  <a:cxn ang="0">
                    <a:pos x="9" y="11"/>
                  </a:cxn>
                  <a:cxn ang="0">
                    <a:pos x="6" y="13"/>
                  </a:cxn>
                  <a:cxn ang="0">
                    <a:pos x="0" y="10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6" y="0"/>
                  </a:cxn>
                </a:cxnLst>
                <a:rect l="0" t="0" r="r" b="b"/>
                <a:pathLst>
                  <a:path w="12" h="68">
                    <a:moveTo>
                      <a:pt x="3" y="46"/>
                    </a:moveTo>
                    <a:lnTo>
                      <a:pt x="9" y="46"/>
                    </a:lnTo>
                    <a:lnTo>
                      <a:pt x="10" y="47"/>
                    </a:lnTo>
                    <a:lnTo>
                      <a:pt x="12" y="50"/>
                    </a:lnTo>
                    <a:lnTo>
                      <a:pt x="12" y="58"/>
                    </a:lnTo>
                    <a:lnTo>
                      <a:pt x="9" y="63"/>
                    </a:lnTo>
                    <a:lnTo>
                      <a:pt x="6" y="66"/>
                    </a:lnTo>
                    <a:lnTo>
                      <a:pt x="2" y="68"/>
                    </a:lnTo>
                    <a:lnTo>
                      <a:pt x="0" y="67"/>
                    </a:lnTo>
                    <a:lnTo>
                      <a:pt x="4" y="63"/>
                    </a:lnTo>
                    <a:lnTo>
                      <a:pt x="6" y="60"/>
                    </a:lnTo>
                    <a:lnTo>
                      <a:pt x="7" y="56"/>
                    </a:lnTo>
                    <a:lnTo>
                      <a:pt x="6" y="56"/>
                    </a:lnTo>
                    <a:lnTo>
                      <a:pt x="4" y="57"/>
                    </a:lnTo>
                    <a:lnTo>
                      <a:pt x="2" y="56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3" y="46"/>
                    </a:lnTo>
                    <a:close/>
                    <a:moveTo>
                      <a:pt x="6" y="0"/>
                    </a:moveTo>
                    <a:lnTo>
                      <a:pt x="9" y="2"/>
                    </a:lnTo>
                    <a:lnTo>
                      <a:pt x="12" y="7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6" y="13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40" name="Freeform 1876"/>
              <p:cNvSpPr>
                <a:spLocks/>
              </p:cNvSpPr>
              <p:nvPr/>
            </p:nvSpPr>
            <p:spPr bwMode="auto">
              <a:xfrm>
                <a:off x="4936" y="2894"/>
                <a:ext cx="21" cy="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4"/>
                  </a:cxn>
                  <a:cxn ang="0">
                    <a:pos x="14" y="9"/>
                  </a:cxn>
                  <a:cxn ang="0">
                    <a:pos x="17" y="14"/>
                  </a:cxn>
                  <a:cxn ang="0">
                    <a:pos x="20" y="23"/>
                  </a:cxn>
                  <a:cxn ang="0">
                    <a:pos x="20" y="27"/>
                  </a:cxn>
                  <a:cxn ang="0">
                    <a:pos x="21" y="36"/>
                  </a:cxn>
                  <a:cxn ang="0">
                    <a:pos x="21" y="44"/>
                  </a:cxn>
                  <a:cxn ang="0">
                    <a:pos x="20" y="63"/>
                  </a:cxn>
                  <a:cxn ang="0">
                    <a:pos x="17" y="75"/>
                  </a:cxn>
                  <a:cxn ang="0">
                    <a:pos x="11" y="84"/>
                  </a:cxn>
                  <a:cxn ang="0">
                    <a:pos x="7" y="87"/>
                  </a:cxn>
                  <a:cxn ang="0">
                    <a:pos x="4" y="87"/>
                  </a:cxn>
                  <a:cxn ang="0">
                    <a:pos x="0" y="88"/>
                  </a:cxn>
                  <a:cxn ang="0">
                    <a:pos x="0" y="84"/>
                  </a:cxn>
                  <a:cxn ang="0">
                    <a:pos x="4" y="83"/>
                  </a:cxn>
                  <a:cxn ang="0">
                    <a:pos x="7" y="78"/>
                  </a:cxn>
                  <a:cxn ang="0">
                    <a:pos x="8" y="74"/>
                  </a:cxn>
                  <a:cxn ang="0">
                    <a:pos x="10" y="67"/>
                  </a:cxn>
                  <a:cxn ang="0">
                    <a:pos x="11" y="63"/>
                  </a:cxn>
                  <a:cxn ang="0">
                    <a:pos x="11" y="28"/>
                  </a:cxn>
                  <a:cxn ang="0">
                    <a:pos x="10" y="24"/>
                  </a:cxn>
                  <a:cxn ang="0">
                    <a:pos x="10" y="21"/>
                  </a:cxn>
                  <a:cxn ang="0">
                    <a:pos x="8" y="14"/>
                  </a:cxn>
                  <a:cxn ang="0">
                    <a:pos x="7" y="10"/>
                  </a:cxn>
                  <a:cxn ang="0">
                    <a:pos x="4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21" h="88">
                    <a:moveTo>
                      <a:pt x="0" y="0"/>
                    </a:moveTo>
                    <a:lnTo>
                      <a:pt x="4" y="1"/>
                    </a:lnTo>
                    <a:lnTo>
                      <a:pt x="10" y="4"/>
                    </a:lnTo>
                    <a:lnTo>
                      <a:pt x="14" y="9"/>
                    </a:lnTo>
                    <a:lnTo>
                      <a:pt x="17" y="14"/>
                    </a:lnTo>
                    <a:lnTo>
                      <a:pt x="20" y="23"/>
                    </a:lnTo>
                    <a:lnTo>
                      <a:pt x="20" y="27"/>
                    </a:lnTo>
                    <a:lnTo>
                      <a:pt x="21" y="36"/>
                    </a:lnTo>
                    <a:lnTo>
                      <a:pt x="21" y="44"/>
                    </a:lnTo>
                    <a:lnTo>
                      <a:pt x="20" y="63"/>
                    </a:lnTo>
                    <a:lnTo>
                      <a:pt x="17" y="75"/>
                    </a:lnTo>
                    <a:lnTo>
                      <a:pt x="11" y="84"/>
                    </a:lnTo>
                    <a:lnTo>
                      <a:pt x="7" y="87"/>
                    </a:lnTo>
                    <a:lnTo>
                      <a:pt x="4" y="87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4" y="83"/>
                    </a:lnTo>
                    <a:lnTo>
                      <a:pt x="7" y="78"/>
                    </a:lnTo>
                    <a:lnTo>
                      <a:pt x="8" y="74"/>
                    </a:lnTo>
                    <a:lnTo>
                      <a:pt x="10" y="67"/>
                    </a:lnTo>
                    <a:lnTo>
                      <a:pt x="11" y="63"/>
                    </a:lnTo>
                    <a:lnTo>
                      <a:pt x="11" y="28"/>
                    </a:lnTo>
                    <a:lnTo>
                      <a:pt x="10" y="24"/>
                    </a:lnTo>
                    <a:lnTo>
                      <a:pt x="10" y="21"/>
                    </a:lnTo>
                    <a:lnTo>
                      <a:pt x="8" y="14"/>
                    </a:lnTo>
                    <a:lnTo>
                      <a:pt x="7" y="10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141" name="Picture 1877"/>
              <p:cNvPicPr>
                <a:picLocks noChangeAspect="1" noChangeArrowheads="1"/>
              </p:cNvPicPr>
              <p:nvPr/>
            </p:nvPicPr>
            <p:blipFill>
              <a:blip r:embed="rId112" cstate="print"/>
              <a:srcRect/>
              <a:stretch>
                <a:fillRect/>
              </a:stretch>
            </p:blipFill>
            <p:spPr bwMode="auto">
              <a:xfrm>
                <a:off x="5407" y="2873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42" name="Picture 1878"/>
              <p:cNvPicPr>
                <a:picLocks noChangeAspect="1" noChangeArrowheads="1"/>
              </p:cNvPicPr>
              <p:nvPr/>
            </p:nvPicPr>
            <p:blipFill>
              <a:blip r:embed="rId113" cstate="print"/>
              <a:srcRect/>
              <a:stretch>
                <a:fillRect/>
              </a:stretch>
            </p:blipFill>
            <p:spPr bwMode="auto">
              <a:xfrm>
                <a:off x="5407" y="2873"/>
                <a:ext cx="9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43" name="Picture 1879"/>
              <p:cNvPicPr>
                <a:picLocks noChangeAspect="1" noChangeArrowheads="1"/>
              </p:cNvPicPr>
              <p:nvPr/>
            </p:nvPicPr>
            <p:blipFill>
              <a:blip r:embed="rId114" cstate="print"/>
              <a:srcRect/>
              <a:stretch>
                <a:fillRect/>
              </a:stretch>
            </p:blipFill>
            <p:spPr bwMode="auto">
              <a:xfrm>
                <a:off x="790" y="3006"/>
                <a:ext cx="4620" cy="9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44" name="Picture 1880"/>
              <p:cNvPicPr>
                <a:picLocks noChangeAspect="1" noChangeArrowheads="1"/>
              </p:cNvPicPr>
              <p:nvPr/>
            </p:nvPicPr>
            <p:blipFill>
              <a:blip r:embed="rId115" cstate="print"/>
              <a:srcRect/>
              <a:stretch>
                <a:fillRect/>
              </a:stretch>
            </p:blipFill>
            <p:spPr bwMode="auto">
              <a:xfrm>
                <a:off x="790" y="3006"/>
                <a:ext cx="4620" cy="9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45" name="Picture 1881"/>
              <p:cNvPicPr>
                <a:picLocks noChangeAspect="1" noChangeArrowheads="1"/>
              </p:cNvPicPr>
              <p:nvPr/>
            </p:nvPicPr>
            <p:blipFill>
              <a:blip r:embed="rId116" cstate="print"/>
              <a:srcRect/>
              <a:stretch>
                <a:fillRect/>
              </a:stretch>
            </p:blipFill>
            <p:spPr bwMode="auto">
              <a:xfrm>
                <a:off x="785" y="3014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46" name="Picture 1882"/>
              <p:cNvPicPr>
                <a:picLocks noChangeAspect="1" noChangeArrowheads="1"/>
              </p:cNvPicPr>
              <p:nvPr/>
            </p:nvPicPr>
            <p:blipFill>
              <a:blip r:embed="rId117" cstate="print"/>
              <a:srcRect/>
              <a:stretch>
                <a:fillRect/>
              </a:stretch>
            </p:blipFill>
            <p:spPr bwMode="auto">
              <a:xfrm>
                <a:off x="785" y="3014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147" name="Freeform 1883"/>
              <p:cNvSpPr>
                <a:spLocks/>
              </p:cNvSpPr>
              <p:nvPr/>
            </p:nvSpPr>
            <p:spPr bwMode="auto">
              <a:xfrm>
                <a:off x="875" y="3039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2" y="19"/>
                  </a:cxn>
                  <a:cxn ang="0">
                    <a:pos x="32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5" y="64"/>
                  </a:cxn>
                  <a:cxn ang="0">
                    <a:pos x="28" y="63"/>
                  </a:cxn>
                  <a:cxn ang="0">
                    <a:pos x="32" y="61"/>
                  </a:cxn>
                  <a:cxn ang="0">
                    <a:pos x="35" y="58"/>
                  </a:cxn>
                  <a:cxn ang="0">
                    <a:pos x="37" y="61"/>
                  </a:cxn>
                  <a:cxn ang="0">
                    <a:pos x="34" y="64"/>
                  </a:cxn>
                  <a:cxn ang="0">
                    <a:pos x="30" y="67"/>
                  </a:cxn>
                  <a:cxn ang="0">
                    <a:pos x="24" y="68"/>
                  </a:cxn>
                  <a:cxn ang="0">
                    <a:pos x="18" y="67"/>
                  </a:cxn>
                  <a:cxn ang="0">
                    <a:pos x="14" y="66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8" y="56"/>
                  </a:cxn>
                  <a:cxn ang="0">
                    <a:pos x="8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6" y="17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2" y="19"/>
                    </a:lnTo>
                    <a:lnTo>
                      <a:pt x="32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5" y="64"/>
                    </a:lnTo>
                    <a:lnTo>
                      <a:pt x="28" y="63"/>
                    </a:lnTo>
                    <a:lnTo>
                      <a:pt x="32" y="61"/>
                    </a:lnTo>
                    <a:lnTo>
                      <a:pt x="35" y="58"/>
                    </a:lnTo>
                    <a:lnTo>
                      <a:pt x="37" y="61"/>
                    </a:lnTo>
                    <a:lnTo>
                      <a:pt x="34" y="64"/>
                    </a:lnTo>
                    <a:lnTo>
                      <a:pt x="30" y="67"/>
                    </a:lnTo>
                    <a:lnTo>
                      <a:pt x="24" y="68"/>
                    </a:lnTo>
                    <a:lnTo>
                      <a:pt x="18" y="67"/>
                    </a:lnTo>
                    <a:lnTo>
                      <a:pt x="14" y="66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8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48" name="Freeform 1884"/>
              <p:cNvSpPr>
                <a:spLocks noEditPoints="1"/>
              </p:cNvSpPr>
              <p:nvPr/>
            </p:nvSpPr>
            <p:spPr bwMode="auto">
              <a:xfrm>
                <a:off x="916" y="3056"/>
                <a:ext cx="45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6"/>
                  </a:cxn>
                  <a:cxn ang="0">
                    <a:pos x="14" y="9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8" y="0"/>
                  </a:cxn>
                  <a:cxn ang="0">
                    <a:pos x="30" y="0"/>
                  </a:cxn>
                  <a:cxn ang="0">
                    <a:pos x="34" y="3"/>
                  </a:cxn>
                  <a:cxn ang="0">
                    <a:pos x="40" y="6"/>
                  </a:cxn>
                  <a:cxn ang="0">
                    <a:pos x="43" y="10"/>
                  </a:cxn>
                  <a:cxn ang="0">
                    <a:pos x="45" y="22"/>
                  </a:cxn>
                  <a:cxn ang="0">
                    <a:pos x="10" y="22"/>
                  </a:cxn>
                  <a:cxn ang="0">
                    <a:pos x="11" y="27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4"/>
                  </a:cxn>
                  <a:cxn ang="0">
                    <a:pos x="23" y="46"/>
                  </a:cxn>
                  <a:cxn ang="0">
                    <a:pos x="31" y="46"/>
                  </a:cxn>
                  <a:cxn ang="0">
                    <a:pos x="35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5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6" y="7"/>
                  </a:cxn>
                  <a:cxn ang="0">
                    <a:pos x="14" y="2"/>
                  </a:cxn>
                  <a:cxn ang="0">
                    <a:pos x="18" y="0"/>
                  </a:cxn>
                </a:cxnLst>
                <a:rect l="0" t="0" r="r" b="b"/>
                <a:pathLst>
                  <a:path w="45" h="51">
                    <a:moveTo>
                      <a:pt x="20" y="4"/>
                    </a:moveTo>
                    <a:lnTo>
                      <a:pt x="16" y="6"/>
                    </a:lnTo>
                    <a:lnTo>
                      <a:pt x="14" y="9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0" y="4"/>
                    </a:lnTo>
                    <a:close/>
                    <a:moveTo>
                      <a:pt x="18" y="0"/>
                    </a:moveTo>
                    <a:lnTo>
                      <a:pt x="30" y="0"/>
                    </a:lnTo>
                    <a:lnTo>
                      <a:pt x="34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5" y="22"/>
                    </a:lnTo>
                    <a:lnTo>
                      <a:pt x="10" y="22"/>
                    </a:lnTo>
                    <a:lnTo>
                      <a:pt x="11" y="27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4"/>
                    </a:lnTo>
                    <a:lnTo>
                      <a:pt x="23" y="46"/>
                    </a:lnTo>
                    <a:lnTo>
                      <a:pt x="31" y="46"/>
                    </a:lnTo>
                    <a:lnTo>
                      <a:pt x="35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5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6" y="7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49" name="Freeform 1885"/>
              <p:cNvSpPr>
                <a:spLocks/>
              </p:cNvSpPr>
              <p:nvPr/>
            </p:nvSpPr>
            <p:spPr bwMode="auto">
              <a:xfrm>
                <a:off x="963" y="3058"/>
                <a:ext cx="59" cy="4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4" y="7"/>
                  </a:cxn>
                  <a:cxn ang="0">
                    <a:pos x="31" y="17"/>
                  </a:cxn>
                  <a:cxn ang="0">
                    <a:pos x="40" y="7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7" y="2"/>
                  </a:cxn>
                  <a:cxn ang="0">
                    <a:pos x="37" y="0"/>
                  </a:cxn>
                  <a:cxn ang="0">
                    <a:pos x="58" y="0"/>
                  </a:cxn>
                  <a:cxn ang="0">
                    <a:pos x="58" y="2"/>
                  </a:cxn>
                  <a:cxn ang="0">
                    <a:pos x="52" y="4"/>
                  </a:cxn>
                  <a:cxn ang="0">
                    <a:pos x="47" y="7"/>
                  </a:cxn>
                  <a:cxn ang="0">
                    <a:pos x="34" y="20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5" y="44"/>
                  </a:cxn>
                  <a:cxn ang="0">
                    <a:pos x="59" y="45"/>
                  </a:cxn>
                  <a:cxn ang="0">
                    <a:pos x="59" y="48"/>
                  </a:cxn>
                  <a:cxn ang="0">
                    <a:pos x="31" y="48"/>
                  </a:cxn>
                  <a:cxn ang="0">
                    <a:pos x="31" y="45"/>
                  </a:cxn>
                  <a:cxn ang="0">
                    <a:pos x="34" y="44"/>
                  </a:cxn>
                  <a:cxn ang="0">
                    <a:pos x="37" y="44"/>
                  </a:cxn>
                  <a:cxn ang="0">
                    <a:pos x="37" y="39"/>
                  </a:cxn>
                  <a:cxn ang="0">
                    <a:pos x="27" y="27"/>
                  </a:cxn>
                  <a:cxn ang="0">
                    <a:pos x="17" y="38"/>
                  </a:cxn>
                  <a:cxn ang="0">
                    <a:pos x="15" y="39"/>
                  </a:cxn>
                  <a:cxn ang="0">
                    <a:pos x="15" y="42"/>
                  </a:cxn>
                  <a:cxn ang="0">
                    <a:pos x="21" y="45"/>
                  </a:cxn>
                  <a:cxn ang="0">
                    <a:pos x="23" y="45"/>
                  </a:cxn>
                  <a:cxn ang="0">
                    <a:pos x="23" y="48"/>
                  </a:cxn>
                  <a:cxn ang="0">
                    <a:pos x="0" y="48"/>
                  </a:cxn>
                  <a:cxn ang="0">
                    <a:pos x="0" y="45"/>
                  </a:cxn>
                  <a:cxn ang="0">
                    <a:pos x="4" y="44"/>
                  </a:cxn>
                  <a:cxn ang="0">
                    <a:pos x="7" y="41"/>
                  </a:cxn>
                  <a:cxn ang="0">
                    <a:pos x="11" y="38"/>
                  </a:cxn>
                  <a:cxn ang="0">
                    <a:pos x="24" y="22"/>
                  </a:cxn>
                  <a:cxn ang="0">
                    <a:pos x="13" y="8"/>
                  </a:cxn>
                  <a:cxn ang="0">
                    <a:pos x="10" y="5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59" h="48">
                    <a:moveTo>
                      <a:pt x="3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31" y="17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2" y="4"/>
                    </a:lnTo>
                    <a:lnTo>
                      <a:pt x="47" y="7"/>
                    </a:lnTo>
                    <a:lnTo>
                      <a:pt x="34" y="20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5" y="44"/>
                    </a:lnTo>
                    <a:lnTo>
                      <a:pt x="59" y="45"/>
                    </a:lnTo>
                    <a:lnTo>
                      <a:pt x="59" y="48"/>
                    </a:lnTo>
                    <a:lnTo>
                      <a:pt x="31" y="48"/>
                    </a:lnTo>
                    <a:lnTo>
                      <a:pt x="31" y="45"/>
                    </a:lnTo>
                    <a:lnTo>
                      <a:pt x="34" y="44"/>
                    </a:lnTo>
                    <a:lnTo>
                      <a:pt x="37" y="44"/>
                    </a:lnTo>
                    <a:lnTo>
                      <a:pt x="37" y="39"/>
                    </a:lnTo>
                    <a:lnTo>
                      <a:pt x="27" y="27"/>
                    </a:lnTo>
                    <a:lnTo>
                      <a:pt x="17" y="38"/>
                    </a:lnTo>
                    <a:lnTo>
                      <a:pt x="15" y="39"/>
                    </a:lnTo>
                    <a:lnTo>
                      <a:pt x="15" y="42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3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4" y="44"/>
                    </a:lnTo>
                    <a:lnTo>
                      <a:pt x="7" y="41"/>
                    </a:lnTo>
                    <a:lnTo>
                      <a:pt x="11" y="38"/>
                    </a:lnTo>
                    <a:lnTo>
                      <a:pt x="24" y="22"/>
                    </a:lnTo>
                    <a:lnTo>
                      <a:pt x="13" y="8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13351" name="Group 2087"/>
            <p:cNvGrpSpPr>
              <a:grpSpLocks/>
            </p:cNvGrpSpPr>
            <p:nvPr/>
          </p:nvGrpSpPr>
          <p:grpSpPr bwMode="auto">
            <a:xfrm>
              <a:off x="785" y="3014"/>
              <a:ext cx="4631" cy="687"/>
              <a:chOff x="785" y="3014"/>
              <a:chExt cx="4631" cy="687"/>
            </a:xfrm>
            <a:grpFill/>
          </p:grpSpPr>
          <p:sp>
            <p:nvSpPr>
              <p:cNvPr id="13151" name="Freeform 1887"/>
              <p:cNvSpPr>
                <a:spLocks/>
              </p:cNvSpPr>
              <p:nvPr/>
            </p:nvSpPr>
            <p:spPr bwMode="auto">
              <a:xfrm>
                <a:off x="1021" y="3039"/>
                <a:ext cx="38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3" y="19"/>
                  </a:cxn>
                  <a:cxn ang="0">
                    <a:pos x="33" y="21"/>
                  </a:cxn>
                  <a:cxn ang="0">
                    <a:pos x="18" y="21"/>
                  </a:cxn>
                  <a:cxn ang="0">
                    <a:pos x="18" y="50"/>
                  </a:cxn>
                  <a:cxn ang="0">
                    <a:pos x="20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6" y="64"/>
                  </a:cxn>
                  <a:cxn ang="0">
                    <a:pos x="30" y="63"/>
                  </a:cxn>
                  <a:cxn ang="0">
                    <a:pos x="33" y="61"/>
                  </a:cxn>
                  <a:cxn ang="0">
                    <a:pos x="35" y="58"/>
                  </a:cxn>
                  <a:cxn ang="0">
                    <a:pos x="38" y="61"/>
                  </a:cxn>
                  <a:cxn ang="0">
                    <a:pos x="30" y="67"/>
                  </a:cxn>
                  <a:cxn ang="0">
                    <a:pos x="24" y="68"/>
                  </a:cxn>
                  <a:cxn ang="0">
                    <a:pos x="18" y="67"/>
                  </a:cxn>
                  <a:cxn ang="0">
                    <a:pos x="14" y="66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9" y="56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6" y="17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8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18" y="21"/>
                    </a:lnTo>
                    <a:lnTo>
                      <a:pt x="18" y="50"/>
                    </a:lnTo>
                    <a:lnTo>
                      <a:pt x="20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6" y="64"/>
                    </a:lnTo>
                    <a:lnTo>
                      <a:pt x="30" y="63"/>
                    </a:lnTo>
                    <a:lnTo>
                      <a:pt x="33" y="61"/>
                    </a:lnTo>
                    <a:lnTo>
                      <a:pt x="35" y="58"/>
                    </a:lnTo>
                    <a:lnTo>
                      <a:pt x="38" y="61"/>
                    </a:lnTo>
                    <a:lnTo>
                      <a:pt x="30" y="67"/>
                    </a:lnTo>
                    <a:lnTo>
                      <a:pt x="24" y="68"/>
                    </a:lnTo>
                    <a:lnTo>
                      <a:pt x="18" y="67"/>
                    </a:lnTo>
                    <a:lnTo>
                      <a:pt x="14" y="66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9" y="56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52" name="Freeform 1888"/>
              <p:cNvSpPr>
                <a:spLocks/>
              </p:cNvSpPr>
              <p:nvPr/>
            </p:nvSpPr>
            <p:spPr bwMode="auto">
              <a:xfrm>
                <a:off x="1066" y="3033"/>
                <a:ext cx="46" cy="87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6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7" y="0"/>
                  </a:cxn>
                </a:cxnLst>
                <a:rect l="0" t="0" r="r" b="b"/>
                <a:pathLst>
                  <a:path w="46" h="87">
                    <a:moveTo>
                      <a:pt x="37" y="0"/>
                    </a:moveTo>
                    <a:lnTo>
                      <a:pt x="46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53" name="Freeform 1889"/>
              <p:cNvSpPr>
                <a:spLocks/>
              </p:cNvSpPr>
              <p:nvPr/>
            </p:nvSpPr>
            <p:spPr bwMode="auto">
              <a:xfrm>
                <a:off x="1122" y="3033"/>
                <a:ext cx="62" cy="7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32"/>
                  </a:cxn>
                  <a:cxn ang="0">
                    <a:pos x="24" y="27"/>
                  </a:cxn>
                  <a:cxn ang="0">
                    <a:pos x="31" y="25"/>
                  </a:cxn>
                  <a:cxn ang="0">
                    <a:pos x="37" y="23"/>
                  </a:cxn>
                  <a:cxn ang="0">
                    <a:pos x="42" y="23"/>
                  </a:cxn>
                  <a:cxn ang="0">
                    <a:pos x="48" y="26"/>
                  </a:cxn>
                  <a:cxn ang="0">
                    <a:pos x="51" y="29"/>
                  </a:cxn>
                  <a:cxn ang="0">
                    <a:pos x="52" y="32"/>
                  </a:cxn>
                  <a:cxn ang="0">
                    <a:pos x="54" y="37"/>
                  </a:cxn>
                  <a:cxn ang="0">
                    <a:pos x="54" y="64"/>
                  </a:cxn>
                  <a:cxn ang="0">
                    <a:pos x="55" y="67"/>
                  </a:cxn>
                  <a:cxn ang="0">
                    <a:pos x="57" y="69"/>
                  </a:cxn>
                  <a:cxn ang="0">
                    <a:pos x="59" y="70"/>
                  </a:cxn>
                  <a:cxn ang="0">
                    <a:pos x="62" y="70"/>
                  </a:cxn>
                  <a:cxn ang="0">
                    <a:pos x="62" y="73"/>
                  </a:cxn>
                  <a:cxn ang="0">
                    <a:pos x="35" y="73"/>
                  </a:cxn>
                  <a:cxn ang="0">
                    <a:pos x="35" y="70"/>
                  </a:cxn>
                  <a:cxn ang="0">
                    <a:pos x="37" y="70"/>
                  </a:cxn>
                  <a:cxn ang="0">
                    <a:pos x="42" y="67"/>
                  </a:cxn>
                  <a:cxn ang="0">
                    <a:pos x="44" y="64"/>
                  </a:cxn>
                  <a:cxn ang="0">
                    <a:pos x="44" y="39"/>
                  </a:cxn>
                  <a:cxn ang="0">
                    <a:pos x="42" y="33"/>
                  </a:cxn>
                  <a:cxn ang="0">
                    <a:pos x="41" y="30"/>
                  </a:cxn>
                  <a:cxn ang="0">
                    <a:pos x="35" y="27"/>
                  </a:cxn>
                  <a:cxn ang="0">
                    <a:pos x="30" y="29"/>
                  </a:cxn>
                  <a:cxn ang="0">
                    <a:pos x="22" y="32"/>
                  </a:cxn>
                  <a:cxn ang="0">
                    <a:pos x="17" y="36"/>
                  </a:cxn>
                  <a:cxn ang="0">
                    <a:pos x="17" y="62"/>
                  </a:cxn>
                  <a:cxn ang="0">
                    <a:pos x="20" y="67"/>
                  </a:cxn>
                  <a:cxn ang="0">
                    <a:pos x="21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1" y="70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5"/>
                  </a:cxn>
                  <a:cxn ang="0">
                    <a:pos x="7" y="12"/>
                  </a:cxn>
                  <a:cxn ang="0">
                    <a:pos x="7" y="9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7" y="3"/>
                  </a:cxn>
                  <a:cxn ang="0">
                    <a:pos x="14" y="0"/>
                  </a:cxn>
                </a:cxnLst>
                <a:rect l="0" t="0" r="r" b="b"/>
                <a:pathLst>
                  <a:path w="62" h="73">
                    <a:moveTo>
                      <a:pt x="14" y="0"/>
                    </a:moveTo>
                    <a:lnTo>
                      <a:pt x="17" y="0"/>
                    </a:lnTo>
                    <a:lnTo>
                      <a:pt x="17" y="32"/>
                    </a:lnTo>
                    <a:lnTo>
                      <a:pt x="24" y="27"/>
                    </a:lnTo>
                    <a:lnTo>
                      <a:pt x="31" y="25"/>
                    </a:lnTo>
                    <a:lnTo>
                      <a:pt x="37" y="23"/>
                    </a:lnTo>
                    <a:lnTo>
                      <a:pt x="42" y="23"/>
                    </a:lnTo>
                    <a:lnTo>
                      <a:pt x="48" y="26"/>
                    </a:lnTo>
                    <a:lnTo>
                      <a:pt x="51" y="29"/>
                    </a:lnTo>
                    <a:lnTo>
                      <a:pt x="52" y="32"/>
                    </a:lnTo>
                    <a:lnTo>
                      <a:pt x="54" y="37"/>
                    </a:lnTo>
                    <a:lnTo>
                      <a:pt x="54" y="64"/>
                    </a:lnTo>
                    <a:lnTo>
                      <a:pt x="55" y="67"/>
                    </a:lnTo>
                    <a:lnTo>
                      <a:pt x="57" y="69"/>
                    </a:lnTo>
                    <a:lnTo>
                      <a:pt x="59" y="70"/>
                    </a:lnTo>
                    <a:lnTo>
                      <a:pt x="62" y="70"/>
                    </a:lnTo>
                    <a:lnTo>
                      <a:pt x="62" y="73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7" y="70"/>
                    </a:lnTo>
                    <a:lnTo>
                      <a:pt x="42" y="67"/>
                    </a:lnTo>
                    <a:lnTo>
                      <a:pt x="44" y="64"/>
                    </a:lnTo>
                    <a:lnTo>
                      <a:pt x="44" y="39"/>
                    </a:lnTo>
                    <a:lnTo>
                      <a:pt x="42" y="33"/>
                    </a:lnTo>
                    <a:lnTo>
                      <a:pt x="41" y="30"/>
                    </a:lnTo>
                    <a:lnTo>
                      <a:pt x="35" y="27"/>
                    </a:lnTo>
                    <a:lnTo>
                      <a:pt x="30" y="29"/>
                    </a:lnTo>
                    <a:lnTo>
                      <a:pt x="22" y="32"/>
                    </a:lnTo>
                    <a:lnTo>
                      <a:pt x="17" y="36"/>
                    </a:lnTo>
                    <a:lnTo>
                      <a:pt x="17" y="62"/>
                    </a:lnTo>
                    <a:lnTo>
                      <a:pt x="20" y="67"/>
                    </a:lnTo>
                    <a:lnTo>
                      <a:pt x="21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5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54" name="Freeform 1890"/>
              <p:cNvSpPr>
                <a:spLocks/>
              </p:cNvSpPr>
              <p:nvPr/>
            </p:nvSpPr>
            <p:spPr bwMode="auto">
              <a:xfrm>
                <a:off x="1187" y="3039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9"/>
                  </a:cxn>
                  <a:cxn ang="0">
                    <a:pos x="33" y="19"/>
                  </a:cxn>
                  <a:cxn ang="0">
                    <a:pos x="33" y="21"/>
                  </a:cxn>
                  <a:cxn ang="0">
                    <a:pos x="17" y="21"/>
                  </a:cxn>
                  <a:cxn ang="0">
                    <a:pos x="17" y="50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6" y="64"/>
                  </a:cxn>
                  <a:cxn ang="0">
                    <a:pos x="31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28" y="67"/>
                  </a:cxn>
                  <a:cxn ang="0">
                    <a:pos x="23" y="68"/>
                  </a:cxn>
                  <a:cxn ang="0">
                    <a:pos x="17" y="67"/>
                  </a:cxn>
                  <a:cxn ang="0">
                    <a:pos x="13" y="66"/>
                  </a:cxn>
                  <a:cxn ang="0">
                    <a:pos x="10" y="63"/>
                  </a:cxn>
                  <a:cxn ang="0">
                    <a:pos x="9" y="60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4" y="17"/>
                  </a:cxn>
                  <a:cxn ang="0">
                    <a:pos x="9" y="14"/>
                  </a:cxn>
                  <a:cxn ang="0">
                    <a:pos x="11" y="11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7" y="0"/>
                    </a:lnTo>
                    <a:lnTo>
                      <a:pt x="17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17" y="21"/>
                    </a:lnTo>
                    <a:lnTo>
                      <a:pt x="17" y="50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6" y="64"/>
                    </a:lnTo>
                    <a:lnTo>
                      <a:pt x="31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28" y="67"/>
                    </a:lnTo>
                    <a:lnTo>
                      <a:pt x="23" y="68"/>
                    </a:lnTo>
                    <a:lnTo>
                      <a:pt x="17" y="67"/>
                    </a:lnTo>
                    <a:lnTo>
                      <a:pt x="13" y="66"/>
                    </a:lnTo>
                    <a:lnTo>
                      <a:pt x="10" y="63"/>
                    </a:lnTo>
                    <a:lnTo>
                      <a:pt x="9" y="60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55" name="Freeform 1891"/>
              <p:cNvSpPr>
                <a:spLocks/>
              </p:cNvSpPr>
              <p:nvPr/>
            </p:nvSpPr>
            <p:spPr bwMode="auto">
              <a:xfrm>
                <a:off x="1225" y="3056"/>
                <a:ext cx="91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9" y="4"/>
                  </a:cxn>
                  <a:cxn ang="0">
                    <a:pos x="57" y="4"/>
                  </a:cxn>
                  <a:cxn ang="0">
                    <a:pos x="70" y="0"/>
                  </a:cxn>
                  <a:cxn ang="0">
                    <a:pos x="78" y="2"/>
                  </a:cxn>
                  <a:cxn ang="0">
                    <a:pos x="83" y="9"/>
                  </a:cxn>
                  <a:cxn ang="0">
                    <a:pos x="84" y="44"/>
                  </a:cxn>
                  <a:cxn ang="0">
                    <a:pos x="91" y="47"/>
                  </a:cxn>
                  <a:cxn ang="0">
                    <a:pos x="66" y="50"/>
                  </a:cxn>
                  <a:cxn ang="0">
                    <a:pos x="67" y="47"/>
                  </a:cxn>
                  <a:cxn ang="0">
                    <a:pos x="71" y="44"/>
                  </a:cxn>
                  <a:cxn ang="0">
                    <a:pos x="73" y="12"/>
                  </a:cxn>
                  <a:cxn ang="0">
                    <a:pos x="68" y="6"/>
                  </a:cxn>
                  <a:cxn ang="0">
                    <a:pos x="56" y="9"/>
                  </a:cxn>
                  <a:cxn ang="0">
                    <a:pos x="50" y="39"/>
                  </a:cxn>
                  <a:cxn ang="0">
                    <a:pos x="54" y="46"/>
                  </a:cxn>
                  <a:cxn ang="0">
                    <a:pos x="59" y="47"/>
                  </a:cxn>
                  <a:cxn ang="0">
                    <a:pos x="33" y="50"/>
                  </a:cxn>
                  <a:cxn ang="0">
                    <a:pos x="34" y="47"/>
                  </a:cxn>
                  <a:cxn ang="0">
                    <a:pos x="41" y="41"/>
                  </a:cxn>
                  <a:cxn ang="0">
                    <a:pos x="40" y="12"/>
                  </a:cxn>
                  <a:cxn ang="0">
                    <a:pos x="36" y="6"/>
                  </a:cxn>
                  <a:cxn ang="0">
                    <a:pos x="23" y="9"/>
                  </a:cxn>
                  <a:cxn ang="0">
                    <a:pos x="19" y="41"/>
                  </a:cxn>
                  <a:cxn ang="0">
                    <a:pos x="22" y="46"/>
                  </a:cxn>
                  <a:cxn ang="0">
                    <a:pos x="26" y="47"/>
                  </a:cxn>
                  <a:cxn ang="0">
                    <a:pos x="0" y="50"/>
                  </a:cxn>
                  <a:cxn ang="0">
                    <a:pos x="3" y="47"/>
                  </a:cxn>
                  <a:cxn ang="0">
                    <a:pos x="7" y="44"/>
                  </a:cxn>
                  <a:cxn ang="0">
                    <a:pos x="9" y="12"/>
                  </a:cxn>
                  <a:cxn ang="0">
                    <a:pos x="6" y="7"/>
                  </a:cxn>
                  <a:cxn ang="0">
                    <a:pos x="0" y="6"/>
                  </a:cxn>
                  <a:cxn ang="0">
                    <a:pos x="7" y="2"/>
                  </a:cxn>
                  <a:cxn ang="0">
                    <a:pos x="19" y="7"/>
                  </a:cxn>
                  <a:cxn ang="0">
                    <a:pos x="30" y="2"/>
                  </a:cxn>
                </a:cxnLst>
                <a:rect l="0" t="0" r="r" b="b"/>
                <a:pathLst>
                  <a:path w="91" h="50">
                    <a:moveTo>
                      <a:pt x="37" y="0"/>
                    </a:moveTo>
                    <a:lnTo>
                      <a:pt x="41" y="0"/>
                    </a:lnTo>
                    <a:lnTo>
                      <a:pt x="46" y="2"/>
                    </a:lnTo>
                    <a:lnTo>
                      <a:pt x="49" y="4"/>
                    </a:lnTo>
                    <a:lnTo>
                      <a:pt x="50" y="9"/>
                    </a:lnTo>
                    <a:lnTo>
                      <a:pt x="57" y="4"/>
                    </a:lnTo>
                    <a:lnTo>
                      <a:pt x="63" y="2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1" y="4"/>
                    </a:lnTo>
                    <a:lnTo>
                      <a:pt x="83" y="9"/>
                    </a:lnTo>
                    <a:lnTo>
                      <a:pt x="83" y="41"/>
                    </a:lnTo>
                    <a:lnTo>
                      <a:pt x="84" y="44"/>
                    </a:lnTo>
                    <a:lnTo>
                      <a:pt x="90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6" y="50"/>
                    </a:lnTo>
                    <a:lnTo>
                      <a:pt x="66" y="47"/>
                    </a:lnTo>
                    <a:lnTo>
                      <a:pt x="67" y="47"/>
                    </a:lnTo>
                    <a:lnTo>
                      <a:pt x="70" y="46"/>
                    </a:lnTo>
                    <a:lnTo>
                      <a:pt x="71" y="44"/>
                    </a:lnTo>
                    <a:lnTo>
                      <a:pt x="73" y="41"/>
                    </a:lnTo>
                    <a:lnTo>
                      <a:pt x="73" y="12"/>
                    </a:lnTo>
                    <a:lnTo>
                      <a:pt x="71" y="9"/>
                    </a:lnTo>
                    <a:lnTo>
                      <a:pt x="68" y="6"/>
                    </a:lnTo>
                    <a:lnTo>
                      <a:pt x="61" y="6"/>
                    </a:lnTo>
                    <a:lnTo>
                      <a:pt x="56" y="9"/>
                    </a:lnTo>
                    <a:lnTo>
                      <a:pt x="50" y="13"/>
                    </a:lnTo>
                    <a:lnTo>
                      <a:pt x="50" y="39"/>
                    </a:lnTo>
                    <a:lnTo>
                      <a:pt x="53" y="44"/>
                    </a:lnTo>
                    <a:lnTo>
                      <a:pt x="54" y="46"/>
                    </a:lnTo>
                    <a:lnTo>
                      <a:pt x="57" y="47"/>
                    </a:lnTo>
                    <a:lnTo>
                      <a:pt x="59" y="47"/>
                    </a:lnTo>
                    <a:lnTo>
                      <a:pt x="59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40" y="44"/>
                    </a:lnTo>
                    <a:lnTo>
                      <a:pt x="41" y="41"/>
                    </a:lnTo>
                    <a:lnTo>
                      <a:pt x="41" y="16"/>
                    </a:lnTo>
                    <a:lnTo>
                      <a:pt x="40" y="12"/>
                    </a:lnTo>
                    <a:lnTo>
                      <a:pt x="39" y="9"/>
                    </a:lnTo>
                    <a:lnTo>
                      <a:pt x="36" y="6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1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30" y="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56" name="Freeform 1892"/>
              <p:cNvSpPr>
                <a:spLocks/>
              </p:cNvSpPr>
              <p:nvPr/>
            </p:nvSpPr>
            <p:spPr bwMode="auto">
              <a:xfrm>
                <a:off x="1319" y="3033"/>
                <a:ext cx="27" cy="7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6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6" y="69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6" y="8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6" y="3"/>
                  </a:cxn>
                  <a:cxn ang="0">
                    <a:pos x="14" y="0"/>
                  </a:cxn>
                </a:cxnLst>
                <a:rect l="0" t="0" r="r" b="b"/>
                <a:pathLst>
                  <a:path w="27" h="73">
                    <a:moveTo>
                      <a:pt x="14" y="0"/>
                    </a:moveTo>
                    <a:lnTo>
                      <a:pt x="18" y="0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6" y="69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6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157" name="Picture 1893"/>
              <p:cNvPicPr>
                <a:picLocks noChangeAspect="1" noChangeArrowheads="1"/>
              </p:cNvPicPr>
              <p:nvPr/>
            </p:nvPicPr>
            <p:blipFill>
              <a:blip r:embed="rId118" cstate="print"/>
              <a:srcRect/>
              <a:stretch>
                <a:fillRect/>
              </a:stretch>
            </p:blipFill>
            <p:spPr bwMode="auto">
              <a:xfrm>
                <a:off x="2748" y="3014"/>
                <a:ext cx="8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58" name="Picture 1894"/>
              <p:cNvPicPr>
                <a:picLocks noChangeAspect="1" noChangeArrowheads="1"/>
              </p:cNvPicPr>
              <p:nvPr/>
            </p:nvPicPr>
            <p:blipFill>
              <a:blip r:embed="rId119" cstate="print"/>
              <a:srcRect/>
              <a:stretch>
                <a:fillRect/>
              </a:stretch>
            </p:blipFill>
            <p:spPr bwMode="auto">
              <a:xfrm>
                <a:off x="2748" y="3014"/>
                <a:ext cx="8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159" name="Freeform 1895"/>
              <p:cNvSpPr>
                <a:spLocks noEditPoints="1"/>
              </p:cNvSpPr>
              <p:nvPr/>
            </p:nvSpPr>
            <p:spPr bwMode="auto">
              <a:xfrm>
                <a:off x="2829" y="3038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59"/>
                  </a:cxn>
                  <a:cxn ang="0">
                    <a:pos x="68" y="61"/>
                  </a:cxn>
                  <a:cxn ang="0">
                    <a:pos x="71" y="62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2"/>
                  </a:cxn>
                  <a:cxn ang="0">
                    <a:pos x="55" y="55"/>
                  </a:cxn>
                  <a:cxn ang="0">
                    <a:pos x="49" y="42"/>
                  </a:cxn>
                  <a:cxn ang="0">
                    <a:pos x="24" y="42"/>
                  </a:cxn>
                  <a:cxn ang="0">
                    <a:pos x="21" y="48"/>
                  </a:cxn>
                  <a:cxn ang="0">
                    <a:pos x="20" y="52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2"/>
                  </a:cxn>
                  <a:cxn ang="0">
                    <a:pos x="17" y="42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5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1" y="62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49" y="42"/>
                    </a:lnTo>
                    <a:lnTo>
                      <a:pt x="24" y="42"/>
                    </a:lnTo>
                    <a:lnTo>
                      <a:pt x="21" y="48"/>
                    </a:lnTo>
                    <a:lnTo>
                      <a:pt x="20" y="52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2"/>
                    </a:lnTo>
                    <a:lnTo>
                      <a:pt x="17" y="42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5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0" name="Freeform 1896"/>
              <p:cNvSpPr>
                <a:spLocks noEditPoints="1"/>
              </p:cNvSpPr>
              <p:nvPr/>
            </p:nvSpPr>
            <p:spPr bwMode="auto">
              <a:xfrm>
                <a:off x="2908" y="3058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29"/>
                  </a:cxn>
                  <a:cxn ang="0">
                    <a:pos x="12" y="35"/>
                  </a:cxn>
                  <a:cxn ang="0">
                    <a:pos x="13" y="39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3" y="42"/>
                  </a:cxn>
                  <a:cxn ang="0">
                    <a:pos x="36" y="38"/>
                  </a:cxn>
                  <a:cxn ang="0">
                    <a:pos x="39" y="29"/>
                  </a:cxn>
                  <a:cxn ang="0">
                    <a:pos x="39" y="20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2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49"/>
                  </a:cxn>
                  <a:cxn ang="0">
                    <a:pos x="19" y="49"/>
                  </a:cxn>
                  <a:cxn ang="0">
                    <a:pos x="14" y="48"/>
                  </a:cxn>
                  <a:cxn ang="0">
                    <a:pos x="9" y="42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29"/>
                    </a:lnTo>
                    <a:lnTo>
                      <a:pt x="12" y="35"/>
                    </a:lnTo>
                    <a:lnTo>
                      <a:pt x="13" y="39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3" y="42"/>
                    </a:lnTo>
                    <a:lnTo>
                      <a:pt x="36" y="38"/>
                    </a:lnTo>
                    <a:lnTo>
                      <a:pt x="39" y="29"/>
                    </a:lnTo>
                    <a:lnTo>
                      <a:pt x="39" y="20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2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49"/>
                    </a:lnTo>
                    <a:lnTo>
                      <a:pt x="19" y="49"/>
                    </a:lnTo>
                    <a:lnTo>
                      <a:pt x="14" y="48"/>
                    </a:lnTo>
                    <a:lnTo>
                      <a:pt x="9" y="4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1" name="Freeform 1897"/>
              <p:cNvSpPr>
                <a:spLocks/>
              </p:cNvSpPr>
              <p:nvPr/>
            </p:nvSpPr>
            <p:spPr bwMode="auto">
              <a:xfrm>
                <a:off x="2962" y="3058"/>
                <a:ext cx="53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2"/>
                  </a:cxn>
                  <a:cxn ang="0">
                    <a:pos x="53" y="69"/>
                  </a:cxn>
                  <a:cxn ang="0">
                    <a:pos x="43" y="69"/>
                  </a:cxn>
                  <a:cxn ang="0">
                    <a:pos x="29" y="39"/>
                  </a:cxn>
                  <a:cxn ang="0">
                    <a:pos x="17" y="59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69"/>
                  </a:cxn>
                  <a:cxn ang="0">
                    <a:pos x="0" y="69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7"/>
                  </a:cxn>
                  <a:cxn ang="0">
                    <a:pos x="24" y="32"/>
                  </a:cxn>
                  <a:cxn ang="0">
                    <a:pos x="12" y="10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69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2"/>
                    </a:lnTo>
                    <a:lnTo>
                      <a:pt x="53" y="69"/>
                    </a:lnTo>
                    <a:lnTo>
                      <a:pt x="43" y="69"/>
                    </a:lnTo>
                    <a:lnTo>
                      <a:pt x="29" y="3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9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24" y="32"/>
                    </a:lnTo>
                    <a:lnTo>
                      <a:pt x="12" y="10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2" name="Freeform 1898"/>
              <p:cNvSpPr>
                <a:spLocks/>
              </p:cNvSpPr>
              <p:nvPr/>
            </p:nvSpPr>
            <p:spPr bwMode="auto">
              <a:xfrm>
                <a:off x="3022" y="3058"/>
                <a:ext cx="44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2"/>
                  </a:cxn>
                  <a:cxn ang="0">
                    <a:pos x="37" y="5"/>
                  </a:cxn>
                  <a:cxn ang="0">
                    <a:pos x="37" y="11"/>
                  </a:cxn>
                  <a:cxn ang="0">
                    <a:pos x="35" y="12"/>
                  </a:cxn>
                  <a:cxn ang="0">
                    <a:pos x="31" y="12"/>
                  </a:cxn>
                  <a:cxn ang="0">
                    <a:pos x="27" y="8"/>
                  </a:cxn>
                  <a:cxn ang="0">
                    <a:pos x="21" y="5"/>
                  </a:cxn>
                  <a:cxn ang="0">
                    <a:pos x="20" y="4"/>
                  </a:cxn>
                  <a:cxn ang="0">
                    <a:pos x="15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3" y="18"/>
                  </a:cxn>
                  <a:cxn ang="0">
                    <a:pos x="15" y="20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29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2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49"/>
                  </a:cxn>
                  <a:cxn ang="0">
                    <a:pos x="15" y="49"/>
                  </a:cxn>
                  <a:cxn ang="0">
                    <a:pos x="10" y="48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2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2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15" y="0"/>
                  </a:cxn>
                </a:cxnLst>
                <a:rect l="0" t="0" r="r" b="b"/>
                <a:pathLst>
                  <a:path w="44" h="49">
                    <a:moveTo>
                      <a:pt x="15" y="0"/>
                    </a:moveTo>
                    <a:lnTo>
                      <a:pt x="25" y="0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5" y="12"/>
                    </a:lnTo>
                    <a:lnTo>
                      <a:pt x="31" y="12"/>
                    </a:lnTo>
                    <a:lnTo>
                      <a:pt x="27" y="8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29"/>
                    </a:lnTo>
                    <a:lnTo>
                      <a:pt x="10" y="32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2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9"/>
                    </a:lnTo>
                    <a:lnTo>
                      <a:pt x="10" y="48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2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3" name="Freeform 1899"/>
              <p:cNvSpPr>
                <a:spLocks noEditPoints="1"/>
              </p:cNvSpPr>
              <p:nvPr/>
            </p:nvSpPr>
            <p:spPr bwMode="auto">
              <a:xfrm>
                <a:off x="3069" y="3032"/>
                <a:ext cx="27" cy="75"/>
              </a:xfrm>
              <a:custGeom>
                <a:avLst/>
                <a:gdLst/>
                <a:ahLst/>
                <a:cxnLst>
                  <a:cxn ang="0">
                    <a:pos x="14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9" y="70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27" y="73"/>
                  </a:cxn>
                  <a:cxn ang="0">
                    <a:pos x="22" y="75"/>
                  </a:cxn>
                  <a:cxn ang="0">
                    <a:pos x="19" y="75"/>
                  </a:cxn>
                  <a:cxn ang="0">
                    <a:pos x="11" y="73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8"/>
                  </a:cxn>
                  <a:cxn ang="0">
                    <a:pos x="14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19" y="6"/>
                  </a:cxn>
                  <a:cxn ang="0">
                    <a:pos x="18" y="9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1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75">
                    <a:moveTo>
                      <a:pt x="14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9" y="70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27" y="73"/>
                    </a:lnTo>
                    <a:lnTo>
                      <a:pt x="22" y="75"/>
                    </a:lnTo>
                    <a:lnTo>
                      <a:pt x="19" y="75"/>
                    </a:lnTo>
                    <a:lnTo>
                      <a:pt x="11" y="73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8"/>
                    </a:lnTo>
                    <a:lnTo>
                      <a:pt x="14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1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1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4" name="Freeform 1900"/>
              <p:cNvSpPr>
                <a:spLocks noEditPoints="1"/>
              </p:cNvSpPr>
              <p:nvPr/>
            </p:nvSpPr>
            <p:spPr bwMode="auto">
              <a:xfrm>
                <a:off x="3101" y="3056"/>
                <a:ext cx="48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20"/>
                  </a:cxn>
                  <a:cxn ang="0">
                    <a:pos x="36" y="12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20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4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5" name="Freeform 1901"/>
              <p:cNvSpPr>
                <a:spLocks/>
              </p:cNvSpPr>
              <p:nvPr/>
            </p:nvSpPr>
            <p:spPr bwMode="auto">
              <a:xfrm>
                <a:off x="3189" y="3058"/>
                <a:ext cx="43" cy="4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4" y="2"/>
                  </a:cxn>
                  <a:cxn ang="0">
                    <a:pos x="37" y="8"/>
                  </a:cxn>
                  <a:cxn ang="0">
                    <a:pos x="36" y="11"/>
                  </a:cxn>
                  <a:cxn ang="0">
                    <a:pos x="36" y="12"/>
                  </a:cxn>
                  <a:cxn ang="0">
                    <a:pos x="31" y="12"/>
                  </a:cxn>
                  <a:cxn ang="0">
                    <a:pos x="27" y="8"/>
                  </a:cxn>
                  <a:cxn ang="0">
                    <a:pos x="19" y="4"/>
                  </a:cxn>
                  <a:cxn ang="0">
                    <a:pos x="10" y="8"/>
                  </a:cxn>
                  <a:cxn ang="0">
                    <a:pos x="10" y="15"/>
                  </a:cxn>
                  <a:cxn ang="0">
                    <a:pos x="13" y="18"/>
                  </a:cxn>
                  <a:cxn ang="0">
                    <a:pos x="19" y="21"/>
                  </a:cxn>
                  <a:cxn ang="0">
                    <a:pos x="26" y="21"/>
                  </a:cxn>
                  <a:cxn ang="0">
                    <a:pos x="26" y="25"/>
                  </a:cxn>
                  <a:cxn ang="0">
                    <a:pos x="20" y="25"/>
                  </a:cxn>
                  <a:cxn ang="0">
                    <a:pos x="16" y="27"/>
                  </a:cxn>
                  <a:cxn ang="0">
                    <a:pos x="13" y="28"/>
                  </a:cxn>
                  <a:cxn ang="0">
                    <a:pos x="9" y="32"/>
                  </a:cxn>
                  <a:cxn ang="0">
                    <a:pos x="9" y="35"/>
                  </a:cxn>
                  <a:cxn ang="0">
                    <a:pos x="12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2"/>
                  </a:cxn>
                  <a:cxn ang="0">
                    <a:pos x="40" y="34"/>
                  </a:cxn>
                  <a:cxn ang="0">
                    <a:pos x="43" y="37"/>
                  </a:cxn>
                  <a:cxn ang="0">
                    <a:pos x="39" y="42"/>
                  </a:cxn>
                  <a:cxn ang="0">
                    <a:pos x="33" y="47"/>
                  </a:cxn>
                  <a:cxn ang="0">
                    <a:pos x="27" y="48"/>
                  </a:cxn>
                  <a:cxn ang="0">
                    <a:pos x="20" y="49"/>
                  </a:cxn>
                  <a:cxn ang="0">
                    <a:pos x="14" y="49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39"/>
                  </a:cxn>
                  <a:cxn ang="0">
                    <a:pos x="0" y="31"/>
                  </a:cxn>
                  <a:cxn ang="0">
                    <a:pos x="3" y="28"/>
                  </a:cxn>
                  <a:cxn ang="0">
                    <a:pos x="7" y="25"/>
                  </a:cxn>
                  <a:cxn ang="0">
                    <a:pos x="13" y="22"/>
                  </a:cxn>
                  <a:cxn ang="0">
                    <a:pos x="7" y="21"/>
                  </a:cxn>
                  <a:cxn ang="0">
                    <a:pos x="2" y="15"/>
                  </a:cxn>
                  <a:cxn ang="0">
                    <a:pos x="2" y="8"/>
                  </a:cxn>
                  <a:cxn ang="0">
                    <a:pos x="3" y="5"/>
                  </a:cxn>
                  <a:cxn ang="0">
                    <a:pos x="6" y="2"/>
                  </a:cxn>
                  <a:cxn ang="0">
                    <a:pos x="14" y="0"/>
                  </a:cxn>
                </a:cxnLst>
                <a:rect l="0" t="0" r="r" b="b"/>
                <a:pathLst>
                  <a:path w="43" h="49">
                    <a:moveTo>
                      <a:pt x="14" y="0"/>
                    </a:moveTo>
                    <a:lnTo>
                      <a:pt x="24" y="0"/>
                    </a:lnTo>
                    <a:lnTo>
                      <a:pt x="30" y="1"/>
                    </a:lnTo>
                    <a:lnTo>
                      <a:pt x="34" y="2"/>
                    </a:lnTo>
                    <a:lnTo>
                      <a:pt x="37" y="8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1" y="12"/>
                    </a:lnTo>
                    <a:lnTo>
                      <a:pt x="27" y="8"/>
                    </a:lnTo>
                    <a:lnTo>
                      <a:pt x="19" y="4"/>
                    </a:lnTo>
                    <a:lnTo>
                      <a:pt x="10" y="8"/>
                    </a:lnTo>
                    <a:lnTo>
                      <a:pt x="10" y="15"/>
                    </a:lnTo>
                    <a:lnTo>
                      <a:pt x="13" y="18"/>
                    </a:lnTo>
                    <a:lnTo>
                      <a:pt x="19" y="21"/>
                    </a:lnTo>
                    <a:lnTo>
                      <a:pt x="26" y="21"/>
                    </a:lnTo>
                    <a:lnTo>
                      <a:pt x="26" y="25"/>
                    </a:lnTo>
                    <a:lnTo>
                      <a:pt x="20" y="25"/>
                    </a:lnTo>
                    <a:lnTo>
                      <a:pt x="16" y="27"/>
                    </a:lnTo>
                    <a:lnTo>
                      <a:pt x="13" y="28"/>
                    </a:lnTo>
                    <a:lnTo>
                      <a:pt x="9" y="32"/>
                    </a:lnTo>
                    <a:lnTo>
                      <a:pt x="9" y="35"/>
                    </a:lnTo>
                    <a:lnTo>
                      <a:pt x="12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40" y="34"/>
                    </a:lnTo>
                    <a:lnTo>
                      <a:pt x="43" y="37"/>
                    </a:lnTo>
                    <a:lnTo>
                      <a:pt x="39" y="42"/>
                    </a:lnTo>
                    <a:lnTo>
                      <a:pt x="33" y="47"/>
                    </a:lnTo>
                    <a:lnTo>
                      <a:pt x="27" y="48"/>
                    </a:lnTo>
                    <a:lnTo>
                      <a:pt x="20" y="49"/>
                    </a:lnTo>
                    <a:lnTo>
                      <a:pt x="14" y="49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7" y="25"/>
                    </a:lnTo>
                    <a:lnTo>
                      <a:pt x="13" y="22"/>
                    </a:lnTo>
                    <a:lnTo>
                      <a:pt x="7" y="21"/>
                    </a:lnTo>
                    <a:lnTo>
                      <a:pt x="2" y="15"/>
                    </a:lnTo>
                    <a:lnTo>
                      <a:pt x="2" y="8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6" name="Freeform 1902"/>
              <p:cNvSpPr>
                <a:spLocks/>
              </p:cNvSpPr>
              <p:nvPr/>
            </p:nvSpPr>
            <p:spPr bwMode="auto">
              <a:xfrm>
                <a:off x="3230" y="3059"/>
                <a:ext cx="57" cy="7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6" y="0"/>
                  </a:cxn>
                  <a:cxn ang="0">
                    <a:pos x="26" y="3"/>
                  </a:cxn>
                  <a:cxn ang="0">
                    <a:pos x="22" y="3"/>
                  </a:cxn>
                  <a:cxn ang="0">
                    <a:pos x="19" y="4"/>
                  </a:cxn>
                  <a:cxn ang="0">
                    <a:pos x="19" y="10"/>
                  </a:cxn>
                  <a:cxn ang="0">
                    <a:pos x="30" y="40"/>
                  </a:cxn>
                  <a:cxn ang="0">
                    <a:pos x="40" y="13"/>
                  </a:cxn>
                  <a:cxn ang="0">
                    <a:pos x="40" y="11"/>
                  </a:cxn>
                  <a:cxn ang="0">
                    <a:pos x="41" y="10"/>
                  </a:cxn>
                  <a:cxn ang="0">
                    <a:pos x="43" y="7"/>
                  </a:cxn>
                  <a:cxn ang="0">
                    <a:pos x="44" y="6"/>
                  </a:cxn>
                  <a:cxn ang="0">
                    <a:pos x="44" y="4"/>
                  </a:cxn>
                  <a:cxn ang="0">
                    <a:pos x="43" y="3"/>
                  </a:cxn>
                  <a:cxn ang="0">
                    <a:pos x="39" y="3"/>
                  </a:cxn>
                  <a:cxn ang="0">
                    <a:pos x="39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54" y="3"/>
                  </a:cxn>
                  <a:cxn ang="0">
                    <a:pos x="51" y="4"/>
                  </a:cxn>
                  <a:cxn ang="0">
                    <a:pos x="49" y="7"/>
                  </a:cxn>
                  <a:cxn ang="0">
                    <a:pos x="46" y="11"/>
                  </a:cxn>
                  <a:cxn ang="0">
                    <a:pos x="33" y="44"/>
                  </a:cxn>
                  <a:cxn ang="0">
                    <a:pos x="33" y="47"/>
                  </a:cxn>
                  <a:cxn ang="0">
                    <a:pos x="36" y="53"/>
                  </a:cxn>
                  <a:cxn ang="0">
                    <a:pos x="36" y="56"/>
                  </a:cxn>
                  <a:cxn ang="0">
                    <a:pos x="37" y="60"/>
                  </a:cxn>
                  <a:cxn ang="0">
                    <a:pos x="36" y="63"/>
                  </a:cxn>
                  <a:cxn ang="0">
                    <a:pos x="36" y="64"/>
                  </a:cxn>
                  <a:cxn ang="0">
                    <a:pos x="34" y="68"/>
                  </a:cxn>
                  <a:cxn ang="0">
                    <a:pos x="33" y="70"/>
                  </a:cxn>
                  <a:cxn ang="0">
                    <a:pos x="29" y="71"/>
                  </a:cxn>
                  <a:cxn ang="0">
                    <a:pos x="23" y="68"/>
                  </a:cxn>
                  <a:cxn ang="0">
                    <a:pos x="22" y="64"/>
                  </a:cxn>
                  <a:cxn ang="0">
                    <a:pos x="22" y="56"/>
                  </a:cxn>
                  <a:cxn ang="0">
                    <a:pos x="24" y="47"/>
                  </a:cxn>
                  <a:cxn ang="0">
                    <a:pos x="7" y="6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57" h="71">
                    <a:moveTo>
                      <a:pt x="2" y="0"/>
                    </a:moveTo>
                    <a:lnTo>
                      <a:pt x="26" y="0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19" y="4"/>
                    </a:lnTo>
                    <a:lnTo>
                      <a:pt x="19" y="10"/>
                    </a:lnTo>
                    <a:lnTo>
                      <a:pt x="30" y="40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1" y="10"/>
                    </a:lnTo>
                    <a:lnTo>
                      <a:pt x="43" y="7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3" y="3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57" y="0"/>
                    </a:lnTo>
                    <a:lnTo>
                      <a:pt x="57" y="3"/>
                    </a:lnTo>
                    <a:lnTo>
                      <a:pt x="54" y="3"/>
                    </a:lnTo>
                    <a:lnTo>
                      <a:pt x="51" y="4"/>
                    </a:lnTo>
                    <a:lnTo>
                      <a:pt x="49" y="7"/>
                    </a:lnTo>
                    <a:lnTo>
                      <a:pt x="46" y="11"/>
                    </a:lnTo>
                    <a:lnTo>
                      <a:pt x="33" y="44"/>
                    </a:lnTo>
                    <a:lnTo>
                      <a:pt x="33" y="47"/>
                    </a:lnTo>
                    <a:lnTo>
                      <a:pt x="36" y="53"/>
                    </a:lnTo>
                    <a:lnTo>
                      <a:pt x="36" y="56"/>
                    </a:lnTo>
                    <a:lnTo>
                      <a:pt x="37" y="60"/>
                    </a:lnTo>
                    <a:lnTo>
                      <a:pt x="36" y="63"/>
                    </a:lnTo>
                    <a:lnTo>
                      <a:pt x="36" y="64"/>
                    </a:lnTo>
                    <a:lnTo>
                      <a:pt x="34" y="68"/>
                    </a:lnTo>
                    <a:lnTo>
                      <a:pt x="33" y="70"/>
                    </a:lnTo>
                    <a:lnTo>
                      <a:pt x="29" y="71"/>
                    </a:lnTo>
                    <a:lnTo>
                      <a:pt x="23" y="68"/>
                    </a:lnTo>
                    <a:lnTo>
                      <a:pt x="22" y="64"/>
                    </a:lnTo>
                    <a:lnTo>
                      <a:pt x="22" y="56"/>
                    </a:lnTo>
                    <a:lnTo>
                      <a:pt x="24" y="4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7" name="Freeform 1903"/>
              <p:cNvSpPr>
                <a:spLocks/>
              </p:cNvSpPr>
              <p:nvPr/>
            </p:nvSpPr>
            <p:spPr bwMode="auto">
              <a:xfrm>
                <a:off x="3286" y="3059"/>
                <a:ext cx="56" cy="7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7" y="0"/>
                  </a:cxn>
                  <a:cxn ang="0">
                    <a:pos x="25" y="3"/>
                  </a:cxn>
                  <a:cxn ang="0">
                    <a:pos x="21" y="3"/>
                  </a:cxn>
                  <a:cxn ang="0">
                    <a:pos x="18" y="6"/>
                  </a:cxn>
                  <a:cxn ang="0">
                    <a:pos x="18" y="7"/>
                  </a:cxn>
                  <a:cxn ang="0">
                    <a:pos x="20" y="10"/>
                  </a:cxn>
                  <a:cxn ang="0">
                    <a:pos x="29" y="40"/>
                  </a:cxn>
                  <a:cxn ang="0">
                    <a:pos x="39" y="13"/>
                  </a:cxn>
                  <a:cxn ang="0">
                    <a:pos x="41" y="11"/>
                  </a:cxn>
                  <a:cxn ang="0">
                    <a:pos x="41" y="10"/>
                  </a:cxn>
                  <a:cxn ang="0">
                    <a:pos x="42" y="7"/>
                  </a:cxn>
                  <a:cxn ang="0">
                    <a:pos x="44" y="6"/>
                  </a:cxn>
                  <a:cxn ang="0">
                    <a:pos x="44" y="4"/>
                  </a:cxn>
                  <a:cxn ang="0">
                    <a:pos x="42" y="3"/>
                  </a:cxn>
                  <a:cxn ang="0">
                    <a:pos x="38" y="3"/>
                  </a:cxn>
                  <a:cxn ang="0">
                    <a:pos x="38" y="0"/>
                  </a:cxn>
                  <a:cxn ang="0">
                    <a:pos x="56" y="0"/>
                  </a:cxn>
                  <a:cxn ang="0">
                    <a:pos x="56" y="3"/>
                  </a:cxn>
                  <a:cxn ang="0">
                    <a:pos x="54" y="3"/>
                  </a:cxn>
                  <a:cxn ang="0">
                    <a:pos x="51" y="4"/>
                  </a:cxn>
                  <a:cxn ang="0">
                    <a:pos x="48" y="7"/>
                  </a:cxn>
                  <a:cxn ang="0">
                    <a:pos x="45" y="11"/>
                  </a:cxn>
                  <a:cxn ang="0">
                    <a:pos x="32" y="44"/>
                  </a:cxn>
                  <a:cxn ang="0">
                    <a:pos x="34" y="47"/>
                  </a:cxn>
                  <a:cxn ang="0">
                    <a:pos x="34" y="50"/>
                  </a:cxn>
                  <a:cxn ang="0">
                    <a:pos x="37" y="56"/>
                  </a:cxn>
                  <a:cxn ang="0">
                    <a:pos x="37" y="64"/>
                  </a:cxn>
                  <a:cxn ang="0">
                    <a:pos x="35" y="68"/>
                  </a:cxn>
                  <a:cxn ang="0">
                    <a:pos x="29" y="71"/>
                  </a:cxn>
                  <a:cxn ang="0">
                    <a:pos x="25" y="70"/>
                  </a:cxn>
                  <a:cxn ang="0">
                    <a:pos x="22" y="68"/>
                  </a:cxn>
                  <a:cxn ang="0">
                    <a:pos x="21" y="64"/>
                  </a:cxn>
                  <a:cxn ang="0">
                    <a:pos x="21" y="56"/>
                  </a:cxn>
                  <a:cxn ang="0">
                    <a:pos x="24" y="47"/>
                  </a:cxn>
                  <a:cxn ang="0">
                    <a:pos x="8" y="6"/>
                  </a:cxn>
                  <a:cxn ang="0">
                    <a:pos x="5" y="4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56" h="71">
                    <a:moveTo>
                      <a:pt x="1" y="0"/>
                    </a:moveTo>
                    <a:lnTo>
                      <a:pt x="27" y="0"/>
                    </a:lnTo>
                    <a:lnTo>
                      <a:pt x="25" y="3"/>
                    </a:lnTo>
                    <a:lnTo>
                      <a:pt x="21" y="3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20" y="10"/>
                    </a:lnTo>
                    <a:lnTo>
                      <a:pt x="29" y="40"/>
                    </a:lnTo>
                    <a:lnTo>
                      <a:pt x="39" y="13"/>
                    </a:lnTo>
                    <a:lnTo>
                      <a:pt x="41" y="11"/>
                    </a:lnTo>
                    <a:lnTo>
                      <a:pt x="41" y="10"/>
                    </a:lnTo>
                    <a:lnTo>
                      <a:pt x="42" y="7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38" y="3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56" y="3"/>
                    </a:lnTo>
                    <a:lnTo>
                      <a:pt x="54" y="3"/>
                    </a:lnTo>
                    <a:lnTo>
                      <a:pt x="51" y="4"/>
                    </a:lnTo>
                    <a:lnTo>
                      <a:pt x="48" y="7"/>
                    </a:lnTo>
                    <a:lnTo>
                      <a:pt x="45" y="11"/>
                    </a:lnTo>
                    <a:lnTo>
                      <a:pt x="32" y="44"/>
                    </a:lnTo>
                    <a:lnTo>
                      <a:pt x="34" y="47"/>
                    </a:lnTo>
                    <a:lnTo>
                      <a:pt x="34" y="50"/>
                    </a:lnTo>
                    <a:lnTo>
                      <a:pt x="37" y="56"/>
                    </a:lnTo>
                    <a:lnTo>
                      <a:pt x="37" y="64"/>
                    </a:lnTo>
                    <a:lnTo>
                      <a:pt x="35" y="68"/>
                    </a:lnTo>
                    <a:lnTo>
                      <a:pt x="29" y="71"/>
                    </a:lnTo>
                    <a:lnTo>
                      <a:pt x="25" y="70"/>
                    </a:lnTo>
                    <a:lnTo>
                      <a:pt x="22" y="68"/>
                    </a:lnTo>
                    <a:lnTo>
                      <a:pt x="21" y="64"/>
                    </a:lnTo>
                    <a:lnTo>
                      <a:pt x="21" y="56"/>
                    </a:lnTo>
                    <a:lnTo>
                      <a:pt x="24" y="47"/>
                    </a:lnTo>
                    <a:lnTo>
                      <a:pt x="8" y="6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8" name="Freeform 1904"/>
              <p:cNvSpPr>
                <a:spLocks noEditPoints="1"/>
              </p:cNvSpPr>
              <p:nvPr/>
            </p:nvSpPr>
            <p:spPr bwMode="auto">
              <a:xfrm>
                <a:off x="3350" y="3058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8" y="5"/>
                  </a:cxn>
                  <a:cxn ang="0">
                    <a:pos x="15" y="7"/>
                  </a:cxn>
                  <a:cxn ang="0">
                    <a:pos x="9" y="15"/>
                  </a:cxn>
                  <a:cxn ang="0">
                    <a:pos x="8" y="20"/>
                  </a:cxn>
                  <a:cxn ang="0">
                    <a:pos x="8" y="25"/>
                  </a:cxn>
                  <a:cxn ang="0">
                    <a:pos x="9" y="29"/>
                  </a:cxn>
                  <a:cxn ang="0">
                    <a:pos x="9" y="35"/>
                  </a:cxn>
                  <a:cxn ang="0">
                    <a:pos x="12" y="39"/>
                  </a:cxn>
                  <a:cxn ang="0">
                    <a:pos x="15" y="42"/>
                  </a:cxn>
                  <a:cxn ang="0">
                    <a:pos x="18" y="44"/>
                  </a:cxn>
                  <a:cxn ang="0">
                    <a:pos x="22" y="45"/>
                  </a:cxn>
                  <a:cxn ang="0">
                    <a:pos x="28" y="44"/>
                  </a:cxn>
                  <a:cxn ang="0">
                    <a:pos x="31" y="42"/>
                  </a:cxn>
                  <a:cxn ang="0">
                    <a:pos x="36" y="34"/>
                  </a:cxn>
                  <a:cxn ang="0">
                    <a:pos x="38" y="29"/>
                  </a:cxn>
                  <a:cxn ang="0">
                    <a:pos x="38" y="20"/>
                  </a:cxn>
                  <a:cxn ang="0">
                    <a:pos x="36" y="14"/>
                  </a:cxn>
                  <a:cxn ang="0">
                    <a:pos x="34" y="10"/>
                  </a:cxn>
                  <a:cxn ang="0">
                    <a:pos x="31" y="7"/>
                  </a:cxn>
                  <a:cxn ang="0">
                    <a:pos x="28" y="5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6" y="2"/>
                  </a:cxn>
                  <a:cxn ang="0">
                    <a:pos x="45" y="11"/>
                  </a:cxn>
                  <a:cxn ang="0">
                    <a:pos x="48" y="24"/>
                  </a:cxn>
                  <a:cxn ang="0">
                    <a:pos x="44" y="38"/>
                  </a:cxn>
                  <a:cxn ang="0">
                    <a:pos x="35" y="47"/>
                  </a:cxn>
                  <a:cxn ang="0">
                    <a:pos x="22" y="49"/>
                  </a:cxn>
                  <a:cxn ang="0">
                    <a:pos x="11" y="47"/>
                  </a:cxn>
                  <a:cxn ang="0">
                    <a:pos x="7" y="42"/>
                  </a:cxn>
                  <a:cxn ang="0">
                    <a:pos x="7" y="69"/>
                  </a:cxn>
                  <a:cxn ang="0">
                    <a:pos x="0" y="69"/>
                  </a:cxn>
                  <a:cxn ang="0">
                    <a:pos x="0" y="17"/>
                  </a:cxn>
                  <a:cxn ang="0">
                    <a:pos x="5" y="7"/>
                  </a:cxn>
                  <a:cxn ang="0">
                    <a:pos x="12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18" y="5"/>
                    </a:lnTo>
                    <a:lnTo>
                      <a:pt x="15" y="7"/>
                    </a:lnTo>
                    <a:lnTo>
                      <a:pt x="9" y="15"/>
                    </a:lnTo>
                    <a:lnTo>
                      <a:pt x="8" y="20"/>
                    </a:lnTo>
                    <a:lnTo>
                      <a:pt x="8" y="25"/>
                    </a:lnTo>
                    <a:lnTo>
                      <a:pt x="9" y="29"/>
                    </a:lnTo>
                    <a:lnTo>
                      <a:pt x="9" y="35"/>
                    </a:lnTo>
                    <a:lnTo>
                      <a:pt x="12" y="39"/>
                    </a:lnTo>
                    <a:lnTo>
                      <a:pt x="15" y="42"/>
                    </a:lnTo>
                    <a:lnTo>
                      <a:pt x="18" y="44"/>
                    </a:lnTo>
                    <a:lnTo>
                      <a:pt x="22" y="45"/>
                    </a:lnTo>
                    <a:lnTo>
                      <a:pt x="28" y="44"/>
                    </a:lnTo>
                    <a:lnTo>
                      <a:pt x="31" y="42"/>
                    </a:lnTo>
                    <a:lnTo>
                      <a:pt x="36" y="34"/>
                    </a:lnTo>
                    <a:lnTo>
                      <a:pt x="38" y="29"/>
                    </a:lnTo>
                    <a:lnTo>
                      <a:pt x="38" y="20"/>
                    </a:lnTo>
                    <a:lnTo>
                      <a:pt x="36" y="14"/>
                    </a:lnTo>
                    <a:lnTo>
                      <a:pt x="34" y="10"/>
                    </a:lnTo>
                    <a:lnTo>
                      <a:pt x="31" y="7"/>
                    </a:lnTo>
                    <a:lnTo>
                      <a:pt x="28" y="5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6" y="2"/>
                    </a:lnTo>
                    <a:lnTo>
                      <a:pt x="45" y="11"/>
                    </a:lnTo>
                    <a:lnTo>
                      <a:pt x="48" y="24"/>
                    </a:lnTo>
                    <a:lnTo>
                      <a:pt x="44" y="38"/>
                    </a:lnTo>
                    <a:lnTo>
                      <a:pt x="35" y="47"/>
                    </a:lnTo>
                    <a:lnTo>
                      <a:pt x="22" y="49"/>
                    </a:lnTo>
                    <a:lnTo>
                      <a:pt x="11" y="47"/>
                    </a:lnTo>
                    <a:lnTo>
                      <a:pt x="7" y="42"/>
                    </a:lnTo>
                    <a:lnTo>
                      <a:pt x="7" y="69"/>
                    </a:lnTo>
                    <a:lnTo>
                      <a:pt x="0" y="69"/>
                    </a:lnTo>
                    <a:lnTo>
                      <a:pt x="0" y="17"/>
                    </a:lnTo>
                    <a:lnTo>
                      <a:pt x="5" y="7"/>
                    </a:lnTo>
                    <a:lnTo>
                      <a:pt x="12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69" name="Freeform 1905"/>
              <p:cNvSpPr>
                <a:spLocks noEditPoints="1"/>
              </p:cNvSpPr>
              <p:nvPr/>
            </p:nvSpPr>
            <p:spPr bwMode="auto">
              <a:xfrm>
                <a:off x="3406" y="3032"/>
                <a:ext cx="56" cy="75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6" y="33"/>
                  </a:cxn>
                  <a:cxn ang="0">
                    <a:pos x="13" y="37"/>
                  </a:cxn>
                  <a:cxn ang="0">
                    <a:pos x="10" y="40"/>
                  </a:cxn>
                  <a:cxn ang="0">
                    <a:pos x="9" y="44"/>
                  </a:cxn>
                  <a:cxn ang="0">
                    <a:pos x="9" y="50"/>
                  </a:cxn>
                  <a:cxn ang="0">
                    <a:pos x="10" y="55"/>
                  </a:cxn>
                  <a:cxn ang="0">
                    <a:pos x="10" y="58"/>
                  </a:cxn>
                  <a:cxn ang="0">
                    <a:pos x="16" y="67"/>
                  </a:cxn>
                  <a:cxn ang="0">
                    <a:pos x="19" y="68"/>
                  </a:cxn>
                  <a:cxn ang="0">
                    <a:pos x="23" y="70"/>
                  </a:cxn>
                  <a:cxn ang="0">
                    <a:pos x="27" y="68"/>
                  </a:cxn>
                  <a:cxn ang="0">
                    <a:pos x="33" y="67"/>
                  </a:cxn>
                  <a:cxn ang="0">
                    <a:pos x="39" y="63"/>
                  </a:cxn>
                  <a:cxn ang="0">
                    <a:pos x="39" y="44"/>
                  </a:cxn>
                  <a:cxn ang="0">
                    <a:pos x="36" y="36"/>
                  </a:cxn>
                  <a:cxn ang="0">
                    <a:pos x="33" y="33"/>
                  </a:cxn>
                  <a:cxn ang="0">
                    <a:pos x="29" y="31"/>
                  </a:cxn>
                  <a:cxn ang="0">
                    <a:pos x="20" y="31"/>
                  </a:cxn>
                  <a:cxn ang="0">
                    <a:pos x="23" y="26"/>
                  </a:cxn>
                  <a:cxn ang="0">
                    <a:pos x="29" y="26"/>
                  </a:cxn>
                  <a:cxn ang="0">
                    <a:pos x="33" y="28"/>
                  </a:cxn>
                  <a:cxn ang="0">
                    <a:pos x="39" y="33"/>
                  </a:cxn>
                  <a:cxn ang="0">
                    <a:pos x="41" y="27"/>
                  </a:cxn>
                  <a:cxn ang="0">
                    <a:pos x="47" y="27"/>
                  </a:cxn>
                  <a:cxn ang="0">
                    <a:pos x="47" y="68"/>
                  </a:cxn>
                  <a:cxn ang="0">
                    <a:pos x="49" y="70"/>
                  </a:cxn>
                  <a:cxn ang="0">
                    <a:pos x="56" y="70"/>
                  </a:cxn>
                  <a:cxn ang="0">
                    <a:pos x="56" y="74"/>
                  </a:cxn>
                  <a:cxn ang="0">
                    <a:pos x="39" y="75"/>
                  </a:cxn>
                  <a:cxn ang="0">
                    <a:pos x="39" y="67"/>
                  </a:cxn>
                  <a:cxn ang="0">
                    <a:pos x="33" y="71"/>
                  </a:cxn>
                  <a:cxn ang="0">
                    <a:pos x="26" y="74"/>
                  </a:cxn>
                  <a:cxn ang="0">
                    <a:pos x="20" y="75"/>
                  </a:cxn>
                  <a:cxn ang="0">
                    <a:pos x="14" y="74"/>
                  </a:cxn>
                  <a:cxn ang="0">
                    <a:pos x="9" y="71"/>
                  </a:cxn>
                  <a:cxn ang="0">
                    <a:pos x="5" y="67"/>
                  </a:cxn>
                  <a:cxn ang="0">
                    <a:pos x="2" y="63"/>
                  </a:cxn>
                  <a:cxn ang="0">
                    <a:pos x="0" y="57"/>
                  </a:cxn>
                  <a:cxn ang="0">
                    <a:pos x="0" y="51"/>
                  </a:cxn>
                  <a:cxn ang="0">
                    <a:pos x="3" y="38"/>
                  </a:cxn>
                  <a:cxn ang="0">
                    <a:pos x="10" y="28"/>
                  </a:cxn>
                  <a:cxn ang="0">
                    <a:pos x="23" y="26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33" y="1"/>
                  </a:cxn>
                  <a:cxn ang="0">
                    <a:pos x="33" y="4"/>
                  </a:cxn>
                  <a:cxn ang="0">
                    <a:pos x="32" y="6"/>
                  </a:cxn>
                  <a:cxn ang="0">
                    <a:pos x="30" y="9"/>
                  </a:cxn>
                  <a:cxn ang="0">
                    <a:pos x="26" y="18"/>
                  </a:cxn>
                  <a:cxn ang="0">
                    <a:pos x="23" y="18"/>
                  </a:cxn>
                  <a:cxn ang="0">
                    <a:pos x="23" y="11"/>
                  </a:cxn>
                  <a:cxn ang="0">
                    <a:pos x="24" y="7"/>
                  </a:cxn>
                  <a:cxn ang="0">
                    <a:pos x="24" y="1"/>
                  </a:cxn>
                  <a:cxn ang="0">
                    <a:pos x="27" y="0"/>
                  </a:cxn>
                </a:cxnLst>
                <a:rect l="0" t="0" r="r" b="b"/>
                <a:pathLst>
                  <a:path w="56" h="75">
                    <a:moveTo>
                      <a:pt x="20" y="31"/>
                    </a:moveTo>
                    <a:lnTo>
                      <a:pt x="16" y="33"/>
                    </a:lnTo>
                    <a:lnTo>
                      <a:pt x="13" y="37"/>
                    </a:lnTo>
                    <a:lnTo>
                      <a:pt x="10" y="40"/>
                    </a:lnTo>
                    <a:lnTo>
                      <a:pt x="9" y="44"/>
                    </a:lnTo>
                    <a:lnTo>
                      <a:pt x="9" y="50"/>
                    </a:lnTo>
                    <a:lnTo>
                      <a:pt x="10" y="55"/>
                    </a:lnTo>
                    <a:lnTo>
                      <a:pt x="10" y="58"/>
                    </a:lnTo>
                    <a:lnTo>
                      <a:pt x="16" y="67"/>
                    </a:lnTo>
                    <a:lnTo>
                      <a:pt x="19" y="68"/>
                    </a:lnTo>
                    <a:lnTo>
                      <a:pt x="23" y="70"/>
                    </a:lnTo>
                    <a:lnTo>
                      <a:pt x="27" y="68"/>
                    </a:lnTo>
                    <a:lnTo>
                      <a:pt x="33" y="67"/>
                    </a:lnTo>
                    <a:lnTo>
                      <a:pt x="39" y="63"/>
                    </a:lnTo>
                    <a:lnTo>
                      <a:pt x="39" y="44"/>
                    </a:lnTo>
                    <a:lnTo>
                      <a:pt x="36" y="36"/>
                    </a:lnTo>
                    <a:lnTo>
                      <a:pt x="33" y="33"/>
                    </a:lnTo>
                    <a:lnTo>
                      <a:pt x="29" y="31"/>
                    </a:lnTo>
                    <a:lnTo>
                      <a:pt x="20" y="31"/>
                    </a:lnTo>
                    <a:close/>
                    <a:moveTo>
                      <a:pt x="23" y="26"/>
                    </a:moveTo>
                    <a:lnTo>
                      <a:pt x="29" y="26"/>
                    </a:lnTo>
                    <a:lnTo>
                      <a:pt x="33" y="28"/>
                    </a:lnTo>
                    <a:lnTo>
                      <a:pt x="39" y="33"/>
                    </a:lnTo>
                    <a:lnTo>
                      <a:pt x="41" y="27"/>
                    </a:lnTo>
                    <a:lnTo>
                      <a:pt x="47" y="27"/>
                    </a:lnTo>
                    <a:lnTo>
                      <a:pt x="47" y="68"/>
                    </a:lnTo>
                    <a:lnTo>
                      <a:pt x="49" y="70"/>
                    </a:lnTo>
                    <a:lnTo>
                      <a:pt x="56" y="70"/>
                    </a:lnTo>
                    <a:lnTo>
                      <a:pt x="56" y="74"/>
                    </a:lnTo>
                    <a:lnTo>
                      <a:pt x="39" y="75"/>
                    </a:lnTo>
                    <a:lnTo>
                      <a:pt x="39" y="67"/>
                    </a:lnTo>
                    <a:lnTo>
                      <a:pt x="33" y="71"/>
                    </a:lnTo>
                    <a:lnTo>
                      <a:pt x="26" y="74"/>
                    </a:lnTo>
                    <a:lnTo>
                      <a:pt x="20" y="75"/>
                    </a:lnTo>
                    <a:lnTo>
                      <a:pt x="14" y="74"/>
                    </a:lnTo>
                    <a:lnTo>
                      <a:pt x="9" y="71"/>
                    </a:lnTo>
                    <a:lnTo>
                      <a:pt x="5" y="67"/>
                    </a:lnTo>
                    <a:lnTo>
                      <a:pt x="2" y="63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" y="38"/>
                    </a:lnTo>
                    <a:lnTo>
                      <a:pt x="10" y="28"/>
                    </a:lnTo>
                    <a:lnTo>
                      <a:pt x="23" y="26"/>
                    </a:lnTo>
                    <a:close/>
                    <a:moveTo>
                      <a:pt x="27" y="0"/>
                    </a:moveTo>
                    <a:lnTo>
                      <a:pt x="32" y="0"/>
                    </a:lnTo>
                    <a:lnTo>
                      <a:pt x="33" y="1"/>
                    </a:lnTo>
                    <a:lnTo>
                      <a:pt x="33" y="4"/>
                    </a:lnTo>
                    <a:lnTo>
                      <a:pt x="32" y="6"/>
                    </a:lnTo>
                    <a:lnTo>
                      <a:pt x="30" y="9"/>
                    </a:lnTo>
                    <a:lnTo>
                      <a:pt x="26" y="18"/>
                    </a:lnTo>
                    <a:lnTo>
                      <a:pt x="23" y="18"/>
                    </a:lnTo>
                    <a:lnTo>
                      <a:pt x="23" y="11"/>
                    </a:lnTo>
                    <a:lnTo>
                      <a:pt x="24" y="7"/>
                    </a:lnTo>
                    <a:lnTo>
                      <a:pt x="24" y="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70" name="Freeform 1906"/>
              <p:cNvSpPr>
                <a:spLocks noEditPoints="1"/>
              </p:cNvSpPr>
              <p:nvPr/>
            </p:nvSpPr>
            <p:spPr bwMode="auto">
              <a:xfrm>
                <a:off x="3469" y="3049"/>
                <a:ext cx="61" cy="80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34" y="53"/>
                  </a:cxn>
                  <a:cxn ang="0">
                    <a:pos x="39" y="53"/>
                  </a:cxn>
                  <a:cxn ang="0">
                    <a:pos x="44" y="51"/>
                  </a:cxn>
                  <a:cxn ang="0">
                    <a:pos x="48" y="48"/>
                  </a:cxn>
                  <a:cxn ang="0">
                    <a:pos x="49" y="44"/>
                  </a:cxn>
                  <a:cxn ang="0">
                    <a:pos x="51" y="38"/>
                  </a:cxn>
                  <a:cxn ang="0">
                    <a:pos x="51" y="27"/>
                  </a:cxn>
                  <a:cxn ang="0">
                    <a:pos x="48" y="19"/>
                  </a:cxn>
                  <a:cxn ang="0">
                    <a:pos x="44" y="16"/>
                  </a:cxn>
                  <a:cxn ang="0">
                    <a:pos x="39" y="14"/>
                  </a:cxn>
                  <a:cxn ang="0">
                    <a:pos x="34" y="13"/>
                  </a:cxn>
                  <a:cxn ang="0">
                    <a:pos x="27" y="13"/>
                  </a:cxn>
                  <a:cxn ang="0">
                    <a:pos x="21" y="14"/>
                  </a:cxn>
                  <a:cxn ang="0">
                    <a:pos x="17" y="16"/>
                  </a:cxn>
                  <a:cxn ang="0">
                    <a:pos x="13" y="19"/>
                  </a:cxn>
                  <a:cxn ang="0">
                    <a:pos x="11" y="21"/>
                  </a:cxn>
                  <a:cxn ang="0">
                    <a:pos x="10" y="27"/>
                  </a:cxn>
                  <a:cxn ang="0">
                    <a:pos x="10" y="38"/>
                  </a:cxn>
                  <a:cxn ang="0">
                    <a:pos x="11" y="44"/>
                  </a:cxn>
                  <a:cxn ang="0">
                    <a:pos x="13" y="48"/>
                  </a:cxn>
                  <a:cxn ang="0">
                    <a:pos x="17" y="51"/>
                  </a:cxn>
                  <a:cxn ang="0">
                    <a:pos x="21" y="53"/>
                  </a:cxn>
                  <a:cxn ang="0">
                    <a:pos x="27" y="53"/>
                  </a:cxn>
                  <a:cxn ang="0">
                    <a:pos x="27" y="13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34" y="7"/>
                  </a:cxn>
                  <a:cxn ang="0">
                    <a:pos x="45" y="10"/>
                  </a:cxn>
                  <a:cxn ang="0">
                    <a:pos x="54" y="14"/>
                  </a:cxn>
                  <a:cxn ang="0">
                    <a:pos x="59" y="21"/>
                  </a:cxn>
                  <a:cxn ang="0">
                    <a:pos x="61" y="33"/>
                  </a:cxn>
                  <a:cxn ang="0">
                    <a:pos x="59" y="43"/>
                  </a:cxn>
                  <a:cxn ang="0">
                    <a:pos x="55" y="51"/>
                  </a:cxn>
                  <a:cxn ang="0">
                    <a:pos x="48" y="56"/>
                  </a:cxn>
                  <a:cxn ang="0">
                    <a:pos x="45" y="57"/>
                  </a:cxn>
                  <a:cxn ang="0">
                    <a:pos x="39" y="58"/>
                  </a:cxn>
                  <a:cxn ang="0">
                    <a:pos x="34" y="58"/>
                  </a:cxn>
                  <a:cxn ang="0">
                    <a:pos x="34" y="80"/>
                  </a:cxn>
                  <a:cxn ang="0">
                    <a:pos x="27" y="78"/>
                  </a:cxn>
                  <a:cxn ang="0">
                    <a:pos x="27" y="58"/>
                  </a:cxn>
                  <a:cxn ang="0">
                    <a:pos x="21" y="58"/>
                  </a:cxn>
                  <a:cxn ang="0">
                    <a:pos x="15" y="57"/>
                  </a:cxn>
                  <a:cxn ang="0">
                    <a:pos x="13" y="56"/>
                  </a:cxn>
                  <a:cxn ang="0">
                    <a:pos x="5" y="51"/>
                  </a:cxn>
                  <a:cxn ang="0">
                    <a:pos x="1" y="43"/>
                  </a:cxn>
                  <a:cxn ang="0">
                    <a:pos x="0" y="33"/>
                  </a:cxn>
                  <a:cxn ang="0">
                    <a:pos x="1" y="21"/>
                  </a:cxn>
                  <a:cxn ang="0">
                    <a:pos x="7" y="14"/>
                  </a:cxn>
                  <a:cxn ang="0">
                    <a:pos x="15" y="9"/>
                  </a:cxn>
                  <a:cxn ang="0">
                    <a:pos x="27" y="7"/>
                  </a:cxn>
                  <a:cxn ang="0">
                    <a:pos x="27" y="0"/>
                  </a:cxn>
                </a:cxnLst>
                <a:rect l="0" t="0" r="r" b="b"/>
                <a:pathLst>
                  <a:path w="61" h="80">
                    <a:moveTo>
                      <a:pt x="34" y="13"/>
                    </a:moveTo>
                    <a:lnTo>
                      <a:pt x="34" y="53"/>
                    </a:lnTo>
                    <a:lnTo>
                      <a:pt x="39" y="53"/>
                    </a:lnTo>
                    <a:lnTo>
                      <a:pt x="44" y="51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51" y="38"/>
                    </a:lnTo>
                    <a:lnTo>
                      <a:pt x="51" y="27"/>
                    </a:lnTo>
                    <a:lnTo>
                      <a:pt x="48" y="19"/>
                    </a:lnTo>
                    <a:lnTo>
                      <a:pt x="44" y="16"/>
                    </a:lnTo>
                    <a:lnTo>
                      <a:pt x="39" y="14"/>
                    </a:lnTo>
                    <a:lnTo>
                      <a:pt x="34" y="13"/>
                    </a:lnTo>
                    <a:close/>
                    <a:moveTo>
                      <a:pt x="27" y="13"/>
                    </a:moveTo>
                    <a:lnTo>
                      <a:pt x="21" y="14"/>
                    </a:lnTo>
                    <a:lnTo>
                      <a:pt x="17" y="16"/>
                    </a:lnTo>
                    <a:lnTo>
                      <a:pt x="13" y="19"/>
                    </a:lnTo>
                    <a:lnTo>
                      <a:pt x="11" y="21"/>
                    </a:lnTo>
                    <a:lnTo>
                      <a:pt x="10" y="27"/>
                    </a:lnTo>
                    <a:lnTo>
                      <a:pt x="10" y="38"/>
                    </a:lnTo>
                    <a:lnTo>
                      <a:pt x="11" y="44"/>
                    </a:lnTo>
                    <a:lnTo>
                      <a:pt x="13" y="48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27" y="13"/>
                    </a:lnTo>
                    <a:close/>
                    <a:moveTo>
                      <a:pt x="27" y="0"/>
                    </a:moveTo>
                    <a:lnTo>
                      <a:pt x="34" y="0"/>
                    </a:lnTo>
                    <a:lnTo>
                      <a:pt x="34" y="7"/>
                    </a:lnTo>
                    <a:lnTo>
                      <a:pt x="45" y="10"/>
                    </a:lnTo>
                    <a:lnTo>
                      <a:pt x="54" y="14"/>
                    </a:lnTo>
                    <a:lnTo>
                      <a:pt x="59" y="21"/>
                    </a:lnTo>
                    <a:lnTo>
                      <a:pt x="61" y="33"/>
                    </a:lnTo>
                    <a:lnTo>
                      <a:pt x="59" y="43"/>
                    </a:lnTo>
                    <a:lnTo>
                      <a:pt x="55" y="51"/>
                    </a:lnTo>
                    <a:lnTo>
                      <a:pt x="48" y="56"/>
                    </a:lnTo>
                    <a:lnTo>
                      <a:pt x="45" y="57"/>
                    </a:lnTo>
                    <a:lnTo>
                      <a:pt x="39" y="58"/>
                    </a:lnTo>
                    <a:lnTo>
                      <a:pt x="34" y="58"/>
                    </a:lnTo>
                    <a:lnTo>
                      <a:pt x="34" y="80"/>
                    </a:lnTo>
                    <a:lnTo>
                      <a:pt x="27" y="78"/>
                    </a:lnTo>
                    <a:lnTo>
                      <a:pt x="27" y="58"/>
                    </a:lnTo>
                    <a:lnTo>
                      <a:pt x="21" y="58"/>
                    </a:lnTo>
                    <a:lnTo>
                      <a:pt x="15" y="57"/>
                    </a:lnTo>
                    <a:lnTo>
                      <a:pt x="13" y="56"/>
                    </a:lnTo>
                    <a:lnTo>
                      <a:pt x="5" y="51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1" y="21"/>
                    </a:lnTo>
                    <a:lnTo>
                      <a:pt x="7" y="14"/>
                    </a:lnTo>
                    <a:lnTo>
                      <a:pt x="15" y="9"/>
                    </a:lnTo>
                    <a:lnTo>
                      <a:pt x="27" y="7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71" name="Freeform 1907"/>
              <p:cNvSpPr>
                <a:spLocks noEditPoints="1"/>
              </p:cNvSpPr>
              <p:nvPr/>
            </p:nvSpPr>
            <p:spPr bwMode="auto">
              <a:xfrm>
                <a:off x="3537" y="3056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1" y="31"/>
                  </a:cxn>
                  <a:cxn ang="0">
                    <a:pos x="11" y="36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30" y="46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40" y="31"/>
                  </a:cxn>
                  <a:cxn ang="0">
                    <a:pos x="40" y="26"/>
                  </a:cxn>
                  <a:cxn ang="0">
                    <a:pos x="38" y="22"/>
                  </a:cxn>
                  <a:cxn ang="0">
                    <a:pos x="38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5" y="0"/>
                  </a:cxn>
                  <a:cxn ang="0">
                    <a:pos x="30" y="0"/>
                  </a:cxn>
                  <a:cxn ang="0">
                    <a:pos x="35" y="2"/>
                  </a:cxn>
                  <a:cxn ang="0">
                    <a:pos x="40" y="4"/>
                  </a:cxn>
                  <a:cxn ang="0">
                    <a:pos x="42" y="7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8" y="49"/>
                  </a:cxn>
                  <a:cxn ang="0">
                    <a:pos x="25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1" y="16"/>
                  </a:cxn>
                  <a:cxn ang="0">
                    <a:pos x="7" y="7"/>
                  </a:cxn>
                  <a:cxn ang="0">
                    <a:pos x="14" y="2"/>
                  </a:cxn>
                  <a:cxn ang="0">
                    <a:pos x="25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1" y="36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40" y="31"/>
                    </a:lnTo>
                    <a:lnTo>
                      <a:pt x="40" y="26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2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5" y="0"/>
                    </a:moveTo>
                    <a:lnTo>
                      <a:pt x="30" y="0"/>
                    </a:lnTo>
                    <a:lnTo>
                      <a:pt x="35" y="2"/>
                    </a:lnTo>
                    <a:lnTo>
                      <a:pt x="40" y="4"/>
                    </a:lnTo>
                    <a:lnTo>
                      <a:pt x="42" y="7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25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1" y="16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72" name="Freeform 1908"/>
              <p:cNvSpPr>
                <a:spLocks/>
              </p:cNvSpPr>
              <p:nvPr/>
            </p:nvSpPr>
            <p:spPr bwMode="auto">
              <a:xfrm>
                <a:off x="3589" y="3058"/>
                <a:ext cx="54" cy="49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25"/>
                  </a:cxn>
                  <a:cxn ang="0">
                    <a:pos x="20" y="31"/>
                  </a:cxn>
                  <a:cxn ang="0">
                    <a:pos x="20" y="35"/>
                  </a:cxn>
                  <a:cxn ang="0">
                    <a:pos x="22" y="38"/>
                  </a:cxn>
                  <a:cxn ang="0">
                    <a:pos x="24" y="41"/>
                  </a:cxn>
                  <a:cxn ang="0">
                    <a:pos x="29" y="42"/>
                  </a:cxn>
                  <a:cxn ang="0">
                    <a:pos x="37" y="42"/>
                  </a:cxn>
                  <a:cxn ang="0">
                    <a:pos x="43" y="39"/>
                  </a:cxn>
                  <a:cxn ang="0">
                    <a:pos x="46" y="34"/>
                  </a:cxn>
                  <a:cxn ang="0">
                    <a:pos x="46" y="8"/>
                  </a:cxn>
                  <a:cxn ang="0">
                    <a:pos x="43" y="5"/>
                  </a:cxn>
                  <a:cxn ang="0">
                    <a:pos x="36" y="5"/>
                  </a:cxn>
                  <a:cxn ang="0">
                    <a:pos x="36" y="1"/>
                  </a:cxn>
                  <a:cxn ang="0">
                    <a:pos x="54" y="0"/>
                  </a:cxn>
                  <a:cxn ang="0">
                    <a:pos x="54" y="32"/>
                  </a:cxn>
                  <a:cxn ang="0">
                    <a:pos x="53" y="35"/>
                  </a:cxn>
                  <a:cxn ang="0">
                    <a:pos x="51" y="41"/>
                  </a:cxn>
                  <a:cxn ang="0">
                    <a:pos x="49" y="44"/>
                  </a:cxn>
                  <a:cxn ang="0">
                    <a:pos x="40" y="49"/>
                  </a:cxn>
                  <a:cxn ang="0">
                    <a:pos x="27" y="49"/>
                  </a:cxn>
                  <a:cxn ang="0">
                    <a:pos x="22" y="48"/>
                  </a:cxn>
                  <a:cxn ang="0">
                    <a:pos x="19" y="45"/>
                  </a:cxn>
                  <a:cxn ang="0">
                    <a:pos x="15" y="42"/>
                  </a:cxn>
                  <a:cxn ang="0">
                    <a:pos x="13" y="38"/>
                  </a:cxn>
                  <a:cxn ang="0">
                    <a:pos x="12" y="35"/>
                  </a:cxn>
                  <a:cxn ang="0">
                    <a:pos x="12" y="11"/>
                  </a:cxn>
                  <a:cxn ang="0">
                    <a:pos x="10" y="8"/>
                  </a:cxn>
                  <a:cxn ang="0">
                    <a:pos x="10" y="7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54" h="49">
                    <a:moveTo>
                      <a:pt x="19" y="0"/>
                    </a:moveTo>
                    <a:lnTo>
                      <a:pt x="19" y="25"/>
                    </a:lnTo>
                    <a:lnTo>
                      <a:pt x="20" y="31"/>
                    </a:lnTo>
                    <a:lnTo>
                      <a:pt x="20" y="35"/>
                    </a:lnTo>
                    <a:lnTo>
                      <a:pt x="22" y="38"/>
                    </a:lnTo>
                    <a:lnTo>
                      <a:pt x="24" y="41"/>
                    </a:lnTo>
                    <a:lnTo>
                      <a:pt x="29" y="42"/>
                    </a:lnTo>
                    <a:lnTo>
                      <a:pt x="37" y="42"/>
                    </a:lnTo>
                    <a:lnTo>
                      <a:pt x="43" y="39"/>
                    </a:lnTo>
                    <a:lnTo>
                      <a:pt x="46" y="34"/>
                    </a:lnTo>
                    <a:lnTo>
                      <a:pt x="46" y="8"/>
                    </a:lnTo>
                    <a:lnTo>
                      <a:pt x="43" y="5"/>
                    </a:lnTo>
                    <a:lnTo>
                      <a:pt x="36" y="5"/>
                    </a:lnTo>
                    <a:lnTo>
                      <a:pt x="36" y="1"/>
                    </a:lnTo>
                    <a:lnTo>
                      <a:pt x="54" y="0"/>
                    </a:lnTo>
                    <a:lnTo>
                      <a:pt x="54" y="32"/>
                    </a:lnTo>
                    <a:lnTo>
                      <a:pt x="53" y="35"/>
                    </a:lnTo>
                    <a:lnTo>
                      <a:pt x="51" y="41"/>
                    </a:lnTo>
                    <a:lnTo>
                      <a:pt x="49" y="44"/>
                    </a:lnTo>
                    <a:lnTo>
                      <a:pt x="40" y="49"/>
                    </a:lnTo>
                    <a:lnTo>
                      <a:pt x="27" y="49"/>
                    </a:lnTo>
                    <a:lnTo>
                      <a:pt x="22" y="48"/>
                    </a:lnTo>
                    <a:lnTo>
                      <a:pt x="19" y="45"/>
                    </a:lnTo>
                    <a:lnTo>
                      <a:pt x="15" y="42"/>
                    </a:lnTo>
                    <a:lnTo>
                      <a:pt x="13" y="38"/>
                    </a:lnTo>
                    <a:lnTo>
                      <a:pt x="12" y="35"/>
                    </a:lnTo>
                    <a:lnTo>
                      <a:pt x="12" y="11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73" name="Freeform 1909"/>
              <p:cNvSpPr>
                <a:spLocks/>
              </p:cNvSpPr>
              <p:nvPr/>
            </p:nvSpPr>
            <p:spPr bwMode="auto">
              <a:xfrm>
                <a:off x="3687" y="3038"/>
                <a:ext cx="75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0"/>
                  </a:cxn>
                  <a:cxn ang="0">
                    <a:pos x="29" y="3"/>
                  </a:cxn>
                  <a:cxn ang="0">
                    <a:pos x="26" y="3"/>
                  </a:cxn>
                  <a:cxn ang="0">
                    <a:pos x="23" y="4"/>
                  </a:cxn>
                  <a:cxn ang="0">
                    <a:pos x="20" y="10"/>
                  </a:cxn>
                  <a:cxn ang="0">
                    <a:pos x="20" y="30"/>
                  </a:cxn>
                  <a:cxn ang="0">
                    <a:pos x="56" y="30"/>
                  </a:cxn>
                  <a:cxn ang="0">
                    <a:pos x="56" y="5"/>
                  </a:cxn>
                  <a:cxn ang="0">
                    <a:pos x="50" y="3"/>
                  </a:cxn>
                  <a:cxn ang="0">
                    <a:pos x="47" y="3"/>
                  </a:cxn>
                  <a:cxn ang="0">
                    <a:pos x="47" y="0"/>
                  </a:cxn>
                  <a:cxn ang="0">
                    <a:pos x="75" y="0"/>
                  </a:cxn>
                  <a:cxn ang="0">
                    <a:pos x="75" y="3"/>
                  </a:cxn>
                  <a:cxn ang="0">
                    <a:pos x="71" y="3"/>
                  </a:cxn>
                  <a:cxn ang="0">
                    <a:pos x="68" y="4"/>
                  </a:cxn>
                  <a:cxn ang="0">
                    <a:pos x="66" y="10"/>
                  </a:cxn>
                  <a:cxn ang="0">
                    <a:pos x="66" y="54"/>
                  </a:cxn>
                  <a:cxn ang="0">
                    <a:pos x="67" y="58"/>
                  </a:cxn>
                  <a:cxn ang="0">
                    <a:pos x="67" y="61"/>
                  </a:cxn>
                  <a:cxn ang="0">
                    <a:pos x="70" y="64"/>
                  </a:cxn>
                  <a:cxn ang="0">
                    <a:pos x="73" y="65"/>
                  </a:cxn>
                  <a:cxn ang="0">
                    <a:pos x="75" y="65"/>
                  </a:cxn>
                  <a:cxn ang="0">
                    <a:pos x="75" y="68"/>
                  </a:cxn>
                  <a:cxn ang="0">
                    <a:pos x="47" y="68"/>
                  </a:cxn>
                  <a:cxn ang="0">
                    <a:pos x="47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6" y="61"/>
                  </a:cxn>
                  <a:cxn ang="0">
                    <a:pos x="56" y="34"/>
                  </a:cxn>
                  <a:cxn ang="0">
                    <a:pos x="20" y="34"/>
                  </a:cxn>
                  <a:cxn ang="0">
                    <a:pos x="20" y="58"/>
                  </a:cxn>
                  <a:cxn ang="0">
                    <a:pos x="23" y="64"/>
                  </a:cxn>
                  <a:cxn ang="0">
                    <a:pos x="27" y="65"/>
                  </a:cxn>
                  <a:cxn ang="0">
                    <a:pos x="29" y="65"/>
                  </a:cxn>
                  <a:cxn ang="0">
                    <a:pos x="29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7" y="64"/>
                  </a:cxn>
                  <a:cxn ang="0">
                    <a:pos x="10" y="58"/>
                  </a:cxn>
                  <a:cxn ang="0">
                    <a:pos x="10" y="10"/>
                  </a:cxn>
                  <a:cxn ang="0">
                    <a:pos x="9" y="5"/>
                  </a:cxn>
                  <a:cxn ang="0">
                    <a:pos x="7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5" h="68">
                    <a:moveTo>
                      <a:pt x="0" y="0"/>
                    </a:moveTo>
                    <a:lnTo>
                      <a:pt x="29" y="0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3" y="4"/>
                    </a:lnTo>
                    <a:lnTo>
                      <a:pt x="20" y="10"/>
                    </a:lnTo>
                    <a:lnTo>
                      <a:pt x="20" y="30"/>
                    </a:lnTo>
                    <a:lnTo>
                      <a:pt x="56" y="30"/>
                    </a:lnTo>
                    <a:lnTo>
                      <a:pt x="56" y="5"/>
                    </a:lnTo>
                    <a:lnTo>
                      <a:pt x="50" y="3"/>
                    </a:lnTo>
                    <a:lnTo>
                      <a:pt x="47" y="3"/>
                    </a:lnTo>
                    <a:lnTo>
                      <a:pt x="47" y="0"/>
                    </a:lnTo>
                    <a:lnTo>
                      <a:pt x="75" y="0"/>
                    </a:lnTo>
                    <a:lnTo>
                      <a:pt x="75" y="3"/>
                    </a:lnTo>
                    <a:lnTo>
                      <a:pt x="71" y="3"/>
                    </a:lnTo>
                    <a:lnTo>
                      <a:pt x="68" y="4"/>
                    </a:lnTo>
                    <a:lnTo>
                      <a:pt x="66" y="10"/>
                    </a:lnTo>
                    <a:lnTo>
                      <a:pt x="66" y="54"/>
                    </a:lnTo>
                    <a:lnTo>
                      <a:pt x="67" y="58"/>
                    </a:lnTo>
                    <a:lnTo>
                      <a:pt x="67" y="61"/>
                    </a:lnTo>
                    <a:lnTo>
                      <a:pt x="70" y="64"/>
                    </a:lnTo>
                    <a:lnTo>
                      <a:pt x="73" y="65"/>
                    </a:lnTo>
                    <a:lnTo>
                      <a:pt x="75" y="65"/>
                    </a:lnTo>
                    <a:lnTo>
                      <a:pt x="75" y="68"/>
                    </a:lnTo>
                    <a:lnTo>
                      <a:pt x="47" y="68"/>
                    </a:lnTo>
                    <a:lnTo>
                      <a:pt x="47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6" y="61"/>
                    </a:lnTo>
                    <a:lnTo>
                      <a:pt x="56" y="34"/>
                    </a:lnTo>
                    <a:lnTo>
                      <a:pt x="20" y="34"/>
                    </a:lnTo>
                    <a:lnTo>
                      <a:pt x="20" y="58"/>
                    </a:lnTo>
                    <a:lnTo>
                      <a:pt x="23" y="64"/>
                    </a:lnTo>
                    <a:lnTo>
                      <a:pt x="27" y="65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10" y="58"/>
                    </a:lnTo>
                    <a:lnTo>
                      <a:pt x="10" y="10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74" name="Freeform 1910"/>
              <p:cNvSpPr>
                <a:spLocks/>
              </p:cNvSpPr>
              <p:nvPr/>
            </p:nvSpPr>
            <p:spPr bwMode="auto">
              <a:xfrm>
                <a:off x="3761" y="3038"/>
                <a:ext cx="70" cy="6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4" y="0"/>
                  </a:cxn>
                  <a:cxn ang="0">
                    <a:pos x="70" y="17"/>
                  </a:cxn>
                  <a:cxn ang="0">
                    <a:pos x="67" y="18"/>
                  </a:cxn>
                  <a:cxn ang="0">
                    <a:pos x="62" y="11"/>
                  </a:cxn>
                  <a:cxn ang="0">
                    <a:pos x="57" y="7"/>
                  </a:cxn>
                  <a:cxn ang="0">
                    <a:pos x="51" y="4"/>
                  </a:cxn>
                  <a:cxn ang="0">
                    <a:pos x="44" y="3"/>
                  </a:cxn>
                  <a:cxn ang="0">
                    <a:pos x="41" y="4"/>
                  </a:cxn>
                  <a:cxn ang="0">
                    <a:pos x="40" y="5"/>
                  </a:cxn>
                  <a:cxn ang="0">
                    <a:pos x="40" y="57"/>
                  </a:cxn>
                  <a:cxn ang="0">
                    <a:pos x="41" y="61"/>
                  </a:cxn>
                  <a:cxn ang="0">
                    <a:pos x="44" y="64"/>
                  </a:cxn>
                  <a:cxn ang="0">
                    <a:pos x="47" y="65"/>
                  </a:cxn>
                  <a:cxn ang="0">
                    <a:pos x="51" y="65"/>
                  </a:cxn>
                  <a:cxn ang="0">
                    <a:pos x="51" y="68"/>
                  </a:cxn>
                  <a:cxn ang="0">
                    <a:pos x="20" y="68"/>
                  </a:cxn>
                  <a:cxn ang="0">
                    <a:pos x="20" y="65"/>
                  </a:cxn>
                  <a:cxn ang="0">
                    <a:pos x="24" y="65"/>
                  </a:cxn>
                  <a:cxn ang="0">
                    <a:pos x="27" y="64"/>
                  </a:cxn>
                  <a:cxn ang="0">
                    <a:pos x="30" y="61"/>
                  </a:cxn>
                  <a:cxn ang="0">
                    <a:pos x="30" y="5"/>
                  </a:cxn>
                  <a:cxn ang="0">
                    <a:pos x="28" y="4"/>
                  </a:cxn>
                  <a:cxn ang="0">
                    <a:pos x="26" y="3"/>
                  </a:cxn>
                  <a:cxn ang="0">
                    <a:pos x="20" y="4"/>
                  </a:cxn>
                  <a:cxn ang="0">
                    <a:pos x="14" y="7"/>
                  </a:cxn>
                  <a:cxn ang="0">
                    <a:pos x="9" y="11"/>
                  </a:cxn>
                  <a:cxn ang="0">
                    <a:pos x="4" y="18"/>
                  </a:cxn>
                  <a:cxn ang="0">
                    <a:pos x="0" y="17"/>
                  </a:cxn>
                  <a:cxn ang="0">
                    <a:pos x="6" y="0"/>
                  </a:cxn>
                </a:cxnLst>
                <a:rect l="0" t="0" r="r" b="b"/>
                <a:pathLst>
                  <a:path w="70" h="68">
                    <a:moveTo>
                      <a:pt x="6" y="0"/>
                    </a:moveTo>
                    <a:lnTo>
                      <a:pt x="64" y="0"/>
                    </a:lnTo>
                    <a:lnTo>
                      <a:pt x="70" y="17"/>
                    </a:lnTo>
                    <a:lnTo>
                      <a:pt x="67" y="18"/>
                    </a:lnTo>
                    <a:lnTo>
                      <a:pt x="62" y="11"/>
                    </a:lnTo>
                    <a:lnTo>
                      <a:pt x="57" y="7"/>
                    </a:lnTo>
                    <a:lnTo>
                      <a:pt x="51" y="4"/>
                    </a:lnTo>
                    <a:lnTo>
                      <a:pt x="44" y="3"/>
                    </a:lnTo>
                    <a:lnTo>
                      <a:pt x="41" y="4"/>
                    </a:lnTo>
                    <a:lnTo>
                      <a:pt x="40" y="5"/>
                    </a:lnTo>
                    <a:lnTo>
                      <a:pt x="40" y="57"/>
                    </a:lnTo>
                    <a:lnTo>
                      <a:pt x="41" y="61"/>
                    </a:lnTo>
                    <a:lnTo>
                      <a:pt x="44" y="64"/>
                    </a:lnTo>
                    <a:lnTo>
                      <a:pt x="47" y="65"/>
                    </a:lnTo>
                    <a:lnTo>
                      <a:pt x="51" y="65"/>
                    </a:lnTo>
                    <a:lnTo>
                      <a:pt x="51" y="68"/>
                    </a:lnTo>
                    <a:lnTo>
                      <a:pt x="20" y="68"/>
                    </a:lnTo>
                    <a:lnTo>
                      <a:pt x="20" y="65"/>
                    </a:lnTo>
                    <a:lnTo>
                      <a:pt x="24" y="65"/>
                    </a:lnTo>
                    <a:lnTo>
                      <a:pt x="27" y="64"/>
                    </a:lnTo>
                    <a:lnTo>
                      <a:pt x="30" y="61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4" y="18"/>
                    </a:lnTo>
                    <a:lnTo>
                      <a:pt x="0" y="17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75" name="Freeform 1911"/>
              <p:cNvSpPr>
                <a:spLocks/>
              </p:cNvSpPr>
              <p:nvPr/>
            </p:nvSpPr>
            <p:spPr bwMode="auto">
              <a:xfrm>
                <a:off x="3831" y="3038"/>
                <a:ext cx="86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0"/>
                  </a:cxn>
                  <a:cxn ang="0">
                    <a:pos x="42" y="51"/>
                  </a:cxn>
                  <a:cxn ang="0">
                    <a:pos x="63" y="0"/>
                  </a:cxn>
                  <a:cxn ang="0">
                    <a:pos x="86" y="0"/>
                  </a:cxn>
                  <a:cxn ang="0">
                    <a:pos x="86" y="3"/>
                  </a:cxn>
                  <a:cxn ang="0">
                    <a:pos x="82" y="3"/>
                  </a:cxn>
                  <a:cxn ang="0">
                    <a:pos x="79" y="4"/>
                  </a:cxn>
                  <a:cxn ang="0">
                    <a:pos x="78" y="7"/>
                  </a:cxn>
                  <a:cxn ang="0">
                    <a:pos x="78" y="61"/>
                  </a:cxn>
                  <a:cxn ang="0">
                    <a:pos x="80" y="64"/>
                  </a:cxn>
                  <a:cxn ang="0">
                    <a:pos x="83" y="65"/>
                  </a:cxn>
                  <a:cxn ang="0">
                    <a:pos x="86" y="65"/>
                  </a:cxn>
                  <a:cxn ang="0">
                    <a:pos x="86" y="68"/>
                  </a:cxn>
                  <a:cxn ang="0">
                    <a:pos x="58" y="68"/>
                  </a:cxn>
                  <a:cxn ang="0">
                    <a:pos x="58" y="65"/>
                  </a:cxn>
                  <a:cxn ang="0">
                    <a:pos x="62" y="64"/>
                  </a:cxn>
                  <a:cxn ang="0">
                    <a:pos x="65" y="64"/>
                  </a:cxn>
                  <a:cxn ang="0">
                    <a:pos x="68" y="58"/>
                  </a:cxn>
                  <a:cxn ang="0">
                    <a:pos x="68" y="7"/>
                  </a:cxn>
                  <a:cxn ang="0">
                    <a:pos x="42" y="68"/>
                  </a:cxn>
                  <a:cxn ang="0">
                    <a:pos x="38" y="68"/>
                  </a:cxn>
                  <a:cxn ang="0">
                    <a:pos x="14" y="5"/>
                  </a:cxn>
                  <a:cxn ang="0">
                    <a:pos x="14" y="54"/>
                  </a:cxn>
                  <a:cxn ang="0">
                    <a:pos x="15" y="58"/>
                  </a:cxn>
                  <a:cxn ang="0">
                    <a:pos x="15" y="61"/>
                  </a:cxn>
                  <a:cxn ang="0">
                    <a:pos x="18" y="64"/>
                  </a:cxn>
                  <a:cxn ang="0">
                    <a:pos x="21" y="65"/>
                  </a:cxn>
                  <a:cxn ang="0">
                    <a:pos x="24" y="65"/>
                  </a:cxn>
                  <a:cxn ang="0">
                    <a:pos x="24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2" y="65"/>
                  </a:cxn>
                  <a:cxn ang="0">
                    <a:pos x="4" y="64"/>
                  </a:cxn>
                  <a:cxn ang="0">
                    <a:pos x="7" y="62"/>
                  </a:cxn>
                  <a:cxn ang="0">
                    <a:pos x="8" y="61"/>
                  </a:cxn>
                  <a:cxn ang="0">
                    <a:pos x="8" y="5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68">
                    <a:moveTo>
                      <a:pt x="0" y="0"/>
                    </a:moveTo>
                    <a:lnTo>
                      <a:pt x="22" y="0"/>
                    </a:lnTo>
                    <a:lnTo>
                      <a:pt x="42" y="51"/>
                    </a:lnTo>
                    <a:lnTo>
                      <a:pt x="63" y="0"/>
                    </a:lnTo>
                    <a:lnTo>
                      <a:pt x="86" y="0"/>
                    </a:lnTo>
                    <a:lnTo>
                      <a:pt x="86" y="3"/>
                    </a:lnTo>
                    <a:lnTo>
                      <a:pt x="82" y="3"/>
                    </a:lnTo>
                    <a:lnTo>
                      <a:pt x="79" y="4"/>
                    </a:lnTo>
                    <a:lnTo>
                      <a:pt x="78" y="7"/>
                    </a:lnTo>
                    <a:lnTo>
                      <a:pt x="78" y="61"/>
                    </a:lnTo>
                    <a:lnTo>
                      <a:pt x="80" y="64"/>
                    </a:lnTo>
                    <a:lnTo>
                      <a:pt x="83" y="65"/>
                    </a:lnTo>
                    <a:lnTo>
                      <a:pt x="86" y="65"/>
                    </a:lnTo>
                    <a:lnTo>
                      <a:pt x="86" y="68"/>
                    </a:lnTo>
                    <a:lnTo>
                      <a:pt x="58" y="68"/>
                    </a:lnTo>
                    <a:lnTo>
                      <a:pt x="58" y="65"/>
                    </a:lnTo>
                    <a:lnTo>
                      <a:pt x="62" y="64"/>
                    </a:lnTo>
                    <a:lnTo>
                      <a:pt x="65" y="64"/>
                    </a:lnTo>
                    <a:lnTo>
                      <a:pt x="68" y="58"/>
                    </a:lnTo>
                    <a:lnTo>
                      <a:pt x="68" y="7"/>
                    </a:lnTo>
                    <a:lnTo>
                      <a:pt x="42" y="68"/>
                    </a:lnTo>
                    <a:lnTo>
                      <a:pt x="38" y="68"/>
                    </a:lnTo>
                    <a:lnTo>
                      <a:pt x="14" y="5"/>
                    </a:lnTo>
                    <a:lnTo>
                      <a:pt x="14" y="54"/>
                    </a:lnTo>
                    <a:lnTo>
                      <a:pt x="15" y="58"/>
                    </a:lnTo>
                    <a:lnTo>
                      <a:pt x="15" y="61"/>
                    </a:lnTo>
                    <a:lnTo>
                      <a:pt x="18" y="64"/>
                    </a:lnTo>
                    <a:lnTo>
                      <a:pt x="21" y="65"/>
                    </a:lnTo>
                    <a:lnTo>
                      <a:pt x="24" y="65"/>
                    </a:lnTo>
                    <a:lnTo>
                      <a:pt x="24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4" y="64"/>
                    </a:lnTo>
                    <a:lnTo>
                      <a:pt x="7" y="62"/>
                    </a:lnTo>
                    <a:lnTo>
                      <a:pt x="8" y="61"/>
                    </a:lnTo>
                    <a:lnTo>
                      <a:pt x="8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76" name="Freeform 1912"/>
              <p:cNvSpPr>
                <a:spLocks/>
              </p:cNvSpPr>
              <p:nvPr/>
            </p:nvSpPr>
            <p:spPr bwMode="auto">
              <a:xfrm>
                <a:off x="3923" y="3038"/>
                <a:ext cx="59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3"/>
                  </a:cxn>
                  <a:cxn ang="0">
                    <a:pos x="25" y="3"/>
                  </a:cxn>
                  <a:cxn ang="0">
                    <a:pos x="23" y="4"/>
                  </a:cxn>
                  <a:cxn ang="0">
                    <a:pos x="20" y="7"/>
                  </a:cxn>
                  <a:cxn ang="0">
                    <a:pos x="18" y="10"/>
                  </a:cxn>
                  <a:cxn ang="0">
                    <a:pos x="18" y="55"/>
                  </a:cxn>
                  <a:cxn ang="0">
                    <a:pos x="20" y="59"/>
                  </a:cxn>
                  <a:cxn ang="0">
                    <a:pos x="20" y="62"/>
                  </a:cxn>
                  <a:cxn ang="0">
                    <a:pos x="23" y="64"/>
                  </a:cxn>
                  <a:cxn ang="0">
                    <a:pos x="34" y="64"/>
                  </a:cxn>
                  <a:cxn ang="0">
                    <a:pos x="41" y="61"/>
                  </a:cxn>
                  <a:cxn ang="0">
                    <a:pos x="52" y="52"/>
                  </a:cxn>
                  <a:cxn ang="0">
                    <a:pos x="57" y="45"/>
                  </a:cxn>
                  <a:cxn ang="0">
                    <a:pos x="59" y="47"/>
                  </a:cxn>
                  <a:cxn ang="0">
                    <a:pos x="52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4" y="64"/>
                  </a:cxn>
                  <a:cxn ang="0">
                    <a:pos x="7" y="64"/>
                  </a:cxn>
                  <a:cxn ang="0">
                    <a:pos x="8" y="61"/>
                  </a:cxn>
                  <a:cxn ang="0">
                    <a:pos x="8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9" h="68">
                    <a:moveTo>
                      <a:pt x="0" y="0"/>
                    </a:moveTo>
                    <a:lnTo>
                      <a:pt x="28" y="0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0" y="7"/>
                    </a:lnTo>
                    <a:lnTo>
                      <a:pt x="18" y="10"/>
                    </a:lnTo>
                    <a:lnTo>
                      <a:pt x="18" y="55"/>
                    </a:lnTo>
                    <a:lnTo>
                      <a:pt x="20" y="59"/>
                    </a:lnTo>
                    <a:lnTo>
                      <a:pt x="20" y="62"/>
                    </a:lnTo>
                    <a:lnTo>
                      <a:pt x="23" y="64"/>
                    </a:lnTo>
                    <a:lnTo>
                      <a:pt x="34" y="64"/>
                    </a:lnTo>
                    <a:lnTo>
                      <a:pt x="41" y="61"/>
                    </a:lnTo>
                    <a:lnTo>
                      <a:pt x="52" y="52"/>
                    </a:lnTo>
                    <a:lnTo>
                      <a:pt x="57" y="45"/>
                    </a:lnTo>
                    <a:lnTo>
                      <a:pt x="59" y="47"/>
                    </a:lnTo>
                    <a:lnTo>
                      <a:pt x="52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4"/>
                    </a:lnTo>
                    <a:lnTo>
                      <a:pt x="7" y="64"/>
                    </a:lnTo>
                    <a:lnTo>
                      <a:pt x="8" y="61"/>
                    </a:lnTo>
                    <a:lnTo>
                      <a:pt x="8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177" name="Picture 1913"/>
              <p:cNvPicPr>
                <a:picLocks noChangeAspect="1" noChangeArrowheads="1"/>
              </p:cNvPicPr>
              <p:nvPr/>
            </p:nvPicPr>
            <p:blipFill>
              <a:blip r:embed="rId120" cstate="print"/>
              <a:srcRect/>
              <a:stretch>
                <a:fillRect/>
              </a:stretch>
            </p:blipFill>
            <p:spPr bwMode="auto">
              <a:xfrm>
                <a:off x="5407" y="3014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78" name="Picture 1914"/>
              <p:cNvPicPr>
                <a:picLocks noChangeAspect="1" noChangeArrowheads="1"/>
              </p:cNvPicPr>
              <p:nvPr/>
            </p:nvPicPr>
            <p:blipFill>
              <a:blip r:embed="rId121" cstate="print"/>
              <a:srcRect/>
              <a:stretch>
                <a:fillRect/>
              </a:stretch>
            </p:blipFill>
            <p:spPr bwMode="auto">
              <a:xfrm>
                <a:off x="5407" y="3014"/>
                <a:ext cx="9" cy="13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79" name="Picture 1915"/>
              <p:cNvPicPr>
                <a:picLocks noChangeAspect="1" noChangeArrowheads="1"/>
              </p:cNvPicPr>
              <p:nvPr/>
            </p:nvPicPr>
            <p:blipFill>
              <a:blip r:embed="rId122" cstate="print"/>
              <a:srcRect/>
              <a:stretch>
                <a:fillRect/>
              </a:stretch>
            </p:blipFill>
            <p:spPr bwMode="auto">
              <a:xfrm>
                <a:off x="790" y="3144"/>
                <a:ext cx="4620" cy="9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80" name="Picture 1916"/>
              <p:cNvPicPr>
                <a:picLocks noChangeAspect="1" noChangeArrowheads="1"/>
              </p:cNvPicPr>
              <p:nvPr/>
            </p:nvPicPr>
            <p:blipFill>
              <a:blip r:embed="rId123" cstate="print"/>
              <a:srcRect/>
              <a:stretch>
                <a:fillRect/>
              </a:stretch>
            </p:blipFill>
            <p:spPr bwMode="auto">
              <a:xfrm>
                <a:off x="790" y="3144"/>
                <a:ext cx="4620" cy="9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81" name="Picture 1917"/>
              <p:cNvPicPr>
                <a:picLocks noChangeAspect="1" noChangeArrowheads="1"/>
              </p:cNvPicPr>
              <p:nvPr/>
            </p:nvPicPr>
            <p:blipFill>
              <a:blip r:embed="rId124" cstate="print"/>
              <a:srcRect/>
              <a:stretch>
                <a:fillRect/>
              </a:stretch>
            </p:blipFill>
            <p:spPr bwMode="auto">
              <a:xfrm>
                <a:off x="785" y="3151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82" name="Picture 1918"/>
              <p:cNvPicPr>
                <a:picLocks noChangeAspect="1" noChangeArrowheads="1"/>
              </p:cNvPicPr>
              <p:nvPr/>
            </p:nvPicPr>
            <p:blipFill>
              <a:blip r:embed="rId125" cstate="print"/>
              <a:srcRect/>
              <a:stretch>
                <a:fillRect/>
              </a:stretch>
            </p:blipFill>
            <p:spPr bwMode="auto">
              <a:xfrm>
                <a:off x="785" y="3151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183" name="Freeform 1919"/>
              <p:cNvSpPr>
                <a:spLocks/>
              </p:cNvSpPr>
              <p:nvPr/>
            </p:nvSpPr>
            <p:spPr bwMode="auto">
              <a:xfrm>
                <a:off x="875" y="3177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2" y="19"/>
                  </a:cxn>
                  <a:cxn ang="0">
                    <a:pos x="32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5" y="64"/>
                  </a:cxn>
                  <a:cxn ang="0">
                    <a:pos x="28" y="63"/>
                  </a:cxn>
                  <a:cxn ang="0">
                    <a:pos x="32" y="61"/>
                  </a:cxn>
                  <a:cxn ang="0">
                    <a:pos x="35" y="58"/>
                  </a:cxn>
                  <a:cxn ang="0">
                    <a:pos x="37" y="61"/>
                  </a:cxn>
                  <a:cxn ang="0">
                    <a:pos x="34" y="64"/>
                  </a:cxn>
                  <a:cxn ang="0">
                    <a:pos x="30" y="67"/>
                  </a:cxn>
                  <a:cxn ang="0">
                    <a:pos x="24" y="68"/>
                  </a:cxn>
                  <a:cxn ang="0">
                    <a:pos x="18" y="67"/>
                  </a:cxn>
                  <a:cxn ang="0">
                    <a:pos x="14" y="66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8" y="56"/>
                  </a:cxn>
                  <a:cxn ang="0">
                    <a:pos x="8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6" y="17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2" y="19"/>
                    </a:lnTo>
                    <a:lnTo>
                      <a:pt x="32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5" y="64"/>
                    </a:lnTo>
                    <a:lnTo>
                      <a:pt x="28" y="63"/>
                    </a:lnTo>
                    <a:lnTo>
                      <a:pt x="32" y="61"/>
                    </a:lnTo>
                    <a:lnTo>
                      <a:pt x="35" y="58"/>
                    </a:lnTo>
                    <a:lnTo>
                      <a:pt x="37" y="61"/>
                    </a:lnTo>
                    <a:lnTo>
                      <a:pt x="34" y="64"/>
                    </a:lnTo>
                    <a:lnTo>
                      <a:pt x="30" y="67"/>
                    </a:lnTo>
                    <a:lnTo>
                      <a:pt x="24" y="68"/>
                    </a:lnTo>
                    <a:lnTo>
                      <a:pt x="18" y="67"/>
                    </a:lnTo>
                    <a:lnTo>
                      <a:pt x="14" y="66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8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84" name="Freeform 1920"/>
              <p:cNvSpPr>
                <a:spLocks noEditPoints="1"/>
              </p:cNvSpPr>
              <p:nvPr/>
            </p:nvSpPr>
            <p:spPr bwMode="auto">
              <a:xfrm>
                <a:off x="916" y="3194"/>
                <a:ext cx="45" cy="51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4" y="7"/>
                  </a:cxn>
                  <a:cxn ang="0">
                    <a:pos x="11" y="12"/>
                  </a:cxn>
                  <a:cxn ang="0">
                    <a:pos x="10" y="17"/>
                  </a:cxn>
                  <a:cxn ang="0">
                    <a:pos x="34" y="17"/>
                  </a:cxn>
                  <a:cxn ang="0">
                    <a:pos x="34" y="13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7" y="4"/>
                  </a:cxn>
                  <a:cxn ang="0">
                    <a:pos x="18" y="4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38" y="6"/>
                  </a:cxn>
                  <a:cxn ang="0">
                    <a:pos x="43" y="10"/>
                  </a:cxn>
                  <a:cxn ang="0">
                    <a:pos x="45" y="21"/>
                  </a:cxn>
                  <a:cxn ang="0">
                    <a:pos x="10" y="21"/>
                  </a:cxn>
                  <a:cxn ang="0">
                    <a:pos x="10" y="27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4"/>
                  </a:cxn>
                  <a:cxn ang="0">
                    <a:pos x="23" y="46"/>
                  </a:cxn>
                  <a:cxn ang="0">
                    <a:pos x="31" y="46"/>
                  </a:cxn>
                  <a:cxn ang="0">
                    <a:pos x="35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5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6" y="7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45" h="51">
                    <a:moveTo>
                      <a:pt x="18" y="4"/>
                    </a:moveTo>
                    <a:lnTo>
                      <a:pt x="14" y="7"/>
                    </a:lnTo>
                    <a:lnTo>
                      <a:pt x="11" y="12"/>
                    </a:lnTo>
                    <a:lnTo>
                      <a:pt x="10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18" y="4"/>
                    </a:lnTo>
                    <a:close/>
                    <a:moveTo>
                      <a:pt x="23" y="0"/>
                    </a:moveTo>
                    <a:lnTo>
                      <a:pt x="30" y="0"/>
                    </a:lnTo>
                    <a:lnTo>
                      <a:pt x="38" y="6"/>
                    </a:lnTo>
                    <a:lnTo>
                      <a:pt x="43" y="10"/>
                    </a:lnTo>
                    <a:lnTo>
                      <a:pt x="45" y="21"/>
                    </a:lnTo>
                    <a:lnTo>
                      <a:pt x="10" y="21"/>
                    </a:lnTo>
                    <a:lnTo>
                      <a:pt x="10" y="27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4"/>
                    </a:lnTo>
                    <a:lnTo>
                      <a:pt x="23" y="46"/>
                    </a:lnTo>
                    <a:lnTo>
                      <a:pt x="31" y="46"/>
                    </a:lnTo>
                    <a:lnTo>
                      <a:pt x="35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5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85" name="Freeform 1921"/>
              <p:cNvSpPr>
                <a:spLocks/>
              </p:cNvSpPr>
              <p:nvPr/>
            </p:nvSpPr>
            <p:spPr bwMode="auto">
              <a:xfrm>
                <a:off x="963" y="3196"/>
                <a:ext cx="59" cy="4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4" y="7"/>
                  </a:cxn>
                  <a:cxn ang="0">
                    <a:pos x="31" y="17"/>
                  </a:cxn>
                  <a:cxn ang="0">
                    <a:pos x="40" y="7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7" y="2"/>
                  </a:cxn>
                  <a:cxn ang="0">
                    <a:pos x="37" y="0"/>
                  </a:cxn>
                  <a:cxn ang="0">
                    <a:pos x="58" y="0"/>
                  </a:cxn>
                  <a:cxn ang="0">
                    <a:pos x="58" y="2"/>
                  </a:cxn>
                  <a:cxn ang="0">
                    <a:pos x="52" y="4"/>
                  </a:cxn>
                  <a:cxn ang="0">
                    <a:pos x="47" y="7"/>
                  </a:cxn>
                  <a:cxn ang="0">
                    <a:pos x="34" y="19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5" y="44"/>
                  </a:cxn>
                  <a:cxn ang="0">
                    <a:pos x="59" y="45"/>
                  </a:cxn>
                  <a:cxn ang="0">
                    <a:pos x="59" y="48"/>
                  </a:cxn>
                  <a:cxn ang="0">
                    <a:pos x="31" y="48"/>
                  </a:cxn>
                  <a:cxn ang="0">
                    <a:pos x="31" y="45"/>
                  </a:cxn>
                  <a:cxn ang="0">
                    <a:pos x="35" y="44"/>
                  </a:cxn>
                  <a:cxn ang="0">
                    <a:pos x="37" y="44"/>
                  </a:cxn>
                  <a:cxn ang="0">
                    <a:pos x="37" y="39"/>
                  </a:cxn>
                  <a:cxn ang="0">
                    <a:pos x="27" y="27"/>
                  </a:cxn>
                  <a:cxn ang="0">
                    <a:pos x="17" y="38"/>
                  </a:cxn>
                  <a:cxn ang="0">
                    <a:pos x="15" y="39"/>
                  </a:cxn>
                  <a:cxn ang="0">
                    <a:pos x="15" y="42"/>
                  </a:cxn>
                  <a:cxn ang="0">
                    <a:pos x="21" y="45"/>
                  </a:cxn>
                  <a:cxn ang="0">
                    <a:pos x="23" y="45"/>
                  </a:cxn>
                  <a:cxn ang="0">
                    <a:pos x="23" y="48"/>
                  </a:cxn>
                  <a:cxn ang="0">
                    <a:pos x="0" y="48"/>
                  </a:cxn>
                  <a:cxn ang="0">
                    <a:pos x="0" y="45"/>
                  </a:cxn>
                  <a:cxn ang="0">
                    <a:pos x="4" y="44"/>
                  </a:cxn>
                  <a:cxn ang="0">
                    <a:pos x="7" y="41"/>
                  </a:cxn>
                  <a:cxn ang="0">
                    <a:pos x="11" y="38"/>
                  </a:cxn>
                  <a:cxn ang="0">
                    <a:pos x="24" y="22"/>
                  </a:cxn>
                  <a:cxn ang="0">
                    <a:pos x="13" y="8"/>
                  </a:cxn>
                  <a:cxn ang="0">
                    <a:pos x="10" y="5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59" h="48">
                    <a:moveTo>
                      <a:pt x="3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31" y="17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2" y="4"/>
                    </a:lnTo>
                    <a:lnTo>
                      <a:pt x="47" y="7"/>
                    </a:lnTo>
                    <a:lnTo>
                      <a:pt x="34" y="19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5" y="44"/>
                    </a:lnTo>
                    <a:lnTo>
                      <a:pt x="59" y="45"/>
                    </a:lnTo>
                    <a:lnTo>
                      <a:pt x="59" y="48"/>
                    </a:lnTo>
                    <a:lnTo>
                      <a:pt x="31" y="48"/>
                    </a:lnTo>
                    <a:lnTo>
                      <a:pt x="31" y="45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7" y="39"/>
                    </a:lnTo>
                    <a:lnTo>
                      <a:pt x="27" y="27"/>
                    </a:lnTo>
                    <a:lnTo>
                      <a:pt x="17" y="38"/>
                    </a:lnTo>
                    <a:lnTo>
                      <a:pt x="15" y="39"/>
                    </a:lnTo>
                    <a:lnTo>
                      <a:pt x="15" y="42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3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4" y="44"/>
                    </a:lnTo>
                    <a:lnTo>
                      <a:pt x="7" y="41"/>
                    </a:lnTo>
                    <a:lnTo>
                      <a:pt x="11" y="38"/>
                    </a:lnTo>
                    <a:lnTo>
                      <a:pt x="24" y="22"/>
                    </a:lnTo>
                    <a:lnTo>
                      <a:pt x="13" y="8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86" name="Freeform 1922"/>
              <p:cNvSpPr>
                <a:spLocks/>
              </p:cNvSpPr>
              <p:nvPr/>
            </p:nvSpPr>
            <p:spPr bwMode="auto">
              <a:xfrm>
                <a:off x="1022" y="3177"/>
                <a:ext cx="37" cy="6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19"/>
                  </a:cxn>
                  <a:cxn ang="0">
                    <a:pos x="32" y="19"/>
                  </a:cxn>
                  <a:cxn ang="0">
                    <a:pos x="32" y="21"/>
                  </a:cxn>
                  <a:cxn ang="0">
                    <a:pos x="17" y="21"/>
                  </a:cxn>
                  <a:cxn ang="0">
                    <a:pos x="17" y="50"/>
                  </a:cxn>
                  <a:cxn ang="0">
                    <a:pos x="19" y="57"/>
                  </a:cxn>
                  <a:cxn ang="0">
                    <a:pos x="22" y="63"/>
                  </a:cxn>
                  <a:cxn ang="0">
                    <a:pos x="26" y="64"/>
                  </a:cxn>
                  <a:cxn ang="0">
                    <a:pos x="32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29" y="67"/>
                  </a:cxn>
                  <a:cxn ang="0">
                    <a:pos x="23" y="68"/>
                  </a:cxn>
                  <a:cxn ang="0">
                    <a:pos x="17" y="67"/>
                  </a:cxn>
                  <a:cxn ang="0">
                    <a:pos x="13" y="66"/>
                  </a:cxn>
                  <a:cxn ang="0">
                    <a:pos x="10" y="63"/>
                  </a:cxn>
                  <a:cxn ang="0">
                    <a:pos x="9" y="60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5" y="17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5" y="0"/>
                  </a:cxn>
                </a:cxnLst>
                <a:rect l="0" t="0" r="r" b="b"/>
                <a:pathLst>
                  <a:path w="37" h="68">
                    <a:moveTo>
                      <a:pt x="15" y="0"/>
                    </a:moveTo>
                    <a:lnTo>
                      <a:pt x="17" y="0"/>
                    </a:lnTo>
                    <a:lnTo>
                      <a:pt x="17" y="19"/>
                    </a:lnTo>
                    <a:lnTo>
                      <a:pt x="32" y="19"/>
                    </a:lnTo>
                    <a:lnTo>
                      <a:pt x="32" y="21"/>
                    </a:lnTo>
                    <a:lnTo>
                      <a:pt x="17" y="21"/>
                    </a:lnTo>
                    <a:lnTo>
                      <a:pt x="17" y="50"/>
                    </a:lnTo>
                    <a:lnTo>
                      <a:pt x="19" y="57"/>
                    </a:lnTo>
                    <a:lnTo>
                      <a:pt x="22" y="63"/>
                    </a:lnTo>
                    <a:lnTo>
                      <a:pt x="26" y="64"/>
                    </a:lnTo>
                    <a:lnTo>
                      <a:pt x="32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29" y="67"/>
                    </a:lnTo>
                    <a:lnTo>
                      <a:pt x="23" y="68"/>
                    </a:lnTo>
                    <a:lnTo>
                      <a:pt x="17" y="67"/>
                    </a:lnTo>
                    <a:lnTo>
                      <a:pt x="13" y="66"/>
                    </a:lnTo>
                    <a:lnTo>
                      <a:pt x="10" y="63"/>
                    </a:lnTo>
                    <a:lnTo>
                      <a:pt x="9" y="60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5" y="17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87" name="Freeform 1923"/>
              <p:cNvSpPr>
                <a:spLocks/>
              </p:cNvSpPr>
              <p:nvPr/>
            </p:nvSpPr>
            <p:spPr bwMode="auto">
              <a:xfrm>
                <a:off x="1066" y="3171"/>
                <a:ext cx="46" cy="87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6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7" y="0"/>
                  </a:cxn>
                </a:cxnLst>
                <a:rect l="0" t="0" r="r" b="b"/>
                <a:pathLst>
                  <a:path w="46" h="87">
                    <a:moveTo>
                      <a:pt x="37" y="0"/>
                    </a:moveTo>
                    <a:lnTo>
                      <a:pt x="46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88" name="Freeform 1924"/>
              <p:cNvSpPr>
                <a:spLocks noEditPoints="1"/>
              </p:cNvSpPr>
              <p:nvPr/>
            </p:nvSpPr>
            <p:spPr bwMode="auto">
              <a:xfrm>
                <a:off x="1120" y="3194"/>
                <a:ext cx="57" cy="73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1"/>
                  </a:cxn>
                  <a:cxn ang="0">
                    <a:pos x="23" y="44"/>
                  </a:cxn>
                  <a:cxn ang="0">
                    <a:pos x="27" y="46"/>
                  </a:cxn>
                  <a:cxn ang="0">
                    <a:pos x="37" y="46"/>
                  </a:cxn>
                  <a:cxn ang="0">
                    <a:pos x="43" y="40"/>
                  </a:cxn>
                  <a:cxn ang="0">
                    <a:pos x="46" y="36"/>
                  </a:cxn>
                  <a:cxn ang="0">
                    <a:pos x="47" y="31"/>
                  </a:cxn>
                  <a:cxn ang="0">
                    <a:pos x="47" y="21"/>
                  </a:cxn>
                  <a:cxn ang="0">
                    <a:pos x="46" y="16"/>
                  </a:cxn>
                  <a:cxn ang="0">
                    <a:pos x="44" y="12"/>
                  </a:cxn>
                  <a:cxn ang="0">
                    <a:pos x="41" y="7"/>
                  </a:cxn>
                  <a:cxn ang="0">
                    <a:pos x="33" y="4"/>
                  </a:cxn>
                  <a:cxn ang="0">
                    <a:pos x="36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7" y="31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1" y="50"/>
                  </a:cxn>
                  <a:cxn ang="0">
                    <a:pos x="36" y="51"/>
                  </a:cxn>
                  <a:cxn ang="0">
                    <a:pos x="29" y="50"/>
                  </a:cxn>
                  <a:cxn ang="0">
                    <a:pos x="24" y="49"/>
                  </a:cxn>
                  <a:cxn ang="0">
                    <a:pos x="19" y="46"/>
                  </a:cxn>
                  <a:cxn ang="0">
                    <a:pos x="19" y="61"/>
                  </a:cxn>
                  <a:cxn ang="0">
                    <a:pos x="20" y="64"/>
                  </a:cxn>
                  <a:cxn ang="0">
                    <a:pos x="20" y="67"/>
                  </a:cxn>
                  <a:cxn ang="0">
                    <a:pos x="26" y="70"/>
                  </a:cxn>
                  <a:cxn ang="0">
                    <a:pos x="29" y="70"/>
                  </a:cxn>
                  <a:cxn ang="0">
                    <a:pos x="29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9" y="67"/>
                  </a:cxn>
                  <a:cxn ang="0">
                    <a:pos x="9" y="64"/>
                  </a:cxn>
                  <a:cxn ang="0">
                    <a:pos x="10" y="61"/>
                  </a:cxn>
                  <a:cxn ang="0">
                    <a:pos x="10" y="14"/>
                  </a:cxn>
                  <a:cxn ang="0">
                    <a:pos x="9" y="12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2"/>
                  </a:cxn>
                  <a:cxn ang="0">
                    <a:pos x="19" y="2"/>
                  </a:cxn>
                  <a:cxn ang="0">
                    <a:pos x="19" y="7"/>
                  </a:cxn>
                  <a:cxn ang="0">
                    <a:pos x="24" y="3"/>
                  </a:cxn>
                  <a:cxn ang="0">
                    <a:pos x="36" y="0"/>
                  </a:cxn>
                </a:cxnLst>
                <a:rect l="0" t="0" r="r" b="b"/>
                <a:pathLst>
                  <a:path w="57" h="73">
                    <a:moveTo>
                      <a:pt x="33" y="4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3" y="44"/>
                    </a:lnTo>
                    <a:lnTo>
                      <a:pt x="27" y="46"/>
                    </a:lnTo>
                    <a:lnTo>
                      <a:pt x="37" y="46"/>
                    </a:lnTo>
                    <a:lnTo>
                      <a:pt x="43" y="40"/>
                    </a:lnTo>
                    <a:lnTo>
                      <a:pt x="46" y="36"/>
                    </a:lnTo>
                    <a:lnTo>
                      <a:pt x="47" y="31"/>
                    </a:lnTo>
                    <a:lnTo>
                      <a:pt x="47" y="21"/>
                    </a:lnTo>
                    <a:lnTo>
                      <a:pt x="46" y="16"/>
                    </a:lnTo>
                    <a:lnTo>
                      <a:pt x="44" y="12"/>
                    </a:lnTo>
                    <a:lnTo>
                      <a:pt x="41" y="7"/>
                    </a:lnTo>
                    <a:lnTo>
                      <a:pt x="33" y="4"/>
                    </a:lnTo>
                    <a:close/>
                    <a:moveTo>
                      <a:pt x="36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7" y="31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1" y="50"/>
                    </a:lnTo>
                    <a:lnTo>
                      <a:pt x="36" y="51"/>
                    </a:lnTo>
                    <a:lnTo>
                      <a:pt x="29" y="50"/>
                    </a:lnTo>
                    <a:lnTo>
                      <a:pt x="24" y="49"/>
                    </a:lnTo>
                    <a:lnTo>
                      <a:pt x="19" y="46"/>
                    </a:lnTo>
                    <a:lnTo>
                      <a:pt x="19" y="61"/>
                    </a:lnTo>
                    <a:lnTo>
                      <a:pt x="20" y="64"/>
                    </a:lnTo>
                    <a:lnTo>
                      <a:pt x="20" y="67"/>
                    </a:lnTo>
                    <a:lnTo>
                      <a:pt x="26" y="70"/>
                    </a:lnTo>
                    <a:lnTo>
                      <a:pt x="29" y="70"/>
                    </a:lnTo>
                    <a:lnTo>
                      <a:pt x="29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9" y="67"/>
                    </a:lnTo>
                    <a:lnTo>
                      <a:pt x="9" y="64"/>
                    </a:lnTo>
                    <a:lnTo>
                      <a:pt x="10" y="61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89" name="Freeform 1925"/>
              <p:cNvSpPr>
                <a:spLocks/>
              </p:cNvSpPr>
              <p:nvPr/>
            </p:nvSpPr>
            <p:spPr bwMode="auto">
              <a:xfrm>
                <a:off x="1184" y="3171"/>
                <a:ext cx="26" cy="7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62"/>
                  </a:cxn>
                  <a:cxn ang="0">
                    <a:pos x="19" y="64"/>
                  </a:cxn>
                  <a:cxn ang="0">
                    <a:pos x="19" y="67"/>
                  </a:cxn>
                  <a:cxn ang="0">
                    <a:pos x="24" y="70"/>
                  </a:cxn>
                  <a:cxn ang="0">
                    <a:pos x="26" y="70"/>
                  </a:cxn>
                  <a:cxn ang="0">
                    <a:pos x="26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2" y="70"/>
                  </a:cxn>
                  <a:cxn ang="0">
                    <a:pos x="7" y="67"/>
                  </a:cxn>
                  <a:cxn ang="0">
                    <a:pos x="7" y="64"/>
                  </a:cxn>
                  <a:cxn ang="0">
                    <a:pos x="9" y="62"/>
                  </a:cxn>
                  <a:cxn ang="0">
                    <a:pos x="9" y="15"/>
                  </a:cxn>
                  <a:cxn ang="0">
                    <a:pos x="6" y="9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13" y="0"/>
                  </a:cxn>
                </a:cxnLst>
                <a:rect l="0" t="0" r="r" b="b"/>
                <a:pathLst>
                  <a:path w="26" h="73">
                    <a:moveTo>
                      <a:pt x="13" y="0"/>
                    </a:moveTo>
                    <a:lnTo>
                      <a:pt x="17" y="0"/>
                    </a:lnTo>
                    <a:lnTo>
                      <a:pt x="17" y="62"/>
                    </a:lnTo>
                    <a:lnTo>
                      <a:pt x="19" y="64"/>
                    </a:lnTo>
                    <a:lnTo>
                      <a:pt x="19" y="67"/>
                    </a:lnTo>
                    <a:lnTo>
                      <a:pt x="24" y="70"/>
                    </a:lnTo>
                    <a:lnTo>
                      <a:pt x="26" y="70"/>
                    </a:lnTo>
                    <a:lnTo>
                      <a:pt x="26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7" y="67"/>
                    </a:lnTo>
                    <a:lnTo>
                      <a:pt x="7" y="64"/>
                    </a:lnTo>
                    <a:lnTo>
                      <a:pt x="9" y="62"/>
                    </a:lnTo>
                    <a:lnTo>
                      <a:pt x="9" y="15"/>
                    </a:lnTo>
                    <a:lnTo>
                      <a:pt x="6" y="9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90" name="Freeform 1926"/>
              <p:cNvSpPr>
                <a:spLocks noEditPoints="1"/>
              </p:cNvSpPr>
              <p:nvPr/>
            </p:nvSpPr>
            <p:spPr bwMode="auto">
              <a:xfrm>
                <a:off x="1215" y="3194"/>
                <a:ext cx="56" cy="51"/>
              </a:xfrm>
              <a:custGeom>
                <a:avLst/>
                <a:gdLst/>
                <a:ahLst/>
                <a:cxnLst>
                  <a:cxn ang="0">
                    <a:pos x="34" y="24"/>
                  </a:cxn>
                  <a:cxn ang="0">
                    <a:pos x="22" y="27"/>
                  </a:cxn>
                  <a:cxn ang="0">
                    <a:pos x="13" y="31"/>
                  </a:cxn>
                  <a:cxn ang="0">
                    <a:pos x="10" y="37"/>
                  </a:cxn>
                  <a:cxn ang="0">
                    <a:pos x="13" y="43"/>
                  </a:cxn>
                  <a:cxn ang="0">
                    <a:pos x="16" y="46"/>
                  </a:cxn>
                  <a:cxn ang="0">
                    <a:pos x="25" y="46"/>
                  </a:cxn>
                  <a:cxn ang="0">
                    <a:pos x="29" y="43"/>
                  </a:cxn>
                  <a:cxn ang="0">
                    <a:pos x="34" y="39"/>
                  </a:cxn>
                  <a:cxn ang="0">
                    <a:pos x="34" y="24"/>
                  </a:cxn>
                  <a:cxn ang="0">
                    <a:pos x="25" y="0"/>
                  </a:cxn>
                  <a:cxn ang="0">
                    <a:pos x="30" y="0"/>
                  </a:cxn>
                  <a:cxn ang="0">
                    <a:pos x="39" y="3"/>
                  </a:cxn>
                  <a:cxn ang="0">
                    <a:pos x="42" y="6"/>
                  </a:cxn>
                  <a:cxn ang="0">
                    <a:pos x="44" y="14"/>
                  </a:cxn>
                  <a:cxn ang="0">
                    <a:pos x="44" y="43"/>
                  </a:cxn>
                  <a:cxn ang="0">
                    <a:pos x="47" y="46"/>
                  </a:cxn>
                  <a:cxn ang="0">
                    <a:pos x="51" y="46"/>
                  </a:cxn>
                  <a:cxn ang="0">
                    <a:pos x="54" y="44"/>
                  </a:cxn>
                  <a:cxn ang="0">
                    <a:pos x="56" y="47"/>
                  </a:cxn>
                  <a:cxn ang="0">
                    <a:pos x="50" y="50"/>
                  </a:cxn>
                  <a:cxn ang="0">
                    <a:pos x="46" y="51"/>
                  </a:cxn>
                  <a:cxn ang="0">
                    <a:pos x="42" y="50"/>
                  </a:cxn>
                  <a:cxn ang="0">
                    <a:pos x="39" y="49"/>
                  </a:cxn>
                  <a:cxn ang="0">
                    <a:pos x="36" y="46"/>
                  </a:cxn>
                  <a:cxn ang="0">
                    <a:pos x="34" y="43"/>
                  </a:cxn>
                  <a:cxn ang="0">
                    <a:pos x="29" y="47"/>
                  </a:cxn>
                  <a:cxn ang="0">
                    <a:pos x="22" y="50"/>
                  </a:cxn>
                  <a:cxn ang="0">
                    <a:pos x="16" y="51"/>
                  </a:cxn>
                  <a:cxn ang="0">
                    <a:pos x="10" y="50"/>
                  </a:cxn>
                  <a:cxn ang="0">
                    <a:pos x="6" y="49"/>
                  </a:cxn>
                  <a:cxn ang="0">
                    <a:pos x="3" y="46"/>
                  </a:cxn>
                  <a:cxn ang="0">
                    <a:pos x="2" y="43"/>
                  </a:cxn>
                  <a:cxn ang="0">
                    <a:pos x="0" y="39"/>
                  </a:cxn>
                  <a:cxn ang="0">
                    <a:pos x="0" y="34"/>
                  </a:cxn>
                  <a:cxn ang="0">
                    <a:pos x="6" y="29"/>
                  </a:cxn>
                  <a:cxn ang="0">
                    <a:pos x="12" y="26"/>
                  </a:cxn>
                  <a:cxn ang="0">
                    <a:pos x="17" y="24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4" y="21"/>
                  </a:cxn>
                  <a:cxn ang="0">
                    <a:pos x="34" y="13"/>
                  </a:cxn>
                  <a:cxn ang="0">
                    <a:pos x="33" y="9"/>
                  </a:cxn>
                  <a:cxn ang="0">
                    <a:pos x="32" y="6"/>
                  </a:cxn>
                  <a:cxn ang="0">
                    <a:pos x="27" y="4"/>
                  </a:cxn>
                  <a:cxn ang="0">
                    <a:pos x="19" y="4"/>
                  </a:cxn>
                  <a:cxn ang="0">
                    <a:pos x="16" y="6"/>
                  </a:cxn>
                  <a:cxn ang="0">
                    <a:pos x="15" y="6"/>
                  </a:cxn>
                  <a:cxn ang="0">
                    <a:pos x="12" y="9"/>
                  </a:cxn>
                  <a:cxn ang="0">
                    <a:pos x="13" y="13"/>
                  </a:cxn>
                  <a:cxn ang="0">
                    <a:pos x="12" y="14"/>
                  </a:cxn>
                  <a:cxn ang="0">
                    <a:pos x="10" y="17"/>
                  </a:cxn>
                  <a:cxn ang="0">
                    <a:pos x="5" y="17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25" y="0"/>
                  </a:cxn>
                </a:cxnLst>
                <a:rect l="0" t="0" r="r" b="b"/>
                <a:pathLst>
                  <a:path w="56" h="51">
                    <a:moveTo>
                      <a:pt x="34" y="24"/>
                    </a:moveTo>
                    <a:lnTo>
                      <a:pt x="22" y="27"/>
                    </a:lnTo>
                    <a:lnTo>
                      <a:pt x="13" y="31"/>
                    </a:lnTo>
                    <a:lnTo>
                      <a:pt x="10" y="37"/>
                    </a:lnTo>
                    <a:lnTo>
                      <a:pt x="13" y="43"/>
                    </a:lnTo>
                    <a:lnTo>
                      <a:pt x="16" y="46"/>
                    </a:lnTo>
                    <a:lnTo>
                      <a:pt x="25" y="46"/>
                    </a:lnTo>
                    <a:lnTo>
                      <a:pt x="29" y="43"/>
                    </a:lnTo>
                    <a:lnTo>
                      <a:pt x="34" y="39"/>
                    </a:lnTo>
                    <a:lnTo>
                      <a:pt x="34" y="24"/>
                    </a:lnTo>
                    <a:close/>
                    <a:moveTo>
                      <a:pt x="25" y="0"/>
                    </a:moveTo>
                    <a:lnTo>
                      <a:pt x="30" y="0"/>
                    </a:lnTo>
                    <a:lnTo>
                      <a:pt x="39" y="3"/>
                    </a:lnTo>
                    <a:lnTo>
                      <a:pt x="42" y="6"/>
                    </a:lnTo>
                    <a:lnTo>
                      <a:pt x="44" y="14"/>
                    </a:lnTo>
                    <a:lnTo>
                      <a:pt x="44" y="43"/>
                    </a:lnTo>
                    <a:lnTo>
                      <a:pt x="47" y="46"/>
                    </a:lnTo>
                    <a:lnTo>
                      <a:pt x="51" y="46"/>
                    </a:lnTo>
                    <a:lnTo>
                      <a:pt x="54" y="44"/>
                    </a:lnTo>
                    <a:lnTo>
                      <a:pt x="56" y="47"/>
                    </a:lnTo>
                    <a:lnTo>
                      <a:pt x="50" y="50"/>
                    </a:lnTo>
                    <a:lnTo>
                      <a:pt x="46" y="51"/>
                    </a:lnTo>
                    <a:lnTo>
                      <a:pt x="42" y="50"/>
                    </a:lnTo>
                    <a:lnTo>
                      <a:pt x="39" y="49"/>
                    </a:lnTo>
                    <a:lnTo>
                      <a:pt x="36" y="46"/>
                    </a:lnTo>
                    <a:lnTo>
                      <a:pt x="34" y="43"/>
                    </a:lnTo>
                    <a:lnTo>
                      <a:pt x="29" y="47"/>
                    </a:lnTo>
                    <a:lnTo>
                      <a:pt x="22" y="50"/>
                    </a:lnTo>
                    <a:lnTo>
                      <a:pt x="16" y="51"/>
                    </a:lnTo>
                    <a:lnTo>
                      <a:pt x="10" y="50"/>
                    </a:lnTo>
                    <a:lnTo>
                      <a:pt x="6" y="49"/>
                    </a:lnTo>
                    <a:lnTo>
                      <a:pt x="3" y="46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6" y="29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4" y="21"/>
                    </a:lnTo>
                    <a:lnTo>
                      <a:pt x="34" y="13"/>
                    </a:lnTo>
                    <a:lnTo>
                      <a:pt x="33" y="9"/>
                    </a:lnTo>
                    <a:lnTo>
                      <a:pt x="32" y="6"/>
                    </a:lnTo>
                    <a:lnTo>
                      <a:pt x="27" y="4"/>
                    </a:lnTo>
                    <a:lnTo>
                      <a:pt x="19" y="4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2" y="9"/>
                    </a:lnTo>
                    <a:lnTo>
                      <a:pt x="13" y="13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5" y="17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91" name="Freeform 1927"/>
              <p:cNvSpPr>
                <a:spLocks noEditPoints="1"/>
              </p:cNvSpPr>
              <p:nvPr/>
            </p:nvSpPr>
            <p:spPr bwMode="auto">
              <a:xfrm>
                <a:off x="1272" y="3179"/>
                <a:ext cx="27" cy="65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9" y="17"/>
                  </a:cxn>
                  <a:cxn ang="0">
                    <a:pos x="19" y="56"/>
                  </a:cxn>
                  <a:cxn ang="0">
                    <a:pos x="20" y="59"/>
                  </a:cxn>
                  <a:cxn ang="0">
                    <a:pos x="21" y="61"/>
                  </a:cxn>
                  <a:cxn ang="0">
                    <a:pos x="24" y="62"/>
                  </a:cxn>
                  <a:cxn ang="0">
                    <a:pos x="27" y="62"/>
                  </a:cxn>
                  <a:cxn ang="0">
                    <a:pos x="27" y="65"/>
                  </a:cxn>
                  <a:cxn ang="0">
                    <a:pos x="0" y="65"/>
                  </a:cxn>
                  <a:cxn ang="0">
                    <a:pos x="0" y="62"/>
                  </a:cxn>
                  <a:cxn ang="0">
                    <a:pos x="3" y="62"/>
                  </a:cxn>
                  <a:cxn ang="0">
                    <a:pos x="6" y="61"/>
                  </a:cxn>
                  <a:cxn ang="0">
                    <a:pos x="7" y="59"/>
                  </a:cxn>
                  <a:cxn ang="0">
                    <a:pos x="9" y="56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6" y="22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7" y="18"/>
                  </a:cxn>
                  <a:cxn ang="0">
                    <a:pos x="16" y="17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5"/>
                  </a:cxn>
                  <a:cxn ang="0">
                    <a:pos x="17" y="11"/>
                  </a:cxn>
                  <a:cxn ang="0">
                    <a:pos x="12" y="11"/>
                  </a:cxn>
                  <a:cxn ang="0">
                    <a:pos x="9" y="8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12" y="0"/>
                  </a:cxn>
                </a:cxnLst>
                <a:rect l="0" t="0" r="r" b="b"/>
                <a:pathLst>
                  <a:path w="27" h="65">
                    <a:moveTo>
                      <a:pt x="16" y="17"/>
                    </a:moveTo>
                    <a:lnTo>
                      <a:pt x="19" y="17"/>
                    </a:lnTo>
                    <a:lnTo>
                      <a:pt x="19" y="56"/>
                    </a:lnTo>
                    <a:lnTo>
                      <a:pt x="20" y="59"/>
                    </a:lnTo>
                    <a:lnTo>
                      <a:pt x="21" y="61"/>
                    </a:lnTo>
                    <a:lnTo>
                      <a:pt x="24" y="62"/>
                    </a:lnTo>
                    <a:lnTo>
                      <a:pt x="27" y="62"/>
                    </a:lnTo>
                    <a:lnTo>
                      <a:pt x="27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6" y="61"/>
                    </a:lnTo>
                    <a:lnTo>
                      <a:pt x="7" y="59"/>
                    </a:lnTo>
                    <a:lnTo>
                      <a:pt x="9" y="56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6" y="17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5"/>
                    </a:lnTo>
                    <a:lnTo>
                      <a:pt x="17" y="11"/>
                    </a:lnTo>
                    <a:lnTo>
                      <a:pt x="12" y="11"/>
                    </a:lnTo>
                    <a:lnTo>
                      <a:pt x="9" y="8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92" name="Freeform 1928"/>
              <p:cNvSpPr>
                <a:spLocks/>
              </p:cNvSpPr>
              <p:nvPr/>
            </p:nvSpPr>
            <p:spPr bwMode="auto">
              <a:xfrm>
                <a:off x="1302" y="3194"/>
                <a:ext cx="64" cy="5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5" y="0"/>
                  </a:cxn>
                  <a:cxn ang="0">
                    <a:pos x="50" y="2"/>
                  </a:cxn>
                  <a:cxn ang="0">
                    <a:pos x="52" y="4"/>
                  </a:cxn>
                  <a:cxn ang="0">
                    <a:pos x="55" y="13"/>
                  </a:cxn>
                  <a:cxn ang="0">
                    <a:pos x="55" y="41"/>
                  </a:cxn>
                  <a:cxn ang="0">
                    <a:pos x="57" y="44"/>
                  </a:cxn>
                  <a:cxn ang="0">
                    <a:pos x="58" y="46"/>
                  </a:cxn>
                  <a:cxn ang="0">
                    <a:pos x="61" y="47"/>
                  </a:cxn>
                  <a:cxn ang="0">
                    <a:pos x="64" y="47"/>
                  </a:cxn>
                  <a:cxn ang="0">
                    <a:pos x="64" y="50"/>
                  </a:cxn>
                  <a:cxn ang="0">
                    <a:pos x="37" y="50"/>
                  </a:cxn>
                  <a:cxn ang="0">
                    <a:pos x="37" y="47"/>
                  </a:cxn>
                  <a:cxn ang="0">
                    <a:pos x="40" y="47"/>
                  </a:cxn>
                  <a:cxn ang="0">
                    <a:pos x="43" y="46"/>
                  </a:cxn>
                  <a:cxn ang="0">
                    <a:pos x="44" y="44"/>
                  </a:cxn>
                  <a:cxn ang="0">
                    <a:pos x="45" y="41"/>
                  </a:cxn>
                  <a:cxn ang="0">
                    <a:pos x="45" y="10"/>
                  </a:cxn>
                  <a:cxn ang="0">
                    <a:pos x="44" y="7"/>
                  </a:cxn>
                  <a:cxn ang="0">
                    <a:pos x="41" y="6"/>
                  </a:cxn>
                  <a:cxn ang="0">
                    <a:pos x="37" y="4"/>
                  </a:cxn>
                  <a:cxn ang="0">
                    <a:pos x="31" y="6"/>
                  </a:cxn>
                  <a:cxn ang="0">
                    <a:pos x="26" y="9"/>
                  </a:cxn>
                  <a:cxn ang="0">
                    <a:pos x="20" y="13"/>
                  </a:cxn>
                  <a:cxn ang="0">
                    <a:pos x="20" y="41"/>
                  </a:cxn>
                  <a:cxn ang="0">
                    <a:pos x="21" y="44"/>
                  </a:cxn>
                  <a:cxn ang="0">
                    <a:pos x="23" y="46"/>
                  </a:cxn>
                  <a:cxn ang="0">
                    <a:pos x="26" y="47"/>
                  </a:cxn>
                  <a:cxn ang="0">
                    <a:pos x="28" y="47"/>
                  </a:cxn>
                  <a:cxn ang="0">
                    <a:pos x="28" y="50"/>
                  </a:cxn>
                  <a:cxn ang="0">
                    <a:pos x="1" y="50"/>
                  </a:cxn>
                  <a:cxn ang="0">
                    <a:pos x="1" y="47"/>
                  </a:cxn>
                  <a:cxn ang="0">
                    <a:pos x="3" y="47"/>
                  </a:cxn>
                  <a:cxn ang="0">
                    <a:pos x="8" y="44"/>
                  </a:cxn>
                  <a:cxn ang="0">
                    <a:pos x="10" y="41"/>
                  </a:cxn>
                  <a:cxn ang="0">
                    <a:pos x="10" y="12"/>
                  </a:cxn>
                  <a:cxn ang="0">
                    <a:pos x="8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8" y="3"/>
                  </a:cxn>
                  <a:cxn ang="0">
                    <a:pos x="16" y="2"/>
                  </a:cxn>
                  <a:cxn ang="0">
                    <a:pos x="20" y="2"/>
                  </a:cxn>
                  <a:cxn ang="0">
                    <a:pos x="20" y="9"/>
                  </a:cxn>
                  <a:cxn ang="0">
                    <a:pos x="26" y="4"/>
                  </a:cxn>
                  <a:cxn ang="0">
                    <a:pos x="33" y="2"/>
                  </a:cxn>
                  <a:cxn ang="0">
                    <a:pos x="40" y="0"/>
                  </a:cxn>
                </a:cxnLst>
                <a:rect l="0" t="0" r="r" b="b"/>
                <a:pathLst>
                  <a:path w="64" h="50">
                    <a:moveTo>
                      <a:pt x="40" y="0"/>
                    </a:moveTo>
                    <a:lnTo>
                      <a:pt x="45" y="0"/>
                    </a:lnTo>
                    <a:lnTo>
                      <a:pt x="50" y="2"/>
                    </a:lnTo>
                    <a:lnTo>
                      <a:pt x="52" y="4"/>
                    </a:lnTo>
                    <a:lnTo>
                      <a:pt x="55" y="13"/>
                    </a:lnTo>
                    <a:lnTo>
                      <a:pt x="55" y="41"/>
                    </a:lnTo>
                    <a:lnTo>
                      <a:pt x="57" y="44"/>
                    </a:lnTo>
                    <a:lnTo>
                      <a:pt x="58" y="46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0"/>
                    </a:lnTo>
                    <a:lnTo>
                      <a:pt x="37" y="50"/>
                    </a:lnTo>
                    <a:lnTo>
                      <a:pt x="37" y="47"/>
                    </a:lnTo>
                    <a:lnTo>
                      <a:pt x="40" y="47"/>
                    </a:lnTo>
                    <a:lnTo>
                      <a:pt x="43" y="46"/>
                    </a:lnTo>
                    <a:lnTo>
                      <a:pt x="44" y="44"/>
                    </a:lnTo>
                    <a:lnTo>
                      <a:pt x="45" y="41"/>
                    </a:lnTo>
                    <a:lnTo>
                      <a:pt x="45" y="10"/>
                    </a:lnTo>
                    <a:lnTo>
                      <a:pt x="44" y="7"/>
                    </a:lnTo>
                    <a:lnTo>
                      <a:pt x="41" y="6"/>
                    </a:lnTo>
                    <a:lnTo>
                      <a:pt x="37" y="4"/>
                    </a:lnTo>
                    <a:lnTo>
                      <a:pt x="31" y="6"/>
                    </a:lnTo>
                    <a:lnTo>
                      <a:pt x="26" y="9"/>
                    </a:lnTo>
                    <a:lnTo>
                      <a:pt x="20" y="13"/>
                    </a:lnTo>
                    <a:lnTo>
                      <a:pt x="20" y="41"/>
                    </a:lnTo>
                    <a:lnTo>
                      <a:pt x="21" y="44"/>
                    </a:lnTo>
                    <a:lnTo>
                      <a:pt x="23" y="46"/>
                    </a:lnTo>
                    <a:lnTo>
                      <a:pt x="26" y="47"/>
                    </a:lnTo>
                    <a:lnTo>
                      <a:pt x="28" y="47"/>
                    </a:lnTo>
                    <a:lnTo>
                      <a:pt x="28" y="50"/>
                    </a:lnTo>
                    <a:lnTo>
                      <a:pt x="1" y="50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8" y="44"/>
                    </a:lnTo>
                    <a:lnTo>
                      <a:pt x="10" y="41"/>
                    </a:lnTo>
                    <a:lnTo>
                      <a:pt x="10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3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0" y="9"/>
                    </a:lnTo>
                    <a:lnTo>
                      <a:pt x="26" y="4"/>
                    </a:lnTo>
                    <a:lnTo>
                      <a:pt x="33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193" name="Picture 1929"/>
              <p:cNvPicPr>
                <a:picLocks noChangeAspect="1" noChangeArrowheads="1"/>
              </p:cNvPicPr>
              <p:nvPr/>
            </p:nvPicPr>
            <p:blipFill>
              <a:blip r:embed="rId126" cstate="print"/>
              <a:srcRect/>
              <a:stretch>
                <a:fillRect/>
              </a:stretch>
            </p:blipFill>
            <p:spPr bwMode="auto">
              <a:xfrm>
                <a:off x="2748" y="3151"/>
                <a:ext cx="8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194" name="Picture 1930"/>
              <p:cNvPicPr>
                <a:picLocks noChangeAspect="1" noChangeArrowheads="1"/>
              </p:cNvPicPr>
              <p:nvPr/>
            </p:nvPicPr>
            <p:blipFill>
              <a:blip r:embed="rId127" cstate="print"/>
              <a:srcRect/>
              <a:stretch>
                <a:fillRect/>
              </a:stretch>
            </p:blipFill>
            <p:spPr bwMode="auto">
              <a:xfrm>
                <a:off x="2748" y="3151"/>
                <a:ext cx="8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195" name="Freeform 1931"/>
              <p:cNvSpPr>
                <a:spLocks noEditPoints="1"/>
              </p:cNvSpPr>
              <p:nvPr/>
            </p:nvSpPr>
            <p:spPr bwMode="auto">
              <a:xfrm>
                <a:off x="2829" y="3176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59"/>
                  </a:cxn>
                  <a:cxn ang="0">
                    <a:pos x="68" y="61"/>
                  </a:cxn>
                  <a:cxn ang="0">
                    <a:pos x="71" y="62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2"/>
                  </a:cxn>
                  <a:cxn ang="0">
                    <a:pos x="55" y="55"/>
                  </a:cxn>
                  <a:cxn ang="0">
                    <a:pos x="49" y="42"/>
                  </a:cxn>
                  <a:cxn ang="0">
                    <a:pos x="24" y="42"/>
                  </a:cxn>
                  <a:cxn ang="0">
                    <a:pos x="21" y="48"/>
                  </a:cxn>
                  <a:cxn ang="0">
                    <a:pos x="20" y="52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2"/>
                  </a:cxn>
                  <a:cxn ang="0">
                    <a:pos x="17" y="42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5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1" y="62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49" y="42"/>
                    </a:lnTo>
                    <a:lnTo>
                      <a:pt x="24" y="42"/>
                    </a:lnTo>
                    <a:lnTo>
                      <a:pt x="21" y="48"/>
                    </a:lnTo>
                    <a:lnTo>
                      <a:pt x="20" y="52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2"/>
                    </a:lnTo>
                    <a:lnTo>
                      <a:pt x="17" y="42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5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96" name="Freeform 1932"/>
              <p:cNvSpPr>
                <a:spLocks noEditPoints="1"/>
              </p:cNvSpPr>
              <p:nvPr/>
            </p:nvSpPr>
            <p:spPr bwMode="auto">
              <a:xfrm>
                <a:off x="2908" y="3196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19"/>
                  </a:cxn>
                  <a:cxn ang="0">
                    <a:pos x="10" y="29"/>
                  </a:cxn>
                  <a:cxn ang="0">
                    <a:pos x="12" y="35"/>
                  </a:cxn>
                  <a:cxn ang="0">
                    <a:pos x="13" y="39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3" y="42"/>
                  </a:cxn>
                  <a:cxn ang="0">
                    <a:pos x="36" y="38"/>
                  </a:cxn>
                  <a:cxn ang="0">
                    <a:pos x="39" y="29"/>
                  </a:cxn>
                  <a:cxn ang="0">
                    <a:pos x="39" y="19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2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7"/>
                  </a:cxn>
                  <a:cxn ang="0">
                    <a:pos x="24" y="49"/>
                  </a:cxn>
                  <a:cxn ang="0">
                    <a:pos x="19" y="49"/>
                  </a:cxn>
                  <a:cxn ang="0">
                    <a:pos x="14" y="48"/>
                  </a:cxn>
                  <a:cxn ang="0">
                    <a:pos x="9" y="42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0" y="19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2" y="35"/>
                    </a:lnTo>
                    <a:lnTo>
                      <a:pt x="13" y="39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3" y="42"/>
                    </a:lnTo>
                    <a:lnTo>
                      <a:pt x="36" y="38"/>
                    </a:lnTo>
                    <a:lnTo>
                      <a:pt x="39" y="29"/>
                    </a:lnTo>
                    <a:lnTo>
                      <a:pt x="39" y="19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2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7"/>
                    </a:lnTo>
                    <a:lnTo>
                      <a:pt x="24" y="49"/>
                    </a:lnTo>
                    <a:lnTo>
                      <a:pt x="19" y="49"/>
                    </a:lnTo>
                    <a:lnTo>
                      <a:pt x="14" y="48"/>
                    </a:lnTo>
                    <a:lnTo>
                      <a:pt x="9" y="4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97" name="Freeform 1933"/>
              <p:cNvSpPr>
                <a:spLocks/>
              </p:cNvSpPr>
              <p:nvPr/>
            </p:nvSpPr>
            <p:spPr bwMode="auto">
              <a:xfrm>
                <a:off x="2962" y="3196"/>
                <a:ext cx="53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2"/>
                  </a:cxn>
                  <a:cxn ang="0">
                    <a:pos x="53" y="69"/>
                  </a:cxn>
                  <a:cxn ang="0">
                    <a:pos x="43" y="69"/>
                  </a:cxn>
                  <a:cxn ang="0">
                    <a:pos x="29" y="39"/>
                  </a:cxn>
                  <a:cxn ang="0">
                    <a:pos x="17" y="59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69"/>
                  </a:cxn>
                  <a:cxn ang="0">
                    <a:pos x="0" y="69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6"/>
                  </a:cxn>
                  <a:cxn ang="0">
                    <a:pos x="24" y="32"/>
                  </a:cxn>
                  <a:cxn ang="0">
                    <a:pos x="12" y="10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69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2"/>
                    </a:lnTo>
                    <a:lnTo>
                      <a:pt x="53" y="69"/>
                    </a:lnTo>
                    <a:lnTo>
                      <a:pt x="43" y="69"/>
                    </a:lnTo>
                    <a:lnTo>
                      <a:pt x="29" y="3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9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6"/>
                    </a:lnTo>
                    <a:lnTo>
                      <a:pt x="24" y="32"/>
                    </a:lnTo>
                    <a:lnTo>
                      <a:pt x="12" y="10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98" name="Freeform 1934"/>
              <p:cNvSpPr>
                <a:spLocks/>
              </p:cNvSpPr>
              <p:nvPr/>
            </p:nvSpPr>
            <p:spPr bwMode="auto">
              <a:xfrm>
                <a:off x="3022" y="3196"/>
                <a:ext cx="44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2"/>
                  </a:cxn>
                  <a:cxn ang="0">
                    <a:pos x="37" y="5"/>
                  </a:cxn>
                  <a:cxn ang="0">
                    <a:pos x="37" y="11"/>
                  </a:cxn>
                  <a:cxn ang="0">
                    <a:pos x="35" y="12"/>
                  </a:cxn>
                  <a:cxn ang="0">
                    <a:pos x="31" y="12"/>
                  </a:cxn>
                  <a:cxn ang="0">
                    <a:pos x="27" y="8"/>
                  </a:cxn>
                  <a:cxn ang="0">
                    <a:pos x="21" y="5"/>
                  </a:cxn>
                  <a:cxn ang="0">
                    <a:pos x="20" y="4"/>
                  </a:cxn>
                  <a:cxn ang="0">
                    <a:pos x="15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3" y="18"/>
                  </a:cxn>
                  <a:cxn ang="0">
                    <a:pos x="15" y="19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29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2"/>
                  </a:cxn>
                  <a:cxn ang="0">
                    <a:pos x="39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49"/>
                  </a:cxn>
                  <a:cxn ang="0">
                    <a:pos x="15" y="49"/>
                  </a:cxn>
                  <a:cxn ang="0">
                    <a:pos x="10" y="48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3" y="28"/>
                  </a:cxn>
                  <a:cxn ang="0">
                    <a:pos x="14" y="22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2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15" y="0"/>
                  </a:cxn>
                </a:cxnLst>
                <a:rect l="0" t="0" r="r" b="b"/>
                <a:pathLst>
                  <a:path w="44" h="49">
                    <a:moveTo>
                      <a:pt x="15" y="0"/>
                    </a:moveTo>
                    <a:lnTo>
                      <a:pt x="25" y="0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5" y="12"/>
                    </a:lnTo>
                    <a:lnTo>
                      <a:pt x="31" y="12"/>
                    </a:lnTo>
                    <a:lnTo>
                      <a:pt x="27" y="8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3" y="18"/>
                    </a:lnTo>
                    <a:lnTo>
                      <a:pt x="15" y="19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29"/>
                    </a:lnTo>
                    <a:lnTo>
                      <a:pt x="10" y="32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39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9"/>
                    </a:lnTo>
                    <a:lnTo>
                      <a:pt x="10" y="48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3" y="28"/>
                    </a:lnTo>
                    <a:lnTo>
                      <a:pt x="14" y="22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199" name="Freeform 1935"/>
              <p:cNvSpPr>
                <a:spLocks noEditPoints="1"/>
              </p:cNvSpPr>
              <p:nvPr/>
            </p:nvSpPr>
            <p:spPr bwMode="auto">
              <a:xfrm>
                <a:off x="3069" y="3170"/>
                <a:ext cx="27" cy="75"/>
              </a:xfrm>
              <a:custGeom>
                <a:avLst/>
                <a:gdLst/>
                <a:ahLst/>
                <a:cxnLst>
                  <a:cxn ang="0">
                    <a:pos x="12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8" y="70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27" y="73"/>
                  </a:cxn>
                  <a:cxn ang="0">
                    <a:pos x="22" y="75"/>
                  </a:cxn>
                  <a:cxn ang="0">
                    <a:pos x="19" y="75"/>
                  </a:cxn>
                  <a:cxn ang="0">
                    <a:pos x="14" y="74"/>
                  </a:cxn>
                  <a:cxn ang="0">
                    <a:pos x="11" y="73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8"/>
                  </a:cxn>
                  <a:cxn ang="0">
                    <a:pos x="12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19" y="4"/>
                  </a:cxn>
                  <a:cxn ang="0">
                    <a:pos x="18" y="6"/>
                  </a:cxn>
                  <a:cxn ang="0">
                    <a:pos x="17" y="9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1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75">
                    <a:moveTo>
                      <a:pt x="12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8" y="70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27" y="73"/>
                    </a:lnTo>
                    <a:lnTo>
                      <a:pt x="22" y="75"/>
                    </a:lnTo>
                    <a:lnTo>
                      <a:pt x="19" y="75"/>
                    </a:lnTo>
                    <a:lnTo>
                      <a:pt x="14" y="74"/>
                    </a:lnTo>
                    <a:lnTo>
                      <a:pt x="11" y="73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8"/>
                    </a:lnTo>
                    <a:lnTo>
                      <a:pt x="12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1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7" y="9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1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0" name="Freeform 1936"/>
              <p:cNvSpPr>
                <a:spLocks noEditPoints="1"/>
              </p:cNvSpPr>
              <p:nvPr/>
            </p:nvSpPr>
            <p:spPr bwMode="auto">
              <a:xfrm>
                <a:off x="3101" y="3194"/>
                <a:ext cx="48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20"/>
                  </a:cxn>
                  <a:cxn ang="0">
                    <a:pos x="36" y="12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9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20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4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9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1" name="Freeform 1937"/>
              <p:cNvSpPr>
                <a:spLocks noEditPoints="1"/>
              </p:cNvSpPr>
              <p:nvPr/>
            </p:nvSpPr>
            <p:spPr bwMode="auto">
              <a:xfrm>
                <a:off x="3188" y="3196"/>
                <a:ext cx="57" cy="49"/>
              </a:xfrm>
              <a:custGeom>
                <a:avLst/>
                <a:gdLst/>
                <a:ahLst/>
                <a:cxnLst>
                  <a:cxn ang="0">
                    <a:pos x="21" y="5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10" y="18"/>
                  </a:cxn>
                  <a:cxn ang="0">
                    <a:pos x="10" y="24"/>
                  </a:cxn>
                  <a:cxn ang="0">
                    <a:pos x="11" y="31"/>
                  </a:cxn>
                  <a:cxn ang="0">
                    <a:pos x="13" y="37"/>
                  </a:cxn>
                  <a:cxn ang="0">
                    <a:pos x="15" y="41"/>
                  </a:cxn>
                  <a:cxn ang="0">
                    <a:pos x="24" y="44"/>
                  </a:cxn>
                  <a:cxn ang="0">
                    <a:pos x="28" y="42"/>
                  </a:cxn>
                  <a:cxn ang="0">
                    <a:pos x="34" y="41"/>
                  </a:cxn>
                  <a:cxn ang="0">
                    <a:pos x="40" y="37"/>
                  </a:cxn>
                  <a:cxn ang="0">
                    <a:pos x="40" y="18"/>
                  </a:cxn>
                  <a:cxn ang="0">
                    <a:pos x="37" y="10"/>
                  </a:cxn>
                  <a:cxn ang="0">
                    <a:pos x="34" y="7"/>
                  </a:cxn>
                  <a:cxn ang="0">
                    <a:pos x="30" y="5"/>
                  </a:cxn>
                  <a:cxn ang="0">
                    <a:pos x="21" y="5"/>
                  </a:cxn>
                  <a:cxn ang="0">
                    <a:pos x="22" y="0"/>
                  </a:cxn>
                  <a:cxn ang="0">
                    <a:pos x="30" y="0"/>
                  </a:cxn>
                  <a:cxn ang="0">
                    <a:pos x="34" y="2"/>
                  </a:cxn>
                  <a:cxn ang="0">
                    <a:pos x="40" y="7"/>
                  </a:cxn>
                  <a:cxn ang="0">
                    <a:pos x="42" y="1"/>
                  </a:cxn>
                  <a:cxn ang="0">
                    <a:pos x="48" y="1"/>
                  </a:cxn>
                  <a:cxn ang="0">
                    <a:pos x="48" y="42"/>
                  </a:cxn>
                  <a:cxn ang="0">
                    <a:pos x="49" y="44"/>
                  </a:cxn>
                  <a:cxn ang="0">
                    <a:pos x="57" y="44"/>
                  </a:cxn>
                  <a:cxn ang="0">
                    <a:pos x="57" y="48"/>
                  </a:cxn>
                  <a:cxn ang="0">
                    <a:pos x="40" y="49"/>
                  </a:cxn>
                  <a:cxn ang="0">
                    <a:pos x="40" y="41"/>
                  </a:cxn>
                  <a:cxn ang="0">
                    <a:pos x="32" y="45"/>
                  </a:cxn>
                  <a:cxn ang="0">
                    <a:pos x="27" y="48"/>
                  </a:cxn>
                  <a:cxn ang="0">
                    <a:pos x="21" y="49"/>
                  </a:cxn>
                  <a:cxn ang="0">
                    <a:pos x="15" y="48"/>
                  </a:cxn>
                  <a:cxn ang="0">
                    <a:pos x="10" y="45"/>
                  </a:cxn>
                  <a:cxn ang="0">
                    <a:pos x="5" y="41"/>
                  </a:cxn>
                  <a:cxn ang="0">
                    <a:pos x="3" y="37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1" y="2"/>
                  </a:cxn>
                  <a:cxn ang="0">
                    <a:pos x="22" y="0"/>
                  </a:cxn>
                </a:cxnLst>
                <a:rect l="0" t="0" r="r" b="b"/>
                <a:pathLst>
                  <a:path w="57" h="49">
                    <a:moveTo>
                      <a:pt x="21" y="5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10" y="18"/>
                    </a:lnTo>
                    <a:lnTo>
                      <a:pt x="10" y="24"/>
                    </a:lnTo>
                    <a:lnTo>
                      <a:pt x="11" y="31"/>
                    </a:lnTo>
                    <a:lnTo>
                      <a:pt x="13" y="37"/>
                    </a:lnTo>
                    <a:lnTo>
                      <a:pt x="15" y="41"/>
                    </a:lnTo>
                    <a:lnTo>
                      <a:pt x="24" y="44"/>
                    </a:lnTo>
                    <a:lnTo>
                      <a:pt x="28" y="42"/>
                    </a:lnTo>
                    <a:lnTo>
                      <a:pt x="34" y="41"/>
                    </a:lnTo>
                    <a:lnTo>
                      <a:pt x="40" y="37"/>
                    </a:lnTo>
                    <a:lnTo>
                      <a:pt x="40" y="18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0" y="5"/>
                    </a:lnTo>
                    <a:lnTo>
                      <a:pt x="21" y="5"/>
                    </a:lnTo>
                    <a:close/>
                    <a:moveTo>
                      <a:pt x="22" y="0"/>
                    </a:moveTo>
                    <a:lnTo>
                      <a:pt x="30" y="0"/>
                    </a:lnTo>
                    <a:lnTo>
                      <a:pt x="34" y="2"/>
                    </a:lnTo>
                    <a:lnTo>
                      <a:pt x="40" y="7"/>
                    </a:lnTo>
                    <a:lnTo>
                      <a:pt x="42" y="1"/>
                    </a:lnTo>
                    <a:lnTo>
                      <a:pt x="48" y="1"/>
                    </a:lnTo>
                    <a:lnTo>
                      <a:pt x="48" y="42"/>
                    </a:lnTo>
                    <a:lnTo>
                      <a:pt x="49" y="44"/>
                    </a:lnTo>
                    <a:lnTo>
                      <a:pt x="57" y="44"/>
                    </a:lnTo>
                    <a:lnTo>
                      <a:pt x="57" y="48"/>
                    </a:lnTo>
                    <a:lnTo>
                      <a:pt x="40" y="49"/>
                    </a:lnTo>
                    <a:lnTo>
                      <a:pt x="40" y="41"/>
                    </a:lnTo>
                    <a:lnTo>
                      <a:pt x="32" y="45"/>
                    </a:lnTo>
                    <a:lnTo>
                      <a:pt x="27" y="48"/>
                    </a:lnTo>
                    <a:lnTo>
                      <a:pt x="21" y="49"/>
                    </a:lnTo>
                    <a:lnTo>
                      <a:pt x="15" y="48"/>
                    </a:lnTo>
                    <a:lnTo>
                      <a:pt x="10" y="45"/>
                    </a:lnTo>
                    <a:lnTo>
                      <a:pt x="5" y="41"/>
                    </a:lnTo>
                    <a:lnTo>
                      <a:pt x="3" y="37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1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2" name="Freeform 1938"/>
              <p:cNvSpPr>
                <a:spLocks/>
              </p:cNvSpPr>
              <p:nvPr/>
            </p:nvSpPr>
            <p:spPr bwMode="auto">
              <a:xfrm>
                <a:off x="3250" y="3197"/>
                <a:ext cx="63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0"/>
                  </a:cxn>
                  <a:cxn ang="0">
                    <a:pos x="60" y="4"/>
                  </a:cxn>
                  <a:cxn ang="0">
                    <a:pos x="54" y="4"/>
                  </a:cxn>
                  <a:cxn ang="0">
                    <a:pos x="53" y="6"/>
                  </a:cxn>
                  <a:cxn ang="0">
                    <a:pos x="53" y="41"/>
                  </a:cxn>
                  <a:cxn ang="0">
                    <a:pos x="54" y="43"/>
                  </a:cxn>
                  <a:cxn ang="0">
                    <a:pos x="60" y="43"/>
                  </a:cxn>
                  <a:cxn ang="0">
                    <a:pos x="63" y="41"/>
                  </a:cxn>
                  <a:cxn ang="0">
                    <a:pos x="63" y="46"/>
                  </a:cxn>
                  <a:cxn ang="0">
                    <a:pos x="58" y="48"/>
                  </a:cxn>
                  <a:cxn ang="0">
                    <a:pos x="54" y="48"/>
                  </a:cxn>
                  <a:cxn ang="0">
                    <a:pos x="50" y="47"/>
                  </a:cxn>
                  <a:cxn ang="0">
                    <a:pos x="47" y="46"/>
                  </a:cxn>
                  <a:cxn ang="0">
                    <a:pos x="44" y="43"/>
                  </a:cxn>
                  <a:cxn ang="0">
                    <a:pos x="44" y="7"/>
                  </a:cxn>
                  <a:cxn ang="0">
                    <a:pos x="41" y="4"/>
                  </a:cxn>
                  <a:cxn ang="0">
                    <a:pos x="19" y="4"/>
                  </a:cxn>
                  <a:cxn ang="0">
                    <a:pos x="17" y="6"/>
                  </a:cxn>
                  <a:cxn ang="0">
                    <a:pos x="17" y="40"/>
                  </a:cxn>
                  <a:cxn ang="0">
                    <a:pos x="20" y="43"/>
                  </a:cxn>
                  <a:cxn ang="0">
                    <a:pos x="26" y="43"/>
                  </a:cxn>
                  <a:cxn ang="0">
                    <a:pos x="26" y="47"/>
                  </a:cxn>
                  <a:cxn ang="0">
                    <a:pos x="0" y="47"/>
                  </a:cxn>
                  <a:cxn ang="0">
                    <a:pos x="0" y="43"/>
                  </a:cxn>
                  <a:cxn ang="0">
                    <a:pos x="6" y="43"/>
                  </a:cxn>
                  <a:cxn ang="0">
                    <a:pos x="9" y="41"/>
                  </a:cxn>
                  <a:cxn ang="0">
                    <a:pos x="9" y="7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3" h="48">
                    <a:moveTo>
                      <a:pt x="0" y="0"/>
                    </a:moveTo>
                    <a:lnTo>
                      <a:pt x="60" y="0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53" y="6"/>
                    </a:lnTo>
                    <a:lnTo>
                      <a:pt x="53" y="41"/>
                    </a:lnTo>
                    <a:lnTo>
                      <a:pt x="54" y="43"/>
                    </a:lnTo>
                    <a:lnTo>
                      <a:pt x="60" y="43"/>
                    </a:lnTo>
                    <a:lnTo>
                      <a:pt x="63" y="41"/>
                    </a:lnTo>
                    <a:lnTo>
                      <a:pt x="63" y="46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50" y="47"/>
                    </a:lnTo>
                    <a:lnTo>
                      <a:pt x="47" y="46"/>
                    </a:lnTo>
                    <a:lnTo>
                      <a:pt x="44" y="43"/>
                    </a:lnTo>
                    <a:lnTo>
                      <a:pt x="44" y="7"/>
                    </a:lnTo>
                    <a:lnTo>
                      <a:pt x="41" y="4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17" y="40"/>
                    </a:lnTo>
                    <a:lnTo>
                      <a:pt x="20" y="43"/>
                    </a:lnTo>
                    <a:lnTo>
                      <a:pt x="26" y="43"/>
                    </a:lnTo>
                    <a:lnTo>
                      <a:pt x="26" y="47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6" y="43"/>
                    </a:lnTo>
                    <a:lnTo>
                      <a:pt x="9" y="41"/>
                    </a:lnTo>
                    <a:lnTo>
                      <a:pt x="9" y="7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3" name="Freeform 1939"/>
              <p:cNvSpPr>
                <a:spLocks/>
              </p:cNvSpPr>
              <p:nvPr/>
            </p:nvSpPr>
            <p:spPr bwMode="auto">
              <a:xfrm>
                <a:off x="3314" y="3171"/>
                <a:ext cx="53" cy="73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23" y="0"/>
                  </a:cxn>
                  <a:cxn ang="0">
                    <a:pos x="44" y="62"/>
                  </a:cxn>
                  <a:cxn ang="0">
                    <a:pos x="47" y="67"/>
                  </a:cxn>
                  <a:cxn ang="0">
                    <a:pos x="50" y="69"/>
                  </a:cxn>
                  <a:cxn ang="0">
                    <a:pos x="53" y="69"/>
                  </a:cxn>
                  <a:cxn ang="0">
                    <a:pos x="53" y="73"/>
                  </a:cxn>
                  <a:cxn ang="0">
                    <a:pos x="30" y="73"/>
                  </a:cxn>
                  <a:cxn ang="0">
                    <a:pos x="30" y="69"/>
                  </a:cxn>
                  <a:cxn ang="0">
                    <a:pos x="34" y="69"/>
                  </a:cxn>
                  <a:cxn ang="0">
                    <a:pos x="37" y="66"/>
                  </a:cxn>
                  <a:cxn ang="0">
                    <a:pos x="36" y="64"/>
                  </a:cxn>
                  <a:cxn ang="0">
                    <a:pos x="36" y="62"/>
                  </a:cxn>
                  <a:cxn ang="0">
                    <a:pos x="26" y="35"/>
                  </a:cxn>
                  <a:cxn ang="0">
                    <a:pos x="14" y="62"/>
                  </a:cxn>
                  <a:cxn ang="0">
                    <a:pos x="13" y="63"/>
                  </a:cxn>
                  <a:cxn ang="0">
                    <a:pos x="13" y="67"/>
                  </a:cxn>
                  <a:cxn ang="0">
                    <a:pos x="14" y="69"/>
                  </a:cxn>
                  <a:cxn ang="0">
                    <a:pos x="19" y="69"/>
                  </a:cxn>
                  <a:cxn ang="0">
                    <a:pos x="19" y="73"/>
                  </a:cxn>
                  <a:cxn ang="0">
                    <a:pos x="0" y="73"/>
                  </a:cxn>
                  <a:cxn ang="0">
                    <a:pos x="0" y="69"/>
                  </a:cxn>
                  <a:cxn ang="0">
                    <a:pos x="3" y="69"/>
                  </a:cxn>
                  <a:cxn ang="0">
                    <a:pos x="6" y="67"/>
                  </a:cxn>
                  <a:cxn ang="0">
                    <a:pos x="9" y="62"/>
                  </a:cxn>
                  <a:cxn ang="0">
                    <a:pos x="23" y="29"/>
                  </a:cxn>
                  <a:cxn ang="0">
                    <a:pos x="17" y="9"/>
                  </a:cxn>
                  <a:cxn ang="0">
                    <a:pos x="6" y="9"/>
                  </a:cxn>
                  <a:cxn ang="0">
                    <a:pos x="6" y="5"/>
                  </a:cxn>
                  <a:cxn ang="0">
                    <a:pos x="11" y="5"/>
                  </a:cxn>
                  <a:cxn ang="0">
                    <a:pos x="16" y="3"/>
                  </a:cxn>
                  <a:cxn ang="0">
                    <a:pos x="19" y="0"/>
                  </a:cxn>
                </a:cxnLst>
                <a:rect l="0" t="0" r="r" b="b"/>
                <a:pathLst>
                  <a:path w="53" h="73">
                    <a:moveTo>
                      <a:pt x="19" y="0"/>
                    </a:moveTo>
                    <a:lnTo>
                      <a:pt x="23" y="0"/>
                    </a:lnTo>
                    <a:lnTo>
                      <a:pt x="44" y="62"/>
                    </a:lnTo>
                    <a:lnTo>
                      <a:pt x="47" y="67"/>
                    </a:lnTo>
                    <a:lnTo>
                      <a:pt x="50" y="69"/>
                    </a:lnTo>
                    <a:lnTo>
                      <a:pt x="53" y="69"/>
                    </a:lnTo>
                    <a:lnTo>
                      <a:pt x="53" y="73"/>
                    </a:lnTo>
                    <a:lnTo>
                      <a:pt x="30" y="73"/>
                    </a:lnTo>
                    <a:lnTo>
                      <a:pt x="30" y="69"/>
                    </a:lnTo>
                    <a:lnTo>
                      <a:pt x="34" y="69"/>
                    </a:lnTo>
                    <a:lnTo>
                      <a:pt x="37" y="66"/>
                    </a:lnTo>
                    <a:lnTo>
                      <a:pt x="36" y="64"/>
                    </a:lnTo>
                    <a:lnTo>
                      <a:pt x="36" y="62"/>
                    </a:lnTo>
                    <a:lnTo>
                      <a:pt x="26" y="35"/>
                    </a:lnTo>
                    <a:lnTo>
                      <a:pt x="14" y="62"/>
                    </a:lnTo>
                    <a:lnTo>
                      <a:pt x="13" y="63"/>
                    </a:lnTo>
                    <a:lnTo>
                      <a:pt x="13" y="67"/>
                    </a:lnTo>
                    <a:lnTo>
                      <a:pt x="14" y="69"/>
                    </a:lnTo>
                    <a:lnTo>
                      <a:pt x="19" y="69"/>
                    </a:lnTo>
                    <a:lnTo>
                      <a:pt x="19" y="73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6" y="67"/>
                    </a:lnTo>
                    <a:lnTo>
                      <a:pt x="9" y="62"/>
                    </a:lnTo>
                    <a:lnTo>
                      <a:pt x="23" y="29"/>
                    </a:lnTo>
                    <a:lnTo>
                      <a:pt x="17" y="9"/>
                    </a:lnTo>
                    <a:lnTo>
                      <a:pt x="6" y="9"/>
                    </a:lnTo>
                    <a:lnTo>
                      <a:pt x="6" y="5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4" name="Freeform 1940"/>
              <p:cNvSpPr>
                <a:spLocks noEditPoints="1"/>
              </p:cNvSpPr>
              <p:nvPr/>
            </p:nvSpPr>
            <p:spPr bwMode="auto">
              <a:xfrm>
                <a:off x="3371" y="3194"/>
                <a:ext cx="49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4" y="12"/>
                  </a:cxn>
                  <a:cxn ang="0">
                    <a:pos x="11" y="20"/>
                  </a:cxn>
                  <a:cxn ang="0">
                    <a:pos x="11" y="31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34" y="44"/>
                  </a:cxn>
                  <a:cxn ang="0">
                    <a:pos x="37" y="41"/>
                  </a:cxn>
                  <a:cxn ang="0">
                    <a:pos x="38" y="37"/>
                  </a:cxn>
                  <a:cxn ang="0">
                    <a:pos x="40" y="31"/>
                  </a:cxn>
                  <a:cxn ang="0">
                    <a:pos x="40" y="20"/>
                  </a:cxn>
                  <a:cxn ang="0">
                    <a:pos x="37" y="12"/>
                  </a:cxn>
                  <a:cxn ang="0">
                    <a:pos x="34" y="7"/>
                  </a:cxn>
                  <a:cxn ang="0">
                    <a:pos x="25" y="4"/>
                  </a:cxn>
                  <a:cxn ang="0">
                    <a:pos x="20" y="4"/>
                  </a:cxn>
                  <a:cxn ang="0">
                    <a:pos x="25" y="0"/>
                  </a:cxn>
                  <a:cxn ang="0">
                    <a:pos x="32" y="2"/>
                  </a:cxn>
                  <a:cxn ang="0">
                    <a:pos x="38" y="3"/>
                  </a:cxn>
                  <a:cxn ang="0">
                    <a:pos x="44" y="7"/>
                  </a:cxn>
                  <a:cxn ang="0">
                    <a:pos x="49" y="19"/>
                  </a:cxn>
                  <a:cxn ang="0">
                    <a:pos x="49" y="26"/>
                  </a:cxn>
                  <a:cxn ang="0">
                    <a:pos x="47" y="39"/>
                  </a:cxn>
                  <a:cxn ang="0">
                    <a:pos x="38" y="49"/>
                  </a:cxn>
                  <a:cxn ang="0">
                    <a:pos x="25" y="51"/>
                  </a:cxn>
                  <a:cxn ang="0">
                    <a:pos x="13" y="47"/>
                  </a:cxn>
                  <a:cxn ang="0">
                    <a:pos x="4" y="39"/>
                  </a:cxn>
                  <a:cxn ang="0">
                    <a:pos x="0" y="26"/>
                  </a:cxn>
                  <a:cxn ang="0">
                    <a:pos x="4" y="13"/>
                  </a:cxn>
                  <a:cxn ang="0">
                    <a:pos x="13" y="3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20" y="4"/>
                    </a:moveTo>
                    <a:lnTo>
                      <a:pt x="17" y="7"/>
                    </a:lnTo>
                    <a:lnTo>
                      <a:pt x="14" y="12"/>
                    </a:lnTo>
                    <a:lnTo>
                      <a:pt x="11" y="20"/>
                    </a:lnTo>
                    <a:lnTo>
                      <a:pt x="11" y="31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34" y="44"/>
                    </a:lnTo>
                    <a:lnTo>
                      <a:pt x="37" y="41"/>
                    </a:lnTo>
                    <a:lnTo>
                      <a:pt x="38" y="37"/>
                    </a:lnTo>
                    <a:lnTo>
                      <a:pt x="40" y="31"/>
                    </a:lnTo>
                    <a:lnTo>
                      <a:pt x="40" y="20"/>
                    </a:lnTo>
                    <a:lnTo>
                      <a:pt x="37" y="12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20" y="4"/>
                    </a:lnTo>
                    <a:close/>
                    <a:moveTo>
                      <a:pt x="25" y="0"/>
                    </a:moveTo>
                    <a:lnTo>
                      <a:pt x="32" y="2"/>
                    </a:lnTo>
                    <a:lnTo>
                      <a:pt x="38" y="3"/>
                    </a:lnTo>
                    <a:lnTo>
                      <a:pt x="44" y="7"/>
                    </a:lnTo>
                    <a:lnTo>
                      <a:pt x="49" y="19"/>
                    </a:lnTo>
                    <a:lnTo>
                      <a:pt x="49" y="26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25" y="51"/>
                    </a:lnTo>
                    <a:lnTo>
                      <a:pt x="13" y="47"/>
                    </a:lnTo>
                    <a:lnTo>
                      <a:pt x="4" y="39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13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5" name="Freeform 1941"/>
              <p:cNvSpPr>
                <a:spLocks noEditPoints="1"/>
              </p:cNvSpPr>
              <p:nvPr/>
            </p:nvSpPr>
            <p:spPr bwMode="auto">
              <a:xfrm>
                <a:off x="3425" y="3171"/>
                <a:ext cx="52" cy="74"/>
              </a:xfrm>
              <a:custGeom>
                <a:avLst/>
                <a:gdLst/>
                <a:ahLst/>
                <a:cxnLst>
                  <a:cxn ang="0">
                    <a:pos x="18" y="25"/>
                  </a:cxn>
                  <a:cxn ang="0">
                    <a:pos x="18" y="56"/>
                  </a:cxn>
                  <a:cxn ang="0">
                    <a:pos x="20" y="60"/>
                  </a:cxn>
                  <a:cxn ang="0">
                    <a:pos x="22" y="66"/>
                  </a:cxn>
                  <a:cxn ang="0">
                    <a:pos x="27" y="67"/>
                  </a:cxn>
                  <a:cxn ang="0">
                    <a:pos x="35" y="67"/>
                  </a:cxn>
                  <a:cxn ang="0">
                    <a:pos x="39" y="66"/>
                  </a:cxn>
                  <a:cxn ang="0">
                    <a:pos x="44" y="62"/>
                  </a:cxn>
                  <a:cxn ang="0">
                    <a:pos x="44" y="59"/>
                  </a:cxn>
                  <a:cxn ang="0">
                    <a:pos x="45" y="54"/>
                  </a:cxn>
                  <a:cxn ang="0">
                    <a:pos x="45" y="36"/>
                  </a:cxn>
                  <a:cxn ang="0">
                    <a:pos x="44" y="33"/>
                  </a:cxn>
                  <a:cxn ang="0">
                    <a:pos x="44" y="32"/>
                  </a:cxn>
                  <a:cxn ang="0">
                    <a:pos x="41" y="30"/>
                  </a:cxn>
                  <a:cxn ang="0">
                    <a:pos x="34" y="30"/>
                  </a:cxn>
                  <a:cxn ang="0">
                    <a:pos x="34" y="26"/>
                  </a:cxn>
                  <a:cxn ang="0">
                    <a:pos x="52" y="25"/>
                  </a:cxn>
                  <a:cxn ang="0">
                    <a:pos x="52" y="60"/>
                  </a:cxn>
                  <a:cxn ang="0">
                    <a:pos x="49" y="66"/>
                  </a:cxn>
                  <a:cxn ang="0">
                    <a:pos x="44" y="72"/>
                  </a:cxn>
                  <a:cxn ang="0">
                    <a:pos x="38" y="74"/>
                  </a:cxn>
                  <a:cxn ang="0">
                    <a:pos x="25" y="74"/>
                  </a:cxn>
                  <a:cxn ang="0">
                    <a:pos x="21" y="73"/>
                  </a:cxn>
                  <a:cxn ang="0">
                    <a:pos x="17" y="70"/>
                  </a:cxn>
                  <a:cxn ang="0">
                    <a:pos x="14" y="67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10" y="33"/>
                  </a:cxn>
                  <a:cxn ang="0">
                    <a:pos x="8" y="32"/>
                  </a:cxn>
                  <a:cxn ang="0">
                    <a:pos x="5" y="30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18" y="25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39" y="2"/>
                  </a:cxn>
                  <a:cxn ang="0">
                    <a:pos x="39" y="5"/>
                  </a:cxn>
                  <a:cxn ang="0">
                    <a:pos x="38" y="6"/>
                  </a:cxn>
                  <a:cxn ang="0">
                    <a:pos x="32" y="17"/>
                  </a:cxn>
                  <a:cxn ang="0">
                    <a:pos x="31" y="19"/>
                  </a:cxn>
                  <a:cxn ang="0">
                    <a:pos x="30" y="19"/>
                  </a:cxn>
                  <a:cxn ang="0">
                    <a:pos x="30" y="5"/>
                  </a:cxn>
                  <a:cxn ang="0">
                    <a:pos x="32" y="2"/>
                  </a:cxn>
                  <a:cxn ang="0">
                    <a:pos x="35" y="0"/>
                  </a:cxn>
                </a:cxnLst>
                <a:rect l="0" t="0" r="r" b="b"/>
                <a:pathLst>
                  <a:path w="52" h="74">
                    <a:moveTo>
                      <a:pt x="18" y="25"/>
                    </a:moveTo>
                    <a:lnTo>
                      <a:pt x="18" y="56"/>
                    </a:lnTo>
                    <a:lnTo>
                      <a:pt x="20" y="60"/>
                    </a:lnTo>
                    <a:lnTo>
                      <a:pt x="22" y="66"/>
                    </a:lnTo>
                    <a:lnTo>
                      <a:pt x="27" y="67"/>
                    </a:lnTo>
                    <a:lnTo>
                      <a:pt x="35" y="67"/>
                    </a:lnTo>
                    <a:lnTo>
                      <a:pt x="39" y="66"/>
                    </a:lnTo>
                    <a:lnTo>
                      <a:pt x="44" y="62"/>
                    </a:lnTo>
                    <a:lnTo>
                      <a:pt x="44" y="59"/>
                    </a:lnTo>
                    <a:lnTo>
                      <a:pt x="45" y="54"/>
                    </a:lnTo>
                    <a:lnTo>
                      <a:pt x="45" y="36"/>
                    </a:lnTo>
                    <a:lnTo>
                      <a:pt x="44" y="33"/>
                    </a:lnTo>
                    <a:lnTo>
                      <a:pt x="44" y="32"/>
                    </a:lnTo>
                    <a:lnTo>
                      <a:pt x="41" y="30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52" y="25"/>
                    </a:lnTo>
                    <a:lnTo>
                      <a:pt x="52" y="60"/>
                    </a:lnTo>
                    <a:lnTo>
                      <a:pt x="49" y="66"/>
                    </a:lnTo>
                    <a:lnTo>
                      <a:pt x="44" y="72"/>
                    </a:lnTo>
                    <a:lnTo>
                      <a:pt x="38" y="74"/>
                    </a:lnTo>
                    <a:lnTo>
                      <a:pt x="25" y="74"/>
                    </a:lnTo>
                    <a:lnTo>
                      <a:pt x="21" y="73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10" y="33"/>
                    </a:lnTo>
                    <a:lnTo>
                      <a:pt x="8" y="32"/>
                    </a:lnTo>
                    <a:lnTo>
                      <a:pt x="5" y="30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8" y="25"/>
                    </a:lnTo>
                    <a:close/>
                    <a:moveTo>
                      <a:pt x="35" y="0"/>
                    </a:moveTo>
                    <a:lnTo>
                      <a:pt x="38" y="0"/>
                    </a:lnTo>
                    <a:lnTo>
                      <a:pt x="39" y="2"/>
                    </a:lnTo>
                    <a:lnTo>
                      <a:pt x="39" y="5"/>
                    </a:lnTo>
                    <a:lnTo>
                      <a:pt x="38" y="6"/>
                    </a:lnTo>
                    <a:lnTo>
                      <a:pt x="32" y="17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30" y="5"/>
                    </a:lnTo>
                    <a:lnTo>
                      <a:pt x="32" y="2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6" name="Freeform 1942"/>
              <p:cNvSpPr>
                <a:spLocks/>
              </p:cNvSpPr>
              <p:nvPr/>
            </p:nvSpPr>
            <p:spPr bwMode="auto">
              <a:xfrm>
                <a:off x="3523" y="3196"/>
                <a:ext cx="59" cy="4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0"/>
                  </a:cxn>
                  <a:cxn ang="0">
                    <a:pos x="15" y="25"/>
                  </a:cxn>
                  <a:cxn ang="0">
                    <a:pos x="34" y="11"/>
                  </a:cxn>
                  <a:cxn ang="0">
                    <a:pos x="38" y="7"/>
                  </a:cxn>
                  <a:cxn ang="0">
                    <a:pos x="38" y="5"/>
                  </a:cxn>
                  <a:cxn ang="0">
                    <a:pos x="32" y="5"/>
                  </a:cxn>
                  <a:cxn ang="0">
                    <a:pos x="32" y="1"/>
                  </a:cxn>
                  <a:cxn ang="0">
                    <a:pos x="56" y="1"/>
                  </a:cxn>
                  <a:cxn ang="0">
                    <a:pos x="56" y="5"/>
                  </a:cxn>
                  <a:cxn ang="0">
                    <a:pos x="52" y="5"/>
                  </a:cxn>
                  <a:cxn ang="0">
                    <a:pos x="48" y="7"/>
                  </a:cxn>
                  <a:cxn ang="0">
                    <a:pos x="44" y="10"/>
                  </a:cxn>
                  <a:cxn ang="0">
                    <a:pos x="29" y="19"/>
                  </a:cxn>
                  <a:cxn ang="0">
                    <a:pos x="46" y="38"/>
                  </a:cxn>
                  <a:cxn ang="0">
                    <a:pos x="49" y="41"/>
                  </a:cxn>
                  <a:cxn ang="0">
                    <a:pos x="52" y="42"/>
                  </a:cxn>
                  <a:cxn ang="0">
                    <a:pos x="54" y="44"/>
                  </a:cxn>
                  <a:cxn ang="0">
                    <a:pos x="59" y="44"/>
                  </a:cxn>
                  <a:cxn ang="0">
                    <a:pos x="59" y="48"/>
                  </a:cxn>
                  <a:cxn ang="0">
                    <a:pos x="45" y="48"/>
                  </a:cxn>
                  <a:cxn ang="0">
                    <a:pos x="24" y="24"/>
                  </a:cxn>
                  <a:cxn ang="0">
                    <a:pos x="15" y="31"/>
                  </a:cxn>
                  <a:cxn ang="0">
                    <a:pos x="15" y="37"/>
                  </a:cxn>
                  <a:cxn ang="0">
                    <a:pos x="17" y="39"/>
                  </a:cxn>
                  <a:cxn ang="0">
                    <a:pos x="17" y="42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4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8" y="39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7" y="1"/>
                  </a:cxn>
                  <a:cxn ang="0">
                    <a:pos x="12" y="0"/>
                  </a:cxn>
                </a:cxnLst>
                <a:rect l="0" t="0" r="r" b="b"/>
                <a:pathLst>
                  <a:path w="59" h="48">
                    <a:moveTo>
                      <a:pt x="12" y="0"/>
                    </a:moveTo>
                    <a:lnTo>
                      <a:pt x="15" y="0"/>
                    </a:lnTo>
                    <a:lnTo>
                      <a:pt x="15" y="25"/>
                    </a:lnTo>
                    <a:lnTo>
                      <a:pt x="34" y="11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2" y="5"/>
                    </a:lnTo>
                    <a:lnTo>
                      <a:pt x="32" y="1"/>
                    </a:lnTo>
                    <a:lnTo>
                      <a:pt x="56" y="1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48" y="7"/>
                    </a:lnTo>
                    <a:lnTo>
                      <a:pt x="44" y="10"/>
                    </a:lnTo>
                    <a:lnTo>
                      <a:pt x="29" y="19"/>
                    </a:lnTo>
                    <a:lnTo>
                      <a:pt x="46" y="38"/>
                    </a:lnTo>
                    <a:lnTo>
                      <a:pt x="49" y="41"/>
                    </a:lnTo>
                    <a:lnTo>
                      <a:pt x="52" y="42"/>
                    </a:lnTo>
                    <a:lnTo>
                      <a:pt x="54" y="44"/>
                    </a:lnTo>
                    <a:lnTo>
                      <a:pt x="59" y="44"/>
                    </a:lnTo>
                    <a:lnTo>
                      <a:pt x="59" y="48"/>
                    </a:lnTo>
                    <a:lnTo>
                      <a:pt x="45" y="48"/>
                    </a:lnTo>
                    <a:lnTo>
                      <a:pt x="24" y="24"/>
                    </a:lnTo>
                    <a:lnTo>
                      <a:pt x="15" y="31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17" y="42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8" y="39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7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7" name="Freeform 1943"/>
              <p:cNvSpPr>
                <a:spLocks/>
              </p:cNvSpPr>
              <p:nvPr/>
            </p:nvSpPr>
            <p:spPr bwMode="auto">
              <a:xfrm>
                <a:off x="3585" y="3196"/>
                <a:ext cx="44" cy="49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6" y="0"/>
                  </a:cxn>
                  <a:cxn ang="0">
                    <a:pos x="31" y="1"/>
                  </a:cxn>
                  <a:cxn ang="0">
                    <a:pos x="34" y="2"/>
                  </a:cxn>
                  <a:cxn ang="0">
                    <a:pos x="37" y="5"/>
                  </a:cxn>
                  <a:cxn ang="0">
                    <a:pos x="37" y="11"/>
                  </a:cxn>
                  <a:cxn ang="0">
                    <a:pos x="36" y="12"/>
                  </a:cxn>
                  <a:cxn ang="0">
                    <a:pos x="31" y="12"/>
                  </a:cxn>
                  <a:cxn ang="0">
                    <a:pos x="27" y="8"/>
                  </a:cxn>
                  <a:cxn ang="0">
                    <a:pos x="24" y="7"/>
                  </a:cxn>
                  <a:cxn ang="0">
                    <a:pos x="23" y="5"/>
                  </a:cxn>
                  <a:cxn ang="0">
                    <a:pos x="20" y="4"/>
                  </a:cxn>
                  <a:cxn ang="0">
                    <a:pos x="16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3" y="18"/>
                  </a:cxn>
                  <a:cxn ang="0">
                    <a:pos x="16" y="19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29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3" y="42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6" y="49"/>
                  </a:cxn>
                  <a:cxn ang="0">
                    <a:pos x="16" y="49"/>
                  </a:cxn>
                  <a:cxn ang="0">
                    <a:pos x="10" y="48"/>
                  </a:cxn>
                  <a:cxn ang="0">
                    <a:pos x="6" y="47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4" y="28"/>
                  </a:cxn>
                  <a:cxn ang="0">
                    <a:pos x="9" y="25"/>
                  </a:cxn>
                  <a:cxn ang="0">
                    <a:pos x="14" y="22"/>
                  </a:cxn>
                  <a:cxn ang="0">
                    <a:pos x="9" y="21"/>
                  </a:cxn>
                  <a:cxn ang="0">
                    <a:pos x="4" y="18"/>
                  </a:cxn>
                  <a:cxn ang="0">
                    <a:pos x="2" y="12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16" y="0"/>
                  </a:cxn>
                </a:cxnLst>
                <a:rect l="0" t="0" r="r" b="b"/>
                <a:pathLst>
                  <a:path w="44" h="49">
                    <a:moveTo>
                      <a:pt x="16" y="0"/>
                    </a:moveTo>
                    <a:lnTo>
                      <a:pt x="26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6" y="12"/>
                    </a:lnTo>
                    <a:lnTo>
                      <a:pt x="31" y="12"/>
                    </a:lnTo>
                    <a:lnTo>
                      <a:pt x="27" y="8"/>
                    </a:lnTo>
                    <a:lnTo>
                      <a:pt x="24" y="7"/>
                    </a:lnTo>
                    <a:lnTo>
                      <a:pt x="23" y="5"/>
                    </a:lnTo>
                    <a:lnTo>
                      <a:pt x="20" y="4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3" y="18"/>
                    </a:lnTo>
                    <a:lnTo>
                      <a:pt x="16" y="19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29"/>
                    </a:lnTo>
                    <a:lnTo>
                      <a:pt x="10" y="32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3" y="42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6" y="49"/>
                    </a:lnTo>
                    <a:lnTo>
                      <a:pt x="16" y="49"/>
                    </a:lnTo>
                    <a:lnTo>
                      <a:pt x="10" y="48"/>
                    </a:lnTo>
                    <a:lnTo>
                      <a:pt x="6" y="47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4" y="28"/>
                    </a:lnTo>
                    <a:lnTo>
                      <a:pt x="9" y="25"/>
                    </a:lnTo>
                    <a:lnTo>
                      <a:pt x="14" y="22"/>
                    </a:lnTo>
                    <a:lnTo>
                      <a:pt x="9" y="21"/>
                    </a:lnTo>
                    <a:lnTo>
                      <a:pt x="4" y="18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8" name="Freeform 1944"/>
              <p:cNvSpPr>
                <a:spLocks/>
              </p:cNvSpPr>
              <p:nvPr/>
            </p:nvSpPr>
            <p:spPr bwMode="auto">
              <a:xfrm>
                <a:off x="3632" y="3196"/>
                <a:ext cx="27" cy="4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7" y="42"/>
                  </a:cxn>
                  <a:cxn ang="0">
                    <a:pos x="27" y="47"/>
                  </a:cxn>
                  <a:cxn ang="0">
                    <a:pos x="24" y="49"/>
                  </a:cxn>
                  <a:cxn ang="0">
                    <a:pos x="20" y="49"/>
                  </a:cxn>
                  <a:cxn ang="0">
                    <a:pos x="11" y="47"/>
                  </a:cxn>
                  <a:cxn ang="0">
                    <a:pos x="8" y="41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4" y="0"/>
                  </a:cxn>
                </a:cxnLst>
                <a:rect l="0" t="0" r="r" b="b"/>
                <a:pathLst>
                  <a:path w="27" h="49">
                    <a:moveTo>
                      <a:pt x="14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7" y="47"/>
                    </a:lnTo>
                    <a:lnTo>
                      <a:pt x="24" y="49"/>
                    </a:lnTo>
                    <a:lnTo>
                      <a:pt x="20" y="49"/>
                    </a:lnTo>
                    <a:lnTo>
                      <a:pt x="11" y="47"/>
                    </a:lnTo>
                    <a:lnTo>
                      <a:pt x="8" y="41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09" name="Freeform 1945"/>
              <p:cNvSpPr>
                <a:spLocks/>
              </p:cNvSpPr>
              <p:nvPr/>
            </p:nvSpPr>
            <p:spPr bwMode="auto">
              <a:xfrm>
                <a:off x="3662" y="3196"/>
                <a:ext cx="64" cy="69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37"/>
                  </a:cxn>
                  <a:cxn ang="0">
                    <a:pos x="21" y="41"/>
                  </a:cxn>
                  <a:cxn ang="0">
                    <a:pos x="24" y="42"/>
                  </a:cxn>
                  <a:cxn ang="0">
                    <a:pos x="28" y="44"/>
                  </a:cxn>
                  <a:cxn ang="0">
                    <a:pos x="34" y="42"/>
                  </a:cxn>
                  <a:cxn ang="0">
                    <a:pos x="41" y="39"/>
                  </a:cxn>
                  <a:cxn ang="0">
                    <a:pos x="47" y="35"/>
                  </a:cxn>
                  <a:cxn ang="0">
                    <a:pos x="47" y="7"/>
                  </a:cxn>
                  <a:cxn ang="0">
                    <a:pos x="44" y="5"/>
                  </a:cxn>
                  <a:cxn ang="0">
                    <a:pos x="37" y="5"/>
                  </a:cxn>
                  <a:cxn ang="0">
                    <a:pos x="37" y="1"/>
                  </a:cxn>
                  <a:cxn ang="0">
                    <a:pos x="55" y="0"/>
                  </a:cxn>
                  <a:cxn ang="0">
                    <a:pos x="55" y="39"/>
                  </a:cxn>
                  <a:cxn ang="0">
                    <a:pos x="56" y="42"/>
                  </a:cxn>
                  <a:cxn ang="0">
                    <a:pos x="59" y="44"/>
                  </a:cxn>
                  <a:cxn ang="0">
                    <a:pos x="64" y="44"/>
                  </a:cxn>
                  <a:cxn ang="0">
                    <a:pos x="64" y="48"/>
                  </a:cxn>
                  <a:cxn ang="0">
                    <a:pos x="48" y="49"/>
                  </a:cxn>
                  <a:cxn ang="0">
                    <a:pos x="48" y="39"/>
                  </a:cxn>
                  <a:cxn ang="0">
                    <a:pos x="39" y="45"/>
                  </a:cxn>
                  <a:cxn ang="0">
                    <a:pos x="34" y="48"/>
                  </a:cxn>
                  <a:cxn ang="0">
                    <a:pos x="27" y="49"/>
                  </a:cxn>
                  <a:cxn ang="0">
                    <a:pos x="18" y="47"/>
                  </a:cxn>
                  <a:cxn ang="0">
                    <a:pos x="18" y="69"/>
                  </a:cxn>
                  <a:cxn ang="0">
                    <a:pos x="10" y="69"/>
                  </a:cxn>
                  <a:cxn ang="0">
                    <a:pos x="10" y="8"/>
                  </a:cxn>
                  <a:cxn ang="0">
                    <a:pos x="8" y="7"/>
                  </a:cxn>
                  <a:cxn ang="0">
                    <a:pos x="5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8" y="0"/>
                  </a:cxn>
                </a:cxnLst>
                <a:rect l="0" t="0" r="r" b="b"/>
                <a:pathLst>
                  <a:path w="64" h="69">
                    <a:moveTo>
                      <a:pt x="18" y="0"/>
                    </a:moveTo>
                    <a:lnTo>
                      <a:pt x="18" y="37"/>
                    </a:lnTo>
                    <a:lnTo>
                      <a:pt x="21" y="41"/>
                    </a:lnTo>
                    <a:lnTo>
                      <a:pt x="24" y="42"/>
                    </a:lnTo>
                    <a:lnTo>
                      <a:pt x="28" y="44"/>
                    </a:lnTo>
                    <a:lnTo>
                      <a:pt x="34" y="42"/>
                    </a:lnTo>
                    <a:lnTo>
                      <a:pt x="41" y="39"/>
                    </a:lnTo>
                    <a:lnTo>
                      <a:pt x="47" y="35"/>
                    </a:lnTo>
                    <a:lnTo>
                      <a:pt x="47" y="7"/>
                    </a:lnTo>
                    <a:lnTo>
                      <a:pt x="44" y="5"/>
                    </a:lnTo>
                    <a:lnTo>
                      <a:pt x="37" y="5"/>
                    </a:lnTo>
                    <a:lnTo>
                      <a:pt x="37" y="1"/>
                    </a:lnTo>
                    <a:lnTo>
                      <a:pt x="55" y="0"/>
                    </a:lnTo>
                    <a:lnTo>
                      <a:pt x="55" y="39"/>
                    </a:lnTo>
                    <a:lnTo>
                      <a:pt x="56" y="42"/>
                    </a:lnTo>
                    <a:lnTo>
                      <a:pt x="59" y="44"/>
                    </a:lnTo>
                    <a:lnTo>
                      <a:pt x="64" y="44"/>
                    </a:lnTo>
                    <a:lnTo>
                      <a:pt x="64" y="48"/>
                    </a:lnTo>
                    <a:lnTo>
                      <a:pt x="48" y="49"/>
                    </a:lnTo>
                    <a:lnTo>
                      <a:pt x="48" y="39"/>
                    </a:lnTo>
                    <a:lnTo>
                      <a:pt x="39" y="45"/>
                    </a:lnTo>
                    <a:lnTo>
                      <a:pt x="34" y="48"/>
                    </a:lnTo>
                    <a:lnTo>
                      <a:pt x="27" y="49"/>
                    </a:lnTo>
                    <a:lnTo>
                      <a:pt x="18" y="47"/>
                    </a:lnTo>
                    <a:lnTo>
                      <a:pt x="18" y="69"/>
                    </a:lnTo>
                    <a:lnTo>
                      <a:pt x="10" y="69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10" name="Freeform 1946"/>
              <p:cNvSpPr>
                <a:spLocks noEditPoints="1"/>
              </p:cNvSpPr>
              <p:nvPr/>
            </p:nvSpPr>
            <p:spPr bwMode="auto">
              <a:xfrm>
                <a:off x="3733" y="3170"/>
                <a:ext cx="44" cy="75"/>
              </a:xfrm>
              <a:custGeom>
                <a:avLst/>
                <a:gdLst/>
                <a:ahLst/>
                <a:cxnLst>
                  <a:cxn ang="0">
                    <a:pos x="15" y="26"/>
                  </a:cxn>
                  <a:cxn ang="0">
                    <a:pos x="25" y="26"/>
                  </a:cxn>
                  <a:cxn ang="0">
                    <a:pos x="31" y="27"/>
                  </a:cxn>
                  <a:cxn ang="0">
                    <a:pos x="35" y="28"/>
                  </a:cxn>
                  <a:cxn ang="0">
                    <a:pos x="38" y="34"/>
                  </a:cxn>
                  <a:cxn ang="0">
                    <a:pos x="37" y="37"/>
                  </a:cxn>
                  <a:cxn ang="0">
                    <a:pos x="35" y="38"/>
                  </a:cxn>
                  <a:cxn ang="0">
                    <a:pos x="32" y="38"/>
                  </a:cxn>
                  <a:cxn ang="0">
                    <a:pos x="28" y="34"/>
                  </a:cxn>
                  <a:cxn ang="0">
                    <a:pos x="20" y="30"/>
                  </a:cxn>
                  <a:cxn ang="0">
                    <a:pos x="11" y="34"/>
                  </a:cxn>
                  <a:cxn ang="0">
                    <a:pos x="11" y="41"/>
                  </a:cxn>
                  <a:cxn ang="0">
                    <a:pos x="14" y="44"/>
                  </a:cxn>
                  <a:cxn ang="0">
                    <a:pos x="20" y="47"/>
                  </a:cxn>
                  <a:cxn ang="0">
                    <a:pos x="27" y="47"/>
                  </a:cxn>
                  <a:cxn ang="0">
                    <a:pos x="27" y="51"/>
                  </a:cxn>
                  <a:cxn ang="0">
                    <a:pos x="21" y="51"/>
                  </a:cxn>
                  <a:cxn ang="0">
                    <a:pos x="17" y="53"/>
                  </a:cxn>
                  <a:cxn ang="0">
                    <a:pos x="14" y="54"/>
                  </a:cxn>
                  <a:cxn ang="0">
                    <a:pos x="10" y="58"/>
                  </a:cxn>
                  <a:cxn ang="0">
                    <a:pos x="10" y="61"/>
                  </a:cxn>
                  <a:cxn ang="0">
                    <a:pos x="12" y="67"/>
                  </a:cxn>
                  <a:cxn ang="0">
                    <a:pos x="18" y="70"/>
                  </a:cxn>
                  <a:cxn ang="0">
                    <a:pos x="27" y="70"/>
                  </a:cxn>
                  <a:cxn ang="0">
                    <a:pos x="32" y="68"/>
                  </a:cxn>
                  <a:cxn ang="0">
                    <a:pos x="41" y="60"/>
                  </a:cxn>
                  <a:cxn ang="0">
                    <a:pos x="44" y="63"/>
                  </a:cxn>
                  <a:cxn ang="0">
                    <a:pos x="39" y="68"/>
                  </a:cxn>
                  <a:cxn ang="0">
                    <a:pos x="34" y="73"/>
                  </a:cxn>
                  <a:cxn ang="0">
                    <a:pos x="28" y="74"/>
                  </a:cxn>
                  <a:cxn ang="0">
                    <a:pos x="21" y="75"/>
                  </a:cxn>
                  <a:cxn ang="0">
                    <a:pos x="15" y="75"/>
                  </a:cxn>
                  <a:cxn ang="0">
                    <a:pos x="7" y="73"/>
                  </a:cxn>
                  <a:cxn ang="0">
                    <a:pos x="2" y="70"/>
                  </a:cxn>
                  <a:cxn ang="0">
                    <a:pos x="0" y="61"/>
                  </a:cxn>
                  <a:cxn ang="0">
                    <a:pos x="1" y="57"/>
                  </a:cxn>
                  <a:cxn ang="0">
                    <a:pos x="4" y="54"/>
                  </a:cxn>
                  <a:cxn ang="0">
                    <a:pos x="8" y="51"/>
                  </a:cxn>
                  <a:cxn ang="0">
                    <a:pos x="14" y="48"/>
                  </a:cxn>
                  <a:cxn ang="0">
                    <a:pos x="8" y="47"/>
                  </a:cxn>
                  <a:cxn ang="0">
                    <a:pos x="2" y="41"/>
                  </a:cxn>
                  <a:cxn ang="0">
                    <a:pos x="2" y="34"/>
                  </a:cxn>
                  <a:cxn ang="0">
                    <a:pos x="4" y="31"/>
                  </a:cxn>
                  <a:cxn ang="0">
                    <a:pos x="7" y="28"/>
                  </a:cxn>
                  <a:cxn ang="0">
                    <a:pos x="15" y="26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28" y="1"/>
                  </a:cxn>
                  <a:cxn ang="0">
                    <a:pos x="28" y="4"/>
                  </a:cxn>
                  <a:cxn ang="0">
                    <a:pos x="27" y="6"/>
                  </a:cxn>
                  <a:cxn ang="0">
                    <a:pos x="25" y="9"/>
                  </a:cxn>
                  <a:cxn ang="0">
                    <a:pos x="20" y="18"/>
                  </a:cxn>
                  <a:cxn ang="0">
                    <a:pos x="18" y="18"/>
                  </a:cxn>
                  <a:cxn ang="0">
                    <a:pos x="18" y="4"/>
                  </a:cxn>
                  <a:cxn ang="0">
                    <a:pos x="20" y="1"/>
                  </a:cxn>
                  <a:cxn ang="0">
                    <a:pos x="21" y="0"/>
                  </a:cxn>
                </a:cxnLst>
                <a:rect l="0" t="0" r="r" b="b"/>
                <a:pathLst>
                  <a:path w="44" h="75">
                    <a:moveTo>
                      <a:pt x="15" y="26"/>
                    </a:moveTo>
                    <a:lnTo>
                      <a:pt x="25" y="26"/>
                    </a:lnTo>
                    <a:lnTo>
                      <a:pt x="31" y="27"/>
                    </a:lnTo>
                    <a:lnTo>
                      <a:pt x="35" y="28"/>
                    </a:lnTo>
                    <a:lnTo>
                      <a:pt x="38" y="34"/>
                    </a:lnTo>
                    <a:lnTo>
                      <a:pt x="37" y="37"/>
                    </a:lnTo>
                    <a:lnTo>
                      <a:pt x="35" y="38"/>
                    </a:lnTo>
                    <a:lnTo>
                      <a:pt x="32" y="38"/>
                    </a:lnTo>
                    <a:lnTo>
                      <a:pt x="28" y="34"/>
                    </a:lnTo>
                    <a:lnTo>
                      <a:pt x="20" y="30"/>
                    </a:lnTo>
                    <a:lnTo>
                      <a:pt x="11" y="34"/>
                    </a:lnTo>
                    <a:lnTo>
                      <a:pt x="11" y="41"/>
                    </a:lnTo>
                    <a:lnTo>
                      <a:pt x="14" y="44"/>
                    </a:lnTo>
                    <a:lnTo>
                      <a:pt x="20" y="47"/>
                    </a:lnTo>
                    <a:lnTo>
                      <a:pt x="27" y="47"/>
                    </a:lnTo>
                    <a:lnTo>
                      <a:pt x="27" y="51"/>
                    </a:lnTo>
                    <a:lnTo>
                      <a:pt x="21" y="51"/>
                    </a:lnTo>
                    <a:lnTo>
                      <a:pt x="17" y="53"/>
                    </a:lnTo>
                    <a:lnTo>
                      <a:pt x="14" y="54"/>
                    </a:lnTo>
                    <a:lnTo>
                      <a:pt x="10" y="58"/>
                    </a:lnTo>
                    <a:lnTo>
                      <a:pt x="10" y="61"/>
                    </a:lnTo>
                    <a:lnTo>
                      <a:pt x="12" y="67"/>
                    </a:lnTo>
                    <a:lnTo>
                      <a:pt x="18" y="70"/>
                    </a:lnTo>
                    <a:lnTo>
                      <a:pt x="27" y="70"/>
                    </a:lnTo>
                    <a:lnTo>
                      <a:pt x="32" y="68"/>
                    </a:lnTo>
                    <a:lnTo>
                      <a:pt x="41" y="60"/>
                    </a:lnTo>
                    <a:lnTo>
                      <a:pt x="44" y="63"/>
                    </a:lnTo>
                    <a:lnTo>
                      <a:pt x="39" y="68"/>
                    </a:lnTo>
                    <a:lnTo>
                      <a:pt x="34" y="73"/>
                    </a:lnTo>
                    <a:lnTo>
                      <a:pt x="28" y="74"/>
                    </a:lnTo>
                    <a:lnTo>
                      <a:pt x="21" y="75"/>
                    </a:lnTo>
                    <a:lnTo>
                      <a:pt x="15" y="75"/>
                    </a:lnTo>
                    <a:lnTo>
                      <a:pt x="7" y="73"/>
                    </a:lnTo>
                    <a:lnTo>
                      <a:pt x="2" y="70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4" y="54"/>
                    </a:lnTo>
                    <a:lnTo>
                      <a:pt x="8" y="51"/>
                    </a:lnTo>
                    <a:lnTo>
                      <a:pt x="14" y="48"/>
                    </a:lnTo>
                    <a:lnTo>
                      <a:pt x="8" y="47"/>
                    </a:lnTo>
                    <a:lnTo>
                      <a:pt x="2" y="41"/>
                    </a:lnTo>
                    <a:lnTo>
                      <a:pt x="2" y="34"/>
                    </a:lnTo>
                    <a:lnTo>
                      <a:pt x="4" y="31"/>
                    </a:lnTo>
                    <a:lnTo>
                      <a:pt x="7" y="28"/>
                    </a:lnTo>
                    <a:lnTo>
                      <a:pt x="15" y="26"/>
                    </a:lnTo>
                    <a:close/>
                    <a:moveTo>
                      <a:pt x="21" y="0"/>
                    </a:moveTo>
                    <a:lnTo>
                      <a:pt x="27" y="0"/>
                    </a:lnTo>
                    <a:lnTo>
                      <a:pt x="28" y="1"/>
                    </a:lnTo>
                    <a:lnTo>
                      <a:pt x="28" y="4"/>
                    </a:lnTo>
                    <a:lnTo>
                      <a:pt x="27" y="6"/>
                    </a:lnTo>
                    <a:lnTo>
                      <a:pt x="25" y="9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4"/>
                    </a:lnTo>
                    <a:lnTo>
                      <a:pt x="20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11" name="Freeform 1947"/>
              <p:cNvSpPr>
                <a:spLocks/>
              </p:cNvSpPr>
              <p:nvPr/>
            </p:nvSpPr>
            <p:spPr bwMode="auto">
              <a:xfrm>
                <a:off x="3777" y="3196"/>
                <a:ext cx="48" cy="4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39"/>
                  </a:cxn>
                  <a:cxn ang="0">
                    <a:pos x="37" y="22"/>
                  </a:cxn>
                  <a:cxn ang="0">
                    <a:pos x="38" y="17"/>
                  </a:cxn>
                  <a:cxn ang="0">
                    <a:pos x="39" y="14"/>
                  </a:cxn>
                  <a:cxn ang="0">
                    <a:pos x="39" y="12"/>
                  </a:cxn>
                  <a:cxn ang="0">
                    <a:pos x="38" y="11"/>
                  </a:cxn>
                  <a:cxn ang="0">
                    <a:pos x="37" y="7"/>
                  </a:cxn>
                  <a:cxn ang="0">
                    <a:pos x="37" y="2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8" y="2"/>
                  </a:cxn>
                  <a:cxn ang="0">
                    <a:pos x="48" y="10"/>
                  </a:cxn>
                  <a:cxn ang="0">
                    <a:pos x="46" y="15"/>
                  </a:cxn>
                  <a:cxn ang="0">
                    <a:pos x="44" y="19"/>
                  </a:cxn>
                  <a:cxn ang="0">
                    <a:pos x="41" y="27"/>
                  </a:cxn>
                  <a:cxn ang="0">
                    <a:pos x="32" y="44"/>
                  </a:cxn>
                  <a:cxn ang="0">
                    <a:pos x="29" y="48"/>
                  </a:cxn>
                  <a:cxn ang="0">
                    <a:pos x="24" y="48"/>
                  </a:cxn>
                  <a:cxn ang="0">
                    <a:pos x="8" y="11"/>
                  </a:cxn>
                  <a:cxn ang="0">
                    <a:pos x="7" y="8"/>
                  </a:cxn>
                  <a:cxn ang="0">
                    <a:pos x="5" y="7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48" h="48">
                    <a:moveTo>
                      <a:pt x="14" y="0"/>
                    </a:moveTo>
                    <a:lnTo>
                      <a:pt x="28" y="39"/>
                    </a:lnTo>
                    <a:lnTo>
                      <a:pt x="37" y="22"/>
                    </a:lnTo>
                    <a:lnTo>
                      <a:pt x="38" y="17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7"/>
                    </a:lnTo>
                    <a:lnTo>
                      <a:pt x="37" y="2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48" y="2"/>
                    </a:lnTo>
                    <a:lnTo>
                      <a:pt x="48" y="10"/>
                    </a:lnTo>
                    <a:lnTo>
                      <a:pt x="46" y="15"/>
                    </a:lnTo>
                    <a:lnTo>
                      <a:pt x="44" y="19"/>
                    </a:lnTo>
                    <a:lnTo>
                      <a:pt x="41" y="27"/>
                    </a:lnTo>
                    <a:lnTo>
                      <a:pt x="32" y="44"/>
                    </a:lnTo>
                    <a:lnTo>
                      <a:pt x="29" y="48"/>
                    </a:lnTo>
                    <a:lnTo>
                      <a:pt x="24" y="48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12" name="Freeform 1948"/>
              <p:cNvSpPr>
                <a:spLocks noEditPoints="1"/>
              </p:cNvSpPr>
              <p:nvPr/>
            </p:nvSpPr>
            <p:spPr bwMode="auto">
              <a:xfrm>
                <a:off x="3831" y="3194"/>
                <a:ext cx="49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1" y="31"/>
                  </a:cxn>
                  <a:cxn ang="0">
                    <a:pos x="11" y="36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29" y="46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39" y="31"/>
                  </a:cxn>
                  <a:cxn ang="0">
                    <a:pos x="39" y="26"/>
                  </a:cxn>
                  <a:cxn ang="0">
                    <a:pos x="38" y="21"/>
                  </a:cxn>
                  <a:cxn ang="0">
                    <a:pos x="38" y="17"/>
                  </a:cxn>
                  <a:cxn ang="0">
                    <a:pos x="36" y="13"/>
                  </a:cxn>
                  <a:cxn ang="0">
                    <a:pos x="34" y="9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25" y="0"/>
                  </a:cxn>
                  <a:cxn ang="0">
                    <a:pos x="29" y="0"/>
                  </a:cxn>
                  <a:cxn ang="0">
                    <a:pos x="35" y="2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6" y="13"/>
                  </a:cxn>
                  <a:cxn ang="0">
                    <a:pos x="48" y="19"/>
                  </a:cxn>
                  <a:cxn ang="0">
                    <a:pos x="49" y="26"/>
                  </a:cxn>
                  <a:cxn ang="0">
                    <a:pos x="46" y="39"/>
                  </a:cxn>
                  <a:cxn ang="0">
                    <a:pos x="36" y="49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2" y="39"/>
                  </a:cxn>
                  <a:cxn ang="0">
                    <a:pos x="0" y="26"/>
                  </a:cxn>
                  <a:cxn ang="0">
                    <a:pos x="1" y="16"/>
                  </a:cxn>
                  <a:cxn ang="0">
                    <a:pos x="7" y="7"/>
                  </a:cxn>
                  <a:cxn ang="0">
                    <a:pos x="14" y="2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19" y="4"/>
                    </a:move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1" y="36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39" y="31"/>
                    </a:lnTo>
                    <a:lnTo>
                      <a:pt x="39" y="26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19" y="4"/>
                    </a:lnTo>
                    <a:close/>
                    <a:moveTo>
                      <a:pt x="25" y="0"/>
                    </a:moveTo>
                    <a:lnTo>
                      <a:pt x="29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6" y="13"/>
                    </a:lnTo>
                    <a:lnTo>
                      <a:pt x="48" y="19"/>
                    </a:lnTo>
                    <a:lnTo>
                      <a:pt x="49" y="26"/>
                    </a:lnTo>
                    <a:lnTo>
                      <a:pt x="46" y="39"/>
                    </a:lnTo>
                    <a:lnTo>
                      <a:pt x="36" y="49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6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13" name="Freeform 1949"/>
              <p:cNvSpPr>
                <a:spLocks/>
              </p:cNvSpPr>
              <p:nvPr/>
            </p:nvSpPr>
            <p:spPr bwMode="auto">
              <a:xfrm>
                <a:off x="3883" y="3196"/>
                <a:ext cx="54" cy="49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25"/>
                  </a:cxn>
                  <a:cxn ang="0">
                    <a:pos x="20" y="31"/>
                  </a:cxn>
                  <a:cxn ang="0">
                    <a:pos x="20" y="35"/>
                  </a:cxn>
                  <a:cxn ang="0">
                    <a:pos x="21" y="38"/>
                  </a:cxn>
                  <a:cxn ang="0">
                    <a:pos x="24" y="41"/>
                  </a:cxn>
                  <a:cxn ang="0">
                    <a:pos x="28" y="42"/>
                  </a:cxn>
                  <a:cxn ang="0">
                    <a:pos x="37" y="42"/>
                  </a:cxn>
                  <a:cxn ang="0">
                    <a:pos x="43" y="39"/>
                  </a:cxn>
                  <a:cxn ang="0">
                    <a:pos x="45" y="34"/>
                  </a:cxn>
                  <a:cxn ang="0">
                    <a:pos x="45" y="8"/>
                  </a:cxn>
                  <a:cxn ang="0">
                    <a:pos x="43" y="5"/>
                  </a:cxn>
                  <a:cxn ang="0">
                    <a:pos x="36" y="5"/>
                  </a:cxn>
                  <a:cxn ang="0">
                    <a:pos x="36" y="1"/>
                  </a:cxn>
                  <a:cxn ang="0">
                    <a:pos x="54" y="0"/>
                  </a:cxn>
                  <a:cxn ang="0">
                    <a:pos x="54" y="32"/>
                  </a:cxn>
                  <a:cxn ang="0">
                    <a:pos x="53" y="35"/>
                  </a:cxn>
                  <a:cxn ang="0">
                    <a:pos x="51" y="41"/>
                  </a:cxn>
                  <a:cxn ang="0">
                    <a:pos x="48" y="44"/>
                  </a:cxn>
                  <a:cxn ang="0">
                    <a:pos x="44" y="47"/>
                  </a:cxn>
                  <a:cxn ang="0">
                    <a:pos x="38" y="49"/>
                  </a:cxn>
                  <a:cxn ang="0">
                    <a:pos x="27" y="49"/>
                  </a:cxn>
                  <a:cxn ang="0">
                    <a:pos x="21" y="48"/>
                  </a:cxn>
                  <a:cxn ang="0">
                    <a:pos x="17" y="45"/>
                  </a:cxn>
                  <a:cxn ang="0">
                    <a:pos x="14" y="42"/>
                  </a:cxn>
                  <a:cxn ang="0">
                    <a:pos x="13" y="38"/>
                  </a:cxn>
                  <a:cxn ang="0">
                    <a:pos x="11" y="35"/>
                  </a:cxn>
                  <a:cxn ang="0">
                    <a:pos x="10" y="29"/>
                  </a:cxn>
                  <a:cxn ang="0">
                    <a:pos x="10" y="8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54" h="49">
                    <a:moveTo>
                      <a:pt x="19" y="0"/>
                    </a:moveTo>
                    <a:lnTo>
                      <a:pt x="19" y="25"/>
                    </a:lnTo>
                    <a:lnTo>
                      <a:pt x="20" y="31"/>
                    </a:lnTo>
                    <a:lnTo>
                      <a:pt x="20" y="35"/>
                    </a:lnTo>
                    <a:lnTo>
                      <a:pt x="21" y="38"/>
                    </a:lnTo>
                    <a:lnTo>
                      <a:pt x="24" y="41"/>
                    </a:lnTo>
                    <a:lnTo>
                      <a:pt x="28" y="42"/>
                    </a:lnTo>
                    <a:lnTo>
                      <a:pt x="37" y="42"/>
                    </a:lnTo>
                    <a:lnTo>
                      <a:pt x="43" y="39"/>
                    </a:lnTo>
                    <a:lnTo>
                      <a:pt x="45" y="34"/>
                    </a:lnTo>
                    <a:lnTo>
                      <a:pt x="45" y="8"/>
                    </a:lnTo>
                    <a:lnTo>
                      <a:pt x="43" y="5"/>
                    </a:lnTo>
                    <a:lnTo>
                      <a:pt x="36" y="5"/>
                    </a:lnTo>
                    <a:lnTo>
                      <a:pt x="36" y="1"/>
                    </a:lnTo>
                    <a:lnTo>
                      <a:pt x="54" y="0"/>
                    </a:lnTo>
                    <a:lnTo>
                      <a:pt x="54" y="32"/>
                    </a:lnTo>
                    <a:lnTo>
                      <a:pt x="53" y="35"/>
                    </a:lnTo>
                    <a:lnTo>
                      <a:pt x="51" y="41"/>
                    </a:lnTo>
                    <a:lnTo>
                      <a:pt x="48" y="44"/>
                    </a:lnTo>
                    <a:lnTo>
                      <a:pt x="44" y="47"/>
                    </a:lnTo>
                    <a:lnTo>
                      <a:pt x="38" y="49"/>
                    </a:lnTo>
                    <a:lnTo>
                      <a:pt x="27" y="49"/>
                    </a:lnTo>
                    <a:lnTo>
                      <a:pt x="21" y="48"/>
                    </a:lnTo>
                    <a:lnTo>
                      <a:pt x="17" y="45"/>
                    </a:lnTo>
                    <a:lnTo>
                      <a:pt x="14" y="42"/>
                    </a:lnTo>
                    <a:lnTo>
                      <a:pt x="13" y="38"/>
                    </a:lnTo>
                    <a:lnTo>
                      <a:pt x="11" y="35"/>
                    </a:lnTo>
                    <a:lnTo>
                      <a:pt x="10" y="29"/>
                    </a:lnTo>
                    <a:lnTo>
                      <a:pt x="10" y="8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14" name="Freeform 1950"/>
              <p:cNvSpPr>
                <a:spLocks/>
              </p:cNvSpPr>
              <p:nvPr/>
            </p:nvSpPr>
            <p:spPr bwMode="auto">
              <a:xfrm>
                <a:off x="3984" y="3171"/>
                <a:ext cx="21" cy="89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5"/>
                  </a:cxn>
                  <a:cxn ang="0">
                    <a:pos x="17" y="6"/>
                  </a:cxn>
                  <a:cxn ang="0">
                    <a:pos x="14" y="10"/>
                  </a:cxn>
                  <a:cxn ang="0">
                    <a:pos x="13" y="15"/>
                  </a:cxn>
                  <a:cxn ang="0">
                    <a:pos x="11" y="22"/>
                  </a:cxn>
                  <a:cxn ang="0">
                    <a:pos x="10" y="26"/>
                  </a:cxn>
                  <a:cxn ang="0">
                    <a:pos x="10" y="60"/>
                  </a:cxn>
                  <a:cxn ang="0">
                    <a:pos x="11" y="64"/>
                  </a:cxn>
                  <a:cxn ang="0">
                    <a:pos x="11" y="67"/>
                  </a:cxn>
                  <a:cxn ang="0">
                    <a:pos x="13" y="74"/>
                  </a:cxn>
                  <a:cxn ang="0">
                    <a:pos x="14" y="79"/>
                  </a:cxn>
                  <a:cxn ang="0">
                    <a:pos x="17" y="83"/>
                  </a:cxn>
                  <a:cxn ang="0">
                    <a:pos x="21" y="84"/>
                  </a:cxn>
                  <a:cxn ang="0">
                    <a:pos x="21" y="89"/>
                  </a:cxn>
                  <a:cxn ang="0">
                    <a:pos x="15" y="87"/>
                  </a:cxn>
                  <a:cxn ang="0">
                    <a:pos x="11" y="84"/>
                  </a:cxn>
                  <a:cxn ang="0">
                    <a:pos x="7" y="80"/>
                  </a:cxn>
                  <a:cxn ang="0">
                    <a:pos x="3" y="73"/>
                  </a:cxn>
                  <a:cxn ang="0">
                    <a:pos x="1" y="66"/>
                  </a:cxn>
                  <a:cxn ang="0">
                    <a:pos x="1" y="60"/>
                  </a:cxn>
                  <a:cxn ang="0">
                    <a:pos x="0" y="53"/>
                  </a:cxn>
                  <a:cxn ang="0">
                    <a:pos x="0" y="44"/>
                  </a:cxn>
                  <a:cxn ang="0">
                    <a:pos x="1" y="30"/>
                  </a:cxn>
                  <a:cxn ang="0">
                    <a:pos x="1" y="20"/>
                  </a:cxn>
                  <a:cxn ang="0">
                    <a:pos x="7" y="9"/>
                  </a:cxn>
                  <a:cxn ang="0">
                    <a:pos x="10" y="5"/>
                  </a:cxn>
                  <a:cxn ang="0">
                    <a:pos x="14" y="2"/>
                  </a:cxn>
                  <a:cxn ang="0">
                    <a:pos x="17" y="2"/>
                  </a:cxn>
                  <a:cxn ang="0">
                    <a:pos x="21" y="0"/>
                  </a:cxn>
                </a:cxnLst>
                <a:rect l="0" t="0" r="r" b="b"/>
                <a:pathLst>
                  <a:path w="21" h="89">
                    <a:moveTo>
                      <a:pt x="21" y="0"/>
                    </a:moveTo>
                    <a:lnTo>
                      <a:pt x="21" y="5"/>
                    </a:lnTo>
                    <a:lnTo>
                      <a:pt x="17" y="6"/>
                    </a:lnTo>
                    <a:lnTo>
                      <a:pt x="14" y="10"/>
                    </a:lnTo>
                    <a:lnTo>
                      <a:pt x="13" y="15"/>
                    </a:lnTo>
                    <a:lnTo>
                      <a:pt x="11" y="22"/>
                    </a:lnTo>
                    <a:lnTo>
                      <a:pt x="10" y="26"/>
                    </a:lnTo>
                    <a:lnTo>
                      <a:pt x="10" y="60"/>
                    </a:lnTo>
                    <a:lnTo>
                      <a:pt x="11" y="64"/>
                    </a:lnTo>
                    <a:lnTo>
                      <a:pt x="11" y="67"/>
                    </a:lnTo>
                    <a:lnTo>
                      <a:pt x="13" y="74"/>
                    </a:lnTo>
                    <a:lnTo>
                      <a:pt x="14" y="79"/>
                    </a:lnTo>
                    <a:lnTo>
                      <a:pt x="17" y="83"/>
                    </a:lnTo>
                    <a:lnTo>
                      <a:pt x="21" y="84"/>
                    </a:lnTo>
                    <a:lnTo>
                      <a:pt x="21" y="89"/>
                    </a:lnTo>
                    <a:lnTo>
                      <a:pt x="15" y="87"/>
                    </a:lnTo>
                    <a:lnTo>
                      <a:pt x="11" y="84"/>
                    </a:lnTo>
                    <a:lnTo>
                      <a:pt x="7" y="80"/>
                    </a:lnTo>
                    <a:lnTo>
                      <a:pt x="3" y="73"/>
                    </a:lnTo>
                    <a:lnTo>
                      <a:pt x="1" y="66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4"/>
                    </a:lnTo>
                    <a:lnTo>
                      <a:pt x="1" y="30"/>
                    </a:lnTo>
                    <a:lnTo>
                      <a:pt x="1" y="20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15" name="Freeform 1951"/>
              <p:cNvSpPr>
                <a:spLocks/>
              </p:cNvSpPr>
              <p:nvPr/>
            </p:nvSpPr>
            <p:spPr bwMode="auto">
              <a:xfrm>
                <a:off x="4009" y="3177"/>
                <a:ext cx="37" cy="6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19"/>
                  </a:cxn>
                  <a:cxn ang="0">
                    <a:pos x="33" y="19"/>
                  </a:cxn>
                  <a:cxn ang="0">
                    <a:pos x="33" y="21"/>
                  </a:cxn>
                  <a:cxn ang="0">
                    <a:pos x="17" y="21"/>
                  </a:cxn>
                  <a:cxn ang="0">
                    <a:pos x="17" y="50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6" y="64"/>
                  </a:cxn>
                  <a:cxn ang="0">
                    <a:pos x="32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29" y="67"/>
                  </a:cxn>
                  <a:cxn ang="0">
                    <a:pos x="23" y="68"/>
                  </a:cxn>
                  <a:cxn ang="0">
                    <a:pos x="17" y="67"/>
                  </a:cxn>
                  <a:cxn ang="0">
                    <a:pos x="13" y="66"/>
                  </a:cxn>
                  <a:cxn ang="0">
                    <a:pos x="10" y="63"/>
                  </a:cxn>
                  <a:cxn ang="0">
                    <a:pos x="9" y="60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5" y="17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5" y="6"/>
                  </a:cxn>
                  <a:cxn ang="0">
                    <a:pos x="15" y="0"/>
                  </a:cxn>
                </a:cxnLst>
                <a:rect l="0" t="0" r="r" b="b"/>
                <a:pathLst>
                  <a:path w="37" h="68">
                    <a:moveTo>
                      <a:pt x="15" y="0"/>
                    </a:moveTo>
                    <a:lnTo>
                      <a:pt x="17" y="0"/>
                    </a:lnTo>
                    <a:lnTo>
                      <a:pt x="17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17" y="21"/>
                    </a:lnTo>
                    <a:lnTo>
                      <a:pt x="17" y="50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6" y="64"/>
                    </a:lnTo>
                    <a:lnTo>
                      <a:pt x="32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29" y="67"/>
                    </a:lnTo>
                    <a:lnTo>
                      <a:pt x="23" y="68"/>
                    </a:lnTo>
                    <a:lnTo>
                      <a:pt x="17" y="67"/>
                    </a:lnTo>
                    <a:lnTo>
                      <a:pt x="13" y="66"/>
                    </a:lnTo>
                    <a:lnTo>
                      <a:pt x="10" y="63"/>
                    </a:lnTo>
                    <a:lnTo>
                      <a:pt x="9" y="60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5" y="17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5" y="6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16" name="Freeform 1952"/>
              <p:cNvSpPr>
                <a:spLocks/>
              </p:cNvSpPr>
              <p:nvPr/>
            </p:nvSpPr>
            <p:spPr bwMode="auto">
              <a:xfrm>
                <a:off x="4043" y="3196"/>
                <a:ext cx="60" cy="4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9" y="0"/>
                  </a:cxn>
                  <a:cxn ang="0">
                    <a:pos x="29" y="2"/>
                  </a:cxn>
                  <a:cxn ang="0">
                    <a:pos x="25" y="2"/>
                  </a:cxn>
                  <a:cxn ang="0">
                    <a:pos x="23" y="4"/>
                  </a:cxn>
                  <a:cxn ang="0">
                    <a:pos x="25" y="5"/>
                  </a:cxn>
                  <a:cxn ang="0">
                    <a:pos x="25" y="7"/>
                  </a:cxn>
                  <a:cxn ang="0">
                    <a:pos x="33" y="17"/>
                  </a:cxn>
                  <a:cxn ang="0">
                    <a:pos x="42" y="7"/>
                  </a:cxn>
                  <a:cxn ang="0">
                    <a:pos x="43" y="5"/>
                  </a:cxn>
                  <a:cxn ang="0">
                    <a:pos x="40" y="2"/>
                  </a:cxn>
                  <a:cxn ang="0">
                    <a:pos x="37" y="2"/>
                  </a:cxn>
                  <a:cxn ang="0">
                    <a:pos x="37" y="0"/>
                  </a:cxn>
                  <a:cxn ang="0">
                    <a:pos x="59" y="0"/>
                  </a:cxn>
                  <a:cxn ang="0">
                    <a:pos x="59" y="2"/>
                  </a:cxn>
                  <a:cxn ang="0">
                    <a:pos x="53" y="4"/>
                  </a:cxn>
                  <a:cxn ang="0">
                    <a:pos x="49" y="7"/>
                  </a:cxn>
                  <a:cxn ang="0">
                    <a:pos x="36" y="19"/>
                  </a:cxn>
                  <a:cxn ang="0">
                    <a:pos x="49" y="38"/>
                  </a:cxn>
                  <a:cxn ang="0">
                    <a:pos x="53" y="41"/>
                  </a:cxn>
                  <a:cxn ang="0">
                    <a:pos x="56" y="44"/>
                  </a:cxn>
                  <a:cxn ang="0">
                    <a:pos x="60" y="45"/>
                  </a:cxn>
                  <a:cxn ang="0">
                    <a:pos x="60" y="48"/>
                  </a:cxn>
                  <a:cxn ang="0">
                    <a:pos x="33" y="48"/>
                  </a:cxn>
                  <a:cxn ang="0">
                    <a:pos x="33" y="45"/>
                  </a:cxn>
                  <a:cxn ang="0">
                    <a:pos x="36" y="44"/>
                  </a:cxn>
                  <a:cxn ang="0">
                    <a:pos x="39" y="44"/>
                  </a:cxn>
                  <a:cxn ang="0">
                    <a:pos x="39" y="41"/>
                  </a:cxn>
                  <a:cxn ang="0">
                    <a:pos x="37" y="39"/>
                  </a:cxn>
                  <a:cxn ang="0">
                    <a:pos x="29" y="27"/>
                  </a:cxn>
                  <a:cxn ang="0">
                    <a:pos x="19" y="38"/>
                  </a:cxn>
                  <a:cxn ang="0">
                    <a:pos x="17" y="39"/>
                  </a:cxn>
                  <a:cxn ang="0">
                    <a:pos x="17" y="42"/>
                  </a:cxn>
                  <a:cxn ang="0">
                    <a:pos x="23" y="45"/>
                  </a:cxn>
                  <a:cxn ang="0">
                    <a:pos x="23" y="48"/>
                  </a:cxn>
                  <a:cxn ang="0">
                    <a:pos x="0" y="48"/>
                  </a:cxn>
                  <a:cxn ang="0">
                    <a:pos x="0" y="45"/>
                  </a:cxn>
                  <a:cxn ang="0">
                    <a:pos x="5" y="44"/>
                  </a:cxn>
                  <a:cxn ang="0">
                    <a:pos x="13" y="38"/>
                  </a:cxn>
                  <a:cxn ang="0">
                    <a:pos x="26" y="22"/>
                  </a:cxn>
                  <a:cxn ang="0">
                    <a:pos x="15" y="8"/>
                  </a:cxn>
                  <a:cxn ang="0">
                    <a:pos x="10" y="5"/>
                  </a:cxn>
                  <a:cxn ang="0">
                    <a:pos x="8" y="4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60" h="48">
                    <a:moveTo>
                      <a:pt x="3" y="0"/>
                    </a:moveTo>
                    <a:lnTo>
                      <a:pt x="29" y="0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33" y="17"/>
                    </a:lnTo>
                    <a:lnTo>
                      <a:pt x="42" y="7"/>
                    </a:lnTo>
                    <a:lnTo>
                      <a:pt x="43" y="5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59" y="0"/>
                    </a:lnTo>
                    <a:lnTo>
                      <a:pt x="59" y="2"/>
                    </a:lnTo>
                    <a:lnTo>
                      <a:pt x="53" y="4"/>
                    </a:lnTo>
                    <a:lnTo>
                      <a:pt x="49" y="7"/>
                    </a:lnTo>
                    <a:lnTo>
                      <a:pt x="36" y="19"/>
                    </a:lnTo>
                    <a:lnTo>
                      <a:pt x="49" y="38"/>
                    </a:lnTo>
                    <a:lnTo>
                      <a:pt x="53" y="41"/>
                    </a:lnTo>
                    <a:lnTo>
                      <a:pt x="56" y="44"/>
                    </a:lnTo>
                    <a:lnTo>
                      <a:pt x="60" y="45"/>
                    </a:lnTo>
                    <a:lnTo>
                      <a:pt x="60" y="48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6" y="44"/>
                    </a:lnTo>
                    <a:lnTo>
                      <a:pt x="39" y="44"/>
                    </a:lnTo>
                    <a:lnTo>
                      <a:pt x="39" y="41"/>
                    </a:lnTo>
                    <a:lnTo>
                      <a:pt x="37" y="39"/>
                    </a:lnTo>
                    <a:lnTo>
                      <a:pt x="29" y="27"/>
                    </a:lnTo>
                    <a:lnTo>
                      <a:pt x="19" y="38"/>
                    </a:lnTo>
                    <a:lnTo>
                      <a:pt x="17" y="39"/>
                    </a:lnTo>
                    <a:lnTo>
                      <a:pt x="17" y="42"/>
                    </a:lnTo>
                    <a:lnTo>
                      <a:pt x="23" y="45"/>
                    </a:lnTo>
                    <a:lnTo>
                      <a:pt x="23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5" y="44"/>
                    </a:lnTo>
                    <a:lnTo>
                      <a:pt x="13" y="38"/>
                    </a:lnTo>
                    <a:lnTo>
                      <a:pt x="26" y="22"/>
                    </a:lnTo>
                    <a:lnTo>
                      <a:pt x="15" y="8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17" name="Freeform 1953"/>
              <p:cNvSpPr>
                <a:spLocks/>
              </p:cNvSpPr>
              <p:nvPr/>
            </p:nvSpPr>
            <p:spPr bwMode="auto">
              <a:xfrm>
                <a:off x="4103" y="3177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3" y="19"/>
                  </a:cxn>
                  <a:cxn ang="0">
                    <a:pos x="33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6" y="64"/>
                  </a:cxn>
                  <a:cxn ang="0">
                    <a:pos x="31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28" y="67"/>
                  </a:cxn>
                  <a:cxn ang="0">
                    <a:pos x="23" y="68"/>
                  </a:cxn>
                  <a:cxn ang="0">
                    <a:pos x="14" y="66"/>
                  </a:cxn>
                  <a:cxn ang="0">
                    <a:pos x="9" y="60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6" y="17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6" y="64"/>
                    </a:lnTo>
                    <a:lnTo>
                      <a:pt x="31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28" y="67"/>
                    </a:lnTo>
                    <a:lnTo>
                      <a:pt x="23" y="68"/>
                    </a:lnTo>
                    <a:lnTo>
                      <a:pt x="14" y="66"/>
                    </a:lnTo>
                    <a:lnTo>
                      <a:pt x="9" y="60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18" name="Freeform 1954"/>
              <p:cNvSpPr>
                <a:spLocks/>
              </p:cNvSpPr>
              <p:nvPr/>
            </p:nvSpPr>
            <p:spPr bwMode="auto">
              <a:xfrm>
                <a:off x="4141" y="3171"/>
                <a:ext cx="22" cy="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2"/>
                  </a:cxn>
                  <a:cxn ang="0">
                    <a:pos x="10" y="5"/>
                  </a:cxn>
                  <a:cxn ang="0">
                    <a:pos x="15" y="9"/>
                  </a:cxn>
                  <a:cxn ang="0">
                    <a:pos x="19" y="15"/>
                  </a:cxn>
                  <a:cxn ang="0">
                    <a:pos x="20" y="23"/>
                  </a:cxn>
                  <a:cxn ang="0">
                    <a:pos x="20" y="27"/>
                  </a:cxn>
                  <a:cxn ang="0">
                    <a:pos x="22" y="36"/>
                  </a:cxn>
                  <a:cxn ang="0">
                    <a:pos x="22" y="44"/>
                  </a:cxn>
                  <a:cxn ang="0">
                    <a:pos x="20" y="63"/>
                  </a:cxn>
                  <a:cxn ang="0">
                    <a:pos x="17" y="76"/>
                  </a:cxn>
                  <a:cxn ang="0">
                    <a:pos x="12" y="84"/>
                  </a:cxn>
                  <a:cxn ang="0">
                    <a:pos x="7" y="87"/>
                  </a:cxn>
                  <a:cxn ang="0">
                    <a:pos x="5" y="87"/>
                  </a:cxn>
                  <a:cxn ang="0">
                    <a:pos x="0" y="89"/>
                  </a:cxn>
                  <a:cxn ang="0">
                    <a:pos x="0" y="84"/>
                  </a:cxn>
                  <a:cxn ang="0">
                    <a:pos x="5" y="83"/>
                  </a:cxn>
                  <a:cxn ang="0">
                    <a:pos x="7" y="79"/>
                  </a:cxn>
                  <a:cxn ang="0">
                    <a:pos x="9" y="74"/>
                  </a:cxn>
                  <a:cxn ang="0">
                    <a:pos x="10" y="67"/>
                  </a:cxn>
                  <a:cxn ang="0">
                    <a:pos x="12" y="63"/>
                  </a:cxn>
                  <a:cxn ang="0">
                    <a:pos x="12" y="29"/>
                  </a:cxn>
                  <a:cxn ang="0">
                    <a:pos x="10" y="25"/>
                  </a:cxn>
                  <a:cxn ang="0">
                    <a:pos x="10" y="22"/>
                  </a:cxn>
                  <a:cxn ang="0">
                    <a:pos x="9" y="15"/>
                  </a:cxn>
                  <a:cxn ang="0">
                    <a:pos x="7" y="10"/>
                  </a:cxn>
                  <a:cxn ang="0">
                    <a:pos x="5" y="6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22" h="89">
                    <a:moveTo>
                      <a:pt x="0" y="0"/>
                    </a:moveTo>
                    <a:lnTo>
                      <a:pt x="5" y="2"/>
                    </a:lnTo>
                    <a:lnTo>
                      <a:pt x="10" y="5"/>
                    </a:lnTo>
                    <a:lnTo>
                      <a:pt x="15" y="9"/>
                    </a:lnTo>
                    <a:lnTo>
                      <a:pt x="19" y="15"/>
                    </a:lnTo>
                    <a:lnTo>
                      <a:pt x="20" y="23"/>
                    </a:lnTo>
                    <a:lnTo>
                      <a:pt x="20" y="27"/>
                    </a:lnTo>
                    <a:lnTo>
                      <a:pt x="22" y="36"/>
                    </a:lnTo>
                    <a:lnTo>
                      <a:pt x="22" y="44"/>
                    </a:lnTo>
                    <a:lnTo>
                      <a:pt x="20" y="63"/>
                    </a:lnTo>
                    <a:lnTo>
                      <a:pt x="17" y="76"/>
                    </a:lnTo>
                    <a:lnTo>
                      <a:pt x="12" y="84"/>
                    </a:lnTo>
                    <a:lnTo>
                      <a:pt x="7" y="87"/>
                    </a:lnTo>
                    <a:lnTo>
                      <a:pt x="5" y="87"/>
                    </a:lnTo>
                    <a:lnTo>
                      <a:pt x="0" y="89"/>
                    </a:lnTo>
                    <a:lnTo>
                      <a:pt x="0" y="84"/>
                    </a:lnTo>
                    <a:lnTo>
                      <a:pt x="5" y="83"/>
                    </a:lnTo>
                    <a:lnTo>
                      <a:pt x="7" y="79"/>
                    </a:lnTo>
                    <a:lnTo>
                      <a:pt x="9" y="74"/>
                    </a:lnTo>
                    <a:lnTo>
                      <a:pt x="10" y="67"/>
                    </a:lnTo>
                    <a:lnTo>
                      <a:pt x="12" y="63"/>
                    </a:lnTo>
                    <a:lnTo>
                      <a:pt x="12" y="29"/>
                    </a:lnTo>
                    <a:lnTo>
                      <a:pt x="10" y="25"/>
                    </a:lnTo>
                    <a:lnTo>
                      <a:pt x="10" y="22"/>
                    </a:lnTo>
                    <a:lnTo>
                      <a:pt x="9" y="15"/>
                    </a:lnTo>
                    <a:lnTo>
                      <a:pt x="7" y="10"/>
                    </a:lnTo>
                    <a:lnTo>
                      <a:pt x="5" y="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219" name="Picture 1955"/>
              <p:cNvPicPr>
                <a:picLocks noChangeAspect="1" noChangeArrowheads="1"/>
              </p:cNvPicPr>
              <p:nvPr/>
            </p:nvPicPr>
            <p:blipFill>
              <a:blip r:embed="rId128" cstate="print"/>
              <a:srcRect/>
              <a:stretch>
                <a:fillRect/>
              </a:stretch>
            </p:blipFill>
            <p:spPr bwMode="auto">
              <a:xfrm>
                <a:off x="5407" y="3151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20" name="Picture 1956"/>
              <p:cNvPicPr>
                <a:picLocks noChangeAspect="1" noChangeArrowheads="1"/>
              </p:cNvPicPr>
              <p:nvPr/>
            </p:nvPicPr>
            <p:blipFill>
              <a:blip r:embed="rId129" cstate="print"/>
              <a:srcRect/>
              <a:stretch>
                <a:fillRect/>
              </a:stretch>
            </p:blipFill>
            <p:spPr bwMode="auto">
              <a:xfrm>
                <a:off x="5407" y="3151"/>
                <a:ext cx="9" cy="13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21" name="Picture 1957"/>
              <p:cNvPicPr>
                <a:picLocks noChangeAspect="1" noChangeArrowheads="1"/>
              </p:cNvPicPr>
              <p:nvPr/>
            </p:nvPicPr>
            <p:blipFill>
              <a:blip r:embed="rId130" cstate="print"/>
              <a:srcRect/>
              <a:stretch>
                <a:fillRect/>
              </a:stretch>
            </p:blipFill>
            <p:spPr bwMode="auto">
              <a:xfrm>
                <a:off x="790" y="3282"/>
                <a:ext cx="4620" cy="9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22" name="Picture 1958"/>
              <p:cNvPicPr>
                <a:picLocks noChangeAspect="1" noChangeArrowheads="1"/>
              </p:cNvPicPr>
              <p:nvPr/>
            </p:nvPicPr>
            <p:blipFill>
              <a:blip r:embed="rId131" cstate="print"/>
              <a:srcRect/>
              <a:stretch>
                <a:fillRect/>
              </a:stretch>
            </p:blipFill>
            <p:spPr bwMode="auto">
              <a:xfrm>
                <a:off x="790" y="3282"/>
                <a:ext cx="4620" cy="9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23" name="Picture 1959"/>
              <p:cNvPicPr>
                <a:picLocks noChangeAspect="1" noChangeArrowheads="1"/>
              </p:cNvPicPr>
              <p:nvPr/>
            </p:nvPicPr>
            <p:blipFill>
              <a:blip r:embed="rId132" cstate="print"/>
              <a:srcRect/>
              <a:stretch>
                <a:fillRect/>
              </a:stretch>
            </p:blipFill>
            <p:spPr bwMode="auto">
              <a:xfrm>
                <a:off x="785" y="3289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24" name="Picture 1960"/>
              <p:cNvPicPr>
                <a:picLocks noChangeAspect="1" noChangeArrowheads="1"/>
              </p:cNvPicPr>
              <p:nvPr/>
            </p:nvPicPr>
            <p:blipFill>
              <a:blip r:embed="rId133" cstate="print"/>
              <a:srcRect/>
              <a:stretch>
                <a:fillRect/>
              </a:stretch>
            </p:blipFill>
            <p:spPr bwMode="auto">
              <a:xfrm>
                <a:off x="785" y="3289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225" name="Freeform 1961"/>
              <p:cNvSpPr>
                <a:spLocks/>
              </p:cNvSpPr>
              <p:nvPr/>
            </p:nvSpPr>
            <p:spPr bwMode="auto">
              <a:xfrm>
                <a:off x="875" y="3315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2" y="19"/>
                  </a:cxn>
                  <a:cxn ang="0">
                    <a:pos x="32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5" y="64"/>
                  </a:cxn>
                  <a:cxn ang="0">
                    <a:pos x="28" y="63"/>
                  </a:cxn>
                  <a:cxn ang="0">
                    <a:pos x="32" y="61"/>
                  </a:cxn>
                  <a:cxn ang="0">
                    <a:pos x="35" y="58"/>
                  </a:cxn>
                  <a:cxn ang="0">
                    <a:pos x="37" y="61"/>
                  </a:cxn>
                  <a:cxn ang="0">
                    <a:pos x="34" y="64"/>
                  </a:cxn>
                  <a:cxn ang="0">
                    <a:pos x="30" y="67"/>
                  </a:cxn>
                  <a:cxn ang="0">
                    <a:pos x="24" y="68"/>
                  </a:cxn>
                  <a:cxn ang="0">
                    <a:pos x="18" y="67"/>
                  </a:cxn>
                  <a:cxn ang="0">
                    <a:pos x="14" y="65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8" y="56"/>
                  </a:cxn>
                  <a:cxn ang="0">
                    <a:pos x="8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6" y="17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2" y="19"/>
                    </a:lnTo>
                    <a:lnTo>
                      <a:pt x="32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5" y="64"/>
                    </a:lnTo>
                    <a:lnTo>
                      <a:pt x="28" y="63"/>
                    </a:lnTo>
                    <a:lnTo>
                      <a:pt x="32" y="61"/>
                    </a:lnTo>
                    <a:lnTo>
                      <a:pt x="35" y="58"/>
                    </a:lnTo>
                    <a:lnTo>
                      <a:pt x="37" y="61"/>
                    </a:lnTo>
                    <a:lnTo>
                      <a:pt x="34" y="64"/>
                    </a:lnTo>
                    <a:lnTo>
                      <a:pt x="30" y="67"/>
                    </a:lnTo>
                    <a:lnTo>
                      <a:pt x="24" y="68"/>
                    </a:lnTo>
                    <a:lnTo>
                      <a:pt x="18" y="67"/>
                    </a:lnTo>
                    <a:lnTo>
                      <a:pt x="14" y="65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8" y="56"/>
                    </a:lnTo>
                    <a:lnTo>
                      <a:pt x="8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26" name="Freeform 1962"/>
              <p:cNvSpPr>
                <a:spLocks noEditPoints="1"/>
              </p:cNvSpPr>
              <p:nvPr/>
            </p:nvSpPr>
            <p:spPr bwMode="auto">
              <a:xfrm>
                <a:off x="916" y="3332"/>
                <a:ext cx="45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6"/>
                  </a:cxn>
                  <a:cxn ang="0">
                    <a:pos x="14" y="9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3" y="9"/>
                  </a:cxn>
                  <a:cxn ang="0">
                    <a:pos x="30" y="6"/>
                  </a:cxn>
                  <a:cxn ang="0">
                    <a:pos x="27" y="4"/>
                  </a:cxn>
                  <a:cxn ang="0">
                    <a:pos x="20" y="4"/>
                  </a:cxn>
                  <a:cxn ang="0">
                    <a:pos x="18" y="0"/>
                  </a:cxn>
                  <a:cxn ang="0">
                    <a:pos x="30" y="0"/>
                  </a:cxn>
                  <a:cxn ang="0">
                    <a:pos x="38" y="6"/>
                  </a:cxn>
                  <a:cxn ang="0">
                    <a:pos x="43" y="10"/>
                  </a:cxn>
                  <a:cxn ang="0">
                    <a:pos x="45" y="21"/>
                  </a:cxn>
                  <a:cxn ang="0">
                    <a:pos x="10" y="21"/>
                  </a:cxn>
                  <a:cxn ang="0">
                    <a:pos x="11" y="27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4"/>
                  </a:cxn>
                  <a:cxn ang="0">
                    <a:pos x="23" y="46"/>
                  </a:cxn>
                  <a:cxn ang="0">
                    <a:pos x="31" y="46"/>
                  </a:cxn>
                  <a:cxn ang="0">
                    <a:pos x="35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5" y="39"/>
                  </a:cxn>
                  <a:cxn ang="0">
                    <a:pos x="41" y="44"/>
                  </a:cxn>
                  <a:cxn ang="0">
                    <a:pos x="37" y="47"/>
                  </a:cxn>
                  <a:cxn ang="0">
                    <a:pos x="31" y="50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6" y="7"/>
                  </a:cxn>
                  <a:cxn ang="0">
                    <a:pos x="14" y="2"/>
                  </a:cxn>
                  <a:cxn ang="0">
                    <a:pos x="18" y="0"/>
                  </a:cxn>
                </a:cxnLst>
                <a:rect l="0" t="0" r="r" b="b"/>
                <a:pathLst>
                  <a:path w="45" h="51">
                    <a:moveTo>
                      <a:pt x="20" y="4"/>
                    </a:moveTo>
                    <a:lnTo>
                      <a:pt x="16" y="6"/>
                    </a:lnTo>
                    <a:lnTo>
                      <a:pt x="14" y="9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0" y="4"/>
                    </a:lnTo>
                    <a:close/>
                    <a:moveTo>
                      <a:pt x="18" y="0"/>
                    </a:moveTo>
                    <a:lnTo>
                      <a:pt x="30" y="0"/>
                    </a:lnTo>
                    <a:lnTo>
                      <a:pt x="38" y="6"/>
                    </a:lnTo>
                    <a:lnTo>
                      <a:pt x="43" y="10"/>
                    </a:lnTo>
                    <a:lnTo>
                      <a:pt x="45" y="21"/>
                    </a:lnTo>
                    <a:lnTo>
                      <a:pt x="10" y="21"/>
                    </a:lnTo>
                    <a:lnTo>
                      <a:pt x="11" y="27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4"/>
                    </a:lnTo>
                    <a:lnTo>
                      <a:pt x="23" y="46"/>
                    </a:lnTo>
                    <a:lnTo>
                      <a:pt x="31" y="46"/>
                    </a:lnTo>
                    <a:lnTo>
                      <a:pt x="35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5" y="39"/>
                    </a:lnTo>
                    <a:lnTo>
                      <a:pt x="41" y="44"/>
                    </a:lnTo>
                    <a:lnTo>
                      <a:pt x="37" y="47"/>
                    </a:lnTo>
                    <a:lnTo>
                      <a:pt x="31" y="50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6" y="7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27" name="Freeform 1963"/>
              <p:cNvSpPr>
                <a:spLocks/>
              </p:cNvSpPr>
              <p:nvPr/>
            </p:nvSpPr>
            <p:spPr bwMode="auto">
              <a:xfrm>
                <a:off x="963" y="3334"/>
                <a:ext cx="59" cy="4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4" y="7"/>
                  </a:cxn>
                  <a:cxn ang="0">
                    <a:pos x="31" y="17"/>
                  </a:cxn>
                  <a:cxn ang="0">
                    <a:pos x="40" y="7"/>
                  </a:cxn>
                  <a:cxn ang="0">
                    <a:pos x="41" y="7"/>
                  </a:cxn>
                  <a:cxn ang="0">
                    <a:pos x="41" y="4"/>
                  </a:cxn>
                  <a:cxn ang="0">
                    <a:pos x="40" y="2"/>
                  </a:cxn>
                  <a:cxn ang="0">
                    <a:pos x="37" y="2"/>
                  </a:cxn>
                  <a:cxn ang="0">
                    <a:pos x="37" y="0"/>
                  </a:cxn>
                  <a:cxn ang="0">
                    <a:pos x="58" y="0"/>
                  </a:cxn>
                  <a:cxn ang="0">
                    <a:pos x="58" y="2"/>
                  </a:cxn>
                  <a:cxn ang="0">
                    <a:pos x="52" y="4"/>
                  </a:cxn>
                  <a:cxn ang="0">
                    <a:pos x="47" y="7"/>
                  </a:cxn>
                  <a:cxn ang="0">
                    <a:pos x="34" y="19"/>
                  </a:cxn>
                  <a:cxn ang="0">
                    <a:pos x="48" y="38"/>
                  </a:cxn>
                  <a:cxn ang="0">
                    <a:pos x="51" y="41"/>
                  </a:cxn>
                  <a:cxn ang="0">
                    <a:pos x="55" y="44"/>
                  </a:cxn>
                  <a:cxn ang="0">
                    <a:pos x="59" y="45"/>
                  </a:cxn>
                  <a:cxn ang="0">
                    <a:pos x="59" y="48"/>
                  </a:cxn>
                  <a:cxn ang="0">
                    <a:pos x="31" y="48"/>
                  </a:cxn>
                  <a:cxn ang="0">
                    <a:pos x="31" y="45"/>
                  </a:cxn>
                  <a:cxn ang="0">
                    <a:pos x="34" y="44"/>
                  </a:cxn>
                  <a:cxn ang="0">
                    <a:pos x="37" y="44"/>
                  </a:cxn>
                  <a:cxn ang="0">
                    <a:pos x="37" y="39"/>
                  </a:cxn>
                  <a:cxn ang="0">
                    <a:pos x="27" y="27"/>
                  </a:cxn>
                  <a:cxn ang="0">
                    <a:pos x="17" y="38"/>
                  </a:cxn>
                  <a:cxn ang="0">
                    <a:pos x="15" y="39"/>
                  </a:cxn>
                  <a:cxn ang="0">
                    <a:pos x="15" y="42"/>
                  </a:cxn>
                  <a:cxn ang="0">
                    <a:pos x="21" y="45"/>
                  </a:cxn>
                  <a:cxn ang="0">
                    <a:pos x="23" y="45"/>
                  </a:cxn>
                  <a:cxn ang="0">
                    <a:pos x="23" y="48"/>
                  </a:cxn>
                  <a:cxn ang="0">
                    <a:pos x="0" y="48"/>
                  </a:cxn>
                  <a:cxn ang="0">
                    <a:pos x="0" y="45"/>
                  </a:cxn>
                  <a:cxn ang="0">
                    <a:pos x="4" y="44"/>
                  </a:cxn>
                  <a:cxn ang="0">
                    <a:pos x="7" y="41"/>
                  </a:cxn>
                  <a:cxn ang="0">
                    <a:pos x="11" y="38"/>
                  </a:cxn>
                  <a:cxn ang="0">
                    <a:pos x="24" y="22"/>
                  </a:cxn>
                  <a:cxn ang="0">
                    <a:pos x="13" y="8"/>
                  </a:cxn>
                  <a:cxn ang="0">
                    <a:pos x="10" y="5"/>
                  </a:cxn>
                  <a:cxn ang="0">
                    <a:pos x="6" y="4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59" h="48">
                    <a:moveTo>
                      <a:pt x="3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4" y="7"/>
                    </a:lnTo>
                    <a:lnTo>
                      <a:pt x="31" y="17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2" y="4"/>
                    </a:lnTo>
                    <a:lnTo>
                      <a:pt x="47" y="7"/>
                    </a:lnTo>
                    <a:lnTo>
                      <a:pt x="34" y="19"/>
                    </a:lnTo>
                    <a:lnTo>
                      <a:pt x="48" y="38"/>
                    </a:lnTo>
                    <a:lnTo>
                      <a:pt x="51" y="41"/>
                    </a:lnTo>
                    <a:lnTo>
                      <a:pt x="55" y="44"/>
                    </a:lnTo>
                    <a:lnTo>
                      <a:pt x="59" y="45"/>
                    </a:lnTo>
                    <a:lnTo>
                      <a:pt x="59" y="48"/>
                    </a:lnTo>
                    <a:lnTo>
                      <a:pt x="31" y="48"/>
                    </a:lnTo>
                    <a:lnTo>
                      <a:pt x="31" y="45"/>
                    </a:lnTo>
                    <a:lnTo>
                      <a:pt x="34" y="44"/>
                    </a:lnTo>
                    <a:lnTo>
                      <a:pt x="37" y="44"/>
                    </a:lnTo>
                    <a:lnTo>
                      <a:pt x="37" y="39"/>
                    </a:lnTo>
                    <a:lnTo>
                      <a:pt x="27" y="27"/>
                    </a:lnTo>
                    <a:lnTo>
                      <a:pt x="17" y="38"/>
                    </a:lnTo>
                    <a:lnTo>
                      <a:pt x="15" y="39"/>
                    </a:lnTo>
                    <a:lnTo>
                      <a:pt x="15" y="42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3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4" y="44"/>
                    </a:lnTo>
                    <a:lnTo>
                      <a:pt x="7" y="41"/>
                    </a:lnTo>
                    <a:lnTo>
                      <a:pt x="11" y="38"/>
                    </a:lnTo>
                    <a:lnTo>
                      <a:pt x="24" y="22"/>
                    </a:lnTo>
                    <a:lnTo>
                      <a:pt x="13" y="8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28" name="Freeform 1964"/>
              <p:cNvSpPr>
                <a:spLocks/>
              </p:cNvSpPr>
              <p:nvPr/>
            </p:nvSpPr>
            <p:spPr bwMode="auto">
              <a:xfrm>
                <a:off x="1021" y="3315"/>
                <a:ext cx="38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9"/>
                  </a:cxn>
                  <a:cxn ang="0">
                    <a:pos x="33" y="19"/>
                  </a:cxn>
                  <a:cxn ang="0">
                    <a:pos x="33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3" y="63"/>
                  </a:cxn>
                  <a:cxn ang="0">
                    <a:pos x="26" y="64"/>
                  </a:cxn>
                  <a:cxn ang="0">
                    <a:pos x="28" y="63"/>
                  </a:cxn>
                  <a:cxn ang="0">
                    <a:pos x="33" y="61"/>
                  </a:cxn>
                  <a:cxn ang="0">
                    <a:pos x="35" y="58"/>
                  </a:cxn>
                  <a:cxn ang="0">
                    <a:pos x="38" y="61"/>
                  </a:cxn>
                  <a:cxn ang="0">
                    <a:pos x="30" y="67"/>
                  </a:cxn>
                  <a:cxn ang="0">
                    <a:pos x="24" y="68"/>
                  </a:cxn>
                  <a:cxn ang="0">
                    <a:pos x="18" y="67"/>
                  </a:cxn>
                  <a:cxn ang="0">
                    <a:pos x="14" y="65"/>
                  </a:cxn>
                  <a:cxn ang="0">
                    <a:pos x="11" y="63"/>
                  </a:cxn>
                  <a:cxn ang="0">
                    <a:pos x="10" y="60"/>
                  </a:cxn>
                  <a:cxn ang="0">
                    <a:pos x="9" y="56"/>
                  </a:cxn>
                  <a:cxn ang="0">
                    <a:pos x="9" y="21"/>
                  </a:cxn>
                  <a:cxn ang="0">
                    <a:pos x="0" y="21"/>
                  </a:cxn>
                  <a:cxn ang="0">
                    <a:pos x="0" y="19"/>
                  </a:cxn>
                  <a:cxn ang="0">
                    <a:pos x="6" y="17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8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3" y="63"/>
                    </a:lnTo>
                    <a:lnTo>
                      <a:pt x="26" y="64"/>
                    </a:lnTo>
                    <a:lnTo>
                      <a:pt x="28" y="63"/>
                    </a:lnTo>
                    <a:lnTo>
                      <a:pt x="33" y="61"/>
                    </a:lnTo>
                    <a:lnTo>
                      <a:pt x="35" y="58"/>
                    </a:lnTo>
                    <a:lnTo>
                      <a:pt x="38" y="61"/>
                    </a:lnTo>
                    <a:lnTo>
                      <a:pt x="30" y="67"/>
                    </a:lnTo>
                    <a:lnTo>
                      <a:pt x="24" y="68"/>
                    </a:lnTo>
                    <a:lnTo>
                      <a:pt x="18" y="67"/>
                    </a:lnTo>
                    <a:lnTo>
                      <a:pt x="14" y="65"/>
                    </a:lnTo>
                    <a:lnTo>
                      <a:pt x="11" y="63"/>
                    </a:lnTo>
                    <a:lnTo>
                      <a:pt x="10" y="60"/>
                    </a:lnTo>
                    <a:lnTo>
                      <a:pt x="9" y="56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29" name="Freeform 1965"/>
              <p:cNvSpPr>
                <a:spLocks/>
              </p:cNvSpPr>
              <p:nvPr/>
            </p:nvSpPr>
            <p:spPr bwMode="auto">
              <a:xfrm>
                <a:off x="1066" y="3309"/>
                <a:ext cx="46" cy="87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6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7" y="0"/>
                  </a:cxn>
                </a:cxnLst>
                <a:rect l="0" t="0" r="r" b="b"/>
                <a:pathLst>
                  <a:path w="46" h="87">
                    <a:moveTo>
                      <a:pt x="37" y="0"/>
                    </a:moveTo>
                    <a:lnTo>
                      <a:pt x="46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30" name="Freeform 1966"/>
              <p:cNvSpPr>
                <a:spLocks/>
              </p:cNvSpPr>
              <p:nvPr/>
            </p:nvSpPr>
            <p:spPr bwMode="auto">
              <a:xfrm>
                <a:off x="1117" y="3334"/>
                <a:ext cx="60" cy="4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5" y="7"/>
                  </a:cxn>
                  <a:cxn ang="0">
                    <a:pos x="32" y="17"/>
                  </a:cxn>
                  <a:cxn ang="0">
                    <a:pos x="40" y="7"/>
                  </a:cxn>
                  <a:cxn ang="0">
                    <a:pos x="42" y="7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37" y="2"/>
                  </a:cxn>
                  <a:cxn ang="0">
                    <a:pos x="37" y="0"/>
                  </a:cxn>
                  <a:cxn ang="0">
                    <a:pos x="59" y="0"/>
                  </a:cxn>
                  <a:cxn ang="0">
                    <a:pos x="59" y="2"/>
                  </a:cxn>
                  <a:cxn ang="0">
                    <a:pos x="53" y="4"/>
                  </a:cxn>
                  <a:cxn ang="0">
                    <a:pos x="47" y="7"/>
                  </a:cxn>
                  <a:cxn ang="0">
                    <a:pos x="35" y="19"/>
                  </a:cxn>
                  <a:cxn ang="0">
                    <a:pos x="49" y="38"/>
                  </a:cxn>
                  <a:cxn ang="0">
                    <a:pos x="52" y="41"/>
                  </a:cxn>
                  <a:cxn ang="0">
                    <a:pos x="56" y="44"/>
                  </a:cxn>
                  <a:cxn ang="0">
                    <a:pos x="60" y="45"/>
                  </a:cxn>
                  <a:cxn ang="0">
                    <a:pos x="60" y="48"/>
                  </a:cxn>
                  <a:cxn ang="0">
                    <a:pos x="32" y="48"/>
                  </a:cxn>
                  <a:cxn ang="0">
                    <a:pos x="32" y="45"/>
                  </a:cxn>
                  <a:cxn ang="0">
                    <a:pos x="36" y="44"/>
                  </a:cxn>
                  <a:cxn ang="0">
                    <a:pos x="37" y="44"/>
                  </a:cxn>
                  <a:cxn ang="0">
                    <a:pos x="39" y="42"/>
                  </a:cxn>
                  <a:cxn ang="0">
                    <a:pos x="37" y="41"/>
                  </a:cxn>
                  <a:cxn ang="0">
                    <a:pos x="37" y="39"/>
                  </a:cxn>
                  <a:cxn ang="0">
                    <a:pos x="27" y="27"/>
                  </a:cxn>
                  <a:cxn ang="0">
                    <a:pos x="18" y="38"/>
                  </a:cxn>
                  <a:cxn ang="0">
                    <a:pos x="16" y="39"/>
                  </a:cxn>
                  <a:cxn ang="0">
                    <a:pos x="16" y="41"/>
                  </a:cxn>
                  <a:cxn ang="0">
                    <a:pos x="19" y="44"/>
                  </a:cxn>
                  <a:cxn ang="0">
                    <a:pos x="22" y="45"/>
                  </a:cxn>
                  <a:cxn ang="0">
                    <a:pos x="23" y="45"/>
                  </a:cxn>
                  <a:cxn ang="0">
                    <a:pos x="23" y="48"/>
                  </a:cxn>
                  <a:cxn ang="0">
                    <a:pos x="0" y="48"/>
                  </a:cxn>
                  <a:cxn ang="0">
                    <a:pos x="0" y="45"/>
                  </a:cxn>
                  <a:cxn ang="0">
                    <a:pos x="5" y="44"/>
                  </a:cxn>
                  <a:cxn ang="0">
                    <a:pos x="8" y="41"/>
                  </a:cxn>
                  <a:cxn ang="0">
                    <a:pos x="12" y="38"/>
                  </a:cxn>
                  <a:cxn ang="0">
                    <a:pos x="25" y="22"/>
                  </a:cxn>
                  <a:cxn ang="0">
                    <a:pos x="13" y="8"/>
                  </a:cxn>
                  <a:cxn ang="0">
                    <a:pos x="10" y="5"/>
                  </a:cxn>
                  <a:cxn ang="0">
                    <a:pos x="8" y="4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60" h="48">
                    <a:moveTo>
                      <a:pt x="3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5" y="7"/>
                    </a:lnTo>
                    <a:lnTo>
                      <a:pt x="32" y="17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59" y="0"/>
                    </a:lnTo>
                    <a:lnTo>
                      <a:pt x="59" y="2"/>
                    </a:lnTo>
                    <a:lnTo>
                      <a:pt x="53" y="4"/>
                    </a:lnTo>
                    <a:lnTo>
                      <a:pt x="47" y="7"/>
                    </a:lnTo>
                    <a:lnTo>
                      <a:pt x="35" y="19"/>
                    </a:lnTo>
                    <a:lnTo>
                      <a:pt x="49" y="38"/>
                    </a:lnTo>
                    <a:lnTo>
                      <a:pt x="52" y="41"/>
                    </a:lnTo>
                    <a:lnTo>
                      <a:pt x="56" y="44"/>
                    </a:lnTo>
                    <a:lnTo>
                      <a:pt x="60" y="45"/>
                    </a:lnTo>
                    <a:lnTo>
                      <a:pt x="60" y="48"/>
                    </a:lnTo>
                    <a:lnTo>
                      <a:pt x="32" y="48"/>
                    </a:lnTo>
                    <a:lnTo>
                      <a:pt x="32" y="45"/>
                    </a:lnTo>
                    <a:lnTo>
                      <a:pt x="36" y="44"/>
                    </a:lnTo>
                    <a:lnTo>
                      <a:pt x="37" y="44"/>
                    </a:lnTo>
                    <a:lnTo>
                      <a:pt x="39" y="42"/>
                    </a:lnTo>
                    <a:lnTo>
                      <a:pt x="37" y="41"/>
                    </a:lnTo>
                    <a:lnTo>
                      <a:pt x="37" y="39"/>
                    </a:lnTo>
                    <a:lnTo>
                      <a:pt x="27" y="27"/>
                    </a:lnTo>
                    <a:lnTo>
                      <a:pt x="18" y="38"/>
                    </a:lnTo>
                    <a:lnTo>
                      <a:pt x="16" y="39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2" y="45"/>
                    </a:lnTo>
                    <a:lnTo>
                      <a:pt x="23" y="45"/>
                    </a:lnTo>
                    <a:lnTo>
                      <a:pt x="23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5" y="44"/>
                    </a:lnTo>
                    <a:lnTo>
                      <a:pt x="8" y="41"/>
                    </a:lnTo>
                    <a:lnTo>
                      <a:pt x="12" y="38"/>
                    </a:lnTo>
                    <a:lnTo>
                      <a:pt x="25" y="22"/>
                    </a:lnTo>
                    <a:lnTo>
                      <a:pt x="13" y="8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31" name="Freeform 1967"/>
              <p:cNvSpPr>
                <a:spLocks/>
              </p:cNvSpPr>
              <p:nvPr/>
            </p:nvSpPr>
            <p:spPr bwMode="auto">
              <a:xfrm>
                <a:off x="1176" y="3332"/>
                <a:ext cx="92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8" y="4"/>
                  </a:cxn>
                  <a:cxn ang="0">
                    <a:pos x="56" y="4"/>
                  </a:cxn>
                  <a:cxn ang="0">
                    <a:pos x="69" y="0"/>
                  </a:cxn>
                  <a:cxn ang="0">
                    <a:pos x="78" y="2"/>
                  </a:cxn>
                  <a:cxn ang="0">
                    <a:pos x="83" y="9"/>
                  </a:cxn>
                  <a:cxn ang="0">
                    <a:pos x="85" y="44"/>
                  </a:cxn>
                  <a:cxn ang="0">
                    <a:pos x="89" y="47"/>
                  </a:cxn>
                  <a:cxn ang="0">
                    <a:pos x="92" y="50"/>
                  </a:cxn>
                  <a:cxn ang="0">
                    <a:pos x="65" y="47"/>
                  </a:cxn>
                  <a:cxn ang="0">
                    <a:pos x="71" y="46"/>
                  </a:cxn>
                  <a:cxn ang="0">
                    <a:pos x="73" y="41"/>
                  </a:cxn>
                  <a:cxn ang="0">
                    <a:pos x="72" y="9"/>
                  </a:cxn>
                  <a:cxn ang="0">
                    <a:pos x="61" y="6"/>
                  </a:cxn>
                  <a:cxn ang="0">
                    <a:pos x="51" y="13"/>
                  </a:cxn>
                  <a:cxn ang="0">
                    <a:pos x="52" y="44"/>
                  </a:cxn>
                  <a:cxn ang="0">
                    <a:pos x="56" y="47"/>
                  </a:cxn>
                  <a:cxn ang="0">
                    <a:pos x="59" y="50"/>
                  </a:cxn>
                  <a:cxn ang="0">
                    <a:pos x="32" y="47"/>
                  </a:cxn>
                  <a:cxn ang="0">
                    <a:pos x="38" y="46"/>
                  </a:cxn>
                  <a:cxn ang="0">
                    <a:pos x="41" y="41"/>
                  </a:cxn>
                  <a:cxn ang="0">
                    <a:pos x="39" y="9"/>
                  </a:cxn>
                  <a:cxn ang="0">
                    <a:pos x="28" y="6"/>
                  </a:cxn>
                  <a:cxn ang="0">
                    <a:pos x="18" y="13"/>
                  </a:cxn>
                  <a:cxn ang="0">
                    <a:pos x="20" y="41"/>
                  </a:cxn>
                  <a:cxn ang="0">
                    <a:pos x="25" y="47"/>
                  </a:cxn>
                  <a:cxn ang="0">
                    <a:pos x="27" y="50"/>
                  </a:cxn>
                  <a:cxn ang="0">
                    <a:pos x="0" y="47"/>
                  </a:cxn>
                  <a:cxn ang="0">
                    <a:pos x="8" y="44"/>
                  </a:cxn>
                  <a:cxn ang="0">
                    <a:pos x="10" y="39"/>
                  </a:cxn>
                  <a:cxn ang="0">
                    <a:pos x="8" y="12"/>
                  </a:cxn>
                  <a:cxn ang="0">
                    <a:pos x="3" y="6"/>
                  </a:cxn>
                  <a:cxn ang="0">
                    <a:pos x="0" y="3"/>
                  </a:cxn>
                  <a:cxn ang="0">
                    <a:pos x="18" y="2"/>
                  </a:cxn>
                  <a:cxn ang="0">
                    <a:pos x="24" y="3"/>
                  </a:cxn>
                  <a:cxn ang="0">
                    <a:pos x="37" y="0"/>
                  </a:cxn>
                </a:cxnLst>
                <a:rect l="0" t="0" r="r" b="b"/>
                <a:pathLst>
                  <a:path w="92" h="50">
                    <a:moveTo>
                      <a:pt x="37" y="0"/>
                    </a:moveTo>
                    <a:lnTo>
                      <a:pt x="41" y="0"/>
                    </a:lnTo>
                    <a:lnTo>
                      <a:pt x="45" y="2"/>
                    </a:lnTo>
                    <a:lnTo>
                      <a:pt x="48" y="4"/>
                    </a:lnTo>
                    <a:lnTo>
                      <a:pt x="51" y="9"/>
                    </a:lnTo>
                    <a:lnTo>
                      <a:pt x="56" y="4"/>
                    </a:lnTo>
                    <a:lnTo>
                      <a:pt x="64" y="2"/>
                    </a:lnTo>
                    <a:lnTo>
                      <a:pt x="69" y="0"/>
                    </a:lnTo>
                    <a:lnTo>
                      <a:pt x="75" y="0"/>
                    </a:lnTo>
                    <a:lnTo>
                      <a:pt x="78" y="2"/>
                    </a:lnTo>
                    <a:lnTo>
                      <a:pt x="81" y="4"/>
                    </a:lnTo>
                    <a:lnTo>
                      <a:pt x="83" y="9"/>
                    </a:lnTo>
                    <a:lnTo>
                      <a:pt x="83" y="41"/>
                    </a:lnTo>
                    <a:lnTo>
                      <a:pt x="85" y="44"/>
                    </a:lnTo>
                    <a:lnTo>
                      <a:pt x="86" y="46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2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8" y="47"/>
                    </a:lnTo>
                    <a:lnTo>
                      <a:pt x="71" y="46"/>
                    </a:lnTo>
                    <a:lnTo>
                      <a:pt x="72" y="44"/>
                    </a:lnTo>
                    <a:lnTo>
                      <a:pt x="73" y="41"/>
                    </a:lnTo>
                    <a:lnTo>
                      <a:pt x="73" y="12"/>
                    </a:lnTo>
                    <a:lnTo>
                      <a:pt x="72" y="9"/>
                    </a:lnTo>
                    <a:lnTo>
                      <a:pt x="69" y="6"/>
                    </a:lnTo>
                    <a:lnTo>
                      <a:pt x="61" y="6"/>
                    </a:lnTo>
                    <a:lnTo>
                      <a:pt x="56" y="9"/>
                    </a:lnTo>
                    <a:lnTo>
                      <a:pt x="51" y="13"/>
                    </a:lnTo>
                    <a:lnTo>
                      <a:pt x="51" y="41"/>
                    </a:lnTo>
                    <a:lnTo>
                      <a:pt x="52" y="44"/>
                    </a:lnTo>
                    <a:lnTo>
                      <a:pt x="54" y="46"/>
                    </a:lnTo>
                    <a:lnTo>
                      <a:pt x="56" y="47"/>
                    </a:lnTo>
                    <a:lnTo>
                      <a:pt x="59" y="47"/>
                    </a:lnTo>
                    <a:lnTo>
                      <a:pt x="59" y="50"/>
                    </a:lnTo>
                    <a:lnTo>
                      <a:pt x="32" y="50"/>
                    </a:lnTo>
                    <a:lnTo>
                      <a:pt x="32" y="47"/>
                    </a:lnTo>
                    <a:lnTo>
                      <a:pt x="35" y="47"/>
                    </a:lnTo>
                    <a:lnTo>
                      <a:pt x="38" y="46"/>
                    </a:lnTo>
                    <a:lnTo>
                      <a:pt x="39" y="44"/>
                    </a:lnTo>
                    <a:lnTo>
                      <a:pt x="41" y="41"/>
                    </a:lnTo>
                    <a:lnTo>
                      <a:pt x="41" y="12"/>
                    </a:lnTo>
                    <a:lnTo>
                      <a:pt x="39" y="9"/>
                    </a:lnTo>
                    <a:lnTo>
                      <a:pt x="37" y="6"/>
                    </a:lnTo>
                    <a:lnTo>
                      <a:pt x="28" y="6"/>
                    </a:lnTo>
                    <a:lnTo>
                      <a:pt x="24" y="9"/>
                    </a:lnTo>
                    <a:lnTo>
                      <a:pt x="18" y="13"/>
                    </a:lnTo>
                    <a:lnTo>
                      <a:pt x="18" y="39"/>
                    </a:lnTo>
                    <a:lnTo>
                      <a:pt x="20" y="41"/>
                    </a:lnTo>
                    <a:lnTo>
                      <a:pt x="20" y="44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8" y="44"/>
                    </a:lnTo>
                    <a:lnTo>
                      <a:pt x="8" y="41"/>
                    </a:lnTo>
                    <a:lnTo>
                      <a:pt x="10" y="39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4" y="3"/>
                    </a:lnTo>
                    <a:lnTo>
                      <a:pt x="31" y="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32" name="Freeform 1968"/>
              <p:cNvSpPr>
                <a:spLocks/>
              </p:cNvSpPr>
              <p:nvPr/>
            </p:nvSpPr>
            <p:spPr bwMode="auto">
              <a:xfrm>
                <a:off x="1271" y="3309"/>
                <a:ext cx="27" cy="7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64"/>
                  </a:cxn>
                  <a:cxn ang="0">
                    <a:pos x="20" y="67"/>
                  </a:cxn>
                  <a:cxn ang="0">
                    <a:pos x="21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5" y="69"/>
                  </a:cxn>
                  <a:cxn ang="0">
                    <a:pos x="7" y="67"/>
                  </a:cxn>
                  <a:cxn ang="0">
                    <a:pos x="8" y="64"/>
                  </a:cxn>
                  <a:cxn ang="0">
                    <a:pos x="8" y="12"/>
                  </a:cxn>
                  <a:cxn ang="0">
                    <a:pos x="7" y="9"/>
                  </a:cxn>
                  <a:cxn ang="0">
                    <a:pos x="4" y="7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8" y="3"/>
                  </a:cxn>
                  <a:cxn ang="0">
                    <a:pos x="14" y="0"/>
                  </a:cxn>
                </a:cxnLst>
                <a:rect l="0" t="0" r="r" b="b"/>
                <a:pathLst>
                  <a:path w="27" h="73">
                    <a:moveTo>
                      <a:pt x="14" y="0"/>
                    </a:moveTo>
                    <a:lnTo>
                      <a:pt x="18" y="0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1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5" y="69"/>
                    </a:lnTo>
                    <a:lnTo>
                      <a:pt x="7" y="67"/>
                    </a:lnTo>
                    <a:lnTo>
                      <a:pt x="8" y="64"/>
                    </a:lnTo>
                    <a:lnTo>
                      <a:pt x="8" y="12"/>
                    </a:lnTo>
                    <a:lnTo>
                      <a:pt x="7" y="9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8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233" name="Picture 1969"/>
              <p:cNvPicPr>
                <a:picLocks noChangeAspect="1" noChangeArrowheads="1"/>
              </p:cNvPicPr>
              <p:nvPr/>
            </p:nvPicPr>
            <p:blipFill>
              <a:blip r:embed="rId134" cstate="print"/>
              <a:srcRect/>
              <a:stretch>
                <a:fillRect/>
              </a:stretch>
            </p:blipFill>
            <p:spPr bwMode="auto">
              <a:xfrm>
                <a:off x="2748" y="3289"/>
                <a:ext cx="8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34" name="Picture 1970"/>
              <p:cNvPicPr>
                <a:picLocks noChangeAspect="1" noChangeArrowheads="1"/>
              </p:cNvPicPr>
              <p:nvPr/>
            </p:nvPicPr>
            <p:blipFill>
              <a:blip r:embed="rId135" cstate="print"/>
              <a:srcRect/>
              <a:stretch>
                <a:fillRect/>
              </a:stretch>
            </p:blipFill>
            <p:spPr bwMode="auto">
              <a:xfrm>
                <a:off x="2748" y="3289"/>
                <a:ext cx="8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235" name="Freeform 1971"/>
              <p:cNvSpPr>
                <a:spLocks noEditPoints="1"/>
              </p:cNvSpPr>
              <p:nvPr/>
            </p:nvSpPr>
            <p:spPr bwMode="auto">
              <a:xfrm>
                <a:off x="2829" y="3314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59"/>
                  </a:cxn>
                  <a:cxn ang="0">
                    <a:pos x="68" y="61"/>
                  </a:cxn>
                  <a:cxn ang="0">
                    <a:pos x="71" y="62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2"/>
                  </a:cxn>
                  <a:cxn ang="0">
                    <a:pos x="55" y="55"/>
                  </a:cxn>
                  <a:cxn ang="0">
                    <a:pos x="49" y="42"/>
                  </a:cxn>
                  <a:cxn ang="0">
                    <a:pos x="24" y="42"/>
                  </a:cxn>
                  <a:cxn ang="0">
                    <a:pos x="21" y="48"/>
                  </a:cxn>
                  <a:cxn ang="0">
                    <a:pos x="20" y="52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2"/>
                  </a:cxn>
                  <a:cxn ang="0">
                    <a:pos x="17" y="42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5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1" y="62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49" y="42"/>
                    </a:lnTo>
                    <a:lnTo>
                      <a:pt x="24" y="42"/>
                    </a:lnTo>
                    <a:lnTo>
                      <a:pt x="21" y="48"/>
                    </a:lnTo>
                    <a:lnTo>
                      <a:pt x="20" y="52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2"/>
                    </a:lnTo>
                    <a:lnTo>
                      <a:pt x="17" y="42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5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36" name="Freeform 1972"/>
              <p:cNvSpPr>
                <a:spLocks noEditPoints="1"/>
              </p:cNvSpPr>
              <p:nvPr/>
            </p:nvSpPr>
            <p:spPr bwMode="auto">
              <a:xfrm>
                <a:off x="2908" y="3334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19"/>
                  </a:cxn>
                  <a:cxn ang="0">
                    <a:pos x="10" y="29"/>
                  </a:cxn>
                  <a:cxn ang="0">
                    <a:pos x="12" y="35"/>
                  </a:cxn>
                  <a:cxn ang="0">
                    <a:pos x="13" y="39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3" y="42"/>
                  </a:cxn>
                  <a:cxn ang="0">
                    <a:pos x="36" y="38"/>
                  </a:cxn>
                  <a:cxn ang="0">
                    <a:pos x="39" y="29"/>
                  </a:cxn>
                  <a:cxn ang="0">
                    <a:pos x="39" y="19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2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6"/>
                  </a:cxn>
                  <a:cxn ang="0">
                    <a:pos x="24" y="49"/>
                  </a:cxn>
                  <a:cxn ang="0">
                    <a:pos x="19" y="49"/>
                  </a:cxn>
                  <a:cxn ang="0">
                    <a:pos x="14" y="48"/>
                  </a:cxn>
                  <a:cxn ang="0">
                    <a:pos x="9" y="42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0" y="19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2" y="35"/>
                    </a:lnTo>
                    <a:lnTo>
                      <a:pt x="13" y="39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3" y="42"/>
                    </a:lnTo>
                    <a:lnTo>
                      <a:pt x="36" y="38"/>
                    </a:lnTo>
                    <a:lnTo>
                      <a:pt x="39" y="29"/>
                    </a:lnTo>
                    <a:lnTo>
                      <a:pt x="39" y="19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2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24" y="49"/>
                    </a:lnTo>
                    <a:lnTo>
                      <a:pt x="19" y="49"/>
                    </a:lnTo>
                    <a:lnTo>
                      <a:pt x="14" y="48"/>
                    </a:lnTo>
                    <a:lnTo>
                      <a:pt x="9" y="4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37" name="Freeform 1973"/>
              <p:cNvSpPr>
                <a:spLocks/>
              </p:cNvSpPr>
              <p:nvPr/>
            </p:nvSpPr>
            <p:spPr bwMode="auto">
              <a:xfrm>
                <a:off x="2962" y="3334"/>
                <a:ext cx="53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2"/>
                  </a:cxn>
                  <a:cxn ang="0">
                    <a:pos x="53" y="69"/>
                  </a:cxn>
                  <a:cxn ang="0">
                    <a:pos x="43" y="69"/>
                  </a:cxn>
                  <a:cxn ang="0">
                    <a:pos x="29" y="39"/>
                  </a:cxn>
                  <a:cxn ang="0">
                    <a:pos x="17" y="59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69"/>
                  </a:cxn>
                  <a:cxn ang="0">
                    <a:pos x="0" y="69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6"/>
                  </a:cxn>
                  <a:cxn ang="0">
                    <a:pos x="24" y="32"/>
                  </a:cxn>
                  <a:cxn ang="0">
                    <a:pos x="12" y="10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69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2"/>
                    </a:lnTo>
                    <a:lnTo>
                      <a:pt x="53" y="69"/>
                    </a:lnTo>
                    <a:lnTo>
                      <a:pt x="43" y="69"/>
                    </a:lnTo>
                    <a:lnTo>
                      <a:pt x="29" y="3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9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6"/>
                    </a:lnTo>
                    <a:lnTo>
                      <a:pt x="24" y="32"/>
                    </a:lnTo>
                    <a:lnTo>
                      <a:pt x="12" y="10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38" name="Freeform 1974"/>
              <p:cNvSpPr>
                <a:spLocks/>
              </p:cNvSpPr>
              <p:nvPr/>
            </p:nvSpPr>
            <p:spPr bwMode="auto">
              <a:xfrm>
                <a:off x="3022" y="3334"/>
                <a:ext cx="44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2"/>
                  </a:cxn>
                  <a:cxn ang="0">
                    <a:pos x="37" y="5"/>
                  </a:cxn>
                  <a:cxn ang="0">
                    <a:pos x="37" y="11"/>
                  </a:cxn>
                  <a:cxn ang="0">
                    <a:pos x="35" y="12"/>
                  </a:cxn>
                  <a:cxn ang="0">
                    <a:pos x="31" y="12"/>
                  </a:cxn>
                  <a:cxn ang="0">
                    <a:pos x="27" y="8"/>
                  </a:cxn>
                  <a:cxn ang="0">
                    <a:pos x="21" y="5"/>
                  </a:cxn>
                  <a:cxn ang="0">
                    <a:pos x="20" y="4"/>
                  </a:cxn>
                  <a:cxn ang="0">
                    <a:pos x="15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3" y="18"/>
                  </a:cxn>
                  <a:cxn ang="0">
                    <a:pos x="15" y="19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29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1" y="42"/>
                  </a:cxn>
                  <a:cxn ang="0">
                    <a:pos x="39" y="34"/>
                  </a:cxn>
                  <a:cxn ang="0">
                    <a:pos x="44" y="37"/>
                  </a:cxn>
                  <a:cxn ang="0">
                    <a:pos x="34" y="46"/>
                  </a:cxn>
                  <a:cxn ang="0">
                    <a:pos x="25" y="49"/>
                  </a:cxn>
                  <a:cxn ang="0">
                    <a:pos x="15" y="49"/>
                  </a:cxn>
                  <a:cxn ang="0">
                    <a:pos x="10" y="48"/>
                  </a:cxn>
                  <a:cxn ang="0">
                    <a:pos x="5" y="46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2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2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15" y="0"/>
                  </a:cxn>
                </a:cxnLst>
                <a:rect l="0" t="0" r="r" b="b"/>
                <a:pathLst>
                  <a:path w="44" h="49">
                    <a:moveTo>
                      <a:pt x="15" y="0"/>
                    </a:moveTo>
                    <a:lnTo>
                      <a:pt x="25" y="0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5" y="12"/>
                    </a:lnTo>
                    <a:lnTo>
                      <a:pt x="31" y="12"/>
                    </a:lnTo>
                    <a:lnTo>
                      <a:pt x="27" y="8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3" y="18"/>
                    </a:lnTo>
                    <a:lnTo>
                      <a:pt x="15" y="19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29"/>
                    </a:lnTo>
                    <a:lnTo>
                      <a:pt x="10" y="32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39" y="34"/>
                    </a:lnTo>
                    <a:lnTo>
                      <a:pt x="44" y="37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9"/>
                    </a:lnTo>
                    <a:lnTo>
                      <a:pt x="10" y="48"/>
                    </a:lnTo>
                    <a:lnTo>
                      <a:pt x="5" y="46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2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39" name="Freeform 1975"/>
              <p:cNvSpPr>
                <a:spLocks noEditPoints="1"/>
              </p:cNvSpPr>
              <p:nvPr/>
            </p:nvSpPr>
            <p:spPr bwMode="auto">
              <a:xfrm>
                <a:off x="3069" y="3308"/>
                <a:ext cx="27" cy="75"/>
              </a:xfrm>
              <a:custGeom>
                <a:avLst/>
                <a:gdLst/>
                <a:ahLst/>
                <a:cxnLst>
                  <a:cxn ang="0">
                    <a:pos x="12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8" y="70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27" y="72"/>
                  </a:cxn>
                  <a:cxn ang="0">
                    <a:pos x="22" y="75"/>
                  </a:cxn>
                  <a:cxn ang="0">
                    <a:pos x="19" y="75"/>
                  </a:cxn>
                  <a:cxn ang="0">
                    <a:pos x="14" y="74"/>
                  </a:cxn>
                  <a:cxn ang="0">
                    <a:pos x="11" y="72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8"/>
                  </a:cxn>
                  <a:cxn ang="0">
                    <a:pos x="12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19" y="4"/>
                  </a:cxn>
                  <a:cxn ang="0">
                    <a:pos x="18" y="6"/>
                  </a:cxn>
                  <a:cxn ang="0">
                    <a:pos x="17" y="8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1"/>
                  </a:cxn>
                  <a:cxn ang="0">
                    <a:pos x="11" y="7"/>
                  </a:cxn>
                  <a:cxn ang="0">
                    <a:pos x="11" y="4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75">
                    <a:moveTo>
                      <a:pt x="12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8" y="70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27" y="72"/>
                    </a:lnTo>
                    <a:lnTo>
                      <a:pt x="22" y="75"/>
                    </a:lnTo>
                    <a:lnTo>
                      <a:pt x="19" y="75"/>
                    </a:lnTo>
                    <a:lnTo>
                      <a:pt x="14" y="74"/>
                    </a:lnTo>
                    <a:lnTo>
                      <a:pt x="11" y="72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8"/>
                    </a:lnTo>
                    <a:lnTo>
                      <a:pt x="12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1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1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0" name="Freeform 1976"/>
              <p:cNvSpPr>
                <a:spLocks noEditPoints="1"/>
              </p:cNvSpPr>
              <p:nvPr/>
            </p:nvSpPr>
            <p:spPr bwMode="auto">
              <a:xfrm>
                <a:off x="3101" y="3332"/>
                <a:ext cx="48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20"/>
                  </a:cxn>
                  <a:cxn ang="0">
                    <a:pos x="36" y="12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6" y="39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20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4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6" y="39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1" name="Freeform 1977"/>
              <p:cNvSpPr>
                <a:spLocks/>
              </p:cNvSpPr>
              <p:nvPr/>
            </p:nvSpPr>
            <p:spPr bwMode="auto">
              <a:xfrm>
                <a:off x="3188" y="3334"/>
                <a:ext cx="44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1" y="1"/>
                  </a:cxn>
                  <a:cxn ang="0">
                    <a:pos x="35" y="2"/>
                  </a:cxn>
                  <a:cxn ang="0">
                    <a:pos x="38" y="8"/>
                  </a:cxn>
                  <a:cxn ang="0">
                    <a:pos x="37" y="11"/>
                  </a:cxn>
                  <a:cxn ang="0">
                    <a:pos x="35" y="12"/>
                  </a:cxn>
                  <a:cxn ang="0">
                    <a:pos x="32" y="12"/>
                  </a:cxn>
                  <a:cxn ang="0">
                    <a:pos x="28" y="8"/>
                  </a:cxn>
                  <a:cxn ang="0">
                    <a:pos x="20" y="4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4" y="18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4" y="28"/>
                  </a:cxn>
                  <a:cxn ang="0">
                    <a:pos x="10" y="32"/>
                  </a:cxn>
                  <a:cxn ang="0">
                    <a:pos x="10" y="35"/>
                  </a:cxn>
                  <a:cxn ang="0">
                    <a:pos x="13" y="41"/>
                  </a:cxn>
                  <a:cxn ang="0">
                    <a:pos x="18" y="44"/>
                  </a:cxn>
                  <a:cxn ang="0">
                    <a:pos x="27" y="44"/>
                  </a:cxn>
                  <a:cxn ang="0">
                    <a:pos x="32" y="42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40" y="42"/>
                  </a:cxn>
                  <a:cxn ang="0">
                    <a:pos x="34" y="46"/>
                  </a:cxn>
                  <a:cxn ang="0">
                    <a:pos x="28" y="48"/>
                  </a:cxn>
                  <a:cxn ang="0">
                    <a:pos x="21" y="49"/>
                  </a:cxn>
                  <a:cxn ang="0">
                    <a:pos x="15" y="49"/>
                  </a:cxn>
                  <a:cxn ang="0">
                    <a:pos x="7" y="46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2"/>
                  </a:cxn>
                  <a:cxn ang="0">
                    <a:pos x="8" y="21"/>
                  </a:cxn>
                  <a:cxn ang="0">
                    <a:pos x="3" y="15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15" y="0"/>
                  </a:cxn>
                </a:cxnLst>
                <a:rect l="0" t="0" r="r" b="b"/>
                <a:pathLst>
                  <a:path w="44" h="49">
                    <a:moveTo>
                      <a:pt x="15" y="0"/>
                    </a:moveTo>
                    <a:lnTo>
                      <a:pt x="25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8"/>
                    </a:lnTo>
                    <a:lnTo>
                      <a:pt x="37" y="11"/>
                    </a:lnTo>
                    <a:lnTo>
                      <a:pt x="35" y="12"/>
                    </a:lnTo>
                    <a:lnTo>
                      <a:pt x="32" y="12"/>
                    </a:lnTo>
                    <a:lnTo>
                      <a:pt x="28" y="8"/>
                    </a:lnTo>
                    <a:lnTo>
                      <a:pt x="20" y="4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4" y="18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4" y="28"/>
                    </a:lnTo>
                    <a:lnTo>
                      <a:pt x="10" y="32"/>
                    </a:lnTo>
                    <a:lnTo>
                      <a:pt x="10" y="35"/>
                    </a:lnTo>
                    <a:lnTo>
                      <a:pt x="13" y="41"/>
                    </a:lnTo>
                    <a:lnTo>
                      <a:pt x="18" y="44"/>
                    </a:lnTo>
                    <a:lnTo>
                      <a:pt x="27" y="44"/>
                    </a:lnTo>
                    <a:lnTo>
                      <a:pt x="32" y="42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40" y="42"/>
                    </a:lnTo>
                    <a:lnTo>
                      <a:pt x="34" y="46"/>
                    </a:lnTo>
                    <a:lnTo>
                      <a:pt x="28" y="48"/>
                    </a:lnTo>
                    <a:lnTo>
                      <a:pt x="21" y="49"/>
                    </a:lnTo>
                    <a:lnTo>
                      <a:pt x="15" y="49"/>
                    </a:lnTo>
                    <a:lnTo>
                      <a:pt x="7" y="46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2"/>
                    </a:lnTo>
                    <a:lnTo>
                      <a:pt x="8" y="21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2" name="Freeform 1978"/>
              <p:cNvSpPr>
                <a:spLocks/>
              </p:cNvSpPr>
              <p:nvPr/>
            </p:nvSpPr>
            <p:spPr bwMode="auto">
              <a:xfrm>
                <a:off x="3230" y="3335"/>
                <a:ext cx="57" cy="7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6" y="0"/>
                  </a:cxn>
                  <a:cxn ang="0">
                    <a:pos x="26" y="3"/>
                  </a:cxn>
                  <a:cxn ang="0">
                    <a:pos x="22" y="3"/>
                  </a:cxn>
                  <a:cxn ang="0">
                    <a:pos x="19" y="4"/>
                  </a:cxn>
                  <a:cxn ang="0">
                    <a:pos x="19" y="10"/>
                  </a:cxn>
                  <a:cxn ang="0">
                    <a:pos x="30" y="40"/>
                  </a:cxn>
                  <a:cxn ang="0">
                    <a:pos x="40" y="13"/>
                  </a:cxn>
                  <a:cxn ang="0">
                    <a:pos x="40" y="11"/>
                  </a:cxn>
                  <a:cxn ang="0">
                    <a:pos x="41" y="10"/>
                  </a:cxn>
                  <a:cxn ang="0">
                    <a:pos x="43" y="7"/>
                  </a:cxn>
                  <a:cxn ang="0">
                    <a:pos x="44" y="6"/>
                  </a:cxn>
                  <a:cxn ang="0">
                    <a:pos x="44" y="4"/>
                  </a:cxn>
                  <a:cxn ang="0">
                    <a:pos x="43" y="3"/>
                  </a:cxn>
                  <a:cxn ang="0">
                    <a:pos x="39" y="3"/>
                  </a:cxn>
                  <a:cxn ang="0">
                    <a:pos x="39" y="0"/>
                  </a:cxn>
                  <a:cxn ang="0">
                    <a:pos x="57" y="0"/>
                  </a:cxn>
                  <a:cxn ang="0">
                    <a:pos x="56" y="3"/>
                  </a:cxn>
                  <a:cxn ang="0">
                    <a:pos x="54" y="3"/>
                  </a:cxn>
                  <a:cxn ang="0">
                    <a:pos x="51" y="4"/>
                  </a:cxn>
                  <a:cxn ang="0">
                    <a:pos x="49" y="7"/>
                  </a:cxn>
                  <a:cxn ang="0">
                    <a:pos x="46" y="11"/>
                  </a:cxn>
                  <a:cxn ang="0">
                    <a:pos x="33" y="44"/>
                  </a:cxn>
                  <a:cxn ang="0">
                    <a:pos x="33" y="47"/>
                  </a:cxn>
                  <a:cxn ang="0">
                    <a:pos x="36" y="53"/>
                  </a:cxn>
                  <a:cxn ang="0">
                    <a:pos x="36" y="64"/>
                  </a:cxn>
                  <a:cxn ang="0">
                    <a:pos x="34" y="68"/>
                  </a:cxn>
                  <a:cxn ang="0">
                    <a:pos x="29" y="71"/>
                  </a:cxn>
                  <a:cxn ang="0">
                    <a:pos x="23" y="68"/>
                  </a:cxn>
                  <a:cxn ang="0">
                    <a:pos x="22" y="64"/>
                  </a:cxn>
                  <a:cxn ang="0">
                    <a:pos x="22" y="55"/>
                  </a:cxn>
                  <a:cxn ang="0">
                    <a:pos x="24" y="47"/>
                  </a:cxn>
                  <a:cxn ang="0">
                    <a:pos x="7" y="6"/>
                  </a:cxn>
                  <a:cxn ang="0">
                    <a:pos x="6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57" h="71">
                    <a:moveTo>
                      <a:pt x="2" y="0"/>
                    </a:moveTo>
                    <a:lnTo>
                      <a:pt x="26" y="0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19" y="4"/>
                    </a:lnTo>
                    <a:lnTo>
                      <a:pt x="19" y="10"/>
                    </a:lnTo>
                    <a:lnTo>
                      <a:pt x="30" y="40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1" y="10"/>
                    </a:lnTo>
                    <a:lnTo>
                      <a:pt x="43" y="7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3" y="3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57" y="0"/>
                    </a:lnTo>
                    <a:lnTo>
                      <a:pt x="56" y="3"/>
                    </a:lnTo>
                    <a:lnTo>
                      <a:pt x="54" y="3"/>
                    </a:lnTo>
                    <a:lnTo>
                      <a:pt x="51" y="4"/>
                    </a:lnTo>
                    <a:lnTo>
                      <a:pt x="49" y="7"/>
                    </a:lnTo>
                    <a:lnTo>
                      <a:pt x="46" y="11"/>
                    </a:lnTo>
                    <a:lnTo>
                      <a:pt x="33" y="44"/>
                    </a:lnTo>
                    <a:lnTo>
                      <a:pt x="33" y="47"/>
                    </a:lnTo>
                    <a:lnTo>
                      <a:pt x="36" y="53"/>
                    </a:lnTo>
                    <a:lnTo>
                      <a:pt x="36" y="64"/>
                    </a:lnTo>
                    <a:lnTo>
                      <a:pt x="34" y="68"/>
                    </a:lnTo>
                    <a:lnTo>
                      <a:pt x="29" y="71"/>
                    </a:lnTo>
                    <a:lnTo>
                      <a:pt x="23" y="68"/>
                    </a:lnTo>
                    <a:lnTo>
                      <a:pt x="22" y="64"/>
                    </a:lnTo>
                    <a:lnTo>
                      <a:pt x="22" y="55"/>
                    </a:lnTo>
                    <a:lnTo>
                      <a:pt x="24" y="4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3" name="Freeform 1979"/>
              <p:cNvSpPr>
                <a:spLocks/>
              </p:cNvSpPr>
              <p:nvPr/>
            </p:nvSpPr>
            <p:spPr bwMode="auto">
              <a:xfrm>
                <a:off x="3286" y="3335"/>
                <a:ext cx="56" cy="7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21" y="3"/>
                  </a:cxn>
                  <a:cxn ang="0">
                    <a:pos x="18" y="4"/>
                  </a:cxn>
                  <a:cxn ang="0">
                    <a:pos x="18" y="10"/>
                  </a:cxn>
                  <a:cxn ang="0">
                    <a:pos x="29" y="40"/>
                  </a:cxn>
                  <a:cxn ang="0">
                    <a:pos x="39" y="13"/>
                  </a:cxn>
                  <a:cxn ang="0">
                    <a:pos x="39" y="11"/>
                  </a:cxn>
                  <a:cxn ang="0">
                    <a:pos x="41" y="10"/>
                  </a:cxn>
                  <a:cxn ang="0">
                    <a:pos x="42" y="7"/>
                  </a:cxn>
                  <a:cxn ang="0">
                    <a:pos x="44" y="6"/>
                  </a:cxn>
                  <a:cxn ang="0">
                    <a:pos x="44" y="4"/>
                  </a:cxn>
                  <a:cxn ang="0">
                    <a:pos x="42" y="3"/>
                  </a:cxn>
                  <a:cxn ang="0">
                    <a:pos x="38" y="3"/>
                  </a:cxn>
                  <a:cxn ang="0">
                    <a:pos x="38" y="0"/>
                  </a:cxn>
                  <a:cxn ang="0">
                    <a:pos x="56" y="0"/>
                  </a:cxn>
                  <a:cxn ang="0">
                    <a:pos x="56" y="3"/>
                  </a:cxn>
                  <a:cxn ang="0">
                    <a:pos x="54" y="3"/>
                  </a:cxn>
                  <a:cxn ang="0">
                    <a:pos x="51" y="4"/>
                  </a:cxn>
                  <a:cxn ang="0">
                    <a:pos x="48" y="7"/>
                  </a:cxn>
                  <a:cxn ang="0">
                    <a:pos x="45" y="11"/>
                  </a:cxn>
                  <a:cxn ang="0">
                    <a:pos x="32" y="44"/>
                  </a:cxn>
                  <a:cxn ang="0">
                    <a:pos x="32" y="47"/>
                  </a:cxn>
                  <a:cxn ang="0">
                    <a:pos x="35" y="53"/>
                  </a:cxn>
                  <a:cxn ang="0">
                    <a:pos x="35" y="55"/>
                  </a:cxn>
                  <a:cxn ang="0">
                    <a:pos x="37" y="60"/>
                  </a:cxn>
                  <a:cxn ang="0">
                    <a:pos x="35" y="63"/>
                  </a:cxn>
                  <a:cxn ang="0">
                    <a:pos x="35" y="64"/>
                  </a:cxn>
                  <a:cxn ang="0">
                    <a:pos x="34" y="68"/>
                  </a:cxn>
                  <a:cxn ang="0">
                    <a:pos x="32" y="70"/>
                  </a:cxn>
                  <a:cxn ang="0">
                    <a:pos x="29" y="71"/>
                  </a:cxn>
                  <a:cxn ang="0">
                    <a:pos x="25" y="70"/>
                  </a:cxn>
                  <a:cxn ang="0">
                    <a:pos x="22" y="68"/>
                  </a:cxn>
                  <a:cxn ang="0">
                    <a:pos x="21" y="64"/>
                  </a:cxn>
                  <a:cxn ang="0">
                    <a:pos x="21" y="55"/>
                  </a:cxn>
                  <a:cxn ang="0">
                    <a:pos x="24" y="47"/>
                  </a:cxn>
                  <a:cxn ang="0">
                    <a:pos x="7" y="6"/>
                  </a:cxn>
                  <a:cxn ang="0">
                    <a:pos x="5" y="4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56" h="71">
                    <a:moveTo>
                      <a:pt x="1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21" y="3"/>
                    </a:lnTo>
                    <a:lnTo>
                      <a:pt x="18" y="4"/>
                    </a:lnTo>
                    <a:lnTo>
                      <a:pt x="18" y="10"/>
                    </a:lnTo>
                    <a:lnTo>
                      <a:pt x="29" y="40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0"/>
                    </a:lnTo>
                    <a:lnTo>
                      <a:pt x="42" y="7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38" y="3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56" y="3"/>
                    </a:lnTo>
                    <a:lnTo>
                      <a:pt x="54" y="3"/>
                    </a:lnTo>
                    <a:lnTo>
                      <a:pt x="51" y="4"/>
                    </a:lnTo>
                    <a:lnTo>
                      <a:pt x="48" y="7"/>
                    </a:lnTo>
                    <a:lnTo>
                      <a:pt x="45" y="11"/>
                    </a:lnTo>
                    <a:lnTo>
                      <a:pt x="32" y="44"/>
                    </a:lnTo>
                    <a:lnTo>
                      <a:pt x="32" y="47"/>
                    </a:lnTo>
                    <a:lnTo>
                      <a:pt x="35" y="53"/>
                    </a:lnTo>
                    <a:lnTo>
                      <a:pt x="35" y="55"/>
                    </a:lnTo>
                    <a:lnTo>
                      <a:pt x="37" y="60"/>
                    </a:lnTo>
                    <a:lnTo>
                      <a:pt x="35" y="63"/>
                    </a:lnTo>
                    <a:lnTo>
                      <a:pt x="35" y="64"/>
                    </a:lnTo>
                    <a:lnTo>
                      <a:pt x="34" y="68"/>
                    </a:lnTo>
                    <a:lnTo>
                      <a:pt x="32" y="70"/>
                    </a:lnTo>
                    <a:lnTo>
                      <a:pt x="29" y="71"/>
                    </a:lnTo>
                    <a:lnTo>
                      <a:pt x="25" y="70"/>
                    </a:lnTo>
                    <a:lnTo>
                      <a:pt x="22" y="68"/>
                    </a:lnTo>
                    <a:lnTo>
                      <a:pt x="21" y="64"/>
                    </a:lnTo>
                    <a:lnTo>
                      <a:pt x="21" y="55"/>
                    </a:lnTo>
                    <a:lnTo>
                      <a:pt x="24" y="47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4" name="Freeform 1980"/>
              <p:cNvSpPr>
                <a:spLocks noEditPoints="1"/>
              </p:cNvSpPr>
              <p:nvPr/>
            </p:nvSpPr>
            <p:spPr bwMode="auto">
              <a:xfrm>
                <a:off x="3348" y="3334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0" y="5"/>
                  </a:cxn>
                  <a:cxn ang="0">
                    <a:pos x="17" y="7"/>
                  </a:cxn>
                  <a:cxn ang="0">
                    <a:pos x="11" y="15"/>
                  </a:cxn>
                  <a:cxn ang="0">
                    <a:pos x="10" y="19"/>
                  </a:cxn>
                  <a:cxn ang="0">
                    <a:pos x="10" y="29"/>
                  </a:cxn>
                  <a:cxn ang="0">
                    <a:pos x="11" y="35"/>
                  </a:cxn>
                  <a:cxn ang="0">
                    <a:pos x="14" y="39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0" y="44"/>
                  </a:cxn>
                  <a:cxn ang="0">
                    <a:pos x="33" y="42"/>
                  </a:cxn>
                  <a:cxn ang="0">
                    <a:pos x="38" y="34"/>
                  </a:cxn>
                  <a:cxn ang="0">
                    <a:pos x="40" y="29"/>
                  </a:cxn>
                  <a:cxn ang="0">
                    <a:pos x="40" y="24"/>
                  </a:cxn>
                  <a:cxn ang="0">
                    <a:pos x="38" y="19"/>
                  </a:cxn>
                  <a:cxn ang="0">
                    <a:pos x="38" y="14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6" y="0"/>
                  </a:cxn>
                  <a:cxn ang="0">
                    <a:pos x="38" y="2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6"/>
                  </a:cxn>
                  <a:cxn ang="0">
                    <a:pos x="24" y="49"/>
                  </a:cxn>
                  <a:cxn ang="0">
                    <a:pos x="13" y="46"/>
                  </a:cxn>
                  <a:cxn ang="0">
                    <a:pos x="9" y="42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0" y="25"/>
                  </a:cxn>
                  <a:cxn ang="0">
                    <a:pos x="2" y="19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4" y="1"/>
                  </a:cxn>
                  <a:cxn ang="0">
                    <a:pos x="26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20" y="5"/>
                    </a:lnTo>
                    <a:lnTo>
                      <a:pt x="17" y="7"/>
                    </a:lnTo>
                    <a:lnTo>
                      <a:pt x="11" y="15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1" y="35"/>
                    </a:lnTo>
                    <a:lnTo>
                      <a:pt x="14" y="39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0" y="44"/>
                    </a:lnTo>
                    <a:lnTo>
                      <a:pt x="33" y="42"/>
                    </a:lnTo>
                    <a:lnTo>
                      <a:pt x="38" y="34"/>
                    </a:lnTo>
                    <a:lnTo>
                      <a:pt x="40" y="29"/>
                    </a:lnTo>
                    <a:lnTo>
                      <a:pt x="40" y="24"/>
                    </a:lnTo>
                    <a:lnTo>
                      <a:pt x="38" y="19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6" y="0"/>
                    </a:moveTo>
                    <a:lnTo>
                      <a:pt x="38" y="2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24" y="49"/>
                    </a:lnTo>
                    <a:lnTo>
                      <a:pt x="13" y="46"/>
                    </a:lnTo>
                    <a:lnTo>
                      <a:pt x="9" y="4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0" y="25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5" name="Freeform 1981"/>
              <p:cNvSpPr>
                <a:spLocks noEditPoints="1"/>
              </p:cNvSpPr>
              <p:nvPr/>
            </p:nvSpPr>
            <p:spPr bwMode="auto">
              <a:xfrm>
                <a:off x="3406" y="3308"/>
                <a:ext cx="56" cy="75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6" y="33"/>
                  </a:cxn>
                  <a:cxn ang="0">
                    <a:pos x="13" y="37"/>
                  </a:cxn>
                  <a:cxn ang="0">
                    <a:pos x="10" y="40"/>
                  </a:cxn>
                  <a:cxn ang="0">
                    <a:pos x="9" y="44"/>
                  </a:cxn>
                  <a:cxn ang="0">
                    <a:pos x="9" y="50"/>
                  </a:cxn>
                  <a:cxn ang="0">
                    <a:pos x="10" y="57"/>
                  </a:cxn>
                  <a:cxn ang="0">
                    <a:pos x="12" y="63"/>
                  </a:cxn>
                  <a:cxn ang="0">
                    <a:pos x="14" y="67"/>
                  </a:cxn>
                  <a:cxn ang="0">
                    <a:pos x="23" y="70"/>
                  </a:cxn>
                  <a:cxn ang="0">
                    <a:pos x="27" y="68"/>
                  </a:cxn>
                  <a:cxn ang="0">
                    <a:pos x="33" y="67"/>
                  </a:cxn>
                  <a:cxn ang="0">
                    <a:pos x="39" y="63"/>
                  </a:cxn>
                  <a:cxn ang="0">
                    <a:pos x="39" y="44"/>
                  </a:cxn>
                  <a:cxn ang="0">
                    <a:pos x="36" y="36"/>
                  </a:cxn>
                  <a:cxn ang="0">
                    <a:pos x="33" y="33"/>
                  </a:cxn>
                  <a:cxn ang="0">
                    <a:pos x="29" y="31"/>
                  </a:cxn>
                  <a:cxn ang="0">
                    <a:pos x="20" y="31"/>
                  </a:cxn>
                  <a:cxn ang="0">
                    <a:pos x="22" y="26"/>
                  </a:cxn>
                  <a:cxn ang="0">
                    <a:pos x="29" y="26"/>
                  </a:cxn>
                  <a:cxn ang="0">
                    <a:pos x="33" y="28"/>
                  </a:cxn>
                  <a:cxn ang="0">
                    <a:pos x="39" y="33"/>
                  </a:cxn>
                  <a:cxn ang="0">
                    <a:pos x="41" y="27"/>
                  </a:cxn>
                  <a:cxn ang="0">
                    <a:pos x="47" y="27"/>
                  </a:cxn>
                  <a:cxn ang="0">
                    <a:pos x="47" y="68"/>
                  </a:cxn>
                  <a:cxn ang="0">
                    <a:pos x="49" y="70"/>
                  </a:cxn>
                  <a:cxn ang="0">
                    <a:pos x="56" y="70"/>
                  </a:cxn>
                  <a:cxn ang="0">
                    <a:pos x="56" y="74"/>
                  </a:cxn>
                  <a:cxn ang="0">
                    <a:pos x="39" y="75"/>
                  </a:cxn>
                  <a:cxn ang="0">
                    <a:pos x="39" y="67"/>
                  </a:cxn>
                  <a:cxn ang="0">
                    <a:pos x="32" y="71"/>
                  </a:cxn>
                  <a:cxn ang="0">
                    <a:pos x="26" y="74"/>
                  </a:cxn>
                  <a:cxn ang="0">
                    <a:pos x="20" y="75"/>
                  </a:cxn>
                  <a:cxn ang="0">
                    <a:pos x="14" y="74"/>
                  </a:cxn>
                  <a:cxn ang="0">
                    <a:pos x="9" y="71"/>
                  </a:cxn>
                  <a:cxn ang="0">
                    <a:pos x="5" y="67"/>
                  </a:cxn>
                  <a:cxn ang="0">
                    <a:pos x="2" y="63"/>
                  </a:cxn>
                  <a:cxn ang="0">
                    <a:pos x="0" y="57"/>
                  </a:cxn>
                  <a:cxn ang="0">
                    <a:pos x="0" y="51"/>
                  </a:cxn>
                  <a:cxn ang="0">
                    <a:pos x="2" y="38"/>
                  </a:cxn>
                  <a:cxn ang="0">
                    <a:pos x="10" y="28"/>
                  </a:cxn>
                  <a:cxn ang="0">
                    <a:pos x="22" y="26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3" y="1"/>
                  </a:cxn>
                  <a:cxn ang="0">
                    <a:pos x="33" y="4"/>
                  </a:cxn>
                  <a:cxn ang="0">
                    <a:pos x="32" y="6"/>
                  </a:cxn>
                  <a:cxn ang="0">
                    <a:pos x="30" y="8"/>
                  </a:cxn>
                  <a:cxn ang="0">
                    <a:pos x="26" y="18"/>
                  </a:cxn>
                  <a:cxn ang="0">
                    <a:pos x="23" y="18"/>
                  </a:cxn>
                  <a:cxn ang="0">
                    <a:pos x="23" y="11"/>
                  </a:cxn>
                  <a:cxn ang="0">
                    <a:pos x="24" y="7"/>
                  </a:cxn>
                  <a:cxn ang="0">
                    <a:pos x="24" y="1"/>
                  </a:cxn>
                  <a:cxn ang="0">
                    <a:pos x="26" y="0"/>
                  </a:cxn>
                </a:cxnLst>
                <a:rect l="0" t="0" r="r" b="b"/>
                <a:pathLst>
                  <a:path w="56" h="75">
                    <a:moveTo>
                      <a:pt x="20" y="31"/>
                    </a:moveTo>
                    <a:lnTo>
                      <a:pt x="16" y="33"/>
                    </a:lnTo>
                    <a:lnTo>
                      <a:pt x="13" y="37"/>
                    </a:lnTo>
                    <a:lnTo>
                      <a:pt x="10" y="40"/>
                    </a:lnTo>
                    <a:lnTo>
                      <a:pt x="9" y="44"/>
                    </a:lnTo>
                    <a:lnTo>
                      <a:pt x="9" y="50"/>
                    </a:lnTo>
                    <a:lnTo>
                      <a:pt x="10" y="57"/>
                    </a:lnTo>
                    <a:lnTo>
                      <a:pt x="12" y="63"/>
                    </a:lnTo>
                    <a:lnTo>
                      <a:pt x="14" y="67"/>
                    </a:lnTo>
                    <a:lnTo>
                      <a:pt x="23" y="70"/>
                    </a:lnTo>
                    <a:lnTo>
                      <a:pt x="27" y="68"/>
                    </a:lnTo>
                    <a:lnTo>
                      <a:pt x="33" y="67"/>
                    </a:lnTo>
                    <a:lnTo>
                      <a:pt x="39" y="63"/>
                    </a:lnTo>
                    <a:lnTo>
                      <a:pt x="39" y="44"/>
                    </a:lnTo>
                    <a:lnTo>
                      <a:pt x="36" y="36"/>
                    </a:lnTo>
                    <a:lnTo>
                      <a:pt x="33" y="33"/>
                    </a:lnTo>
                    <a:lnTo>
                      <a:pt x="29" y="31"/>
                    </a:lnTo>
                    <a:lnTo>
                      <a:pt x="20" y="31"/>
                    </a:lnTo>
                    <a:close/>
                    <a:moveTo>
                      <a:pt x="22" y="26"/>
                    </a:moveTo>
                    <a:lnTo>
                      <a:pt x="29" y="26"/>
                    </a:lnTo>
                    <a:lnTo>
                      <a:pt x="33" y="28"/>
                    </a:lnTo>
                    <a:lnTo>
                      <a:pt x="39" y="33"/>
                    </a:lnTo>
                    <a:lnTo>
                      <a:pt x="41" y="27"/>
                    </a:lnTo>
                    <a:lnTo>
                      <a:pt x="47" y="27"/>
                    </a:lnTo>
                    <a:lnTo>
                      <a:pt x="47" y="68"/>
                    </a:lnTo>
                    <a:lnTo>
                      <a:pt x="49" y="70"/>
                    </a:lnTo>
                    <a:lnTo>
                      <a:pt x="56" y="70"/>
                    </a:lnTo>
                    <a:lnTo>
                      <a:pt x="56" y="74"/>
                    </a:lnTo>
                    <a:lnTo>
                      <a:pt x="39" y="75"/>
                    </a:lnTo>
                    <a:lnTo>
                      <a:pt x="39" y="67"/>
                    </a:lnTo>
                    <a:lnTo>
                      <a:pt x="32" y="71"/>
                    </a:lnTo>
                    <a:lnTo>
                      <a:pt x="26" y="74"/>
                    </a:lnTo>
                    <a:lnTo>
                      <a:pt x="20" y="75"/>
                    </a:lnTo>
                    <a:lnTo>
                      <a:pt x="14" y="74"/>
                    </a:lnTo>
                    <a:lnTo>
                      <a:pt x="9" y="71"/>
                    </a:lnTo>
                    <a:lnTo>
                      <a:pt x="5" y="67"/>
                    </a:lnTo>
                    <a:lnTo>
                      <a:pt x="2" y="63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2" y="38"/>
                    </a:lnTo>
                    <a:lnTo>
                      <a:pt x="10" y="28"/>
                    </a:lnTo>
                    <a:lnTo>
                      <a:pt x="22" y="26"/>
                    </a:lnTo>
                    <a:close/>
                    <a:moveTo>
                      <a:pt x="26" y="0"/>
                    </a:moveTo>
                    <a:lnTo>
                      <a:pt x="32" y="0"/>
                    </a:lnTo>
                    <a:lnTo>
                      <a:pt x="33" y="1"/>
                    </a:lnTo>
                    <a:lnTo>
                      <a:pt x="33" y="4"/>
                    </a:lnTo>
                    <a:lnTo>
                      <a:pt x="32" y="6"/>
                    </a:lnTo>
                    <a:lnTo>
                      <a:pt x="30" y="8"/>
                    </a:lnTo>
                    <a:lnTo>
                      <a:pt x="26" y="18"/>
                    </a:lnTo>
                    <a:lnTo>
                      <a:pt x="23" y="18"/>
                    </a:lnTo>
                    <a:lnTo>
                      <a:pt x="23" y="11"/>
                    </a:lnTo>
                    <a:lnTo>
                      <a:pt x="24" y="7"/>
                    </a:lnTo>
                    <a:lnTo>
                      <a:pt x="24" y="1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6" name="Freeform 1982"/>
              <p:cNvSpPr>
                <a:spLocks noEditPoints="1"/>
              </p:cNvSpPr>
              <p:nvPr/>
            </p:nvSpPr>
            <p:spPr bwMode="auto">
              <a:xfrm>
                <a:off x="3469" y="3325"/>
                <a:ext cx="61" cy="80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34" y="53"/>
                  </a:cxn>
                  <a:cxn ang="0">
                    <a:pos x="39" y="53"/>
                  </a:cxn>
                  <a:cxn ang="0">
                    <a:pos x="44" y="51"/>
                  </a:cxn>
                  <a:cxn ang="0">
                    <a:pos x="47" y="48"/>
                  </a:cxn>
                  <a:cxn ang="0">
                    <a:pos x="49" y="44"/>
                  </a:cxn>
                  <a:cxn ang="0">
                    <a:pos x="51" y="38"/>
                  </a:cxn>
                  <a:cxn ang="0">
                    <a:pos x="51" y="27"/>
                  </a:cxn>
                  <a:cxn ang="0">
                    <a:pos x="49" y="23"/>
                  </a:cxn>
                  <a:cxn ang="0">
                    <a:pos x="47" y="19"/>
                  </a:cxn>
                  <a:cxn ang="0">
                    <a:pos x="44" y="16"/>
                  </a:cxn>
                  <a:cxn ang="0">
                    <a:pos x="39" y="14"/>
                  </a:cxn>
                  <a:cxn ang="0">
                    <a:pos x="34" y="13"/>
                  </a:cxn>
                  <a:cxn ang="0">
                    <a:pos x="25" y="13"/>
                  </a:cxn>
                  <a:cxn ang="0">
                    <a:pos x="20" y="14"/>
                  </a:cxn>
                  <a:cxn ang="0">
                    <a:pos x="15" y="16"/>
                  </a:cxn>
                  <a:cxn ang="0">
                    <a:pos x="13" y="19"/>
                  </a:cxn>
                  <a:cxn ang="0">
                    <a:pos x="11" y="21"/>
                  </a:cxn>
                  <a:cxn ang="0">
                    <a:pos x="10" y="27"/>
                  </a:cxn>
                  <a:cxn ang="0">
                    <a:pos x="10" y="38"/>
                  </a:cxn>
                  <a:cxn ang="0">
                    <a:pos x="11" y="44"/>
                  </a:cxn>
                  <a:cxn ang="0">
                    <a:pos x="13" y="48"/>
                  </a:cxn>
                  <a:cxn ang="0">
                    <a:pos x="15" y="51"/>
                  </a:cxn>
                  <a:cxn ang="0">
                    <a:pos x="20" y="53"/>
                  </a:cxn>
                  <a:cxn ang="0">
                    <a:pos x="25" y="53"/>
                  </a:cxn>
                  <a:cxn ang="0">
                    <a:pos x="25" y="13"/>
                  </a:cxn>
                  <a:cxn ang="0">
                    <a:pos x="25" y="0"/>
                  </a:cxn>
                  <a:cxn ang="0">
                    <a:pos x="34" y="0"/>
                  </a:cxn>
                  <a:cxn ang="0">
                    <a:pos x="34" y="7"/>
                  </a:cxn>
                  <a:cxn ang="0">
                    <a:pos x="48" y="10"/>
                  </a:cxn>
                  <a:cxn ang="0">
                    <a:pos x="58" y="19"/>
                  </a:cxn>
                  <a:cxn ang="0">
                    <a:pos x="61" y="33"/>
                  </a:cxn>
                  <a:cxn ang="0">
                    <a:pos x="59" y="43"/>
                  </a:cxn>
                  <a:cxn ang="0">
                    <a:pos x="55" y="51"/>
                  </a:cxn>
                  <a:cxn ang="0">
                    <a:pos x="48" y="55"/>
                  </a:cxn>
                  <a:cxn ang="0">
                    <a:pos x="45" y="57"/>
                  </a:cxn>
                  <a:cxn ang="0">
                    <a:pos x="39" y="58"/>
                  </a:cxn>
                  <a:cxn ang="0">
                    <a:pos x="34" y="58"/>
                  </a:cxn>
                  <a:cxn ang="0">
                    <a:pos x="34" y="80"/>
                  </a:cxn>
                  <a:cxn ang="0">
                    <a:pos x="25" y="78"/>
                  </a:cxn>
                  <a:cxn ang="0">
                    <a:pos x="25" y="58"/>
                  </a:cxn>
                  <a:cxn ang="0">
                    <a:pos x="20" y="58"/>
                  </a:cxn>
                  <a:cxn ang="0">
                    <a:pos x="11" y="55"/>
                  </a:cxn>
                  <a:cxn ang="0">
                    <a:pos x="5" y="51"/>
                  </a:cxn>
                  <a:cxn ang="0">
                    <a:pos x="1" y="43"/>
                  </a:cxn>
                  <a:cxn ang="0">
                    <a:pos x="0" y="33"/>
                  </a:cxn>
                  <a:cxn ang="0">
                    <a:pos x="1" y="21"/>
                  </a:cxn>
                  <a:cxn ang="0">
                    <a:pos x="7" y="14"/>
                  </a:cxn>
                  <a:cxn ang="0">
                    <a:pos x="15" y="9"/>
                  </a:cxn>
                  <a:cxn ang="0">
                    <a:pos x="25" y="7"/>
                  </a:cxn>
                  <a:cxn ang="0">
                    <a:pos x="25" y="0"/>
                  </a:cxn>
                </a:cxnLst>
                <a:rect l="0" t="0" r="r" b="b"/>
                <a:pathLst>
                  <a:path w="61" h="80">
                    <a:moveTo>
                      <a:pt x="34" y="13"/>
                    </a:moveTo>
                    <a:lnTo>
                      <a:pt x="34" y="53"/>
                    </a:lnTo>
                    <a:lnTo>
                      <a:pt x="39" y="53"/>
                    </a:lnTo>
                    <a:lnTo>
                      <a:pt x="44" y="51"/>
                    </a:lnTo>
                    <a:lnTo>
                      <a:pt x="47" y="48"/>
                    </a:lnTo>
                    <a:lnTo>
                      <a:pt x="49" y="44"/>
                    </a:lnTo>
                    <a:lnTo>
                      <a:pt x="51" y="38"/>
                    </a:lnTo>
                    <a:lnTo>
                      <a:pt x="51" y="27"/>
                    </a:lnTo>
                    <a:lnTo>
                      <a:pt x="49" y="23"/>
                    </a:lnTo>
                    <a:lnTo>
                      <a:pt x="47" y="19"/>
                    </a:lnTo>
                    <a:lnTo>
                      <a:pt x="44" y="16"/>
                    </a:lnTo>
                    <a:lnTo>
                      <a:pt x="39" y="14"/>
                    </a:lnTo>
                    <a:lnTo>
                      <a:pt x="34" y="13"/>
                    </a:lnTo>
                    <a:close/>
                    <a:moveTo>
                      <a:pt x="25" y="13"/>
                    </a:moveTo>
                    <a:lnTo>
                      <a:pt x="20" y="14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1" y="21"/>
                    </a:lnTo>
                    <a:lnTo>
                      <a:pt x="10" y="27"/>
                    </a:lnTo>
                    <a:lnTo>
                      <a:pt x="10" y="38"/>
                    </a:lnTo>
                    <a:lnTo>
                      <a:pt x="11" y="44"/>
                    </a:lnTo>
                    <a:lnTo>
                      <a:pt x="13" y="48"/>
                    </a:lnTo>
                    <a:lnTo>
                      <a:pt x="15" y="51"/>
                    </a:lnTo>
                    <a:lnTo>
                      <a:pt x="20" y="53"/>
                    </a:lnTo>
                    <a:lnTo>
                      <a:pt x="25" y="53"/>
                    </a:lnTo>
                    <a:lnTo>
                      <a:pt x="25" y="13"/>
                    </a:lnTo>
                    <a:close/>
                    <a:moveTo>
                      <a:pt x="25" y="0"/>
                    </a:moveTo>
                    <a:lnTo>
                      <a:pt x="34" y="0"/>
                    </a:lnTo>
                    <a:lnTo>
                      <a:pt x="34" y="7"/>
                    </a:lnTo>
                    <a:lnTo>
                      <a:pt x="48" y="10"/>
                    </a:lnTo>
                    <a:lnTo>
                      <a:pt x="58" y="19"/>
                    </a:lnTo>
                    <a:lnTo>
                      <a:pt x="61" y="33"/>
                    </a:lnTo>
                    <a:lnTo>
                      <a:pt x="59" y="43"/>
                    </a:lnTo>
                    <a:lnTo>
                      <a:pt x="55" y="51"/>
                    </a:lnTo>
                    <a:lnTo>
                      <a:pt x="48" y="55"/>
                    </a:lnTo>
                    <a:lnTo>
                      <a:pt x="45" y="57"/>
                    </a:lnTo>
                    <a:lnTo>
                      <a:pt x="39" y="58"/>
                    </a:lnTo>
                    <a:lnTo>
                      <a:pt x="34" y="58"/>
                    </a:lnTo>
                    <a:lnTo>
                      <a:pt x="34" y="80"/>
                    </a:lnTo>
                    <a:lnTo>
                      <a:pt x="25" y="78"/>
                    </a:lnTo>
                    <a:lnTo>
                      <a:pt x="25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5" y="51"/>
                    </a:lnTo>
                    <a:lnTo>
                      <a:pt x="1" y="43"/>
                    </a:lnTo>
                    <a:lnTo>
                      <a:pt x="0" y="33"/>
                    </a:lnTo>
                    <a:lnTo>
                      <a:pt x="1" y="21"/>
                    </a:lnTo>
                    <a:lnTo>
                      <a:pt x="7" y="14"/>
                    </a:lnTo>
                    <a:lnTo>
                      <a:pt x="15" y="9"/>
                    </a:lnTo>
                    <a:lnTo>
                      <a:pt x="25" y="7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7" name="Freeform 1983"/>
              <p:cNvSpPr>
                <a:spLocks noEditPoints="1"/>
              </p:cNvSpPr>
              <p:nvPr/>
            </p:nvSpPr>
            <p:spPr bwMode="auto">
              <a:xfrm>
                <a:off x="3537" y="3332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5" y="7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1" y="36"/>
                  </a:cxn>
                  <a:cxn ang="0">
                    <a:pos x="14" y="40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30" y="46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1"/>
                  </a:cxn>
                  <a:cxn ang="0">
                    <a:pos x="38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8" y="3"/>
                  </a:cxn>
                  <a:cxn ang="0">
                    <a:pos x="42" y="7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50" y="26"/>
                  </a:cxn>
                  <a:cxn ang="0">
                    <a:pos x="45" y="39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5" y="7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1" y="36"/>
                    </a:lnTo>
                    <a:lnTo>
                      <a:pt x="14" y="40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1"/>
                    </a:lnTo>
                    <a:lnTo>
                      <a:pt x="38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8" y="3"/>
                    </a:lnTo>
                    <a:lnTo>
                      <a:pt x="42" y="7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50" y="26"/>
                    </a:lnTo>
                    <a:lnTo>
                      <a:pt x="45" y="39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8" name="Freeform 1984"/>
              <p:cNvSpPr>
                <a:spLocks/>
              </p:cNvSpPr>
              <p:nvPr/>
            </p:nvSpPr>
            <p:spPr bwMode="auto">
              <a:xfrm>
                <a:off x="3589" y="3334"/>
                <a:ext cx="54" cy="49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1"/>
                  </a:cxn>
                  <a:cxn ang="0">
                    <a:pos x="20" y="35"/>
                  </a:cxn>
                  <a:cxn ang="0">
                    <a:pos x="22" y="38"/>
                  </a:cxn>
                  <a:cxn ang="0">
                    <a:pos x="24" y="41"/>
                  </a:cxn>
                  <a:cxn ang="0">
                    <a:pos x="29" y="42"/>
                  </a:cxn>
                  <a:cxn ang="0">
                    <a:pos x="37" y="42"/>
                  </a:cxn>
                  <a:cxn ang="0">
                    <a:pos x="43" y="39"/>
                  </a:cxn>
                  <a:cxn ang="0">
                    <a:pos x="46" y="34"/>
                  </a:cxn>
                  <a:cxn ang="0">
                    <a:pos x="46" y="8"/>
                  </a:cxn>
                  <a:cxn ang="0">
                    <a:pos x="43" y="5"/>
                  </a:cxn>
                  <a:cxn ang="0">
                    <a:pos x="36" y="5"/>
                  </a:cxn>
                  <a:cxn ang="0">
                    <a:pos x="36" y="1"/>
                  </a:cxn>
                  <a:cxn ang="0">
                    <a:pos x="54" y="0"/>
                  </a:cxn>
                  <a:cxn ang="0">
                    <a:pos x="54" y="32"/>
                  </a:cxn>
                  <a:cxn ang="0">
                    <a:pos x="53" y="35"/>
                  </a:cxn>
                  <a:cxn ang="0">
                    <a:pos x="51" y="41"/>
                  </a:cxn>
                  <a:cxn ang="0">
                    <a:pos x="49" y="44"/>
                  </a:cxn>
                  <a:cxn ang="0">
                    <a:pos x="44" y="46"/>
                  </a:cxn>
                  <a:cxn ang="0">
                    <a:pos x="39" y="49"/>
                  </a:cxn>
                  <a:cxn ang="0">
                    <a:pos x="27" y="49"/>
                  </a:cxn>
                  <a:cxn ang="0">
                    <a:pos x="22" y="48"/>
                  </a:cxn>
                  <a:cxn ang="0">
                    <a:pos x="17" y="45"/>
                  </a:cxn>
                  <a:cxn ang="0">
                    <a:pos x="15" y="42"/>
                  </a:cxn>
                  <a:cxn ang="0">
                    <a:pos x="13" y="38"/>
                  </a:cxn>
                  <a:cxn ang="0">
                    <a:pos x="12" y="35"/>
                  </a:cxn>
                  <a:cxn ang="0">
                    <a:pos x="10" y="29"/>
                  </a:cxn>
                  <a:cxn ang="0">
                    <a:pos x="10" y="8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54" h="49">
                    <a:moveTo>
                      <a:pt x="19" y="0"/>
                    </a:moveTo>
                    <a:lnTo>
                      <a:pt x="19" y="31"/>
                    </a:lnTo>
                    <a:lnTo>
                      <a:pt x="20" y="35"/>
                    </a:lnTo>
                    <a:lnTo>
                      <a:pt x="22" y="38"/>
                    </a:lnTo>
                    <a:lnTo>
                      <a:pt x="24" y="41"/>
                    </a:lnTo>
                    <a:lnTo>
                      <a:pt x="29" y="42"/>
                    </a:lnTo>
                    <a:lnTo>
                      <a:pt x="37" y="42"/>
                    </a:lnTo>
                    <a:lnTo>
                      <a:pt x="43" y="39"/>
                    </a:lnTo>
                    <a:lnTo>
                      <a:pt x="46" y="34"/>
                    </a:lnTo>
                    <a:lnTo>
                      <a:pt x="46" y="8"/>
                    </a:lnTo>
                    <a:lnTo>
                      <a:pt x="43" y="5"/>
                    </a:lnTo>
                    <a:lnTo>
                      <a:pt x="36" y="5"/>
                    </a:lnTo>
                    <a:lnTo>
                      <a:pt x="36" y="1"/>
                    </a:lnTo>
                    <a:lnTo>
                      <a:pt x="54" y="0"/>
                    </a:lnTo>
                    <a:lnTo>
                      <a:pt x="54" y="32"/>
                    </a:lnTo>
                    <a:lnTo>
                      <a:pt x="53" y="35"/>
                    </a:lnTo>
                    <a:lnTo>
                      <a:pt x="51" y="41"/>
                    </a:lnTo>
                    <a:lnTo>
                      <a:pt x="49" y="44"/>
                    </a:lnTo>
                    <a:lnTo>
                      <a:pt x="44" y="46"/>
                    </a:lnTo>
                    <a:lnTo>
                      <a:pt x="39" y="49"/>
                    </a:lnTo>
                    <a:lnTo>
                      <a:pt x="27" y="49"/>
                    </a:lnTo>
                    <a:lnTo>
                      <a:pt x="22" y="48"/>
                    </a:lnTo>
                    <a:lnTo>
                      <a:pt x="17" y="45"/>
                    </a:lnTo>
                    <a:lnTo>
                      <a:pt x="15" y="42"/>
                    </a:lnTo>
                    <a:lnTo>
                      <a:pt x="13" y="38"/>
                    </a:lnTo>
                    <a:lnTo>
                      <a:pt x="12" y="35"/>
                    </a:lnTo>
                    <a:lnTo>
                      <a:pt x="10" y="29"/>
                    </a:lnTo>
                    <a:lnTo>
                      <a:pt x="10" y="8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49" name="Freeform 1985"/>
              <p:cNvSpPr>
                <a:spLocks/>
              </p:cNvSpPr>
              <p:nvPr/>
            </p:nvSpPr>
            <p:spPr bwMode="auto">
              <a:xfrm>
                <a:off x="3682" y="3314"/>
                <a:ext cx="79" cy="6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5" y="0"/>
                  </a:cxn>
                  <a:cxn ang="0">
                    <a:pos x="35" y="2"/>
                  </a:cxn>
                  <a:cxn ang="0">
                    <a:pos x="32" y="2"/>
                  </a:cxn>
                  <a:cxn ang="0">
                    <a:pos x="29" y="4"/>
                  </a:cxn>
                  <a:cxn ang="0">
                    <a:pos x="28" y="5"/>
                  </a:cxn>
                  <a:cxn ang="0">
                    <a:pos x="28" y="8"/>
                  </a:cxn>
                  <a:cxn ang="0">
                    <a:pos x="29" y="10"/>
                  </a:cxn>
                  <a:cxn ang="0">
                    <a:pos x="42" y="27"/>
                  </a:cxn>
                  <a:cxn ang="0">
                    <a:pos x="53" y="11"/>
                  </a:cxn>
                  <a:cxn ang="0">
                    <a:pos x="55" y="10"/>
                  </a:cxn>
                  <a:cxn ang="0">
                    <a:pos x="55" y="5"/>
                  </a:cxn>
                  <a:cxn ang="0">
                    <a:pos x="53" y="4"/>
                  </a:cxn>
                  <a:cxn ang="0">
                    <a:pos x="51" y="2"/>
                  </a:cxn>
                  <a:cxn ang="0">
                    <a:pos x="48" y="2"/>
                  </a:cxn>
                  <a:cxn ang="0">
                    <a:pos x="48" y="0"/>
                  </a:cxn>
                  <a:cxn ang="0">
                    <a:pos x="76" y="0"/>
                  </a:cxn>
                  <a:cxn ang="0">
                    <a:pos x="76" y="2"/>
                  </a:cxn>
                  <a:cxn ang="0">
                    <a:pos x="71" y="4"/>
                  </a:cxn>
                  <a:cxn ang="0">
                    <a:pos x="65" y="7"/>
                  </a:cxn>
                  <a:cxn ang="0">
                    <a:pos x="58" y="14"/>
                  </a:cxn>
                  <a:cxn ang="0">
                    <a:pos x="45" y="31"/>
                  </a:cxn>
                  <a:cxn ang="0">
                    <a:pos x="63" y="55"/>
                  </a:cxn>
                  <a:cxn ang="0">
                    <a:pos x="71" y="62"/>
                  </a:cxn>
                  <a:cxn ang="0">
                    <a:pos x="73" y="64"/>
                  </a:cxn>
                  <a:cxn ang="0">
                    <a:pos x="79" y="65"/>
                  </a:cxn>
                  <a:cxn ang="0">
                    <a:pos x="79" y="68"/>
                  </a:cxn>
                  <a:cxn ang="0">
                    <a:pos x="45" y="68"/>
                  </a:cxn>
                  <a:cxn ang="0">
                    <a:pos x="45" y="65"/>
                  </a:cxn>
                  <a:cxn ang="0">
                    <a:pos x="48" y="65"/>
                  </a:cxn>
                  <a:cxn ang="0">
                    <a:pos x="53" y="62"/>
                  </a:cxn>
                  <a:cxn ang="0">
                    <a:pos x="53" y="58"/>
                  </a:cxn>
                  <a:cxn ang="0">
                    <a:pos x="51" y="55"/>
                  </a:cxn>
                  <a:cxn ang="0">
                    <a:pos x="36" y="37"/>
                  </a:cxn>
                  <a:cxn ang="0">
                    <a:pos x="22" y="55"/>
                  </a:cxn>
                  <a:cxn ang="0">
                    <a:pos x="21" y="58"/>
                  </a:cxn>
                  <a:cxn ang="0">
                    <a:pos x="21" y="62"/>
                  </a:cxn>
                  <a:cxn ang="0">
                    <a:pos x="24" y="64"/>
                  </a:cxn>
                  <a:cxn ang="0">
                    <a:pos x="28" y="65"/>
                  </a:cxn>
                  <a:cxn ang="0">
                    <a:pos x="28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2"/>
                  </a:cxn>
                  <a:cxn ang="0">
                    <a:pos x="10" y="59"/>
                  </a:cxn>
                  <a:cxn ang="0">
                    <a:pos x="18" y="51"/>
                  </a:cxn>
                  <a:cxn ang="0">
                    <a:pos x="34" y="32"/>
                  </a:cxn>
                  <a:cxn ang="0">
                    <a:pos x="17" y="10"/>
                  </a:cxn>
                  <a:cxn ang="0">
                    <a:pos x="8" y="4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79" h="68">
                    <a:moveTo>
                      <a:pt x="4" y="0"/>
                    </a:moveTo>
                    <a:lnTo>
                      <a:pt x="35" y="0"/>
                    </a:lnTo>
                    <a:lnTo>
                      <a:pt x="35" y="2"/>
                    </a:lnTo>
                    <a:lnTo>
                      <a:pt x="32" y="2"/>
                    </a:lnTo>
                    <a:lnTo>
                      <a:pt x="29" y="4"/>
                    </a:lnTo>
                    <a:lnTo>
                      <a:pt x="28" y="5"/>
                    </a:lnTo>
                    <a:lnTo>
                      <a:pt x="28" y="8"/>
                    </a:lnTo>
                    <a:lnTo>
                      <a:pt x="29" y="10"/>
                    </a:lnTo>
                    <a:lnTo>
                      <a:pt x="42" y="27"/>
                    </a:lnTo>
                    <a:lnTo>
                      <a:pt x="53" y="11"/>
                    </a:lnTo>
                    <a:lnTo>
                      <a:pt x="55" y="10"/>
                    </a:lnTo>
                    <a:lnTo>
                      <a:pt x="55" y="5"/>
                    </a:lnTo>
                    <a:lnTo>
                      <a:pt x="53" y="4"/>
                    </a:lnTo>
                    <a:lnTo>
                      <a:pt x="51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8" y="14"/>
                    </a:lnTo>
                    <a:lnTo>
                      <a:pt x="45" y="31"/>
                    </a:lnTo>
                    <a:lnTo>
                      <a:pt x="63" y="55"/>
                    </a:lnTo>
                    <a:lnTo>
                      <a:pt x="71" y="62"/>
                    </a:lnTo>
                    <a:lnTo>
                      <a:pt x="73" y="64"/>
                    </a:lnTo>
                    <a:lnTo>
                      <a:pt x="79" y="65"/>
                    </a:lnTo>
                    <a:lnTo>
                      <a:pt x="79" y="68"/>
                    </a:lnTo>
                    <a:lnTo>
                      <a:pt x="45" y="68"/>
                    </a:lnTo>
                    <a:lnTo>
                      <a:pt x="45" y="65"/>
                    </a:lnTo>
                    <a:lnTo>
                      <a:pt x="48" y="65"/>
                    </a:lnTo>
                    <a:lnTo>
                      <a:pt x="53" y="62"/>
                    </a:lnTo>
                    <a:lnTo>
                      <a:pt x="53" y="58"/>
                    </a:lnTo>
                    <a:lnTo>
                      <a:pt x="51" y="55"/>
                    </a:lnTo>
                    <a:lnTo>
                      <a:pt x="36" y="37"/>
                    </a:lnTo>
                    <a:lnTo>
                      <a:pt x="22" y="55"/>
                    </a:lnTo>
                    <a:lnTo>
                      <a:pt x="21" y="58"/>
                    </a:lnTo>
                    <a:lnTo>
                      <a:pt x="21" y="62"/>
                    </a:lnTo>
                    <a:lnTo>
                      <a:pt x="24" y="64"/>
                    </a:lnTo>
                    <a:lnTo>
                      <a:pt x="28" y="65"/>
                    </a:lnTo>
                    <a:lnTo>
                      <a:pt x="28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2"/>
                    </a:lnTo>
                    <a:lnTo>
                      <a:pt x="10" y="59"/>
                    </a:lnTo>
                    <a:lnTo>
                      <a:pt x="18" y="51"/>
                    </a:lnTo>
                    <a:lnTo>
                      <a:pt x="34" y="32"/>
                    </a:lnTo>
                    <a:lnTo>
                      <a:pt x="17" y="10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50" name="Freeform 1986"/>
              <p:cNvSpPr>
                <a:spLocks/>
              </p:cNvSpPr>
              <p:nvPr/>
            </p:nvSpPr>
            <p:spPr bwMode="auto">
              <a:xfrm>
                <a:off x="3760" y="3314"/>
                <a:ext cx="86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  <a:cxn ang="0">
                    <a:pos x="42" y="51"/>
                  </a:cxn>
                  <a:cxn ang="0">
                    <a:pos x="63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3" y="2"/>
                  </a:cxn>
                  <a:cxn ang="0">
                    <a:pos x="81" y="4"/>
                  </a:cxn>
                  <a:cxn ang="0">
                    <a:pos x="78" y="10"/>
                  </a:cxn>
                  <a:cxn ang="0">
                    <a:pos x="78" y="58"/>
                  </a:cxn>
                  <a:cxn ang="0">
                    <a:pos x="81" y="64"/>
                  </a:cxn>
                  <a:cxn ang="0">
                    <a:pos x="85" y="65"/>
                  </a:cxn>
                  <a:cxn ang="0">
                    <a:pos x="86" y="65"/>
                  </a:cxn>
                  <a:cxn ang="0">
                    <a:pos x="86" y="68"/>
                  </a:cxn>
                  <a:cxn ang="0">
                    <a:pos x="58" y="68"/>
                  </a:cxn>
                  <a:cxn ang="0">
                    <a:pos x="58" y="65"/>
                  </a:cxn>
                  <a:cxn ang="0">
                    <a:pos x="62" y="64"/>
                  </a:cxn>
                  <a:cxn ang="0">
                    <a:pos x="65" y="64"/>
                  </a:cxn>
                  <a:cxn ang="0">
                    <a:pos x="68" y="58"/>
                  </a:cxn>
                  <a:cxn ang="0">
                    <a:pos x="68" y="7"/>
                  </a:cxn>
                  <a:cxn ang="0">
                    <a:pos x="42" y="68"/>
                  </a:cxn>
                  <a:cxn ang="0">
                    <a:pos x="38" y="68"/>
                  </a:cxn>
                  <a:cxn ang="0">
                    <a:pos x="15" y="5"/>
                  </a:cxn>
                  <a:cxn ang="0">
                    <a:pos x="15" y="61"/>
                  </a:cxn>
                  <a:cxn ang="0">
                    <a:pos x="18" y="64"/>
                  </a:cxn>
                  <a:cxn ang="0">
                    <a:pos x="21" y="65"/>
                  </a:cxn>
                  <a:cxn ang="0">
                    <a:pos x="25" y="65"/>
                  </a:cxn>
                  <a:cxn ang="0">
                    <a:pos x="25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2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8" y="58"/>
                  </a:cxn>
                  <a:cxn ang="0">
                    <a:pos x="10" y="54"/>
                  </a:cxn>
                  <a:cxn ang="0">
                    <a:pos x="10" y="14"/>
                  </a:cxn>
                  <a:cxn ang="0">
                    <a:pos x="8" y="10"/>
                  </a:cxn>
                  <a:cxn ang="0">
                    <a:pos x="8" y="5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86" h="68">
                    <a:moveTo>
                      <a:pt x="0" y="0"/>
                    </a:moveTo>
                    <a:lnTo>
                      <a:pt x="24" y="0"/>
                    </a:lnTo>
                    <a:lnTo>
                      <a:pt x="42" y="51"/>
                    </a:lnTo>
                    <a:lnTo>
                      <a:pt x="63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3" y="2"/>
                    </a:lnTo>
                    <a:lnTo>
                      <a:pt x="81" y="4"/>
                    </a:lnTo>
                    <a:lnTo>
                      <a:pt x="78" y="10"/>
                    </a:lnTo>
                    <a:lnTo>
                      <a:pt x="78" y="58"/>
                    </a:lnTo>
                    <a:lnTo>
                      <a:pt x="81" y="64"/>
                    </a:lnTo>
                    <a:lnTo>
                      <a:pt x="85" y="65"/>
                    </a:lnTo>
                    <a:lnTo>
                      <a:pt x="86" y="65"/>
                    </a:lnTo>
                    <a:lnTo>
                      <a:pt x="86" y="68"/>
                    </a:lnTo>
                    <a:lnTo>
                      <a:pt x="58" y="68"/>
                    </a:lnTo>
                    <a:lnTo>
                      <a:pt x="58" y="65"/>
                    </a:lnTo>
                    <a:lnTo>
                      <a:pt x="62" y="64"/>
                    </a:lnTo>
                    <a:lnTo>
                      <a:pt x="65" y="64"/>
                    </a:lnTo>
                    <a:lnTo>
                      <a:pt x="68" y="58"/>
                    </a:lnTo>
                    <a:lnTo>
                      <a:pt x="68" y="7"/>
                    </a:lnTo>
                    <a:lnTo>
                      <a:pt x="42" y="68"/>
                    </a:lnTo>
                    <a:lnTo>
                      <a:pt x="38" y="68"/>
                    </a:lnTo>
                    <a:lnTo>
                      <a:pt x="15" y="5"/>
                    </a:lnTo>
                    <a:lnTo>
                      <a:pt x="15" y="61"/>
                    </a:lnTo>
                    <a:lnTo>
                      <a:pt x="18" y="64"/>
                    </a:lnTo>
                    <a:lnTo>
                      <a:pt x="21" y="65"/>
                    </a:lnTo>
                    <a:lnTo>
                      <a:pt x="25" y="65"/>
                    </a:lnTo>
                    <a:lnTo>
                      <a:pt x="25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8" y="58"/>
                    </a:lnTo>
                    <a:lnTo>
                      <a:pt x="10" y="54"/>
                    </a:lnTo>
                    <a:lnTo>
                      <a:pt x="10" y="14"/>
                    </a:lnTo>
                    <a:lnTo>
                      <a:pt x="8" y="10"/>
                    </a:lnTo>
                    <a:lnTo>
                      <a:pt x="8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51" name="Freeform 1987"/>
              <p:cNvSpPr>
                <a:spLocks/>
              </p:cNvSpPr>
              <p:nvPr/>
            </p:nvSpPr>
            <p:spPr bwMode="auto">
              <a:xfrm>
                <a:off x="3852" y="3314"/>
                <a:ext cx="61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2"/>
                  </a:cxn>
                  <a:cxn ang="0">
                    <a:pos x="25" y="2"/>
                  </a:cxn>
                  <a:cxn ang="0">
                    <a:pos x="23" y="4"/>
                  </a:cxn>
                  <a:cxn ang="0">
                    <a:pos x="20" y="7"/>
                  </a:cxn>
                  <a:cxn ang="0">
                    <a:pos x="20" y="59"/>
                  </a:cxn>
                  <a:cxn ang="0">
                    <a:pos x="21" y="62"/>
                  </a:cxn>
                  <a:cxn ang="0">
                    <a:pos x="23" y="64"/>
                  </a:cxn>
                  <a:cxn ang="0">
                    <a:pos x="34" y="64"/>
                  </a:cxn>
                  <a:cxn ang="0">
                    <a:pos x="41" y="61"/>
                  </a:cxn>
                  <a:cxn ang="0">
                    <a:pos x="52" y="52"/>
                  </a:cxn>
                  <a:cxn ang="0">
                    <a:pos x="58" y="45"/>
                  </a:cxn>
                  <a:cxn ang="0">
                    <a:pos x="61" y="47"/>
                  </a:cxn>
                  <a:cxn ang="0">
                    <a:pos x="52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4" y="64"/>
                  </a:cxn>
                  <a:cxn ang="0">
                    <a:pos x="7" y="64"/>
                  </a:cxn>
                  <a:cxn ang="0">
                    <a:pos x="10" y="58"/>
                  </a:cxn>
                  <a:cxn ang="0">
                    <a:pos x="10" y="14"/>
                  </a:cxn>
                  <a:cxn ang="0">
                    <a:pos x="8" y="10"/>
                  </a:cxn>
                  <a:cxn ang="0">
                    <a:pos x="8" y="5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61" h="68">
                    <a:moveTo>
                      <a:pt x="0" y="0"/>
                    </a:moveTo>
                    <a:lnTo>
                      <a:pt x="30" y="0"/>
                    </a:lnTo>
                    <a:lnTo>
                      <a:pt x="30" y="2"/>
                    </a:lnTo>
                    <a:lnTo>
                      <a:pt x="25" y="2"/>
                    </a:lnTo>
                    <a:lnTo>
                      <a:pt x="23" y="4"/>
                    </a:lnTo>
                    <a:lnTo>
                      <a:pt x="20" y="7"/>
                    </a:lnTo>
                    <a:lnTo>
                      <a:pt x="20" y="59"/>
                    </a:lnTo>
                    <a:lnTo>
                      <a:pt x="21" y="62"/>
                    </a:lnTo>
                    <a:lnTo>
                      <a:pt x="23" y="64"/>
                    </a:lnTo>
                    <a:lnTo>
                      <a:pt x="34" y="64"/>
                    </a:lnTo>
                    <a:lnTo>
                      <a:pt x="41" y="61"/>
                    </a:lnTo>
                    <a:lnTo>
                      <a:pt x="52" y="52"/>
                    </a:lnTo>
                    <a:lnTo>
                      <a:pt x="58" y="45"/>
                    </a:lnTo>
                    <a:lnTo>
                      <a:pt x="61" y="47"/>
                    </a:lnTo>
                    <a:lnTo>
                      <a:pt x="52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4"/>
                    </a:lnTo>
                    <a:lnTo>
                      <a:pt x="7" y="64"/>
                    </a:lnTo>
                    <a:lnTo>
                      <a:pt x="10" y="58"/>
                    </a:lnTo>
                    <a:lnTo>
                      <a:pt x="10" y="14"/>
                    </a:lnTo>
                    <a:lnTo>
                      <a:pt x="8" y="10"/>
                    </a:lnTo>
                    <a:lnTo>
                      <a:pt x="8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252" name="Picture 1988"/>
              <p:cNvPicPr>
                <a:picLocks noChangeAspect="1" noChangeArrowheads="1"/>
              </p:cNvPicPr>
              <p:nvPr/>
            </p:nvPicPr>
            <p:blipFill>
              <a:blip r:embed="rId136" cstate="print"/>
              <a:srcRect/>
              <a:stretch>
                <a:fillRect/>
              </a:stretch>
            </p:blipFill>
            <p:spPr bwMode="auto">
              <a:xfrm>
                <a:off x="5407" y="3289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53" name="Picture 1989"/>
              <p:cNvPicPr>
                <a:picLocks noChangeAspect="1" noChangeArrowheads="1"/>
              </p:cNvPicPr>
              <p:nvPr/>
            </p:nvPicPr>
            <p:blipFill>
              <a:blip r:embed="rId137" cstate="print"/>
              <a:srcRect/>
              <a:stretch>
                <a:fillRect/>
              </a:stretch>
            </p:blipFill>
            <p:spPr bwMode="auto">
              <a:xfrm>
                <a:off x="5407" y="3289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54" name="Picture 1990"/>
              <p:cNvPicPr>
                <a:picLocks noChangeAspect="1" noChangeArrowheads="1"/>
              </p:cNvPicPr>
              <p:nvPr/>
            </p:nvPicPr>
            <p:blipFill>
              <a:blip r:embed="rId138" cstate="print"/>
              <a:srcRect/>
              <a:stretch>
                <a:fillRect/>
              </a:stretch>
            </p:blipFill>
            <p:spPr bwMode="auto">
              <a:xfrm>
                <a:off x="790" y="3422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55" name="Picture 1991"/>
              <p:cNvPicPr>
                <a:picLocks noChangeAspect="1" noChangeArrowheads="1"/>
              </p:cNvPicPr>
              <p:nvPr/>
            </p:nvPicPr>
            <p:blipFill>
              <a:blip r:embed="rId139" cstate="print"/>
              <a:srcRect/>
              <a:stretch>
                <a:fillRect/>
              </a:stretch>
            </p:blipFill>
            <p:spPr bwMode="auto">
              <a:xfrm>
                <a:off x="790" y="3422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56" name="Picture 1992"/>
              <p:cNvPicPr>
                <a:picLocks noChangeAspect="1" noChangeArrowheads="1"/>
              </p:cNvPicPr>
              <p:nvPr/>
            </p:nvPicPr>
            <p:blipFill>
              <a:blip r:embed="rId140" cstate="print"/>
              <a:srcRect/>
              <a:stretch>
                <a:fillRect/>
              </a:stretch>
            </p:blipFill>
            <p:spPr bwMode="auto">
              <a:xfrm>
                <a:off x="785" y="3427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57" name="Picture 1993"/>
              <p:cNvPicPr>
                <a:picLocks noChangeAspect="1" noChangeArrowheads="1"/>
              </p:cNvPicPr>
              <p:nvPr/>
            </p:nvPicPr>
            <p:blipFill>
              <a:blip r:embed="rId141" cstate="print"/>
              <a:srcRect/>
              <a:stretch>
                <a:fillRect/>
              </a:stretch>
            </p:blipFill>
            <p:spPr bwMode="auto">
              <a:xfrm>
                <a:off x="785" y="3427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258" name="Freeform 1994"/>
              <p:cNvSpPr>
                <a:spLocks/>
              </p:cNvSpPr>
              <p:nvPr/>
            </p:nvSpPr>
            <p:spPr bwMode="auto">
              <a:xfrm>
                <a:off x="871" y="3472"/>
                <a:ext cx="56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" y="0"/>
                  </a:cxn>
                  <a:cxn ang="0">
                    <a:pos x="25" y="2"/>
                  </a:cxn>
                  <a:cxn ang="0">
                    <a:pos x="19" y="2"/>
                  </a:cxn>
                  <a:cxn ang="0">
                    <a:pos x="18" y="4"/>
                  </a:cxn>
                  <a:cxn ang="0">
                    <a:pos x="18" y="7"/>
                  </a:cxn>
                  <a:cxn ang="0">
                    <a:pos x="19" y="9"/>
                  </a:cxn>
                  <a:cxn ang="0">
                    <a:pos x="31" y="39"/>
                  </a:cxn>
                  <a:cxn ang="0">
                    <a:pos x="41" y="11"/>
                  </a:cxn>
                  <a:cxn ang="0">
                    <a:pos x="42" y="9"/>
                  </a:cxn>
                  <a:cxn ang="0">
                    <a:pos x="42" y="7"/>
                  </a:cxn>
                  <a:cxn ang="0">
                    <a:pos x="39" y="4"/>
                  </a:cxn>
                  <a:cxn ang="0">
                    <a:pos x="35" y="2"/>
                  </a:cxn>
                  <a:cxn ang="0">
                    <a:pos x="35" y="0"/>
                  </a:cxn>
                  <a:cxn ang="0">
                    <a:pos x="56" y="0"/>
                  </a:cxn>
                  <a:cxn ang="0">
                    <a:pos x="56" y="2"/>
                  </a:cxn>
                  <a:cxn ang="0">
                    <a:pos x="52" y="4"/>
                  </a:cxn>
                  <a:cxn ang="0">
                    <a:pos x="48" y="8"/>
                  </a:cxn>
                  <a:cxn ang="0">
                    <a:pos x="45" y="12"/>
                  </a:cxn>
                  <a:cxn ang="0">
                    <a:pos x="31" y="48"/>
                  </a:cxn>
                  <a:cxn ang="0">
                    <a:pos x="24" y="48"/>
                  </a:cxn>
                  <a:cxn ang="0">
                    <a:pos x="8" y="9"/>
                  </a:cxn>
                  <a:cxn ang="0">
                    <a:pos x="5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6" h="48">
                    <a:moveTo>
                      <a:pt x="0" y="0"/>
                    </a:moveTo>
                    <a:lnTo>
                      <a:pt x="25" y="0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9" y="9"/>
                    </a:lnTo>
                    <a:lnTo>
                      <a:pt x="31" y="39"/>
                    </a:lnTo>
                    <a:lnTo>
                      <a:pt x="41" y="11"/>
                    </a:lnTo>
                    <a:lnTo>
                      <a:pt x="42" y="9"/>
                    </a:lnTo>
                    <a:lnTo>
                      <a:pt x="42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2" y="4"/>
                    </a:lnTo>
                    <a:lnTo>
                      <a:pt x="48" y="8"/>
                    </a:lnTo>
                    <a:lnTo>
                      <a:pt x="45" y="12"/>
                    </a:lnTo>
                    <a:lnTo>
                      <a:pt x="31" y="48"/>
                    </a:lnTo>
                    <a:lnTo>
                      <a:pt x="24" y="48"/>
                    </a:lnTo>
                    <a:lnTo>
                      <a:pt x="8" y="9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59" name="Freeform 1995"/>
              <p:cNvSpPr>
                <a:spLocks noEditPoints="1"/>
              </p:cNvSpPr>
              <p:nvPr/>
            </p:nvSpPr>
            <p:spPr bwMode="auto">
              <a:xfrm>
                <a:off x="927" y="3454"/>
                <a:ext cx="27" cy="66"/>
              </a:xfrm>
              <a:custGeom>
                <a:avLst/>
                <a:gdLst/>
                <a:ahLst/>
                <a:cxnLst>
                  <a:cxn ang="0">
                    <a:pos x="16" y="18"/>
                  </a:cxn>
                  <a:cxn ang="0">
                    <a:pos x="19" y="18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2" y="62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2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5"/>
                  </a:cxn>
                  <a:cxn ang="0">
                    <a:pos x="6" y="23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6" y="18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9"/>
                  </a:cxn>
                  <a:cxn ang="0">
                    <a:pos x="17" y="12"/>
                  </a:cxn>
                  <a:cxn ang="0">
                    <a:pos x="12" y="12"/>
                  </a:cxn>
                  <a:cxn ang="0">
                    <a:pos x="9" y="9"/>
                  </a:cxn>
                  <a:cxn ang="0">
                    <a:pos x="7" y="6"/>
                  </a:cxn>
                  <a:cxn ang="0">
                    <a:pos x="9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66">
                    <a:moveTo>
                      <a:pt x="16" y="18"/>
                    </a:moveTo>
                    <a:lnTo>
                      <a:pt x="19" y="18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2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6" y="23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6" y="18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60" name="Freeform 1996"/>
              <p:cNvSpPr>
                <a:spLocks noEditPoints="1"/>
              </p:cNvSpPr>
              <p:nvPr/>
            </p:nvSpPr>
            <p:spPr bwMode="auto">
              <a:xfrm>
                <a:off x="960" y="3447"/>
                <a:ext cx="55" cy="74"/>
              </a:xfrm>
              <a:custGeom>
                <a:avLst/>
                <a:gdLst/>
                <a:ahLst/>
                <a:cxnLst>
                  <a:cxn ang="0">
                    <a:pos x="24" y="27"/>
                  </a:cxn>
                  <a:cxn ang="0">
                    <a:pos x="20" y="29"/>
                  </a:cxn>
                  <a:cxn ang="0">
                    <a:pos x="14" y="32"/>
                  </a:cxn>
                  <a:cxn ang="0">
                    <a:pos x="10" y="44"/>
                  </a:cxn>
                  <a:cxn ang="0">
                    <a:pos x="10" y="56"/>
                  </a:cxn>
                  <a:cxn ang="0">
                    <a:pos x="14" y="64"/>
                  </a:cxn>
                  <a:cxn ang="0">
                    <a:pos x="17" y="67"/>
                  </a:cxn>
                  <a:cxn ang="0">
                    <a:pos x="20" y="69"/>
                  </a:cxn>
                  <a:cxn ang="0">
                    <a:pos x="28" y="69"/>
                  </a:cxn>
                  <a:cxn ang="0">
                    <a:pos x="34" y="66"/>
                  </a:cxn>
                  <a:cxn ang="0">
                    <a:pos x="38" y="62"/>
                  </a:cxn>
                  <a:cxn ang="0">
                    <a:pos x="38" y="33"/>
                  </a:cxn>
                  <a:cxn ang="0">
                    <a:pos x="34" y="30"/>
                  </a:cxn>
                  <a:cxn ang="0">
                    <a:pos x="28" y="29"/>
                  </a:cxn>
                  <a:cxn ang="0">
                    <a:pos x="24" y="27"/>
                  </a:cxn>
                  <a:cxn ang="0">
                    <a:pos x="44" y="0"/>
                  </a:cxn>
                  <a:cxn ang="0">
                    <a:pos x="48" y="0"/>
                  </a:cxn>
                  <a:cxn ang="0">
                    <a:pos x="48" y="66"/>
                  </a:cxn>
                  <a:cxn ang="0">
                    <a:pos x="50" y="67"/>
                  </a:cxn>
                  <a:cxn ang="0">
                    <a:pos x="55" y="70"/>
                  </a:cxn>
                  <a:cxn ang="0">
                    <a:pos x="55" y="73"/>
                  </a:cxn>
                  <a:cxn ang="0">
                    <a:pos x="38" y="73"/>
                  </a:cxn>
                  <a:cxn ang="0">
                    <a:pos x="38" y="66"/>
                  </a:cxn>
                  <a:cxn ang="0">
                    <a:pos x="33" y="70"/>
                  </a:cxn>
                  <a:cxn ang="0">
                    <a:pos x="27" y="73"/>
                  </a:cxn>
                  <a:cxn ang="0">
                    <a:pos x="21" y="74"/>
                  </a:cxn>
                  <a:cxn ang="0">
                    <a:pos x="10" y="70"/>
                  </a:cxn>
                  <a:cxn ang="0">
                    <a:pos x="1" y="62"/>
                  </a:cxn>
                  <a:cxn ang="0">
                    <a:pos x="0" y="49"/>
                  </a:cxn>
                  <a:cxn ang="0">
                    <a:pos x="1" y="36"/>
                  </a:cxn>
                  <a:cxn ang="0">
                    <a:pos x="10" y="26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8" y="29"/>
                  </a:cxn>
                  <a:cxn ang="0">
                    <a:pos x="38" y="12"/>
                  </a:cxn>
                  <a:cxn ang="0">
                    <a:pos x="37" y="9"/>
                  </a:cxn>
                  <a:cxn ang="0">
                    <a:pos x="34" y="7"/>
                  </a:cxn>
                  <a:cxn ang="0">
                    <a:pos x="30" y="7"/>
                  </a:cxn>
                  <a:cxn ang="0">
                    <a:pos x="30" y="5"/>
                  </a:cxn>
                  <a:cxn ang="0">
                    <a:pos x="37" y="3"/>
                  </a:cxn>
                  <a:cxn ang="0">
                    <a:pos x="44" y="0"/>
                  </a:cxn>
                </a:cxnLst>
                <a:rect l="0" t="0" r="r" b="b"/>
                <a:pathLst>
                  <a:path w="55" h="74">
                    <a:moveTo>
                      <a:pt x="24" y="27"/>
                    </a:moveTo>
                    <a:lnTo>
                      <a:pt x="20" y="29"/>
                    </a:lnTo>
                    <a:lnTo>
                      <a:pt x="14" y="32"/>
                    </a:lnTo>
                    <a:lnTo>
                      <a:pt x="10" y="44"/>
                    </a:lnTo>
                    <a:lnTo>
                      <a:pt x="10" y="56"/>
                    </a:lnTo>
                    <a:lnTo>
                      <a:pt x="14" y="64"/>
                    </a:lnTo>
                    <a:lnTo>
                      <a:pt x="17" y="67"/>
                    </a:lnTo>
                    <a:lnTo>
                      <a:pt x="20" y="69"/>
                    </a:lnTo>
                    <a:lnTo>
                      <a:pt x="28" y="69"/>
                    </a:lnTo>
                    <a:lnTo>
                      <a:pt x="34" y="66"/>
                    </a:lnTo>
                    <a:lnTo>
                      <a:pt x="38" y="62"/>
                    </a:lnTo>
                    <a:lnTo>
                      <a:pt x="38" y="33"/>
                    </a:lnTo>
                    <a:lnTo>
                      <a:pt x="34" y="30"/>
                    </a:lnTo>
                    <a:lnTo>
                      <a:pt x="28" y="29"/>
                    </a:lnTo>
                    <a:lnTo>
                      <a:pt x="24" y="27"/>
                    </a:lnTo>
                    <a:close/>
                    <a:moveTo>
                      <a:pt x="44" y="0"/>
                    </a:moveTo>
                    <a:lnTo>
                      <a:pt x="48" y="0"/>
                    </a:lnTo>
                    <a:lnTo>
                      <a:pt x="48" y="66"/>
                    </a:lnTo>
                    <a:lnTo>
                      <a:pt x="50" y="67"/>
                    </a:lnTo>
                    <a:lnTo>
                      <a:pt x="55" y="70"/>
                    </a:lnTo>
                    <a:lnTo>
                      <a:pt x="55" y="73"/>
                    </a:lnTo>
                    <a:lnTo>
                      <a:pt x="38" y="73"/>
                    </a:lnTo>
                    <a:lnTo>
                      <a:pt x="38" y="66"/>
                    </a:lnTo>
                    <a:lnTo>
                      <a:pt x="33" y="70"/>
                    </a:lnTo>
                    <a:lnTo>
                      <a:pt x="27" y="73"/>
                    </a:lnTo>
                    <a:lnTo>
                      <a:pt x="21" y="74"/>
                    </a:lnTo>
                    <a:lnTo>
                      <a:pt x="10" y="70"/>
                    </a:lnTo>
                    <a:lnTo>
                      <a:pt x="1" y="62"/>
                    </a:lnTo>
                    <a:lnTo>
                      <a:pt x="0" y="49"/>
                    </a:lnTo>
                    <a:lnTo>
                      <a:pt x="1" y="36"/>
                    </a:lnTo>
                    <a:lnTo>
                      <a:pt x="10" y="26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8" y="29"/>
                    </a:lnTo>
                    <a:lnTo>
                      <a:pt x="38" y="12"/>
                    </a:lnTo>
                    <a:lnTo>
                      <a:pt x="37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7" y="3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61" name="Freeform 1997"/>
              <p:cNvSpPr>
                <a:spLocks noEditPoints="1"/>
              </p:cNvSpPr>
              <p:nvPr/>
            </p:nvSpPr>
            <p:spPr bwMode="auto">
              <a:xfrm>
                <a:off x="1021" y="3470"/>
                <a:ext cx="47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5" y="13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4" y="10"/>
                  </a:cxn>
                  <a:cxn ang="0">
                    <a:pos x="47" y="21"/>
                  </a:cxn>
                  <a:cxn ang="0">
                    <a:pos x="11" y="21"/>
                  </a:cxn>
                  <a:cxn ang="0">
                    <a:pos x="11" y="27"/>
                  </a:cxn>
                  <a:cxn ang="0">
                    <a:pos x="13" y="33"/>
                  </a:cxn>
                  <a:cxn ang="0">
                    <a:pos x="16" y="41"/>
                  </a:cxn>
                  <a:cxn ang="0">
                    <a:pos x="20" y="44"/>
                  </a:cxn>
                  <a:cxn ang="0">
                    <a:pos x="24" y="46"/>
                  </a:cxn>
                  <a:cxn ang="0">
                    <a:pos x="33" y="46"/>
                  </a:cxn>
                  <a:cxn ang="0">
                    <a:pos x="37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7" y="39"/>
                  </a:cxn>
                  <a:cxn ang="0">
                    <a:pos x="43" y="44"/>
                  </a:cxn>
                  <a:cxn ang="0">
                    <a:pos x="31" y="50"/>
                  </a:cxn>
                  <a:cxn ang="0">
                    <a:pos x="26" y="51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3" y="13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47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5" y="13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47" y="21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13" y="33"/>
                    </a:lnTo>
                    <a:lnTo>
                      <a:pt x="16" y="41"/>
                    </a:lnTo>
                    <a:lnTo>
                      <a:pt x="20" y="44"/>
                    </a:lnTo>
                    <a:lnTo>
                      <a:pt x="24" y="46"/>
                    </a:lnTo>
                    <a:lnTo>
                      <a:pt x="33" y="46"/>
                    </a:lnTo>
                    <a:lnTo>
                      <a:pt x="37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7" y="39"/>
                    </a:lnTo>
                    <a:lnTo>
                      <a:pt x="43" y="44"/>
                    </a:lnTo>
                    <a:lnTo>
                      <a:pt x="31" y="50"/>
                    </a:lnTo>
                    <a:lnTo>
                      <a:pt x="26" y="51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3" y="13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62" name="Freeform 1998"/>
              <p:cNvSpPr>
                <a:spLocks noEditPoints="1"/>
              </p:cNvSpPr>
              <p:nvPr/>
            </p:nvSpPr>
            <p:spPr bwMode="auto">
              <a:xfrm>
                <a:off x="1074" y="3470"/>
                <a:ext cx="49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9" y="20"/>
                  </a:cxn>
                  <a:cxn ang="0">
                    <a:pos x="9" y="26"/>
                  </a:cxn>
                  <a:cxn ang="0">
                    <a:pos x="11" y="31"/>
                  </a:cxn>
                  <a:cxn ang="0">
                    <a:pos x="11" y="36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29" y="46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39" y="31"/>
                  </a:cxn>
                  <a:cxn ang="0">
                    <a:pos x="39" y="26"/>
                  </a:cxn>
                  <a:cxn ang="0">
                    <a:pos x="38" y="21"/>
                  </a:cxn>
                  <a:cxn ang="0">
                    <a:pos x="38" y="17"/>
                  </a:cxn>
                  <a:cxn ang="0">
                    <a:pos x="36" y="13"/>
                  </a:cxn>
                  <a:cxn ang="0">
                    <a:pos x="34" y="9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25" y="0"/>
                  </a:cxn>
                  <a:cxn ang="0">
                    <a:pos x="29" y="0"/>
                  </a:cxn>
                  <a:cxn ang="0">
                    <a:pos x="35" y="2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6" y="13"/>
                  </a:cxn>
                  <a:cxn ang="0">
                    <a:pos x="48" y="19"/>
                  </a:cxn>
                  <a:cxn ang="0">
                    <a:pos x="49" y="26"/>
                  </a:cxn>
                  <a:cxn ang="0">
                    <a:pos x="46" y="39"/>
                  </a:cxn>
                  <a:cxn ang="0">
                    <a:pos x="38" y="48"/>
                  </a:cxn>
                  <a:cxn ang="0">
                    <a:pos x="25" y="51"/>
                  </a:cxn>
                  <a:cxn ang="0">
                    <a:pos x="11" y="47"/>
                  </a:cxn>
                  <a:cxn ang="0">
                    <a:pos x="2" y="39"/>
                  </a:cxn>
                  <a:cxn ang="0">
                    <a:pos x="0" y="26"/>
                  </a:cxn>
                  <a:cxn ang="0">
                    <a:pos x="1" y="16"/>
                  </a:cxn>
                  <a:cxn ang="0">
                    <a:pos x="7" y="7"/>
                  </a:cxn>
                  <a:cxn ang="0">
                    <a:pos x="14" y="2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19" y="4"/>
                    </a:moveTo>
                    <a:lnTo>
                      <a:pt x="17" y="7"/>
                    </a:lnTo>
                    <a:lnTo>
                      <a:pt x="11" y="16"/>
                    </a:lnTo>
                    <a:lnTo>
                      <a:pt x="9" y="20"/>
                    </a:lnTo>
                    <a:lnTo>
                      <a:pt x="9" y="26"/>
                    </a:lnTo>
                    <a:lnTo>
                      <a:pt x="11" y="31"/>
                    </a:lnTo>
                    <a:lnTo>
                      <a:pt x="11" y="36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39" y="31"/>
                    </a:lnTo>
                    <a:lnTo>
                      <a:pt x="39" y="26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19" y="4"/>
                    </a:lnTo>
                    <a:close/>
                    <a:moveTo>
                      <a:pt x="25" y="0"/>
                    </a:moveTo>
                    <a:lnTo>
                      <a:pt x="29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6" y="13"/>
                    </a:lnTo>
                    <a:lnTo>
                      <a:pt x="48" y="19"/>
                    </a:lnTo>
                    <a:lnTo>
                      <a:pt x="49" y="26"/>
                    </a:lnTo>
                    <a:lnTo>
                      <a:pt x="46" y="39"/>
                    </a:lnTo>
                    <a:lnTo>
                      <a:pt x="38" y="48"/>
                    </a:lnTo>
                    <a:lnTo>
                      <a:pt x="25" y="51"/>
                    </a:lnTo>
                    <a:lnTo>
                      <a:pt x="11" y="47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6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63" name="Freeform 1999"/>
              <p:cNvSpPr>
                <a:spLocks/>
              </p:cNvSpPr>
              <p:nvPr/>
            </p:nvSpPr>
            <p:spPr bwMode="auto">
              <a:xfrm>
                <a:off x="1133" y="3447"/>
                <a:ext cx="46" cy="87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6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7" y="0"/>
                  </a:cxn>
                </a:cxnLst>
                <a:rect l="0" t="0" r="r" b="b"/>
                <a:pathLst>
                  <a:path w="46" h="87">
                    <a:moveTo>
                      <a:pt x="37" y="0"/>
                    </a:moveTo>
                    <a:lnTo>
                      <a:pt x="46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64" name="Freeform 2000"/>
              <p:cNvSpPr>
                <a:spLocks/>
              </p:cNvSpPr>
              <p:nvPr/>
            </p:nvSpPr>
            <p:spPr bwMode="auto">
              <a:xfrm>
                <a:off x="1188" y="3470"/>
                <a:ext cx="91" cy="5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7" y="4"/>
                  </a:cxn>
                  <a:cxn ang="0">
                    <a:pos x="57" y="4"/>
                  </a:cxn>
                  <a:cxn ang="0">
                    <a:pos x="70" y="0"/>
                  </a:cxn>
                  <a:cxn ang="0">
                    <a:pos x="78" y="2"/>
                  </a:cxn>
                  <a:cxn ang="0">
                    <a:pos x="83" y="9"/>
                  </a:cxn>
                  <a:cxn ang="0">
                    <a:pos x="84" y="44"/>
                  </a:cxn>
                  <a:cxn ang="0">
                    <a:pos x="88" y="47"/>
                  </a:cxn>
                  <a:cxn ang="0">
                    <a:pos x="91" y="50"/>
                  </a:cxn>
                  <a:cxn ang="0">
                    <a:pos x="66" y="47"/>
                  </a:cxn>
                  <a:cxn ang="0">
                    <a:pos x="70" y="46"/>
                  </a:cxn>
                  <a:cxn ang="0">
                    <a:pos x="73" y="41"/>
                  </a:cxn>
                  <a:cxn ang="0">
                    <a:pos x="71" y="9"/>
                  </a:cxn>
                  <a:cxn ang="0">
                    <a:pos x="60" y="6"/>
                  </a:cxn>
                  <a:cxn ang="0">
                    <a:pos x="50" y="13"/>
                  </a:cxn>
                  <a:cxn ang="0">
                    <a:pos x="52" y="44"/>
                  </a:cxn>
                  <a:cxn ang="0">
                    <a:pos x="59" y="47"/>
                  </a:cxn>
                  <a:cxn ang="0">
                    <a:pos x="33" y="50"/>
                  </a:cxn>
                  <a:cxn ang="0">
                    <a:pos x="35" y="47"/>
                  </a:cxn>
                  <a:cxn ang="0">
                    <a:pos x="39" y="44"/>
                  </a:cxn>
                  <a:cxn ang="0">
                    <a:pos x="40" y="11"/>
                  </a:cxn>
                  <a:cxn ang="0">
                    <a:pos x="36" y="6"/>
                  </a:cxn>
                  <a:cxn ang="0">
                    <a:pos x="23" y="9"/>
                  </a:cxn>
                  <a:cxn ang="0">
                    <a:pos x="17" y="39"/>
                  </a:cxn>
                  <a:cxn ang="0">
                    <a:pos x="22" y="46"/>
                  </a:cxn>
                  <a:cxn ang="0">
                    <a:pos x="26" y="47"/>
                  </a:cxn>
                  <a:cxn ang="0">
                    <a:pos x="0" y="50"/>
                  </a:cxn>
                  <a:cxn ang="0">
                    <a:pos x="2" y="47"/>
                  </a:cxn>
                  <a:cxn ang="0">
                    <a:pos x="9" y="41"/>
                  </a:cxn>
                  <a:cxn ang="0">
                    <a:pos x="8" y="9"/>
                  </a:cxn>
                  <a:cxn ang="0">
                    <a:pos x="0" y="6"/>
                  </a:cxn>
                  <a:cxn ang="0">
                    <a:pos x="8" y="2"/>
                  </a:cxn>
                  <a:cxn ang="0">
                    <a:pos x="17" y="7"/>
                  </a:cxn>
                  <a:cxn ang="0">
                    <a:pos x="36" y="0"/>
                  </a:cxn>
                </a:cxnLst>
                <a:rect l="0" t="0" r="r" b="b"/>
                <a:pathLst>
                  <a:path w="91" h="50">
                    <a:moveTo>
                      <a:pt x="36" y="0"/>
                    </a:moveTo>
                    <a:lnTo>
                      <a:pt x="42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9"/>
                    </a:lnTo>
                    <a:lnTo>
                      <a:pt x="57" y="4"/>
                    </a:lnTo>
                    <a:lnTo>
                      <a:pt x="63" y="2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3" y="9"/>
                    </a:lnTo>
                    <a:lnTo>
                      <a:pt x="83" y="41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8" y="47"/>
                    </a:lnTo>
                    <a:lnTo>
                      <a:pt x="91" y="47"/>
                    </a:lnTo>
                    <a:lnTo>
                      <a:pt x="91" y="50"/>
                    </a:lnTo>
                    <a:lnTo>
                      <a:pt x="66" y="50"/>
                    </a:lnTo>
                    <a:lnTo>
                      <a:pt x="66" y="47"/>
                    </a:lnTo>
                    <a:lnTo>
                      <a:pt x="67" y="47"/>
                    </a:lnTo>
                    <a:lnTo>
                      <a:pt x="70" y="46"/>
                    </a:lnTo>
                    <a:lnTo>
                      <a:pt x="71" y="44"/>
                    </a:lnTo>
                    <a:lnTo>
                      <a:pt x="73" y="41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69" y="6"/>
                    </a:lnTo>
                    <a:lnTo>
                      <a:pt x="60" y="6"/>
                    </a:lnTo>
                    <a:lnTo>
                      <a:pt x="56" y="9"/>
                    </a:lnTo>
                    <a:lnTo>
                      <a:pt x="50" y="13"/>
                    </a:lnTo>
                    <a:lnTo>
                      <a:pt x="50" y="41"/>
                    </a:lnTo>
                    <a:lnTo>
                      <a:pt x="52" y="44"/>
                    </a:lnTo>
                    <a:lnTo>
                      <a:pt x="57" y="47"/>
                    </a:lnTo>
                    <a:lnTo>
                      <a:pt x="59" y="47"/>
                    </a:lnTo>
                    <a:lnTo>
                      <a:pt x="59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5" y="47"/>
                    </a:lnTo>
                    <a:lnTo>
                      <a:pt x="37" y="46"/>
                    </a:lnTo>
                    <a:lnTo>
                      <a:pt x="39" y="44"/>
                    </a:lnTo>
                    <a:lnTo>
                      <a:pt x="40" y="41"/>
                    </a:lnTo>
                    <a:lnTo>
                      <a:pt x="40" y="11"/>
                    </a:lnTo>
                    <a:lnTo>
                      <a:pt x="39" y="9"/>
                    </a:lnTo>
                    <a:lnTo>
                      <a:pt x="36" y="6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7" y="39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5" y="47"/>
                    </a:lnTo>
                    <a:lnTo>
                      <a:pt x="26" y="47"/>
                    </a:lnTo>
                    <a:lnTo>
                      <a:pt x="26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8" y="44"/>
                    </a:lnTo>
                    <a:lnTo>
                      <a:pt x="9" y="41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7" y="2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65" name="Freeform 2001"/>
              <p:cNvSpPr>
                <a:spLocks noEditPoints="1"/>
              </p:cNvSpPr>
              <p:nvPr/>
            </p:nvSpPr>
            <p:spPr bwMode="auto">
              <a:xfrm>
                <a:off x="1282" y="3470"/>
                <a:ext cx="57" cy="73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27" y="6"/>
                  </a:cxn>
                  <a:cxn ang="0">
                    <a:pos x="23" y="9"/>
                  </a:cxn>
                  <a:cxn ang="0">
                    <a:pos x="19" y="13"/>
                  </a:cxn>
                  <a:cxn ang="0">
                    <a:pos x="19" y="41"/>
                  </a:cxn>
                  <a:cxn ang="0">
                    <a:pos x="23" y="44"/>
                  </a:cxn>
                  <a:cxn ang="0">
                    <a:pos x="27" y="46"/>
                  </a:cxn>
                  <a:cxn ang="0">
                    <a:pos x="37" y="46"/>
                  </a:cxn>
                  <a:cxn ang="0">
                    <a:pos x="43" y="40"/>
                  </a:cxn>
                  <a:cxn ang="0">
                    <a:pos x="46" y="36"/>
                  </a:cxn>
                  <a:cxn ang="0">
                    <a:pos x="47" y="31"/>
                  </a:cxn>
                  <a:cxn ang="0">
                    <a:pos x="47" y="21"/>
                  </a:cxn>
                  <a:cxn ang="0">
                    <a:pos x="46" y="16"/>
                  </a:cxn>
                  <a:cxn ang="0">
                    <a:pos x="43" y="11"/>
                  </a:cxn>
                  <a:cxn ang="0">
                    <a:pos x="41" y="7"/>
                  </a:cxn>
                  <a:cxn ang="0">
                    <a:pos x="33" y="4"/>
                  </a:cxn>
                  <a:cxn ang="0">
                    <a:pos x="36" y="0"/>
                  </a:cxn>
                  <a:cxn ang="0">
                    <a:pos x="47" y="3"/>
                  </a:cxn>
                  <a:cxn ang="0">
                    <a:pos x="54" y="13"/>
                  </a:cxn>
                  <a:cxn ang="0">
                    <a:pos x="57" y="26"/>
                  </a:cxn>
                  <a:cxn ang="0">
                    <a:pos x="57" y="31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1" y="50"/>
                  </a:cxn>
                  <a:cxn ang="0">
                    <a:pos x="34" y="51"/>
                  </a:cxn>
                  <a:cxn ang="0">
                    <a:pos x="28" y="50"/>
                  </a:cxn>
                  <a:cxn ang="0">
                    <a:pos x="24" y="48"/>
                  </a:cxn>
                  <a:cxn ang="0">
                    <a:pos x="19" y="46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6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6" y="68"/>
                  </a:cxn>
                  <a:cxn ang="0">
                    <a:pos x="7" y="67"/>
                  </a:cxn>
                  <a:cxn ang="0">
                    <a:pos x="9" y="64"/>
                  </a:cxn>
                  <a:cxn ang="0">
                    <a:pos x="9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9" y="2"/>
                  </a:cxn>
                  <a:cxn ang="0">
                    <a:pos x="19" y="2"/>
                  </a:cxn>
                  <a:cxn ang="0">
                    <a:pos x="19" y="7"/>
                  </a:cxn>
                  <a:cxn ang="0">
                    <a:pos x="24" y="3"/>
                  </a:cxn>
                  <a:cxn ang="0">
                    <a:pos x="28" y="2"/>
                  </a:cxn>
                  <a:cxn ang="0">
                    <a:pos x="36" y="0"/>
                  </a:cxn>
                </a:cxnLst>
                <a:rect l="0" t="0" r="r" b="b"/>
                <a:pathLst>
                  <a:path w="57" h="73">
                    <a:moveTo>
                      <a:pt x="33" y="4"/>
                    </a:moveTo>
                    <a:lnTo>
                      <a:pt x="27" y="6"/>
                    </a:lnTo>
                    <a:lnTo>
                      <a:pt x="23" y="9"/>
                    </a:lnTo>
                    <a:lnTo>
                      <a:pt x="19" y="13"/>
                    </a:lnTo>
                    <a:lnTo>
                      <a:pt x="19" y="41"/>
                    </a:lnTo>
                    <a:lnTo>
                      <a:pt x="23" y="44"/>
                    </a:lnTo>
                    <a:lnTo>
                      <a:pt x="27" y="46"/>
                    </a:lnTo>
                    <a:lnTo>
                      <a:pt x="37" y="46"/>
                    </a:lnTo>
                    <a:lnTo>
                      <a:pt x="43" y="40"/>
                    </a:lnTo>
                    <a:lnTo>
                      <a:pt x="46" y="36"/>
                    </a:lnTo>
                    <a:lnTo>
                      <a:pt x="47" y="31"/>
                    </a:lnTo>
                    <a:lnTo>
                      <a:pt x="47" y="21"/>
                    </a:lnTo>
                    <a:lnTo>
                      <a:pt x="46" y="16"/>
                    </a:lnTo>
                    <a:lnTo>
                      <a:pt x="43" y="11"/>
                    </a:lnTo>
                    <a:lnTo>
                      <a:pt x="41" y="7"/>
                    </a:lnTo>
                    <a:lnTo>
                      <a:pt x="33" y="4"/>
                    </a:lnTo>
                    <a:close/>
                    <a:moveTo>
                      <a:pt x="36" y="0"/>
                    </a:moveTo>
                    <a:lnTo>
                      <a:pt x="47" y="3"/>
                    </a:lnTo>
                    <a:lnTo>
                      <a:pt x="54" y="13"/>
                    </a:lnTo>
                    <a:lnTo>
                      <a:pt x="57" y="26"/>
                    </a:lnTo>
                    <a:lnTo>
                      <a:pt x="57" y="31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1" y="50"/>
                    </a:lnTo>
                    <a:lnTo>
                      <a:pt x="34" y="51"/>
                    </a:lnTo>
                    <a:lnTo>
                      <a:pt x="28" y="50"/>
                    </a:lnTo>
                    <a:lnTo>
                      <a:pt x="24" y="48"/>
                    </a:lnTo>
                    <a:lnTo>
                      <a:pt x="19" y="46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9" y="64"/>
                    </a:lnTo>
                    <a:lnTo>
                      <a:pt x="9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2"/>
                    </a:lnTo>
                    <a:lnTo>
                      <a:pt x="19" y="2"/>
                    </a:lnTo>
                    <a:lnTo>
                      <a:pt x="19" y="7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66" name="Freeform 2002"/>
              <p:cNvSpPr>
                <a:spLocks noEditPoints="1"/>
              </p:cNvSpPr>
              <p:nvPr/>
            </p:nvSpPr>
            <p:spPr bwMode="auto">
              <a:xfrm>
                <a:off x="1346" y="3470"/>
                <a:ext cx="47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5" y="13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4" y="10"/>
                  </a:cxn>
                  <a:cxn ang="0">
                    <a:pos x="47" y="21"/>
                  </a:cxn>
                  <a:cxn ang="0">
                    <a:pos x="11" y="21"/>
                  </a:cxn>
                  <a:cxn ang="0">
                    <a:pos x="11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20" y="44"/>
                  </a:cxn>
                  <a:cxn ang="0">
                    <a:pos x="24" y="46"/>
                  </a:cxn>
                  <a:cxn ang="0">
                    <a:pos x="33" y="46"/>
                  </a:cxn>
                  <a:cxn ang="0">
                    <a:pos x="37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7" y="39"/>
                  </a:cxn>
                  <a:cxn ang="0">
                    <a:pos x="43" y="44"/>
                  </a:cxn>
                  <a:cxn ang="0">
                    <a:pos x="31" y="50"/>
                  </a:cxn>
                  <a:cxn ang="0">
                    <a:pos x="25" y="51"/>
                  </a:cxn>
                  <a:cxn ang="0">
                    <a:pos x="13" y="47"/>
                  </a:cxn>
                  <a:cxn ang="0">
                    <a:pos x="3" y="39"/>
                  </a:cxn>
                  <a:cxn ang="0">
                    <a:pos x="0" y="24"/>
                  </a:cxn>
                  <a:cxn ang="0">
                    <a:pos x="3" y="13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47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5" y="13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4" y="10"/>
                    </a:lnTo>
                    <a:lnTo>
                      <a:pt x="47" y="21"/>
                    </a:lnTo>
                    <a:lnTo>
                      <a:pt x="11" y="21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20" y="44"/>
                    </a:lnTo>
                    <a:lnTo>
                      <a:pt x="24" y="46"/>
                    </a:lnTo>
                    <a:lnTo>
                      <a:pt x="33" y="46"/>
                    </a:lnTo>
                    <a:lnTo>
                      <a:pt x="37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7" y="39"/>
                    </a:lnTo>
                    <a:lnTo>
                      <a:pt x="43" y="44"/>
                    </a:lnTo>
                    <a:lnTo>
                      <a:pt x="31" y="50"/>
                    </a:lnTo>
                    <a:lnTo>
                      <a:pt x="25" y="51"/>
                    </a:lnTo>
                    <a:lnTo>
                      <a:pt x="13" y="47"/>
                    </a:lnTo>
                    <a:lnTo>
                      <a:pt x="3" y="39"/>
                    </a:lnTo>
                    <a:lnTo>
                      <a:pt x="0" y="24"/>
                    </a:lnTo>
                    <a:lnTo>
                      <a:pt x="3" y="13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67" name="Freeform 2003"/>
              <p:cNvSpPr>
                <a:spLocks noEditPoints="1"/>
              </p:cNvSpPr>
              <p:nvPr/>
            </p:nvSpPr>
            <p:spPr bwMode="auto">
              <a:xfrm>
                <a:off x="1397" y="3463"/>
                <a:ext cx="53" cy="81"/>
              </a:xfrm>
              <a:custGeom>
                <a:avLst/>
                <a:gdLst/>
                <a:ahLst/>
                <a:cxnLst>
                  <a:cxn ang="0">
                    <a:pos x="10" y="61"/>
                  </a:cxn>
                  <a:cxn ang="0">
                    <a:pos x="6" y="68"/>
                  </a:cxn>
                  <a:cxn ang="0">
                    <a:pos x="17" y="77"/>
                  </a:cxn>
                  <a:cxn ang="0">
                    <a:pos x="43" y="74"/>
                  </a:cxn>
                  <a:cxn ang="0">
                    <a:pos x="44" y="65"/>
                  </a:cxn>
                  <a:cxn ang="0">
                    <a:pos x="34" y="61"/>
                  </a:cxn>
                  <a:cxn ang="0">
                    <a:pos x="26" y="10"/>
                  </a:cxn>
                  <a:cxn ang="0">
                    <a:pos x="18" y="13"/>
                  </a:cxn>
                  <a:cxn ang="0">
                    <a:pos x="14" y="20"/>
                  </a:cxn>
                  <a:cxn ang="0">
                    <a:pos x="16" y="30"/>
                  </a:cxn>
                  <a:cxn ang="0">
                    <a:pos x="18" y="37"/>
                  </a:cxn>
                  <a:cxn ang="0">
                    <a:pos x="30" y="38"/>
                  </a:cxn>
                  <a:cxn ang="0">
                    <a:pos x="34" y="34"/>
                  </a:cxn>
                  <a:cxn ang="0">
                    <a:pos x="36" y="20"/>
                  </a:cxn>
                  <a:cxn ang="0">
                    <a:pos x="33" y="13"/>
                  </a:cxn>
                  <a:cxn ang="0">
                    <a:pos x="26" y="10"/>
                  </a:cxn>
                  <a:cxn ang="0">
                    <a:pos x="50" y="0"/>
                  </a:cxn>
                  <a:cxn ang="0">
                    <a:pos x="53" y="4"/>
                  </a:cxn>
                  <a:cxn ang="0">
                    <a:pos x="51" y="9"/>
                  </a:cxn>
                  <a:cxn ang="0">
                    <a:pos x="45" y="7"/>
                  </a:cxn>
                  <a:cxn ang="0">
                    <a:pos x="43" y="6"/>
                  </a:cxn>
                  <a:cxn ang="0">
                    <a:pos x="38" y="11"/>
                  </a:cxn>
                  <a:cxn ang="0">
                    <a:pos x="45" y="20"/>
                  </a:cxn>
                  <a:cxn ang="0">
                    <a:pos x="44" y="34"/>
                  </a:cxn>
                  <a:cxn ang="0">
                    <a:pos x="31" y="41"/>
                  </a:cxn>
                  <a:cxn ang="0">
                    <a:pos x="20" y="41"/>
                  </a:cxn>
                  <a:cxn ang="0">
                    <a:pos x="11" y="44"/>
                  </a:cxn>
                  <a:cxn ang="0">
                    <a:pos x="17" y="50"/>
                  </a:cxn>
                  <a:cxn ang="0">
                    <a:pos x="41" y="53"/>
                  </a:cxn>
                  <a:cxn ang="0">
                    <a:pos x="48" y="55"/>
                  </a:cxn>
                  <a:cxn ang="0">
                    <a:pos x="53" y="65"/>
                  </a:cxn>
                  <a:cxn ang="0">
                    <a:pos x="50" y="73"/>
                  </a:cxn>
                  <a:cxn ang="0">
                    <a:pos x="43" y="78"/>
                  </a:cxn>
                  <a:cxn ang="0">
                    <a:pos x="20" y="81"/>
                  </a:cxn>
                  <a:cxn ang="0">
                    <a:pos x="6" y="77"/>
                  </a:cxn>
                  <a:cxn ang="0">
                    <a:pos x="0" y="71"/>
                  </a:cxn>
                  <a:cxn ang="0">
                    <a:pos x="6" y="60"/>
                  </a:cxn>
                  <a:cxn ang="0">
                    <a:pos x="6" y="55"/>
                  </a:cxn>
                  <a:cxn ang="0">
                    <a:pos x="3" y="47"/>
                  </a:cxn>
                  <a:cxn ang="0">
                    <a:pos x="13" y="40"/>
                  </a:cxn>
                  <a:cxn ang="0">
                    <a:pos x="6" y="31"/>
                  </a:cxn>
                  <a:cxn ang="0">
                    <a:pos x="6" y="20"/>
                  </a:cxn>
                  <a:cxn ang="0">
                    <a:pos x="11" y="11"/>
                  </a:cxn>
                  <a:cxn ang="0">
                    <a:pos x="20" y="7"/>
                  </a:cxn>
                  <a:cxn ang="0">
                    <a:pos x="34" y="9"/>
                  </a:cxn>
                  <a:cxn ang="0">
                    <a:pos x="43" y="1"/>
                  </a:cxn>
                </a:cxnLst>
                <a:rect l="0" t="0" r="r" b="b"/>
                <a:pathLst>
                  <a:path w="53" h="81">
                    <a:moveTo>
                      <a:pt x="14" y="58"/>
                    </a:moveTo>
                    <a:lnTo>
                      <a:pt x="10" y="61"/>
                    </a:lnTo>
                    <a:lnTo>
                      <a:pt x="7" y="64"/>
                    </a:lnTo>
                    <a:lnTo>
                      <a:pt x="6" y="68"/>
                    </a:lnTo>
                    <a:lnTo>
                      <a:pt x="9" y="74"/>
                    </a:lnTo>
                    <a:lnTo>
                      <a:pt x="17" y="77"/>
                    </a:lnTo>
                    <a:lnTo>
                      <a:pt x="34" y="77"/>
                    </a:lnTo>
                    <a:lnTo>
                      <a:pt x="43" y="74"/>
                    </a:lnTo>
                    <a:lnTo>
                      <a:pt x="45" y="68"/>
                    </a:lnTo>
                    <a:lnTo>
                      <a:pt x="44" y="65"/>
                    </a:lnTo>
                    <a:lnTo>
                      <a:pt x="43" y="64"/>
                    </a:lnTo>
                    <a:lnTo>
                      <a:pt x="34" y="61"/>
                    </a:lnTo>
                    <a:lnTo>
                      <a:pt x="14" y="58"/>
                    </a:lnTo>
                    <a:close/>
                    <a:moveTo>
                      <a:pt x="26" y="10"/>
                    </a:moveTo>
                    <a:lnTo>
                      <a:pt x="21" y="11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4" y="20"/>
                    </a:lnTo>
                    <a:lnTo>
                      <a:pt x="14" y="24"/>
                    </a:lnTo>
                    <a:lnTo>
                      <a:pt x="16" y="30"/>
                    </a:lnTo>
                    <a:lnTo>
                      <a:pt x="17" y="34"/>
                    </a:lnTo>
                    <a:lnTo>
                      <a:pt x="18" y="37"/>
                    </a:lnTo>
                    <a:lnTo>
                      <a:pt x="21" y="38"/>
                    </a:lnTo>
                    <a:lnTo>
                      <a:pt x="30" y="38"/>
                    </a:lnTo>
                    <a:lnTo>
                      <a:pt x="33" y="37"/>
                    </a:lnTo>
                    <a:lnTo>
                      <a:pt x="34" y="34"/>
                    </a:lnTo>
                    <a:lnTo>
                      <a:pt x="36" y="30"/>
                    </a:lnTo>
                    <a:lnTo>
                      <a:pt x="36" y="20"/>
                    </a:lnTo>
                    <a:lnTo>
                      <a:pt x="34" y="16"/>
                    </a:lnTo>
                    <a:lnTo>
                      <a:pt x="33" y="13"/>
                    </a:lnTo>
                    <a:lnTo>
                      <a:pt x="30" y="11"/>
                    </a:lnTo>
                    <a:lnTo>
                      <a:pt x="26" y="10"/>
                    </a:lnTo>
                    <a:close/>
                    <a:moveTo>
                      <a:pt x="47" y="0"/>
                    </a:moveTo>
                    <a:lnTo>
                      <a:pt x="50" y="0"/>
                    </a:lnTo>
                    <a:lnTo>
                      <a:pt x="51" y="1"/>
                    </a:lnTo>
                    <a:lnTo>
                      <a:pt x="53" y="4"/>
                    </a:lnTo>
                    <a:lnTo>
                      <a:pt x="53" y="7"/>
                    </a:lnTo>
                    <a:lnTo>
                      <a:pt x="51" y="9"/>
                    </a:lnTo>
                    <a:lnTo>
                      <a:pt x="47" y="9"/>
                    </a:lnTo>
                    <a:lnTo>
                      <a:pt x="45" y="7"/>
                    </a:lnTo>
                    <a:lnTo>
                      <a:pt x="44" y="7"/>
                    </a:lnTo>
                    <a:lnTo>
                      <a:pt x="43" y="6"/>
                    </a:lnTo>
                    <a:lnTo>
                      <a:pt x="40" y="9"/>
                    </a:lnTo>
                    <a:lnTo>
                      <a:pt x="38" y="11"/>
                    </a:lnTo>
                    <a:lnTo>
                      <a:pt x="43" y="14"/>
                    </a:lnTo>
                    <a:lnTo>
                      <a:pt x="45" y="20"/>
                    </a:lnTo>
                    <a:lnTo>
                      <a:pt x="47" y="26"/>
                    </a:lnTo>
                    <a:lnTo>
                      <a:pt x="44" y="34"/>
                    </a:lnTo>
                    <a:lnTo>
                      <a:pt x="40" y="38"/>
                    </a:lnTo>
                    <a:lnTo>
                      <a:pt x="31" y="41"/>
                    </a:lnTo>
                    <a:lnTo>
                      <a:pt x="26" y="43"/>
                    </a:lnTo>
                    <a:lnTo>
                      <a:pt x="20" y="41"/>
                    </a:lnTo>
                    <a:lnTo>
                      <a:pt x="16" y="40"/>
                    </a:lnTo>
                    <a:lnTo>
                      <a:pt x="11" y="44"/>
                    </a:lnTo>
                    <a:lnTo>
                      <a:pt x="11" y="47"/>
                    </a:lnTo>
                    <a:lnTo>
                      <a:pt x="17" y="50"/>
                    </a:lnTo>
                    <a:lnTo>
                      <a:pt x="37" y="53"/>
                    </a:lnTo>
                    <a:lnTo>
                      <a:pt x="41" y="53"/>
                    </a:lnTo>
                    <a:lnTo>
                      <a:pt x="44" y="54"/>
                    </a:lnTo>
                    <a:lnTo>
                      <a:pt x="48" y="55"/>
                    </a:lnTo>
                    <a:lnTo>
                      <a:pt x="51" y="61"/>
                    </a:lnTo>
                    <a:lnTo>
                      <a:pt x="53" y="65"/>
                    </a:lnTo>
                    <a:lnTo>
                      <a:pt x="51" y="70"/>
                    </a:lnTo>
                    <a:lnTo>
                      <a:pt x="50" y="73"/>
                    </a:lnTo>
                    <a:lnTo>
                      <a:pt x="47" y="75"/>
                    </a:lnTo>
                    <a:lnTo>
                      <a:pt x="43" y="78"/>
                    </a:lnTo>
                    <a:lnTo>
                      <a:pt x="26" y="81"/>
                    </a:lnTo>
                    <a:lnTo>
                      <a:pt x="20" y="81"/>
                    </a:lnTo>
                    <a:lnTo>
                      <a:pt x="14" y="80"/>
                    </a:lnTo>
                    <a:lnTo>
                      <a:pt x="6" y="77"/>
                    </a:lnTo>
                    <a:lnTo>
                      <a:pt x="1" y="74"/>
                    </a:lnTo>
                    <a:lnTo>
                      <a:pt x="0" y="71"/>
                    </a:lnTo>
                    <a:lnTo>
                      <a:pt x="0" y="65"/>
                    </a:lnTo>
                    <a:lnTo>
                      <a:pt x="6" y="60"/>
                    </a:lnTo>
                    <a:lnTo>
                      <a:pt x="10" y="58"/>
                    </a:lnTo>
                    <a:lnTo>
                      <a:pt x="6" y="55"/>
                    </a:lnTo>
                    <a:lnTo>
                      <a:pt x="3" y="50"/>
                    </a:lnTo>
                    <a:lnTo>
                      <a:pt x="3" y="47"/>
                    </a:lnTo>
                    <a:lnTo>
                      <a:pt x="9" y="41"/>
                    </a:lnTo>
                    <a:lnTo>
                      <a:pt x="13" y="40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4" y="26"/>
                    </a:lnTo>
                    <a:lnTo>
                      <a:pt x="6" y="20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30" y="7"/>
                    </a:lnTo>
                    <a:lnTo>
                      <a:pt x="34" y="9"/>
                    </a:lnTo>
                    <a:lnTo>
                      <a:pt x="38" y="4"/>
                    </a:lnTo>
                    <a:lnTo>
                      <a:pt x="43" y="1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268" name="Picture 2004"/>
              <p:cNvPicPr>
                <a:picLocks noChangeAspect="1" noChangeArrowheads="1"/>
              </p:cNvPicPr>
              <p:nvPr/>
            </p:nvPicPr>
            <p:blipFill>
              <a:blip r:embed="rId142" cstate="print"/>
              <a:srcRect/>
              <a:stretch>
                <a:fillRect/>
              </a:stretch>
            </p:blipFill>
            <p:spPr bwMode="auto">
              <a:xfrm>
                <a:off x="2748" y="3427"/>
                <a:ext cx="8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69" name="Picture 2005"/>
              <p:cNvPicPr>
                <a:picLocks noChangeAspect="1" noChangeArrowheads="1"/>
              </p:cNvPicPr>
              <p:nvPr/>
            </p:nvPicPr>
            <p:blipFill>
              <a:blip r:embed="rId143" cstate="print"/>
              <a:srcRect/>
              <a:stretch>
                <a:fillRect/>
              </a:stretch>
            </p:blipFill>
            <p:spPr bwMode="auto">
              <a:xfrm>
                <a:off x="2748" y="3427"/>
                <a:ext cx="8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270" name="Freeform 2006"/>
              <p:cNvSpPr>
                <a:spLocks noEditPoints="1"/>
              </p:cNvSpPr>
              <p:nvPr/>
            </p:nvSpPr>
            <p:spPr bwMode="auto">
              <a:xfrm>
                <a:off x="2829" y="3452"/>
                <a:ext cx="76" cy="68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5" y="38"/>
                  </a:cxn>
                  <a:cxn ang="0">
                    <a:pos x="48" y="38"/>
                  </a:cxn>
                  <a:cxn ang="0">
                    <a:pos x="37" y="8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59"/>
                  </a:cxn>
                  <a:cxn ang="0">
                    <a:pos x="68" y="61"/>
                  </a:cxn>
                  <a:cxn ang="0">
                    <a:pos x="71" y="62"/>
                  </a:cxn>
                  <a:cxn ang="0">
                    <a:pos x="72" y="64"/>
                  </a:cxn>
                  <a:cxn ang="0">
                    <a:pos x="76" y="65"/>
                  </a:cxn>
                  <a:cxn ang="0">
                    <a:pos x="76" y="68"/>
                  </a:cxn>
                  <a:cxn ang="0">
                    <a:pos x="48" y="68"/>
                  </a:cxn>
                  <a:cxn ang="0">
                    <a:pos x="48" y="65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2"/>
                  </a:cxn>
                  <a:cxn ang="0">
                    <a:pos x="55" y="55"/>
                  </a:cxn>
                  <a:cxn ang="0">
                    <a:pos x="49" y="42"/>
                  </a:cxn>
                  <a:cxn ang="0">
                    <a:pos x="24" y="42"/>
                  </a:cxn>
                  <a:cxn ang="0">
                    <a:pos x="21" y="48"/>
                  </a:cxn>
                  <a:cxn ang="0">
                    <a:pos x="20" y="52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2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5"/>
                  </a:cxn>
                  <a:cxn ang="0">
                    <a:pos x="27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8" y="61"/>
                  </a:cxn>
                  <a:cxn ang="0">
                    <a:pos x="11" y="57"/>
                  </a:cxn>
                  <a:cxn ang="0">
                    <a:pos x="13" y="52"/>
                  </a:cxn>
                  <a:cxn ang="0">
                    <a:pos x="17" y="42"/>
                  </a:cxn>
                  <a:cxn ang="0">
                    <a:pos x="22" y="29"/>
                  </a:cxn>
                  <a:cxn ang="0">
                    <a:pos x="27" y="17"/>
                  </a:cxn>
                  <a:cxn ang="0">
                    <a:pos x="31" y="5"/>
                  </a:cxn>
                  <a:cxn ang="0">
                    <a:pos x="34" y="0"/>
                  </a:cxn>
                </a:cxnLst>
                <a:rect l="0" t="0" r="r" b="b"/>
                <a:pathLst>
                  <a:path w="76" h="68">
                    <a:moveTo>
                      <a:pt x="37" y="8"/>
                    </a:moveTo>
                    <a:lnTo>
                      <a:pt x="25" y="38"/>
                    </a:lnTo>
                    <a:lnTo>
                      <a:pt x="48" y="38"/>
                    </a:lnTo>
                    <a:lnTo>
                      <a:pt x="37" y="8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59"/>
                    </a:lnTo>
                    <a:lnTo>
                      <a:pt x="68" y="61"/>
                    </a:lnTo>
                    <a:lnTo>
                      <a:pt x="71" y="62"/>
                    </a:lnTo>
                    <a:lnTo>
                      <a:pt x="72" y="64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48" y="68"/>
                    </a:lnTo>
                    <a:lnTo>
                      <a:pt x="48" y="65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2"/>
                    </a:lnTo>
                    <a:lnTo>
                      <a:pt x="55" y="55"/>
                    </a:lnTo>
                    <a:lnTo>
                      <a:pt x="49" y="42"/>
                    </a:lnTo>
                    <a:lnTo>
                      <a:pt x="24" y="42"/>
                    </a:lnTo>
                    <a:lnTo>
                      <a:pt x="21" y="48"/>
                    </a:lnTo>
                    <a:lnTo>
                      <a:pt x="20" y="52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2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5"/>
                    </a:lnTo>
                    <a:lnTo>
                      <a:pt x="27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8" y="61"/>
                    </a:lnTo>
                    <a:lnTo>
                      <a:pt x="11" y="57"/>
                    </a:lnTo>
                    <a:lnTo>
                      <a:pt x="13" y="52"/>
                    </a:lnTo>
                    <a:lnTo>
                      <a:pt x="17" y="42"/>
                    </a:lnTo>
                    <a:lnTo>
                      <a:pt x="22" y="29"/>
                    </a:lnTo>
                    <a:lnTo>
                      <a:pt x="27" y="17"/>
                    </a:lnTo>
                    <a:lnTo>
                      <a:pt x="31" y="5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71" name="Freeform 2007"/>
              <p:cNvSpPr>
                <a:spLocks noEditPoints="1"/>
              </p:cNvSpPr>
              <p:nvPr/>
            </p:nvSpPr>
            <p:spPr bwMode="auto">
              <a:xfrm>
                <a:off x="2908" y="3472"/>
                <a:ext cx="48" cy="69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19"/>
                  </a:cxn>
                  <a:cxn ang="0">
                    <a:pos x="10" y="29"/>
                  </a:cxn>
                  <a:cxn ang="0">
                    <a:pos x="12" y="35"/>
                  </a:cxn>
                  <a:cxn ang="0">
                    <a:pos x="13" y="39"/>
                  </a:cxn>
                  <a:cxn ang="0">
                    <a:pos x="16" y="42"/>
                  </a:cxn>
                  <a:cxn ang="0">
                    <a:pos x="24" y="45"/>
                  </a:cxn>
                  <a:cxn ang="0">
                    <a:pos x="33" y="42"/>
                  </a:cxn>
                  <a:cxn ang="0">
                    <a:pos x="36" y="38"/>
                  </a:cxn>
                  <a:cxn ang="0">
                    <a:pos x="39" y="29"/>
                  </a:cxn>
                  <a:cxn ang="0">
                    <a:pos x="39" y="19"/>
                  </a:cxn>
                  <a:cxn ang="0">
                    <a:pos x="37" y="14"/>
                  </a:cxn>
                  <a:cxn ang="0">
                    <a:pos x="36" y="9"/>
                  </a:cxn>
                  <a:cxn ang="0">
                    <a:pos x="33" y="7"/>
                  </a:cxn>
                  <a:cxn ang="0">
                    <a:pos x="24" y="4"/>
                  </a:cxn>
                  <a:cxn ang="0">
                    <a:pos x="24" y="0"/>
                  </a:cxn>
                  <a:cxn ang="0">
                    <a:pos x="37" y="2"/>
                  </a:cxn>
                  <a:cxn ang="0">
                    <a:pos x="46" y="11"/>
                  </a:cxn>
                  <a:cxn ang="0">
                    <a:pos x="48" y="24"/>
                  </a:cxn>
                  <a:cxn ang="0">
                    <a:pos x="46" y="38"/>
                  </a:cxn>
                  <a:cxn ang="0">
                    <a:pos x="37" y="46"/>
                  </a:cxn>
                  <a:cxn ang="0">
                    <a:pos x="24" y="49"/>
                  </a:cxn>
                  <a:cxn ang="0">
                    <a:pos x="19" y="49"/>
                  </a:cxn>
                  <a:cxn ang="0">
                    <a:pos x="14" y="48"/>
                  </a:cxn>
                  <a:cxn ang="0">
                    <a:pos x="9" y="42"/>
                  </a:cxn>
                  <a:cxn ang="0">
                    <a:pos x="9" y="69"/>
                  </a:cxn>
                  <a:cxn ang="0">
                    <a:pos x="0" y="69"/>
                  </a:cxn>
                  <a:cxn ang="0">
                    <a:pos x="0" y="19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1"/>
                  </a:cxn>
                  <a:cxn ang="0">
                    <a:pos x="24" y="0"/>
                  </a:cxn>
                </a:cxnLst>
                <a:rect l="0" t="0" r="r" b="b"/>
                <a:pathLst>
                  <a:path w="48" h="69">
                    <a:moveTo>
                      <a:pt x="24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2" y="35"/>
                    </a:lnTo>
                    <a:lnTo>
                      <a:pt x="13" y="39"/>
                    </a:lnTo>
                    <a:lnTo>
                      <a:pt x="16" y="42"/>
                    </a:lnTo>
                    <a:lnTo>
                      <a:pt x="24" y="45"/>
                    </a:lnTo>
                    <a:lnTo>
                      <a:pt x="33" y="42"/>
                    </a:lnTo>
                    <a:lnTo>
                      <a:pt x="36" y="38"/>
                    </a:lnTo>
                    <a:lnTo>
                      <a:pt x="39" y="29"/>
                    </a:lnTo>
                    <a:lnTo>
                      <a:pt x="39" y="19"/>
                    </a:lnTo>
                    <a:lnTo>
                      <a:pt x="37" y="14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24" y="4"/>
                    </a:lnTo>
                    <a:close/>
                    <a:moveTo>
                      <a:pt x="24" y="0"/>
                    </a:moveTo>
                    <a:lnTo>
                      <a:pt x="37" y="2"/>
                    </a:lnTo>
                    <a:lnTo>
                      <a:pt x="46" y="11"/>
                    </a:lnTo>
                    <a:lnTo>
                      <a:pt x="48" y="24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24" y="49"/>
                    </a:lnTo>
                    <a:lnTo>
                      <a:pt x="19" y="49"/>
                    </a:lnTo>
                    <a:lnTo>
                      <a:pt x="14" y="48"/>
                    </a:lnTo>
                    <a:lnTo>
                      <a:pt x="9" y="42"/>
                    </a:lnTo>
                    <a:lnTo>
                      <a:pt x="9" y="69"/>
                    </a:lnTo>
                    <a:lnTo>
                      <a:pt x="0" y="6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72" name="Freeform 2008"/>
              <p:cNvSpPr>
                <a:spLocks/>
              </p:cNvSpPr>
              <p:nvPr/>
            </p:nvSpPr>
            <p:spPr bwMode="auto">
              <a:xfrm>
                <a:off x="2962" y="3472"/>
                <a:ext cx="53" cy="6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2"/>
                  </a:cxn>
                  <a:cxn ang="0">
                    <a:pos x="53" y="69"/>
                  </a:cxn>
                  <a:cxn ang="0">
                    <a:pos x="43" y="69"/>
                  </a:cxn>
                  <a:cxn ang="0">
                    <a:pos x="29" y="39"/>
                  </a:cxn>
                  <a:cxn ang="0">
                    <a:pos x="17" y="59"/>
                  </a:cxn>
                  <a:cxn ang="0">
                    <a:pos x="17" y="61"/>
                  </a:cxn>
                  <a:cxn ang="0">
                    <a:pos x="16" y="62"/>
                  </a:cxn>
                  <a:cxn ang="0">
                    <a:pos x="16" y="64"/>
                  </a:cxn>
                  <a:cxn ang="0">
                    <a:pos x="17" y="65"/>
                  </a:cxn>
                  <a:cxn ang="0">
                    <a:pos x="20" y="65"/>
                  </a:cxn>
                  <a:cxn ang="0">
                    <a:pos x="20" y="69"/>
                  </a:cxn>
                  <a:cxn ang="0">
                    <a:pos x="0" y="69"/>
                  </a:cxn>
                  <a:cxn ang="0">
                    <a:pos x="0" y="65"/>
                  </a:cxn>
                  <a:cxn ang="0">
                    <a:pos x="4" y="65"/>
                  </a:cxn>
                  <a:cxn ang="0">
                    <a:pos x="7" y="62"/>
                  </a:cxn>
                  <a:cxn ang="0">
                    <a:pos x="10" y="61"/>
                  </a:cxn>
                  <a:cxn ang="0">
                    <a:pos x="12" y="56"/>
                  </a:cxn>
                  <a:cxn ang="0">
                    <a:pos x="24" y="32"/>
                  </a:cxn>
                  <a:cxn ang="0">
                    <a:pos x="12" y="9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4" y="0"/>
                  </a:cxn>
                </a:cxnLst>
                <a:rect l="0" t="0" r="r" b="b"/>
                <a:pathLst>
                  <a:path w="53" h="69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2"/>
                    </a:lnTo>
                    <a:lnTo>
                      <a:pt x="53" y="69"/>
                    </a:lnTo>
                    <a:lnTo>
                      <a:pt x="43" y="69"/>
                    </a:lnTo>
                    <a:lnTo>
                      <a:pt x="29" y="3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7" y="65"/>
                    </a:lnTo>
                    <a:lnTo>
                      <a:pt x="20" y="65"/>
                    </a:lnTo>
                    <a:lnTo>
                      <a:pt x="20" y="69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7" y="62"/>
                    </a:lnTo>
                    <a:lnTo>
                      <a:pt x="10" y="61"/>
                    </a:lnTo>
                    <a:lnTo>
                      <a:pt x="12" y="56"/>
                    </a:lnTo>
                    <a:lnTo>
                      <a:pt x="24" y="32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73" name="Freeform 2009"/>
              <p:cNvSpPr>
                <a:spLocks/>
              </p:cNvSpPr>
              <p:nvPr/>
            </p:nvSpPr>
            <p:spPr bwMode="auto">
              <a:xfrm>
                <a:off x="3022" y="3472"/>
                <a:ext cx="44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2"/>
                  </a:cxn>
                  <a:cxn ang="0">
                    <a:pos x="37" y="5"/>
                  </a:cxn>
                  <a:cxn ang="0">
                    <a:pos x="37" y="11"/>
                  </a:cxn>
                  <a:cxn ang="0">
                    <a:pos x="35" y="12"/>
                  </a:cxn>
                  <a:cxn ang="0">
                    <a:pos x="31" y="12"/>
                  </a:cxn>
                  <a:cxn ang="0">
                    <a:pos x="27" y="8"/>
                  </a:cxn>
                  <a:cxn ang="0">
                    <a:pos x="24" y="7"/>
                  </a:cxn>
                  <a:cxn ang="0">
                    <a:pos x="22" y="5"/>
                  </a:cxn>
                  <a:cxn ang="0">
                    <a:pos x="20" y="4"/>
                  </a:cxn>
                  <a:cxn ang="0">
                    <a:pos x="15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5"/>
                  </a:cxn>
                  <a:cxn ang="0">
                    <a:pos x="13" y="18"/>
                  </a:cxn>
                  <a:cxn ang="0">
                    <a:pos x="15" y="19"/>
                  </a:cxn>
                  <a:cxn ang="0">
                    <a:pos x="20" y="21"/>
                  </a:cxn>
                  <a:cxn ang="0">
                    <a:pos x="27" y="21"/>
                  </a:cxn>
                  <a:cxn ang="0">
                    <a:pos x="27" y="25"/>
                  </a:cxn>
                  <a:cxn ang="0">
                    <a:pos x="21" y="25"/>
                  </a:cxn>
                  <a:cxn ang="0">
                    <a:pos x="17" y="27"/>
                  </a:cxn>
                  <a:cxn ang="0">
                    <a:pos x="11" y="29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1" y="41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2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6"/>
                  </a:cxn>
                  <a:cxn ang="0">
                    <a:pos x="25" y="49"/>
                  </a:cxn>
                  <a:cxn ang="0">
                    <a:pos x="15" y="49"/>
                  </a:cxn>
                  <a:cxn ang="0">
                    <a:pos x="10" y="48"/>
                  </a:cxn>
                  <a:cxn ang="0">
                    <a:pos x="5" y="46"/>
                  </a:cxn>
                  <a:cxn ang="0">
                    <a:pos x="3" y="44"/>
                  </a:cxn>
                  <a:cxn ang="0">
                    <a:pos x="0" y="35"/>
                  </a:cxn>
                  <a:cxn ang="0">
                    <a:pos x="1" y="31"/>
                  </a:cxn>
                  <a:cxn ang="0">
                    <a:pos x="4" y="28"/>
                  </a:cxn>
                  <a:cxn ang="0">
                    <a:pos x="8" y="25"/>
                  </a:cxn>
                  <a:cxn ang="0">
                    <a:pos x="14" y="22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2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15" y="0"/>
                  </a:cxn>
                </a:cxnLst>
                <a:rect l="0" t="0" r="r" b="b"/>
                <a:pathLst>
                  <a:path w="44" h="49">
                    <a:moveTo>
                      <a:pt x="15" y="0"/>
                    </a:moveTo>
                    <a:lnTo>
                      <a:pt x="25" y="0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37" y="11"/>
                    </a:lnTo>
                    <a:lnTo>
                      <a:pt x="35" y="12"/>
                    </a:lnTo>
                    <a:lnTo>
                      <a:pt x="31" y="12"/>
                    </a:lnTo>
                    <a:lnTo>
                      <a:pt x="27" y="8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13" y="18"/>
                    </a:lnTo>
                    <a:lnTo>
                      <a:pt x="15" y="19"/>
                    </a:lnTo>
                    <a:lnTo>
                      <a:pt x="20" y="21"/>
                    </a:lnTo>
                    <a:lnTo>
                      <a:pt x="27" y="21"/>
                    </a:lnTo>
                    <a:lnTo>
                      <a:pt x="27" y="25"/>
                    </a:lnTo>
                    <a:lnTo>
                      <a:pt x="21" y="25"/>
                    </a:lnTo>
                    <a:lnTo>
                      <a:pt x="17" y="27"/>
                    </a:lnTo>
                    <a:lnTo>
                      <a:pt x="11" y="29"/>
                    </a:lnTo>
                    <a:lnTo>
                      <a:pt x="10" y="32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2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9"/>
                    </a:lnTo>
                    <a:lnTo>
                      <a:pt x="10" y="48"/>
                    </a:lnTo>
                    <a:lnTo>
                      <a:pt x="5" y="46"/>
                    </a:lnTo>
                    <a:lnTo>
                      <a:pt x="3" y="44"/>
                    </a:lnTo>
                    <a:lnTo>
                      <a:pt x="0" y="35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8" y="25"/>
                    </a:lnTo>
                    <a:lnTo>
                      <a:pt x="14" y="22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74" name="Freeform 2010"/>
              <p:cNvSpPr>
                <a:spLocks noEditPoints="1"/>
              </p:cNvSpPr>
              <p:nvPr/>
            </p:nvSpPr>
            <p:spPr bwMode="auto">
              <a:xfrm>
                <a:off x="3069" y="3446"/>
                <a:ext cx="27" cy="75"/>
              </a:xfrm>
              <a:custGeom>
                <a:avLst/>
                <a:gdLst/>
                <a:ahLst/>
                <a:cxnLst>
                  <a:cxn ang="0">
                    <a:pos x="14" y="26"/>
                  </a:cxn>
                  <a:cxn ang="0">
                    <a:pos x="17" y="26"/>
                  </a:cxn>
                  <a:cxn ang="0">
                    <a:pos x="17" y="67"/>
                  </a:cxn>
                  <a:cxn ang="0">
                    <a:pos x="19" y="70"/>
                  </a:cxn>
                  <a:cxn ang="0">
                    <a:pos x="24" y="70"/>
                  </a:cxn>
                  <a:cxn ang="0">
                    <a:pos x="27" y="68"/>
                  </a:cxn>
                  <a:cxn ang="0">
                    <a:pos x="27" y="72"/>
                  </a:cxn>
                  <a:cxn ang="0">
                    <a:pos x="24" y="75"/>
                  </a:cxn>
                  <a:cxn ang="0">
                    <a:pos x="19" y="75"/>
                  </a:cxn>
                  <a:cxn ang="0">
                    <a:pos x="11" y="72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8"/>
                  </a:cxn>
                  <a:cxn ang="0">
                    <a:pos x="14" y="26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21" y="3"/>
                  </a:cxn>
                  <a:cxn ang="0">
                    <a:pos x="19" y="4"/>
                  </a:cxn>
                  <a:cxn ang="0">
                    <a:pos x="19" y="6"/>
                  </a:cxn>
                  <a:cxn ang="0">
                    <a:pos x="18" y="8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6"/>
                  </a:cxn>
                  <a:cxn ang="0">
                    <a:pos x="11" y="11"/>
                  </a:cxn>
                  <a:cxn ang="0">
                    <a:pos x="11" y="4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75">
                    <a:moveTo>
                      <a:pt x="14" y="26"/>
                    </a:moveTo>
                    <a:lnTo>
                      <a:pt x="17" y="26"/>
                    </a:lnTo>
                    <a:lnTo>
                      <a:pt x="17" y="67"/>
                    </a:lnTo>
                    <a:lnTo>
                      <a:pt x="19" y="70"/>
                    </a:lnTo>
                    <a:lnTo>
                      <a:pt x="24" y="70"/>
                    </a:lnTo>
                    <a:lnTo>
                      <a:pt x="27" y="68"/>
                    </a:lnTo>
                    <a:lnTo>
                      <a:pt x="27" y="72"/>
                    </a:lnTo>
                    <a:lnTo>
                      <a:pt x="24" y="75"/>
                    </a:lnTo>
                    <a:lnTo>
                      <a:pt x="19" y="75"/>
                    </a:lnTo>
                    <a:lnTo>
                      <a:pt x="11" y="72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8"/>
                    </a:lnTo>
                    <a:lnTo>
                      <a:pt x="14" y="26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21" y="3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8" y="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75" name="Freeform 2011"/>
              <p:cNvSpPr>
                <a:spLocks noEditPoints="1"/>
              </p:cNvSpPr>
              <p:nvPr/>
            </p:nvSpPr>
            <p:spPr bwMode="auto">
              <a:xfrm>
                <a:off x="3101" y="3470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0" y="46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1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9" y="3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50" y="26"/>
                  </a:cxn>
                  <a:cxn ang="0">
                    <a:pos x="46" y="39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0" y="46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9" y="3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50" y="26"/>
                    </a:lnTo>
                    <a:lnTo>
                      <a:pt x="46" y="39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76" name="Freeform 2012"/>
              <p:cNvSpPr>
                <a:spLocks/>
              </p:cNvSpPr>
              <p:nvPr/>
            </p:nvSpPr>
            <p:spPr bwMode="auto">
              <a:xfrm>
                <a:off x="3182" y="3472"/>
                <a:ext cx="57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7"/>
                  </a:cxn>
                  <a:cxn ang="0">
                    <a:pos x="20" y="9"/>
                  </a:cxn>
                  <a:cxn ang="0">
                    <a:pos x="31" y="39"/>
                  </a:cxn>
                  <a:cxn ang="0">
                    <a:pos x="41" y="11"/>
                  </a:cxn>
                  <a:cxn ang="0">
                    <a:pos x="43" y="9"/>
                  </a:cxn>
                  <a:cxn ang="0">
                    <a:pos x="43" y="7"/>
                  </a:cxn>
                  <a:cxn ang="0">
                    <a:pos x="40" y="4"/>
                  </a:cxn>
                  <a:cxn ang="0">
                    <a:pos x="36" y="2"/>
                  </a:cxn>
                  <a:cxn ang="0">
                    <a:pos x="36" y="0"/>
                  </a:cxn>
                  <a:cxn ang="0">
                    <a:pos x="57" y="0"/>
                  </a:cxn>
                  <a:cxn ang="0">
                    <a:pos x="57" y="2"/>
                  </a:cxn>
                  <a:cxn ang="0">
                    <a:pos x="53" y="4"/>
                  </a:cxn>
                  <a:cxn ang="0">
                    <a:pos x="48" y="8"/>
                  </a:cxn>
                  <a:cxn ang="0">
                    <a:pos x="46" y="12"/>
                  </a:cxn>
                  <a:cxn ang="0">
                    <a:pos x="31" y="48"/>
                  </a:cxn>
                  <a:cxn ang="0">
                    <a:pos x="24" y="48"/>
                  </a:cxn>
                  <a:cxn ang="0">
                    <a:pos x="9" y="9"/>
                  </a:cxn>
                  <a:cxn ang="0">
                    <a:pos x="6" y="4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7" h="48">
                    <a:moveTo>
                      <a:pt x="0" y="0"/>
                    </a:moveTo>
                    <a:lnTo>
                      <a:pt x="26" y="0"/>
                    </a:lnTo>
                    <a:lnTo>
                      <a:pt x="26" y="2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20" y="9"/>
                    </a:lnTo>
                    <a:lnTo>
                      <a:pt x="31" y="39"/>
                    </a:lnTo>
                    <a:lnTo>
                      <a:pt x="41" y="11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3" y="4"/>
                    </a:lnTo>
                    <a:lnTo>
                      <a:pt x="48" y="8"/>
                    </a:lnTo>
                    <a:lnTo>
                      <a:pt x="46" y="12"/>
                    </a:lnTo>
                    <a:lnTo>
                      <a:pt x="31" y="48"/>
                    </a:lnTo>
                    <a:lnTo>
                      <a:pt x="24" y="48"/>
                    </a:lnTo>
                    <a:lnTo>
                      <a:pt x="9" y="9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77" name="Freeform 2013"/>
              <p:cNvSpPr>
                <a:spLocks noEditPoints="1"/>
              </p:cNvSpPr>
              <p:nvPr/>
            </p:nvSpPr>
            <p:spPr bwMode="auto">
              <a:xfrm>
                <a:off x="3239" y="3454"/>
                <a:ext cx="27" cy="66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8" y="18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1" y="62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2"/>
                  </a:cxn>
                  <a:cxn ang="0">
                    <a:pos x="7" y="60"/>
                  </a:cxn>
                  <a:cxn ang="0">
                    <a:pos x="8" y="57"/>
                  </a:cxn>
                  <a:cxn ang="0">
                    <a:pos x="8" y="27"/>
                  </a:cxn>
                  <a:cxn ang="0">
                    <a:pos x="7" y="25"/>
                  </a:cxn>
                  <a:cxn ang="0">
                    <a:pos x="6" y="23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5" y="18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2"/>
                  </a:cxn>
                  <a:cxn ang="0">
                    <a:pos x="11" y="12"/>
                  </a:cxn>
                  <a:cxn ang="0">
                    <a:pos x="8" y="9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6">
                    <a:moveTo>
                      <a:pt x="15" y="18"/>
                    </a:moveTo>
                    <a:lnTo>
                      <a:pt x="18" y="18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1" y="62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2"/>
                    </a:lnTo>
                    <a:lnTo>
                      <a:pt x="7" y="60"/>
                    </a:lnTo>
                    <a:lnTo>
                      <a:pt x="8" y="57"/>
                    </a:lnTo>
                    <a:lnTo>
                      <a:pt x="8" y="27"/>
                    </a:lnTo>
                    <a:lnTo>
                      <a:pt x="7" y="25"/>
                    </a:lnTo>
                    <a:lnTo>
                      <a:pt x="6" y="23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5" y="18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8" y="9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78" name="Freeform 2014"/>
              <p:cNvSpPr>
                <a:spLocks noEditPoints="1"/>
              </p:cNvSpPr>
              <p:nvPr/>
            </p:nvSpPr>
            <p:spPr bwMode="auto">
              <a:xfrm>
                <a:off x="3271" y="3447"/>
                <a:ext cx="56" cy="74"/>
              </a:xfrm>
              <a:custGeom>
                <a:avLst/>
                <a:gdLst/>
                <a:ahLst/>
                <a:cxnLst>
                  <a:cxn ang="0">
                    <a:pos x="25" y="27"/>
                  </a:cxn>
                  <a:cxn ang="0">
                    <a:pos x="20" y="29"/>
                  </a:cxn>
                  <a:cxn ang="0">
                    <a:pos x="15" y="32"/>
                  </a:cxn>
                  <a:cxn ang="0">
                    <a:pos x="10" y="44"/>
                  </a:cxn>
                  <a:cxn ang="0">
                    <a:pos x="10" y="56"/>
                  </a:cxn>
                  <a:cxn ang="0">
                    <a:pos x="15" y="64"/>
                  </a:cxn>
                  <a:cxn ang="0">
                    <a:pos x="18" y="67"/>
                  </a:cxn>
                  <a:cxn ang="0">
                    <a:pos x="20" y="69"/>
                  </a:cxn>
                  <a:cxn ang="0">
                    <a:pos x="29" y="69"/>
                  </a:cxn>
                  <a:cxn ang="0">
                    <a:pos x="35" y="66"/>
                  </a:cxn>
                  <a:cxn ang="0">
                    <a:pos x="39" y="62"/>
                  </a:cxn>
                  <a:cxn ang="0">
                    <a:pos x="39" y="33"/>
                  </a:cxn>
                  <a:cxn ang="0">
                    <a:pos x="35" y="30"/>
                  </a:cxn>
                  <a:cxn ang="0">
                    <a:pos x="29" y="29"/>
                  </a:cxn>
                  <a:cxn ang="0">
                    <a:pos x="25" y="27"/>
                  </a:cxn>
                  <a:cxn ang="0">
                    <a:pos x="44" y="0"/>
                  </a:cxn>
                  <a:cxn ang="0">
                    <a:pos x="49" y="0"/>
                  </a:cxn>
                  <a:cxn ang="0">
                    <a:pos x="49" y="66"/>
                  </a:cxn>
                  <a:cxn ang="0">
                    <a:pos x="50" y="67"/>
                  </a:cxn>
                  <a:cxn ang="0">
                    <a:pos x="56" y="70"/>
                  </a:cxn>
                  <a:cxn ang="0">
                    <a:pos x="56" y="73"/>
                  </a:cxn>
                  <a:cxn ang="0">
                    <a:pos x="39" y="73"/>
                  </a:cxn>
                  <a:cxn ang="0">
                    <a:pos x="39" y="66"/>
                  </a:cxn>
                  <a:cxn ang="0">
                    <a:pos x="33" y="70"/>
                  </a:cxn>
                  <a:cxn ang="0">
                    <a:pos x="27" y="73"/>
                  </a:cxn>
                  <a:cxn ang="0">
                    <a:pos x="22" y="74"/>
                  </a:cxn>
                  <a:cxn ang="0">
                    <a:pos x="10" y="70"/>
                  </a:cxn>
                  <a:cxn ang="0">
                    <a:pos x="2" y="62"/>
                  </a:cxn>
                  <a:cxn ang="0">
                    <a:pos x="0" y="49"/>
                  </a:cxn>
                  <a:cxn ang="0">
                    <a:pos x="2" y="36"/>
                  </a:cxn>
                  <a:cxn ang="0">
                    <a:pos x="10" y="26"/>
                  </a:cxn>
                  <a:cxn ang="0">
                    <a:pos x="22" y="23"/>
                  </a:cxn>
                  <a:cxn ang="0">
                    <a:pos x="27" y="23"/>
                  </a:cxn>
                  <a:cxn ang="0">
                    <a:pos x="39" y="29"/>
                  </a:cxn>
                  <a:cxn ang="0">
                    <a:pos x="39" y="12"/>
                  </a:cxn>
                  <a:cxn ang="0">
                    <a:pos x="37" y="9"/>
                  </a:cxn>
                  <a:cxn ang="0">
                    <a:pos x="35" y="7"/>
                  </a:cxn>
                  <a:cxn ang="0">
                    <a:pos x="30" y="7"/>
                  </a:cxn>
                  <a:cxn ang="0">
                    <a:pos x="30" y="5"/>
                  </a:cxn>
                  <a:cxn ang="0">
                    <a:pos x="37" y="3"/>
                  </a:cxn>
                  <a:cxn ang="0">
                    <a:pos x="44" y="0"/>
                  </a:cxn>
                </a:cxnLst>
                <a:rect l="0" t="0" r="r" b="b"/>
                <a:pathLst>
                  <a:path w="56" h="74">
                    <a:moveTo>
                      <a:pt x="25" y="27"/>
                    </a:moveTo>
                    <a:lnTo>
                      <a:pt x="20" y="29"/>
                    </a:lnTo>
                    <a:lnTo>
                      <a:pt x="15" y="32"/>
                    </a:lnTo>
                    <a:lnTo>
                      <a:pt x="10" y="44"/>
                    </a:lnTo>
                    <a:lnTo>
                      <a:pt x="10" y="56"/>
                    </a:lnTo>
                    <a:lnTo>
                      <a:pt x="15" y="64"/>
                    </a:lnTo>
                    <a:lnTo>
                      <a:pt x="18" y="67"/>
                    </a:lnTo>
                    <a:lnTo>
                      <a:pt x="20" y="69"/>
                    </a:lnTo>
                    <a:lnTo>
                      <a:pt x="29" y="69"/>
                    </a:lnTo>
                    <a:lnTo>
                      <a:pt x="35" y="66"/>
                    </a:lnTo>
                    <a:lnTo>
                      <a:pt x="39" y="62"/>
                    </a:lnTo>
                    <a:lnTo>
                      <a:pt x="39" y="33"/>
                    </a:lnTo>
                    <a:lnTo>
                      <a:pt x="35" y="30"/>
                    </a:lnTo>
                    <a:lnTo>
                      <a:pt x="29" y="29"/>
                    </a:lnTo>
                    <a:lnTo>
                      <a:pt x="25" y="27"/>
                    </a:lnTo>
                    <a:close/>
                    <a:moveTo>
                      <a:pt x="44" y="0"/>
                    </a:moveTo>
                    <a:lnTo>
                      <a:pt x="49" y="0"/>
                    </a:lnTo>
                    <a:lnTo>
                      <a:pt x="49" y="66"/>
                    </a:lnTo>
                    <a:lnTo>
                      <a:pt x="50" y="67"/>
                    </a:lnTo>
                    <a:lnTo>
                      <a:pt x="56" y="70"/>
                    </a:lnTo>
                    <a:lnTo>
                      <a:pt x="56" y="73"/>
                    </a:lnTo>
                    <a:lnTo>
                      <a:pt x="39" y="73"/>
                    </a:lnTo>
                    <a:lnTo>
                      <a:pt x="39" y="66"/>
                    </a:lnTo>
                    <a:lnTo>
                      <a:pt x="33" y="70"/>
                    </a:lnTo>
                    <a:lnTo>
                      <a:pt x="27" y="73"/>
                    </a:lnTo>
                    <a:lnTo>
                      <a:pt x="22" y="74"/>
                    </a:lnTo>
                    <a:lnTo>
                      <a:pt x="10" y="70"/>
                    </a:lnTo>
                    <a:lnTo>
                      <a:pt x="2" y="62"/>
                    </a:lnTo>
                    <a:lnTo>
                      <a:pt x="0" y="49"/>
                    </a:lnTo>
                    <a:lnTo>
                      <a:pt x="2" y="36"/>
                    </a:lnTo>
                    <a:lnTo>
                      <a:pt x="10" y="26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9" y="29"/>
                    </a:lnTo>
                    <a:lnTo>
                      <a:pt x="39" y="12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7" y="3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79" name="Freeform 2015"/>
              <p:cNvSpPr>
                <a:spLocks noEditPoints="1"/>
              </p:cNvSpPr>
              <p:nvPr/>
            </p:nvSpPr>
            <p:spPr bwMode="auto">
              <a:xfrm>
                <a:off x="3333" y="3470"/>
                <a:ext cx="46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5" y="7"/>
                  </a:cxn>
                  <a:cxn ang="0">
                    <a:pos x="12" y="11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5" y="13"/>
                  </a:cxn>
                  <a:cxn ang="0">
                    <a:pos x="34" y="9"/>
                  </a:cxn>
                  <a:cxn ang="0">
                    <a:pos x="31" y="6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5" y="3"/>
                  </a:cxn>
                  <a:cxn ang="0">
                    <a:pos x="39" y="6"/>
                  </a:cxn>
                  <a:cxn ang="0">
                    <a:pos x="43" y="10"/>
                  </a:cxn>
                  <a:cxn ang="0">
                    <a:pos x="46" y="21"/>
                  </a:cxn>
                  <a:cxn ang="0">
                    <a:pos x="11" y="21"/>
                  </a:cxn>
                  <a:cxn ang="0">
                    <a:pos x="11" y="27"/>
                  </a:cxn>
                  <a:cxn ang="0">
                    <a:pos x="12" y="33"/>
                  </a:cxn>
                  <a:cxn ang="0">
                    <a:pos x="15" y="41"/>
                  </a:cxn>
                  <a:cxn ang="0">
                    <a:pos x="19" y="44"/>
                  </a:cxn>
                  <a:cxn ang="0">
                    <a:pos x="24" y="46"/>
                  </a:cxn>
                  <a:cxn ang="0">
                    <a:pos x="32" y="46"/>
                  </a:cxn>
                  <a:cxn ang="0">
                    <a:pos x="36" y="44"/>
                  </a:cxn>
                  <a:cxn ang="0">
                    <a:pos x="39" y="41"/>
                  </a:cxn>
                  <a:cxn ang="0">
                    <a:pos x="42" y="37"/>
                  </a:cxn>
                  <a:cxn ang="0">
                    <a:pos x="46" y="39"/>
                  </a:cxn>
                  <a:cxn ang="0">
                    <a:pos x="42" y="44"/>
                  </a:cxn>
                  <a:cxn ang="0">
                    <a:pos x="31" y="50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2" y="39"/>
                  </a:cxn>
                  <a:cxn ang="0">
                    <a:pos x="0" y="24"/>
                  </a:cxn>
                  <a:cxn ang="0">
                    <a:pos x="2" y="13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7" y="2"/>
                  </a:cxn>
                  <a:cxn ang="0">
                    <a:pos x="24" y="0"/>
                  </a:cxn>
                </a:cxnLst>
                <a:rect l="0" t="0" r="r" b="b"/>
                <a:pathLst>
                  <a:path w="46" h="51">
                    <a:moveTo>
                      <a:pt x="19" y="4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5" y="13"/>
                    </a:lnTo>
                    <a:lnTo>
                      <a:pt x="34" y="9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19" y="4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5" y="3"/>
                    </a:lnTo>
                    <a:lnTo>
                      <a:pt x="39" y="6"/>
                    </a:lnTo>
                    <a:lnTo>
                      <a:pt x="43" y="10"/>
                    </a:lnTo>
                    <a:lnTo>
                      <a:pt x="46" y="21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12" y="33"/>
                    </a:lnTo>
                    <a:lnTo>
                      <a:pt x="15" y="41"/>
                    </a:lnTo>
                    <a:lnTo>
                      <a:pt x="19" y="44"/>
                    </a:lnTo>
                    <a:lnTo>
                      <a:pt x="24" y="46"/>
                    </a:lnTo>
                    <a:lnTo>
                      <a:pt x="32" y="46"/>
                    </a:lnTo>
                    <a:lnTo>
                      <a:pt x="36" y="44"/>
                    </a:lnTo>
                    <a:lnTo>
                      <a:pt x="39" y="41"/>
                    </a:lnTo>
                    <a:lnTo>
                      <a:pt x="42" y="37"/>
                    </a:lnTo>
                    <a:lnTo>
                      <a:pt x="46" y="39"/>
                    </a:lnTo>
                    <a:lnTo>
                      <a:pt x="42" y="44"/>
                    </a:lnTo>
                    <a:lnTo>
                      <a:pt x="31" y="50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2" y="39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0" name="Freeform 2016"/>
              <p:cNvSpPr>
                <a:spLocks noEditPoints="1"/>
              </p:cNvSpPr>
              <p:nvPr/>
            </p:nvSpPr>
            <p:spPr bwMode="auto">
              <a:xfrm>
                <a:off x="3385" y="3470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1" y="31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0" y="46"/>
                  </a:cxn>
                  <a:cxn ang="0">
                    <a:pos x="33" y="44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40" y="31"/>
                  </a:cxn>
                  <a:cxn ang="0">
                    <a:pos x="40" y="26"/>
                  </a:cxn>
                  <a:cxn ang="0">
                    <a:pos x="38" y="21"/>
                  </a:cxn>
                  <a:cxn ang="0">
                    <a:pos x="38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3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5" y="2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8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8" y="48"/>
                  </a:cxn>
                  <a:cxn ang="0">
                    <a:pos x="26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0" y="46"/>
                    </a:lnTo>
                    <a:lnTo>
                      <a:pt x="33" y="44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40" y="31"/>
                    </a:lnTo>
                    <a:lnTo>
                      <a:pt x="40" y="26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5" y="2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8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8" y="48"/>
                    </a:lnTo>
                    <a:lnTo>
                      <a:pt x="26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1" name="Freeform 2017"/>
              <p:cNvSpPr>
                <a:spLocks/>
              </p:cNvSpPr>
              <p:nvPr/>
            </p:nvSpPr>
            <p:spPr bwMode="auto">
              <a:xfrm>
                <a:off x="3474" y="3472"/>
                <a:ext cx="59" cy="4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0"/>
                  </a:cxn>
                  <a:cxn ang="0">
                    <a:pos x="16" y="25"/>
                  </a:cxn>
                  <a:cxn ang="0">
                    <a:pos x="34" y="11"/>
                  </a:cxn>
                  <a:cxn ang="0">
                    <a:pos x="39" y="7"/>
                  </a:cxn>
                  <a:cxn ang="0">
                    <a:pos x="39" y="5"/>
                  </a:cxn>
                  <a:cxn ang="0">
                    <a:pos x="33" y="5"/>
                  </a:cxn>
                  <a:cxn ang="0">
                    <a:pos x="33" y="1"/>
                  </a:cxn>
                  <a:cxn ang="0">
                    <a:pos x="57" y="1"/>
                  </a:cxn>
                  <a:cxn ang="0">
                    <a:pos x="57" y="5"/>
                  </a:cxn>
                  <a:cxn ang="0">
                    <a:pos x="53" y="5"/>
                  </a:cxn>
                  <a:cxn ang="0">
                    <a:pos x="49" y="7"/>
                  </a:cxn>
                  <a:cxn ang="0">
                    <a:pos x="44" y="9"/>
                  </a:cxn>
                  <a:cxn ang="0">
                    <a:pos x="30" y="19"/>
                  </a:cxn>
                  <a:cxn ang="0">
                    <a:pos x="47" y="38"/>
                  </a:cxn>
                  <a:cxn ang="0">
                    <a:pos x="50" y="41"/>
                  </a:cxn>
                  <a:cxn ang="0">
                    <a:pos x="56" y="44"/>
                  </a:cxn>
                  <a:cxn ang="0">
                    <a:pos x="59" y="44"/>
                  </a:cxn>
                  <a:cxn ang="0">
                    <a:pos x="59" y="48"/>
                  </a:cxn>
                  <a:cxn ang="0">
                    <a:pos x="44" y="48"/>
                  </a:cxn>
                  <a:cxn ang="0">
                    <a:pos x="25" y="24"/>
                  </a:cxn>
                  <a:cxn ang="0">
                    <a:pos x="16" y="31"/>
                  </a:cxn>
                  <a:cxn ang="0">
                    <a:pos x="16" y="37"/>
                  </a:cxn>
                  <a:cxn ang="0">
                    <a:pos x="17" y="39"/>
                  </a:cxn>
                  <a:cxn ang="0">
                    <a:pos x="17" y="42"/>
                  </a:cxn>
                  <a:cxn ang="0">
                    <a:pos x="20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5" y="44"/>
                  </a:cxn>
                  <a:cxn ang="0">
                    <a:pos x="8" y="41"/>
                  </a:cxn>
                  <a:cxn ang="0">
                    <a:pos x="8" y="39"/>
                  </a:cxn>
                  <a:cxn ang="0">
                    <a:pos x="9" y="37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8" y="1"/>
                  </a:cxn>
                  <a:cxn ang="0">
                    <a:pos x="13" y="0"/>
                  </a:cxn>
                </a:cxnLst>
                <a:rect l="0" t="0" r="r" b="b"/>
                <a:pathLst>
                  <a:path w="59" h="48">
                    <a:moveTo>
                      <a:pt x="13" y="0"/>
                    </a:moveTo>
                    <a:lnTo>
                      <a:pt x="16" y="0"/>
                    </a:lnTo>
                    <a:lnTo>
                      <a:pt x="16" y="25"/>
                    </a:lnTo>
                    <a:lnTo>
                      <a:pt x="34" y="11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3" y="5"/>
                    </a:lnTo>
                    <a:lnTo>
                      <a:pt x="33" y="1"/>
                    </a:lnTo>
                    <a:lnTo>
                      <a:pt x="57" y="1"/>
                    </a:lnTo>
                    <a:lnTo>
                      <a:pt x="57" y="5"/>
                    </a:lnTo>
                    <a:lnTo>
                      <a:pt x="53" y="5"/>
                    </a:lnTo>
                    <a:lnTo>
                      <a:pt x="49" y="7"/>
                    </a:lnTo>
                    <a:lnTo>
                      <a:pt x="44" y="9"/>
                    </a:lnTo>
                    <a:lnTo>
                      <a:pt x="30" y="19"/>
                    </a:lnTo>
                    <a:lnTo>
                      <a:pt x="47" y="38"/>
                    </a:lnTo>
                    <a:lnTo>
                      <a:pt x="50" y="41"/>
                    </a:lnTo>
                    <a:lnTo>
                      <a:pt x="56" y="44"/>
                    </a:lnTo>
                    <a:lnTo>
                      <a:pt x="59" y="44"/>
                    </a:lnTo>
                    <a:lnTo>
                      <a:pt x="59" y="48"/>
                    </a:lnTo>
                    <a:lnTo>
                      <a:pt x="44" y="48"/>
                    </a:lnTo>
                    <a:lnTo>
                      <a:pt x="25" y="24"/>
                    </a:lnTo>
                    <a:lnTo>
                      <a:pt x="16" y="31"/>
                    </a:lnTo>
                    <a:lnTo>
                      <a:pt x="16" y="37"/>
                    </a:lnTo>
                    <a:lnTo>
                      <a:pt x="17" y="39"/>
                    </a:lnTo>
                    <a:lnTo>
                      <a:pt x="17" y="42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5" y="44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8" y="1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2" name="Freeform 2018"/>
              <p:cNvSpPr>
                <a:spLocks/>
              </p:cNvSpPr>
              <p:nvPr/>
            </p:nvSpPr>
            <p:spPr bwMode="auto">
              <a:xfrm>
                <a:off x="3537" y="3472"/>
                <a:ext cx="61" cy="4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4"/>
                  </a:cxn>
                  <a:cxn ang="0">
                    <a:pos x="21" y="5"/>
                  </a:cxn>
                  <a:cxn ang="0">
                    <a:pos x="17" y="5"/>
                  </a:cxn>
                  <a:cxn ang="0">
                    <a:pos x="14" y="8"/>
                  </a:cxn>
                  <a:cxn ang="0">
                    <a:pos x="13" y="11"/>
                  </a:cxn>
                  <a:cxn ang="0">
                    <a:pos x="10" y="19"/>
                  </a:cxn>
                  <a:cxn ang="0">
                    <a:pos x="10" y="32"/>
                  </a:cxn>
                  <a:cxn ang="0">
                    <a:pos x="11" y="38"/>
                  </a:cxn>
                  <a:cxn ang="0">
                    <a:pos x="13" y="41"/>
                  </a:cxn>
                  <a:cxn ang="0">
                    <a:pos x="15" y="44"/>
                  </a:cxn>
                  <a:cxn ang="0">
                    <a:pos x="21" y="44"/>
                  </a:cxn>
                  <a:cxn ang="0">
                    <a:pos x="24" y="41"/>
                  </a:cxn>
                  <a:cxn ang="0">
                    <a:pos x="25" y="38"/>
                  </a:cxn>
                  <a:cxn ang="0">
                    <a:pos x="25" y="35"/>
                  </a:cxn>
                  <a:cxn ang="0">
                    <a:pos x="27" y="32"/>
                  </a:cxn>
                  <a:cxn ang="0">
                    <a:pos x="27" y="21"/>
                  </a:cxn>
                  <a:cxn ang="0">
                    <a:pos x="34" y="21"/>
                  </a:cxn>
                  <a:cxn ang="0">
                    <a:pos x="34" y="32"/>
                  </a:cxn>
                  <a:cxn ang="0">
                    <a:pos x="35" y="35"/>
                  </a:cxn>
                  <a:cxn ang="0">
                    <a:pos x="35" y="38"/>
                  </a:cxn>
                  <a:cxn ang="0">
                    <a:pos x="37" y="41"/>
                  </a:cxn>
                  <a:cxn ang="0">
                    <a:pos x="40" y="44"/>
                  </a:cxn>
                  <a:cxn ang="0">
                    <a:pos x="45" y="44"/>
                  </a:cxn>
                  <a:cxn ang="0">
                    <a:pos x="48" y="41"/>
                  </a:cxn>
                  <a:cxn ang="0">
                    <a:pos x="50" y="38"/>
                  </a:cxn>
                  <a:cxn ang="0">
                    <a:pos x="51" y="32"/>
                  </a:cxn>
                  <a:cxn ang="0">
                    <a:pos x="51" y="19"/>
                  </a:cxn>
                  <a:cxn ang="0">
                    <a:pos x="50" y="14"/>
                  </a:cxn>
                  <a:cxn ang="0">
                    <a:pos x="48" y="9"/>
                  </a:cxn>
                  <a:cxn ang="0">
                    <a:pos x="45" y="7"/>
                  </a:cxn>
                  <a:cxn ang="0">
                    <a:pos x="41" y="5"/>
                  </a:cxn>
                  <a:cxn ang="0">
                    <a:pos x="35" y="4"/>
                  </a:cxn>
                  <a:cxn ang="0">
                    <a:pos x="35" y="0"/>
                  </a:cxn>
                  <a:cxn ang="0">
                    <a:pos x="50" y="2"/>
                  </a:cxn>
                  <a:cxn ang="0">
                    <a:pos x="58" y="11"/>
                  </a:cxn>
                  <a:cxn ang="0">
                    <a:pos x="61" y="25"/>
                  </a:cxn>
                  <a:cxn ang="0">
                    <a:pos x="59" y="34"/>
                  </a:cxn>
                  <a:cxn ang="0">
                    <a:pos x="57" y="42"/>
                  </a:cxn>
                  <a:cxn ang="0">
                    <a:pos x="51" y="48"/>
                  </a:cxn>
                  <a:cxn ang="0">
                    <a:pos x="42" y="49"/>
                  </a:cxn>
                  <a:cxn ang="0">
                    <a:pos x="38" y="48"/>
                  </a:cxn>
                  <a:cxn ang="0">
                    <a:pos x="32" y="45"/>
                  </a:cxn>
                  <a:cxn ang="0">
                    <a:pos x="30" y="41"/>
                  </a:cxn>
                  <a:cxn ang="0">
                    <a:pos x="27" y="45"/>
                  </a:cxn>
                  <a:cxn ang="0">
                    <a:pos x="23" y="48"/>
                  </a:cxn>
                  <a:cxn ang="0">
                    <a:pos x="18" y="49"/>
                  </a:cxn>
                  <a:cxn ang="0">
                    <a:pos x="10" y="48"/>
                  </a:cxn>
                  <a:cxn ang="0">
                    <a:pos x="4" y="42"/>
                  </a:cxn>
                  <a:cxn ang="0">
                    <a:pos x="1" y="35"/>
                  </a:cxn>
                  <a:cxn ang="0">
                    <a:pos x="0" y="25"/>
                  </a:cxn>
                  <a:cxn ang="0">
                    <a:pos x="1" y="14"/>
                  </a:cxn>
                  <a:cxn ang="0">
                    <a:pos x="6" y="5"/>
                  </a:cxn>
                  <a:cxn ang="0">
                    <a:pos x="14" y="1"/>
                  </a:cxn>
                  <a:cxn ang="0">
                    <a:pos x="25" y="0"/>
                  </a:cxn>
                </a:cxnLst>
                <a:rect l="0" t="0" r="r" b="b"/>
                <a:pathLst>
                  <a:path w="61" h="49">
                    <a:moveTo>
                      <a:pt x="25" y="0"/>
                    </a:moveTo>
                    <a:lnTo>
                      <a:pt x="25" y="4"/>
                    </a:lnTo>
                    <a:lnTo>
                      <a:pt x="21" y="5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0" y="19"/>
                    </a:lnTo>
                    <a:lnTo>
                      <a:pt x="10" y="32"/>
                    </a:lnTo>
                    <a:lnTo>
                      <a:pt x="11" y="38"/>
                    </a:lnTo>
                    <a:lnTo>
                      <a:pt x="13" y="41"/>
                    </a:lnTo>
                    <a:lnTo>
                      <a:pt x="15" y="44"/>
                    </a:lnTo>
                    <a:lnTo>
                      <a:pt x="21" y="44"/>
                    </a:lnTo>
                    <a:lnTo>
                      <a:pt x="24" y="41"/>
                    </a:lnTo>
                    <a:lnTo>
                      <a:pt x="25" y="38"/>
                    </a:lnTo>
                    <a:lnTo>
                      <a:pt x="25" y="35"/>
                    </a:lnTo>
                    <a:lnTo>
                      <a:pt x="27" y="32"/>
                    </a:lnTo>
                    <a:lnTo>
                      <a:pt x="27" y="21"/>
                    </a:lnTo>
                    <a:lnTo>
                      <a:pt x="34" y="21"/>
                    </a:lnTo>
                    <a:lnTo>
                      <a:pt x="34" y="32"/>
                    </a:lnTo>
                    <a:lnTo>
                      <a:pt x="35" y="35"/>
                    </a:lnTo>
                    <a:lnTo>
                      <a:pt x="35" y="38"/>
                    </a:lnTo>
                    <a:lnTo>
                      <a:pt x="37" y="41"/>
                    </a:lnTo>
                    <a:lnTo>
                      <a:pt x="40" y="44"/>
                    </a:lnTo>
                    <a:lnTo>
                      <a:pt x="45" y="44"/>
                    </a:lnTo>
                    <a:lnTo>
                      <a:pt x="48" y="41"/>
                    </a:lnTo>
                    <a:lnTo>
                      <a:pt x="50" y="38"/>
                    </a:lnTo>
                    <a:lnTo>
                      <a:pt x="51" y="32"/>
                    </a:lnTo>
                    <a:lnTo>
                      <a:pt x="51" y="19"/>
                    </a:lnTo>
                    <a:lnTo>
                      <a:pt x="50" y="14"/>
                    </a:lnTo>
                    <a:lnTo>
                      <a:pt x="48" y="9"/>
                    </a:lnTo>
                    <a:lnTo>
                      <a:pt x="45" y="7"/>
                    </a:lnTo>
                    <a:lnTo>
                      <a:pt x="41" y="5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50" y="2"/>
                    </a:lnTo>
                    <a:lnTo>
                      <a:pt x="58" y="11"/>
                    </a:lnTo>
                    <a:lnTo>
                      <a:pt x="61" y="25"/>
                    </a:lnTo>
                    <a:lnTo>
                      <a:pt x="59" y="34"/>
                    </a:lnTo>
                    <a:lnTo>
                      <a:pt x="57" y="42"/>
                    </a:lnTo>
                    <a:lnTo>
                      <a:pt x="51" y="48"/>
                    </a:lnTo>
                    <a:lnTo>
                      <a:pt x="42" y="49"/>
                    </a:lnTo>
                    <a:lnTo>
                      <a:pt x="38" y="48"/>
                    </a:lnTo>
                    <a:lnTo>
                      <a:pt x="32" y="45"/>
                    </a:lnTo>
                    <a:lnTo>
                      <a:pt x="30" y="41"/>
                    </a:lnTo>
                    <a:lnTo>
                      <a:pt x="27" y="45"/>
                    </a:lnTo>
                    <a:lnTo>
                      <a:pt x="23" y="48"/>
                    </a:lnTo>
                    <a:lnTo>
                      <a:pt x="18" y="49"/>
                    </a:lnTo>
                    <a:lnTo>
                      <a:pt x="10" y="48"/>
                    </a:lnTo>
                    <a:lnTo>
                      <a:pt x="4" y="42"/>
                    </a:lnTo>
                    <a:lnTo>
                      <a:pt x="1" y="35"/>
                    </a:lnTo>
                    <a:lnTo>
                      <a:pt x="0" y="25"/>
                    </a:lnTo>
                    <a:lnTo>
                      <a:pt x="1" y="14"/>
                    </a:lnTo>
                    <a:lnTo>
                      <a:pt x="6" y="5"/>
                    </a:lnTo>
                    <a:lnTo>
                      <a:pt x="14" y="1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3" name="Freeform 2019"/>
              <p:cNvSpPr>
                <a:spLocks noEditPoints="1"/>
              </p:cNvSpPr>
              <p:nvPr/>
            </p:nvSpPr>
            <p:spPr bwMode="auto">
              <a:xfrm>
                <a:off x="3606" y="3447"/>
                <a:ext cx="49" cy="74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16" y="32"/>
                  </a:cxn>
                  <a:cxn ang="0">
                    <a:pos x="13" y="36"/>
                  </a:cxn>
                  <a:cxn ang="0">
                    <a:pos x="10" y="44"/>
                  </a:cxn>
                  <a:cxn ang="0">
                    <a:pos x="10" y="54"/>
                  </a:cxn>
                  <a:cxn ang="0">
                    <a:pos x="12" y="60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4" y="70"/>
                  </a:cxn>
                  <a:cxn ang="0">
                    <a:pos x="33" y="67"/>
                  </a:cxn>
                  <a:cxn ang="0">
                    <a:pos x="36" y="63"/>
                  </a:cxn>
                  <a:cxn ang="0">
                    <a:pos x="39" y="54"/>
                  </a:cxn>
                  <a:cxn ang="0">
                    <a:pos x="39" y="44"/>
                  </a:cxn>
                  <a:cxn ang="0">
                    <a:pos x="37" y="39"/>
                  </a:cxn>
                  <a:cxn ang="0">
                    <a:pos x="36" y="34"/>
                  </a:cxn>
                  <a:cxn ang="0">
                    <a:pos x="33" y="32"/>
                  </a:cxn>
                  <a:cxn ang="0">
                    <a:pos x="24" y="29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6" y="3"/>
                  </a:cxn>
                  <a:cxn ang="0">
                    <a:pos x="39" y="5"/>
                  </a:cxn>
                  <a:cxn ang="0">
                    <a:pos x="42" y="7"/>
                  </a:cxn>
                  <a:cxn ang="0">
                    <a:pos x="42" y="12"/>
                  </a:cxn>
                  <a:cxn ang="0">
                    <a:pos x="40" y="13"/>
                  </a:cxn>
                  <a:cxn ang="0">
                    <a:pos x="37" y="15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29" y="7"/>
                  </a:cxn>
                  <a:cxn ang="0">
                    <a:pos x="26" y="6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5" y="15"/>
                  </a:cxn>
                  <a:cxn ang="0">
                    <a:pos x="17" y="20"/>
                  </a:cxn>
                  <a:cxn ang="0">
                    <a:pos x="19" y="22"/>
                  </a:cxn>
                  <a:cxn ang="0">
                    <a:pos x="23" y="23"/>
                  </a:cxn>
                  <a:cxn ang="0">
                    <a:pos x="26" y="23"/>
                  </a:cxn>
                  <a:cxn ang="0">
                    <a:pos x="33" y="26"/>
                  </a:cxn>
                  <a:cxn ang="0">
                    <a:pos x="37" y="27"/>
                  </a:cxn>
                  <a:cxn ang="0">
                    <a:pos x="43" y="32"/>
                  </a:cxn>
                  <a:cxn ang="0">
                    <a:pos x="46" y="36"/>
                  </a:cxn>
                  <a:cxn ang="0">
                    <a:pos x="47" y="42"/>
                  </a:cxn>
                  <a:cxn ang="0">
                    <a:pos x="49" y="49"/>
                  </a:cxn>
                  <a:cxn ang="0">
                    <a:pos x="46" y="63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2" y="71"/>
                  </a:cxn>
                  <a:cxn ang="0">
                    <a:pos x="3" y="63"/>
                  </a:cxn>
                  <a:cxn ang="0">
                    <a:pos x="0" y="50"/>
                  </a:cxn>
                  <a:cxn ang="0">
                    <a:pos x="2" y="40"/>
                  </a:cxn>
                  <a:cxn ang="0">
                    <a:pos x="7" y="32"/>
                  </a:cxn>
                  <a:cxn ang="0">
                    <a:pos x="17" y="26"/>
                  </a:cxn>
                  <a:cxn ang="0">
                    <a:pos x="12" y="25"/>
                  </a:cxn>
                  <a:cxn ang="0">
                    <a:pos x="7" y="22"/>
                  </a:cxn>
                  <a:cxn ang="0">
                    <a:pos x="6" y="19"/>
                  </a:cxn>
                  <a:cxn ang="0">
                    <a:pos x="5" y="15"/>
                  </a:cxn>
                  <a:cxn ang="0">
                    <a:pos x="6" y="10"/>
                  </a:cxn>
                  <a:cxn ang="0">
                    <a:pos x="7" y="7"/>
                  </a:cxn>
                  <a:cxn ang="0">
                    <a:pos x="12" y="5"/>
                  </a:cxn>
                  <a:cxn ang="0">
                    <a:pos x="15" y="2"/>
                  </a:cxn>
                  <a:cxn ang="0">
                    <a:pos x="20" y="0"/>
                  </a:cxn>
                </a:cxnLst>
                <a:rect l="0" t="0" r="r" b="b"/>
                <a:pathLst>
                  <a:path w="49" h="74">
                    <a:moveTo>
                      <a:pt x="24" y="29"/>
                    </a:moveTo>
                    <a:lnTo>
                      <a:pt x="16" y="32"/>
                    </a:lnTo>
                    <a:lnTo>
                      <a:pt x="13" y="36"/>
                    </a:lnTo>
                    <a:lnTo>
                      <a:pt x="10" y="44"/>
                    </a:lnTo>
                    <a:lnTo>
                      <a:pt x="10" y="54"/>
                    </a:lnTo>
                    <a:lnTo>
                      <a:pt x="12" y="60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4" y="70"/>
                    </a:lnTo>
                    <a:lnTo>
                      <a:pt x="33" y="67"/>
                    </a:lnTo>
                    <a:lnTo>
                      <a:pt x="36" y="63"/>
                    </a:lnTo>
                    <a:lnTo>
                      <a:pt x="39" y="54"/>
                    </a:lnTo>
                    <a:lnTo>
                      <a:pt x="39" y="44"/>
                    </a:lnTo>
                    <a:lnTo>
                      <a:pt x="37" y="39"/>
                    </a:lnTo>
                    <a:lnTo>
                      <a:pt x="36" y="34"/>
                    </a:lnTo>
                    <a:lnTo>
                      <a:pt x="33" y="32"/>
                    </a:lnTo>
                    <a:lnTo>
                      <a:pt x="24" y="29"/>
                    </a:lnTo>
                    <a:close/>
                    <a:moveTo>
                      <a:pt x="20" y="0"/>
                    </a:moveTo>
                    <a:lnTo>
                      <a:pt x="24" y="0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42" y="7"/>
                    </a:lnTo>
                    <a:lnTo>
                      <a:pt x="42" y="12"/>
                    </a:lnTo>
                    <a:lnTo>
                      <a:pt x="40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29" y="7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5" y="15"/>
                    </a:lnTo>
                    <a:lnTo>
                      <a:pt x="17" y="20"/>
                    </a:lnTo>
                    <a:lnTo>
                      <a:pt x="19" y="22"/>
                    </a:lnTo>
                    <a:lnTo>
                      <a:pt x="23" y="23"/>
                    </a:lnTo>
                    <a:lnTo>
                      <a:pt x="26" y="23"/>
                    </a:lnTo>
                    <a:lnTo>
                      <a:pt x="33" y="26"/>
                    </a:lnTo>
                    <a:lnTo>
                      <a:pt x="37" y="27"/>
                    </a:lnTo>
                    <a:lnTo>
                      <a:pt x="43" y="32"/>
                    </a:lnTo>
                    <a:lnTo>
                      <a:pt x="46" y="36"/>
                    </a:lnTo>
                    <a:lnTo>
                      <a:pt x="47" y="42"/>
                    </a:lnTo>
                    <a:lnTo>
                      <a:pt x="49" y="49"/>
                    </a:lnTo>
                    <a:lnTo>
                      <a:pt x="46" y="63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2" y="71"/>
                    </a:lnTo>
                    <a:lnTo>
                      <a:pt x="3" y="63"/>
                    </a:lnTo>
                    <a:lnTo>
                      <a:pt x="0" y="50"/>
                    </a:lnTo>
                    <a:lnTo>
                      <a:pt x="2" y="40"/>
                    </a:lnTo>
                    <a:lnTo>
                      <a:pt x="7" y="32"/>
                    </a:lnTo>
                    <a:lnTo>
                      <a:pt x="17" y="26"/>
                    </a:lnTo>
                    <a:lnTo>
                      <a:pt x="12" y="25"/>
                    </a:lnTo>
                    <a:lnTo>
                      <a:pt x="7" y="22"/>
                    </a:lnTo>
                    <a:lnTo>
                      <a:pt x="6" y="19"/>
                    </a:lnTo>
                    <a:lnTo>
                      <a:pt x="5" y="15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4" name="Freeform 2020"/>
              <p:cNvSpPr>
                <a:spLocks/>
              </p:cNvSpPr>
              <p:nvPr/>
            </p:nvSpPr>
            <p:spPr bwMode="auto">
              <a:xfrm>
                <a:off x="3662" y="3472"/>
                <a:ext cx="27" cy="4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7" y="42"/>
                  </a:cxn>
                  <a:cxn ang="0">
                    <a:pos x="27" y="46"/>
                  </a:cxn>
                  <a:cxn ang="0">
                    <a:pos x="22" y="49"/>
                  </a:cxn>
                  <a:cxn ang="0">
                    <a:pos x="18" y="49"/>
                  </a:cxn>
                  <a:cxn ang="0">
                    <a:pos x="14" y="48"/>
                  </a:cxn>
                  <a:cxn ang="0">
                    <a:pos x="11" y="46"/>
                  </a:cxn>
                  <a:cxn ang="0">
                    <a:pos x="8" y="44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2" y="0"/>
                  </a:cxn>
                </a:cxnLst>
                <a:rect l="0" t="0" r="r" b="b"/>
                <a:pathLst>
                  <a:path w="27" h="49">
                    <a:moveTo>
                      <a:pt x="12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7" y="46"/>
                    </a:lnTo>
                    <a:lnTo>
                      <a:pt x="22" y="49"/>
                    </a:lnTo>
                    <a:lnTo>
                      <a:pt x="18" y="49"/>
                    </a:lnTo>
                    <a:lnTo>
                      <a:pt x="14" y="48"/>
                    </a:lnTo>
                    <a:lnTo>
                      <a:pt x="11" y="46"/>
                    </a:lnTo>
                    <a:lnTo>
                      <a:pt x="8" y="44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5" name="Freeform 2021"/>
              <p:cNvSpPr>
                <a:spLocks/>
              </p:cNvSpPr>
              <p:nvPr/>
            </p:nvSpPr>
            <p:spPr bwMode="auto">
              <a:xfrm>
                <a:off x="3693" y="3472"/>
                <a:ext cx="60" cy="4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4" y="11"/>
                  </a:cxn>
                  <a:cxn ang="0">
                    <a:pos x="38" y="7"/>
                  </a:cxn>
                  <a:cxn ang="0">
                    <a:pos x="38" y="5"/>
                  </a:cxn>
                  <a:cxn ang="0">
                    <a:pos x="33" y="5"/>
                  </a:cxn>
                  <a:cxn ang="0">
                    <a:pos x="33" y="1"/>
                  </a:cxn>
                  <a:cxn ang="0">
                    <a:pos x="57" y="1"/>
                  </a:cxn>
                  <a:cxn ang="0">
                    <a:pos x="57" y="5"/>
                  </a:cxn>
                  <a:cxn ang="0">
                    <a:pos x="52" y="5"/>
                  </a:cxn>
                  <a:cxn ang="0">
                    <a:pos x="48" y="7"/>
                  </a:cxn>
                  <a:cxn ang="0">
                    <a:pos x="45" y="9"/>
                  </a:cxn>
                  <a:cxn ang="0">
                    <a:pos x="30" y="19"/>
                  </a:cxn>
                  <a:cxn ang="0">
                    <a:pos x="47" y="38"/>
                  </a:cxn>
                  <a:cxn ang="0">
                    <a:pos x="50" y="41"/>
                  </a:cxn>
                  <a:cxn ang="0">
                    <a:pos x="55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5" y="48"/>
                  </a:cxn>
                  <a:cxn ang="0">
                    <a:pos x="24" y="24"/>
                  </a:cxn>
                  <a:cxn ang="0">
                    <a:pos x="17" y="31"/>
                  </a:cxn>
                  <a:cxn ang="0">
                    <a:pos x="17" y="39"/>
                  </a:cxn>
                  <a:cxn ang="0">
                    <a:pos x="18" y="42"/>
                  </a:cxn>
                  <a:cxn ang="0">
                    <a:pos x="20" y="44"/>
                  </a:cxn>
                  <a:cxn ang="0">
                    <a:pos x="25" y="44"/>
                  </a:cxn>
                  <a:cxn ang="0">
                    <a:pos x="25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8" y="39"/>
                  </a:cxn>
                  <a:cxn ang="0">
                    <a:pos x="8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8" y="1"/>
                  </a:cxn>
                  <a:cxn ang="0">
                    <a:pos x="13" y="0"/>
                  </a:cxn>
                </a:cxnLst>
                <a:rect l="0" t="0" r="r" b="b"/>
                <a:pathLst>
                  <a:path w="60" h="48">
                    <a:moveTo>
                      <a:pt x="13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4" y="11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3" y="5"/>
                    </a:lnTo>
                    <a:lnTo>
                      <a:pt x="33" y="1"/>
                    </a:lnTo>
                    <a:lnTo>
                      <a:pt x="57" y="1"/>
                    </a:lnTo>
                    <a:lnTo>
                      <a:pt x="57" y="5"/>
                    </a:lnTo>
                    <a:lnTo>
                      <a:pt x="52" y="5"/>
                    </a:lnTo>
                    <a:lnTo>
                      <a:pt x="48" y="7"/>
                    </a:lnTo>
                    <a:lnTo>
                      <a:pt x="45" y="9"/>
                    </a:lnTo>
                    <a:lnTo>
                      <a:pt x="30" y="19"/>
                    </a:lnTo>
                    <a:lnTo>
                      <a:pt x="47" y="38"/>
                    </a:lnTo>
                    <a:lnTo>
                      <a:pt x="50" y="41"/>
                    </a:lnTo>
                    <a:lnTo>
                      <a:pt x="55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5" y="48"/>
                    </a:lnTo>
                    <a:lnTo>
                      <a:pt x="24" y="24"/>
                    </a:lnTo>
                    <a:lnTo>
                      <a:pt x="17" y="31"/>
                    </a:lnTo>
                    <a:lnTo>
                      <a:pt x="17" y="39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5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8" y="39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8" y="1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6" name="Freeform 2022"/>
              <p:cNvSpPr>
                <a:spLocks noEditPoints="1"/>
              </p:cNvSpPr>
              <p:nvPr/>
            </p:nvSpPr>
            <p:spPr bwMode="auto">
              <a:xfrm>
                <a:off x="3755" y="3470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2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2" y="31"/>
                  </a:cxn>
                  <a:cxn ang="0">
                    <a:pos x="12" y="36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0" y="46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9" y="37"/>
                  </a:cxn>
                  <a:cxn ang="0">
                    <a:pos x="40" y="31"/>
                  </a:cxn>
                  <a:cxn ang="0">
                    <a:pos x="40" y="26"/>
                  </a:cxn>
                  <a:cxn ang="0">
                    <a:pos x="39" y="21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9"/>
                  </a:cxn>
                  <a:cxn ang="0">
                    <a:pos x="33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6" y="2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9" y="19"/>
                  </a:cxn>
                  <a:cxn ang="0">
                    <a:pos x="50" y="26"/>
                  </a:cxn>
                  <a:cxn ang="0">
                    <a:pos x="47" y="39"/>
                  </a:cxn>
                  <a:cxn ang="0">
                    <a:pos x="39" y="48"/>
                  </a:cxn>
                  <a:cxn ang="0">
                    <a:pos x="26" y="51"/>
                  </a:cxn>
                  <a:cxn ang="0">
                    <a:pos x="12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2" y="16"/>
                  </a:cxn>
                  <a:cxn ang="0">
                    <a:pos x="7" y="7"/>
                  </a:cxn>
                  <a:cxn ang="0">
                    <a:pos x="15" y="2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2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2" y="31"/>
                    </a:lnTo>
                    <a:lnTo>
                      <a:pt x="12" y="36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0" y="46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9" y="37"/>
                    </a:lnTo>
                    <a:lnTo>
                      <a:pt x="40" y="31"/>
                    </a:lnTo>
                    <a:lnTo>
                      <a:pt x="40" y="26"/>
                    </a:lnTo>
                    <a:lnTo>
                      <a:pt x="39" y="21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9" y="19"/>
                    </a:lnTo>
                    <a:lnTo>
                      <a:pt x="50" y="26"/>
                    </a:lnTo>
                    <a:lnTo>
                      <a:pt x="47" y="39"/>
                    </a:lnTo>
                    <a:lnTo>
                      <a:pt x="39" y="48"/>
                    </a:lnTo>
                    <a:lnTo>
                      <a:pt x="26" y="51"/>
                    </a:lnTo>
                    <a:lnTo>
                      <a:pt x="12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7" name="Freeform 2023"/>
              <p:cNvSpPr>
                <a:spLocks/>
              </p:cNvSpPr>
              <p:nvPr/>
            </p:nvSpPr>
            <p:spPr bwMode="auto">
              <a:xfrm>
                <a:off x="3811" y="3473"/>
                <a:ext cx="62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1" y="0"/>
                  </a:cxn>
                  <a:cxn ang="0">
                    <a:pos x="61" y="4"/>
                  </a:cxn>
                  <a:cxn ang="0">
                    <a:pos x="54" y="4"/>
                  </a:cxn>
                  <a:cxn ang="0">
                    <a:pos x="52" y="6"/>
                  </a:cxn>
                  <a:cxn ang="0">
                    <a:pos x="52" y="41"/>
                  </a:cxn>
                  <a:cxn ang="0">
                    <a:pos x="54" y="43"/>
                  </a:cxn>
                  <a:cxn ang="0">
                    <a:pos x="59" y="43"/>
                  </a:cxn>
                  <a:cxn ang="0">
                    <a:pos x="62" y="41"/>
                  </a:cxn>
                  <a:cxn ang="0">
                    <a:pos x="62" y="45"/>
                  </a:cxn>
                  <a:cxn ang="0">
                    <a:pos x="58" y="48"/>
                  </a:cxn>
                  <a:cxn ang="0">
                    <a:pos x="54" y="48"/>
                  </a:cxn>
                  <a:cxn ang="0">
                    <a:pos x="49" y="47"/>
                  </a:cxn>
                  <a:cxn ang="0">
                    <a:pos x="47" y="45"/>
                  </a:cxn>
                  <a:cxn ang="0">
                    <a:pos x="44" y="43"/>
                  </a:cxn>
                  <a:cxn ang="0">
                    <a:pos x="44" y="7"/>
                  </a:cxn>
                  <a:cxn ang="0">
                    <a:pos x="41" y="4"/>
                  </a:cxn>
                  <a:cxn ang="0">
                    <a:pos x="20" y="4"/>
                  </a:cxn>
                  <a:cxn ang="0">
                    <a:pos x="17" y="6"/>
                  </a:cxn>
                  <a:cxn ang="0">
                    <a:pos x="17" y="40"/>
                  </a:cxn>
                  <a:cxn ang="0">
                    <a:pos x="20" y="43"/>
                  </a:cxn>
                  <a:cxn ang="0">
                    <a:pos x="25" y="43"/>
                  </a:cxn>
                  <a:cxn ang="0">
                    <a:pos x="25" y="47"/>
                  </a:cxn>
                  <a:cxn ang="0">
                    <a:pos x="0" y="47"/>
                  </a:cxn>
                  <a:cxn ang="0">
                    <a:pos x="0" y="43"/>
                  </a:cxn>
                  <a:cxn ang="0">
                    <a:pos x="7" y="43"/>
                  </a:cxn>
                  <a:cxn ang="0">
                    <a:pos x="8" y="41"/>
                  </a:cxn>
                  <a:cxn ang="0">
                    <a:pos x="8" y="7"/>
                  </a:cxn>
                  <a:cxn ang="0">
                    <a:pos x="5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2" h="48">
                    <a:moveTo>
                      <a:pt x="0" y="0"/>
                    </a:moveTo>
                    <a:lnTo>
                      <a:pt x="61" y="0"/>
                    </a:lnTo>
                    <a:lnTo>
                      <a:pt x="61" y="4"/>
                    </a:lnTo>
                    <a:lnTo>
                      <a:pt x="54" y="4"/>
                    </a:lnTo>
                    <a:lnTo>
                      <a:pt x="52" y="6"/>
                    </a:lnTo>
                    <a:lnTo>
                      <a:pt x="52" y="41"/>
                    </a:lnTo>
                    <a:lnTo>
                      <a:pt x="54" y="43"/>
                    </a:lnTo>
                    <a:lnTo>
                      <a:pt x="59" y="43"/>
                    </a:lnTo>
                    <a:lnTo>
                      <a:pt x="62" y="41"/>
                    </a:lnTo>
                    <a:lnTo>
                      <a:pt x="62" y="45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49" y="47"/>
                    </a:lnTo>
                    <a:lnTo>
                      <a:pt x="47" y="45"/>
                    </a:lnTo>
                    <a:lnTo>
                      <a:pt x="44" y="43"/>
                    </a:lnTo>
                    <a:lnTo>
                      <a:pt x="44" y="7"/>
                    </a:lnTo>
                    <a:lnTo>
                      <a:pt x="41" y="4"/>
                    </a:lnTo>
                    <a:lnTo>
                      <a:pt x="20" y="4"/>
                    </a:lnTo>
                    <a:lnTo>
                      <a:pt x="17" y="6"/>
                    </a:lnTo>
                    <a:lnTo>
                      <a:pt x="17" y="40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7" y="43"/>
                    </a:lnTo>
                    <a:lnTo>
                      <a:pt x="8" y="41"/>
                    </a:lnTo>
                    <a:lnTo>
                      <a:pt x="8" y="7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8" name="Freeform 2024"/>
              <p:cNvSpPr>
                <a:spLocks noEditPoints="1"/>
              </p:cNvSpPr>
              <p:nvPr/>
            </p:nvSpPr>
            <p:spPr bwMode="auto">
              <a:xfrm>
                <a:off x="3879" y="3470"/>
                <a:ext cx="48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5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1"/>
                  </a:cxn>
                  <a:cxn ang="0">
                    <a:pos x="38" y="20"/>
                  </a:cxn>
                  <a:cxn ang="0">
                    <a:pos x="35" y="11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2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5" y="39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20" y="4"/>
                    </a:moveTo>
                    <a:lnTo>
                      <a:pt x="15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1"/>
                    </a:lnTo>
                    <a:lnTo>
                      <a:pt x="38" y="20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4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5" y="39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89" name="Freeform 2025"/>
              <p:cNvSpPr>
                <a:spLocks/>
              </p:cNvSpPr>
              <p:nvPr/>
            </p:nvSpPr>
            <p:spPr bwMode="auto">
              <a:xfrm>
                <a:off x="3934" y="3472"/>
                <a:ext cx="27" cy="4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41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7" y="42"/>
                  </a:cxn>
                  <a:cxn ang="0">
                    <a:pos x="27" y="46"/>
                  </a:cxn>
                  <a:cxn ang="0">
                    <a:pos x="23" y="49"/>
                  </a:cxn>
                  <a:cxn ang="0">
                    <a:pos x="16" y="49"/>
                  </a:cxn>
                  <a:cxn ang="0">
                    <a:pos x="13" y="48"/>
                  </a:cxn>
                  <a:cxn ang="0">
                    <a:pos x="12" y="46"/>
                  </a:cxn>
                  <a:cxn ang="0">
                    <a:pos x="10" y="44"/>
                  </a:cxn>
                  <a:cxn ang="0">
                    <a:pos x="9" y="42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3" y="0"/>
                  </a:cxn>
                </a:cxnLst>
                <a:rect l="0" t="0" r="r" b="b"/>
                <a:pathLst>
                  <a:path w="27" h="49">
                    <a:moveTo>
                      <a:pt x="13" y="0"/>
                    </a:moveTo>
                    <a:lnTo>
                      <a:pt x="17" y="0"/>
                    </a:lnTo>
                    <a:lnTo>
                      <a:pt x="17" y="41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7" y="42"/>
                    </a:lnTo>
                    <a:lnTo>
                      <a:pt x="27" y="46"/>
                    </a:lnTo>
                    <a:lnTo>
                      <a:pt x="23" y="49"/>
                    </a:lnTo>
                    <a:lnTo>
                      <a:pt x="16" y="49"/>
                    </a:lnTo>
                    <a:lnTo>
                      <a:pt x="13" y="48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9" y="42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0" name="Freeform 2026"/>
              <p:cNvSpPr>
                <a:spLocks/>
              </p:cNvSpPr>
              <p:nvPr/>
            </p:nvSpPr>
            <p:spPr bwMode="auto">
              <a:xfrm>
                <a:off x="3965" y="3472"/>
                <a:ext cx="53" cy="6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8"/>
                  </a:cxn>
                  <a:cxn ang="0">
                    <a:pos x="24" y="4"/>
                  </a:cxn>
                  <a:cxn ang="0">
                    <a:pos x="30" y="1"/>
                  </a:cxn>
                  <a:cxn ang="0">
                    <a:pos x="37" y="0"/>
                  </a:cxn>
                  <a:cxn ang="0">
                    <a:pos x="42" y="0"/>
                  </a:cxn>
                  <a:cxn ang="0">
                    <a:pos x="46" y="1"/>
                  </a:cxn>
                  <a:cxn ang="0">
                    <a:pos x="51" y="7"/>
                  </a:cxn>
                  <a:cxn ang="0">
                    <a:pos x="53" y="11"/>
                  </a:cxn>
                  <a:cxn ang="0">
                    <a:pos x="53" y="69"/>
                  </a:cxn>
                  <a:cxn ang="0">
                    <a:pos x="44" y="69"/>
                  </a:cxn>
                  <a:cxn ang="0">
                    <a:pos x="44" y="12"/>
                  </a:cxn>
                  <a:cxn ang="0">
                    <a:pos x="42" y="8"/>
                  </a:cxn>
                  <a:cxn ang="0">
                    <a:pos x="39" y="7"/>
                  </a:cxn>
                  <a:cxn ang="0">
                    <a:pos x="34" y="5"/>
                  </a:cxn>
                  <a:cxn ang="0">
                    <a:pos x="29" y="7"/>
                  </a:cxn>
                  <a:cxn ang="0">
                    <a:pos x="23" y="9"/>
                  </a:cxn>
                  <a:cxn ang="0">
                    <a:pos x="17" y="14"/>
                  </a:cxn>
                  <a:cxn ang="0">
                    <a:pos x="17" y="39"/>
                  </a:cxn>
                  <a:cxn ang="0">
                    <a:pos x="19" y="42"/>
                  </a:cxn>
                  <a:cxn ang="0">
                    <a:pos x="20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1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7" y="2"/>
                  </a:cxn>
                  <a:cxn ang="0">
                    <a:pos x="13" y="0"/>
                  </a:cxn>
                </a:cxnLst>
                <a:rect l="0" t="0" r="r" b="b"/>
                <a:pathLst>
                  <a:path w="53" h="69">
                    <a:moveTo>
                      <a:pt x="13" y="0"/>
                    </a:moveTo>
                    <a:lnTo>
                      <a:pt x="17" y="0"/>
                    </a:lnTo>
                    <a:lnTo>
                      <a:pt x="17" y="8"/>
                    </a:lnTo>
                    <a:lnTo>
                      <a:pt x="24" y="4"/>
                    </a:lnTo>
                    <a:lnTo>
                      <a:pt x="30" y="1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1"/>
                    </a:lnTo>
                    <a:lnTo>
                      <a:pt x="51" y="7"/>
                    </a:lnTo>
                    <a:lnTo>
                      <a:pt x="53" y="11"/>
                    </a:lnTo>
                    <a:lnTo>
                      <a:pt x="53" y="69"/>
                    </a:lnTo>
                    <a:lnTo>
                      <a:pt x="44" y="69"/>
                    </a:lnTo>
                    <a:lnTo>
                      <a:pt x="44" y="12"/>
                    </a:lnTo>
                    <a:lnTo>
                      <a:pt x="42" y="8"/>
                    </a:lnTo>
                    <a:lnTo>
                      <a:pt x="39" y="7"/>
                    </a:lnTo>
                    <a:lnTo>
                      <a:pt x="34" y="5"/>
                    </a:lnTo>
                    <a:lnTo>
                      <a:pt x="29" y="7"/>
                    </a:lnTo>
                    <a:lnTo>
                      <a:pt x="23" y="9"/>
                    </a:lnTo>
                    <a:lnTo>
                      <a:pt x="17" y="14"/>
                    </a:lnTo>
                    <a:lnTo>
                      <a:pt x="17" y="39"/>
                    </a:lnTo>
                    <a:lnTo>
                      <a:pt x="19" y="42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1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1" name="Freeform 2027"/>
              <p:cNvSpPr>
                <a:spLocks/>
              </p:cNvSpPr>
              <p:nvPr/>
            </p:nvSpPr>
            <p:spPr bwMode="auto">
              <a:xfrm>
                <a:off x="4026" y="3472"/>
                <a:ext cx="66" cy="69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1"/>
                  </a:cxn>
                  <a:cxn ang="0">
                    <a:pos x="20" y="37"/>
                  </a:cxn>
                  <a:cxn ang="0">
                    <a:pos x="22" y="41"/>
                  </a:cxn>
                  <a:cxn ang="0">
                    <a:pos x="30" y="44"/>
                  </a:cxn>
                  <a:cxn ang="0">
                    <a:pos x="36" y="42"/>
                  </a:cxn>
                  <a:cxn ang="0">
                    <a:pos x="42" y="39"/>
                  </a:cxn>
                  <a:cxn ang="0">
                    <a:pos x="49" y="35"/>
                  </a:cxn>
                  <a:cxn ang="0">
                    <a:pos x="49" y="8"/>
                  </a:cxn>
                  <a:cxn ang="0">
                    <a:pos x="47" y="7"/>
                  </a:cxn>
                  <a:cxn ang="0">
                    <a:pos x="44" y="5"/>
                  </a:cxn>
                  <a:cxn ang="0">
                    <a:pos x="39" y="5"/>
                  </a:cxn>
                  <a:cxn ang="0">
                    <a:pos x="39" y="1"/>
                  </a:cxn>
                  <a:cxn ang="0">
                    <a:pos x="57" y="0"/>
                  </a:cxn>
                  <a:cxn ang="0">
                    <a:pos x="57" y="39"/>
                  </a:cxn>
                  <a:cxn ang="0">
                    <a:pos x="59" y="42"/>
                  </a:cxn>
                  <a:cxn ang="0">
                    <a:pos x="60" y="44"/>
                  </a:cxn>
                  <a:cxn ang="0">
                    <a:pos x="66" y="44"/>
                  </a:cxn>
                  <a:cxn ang="0">
                    <a:pos x="66" y="48"/>
                  </a:cxn>
                  <a:cxn ang="0">
                    <a:pos x="49" y="49"/>
                  </a:cxn>
                  <a:cxn ang="0">
                    <a:pos x="49" y="39"/>
                  </a:cxn>
                  <a:cxn ang="0">
                    <a:pos x="42" y="45"/>
                  </a:cxn>
                  <a:cxn ang="0">
                    <a:pos x="34" y="48"/>
                  </a:cxn>
                  <a:cxn ang="0">
                    <a:pos x="27" y="49"/>
                  </a:cxn>
                  <a:cxn ang="0">
                    <a:pos x="19" y="46"/>
                  </a:cxn>
                  <a:cxn ang="0">
                    <a:pos x="19" y="69"/>
                  </a:cxn>
                  <a:cxn ang="0">
                    <a:pos x="10" y="69"/>
                  </a:cxn>
                  <a:cxn ang="0">
                    <a:pos x="10" y="8"/>
                  </a:cxn>
                  <a:cxn ang="0">
                    <a:pos x="7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9" y="0"/>
                  </a:cxn>
                </a:cxnLst>
                <a:rect l="0" t="0" r="r" b="b"/>
                <a:pathLst>
                  <a:path w="66" h="69">
                    <a:moveTo>
                      <a:pt x="19" y="0"/>
                    </a:moveTo>
                    <a:lnTo>
                      <a:pt x="19" y="31"/>
                    </a:lnTo>
                    <a:lnTo>
                      <a:pt x="20" y="37"/>
                    </a:lnTo>
                    <a:lnTo>
                      <a:pt x="22" y="41"/>
                    </a:lnTo>
                    <a:lnTo>
                      <a:pt x="30" y="44"/>
                    </a:lnTo>
                    <a:lnTo>
                      <a:pt x="36" y="42"/>
                    </a:lnTo>
                    <a:lnTo>
                      <a:pt x="42" y="39"/>
                    </a:lnTo>
                    <a:lnTo>
                      <a:pt x="49" y="35"/>
                    </a:lnTo>
                    <a:lnTo>
                      <a:pt x="49" y="8"/>
                    </a:lnTo>
                    <a:lnTo>
                      <a:pt x="47" y="7"/>
                    </a:lnTo>
                    <a:lnTo>
                      <a:pt x="44" y="5"/>
                    </a:lnTo>
                    <a:lnTo>
                      <a:pt x="39" y="5"/>
                    </a:lnTo>
                    <a:lnTo>
                      <a:pt x="39" y="1"/>
                    </a:lnTo>
                    <a:lnTo>
                      <a:pt x="57" y="0"/>
                    </a:lnTo>
                    <a:lnTo>
                      <a:pt x="57" y="39"/>
                    </a:lnTo>
                    <a:lnTo>
                      <a:pt x="59" y="42"/>
                    </a:lnTo>
                    <a:lnTo>
                      <a:pt x="60" y="44"/>
                    </a:lnTo>
                    <a:lnTo>
                      <a:pt x="66" y="44"/>
                    </a:lnTo>
                    <a:lnTo>
                      <a:pt x="66" y="48"/>
                    </a:lnTo>
                    <a:lnTo>
                      <a:pt x="49" y="49"/>
                    </a:lnTo>
                    <a:lnTo>
                      <a:pt x="49" y="39"/>
                    </a:lnTo>
                    <a:lnTo>
                      <a:pt x="42" y="45"/>
                    </a:lnTo>
                    <a:lnTo>
                      <a:pt x="34" y="48"/>
                    </a:lnTo>
                    <a:lnTo>
                      <a:pt x="27" y="49"/>
                    </a:lnTo>
                    <a:lnTo>
                      <a:pt x="19" y="46"/>
                    </a:lnTo>
                    <a:lnTo>
                      <a:pt x="19" y="69"/>
                    </a:lnTo>
                    <a:lnTo>
                      <a:pt x="10" y="69"/>
                    </a:lnTo>
                    <a:lnTo>
                      <a:pt x="10" y="8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2" name="Freeform 2028"/>
              <p:cNvSpPr>
                <a:spLocks noEditPoints="1"/>
              </p:cNvSpPr>
              <p:nvPr/>
            </p:nvSpPr>
            <p:spPr bwMode="auto">
              <a:xfrm>
                <a:off x="4099" y="3446"/>
                <a:ext cx="44" cy="75"/>
              </a:xfrm>
              <a:custGeom>
                <a:avLst/>
                <a:gdLst/>
                <a:ahLst/>
                <a:cxnLst>
                  <a:cxn ang="0">
                    <a:pos x="15" y="26"/>
                  </a:cxn>
                  <a:cxn ang="0">
                    <a:pos x="25" y="26"/>
                  </a:cxn>
                  <a:cxn ang="0">
                    <a:pos x="34" y="28"/>
                  </a:cxn>
                  <a:cxn ang="0">
                    <a:pos x="37" y="31"/>
                  </a:cxn>
                  <a:cxn ang="0">
                    <a:pos x="37" y="37"/>
                  </a:cxn>
                  <a:cxn ang="0">
                    <a:pos x="35" y="38"/>
                  </a:cxn>
                  <a:cxn ang="0">
                    <a:pos x="31" y="38"/>
                  </a:cxn>
                  <a:cxn ang="0">
                    <a:pos x="27" y="34"/>
                  </a:cxn>
                  <a:cxn ang="0">
                    <a:pos x="21" y="31"/>
                  </a:cxn>
                  <a:cxn ang="0">
                    <a:pos x="20" y="30"/>
                  </a:cxn>
                  <a:cxn ang="0">
                    <a:pos x="15" y="31"/>
                  </a:cxn>
                  <a:cxn ang="0">
                    <a:pos x="13" y="33"/>
                  </a:cxn>
                  <a:cxn ang="0">
                    <a:pos x="11" y="34"/>
                  </a:cxn>
                  <a:cxn ang="0">
                    <a:pos x="10" y="38"/>
                  </a:cxn>
                  <a:cxn ang="0">
                    <a:pos x="13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7" y="47"/>
                  </a:cxn>
                  <a:cxn ang="0">
                    <a:pos x="27" y="51"/>
                  </a:cxn>
                  <a:cxn ang="0">
                    <a:pos x="20" y="51"/>
                  </a:cxn>
                  <a:cxn ang="0">
                    <a:pos x="11" y="55"/>
                  </a:cxn>
                  <a:cxn ang="0">
                    <a:pos x="10" y="58"/>
                  </a:cxn>
                  <a:cxn ang="0">
                    <a:pos x="10" y="64"/>
                  </a:cxn>
                  <a:cxn ang="0">
                    <a:pos x="11" y="67"/>
                  </a:cxn>
                  <a:cxn ang="0">
                    <a:pos x="17" y="70"/>
                  </a:cxn>
                  <a:cxn ang="0">
                    <a:pos x="27" y="70"/>
                  </a:cxn>
                  <a:cxn ang="0">
                    <a:pos x="31" y="68"/>
                  </a:cxn>
                  <a:cxn ang="0">
                    <a:pos x="39" y="60"/>
                  </a:cxn>
                  <a:cxn ang="0">
                    <a:pos x="44" y="63"/>
                  </a:cxn>
                  <a:cxn ang="0">
                    <a:pos x="34" y="72"/>
                  </a:cxn>
                  <a:cxn ang="0">
                    <a:pos x="20" y="75"/>
                  </a:cxn>
                  <a:cxn ang="0">
                    <a:pos x="14" y="75"/>
                  </a:cxn>
                  <a:cxn ang="0">
                    <a:pos x="5" y="72"/>
                  </a:cxn>
                  <a:cxn ang="0">
                    <a:pos x="3" y="70"/>
                  </a:cxn>
                  <a:cxn ang="0">
                    <a:pos x="0" y="65"/>
                  </a:cxn>
                  <a:cxn ang="0">
                    <a:pos x="0" y="61"/>
                  </a:cxn>
                  <a:cxn ang="0">
                    <a:pos x="1" y="57"/>
                  </a:cxn>
                  <a:cxn ang="0">
                    <a:pos x="3" y="54"/>
                  </a:cxn>
                  <a:cxn ang="0">
                    <a:pos x="7" y="51"/>
                  </a:cxn>
                  <a:cxn ang="0">
                    <a:pos x="13" y="48"/>
                  </a:cxn>
                  <a:cxn ang="0">
                    <a:pos x="8" y="47"/>
                  </a:cxn>
                  <a:cxn ang="0">
                    <a:pos x="4" y="44"/>
                  </a:cxn>
                  <a:cxn ang="0">
                    <a:pos x="1" y="38"/>
                  </a:cxn>
                  <a:cxn ang="0">
                    <a:pos x="1" y="34"/>
                  </a:cxn>
                  <a:cxn ang="0">
                    <a:pos x="7" y="28"/>
                  </a:cxn>
                  <a:cxn ang="0">
                    <a:pos x="15" y="26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4"/>
                  </a:cxn>
                  <a:cxn ang="0">
                    <a:pos x="25" y="6"/>
                  </a:cxn>
                  <a:cxn ang="0">
                    <a:pos x="24" y="8"/>
                  </a:cxn>
                  <a:cxn ang="0">
                    <a:pos x="20" y="18"/>
                  </a:cxn>
                  <a:cxn ang="0">
                    <a:pos x="17" y="18"/>
                  </a:cxn>
                  <a:cxn ang="0">
                    <a:pos x="17" y="11"/>
                  </a:cxn>
                  <a:cxn ang="0">
                    <a:pos x="18" y="7"/>
                  </a:cxn>
                  <a:cxn ang="0">
                    <a:pos x="18" y="4"/>
                  </a:cxn>
                  <a:cxn ang="0">
                    <a:pos x="20" y="1"/>
                  </a:cxn>
                  <a:cxn ang="0">
                    <a:pos x="21" y="0"/>
                  </a:cxn>
                </a:cxnLst>
                <a:rect l="0" t="0" r="r" b="b"/>
                <a:pathLst>
                  <a:path w="44" h="75">
                    <a:moveTo>
                      <a:pt x="15" y="26"/>
                    </a:moveTo>
                    <a:lnTo>
                      <a:pt x="25" y="26"/>
                    </a:lnTo>
                    <a:lnTo>
                      <a:pt x="34" y="28"/>
                    </a:lnTo>
                    <a:lnTo>
                      <a:pt x="37" y="31"/>
                    </a:lnTo>
                    <a:lnTo>
                      <a:pt x="37" y="37"/>
                    </a:lnTo>
                    <a:lnTo>
                      <a:pt x="35" y="38"/>
                    </a:lnTo>
                    <a:lnTo>
                      <a:pt x="31" y="38"/>
                    </a:lnTo>
                    <a:lnTo>
                      <a:pt x="27" y="34"/>
                    </a:lnTo>
                    <a:lnTo>
                      <a:pt x="21" y="31"/>
                    </a:lnTo>
                    <a:lnTo>
                      <a:pt x="20" y="30"/>
                    </a:lnTo>
                    <a:lnTo>
                      <a:pt x="15" y="31"/>
                    </a:lnTo>
                    <a:lnTo>
                      <a:pt x="13" y="33"/>
                    </a:lnTo>
                    <a:lnTo>
                      <a:pt x="11" y="34"/>
                    </a:lnTo>
                    <a:lnTo>
                      <a:pt x="10" y="38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7" y="47"/>
                    </a:lnTo>
                    <a:lnTo>
                      <a:pt x="27" y="51"/>
                    </a:lnTo>
                    <a:lnTo>
                      <a:pt x="20" y="51"/>
                    </a:lnTo>
                    <a:lnTo>
                      <a:pt x="11" y="55"/>
                    </a:lnTo>
                    <a:lnTo>
                      <a:pt x="10" y="58"/>
                    </a:lnTo>
                    <a:lnTo>
                      <a:pt x="10" y="64"/>
                    </a:lnTo>
                    <a:lnTo>
                      <a:pt x="11" y="67"/>
                    </a:lnTo>
                    <a:lnTo>
                      <a:pt x="17" y="70"/>
                    </a:lnTo>
                    <a:lnTo>
                      <a:pt x="27" y="70"/>
                    </a:lnTo>
                    <a:lnTo>
                      <a:pt x="31" y="68"/>
                    </a:lnTo>
                    <a:lnTo>
                      <a:pt x="39" y="60"/>
                    </a:lnTo>
                    <a:lnTo>
                      <a:pt x="44" y="63"/>
                    </a:lnTo>
                    <a:lnTo>
                      <a:pt x="34" y="72"/>
                    </a:lnTo>
                    <a:lnTo>
                      <a:pt x="20" y="75"/>
                    </a:lnTo>
                    <a:lnTo>
                      <a:pt x="14" y="75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3" y="54"/>
                    </a:lnTo>
                    <a:lnTo>
                      <a:pt x="7" y="51"/>
                    </a:lnTo>
                    <a:lnTo>
                      <a:pt x="13" y="48"/>
                    </a:lnTo>
                    <a:lnTo>
                      <a:pt x="8" y="47"/>
                    </a:lnTo>
                    <a:lnTo>
                      <a:pt x="4" y="44"/>
                    </a:lnTo>
                    <a:lnTo>
                      <a:pt x="1" y="38"/>
                    </a:lnTo>
                    <a:lnTo>
                      <a:pt x="1" y="34"/>
                    </a:lnTo>
                    <a:lnTo>
                      <a:pt x="7" y="28"/>
                    </a:lnTo>
                    <a:lnTo>
                      <a:pt x="15" y="26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4"/>
                    </a:lnTo>
                    <a:lnTo>
                      <a:pt x="25" y="6"/>
                    </a:lnTo>
                    <a:lnTo>
                      <a:pt x="24" y="8"/>
                    </a:lnTo>
                    <a:lnTo>
                      <a:pt x="20" y="18"/>
                    </a:lnTo>
                    <a:lnTo>
                      <a:pt x="17" y="18"/>
                    </a:lnTo>
                    <a:lnTo>
                      <a:pt x="17" y="11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20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3" name="Freeform 2029"/>
              <p:cNvSpPr>
                <a:spLocks/>
              </p:cNvSpPr>
              <p:nvPr/>
            </p:nvSpPr>
            <p:spPr bwMode="auto">
              <a:xfrm>
                <a:off x="4141" y="3472"/>
                <a:ext cx="50" cy="4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0" y="39"/>
                  </a:cxn>
                  <a:cxn ang="0">
                    <a:pos x="39" y="22"/>
                  </a:cxn>
                  <a:cxn ang="0">
                    <a:pos x="40" y="18"/>
                  </a:cxn>
                  <a:cxn ang="0">
                    <a:pos x="40" y="11"/>
                  </a:cxn>
                  <a:cxn ang="0">
                    <a:pos x="39" y="7"/>
                  </a:cxn>
                  <a:cxn ang="0">
                    <a:pos x="37" y="4"/>
                  </a:cxn>
                  <a:cxn ang="0">
                    <a:pos x="39" y="1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0" y="5"/>
                  </a:cxn>
                  <a:cxn ang="0">
                    <a:pos x="50" y="8"/>
                  </a:cxn>
                  <a:cxn ang="0">
                    <a:pos x="49" y="11"/>
                  </a:cxn>
                  <a:cxn ang="0">
                    <a:pos x="46" y="19"/>
                  </a:cxn>
                  <a:cxn ang="0">
                    <a:pos x="41" y="27"/>
                  </a:cxn>
                  <a:cxn ang="0">
                    <a:pos x="33" y="44"/>
                  </a:cxn>
                  <a:cxn ang="0">
                    <a:pos x="30" y="48"/>
                  </a:cxn>
                  <a:cxn ang="0">
                    <a:pos x="24" y="48"/>
                  </a:cxn>
                  <a:cxn ang="0">
                    <a:pos x="9" y="11"/>
                  </a:cxn>
                  <a:cxn ang="0">
                    <a:pos x="7" y="8"/>
                  </a:cxn>
                  <a:cxn ang="0">
                    <a:pos x="6" y="7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5" y="0"/>
                  </a:cxn>
                </a:cxnLst>
                <a:rect l="0" t="0" r="r" b="b"/>
                <a:pathLst>
                  <a:path w="50" h="48">
                    <a:moveTo>
                      <a:pt x="15" y="0"/>
                    </a:moveTo>
                    <a:lnTo>
                      <a:pt x="30" y="39"/>
                    </a:lnTo>
                    <a:lnTo>
                      <a:pt x="39" y="22"/>
                    </a:lnTo>
                    <a:lnTo>
                      <a:pt x="40" y="18"/>
                    </a:lnTo>
                    <a:lnTo>
                      <a:pt x="40" y="11"/>
                    </a:lnTo>
                    <a:lnTo>
                      <a:pt x="39" y="7"/>
                    </a:lnTo>
                    <a:lnTo>
                      <a:pt x="37" y="4"/>
                    </a:lnTo>
                    <a:lnTo>
                      <a:pt x="39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0" y="5"/>
                    </a:lnTo>
                    <a:lnTo>
                      <a:pt x="50" y="8"/>
                    </a:lnTo>
                    <a:lnTo>
                      <a:pt x="49" y="11"/>
                    </a:lnTo>
                    <a:lnTo>
                      <a:pt x="46" y="19"/>
                    </a:lnTo>
                    <a:lnTo>
                      <a:pt x="41" y="27"/>
                    </a:lnTo>
                    <a:lnTo>
                      <a:pt x="33" y="44"/>
                    </a:lnTo>
                    <a:lnTo>
                      <a:pt x="30" y="48"/>
                    </a:lnTo>
                    <a:lnTo>
                      <a:pt x="24" y="48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4" name="Freeform 2030"/>
              <p:cNvSpPr>
                <a:spLocks noEditPoints="1"/>
              </p:cNvSpPr>
              <p:nvPr/>
            </p:nvSpPr>
            <p:spPr bwMode="auto">
              <a:xfrm>
                <a:off x="4197" y="3470"/>
                <a:ext cx="48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5" y="7"/>
                  </a:cxn>
                  <a:cxn ang="0">
                    <a:pos x="12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2" y="40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1"/>
                  </a:cxn>
                  <a:cxn ang="0">
                    <a:pos x="38" y="20"/>
                  </a:cxn>
                  <a:cxn ang="0">
                    <a:pos x="35" y="11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2"/>
                  </a:cxn>
                  <a:cxn ang="0">
                    <a:pos x="37" y="3"/>
                  </a:cxn>
                  <a:cxn ang="0">
                    <a:pos x="42" y="7"/>
                  </a:cxn>
                  <a:cxn ang="0">
                    <a:pos x="48" y="19"/>
                  </a:cxn>
                  <a:cxn ang="0">
                    <a:pos x="48" y="26"/>
                  </a:cxn>
                  <a:cxn ang="0">
                    <a:pos x="45" y="39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9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20" y="4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2" y="40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1"/>
                    </a:lnTo>
                    <a:lnTo>
                      <a:pt x="38" y="20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4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2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8" y="19"/>
                    </a:lnTo>
                    <a:lnTo>
                      <a:pt x="48" y="26"/>
                    </a:lnTo>
                    <a:lnTo>
                      <a:pt x="45" y="39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9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5" name="Freeform 2031"/>
              <p:cNvSpPr>
                <a:spLocks/>
              </p:cNvSpPr>
              <p:nvPr/>
            </p:nvSpPr>
            <p:spPr bwMode="auto">
              <a:xfrm>
                <a:off x="4286" y="3472"/>
                <a:ext cx="60" cy="4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25"/>
                  </a:cxn>
                  <a:cxn ang="0">
                    <a:pos x="36" y="11"/>
                  </a:cxn>
                  <a:cxn ang="0">
                    <a:pos x="37" y="8"/>
                  </a:cxn>
                  <a:cxn ang="0">
                    <a:pos x="40" y="5"/>
                  </a:cxn>
                  <a:cxn ang="0">
                    <a:pos x="33" y="5"/>
                  </a:cxn>
                  <a:cxn ang="0">
                    <a:pos x="33" y="1"/>
                  </a:cxn>
                  <a:cxn ang="0">
                    <a:pos x="58" y="1"/>
                  </a:cxn>
                  <a:cxn ang="0">
                    <a:pos x="58" y="5"/>
                  </a:cxn>
                  <a:cxn ang="0">
                    <a:pos x="54" y="5"/>
                  </a:cxn>
                  <a:cxn ang="0">
                    <a:pos x="50" y="7"/>
                  </a:cxn>
                  <a:cxn ang="0">
                    <a:pos x="45" y="9"/>
                  </a:cxn>
                  <a:cxn ang="0">
                    <a:pos x="31" y="19"/>
                  </a:cxn>
                  <a:cxn ang="0">
                    <a:pos x="48" y="38"/>
                  </a:cxn>
                  <a:cxn ang="0">
                    <a:pos x="53" y="42"/>
                  </a:cxn>
                  <a:cxn ang="0">
                    <a:pos x="55" y="44"/>
                  </a:cxn>
                  <a:cxn ang="0">
                    <a:pos x="60" y="44"/>
                  </a:cxn>
                  <a:cxn ang="0">
                    <a:pos x="60" y="48"/>
                  </a:cxn>
                  <a:cxn ang="0">
                    <a:pos x="45" y="48"/>
                  </a:cxn>
                  <a:cxn ang="0">
                    <a:pos x="26" y="24"/>
                  </a:cxn>
                  <a:cxn ang="0">
                    <a:pos x="17" y="31"/>
                  </a:cxn>
                  <a:cxn ang="0">
                    <a:pos x="17" y="39"/>
                  </a:cxn>
                  <a:cxn ang="0">
                    <a:pos x="19" y="42"/>
                  </a:cxn>
                  <a:cxn ang="0">
                    <a:pos x="21" y="44"/>
                  </a:cxn>
                  <a:cxn ang="0">
                    <a:pos x="26" y="4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7" y="42"/>
                  </a:cxn>
                  <a:cxn ang="0">
                    <a:pos x="9" y="41"/>
                  </a:cxn>
                  <a:cxn ang="0">
                    <a:pos x="9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3" y="0"/>
                  </a:cxn>
                </a:cxnLst>
                <a:rect l="0" t="0" r="r" b="b"/>
                <a:pathLst>
                  <a:path w="60" h="48">
                    <a:moveTo>
                      <a:pt x="13" y="0"/>
                    </a:moveTo>
                    <a:lnTo>
                      <a:pt x="17" y="0"/>
                    </a:lnTo>
                    <a:lnTo>
                      <a:pt x="17" y="25"/>
                    </a:lnTo>
                    <a:lnTo>
                      <a:pt x="36" y="11"/>
                    </a:lnTo>
                    <a:lnTo>
                      <a:pt x="37" y="8"/>
                    </a:lnTo>
                    <a:lnTo>
                      <a:pt x="40" y="5"/>
                    </a:lnTo>
                    <a:lnTo>
                      <a:pt x="33" y="5"/>
                    </a:lnTo>
                    <a:lnTo>
                      <a:pt x="33" y="1"/>
                    </a:lnTo>
                    <a:lnTo>
                      <a:pt x="58" y="1"/>
                    </a:lnTo>
                    <a:lnTo>
                      <a:pt x="58" y="5"/>
                    </a:lnTo>
                    <a:lnTo>
                      <a:pt x="54" y="5"/>
                    </a:lnTo>
                    <a:lnTo>
                      <a:pt x="50" y="7"/>
                    </a:lnTo>
                    <a:lnTo>
                      <a:pt x="45" y="9"/>
                    </a:lnTo>
                    <a:lnTo>
                      <a:pt x="31" y="19"/>
                    </a:lnTo>
                    <a:lnTo>
                      <a:pt x="48" y="38"/>
                    </a:lnTo>
                    <a:lnTo>
                      <a:pt x="53" y="42"/>
                    </a:lnTo>
                    <a:lnTo>
                      <a:pt x="55" y="44"/>
                    </a:lnTo>
                    <a:lnTo>
                      <a:pt x="60" y="44"/>
                    </a:lnTo>
                    <a:lnTo>
                      <a:pt x="60" y="48"/>
                    </a:lnTo>
                    <a:lnTo>
                      <a:pt x="45" y="48"/>
                    </a:lnTo>
                    <a:lnTo>
                      <a:pt x="26" y="24"/>
                    </a:lnTo>
                    <a:lnTo>
                      <a:pt x="17" y="31"/>
                    </a:lnTo>
                    <a:lnTo>
                      <a:pt x="17" y="39"/>
                    </a:lnTo>
                    <a:lnTo>
                      <a:pt x="19" y="42"/>
                    </a:lnTo>
                    <a:lnTo>
                      <a:pt x="21" y="44"/>
                    </a:lnTo>
                    <a:lnTo>
                      <a:pt x="26" y="4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7" y="42"/>
                    </a:lnTo>
                    <a:lnTo>
                      <a:pt x="9" y="41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6" name="Freeform 2032"/>
              <p:cNvSpPr>
                <a:spLocks noEditPoints="1"/>
              </p:cNvSpPr>
              <p:nvPr/>
            </p:nvSpPr>
            <p:spPr bwMode="auto">
              <a:xfrm>
                <a:off x="4350" y="3472"/>
                <a:ext cx="55" cy="49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1" y="14"/>
                  </a:cxn>
                  <a:cxn ang="0">
                    <a:pos x="8" y="18"/>
                  </a:cxn>
                  <a:cxn ang="0">
                    <a:pos x="8" y="24"/>
                  </a:cxn>
                  <a:cxn ang="0">
                    <a:pos x="10" y="29"/>
                  </a:cxn>
                  <a:cxn ang="0">
                    <a:pos x="11" y="32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8" y="42"/>
                  </a:cxn>
                  <a:cxn ang="0">
                    <a:pos x="23" y="44"/>
                  </a:cxn>
                  <a:cxn ang="0">
                    <a:pos x="28" y="42"/>
                  </a:cxn>
                  <a:cxn ang="0">
                    <a:pos x="33" y="41"/>
                  </a:cxn>
                  <a:cxn ang="0">
                    <a:pos x="38" y="37"/>
                  </a:cxn>
                  <a:cxn ang="0">
                    <a:pos x="38" y="18"/>
                  </a:cxn>
                  <a:cxn ang="0">
                    <a:pos x="35" y="9"/>
                  </a:cxn>
                  <a:cxn ang="0">
                    <a:pos x="33" y="7"/>
                  </a:cxn>
                  <a:cxn ang="0">
                    <a:pos x="28" y="5"/>
                  </a:cxn>
                  <a:cxn ang="0">
                    <a:pos x="20" y="5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38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42"/>
                  </a:cxn>
                  <a:cxn ang="0">
                    <a:pos x="48" y="44"/>
                  </a:cxn>
                  <a:cxn ang="0">
                    <a:pos x="55" y="44"/>
                  </a:cxn>
                  <a:cxn ang="0">
                    <a:pos x="55" y="48"/>
                  </a:cxn>
                  <a:cxn ang="0">
                    <a:pos x="38" y="49"/>
                  </a:cxn>
                  <a:cxn ang="0">
                    <a:pos x="38" y="41"/>
                  </a:cxn>
                  <a:cxn ang="0">
                    <a:pos x="33" y="45"/>
                  </a:cxn>
                  <a:cxn ang="0">
                    <a:pos x="25" y="48"/>
                  </a:cxn>
                  <a:cxn ang="0">
                    <a:pos x="20" y="49"/>
                  </a:cxn>
                  <a:cxn ang="0">
                    <a:pos x="16" y="49"/>
                  </a:cxn>
                  <a:cxn ang="0">
                    <a:pos x="11" y="46"/>
                  </a:cxn>
                  <a:cxn ang="0">
                    <a:pos x="8" y="45"/>
                  </a:cxn>
                  <a:cxn ang="0">
                    <a:pos x="6" y="41"/>
                  </a:cxn>
                  <a:cxn ang="0">
                    <a:pos x="1" y="37"/>
                  </a:cxn>
                  <a:cxn ang="0">
                    <a:pos x="0" y="31"/>
                  </a:cxn>
                  <a:cxn ang="0">
                    <a:pos x="0" y="25"/>
                  </a:cxn>
                  <a:cxn ang="0">
                    <a:pos x="3" y="12"/>
                  </a:cxn>
                  <a:cxn ang="0">
                    <a:pos x="10" y="2"/>
                  </a:cxn>
                  <a:cxn ang="0">
                    <a:pos x="23" y="0"/>
                  </a:cxn>
                </a:cxnLst>
                <a:rect l="0" t="0" r="r" b="b"/>
                <a:pathLst>
                  <a:path w="55" h="49">
                    <a:moveTo>
                      <a:pt x="20" y="5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10" y="29"/>
                    </a:lnTo>
                    <a:lnTo>
                      <a:pt x="11" y="32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8" y="42"/>
                    </a:lnTo>
                    <a:lnTo>
                      <a:pt x="33" y="41"/>
                    </a:lnTo>
                    <a:lnTo>
                      <a:pt x="38" y="37"/>
                    </a:lnTo>
                    <a:lnTo>
                      <a:pt x="38" y="18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28" y="5"/>
                    </a:lnTo>
                    <a:lnTo>
                      <a:pt x="20" y="5"/>
                    </a:lnTo>
                    <a:close/>
                    <a:moveTo>
                      <a:pt x="23" y="0"/>
                    </a:moveTo>
                    <a:lnTo>
                      <a:pt x="28" y="0"/>
                    </a:lnTo>
                    <a:lnTo>
                      <a:pt x="34" y="2"/>
                    </a:lnTo>
                    <a:lnTo>
                      <a:pt x="38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42"/>
                    </a:lnTo>
                    <a:lnTo>
                      <a:pt x="48" y="44"/>
                    </a:lnTo>
                    <a:lnTo>
                      <a:pt x="55" y="44"/>
                    </a:lnTo>
                    <a:lnTo>
                      <a:pt x="55" y="48"/>
                    </a:lnTo>
                    <a:lnTo>
                      <a:pt x="38" y="49"/>
                    </a:lnTo>
                    <a:lnTo>
                      <a:pt x="38" y="41"/>
                    </a:lnTo>
                    <a:lnTo>
                      <a:pt x="33" y="45"/>
                    </a:lnTo>
                    <a:lnTo>
                      <a:pt x="25" y="48"/>
                    </a:lnTo>
                    <a:lnTo>
                      <a:pt x="20" y="49"/>
                    </a:lnTo>
                    <a:lnTo>
                      <a:pt x="16" y="49"/>
                    </a:lnTo>
                    <a:lnTo>
                      <a:pt x="11" y="46"/>
                    </a:lnTo>
                    <a:lnTo>
                      <a:pt x="8" y="45"/>
                    </a:lnTo>
                    <a:lnTo>
                      <a:pt x="6" y="41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10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7" name="Freeform 2033"/>
              <p:cNvSpPr>
                <a:spLocks/>
              </p:cNvSpPr>
              <p:nvPr/>
            </p:nvSpPr>
            <p:spPr bwMode="auto">
              <a:xfrm>
                <a:off x="4408" y="3473"/>
                <a:ext cx="3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0"/>
                  </a:cxn>
                  <a:cxn ang="0">
                    <a:pos x="37" y="4"/>
                  </a:cxn>
                  <a:cxn ang="0">
                    <a:pos x="21" y="4"/>
                  </a:cxn>
                  <a:cxn ang="0">
                    <a:pos x="21" y="37"/>
                  </a:cxn>
                  <a:cxn ang="0">
                    <a:pos x="23" y="40"/>
                  </a:cxn>
                  <a:cxn ang="0">
                    <a:pos x="26" y="43"/>
                  </a:cxn>
                  <a:cxn ang="0">
                    <a:pos x="31" y="43"/>
                  </a:cxn>
                  <a:cxn ang="0">
                    <a:pos x="34" y="41"/>
                  </a:cxn>
                  <a:cxn ang="0">
                    <a:pos x="38" y="38"/>
                  </a:cxn>
                  <a:cxn ang="0">
                    <a:pos x="38" y="44"/>
                  </a:cxn>
                  <a:cxn ang="0">
                    <a:pos x="33" y="47"/>
                  </a:cxn>
                  <a:cxn ang="0">
                    <a:pos x="26" y="48"/>
                  </a:cxn>
                  <a:cxn ang="0">
                    <a:pos x="20" y="47"/>
                  </a:cxn>
                  <a:cxn ang="0">
                    <a:pos x="17" y="45"/>
                  </a:cxn>
                  <a:cxn ang="0">
                    <a:pos x="14" y="43"/>
                  </a:cxn>
                  <a:cxn ang="0">
                    <a:pos x="14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8" h="48">
                    <a:moveTo>
                      <a:pt x="0" y="0"/>
                    </a:moveTo>
                    <a:lnTo>
                      <a:pt x="37" y="0"/>
                    </a:lnTo>
                    <a:lnTo>
                      <a:pt x="37" y="4"/>
                    </a:lnTo>
                    <a:lnTo>
                      <a:pt x="21" y="4"/>
                    </a:lnTo>
                    <a:lnTo>
                      <a:pt x="21" y="37"/>
                    </a:lnTo>
                    <a:lnTo>
                      <a:pt x="23" y="40"/>
                    </a:lnTo>
                    <a:lnTo>
                      <a:pt x="26" y="43"/>
                    </a:lnTo>
                    <a:lnTo>
                      <a:pt x="31" y="43"/>
                    </a:lnTo>
                    <a:lnTo>
                      <a:pt x="34" y="41"/>
                    </a:lnTo>
                    <a:lnTo>
                      <a:pt x="38" y="38"/>
                    </a:lnTo>
                    <a:lnTo>
                      <a:pt x="38" y="44"/>
                    </a:lnTo>
                    <a:lnTo>
                      <a:pt x="33" y="47"/>
                    </a:lnTo>
                    <a:lnTo>
                      <a:pt x="26" y="48"/>
                    </a:lnTo>
                    <a:lnTo>
                      <a:pt x="20" y="47"/>
                    </a:lnTo>
                    <a:lnTo>
                      <a:pt x="17" y="45"/>
                    </a:lnTo>
                    <a:lnTo>
                      <a:pt x="14" y="43"/>
                    </a:lnTo>
                    <a:lnTo>
                      <a:pt x="14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8" name="Freeform 2034"/>
              <p:cNvSpPr>
                <a:spLocks noEditPoints="1"/>
              </p:cNvSpPr>
              <p:nvPr/>
            </p:nvSpPr>
            <p:spPr bwMode="auto">
              <a:xfrm>
                <a:off x="4452" y="3446"/>
                <a:ext cx="55" cy="75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7" y="33"/>
                  </a:cxn>
                  <a:cxn ang="0">
                    <a:pos x="13" y="37"/>
                  </a:cxn>
                  <a:cxn ang="0">
                    <a:pos x="11" y="40"/>
                  </a:cxn>
                  <a:cxn ang="0">
                    <a:pos x="10" y="44"/>
                  </a:cxn>
                  <a:cxn ang="0">
                    <a:pos x="10" y="57"/>
                  </a:cxn>
                  <a:cxn ang="0">
                    <a:pos x="13" y="63"/>
                  </a:cxn>
                  <a:cxn ang="0">
                    <a:pos x="16" y="67"/>
                  </a:cxn>
                  <a:cxn ang="0">
                    <a:pos x="19" y="68"/>
                  </a:cxn>
                  <a:cxn ang="0">
                    <a:pos x="23" y="70"/>
                  </a:cxn>
                  <a:cxn ang="0">
                    <a:pos x="28" y="68"/>
                  </a:cxn>
                  <a:cxn ang="0">
                    <a:pos x="33" y="67"/>
                  </a:cxn>
                  <a:cxn ang="0">
                    <a:pos x="38" y="63"/>
                  </a:cxn>
                  <a:cxn ang="0">
                    <a:pos x="38" y="40"/>
                  </a:cxn>
                  <a:cxn ang="0">
                    <a:pos x="36" y="35"/>
                  </a:cxn>
                  <a:cxn ang="0">
                    <a:pos x="33" y="33"/>
                  </a:cxn>
                  <a:cxn ang="0">
                    <a:pos x="30" y="31"/>
                  </a:cxn>
                  <a:cxn ang="0">
                    <a:pos x="20" y="31"/>
                  </a:cxn>
                  <a:cxn ang="0">
                    <a:pos x="23" y="26"/>
                  </a:cxn>
                  <a:cxn ang="0">
                    <a:pos x="28" y="26"/>
                  </a:cxn>
                  <a:cxn ang="0">
                    <a:pos x="34" y="28"/>
                  </a:cxn>
                  <a:cxn ang="0">
                    <a:pos x="38" y="33"/>
                  </a:cxn>
                  <a:cxn ang="0">
                    <a:pos x="41" y="27"/>
                  </a:cxn>
                  <a:cxn ang="0">
                    <a:pos x="47" y="27"/>
                  </a:cxn>
                  <a:cxn ang="0">
                    <a:pos x="47" y="65"/>
                  </a:cxn>
                  <a:cxn ang="0">
                    <a:pos x="48" y="68"/>
                  </a:cxn>
                  <a:cxn ang="0">
                    <a:pos x="48" y="70"/>
                  </a:cxn>
                  <a:cxn ang="0">
                    <a:pos x="55" y="70"/>
                  </a:cxn>
                  <a:cxn ang="0">
                    <a:pos x="55" y="74"/>
                  </a:cxn>
                  <a:cxn ang="0">
                    <a:pos x="38" y="75"/>
                  </a:cxn>
                  <a:cxn ang="0">
                    <a:pos x="38" y="67"/>
                  </a:cxn>
                  <a:cxn ang="0">
                    <a:pos x="33" y="71"/>
                  </a:cxn>
                  <a:cxn ang="0">
                    <a:pos x="27" y="74"/>
                  </a:cxn>
                  <a:cxn ang="0">
                    <a:pos x="21" y="75"/>
                  </a:cxn>
                  <a:cxn ang="0">
                    <a:pos x="16" y="75"/>
                  </a:cxn>
                  <a:cxn ang="0">
                    <a:pos x="13" y="72"/>
                  </a:cxn>
                  <a:cxn ang="0">
                    <a:pos x="9" y="71"/>
                  </a:cxn>
                  <a:cxn ang="0">
                    <a:pos x="3" y="63"/>
                  </a:cxn>
                  <a:cxn ang="0">
                    <a:pos x="0" y="57"/>
                  </a:cxn>
                  <a:cxn ang="0">
                    <a:pos x="0" y="51"/>
                  </a:cxn>
                  <a:cxn ang="0">
                    <a:pos x="3" y="38"/>
                  </a:cxn>
                  <a:cxn ang="0">
                    <a:pos x="10" y="28"/>
                  </a:cxn>
                  <a:cxn ang="0">
                    <a:pos x="23" y="26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34" y="3"/>
                  </a:cxn>
                  <a:cxn ang="0">
                    <a:pos x="33" y="4"/>
                  </a:cxn>
                  <a:cxn ang="0">
                    <a:pos x="33" y="6"/>
                  </a:cxn>
                  <a:cxn ang="0">
                    <a:pos x="31" y="8"/>
                  </a:cxn>
                  <a:cxn ang="0">
                    <a:pos x="26" y="18"/>
                  </a:cxn>
                  <a:cxn ang="0">
                    <a:pos x="23" y="18"/>
                  </a:cxn>
                  <a:cxn ang="0">
                    <a:pos x="24" y="16"/>
                  </a:cxn>
                  <a:cxn ang="0">
                    <a:pos x="24" y="4"/>
                  </a:cxn>
                  <a:cxn ang="0">
                    <a:pos x="26" y="1"/>
                  </a:cxn>
                  <a:cxn ang="0">
                    <a:pos x="27" y="0"/>
                  </a:cxn>
                </a:cxnLst>
                <a:rect l="0" t="0" r="r" b="b"/>
                <a:pathLst>
                  <a:path w="55" h="75">
                    <a:moveTo>
                      <a:pt x="20" y="31"/>
                    </a:moveTo>
                    <a:lnTo>
                      <a:pt x="17" y="33"/>
                    </a:lnTo>
                    <a:lnTo>
                      <a:pt x="13" y="37"/>
                    </a:lnTo>
                    <a:lnTo>
                      <a:pt x="11" y="40"/>
                    </a:lnTo>
                    <a:lnTo>
                      <a:pt x="10" y="44"/>
                    </a:lnTo>
                    <a:lnTo>
                      <a:pt x="10" y="57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19" y="68"/>
                    </a:lnTo>
                    <a:lnTo>
                      <a:pt x="23" y="70"/>
                    </a:lnTo>
                    <a:lnTo>
                      <a:pt x="28" y="68"/>
                    </a:lnTo>
                    <a:lnTo>
                      <a:pt x="33" y="67"/>
                    </a:lnTo>
                    <a:lnTo>
                      <a:pt x="38" y="63"/>
                    </a:lnTo>
                    <a:lnTo>
                      <a:pt x="38" y="40"/>
                    </a:lnTo>
                    <a:lnTo>
                      <a:pt x="36" y="35"/>
                    </a:lnTo>
                    <a:lnTo>
                      <a:pt x="33" y="33"/>
                    </a:lnTo>
                    <a:lnTo>
                      <a:pt x="30" y="31"/>
                    </a:lnTo>
                    <a:lnTo>
                      <a:pt x="20" y="31"/>
                    </a:lnTo>
                    <a:close/>
                    <a:moveTo>
                      <a:pt x="23" y="26"/>
                    </a:moveTo>
                    <a:lnTo>
                      <a:pt x="28" y="26"/>
                    </a:lnTo>
                    <a:lnTo>
                      <a:pt x="34" y="28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7" y="27"/>
                    </a:lnTo>
                    <a:lnTo>
                      <a:pt x="47" y="65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55" y="70"/>
                    </a:lnTo>
                    <a:lnTo>
                      <a:pt x="55" y="74"/>
                    </a:lnTo>
                    <a:lnTo>
                      <a:pt x="38" y="75"/>
                    </a:lnTo>
                    <a:lnTo>
                      <a:pt x="38" y="67"/>
                    </a:lnTo>
                    <a:lnTo>
                      <a:pt x="33" y="71"/>
                    </a:lnTo>
                    <a:lnTo>
                      <a:pt x="27" y="74"/>
                    </a:lnTo>
                    <a:lnTo>
                      <a:pt x="21" y="75"/>
                    </a:lnTo>
                    <a:lnTo>
                      <a:pt x="16" y="75"/>
                    </a:lnTo>
                    <a:lnTo>
                      <a:pt x="13" y="72"/>
                    </a:lnTo>
                    <a:lnTo>
                      <a:pt x="9" y="71"/>
                    </a:lnTo>
                    <a:lnTo>
                      <a:pt x="3" y="63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3" y="38"/>
                    </a:lnTo>
                    <a:lnTo>
                      <a:pt x="10" y="28"/>
                    </a:lnTo>
                    <a:lnTo>
                      <a:pt x="23" y="26"/>
                    </a:lnTo>
                    <a:close/>
                    <a:moveTo>
                      <a:pt x="27" y="0"/>
                    </a:moveTo>
                    <a:lnTo>
                      <a:pt x="31" y="0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1" y="8"/>
                    </a:lnTo>
                    <a:lnTo>
                      <a:pt x="26" y="18"/>
                    </a:lnTo>
                    <a:lnTo>
                      <a:pt x="23" y="18"/>
                    </a:lnTo>
                    <a:lnTo>
                      <a:pt x="24" y="16"/>
                    </a:lnTo>
                    <a:lnTo>
                      <a:pt x="24" y="4"/>
                    </a:lnTo>
                    <a:lnTo>
                      <a:pt x="26" y="1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299" name="Freeform 2035"/>
              <p:cNvSpPr>
                <a:spLocks/>
              </p:cNvSpPr>
              <p:nvPr/>
            </p:nvSpPr>
            <p:spPr bwMode="auto">
              <a:xfrm>
                <a:off x="4544" y="3452"/>
                <a:ext cx="88" cy="6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4" y="0"/>
                  </a:cxn>
                  <a:cxn ang="0">
                    <a:pos x="44" y="51"/>
                  </a:cxn>
                  <a:cxn ang="0">
                    <a:pos x="66" y="0"/>
                  </a:cxn>
                  <a:cxn ang="0">
                    <a:pos x="88" y="0"/>
                  </a:cxn>
                  <a:cxn ang="0">
                    <a:pos x="88" y="2"/>
                  </a:cxn>
                  <a:cxn ang="0">
                    <a:pos x="84" y="2"/>
                  </a:cxn>
                  <a:cxn ang="0">
                    <a:pos x="81" y="4"/>
                  </a:cxn>
                  <a:cxn ang="0">
                    <a:pos x="80" y="7"/>
                  </a:cxn>
                  <a:cxn ang="0">
                    <a:pos x="80" y="61"/>
                  </a:cxn>
                  <a:cxn ang="0">
                    <a:pos x="83" y="64"/>
                  </a:cxn>
                  <a:cxn ang="0">
                    <a:pos x="85" y="65"/>
                  </a:cxn>
                  <a:cxn ang="0">
                    <a:pos x="88" y="65"/>
                  </a:cxn>
                  <a:cxn ang="0">
                    <a:pos x="88" y="68"/>
                  </a:cxn>
                  <a:cxn ang="0">
                    <a:pos x="60" y="68"/>
                  </a:cxn>
                  <a:cxn ang="0">
                    <a:pos x="60" y="65"/>
                  </a:cxn>
                  <a:cxn ang="0">
                    <a:pos x="64" y="64"/>
                  </a:cxn>
                  <a:cxn ang="0">
                    <a:pos x="67" y="64"/>
                  </a:cxn>
                  <a:cxn ang="0">
                    <a:pos x="68" y="61"/>
                  </a:cxn>
                  <a:cxn ang="0">
                    <a:pos x="68" y="7"/>
                  </a:cxn>
                  <a:cxn ang="0">
                    <a:pos x="44" y="68"/>
                  </a:cxn>
                  <a:cxn ang="0">
                    <a:pos x="39" y="68"/>
                  </a:cxn>
                  <a:cxn ang="0">
                    <a:pos x="16" y="5"/>
                  </a:cxn>
                  <a:cxn ang="0">
                    <a:pos x="16" y="58"/>
                  </a:cxn>
                  <a:cxn ang="0">
                    <a:pos x="17" y="61"/>
                  </a:cxn>
                  <a:cxn ang="0">
                    <a:pos x="20" y="64"/>
                  </a:cxn>
                  <a:cxn ang="0">
                    <a:pos x="23" y="65"/>
                  </a:cxn>
                  <a:cxn ang="0">
                    <a:pos x="26" y="65"/>
                  </a:cxn>
                  <a:cxn ang="0">
                    <a:pos x="26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7" y="64"/>
                  </a:cxn>
                  <a:cxn ang="0">
                    <a:pos x="10" y="61"/>
                  </a:cxn>
                  <a:cxn ang="0">
                    <a:pos x="10" y="10"/>
                  </a:cxn>
                  <a:cxn ang="0">
                    <a:pos x="9" y="5"/>
                  </a:cxn>
                  <a:cxn ang="0">
                    <a:pos x="7" y="4"/>
                  </a:cxn>
                  <a:cxn ang="0">
                    <a:pos x="5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88" h="68">
                    <a:moveTo>
                      <a:pt x="2" y="0"/>
                    </a:moveTo>
                    <a:lnTo>
                      <a:pt x="24" y="0"/>
                    </a:lnTo>
                    <a:lnTo>
                      <a:pt x="44" y="51"/>
                    </a:lnTo>
                    <a:lnTo>
                      <a:pt x="66" y="0"/>
                    </a:lnTo>
                    <a:lnTo>
                      <a:pt x="88" y="0"/>
                    </a:lnTo>
                    <a:lnTo>
                      <a:pt x="88" y="2"/>
                    </a:lnTo>
                    <a:lnTo>
                      <a:pt x="84" y="2"/>
                    </a:lnTo>
                    <a:lnTo>
                      <a:pt x="81" y="4"/>
                    </a:lnTo>
                    <a:lnTo>
                      <a:pt x="80" y="7"/>
                    </a:lnTo>
                    <a:lnTo>
                      <a:pt x="80" y="61"/>
                    </a:lnTo>
                    <a:lnTo>
                      <a:pt x="83" y="64"/>
                    </a:lnTo>
                    <a:lnTo>
                      <a:pt x="85" y="65"/>
                    </a:lnTo>
                    <a:lnTo>
                      <a:pt x="88" y="65"/>
                    </a:lnTo>
                    <a:lnTo>
                      <a:pt x="88" y="68"/>
                    </a:lnTo>
                    <a:lnTo>
                      <a:pt x="60" y="68"/>
                    </a:lnTo>
                    <a:lnTo>
                      <a:pt x="60" y="65"/>
                    </a:lnTo>
                    <a:lnTo>
                      <a:pt x="64" y="64"/>
                    </a:lnTo>
                    <a:lnTo>
                      <a:pt x="67" y="64"/>
                    </a:lnTo>
                    <a:lnTo>
                      <a:pt x="68" y="61"/>
                    </a:lnTo>
                    <a:lnTo>
                      <a:pt x="68" y="7"/>
                    </a:lnTo>
                    <a:lnTo>
                      <a:pt x="44" y="68"/>
                    </a:lnTo>
                    <a:lnTo>
                      <a:pt x="39" y="68"/>
                    </a:lnTo>
                    <a:lnTo>
                      <a:pt x="16" y="5"/>
                    </a:lnTo>
                    <a:lnTo>
                      <a:pt x="16" y="58"/>
                    </a:lnTo>
                    <a:lnTo>
                      <a:pt x="17" y="61"/>
                    </a:lnTo>
                    <a:lnTo>
                      <a:pt x="20" y="64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6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10" y="61"/>
                    </a:lnTo>
                    <a:lnTo>
                      <a:pt x="10" y="10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00" name="Freeform 2036"/>
              <p:cNvSpPr>
                <a:spLocks noEditPoints="1"/>
              </p:cNvSpPr>
              <p:nvPr/>
            </p:nvSpPr>
            <p:spPr bwMode="auto">
              <a:xfrm>
                <a:off x="4638" y="3452"/>
                <a:ext cx="58" cy="68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0" y="7"/>
                  </a:cxn>
                  <a:cxn ang="0">
                    <a:pos x="18" y="10"/>
                  </a:cxn>
                  <a:cxn ang="0">
                    <a:pos x="18" y="34"/>
                  </a:cxn>
                  <a:cxn ang="0">
                    <a:pos x="37" y="34"/>
                  </a:cxn>
                  <a:cxn ang="0">
                    <a:pos x="41" y="32"/>
                  </a:cxn>
                  <a:cxn ang="0">
                    <a:pos x="44" y="31"/>
                  </a:cxn>
                  <a:cxn ang="0">
                    <a:pos x="47" y="27"/>
                  </a:cxn>
                  <a:cxn ang="0">
                    <a:pos x="48" y="22"/>
                  </a:cxn>
                  <a:cxn ang="0">
                    <a:pos x="48" y="14"/>
                  </a:cxn>
                  <a:cxn ang="0">
                    <a:pos x="45" y="10"/>
                  </a:cxn>
                  <a:cxn ang="0">
                    <a:pos x="43" y="7"/>
                  </a:cxn>
                  <a:cxn ang="0">
                    <a:pos x="37" y="4"/>
                  </a:cxn>
                  <a:cxn ang="0">
                    <a:pos x="23" y="4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43" y="1"/>
                  </a:cxn>
                  <a:cxn ang="0">
                    <a:pos x="51" y="4"/>
                  </a:cxn>
                  <a:cxn ang="0">
                    <a:pos x="57" y="10"/>
                  </a:cxn>
                  <a:cxn ang="0">
                    <a:pos x="58" y="18"/>
                  </a:cxn>
                  <a:cxn ang="0">
                    <a:pos x="57" y="28"/>
                  </a:cxn>
                  <a:cxn ang="0">
                    <a:pos x="51" y="34"/>
                  </a:cxn>
                  <a:cxn ang="0">
                    <a:pos x="43" y="37"/>
                  </a:cxn>
                  <a:cxn ang="0">
                    <a:pos x="33" y="38"/>
                  </a:cxn>
                  <a:cxn ang="0">
                    <a:pos x="18" y="38"/>
                  </a:cxn>
                  <a:cxn ang="0">
                    <a:pos x="18" y="54"/>
                  </a:cxn>
                  <a:cxn ang="0">
                    <a:pos x="20" y="57"/>
                  </a:cxn>
                  <a:cxn ang="0">
                    <a:pos x="20" y="61"/>
                  </a:cxn>
                  <a:cxn ang="0">
                    <a:pos x="23" y="64"/>
                  </a:cxn>
                  <a:cxn ang="0">
                    <a:pos x="26" y="65"/>
                  </a:cxn>
                  <a:cxn ang="0">
                    <a:pos x="30" y="65"/>
                  </a:cxn>
                  <a:cxn ang="0">
                    <a:pos x="30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4" y="64"/>
                  </a:cxn>
                  <a:cxn ang="0">
                    <a:pos x="7" y="64"/>
                  </a:cxn>
                  <a:cxn ang="0">
                    <a:pos x="8" y="61"/>
                  </a:cxn>
                  <a:cxn ang="0">
                    <a:pos x="8" y="5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8" h="68">
                    <a:moveTo>
                      <a:pt x="23" y="4"/>
                    </a:moveTo>
                    <a:lnTo>
                      <a:pt x="20" y="7"/>
                    </a:lnTo>
                    <a:lnTo>
                      <a:pt x="18" y="10"/>
                    </a:lnTo>
                    <a:lnTo>
                      <a:pt x="18" y="34"/>
                    </a:lnTo>
                    <a:lnTo>
                      <a:pt x="37" y="34"/>
                    </a:lnTo>
                    <a:lnTo>
                      <a:pt x="41" y="32"/>
                    </a:lnTo>
                    <a:lnTo>
                      <a:pt x="44" y="31"/>
                    </a:lnTo>
                    <a:lnTo>
                      <a:pt x="47" y="27"/>
                    </a:lnTo>
                    <a:lnTo>
                      <a:pt x="48" y="22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3" y="7"/>
                    </a:lnTo>
                    <a:lnTo>
                      <a:pt x="37" y="4"/>
                    </a:lnTo>
                    <a:lnTo>
                      <a:pt x="23" y="4"/>
                    </a:lnTo>
                    <a:close/>
                    <a:moveTo>
                      <a:pt x="0" y="0"/>
                    </a:moveTo>
                    <a:lnTo>
                      <a:pt x="34" y="0"/>
                    </a:lnTo>
                    <a:lnTo>
                      <a:pt x="43" y="1"/>
                    </a:lnTo>
                    <a:lnTo>
                      <a:pt x="51" y="4"/>
                    </a:lnTo>
                    <a:lnTo>
                      <a:pt x="57" y="10"/>
                    </a:lnTo>
                    <a:lnTo>
                      <a:pt x="58" y="18"/>
                    </a:lnTo>
                    <a:lnTo>
                      <a:pt x="57" y="28"/>
                    </a:lnTo>
                    <a:lnTo>
                      <a:pt x="51" y="34"/>
                    </a:lnTo>
                    <a:lnTo>
                      <a:pt x="43" y="37"/>
                    </a:lnTo>
                    <a:lnTo>
                      <a:pt x="33" y="38"/>
                    </a:lnTo>
                    <a:lnTo>
                      <a:pt x="18" y="38"/>
                    </a:lnTo>
                    <a:lnTo>
                      <a:pt x="18" y="54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23" y="64"/>
                    </a:lnTo>
                    <a:lnTo>
                      <a:pt x="26" y="65"/>
                    </a:lnTo>
                    <a:lnTo>
                      <a:pt x="30" y="65"/>
                    </a:lnTo>
                    <a:lnTo>
                      <a:pt x="30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4"/>
                    </a:lnTo>
                    <a:lnTo>
                      <a:pt x="7" y="64"/>
                    </a:lnTo>
                    <a:lnTo>
                      <a:pt x="8" y="61"/>
                    </a:lnTo>
                    <a:lnTo>
                      <a:pt x="8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01" name="Freeform 2037"/>
              <p:cNvSpPr>
                <a:spLocks/>
              </p:cNvSpPr>
              <p:nvPr/>
            </p:nvSpPr>
            <p:spPr bwMode="auto">
              <a:xfrm>
                <a:off x="4700" y="3452"/>
                <a:ext cx="69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64" y="17"/>
                  </a:cxn>
                  <a:cxn ang="0">
                    <a:pos x="61" y="18"/>
                  </a:cxn>
                  <a:cxn ang="0">
                    <a:pos x="53" y="11"/>
                  </a:cxn>
                  <a:cxn ang="0">
                    <a:pos x="43" y="5"/>
                  </a:cxn>
                  <a:cxn ang="0">
                    <a:pos x="30" y="4"/>
                  </a:cxn>
                  <a:cxn ang="0">
                    <a:pos x="23" y="4"/>
                  </a:cxn>
                  <a:cxn ang="0">
                    <a:pos x="19" y="8"/>
                  </a:cxn>
                  <a:cxn ang="0">
                    <a:pos x="19" y="29"/>
                  </a:cxn>
                  <a:cxn ang="0">
                    <a:pos x="27" y="29"/>
                  </a:cxn>
                  <a:cxn ang="0">
                    <a:pos x="32" y="28"/>
                  </a:cxn>
                  <a:cxn ang="0">
                    <a:pos x="34" y="28"/>
                  </a:cxn>
                  <a:cxn ang="0">
                    <a:pos x="36" y="27"/>
                  </a:cxn>
                  <a:cxn ang="0">
                    <a:pos x="39" y="21"/>
                  </a:cxn>
                  <a:cxn ang="0">
                    <a:pos x="39" y="17"/>
                  </a:cxn>
                  <a:cxn ang="0">
                    <a:pos x="43" y="17"/>
                  </a:cxn>
                  <a:cxn ang="0">
                    <a:pos x="43" y="47"/>
                  </a:cxn>
                  <a:cxn ang="0">
                    <a:pos x="39" y="47"/>
                  </a:cxn>
                  <a:cxn ang="0">
                    <a:pos x="39" y="42"/>
                  </a:cxn>
                  <a:cxn ang="0">
                    <a:pos x="37" y="38"/>
                  </a:cxn>
                  <a:cxn ang="0">
                    <a:pos x="34" y="35"/>
                  </a:cxn>
                  <a:cxn ang="0">
                    <a:pos x="32" y="34"/>
                  </a:cxn>
                  <a:cxn ang="0">
                    <a:pos x="19" y="34"/>
                  </a:cxn>
                  <a:cxn ang="0">
                    <a:pos x="19" y="55"/>
                  </a:cxn>
                  <a:cxn ang="0">
                    <a:pos x="20" y="58"/>
                  </a:cxn>
                  <a:cxn ang="0">
                    <a:pos x="20" y="61"/>
                  </a:cxn>
                  <a:cxn ang="0">
                    <a:pos x="26" y="64"/>
                  </a:cxn>
                  <a:cxn ang="0">
                    <a:pos x="37" y="64"/>
                  </a:cxn>
                  <a:cxn ang="0">
                    <a:pos x="44" y="62"/>
                  </a:cxn>
                  <a:cxn ang="0">
                    <a:pos x="50" y="59"/>
                  </a:cxn>
                  <a:cxn ang="0">
                    <a:pos x="54" y="55"/>
                  </a:cxn>
                  <a:cxn ang="0">
                    <a:pos x="60" y="51"/>
                  </a:cxn>
                  <a:cxn ang="0">
                    <a:pos x="64" y="45"/>
                  </a:cxn>
                  <a:cxn ang="0">
                    <a:pos x="69" y="47"/>
                  </a:cxn>
                  <a:cxn ang="0">
                    <a:pos x="59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5" y="64"/>
                  </a:cxn>
                  <a:cxn ang="0">
                    <a:pos x="6" y="64"/>
                  </a:cxn>
                  <a:cxn ang="0">
                    <a:pos x="9" y="61"/>
                  </a:cxn>
                  <a:cxn ang="0">
                    <a:pos x="9" y="5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69" h="68">
                    <a:moveTo>
                      <a:pt x="0" y="0"/>
                    </a:moveTo>
                    <a:lnTo>
                      <a:pt x="57" y="0"/>
                    </a:lnTo>
                    <a:lnTo>
                      <a:pt x="64" y="17"/>
                    </a:lnTo>
                    <a:lnTo>
                      <a:pt x="61" y="18"/>
                    </a:lnTo>
                    <a:lnTo>
                      <a:pt x="53" y="11"/>
                    </a:lnTo>
                    <a:lnTo>
                      <a:pt x="43" y="5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19" y="8"/>
                    </a:lnTo>
                    <a:lnTo>
                      <a:pt x="19" y="29"/>
                    </a:lnTo>
                    <a:lnTo>
                      <a:pt x="27" y="29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6" y="27"/>
                    </a:lnTo>
                    <a:lnTo>
                      <a:pt x="39" y="21"/>
                    </a:lnTo>
                    <a:lnTo>
                      <a:pt x="39" y="17"/>
                    </a:lnTo>
                    <a:lnTo>
                      <a:pt x="43" y="17"/>
                    </a:lnTo>
                    <a:lnTo>
                      <a:pt x="43" y="47"/>
                    </a:lnTo>
                    <a:lnTo>
                      <a:pt x="39" y="47"/>
                    </a:lnTo>
                    <a:lnTo>
                      <a:pt x="39" y="42"/>
                    </a:lnTo>
                    <a:lnTo>
                      <a:pt x="37" y="38"/>
                    </a:lnTo>
                    <a:lnTo>
                      <a:pt x="34" y="35"/>
                    </a:lnTo>
                    <a:lnTo>
                      <a:pt x="32" y="34"/>
                    </a:lnTo>
                    <a:lnTo>
                      <a:pt x="19" y="34"/>
                    </a:lnTo>
                    <a:lnTo>
                      <a:pt x="19" y="55"/>
                    </a:lnTo>
                    <a:lnTo>
                      <a:pt x="20" y="58"/>
                    </a:lnTo>
                    <a:lnTo>
                      <a:pt x="20" y="61"/>
                    </a:lnTo>
                    <a:lnTo>
                      <a:pt x="26" y="64"/>
                    </a:lnTo>
                    <a:lnTo>
                      <a:pt x="37" y="64"/>
                    </a:lnTo>
                    <a:lnTo>
                      <a:pt x="44" y="62"/>
                    </a:lnTo>
                    <a:lnTo>
                      <a:pt x="50" y="59"/>
                    </a:lnTo>
                    <a:lnTo>
                      <a:pt x="54" y="55"/>
                    </a:lnTo>
                    <a:lnTo>
                      <a:pt x="60" y="51"/>
                    </a:lnTo>
                    <a:lnTo>
                      <a:pt x="64" y="45"/>
                    </a:lnTo>
                    <a:lnTo>
                      <a:pt x="69" y="47"/>
                    </a:lnTo>
                    <a:lnTo>
                      <a:pt x="59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4"/>
                    </a:lnTo>
                    <a:lnTo>
                      <a:pt x="6" y="64"/>
                    </a:lnTo>
                    <a:lnTo>
                      <a:pt x="9" y="61"/>
                    </a:lnTo>
                    <a:lnTo>
                      <a:pt x="9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02" name="Freeform 2038"/>
              <p:cNvSpPr>
                <a:spLocks/>
              </p:cNvSpPr>
              <p:nvPr/>
            </p:nvSpPr>
            <p:spPr bwMode="auto">
              <a:xfrm>
                <a:off x="4774" y="3450"/>
                <a:ext cx="74" cy="7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40" y="0"/>
                  </a:cxn>
                  <a:cxn ang="0">
                    <a:pos x="47" y="3"/>
                  </a:cxn>
                  <a:cxn ang="0">
                    <a:pos x="53" y="6"/>
                  </a:cxn>
                  <a:cxn ang="0">
                    <a:pos x="56" y="2"/>
                  </a:cxn>
                  <a:cxn ang="0">
                    <a:pos x="58" y="2"/>
                  </a:cxn>
                  <a:cxn ang="0">
                    <a:pos x="64" y="23"/>
                  </a:cxn>
                  <a:cxn ang="0">
                    <a:pos x="61" y="24"/>
                  </a:cxn>
                  <a:cxn ang="0">
                    <a:pos x="53" y="13"/>
                  </a:cxn>
                  <a:cxn ang="0">
                    <a:pos x="50" y="10"/>
                  </a:cxn>
                  <a:cxn ang="0">
                    <a:pos x="44" y="7"/>
                  </a:cxn>
                  <a:cxn ang="0">
                    <a:pos x="40" y="6"/>
                  </a:cxn>
                  <a:cxn ang="0">
                    <a:pos x="34" y="4"/>
                  </a:cxn>
                  <a:cxn ang="0">
                    <a:pos x="29" y="6"/>
                  </a:cxn>
                  <a:cxn ang="0">
                    <a:pos x="24" y="7"/>
                  </a:cxn>
                  <a:cxn ang="0">
                    <a:pos x="20" y="12"/>
                  </a:cxn>
                  <a:cxn ang="0">
                    <a:pos x="17" y="16"/>
                  </a:cxn>
                  <a:cxn ang="0">
                    <a:pos x="14" y="22"/>
                  </a:cxn>
                  <a:cxn ang="0">
                    <a:pos x="12" y="29"/>
                  </a:cxn>
                  <a:cxn ang="0">
                    <a:pos x="12" y="36"/>
                  </a:cxn>
                  <a:cxn ang="0">
                    <a:pos x="13" y="47"/>
                  </a:cxn>
                  <a:cxn ang="0">
                    <a:pos x="17" y="57"/>
                  </a:cxn>
                  <a:cxn ang="0">
                    <a:pos x="26" y="64"/>
                  </a:cxn>
                  <a:cxn ang="0">
                    <a:pos x="36" y="67"/>
                  </a:cxn>
                  <a:cxn ang="0">
                    <a:pos x="41" y="66"/>
                  </a:cxn>
                  <a:cxn ang="0">
                    <a:pos x="46" y="64"/>
                  </a:cxn>
                  <a:cxn ang="0">
                    <a:pos x="50" y="61"/>
                  </a:cxn>
                  <a:cxn ang="0">
                    <a:pos x="54" y="57"/>
                  </a:cxn>
                  <a:cxn ang="0">
                    <a:pos x="56" y="53"/>
                  </a:cxn>
                  <a:cxn ang="0">
                    <a:pos x="56" y="46"/>
                  </a:cxn>
                  <a:cxn ang="0">
                    <a:pos x="54" y="44"/>
                  </a:cxn>
                  <a:cxn ang="0">
                    <a:pos x="53" y="41"/>
                  </a:cxn>
                  <a:cxn ang="0">
                    <a:pos x="50" y="41"/>
                  </a:cxn>
                  <a:cxn ang="0">
                    <a:pos x="46" y="40"/>
                  </a:cxn>
                  <a:cxn ang="0">
                    <a:pos x="46" y="37"/>
                  </a:cxn>
                  <a:cxn ang="0">
                    <a:pos x="74" y="37"/>
                  </a:cxn>
                  <a:cxn ang="0">
                    <a:pos x="74" y="40"/>
                  </a:cxn>
                  <a:cxn ang="0">
                    <a:pos x="70" y="41"/>
                  </a:cxn>
                  <a:cxn ang="0">
                    <a:pos x="67" y="44"/>
                  </a:cxn>
                  <a:cxn ang="0">
                    <a:pos x="65" y="47"/>
                  </a:cxn>
                  <a:cxn ang="0">
                    <a:pos x="65" y="70"/>
                  </a:cxn>
                  <a:cxn ang="0">
                    <a:pos x="61" y="70"/>
                  </a:cxn>
                  <a:cxn ang="0">
                    <a:pos x="57" y="63"/>
                  </a:cxn>
                  <a:cxn ang="0">
                    <a:pos x="46" y="68"/>
                  </a:cxn>
                  <a:cxn ang="0">
                    <a:pos x="34" y="71"/>
                  </a:cxn>
                  <a:cxn ang="0">
                    <a:pos x="20" y="68"/>
                  </a:cxn>
                  <a:cxn ang="0">
                    <a:pos x="10" y="61"/>
                  </a:cxn>
                  <a:cxn ang="0">
                    <a:pos x="2" y="50"/>
                  </a:cxn>
                  <a:cxn ang="0">
                    <a:pos x="0" y="36"/>
                  </a:cxn>
                  <a:cxn ang="0">
                    <a:pos x="2" y="22"/>
                  </a:cxn>
                  <a:cxn ang="0">
                    <a:pos x="9" y="10"/>
                  </a:cxn>
                  <a:cxn ang="0">
                    <a:pos x="20" y="3"/>
                  </a:cxn>
                  <a:cxn ang="0">
                    <a:pos x="34" y="0"/>
                  </a:cxn>
                </a:cxnLst>
                <a:rect l="0" t="0" r="r" b="b"/>
                <a:pathLst>
                  <a:path w="74" h="71">
                    <a:moveTo>
                      <a:pt x="34" y="0"/>
                    </a:moveTo>
                    <a:lnTo>
                      <a:pt x="40" y="0"/>
                    </a:lnTo>
                    <a:lnTo>
                      <a:pt x="47" y="3"/>
                    </a:lnTo>
                    <a:lnTo>
                      <a:pt x="53" y="6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4" y="23"/>
                    </a:lnTo>
                    <a:lnTo>
                      <a:pt x="61" y="24"/>
                    </a:lnTo>
                    <a:lnTo>
                      <a:pt x="53" y="13"/>
                    </a:lnTo>
                    <a:lnTo>
                      <a:pt x="50" y="10"/>
                    </a:lnTo>
                    <a:lnTo>
                      <a:pt x="44" y="7"/>
                    </a:lnTo>
                    <a:lnTo>
                      <a:pt x="40" y="6"/>
                    </a:lnTo>
                    <a:lnTo>
                      <a:pt x="34" y="4"/>
                    </a:lnTo>
                    <a:lnTo>
                      <a:pt x="29" y="6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7" y="16"/>
                    </a:lnTo>
                    <a:lnTo>
                      <a:pt x="14" y="22"/>
                    </a:lnTo>
                    <a:lnTo>
                      <a:pt x="12" y="29"/>
                    </a:lnTo>
                    <a:lnTo>
                      <a:pt x="12" y="36"/>
                    </a:lnTo>
                    <a:lnTo>
                      <a:pt x="13" y="47"/>
                    </a:lnTo>
                    <a:lnTo>
                      <a:pt x="17" y="57"/>
                    </a:lnTo>
                    <a:lnTo>
                      <a:pt x="26" y="64"/>
                    </a:lnTo>
                    <a:lnTo>
                      <a:pt x="36" y="67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0" y="61"/>
                    </a:lnTo>
                    <a:lnTo>
                      <a:pt x="54" y="57"/>
                    </a:lnTo>
                    <a:lnTo>
                      <a:pt x="56" y="53"/>
                    </a:lnTo>
                    <a:lnTo>
                      <a:pt x="56" y="46"/>
                    </a:lnTo>
                    <a:lnTo>
                      <a:pt x="54" y="44"/>
                    </a:lnTo>
                    <a:lnTo>
                      <a:pt x="53" y="41"/>
                    </a:lnTo>
                    <a:lnTo>
                      <a:pt x="50" y="41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74" y="37"/>
                    </a:lnTo>
                    <a:lnTo>
                      <a:pt x="74" y="40"/>
                    </a:lnTo>
                    <a:lnTo>
                      <a:pt x="70" y="41"/>
                    </a:lnTo>
                    <a:lnTo>
                      <a:pt x="67" y="44"/>
                    </a:lnTo>
                    <a:lnTo>
                      <a:pt x="65" y="47"/>
                    </a:lnTo>
                    <a:lnTo>
                      <a:pt x="65" y="70"/>
                    </a:lnTo>
                    <a:lnTo>
                      <a:pt x="61" y="70"/>
                    </a:lnTo>
                    <a:lnTo>
                      <a:pt x="57" y="63"/>
                    </a:lnTo>
                    <a:lnTo>
                      <a:pt x="46" y="68"/>
                    </a:lnTo>
                    <a:lnTo>
                      <a:pt x="34" y="71"/>
                    </a:lnTo>
                    <a:lnTo>
                      <a:pt x="20" y="68"/>
                    </a:lnTo>
                    <a:lnTo>
                      <a:pt x="10" y="61"/>
                    </a:lnTo>
                    <a:lnTo>
                      <a:pt x="2" y="50"/>
                    </a:lnTo>
                    <a:lnTo>
                      <a:pt x="0" y="36"/>
                    </a:lnTo>
                    <a:lnTo>
                      <a:pt x="2" y="22"/>
                    </a:lnTo>
                    <a:lnTo>
                      <a:pt x="9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303" name="Picture 2039"/>
              <p:cNvPicPr>
                <a:picLocks noChangeAspect="1" noChangeArrowheads="1"/>
              </p:cNvPicPr>
              <p:nvPr/>
            </p:nvPicPr>
            <p:blipFill>
              <a:blip r:embed="rId144" cstate="print"/>
              <a:srcRect/>
              <a:stretch>
                <a:fillRect/>
              </a:stretch>
            </p:blipFill>
            <p:spPr bwMode="auto">
              <a:xfrm>
                <a:off x="5407" y="3427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304" name="Picture 2040"/>
              <p:cNvPicPr>
                <a:picLocks noChangeAspect="1" noChangeArrowheads="1"/>
              </p:cNvPicPr>
              <p:nvPr/>
            </p:nvPicPr>
            <p:blipFill>
              <a:blip r:embed="rId145" cstate="print"/>
              <a:srcRect/>
              <a:stretch>
                <a:fillRect/>
              </a:stretch>
            </p:blipFill>
            <p:spPr bwMode="auto">
              <a:xfrm>
                <a:off x="5407" y="3427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305" name="Picture 2041"/>
              <p:cNvPicPr>
                <a:picLocks noChangeAspect="1" noChangeArrowheads="1"/>
              </p:cNvPicPr>
              <p:nvPr/>
            </p:nvPicPr>
            <p:blipFill>
              <a:blip r:embed="rId146" cstate="print"/>
              <a:srcRect/>
              <a:stretch>
                <a:fillRect/>
              </a:stretch>
            </p:blipFill>
            <p:spPr bwMode="auto">
              <a:xfrm>
                <a:off x="790" y="3560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306" name="Picture 2042"/>
              <p:cNvPicPr>
                <a:picLocks noChangeAspect="1" noChangeArrowheads="1"/>
              </p:cNvPicPr>
              <p:nvPr/>
            </p:nvPicPr>
            <p:blipFill>
              <a:blip r:embed="rId147" cstate="print"/>
              <a:srcRect/>
              <a:stretch>
                <a:fillRect/>
              </a:stretch>
            </p:blipFill>
            <p:spPr bwMode="auto">
              <a:xfrm>
                <a:off x="790" y="3560"/>
                <a:ext cx="4620" cy="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307" name="Picture 2043"/>
              <p:cNvPicPr>
                <a:picLocks noChangeAspect="1" noChangeArrowheads="1"/>
              </p:cNvPicPr>
              <p:nvPr/>
            </p:nvPicPr>
            <p:blipFill>
              <a:blip r:embed="rId148" cstate="print"/>
              <a:srcRect/>
              <a:stretch>
                <a:fillRect/>
              </a:stretch>
            </p:blipFill>
            <p:spPr bwMode="auto">
              <a:xfrm>
                <a:off x="785" y="3565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308" name="Picture 2044"/>
              <p:cNvPicPr>
                <a:picLocks noChangeAspect="1" noChangeArrowheads="1"/>
              </p:cNvPicPr>
              <p:nvPr/>
            </p:nvPicPr>
            <p:blipFill>
              <a:blip r:embed="rId149" cstate="print"/>
              <a:srcRect/>
              <a:stretch>
                <a:fillRect/>
              </a:stretch>
            </p:blipFill>
            <p:spPr bwMode="auto">
              <a:xfrm>
                <a:off x="785" y="3565"/>
                <a:ext cx="9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309" name="Freeform 2045"/>
              <p:cNvSpPr>
                <a:spLocks/>
              </p:cNvSpPr>
              <p:nvPr/>
            </p:nvSpPr>
            <p:spPr bwMode="auto">
              <a:xfrm>
                <a:off x="871" y="3612"/>
                <a:ext cx="56" cy="4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19" y="3"/>
                  </a:cxn>
                  <a:cxn ang="0">
                    <a:pos x="18" y="5"/>
                  </a:cxn>
                  <a:cxn ang="0">
                    <a:pos x="18" y="7"/>
                  </a:cxn>
                  <a:cxn ang="0">
                    <a:pos x="19" y="10"/>
                  </a:cxn>
                  <a:cxn ang="0">
                    <a:pos x="31" y="40"/>
                  </a:cxn>
                  <a:cxn ang="0">
                    <a:pos x="41" y="12"/>
                  </a:cxn>
                  <a:cxn ang="0">
                    <a:pos x="42" y="10"/>
                  </a:cxn>
                  <a:cxn ang="0">
                    <a:pos x="42" y="7"/>
                  </a:cxn>
                  <a:cxn ang="0">
                    <a:pos x="39" y="5"/>
                  </a:cxn>
                  <a:cxn ang="0">
                    <a:pos x="35" y="3"/>
                  </a:cxn>
                  <a:cxn ang="0">
                    <a:pos x="35" y="0"/>
                  </a:cxn>
                  <a:cxn ang="0">
                    <a:pos x="56" y="0"/>
                  </a:cxn>
                  <a:cxn ang="0">
                    <a:pos x="56" y="3"/>
                  </a:cxn>
                  <a:cxn ang="0">
                    <a:pos x="52" y="5"/>
                  </a:cxn>
                  <a:cxn ang="0">
                    <a:pos x="48" y="9"/>
                  </a:cxn>
                  <a:cxn ang="0">
                    <a:pos x="45" y="13"/>
                  </a:cxn>
                  <a:cxn ang="0">
                    <a:pos x="31" y="49"/>
                  </a:cxn>
                  <a:cxn ang="0">
                    <a:pos x="24" y="49"/>
                  </a:cxn>
                  <a:cxn ang="0">
                    <a:pos x="8" y="10"/>
                  </a:cxn>
                  <a:cxn ang="0">
                    <a:pos x="5" y="5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49">
                    <a:moveTo>
                      <a:pt x="0" y="0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10"/>
                    </a:lnTo>
                    <a:lnTo>
                      <a:pt x="31" y="40"/>
                    </a:lnTo>
                    <a:lnTo>
                      <a:pt x="41" y="12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56" y="0"/>
                    </a:lnTo>
                    <a:lnTo>
                      <a:pt x="56" y="3"/>
                    </a:lnTo>
                    <a:lnTo>
                      <a:pt x="52" y="5"/>
                    </a:lnTo>
                    <a:lnTo>
                      <a:pt x="48" y="9"/>
                    </a:lnTo>
                    <a:lnTo>
                      <a:pt x="45" y="13"/>
                    </a:lnTo>
                    <a:lnTo>
                      <a:pt x="31" y="49"/>
                    </a:lnTo>
                    <a:lnTo>
                      <a:pt x="24" y="49"/>
                    </a:lnTo>
                    <a:lnTo>
                      <a:pt x="8" y="10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0" name="Freeform 2046"/>
              <p:cNvSpPr>
                <a:spLocks noEditPoints="1"/>
              </p:cNvSpPr>
              <p:nvPr/>
            </p:nvSpPr>
            <p:spPr bwMode="auto">
              <a:xfrm>
                <a:off x="927" y="3595"/>
                <a:ext cx="27" cy="66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6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4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6" y="17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0" y="9"/>
                  </a:cxn>
                  <a:cxn ang="0">
                    <a:pos x="17" y="12"/>
                  </a:cxn>
                  <a:cxn ang="0">
                    <a:pos x="12" y="12"/>
                  </a:cxn>
                  <a:cxn ang="0">
                    <a:pos x="9" y="9"/>
                  </a:cxn>
                  <a:cxn ang="0">
                    <a:pos x="9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66">
                    <a:moveTo>
                      <a:pt x="16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6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4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6" y="17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0" y="9"/>
                    </a:lnTo>
                    <a:lnTo>
                      <a:pt x="17" y="12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1" name="Freeform 2047"/>
              <p:cNvSpPr>
                <a:spLocks noEditPoints="1"/>
              </p:cNvSpPr>
              <p:nvPr/>
            </p:nvSpPr>
            <p:spPr bwMode="auto">
              <a:xfrm>
                <a:off x="960" y="3588"/>
                <a:ext cx="55" cy="74"/>
              </a:xfrm>
              <a:custGeom>
                <a:avLst/>
                <a:gdLst/>
                <a:ahLst/>
                <a:cxnLst>
                  <a:cxn ang="0">
                    <a:pos x="24" y="27"/>
                  </a:cxn>
                  <a:cxn ang="0">
                    <a:pos x="21" y="29"/>
                  </a:cxn>
                  <a:cxn ang="0">
                    <a:pos x="17" y="30"/>
                  </a:cxn>
                  <a:cxn ang="0">
                    <a:pos x="14" y="31"/>
                  </a:cxn>
                  <a:cxn ang="0">
                    <a:pos x="13" y="36"/>
                  </a:cxn>
                  <a:cxn ang="0">
                    <a:pos x="10" y="41"/>
                  </a:cxn>
                  <a:cxn ang="0">
                    <a:pos x="10" y="56"/>
                  </a:cxn>
                  <a:cxn ang="0">
                    <a:pos x="14" y="64"/>
                  </a:cxn>
                  <a:cxn ang="0">
                    <a:pos x="17" y="67"/>
                  </a:cxn>
                  <a:cxn ang="0">
                    <a:pos x="20" y="68"/>
                  </a:cxn>
                  <a:cxn ang="0">
                    <a:pos x="28" y="68"/>
                  </a:cxn>
                  <a:cxn ang="0">
                    <a:pos x="34" y="66"/>
                  </a:cxn>
                  <a:cxn ang="0">
                    <a:pos x="38" y="61"/>
                  </a:cxn>
                  <a:cxn ang="0">
                    <a:pos x="38" y="33"/>
                  </a:cxn>
                  <a:cxn ang="0">
                    <a:pos x="34" y="30"/>
                  </a:cxn>
                  <a:cxn ang="0">
                    <a:pos x="28" y="29"/>
                  </a:cxn>
                  <a:cxn ang="0">
                    <a:pos x="24" y="27"/>
                  </a:cxn>
                  <a:cxn ang="0">
                    <a:pos x="44" y="0"/>
                  </a:cxn>
                  <a:cxn ang="0">
                    <a:pos x="48" y="0"/>
                  </a:cxn>
                  <a:cxn ang="0">
                    <a:pos x="48" y="66"/>
                  </a:cxn>
                  <a:cxn ang="0">
                    <a:pos x="50" y="67"/>
                  </a:cxn>
                  <a:cxn ang="0">
                    <a:pos x="55" y="70"/>
                  </a:cxn>
                  <a:cxn ang="0">
                    <a:pos x="55" y="73"/>
                  </a:cxn>
                  <a:cxn ang="0">
                    <a:pos x="38" y="73"/>
                  </a:cxn>
                  <a:cxn ang="0">
                    <a:pos x="38" y="66"/>
                  </a:cxn>
                  <a:cxn ang="0">
                    <a:pos x="33" y="70"/>
                  </a:cxn>
                  <a:cxn ang="0">
                    <a:pos x="27" y="73"/>
                  </a:cxn>
                  <a:cxn ang="0">
                    <a:pos x="21" y="74"/>
                  </a:cxn>
                  <a:cxn ang="0">
                    <a:pos x="10" y="70"/>
                  </a:cxn>
                  <a:cxn ang="0">
                    <a:pos x="3" y="61"/>
                  </a:cxn>
                  <a:cxn ang="0">
                    <a:pos x="0" y="49"/>
                  </a:cxn>
                  <a:cxn ang="0">
                    <a:pos x="3" y="36"/>
                  </a:cxn>
                  <a:cxn ang="0">
                    <a:pos x="10" y="26"/>
                  </a:cxn>
                  <a:cxn ang="0">
                    <a:pos x="21" y="23"/>
                  </a:cxn>
                  <a:cxn ang="0">
                    <a:pos x="27" y="23"/>
                  </a:cxn>
                  <a:cxn ang="0">
                    <a:pos x="38" y="29"/>
                  </a:cxn>
                  <a:cxn ang="0">
                    <a:pos x="38" y="12"/>
                  </a:cxn>
                  <a:cxn ang="0">
                    <a:pos x="37" y="9"/>
                  </a:cxn>
                  <a:cxn ang="0">
                    <a:pos x="34" y="7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37" y="3"/>
                  </a:cxn>
                  <a:cxn ang="0">
                    <a:pos x="44" y="0"/>
                  </a:cxn>
                </a:cxnLst>
                <a:rect l="0" t="0" r="r" b="b"/>
                <a:pathLst>
                  <a:path w="55" h="74">
                    <a:moveTo>
                      <a:pt x="24" y="27"/>
                    </a:moveTo>
                    <a:lnTo>
                      <a:pt x="21" y="29"/>
                    </a:lnTo>
                    <a:lnTo>
                      <a:pt x="17" y="30"/>
                    </a:lnTo>
                    <a:lnTo>
                      <a:pt x="14" y="31"/>
                    </a:lnTo>
                    <a:lnTo>
                      <a:pt x="13" y="36"/>
                    </a:lnTo>
                    <a:lnTo>
                      <a:pt x="10" y="41"/>
                    </a:lnTo>
                    <a:lnTo>
                      <a:pt x="10" y="56"/>
                    </a:lnTo>
                    <a:lnTo>
                      <a:pt x="14" y="64"/>
                    </a:lnTo>
                    <a:lnTo>
                      <a:pt x="17" y="67"/>
                    </a:lnTo>
                    <a:lnTo>
                      <a:pt x="20" y="68"/>
                    </a:lnTo>
                    <a:lnTo>
                      <a:pt x="28" y="68"/>
                    </a:lnTo>
                    <a:lnTo>
                      <a:pt x="34" y="66"/>
                    </a:lnTo>
                    <a:lnTo>
                      <a:pt x="38" y="61"/>
                    </a:lnTo>
                    <a:lnTo>
                      <a:pt x="38" y="33"/>
                    </a:lnTo>
                    <a:lnTo>
                      <a:pt x="34" y="30"/>
                    </a:lnTo>
                    <a:lnTo>
                      <a:pt x="28" y="29"/>
                    </a:lnTo>
                    <a:lnTo>
                      <a:pt x="24" y="27"/>
                    </a:lnTo>
                    <a:close/>
                    <a:moveTo>
                      <a:pt x="44" y="0"/>
                    </a:moveTo>
                    <a:lnTo>
                      <a:pt x="48" y="0"/>
                    </a:lnTo>
                    <a:lnTo>
                      <a:pt x="48" y="66"/>
                    </a:lnTo>
                    <a:lnTo>
                      <a:pt x="50" y="67"/>
                    </a:lnTo>
                    <a:lnTo>
                      <a:pt x="55" y="70"/>
                    </a:lnTo>
                    <a:lnTo>
                      <a:pt x="55" y="73"/>
                    </a:lnTo>
                    <a:lnTo>
                      <a:pt x="38" y="73"/>
                    </a:lnTo>
                    <a:lnTo>
                      <a:pt x="38" y="66"/>
                    </a:lnTo>
                    <a:lnTo>
                      <a:pt x="33" y="70"/>
                    </a:lnTo>
                    <a:lnTo>
                      <a:pt x="27" y="73"/>
                    </a:lnTo>
                    <a:lnTo>
                      <a:pt x="21" y="74"/>
                    </a:lnTo>
                    <a:lnTo>
                      <a:pt x="10" y="70"/>
                    </a:lnTo>
                    <a:lnTo>
                      <a:pt x="3" y="61"/>
                    </a:lnTo>
                    <a:lnTo>
                      <a:pt x="0" y="49"/>
                    </a:lnTo>
                    <a:lnTo>
                      <a:pt x="3" y="36"/>
                    </a:lnTo>
                    <a:lnTo>
                      <a:pt x="10" y="26"/>
                    </a:lnTo>
                    <a:lnTo>
                      <a:pt x="21" y="23"/>
                    </a:lnTo>
                    <a:lnTo>
                      <a:pt x="27" y="23"/>
                    </a:lnTo>
                    <a:lnTo>
                      <a:pt x="38" y="29"/>
                    </a:lnTo>
                    <a:lnTo>
                      <a:pt x="38" y="12"/>
                    </a:lnTo>
                    <a:lnTo>
                      <a:pt x="37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2" name="Freeform 2048"/>
              <p:cNvSpPr>
                <a:spLocks noEditPoints="1"/>
              </p:cNvSpPr>
              <p:nvPr/>
            </p:nvSpPr>
            <p:spPr bwMode="auto">
              <a:xfrm>
                <a:off x="1022" y="3611"/>
                <a:ext cx="46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5" y="7"/>
                  </a:cxn>
                  <a:cxn ang="0">
                    <a:pos x="12" y="11"/>
                  </a:cxn>
                  <a:cxn ang="0">
                    <a:pos x="10" y="17"/>
                  </a:cxn>
                  <a:cxn ang="0">
                    <a:pos x="34" y="17"/>
                  </a:cxn>
                  <a:cxn ang="0">
                    <a:pos x="34" y="13"/>
                  </a:cxn>
                  <a:cxn ang="0">
                    <a:pos x="33" y="8"/>
                  </a:cxn>
                  <a:cxn ang="0">
                    <a:pos x="30" y="6"/>
                  </a:cxn>
                  <a:cxn ang="0">
                    <a:pos x="27" y="4"/>
                  </a:cxn>
                  <a:cxn ang="0">
                    <a:pos x="19" y="4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9" y="6"/>
                  </a:cxn>
                  <a:cxn ang="0">
                    <a:pos x="43" y="10"/>
                  </a:cxn>
                  <a:cxn ang="0">
                    <a:pos x="46" y="21"/>
                  </a:cxn>
                  <a:cxn ang="0">
                    <a:pos x="10" y="21"/>
                  </a:cxn>
                  <a:cxn ang="0">
                    <a:pos x="10" y="27"/>
                  </a:cxn>
                  <a:cxn ang="0">
                    <a:pos x="12" y="33"/>
                  </a:cxn>
                  <a:cxn ang="0">
                    <a:pos x="15" y="41"/>
                  </a:cxn>
                  <a:cxn ang="0">
                    <a:pos x="19" y="44"/>
                  </a:cxn>
                  <a:cxn ang="0">
                    <a:pos x="23" y="45"/>
                  </a:cxn>
                  <a:cxn ang="0">
                    <a:pos x="32" y="45"/>
                  </a:cxn>
                  <a:cxn ang="0">
                    <a:pos x="36" y="44"/>
                  </a:cxn>
                  <a:cxn ang="0">
                    <a:pos x="39" y="41"/>
                  </a:cxn>
                  <a:cxn ang="0">
                    <a:pos x="42" y="37"/>
                  </a:cxn>
                  <a:cxn ang="0">
                    <a:pos x="46" y="38"/>
                  </a:cxn>
                  <a:cxn ang="0">
                    <a:pos x="42" y="44"/>
                  </a:cxn>
                  <a:cxn ang="0">
                    <a:pos x="30" y="50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6" y="1"/>
                  </a:cxn>
                  <a:cxn ang="0">
                    <a:pos x="23" y="0"/>
                  </a:cxn>
                </a:cxnLst>
                <a:rect l="0" t="0" r="r" b="b"/>
                <a:pathLst>
                  <a:path w="46" h="51">
                    <a:moveTo>
                      <a:pt x="19" y="4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10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3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19" y="4"/>
                    </a:lnTo>
                    <a:close/>
                    <a:moveTo>
                      <a:pt x="23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9" y="6"/>
                    </a:lnTo>
                    <a:lnTo>
                      <a:pt x="43" y="10"/>
                    </a:lnTo>
                    <a:lnTo>
                      <a:pt x="46" y="21"/>
                    </a:lnTo>
                    <a:lnTo>
                      <a:pt x="10" y="21"/>
                    </a:lnTo>
                    <a:lnTo>
                      <a:pt x="10" y="27"/>
                    </a:lnTo>
                    <a:lnTo>
                      <a:pt x="12" y="33"/>
                    </a:lnTo>
                    <a:lnTo>
                      <a:pt x="15" y="41"/>
                    </a:lnTo>
                    <a:lnTo>
                      <a:pt x="19" y="44"/>
                    </a:lnTo>
                    <a:lnTo>
                      <a:pt x="23" y="45"/>
                    </a:lnTo>
                    <a:lnTo>
                      <a:pt x="32" y="45"/>
                    </a:lnTo>
                    <a:lnTo>
                      <a:pt x="36" y="44"/>
                    </a:lnTo>
                    <a:lnTo>
                      <a:pt x="39" y="41"/>
                    </a:lnTo>
                    <a:lnTo>
                      <a:pt x="42" y="37"/>
                    </a:lnTo>
                    <a:lnTo>
                      <a:pt x="46" y="38"/>
                    </a:lnTo>
                    <a:lnTo>
                      <a:pt x="42" y="44"/>
                    </a:lnTo>
                    <a:lnTo>
                      <a:pt x="30" y="50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6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3" name="Freeform 2049"/>
              <p:cNvSpPr>
                <a:spLocks noEditPoints="1"/>
              </p:cNvSpPr>
              <p:nvPr/>
            </p:nvSpPr>
            <p:spPr bwMode="auto">
              <a:xfrm>
                <a:off x="1074" y="3611"/>
                <a:ext cx="49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1" y="20"/>
                  </a:cxn>
                  <a:cxn ang="0">
                    <a:pos x="11" y="31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5" y="47"/>
                  </a:cxn>
                  <a:cxn ang="0">
                    <a:pos x="29" y="45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39" y="31"/>
                  </a:cxn>
                  <a:cxn ang="0">
                    <a:pos x="39" y="21"/>
                  </a:cxn>
                  <a:cxn ang="0">
                    <a:pos x="35" y="8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25" y="0"/>
                  </a:cxn>
                  <a:cxn ang="0">
                    <a:pos x="31" y="0"/>
                  </a:cxn>
                  <a:cxn ang="0">
                    <a:pos x="35" y="1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6" y="13"/>
                  </a:cxn>
                  <a:cxn ang="0">
                    <a:pos x="48" y="18"/>
                  </a:cxn>
                  <a:cxn ang="0">
                    <a:pos x="49" y="26"/>
                  </a:cxn>
                  <a:cxn ang="0">
                    <a:pos x="46" y="38"/>
                  </a:cxn>
                  <a:cxn ang="0">
                    <a:pos x="38" y="48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2" y="38"/>
                  </a:cxn>
                  <a:cxn ang="0">
                    <a:pos x="0" y="26"/>
                  </a:cxn>
                  <a:cxn ang="0">
                    <a:pos x="2" y="13"/>
                  </a:cxn>
                  <a:cxn ang="0">
                    <a:pos x="11" y="3"/>
                  </a:cxn>
                  <a:cxn ang="0">
                    <a:pos x="25" y="0"/>
                  </a:cxn>
                </a:cxnLst>
                <a:rect l="0" t="0" r="r" b="b"/>
                <a:pathLst>
                  <a:path w="49" h="51">
                    <a:moveTo>
                      <a:pt x="19" y="4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1" y="20"/>
                    </a:lnTo>
                    <a:lnTo>
                      <a:pt x="11" y="31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5" y="47"/>
                    </a:lnTo>
                    <a:lnTo>
                      <a:pt x="29" y="45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39" y="31"/>
                    </a:lnTo>
                    <a:lnTo>
                      <a:pt x="39" y="21"/>
                    </a:lnTo>
                    <a:lnTo>
                      <a:pt x="35" y="8"/>
                    </a:lnTo>
                    <a:lnTo>
                      <a:pt x="32" y="7"/>
                    </a:lnTo>
                    <a:lnTo>
                      <a:pt x="28" y="4"/>
                    </a:lnTo>
                    <a:lnTo>
                      <a:pt x="19" y="4"/>
                    </a:lnTo>
                    <a:close/>
                    <a:moveTo>
                      <a:pt x="25" y="0"/>
                    </a:moveTo>
                    <a:lnTo>
                      <a:pt x="31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6" y="13"/>
                    </a:lnTo>
                    <a:lnTo>
                      <a:pt x="48" y="18"/>
                    </a:lnTo>
                    <a:lnTo>
                      <a:pt x="49" y="26"/>
                    </a:lnTo>
                    <a:lnTo>
                      <a:pt x="46" y="38"/>
                    </a:lnTo>
                    <a:lnTo>
                      <a:pt x="38" y="48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2" y="13"/>
                    </a:lnTo>
                    <a:lnTo>
                      <a:pt x="11" y="3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4" name="Freeform 2050"/>
              <p:cNvSpPr>
                <a:spLocks/>
              </p:cNvSpPr>
              <p:nvPr/>
            </p:nvSpPr>
            <p:spPr bwMode="auto">
              <a:xfrm>
                <a:off x="1133" y="3588"/>
                <a:ext cx="47" cy="87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7" y="0"/>
                  </a:cxn>
                  <a:cxn ang="0">
                    <a:pos x="9" y="87"/>
                  </a:cxn>
                  <a:cxn ang="0">
                    <a:pos x="0" y="87"/>
                  </a:cxn>
                  <a:cxn ang="0">
                    <a:pos x="37" y="0"/>
                  </a:cxn>
                </a:cxnLst>
                <a:rect l="0" t="0" r="r" b="b"/>
                <a:pathLst>
                  <a:path w="47" h="87">
                    <a:moveTo>
                      <a:pt x="37" y="0"/>
                    </a:moveTo>
                    <a:lnTo>
                      <a:pt x="47" y="0"/>
                    </a:lnTo>
                    <a:lnTo>
                      <a:pt x="9" y="87"/>
                    </a:lnTo>
                    <a:lnTo>
                      <a:pt x="0" y="87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5" name="Freeform 2051"/>
              <p:cNvSpPr>
                <a:spLocks noEditPoints="1"/>
              </p:cNvSpPr>
              <p:nvPr/>
            </p:nvSpPr>
            <p:spPr bwMode="auto">
              <a:xfrm>
                <a:off x="1190" y="3611"/>
                <a:ext cx="55" cy="72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1" y="31"/>
                  </a:cxn>
                  <a:cxn ang="0">
                    <a:pos x="11" y="35"/>
                  </a:cxn>
                  <a:cxn ang="0">
                    <a:pos x="14" y="40"/>
                  </a:cxn>
                  <a:cxn ang="0">
                    <a:pos x="20" y="45"/>
                  </a:cxn>
                  <a:cxn ang="0">
                    <a:pos x="28" y="45"/>
                  </a:cxn>
                  <a:cxn ang="0">
                    <a:pos x="37" y="40"/>
                  </a:cxn>
                  <a:cxn ang="0">
                    <a:pos x="37" y="11"/>
                  </a:cxn>
                  <a:cxn ang="0">
                    <a:pos x="34" y="7"/>
                  </a:cxn>
                  <a:cxn ang="0">
                    <a:pos x="25" y="4"/>
                  </a:cxn>
                  <a:cxn ang="0">
                    <a:pos x="23" y="0"/>
                  </a:cxn>
                  <a:cxn ang="0">
                    <a:pos x="34" y="3"/>
                  </a:cxn>
                  <a:cxn ang="0">
                    <a:pos x="40" y="7"/>
                  </a:cxn>
                  <a:cxn ang="0">
                    <a:pos x="41" y="1"/>
                  </a:cxn>
                  <a:cxn ang="0">
                    <a:pos x="47" y="1"/>
                  </a:cxn>
                  <a:cxn ang="0">
                    <a:pos x="47" y="64"/>
                  </a:cxn>
                  <a:cxn ang="0">
                    <a:pos x="48" y="67"/>
                  </a:cxn>
                  <a:cxn ang="0">
                    <a:pos x="50" y="68"/>
                  </a:cxn>
                  <a:cxn ang="0">
                    <a:pos x="52" y="70"/>
                  </a:cxn>
                  <a:cxn ang="0">
                    <a:pos x="55" y="70"/>
                  </a:cxn>
                  <a:cxn ang="0">
                    <a:pos x="55" y="72"/>
                  </a:cxn>
                  <a:cxn ang="0">
                    <a:pos x="28" y="72"/>
                  </a:cxn>
                  <a:cxn ang="0">
                    <a:pos x="28" y="70"/>
                  </a:cxn>
                  <a:cxn ang="0">
                    <a:pos x="31" y="70"/>
                  </a:cxn>
                  <a:cxn ang="0">
                    <a:pos x="34" y="68"/>
                  </a:cxn>
                  <a:cxn ang="0">
                    <a:pos x="35" y="67"/>
                  </a:cxn>
                  <a:cxn ang="0">
                    <a:pos x="37" y="64"/>
                  </a:cxn>
                  <a:cxn ang="0">
                    <a:pos x="37" y="44"/>
                  </a:cxn>
                  <a:cxn ang="0">
                    <a:pos x="33" y="48"/>
                  </a:cxn>
                  <a:cxn ang="0">
                    <a:pos x="27" y="50"/>
                  </a:cxn>
                  <a:cxn ang="0">
                    <a:pos x="23" y="51"/>
                  </a:cxn>
                  <a:cxn ang="0">
                    <a:pos x="10" y="47"/>
                  </a:cxn>
                  <a:cxn ang="0">
                    <a:pos x="3" y="38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3" y="0"/>
                  </a:cxn>
                </a:cxnLst>
                <a:rect l="0" t="0" r="r" b="b"/>
                <a:pathLst>
                  <a:path w="55" h="72">
                    <a:moveTo>
                      <a:pt x="25" y="4"/>
                    </a:move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1" y="35"/>
                    </a:lnTo>
                    <a:lnTo>
                      <a:pt x="14" y="40"/>
                    </a:lnTo>
                    <a:lnTo>
                      <a:pt x="20" y="45"/>
                    </a:lnTo>
                    <a:lnTo>
                      <a:pt x="28" y="45"/>
                    </a:lnTo>
                    <a:lnTo>
                      <a:pt x="37" y="40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25" y="4"/>
                    </a:lnTo>
                    <a:close/>
                    <a:moveTo>
                      <a:pt x="23" y="0"/>
                    </a:moveTo>
                    <a:lnTo>
                      <a:pt x="34" y="3"/>
                    </a:lnTo>
                    <a:lnTo>
                      <a:pt x="40" y="7"/>
                    </a:lnTo>
                    <a:lnTo>
                      <a:pt x="41" y="1"/>
                    </a:lnTo>
                    <a:lnTo>
                      <a:pt x="47" y="1"/>
                    </a:lnTo>
                    <a:lnTo>
                      <a:pt x="47" y="64"/>
                    </a:lnTo>
                    <a:lnTo>
                      <a:pt x="48" y="67"/>
                    </a:lnTo>
                    <a:lnTo>
                      <a:pt x="50" y="68"/>
                    </a:lnTo>
                    <a:lnTo>
                      <a:pt x="52" y="70"/>
                    </a:lnTo>
                    <a:lnTo>
                      <a:pt x="55" y="70"/>
                    </a:lnTo>
                    <a:lnTo>
                      <a:pt x="55" y="72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1" y="70"/>
                    </a:lnTo>
                    <a:lnTo>
                      <a:pt x="34" y="68"/>
                    </a:lnTo>
                    <a:lnTo>
                      <a:pt x="35" y="67"/>
                    </a:lnTo>
                    <a:lnTo>
                      <a:pt x="37" y="64"/>
                    </a:lnTo>
                    <a:lnTo>
                      <a:pt x="37" y="44"/>
                    </a:lnTo>
                    <a:lnTo>
                      <a:pt x="33" y="48"/>
                    </a:lnTo>
                    <a:lnTo>
                      <a:pt x="27" y="50"/>
                    </a:lnTo>
                    <a:lnTo>
                      <a:pt x="23" y="51"/>
                    </a:lnTo>
                    <a:lnTo>
                      <a:pt x="10" y="47"/>
                    </a:lnTo>
                    <a:lnTo>
                      <a:pt x="3" y="38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6" name="Freeform 2052"/>
              <p:cNvSpPr>
                <a:spLocks/>
              </p:cNvSpPr>
              <p:nvPr/>
            </p:nvSpPr>
            <p:spPr bwMode="auto">
              <a:xfrm>
                <a:off x="1247" y="3612"/>
                <a:ext cx="63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39"/>
                  </a:cxn>
                  <a:cxn ang="0">
                    <a:pos x="21" y="42"/>
                  </a:cxn>
                  <a:cxn ang="0">
                    <a:pos x="24" y="44"/>
                  </a:cxn>
                  <a:cxn ang="0">
                    <a:pos x="34" y="44"/>
                  </a:cxn>
                  <a:cxn ang="0">
                    <a:pos x="45" y="36"/>
                  </a:cxn>
                  <a:cxn ang="0">
                    <a:pos x="45" y="10"/>
                  </a:cxn>
                  <a:cxn ang="0">
                    <a:pos x="44" y="7"/>
                  </a:cxn>
                  <a:cxn ang="0">
                    <a:pos x="42" y="6"/>
                  </a:cxn>
                  <a:cxn ang="0">
                    <a:pos x="39" y="5"/>
                  </a:cxn>
                  <a:cxn ang="0">
                    <a:pos x="37" y="5"/>
                  </a:cxn>
                  <a:cxn ang="0">
                    <a:pos x="37" y="2"/>
                  </a:cxn>
                  <a:cxn ang="0">
                    <a:pos x="42" y="2"/>
                  </a:cxn>
                  <a:cxn ang="0">
                    <a:pos x="48" y="0"/>
                  </a:cxn>
                  <a:cxn ang="0">
                    <a:pos x="55" y="0"/>
                  </a:cxn>
                  <a:cxn ang="0">
                    <a:pos x="55" y="40"/>
                  </a:cxn>
                  <a:cxn ang="0">
                    <a:pos x="56" y="43"/>
                  </a:cxn>
                  <a:cxn ang="0">
                    <a:pos x="58" y="44"/>
                  </a:cxn>
                  <a:cxn ang="0">
                    <a:pos x="61" y="46"/>
                  </a:cxn>
                  <a:cxn ang="0">
                    <a:pos x="63" y="46"/>
                  </a:cxn>
                  <a:cxn ang="0">
                    <a:pos x="63" y="49"/>
                  </a:cxn>
                  <a:cxn ang="0">
                    <a:pos x="45" y="49"/>
                  </a:cxn>
                  <a:cxn ang="0">
                    <a:pos x="45" y="40"/>
                  </a:cxn>
                  <a:cxn ang="0">
                    <a:pos x="38" y="46"/>
                  </a:cxn>
                  <a:cxn ang="0">
                    <a:pos x="31" y="49"/>
                  </a:cxn>
                  <a:cxn ang="0">
                    <a:pos x="24" y="50"/>
                  </a:cxn>
                  <a:cxn ang="0">
                    <a:pos x="15" y="47"/>
                  </a:cxn>
                  <a:cxn ang="0">
                    <a:pos x="12" y="44"/>
                  </a:cxn>
                  <a:cxn ang="0">
                    <a:pos x="10" y="40"/>
                  </a:cxn>
                  <a:cxn ang="0">
                    <a:pos x="10" y="10"/>
                  </a:cxn>
                  <a:cxn ang="0">
                    <a:pos x="8" y="7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8" y="2"/>
                  </a:cxn>
                  <a:cxn ang="0">
                    <a:pos x="15" y="0"/>
                  </a:cxn>
                </a:cxnLst>
                <a:rect l="0" t="0" r="r" b="b"/>
                <a:pathLst>
                  <a:path w="63" h="50">
                    <a:moveTo>
                      <a:pt x="15" y="0"/>
                    </a:moveTo>
                    <a:lnTo>
                      <a:pt x="19" y="0"/>
                    </a:lnTo>
                    <a:lnTo>
                      <a:pt x="19" y="39"/>
                    </a:lnTo>
                    <a:lnTo>
                      <a:pt x="21" y="42"/>
                    </a:lnTo>
                    <a:lnTo>
                      <a:pt x="24" y="44"/>
                    </a:lnTo>
                    <a:lnTo>
                      <a:pt x="34" y="44"/>
                    </a:lnTo>
                    <a:lnTo>
                      <a:pt x="45" y="36"/>
                    </a:lnTo>
                    <a:lnTo>
                      <a:pt x="45" y="10"/>
                    </a:lnTo>
                    <a:lnTo>
                      <a:pt x="44" y="7"/>
                    </a:lnTo>
                    <a:lnTo>
                      <a:pt x="42" y="6"/>
                    </a:lnTo>
                    <a:lnTo>
                      <a:pt x="39" y="5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55" y="0"/>
                    </a:lnTo>
                    <a:lnTo>
                      <a:pt x="55" y="40"/>
                    </a:lnTo>
                    <a:lnTo>
                      <a:pt x="56" y="43"/>
                    </a:lnTo>
                    <a:lnTo>
                      <a:pt x="58" y="44"/>
                    </a:lnTo>
                    <a:lnTo>
                      <a:pt x="61" y="46"/>
                    </a:lnTo>
                    <a:lnTo>
                      <a:pt x="63" y="46"/>
                    </a:lnTo>
                    <a:lnTo>
                      <a:pt x="63" y="49"/>
                    </a:lnTo>
                    <a:lnTo>
                      <a:pt x="45" y="49"/>
                    </a:lnTo>
                    <a:lnTo>
                      <a:pt x="45" y="40"/>
                    </a:lnTo>
                    <a:lnTo>
                      <a:pt x="38" y="46"/>
                    </a:lnTo>
                    <a:lnTo>
                      <a:pt x="31" y="49"/>
                    </a:lnTo>
                    <a:lnTo>
                      <a:pt x="24" y="50"/>
                    </a:lnTo>
                    <a:lnTo>
                      <a:pt x="15" y="47"/>
                    </a:lnTo>
                    <a:lnTo>
                      <a:pt x="12" y="44"/>
                    </a:lnTo>
                    <a:lnTo>
                      <a:pt x="10" y="40"/>
                    </a:lnTo>
                    <a:lnTo>
                      <a:pt x="10" y="10"/>
                    </a:lnTo>
                    <a:lnTo>
                      <a:pt x="8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7" name="Freeform 2053"/>
              <p:cNvSpPr>
                <a:spLocks noEditPoints="1"/>
              </p:cNvSpPr>
              <p:nvPr/>
            </p:nvSpPr>
            <p:spPr bwMode="auto">
              <a:xfrm>
                <a:off x="1316" y="3595"/>
                <a:ext cx="27" cy="66"/>
              </a:xfrm>
              <a:custGeom>
                <a:avLst/>
                <a:gdLst/>
                <a:ahLst/>
                <a:cxnLst>
                  <a:cxn ang="0">
                    <a:pos x="14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1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6" y="23"/>
                  </a:cxn>
                  <a:cxn ang="0">
                    <a:pos x="2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4" y="17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2"/>
                  </a:cxn>
                  <a:cxn ang="0">
                    <a:pos x="10" y="12"/>
                  </a:cxn>
                  <a:cxn ang="0">
                    <a:pos x="7" y="6"/>
                  </a:cxn>
                  <a:cxn ang="0">
                    <a:pos x="9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66">
                    <a:moveTo>
                      <a:pt x="14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1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6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4" y="17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2"/>
                    </a:lnTo>
                    <a:lnTo>
                      <a:pt x="10" y="12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8" name="Freeform 2054"/>
              <p:cNvSpPr>
                <a:spLocks/>
              </p:cNvSpPr>
              <p:nvPr/>
            </p:nvSpPr>
            <p:spPr bwMode="auto">
              <a:xfrm>
                <a:off x="1347" y="3611"/>
                <a:ext cx="47" cy="51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3" y="1"/>
                  </a:cxn>
                  <a:cxn ang="0">
                    <a:pos x="39" y="3"/>
                  </a:cxn>
                  <a:cxn ang="0">
                    <a:pos x="43" y="6"/>
                  </a:cxn>
                  <a:cxn ang="0">
                    <a:pos x="46" y="10"/>
                  </a:cxn>
                  <a:cxn ang="0">
                    <a:pos x="46" y="17"/>
                  </a:cxn>
                  <a:cxn ang="0">
                    <a:pos x="44" y="18"/>
                  </a:cxn>
                  <a:cxn ang="0">
                    <a:pos x="42" y="20"/>
                  </a:cxn>
                  <a:cxn ang="0">
                    <a:pos x="36" y="17"/>
                  </a:cxn>
                  <a:cxn ang="0">
                    <a:pos x="36" y="8"/>
                  </a:cxn>
                  <a:cxn ang="0">
                    <a:pos x="33" y="7"/>
                  </a:cxn>
                  <a:cxn ang="0">
                    <a:pos x="32" y="6"/>
                  </a:cxn>
                  <a:cxn ang="0">
                    <a:pos x="29" y="4"/>
                  </a:cxn>
                  <a:cxn ang="0">
                    <a:pos x="22" y="4"/>
                  </a:cxn>
                  <a:cxn ang="0">
                    <a:pos x="17" y="7"/>
                  </a:cxn>
                  <a:cxn ang="0">
                    <a:pos x="15" y="10"/>
                  </a:cxn>
                  <a:cxn ang="0">
                    <a:pos x="13" y="14"/>
                  </a:cxn>
                  <a:cxn ang="0">
                    <a:pos x="12" y="20"/>
                  </a:cxn>
                  <a:cxn ang="0">
                    <a:pos x="12" y="31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4"/>
                  </a:cxn>
                  <a:cxn ang="0">
                    <a:pos x="23" y="45"/>
                  </a:cxn>
                  <a:cxn ang="0">
                    <a:pos x="29" y="47"/>
                  </a:cxn>
                  <a:cxn ang="0">
                    <a:pos x="34" y="45"/>
                  </a:cxn>
                  <a:cxn ang="0">
                    <a:pos x="39" y="43"/>
                  </a:cxn>
                  <a:cxn ang="0">
                    <a:pos x="44" y="37"/>
                  </a:cxn>
                  <a:cxn ang="0">
                    <a:pos x="47" y="38"/>
                  </a:cxn>
                  <a:cxn ang="0">
                    <a:pos x="43" y="44"/>
                  </a:cxn>
                  <a:cxn ang="0">
                    <a:pos x="39" y="48"/>
                  </a:cxn>
                  <a:cxn ang="0">
                    <a:pos x="33" y="50"/>
                  </a:cxn>
                  <a:cxn ang="0">
                    <a:pos x="26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6"/>
                  </a:cxn>
                  <a:cxn ang="0">
                    <a:pos x="5" y="11"/>
                  </a:cxn>
                  <a:cxn ang="0">
                    <a:pos x="13" y="3"/>
                  </a:cxn>
                  <a:cxn ang="0">
                    <a:pos x="26" y="0"/>
                  </a:cxn>
                </a:cxnLst>
                <a:rect l="0" t="0" r="r" b="b"/>
                <a:pathLst>
                  <a:path w="47" h="51">
                    <a:moveTo>
                      <a:pt x="26" y="0"/>
                    </a:moveTo>
                    <a:lnTo>
                      <a:pt x="33" y="1"/>
                    </a:lnTo>
                    <a:lnTo>
                      <a:pt x="39" y="3"/>
                    </a:lnTo>
                    <a:lnTo>
                      <a:pt x="43" y="6"/>
                    </a:lnTo>
                    <a:lnTo>
                      <a:pt x="46" y="10"/>
                    </a:lnTo>
                    <a:lnTo>
                      <a:pt x="46" y="17"/>
                    </a:lnTo>
                    <a:lnTo>
                      <a:pt x="44" y="18"/>
                    </a:lnTo>
                    <a:lnTo>
                      <a:pt x="42" y="20"/>
                    </a:lnTo>
                    <a:lnTo>
                      <a:pt x="36" y="17"/>
                    </a:lnTo>
                    <a:lnTo>
                      <a:pt x="36" y="8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29" y="4"/>
                    </a:lnTo>
                    <a:lnTo>
                      <a:pt x="22" y="4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3" y="14"/>
                    </a:lnTo>
                    <a:lnTo>
                      <a:pt x="12" y="20"/>
                    </a:lnTo>
                    <a:lnTo>
                      <a:pt x="12" y="31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3" y="45"/>
                    </a:lnTo>
                    <a:lnTo>
                      <a:pt x="29" y="47"/>
                    </a:lnTo>
                    <a:lnTo>
                      <a:pt x="34" y="45"/>
                    </a:lnTo>
                    <a:lnTo>
                      <a:pt x="39" y="43"/>
                    </a:lnTo>
                    <a:lnTo>
                      <a:pt x="44" y="37"/>
                    </a:lnTo>
                    <a:lnTo>
                      <a:pt x="47" y="38"/>
                    </a:lnTo>
                    <a:lnTo>
                      <a:pt x="43" y="44"/>
                    </a:lnTo>
                    <a:lnTo>
                      <a:pt x="39" y="48"/>
                    </a:lnTo>
                    <a:lnTo>
                      <a:pt x="33" y="50"/>
                    </a:lnTo>
                    <a:lnTo>
                      <a:pt x="26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6"/>
                    </a:lnTo>
                    <a:lnTo>
                      <a:pt x="5" y="11"/>
                    </a:lnTo>
                    <a:lnTo>
                      <a:pt x="13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19" name="Freeform 2055"/>
              <p:cNvSpPr>
                <a:spLocks/>
              </p:cNvSpPr>
              <p:nvPr/>
            </p:nvSpPr>
            <p:spPr bwMode="auto">
              <a:xfrm>
                <a:off x="1398" y="3588"/>
                <a:ext cx="61" cy="7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0"/>
                  </a:cxn>
                  <a:cxn ang="0">
                    <a:pos x="19" y="47"/>
                  </a:cxn>
                  <a:cxn ang="0">
                    <a:pos x="35" y="34"/>
                  </a:cxn>
                  <a:cxn ang="0">
                    <a:pos x="36" y="31"/>
                  </a:cxn>
                  <a:cxn ang="0">
                    <a:pos x="37" y="30"/>
                  </a:cxn>
                  <a:cxn ang="0">
                    <a:pos x="35" y="27"/>
                  </a:cxn>
                  <a:cxn ang="0">
                    <a:pos x="32" y="27"/>
                  </a:cxn>
                  <a:cxn ang="0">
                    <a:pos x="32" y="24"/>
                  </a:cxn>
                  <a:cxn ang="0">
                    <a:pos x="59" y="24"/>
                  </a:cxn>
                  <a:cxn ang="0">
                    <a:pos x="59" y="27"/>
                  </a:cxn>
                  <a:cxn ang="0">
                    <a:pos x="52" y="29"/>
                  </a:cxn>
                  <a:cxn ang="0">
                    <a:pos x="47" y="30"/>
                  </a:cxn>
                  <a:cxn ang="0">
                    <a:pos x="39" y="36"/>
                  </a:cxn>
                  <a:cxn ang="0">
                    <a:pos x="35" y="40"/>
                  </a:cxn>
                  <a:cxn ang="0">
                    <a:pos x="50" y="61"/>
                  </a:cxn>
                  <a:cxn ang="0">
                    <a:pos x="53" y="66"/>
                  </a:cxn>
                  <a:cxn ang="0">
                    <a:pos x="57" y="68"/>
                  </a:cxn>
                  <a:cxn ang="0">
                    <a:pos x="61" y="70"/>
                  </a:cxn>
                  <a:cxn ang="0">
                    <a:pos x="61" y="73"/>
                  </a:cxn>
                  <a:cxn ang="0">
                    <a:pos x="35" y="73"/>
                  </a:cxn>
                  <a:cxn ang="0">
                    <a:pos x="35" y="70"/>
                  </a:cxn>
                  <a:cxn ang="0">
                    <a:pos x="39" y="70"/>
                  </a:cxn>
                  <a:cxn ang="0">
                    <a:pos x="40" y="68"/>
                  </a:cxn>
                  <a:cxn ang="0">
                    <a:pos x="40" y="67"/>
                  </a:cxn>
                  <a:cxn ang="0">
                    <a:pos x="37" y="61"/>
                  </a:cxn>
                  <a:cxn ang="0">
                    <a:pos x="27" y="46"/>
                  </a:cxn>
                  <a:cxn ang="0">
                    <a:pos x="19" y="53"/>
                  </a:cxn>
                  <a:cxn ang="0">
                    <a:pos x="19" y="64"/>
                  </a:cxn>
                  <a:cxn ang="0">
                    <a:pos x="20" y="67"/>
                  </a:cxn>
                  <a:cxn ang="0">
                    <a:pos x="22" y="68"/>
                  </a:cxn>
                  <a:cxn ang="0">
                    <a:pos x="25" y="70"/>
                  </a:cxn>
                  <a:cxn ang="0">
                    <a:pos x="27" y="70"/>
                  </a:cxn>
                  <a:cxn ang="0">
                    <a:pos x="27" y="73"/>
                  </a:cxn>
                  <a:cxn ang="0">
                    <a:pos x="0" y="73"/>
                  </a:cxn>
                  <a:cxn ang="0">
                    <a:pos x="0" y="70"/>
                  </a:cxn>
                  <a:cxn ang="0">
                    <a:pos x="3" y="70"/>
                  </a:cxn>
                  <a:cxn ang="0">
                    <a:pos x="6" y="68"/>
                  </a:cxn>
                  <a:cxn ang="0">
                    <a:pos x="8" y="67"/>
                  </a:cxn>
                  <a:cxn ang="0">
                    <a:pos x="9" y="64"/>
                  </a:cxn>
                  <a:cxn ang="0">
                    <a:pos x="9" y="12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9" y="3"/>
                  </a:cxn>
                  <a:cxn ang="0">
                    <a:pos x="15" y="0"/>
                  </a:cxn>
                </a:cxnLst>
                <a:rect l="0" t="0" r="r" b="b"/>
                <a:pathLst>
                  <a:path w="61" h="73">
                    <a:moveTo>
                      <a:pt x="15" y="0"/>
                    </a:moveTo>
                    <a:lnTo>
                      <a:pt x="19" y="0"/>
                    </a:lnTo>
                    <a:lnTo>
                      <a:pt x="19" y="47"/>
                    </a:lnTo>
                    <a:lnTo>
                      <a:pt x="35" y="34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5" y="27"/>
                    </a:lnTo>
                    <a:lnTo>
                      <a:pt x="32" y="27"/>
                    </a:lnTo>
                    <a:lnTo>
                      <a:pt x="32" y="24"/>
                    </a:lnTo>
                    <a:lnTo>
                      <a:pt x="59" y="24"/>
                    </a:lnTo>
                    <a:lnTo>
                      <a:pt x="59" y="27"/>
                    </a:lnTo>
                    <a:lnTo>
                      <a:pt x="52" y="29"/>
                    </a:lnTo>
                    <a:lnTo>
                      <a:pt x="47" y="30"/>
                    </a:lnTo>
                    <a:lnTo>
                      <a:pt x="39" y="36"/>
                    </a:lnTo>
                    <a:lnTo>
                      <a:pt x="35" y="40"/>
                    </a:lnTo>
                    <a:lnTo>
                      <a:pt x="50" y="61"/>
                    </a:lnTo>
                    <a:lnTo>
                      <a:pt x="53" y="66"/>
                    </a:lnTo>
                    <a:lnTo>
                      <a:pt x="57" y="68"/>
                    </a:lnTo>
                    <a:lnTo>
                      <a:pt x="61" y="70"/>
                    </a:lnTo>
                    <a:lnTo>
                      <a:pt x="61" y="73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9" y="70"/>
                    </a:lnTo>
                    <a:lnTo>
                      <a:pt x="40" y="68"/>
                    </a:lnTo>
                    <a:lnTo>
                      <a:pt x="40" y="67"/>
                    </a:lnTo>
                    <a:lnTo>
                      <a:pt x="37" y="61"/>
                    </a:lnTo>
                    <a:lnTo>
                      <a:pt x="27" y="46"/>
                    </a:lnTo>
                    <a:lnTo>
                      <a:pt x="19" y="53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2" y="68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3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3" y="70"/>
                    </a:lnTo>
                    <a:lnTo>
                      <a:pt x="6" y="68"/>
                    </a:lnTo>
                    <a:lnTo>
                      <a:pt x="8" y="67"/>
                    </a:lnTo>
                    <a:lnTo>
                      <a:pt x="9" y="64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9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20" name="Freeform 2056"/>
              <p:cNvSpPr>
                <a:spLocks/>
              </p:cNvSpPr>
              <p:nvPr/>
            </p:nvSpPr>
            <p:spPr bwMode="auto">
              <a:xfrm>
                <a:off x="1461" y="3594"/>
                <a:ext cx="37" cy="6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0"/>
                  </a:cxn>
                  <a:cxn ang="0">
                    <a:pos x="18" y="18"/>
                  </a:cxn>
                  <a:cxn ang="0">
                    <a:pos x="33" y="18"/>
                  </a:cxn>
                  <a:cxn ang="0">
                    <a:pos x="33" y="21"/>
                  </a:cxn>
                  <a:cxn ang="0">
                    <a:pos x="18" y="21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3" y="62"/>
                  </a:cxn>
                  <a:cxn ang="0">
                    <a:pos x="25" y="64"/>
                  </a:cxn>
                  <a:cxn ang="0">
                    <a:pos x="31" y="61"/>
                  </a:cxn>
                  <a:cxn ang="0">
                    <a:pos x="34" y="58"/>
                  </a:cxn>
                  <a:cxn ang="0">
                    <a:pos x="37" y="61"/>
                  </a:cxn>
                  <a:cxn ang="0">
                    <a:pos x="28" y="67"/>
                  </a:cxn>
                  <a:cxn ang="0">
                    <a:pos x="23" y="68"/>
                  </a:cxn>
                  <a:cxn ang="0">
                    <a:pos x="17" y="67"/>
                  </a:cxn>
                  <a:cxn ang="0">
                    <a:pos x="14" y="65"/>
                  </a:cxn>
                  <a:cxn ang="0">
                    <a:pos x="10" y="62"/>
                  </a:cxn>
                  <a:cxn ang="0">
                    <a:pos x="8" y="60"/>
                  </a:cxn>
                  <a:cxn ang="0">
                    <a:pos x="8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6" y="17"/>
                  </a:cxn>
                  <a:cxn ang="0">
                    <a:pos x="11" y="11"/>
                  </a:cxn>
                  <a:cxn ang="0">
                    <a:pos x="14" y="6"/>
                  </a:cxn>
                  <a:cxn ang="0">
                    <a:pos x="14" y="0"/>
                  </a:cxn>
                </a:cxnLst>
                <a:rect l="0" t="0" r="r" b="b"/>
                <a:pathLst>
                  <a:path w="37" h="68">
                    <a:moveTo>
                      <a:pt x="14" y="0"/>
                    </a:moveTo>
                    <a:lnTo>
                      <a:pt x="18" y="0"/>
                    </a:lnTo>
                    <a:lnTo>
                      <a:pt x="18" y="18"/>
                    </a:lnTo>
                    <a:lnTo>
                      <a:pt x="33" y="18"/>
                    </a:lnTo>
                    <a:lnTo>
                      <a:pt x="33" y="21"/>
                    </a:lnTo>
                    <a:lnTo>
                      <a:pt x="18" y="21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31" y="61"/>
                    </a:lnTo>
                    <a:lnTo>
                      <a:pt x="34" y="58"/>
                    </a:lnTo>
                    <a:lnTo>
                      <a:pt x="37" y="61"/>
                    </a:lnTo>
                    <a:lnTo>
                      <a:pt x="28" y="67"/>
                    </a:lnTo>
                    <a:lnTo>
                      <a:pt x="23" y="68"/>
                    </a:lnTo>
                    <a:lnTo>
                      <a:pt x="17" y="67"/>
                    </a:lnTo>
                    <a:lnTo>
                      <a:pt x="14" y="65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6" y="17"/>
                    </a:lnTo>
                    <a:lnTo>
                      <a:pt x="11" y="11"/>
                    </a:lnTo>
                    <a:lnTo>
                      <a:pt x="14" y="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21" name="Freeform 2057"/>
              <p:cNvSpPr>
                <a:spLocks noEditPoints="1"/>
              </p:cNvSpPr>
              <p:nvPr/>
            </p:nvSpPr>
            <p:spPr bwMode="auto">
              <a:xfrm>
                <a:off x="1499" y="3595"/>
                <a:ext cx="27" cy="66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19" y="17"/>
                  </a:cxn>
                  <a:cxn ang="0">
                    <a:pos x="19" y="57"/>
                  </a:cxn>
                  <a:cxn ang="0">
                    <a:pos x="20" y="60"/>
                  </a:cxn>
                  <a:cxn ang="0">
                    <a:pos x="21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9" y="57"/>
                  </a:cxn>
                  <a:cxn ang="0">
                    <a:pos x="9" y="27"/>
                  </a:cxn>
                  <a:cxn ang="0">
                    <a:pos x="7" y="24"/>
                  </a:cxn>
                  <a:cxn ang="0">
                    <a:pos x="6" y="23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6" y="17"/>
                  </a:cxn>
                  <a:cxn ang="0">
                    <a:pos x="12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2"/>
                  </a:cxn>
                  <a:cxn ang="0">
                    <a:pos x="12" y="12"/>
                  </a:cxn>
                  <a:cxn ang="0">
                    <a:pos x="9" y="9"/>
                  </a:cxn>
                  <a:cxn ang="0">
                    <a:pos x="7" y="6"/>
                  </a:cxn>
                  <a:cxn ang="0">
                    <a:pos x="9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66">
                    <a:moveTo>
                      <a:pt x="16" y="17"/>
                    </a:moveTo>
                    <a:lnTo>
                      <a:pt x="19" y="17"/>
                    </a:lnTo>
                    <a:lnTo>
                      <a:pt x="19" y="57"/>
                    </a:lnTo>
                    <a:lnTo>
                      <a:pt x="20" y="60"/>
                    </a:lnTo>
                    <a:lnTo>
                      <a:pt x="21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9" y="57"/>
                    </a:lnTo>
                    <a:lnTo>
                      <a:pt x="9" y="27"/>
                    </a:lnTo>
                    <a:lnTo>
                      <a:pt x="7" y="24"/>
                    </a:lnTo>
                    <a:lnTo>
                      <a:pt x="6" y="23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6" y="17"/>
                    </a:lnTo>
                    <a:close/>
                    <a:moveTo>
                      <a:pt x="12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2"/>
                    </a:lnTo>
                    <a:lnTo>
                      <a:pt x="12" y="12"/>
                    </a:lnTo>
                    <a:lnTo>
                      <a:pt x="9" y="9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22" name="Freeform 2058"/>
              <p:cNvSpPr>
                <a:spLocks/>
              </p:cNvSpPr>
              <p:nvPr/>
            </p:nvSpPr>
            <p:spPr bwMode="auto">
              <a:xfrm>
                <a:off x="1529" y="3611"/>
                <a:ext cx="92" cy="50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8" y="4"/>
                  </a:cxn>
                  <a:cxn ang="0">
                    <a:pos x="57" y="4"/>
                  </a:cxn>
                  <a:cxn ang="0">
                    <a:pos x="70" y="0"/>
                  </a:cxn>
                  <a:cxn ang="0">
                    <a:pos x="78" y="1"/>
                  </a:cxn>
                  <a:cxn ang="0">
                    <a:pos x="84" y="13"/>
                  </a:cxn>
                  <a:cxn ang="0">
                    <a:pos x="85" y="44"/>
                  </a:cxn>
                  <a:cxn ang="0">
                    <a:pos x="89" y="47"/>
                  </a:cxn>
                  <a:cxn ang="0">
                    <a:pos x="92" y="50"/>
                  </a:cxn>
                  <a:cxn ang="0">
                    <a:pos x="65" y="47"/>
                  </a:cxn>
                  <a:cxn ang="0">
                    <a:pos x="71" y="45"/>
                  </a:cxn>
                  <a:cxn ang="0">
                    <a:pos x="74" y="38"/>
                  </a:cxn>
                  <a:cxn ang="0">
                    <a:pos x="72" y="11"/>
                  </a:cxn>
                  <a:cxn ang="0">
                    <a:pos x="61" y="6"/>
                  </a:cxn>
                  <a:cxn ang="0">
                    <a:pos x="51" y="13"/>
                  </a:cxn>
                  <a:cxn ang="0">
                    <a:pos x="53" y="44"/>
                  </a:cxn>
                  <a:cxn ang="0">
                    <a:pos x="57" y="47"/>
                  </a:cxn>
                  <a:cxn ang="0">
                    <a:pos x="60" y="50"/>
                  </a:cxn>
                  <a:cxn ang="0">
                    <a:pos x="33" y="47"/>
                  </a:cxn>
                  <a:cxn ang="0">
                    <a:pos x="38" y="45"/>
                  </a:cxn>
                  <a:cxn ang="0">
                    <a:pos x="41" y="41"/>
                  </a:cxn>
                  <a:cxn ang="0">
                    <a:pos x="40" y="8"/>
                  </a:cxn>
                  <a:cxn ang="0">
                    <a:pos x="28" y="6"/>
                  </a:cxn>
                  <a:cxn ang="0">
                    <a:pos x="18" y="13"/>
                  </a:cxn>
                  <a:cxn ang="0">
                    <a:pos x="20" y="44"/>
                  </a:cxn>
                  <a:cxn ang="0">
                    <a:pos x="24" y="47"/>
                  </a:cxn>
                  <a:cxn ang="0">
                    <a:pos x="27" y="50"/>
                  </a:cxn>
                  <a:cxn ang="0">
                    <a:pos x="0" y="47"/>
                  </a:cxn>
                  <a:cxn ang="0">
                    <a:pos x="6" y="45"/>
                  </a:cxn>
                  <a:cxn ang="0">
                    <a:pos x="9" y="41"/>
                  </a:cxn>
                  <a:cxn ang="0">
                    <a:pos x="7" y="8"/>
                  </a:cxn>
                  <a:cxn ang="0">
                    <a:pos x="3" y="6"/>
                  </a:cxn>
                  <a:cxn ang="0">
                    <a:pos x="0" y="3"/>
                  </a:cxn>
                  <a:cxn ang="0">
                    <a:pos x="18" y="1"/>
                  </a:cxn>
                  <a:cxn ang="0">
                    <a:pos x="24" y="3"/>
                  </a:cxn>
                  <a:cxn ang="0">
                    <a:pos x="37" y="0"/>
                  </a:cxn>
                </a:cxnLst>
                <a:rect l="0" t="0" r="r" b="b"/>
                <a:pathLst>
                  <a:path w="92" h="50">
                    <a:moveTo>
                      <a:pt x="37" y="0"/>
                    </a:moveTo>
                    <a:lnTo>
                      <a:pt x="41" y="0"/>
                    </a:lnTo>
                    <a:lnTo>
                      <a:pt x="45" y="1"/>
                    </a:lnTo>
                    <a:lnTo>
                      <a:pt x="48" y="4"/>
                    </a:lnTo>
                    <a:lnTo>
                      <a:pt x="51" y="8"/>
                    </a:lnTo>
                    <a:lnTo>
                      <a:pt x="57" y="4"/>
                    </a:lnTo>
                    <a:lnTo>
                      <a:pt x="64" y="1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78" y="1"/>
                    </a:lnTo>
                    <a:lnTo>
                      <a:pt x="81" y="4"/>
                    </a:lnTo>
                    <a:lnTo>
                      <a:pt x="84" y="13"/>
                    </a:lnTo>
                    <a:lnTo>
                      <a:pt x="84" y="41"/>
                    </a:lnTo>
                    <a:lnTo>
                      <a:pt x="85" y="44"/>
                    </a:lnTo>
                    <a:lnTo>
                      <a:pt x="87" y="45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2" y="50"/>
                    </a:lnTo>
                    <a:lnTo>
                      <a:pt x="65" y="50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71" y="45"/>
                    </a:lnTo>
                    <a:lnTo>
                      <a:pt x="72" y="43"/>
                    </a:lnTo>
                    <a:lnTo>
                      <a:pt x="74" y="38"/>
                    </a:lnTo>
                    <a:lnTo>
                      <a:pt x="74" y="16"/>
                    </a:lnTo>
                    <a:lnTo>
                      <a:pt x="72" y="11"/>
                    </a:lnTo>
                    <a:lnTo>
                      <a:pt x="70" y="6"/>
                    </a:lnTo>
                    <a:lnTo>
                      <a:pt x="61" y="6"/>
                    </a:lnTo>
                    <a:lnTo>
                      <a:pt x="57" y="8"/>
                    </a:lnTo>
                    <a:lnTo>
                      <a:pt x="51" y="13"/>
                    </a:lnTo>
                    <a:lnTo>
                      <a:pt x="51" y="41"/>
                    </a:lnTo>
                    <a:lnTo>
                      <a:pt x="53" y="44"/>
                    </a:lnTo>
                    <a:lnTo>
                      <a:pt x="54" y="45"/>
                    </a:lnTo>
                    <a:lnTo>
                      <a:pt x="57" y="47"/>
                    </a:lnTo>
                    <a:lnTo>
                      <a:pt x="60" y="47"/>
                    </a:lnTo>
                    <a:lnTo>
                      <a:pt x="60" y="50"/>
                    </a:lnTo>
                    <a:lnTo>
                      <a:pt x="33" y="50"/>
                    </a:lnTo>
                    <a:lnTo>
                      <a:pt x="33" y="47"/>
                    </a:lnTo>
                    <a:lnTo>
                      <a:pt x="35" y="47"/>
                    </a:lnTo>
                    <a:lnTo>
                      <a:pt x="38" y="45"/>
                    </a:lnTo>
                    <a:lnTo>
                      <a:pt x="40" y="44"/>
                    </a:lnTo>
                    <a:lnTo>
                      <a:pt x="41" y="41"/>
                    </a:lnTo>
                    <a:lnTo>
                      <a:pt x="41" y="11"/>
                    </a:lnTo>
                    <a:lnTo>
                      <a:pt x="40" y="8"/>
                    </a:lnTo>
                    <a:lnTo>
                      <a:pt x="37" y="6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18" y="13"/>
                    </a:lnTo>
                    <a:lnTo>
                      <a:pt x="18" y="41"/>
                    </a:lnTo>
                    <a:lnTo>
                      <a:pt x="20" y="44"/>
                    </a:lnTo>
                    <a:lnTo>
                      <a:pt x="21" y="45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6" y="45"/>
                    </a:lnTo>
                    <a:lnTo>
                      <a:pt x="7" y="44"/>
                    </a:lnTo>
                    <a:lnTo>
                      <a:pt x="9" y="41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9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24" y="3"/>
                    </a:lnTo>
                    <a:lnTo>
                      <a:pt x="30" y="1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23" name="Freeform 2059"/>
              <p:cNvSpPr>
                <a:spLocks noEditPoints="1"/>
              </p:cNvSpPr>
              <p:nvPr/>
            </p:nvSpPr>
            <p:spPr bwMode="auto">
              <a:xfrm>
                <a:off x="1625" y="3611"/>
                <a:ext cx="46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2" y="17"/>
                  </a:cxn>
                  <a:cxn ang="0">
                    <a:pos x="36" y="17"/>
                  </a:cxn>
                  <a:cxn ang="0">
                    <a:pos x="36" y="13"/>
                  </a:cxn>
                  <a:cxn ang="0">
                    <a:pos x="33" y="8"/>
                  </a:cxn>
                  <a:cxn ang="0">
                    <a:pos x="32" y="6"/>
                  </a:cxn>
                  <a:cxn ang="0">
                    <a:pos x="27" y="4"/>
                  </a:cxn>
                  <a:cxn ang="0">
                    <a:pos x="19" y="4"/>
                  </a:cxn>
                  <a:cxn ang="0">
                    <a:pos x="25" y="0"/>
                  </a:cxn>
                  <a:cxn ang="0">
                    <a:pos x="30" y="0"/>
                  </a:cxn>
                  <a:cxn ang="0">
                    <a:pos x="36" y="3"/>
                  </a:cxn>
                  <a:cxn ang="0">
                    <a:pos x="40" y="6"/>
                  </a:cxn>
                  <a:cxn ang="0">
                    <a:pos x="43" y="10"/>
                  </a:cxn>
                  <a:cxn ang="0">
                    <a:pos x="46" y="16"/>
                  </a:cxn>
                  <a:cxn ang="0">
                    <a:pos x="46" y="21"/>
                  </a:cxn>
                  <a:cxn ang="0">
                    <a:pos x="12" y="21"/>
                  </a:cxn>
                  <a:cxn ang="0">
                    <a:pos x="12" y="33"/>
                  </a:cxn>
                  <a:cxn ang="0">
                    <a:pos x="13" y="37"/>
                  </a:cxn>
                  <a:cxn ang="0">
                    <a:pos x="16" y="41"/>
                  </a:cxn>
                  <a:cxn ang="0">
                    <a:pos x="19" y="44"/>
                  </a:cxn>
                  <a:cxn ang="0">
                    <a:pos x="23" y="45"/>
                  </a:cxn>
                  <a:cxn ang="0">
                    <a:pos x="33" y="45"/>
                  </a:cxn>
                  <a:cxn ang="0">
                    <a:pos x="36" y="44"/>
                  </a:cxn>
                  <a:cxn ang="0">
                    <a:pos x="40" y="41"/>
                  </a:cxn>
                  <a:cxn ang="0">
                    <a:pos x="43" y="37"/>
                  </a:cxn>
                  <a:cxn ang="0">
                    <a:pos x="46" y="38"/>
                  </a:cxn>
                  <a:cxn ang="0">
                    <a:pos x="42" y="44"/>
                  </a:cxn>
                  <a:cxn ang="0">
                    <a:pos x="37" y="47"/>
                  </a:cxn>
                  <a:cxn ang="0">
                    <a:pos x="32" y="50"/>
                  </a:cxn>
                  <a:cxn ang="0">
                    <a:pos x="26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4"/>
                  </a:cxn>
                  <a:cxn ang="0">
                    <a:pos x="3" y="13"/>
                  </a:cxn>
                  <a:cxn ang="0">
                    <a:pos x="8" y="7"/>
                  </a:cxn>
                  <a:cxn ang="0">
                    <a:pos x="12" y="3"/>
                  </a:cxn>
                  <a:cxn ang="0">
                    <a:pos x="18" y="1"/>
                  </a:cxn>
                  <a:cxn ang="0">
                    <a:pos x="25" y="0"/>
                  </a:cxn>
                </a:cxnLst>
                <a:rect l="0" t="0" r="r" b="b"/>
                <a:pathLst>
                  <a:path w="46" h="51">
                    <a:moveTo>
                      <a:pt x="19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2" y="17"/>
                    </a:lnTo>
                    <a:lnTo>
                      <a:pt x="36" y="17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32" y="6"/>
                    </a:lnTo>
                    <a:lnTo>
                      <a:pt x="27" y="4"/>
                    </a:lnTo>
                    <a:lnTo>
                      <a:pt x="19" y="4"/>
                    </a:lnTo>
                    <a:close/>
                    <a:moveTo>
                      <a:pt x="25" y="0"/>
                    </a:moveTo>
                    <a:lnTo>
                      <a:pt x="30" y="0"/>
                    </a:lnTo>
                    <a:lnTo>
                      <a:pt x="36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6" y="16"/>
                    </a:lnTo>
                    <a:lnTo>
                      <a:pt x="46" y="21"/>
                    </a:lnTo>
                    <a:lnTo>
                      <a:pt x="12" y="21"/>
                    </a:lnTo>
                    <a:lnTo>
                      <a:pt x="12" y="33"/>
                    </a:lnTo>
                    <a:lnTo>
                      <a:pt x="13" y="37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3" y="45"/>
                    </a:lnTo>
                    <a:lnTo>
                      <a:pt x="33" y="45"/>
                    </a:lnTo>
                    <a:lnTo>
                      <a:pt x="36" y="44"/>
                    </a:lnTo>
                    <a:lnTo>
                      <a:pt x="40" y="41"/>
                    </a:lnTo>
                    <a:lnTo>
                      <a:pt x="43" y="37"/>
                    </a:lnTo>
                    <a:lnTo>
                      <a:pt x="46" y="38"/>
                    </a:lnTo>
                    <a:lnTo>
                      <a:pt x="42" y="44"/>
                    </a:lnTo>
                    <a:lnTo>
                      <a:pt x="37" y="47"/>
                    </a:lnTo>
                    <a:lnTo>
                      <a:pt x="32" y="50"/>
                    </a:lnTo>
                    <a:lnTo>
                      <a:pt x="26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4"/>
                    </a:lnTo>
                    <a:lnTo>
                      <a:pt x="3" y="13"/>
                    </a:lnTo>
                    <a:lnTo>
                      <a:pt x="8" y="7"/>
                    </a:lnTo>
                    <a:lnTo>
                      <a:pt x="12" y="3"/>
                    </a:lnTo>
                    <a:lnTo>
                      <a:pt x="18" y="1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13324" name="Picture 2060"/>
              <p:cNvPicPr>
                <a:picLocks noChangeAspect="1" noChangeArrowheads="1"/>
              </p:cNvPicPr>
              <p:nvPr/>
            </p:nvPicPr>
            <p:blipFill>
              <a:blip r:embed="rId150" cstate="print"/>
              <a:srcRect/>
              <a:stretch>
                <a:fillRect/>
              </a:stretch>
            </p:blipFill>
            <p:spPr bwMode="auto">
              <a:xfrm>
                <a:off x="2748" y="3565"/>
                <a:ext cx="8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325" name="Picture 2061"/>
              <p:cNvPicPr>
                <a:picLocks noChangeAspect="1" noChangeArrowheads="1"/>
              </p:cNvPicPr>
              <p:nvPr/>
            </p:nvPicPr>
            <p:blipFill>
              <a:blip r:embed="rId151" cstate="print"/>
              <a:srcRect/>
              <a:stretch>
                <a:fillRect/>
              </a:stretch>
            </p:blipFill>
            <p:spPr bwMode="auto">
              <a:xfrm>
                <a:off x="2748" y="3565"/>
                <a:ext cx="8" cy="13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326" name="Freeform 2062"/>
              <p:cNvSpPr>
                <a:spLocks noEditPoints="1"/>
              </p:cNvSpPr>
              <p:nvPr/>
            </p:nvSpPr>
            <p:spPr bwMode="auto">
              <a:xfrm>
                <a:off x="2829" y="3592"/>
                <a:ext cx="76" cy="6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25" y="39"/>
                  </a:cxn>
                  <a:cxn ang="0">
                    <a:pos x="48" y="39"/>
                  </a:cxn>
                  <a:cxn ang="0">
                    <a:pos x="37" y="9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65" y="54"/>
                  </a:cxn>
                  <a:cxn ang="0">
                    <a:pos x="68" y="60"/>
                  </a:cxn>
                  <a:cxn ang="0">
                    <a:pos x="68" y="62"/>
                  </a:cxn>
                  <a:cxn ang="0">
                    <a:pos x="71" y="63"/>
                  </a:cxn>
                  <a:cxn ang="0">
                    <a:pos x="72" y="64"/>
                  </a:cxn>
                  <a:cxn ang="0">
                    <a:pos x="76" y="66"/>
                  </a:cxn>
                  <a:cxn ang="0">
                    <a:pos x="76" y="69"/>
                  </a:cxn>
                  <a:cxn ang="0">
                    <a:pos x="48" y="69"/>
                  </a:cxn>
                  <a:cxn ang="0">
                    <a:pos x="48" y="66"/>
                  </a:cxn>
                  <a:cxn ang="0">
                    <a:pos x="51" y="64"/>
                  </a:cxn>
                  <a:cxn ang="0">
                    <a:pos x="54" y="64"/>
                  </a:cxn>
                  <a:cxn ang="0">
                    <a:pos x="55" y="63"/>
                  </a:cxn>
                  <a:cxn ang="0">
                    <a:pos x="55" y="56"/>
                  </a:cxn>
                  <a:cxn ang="0">
                    <a:pos x="49" y="43"/>
                  </a:cxn>
                  <a:cxn ang="0">
                    <a:pos x="24" y="43"/>
                  </a:cxn>
                  <a:cxn ang="0">
                    <a:pos x="21" y="49"/>
                  </a:cxn>
                  <a:cxn ang="0">
                    <a:pos x="20" y="53"/>
                  </a:cxn>
                  <a:cxn ang="0">
                    <a:pos x="18" y="56"/>
                  </a:cxn>
                  <a:cxn ang="0">
                    <a:pos x="18" y="59"/>
                  </a:cxn>
                  <a:cxn ang="0">
                    <a:pos x="20" y="63"/>
                  </a:cxn>
                  <a:cxn ang="0">
                    <a:pos x="21" y="64"/>
                  </a:cxn>
                  <a:cxn ang="0">
                    <a:pos x="24" y="64"/>
                  </a:cxn>
                  <a:cxn ang="0">
                    <a:pos x="27" y="66"/>
                  </a:cxn>
                  <a:cxn ang="0">
                    <a:pos x="27" y="69"/>
                  </a:cxn>
                  <a:cxn ang="0">
                    <a:pos x="0" y="69"/>
                  </a:cxn>
                  <a:cxn ang="0">
                    <a:pos x="0" y="66"/>
                  </a:cxn>
                  <a:cxn ang="0">
                    <a:pos x="5" y="64"/>
                  </a:cxn>
                  <a:cxn ang="0">
                    <a:pos x="8" y="62"/>
                  </a:cxn>
                  <a:cxn ang="0">
                    <a:pos x="11" y="57"/>
                  </a:cxn>
                  <a:cxn ang="0">
                    <a:pos x="13" y="53"/>
                  </a:cxn>
                  <a:cxn ang="0">
                    <a:pos x="17" y="43"/>
                  </a:cxn>
                  <a:cxn ang="0">
                    <a:pos x="22" y="30"/>
                  </a:cxn>
                  <a:cxn ang="0">
                    <a:pos x="27" y="17"/>
                  </a:cxn>
                  <a:cxn ang="0">
                    <a:pos x="31" y="6"/>
                  </a:cxn>
                  <a:cxn ang="0">
                    <a:pos x="34" y="0"/>
                  </a:cxn>
                </a:cxnLst>
                <a:rect l="0" t="0" r="r" b="b"/>
                <a:pathLst>
                  <a:path w="76" h="69">
                    <a:moveTo>
                      <a:pt x="37" y="9"/>
                    </a:moveTo>
                    <a:lnTo>
                      <a:pt x="25" y="39"/>
                    </a:lnTo>
                    <a:lnTo>
                      <a:pt x="48" y="39"/>
                    </a:lnTo>
                    <a:lnTo>
                      <a:pt x="37" y="9"/>
                    </a:lnTo>
                    <a:close/>
                    <a:moveTo>
                      <a:pt x="34" y="0"/>
                    </a:moveTo>
                    <a:lnTo>
                      <a:pt x="44" y="0"/>
                    </a:lnTo>
                    <a:lnTo>
                      <a:pt x="65" y="54"/>
                    </a:lnTo>
                    <a:lnTo>
                      <a:pt x="68" y="60"/>
                    </a:lnTo>
                    <a:lnTo>
                      <a:pt x="68" y="62"/>
                    </a:lnTo>
                    <a:lnTo>
                      <a:pt x="71" y="63"/>
                    </a:lnTo>
                    <a:lnTo>
                      <a:pt x="72" y="64"/>
                    </a:lnTo>
                    <a:lnTo>
                      <a:pt x="76" y="66"/>
                    </a:lnTo>
                    <a:lnTo>
                      <a:pt x="76" y="69"/>
                    </a:lnTo>
                    <a:lnTo>
                      <a:pt x="48" y="69"/>
                    </a:lnTo>
                    <a:lnTo>
                      <a:pt x="48" y="66"/>
                    </a:lnTo>
                    <a:lnTo>
                      <a:pt x="51" y="64"/>
                    </a:lnTo>
                    <a:lnTo>
                      <a:pt x="54" y="64"/>
                    </a:lnTo>
                    <a:lnTo>
                      <a:pt x="55" y="63"/>
                    </a:lnTo>
                    <a:lnTo>
                      <a:pt x="55" y="56"/>
                    </a:lnTo>
                    <a:lnTo>
                      <a:pt x="49" y="43"/>
                    </a:lnTo>
                    <a:lnTo>
                      <a:pt x="24" y="43"/>
                    </a:lnTo>
                    <a:lnTo>
                      <a:pt x="21" y="49"/>
                    </a:lnTo>
                    <a:lnTo>
                      <a:pt x="20" y="53"/>
                    </a:lnTo>
                    <a:lnTo>
                      <a:pt x="18" y="56"/>
                    </a:lnTo>
                    <a:lnTo>
                      <a:pt x="18" y="59"/>
                    </a:lnTo>
                    <a:lnTo>
                      <a:pt x="20" y="63"/>
                    </a:lnTo>
                    <a:lnTo>
                      <a:pt x="21" y="64"/>
                    </a:lnTo>
                    <a:lnTo>
                      <a:pt x="24" y="64"/>
                    </a:lnTo>
                    <a:lnTo>
                      <a:pt x="27" y="66"/>
                    </a:lnTo>
                    <a:lnTo>
                      <a:pt x="27" y="69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5" y="64"/>
                    </a:lnTo>
                    <a:lnTo>
                      <a:pt x="8" y="62"/>
                    </a:lnTo>
                    <a:lnTo>
                      <a:pt x="11" y="57"/>
                    </a:lnTo>
                    <a:lnTo>
                      <a:pt x="13" y="53"/>
                    </a:lnTo>
                    <a:lnTo>
                      <a:pt x="17" y="43"/>
                    </a:lnTo>
                    <a:lnTo>
                      <a:pt x="22" y="30"/>
                    </a:lnTo>
                    <a:lnTo>
                      <a:pt x="27" y="17"/>
                    </a:lnTo>
                    <a:lnTo>
                      <a:pt x="31" y="6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27" name="Freeform 2063"/>
              <p:cNvSpPr>
                <a:spLocks noEditPoints="1"/>
              </p:cNvSpPr>
              <p:nvPr/>
            </p:nvSpPr>
            <p:spPr bwMode="auto">
              <a:xfrm>
                <a:off x="2908" y="3612"/>
                <a:ext cx="48" cy="70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16" y="7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0"/>
                  </a:cxn>
                  <a:cxn ang="0">
                    <a:pos x="12" y="36"/>
                  </a:cxn>
                  <a:cxn ang="0">
                    <a:pos x="13" y="40"/>
                  </a:cxn>
                  <a:cxn ang="0">
                    <a:pos x="16" y="43"/>
                  </a:cxn>
                  <a:cxn ang="0">
                    <a:pos x="24" y="46"/>
                  </a:cxn>
                  <a:cxn ang="0">
                    <a:pos x="33" y="43"/>
                  </a:cxn>
                  <a:cxn ang="0">
                    <a:pos x="36" y="39"/>
                  </a:cxn>
                  <a:cxn ang="0">
                    <a:pos x="39" y="30"/>
                  </a:cxn>
                  <a:cxn ang="0">
                    <a:pos x="39" y="20"/>
                  </a:cxn>
                  <a:cxn ang="0">
                    <a:pos x="37" y="15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24" y="5"/>
                  </a:cxn>
                  <a:cxn ang="0">
                    <a:pos x="24" y="0"/>
                  </a:cxn>
                  <a:cxn ang="0">
                    <a:pos x="37" y="3"/>
                  </a:cxn>
                  <a:cxn ang="0">
                    <a:pos x="46" y="12"/>
                  </a:cxn>
                  <a:cxn ang="0">
                    <a:pos x="48" y="25"/>
                  </a:cxn>
                  <a:cxn ang="0">
                    <a:pos x="46" y="39"/>
                  </a:cxn>
                  <a:cxn ang="0">
                    <a:pos x="37" y="47"/>
                  </a:cxn>
                  <a:cxn ang="0">
                    <a:pos x="24" y="50"/>
                  </a:cxn>
                  <a:cxn ang="0">
                    <a:pos x="19" y="50"/>
                  </a:cxn>
                  <a:cxn ang="0">
                    <a:pos x="14" y="49"/>
                  </a:cxn>
                  <a:cxn ang="0">
                    <a:pos x="9" y="43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2" y="17"/>
                  </a:cxn>
                  <a:cxn ang="0">
                    <a:pos x="6" y="7"/>
                  </a:cxn>
                  <a:cxn ang="0">
                    <a:pos x="13" y="2"/>
                  </a:cxn>
                  <a:cxn ang="0">
                    <a:pos x="24" y="0"/>
                  </a:cxn>
                </a:cxnLst>
                <a:rect l="0" t="0" r="r" b="b"/>
                <a:pathLst>
                  <a:path w="48" h="70">
                    <a:moveTo>
                      <a:pt x="24" y="5"/>
                    </a:moveTo>
                    <a:lnTo>
                      <a:pt x="16" y="7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6" y="43"/>
                    </a:lnTo>
                    <a:lnTo>
                      <a:pt x="24" y="46"/>
                    </a:lnTo>
                    <a:lnTo>
                      <a:pt x="33" y="43"/>
                    </a:lnTo>
                    <a:lnTo>
                      <a:pt x="36" y="39"/>
                    </a:lnTo>
                    <a:lnTo>
                      <a:pt x="39" y="30"/>
                    </a:lnTo>
                    <a:lnTo>
                      <a:pt x="39" y="20"/>
                    </a:lnTo>
                    <a:lnTo>
                      <a:pt x="37" y="15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4" y="5"/>
                    </a:lnTo>
                    <a:close/>
                    <a:moveTo>
                      <a:pt x="24" y="0"/>
                    </a:moveTo>
                    <a:lnTo>
                      <a:pt x="37" y="3"/>
                    </a:lnTo>
                    <a:lnTo>
                      <a:pt x="46" y="12"/>
                    </a:lnTo>
                    <a:lnTo>
                      <a:pt x="48" y="25"/>
                    </a:lnTo>
                    <a:lnTo>
                      <a:pt x="46" y="39"/>
                    </a:lnTo>
                    <a:lnTo>
                      <a:pt x="37" y="47"/>
                    </a:lnTo>
                    <a:lnTo>
                      <a:pt x="24" y="50"/>
                    </a:lnTo>
                    <a:lnTo>
                      <a:pt x="19" y="50"/>
                    </a:lnTo>
                    <a:lnTo>
                      <a:pt x="14" y="49"/>
                    </a:lnTo>
                    <a:lnTo>
                      <a:pt x="9" y="43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7"/>
                    </a:lnTo>
                    <a:lnTo>
                      <a:pt x="1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28" name="Freeform 2064"/>
              <p:cNvSpPr>
                <a:spLocks/>
              </p:cNvSpPr>
              <p:nvPr/>
            </p:nvSpPr>
            <p:spPr bwMode="auto">
              <a:xfrm>
                <a:off x="2962" y="3612"/>
                <a:ext cx="53" cy="7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9" y="27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33" y="33"/>
                  </a:cxn>
                  <a:cxn ang="0">
                    <a:pos x="53" y="70"/>
                  </a:cxn>
                  <a:cxn ang="0">
                    <a:pos x="43" y="70"/>
                  </a:cxn>
                  <a:cxn ang="0">
                    <a:pos x="29" y="40"/>
                  </a:cxn>
                  <a:cxn ang="0">
                    <a:pos x="17" y="60"/>
                  </a:cxn>
                  <a:cxn ang="0">
                    <a:pos x="17" y="61"/>
                  </a:cxn>
                  <a:cxn ang="0">
                    <a:pos x="16" y="63"/>
                  </a:cxn>
                  <a:cxn ang="0">
                    <a:pos x="16" y="64"/>
                  </a:cxn>
                  <a:cxn ang="0">
                    <a:pos x="17" y="66"/>
                  </a:cxn>
                  <a:cxn ang="0">
                    <a:pos x="20" y="66"/>
                  </a:cxn>
                  <a:cxn ang="0">
                    <a:pos x="20" y="70"/>
                  </a:cxn>
                  <a:cxn ang="0">
                    <a:pos x="0" y="70"/>
                  </a:cxn>
                  <a:cxn ang="0">
                    <a:pos x="0" y="66"/>
                  </a:cxn>
                  <a:cxn ang="0">
                    <a:pos x="4" y="66"/>
                  </a:cxn>
                  <a:cxn ang="0">
                    <a:pos x="7" y="63"/>
                  </a:cxn>
                  <a:cxn ang="0">
                    <a:pos x="10" y="61"/>
                  </a:cxn>
                  <a:cxn ang="0">
                    <a:pos x="12" y="57"/>
                  </a:cxn>
                  <a:cxn ang="0">
                    <a:pos x="24" y="33"/>
                  </a:cxn>
                  <a:cxn ang="0">
                    <a:pos x="12" y="10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4" y="0"/>
                  </a:cxn>
                </a:cxnLst>
                <a:rect l="0" t="0" r="r" b="b"/>
                <a:pathLst>
                  <a:path w="53" h="70">
                    <a:moveTo>
                      <a:pt x="14" y="0"/>
                    </a:moveTo>
                    <a:lnTo>
                      <a:pt x="29" y="27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33" y="33"/>
                    </a:lnTo>
                    <a:lnTo>
                      <a:pt x="53" y="70"/>
                    </a:lnTo>
                    <a:lnTo>
                      <a:pt x="43" y="70"/>
                    </a:lnTo>
                    <a:lnTo>
                      <a:pt x="29" y="40"/>
                    </a:lnTo>
                    <a:lnTo>
                      <a:pt x="17" y="60"/>
                    </a:lnTo>
                    <a:lnTo>
                      <a:pt x="17" y="61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7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4" y="66"/>
                    </a:lnTo>
                    <a:lnTo>
                      <a:pt x="7" y="63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24" y="33"/>
                    </a:lnTo>
                    <a:lnTo>
                      <a:pt x="12" y="10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29" name="Freeform 2065"/>
              <p:cNvSpPr>
                <a:spLocks/>
              </p:cNvSpPr>
              <p:nvPr/>
            </p:nvSpPr>
            <p:spPr bwMode="auto">
              <a:xfrm>
                <a:off x="3022" y="3612"/>
                <a:ext cx="44" cy="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34" y="3"/>
                  </a:cxn>
                  <a:cxn ang="0">
                    <a:pos x="37" y="6"/>
                  </a:cxn>
                  <a:cxn ang="0">
                    <a:pos x="37" y="12"/>
                  </a:cxn>
                  <a:cxn ang="0">
                    <a:pos x="35" y="13"/>
                  </a:cxn>
                  <a:cxn ang="0">
                    <a:pos x="31" y="13"/>
                  </a:cxn>
                  <a:cxn ang="0">
                    <a:pos x="27" y="9"/>
                  </a:cxn>
                  <a:cxn ang="0">
                    <a:pos x="21" y="6"/>
                  </a:cxn>
                  <a:cxn ang="0">
                    <a:pos x="20" y="5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9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5" y="20"/>
                  </a:cxn>
                  <a:cxn ang="0">
                    <a:pos x="20" y="22"/>
                  </a:cxn>
                  <a:cxn ang="0">
                    <a:pos x="27" y="22"/>
                  </a:cxn>
                  <a:cxn ang="0">
                    <a:pos x="27" y="26"/>
                  </a:cxn>
                  <a:cxn ang="0">
                    <a:pos x="21" y="26"/>
                  </a:cxn>
                  <a:cxn ang="0">
                    <a:pos x="17" y="27"/>
                  </a:cxn>
                  <a:cxn ang="0">
                    <a:pos x="11" y="30"/>
                  </a:cxn>
                  <a:cxn ang="0">
                    <a:pos x="10" y="33"/>
                  </a:cxn>
                  <a:cxn ang="0">
                    <a:pos x="10" y="39"/>
                  </a:cxn>
                  <a:cxn ang="0">
                    <a:pos x="11" y="42"/>
                  </a:cxn>
                  <a:cxn ang="0">
                    <a:pos x="17" y="44"/>
                  </a:cxn>
                  <a:cxn ang="0">
                    <a:pos x="27" y="44"/>
                  </a:cxn>
                  <a:cxn ang="0">
                    <a:pos x="32" y="43"/>
                  </a:cxn>
                  <a:cxn ang="0">
                    <a:pos x="41" y="34"/>
                  </a:cxn>
                  <a:cxn ang="0">
                    <a:pos x="44" y="37"/>
                  </a:cxn>
                  <a:cxn ang="0">
                    <a:pos x="34" y="47"/>
                  </a:cxn>
                  <a:cxn ang="0">
                    <a:pos x="25" y="50"/>
                  </a:cxn>
                  <a:cxn ang="0">
                    <a:pos x="15" y="50"/>
                  </a:cxn>
                  <a:cxn ang="0">
                    <a:pos x="10" y="49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0" y="36"/>
                  </a:cxn>
                  <a:cxn ang="0">
                    <a:pos x="1" y="32"/>
                  </a:cxn>
                  <a:cxn ang="0">
                    <a:pos x="4" y="29"/>
                  </a:cxn>
                  <a:cxn ang="0">
                    <a:pos x="8" y="26"/>
                  </a:cxn>
                  <a:cxn ang="0">
                    <a:pos x="14" y="23"/>
                  </a:cxn>
                  <a:cxn ang="0">
                    <a:pos x="8" y="22"/>
                  </a:cxn>
                  <a:cxn ang="0">
                    <a:pos x="4" y="19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5" y="0"/>
                  </a:cxn>
                </a:cxnLst>
                <a:rect l="0" t="0" r="r" b="b"/>
                <a:pathLst>
                  <a:path w="44" h="50">
                    <a:moveTo>
                      <a:pt x="15" y="0"/>
                    </a:moveTo>
                    <a:lnTo>
                      <a:pt x="25" y="0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7" y="9"/>
                    </a:lnTo>
                    <a:lnTo>
                      <a:pt x="21" y="6"/>
                    </a:lnTo>
                    <a:lnTo>
                      <a:pt x="20" y="5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5" y="20"/>
                    </a:lnTo>
                    <a:lnTo>
                      <a:pt x="20" y="22"/>
                    </a:lnTo>
                    <a:lnTo>
                      <a:pt x="27" y="22"/>
                    </a:lnTo>
                    <a:lnTo>
                      <a:pt x="27" y="26"/>
                    </a:lnTo>
                    <a:lnTo>
                      <a:pt x="21" y="26"/>
                    </a:lnTo>
                    <a:lnTo>
                      <a:pt x="17" y="27"/>
                    </a:lnTo>
                    <a:lnTo>
                      <a:pt x="11" y="30"/>
                    </a:lnTo>
                    <a:lnTo>
                      <a:pt x="10" y="33"/>
                    </a:lnTo>
                    <a:lnTo>
                      <a:pt x="10" y="39"/>
                    </a:lnTo>
                    <a:lnTo>
                      <a:pt x="11" y="42"/>
                    </a:lnTo>
                    <a:lnTo>
                      <a:pt x="17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41" y="34"/>
                    </a:lnTo>
                    <a:lnTo>
                      <a:pt x="44" y="37"/>
                    </a:lnTo>
                    <a:lnTo>
                      <a:pt x="34" y="47"/>
                    </a:lnTo>
                    <a:lnTo>
                      <a:pt x="25" y="50"/>
                    </a:lnTo>
                    <a:lnTo>
                      <a:pt x="15" y="50"/>
                    </a:lnTo>
                    <a:lnTo>
                      <a:pt x="10" y="49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1" y="32"/>
                    </a:lnTo>
                    <a:lnTo>
                      <a:pt x="4" y="29"/>
                    </a:lnTo>
                    <a:lnTo>
                      <a:pt x="8" y="26"/>
                    </a:lnTo>
                    <a:lnTo>
                      <a:pt x="14" y="23"/>
                    </a:lnTo>
                    <a:lnTo>
                      <a:pt x="8" y="22"/>
                    </a:lnTo>
                    <a:lnTo>
                      <a:pt x="4" y="19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0" name="Freeform 2066"/>
              <p:cNvSpPr>
                <a:spLocks noEditPoints="1"/>
              </p:cNvSpPr>
              <p:nvPr/>
            </p:nvSpPr>
            <p:spPr bwMode="auto">
              <a:xfrm>
                <a:off x="3069" y="3587"/>
                <a:ext cx="27" cy="75"/>
              </a:xfrm>
              <a:custGeom>
                <a:avLst/>
                <a:gdLst/>
                <a:ahLst/>
                <a:cxnLst>
                  <a:cxn ang="0">
                    <a:pos x="14" y="25"/>
                  </a:cxn>
                  <a:cxn ang="0">
                    <a:pos x="17" y="25"/>
                  </a:cxn>
                  <a:cxn ang="0">
                    <a:pos x="17" y="67"/>
                  </a:cxn>
                  <a:cxn ang="0">
                    <a:pos x="19" y="69"/>
                  </a:cxn>
                  <a:cxn ang="0">
                    <a:pos x="24" y="69"/>
                  </a:cxn>
                  <a:cxn ang="0">
                    <a:pos x="27" y="68"/>
                  </a:cxn>
                  <a:cxn ang="0">
                    <a:pos x="27" y="72"/>
                  </a:cxn>
                  <a:cxn ang="0">
                    <a:pos x="24" y="75"/>
                  </a:cxn>
                  <a:cxn ang="0">
                    <a:pos x="19" y="75"/>
                  </a:cxn>
                  <a:cxn ang="0">
                    <a:pos x="11" y="72"/>
                  </a:cxn>
                  <a:cxn ang="0">
                    <a:pos x="8" y="67"/>
                  </a:cxn>
                  <a:cxn ang="0">
                    <a:pos x="8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7" y="28"/>
                  </a:cxn>
                  <a:cxn ang="0">
                    <a:pos x="14" y="25"/>
                  </a:cxn>
                  <a:cxn ang="0">
                    <a:pos x="14" y="0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19" y="5"/>
                  </a:cxn>
                  <a:cxn ang="0">
                    <a:pos x="18" y="8"/>
                  </a:cxn>
                  <a:cxn ang="0">
                    <a:pos x="12" y="18"/>
                  </a:cxn>
                  <a:cxn ang="0">
                    <a:pos x="10" y="18"/>
                  </a:cxn>
                  <a:cxn ang="0">
                    <a:pos x="10" y="15"/>
                  </a:cxn>
                  <a:cxn ang="0">
                    <a:pos x="11" y="11"/>
                  </a:cxn>
                  <a:cxn ang="0">
                    <a:pos x="11" y="4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75">
                    <a:moveTo>
                      <a:pt x="14" y="25"/>
                    </a:moveTo>
                    <a:lnTo>
                      <a:pt x="17" y="25"/>
                    </a:lnTo>
                    <a:lnTo>
                      <a:pt x="17" y="67"/>
                    </a:lnTo>
                    <a:lnTo>
                      <a:pt x="19" y="69"/>
                    </a:lnTo>
                    <a:lnTo>
                      <a:pt x="24" y="69"/>
                    </a:lnTo>
                    <a:lnTo>
                      <a:pt x="27" y="68"/>
                    </a:lnTo>
                    <a:lnTo>
                      <a:pt x="27" y="72"/>
                    </a:lnTo>
                    <a:lnTo>
                      <a:pt x="24" y="75"/>
                    </a:lnTo>
                    <a:lnTo>
                      <a:pt x="19" y="75"/>
                    </a:lnTo>
                    <a:lnTo>
                      <a:pt x="11" y="72"/>
                    </a:lnTo>
                    <a:lnTo>
                      <a:pt x="8" y="67"/>
                    </a:lnTo>
                    <a:lnTo>
                      <a:pt x="8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7" y="28"/>
                    </a:lnTo>
                    <a:lnTo>
                      <a:pt x="14" y="25"/>
                    </a:lnTo>
                    <a:close/>
                    <a:moveTo>
                      <a:pt x="14" y="0"/>
                    </a:moveTo>
                    <a:lnTo>
                      <a:pt x="18" y="0"/>
                    </a:lnTo>
                    <a:lnTo>
                      <a:pt x="19" y="1"/>
                    </a:lnTo>
                    <a:lnTo>
                      <a:pt x="19" y="5"/>
                    </a:lnTo>
                    <a:lnTo>
                      <a:pt x="18" y="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1" name="Freeform 2067"/>
              <p:cNvSpPr>
                <a:spLocks noEditPoints="1"/>
              </p:cNvSpPr>
              <p:nvPr/>
            </p:nvSpPr>
            <p:spPr bwMode="auto">
              <a:xfrm>
                <a:off x="3101" y="3611"/>
                <a:ext cx="48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6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1"/>
                  </a:cxn>
                  <a:cxn ang="0">
                    <a:pos x="37" y="3"/>
                  </a:cxn>
                  <a:cxn ang="0">
                    <a:pos x="43" y="7"/>
                  </a:cxn>
                  <a:cxn ang="0">
                    <a:pos x="48" y="18"/>
                  </a:cxn>
                  <a:cxn ang="0">
                    <a:pos x="48" y="26"/>
                  </a:cxn>
                  <a:cxn ang="0">
                    <a:pos x="46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20" y="4"/>
                    </a:moveTo>
                    <a:lnTo>
                      <a:pt x="16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1"/>
                    </a:lnTo>
                    <a:lnTo>
                      <a:pt x="37" y="3"/>
                    </a:lnTo>
                    <a:lnTo>
                      <a:pt x="43" y="7"/>
                    </a:lnTo>
                    <a:lnTo>
                      <a:pt x="48" y="18"/>
                    </a:lnTo>
                    <a:lnTo>
                      <a:pt x="48" y="26"/>
                    </a:lnTo>
                    <a:lnTo>
                      <a:pt x="46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2" name="Freeform 2068"/>
              <p:cNvSpPr>
                <a:spLocks/>
              </p:cNvSpPr>
              <p:nvPr/>
            </p:nvSpPr>
            <p:spPr bwMode="auto">
              <a:xfrm>
                <a:off x="3182" y="3612"/>
                <a:ext cx="57" cy="4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0"/>
                  </a:cxn>
                  <a:cxn ang="0">
                    <a:pos x="26" y="3"/>
                  </a:cxn>
                  <a:cxn ang="0">
                    <a:pos x="20" y="3"/>
                  </a:cxn>
                  <a:cxn ang="0">
                    <a:pos x="19" y="5"/>
                  </a:cxn>
                  <a:cxn ang="0">
                    <a:pos x="19" y="7"/>
                  </a:cxn>
                  <a:cxn ang="0">
                    <a:pos x="20" y="10"/>
                  </a:cxn>
                  <a:cxn ang="0">
                    <a:pos x="31" y="40"/>
                  </a:cxn>
                  <a:cxn ang="0">
                    <a:pos x="41" y="12"/>
                  </a:cxn>
                  <a:cxn ang="0">
                    <a:pos x="43" y="10"/>
                  </a:cxn>
                  <a:cxn ang="0">
                    <a:pos x="43" y="7"/>
                  </a:cxn>
                  <a:cxn ang="0">
                    <a:pos x="40" y="5"/>
                  </a:cxn>
                  <a:cxn ang="0">
                    <a:pos x="36" y="3"/>
                  </a:cxn>
                  <a:cxn ang="0">
                    <a:pos x="36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53" y="5"/>
                  </a:cxn>
                  <a:cxn ang="0">
                    <a:pos x="48" y="9"/>
                  </a:cxn>
                  <a:cxn ang="0">
                    <a:pos x="46" y="13"/>
                  </a:cxn>
                  <a:cxn ang="0">
                    <a:pos x="31" y="49"/>
                  </a:cxn>
                  <a:cxn ang="0">
                    <a:pos x="24" y="49"/>
                  </a:cxn>
                  <a:cxn ang="0">
                    <a:pos x="9" y="10"/>
                  </a:cxn>
                  <a:cxn ang="0">
                    <a:pos x="6" y="5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49">
                    <a:moveTo>
                      <a:pt x="0" y="0"/>
                    </a:moveTo>
                    <a:lnTo>
                      <a:pt x="26" y="0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20" y="10"/>
                    </a:lnTo>
                    <a:lnTo>
                      <a:pt x="31" y="40"/>
                    </a:lnTo>
                    <a:lnTo>
                      <a:pt x="41" y="12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57" y="0"/>
                    </a:lnTo>
                    <a:lnTo>
                      <a:pt x="57" y="3"/>
                    </a:lnTo>
                    <a:lnTo>
                      <a:pt x="53" y="5"/>
                    </a:lnTo>
                    <a:lnTo>
                      <a:pt x="48" y="9"/>
                    </a:lnTo>
                    <a:lnTo>
                      <a:pt x="46" y="13"/>
                    </a:lnTo>
                    <a:lnTo>
                      <a:pt x="31" y="49"/>
                    </a:lnTo>
                    <a:lnTo>
                      <a:pt x="24" y="49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3" name="Freeform 2069"/>
              <p:cNvSpPr>
                <a:spLocks noEditPoints="1"/>
              </p:cNvSpPr>
              <p:nvPr/>
            </p:nvSpPr>
            <p:spPr bwMode="auto">
              <a:xfrm>
                <a:off x="3239" y="3595"/>
                <a:ext cx="27" cy="66"/>
              </a:xfrm>
              <a:custGeom>
                <a:avLst/>
                <a:gdLst/>
                <a:ahLst/>
                <a:cxnLst>
                  <a:cxn ang="0">
                    <a:pos x="15" y="17"/>
                  </a:cxn>
                  <a:cxn ang="0">
                    <a:pos x="18" y="17"/>
                  </a:cxn>
                  <a:cxn ang="0">
                    <a:pos x="18" y="57"/>
                  </a:cxn>
                  <a:cxn ang="0">
                    <a:pos x="20" y="60"/>
                  </a:cxn>
                  <a:cxn ang="0">
                    <a:pos x="21" y="61"/>
                  </a:cxn>
                  <a:cxn ang="0">
                    <a:pos x="24" y="63"/>
                  </a:cxn>
                  <a:cxn ang="0">
                    <a:pos x="27" y="63"/>
                  </a:cxn>
                  <a:cxn ang="0">
                    <a:pos x="27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3" y="63"/>
                  </a:cxn>
                  <a:cxn ang="0">
                    <a:pos x="6" y="61"/>
                  </a:cxn>
                  <a:cxn ang="0">
                    <a:pos x="7" y="60"/>
                  </a:cxn>
                  <a:cxn ang="0">
                    <a:pos x="8" y="57"/>
                  </a:cxn>
                  <a:cxn ang="0">
                    <a:pos x="8" y="27"/>
                  </a:cxn>
                  <a:cxn ang="0">
                    <a:pos x="7" y="24"/>
                  </a:cxn>
                  <a:cxn ang="0">
                    <a:pos x="6" y="23"/>
                  </a:cxn>
                  <a:cxn ang="0">
                    <a:pos x="3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7" y="19"/>
                  </a:cxn>
                  <a:cxn ang="0">
                    <a:pos x="15" y="17"/>
                  </a:cxn>
                  <a:cxn ang="0">
                    <a:pos x="11" y="0"/>
                  </a:cxn>
                  <a:cxn ang="0">
                    <a:pos x="17" y="0"/>
                  </a:cxn>
                  <a:cxn ang="0">
                    <a:pos x="20" y="6"/>
                  </a:cxn>
                  <a:cxn ang="0">
                    <a:pos x="17" y="12"/>
                  </a:cxn>
                  <a:cxn ang="0">
                    <a:pos x="11" y="12"/>
                  </a:cxn>
                  <a:cxn ang="0">
                    <a:pos x="8" y="9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</a:cxnLst>
                <a:rect l="0" t="0" r="r" b="b"/>
                <a:pathLst>
                  <a:path w="27" h="66">
                    <a:moveTo>
                      <a:pt x="15" y="17"/>
                    </a:moveTo>
                    <a:lnTo>
                      <a:pt x="18" y="17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1" y="61"/>
                    </a:lnTo>
                    <a:lnTo>
                      <a:pt x="24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6" y="61"/>
                    </a:lnTo>
                    <a:lnTo>
                      <a:pt x="7" y="60"/>
                    </a:lnTo>
                    <a:lnTo>
                      <a:pt x="8" y="57"/>
                    </a:lnTo>
                    <a:lnTo>
                      <a:pt x="8" y="27"/>
                    </a:lnTo>
                    <a:lnTo>
                      <a:pt x="7" y="24"/>
                    </a:lnTo>
                    <a:lnTo>
                      <a:pt x="6" y="23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15" y="17"/>
                    </a:lnTo>
                    <a:close/>
                    <a:moveTo>
                      <a:pt x="11" y="0"/>
                    </a:moveTo>
                    <a:lnTo>
                      <a:pt x="17" y="0"/>
                    </a:lnTo>
                    <a:lnTo>
                      <a:pt x="20" y="6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8" y="9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4" name="Freeform 2070"/>
              <p:cNvSpPr>
                <a:spLocks noEditPoints="1"/>
              </p:cNvSpPr>
              <p:nvPr/>
            </p:nvSpPr>
            <p:spPr bwMode="auto">
              <a:xfrm>
                <a:off x="3270" y="3588"/>
                <a:ext cx="57" cy="74"/>
              </a:xfrm>
              <a:custGeom>
                <a:avLst/>
                <a:gdLst/>
                <a:ahLst/>
                <a:cxnLst>
                  <a:cxn ang="0">
                    <a:pos x="26" y="27"/>
                  </a:cxn>
                  <a:cxn ang="0">
                    <a:pos x="21" y="29"/>
                  </a:cxn>
                  <a:cxn ang="0">
                    <a:pos x="16" y="31"/>
                  </a:cxn>
                  <a:cxn ang="0">
                    <a:pos x="11" y="44"/>
                  </a:cxn>
                  <a:cxn ang="0">
                    <a:pos x="11" y="53"/>
                  </a:cxn>
                  <a:cxn ang="0">
                    <a:pos x="14" y="61"/>
                  </a:cxn>
                  <a:cxn ang="0">
                    <a:pos x="16" y="64"/>
                  </a:cxn>
                  <a:cxn ang="0">
                    <a:pos x="19" y="67"/>
                  </a:cxn>
                  <a:cxn ang="0">
                    <a:pos x="21" y="68"/>
                  </a:cxn>
                  <a:cxn ang="0">
                    <a:pos x="30" y="68"/>
                  </a:cxn>
                  <a:cxn ang="0">
                    <a:pos x="36" y="66"/>
                  </a:cxn>
                  <a:cxn ang="0">
                    <a:pos x="40" y="61"/>
                  </a:cxn>
                  <a:cxn ang="0">
                    <a:pos x="40" y="33"/>
                  </a:cxn>
                  <a:cxn ang="0">
                    <a:pos x="34" y="30"/>
                  </a:cxn>
                  <a:cxn ang="0">
                    <a:pos x="26" y="27"/>
                  </a:cxn>
                  <a:cxn ang="0">
                    <a:pos x="45" y="0"/>
                  </a:cxn>
                  <a:cxn ang="0">
                    <a:pos x="50" y="0"/>
                  </a:cxn>
                  <a:cxn ang="0">
                    <a:pos x="50" y="66"/>
                  </a:cxn>
                  <a:cxn ang="0">
                    <a:pos x="51" y="67"/>
                  </a:cxn>
                  <a:cxn ang="0">
                    <a:pos x="57" y="70"/>
                  </a:cxn>
                  <a:cxn ang="0">
                    <a:pos x="57" y="73"/>
                  </a:cxn>
                  <a:cxn ang="0">
                    <a:pos x="40" y="73"/>
                  </a:cxn>
                  <a:cxn ang="0">
                    <a:pos x="40" y="66"/>
                  </a:cxn>
                  <a:cxn ang="0">
                    <a:pos x="34" y="70"/>
                  </a:cxn>
                  <a:cxn ang="0">
                    <a:pos x="28" y="73"/>
                  </a:cxn>
                  <a:cxn ang="0">
                    <a:pos x="23" y="74"/>
                  </a:cxn>
                  <a:cxn ang="0">
                    <a:pos x="10" y="70"/>
                  </a:cxn>
                  <a:cxn ang="0">
                    <a:pos x="3" y="61"/>
                  </a:cxn>
                  <a:cxn ang="0">
                    <a:pos x="0" y="49"/>
                  </a:cxn>
                  <a:cxn ang="0">
                    <a:pos x="3" y="36"/>
                  </a:cxn>
                  <a:cxn ang="0">
                    <a:pos x="11" y="26"/>
                  </a:cxn>
                  <a:cxn ang="0">
                    <a:pos x="23" y="23"/>
                  </a:cxn>
                  <a:cxn ang="0">
                    <a:pos x="28" y="23"/>
                  </a:cxn>
                  <a:cxn ang="0">
                    <a:pos x="40" y="29"/>
                  </a:cxn>
                  <a:cxn ang="0">
                    <a:pos x="40" y="14"/>
                  </a:cxn>
                  <a:cxn ang="0">
                    <a:pos x="38" y="12"/>
                  </a:cxn>
                  <a:cxn ang="0">
                    <a:pos x="38" y="9"/>
                  </a:cxn>
                  <a:cxn ang="0">
                    <a:pos x="36" y="7"/>
                  </a:cxn>
                  <a:cxn ang="0">
                    <a:pos x="31" y="7"/>
                  </a:cxn>
                  <a:cxn ang="0">
                    <a:pos x="31" y="4"/>
                  </a:cxn>
                  <a:cxn ang="0">
                    <a:pos x="38" y="3"/>
                  </a:cxn>
                  <a:cxn ang="0">
                    <a:pos x="45" y="0"/>
                  </a:cxn>
                </a:cxnLst>
                <a:rect l="0" t="0" r="r" b="b"/>
                <a:pathLst>
                  <a:path w="57" h="74">
                    <a:moveTo>
                      <a:pt x="26" y="27"/>
                    </a:moveTo>
                    <a:lnTo>
                      <a:pt x="21" y="29"/>
                    </a:lnTo>
                    <a:lnTo>
                      <a:pt x="16" y="31"/>
                    </a:lnTo>
                    <a:lnTo>
                      <a:pt x="11" y="44"/>
                    </a:lnTo>
                    <a:lnTo>
                      <a:pt x="11" y="53"/>
                    </a:lnTo>
                    <a:lnTo>
                      <a:pt x="14" y="61"/>
                    </a:lnTo>
                    <a:lnTo>
                      <a:pt x="16" y="64"/>
                    </a:lnTo>
                    <a:lnTo>
                      <a:pt x="19" y="67"/>
                    </a:lnTo>
                    <a:lnTo>
                      <a:pt x="21" y="68"/>
                    </a:lnTo>
                    <a:lnTo>
                      <a:pt x="30" y="68"/>
                    </a:lnTo>
                    <a:lnTo>
                      <a:pt x="36" y="66"/>
                    </a:lnTo>
                    <a:lnTo>
                      <a:pt x="40" y="61"/>
                    </a:lnTo>
                    <a:lnTo>
                      <a:pt x="40" y="33"/>
                    </a:lnTo>
                    <a:lnTo>
                      <a:pt x="34" y="30"/>
                    </a:lnTo>
                    <a:lnTo>
                      <a:pt x="26" y="27"/>
                    </a:lnTo>
                    <a:close/>
                    <a:moveTo>
                      <a:pt x="45" y="0"/>
                    </a:moveTo>
                    <a:lnTo>
                      <a:pt x="50" y="0"/>
                    </a:lnTo>
                    <a:lnTo>
                      <a:pt x="50" y="66"/>
                    </a:lnTo>
                    <a:lnTo>
                      <a:pt x="51" y="67"/>
                    </a:lnTo>
                    <a:lnTo>
                      <a:pt x="57" y="70"/>
                    </a:lnTo>
                    <a:lnTo>
                      <a:pt x="57" y="73"/>
                    </a:lnTo>
                    <a:lnTo>
                      <a:pt x="40" y="73"/>
                    </a:lnTo>
                    <a:lnTo>
                      <a:pt x="40" y="66"/>
                    </a:lnTo>
                    <a:lnTo>
                      <a:pt x="34" y="70"/>
                    </a:lnTo>
                    <a:lnTo>
                      <a:pt x="28" y="73"/>
                    </a:lnTo>
                    <a:lnTo>
                      <a:pt x="23" y="74"/>
                    </a:lnTo>
                    <a:lnTo>
                      <a:pt x="10" y="70"/>
                    </a:lnTo>
                    <a:lnTo>
                      <a:pt x="3" y="61"/>
                    </a:lnTo>
                    <a:lnTo>
                      <a:pt x="0" y="49"/>
                    </a:lnTo>
                    <a:lnTo>
                      <a:pt x="3" y="36"/>
                    </a:lnTo>
                    <a:lnTo>
                      <a:pt x="11" y="26"/>
                    </a:lnTo>
                    <a:lnTo>
                      <a:pt x="23" y="23"/>
                    </a:lnTo>
                    <a:lnTo>
                      <a:pt x="28" y="23"/>
                    </a:lnTo>
                    <a:lnTo>
                      <a:pt x="40" y="29"/>
                    </a:lnTo>
                    <a:lnTo>
                      <a:pt x="40" y="14"/>
                    </a:lnTo>
                    <a:lnTo>
                      <a:pt x="38" y="12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1" y="7"/>
                    </a:lnTo>
                    <a:lnTo>
                      <a:pt x="31" y="4"/>
                    </a:lnTo>
                    <a:lnTo>
                      <a:pt x="38" y="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5" name="Freeform 2071"/>
              <p:cNvSpPr>
                <a:spLocks noEditPoints="1"/>
              </p:cNvSpPr>
              <p:nvPr/>
            </p:nvSpPr>
            <p:spPr bwMode="auto">
              <a:xfrm>
                <a:off x="3333" y="3611"/>
                <a:ext cx="46" cy="51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5" y="7"/>
                  </a:cxn>
                  <a:cxn ang="0">
                    <a:pos x="12" y="11"/>
                  </a:cxn>
                  <a:cxn ang="0">
                    <a:pos x="11" y="17"/>
                  </a:cxn>
                  <a:cxn ang="0">
                    <a:pos x="35" y="17"/>
                  </a:cxn>
                  <a:cxn ang="0">
                    <a:pos x="35" y="13"/>
                  </a:cxn>
                  <a:cxn ang="0">
                    <a:pos x="34" y="8"/>
                  </a:cxn>
                  <a:cxn ang="0">
                    <a:pos x="31" y="6"/>
                  </a:cxn>
                  <a:cxn ang="0">
                    <a:pos x="28" y="4"/>
                  </a:cxn>
                  <a:cxn ang="0">
                    <a:pos x="19" y="4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5" y="3"/>
                  </a:cxn>
                  <a:cxn ang="0">
                    <a:pos x="39" y="6"/>
                  </a:cxn>
                  <a:cxn ang="0">
                    <a:pos x="43" y="10"/>
                  </a:cxn>
                  <a:cxn ang="0">
                    <a:pos x="46" y="21"/>
                  </a:cxn>
                  <a:cxn ang="0">
                    <a:pos x="11" y="21"/>
                  </a:cxn>
                  <a:cxn ang="0">
                    <a:pos x="11" y="33"/>
                  </a:cxn>
                  <a:cxn ang="0">
                    <a:pos x="12" y="37"/>
                  </a:cxn>
                  <a:cxn ang="0">
                    <a:pos x="15" y="41"/>
                  </a:cxn>
                  <a:cxn ang="0">
                    <a:pos x="19" y="44"/>
                  </a:cxn>
                  <a:cxn ang="0">
                    <a:pos x="24" y="45"/>
                  </a:cxn>
                  <a:cxn ang="0">
                    <a:pos x="32" y="45"/>
                  </a:cxn>
                  <a:cxn ang="0">
                    <a:pos x="36" y="44"/>
                  </a:cxn>
                  <a:cxn ang="0">
                    <a:pos x="39" y="41"/>
                  </a:cxn>
                  <a:cxn ang="0">
                    <a:pos x="42" y="37"/>
                  </a:cxn>
                  <a:cxn ang="0">
                    <a:pos x="46" y="38"/>
                  </a:cxn>
                  <a:cxn ang="0">
                    <a:pos x="42" y="44"/>
                  </a:cxn>
                  <a:cxn ang="0">
                    <a:pos x="31" y="50"/>
                  </a:cxn>
                  <a:cxn ang="0">
                    <a:pos x="25" y="51"/>
                  </a:cxn>
                  <a:cxn ang="0">
                    <a:pos x="12" y="47"/>
                  </a:cxn>
                  <a:cxn ang="0">
                    <a:pos x="2" y="38"/>
                  </a:cxn>
                  <a:cxn ang="0">
                    <a:pos x="0" y="24"/>
                  </a:cxn>
                  <a:cxn ang="0">
                    <a:pos x="2" y="13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7" y="1"/>
                  </a:cxn>
                  <a:cxn ang="0">
                    <a:pos x="24" y="0"/>
                  </a:cxn>
                </a:cxnLst>
                <a:rect l="0" t="0" r="r" b="b"/>
                <a:pathLst>
                  <a:path w="46" h="51">
                    <a:moveTo>
                      <a:pt x="19" y="4"/>
                    </a:moveTo>
                    <a:lnTo>
                      <a:pt x="15" y="7"/>
                    </a:lnTo>
                    <a:lnTo>
                      <a:pt x="12" y="11"/>
                    </a:lnTo>
                    <a:lnTo>
                      <a:pt x="11" y="17"/>
                    </a:lnTo>
                    <a:lnTo>
                      <a:pt x="35" y="17"/>
                    </a:lnTo>
                    <a:lnTo>
                      <a:pt x="35" y="13"/>
                    </a:lnTo>
                    <a:lnTo>
                      <a:pt x="34" y="8"/>
                    </a:lnTo>
                    <a:lnTo>
                      <a:pt x="31" y="6"/>
                    </a:lnTo>
                    <a:lnTo>
                      <a:pt x="28" y="4"/>
                    </a:lnTo>
                    <a:lnTo>
                      <a:pt x="19" y="4"/>
                    </a:lnTo>
                    <a:close/>
                    <a:moveTo>
                      <a:pt x="24" y="0"/>
                    </a:moveTo>
                    <a:lnTo>
                      <a:pt x="29" y="0"/>
                    </a:lnTo>
                    <a:lnTo>
                      <a:pt x="35" y="3"/>
                    </a:lnTo>
                    <a:lnTo>
                      <a:pt x="39" y="6"/>
                    </a:lnTo>
                    <a:lnTo>
                      <a:pt x="43" y="10"/>
                    </a:lnTo>
                    <a:lnTo>
                      <a:pt x="46" y="21"/>
                    </a:lnTo>
                    <a:lnTo>
                      <a:pt x="11" y="21"/>
                    </a:lnTo>
                    <a:lnTo>
                      <a:pt x="11" y="33"/>
                    </a:lnTo>
                    <a:lnTo>
                      <a:pt x="12" y="37"/>
                    </a:lnTo>
                    <a:lnTo>
                      <a:pt x="15" y="41"/>
                    </a:lnTo>
                    <a:lnTo>
                      <a:pt x="19" y="44"/>
                    </a:lnTo>
                    <a:lnTo>
                      <a:pt x="24" y="45"/>
                    </a:lnTo>
                    <a:lnTo>
                      <a:pt x="32" y="45"/>
                    </a:lnTo>
                    <a:lnTo>
                      <a:pt x="36" y="44"/>
                    </a:lnTo>
                    <a:lnTo>
                      <a:pt x="39" y="41"/>
                    </a:lnTo>
                    <a:lnTo>
                      <a:pt x="42" y="37"/>
                    </a:lnTo>
                    <a:lnTo>
                      <a:pt x="46" y="38"/>
                    </a:lnTo>
                    <a:lnTo>
                      <a:pt x="42" y="44"/>
                    </a:lnTo>
                    <a:lnTo>
                      <a:pt x="31" y="50"/>
                    </a:lnTo>
                    <a:lnTo>
                      <a:pt x="25" y="51"/>
                    </a:lnTo>
                    <a:lnTo>
                      <a:pt x="12" y="47"/>
                    </a:lnTo>
                    <a:lnTo>
                      <a:pt x="2" y="38"/>
                    </a:lnTo>
                    <a:lnTo>
                      <a:pt x="0" y="24"/>
                    </a:lnTo>
                    <a:lnTo>
                      <a:pt x="2" y="13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6" name="Freeform 2072"/>
              <p:cNvSpPr>
                <a:spLocks noEditPoints="1"/>
              </p:cNvSpPr>
              <p:nvPr/>
            </p:nvSpPr>
            <p:spPr bwMode="auto">
              <a:xfrm>
                <a:off x="3385" y="3611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1" y="31"/>
                  </a:cxn>
                  <a:cxn ang="0">
                    <a:pos x="11" y="35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5" y="41"/>
                  </a:cxn>
                  <a:cxn ang="0">
                    <a:pos x="38" y="37"/>
                  </a:cxn>
                  <a:cxn ang="0">
                    <a:pos x="40" y="31"/>
                  </a:cxn>
                  <a:cxn ang="0">
                    <a:pos x="40" y="26"/>
                  </a:cxn>
                  <a:cxn ang="0">
                    <a:pos x="38" y="21"/>
                  </a:cxn>
                  <a:cxn ang="0">
                    <a:pos x="38" y="17"/>
                  </a:cxn>
                  <a:cxn ang="0">
                    <a:pos x="37" y="13"/>
                  </a:cxn>
                  <a:cxn ang="0">
                    <a:pos x="34" y="8"/>
                  </a:cxn>
                  <a:cxn ang="0">
                    <a:pos x="31" y="7"/>
                  </a:cxn>
                  <a:cxn ang="0">
                    <a:pos x="28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35" y="1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8" y="18"/>
                  </a:cxn>
                  <a:cxn ang="0">
                    <a:pos x="50" y="26"/>
                  </a:cxn>
                  <a:cxn ang="0">
                    <a:pos x="47" y="38"/>
                  </a:cxn>
                  <a:cxn ang="0">
                    <a:pos x="38" y="48"/>
                  </a:cxn>
                  <a:cxn ang="0">
                    <a:pos x="26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6"/>
                  </a:cxn>
                  <a:cxn ang="0">
                    <a:pos x="1" y="16"/>
                  </a:cxn>
                  <a:cxn ang="0">
                    <a:pos x="7" y="7"/>
                  </a:cxn>
                  <a:cxn ang="0">
                    <a:pos x="14" y="1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1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1" y="31"/>
                    </a:lnTo>
                    <a:lnTo>
                      <a:pt x="11" y="35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5" y="41"/>
                    </a:lnTo>
                    <a:lnTo>
                      <a:pt x="38" y="37"/>
                    </a:lnTo>
                    <a:lnTo>
                      <a:pt x="40" y="31"/>
                    </a:lnTo>
                    <a:lnTo>
                      <a:pt x="40" y="26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7" y="13"/>
                    </a:lnTo>
                    <a:lnTo>
                      <a:pt x="34" y="8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0" y="0"/>
                    </a:lnTo>
                    <a:lnTo>
                      <a:pt x="35" y="1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8" y="18"/>
                    </a:lnTo>
                    <a:lnTo>
                      <a:pt x="50" y="26"/>
                    </a:lnTo>
                    <a:lnTo>
                      <a:pt x="47" y="38"/>
                    </a:lnTo>
                    <a:lnTo>
                      <a:pt x="38" y="48"/>
                    </a:lnTo>
                    <a:lnTo>
                      <a:pt x="26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6"/>
                    </a:lnTo>
                    <a:lnTo>
                      <a:pt x="1" y="16"/>
                    </a:lnTo>
                    <a:lnTo>
                      <a:pt x="7" y="7"/>
                    </a:lnTo>
                    <a:lnTo>
                      <a:pt x="14" y="1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7" name="Freeform 2073"/>
              <p:cNvSpPr>
                <a:spLocks/>
              </p:cNvSpPr>
              <p:nvPr/>
            </p:nvSpPr>
            <p:spPr bwMode="auto">
              <a:xfrm>
                <a:off x="3473" y="3612"/>
                <a:ext cx="60" cy="4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26"/>
                  </a:cxn>
                  <a:cxn ang="0">
                    <a:pos x="35" y="12"/>
                  </a:cxn>
                  <a:cxn ang="0">
                    <a:pos x="40" y="7"/>
                  </a:cxn>
                  <a:cxn ang="0">
                    <a:pos x="40" y="6"/>
                  </a:cxn>
                  <a:cxn ang="0">
                    <a:pos x="33" y="6"/>
                  </a:cxn>
                  <a:cxn ang="0">
                    <a:pos x="33" y="2"/>
                  </a:cxn>
                  <a:cxn ang="0">
                    <a:pos x="58" y="2"/>
                  </a:cxn>
                  <a:cxn ang="0">
                    <a:pos x="58" y="6"/>
                  </a:cxn>
                  <a:cxn ang="0">
                    <a:pos x="54" y="6"/>
                  </a:cxn>
                  <a:cxn ang="0">
                    <a:pos x="50" y="7"/>
                  </a:cxn>
                  <a:cxn ang="0">
                    <a:pos x="45" y="10"/>
                  </a:cxn>
                  <a:cxn ang="0">
                    <a:pos x="31" y="20"/>
                  </a:cxn>
                  <a:cxn ang="0">
                    <a:pos x="48" y="39"/>
                  </a:cxn>
                  <a:cxn ang="0">
                    <a:pos x="51" y="42"/>
                  </a:cxn>
                  <a:cxn ang="0">
                    <a:pos x="57" y="44"/>
                  </a:cxn>
                  <a:cxn ang="0">
                    <a:pos x="60" y="44"/>
                  </a:cxn>
                  <a:cxn ang="0">
                    <a:pos x="60" y="49"/>
                  </a:cxn>
                  <a:cxn ang="0">
                    <a:pos x="45" y="49"/>
                  </a:cxn>
                  <a:cxn ang="0">
                    <a:pos x="26" y="25"/>
                  </a:cxn>
                  <a:cxn ang="0">
                    <a:pos x="17" y="32"/>
                  </a:cxn>
                  <a:cxn ang="0">
                    <a:pos x="17" y="40"/>
                  </a:cxn>
                  <a:cxn ang="0">
                    <a:pos x="18" y="43"/>
                  </a:cxn>
                  <a:cxn ang="0">
                    <a:pos x="21" y="44"/>
                  </a:cxn>
                  <a:cxn ang="0">
                    <a:pos x="26" y="44"/>
                  </a:cxn>
                  <a:cxn ang="0">
                    <a:pos x="26" y="49"/>
                  </a:cxn>
                  <a:cxn ang="0">
                    <a:pos x="0" y="49"/>
                  </a:cxn>
                  <a:cxn ang="0">
                    <a:pos x="0" y="44"/>
                  </a:cxn>
                  <a:cxn ang="0">
                    <a:pos x="6" y="44"/>
                  </a:cxn>
                  <a:cxn ang="0">
                    <a:pos x="9" y="42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9" y="2"/>
                  </a:cxn>
                  <a:cxn ang="0">
                    <a:pos x="14" y="0"/>
                  </a:cxn>
                </a:cxnLst>
                <a:rect l="0" t="0" r="r" b="b"/>
                <a:pathLst>
                  <a:path w="60" h="49">
                    <a:moveTo>
                      <a:pt x="14" y="0"/>
                    </a:moveTo>
                    <a:lnTo>
                      <a:pt x="17" y="0"/>
                    </a:lnTo>
                    <a:lnTo>
                      <a:pt x="17" y="26"/>
                    </a:lnTo>
                    <a:lnTo>
                      <a:pt x="35" y="12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33" y="6"/>
                    </a:lnTo>
                    <a:lnTo>
                      <a:pt x="33" y="2"/>
                    </a:lnTo>
                    <a:lnTo>
                      <a:pt x="58" y="2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31" y="20"/>
                    </a:lnTo>
                    <a:lnTo>
                      <a:pt x="48" y="39"/>
                    </a:lnTo>
                    <a:lnTo>
                      <a:pt x="51" y="42"/>
                    </a:lnTo>
                    <a:lnTo>
                      <a:pt x="57" y="44"/>
                    </a:lnTo>
                    <a:lnTo>
                      <a:pt x="60" y="44"/>
                    </a:lnTo>
                    <a:lnTo>
                      <a:pt x="60" y="49"/>
                    </a:lnTo>
                    <a:lnTo>
                      <a:pt x="45" y="49"/>
                    </a:lnTo>
                    <a:lnTo>
                      <a:pt x="26" y="25"/>
                    </a:lnTo>
                    <a:lnTo>
                      <a:pt x="17" y="32"/>
                    </a:lnTo>
                    <a:lnTo>
                      <a:pt x="17" y="40"/>
                    </a:lnTo>
                    <a:lnTo>
                      <a:pt x="18" y="43"/>
                    </a:lnTo>
                    <a:lnTo>
                      <a:pt x="21" y="44"/>
                    </a:lnTo>
                    <a:lnTo>
                      <a:pt x="26" y="44"/>
                    </a:lnTo>
                    <a:lnTo>
                      <a:pt x="26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9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8" name="Freeform 2074"/>
              <p:cNvSpPr>
                <a:spLocks/>
              </p:cNvSpPr>
              <p:nvPr/>
            </p:nvSpPr>
            <p:spPr bwMode="auto">
              <a:xfrm>
                <a:off x="3537" y="3612"/>
                <a:ext cx="61" cy="50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5"/>
                  </a:cxn>
                  <a:cxn ang="0">
                    <a:pos x="21" y="6"/>
                  </a:cxn>
                  <a:cxn ang="0">
                    <a:pos x="17" y="6"/>
                  </a:cxn>
                  <a:cxn ang="0">
                    <a:pos x="14" y="9"/>
                  </a:cxn>
                  <a:cxn ang="0">
                    <a:pos x="13" y="12"/>
                  </a:cxn>
                  <a:cxn ang="0">
                    <a:pos x="10" y="20"/>
                  </a:cxn>
                  <a:cxn ang="0">
                    <a:pos x="10" y="33"/>
                  </a:cxn>
                  <a:cxn ang="0">
                    <a:pos x="11" y="39"/>
                  </a:cxn>
                  <a:cxn ang="0">
                    <a:pos x="13" y="42"/>
                  </a:cxn>
                  <a:cxn ang="0">
                    <a:pos x="15" y="44"/>
                  </a:cxn>
                  <a:cxn ang="0">
                    <a:pos x="21" y="44"/>
                  </a:cxn>
                  <a:cxn ang="0">
                    <a:pos x="24" y="42"/>
                  </a:cxn>
                  <a:cxn ang="0">
                    <a:pos x="25" y="39"/>
                  </a:cxn>
                  <a:cxn ang="0">
                    <a:pos x="25" y="22"/>
                  </a:cxn>
                  <a:cxn ang="0">
                    <a:pos x="34" y="22"/>
                  </a:cxn>
                  <a:cxn ang="0">
                    <a:pos x="34" y="33"/>
                  </a:cxn>
                  <a:cxn ang="0">
                    <a:pos x="35" y="36"/>
                  </a:cxn>
                  <a:cxn ang="0">
                    <a:pos x="35" y="39"/>
                  </a:cxn>
                  <a:cxn ang="0">
                    <a:pos x="37" y="42"/>
                  </a:cxn>
                  <a:cxn ang="0">
                    <a:pos x="40" y="44"/>
                  </a:cxn>
                  <a:cxn ang="0">
                    <a:pos x="45" y="44"/>
                  </a:cxn>
                  <a:cxn ang="0">
                    <a:pos x="48" y="42"/>
                  </a:cxn>
                  <a:cxn ang="0">
                    <a:pos x="50" y="39"/>
                  </a:cxn>
                  <a:cxn ang="0">
                    <a:pos x="51" y="33"/>
                  </a:cxn>
                  <a:cxn ang="0">
                    <a:pos x="51" y="20"/>
                  </a:cxn>
                  <a:cxn ang="0">
                    <a:pos x="50" y="15"/>
                  </a:cxn>
                  <a:cxn ang="0">
                    <a:pos x="48" y="10"/>
                  </a:cxn>
                  <a:cxn ang="0">
                    <a:pos x="45" y="7"/>
                  </a:cxn>
                  <a:cxn ang="0">
                    <a:pos x="41" y="6"/>
                  </a:cxn>
                  <a:cxn ang="0">
                    <a:pos x="35" y="5"/>
                  </a:cxn>
                  <a:cxn ang="0">
                    <a:pos x="35" y="0"/>
                  </a:cxn>
                  <a:cxn ang="0">
                    <a:pos x="50" y="3"/>
                  </a:cxn>
                  <a:cxn ang="0">
                    <a:pos x="58" y="12"/>
                  </a:cxn>
                  <a:cxn ang="0">
                    <a:pos x="61" y="26"/>
                  </a:cxn>
                  <a:cxn ang="0">
                    <a:pos x="59" y="34"/>
                  </a:cxn>
                  <a:cxn ang="0">
                    <a:pos x="57" y="43"/>
                  </a:cxn>
                  <a:cxn ang="0">
                    <a:pos x="51" y="49"/>
                  </a:cxn>
                  <a:cxn ang="0">
                    <a:pos x="42" y="50"/>
                  </a:cxn>
                  <a:cxn ang="0">
                    <a:pos x="38" y="49"/>
                  </a:cxn>
                  <a:cxn ang="0">
                    <a:pos x="32" y="46"/>
                  </a:cxn>
                  <a:cxn ang="0">
                    <a:pos x="30" y="42"/>
                  </a:cxn>
                  <a:cxn ang="0">
                    <a:pos x="27" y="46"/>
                  </a:cxn>
                  <a:cxn ang="0">
                    <a:pos x="23" y="49"/>
                  </a:cxn>
                  <a:cxn ang="0">
                    <a:pos x="18" y="50"/>
                  </a:cxn>
                  <a:cxn ang="0">
                    <a:pos x="10" y="49"/>
                  </a:cxn>
                  <a:cxn ang="0">
                    <a:pos x="4" y="43"/>
                  </a:cxn>
                  <a:cxn ang="0">
                    <a:pos x="1" y="36"/>
                  </a:cxn>
                  <a:cxn ang="0">
                    <a:pos x="0" y="26"/>
                  </a:cxn>
                  <a:cxn ang="0">
                    <a:pos x="1" y="15"/>
                  </a:cxn>
                  <a:cxn ang="0">
                    <a:pos x="6" y="6"/>
                  </a:cxn>
                  <a:cxn ang="0">
                    <a:pos x="14" y="2"/>
                  </a:cxn>
                  <a:cxn ang="0">
                    <a:pos x="25" y="0"/>
                  </a:cxn>
                </a:cxnLst>
                <a:rect l="0" t="0" r="r" b="b"/>
                <a:pathLst>
                  <a:path w="61" h="50">
                    <a:moveTo>
                      <a:pt x="25" y="0"/>
                    </a:moveTo>
                    <a:lnTo>
                      <a:pt x="25" y="5"/>
                    </a:lnTo>
                    <a:lnTo>
                      <a:pt x="21" y="6"/>
                    </a:lnTo>
                    <a:lnTo>
                      <a:pt x="17" y="6"/>
                    </a:lnTo>
                    <a:lnTo>
                      <a:pt x="14" y="9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10" y="33"/>
                    </a:lnTo>
                    <a:lnTo>
                      <a:pt x="11" y="39"/>
                    </a:lnTo>
                    <a:lnTo>
                      <a:pt x="13" y="42"/>
                    </a:lnTo>
                    <a:lnTo>
                      <a:pt x="15" y="44"/>
                    </a:lnTo>
                    <a:lnTo>
                      <a:pt x="21" y="44"/>
                    </a:lnTo>
                    <a:lnTo>
                      <a:pt x="24" y="42"/>
                    </a:lnTo>
                    <a:lnTo>
                      <a:pt x="25" y="39"/>
                    </a:lnTo>
                    <a:lnTo>
                      <a:pt x="25" y="22"/>
                    </a:lnTo>
                    <a:lnTo>
                      <a:pt x="34" y="22"/>
                    </a:lnTo>
                    <a:lnTo>
                      <a:pt x="34" y="33"/>
                    </a:lnTo>
                    <a:lnTo>
                      <a:pt x="35" y="36"/>
                    </a:lnTo>
                    <a:lnTo>
                      <a:pt x="35" y="39"/>
                    </a:lnTo>
                    <a:lnTo>
                      <a:pt x="37" y="42"/>
                    </a:lnTo>
                    <a:lnTo>
                      <a:pt x="40" y="44"/>
                    </a:lnTo>
                    <a:lnTo>
                      <a:pt x="45" y="44"/>
                    </a:lnTo>
                    <a:lnTo>
                      <a:pt x="48" y="42"/>
                    </a:lnTo>
                    <a:lnTo>
                      <a:pt x="50" y="39"/>
                    </a:lnTo>
                    <a:lnTo>
                      <a:pt x="51" y="33"/>
                    </a:lnTo>
                    <a:lnTo>
                      <a:pt x="51" y="20"/>
                    </a:lnTo>
                    <a:lnTo>
                      <a:pt x="50" y="15"/>
                    </a:lnTo>
                    <a:lnTo>
                      <a:pt x="48" y="10"/>
                    </a:lnTo>
                    <a:lnTo>
                      <a:pt x="45" y="7"/>
                    </a:lnTo>
                    <a:lnTo>
                      <a:pt x="41" y="6"/>
                    </a:lnTo>
                    <a:lnTo>
                      <a:pt x="35" y="5"/>
                    </a:lnTo>
                    <a:lnTo>
                      <a:pt x="35" y="0"/>
                    </a:lnTo>
                    <a:lnTo>
                      <a:pt x="50" y="3"/>
                    </a:lnTo>
                    <a:lnTo>
                      <a:pt x="58" y="12"/>
                    </a:lnTo>
                    <a:lnTo>
                      <a:pt x="61" y="26"/>
                    </a:lnTo>
                    <a:lnTo>
                      <a:pt x="59" y="34"/>
                    </a:lnTo>
                    <a:lnTo>
                      <a:pt x="57" y="43"/>
                    </a:lnTo>
                    <a:lnTo>
                      <a:pt x="51" y="49"/>
                    </a:lnTo>
                    <a:lnTo>
                      <a:pt x="42" y="50"/>
                    </a:lnTo>
                    <a:lnTo>
                      <a:pt x="38" y="49"/>
                    </a:lnTo>
                    <a:lnTo>
                      <a:pt x="32" y="46"/>
                    </a:lnTo>
                    <a:lnTo>
                      <a:pt x="30" y="42"/>
                    </a:lnTo>
                    <a:lnTo>
                      <a:pt x="27" y="46"/>
                    </a:lnTo>
                    <a:lnTo>
                      <a:pt x="23" y="49"/>
                    </a:lnTo>
                    <a:lnTo>
                      <a:pt x="18" y="50"/>
                    </a:lnTo>
                    <a:lnTo>
                      <a:pt x="10" y="49"/>
                    </a:lnTo>
                    <a:lnTo>
                      <a:pt x="4" y="43"/>
                    </a:lnTo>
                    <a:lnTo>
                      <a:pt x="1" y="36"/>
                    </a:lnTo>
                    <a:lnTo>
                      <a:pt x="0" y="26"/>
                    </a:lnTo>
                    <a:lnTo>
                      <a:pt x="1" y="15"/>
                    </a:lnTo>
                    <a:lnTo>
                      <a:pt x="6" y="6"/>
                    </a:lnTo>
                    <a:lnTo>
                      <a:pt x="14" y="2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39" name="Freeform 2075"/>
              <p:cNvSpPr>
                <a:spLocks noEditPoints="1"/>
              </p:cNvSpPr>
              <p:nvPr/>
            </p:nvSpPr>
            <p:spPr bwMode="auto">
              <a:xfrm>
                <a:off x="3606" y="3588"/>
                <a:ext cx="49" cy="74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19" y="30"/>
                  </a:cxn>
                  <a:cxn ang="0">
                    <a:pos x="16" y="31"/>
                  </a:cxn>
                  <a:cxn ang="0">
                    <a:pos x="10" y="40"/>
                  </a:cxn>
                  <a:cxn ang="0">
                    <a:pos x="9" y="44"/>
                  </a:cxn>
                  <a:cxn ang="0">
                    <a:pos x="9" y="50"/>
                  </a:cxn>
                  <a:cxn ang="0">
                    <a:pos x="10" y="54"/>
                  </a:cxn>
                  <a:cxn ang="0">
                    <a:pos x="12" y="60"/>
                  </a:cxn>
                  <a:cxn ang="0">
                    <a:pos x="13" y="64"/>
                  </a:cxn>
                  <a:cxn ang="0">
                    <a:pos x="16" y="67"/>
                  </a:cxn>
                  <a:cxn ang="0">
                    <a:pos x="24" y="70"/>
                  </a:cxn>
                  <a:cxn ang="0">
                    <a:pos x="33" y="67"/>
                  </a:cxn>
                  <a:cxn ang="0">
                    <a:pos x="36" y="63"/>
                  </a:cxn>
                  <a:cxn ang="0">
                    <a:pos x="39" y="54"/>
                  </a:cxn>
                  <a:cxn ang="0">
                    <a:pos x="39" y="44"/>
                  </a:cxn>
                  <a:cxn ang="0">
                    <a:pos x="37" y="39"/>
                  </a:cxn>
                  <a:cxn ang="0">
                    <a:pos x="36" y="34"/>
                  </a:cxn>
                  <a:cxn ang="0">
                    <a:pos x="33" y="31"/>
                  </a:cxn>
                  <a:cxn ang="0">
                    <a:pos x="24" y="29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6" y="3"/>
                  </a:cxn>
                  <a:cxn ang="0">
                    <a:pos x="39" y="4"/>
                  </a:cxn>
                  <a:cxn ang="0">
                    <a:pos x="42" y="7"/>
                  </a:cxn>
                  <a:cxn ang="0">
                    <a:pos x="42" y="12"/>
                  </a:cxn>
                  <a:cxn ang="0">
                    <a:pos x="40" y="13"/>
                  </a:cxn>
                  <a:cxn ang="0">
                    <a:pos x="37" y="14"/>
                  </a:cxn>
                  <a:cxn ang="0">
                    <a:pos x="37" y="13"/>
                  </a:cxn>
                  <a:cxn ang="0">
                    <a:pos x="34" y="13"/>
                  </a:cxn>
                  <a:cxn ang="0">
                    <a:pos x="29" y="7"/>
                  </a:cxn>
                  <a:cxn ang="0">
                    <a:pos x="26" y="6"/>
                  </a:cxn>
                  <a:cxn ang="0">
                    <a:pos x="20" y="6"/>
                  </a:cxn>
                  <a:cxn ang="0">
                    <a:pos x="17" y="7"/>
                  </a:cxn>
                  <a:cxn ang="0">
                    <a:pos x="16" y="10"/>
                  </a:cxn>
                  <a:cxn ang="0">
                    <a:pos x="15" y="14"/>
                  </a:cxn>
                  <a:cxn ang="0">
                    <a:pos x="15" y="17"/>
                  </a:cxn>
                  <a:cxn ang="0">
                    <a:pos x="19" y="21"/>
                  </a:cxn>
                  <a:cxn ang="0">
                    <a:pos x="22" y="23"/>
                  </a:cxn>
                  <a:cxn ang="0">
                    <a:pos x="26" y="23"/>
                  </a:cxn>
                  <a:cxn ang="0">
                    <a:pos x="33" y="26"/>
                  </a:cxn>
                  <a:cxn ang="0">
                    <a:pos x="37" y="27"/>
                  </a:cxn>
                  <a:cxn ang="0">
                    <a:pos x="46" y="36"/>
                  </a:cxn>
                  <a:cxn ang="0">
                    <a:pos x="47" y="41"/>
                  </a:cxn>
                  <a:cxn ang="0">
                    <a:pos x="49" y="49"/>
                  </a:cxn>
                  <a:cxn ang="0">
                    <a:pos x="46" y="63"/>
                  </a:cxn>
                  <a:cxn ang="0">
                    <a:pos x="37" y="71"/>
                  </a:cxn>
                  <a:cxn ang="0">
                    <a:pos x="24" y="74"/>
                  </a:cxn>
                  <a:cxn ang="0">
                    <a:pos x="10" y="71"/>
                  </a:cxn>
                  <a:cxn ang="0">
                    <a:pos x="3" y="63"/>
                  </a:cxn>
                  <a:cxn ang="0">
                    <a:pos x="0" y="50"/>
                  </a:cxn>
                  <a:cxn ang="0">
                    <a:pos x="2" y="40"/>
                  </a:cxn>
                  <a:cxn ang="0">
                    <a:pos x="7" y="31"/>
                  </a:cxn>
                  <a:cxn ang="0">
                    <a:pos x="17" y="26"/>
                  </a:cxn>
                  <a:cxn ang="0">
                    <a:pos x="12" y="24"/>
                  </a:cxn>
                  <a:cxn ang="0">
                    <a:pos x="7" y="21"/>
                  </a:cxn>
                  <a:cxn ang="0">
                    <a:pos x="6" y="19"/>
                  </a:cxn>
                  <a:cxn ang="0">
                    <a:pos x="5" y="14"/>
                  </a:cxn>
                  <a:cxn ang="0">
                    <a:pos x="6" y="10"/>
                  </a:cxn>
                  <a:cxn ang="0">
                    <a:pos x="7" y="7"/>
                  </a:cxn>
                  <a:cxn ang="0">
                    <a:pos x="12" y="4"/>
                  </a:cxn>
                  <a:cxn ang="0">
                    <a:pos x="15" y="2"/>
                  </a:cxn>
                  <a:cxn ang="0">
                    <a:pos x="20" y="0"/>
                  </a:cxn>
                </a:cxnLst>
                <a:rect l="0" t="0" r="r" b="b"/>
                <a:pathLst>
                  <a:path w="49" h="74">
                    <a:moveTo>
                      <a:pt x="24" y="29"/>
                    </a:moveTo>
                    <a:lnTo>
                      <a:pt x="19" y="30"/>
                    </a:lnTo>
                    <a:lnTo>
                      <a:pt x="16" y="31"/>
                    </a:lnTo>
                    <a:lnTo>
                      <a:pt x="10" y="40"/>
                    </a:lnTo>
                    <a:lnTo>
                      <a:pt x="9" y="44"/>
                    </a:lnTo>
                    <a:lnTo>
                      <a:pt x="9" y="50"/>
                    </a:lnTo>
                    <a:lnTo>
                      <a:pt x="10" y="54"/>
                    </a:lnTo>
                    <a:lnTo>
                      <a:pt x="12" y="60"/>
                    </a:lnTo>
                    <a:lnTo>
                      <a:pt x="13" y="64"/>
                    </a:lnTo>
                    <a:lnTo>
                      <a:pt x="16" y="67"/>
                    </a:lnTo>
                    <a:lnTo>
                      <a:pt x="24" y="70"/>
                    </a:lnTo>
                    <a:lnTo>
                      <a:pt x="33" y="67"/>
                    </a:lnTo>
                    <a:lnTo>
                      <a:pt x="36" y="63"/>
                    </a:lnTo>
                    <a:lnTo>
                      <a:pt x="39" y="54"/>
                    </a:lnTo>
                    <a:lnTo>
                      <a:pt x="39" y="44"/>
                    </a:lnTo>
                    <a:lnTo>
                      <a:pt x="37" y="39"/>
                    </a:lnTo>
                    <a:lnTo>
                      <a:pt x="36" y="34"/>
                    </a:lnTo>
                    <a:lnTo>
                      <a:pt x="33" y="31"/>
                    </a:lnTo>
                    <a:lnTo>
                      <a:pt x="24" y="29"/>
                    </a:lnTo>
                    <a:close/>
                    <a:moveTo>
                      <a:pt x="20" y="0"/>
                    </a:moveTo>
                    <a:lnTo>
                      <a:pt x="24" y="0"/>
                    </a:lnTo>
                    <a:lnTo>
                      <a:pt x="36" y="3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2" y="12"/>
                    </a:lnTo>
                    <a:lnTo>
                      <a:pt x="40" y="13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29" y="7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6" y="23"/>
                    </a:lnTo>
                    <a:lnTo>
                      <a:pt x="33" y="26"/>
                    </a:lnTo>
                    <a:lnTo>
                      <a:pt x="37" y="27"/>
                    </a:lnTo>
                    <a:lnTo>
                      <a:pt x="46" y="36"/>
                    </a:lnTo>
                    <a:lnTo>
                      <a:pt x="47" y="41"/>
                    </a:lnTo>
                    <a:lnTo>
                      <a:pt x="49" y="49"/>
                    </a:lnTo>
                    <a:lnTo>
                      <a:pt x="46" y="63"/>
                    </a:lnTo>
                    <a:lnTo>
                      <a:pt x="37" y="71"/>
                    </a:lnTo>
                    <a:lnTo>
                      <a:pt x="24" y="74"/>
                    </a:lnTo>
                    <a:lnTo>
                      <a:pt x="10" y="71"/>
                    </a:lnTo>
                    <a:lnTo>
                      <a:pt x="3" y="63"/>
                    </a:lnTo>
                    <a:lnTo>
                      <a:pt x="0" y="50"/>
                    </a:lnTo>
                    <a:lnTo>
                      <a:pt x="2" y="40"/>
                    </a:lnTo>
                    <a:lnTo>
                      <a:pt x="7" y="31"/>
                    </a:lnTo>
                    <a:lnTo>
                      <a:pt x="17" y="26"/>
                    </a:lnTo>
                    <a:lnTo>
                      <a:pt x="12" y="24"/>
                    </a:lnTo>
                    <a:lnTo>
                      <a:pt x="7" y="21"/>
                    </a:lnTo>
                    <a:lnTo>
                      <a:pt x="6" y="19"/>
                    </a:lnTo>
                    <a:lnTo>
                      <a:pt x="5" y="14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5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0" name="Freeform 2076"/>
              <p:cNvSpPr>
                <a:spLocks/>
              </p:cNvSpPr>
              <p:nvPr/>
            </p:nvSpPr>
            <p:spPr bwMode="auto">
              <a:xfrm>
                <a:off x="3662" y="3612"/>
                <a:ext cx="27" cy="5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0"/>
                  </a:cxn>
                  <a:cxn ang="0">
                    <a:pos x="15" y="36"/>
                  </a:cxn>
                  <a:cxn ang="0">
                    <a:pos x="17" y="39"/>
                  </a:cxn>
                  <a:cxn ang="0">
                    <a:pos x="17" y="43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2" y="50"/>
                  </a:cxn>
                  <a:cxn ang="0">
                    <a:pos x="18" y="50"/>
                  </a:cxn>
                  <a:cxn ang="0">
                    <a:pos x="14" y="49"/>
                  </a:cxn>
                  <a:cxn ang="0">
                    <a:pos x="11" y="47"/>
                  </a:cxn>
                  <a:cxn ang="0">
                    <a:pos x="8" y="4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7" y="3"/>
                  </a:cxn>
                  <a:cxn ang="0">
                    <a:pos x="12" y="0"/>
                  </a:cxn>
                </a:cxnLst>
                <a:rect l="0" t="0" r="r" b="b"/>
                <a:pathLst>
                  <a:path w="27" h="50">
                    <a:moveTo>
                      <a:pt x="12" y="0"/>
                    </a:moveTo>
                    <a:lnTo>
                      <a:pt x="15" y="0"/>
                    </a:lnTo>
                    <a:lnTo>
                      <a:pt x="15" y="36"/>
                    </a:lnTo>
                    <a:lnTo>
                      <a:pt x="17" y="39"/>
                    </a:lnTo>
                    <a:lnTo>
                      <a:pt x="17" y="43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2" y="50"/>
                    </a:lnTo>
                    <a:lnTo>
                      <a:pt x="18" y="50"/>
                    </a:lnTo>
                    <a:lnTo>
                      <a:pt x="14" y="49"/>
                    </a:lnTo>
                    <a:lnTo>
                      <a:pt x="11" y="47"/>
                    </a:lnTo>
                    <a:lnTo>
                      <a:pt x="8" y="4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1" name="Freeform 2077"/>
              <p:cNvSpPr>
                <a:spLocks/>
              </p:cNvSpPr>
              <p:nvPr/>
            </p:nvSpPr>
            <p:spPr bwMode="auto">
              <a:xfrm>
                <a:off x="3693" y="3612"/>
                <a:ext cx="58" cy="4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0"/>
                  </a:cxn>
                  <a:cxn ang="0">
                    <a:pos x="16" y="26"/>
                  </a:cxn>
                  <a:cxn ang="0">
                    <a:pos x="34" y="12"/>
                  </a:cxn>
                  <a:cxn ang="0">
                    <a:pos x="38" y="7"/>
                  </a:cxn>
                  <a:cxn ang="0">
                    <a:pos x="38" y="6"/>
                  </a:cxn>
                  <a:cxn ang="0">
                    <a:pos x="33" y="6"/>
                  </a:cxn>
                  <a:cxn ang="0">
                    <a:pos x="33" y="2"/>
                  </a:cxn>
                  <a:cxn ang="0">
                    <a:pos x="57" y="2"/>
                  </a:cxn>
                  <a:cxn ang="0">
                    <a:pos x="57" y="6"/>
                  </a:cxn>
                  <a:cxn ang="0">
                    <a:pos x="52" y="6"/>
                  </a:cxn>
                  <a:cxn ang="0">
                    <a:pos x="48" y="7"/>
                  </a:cxn>
                  <a:cxn ang="0">
                    <a:pos x="44" y="10"/>
                  </a:cxn>
                  <a:cxn ang="0">
                    <a:pos x="30" y="20"/>
                  </a:cxn>
                  <a:cxn ang="0">
                    <a:pos x="47" y="39"/>
                  </a:cxn>
                  <a:cxn ang="0">
                    <a:pos x="50" y="42"/>
                  </a:cxn>
                  <a:cxn ang="0">
                    <a:pos x="55" y="44"/>
                  </a:cxn>
                  <a:cxn ang="0">
                    <a:pos x="58" y="44"/>
                  </a:cxn>
                  <a:cxn ang="0">
                    <a:pos x="58" y="49"/>
                  </a:cxn>
                  <a:cxn ang="0">
                    <a:pos x="45" y="49"/>
                  </a:cxn>
                  <a:cxn ang="0">
                    <a:pos x="24" y="25"/>
                  </a:cxn>
                  <a:cxn ang="0">
                    <a:pos x="16" y="32"/>
                  </a:cxn>
                  <a:cxn ang="0">
                    <a:pos x="16" y="37"/>
                  </a:cxn>
                  <a:cxn ang="0">
                    <a:pos x="17" y="40"/>
                  </a:cxn>
                  <a:cxn ang="0">
                    <a:pos x="17" y="43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4" y="49"/>
                  </a:cxn>
                  <a:cxn ang="0">
                    <a:pos x="0" y="49"/>
                  </a:cxn>
                  <a:cxn ang="0">
                    <a:pos x="0" y="44"/>
                  </a:cxn>
                  <a:cxn ang="0">
                    <a:pos x="4" y="44"/>
                  </a:cxn>
                  <a:cxn ang="0">
                    <a:pos x="8" y="40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3" y="3"/>
                  </a:cxn>
                  <a:cxn ang="0">
                    <a:pos x="7" y="2"/>
                  </a:cxn>
                  <a:cxn ang="0">
                    <a:pos x="13" y="0"/>
                  </a:cxn>
                </a:cxnLst>
                <a:rect l="0" t="0" r="r" b="b"/>
                <a:pathLst>
                  <a:path w="58" h="49">
                    <a:moveTo>
                      <a:pt x="13" y="0"/>
                    </a:moveTo>
                    <a:lnTo>
                      <a:pt x="16" y="0"/>
                    </a:lnTo>
                    <a:lnTo>
                      <a:pt x="16" y="26"/>
                    </a:lnTo>
                    <a:lnTo>
                      <a:pt x="34" y="12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3" y="6"/>
                    </a:lnTo>
                    <a:lnTo>
                      <a:pt x="33" y="2"/>
                    </a:lnTo>
                    <a:lnTo>
                      <a:pt x="57" y="2"/>
                    </a:lnTo>
                    <a:lnTo>
                      <a:pt x="57" y="6"/>
                    </a:lnTo>
                    <a:lnTo>
                      <a:pt x="52" y="6"/>
                    </a:lnTo>
                    <a:lnTo>
                      <a:pt x="48" y="7"/>
                    </a:lnTo>
                    <a:lnTo>
                      <a:pt x="44" y="10"/>
                    </a:lnTo>
                    <a:lnTo>
                      <a:pt x="30" y="20"/>
                    </a:lnTo>
                    <a:lnTo>
                      <a:pt x="47" y="39"/>
                    </a:lnTo>
                    <a:lnTo>
                      <a:pt x="50" y="42"/>
                    </a:lnTo>
                    <a:lnTo>
                      <a:pt x="55" y="44"/>
                    </a:lnTo>
                    <a:lnTo>
                      <a:pt x="58" y="44"/>
                    </a:lnTo>
                    <a:lnTo>
                      <a:pt x="58" y="49"/>
                    </a:lnTo>
                    <a:lnTo>
                      <a:pt x="45" y="49"/>
                    </a:lnTo>
                    <a:lnTo>
                      <a:pt x="24" y="25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7" y="40"/>
                    </a:lnTo>
                    <a:lnTo>
                      <a:pt x="17" y="43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4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4" y="44"/>
                    </a:lnTo>
                    <a:lnTo>
                      <a:pt x="8" y="40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7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2" name="Freeform 2078"/>
              <p:cNvSpPr>
                <a:spLocks noEditPoints="1"/>
              </p:cNvSpPr>
              <p:nvPr/>
            </p:nvSpPr>
            <p:spPr bwMode="auto">
              <a:xfrm>
                <a:off x="3755" y="3611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2" y="16"/>
                  </a:cxn>
                  <a:cxn ang="0">
                    <a:pos x="10" y="20"/>
                  </a:cxn>
                  <a:cxn ang="0">
                    <a:pos x="10" y="26"/>
                  </a:cxn>
                  <a:cxn ang="0">
                    <a:pos x="12" y="31"/>
                  </a:cxn>
                  <a:cxn ang="0">
                    <a:pos x="12" y="35"/>
                  </a:cxn>
                  <a:cxn ang="0">
                    <a:pos x="15" y="40"/>
                  </a:cxn>
                  <a:cxn ang="0">
                    <a:pos x="16" y="44"/>
                  </a:cxn>
                  <a:cxn ang="0">
                    <a:pos x="24" y="47"/>
                  </a:cxn>
                  <a:cxn ang="0">
                    <a:pos x="30" y="45"/>
                  </a:cxn>
                  <a:cxn ang="0">
                    <a:pos x="33" y="44"/>
                  </a:cxn>
                  <a:cxn ang="0">
                    <a:pos x="36" y="41"/>
                  </a:cxn>
                  <a:cxn ang="0">
                    <a:pos x="37" y="37"/>
                  </a:cxn>
                  <a:cxn ang="0">
                    <a:pos x="39" y="31"/>
                  </a:cxn>
                  <a:cxn ang="0">
                    <a:pos x="39" y="17"/>
                  </a:cxn>
                  <a:cxn ang="0">
                    <a:pos x="37" y="13"/>
                  </a:cxn>
                  <a:cxn ang="0">
                    <a:pos x="34" y="8"/>
                  </a:cxn>
                  <a:cxn ang="0">
                    <a:pos x="32" y="7"/>
                  </a:cxn>
                  <a:cxn ang="0">
                    <a:pos x="29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0" y="0"/>
                  </a:cxn>
                  <a:cxn ang="0">
                    <a:pos x="36" y="1"/>
                  </a:cxn>
                  <a:cxn ang="0">
                    <a:pos x="40" y="4"/>
                  </a:cxn>
                  <a:cxn ang="0">
                    <a:pos x="43" y="7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6"/>
                  </a:cxn>
                  <a:cxn ang="0">
                    <a:pos x="47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2" y="47"/>
                  </a:cxn>
                  <a:cxn ang="0">
                    <a:pos x="3" y="38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2" y="3"/>
                  </a:cxn>
                  <a:cxn ang="0">
                    <a:pos x="24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2" y="16"/>
                    </a:lnTo>
                    <a:lnTo>
                      <a:pt x="10" y="20"/>
                    </a:lnTo>
                    <a:lnTo>
                      <a:pt x="10" y="26"/>
                    </a:lnTo>
                    <a:lnTo>
                      <a:pt x="12" y="31"/>
                    </a:lnTo>
                    <a:lnTo>
                      <a:pt x="12" y="35"/>
                    </a:lnTo>
                    <a:lnTo>
                      <a:pt x="15" y="40"/>
                    </a:lnTo>
                    <a:lnTo>
                      <a:pt x="16" y="44"/>
                    </a:lnTo>
                    <a:lnTo>
                      <a:pt x="24" y="47"/>
                    </a:lnTo>
                    <a:lnTo>
                      <a:pt x="30" y="45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7" y="37"/>
                    </a:lnTo>
                    <a:lnTo>
                      <a:pt x="39" y="31"/>
                    </a:lnTo>
                    <a:lnTo>
                      <a:pt x="39" y="17"/>
                    </a:lnTo>
                    <a:lnTo>
                      <a:pt x="37" y="13"/>
                    </a:lnTo>
                    <a:lnTo>
                      <a:pt x="34" y="8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0" y="0"/>
                    </a:lnTo>
                    <a:lnTo>
                      <a:pt x="36" y="1"/>
                    </a:lnTo>
                    <a:lnTo>
                      <a:pt x="40" y="4"/>
                    </a:lnTo>
                    <a:lnTo>
                      <a:pt x="43" y="7"/>
                    </a:lnTo>
                    <a:lnTo>
                      <a:pt x="47" y="13"/>
                    </a:lnTo>
                    <a:lnTo>
                      <a:pt x="49" y="18"/>
                    </a:lnTo>
                    <a:lnTo>
                      <a:pt x="50" y="26"/>
                    </a:lnTo>
                    <a:lnTo>
                      <a:pt x="47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2" y="47"/>
                    </a:lnTo>
                    <a:lnTo>
                      <a:pt x="3" y="38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3" name="Freeform 2079"/>
              <p:cNvSpPr>
                <a:spLocks/>
              </p:cNvSpPr>
              <p:nvPr/>
            </p:nvSpPr>
            <p:spPr bwMode="auto">
              <a:xfrm>
                <a:off x="3811" y="3614"/>
                <a:ext cx="62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" y="0"/>
                  </a:cxn>
                  <a:cxn ang="0">
                    <a:pos x="59" y="4"/>
                  </a:cxn>
                  <a:cxn ang="0">
                    <a:pos x="54" y="4"/>
                  </a:cxn>
                  <a:cxn ang="0">
                    <a:pos x="52" y="5"/>
                  </a:cxn>
                  <a:cxn ang="0">
                    <a:pos x="52" y="41"/>
                  </a:cxn>
                  <a:cxn ang="0">
                    <a:pos x="54" y="42"/>
                  </a:cxn>
                  <a:cxn ang="0">
                    <a:pos x="59" y="42"/>
                  </a:cxn>
                  <a:cxn ang="0">
                    <a:pos x="62" y="41"/>
                  </a:cxn>
                  <a:cxn ang="0">
                    <a:pos x="62" y="45"/>
                  </a:cxn>
                  <a:cxn ang="0">
                    <a:pos x="58" y="48"/>
                  </a:cxn>
                  <a:cxn ang="0">
                    <a:pos x="54" y="48"/>
                  </a:cxn>
                  <a:cxn ang="0">
                    <a:pos x="49" y="47"/>
                  </a:cxn>
                  <a:cxn ang="0">
                    <a:pos x="47" y="45"/>
                  </a:cxn>
                  <a:cxn ang="0">
                    <a:pos x="44" y="42"/>
                  </a:cxn>
                  <a:cxn ang="0">
                    <a:pos x="44" y="7"/>
                  </a:cxn>
                  <a:cxn ang="0">
                    <a:pos x="41" y="4"/>
                  </a:cxn>
                  <a:cxn ang="0">
                    <a:pos x="18" y="4"/>
                  </a:cxn>
                  <a:cxn ang="0">
                    <a:pos x="17" y="5"/>
                  </a:cxn>
                  <a:cxn ang="0">
                    <a:pos x="17" y="40"/>
                  </a:cxn>
                  <a:cxn ang="0">
                    <a:pos x="20" y="42"/>
                  </a:cxn>
                  <a:cxn ang="0">
                    <a:pos x="25" y="42"/>
                  </a:cxn>
                  <a:cxn ang="0">
                    <a:pos x="25" y="47"/>
                  </a:cxn>
                  <a:cxn ang="0">
                    <a:pos x="0" y="47"/>
                  </a:cxn>
                  <a:cxn ang="0">
                    <a:pos x="0" y="42"/>
                  </a:cxn>
                  <a:cxn ang="0">
                    <a:pos x="5" y="42"/>
                  </a:cxn>
                  <a:cxn ang="0">
                    <a:pos x="8" y="41"/>
                  </a:cxn>
                  <a:cxn ang="0">
                    <a:pos x="8" y="7"/>
                  </a:cxn>
                  <a:cxn ang="0">
                    <a:pos x="5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62" h="48">
                    <a:moveTo>
                      <a:pt x="0" y="0"/>
                    </a:moveTo>
                    <a:lnTo>
                      <a:pt x="59" y="0"/>
                    </a:lnTo>
                    <a:lnTo>
                      <a:pt x="59" y="4"/>
                    </a:lnTo>
                    <a:lnTo>
                      <a:pt x="54" y="4"/>
                    </a:lnTo>
                    <a:lnTo>
                      <a:pt x="52" y="5"/>
                    </a:lnTo>
                    <a:lnTo>
                      <a:pt x="52" y="41"/>
                    </a:lnTo>
                    <a:lnTo>
                      <a:pt x="54" y="42"/>
                    </a:lnTo>
                    <a:lnTo>
                      <a:pt x="59" y="42"/>
                    </a:lnTo>
                    <a:lnTo>
                      <a:pt x="62" y="41"/>
                    </a:lnTo>
                    <a:lnTo>
                      <a:pt x="62" y="45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49" y="47"/>
                    </a:lnTo>
                    <a:lnTo>
                      <a:pt x="47" y="45"/>
                    </a:lnTo>
                    <a:lnTo>
                      <a:pt x="44" y="42"/>
                    </a:lnTo>
                    <a:lnTo>
                      <a:pt x="44" y="7"/>
                    </a:lnTo>
                    <a:lnTo>
                      <a:pt x="41" y="4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40"/>
                    </a:lnTo>
                    <a:lnTo>
                      <a:pt x="20" y="42"/>
                    </a:lnTo>
                    <a:lnTo>
                      <a:pt x="25" y="42"/>
                    </a:lnTo>
                    <a:lnTo>
                      <a:pt x="25" y="4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5" y="42"/>
                    </a:lnTo>
                    <a:lnTo>
                      <a:pt x="8" y="41"/>
                    </a:lnTo>
                    <a:lnTo>
                      <a:pt x="8" y="7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4" name="Freeform 2080"/>
              <p:cNvSpPr>
                <a:spLocks noEditPoints="1"/>
              </p:cNvSpPr>
              <p:nvPr/>
            </p:nvSpPr>
            <p:spPr bwMode="auto">
              <a:xfrm>
                <a:off x="3879" y="3611"/>
                <a:ext cx="48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5" y="7"/>
                  </a:cxn>
                  <a:cxn ang="0">
                    <a:pos x="13" y="11"/>
                  </a:cxn>
                  <a:cxn ang="0">
                    <a:pos x="10" y="20"/>
                  </a:cxn>
                  <a:cxn ang="0">
                    <a:pos x="10" y="31"/>
                  </a:cxn>
                  <a:cxn ang="0">
                    <a:pos x="13" y="40"/>
                  </a:cxn>
                  <a:cxn ang="0">
                    <a:pos x="15" y="44"/>
                  </a:cxn>
                  <a:cxn ang="0">
                    <a:pos x="24" y="47"/>
                  </a:cxn>
                  <a:cxn ang="0">
                    <a:pos x="32" y="44"/>
                  </a:cxn>
                  <a:cxn ang="0">
                    <a:pos x="35" y="41"/>
                  </a:cxn>
                  <a:cxn ang="0">
                    <a:pos x="37" y="37"/>
                  </a:cxn>
                  <a:cxn ang="0">
                    <a:pos x="38" y="31"/>
                  </a:cxn>
                  <a:cxn ang="0">
                    <a:pos x="38" y="20"/>
                  </a:cxn>
                  <a:cxn ang="0">
                    <a:pos x="35" y="11"/>
                  </a:cxn>
                  <a:cxn ang="0">
                    <a:pos x="32" y="7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24" y="0"/>
                  </a:cxn>
                  <a:cxn ang="0">
                    <a:pos x="31" y="1"/>
                  </a:cxn>
                  <a:cxn ang="0">
                    <a:pos x="37" y="3"/>
                  </a:cxn>
                  <a:cxn ang="0">
                    <a:pos x="42" y="7"/>
                  </a:cxn>
                  <a:cxn ang="0">
                    <a:pos x="48" y="18"/>
                  </a:cxn>
                  <a:cxn ang="0">
                    <a:pos x="48" y="26"/>
                  </a:cxn>
                  <a:cxn ang="0">
                    <a:pos x="45" y="38"/>
                  </a:cxn>
                  <a:cxn ang="0">
                    <a:pos x="37" y="48"/>
                  </a:cxn>
                  <a:cxn ang="0">
                    <a:pos x="24" y="51"/>
                  </a:cxn>
                  <a:cxn ang="0">
                    <a:pos x="11" y="47"/>
                  </a:cxn>
                  <a:cxn ang="0">
                    <a:pos x="3" y="38"/>
                  </a:cxn>
                  <a:cxn ang="0">
                    <a:pos x="0" y="26"/>
                  </a:cxn>
                  <a:cxn ang="0">
                    <a:pos x="3" y="13"/>
                  </a:cxn>
                  <a:cxn ang="0">
                    <a:pos x="11" y="3"/>
                  </a:cxn>
                  <a:cxn ang="0">
                    <a:pos x="24" y="0"/>
                  </a:cxn>
                </a:cxnLst>
                <a:rect l="0" t="0" r="r" b="b"/>
                <a:pathLst>
                  <a:path w="48" h="51">
                    <a:moveTo>
                      <a:pt x="20" y="4"/>
                    </a:moveTo>
                    <a:lnTo>
                      <a:pt x="15" y="7"/>
                    </a:lnTo>
                    <a:lnTo>
                      <a:pt x="13" y="11"/>
                    </a:lnTo>
                    <a:lnTo>
                      <a:pt x="10" y="20"/>
                    </a:lnTo>
                    <a:lnTo>
                      <a:pt x="10" y="31"/>
                    </a:lnTo>
                    <a:lnTo>
                      <a:pt x="13" y="40"/>
                    </a:lnTo>
                    <a:lnTo>
                      <a:pt x="15" y="44"/>
                    </a:lnTo>
                    <a:lnTo>
                      <a:pt x="24" y="47"/>
                    </a:lnTo>
                    <a:lnTo>
                      <a:pt x="32" y="44"/>
                    </a:lnTo>
                    <a:lnTo>
                      <a:pt x="35" y="41"/>
                    </a:lnTo>
                    <a:lnTo>
                      <a:pt x="37" y="37"/>
                    </a:lnTo>
                    <a:lnTo>
                      <a:pt x="38" y="31"/>
                    </a:lnTo>
                    <a:lnTo>
                      <a:pt x="38" y="20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4" y="4"/>
                    </a:lnTo>
                    <a:lnTo>
                      <a:pt x="20" y="4"/>
                    </a:lnTo>
                    <a:close/>
                    <a:moveTo>
                      <a:pt x="24" y="0"/>
                    </a:moveTo>
                    <a:lnTo>
                      <a:pt x="31" y="1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8" y="18"/>
                    </a:lnTo>
                    <a:lnTo>
                      <a:pt x="48" y="26"/>
                    </a:lnTo>
                    <a:lnTo>
                      <a:pt x="45" y="38"/>
                    </a:lnTo>
                    <a:lnTo>
                      <a:pt x="37" y="48"/>
                    </a:lnTo>
                    <a:lnTo>
                      <a:pt x="24" y="51"/>
                    </a:lnTo>
                    <a:lnTo>
                      <a:pt x="11" y="47"/>
                    </a:lnTo>
                    <a:lnTo>
                      <a:pt x="3" y="38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11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5" name="Freeform 2081"/>
              <p:cNvSpPr>
                <a:spLocks/>
              </p:cNvSpPr>
              <p:nvPr/>
            </p:nvSpPr>
            <p:spPr bwMode="auto">
              <a:xfrm>
                <a:off x="3934" y="3612"/>
                <a:ext cx="27" cy="5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42"/>
                  </a:cxn>
                  <a:cxn ang="0">
                    <a:pos x="20" y="44"/>
                  </a:cxn>
                  <a:cxn ang="0">
                    <a:pos x="24" y="44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23" y="50"/>
                  </a:cxn>
                  <a:cxn ang="0">
                    <a:pos x="19" y="50"/>
                  </a:cxn>
                  <a:cxn ang="0">
                    <a:pos x="14" y="49"/>
                  </a:cxn>
                  <a:cxn ang="0">
                    <a:pos x="12" y="47"/>
                  </a:cxn>
                  <a:cxn ang="0">
                    <a:pos x="9" y="44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27" h="50">
                    <a:moveTo>
                      <a:pt x="13" y="0"/>
                    </a:moveTo>
                    <a:lnTo>
                      <a:pt x="17" y="0"/>
                    </a:lnTo>
                    <a:lnTo>
                      <a:pt x="17" y="42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23" y="50"/>
                    </a:lnTo>
                    <a:lnTo>
                      <a:pt x="19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9" y="44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6" name="Freeform 2082"/>
              <p:cNvSpPr>
                <a:spLocks/>
              </p:cNvSpPr>
              <p:nvPr/>
            </p:nvSpPr>
            <p:spPr bwMode="auto">
              <a:xfrm>
                <a:off x="3965" y="3612"/>
                <a:ext cx="53" cy="7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9"/>
                  </a:cxn>
                  <a:cxn ang="0">
                    <a:pos x="24" y="5"/>
                  </a:cxn>
                  <a:cxn ang="0">
                    <a:pos x="30" y="2"/>
                  </a:cxn>
                  <a:cxn ang="0">
                    <a:pos x="37" y="0"/>
                  </a:cxn>
                  <a:cxn ang="0">
                    <a:pos x="42" y="0"/>
                  </a:cxn>
                  <a:cxn ang="0">
                    <a:pos x="46" y="2"/>
                  </a:cxn>
                  <a:cxn ang="0">
                    <a:pos x="51" y="7"/>
                  </a:cxn>
                  <a:cxn ang="0">
                    <a:pos x="51" y="12"/>
                  </a:cxn>
                  <a:cxn ang="0">
                    <a:pos x="53" y="16"/>
                  </a:cxn>
                  <a:cxn ang="0">
                    <a:pos x="53" y="70"/>
                  </a:cxn>
                  <a:cxn ang="0">
                    <a:pos x="44" y="70"/>
                  </a:cxn>
                  <a:cxn ang="0">
                    <a:pos x="44" y="13"/>
                  </a:cxn>
                  <a:cxn ang="0">
                    <a:pos x="42" y="9"/>
                  </a:cxn>
                  <a:cxn ang="0">
                    <a:pos x="39" y="7"/>
                  </a:cxn>
                  <a:cxn ang="0">
                    <a:pos x="34" y="6"/>
                  </a:cxn>
                  <a:cxn ang="0">
                    <a:pos x="29" y="7"/>
                  </a:cxn>
                  <a:cxn ang="0">
                    <a:pos x="23" y="10"/>
                  </a:cxn>
                  <a:cxn ang="0">
                    <a:pos x="17" y="15"/>
                  </a:cxn>
                  <a:cxn ang="0">
                    <a:pos x="17" y="43"/>
                  </a:cxn>
                  <a:cxn ang="0">
                    <a:pos x="19" y="44"/>
                  </a:cxn>
                  <a:cxn ang="0">
                    <a:pos x="26" y="44"/>
                  </a:cxn>
                  <a:cxn ang="0">
                    <a:pos x="26" y="49"/>
                  </a:cxn>
                  <a:cxn ang="0">
                    <a:pos x="0" y="49"/>
                  </a:cxn>
                  <a:cxn ang="0">
                    <a:pos x="0" y="44"/>
                  </a:cxn>
                  <a:cxn ang="0">
                    <a:pos x="5" y="44"/>
                  </a:cxn>
                  <a:cxn ang="0">
                    <a:pos x="7" y="43"/>
                  </a:cxn>
                  <a:cxn ang="0">
                    <a:pos x="9" y="42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7" y="3"/>
                  </a:cxn>
                  <a:cxn ang="0">
                    <a:pos x="13" y="0"/>
                  </a:cxn>
                </a:cxnLst>
                <a:rect l="0" t="0" r="r" b="b"/>
                <a:pathLst>
                  <a:path w="53" h="70">
                    <a:moveTo>
                      <a:pt x="13" y="0"/>
                    </a:moveTo>
                    <a:lnTo>
                      <a:pt x="17" y="0"/>
                    </a:lnTo>
                    <a:lnTo>
                      <a:pt x="17" y="9"/>
                    </a:lnTo>
                    <a:lnTo>
                      <a:pt x="24" y="5"/>
                    </a:lnTo>
                    <a:lnTo>
                      <a:pt x="30" y="2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2"/>
                    </a:lnTo>
                    <a:lnTo>
                      <a:pt x="51" y="7"/>
                    </a:lnTo>
                    <a:lnTo>
                      <a:pt x="51" y="12"/>
                    </a:lnTo>
                    <a:lnTo>
                      <a:pt x="53" y="16"/>
                    </a:lnTo>
                    <a:lnTo>
                      <a:pt x="53" y="70"/>
                    </a:lnTo>
                    <a:lnTo>
                      <a:pt x="44" y="70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39" y="7"/>
                    </a:lnTo>
                    <a:lnTo>
                      <a:pt x="34" y="6"/>
                    </a:lnTo>
                    <a:lnTo>
                      <a:pt x="29" y="7"/>
                    </a:lnTo>
                    <a:lnTo>
                      <a:pt x="23" y="10"/>
                    </a:lnTo>
                    <a:lnTo>
                      <a:pt x="17" y="15"/>
                    </a:lnTo>
                    <a:lnTo>
                      <a:pt x="17" y="43"/>
                    </a:lnTo>
                    <a:lnTo>
                      <a:pt x="19" y="44"/>
                    </a:lnTo>
                    <a:lnTo>
                      <a:pt x="26" y="44"/>
                    </a:lnTo>
                    <a:lnTo>
                      <a:pt x="26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5" y="44"/>
                    </a:lnTo>
                    <a:lnTo>
                      <a:pt x="7" y="43"/>
                    </a:lnTo>
                    <a:lnTo>
                      <a:pt x="9" y="42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7" name="Freeform 2083"/>
              <p:cNvSpPr>
                <a:spLocks/>
              </p:cNvSpPr>
              <p:nvPr/>
            </p:nvSpPr>
            <p:spPr bwMode="auto">
              <a:xfrm>
                <a:off x="4026" y="3612"/>
                <a:ext cx="66" cy="7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32"/>
                  </a:cxn>
                  <a:cxn ang="0">
                    <a:pos x="20" y="37"/>
                  </a:cxn>
                  <a:cxn ang="0">
                    <a:pos x="22" y="42"/>
                  </a:cxn>
                  <a:cxn ang="0">
                    <a:pos x="25" y="43"/>
                  </a:cxn>
                  <a:cxn ang="0">
                    <a:pos x="29" y="44"/>
                  </a:cxn>
                  <a:cxn ang="0">
                    <a:pos x="36" y="43"/>
                  </a:cxn>
                  <a:cxn ang="0">
                    <a:pos x="42" y="40"/>
                  </a:cxn>
                  <a:cxn ang="0">
                    <a:pos x="49" y="36"/>
                  </a:cxn>
                  <a:cxn ang="0">
                    <a:pos x="49" y="9"/>
                  </a:cxn>
                  <a:cxn ang="0">
                    <a:pos x="47" y="7"/>
                  </a:cxn>
                  <a:cxn ang="0">
                    <a:pos x="44" y="6"/>
                  </a:cxn>
                  <a:cxn ang="0">
                    <a:pos x="37" y="6"/>
                  </a:cxn>
                  <a:cxn ang="0">
                    <a:pos x="37" y="2"/>
                  </a:cxn>
                  <a:cxn ang="0">
                    <a:pos x="57" y="0"/>
                  </a:cxn>
                  <a:cxn ang="0">
                    <a:pos x="57" y="40"/>
                  </a:cxn>
                  <a:cxn ang="0">
                    <a:pos x="59" y="43"/>
                  </a:cxn>
                  <a:cxn ang="0">
                    <a:pos x="60" y="44"/>
                  </a:cxn>
                  <a:cxn ang="0">
                    <a:pos x="66" y="44"/>
                  </a:cxn>
                  <a:cxn ang="0">
                    <a:pos x="66" y="49"/>
                  </a:cxn>
                  <a:cxn ang="0">
                    <a:pos x="49" y="50"/>
                  </a:cxn>
                  <a:cxn ang="0">
                    <a:pos x="49" y="40"/>
                  </a:cxn>
                  <a:cxn ang="0">
                    <a:pos x="42" y="46"/>
                  </a:cxn>
                  <a:cxn ang="0">
                    <a:pos x="34" y="49"/>
                  </a:cxn>
                  <a:cxn ang="0">
                    <a:pos x="27" y="50"/>
                  </a:cxn>
                  <a:cxn ang="0">
                    <a:pos x="19" y="47"/>
                  </a:cxn>
                  <a:cxn ang="0">
                    <a:pos x="19" y="70"/>
                  </a:cxn>
                  <a:cxn ang="0">
                    <a:pos x="10" y="70"/>
                  </a:cxn>
                  <a:cxn ang="0">
                    <a:pos x="10" y="9"/>
                  </a:cxn>
                  <a:cxn ang="0">
                    <a:pos x="7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9" y="0"/>
                  </a:cxn>
                </a:cxnLst>
                <a:rect l="0" t="0" r="r" b="b"/>
                <a:pathLst>
                  <a:path w="66" h="70">
                    <a:moveTo>
                      <a:pt x="19" y="0"/>
                    </a:moveTo>
                    <a:lnTo>
                      <a:pt x="19" y="32"/>
                    </a:lnTo>
                    <a:lnTo>
                      <a:pt x="20" y="37"/>
                    </a:lnTo>
                    <a:lnTo>
                      <a:pt x="22" y="42"/>
                    </a:lnTo>
                    <a:lnTo>
                      <a:pt x="25" y="43"/>
                    </a:lnTo>
                    <a:lnTo>
                      <a:pt x="29" y="44"/>
                    </a:lnTo>
                    <a:lnTo>
                      <a:pt x="36" y="43"/>
                    </a:lnTo>
                    <a:lnTo>
                      <a:pt x="42" y="40"/>
                    </a:lnTo>
                    <a:lnTo>
                      <a:pt x="49" y="36"/>
                    </a:lnTo>
                    <a:lnTo>
                      <a:pt x="49" y="9"/>
                    </a:lnTo>
                    <a:lnTo>
                      <a:pt x="47" y="7"/>
                    </a:lnTo>
                    <a:lnTo>
                      <a:pt x="44" y="6"/>
                    </a:lnTo>
                    <a:lnTo>
                      <a:pt x="37" y="6"/>
                    </a:lnTo>
                    <a:lnTo>
                      <a:pt x="37" y="2"/>
                    </a:lnTo>
                    <a:lnTo>
                      <a:pt x="57" y="0"/>
                    </a:lnTo>
                    <a:lnTo>
                      <a:pt x="57" y="40"/>
                    </a:lnTo>
                    <a:lnTo>
                      <a:pt x="59" y="43"/>
                    </a:lnTo>
                    <a:lnTo>
                      <a:pt x="60" y="44"/>
                    </a:lnTo>
                    <a:lnTo>
                      <a:pt x="66" y="44"/>
                    </a:lnTo>
                    <a:lnTo>
                      <a:pt x="66" y="49"/>
                    </a:lnTo>
                    <a:lnTo>
                      <a:pt x="49" y="50"/>
                    </a:lnTo>
                    <a:lnTo>
                      <a:pt x="49" y="40"/>
                    </a:lnTo>
                    <a:lnTo>
                      <a:pt x="42" y="46"/>
                    </a:lnTo>
                    <a:lnTo>
                      <a:pt x="34" y="49"/>
                    </a:lnTo>
                    <a:lnTo>
                      <a:pt x="27" y="50"/>
                    </a:lnTo>
                    <a:lnTo>
                      <a:pt x="19" y="47"/>
                    </a:lnTo>
                    <a:lnTo>
                      <a:pt x="19" y="70"/>
                    </a:lnTo>
                    <a:lnTo>
                      <a:pt x="10" y="70"/>
                    </a:lnTo>
                    <a:lnTo>
                      <a:pt x="10" y="9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8" name="Freeform 2084"/>
              <p:cNvSpPr>
                <a:spLocks noEditPoints="1"/>
              </p:cNvSpPr>
              <p:nvPr/>
            </p:nvSpPr>
            <p:spPr bwMode="auto">
              <a:xfrm>
                <a:off x="4099" y="3587"/>
                <a:ext cx="42" cy="75"/>
              </a:xfrm>
              <a:custGeom>
                <a:avLst/>
                <a:gdLst/>
                <a:ahLst/>
                <a:cxnLst>
                  <a:cxn ang="0">
                    <a:pos x="15" y="25"/>
                  </a:cxn>
                  <a:cxn ang="0">
                    <a:pos x="24" y="25"/>
                  </a:cxn>
                  <a:cxn ang="0">
                    <a:pos x="30" y="27"/>
                  </a:cxn>
                  <a:cxn ang="0">
                    <a:pos x="34" y="28"/>
                  </a:cxn>
                  <a:cxn ang="0">
                    <a:pos x="37" y="34"/>
                  </a:cxn>
                  <a:cxn ang="0">
                    <a:pos x="37" y="37"/>
                  </a:cxn>
                  <a:cxn ang="0">
                    <a:pos x="35" y="38"/>
                  </a:cxn>
                  <a:cxn ang="0">
                    <a:pos x="31" y="38"/>
                  </a:cxn>
                  <a:cxn ang="0">
                    <a:pos x="27" y="34"/>
                  </a:cxn>
                  <a:cxn ang="0">
                    <a:pos x="21" y="31"/>
                  </a:cxn>
                  <a:cxn ang="0">
                    <a:pos x="20" y="30"/>
                  </a:cxn>
                  <a:cxn ang="0">
                    <a:pos x="15" y="31"/>
                  </a:cxn>
                  <a:cxn ang="0">
                    <a:pos x="13" y="32"/>
                  </a:cxn>
                  <a:cxn ang="0">
                    <a:pos x="11" y="34"/>
                  </a:cxn>
                  <a:cxn ang="0">
                    <a:pos x="10" y="38"/>
                  </a:cxn>
                  <a:cxn ang="0">
                    <a:pos x="13" y="44"/>
                  </a:cxn>
                  <a:cxn ang="0">
                    <a:pos x="15" y="45"/>
                  </a:cxn>
                  <a:cxn ang="0">
                    <a:pos x="20" y="47"/>
                  </a:cxn>
                  <a:cxn ang="0">
                    <a:pos x="25" y="47"/>
                  </a:cxn>
                  <a:cxn ang="0">
                    <a:pos x="25" y="51"/>
                  </a:cxn>
                  <a:cxn ang="0">
                    <a:pos x="20" y="51"/>
                  </a:cxn>
                  <a:cxn ang="0">
                    <a:pos x="17" y="52"/>
                  </a:cxn>
                  <a:cxn ang="0">
                    <a:pos x="13" y="54"/>
                  </a:cxn>
                  <a:cxn ang="0">
                    <a:pos x="11" y="55"/>
                  </a:cxn>
                  <a:cxn ang="0">
                    <a:pos x="8" y="61"/>
                  </a:cxn>
                  <a:cxn ang="0">
                    <a:pos x="11" y="67"/>
                  </a:cxn>
                  <a:cxn ang="0">
                    <a:pos x="17" y="69"/>
                  </a:cxn>
                  <a:cxn ang="0">
                    <a:pos x="27" y="69"/>
                  </a:cxn>
                  <a:cxn ang="0">
                    <a:pos x="31" y="68"/>
                  </a:cxn>
                  <a:cxn ang="0">
                    <a:pos x="39" y="59"/>
                  </a:cxn>
                  <a:cxn ang="0">
                    <a:pos x="42" y="62"/>
                  </a:cxn>
                  <a:cxn ang="0">
                    <a:pos x="38" y="68"/>
                  </a:cxn>
                  <a:cxn ang="0">
                    <a:pos x="32" y="72"/>
                  </a:cxn>
                  <a:cxn ang="0">
                    <a:pos x="27" y="74"/>
                  </a:cxn>
                  <a:cxn ang="0">
                    <a:pos x="20" y="75"/>
                  </a:cxn>
                  <a:cxn ang="0">
                    <a:pos x="14" y="75"/>
                  </a:cxn>
                  <a:cxn ang="0">
                    <a:pos x="5" y="72"/>
                  </a:cxn>
                  <a:cxn ang="0">
                    <a:pos x="3" y="69"/>
                  </a:cxn>
                  <a:cxn ang="0">
                    <a:pos x="0" y="65"/>
                  </a:cxn>
                  <a:cxn ang="0">
                    <a:pos x="0" y="57"/>
                  </a:cxn>
                  <a:cxn ang="0">
                    <a:pos x="3" y="54"/>
                  </a:cxn>
                  <a:cxn ang="0">
                    <a:pos x="7" y="51"/>
                  </a:cxn>
                  <a:cxn ang="0">
                    <a:pos x="13" y="48"/>
                  </a:cxn>
                  <a:cxn ang="0">
                    <a:pos x="8" y="47"/>
                  </a:cxn>
                  <a:cxn ang="0">
                    <a:pos x="4" y="44"/>
                  </a:cxn>
                  <a:cxn ang="0">
                    <a:pos x="1" y="41"/>
                  </a:cxn>
                  <a:cxn ang="0">
                    <a:pos x="1" y="34"/>
                  </a:cxn>
                  <a:cxn ang="0">
                    <a:pos x="7" y="28"/>
                  </a:cxn>
                  <a:cxn ang="0">
                    <a:pos x="10" y="27"/>
                  </a:cxn>
                  <a:cxn ang="0">
                    <a:pos x="15" y="25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7" y="4"/>
                  </a:cxn>
                  <a:cxn ang="0">
                    <a:pos x="25" y="5"/>
                  </a:cxn>
                  <a:cxn ang="0">
                    <a:pos x="24" y="8"/>
                  </a:cxn>
                  <a:cxn ang="0">
                    <a:pos x="20" y="18"/>
                  </a:cxn>
                  <a:cxn ang="0">
                    <a:pos x="17" y="18"/>
                  </a:cxn>
                  <a:cxn ang="0">
                    <a:pos x="17" y="11"/>
                  </a:cxn>
                  <a:cxn ang="0">
                    <a:pos x="18" y="7"/>
                  </a:cxn>
                  <a:cxn ang="0">
                    <a:pos x="18" y="1"/>
                  </a:cxn>
                  <a:cxn ang="0">
                    <a:pos x="21" y="0"/>
                  </a:cxn>
                </a:cxnLst>
                <a:rect l="0" t="0" r="r" b="b"/>
                <a:pathLst>
                  <a:path w="42" h="75">
                    <a:moveTo>
                      <a:pt x="15" y="25"/>
                    </a:moveTo>
                    <a:lnTo>
                      <a:pt x="24" y="25"/>
                    </a:lnTo>
                    <a:lnTo>
                      <a:pt x="30" y="27"/>
                    </a:lnTo>
                    <a:lnTo>
                      <a:pt x="34" y="28"/>
                    </a:lnTo>
                    <a:lnTo>
                      <a:pt x="37" y="34"/>
                    </a:lnTo>
                    <a:lnTo>
                      <a:pt x="37" y="37"/>
                    </a:lnTo>
                    <a:lnTo>
                      <a:pt x="35" y="38"/>
                    </a:lnTo>
                    <a:lnTo>
                      <a:pt x="31" y="38"/>
                    </a:lnTo>
                    <a:lnTo>
                      <a:pt x="27" y="34"/>
                    </a:lnTo>
                    <a:lnTo>
                      <a:pt x="21" y="31"/>
                    </a:lnTo>
                    <a:lnTo>
                      <a:pt x="20" y="30"/>
                    </a:lnTo>
                    <a:lnTo>
                      <a:pt x="15" y="31"/>
                    </a:lnTo>
                    <a:lnTo>
                      <a:pt x="13" y="32"/>
                    </a:lnTo>
                    <a:lnTo>
                      <a:pt x="11" y="34"/>
                    </a:lnTo>
                    <a:lnTo>
                      <a:pt x="10" y="38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20" y="47"/>
                    </a:lnTo>
                    <a:lnTo>
                      <a:pt x="25" y="47"/>
                    </a:lnTo>
                    <a:lnTo>
                      <a:pt x="25" y="51"/>
                    </a:lnTo>
                    <a:lnTo>
                      <a:pt x="20" y="51"/>
                    </a:lnTo>
                    <a:lnTo>
                      <a:pt x="17" y="52"/>
                    </a:lnTo>
                    <a:lnTo>
                      <a:pt x="13" y="54"/>
                    </a:lnTo>
                    <a:lnTo>
                      <a:pt x="11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69"/>
                    </a:lnTo>
                    <a:lnTo>
                      <a:pt x="27" y="69"/>
                    </a:lnTo>
                    <a:lnTo>
                      <a:pt x="31" y="68"/>
                    </a:lnTo>
                    <a:lnTo>
                      <a:pt x="39" y="59"/>
                    </a:lnTo>
                    <a:lnTo>
                      <a:pt x="42" y="62"/>
                    </a:lnTo>
                    <a:lnTo>
                      <a:pt x="38" y="68"/>
                    </a:lnTo>
                    <a:lnTo>
                      <a:pt x="32" y="72"/>
                    </a:lnTo>
                    <a:lnTo>
                      <a:pt x="27" y="74"/>
                    </a:lnTo>
                    <a:lnTo>
                      <a:pt x="20" y="75"/>
                    </a:lnTo>
                    <a:lnTo>
                      <a:pt x="14" y="75"/>
                    </a:lnTo>
                    <a:lnTo>
                      <a:pt x="5" y="72"/>
                    </a:lnTo>
                    <a:lnTo>
                      <a:pt x="3" y="69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3" y="54"/>
                    </a:lnTo>
                    <a:lnTo>
                      <a:pt x="7" y="51"/>
                    </a:lnTo>
                    <a:lnTo>
                      <a:pt x="13" y="48"/>
                    </a:lnTo>
                    <a:lnTo>
                      <a:pt x="8" y="47"/>
                    </a:lnTo>
                    <a:lnTo>
                      <a:pt x="4" y="44"/>
                    </a:lnTo>
                    <a:lnTo>
                      <a:pt x="1" y="41"/>
                    </a:lnTo>
                    <a:lnTo>
                      <a:pt x="1" y="34"/>
                    </a:lnTo>
                    <a:lnTo>
                      <a:pt x="7" y="28"/>
                    </a:lnTo>
                    <a:lnTo>
                      <a:pt x="10" y="27"/>
                    </a:lnTo>
                    <a:lnTo>
                      <a:pt x="15" y="25"/>
                    </a:lnTo>
                    <a:close/>
                    <a:moveTo>
                      <a:pt x="21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8"/>
                    </a:lnTo>
                    <a:lnTo>
                      <a:pt x="20" y="18"/>
                    </a:lnTo>
                    <a:lnTo>
                      <a:pt x="17" y="18"/>
                    </a:lnTo>
                    <a:lnTo>
                      <a:pt x="17" y="11"/>
                    </a:lnTo>
                    <a:lnTo>
                      <a:pt x="18" y="7"/>
                    </a:lnTo>
                    <a:lnTo>
                      <a:pt x="18" y="1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49" name="Freeform 2085"/>
              <p:cNvSpPr>
                <a:spLocks/>
              </p:cNvSpPr>
              <p:nvPr/>
            </p:nvSpPr>
            <p:spPr bwMode="auto">
              <a:xfrm>
                <a:off x="4141" y="3612"/>
                <a:ext cx="50" cy="4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0" y="40"/>
                  </a:cxn>
                  <a:cxn ang="0">
                    <a:pos x="37" y="23"/>
                  </a:cxn>
                  <a:cxn ang="0">
                    <a:pos x="39" y="19"/>
                  </a:cxn>
                  <a:cxn ang="0">
                    <a:pos x="40" y="16"/>
                  </a:cxn>
                  <a:cxn ang="0">
                    <a:pos x="40" y="12"/>
                  </a:cxn>
                  <a:cxn ang="0">
                    <a:pos x="37" y="7"/>
                  </a:cxn>
                  <a:cxn ang="0">
                    <a:pos x="37" y="2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0" y="6"/>
                  </a:cxn>
                  <a:cxn ang="0">
                    <a:pos x="49" y="9"/>
                  </a:cxn>
                  <a:cxn ang="0">
                    <a:pos x="49" y="12"/>
                  </a:cxn>
                  <a:cxn ang="0">
                    <a:pos x="46" y="20"/>
                  </a:cxn>
                  <a:cxn ang="0">
                    <a:pos x="41" y="27"/>
                  </a:cxn>
                  <a:cxn ang="0">
                    <a:pos x="33" y="44"/>
                  </a:cxn>
                  <a:cxn ang="0">
                    <a:pos x="30" y="49"/>
                  </a:cxn>
                  <a:cxn ang="0">
                    <a:pos x="24" y="49"/>
                  </a:cxn>
                  <a:cxn ang="0">
                    <a:pos x="9" y="12"/>
                  </a:cxn>
                  <a:cxn ang="0">
                    <a:pos x="7" y="9"/>
                  </a:cxn>
                  <a:cxn ang="0">
                    <a:pos x="6" y="7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5" y="0"/>
                  </a:cxn>
                </a:cxnLst>
                <a:rect l="0" t="0" r="r" b="b"/>
                <a:pathLst>
                  <a:path w="50" h="49">
                    <a:moveTo>
                      <a:pt x="15" y="0"/>
                    </a:moveTo>
                    <a:lnTo>
                      <a:pt x="30" y="40"/>
                    </a:lnTo>
                    <a:lnTo>
                      <a:pt x="37" y="23"/>
                    </a:lnTo>
                    <a:lnTo>
                      <a:pt x="39" y="19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7" y="7"/>
                    </a:lnTo>
                    <a:lnTo>
                      <a:pt x="37" y="2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0" y="6"/>
                    </a:lnTo>
                    <a:lnTo>
                      <a:pt x="49" y="9"/>
                    </a:lnTo>
                    <a:lnTo>
                      <a:pt x="49" y="12"/>
                    </a:lnTo>
                    <a:lnTo>
                      <a:pt x="46" y="20"/>
                    </a:lnTo>
                    <a:lnTo>
                      <a:pt x="41" y="27"/>
                    </a:lnTo>
                    <a:lnTo>
                      <a:pt x="33" y="44"/>
                    </a:lnTo>
                    <a:lnTo>
                      <a:pt x="30" y="49"/>
                    </a:lnTo>
                    <a:lnTo>
                      <a:pt x="24" y="49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13350" name="Freeform 2086"/>
              <p:cNvSpPr>
                <a:spLocks noEditPoints="1"/>
              </p:cNvSpPr>
              <p:nvPr/>
            </p:nvSpPr>
            <p:spPr bwMode="auto">
              <a:xfrm>
                <a:off x="4195" y="3611"/>
                <a:ext cx="50" cy="51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7" y="7"/>
                  </a:cxn>
                  <a:cxn ang="0">
                    <a:pos x="14" y="11"/>
                  </a:cxn>
                  <a:cxn ang="0">
                    <a:pos x="12" y="20"/>
                  </a:cxn>
                  <a:cxn ang="0">
                    <a:pos x="12" y="31"/>
                  </a:cxn>
                  <a:cxn ang="0">
                    <a:pos x="14" y="40"/>
                  </a:cxn>
                  <a:cxn ang="0">
                    <a:pos x="17" y="44"/>
                  </a:cxn>
                  <a:cxn ang="0">
                    <a:pos x="26" y="47"/>
                  </a:cxn>
                  <a:cxn ang="0">
                    <a:pos x="34" y="44"/>
                  </a:cxn>
                  <a:cxn ang="0">
                    <a:pos x="37" y="41"/>
                  </a:cxn>
                  <a:cxn ang="0">
                    <a:pos x="39" y="37"/>
                  </a:cxn>
                  <a:cxn ang="0">
                    <a:pos x="40" y="31"/>
                  </a:cxn>
                  <a:cxn ang="0">
                    <a:pos x="40" y="20"/>
                  </a:cxn>
                  <a:cxn ang="0">
                    <a:pos x="37" y="11"/>
                  </a:cxn>
                  <a:cxn ang="0">
                    <a:pos x="34" y="7"/>
                  </a:cxn>
                  <a:cxn ang="0">
                    <a:pos x="26" y="4"/>
                  </a:cxn>
                  <a:cxn ang="0">
                    <a:pos x="20" y="4"/>
                  </a:cxn>
                  <a:cxn ang="0">
                    <a:pos x="26" y="0"/>
                  </a:cxn>
                  <a:cxn ang="0">
                    <a:pos x="33" y="1"/>
                  </a:cxn>
                  <a:cxn ang="0">
                    <a:pos x="39" y="3"/>
                  </a:cxn>
                  <a:cxn ang="0">
                    <a:pos x="44" y="7"/>
                  </a:cxn>
                  <a:cxn ang="0">
                    <a:pos x="50" y="18"/>
                  </a:cxn>
                  <a:cxn ang="0">
                    <a:pos x="50" y="26"/>
                  </a:cxn>
                  <a:cxn ang="0">
                    <a:pos x="47" y="38"/>
                  </a:cxn>
                  <a:cxn ang="0">
                    <a:pos x="39" y="48"/>
                  </a:cxn>
                  <a:cxn ang="0">
                    <a:pos x="26" y="51"/>
                  </a:cxn>
                  <a:cxn ang="0">
                    <a:pos x="13" y="47"/>
                  </a:cxn>
                  <a:cxn ang="0">
                    <a:pos x="5" y="38"/>
                  </a:cxn>
                  <a:cxn ang="0">
                    <a:pos x="0" y="26"/>
                  </a:cxn>
                  <a:cxn ang="0">
                    <a:pos x="5" y="13"/>
                  </a:cxn>
                  <a:cxn ang="0">
                    <a:pos x="13" y="3"/>
                  </a:cxn>
                  <a:cxn ang="0">
                    <a:pos x="26" y="0"/>
                  </a:cxn>
                </a:cxnLst>
                <a:rect l="0" t="0" r="r" b="b"/>
                <a:pathLst>
                  <a:path w="50" h="51">
                    <a:moveTo>
                      <a:pt x="20" y="4"/>
                    </a:moveTo>
                    <a:lnTo>
                      <a:pt x="17" y="7"/>
                    </a:lnTo>
                    <a:lnTo>
                      <a:pt x="14" y="11"/>
                    </a:lnTo>
                    <a:lnTo>
                      <a:pt x="12" y="20"/>
                    </a:lnTo>
                    <a:lnTo>
                      <a:pt x="12" y="31"/>
                    </a:lnTo>
                    <a:lnTo>
                      <a:pt x="14" y="40"/>
                    </a:lnTo>
                    <a:lnTo>
                      <a:pt x="17" y="44"/>
                    </a:lnTo>
                    <a:lnTo>
                      <a:pt x="26" y="47"/>
                    </a:lnTo>
                    <a:lnTo>
                      <a:pt x="34" y="44"/>
                    </a:lnTo>
                    <a:lnTo>
                      <a:pt x="37" y="41"/>
                    </a:lnTo>
                    <a:lnTo>
                      <a:pt x="39" y="37"/>
                    </a:lnTo>
                    <a:lnTo>
                      <a:pt x="40" y="31"/>
                    </a:lnTo>
                    <a:lnTo>
                      <a:pt x="40" y="20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26" y="4"/>
                    </a:lnTo>
                    <a:lnTo>
                      <a:pt x="20" y="4"/>
                    </a:lnTo>
                    <a:close/>
                    <a:moveTo>
                      <a:pt x="26" y="0"/>
                    </a:moveTo>
                    <a:lnTo>
                      <a:pt x="33" y="1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50" y="18"/>
                    </a:lnTo>
                    <a:lnTo>
                      <a:pt x="50" y="26"/>
                    </a:lnTo>
                    <a:lnTo>
                      <a:pt x="47" y="38"/>
                    </a:lnTo>
                    <a:lnTo>
                      <a:pt x="39" y="48"/>
                    </a:lnTo>
                    <a:lnTo>
                      <a:pt x="26" y="51"/>
                    </a:lnTo>
                    <a:lnTo>
                      <a:pt x="13" y="47"/>
                    </a:lnTo>
                    <a:lnTo>
                      <a:pt x="5" y="38"/>
                    </a:lnTo>
                    <a:lnTo>
                      <a:pt x="0" y="26"/>
                    </a:lnTo>
                    <a:lnTo>
                      <a:pt x="5" y="13"/>
                    </a:lnTo>
                    <a:lnTo>
                      <a:pt x="13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solidFill>
                  <a:srgbClr val="16161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sp>
          <p:nvSpPr>
            <p:cNvPr id="13352" name="Freeform 2088"/>
            <p:cNvSpPr>
              <a:spLocks/>
            </p:cNvSpPr>
            <p:nvPr/>
          </p:nvSpPr>
          <p:spPr bwMode="auto">
            <a:xfrm>
              <a:off x="4286" y="3612"/>
              <a:ext cx="60" cy="4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7" y="0"/>
                </a:cxn>
                <a:cxn ang="0">
                  <a:pos x="17" y="26"/>
                </a:cxn>
                <a:cxn ang="0">
                  <a:pos x="34" y="12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3" y="6"/>
                </a:cxn>
                <a:cxn ang="0">
                  <a:pos x="33" y="2"/>
                </a:cxn>
                <a:cxn ang="0">
                  <a:pos x="58" y="2"/>
                </a:cxn>
                <a:cxn ang="0">
                  <a:pos x="58" y="6"/>
                </a:cxn>
                <a:cxn ang="0">
                  <a:pos x="53" y="6"/>
                </a:cxn>
                <a:cxn ang="0">
                  <a:pos x="50" y="7"/>
                </a:cxn>
                <a:cxn ang="0">
                  <a:pos x="45" y="10"/>
                </a:cxn>
                <a:cxn ang="0">
                  <a:pos x="31" y="20"/>
                </a:cxn>
                <a:cxn ang="0">
                  <a:pos x="48" y="39"/>
                </a:cxn>
                <a:cxn ang="0">
                  <a:pos x="53" y="43"/>
                </a:cxn>
                <a:cxn ang="0">
                  <a:pos x="55" y="44"/>
                </a:cxn>
                <a:cxn ang="0">
                  <a:pos x="60" y="44"/>
                </a:cxn>
                <a:cxn ang="0">
                  <a:pos x="60" y="49"/>
                </a:cxn>
                <a:cxn ang="0">
                  <a:pos x="45" y="49"/>
                </a:cxn>
                <a:cxn ang="0">
                  <a:pos x="24" y="25"/>
                </a:cxn>
                <a:cxn ang="0">
                  <a:pos x="17" y="32"/>
                </a:cxn>
                <a:cxn ang="0">
                  <a:pos x="17" y="40"/>
                </a:cxn>
                <a:cxn ang="0">
                  <a:pos x="19" y="43"/>
                </a:cxn>
                <a:cxn ang="0">
                  <a:pos x="20" y="44"/>
                </a:cxn>
                <a:cxn ang="0">
                  <a:pos x="26" y="44"/>
                </a:cxn>
                <a:cxn ang="0">
                  <a:pos x="26" y="49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13" y="0"/>
                </a:cxn>
              </a:cxnLst>
              <a:rect l="0" t="0" r="r" b="b"/>
              <a:pathLst>
                <a:path w="60" h="49">
                  <a:moveTo>
                    <a:pt x="13" y="0"/>
                  </a:moveTo>
                  <a:lnTo>
                    <a:pt x="17" y="0"/>
                  </a:lnTo>
                  <a:lnTo>
                    <a:pt x="17" y="26"/>
                  </a:lnTo>
                  <a:lnTo>
                    <a:pt x="34" y="12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3" y="6"/>
                  </a:lnTo>
                  <a:lnTo>
                    <a:pt x="33" y="2"/>
                  </a:lnTo>
                  <a:lnTo>
                    <a:pt x="58" y="2"/>
                  </a:lnTo>
                  <a:lnTo>
                    <a:pt x="58" y="6"/>
                  </a:lnTo>
                  <a:lnTo>
                    <a:pt x="53" y="6"/>
                  </a:lnTo>
                  <a:lnTo>
                    <a:pt x="50" y="7"/>
                  </a:lnTo>
                  <a:lnTo>
                    <a:pt x="45" y="10"/>
                  </a:lnTo>
                  <a:lnTo>
                    <a:pt x="31" y="20"/>
                  </a:lnTo>
                  <a:lnTo>
                    <a:pt x="48" y="39"/>
                  </a:lnTo>
                  <a:lnTo>
                    <a:pt x="53" y="43"/>
                  </a:lnTo>
                  <a:lnTo>
                    <a:pt x="55" y="44"/>
                  </a:lnTo>
                  <a:lnTo>
                    <a:pt x="60" y="44"/>
                  </a:lnTo>
                  <a:lnTo>
                    <a:pt x="60" y="49"/>
                  </a:lnTo>
                  <a:lnTo>
                    <a:pt x="45" y="49"/>
                  </a:lnTo>
                  <a:lnTo>
                    <a:pt x="24" y="25"/>
                  </a:lnTo>
                  <a:lnTo>
                    <a:pt x="17" y="32"/>
                  </a:lnTo>
                  <a:lnTo>
                    <a:pt x="17" y="40"/>
                  </a:lnTo>
                  <a:lnTo>
                    <a:pt x="19" y="43"/>
                  </a:lnTo>
                  <a:lnTo>
                    <a:pt x="20" y="44"/>
                  </a:lnTo>
                  <a:lnTo>
                    <a:pt x="26" y="44"/>
                  </a:lnTo>
                  <a:lnTo>
                    <a:pt x="26" y="49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53" name="Freeform 2089"/>
            <p:cNvSpPr>
              <a:spLocks noEditPoints="1"/>
            </p:cNvSpPr>
            <p:nvPr/>
          </p:nvSpPr>
          <p:spPr bwMode="auto">
            <a:xfrm>
              <a:off x="4350" y="3612"/>
              <a:ext cx="55" cy="50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16" y="7"/>
                </a:cxn>
                <a:cxn ang="0">
                  <a:pos x="13" y="12"/>
                </a:cxn>
                <a:cxn ang="0">
                  <a:pos x="10" y="15"/>
                </a:cxn>
                <a:cxn ang="0">
                  <a:pos x="8" y="19"/>
                </a:cxn>
                <a:cxn ang="0">
                  <a:pos x="8" y="25"/>
                </a:cxn>
                <a:cxn ang="0">
                  <a:pos x="10" y="30"/>
                </a:cxn>
                <a:cxn ang="0">
                  <a:pos x="10" y="33"/>
                </a:cxn>
                <a:cxn ang="0">
                  <a:pos x="16" y="42"/>
                </a:cxn>
                <a:cxn ang="0">
                  <a:pos x="18" y="43"/>
                </a:cxn>
                <a:cxn ang="0">
                  <a:pos x="23" y="44"/>
                </a:cxn>
                <a:cxn ang="0">
                  <a:pos x="27" y="43"/>
                </a:cxn>
                <a:cxn ang="0">
                  <a:pos x="33" y="42"/>
                </a:cxn>
                <a:cxn ang="0">
                  <a:pos x="38" y="37"/>
                </a:cxn>
                <a:cxn ang="0">
                  <a:pos x="38" y="19"/>
                </a:cxn>
                <a:cxn ang="0">
                  <a:pos x="35" y="10"/>
                </a:cxn>
                <a:cxn ang="0">
                  <a:pos x="33" y="7"/>
                </a:cxn>
                <a:cxn ang="0">
                  <a:pos x="28" y="6"/>
                </a:cxn>
                <a:cxn ang="0">
                  <a:pos x="20" y="6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3" y="3"/>
                </a:cxn>
                <a:cxn ang="0">
                  <a:pos x="38" y="7"/>
                </a:cxn>
                <a:cxn ang="0">
                  <a:pos x="41" y="2"/>
                </a:cxn>
                <a:cxn ang="0">
                  <a:pos x="47" y="2"/>
                </a:cxn>
                <a:cxn ang="0">
                  <a:pos x="47" y="43"/>
                </a:cxn>
                <a:cxn ang="0">
                  <a:pos x="48" y="44"/>
                </a:cxn>
                <a:cxn ang="0">
                  <a:pos x="55" y="44"/>
                </a:cxn>
                <a:cxn ang="0">
                  <a:pos x="55" y="49"/>
                </a:cxn>
                <a:cxn ang="0">
                  <a:pos x="38" y="50"/>
                </a:cxn>
                <a:cxn ang="0">
                  <a:pos x="38" y="42"/>
                </a:cxn>
                <a:cxn ang="0">
                  <a:pos x="33" y="46"/>
                </a:cxn>
                <a:cxn ang="0">
                  <a:pos x="25" y="49"/>
                </a:cxn>
                <a:cxn ang="0">
                  <a:pos x="20" y="50"/>
                </a:cxn>
                <a:cxn ang="0">
                  <a:pos x="14" y="49"/>
                </a:cxn>
                <a:cxn ang="0">
                  <a:pos x="8" y="46"/>
                </a:cxn>
                <a:cxn ang="0">
                  <a:pos x="4" y="42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0" y="26"/>
                </a:cxn>
                <a:cxn ang="0">
                  <a:pos x="3" y="13"/>
                </a:cxn>
                <a:cxn ang="0">
                  <a:pos x="10" y="3"/>
                </a:cxn>
                <a:cxn ang="0">
                  <a:pos x="21" y="0"/>
                </a:cxn>
              </a:cxnLst>
              <a:rect l="0" t="0" r="r" b="b"/>
              <a:pathLst>
                <a:path w="55" h="50">
                  <a:moveTo>
                    <a:pt x="20" y="6"/>
                  </a:moveTo>
                  <a:lnTo>
                    <a:pt x="16" y="7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8" y="19"/>
                  </a:lnTo>
                  <a:lnTo>
                    <a:pt x="8" y="25"/>
                  </a:lnTo>
                  <a:lnTo>
                    <a:pt x="10" y="30"/>
                  </a:lnTo>
                  <a:lnTo>
                    <a:pt x="10" y="33"/>
                  </a:lnTo>
                  <a:lnTo>
                    <a:pt x="16" y="42"/>
                  </a:lnTo>
                  <a:lnTo>
                    <a:pt x="18" y="43"/>
                  </a:lnTo>
                  <a:lnTo>
                    <a:pt x="23" y="44"/>
                  </a:lnTo>
                  <a:lnTo>
                    <a:pt x="27" y="43"/>
                  </a:lnTo>
                  <a:lnTo>
                    <a:pt x="33" y="42"/>
                  </a:lnTo>
                  <a:lnTo>
                    <a:pt x="38" y="37"/>
                  </a:lnTo>
                  <a:lnTo>
                    <a:pt x="38" y="19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28" y="6"/>
                  </a:lnTo>
                  <a:lnTo>
                    <a:pt x="20" y="6"/>
                  </a:lnTo>
                  <a:close/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8" y="7"/>
                  </a:lnTo>
                  <a:lnTo>
                    <a:pt x="41" y="2"/>
                  </a:lnTo>
                  <a:lnTo>
                    <a:pt x="47" y="2"/>
                  </a:lnTo>
                  <a:lnTo>
                    <a:pt x="47" y="43"/>
                  </a:lnTo>
                  <a:lnTo>
                    <a:pt x="48" y="44"/>
                  </a:lnTo>
                  <a:lnTo>
                    <a:pt x="55" y="44"/>
                  </a:lnTo>
                  <a:lnTo>
                    <a:pt x="55" y="49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33" y="46"/>
                  </a:lnTo>
                  <a:lnTo>
                    <a:pt x="25" y="49"/>
                  </a:lnTo>
                  <a:lnTo>
                    <a:pt x="20" y="50"/>
                  </a:lnTo>
                  <a:lnTo>
                    <a:pt x="14" y="49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3" y="13"/>
                  </a:lnTo>
                  <a:lnTo>
                    <a:pt x="10" y="3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54" name="Freeform 2090"/>
            <p:cNvSpPr>
              <a:spLocks/>
            </p:cNvSpPr>
            <p:nvPr/>
          </p:nvSpPr>
          <p:spPr bwMode="auto">
            <a:xfrm>
              <a:off x="4408" y="3614"/>
              <a:ext cx="38" cy="4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0"/>
                </a:cxn>
                <a:cxn ang="0">
                  <a:pos x="37" y="4"/>
                </a:cxn>
                <a:cxn ang="0">
                  <a:pos x="21" y="4"/>
                </a:cxn>
                <a:cxn ang="0">
                  <a:pos x="21" y="37"/>
                </a:cxn>
                <a:cxn ang="0">
                  <a:pos x="23" y="40"/>
                </a:cxn>
                <a:cxn ang="0">
                  <a:pos x="23" y="41"/>
                </a:cxn>
                <a:cxn ang="0">
                  <a:pos x="26" y="42"/>
                </a:cxn>
                <a:cxn ang="0">
                  <a:pos x="31" y="42"/>
                </a:cxn>
                <a:cxn ang="0">
                  <a:pos x="34" y="41"/>
                </a:cxn>
                <a:cxn ang="0">
                  <a:pos x="38" y="38"/>
                </a:cxn>
                <a:cxn ang="0">
                  <a:pos x="38" y="44"/>
                </a:cxn>
                <a:cxn ang="0">
                  <a:pos x="33" y="47"/>
                </a:cxn>
                <a:cxn ang="0">
                  <a:pos x="26" y="48"/>
                </a:cxn>
                <a:cxn ang="0">
                  <a:pos x="20" y="47"/>
                </a:cxn>
                <a:cxn ang="0">
                  <a:pos x="17" y="45"/>
                </a:cxn>
                <a:cxn ang="0">
                  <a:pos x="14" y="42"/>
                </a:cxn>
                <a:cxn ang="0">
                  <a:pos x="13" y="40"/>
                </a:cxn>
                <a:cxn ang="0">
                  <a:pos x="1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38" h="48">
                  <a:moveTo>
                    <a:pt x="0" y="0"/>
                  </a:moveTo>
                  <a:lnTo>
                    <a:pt x="37" y="0"/>
                  </a:lnTo>
                  <a:lnTo>
                    <a:pt x="37" y="4"/>
                  </a:lnTo>
                  <a:lnTo>
                    <a:pt x="21" y="4"/>
                  </a:lnTo>
                  <a:lnTo>
                    <a:pt x="21" y="37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6" y="42"/>
                  </a:lnTo>
                  <a:lnTo>
                    <a:pt x="31" y="42"/>
                  </a:lnTo>
                  <a:lnTo>
                    <a:pt x="34" y="41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3" y="47"/>
                  </a:lnTo>
                  <a:lnTo>
                    <a:pt x="26" y="48"/>
                  </a:lnTo>
                  <a:lnTo>
                    <a:pt x="20" y="47"/>
                  </a:lnTo>
                  <a:lnTo>
                    <a:pt x="17" y="45"/>
                  </a:lnTo>
                  <a:lnTo>
                    <a:pt x="14" y="42"/>
                  </a:lnTo>
                  <a:lnTo>
                    <a:pt x="13" y="40"/>
                  </a:lnTo>
                  <a:lnTo>
                    <a:pt x="1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55" name="Freeform 2091"/>
            <p:cNvSpPr>
              <a:spLocks noEditPoints="1"/>
            </p:cNvSpPr>
            <p:nvPr/>
          </p:nvSpPr>
          <p:spPr bwMode="auto">
            <a:xfrm>
              <a:off x="4452" y="3587"/>
              <a:ext cx="55" cy="75"/>
            </a:xfrm>
            <a:custGeom>
              <a:avLst/>
              <a:gdLst/>
              <a:ahLst/>
              <a:cxnLst>
                <a:cxn ang="0">
                  <a:pos x="20" y="31"/>
                </a:cxn>
                <a:cxn ang="0">
                  <a:pos x="16" y="32"/>
                </a:cxn>
                <a:cxn ang="0">
                  <a:pos x="13" y="37"/>
                </a:cxn>
                <a:cxn ang="0">
                  <a:pos x="11" y="40"/>
                </a:cxn>
                <a:cxn ang="0">
                  <a:pos x="10" y="44"/>
                </a:cxn>
                <a:cxn ang="0">
                  <a:pos x="9" y="50"/>
                </a:cxn>
                <a:cxn ang="0">
                  <a:pos x="10" y="55"/>
                </a:cxn>
                <a:cxn ang="0">
                  <a:pos x="11" y="58"/>
                </a:cxn>
                <a:cxn ang="0">
                  <a:pos x="13" y="62"/>
                </a:cxn>
                <a:cxn ang="0">
                  <a:pos x="16" y="67"/>
                </a:cxn>
                <a:cxn ang="0">
                  <a:pos x="19" y="68"/>
                </a:cxn>
                <a:cxn ang="0">
                  <a:pos x="23" y="69"/>
                </a:cxn>
                <a:cxn ang="0">
                  <a:pos x="28" y="68"/>
                </a:cxn>
                <a:cxn ang="0">
                  <a:pos x="33" y="67"/>
                </a:cxn>
                <a:cxn ang="0">
                  <a:pos x="38" y="62"/>
                </a:cxn>
                <a:cxn ang="0">
                  <a:pos x="38" y="44"/>
                </a:cxn>
                <a:cxn ang="0">
                  <a:pos x="36" y="35"/>
                </a:cxn>
                <a:cxn ang="0">
                  <a:pos x="33" y="32"/>
                </a:cxn>
                <a:cxn ang="0">
                  <a:pos x="28" y="31"/>
                </a:cxn>
                <a:cxn ang="0">
                  <a:pos x="20" y="31"/>
                </a:cxn>
                <a:cxn ang="0">
                  <a:pos x="23" y="25"/>
                </a:cxn>
                <a:cxn ang="0">
                  <a:pos x="28" y="25"/>
                </a:cxn>
                <a:cxn ang="0">
                  <a:pos x="34" y="28"/>
                </a:cxn>
                <a:cxn ang="0">
                  <a:pos x="38" y="32"/>
                </a:cxn>
                <a:cxn ang="0">
                  <a:pos x="41" y="27"/>
                </a:cxn>
                <a:cxn ang="0">
                  <a:pos x="47" y="27"/>
                </a:cxn>
                <a:cxn ang="0">
                  <a:pos x="47" y="68"/>
                </a:cxn>
                <a:cxn ang="0">
                  <a:pos x="48" y="69"/>
                </a:cxn>
                <a:cxn ang="0">
                  <a:pos x="55" y="69"/>
                </a:cxn>
                <a:cxn ang="0">
                  <a:pos x="55" y="74"/>
                </a:cxn>
                <a:cxn ang="0">
                  <a:pos x="38" y="75"/>
                </a:cxn>
                <a:cxn ang="0">
                  <a:pos x="38" y="67"/>
                </a:cxn>
                <a:cxn ang="0">
                  <a:pos x="33" y="71"/>
                </a:cxn>
                <a:cxn ang="0">
                  <a:pos x="27" y="74"/>
                </a:cxn>
                <a:cxn ang="0">
                  <a:pos x="20" y="75"/>
                </a:cxn>
                <a:cxn ang="0">
                  <a:pos x="16" y="75"/>
                </a:cxn>
                <a:cxn ang="0">
                  <a:pos x="11" y="72"/>
                </a:cxn>
                <a:cxn ang="0">
                  <a:pos x="9" y="71"/>
                </a:cxn>
                <a:cxn ang="0">
                  <a:pos x="6" y="67"/>
                </a:cxn>
                <a:cxn ang="0">
                  <a:pos x="1" y="62"/>
                </a:cxn>
                <a:cxn ang="0">
                  <a:pos x="0" y="57"/>
                </a:cxn>
                <a:cxn ang="0">
                  <a:pos x="0" y="51"/>
                </a:cxn>
                <a:cxn ang="0">
                  <a:pos x="3" y="38"/>
                </a:cxn>
                <a:cxn ang="0">
                  <a:pos x="10" y="28"/>
                </a:cxn>
                <a:cxn ang="0">
                  <a:pos x="23" y="25"/>
                </a:cxn>
                <a:cxn ang="0">
                  <a:pos x="27" y="0"/>
                </a:cxn>
                <a:cxn ang="0">
                  <a:pos x="31" y="0"/>
                </a:cxn>
                <a:cxn ang="0">
                  <a:pos x="33" y="1"/>
                </a:cxn>
                <a:cxn ang="0">
                  <a:pos x="33" y="4"/>
                </a:cxn>
                <a:cxn ang="0">
                  <a:pos x="31" y="5"/>
                </a:cxn>
                <a:cxn ang="0">
                  <a:pos x="30" y="8"/>
                </a:cxn>
                <a:cxn ang="0">
                  <a:pos x="26" y="18"/>
                </a:cxn>
                <a:cxn ang="0">
                  <a:pos x="23" y="18"/>
                </a:cxn>
                <a:cxn ang="0">
                  <a:pos x="23" y="11"/>
                </a:cxn>
                <a:cxn ang="0">
                  <a:pos x="24" y="7"/>
                </a:cxn>
                <a:cxn ang="0">
                  <a:pos x="24" y="4"/>
                </a:cxn>
                <a:cxn ang="0">
                  <a:pos x="26" y="1"/>
                </a:cxn>
                <a:cxn ang="0">
                  <a:pos x="27" y="0"/>
                </a:cxn>
              </a:cxnLst>
              <a:rect l="0" t="0" r="r" b="b"/>
              <a:pathLst>
                <a:path w="55" h="75">
                  <a:moveTo>
                    <a:pt x="20" y="31"/>
                  </a:moveTo>
                  <a:lnTo>
                    <a:pt x="16" y="32"/>
                  </a:lnTo>
                  <a:lnTo>
                    <a:pt x="13" y="37"/>
                  </a:lnTo>
                  <a:lnTo>
                    <a:pt x="11" y="40"/>
                  </a:lnTo>
                  <a:lnTo>
                    <a:pt x="10" y="44"/>
                  </a:lnTo>
                  <a:lnTo>
                    <a:pt x="9" y="50"/>
                  </a:lnTo>
                  <a:lnTo>
                    <a:pt x="10" y="55"/>
                  </a:lnTo>
                  <a:lnTo>
                    <a:pt x="11" y="58"/>
                  </a:lnTo>
                  <a:lnTo>
                    <a:pt x="13" y="62"/>
                  </a:lnTo>
                  <a:lnTo>
                    <a:pt x="16" y="67"/>
                  </a:lnTo>
                  <a:lnTo>
                    <a:pt x="19" y="68"/>
                  </a:lnTo>
                  <a:lnTo>
                    <a:pt x="23" y="69"/>
                  </a:lnTo>
                  <a:lnTo>
                    <a:pt x="28" y="68"/>
                  </a:lnTo>
                  <a:lnTo>
                    <a:pt x="33" y="67"/>
                  </a:lnTo>
                  <a:lnTo>
                    <a:pt x="38" y="62"/>
                  </a:lnTo>
                  <a:lnTo>
                    <a:pt x="38" y="44"/>
                  </a:lnTo>
                  <a:lnTo>
                    <a:pt x="36" y="35"/>
                  </a:lnTo>
                  <a:lnTo>
                    <a:pt x="33" y="32"/>
                  </a:lnTo>
                  <a:lnTo>
                    <a:pt x="28" y="31"/>
                  </a:lnTo>
                  <a:lnTo>
                    <a:pt x="20" y="31"/>
                  </a:lnTo>
                  <a:close/>
                  <a:moveTo>
                    <a:pt x="23" y="25"/>
                  </a:moveTo>
                  <a:lnTo>
                    <a:pt x="28" y="25"/>
                  </a:lnTo>
                  <a:lnTo>
                    <a:pt x="34" y="28"/>
                  </a:lnTo>
                  <a:lnTo>
                    <a:pt x="38" y="32"/>
                  </a:lnTo>
                  <a:lnTo>
                    <a:pt x="41" y="27"/>
                  </a:lnTo>
                  <a:lnTo>
                    <a:pt x="47" y="27"/>
                  </a:lnTo>
                  <a:lnTo>
                    <a:pt x="47" y="68"/>
                  </a:lnTo>
                  <a:lnTo>
                    <a:pt x="48" y="69"/>
                  </a:lnTo>
                  <a:lnTo>
                    <a:pt x="55" y="69"/>
                  </a:lnTo>
                  <a:lnTo>
                    <a:pt x="55" y="74"/>
                  </a:lnTo>
                  <a:lnTo>
                    <a:pt x="38" y="75"/>
                  </a:lnTo>
                  <a:lnTo>
                    <a:pt x="38" y="67"/>
                  </a:lnTo>
                  <a:lnTo>
                    <a:pt x="33" y="71"/>
                  </a:lnTo>
                  <a:lnTo>
                    <a:pt x="27" y="74"/>
                  </a:lnTo>
                  <a:lnTo>
                    <a:pt x="20" y="75"/>
                  </a:lnTo>
                  <a:lnTo>
                    <a:pt x="16" y="75"/>
                  </a:lnTo>
                  <a:lnTo>
                    <a:pt x="11" y="72"/>
                  </a:lnTo>
                  <a:lnTo>
                    <a:pt x="9" y="71"/>
                  </a:lnTo>
                  <a:lnTo>
                    <a:pt x="6" y="67"/>
                  </a:lnTo>
                  <a:lnTo>
                    <a:pt x="1" y="62"/>
                  </a:lnTo>
                  <a:lnTo>
                    <a:pt x="0" y="57"/>
                  </a:lnTo>
                  <a:lnTo>
                    <a:pt x="0" y="51"/>
                  </a:lnTo>
                  <a:lnTo>
                    <a:pt x="3" y="38"/>
                  </a:lnTo>
                  <a:lnTo>
                    <a:pt x="10" y="28"/>
                  </a:lnTo>
                  <a:lnTo>
                    <a:pt x="23" y="25"/>
                  </a:lnTo>
                  <a:close/>
                  <a:moveTo>
                    <a:pt x="27" y="0"/>
                  </a:moveTo>
                  <a:lnTo>
                    <a:pt x="31" y="0"/>
                  </a:lnTo>
                  <a:lnTo>
                    <a:pt x="33" y="1"/>
                  </a:lnTo>
                  <a:lnTo>
                    <a:pt x="33" y="4"/>
                  </a:lnTo>
                  <a:lnTo>
                    <a:pt x="31" y="5"/>
                  </a:lnTo>
                  <a:lnTo>
                    <a:pt x="30" y="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23" y="11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6" y="1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56" name="Freeform 2092"/>
            <p:cNvSpPr>
              <a:spLocks noEditPoints="1"/>
            </p:cNvSpPr>
            <p:nvPr/>
          </p:nvSpPr>
          <p:spPr bwMode="auto">
            <a:xfrm>
              <a:off x="4546" y="3591"/>
              <a:ext cx="74" cy="88"/>
            </a:xfrm>
            <a:custGeom>
              <a:avLst/>
              <a:gdLst/>
              <a:ahLst/>
              <a:cxnLst>
                <a:cxn ang="0">
                  <a:pos x="37" y="60"/>
                </a:cxn>
                <a:cxn ang="0">
                  <a:pos x="35" y="65"/>
                </a:cxn>
                <a:cxn ang="0">
                  <a:pos x="41" y="67"/>
                </a:cxn>
                <a:cxn ang="0">
                  <a:pos x="54" y="61"/>
                </a:cxn>
                <a:cxn ang="0">
                  <a:pos x="44" y="58"/>
                </a:cxn>
                <a:cxn ang="0">
                  <a:pos x="37" y="4"/>
                </a:cxn>
                <a:cxn ang="0">
                  <a:pos x="18" y="14"/>
                </a:cxn>
                <a:cxn ang="0">
                  <a:pos x="13" y="37"/>
                </a:cxn>
                <a:cxn ang="0">
                  <a:pos x="14" y="50"/>
                </a:cxn>
                <a:cxn ang="0">
                  <a:pos x="20" y="60"/>
                </a:cxn>
                <a:cxn ang="0">
                  <a:pos x="34" y="67"/>
                </a:cxn>
                <a:cxn ang="0">
                  <a:pos x="30" y="61"/>
                </a:cxn>
                <a:cxn ang="0">
                  <a:pos x="35" y="54"/>
                </a:cxn>
                <a:cxn ang="0">
                  <a:pos x="48" y="53"/>
                </a:cxn>
                <a:cxn ang="0">
                  <a:pos x="58" y="55"/>
                </a:cxn>
                <a:cxn ang="0">
                  <a:pos x="62" y="36"/>
                </a:cxn>
                <a:cxn ang="0">
                  <a:pos x="59" y="20"/>
                </a:cxn>
                <a:cxn ang="0">
                  <a:pos x="52" y="10"/>
                </a:cxn>
                <a:cxn ang="0">
                  <a:pos x="37" y="4"/>
                </a:cxn>
                <a:cxn ang="0">
                  <a:pos x="52" y="3"/>
                </a:cxn>
                <a:cxn ang="0">
                  <a:pos x="71" y="21"/>
                </a:cxn>
                <a:cxn ang="0">
                  <a:pos x="71" y="50"/>
                </a:cxn>
                <a:cxn ang="0">
                  <a:pos x="66" y="64"/>
                </a:cxn>
                <a:cxn ang="0">
                  <a:pos x="68" y="75"/>
                </a:cxn>
                <a:cxn ang="0">
                  <a:pos x="62" y="82"/>
                </a:cxn>
                <a:cxn ang="0">
                  <a:pos x="49" y="87"/>
                </a:cxn>
                <a:cxn ang="0">
                  <a:pos x="27" y="88"/>
                </a:cxn>
                <a:cxn ang="0">
                  <a:pos x="13" y="84"/>
                </a:cxn>
                <a:cxn ang="0">
                  <a:pos x="7" y="73"/>
                </a:cxn>
                <a:cxn ang="0">
                  <a:pos x="15" y="71"/>
                </a:cxn>
                <a:cxn ang="0">
                  <a:pos x="18" y="80"/>
                </a:cxn>
                <a:cxn ang="0">
                  <a:pos x="22" y="82"/>
                </a:cxn>
                <a:cxn ang="0">
                  <a:pos x="44" y="84"/>
                </a:cxn>
                <a:cxn ang="0">
                  <a:pos x="55" y="80"/>
                </a:cxn>
                <a:cxn ang="0">
                  <a:pos x="59" y="74"/>
                </a:cxn>
                <a:cxn ang="0">
                  <a:pos x="58" y="65"/>
                </a:cxn>
                <a:cxn ang="0">
                  <a:pos x="37" y="71"/>
                </a:cxn>
                <a:cxn ang="0">
                  <a:pos x="11" y="61"/>
                </a:cxn>
                <a:cxn ang="0">
                  <a:pos x="0" y="36"/>
                </a:cxn>
                <a:cxn ang="0">
                  <a:pos x="11" y="10"/>
                </a:cxn>
                <a:cxn ang="0">
                  <a:pos x="37" y="0"/>
                </a:cxn>
              </a:cxnLst>
              <a:rect l="0" t="0" r="r" b="b"/>
              <a:pathLst>
                <a:path w="74" h="88">
                  <a:moveTo>
                    <a:pt x="39" y="58"/>
                  </a:moveTo>
                  <a:lnTo>
                    <a:pt x="37" y="60"/>
                  </a:lnTo>
                  <a:lnTo>
                    <a:pt x="34" y="63"/>
                  </a:lnTo>
                  <a:lnTo>
                    <a:pt x="35" y="65"/>
                  </a:lnTo>
                  <a:lnTo>
                    <a:pt x="37" y="67"/>
                  </a:lnTo>
                  <a:lnTo>
                    <a:pt x="41" y="67"/>
                  </a:lnTo>
                  <a:lnTo>
                    <a:pt x="49" y="64"/>
                  </a:lnTo>
                  <a:lnTo>
                    <a:pt x="54" y="61"/>
                  </a:lnTo>
                  <a:lnTo>
                    <a:pt x="48" y="60"/>
                  </a:lnTo>
                  <a:lnTo>
                    <a:pt x="44" y="58"/>
                  </a:lnTo>
                  <a:lnTo>
                    <a:pt x="39" y="58"/>
                  </a:lnTo>
                  <a:close/>
                  <a:moveTo>
                    <a:pt x="37" y="4"/>
                  </a:moveTo>
                  <a:lnTo>
                    <a:pt x="27" y="7"/>
                  </a:lnTo>
                  <a:lnTo>
                    <a:pt x="18" y="14"/>
                  </a:lnTo>
                  <a:lnTo>
                    <a:pt x="14" y="24"/>
                  </a:lnTo>
                  <a:lnTo>
                    <a:pt x="13" y="37"/>
                  </a:lnTo>
                  <a:lnTo>
                    <a:pt x="13" y="44"/>
                  </a:lnTo>
                  <a:lnTo>
                    <a:pt x="14" y="50"/>
                  </a:lnTo>
                  <a:lnTo>
                    <a:pt x="17" y="55"/>
                  </a:lnTo>
                  <a:lnTo>
                    <a:pt x="20" y="60"/>
                  </a:lnTo>
                  <a:lnTo>
                    <a:pt x="28" y="65"/>
                  </a:lnTo>
                  <a:lnTo>
                    <a:pt x="34" y="67"/>
                  </a:lnTo>
                  <a:lnTo>
                    <a:pt x="31" y="64"/>
                  </a:lnTo>
                  <a:lnTo>
                    <a:pt x="30" y="61"/>
                  </a:lnTo>
                  <a:lnTo>
                    <a:pt x="32" y="55"/>
                  </a:lnTo>
                  <a:lnTo>
                    <a:pt x="35" y="54"/>
                  </a:lnTo>
                  <a:lnTo>
                    <a:pt x="39" y="53"/>
                  </a:lnTo>
                  <a:lnTo>
                    <a:pt x="48" y="53"/>
                  </a:lnTo>
                  <a:lnTo>
                    <a:pt x="52" y="54"/>
                  </a:lnTo>
                  <a:lnTo>
                    <a:pt x="58" y="55"/>
                  </a:lnTo>
                  <a:lnTo>
                    <a:pt x="61" y="46"/>
                  </a:lnTo>
                  <a:lnTo>
                    <a:pt x="62" y="36"/>
                  </a:lnTo>
                  <a:lnTo>
                    <a:pt x="61" y="27"/>
                  </a:lnTo>
                  <a:lnTo>
                    <a:pt x="59" y="20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7"/>
                  </a:lnTo>
                  <a:lnTo>
                    <a:pt x="37" y="4"/>
                  </a:lnTo>
                  <a:close/>
                  <a:moveTo>
                    <a:pt x="37" y="0"/>
                  </a:moveTo>
                  <a:lnTo>
                    <a:pt x="52" y="3"/>
                  </a:lnTo>
                  <a:lnTo>
                    <a:pt x="64" y="10"/>
                  </a:lnTo>
                  <a:lnTo>
                    <a:pt x="71" y="21"/>
                  </a:lnTo>
                  <a:lnTo>
                    <a:pt x="74" y="36"/>
                  </a:lnTo>
                  <a:lnTo>
                    <a:pt x="71" y="50"/>
                  </a:lnTo>
                  <a:lnTo>
                    <a:pt x="64" y="61"/>
                  </a:lnTo>
                  <a:lnTo>
                    <a:pt x="66" y="64"/>
                  </a:lnTo>
                  <a:lnTo>
                    <a:pt x="68" y="67"/>
                  </a:lnTo>
                  <a:lnTo>
                    <a:pt x="68" y="75"/>
                  </a:lnTo>
                  <a:lnTo>
                    <a:pt x="65" y="80"/>
                  </a:lnTo>
                  <a:lnTo>
                    <a:pt x="62" y="82"/>
                  </a:lnTo>
                  <a:lnTo>
                    <a:pt x="56" y="85"/>
                  </a:lnTo>
                  <a:lnTo>
                    <a:pt x="49" y="87"/>
                  </a:lnTo>
                  <a:lnTo>
                    <a:pt x="44" y="88"/>
                  </a:lnTo>
                  <a:lnTo>
                    <a:pt x="27" y="88"/>
                  </a:lnTo>
                  <a:lnTo>
                    <a:pt x="18" y="87"/>
                  </a:lnTo>
                  <a:lnTo>
                    <a:pt x="13" y="84"/>
                  </a:lnTo>
                  <a:lnTo>
                    <a:pt x="7" y="78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5" y="71"/>
                  </a:lnTo>
                  <a:lnTo>
                    <a:pt x="18" y="74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22" y="82"/>
                  </a:lnTo>
                  <a:lnTo>
                    <a:pt x="27" y="84"/>
                  </a:lnTo>
                  <a:lnTo>
                    <a:pt x="44" y="84"/>
                  </a:lnTo>
                  <a:lnTo>
                    <a:pt x="51" y="81"/>
                  </a:lnTo>
                  <a:lnTo>
                    <a:pt x="55" y="80"/>
                  </a:lnTo>
                  <a:lnTo>
                    <a:pt x="56" y="77"/>
                  </a:lnTo>
                  <a:lnTo>
                    <a:pt x="59" y="74"/>
                  </a:lnTo>
                  <a:lnTo>
                    <a:pt x="59" y="68"/>
                  </a:lnTo>
                  <a:lnTo>
                    <a:pt x="58" y="65"/>
                  </a:lnTo>
                  <a:lnTo>
                    <a:pt x="44" y="71"/>
                  </a:lnTo>
                  <a:lnTo>
                    <a:pt x="37" y="71"/>
                  </a:lnTo>
                  <a:lnTo>
                    <a:pt x="22" y="68"/>
                  </a:lnTo>
                  <a:lnTo>
                    <a:pt x="11" y="61"/>
                  </a:lnTo>
                  <a:lnTo>
                    <a:pt x="3" y="50"/>
                  </a:lnTo>
                  <a:lnTo>
                    <a:pt x="0" y="36"/>
                  </a:lnTo>
                  <a:lnTo>
                    <a:pt x="3" y="21"/>
                  </a:lnTo>
                  <a:lnTo>
                    <a:pt x="11" y="10"/>
                  </a:lnTo>
                  <a:lnTo>
                    <a:pt x="22" y="3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57" name="Freeform 2093"/>
            <p:cNvSpPr>
              <a:spLocks/>
            </p:cNvSpPr>
            <p:nvPr/>
          </p:nvSpPr>
          <p:spPr bwMode="auto">
            <a:xfrm>
              <a:off x="4627" y="3612"/>
              <a:ext cx="63" cy="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0"/>
                </a:cxn>
                <a:cxn ang="0">
                  <a:pos x="18" y="39"/>
                </a:cxn>
                <a:cxn ang="0">
                  <a:pos x="21" y="42"/>
                </a:cxn>
                <a:cxn ang="0">
                  <a:pos x="22" y="44"/>
                </a:cxn>
                <a:cxn ang="0">
                  <a:pos x="32" y="44"/>
                </a:cxn>
                <a:cxn ang="0">
                  <a:pos x="38" y="40"/>
                </a:cxn>
                <a:cxn ang="0">
                  <a:pos x="45" y="36"/>
                </a:cxn>
                <a:cxn ang="0">
                  <a:pos x="45" y="10"/>
                </a:cxn>
                <a:cxn ang="0">
                  <a:pos x="44" y="7"/>
                </a:cxn>
                <a:cxn ang="0">
                  <a:pos x="38" y="5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42" y="2"/>
                </a:cxn>
                <a:cxn ang="0">
                  <a:pos x="46" y="0"/>
                </a:cxn>
                <a:cxn ang="0">
                  <a:pos x="55" y="0"/>
                </a:cxn>
                <a:cxn ang="0">
                  <a:pos x="55" y="40"/>
                </a:cxn>
                <a:cxn ang="0">
                  <a:pos x="56" y="43"/>
                </a:cxn>
                <a:cxn ang="0">
                  <a:pos x="58" y="44"/>
                </a:cxn>
                <a:cxn ang="0">
                  <a:pos x="61" y="46"/>
                </a:cxn>
                <a:cxn ang="0">
                  <a:pos x="63" y="46"/>
                </a:cxn>
                <a:cxn ang="0">
                  <a:pos x="63" y="49"/>
                </a:cxn>
                <a:cxn ang="0">
                  <a:pos x="45" y="49"/>
                </a:cxn>
                <a:cxn ang="0">
                  <a:pos x="45" y="40"/>
                </a:cxn>
                <a:cxn ang="0">
                  <a:pos x="38" y="46"/>
                </a:cxn>
                <a:cxn ang="0">
                  <a:pos x="31" y="49"/>
                </a:cxn>
                <a:cxn ang="0">
                  <a:pos x="24" y="50"/>
                </a:cxn>
                <a:cxn ang="0">
                  <a:pos x="18" y="49"/>
                </a:cxn>
                <a:cxn ang="0">
                  <a:pos x="14" y="47"/>
                </a:cxn>
                <a:cxn ang="0">
                  <a:pos x="11" y="44"/>
                </a:cxn>
                <a:cxn ang="0">
                  <a:pos x="10" y="40"/>
                </a:cxn>
                <a:cxn ang="0">
                  <a:pos x="8" y="34"/>
                </a:cxn>
                <a:cxn ang="0">
                  <a:pos x="8" y="10"/>
                </a:cxn>
                <a:cxn ang="0">
                  <a:pos x="7" y="7"/>
                </a:cxn>
                <a:cxn ang="0">
                  <a:pos x="5" y="6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7" y="2"/>
                </a:cxn>
                <a:cxn ang="0">
                  <a:pos x="15" y="0"/>
                </a:cxn>
              </a:cxnLst>
              <a:rect l="0" t="0" r="r" b="b"/>
              <a:pathLst>
                <a:path w="63" h="50">
                  <a:moveTo>
                    <a:pt x="15" y="0"/>
                  </a:moveTo>
                  <a:lnTo>
                    <a:pt x="18" y="0"/>
                  </a:lnTo>
                  <a:lnTo>
                    <a:pt x="18" y="39"/>
                  </a:lnTo>
                  <a:lnTo>
                    <a:pt x="21" y="42"/>
                  </a:lnTo>
                  <a:lnTo>
                    <a:pt x="22" y="44"/>
                  </a:lnTo>
                  <a:lnTo>
                    <a:pt x="32" y="44"/>
                  </a:lnTo>
                  <a:lnTo>
                    <a:pt x="38" y="40"/>
                  </a:lnTo>
                  <a:lnTo>
                    <a:pt x="45" y="36"/>
                  </a:lnTo>
                  <a:lnTo>
                    <a:pt x="45" y="10"/>
                  </a:lnTo>
                  <a:lnTo>
                    <a:pt x="44" y="7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42" y="2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5" y="40"/>
                  </a:lnTo>
                  <a:lnTo>
                    <a:pt x="56" y="43"/>
                  </a:lnTo>
                  <a:lnTo>
                    <a:pt x="58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3" y="49"/>
                  </a:lnTo>
                  <a:lnTo>
                    <a:pt x="45" y="49"/>
                  </a:lnTo>
                  <a:lnTo>
                    <a:pt x="45" y="40"/>
                  </a:lnTo>
                  <a:lnTo>
                    <a:pt x="38" y="46"/>
                  </a:lnTo>
                  <a:lnTo>
                    <a:pt x="31" y="49"/>
                  </a:lnTo>
                  <a:lnTo>
                    <a:pt x="24" y="50"/>
                  </a:lnTo>
                  <a:lnTo>
                    <a:pt x="18" y="49"/>
                  </a:lnTo>
                  <a:lnTo>
                    <a:pt x="14" y="47"/>
                  </a:lnTo>
                  <a:lnTo>
                    <a:pt x="11" y="44"/>
                  </a:lnTo>
                  <a:lnTo>
                    <a:pt x="10" y="40"/>
                  </a:lnTo>
                  <a:lnTo>
                    <a:pt x="8" y="34"/>
                  </a:lnTo>
                  <a:lnTo>
                    <a:pt x="8" y="10"/>
                  </a:lnTo>
                  <a:lnTo>
                    <a:pt x="7" y="7"/>
                  </a:lnTo>
                  <a:lnTo>
                    <a:pt x="5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7" y="2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58" name="Freeform 2094"/>
            <p:cNvSpPr>
              <a:spLocks noEditPoints="1"/>
            </p:cNvSpPr>
            <p:nvPr/>
          </p:nvSpPr>
          <p:spPr bwMode="auto">
            <a:xfrm>
              <a:off x="4695" y="3595"/>
              <a:ext cx="27" cy="66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18" y="17"/>
                </a:cxn>
                <a:cxn ang="0">
                  <a:pos x="18" y="54"/>
                </a:cxn>
                <a:cxn ang="0">
                  <a:pos x="21" y="60"/>
                </a:cxn>
                <a:cxn ang="0">
                  <a:pos x="22" y="61"/>
                </a:cxn>
                <a:cxn ang="0">
                  <a:pos x="25" y="63"/>
                </a:cxn>
                <a:cxn ang="0">
                  <a:pos x="27" y="63"/>
                </a:cxn>
                <a:cxn ang="0">
                  <a:pos x="27" y="66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3" y="63"/>
                </a:cxn>
                <a:cxn ang="0">
                  <a:pos x="8" y="60"/>
                </a:cxn>
                <a:cxn ang="0">
                  <a:pos x="10" y="57"/>
                </a:cxn>
                <a:cxn ang="0">
                  <a:pos x="10" y="30"/>
                </a:cxn>
                <a:cxn ang="0">
                  <a:pos x="8" y="27"/>
                </a:cxn>
                <a:cxn ang="0">
                  <a:pos x="8" y="24"/>
                </a:cxn>
                <a:cxn ang="0">
                  <a:pos x="3" y="22"/>
                </a:cxn>
                <a:cxn ang="0">
                  <a:pos x="1" y="22"/>
                </a:cxn>
                <a:cxn ang="0">
                  <a:pos x="1" y="19"/>
                </a:cxn>
                <a:cxn ang="0">
                  <a:pos x="8" y="19"/>
                </a:cxn>
                <a:cxn ang="0">
                  <a:pos x="15" y="17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0" y="3"/>
                </a:cxn>
                <a:cxn ang="0">
                  <a:pos x="20" y="9"/>
                </a:cxn>
                <a:cxn ang="0">
                  <a:pos x="17" y="12"/>
                </a:cxn>
                <a:cxn ang="0">
                  <a:pos x="11" y="12"/>
                </a:cxn>
                <a:cxn ang="0">
                  <a:pos x="8" y="9"/>
                </a:cxn>
                <a:cxn ang="0">
                  <a:pos x="8" y="3"/>
                </a:cxn>
                <a:cxn ang="0">
                  <a:pos x="11" y="0"/>
                </a:cxn>
              </a:cxnLst>
              <a:rect l="0" t="0" r="r" b="b"/>
              <a:pathLst>
                <a:path w="27" h="66">
                  <a:moveTo>
                    <a:pt x="15" y="17"/>
                  </a:moveTo>
                  <a:lnTo>
                    <a:pt x="18" y="17"/>
                  </a:lnTo>
                  <a:lnTo>
                    <a:pt x="18" y="54"/>
                  </a:lnTo>
                  <a:lnTo>
                    <a:pt x="21" y="60"/>
                  </a:lnTo>
                  <a:lnTo>
                    <a:pt x="22" y="61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7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8" y="60"/>
                  </a:lnTo>
                  <a:lnTo>
                    <a:pt x="10" y="57"/>
                  </a:lnTo>
                  <a:lnTo>
                    <a:pt x="10" y="30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8" y="19"/>
                  </a:lnTo>
                  <a:lnTo>
                    <a:pt x="15" y="17"/>
                  </a:lnTo>
                  <a:close/>
                  <a:moveTo>
                    <a:pt x="11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0" y="9"/>
                  </a:lnTo>
                  <a:lnTo>
                    <a:pt x="17" y="12"/>
                  </a:lnTo>
                  <a:lnTo>
                    <a:pt x="11" y="12"/>
                  </a:lnTo>
                  <a:lnTo>
                    <a:pt x="8" y="9"/>
                  </a:lnTo>
                  <a:lnTo>
                    <a:pt x="8" y="3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59" name="Freeform 2095"/>
            <p:cNvSpPr>
              <a:spLocks/>
            </p:cNvSpPr>
            <p:nvPr/>
          </p:nvSpPr>
          <p:spPr bwMode="auto">
            <a:xfrm>
              <a:off x="4727" y="3611"/>
              <a:ext cx="47" cy="5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9" y="3"/>
                </a:cxn>
                <a:cxn ang="0">
                  <a:pos x="43" y="6"/>
                </a:cxn>
                <a:cxn ang="0">
                  <a:pos x="46" y="14"/>
                </a:cxn>
                <a:cxn ang="0">
                  <a:pos x="44" y="17"/>
                </a:cxn>
                <a:cxn ang="0">
                  <a:pos x="43" y="18"/>
                </a:cxn>
                <a:cxn ang="0">
                  <a:pos x="40" y="20"/>
                </a:cxn>
                <a:cxn ang="0">
                  <a:pos x="37" y="18"/>
                </a:cxn>
                <a:cxn ang="0">
                  <a:pos x="36" y="17"/>
                </a:cxn>
                <a:cxn ang="0">
                  <a:pos x="36" y="11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9" y="4"/>
                </a:cxn>
                <a:cxn ang="0">
                  <a:pos x="20" y="4"/>
                </a:cxn>
                <a:cxn ang="0">
                  <a:pos x="15" y="10"/>
                </a:cxn>
                <a:cxn ang="0">
                  <a:pos x="12" y="14"/>
                </a:cxn>
                <a:cxn ang="0">
                  <a:pos x="10" y="20"/>
                </a:cxn>
                <a:cxn ang="0">
                  <a:pos x="10" y="26"/>
                </a:cxn>
                <a:cxn ang="0">
                  <a:pos x="13" y="37"/>
                </a:cxn>
                <a:cxn ang="0">
                  <a:pos x="15" y="41"/>
                </a:cxn>
                <a:cxn ang="0">
                  <a:pos x="19" y="44"/>
                </a:cxn>
                <a:cxn ang="0">
                  <a:pos x="27" y="47"/>
                </a:cxn>
                <a:cxn ang="0">
                  <a:pos x="33" y="45"/>
                </a:cxn>
                <a:cxn ang="0">
                  <a:pos x="39" y="43"/>
                </a:cxn>
                <a:cxn ang="0">
                  <a:pos x="44" y="37"/>
                </a:cxn>
                <a:cxn ang="0">
                  <a:pos x="47" y="38"/>
                </a:cxn>
                <a:cxn ang="0">
                  <a:pos x="43" y="44"/>
                </a:cxn>
                <a:cxn ang="0">
                  <a:pos x="37" y="48"/>
                </a:cxn>
                <a:cxn ang="0">
                  <a:pos x="32" y="50"/>
                </a:cxn>
                <a:cxn ang="0">
                  <a:pos x="24" y="51"/>
                </a:cxn>
                <a:cxn ang="0">
                  <a:pos x="12" y="47"/>
                </a:cxn>
                <a:cxn ang="0">
                  <a:pos x="3" y="38"/>
                </a:cxn>
                <a:cxn ang="0">
                  <a:pos x="0" y="26"/>
                </a:cxn>
                <a:cxn ang="0">
                  <a:pos x="3" y="11"/>
                </a:cxn>
                <a:cxn ang="0">
                  <a:pos x="12" y="3"/>
                </a:cxn>
                <a:cxn ang="0">
                  <a:pos x="24" y="0"/>
                </a:cxn>
              </a:cxnLst>
              <a:rect l="0" t="0" r="r" b="b"/>
              <a:pathLst>
                <a:path w="47" h="51">
                  <a:moveTo>
                    <a:pt x="24" y="0"/>
                  </a:moveTo>
                  <a:lnTo>
                    <a:pt x="39" y="3"/>
                  </a:lnTo>
                  <a:lnTo>
                    <a:pt x="43" y="6"/>
                  </a:lnTo>
                  <a:lnTo>
                    <a:pt x="46" y="14"/>
                  </a:lnTo>
                  <a:lnTo>
                    <a:pt x="44" y="17"/>
                  </a:lnTo>
                  <a:lnTo>
                    <a:pt x="43" y="18"/>
                  </a:lnTo>
                  <a:lnTo>
                    <a:pt x="40" y="20"/>
                  </a:lnTo>
                  <a:lnTo>
                    <a:pt x="37" y="18"/>
                  </a:lnTo>
                  <a:lnTo>
                    <a:pt x="36" y="17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0" y="4"/>
                  </a:lnTo>
                  <a:lnTo>
                    <a:pt x="15" y="10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3" y="37"/>
                  </a:lnTo>
                  <a:lnTo>
                    <a:pt x="15" y="41"/>
                  </a:lnTo>
                  <a:lnTo>
                    <a:pt x="19" y="44"/>
                  </a:lnTo>
                  <a:lnTo>
                    <a:pt x="27" y="47"/>
                  </a:lnTo>
                  <a:lnTo>
                    <a:pt x="33" y="45"/>
                  </a:lnTo>
                  <a:lnTo>
                    <a:pt x="39" y="43"/>
                  </a:lnTo>
                  <a:lnTo>
                    <a:pt x="44" y="37"/>
                  </a:lnTo>
                  <a:lnTo>
                    <a:pt x="47" y="38"/>
                  </a:lnTo>
                  <a:lnTo>
                    <a:pt x="43" y="44"/>
                  </a:lnTo>
                  <a:lnTo>
                    <a:pt x="37" y="48"/>
                  </a:lnTo>
                  <a:lnTo>
                    <a:pt x="32" y="50"/>
                  </a:lnTo>
                  <a:lnTo>
                    <a:pt x="24" y="51"/>
                  </a:lnTo>
                  <a:lnTo>
                    <a:pt x="12" y="47"/>
                  </a:lnTo>
                  <a:lnTo>
                    <a:pt x="3" y="38"/>
                  </a:lnTo>
                  <a:lnTo>
                    <a:pt x="0" y="26"/>
                  </a:lnTo>
                  <a:lnTo>
                    <a:pt x="3" y="11"/>
                  </a:lnTo>
                  <a:lnTo>
                    <a:pt x="12" y="3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60" name="Freeform 2096"/>
            <p:cNvSpPr>
              <a:spLocks/>
            </p:cNvSpPr>
            <p:nvPr/>
          </p:nvSpPr>
          <p:spPr bwMode="auto">
            <a:xfrm>
              <a:off x="4778" y="3588"/>
              <a:ext cx="61" cy="7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0"/>
                </a:cxn>
                <a:cxn ang="0">
                  <a:pos x="17" y="47"/>
                </a:cxn>
                <a:cxn ang="0">
                  <a:pos x="34" y="34"/>
                </a:cxn>
                <a:cxn ang="0">
                  <a:pos x="36" y="33"/>
                </a:cxn>
                <a:cxn ang="0">
                  <a:pos x="36" y="29"/>
                </a:cxn>
                <a:cxn ang="0">
                  <a:pos x="34" y="27"/>
                </a:cxn>
                <a:cxn ang="0">
                  <a:pos x="30" y="27"/>
                </a:cxn>
                <a:cxn ang="0">
                  <a:pos x="30" y="24"/>
                </a:cxn>
                <a:cxn ang="0">
                  <a:pos x="57" y="24"/>
                </a:cxn>
                <a:cxn ang="0">
                  <a:pos x="57" y="27"/>
                </a:cxn>
                <a:cxn ang="0">
                  <a:pos x="52" y="29"/>
                </a:cxn>
                <a:cxn ang="0">
                  <a:pos x="47" y="30"/>
                </a:cxn>
                <a:cxn ang="0">
                  <a:pos x="39" y="36"/>
                </a:cxn>
                <a:cxn ang="0">
                  <a:pos x="34" y="40"/>
                </a:cxn>
                <a:cxn ang="0">
                  <a:pos x="49" y="61"/>
                </a:cxn>
                <a:cxn ang="0">
                  <a:pos x="53" y="66"/>
                </a:cxn>
                <a:cxn ang="0">
                  <a:pos x="57" y="68"/>
                </a:cxn>
                <a:cxn ang="0">
                  <a:pos x="61" y="70"/>
                </a:cxn>
                <a:cxn ang="0">
                  <a:pos x="61" y="73"/>
                </a:cxn>
                <a:cxn ang="0">
                  <a:pos x="34" y="73"/>
                </a:cxn>
                <a:cxn ang="0">
                  <a:pos x="34" y="70"/>
                </a:cxn>
                <a:cxn ang="0">
                  <a:pos x="37" y="70"/>
                </a:cxn>
                <a:cxn ang="0">
                  <a:pos x="40" y="67"/>
                </a:cxn>
                <a:cxn ang="0">
                  <a:pos x="37" y="61"/>
                </a:cxn>
                <a:cxn ang="0">
                  <a:pos x="26" y="46"/>
                </a:cxn>
                <a:cxn ang="0">
                  <a:pos x="17" y="53"/>
                </a:cxn>
                <a:cxn ang="0">
                  <a:pos x="17" y="61"/>
                </a:cxn>
                <a:cxn ang="0">
                  <a:pos x="20" y="67"/>
                </a:cxn>
                <a:cxn ang="0">
                  <a:pos x="22" y="68"/>
                </a:cxn>
                <a:cxn ang="0">
                  <a:pos x="25" y="70"/>
                </a:cxn>
                <a:cxn ang="0">
                  <a:pos x="27" y="70"/>
                </a:cxn>
                <a:cxn ang="0">
                  <a:pos x="27" y="73"/>
                </a:cxn>
                <a:cxn ang="0">
                  <a:pos x="0" y="73"/>
                </a:cxn>
                <a:cxn ang="0">
                  <a:pos x="0" y="70"/>
                </a:cxn>
                <a:cxn ang="0">
                  <a:pos x="2" y="70"/>
                </a:cxn>
                <a:cxn ang="0">
                  <a:pos x="8" y="67"/>
                </a:cxn>
                <a:cxn ang="0">
                  <a:pos x="9" y="64"/>
                </a:cxn>
                <a:cxn ang="0">
                  <a:pos x="9" y="14"/>
                </a:cxn>
                <a:cxn ang="0">
                  <a:pos x="8" y="12"/>
                </a:cxn>
                <a:cxn ang="0">
                  <a:pos x="8" y="9"/>
                </a:cxn>
                <a:cxn ang="0">
                  <a:pos x="5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8" y="3"/>
                </a:cxn>
                <a:cxn ang="0">
                  <a:pos x="15" y="0"/>
                </a:cxn>
              </a:cxnLst>
              <a:rect l="0" t="0" r="r" b="b"/>
              <a:pathLst>
                <a:path w="61" h="73">
                  <a:moveTo>
                    <a:pt x="15" y="0"/>
                  </a:moveTo>
                  <a:lnTo>
                    <a:pt x="17" y="0"/>
                  </a:lnTo>
                  <a:lnTo>
                    <a:pt x="17" y="47"/>
                  </a:lnTo>
                  <a:lnTo>
                    <a:pt x="34" y="34"/>
                  </a:lnTo>
                  <a:lnTo>
                    <a:pt x="36" y="33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30" y="27"/>
                  </a:lnTo>
                  <a:lnTo>
                    <a:pt x="30" y="24"/>
                  </a:lnTo>
                  <a:lnTo>
                    <a:pt x="57" y="24"/>
                  </a:lnTo>
                  <a:lnTo>
                    <a:pt x="57" y="27"/>
                  </a:lnTo>
                  <a:lnTo>
                    <a:pt x="52" y="29"/>
                  </a:lnTo>
                  <a:lnTo>
                    <a:pt x="47" y="30"/>
                  </a:lnTo>
                  <a:lnTo>
                    <a:pt x="39" y="36"/>
                  </a:lnTo>
                  <a:lnTo>
                    <a:pt x="34" y="40"/>
                  </a:lnTo>
                  <a:lnTo>
                    <a:pt x="49" y="61"/>
                  </a:lnTo>
                  <a:lnTo>
                    <a:pt x="53" y="66"/>
                  </a:lnTo>
                  <a:lnTo>
                    <a:pt x="57" y="68"/>
                  </a:lnTo>
                  <a:lnTo>
                    <a:pt x="61" y="70"/>
                  </a:lnTo>
                  <a:lnTo>
                    <a:pt x="61" y="73"/>
                  </a:lnTo>
                  <a:lnTo>
                    <a:pt x="34" y="73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40" y="67"/>
                  </a:lnTo>
                  <a:lnTo>
                    <a:pt x="37" y="61"/>
                  </a:lnTo>
                  <a:lnTo>
                    <a:pt x="26" y="46"/>
                  </a:lnTo>
                  <a:lnTo>
                    <a:pt x="17" y="53"/>
                  </a:lnTo>
                  <a:lnTo>
                    <a:pt x="17" y="61"/>
                  </a:lnTo>
                  <a:lnTo>
                    <a:pt x="20" y="67"/>
                  </a:lnTo>
                  <a:lnTo>
                    <a:pt x="22" y="68"/>
                  </a:lnTo>
                  <a:lnTo>
                    <a:pt x="25" y="70"/>
                  </a:lnTo>
                  <a:lnTo>
                    <a:pt x="27" y="70"/>
                  </a:lnTo>
                  <a:lnTo>
                    <a:pt x="27" y="73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8" y="67"/>
                  </a:lnTo>
                  <a:lnTo>
                    <a:pt x="9" y="64"/>
                  </a:lnTo>
                  <a:lnTo>
                    <a:pt x="9" y="14"/>
                  </a:lnTo>
                  <a:lnTo>
                    <a:pt x="8" y="12"/>
                  </a:lnTo>
                  <a:lnTo>
                    <a:pt x="8" y="9"/>
                  </a:lnTo>
                  <a:lnTo>
                    <a:pt x="5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8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61" name="Freeform 2097"/>
            <p:cNvSpPr>
              <a:spLocks/>
            </p:cNvSpPr>
            <p:nvPr/>
          </p:nvSpPr>
          <p:spPr bwMode="auto">
            <a:xfrm>
              <a:off x="4834" y="3592"/>
              <a:ext cx="71" cy="6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65" y="0"/>
                </a:cxn>
                <a:cxn ang="0">
                  <a:pos x="71" y="17"/>
                </a:cxn>
                <a:cxn ang="0">
                  <a:pos x="66" y="19"/>
                </a:cxn>
                <a:cxn ang="0">
                  <a:pos x="57" y="8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1" y="5"/>
                </a:cxn>
                <a:cxn ang="0">
                  <a:pos x="41" y="62"/>
                </a:cxn>
                <a:cxn ang="0">
                  <a:pos x="44" y="64"/>
                </a:cxn>
                <a:cxn ang="0">
                  <a:pos x="47" y="66"/>
                </a:cxn>
                <a:cxn ang="0">
                  <a:pos x="51" y="66"/>
                </a:cxn>
                <a:cxn ang="0">
                  <a:pos x="51" y="69"/>
                </a:cxn>
                <a:cxn ang="0">
                  <a:pos x="20" y="69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27" y="64"/>
                </a:cxn>
                <a:cxn ang="0">
                  <a:pos x="30" y="62"/>
                </a:cxn>
                <a:cxn ang="0">
                  <a:pos x="30" y="6"/>
                </a:cxn>
                <a:cxn ang="0">
                  <a:pos x="28" y="5"/>
                </a:cxn>
                <a:cxn ang="0">
                  <a:pos x="25" y="3"/>
                </a:cxn>
                <a:cxn ang="0">
                  <a:pos x="20" y="5"/>
                </a:cxn>
                <a:cxn ang="0">
                  <a:pos x="14" y="8"/>
                </a:cxn>
                <a:cxn ang="0">
                  <a:pos x="8" y="12"/>
                </a:cxn>
                <a:cxn ang="0">
                  <a:pos x="4" y="19"/>
                </a:cxn>
                <a:cxn ang="0">
                  <a:pos x="0" y="17"/>
                </a:cxn>
                <a:cxn ang="0">
                  <a:pos x="5" y="0"/>
                </a:cxn>
              </a:cxnLst>
              <a:rect l="0" t="0" r="r" b="b"/>
              <a:pathLst>
                <a:path w="71" h="69">
                  <a:moveTo>
                    <a:pt x="5" y="0"/>
                  </a:moveTo>
                  <a:lnTo>
                    <a:pt x="65" y="0"/>
                  </a:lnTo>
                  <a:lnTo>
                    <a:pt x="71" y="17"/>
                  </a:lnTo>
                  <a:lnTo>
                    <a:pt x="66" y="19"/>
                  </a:lnTo>
                  <a:lnTo>
                    <a:pt x="57" y="8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62"/>
                  </a:lnTo>
                  <a:lnTo>
                    <a:pt x="44" y="64"/>
                  </a:lnTo>
                  <a:lnTo>
                    <a:pt x="47" y="66"/>
                  </a:lnTo>
                  <a:lnTo>
                    <a:pt x="51" y="66"/>
                  </a:lnTo>
                  <a:lnTo>
                    <a:pt x="51" y="69"/>
                  </a:lnTo>
                  <a:lnTo>
                    <a:pt x="20" y="69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27" y="64"/>
                  </a:lnTo>
                  <a:lnTo>
                    <a:pt x="30" y="62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5" y="3"/>
                  </a:lnTo>
                  <a:lnTo>
                    <a:pt x="20" y="5"/>
                  </a:lnTo>
                  <a:lnTo>
                    <a:pt x="14" y="8"/>
                  </a:lnTo>
                  <a:lnTo>
                    <a:pt x="8" y="12"/>
                  </a:lnTo>
                  <a:lnTo>
                    <a:pt x="4" y="19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62" name="Freeform 2098"/>
            <p:cNvSpPr>
              <a:spLocks noEditPoints="1"/>
            </p:cNvSpPr>
            <p:nvPr/>
          </p:nvSpPr>
          <p:spPr bwMode="auto">
            <a:xfrm>
              <a:off x="4902" y="3595"/>
              <a:ext cx="27" cy="66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18" y="17"/>
                </a:cxn>
                <a:cxn ang="0">
                  <a:pos x="18" y="54"/>
                </a:cxn>
                <a:cxn ang="0">
                  <a:pos x="20" y="57"/>
                </a:cxn>
                <a:cxn ang="0">
                  <a:pos x="20" y="60"/>
                </a:cxn>
                <a:cxn ang="0">
                  <a:pos x="25" y="63"/>
                </a:cxn>
                <a:cxn ang="0">
                  <a:pos x="27" y="63"/>
                </a:cxn>
                <a:cxn ang="0">
                  <a:pos x="27" y="66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3" y="63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10" y="54"/>
                </a:cxn>
                <a:cxn ang="0">
                  <a:pos x="10" y="30"/>
                </a:cxn>
                <a:cxn ang="0">
                  <a:pos x="8" y="27"/>
                </a:cxn>
                <a:cxn ang="0">
                  <a:pos x="8" y="24"/>
                </a:cxn>
                <a:cxn ang="0">
                  <a:pos x="3" y="22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8" y="19"/>
                </a:cxn>
                <a:cxn ang="0">
                  <a:pos x="15" y="17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0" y="3"/>
                </a:cxn>
                <a:cxn ang="0">
                  <a:pos x="20" y="9"/>
                </a:cxn>
                <a:cxn ang="0">
                  <a:pos x="17" y="12"/>
                </a:cxn>
                <a:cxn ang="0">
                  <a:pos x="11" y="12"/>
                </a:cxn>
                <a:cxn ang="0">
                  <a:pos x="8" y="9"/>
                </a:cxn>
                <a:cxn ang="0">
                  <a:pos x="8" y="3"/>
                </a:cxn>
                <a:cxn ang="0">
                  <a:pos x="11" y="0"/>
                </a:cxn>
              </a:cxnLst>
              <a:rect l="0" t="0" r="r" b="b"/>
              <a:pathLst>
                <a:path w="27" h="66">
                  <a:moveTo>
                    <a:pt x="15" y="17"/>
                  </a:moveTo>
                  <a:lnTo>
                    <a:pt x="18" y="17"/>
                  </a:lnTo>
                  <a:lnTo>
                    <a:pt x="18" y="54"/>
                  </a:lnTo>
                  <a:lnTo>
                    <a:pt x="20" y="57"/>
                  </a:lnTo>
                  <a:lnTo>
                    <a:pt x="20" y="60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7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10" y="54"/>
                  </a:lnTo>
                  <a:lnTo>
                    <a:pt x="10" y="30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8" y="19"/>
                  </a:lnTo>
                  <a:lnTo>
                    <a:pt x="15" y="17"/>
                  </a:lnTo>
                  <a:close/>
                  <a:moveTo>
                    <a:pt x="11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0" y="9"/>
                  </a:lnTo>
                  <a:lnTo>
                    <a:pt x="17" y="12"/>
                  </a:lnTo>
                  <a:lnTo>
                    <a:pt x="11" y="12"/>
                  </a:lnTo>
                  <a:lnTo>
                    <a:pt x="8" y="9"/>
                  </a:lnTo>
                  <a:lnTo>
                    <a:pt x="8" y="3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63" name="Freeform 2099"/>
            <p:cNvSpPr>
              <a:spLocks/>
            </p:cNvSpPr>
            <p:nvPr/>
          </p:nvSpPr>
          <p:spPr bwMode="auto">
            <a:xfrm>
              <a:off x="4932" y="3611"/>
              <a:ext cx="92" cy="5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8" y="4"/>
                </a:cxn>
                <a:cxn ang="0">
                  <a:pos x="56" y="4"/>
                </a:cxn>
                <a:cxn ang="0">
                  <a:pos x="69" y="0"/>
                </a:cxn>
                <a:cxn ang="0">
                  <a:pos x="78" y="1"/>
                </a:cxn>
                <a:cxn ang="0">
                  <a:pos x="83" y="13"/>
                </a:cxn>
                <a:cxn ang="0">
                  <a:pos x="85" y="44"/>
                </a:cxn>
                <a:cxn ang="0">
                  <a:pos x="89" y="47"/>
                </a:cxn>
                <a:cxn ang="0">
                  <a:pos x="92" y="50"/>
                </a:cxn>
                <a:cxn ang="0">
                  <a:pos x="65" y="47"/>
                </a:cxn>
                <a:cxn ang="0">
                  <a:pos x="71" y="45"/>
                </a:cxn>
                <a:cxn ang="0">
                  <a:pos x="73" y="41"/>
                </a:cxn>
                <a:cxn ang="0">
                  <a:pos x="72" y="8"/>
                </a:cxn>
                <a:cxn ang="0">
                  <a:pos x="61" y="6"/>
                </a:cxn>
                <a:cxn ang="0">
                  <a:pos x="51" y="13"/>
                </a:cxn>
                <a:cxn ang="0">
                  <a:pos x="52" y="44"/>
                </a:cxn>
                <a:cxn ang="0">
                  <a:pos x="56" y="47"/>
                </a:cxn>
                <a:cxn ang="0">
                  <a:pos x="59" y="50"/>
                </a:cxn>
                <a:cxn ang="0">
                  <a:pos x="32" y="47"/>
                </a:cxn>
                <a:cxn ang="0">
                  <a:pos x="38" y="45"/>
                </a:cxn>
                <a:cxn ang="0">
                  <a:pos x="41" y="41"/>
                </a:cxn>
                <a:cxn ang="0">
                  <a:pos x="39" y="8"/>
                </a:cxn>
                <a:cxn ang="0">
                  <a:pos x="28" y="6"/>
                </a:cxn>
                <a:cxn ang="0">
                  <a:pos x="18" y="13"/>
                </a:cxn>
                <a:cxn ang="0">
                  <a:pos x="20" y="41"/>
                </a:cxn>
                <a:cxn ang="0">
                  <a:pos x="25" y="47"/>
                </a:cxn>
                <a:cxn ang="0">
                  <a:pos x="27" y="50"/>
                </a:cxn>
                <a:cxn ang="0">
                  <a:pos x="0" y="47"/>
                </a:cxn>
                <a:cxn ang="0">
                  <a:pos x="5" y="45"/>
                </a:cxn>
                <a:cxn ang="0">
                  <a:pos x="10" y="38"/>
                </a:cxn>
                <a:cxn ang="0">
                  <a:pos x="8" y="11"/>
                </a:cxn>
                <a:cxn ang="0">
                  <a:pos x="3" y="6"/>
                </a:cxn>
                <a:cxn ang="0">
                  <a:pos x="0" y="3"/>
                </a:cxn>
                <a:cxn ang="0">
                  <a:pos x="18" y="1"/>
                </a:cxn>
                <a:cxn ang="0">
                  <a:pos x="24" y="3"/>
                </a:cxn>
                <a:cxn ang="0">
                  <a:pos x="37" y="0"/>
                </a:cxn>
              </a:cxnLst>
              <a:rect l="0" t="0" r="r" b="b"/>
              <a:pathLst>
                <a:path w="92" h="50">
                  <a:moveTo>
                    <a:pt x="37" y="0"/>
                  </a:moveTo>
                  <a:lnTo>
                    <a:pt x="41" y="0"/>
                  </a:lnTo>
                  <a:lnTo>
                    <a:pt x="45" y="1"/>
                  </a:lnTo>
                  <a:lnTo>
                    <a:pt x="48" y="4"/>
                  </a:lnTo>
                  <a:lnTo>
                    <a:pt x="51" y="8"/>
                  </a:lnTo>
                  <a:lnTo>
                    <a:pt x="56" y="4"/>
                  </a:lnTo>
                  <a:lnTo>
                    <a:pt x="64" y="1"/>
                  </a:lnTo>
                  <a:lnTo>
                    <a:pt x="69" y="0"/>
                  </a:lnTo>
                  <a:lnTo>
                    <a:pt x="75" y="0"/>
                  </a:lnTo>
                  <a:lnTo>
                    <a:pt x="78" y="1"/>
                  </a:lnTo>
                  <a:lnTo>
                    <a:pt x="81" y="4"/>
                  </a:lnTo>
                  <a:lnTo>
                    <a:pt x="83" y="13"/>
                  </a:lnTo>
                  <a:lnTo>
                    <a:pt x="83" y="41"/>
                  </a:lnTo>
                  <a:lnTo>
                    <a:pt x="85" y="44"/>
                  </a:lnTo>
                  <a:lnTo>
                    <a:pt x="86" y="45"/>
                  </a:lnTo>
                  <a:lnTo>
                    <a:pt x="89" y="47"/>
                  </a:lnTo>
                  <a:lnTo>
                    <a:pt x="92" y="47"/>
                  </a:lnTo>
                  <a:lnTo>
                    <a:pt x="92" y="50"/>
                  </a:lnTo>
                  <a:lnTo>
                    <a:pt x="65" y="50"/>
                  </a:lnTo>
                  <a:lnTo>
                    <a:pt x="65" y="47"/>
                  </a:lnTo>
                  <a:lnTo>
                    <a:pt x="68" y="47"/>
                  </a:lnTo>
                  <a:lnTo>
                    <a:pt x="71" y="45"/>
                  </a:lnTo>
                  <a:lnTo>
                    <a:pt x="72" y="44"/>
                  </a:lnTo>
                  <a:lnTo>
                    <a:pt x="73" y="41"/>
                  </a:lnTo>
                  <a:lnTo>
                    <a:pt x="73" y="11"/>
                  </a:lnTo>
                  <a:lnTo>
                    <a:pt x="72" y="8"/>
                  </a:lnTo>
                  <a:lnTo>
                    <a:pt x="69" y="6"/>
                  </a:lnTo>
                  <a:lnTo>
                    <a:pt x="61" y="6"/>
                  </a:lnTo>
                  <a:lnTo>
                    <a:pt x="56" y="8"/>
                  </a:lnTo>
                  <a:lnTo>
                    <a:pt x="51" y="13"/>
                  </a:lnTo>
                  <a:lnTo>
                    <a:pt x="51" y="41"/>
                  </a:lnTo>
                  <a:lnTo>
                    <a:pt x="52" y="44"/>
                  </a:lnTo>
                  <a:lnTo>
                    <a:pt x="54" y="45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0"/>
                  </a:lnTo>
                  <a:lnTo>
                    <a:pt x="32" y="50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8" y="45"/>
                  </a:lnTo>
                  <a:lnTo>
                    <a:pt x="39" y="44"/>
                  </a:lnTo>
                  <a:lnTo>
                    <a:pt x="41" y="41"/>
                  </a:lnTo>
                  <a:lnTo>
                    <a:pt x="41" y="11"/>
                  </a:lnTo>
                  <a:lnTo>
                    <a:pt x="39" y="8"/>
                  </a:lnTo>
                  <a:lnTo>
                    <a:pt x="37" y="6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18" y="13"/>
                  </a:lnTo>
                  <a:lnTo>
                    <a:pt x="18" y="38"/>
                  </a:lnTo>
                  <a:lnTo>
                    <a:pt x="20" y="41"/>
                  </a:lnTo>
                  <a:lnTo>
                    <a:pt x="20" y="44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50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7"/>
                  </a:lnTo>
                  <a:lnTo>
                    <a:pt x="5" y="45"/>
                  </a:lnTo>
                  <a:lnTo>
                    <a:pt x="7" y="44"/>
                  </a:lnTo>
                  <a:lnTo>
                    <a:pt x="10" y="38"/>
                  </a:lnTo>
                  <a:lnTo>
                    <a:pt x="10" y="14"/>
                  </a:lnTo>
                  <a:lnTo>
                    <a:pt x="8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8" y="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64" name="Freeform 2100"/>
            <p:cNvSpPr>
              <a:spLocks noEditPoints="1"/>
            </p:cNvSpPr>
            <p:nvPr/>
          </p:nvSpPr>
          <p:spPr bwMode="auto">
            <a:xfrm>
              <a:off x="5028" y="3611"/>
              <a:ext cx="46" cy="51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6" y="7"/>
                </a:cxn>
                <a:cxn ang="0">
                  <a:pos x="13" y="11"/>
                </a:cxn>
                <a:cxn ang="0">
                  <a:pos x="12" y="17"/>
                </a:cxn>
                <a:cxn ang="0">
                  <a:pos x="36" y="17"/>
                </a:cxn>
                <a:cxn ang="0">
                  <a:pos x="36" y="13"/>
                </a:cxn>
                <a:cxn ang="0">
                  <a:pos x="34" y="8"/>
                </a:cxn>
                <a:cxn ang="0">
                  <a:pos x="31" y="6"/>
                </a:cxn>
                <a:cxn ang="0">
                  <a:pos x="29" y="4"/>
                </a:cxn>
                <a:cxn ang="0">
                  <a:pos x="19" y="4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3"/>
                </a:cxn>
                <a:cxn ang="0">
                  <a:pos x="40" y="6"/>
                </a:cxn>
                <a:cxn ang="0">
                  <a:pos x="43" y="10"/>
                </a:cxn>
                <a:cxn ang="0">
                  <a:pos x="46" y="16"/>
                </a:cxn>
                <a:cxn ang="0">
                  <a:pos x="46" y="21"/>
                </a:cxn>
                <a:cxn ang="0">
                  <a:pos x="12" y="21"/>
                </a:cxn>
                <a:cxn ang="0">
                  <a:pos x="12" y="33"/>
                </a:cxn>
                <a:cxn ang="0">
                  <a:pos x="13" y="37"/>
                </a:cxn>
                <a:cxn ang="0">
                  <a:pos x="16" y="41"/>
                </a:cxn>
                <a:cxn ang="0">
                  <a:pos x="20" y="44"/>
                </a:cxn>
                <a:cxn ang="0">
                  <a:pos x="24" y="45"/>
                </a:cxn>
                <a:cxn ang="0">
                  <a:pos x="33" y="45"/>
                </a:cxn>
                <a:cxn ang="0">
                  <a:pos x="37" y="44"/>
                </a:cxn>
                <a:cxn ang="0">
                  <a:pos x="40" y="41"/>
                </a:cxn>
                <a:cxn ang="0">
                  <a:pos x="43" y="37"/>
                </a:cxn>
                <a:cxn ang="0">
                  <a:pos x="46" y="38"/>
                </a:cxn>
                <a:cxn ang="0">
                  <a:pos x="43" y="44"/>
                </a:cxn>
                <a:cxn ang="0">
                  <a:pos x="31" y="50"/>
                </a:cxn>
                <a:cxn ang="0">
                  <a:pos x="26" y="51"/>
                </a:cxn>
                <a:cxn ang="0">
                  <a:pos x="12" y="47"/>
                </a:cxn>
                <a:cxn ang="0">
                  <a:pos x="3" y="38"/>
                </a:cxn>
                <a:cxn ang="0">
                  <a:pos x="0" y="24"/>
                </a:cxn>
                <a:cxn ang="0">
                  <a:pos x="3" y="13"/>
                </a:cxn>
                <a:cxn ang="0">
                  <a:pos x="7" y="7"/>
                </a:cxn>
                <a:cxn ang="0">
                  <a:pos x="12" y="3"/>
                </a:cxn>
                <a:cxn ang="0">
                  <a:pos x="17" y="1"/>
                </a:cxn>
                <a:cxn ang="0">
                  <a:pos x="24" y="0"/>
                </a:cxn>
              </a:cxnLst>
              <a:rect l="0" t="0" r="r" b="b"/>
              <a:pathLst>
                <a:path w="46" h="51">
                  <a:moveTo>
                    <a:pt x="19" y="4"/>
                  </a:moveTo>
                  <a:lnTo>
                    <a:pt x="16" y="7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36" y="17"/>
                  </a:lnTo>
                  <a:lnTo>
                    <a:pt x="36" y="13"/>
                  </a:lnTo>
                  <a:lnTo>
                    <a:pt x="34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19" y="4"/>
                  </a:lnTo>
                  <a:close/>
                  <a:moveTo>
                    <a:pt x="24" y="0"/>
                  </a:moveTo>
                  <a:lnTo>
                    <a:pt x="30" y="0"/>
                  </a:lnTo>
                  <a:lnTo>
                    <a:pt x="36" y="3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12" y="21"/>
                  </a:lnTo>
                  <a:lnTo>
                    <a:pt x="12" y="33"/>
                  </a:lnTo>
                  <a:lnTo>
                    <a:pt x="13" y="37"/>
                  </a:lnTo>
                  <a:lnTo>
                    <a:pt x="16" y="41"/>
                  </a:lnTo>
                  <a:lnTo>
                    <a:pt x="20" y="44"/>
                  </a:lnTo>
                  <a:lnTo>
                    <a:pt x="24" y="45"/>
                  </a:lnTo>
                  <a:lnTo>
                    <a:pt x="33" y="45"/>
                  </a:lnTo>
                  <a:lnTo>
                    <a:pt x="37" y="44"/>
                  </a:lnTo>
                  <a:lnTo>
                    <a:pt x="40" y="41"/>
                  </a:lnTo>
                  <a:lnTo>
                    <a:pt x="43" y="37"/>
                  </a:lnTo>
                  <a:lnTo>
                    <a:pt x="46" y="38"/>
                  </a:lnTo>
                  <a:lnTo>
                    <a:pt x="43" y="44"/>
                  </a:lnTo>
                  <a:lnTo>
                    <a:pt x="31" y="50"/>
                  </a:lnTo>
                  <a:lnTo>
                    <a:pt x="26" y="51"/>
                  </a:lnTo>
                  <a:lnTo>
                    <a:pt x="12" y="47"/>
                  </a:lnTo>
                  <a:lnTo>
                    <a:pt x="3" y="38"/>
                  </a:lnTo>
                  <a:lnTo>
                    <a:pt x="0" y="24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2" y="3"/>
                  </a:lnTo>
                  <a:lnTo>
                    <a:pt x="17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pic>
          <p:nvPicPr>
            <p:cNvPr id="13365" name="Picture 2101"/>
            <p:cNvPicPr>
              <a:picLocks noChangeAspect="1" noChangeArrowheads="1"/>
            </p:cNvPicPr>
            <p:nvPr/>
          </p:nvPicPr>
          <p:blipFill>
            <a:blip r:embed="rId152" cstate="print"/>
            <a:srcRect/>
            <a:stretch>
              <a:fillRect/>
            </a:stretch>
          </p:blipFill>
          <p:spPr bwMode="auto">
            <a:xfrm>
              <a:off x="5407" y="3565"/>
              <a:ext cx="9" cy="136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pic>
          <p:nvPicPr>
            <p:cNvPr id="13366" name="Picture 2102"/>
            <p:cNvPicPr>
              <a:picLocks noChangeAspect="1" noChangeArrowheads="1"/>
            </p:cNvPicPr>
            <p:nvPr/>
          </p:nvPicPr>
          <p:blipFill>
            <a:blip r:embed="rId153" cstate="print"/>
            <a:srcRect/>
            <a:stretch>
              <a:fillRect/>
            </a:stretch>
          </p:blipFill>
          <p:spPr bwMode="auto">
            <a:xfrm>
              <a:off x="5407" y="3565"/>
              <a:ext cx="9" cy="136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pic>
          <p:nvPicPr>
            <p:cNvPr id="13367" name="Picture 2103"/>
            <p:cNvPicPr>
              <a:picLocks noChangeAspect="1" noChangeArrowheads="1"/>
            </p:cNvPicPr>
            <p:nvPr/>
          </p:nvPicPr>
          <p:blipFill>
            <a:blip r:embed="rId154" cstate="print"/>
            <a:srcRect/>
            <a:stretch>
              <a:fillRect/>
            </a:stretch>
          </p:blipFill>
          <p:spPr bwMode="auto">
            <a:xfrm>
              <a:off x="790" y="3699"/>
              <a:ext cx="4620" cy="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pic>
          <p:nvPicPr>
            <p:cNvPr id="13368" name="Picture 2104"/>
            <p:cNvPicPr>
              <a:picLocks noChangeAspect="1" noChangeArrowheads="1"/>
            </p:cNvPicPr>
            <p:nvPr/>
          </p:nvPicPr>
          <p:blipFill>
            <a:blip r:embed="rId155" cstate="print"/>
            <a:srcRect/>
            <a:stretch>
              <a:fillRect/>
            </a:stretch>
          </p:blipFill>
          <p:spPr bwMode="auto">
            <a:xfrm>
              <a:off x="790" y="3699"/>
              <a:ext cx="4620" cy="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pic>
          <p:nvPicPr>
            <p:cNvPr id="13369" name="Picture 2105"/>
            <p:cNvPicPr>
              <a:picLocks noChangeAspect="1" noChangeArrowheads="1"/>
            </p:cNvPicPr>
            <p:nvPr/>
          </p:nvPicPr>
          <p:blipFill>
            <a:blip r:embed="rId156" cstate="print"/>
            <a:srcRect/>
            <a:stretch>
              <a:fillRect/>
            </a:stretch>
          </p:blipFill>
          <p:spPr bwMode="auto">
            <a:xfrm>
              <a:off x="790" y="3726"/>
              <a:ext cx="4620" cy="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pic>
          <p:nvPicPr>
            <p:cNvPr id="13370" name="Picture 2106"/>
            <p:cNvPicPr>
              <a:picLocks noChangeAspect="1" noChangeArrowheads="1"/>
            </p:cNvPicPr>
            <p:nvPr/>
          </p:nvPicPr>
          <p:blipFill>
            <a:blip r:embed="rId157" cstate="print"/>
            <a:srcRect/>
            <a:stretch>
              <a:fillRect/>
            </a:stretch>
          </p:blipFill>
          <p:spPr bwMode="auto">
            <a:xfrm>
              <a:off x="790" y="3726"/>
              <a:ext cx="4620" cy="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3371" name="Freeform 2107"/>
            <p:cNvSpPr>
              <a:spLocks/>
            </p:cNvSpPr>
            <p:nvPr/>
          </p:nvSpPr>
          <p:spPr bwMode="auto">
            <a:xfrm>
              <a:off x="1340" y="3793"/>
              <a:ext cx="85" cy="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5" y="0"/>
                </a:cxn>
                <a:cxn ang="0">
                  <a:pos x="85" y="10"/>
                </a:cxn>
                <a:cxn ang="0">
                  <a:pos x="78" y="10"/>
                </a:cxn>
                <a:cxn ang="0">
                  <a:pos x="77" y="11"/>
                </a:cxn>
                <a:cxn ang="0">
                  <a:pos x="75" y="14"/>
                </a:cxn>
                <a:cxn ang="0">
                  <a:pos x="75" y="63"/>
                </a:cxn>
                <a:cxn ang="0">
                  <a:pos x="77" y="65"/>
                </a:cxn>
                <a:cxn ang="0">
                  <a:pos x="78" y="65"/>
                </a:cxn>
                <a:cxn ang="0">
                  <a:pos x="83" y="67"/>
                </a:cxn>
                <a:cxn ang="0">
                  <a:pos x="85" y="67"/>
                </a:cxn>
                <a:cxn ang="0">
                  <a:pos x="85" y="77"/>
                </a:cxn>
                <a:cxn ang="0">
                  <a:pos x="47" y="77"/>
                </a:cxn>
                <a:cxn ang="0">
                  <a:pos x="47" y="67"/>
                </a:cxn>
                <a:cxn ang="0">
                  <a:pos x="50" y="67"/>
                </a:cxn>
                <a:cxn ang="0">
                  <a:pos x="53" y="65"/>
                </a:cxn>
                <a:cxn ang="0">
                  <a:pos x="56" y="65"/>
                </a:cxn>
                <a:cxn ang="0">
                  <a:pos x="56" y="64"/>
                </a:cxn>
                <a:cxn ang="0">
                  <a:pos x="57" y="61"/>
                </a:cxn>
                <a:cxn ang="0">
                  <a:pos x="57" y="11"/>
                </a:cxn>
                <a:cxn ang="0">
                  <a:pos x="29" y="11"/>
                </a:cxn>
                <a:cxn ang="0">
                  <a:pos x="29" y="63"/>
                </a:cxn>
                <a:cxn ang="0">
                  <a:pos x="30" y="65"/>
                </a:cxn>
                <a:cxn ang="0">
                  <a:pos x="33" y="67"/>
                </a:cxn>
                <a:cxn ang="0">
                  <a:pos x="37" y="67"/>
                </a:cxn>
                <a:cxn ang="0">
                  <a:pos x="37" y="77"/>
                </a:cxn>
                <a:cxn ang="0">
                  <a:pos x="0" y="77"/>
                </a:cxn>
                <a:cxn ang="0">
                  <a:pos x="0" y="67"/>
                </a:cxn>
                <a:cxn ang="0">
                  <a:pos x="3" y="67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9" y="63"/>
                </a:cxn>
                <a:cxn ang="0">
                  <a:pos x="9" y="11"/>
                </a:cxn>
                <a:cxn ang="0">
                  <a:pos x="6" y="10"/>
                </a:cxn>
                <a:cxn ang="0">
                  <a:pos x="0" y="10"/>
                </a:cxn>
                <a:cxn ang="0">
                  <a:pos x="0" y="0"/>
                </a:cxn>
              </a:cxnLst>
              <a:rect l="0" t="0" r="r" b="b"/>
              <a:pathLst>
                <a:path w="85" h="77">
                  <a:moveTo>
                    <a:pt x="0" y="0"/>
                  </a:moveTo>
                  <a:lnTo>
                    <a:pt x="85" y="0"/>
                  </a:lnTo>
                  <a:lnTo>
                    <a:pt x="85" y="10"/>
                  </a:lnTo>
                  <a:lnTo>
                    <a:pt x="78" y="10"/>
                  </a:lnTo>
                  <a:lnTo>
                    <a:pt x="77" y="11"/>
                  </a:lnTo>
                  <a:lnTo>
                    <a:pt x="75" y="14"/>
                  </a:lnTo>
                  <a:lnTo>
                    <a:pt x="75" y="63"/>
                  </a:lnTo>
                  <a:lnTo>
                    <a:pt x="77" y="65"/>
                  </a:lnTo>
                  <a:lnTo>
                    <a:pt x="78" y="65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5" y="77"/>
                  </a:lnTo>
                  <a:lnTo>
                    <a:pt x="47" y="77"/>
                  </a:lnTo>
                  <a:lnTo>
                    <a:pt x="47" y="67"/>
                  </a:lnTo>
                  <a:lnTo>
                    <a:pt x="50" y="67"/>
                  </a:lnTo>
                  <a:lnTo>
                    <a:pt x="53" y="65"/>
                  </a:lnTo>
                  <a:lnTo>
                    <a:pt x="56" y="65"/>
                  </a:lnTo>
                  <a:lnTo>
                    <a:pt x="56" y="64"/>
                  </a:lnTo>
                  <a:lnTo>
                    <a:pt x="57" y="61"/>
                  </a:lnTo>
                  <a:lnTo>
                    <a:pt x="57" y="11"/>
                  </a:lnTo>
                  <a:lnTo>
                    <a:pt x="29" y="11"/>
                  </a:lnTo>
                  <a:lnTo>
                    <a:pt x="29" y="63"/>
                  </a:lnTo>
                  <a:lnTo>
                    <a:pt x="30" y="65"/>
                  </a:lnTo>
                  <a:lnTo>
                    <a:pt x="33" y="67"/>
                  </a:lnTo>
                  <a:lnTo>
                    <a:pt x="37" y="67"/>
                  </a:lnTo>
                  <a:lnTo>
                    <a:pt x="37" y="77"/>
                  </a:lnTo>
                  <a:lnTo>
                    <a:pt x="0" y="77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9" y="6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72" name="Freeform 2108"/>
            <p:cNvSpPr>
              <a:spLocks noEditPoints="1"/>
            </p:cNvSpPr>
            <p:nvPr/>
          </p:nvSpPr>
          <p:spPr bwMode="auto">
            <a:xfrm>
              <a:off x="1433" y="3783"/>
              <a:ext cx="39" cy="88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25" y="30"/>
                </a:cxn>
                <a:cxn ang="0">
                  <a:pos x="26" y="61"/>
                </a:cxn>
                <a:cxn ang="0">
                  <a:pos x="26" y="73"/>
                </a:cxn>
                <a:cxn ang="0">
                  <a:pos x="29" y="75"/>
                </a:cxn>
                <a:cxn ang="0">
                  <a:pos x="35" y="75"/>
                </a:cxn>
                <a:cxn ang="0">
                  <a:pos x="39" y="74"/>
                </a:cxn>
                <a:cxn ang="0">
                  <a:pos x="39" y="85"/>
                </a:cxn>
                <a:cxn ang="0">
                  <a:pos x="31" y="87"/>
                </a:cxn>
                <a:cxn ang="0">
                  <a:pos x="24" y="88"/>
                </a:cxn>
                <a:cxn ang="0">
                  <a:pos x="18" y="87"/>
                </a:cxn>
                <a:cxn ang="0">
                  <a:pos x="14" y="85"/>
                </a:cxn>
                <a:cxn ang="0">
                  <a:pos x="11" y="83"/>
                </a:cxn>
                <a:cxn ang="0">
                  <a:pos x="8" y="77"/>
                </a:cxn>
                <a:cxn ang="0">
                  <a:pos x="8" y="46"/>
                </a:cxn>
                <a:cxn ang="0">
                  <a:pos x="0" y="46"/>
                </a:cxn>
                <a:cxn ang="0">
                  <a:pos x="0" y="36"/>
                </a:cxn>
                <a:cxn ang="0">
                  <a:pos x="8" y="34"/>
                </a:cxn>
                <a:cxn ang="0">
                  <a:pos x="15" y="33"/>
                </a:cxn>
                <a:cxn ang="0">
                  <a:pos x="21" y="30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1" y="1"/>
                </a:cxn>
                <a:cxn ang="0">
                  <a:pos x="31" y="6"/>
                </a:cxn>
                <a:cxn ang="0">
                  <a:pos x="29" y="9"/>
                </a:cxn>
                <a:cxn ang="0">
                  <a:pos x="26" y="13"/>
                </a:cxn>
                <a:cxn ang="0">
                  <a:pos x="19" y="24"/>
                </a:cxn>
                <a:cxn ang="0">
                  <a:pos x="14" y="24"/>
                </a:cxn>
                <a:cxn ang="0">
                  <a:pos x="14" y="10"/>
                </a:cxn>
                <a:cxn ang="0">
                  <a:pos x="15" y="9"/>
                </a:cxn>
                <a:cxn ang="0">
                  <a:pos x="15" y="7"/>
                </a:cxn>
                <a:cxn ang="0">
                  <a:pos x="18" y="1"/>
                </a:cxn>
                <a:cxn ang="0">
                  <a:pos x="21" y="0"/>
                </a:cxn>
              </a:cxnLst>
              <a:rect l="0" t="0" r="r" b="b"/>
              <a:pathLst>
                <a:path w="39" h="88">
                  <a:moveTo>
                    <a:pt x="21" y="30"/>
                  </a:moveTo>
                  <a:lnTo>
                    <a:pt x="25" y="30"/>
                  </a:lnTo>
                  <a:lnTo>
                    <a:pt x="26" y="61"/>
                  </a:lnTo>
                  <a:lnTo>
                    <a:pt x="26" y="73"/>
                  </a:lnTo>
                  <a:lnTo>
                    <a:pt x="29" y="75"/>
                  </a:lnTo>
                  <a:lnTo>
                    <a:pt x="35" y="75"/>
                  </a:lnTo>
                  <a:lnTo>
                    <a:pt x="39" y="74"/>
                  </a:lnTo>
                  <a:lnTo>
                    <a:pt x="39" y="85"/>
                  </a:lnTo>
                  <a:lnTo>
                    <a:pt x="31" y="87"/>
                  </a:lnTo>
                  <a:lnTo>
                    <a:pt x="24" y="88"/>
                  </a:lnTo>
                  <a:lnTo>
                    <a:pt x="18" y="87"/>
                  </a:lnTo>
                  <a:lnTo>
                    <a:pt x="14" y="85"/>
                  </a:lnTo>
                  <a:lnTo>
                    <a:pt x="11" y="83"/>
                  </a:lnTo>
                  <a:lnTo>
                    <a:pt x="8" y="77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8" y="34"/>
                  </a:lnTo>
                  <a:lnTo>
                    <a:pt x="15" y="33"/>
                  </a:lnTo>
                  <a:lnTo>
                    <a:pt x="21" y="30"/>
                  </a:lnTo>
                  <a:close/>
                  <a:moveTo>
                    <a:pt x="21" y="0"/>
                  </a:moveTo>
                  <a:lnTo>
                    <a:pt x="28" y="0"/>
                  </a:lnTo>
                  <a:lnTo>
                    <a:pt x="31" y="1"/>
                  </a:lnTo>
                  <a:lnTo>
                    <a:pt x="31" y="6"/>
                  </a:lnTo>
                  <a:lnTo>
                    <a:pt x="29" y="9"/>
                  </a:lnTo>
                  <a:lnTo>
                    <a:pt x="26" y="13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8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73" name="Freeform 2109"/>
            <p:cNvSpPr>
              <a:spLocks/>
            </p:cNvSpPr>
            <p:nvPr/>
          </p:nvSpPr>
          <p:spPr bwMode="auto">
            <a:xfrm>
              <a:off x="1474" y="3813"/>
              <a:ext cx="64" cy="57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8" y="1"/>
                </a:cxn>
                <a:cxn ang="0">
                  <a:pos x="61" y="3"/>
                </a:cxn>
                <a:cxn ang="0">
                  <a:pos x="62" y="4"/>
                </a:cxn>
                <a:cxn ang="0">
                  <a:pos x="64" y="7"/>
                </a:cxn>
                <a:cxn ang="0">
                  <a:pos x="64" y="10"/>
                </a:cxn>
                <a:cxn ang="0">
                  <a:pos x="62" y="16"/>
                </a:cxn>
                <a:cxn ang="0">
                  <a:pos x="59" y="24"/>
                </a:cxn>
                <a:cxn ang="0">
                  <a:pos x="52" y="37"/>
                </a:cxn>
                <a:cxn ang="0">
                  <a:pos x="41" y="57"/>
                </a:cxn>
                <a:cxn ang="0">
                  <a:pos x="27" y="57"/>
                </a:cxn>
                <a:cxn ang="0">
                  <a:pos x="10" y="16"/>
                </a:cxn>
                <a:cxn ang="0">
                  <a:pos x="8" y="14"/>
                </a:cxn>
                <a:cxn ang="0">
                  <a:pos x="5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22" y="1"/>
                </a:cxn>
                <a:cxn ang="0">
                  <a:pos x="38" y="43"/>
                </a:cxn>
                <a:cxn ang="0">
                  <a:pos x="42" y="34"/>
                </a:cxn>
                <a:cxn ang="0">
                  <a:pos x="45" y="23"/>
                </a:cxn>
                <a:cxn ang="0">
                  <a:pos x="45" y="20"/>
                </a:cxn>
                <a:cxn ang="0">
                  <a:pos x="44" y="16"/>
                </a:cxn>
                <a:cxn ang="0">
                  <a:pos x="44" y="7"/>
                </a:cxn>
                <a:cxn ang="0">
                  <a:pos x="45" y="4"/>
                </a:cxn>
                <a:cxn ang="0">
                  <a:pos x="46" y="3"/>
                </a:cxn>
                <a:cxn ang="0">
                  <a:pos x="49" y="1"/>
                </a:cxn>
                <a:cxn ang="0">
                  <a:pos x="54" y="0"/>
                </a:cxn>
              </a:cxnLst>
              <a:rect l="0" t="0" r="r" b="b"/>
              <a:pathLst>
                <a:path w="64" h="57">
                  <a:moveTo>
                    <a:pt x="54" y="0"/>
                  </a:moveTo>
                  <a:lnTo>
                    <a:pt x="58" y="1"/>
                  </a:lnTo>
                  <a:lnTo>
                    <a:pt x="61" y="3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62" y="16"/>
                  </a:lnTo>
                  <a:lnTo>
                    <a:pt x="59" y="24"/>
                  </a:lnTo>
                  <a:lnTo>
                    <a:pt x="52" y="37"/>
                  </a:lnTo>
                  <a:lnTo>
                    <a:pt x="41" y="57"/>
                  </a:lnTo>
                  <a:lnTo>
                    <a:pt x="27" y="57"/>
                  </a:lnTo>
                  <a:lnTo>
                    <a:pt x="10" y="16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"/>
                  </a:lnTo>
                  <a:lnTo>
                    <a:pt x="22" y="1"/>
                  </a:lnTo>
                  <a:lnTo>
                    <a:pt x="38" y="43"/>
                  </a:lnTo>
                  <a:lnTo>
                    <a:pt x="42" y="34"/>
                  </a:lnTo>
                  <a:lnTo>
                    <a:pt x="45" y="23"/>
                  </a:lnTo>
                  <a:lnTo>
                    <a:pt x="45" y="20"/>
                  </a:lnTo>
                  <a:lnTo>
                    <a:pt x="44" y="16"/>
                  </a:lnTo>
                  <a:lnTo>
                    <a:pt x="44" y="7"/>
                  </a:lnTo>
                  <a:lnTo>
                    <a:pt x="45" y="4"/>
                  </a:lnTo>
                  <a:lnTo>
                    <a:pt x="46" y="3"/>
                  </a:lnTo>
                  <a:lnTo>
                    <a:pt x="49" y="1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74" name="Freeform 2110"/>
            <p:cNvSpPr>
              <a:spLocks noEditPoints="1"/>
            </p:cNvSpPr>
            <p:nvPr/>
          </p:nvSpPr>
          <p:spPr bwMode="auto">
            <a:xfrm>
              <a:off x="1545" y="3813"/>
              <a:ext cx="65" cy="58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1" y="18"/>
                </a:cxn>
                <a:cxn ang="0">
                  <a:pos x="19" y="23"/>
                </a:cxn>
                <a:cxn ang="0">
                  <a:pos x="18" y="28"/>
                </a:cxn>
                <a:cxn ang="0">
                  <a:pos x="21" y="40"/>
                </a:cxn>
                <a:cxn ang="0">
                  <a:pos x="22" y="43"/>
                </a:cxn>
                <a:cxn ang="0">
                  <a:pos x="25" y="44"/>
                </a:cxn>
                <a:cxn ang="0">
                  <a:pos x="29" y="45"/>
                </a:cxn>
                <a:cxn ang="0">
                  <a:pos x="31" y="44"/>
                </a:cxn>
                <a:cxn ang="0">
                  <a:pos x="35" y="43"/>
                </a:cxn>
                <a:cxn ang="0">
                  <a:pos x="38" y="41"/>
                </a:cxn>
                <a:cxn ang="0">
                  <a:pos x="38" y="18"/>
                </a:cxn>
                <a:cxn ang="0">
                  <a:pos x="37" y="16"/>
                </a:cxn>
                <a:cxn ang="0">
                  <a:pos x="35" y="14"/>
                </a:cxn>
                <a:cxn ang="0">
                  <a:pos x="32" y="13"/>
                </a:cxn>
                <a:cxn ang="0">
                  <a:pos x="27" y="13"/>
                </a:cxn>
                <a:cxn ang="0">
                  <a:pos x="24" y="0"/>
                </a:cxn>
                <a:cxn ang="0">
                  <a:pos x="29" y="1"/>
                </a:cxn>
                <a:cxn ang="0">
                  <a:pos x="34" y="3"/>
                </a:cxn>
                <a:cxn ang="0">
                  <a:pos x="38" y="6"/>
                </a:cxn>
                <a:cxn ang="0">
                  <a:pos x="44" y="1"/>
                </a:cxn>
                <a:cxn ang="0">
                  <a:pos x="56" y="1"/>
                </a:cxn>
                <a:cxn ang="0">
                  <a:pos x="56" y="45"/>
                </a:cxn>
                <a:cxn ang="0">
                  <a:pos x="58" y="45"/>
                </a:cxn>
                <a:cxn ang="0">
                  <a:pos x="62" y="47"/>
                </a:cxn>
                <a:cxn ang="0">
                  <a:pos x="65" y="47"/>
                </a:cxn>
                <a:cxn ang="0">
                  <a:pos x="65" y="57"/>
                </a:cxn>
                <a:cxn ang="0">
                  <a:pos x="41" y="58"/>
                </a:cxn>
                <a:cxn ang="0">
                  <a:pos x="41" y="53"/>
                </a:cxn>
                <a:cxn ang="0">
                  <a:pos x="35" y="55"/>
                </a:cxn>
                <a:cxn ang="0">
                  <a:pos x="24" y="58"/>
                </a:cxn>
                <a:cxn ang="0">
                  <a:pos x="18" y="58"/>
                </a:cxn>
                <a:cxn ang="0">
                  <a:pos x="10" y="53"/>
                </a:cxn>
                <a:cxn ang="0">
                  <a:pos x="5" y="48"/>
                </a:cxn>
                <a:cxn ang="0">
                  <a:pos x="0" y="37"/>
                </a:cxn>
                <a:cxn ang="0">
                  <a:pos x="0" y="23"/>
                </a:cxn>
                <a:cxn ang="0">
                  <a:pos x="2" y="16"/>
                </a:cxn>
                <a:cxn ang="0">
                  <a:pos x="7" y="10"/>
                </a:cxn>
                <a:cxn ang="0">
                  <a:pos x="10" y="6"/>
                </a:cxn>
                <a:cxn ang="0">
                  <a:pos x="14" y="3"/>
                </a:cxn>
                <a:cxn ang="0">
                  <a:pos x="18" y="1"/>
                </a:cxn>
                <a:cxn ang="0">
                  <a:pos x="24" y="0"/>
                </a:cxn>
              </a:cxnLst>
              <a:rect l="0" t="0" r="r" b="b"/>
              <a:pathLst>
                <a:path w="65" h="58">
                  <a:moveTo>
                    <a:pt x="27" y="13"/>
                  </a:moveTo>
                  <a:lnTo>
                    <a:pt x="21" y="18"/>
                  </a:lnTo>
                  <a:lnTo>
                    <a:pt x="19" y="23"/>
                  </a:lnTo>
                  <a:lnTo>
                    <a:pt x="18" y="28"/>
                  </a:lnTo>
                  <a:lnTo>
                    <a:pt x="21" y="40"/>
                  </a:lnTo>
                  <a:lnTo>
                    <a:pt x="22" y="43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1" y="44"/>
                  </a:lnTo>
                  <a:lnTo>
                    <a:pt x="35" y="43"/>
                  </a:lnTo>
                  <a:lnTo>
                    <a:pt x="38" y="41"/>
                  </a:lnTo>
                  <a:lnTo>
                    <a:pt x="38" y="18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32" y="13"/>
                  </a:lnTo>
                  <a:lnTo>
                    <a:pt x="27" y="13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3"/>
                  </a:lnTo>
                  <a:lnTo>
                    <a:pt x="38" y="6"/>
                  </a:lnTo>
                  <a:lnTo>
                    <a:pt x="44" y="1"/>
                  </a:lnTo>
                  <a:lnTo>
                    <a:pt x="56" y="1"/>
                  </a:lnTo>
                  <a:lnTo>
                    <a:pt x="56" y="45"/>
                  </a:lnTo>
                  <a:lnTo>
                    <a:pt x="58" y="45"/>
                  </a:lnTo>
                  <a:lnTo>
                    <a:pt x="62" y="47"/>
                  </a:lnTo>
                  <a:lnTo>
                    <a:pt x="65" y="47"/>
                  </a:lnTo>
                  <a:lnTo>
                    <a:pt x="65" y="57"/>
                  </a:lnTo>
                  <a:lnTo>
                    <a:pt x="41" y="58"/>
                  </a:lnTo>
                  <a:lnTo>
                    <a:pt x="41" y="53"/>
                  </a:lnTo>
                  <a:lnTo>
                    <a:pt x="35" y="55"/>
                  </a:lnTo>
                  <a:lnTo>
                    <a:pt x="24" y="58"/>
                  </a:lnTo>
                  <a:lnTo>
                    <a:pt x="18" y="58"/>
                  </a:lnTo>
                  <a:lnTo>
                    <a:pt x="10" y="53"/>
                  </a:lnTo>
                  <a:lnTo>
                    <a:pt x="5" y="48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2" y="16"/>
                  </a:lnTo>
                  <a:lnTo>
                    <a:pt x="7" y="10"/>
                  </a:lnTo>
                  <a:lnTo>
                    <a:pt x="10" y="6"/>
                  </a:lnTo>
                  <a:lnTo>
                    <a:pt x="14" y="3"/>
                  </a:lnTo>
                  <a:lnTo>
                    <a:pt x="18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75" name="Freeform 2111"/>
            <p:cNvSpPr>
              <a:spLocks/>
            </p:cNvSpPr>
            <p:nvPr/>
          </p:nvSpPr>
          <p:spPr bwMode="auto">
            <a:xfrm>
              <a:off x="1617" y="3813"/>
              <a:ext cx="70" cy="5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35" y="17"/>
                </a:cxn>
                <a:cxn ang="0">
                  <a:pos x="38" y="16"/>
                </a:cxn>
                <a:cxn ang="0">
                  <a:pos x="38" y="13"/>
                </a:cxn>
                <a:cxn ang="0">
                  <a:pos x="33" y="13"/>
                </a:cxn>
                <a:cxn ang="0">
                  <a:pos x="33" y="1"/>
                </a:cxn>
                <a:cxn ang="0">
                  <a:pos x="65" y="1"/>
                </a:cxn>
                <a:cxn ang="0">
                  <a:pos x="65" y="13"/>
                </a:cxn>
                <a:cxn ang="0">
                  <a:pos x="60" y="13"/>
                </a:cxn>
                <a:cxn ang="0">
                  <a:pos x="55" y="17"/>
                </a:cxn>
                <a:cxn ang="0">
                  <a:pos x="44" y="24"/>
                </a:cxn>
                <a:cxn ang="0">
                  <a:pos x="60" y="43"/>
                </a:cxn>
                <a:cxn ang="0">
                  <a:pos x="62" y="44"/>
                </a:cxn>
                <a:cxn ang="0">
                  <a:pos x="64" y="45"/>
                </a:cxn>
                <a:cxn ang="0">
                  <a:pos x="65" y="45"/>
                </a:cxn>
                <a:cxn ang="0">
                  <a:pos x="70" y="47"/>
                </a:cxn>
                <a:cxn ang="0">
                  <a:pos x="70" y="57"/>
                </a:cxn>
                <a:cxn ang="0">
                  <a:pos x="50" y="57"/>
                </a:cxn>
                <a:cxn ang="0">
                  <a:pos x="33" y="34"/>
                </a:cxn>
                <a:cxn ang="0">
                  <a:pos x="26" y="38"/>
                </a:cxn>
                <a:cxn ang="0">
                  <a:pos x="26" y="45"/>
                </a:cxn>
                <a:cxn ang="0">
                  <a:pos x="28" y="45"/>
                </a:cxn>
                <a:cxn ang="0">
                  <a:pos x="31" y="47"/>
                </a:cxn>
                <a:cxn ang="0">
                  <a:pos x="31" y="57"/>
                </a:cxn>
                <a:cxn ang="0">
                  <a:pos x="0" y="57"/>
                </a:cxn>
                <a:cxn ang="0">
                  <a:pos x="0" y="45"/>
                </a:cxn>
                <a:cxn ang="0">
                  <a:pos x="7" y="45"/>
                </a:cxn>
                <a:cxn ang="0">
                  <a:pos x="7" y="16"/>
                </a:cxn>
                <a:cxn ang="0">
                  <a:pos x="0" y="16"/>
                </a:cxn>
                <a:cxn ang="0">
                  <a:pos x="0" y="4"/>
                </a:cxn>
                <a:cxn ang="0">
                  <a:pos x="6" y="4"/>
                </a:cxn>
                <a:cxn ang="0">
                  <a:pos x="13" y="3"/>
                </a:cxn>
                <a:cxn ang="0">
                  <a:pos x="20" y="0"/>
                </a:cxn>
              </a:cxnLst>
              <a:rect l="0" t="0" r="r" b="b"/>
              <a:pathLst>
                <a:path w="70" h="57">
                  <a:moveTo>
                    <a:pt x="20" y="0"/>
                  </a:moveTo>
                  <a:lnTo>
                    <a:pt x="26" y="0"/>
                  </a:lnTo>
                  <a:lnTo>
                    <a:pt x="26" y="25"/>
                  </a:lnTo>
                  <a:lnTo>
                    <a:pt x="35" y="17"/>
                  </a:lnTo>
                  <a:lnTo>
                    <a:pt x="38" y="16"/>
                  </a:lnTo>
                  <a:lnTo>
                    <a:pt x="38" y="13"/>
                  </a:lnTo>
                  <a:lnTo>
                    <a:pt x="33" y="13"/>
                  </a:lnTo>
                  <a:lnTo>
                    <a:pt x="33" y="1"/>
                  </a:lnTo>
                  <a:lnTo>
                    <a:pt x="65" y="1"/>
                  </a:lnTo>
                  <a:lnTo>
                    <a:pt x="65" y="13"/>
                  </a:lnTo>
                  <a:lnTo>
                    <a:pt x="60" y="13"/>
                  </a:lnTo>
                  <a:lnTo>
                    <a:pt x="55" y="17"/>
                  </a:lnTo>
                  <a:lnTo>
                    <a:pt x="44" y="24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4" y="45"/>
                  </a:lnTo>
                  <a:lnTo>
                    <a:pt x="65" y="45"/>
                  </a:lnTo>
                  <a:lnTo>
                    <a:pt x="70" y="47"/>
                  </a:lnTo>
                  <a:lnTo>
                    <a:pt x="70" y="57"/>
                  </a:lnTo>
                  <a:lnTo>
                    <a:pt x="50" y="5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1" y="47"/>
                  </a:lnTo>
                  <a:lnTo>
                    <a:pt x="31" y="57"/>
                  </a:lnTo>
                  <a:lnTo>
                    <a:pt x="0" y="57"/>
                  </a:lnTo>
                  <a:lnTo>
                    <a:pt x="0" y="45"/>
                  </a:lnTo>
                  <a:lnTo>
                    <a:pt x="7" y="45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4"/>
                  </a:lnTo>
                  <a:lnTo>
                    <a:pt x="6" y="4"/>
                  </a:lnTo>
                  <a:lnTo>
                    <a:pt x="13" y="3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76" name="Freeform 2112"/>
            <p:cNvSpPr>
              <a:spLocks noEditPoints="1"/>
            </p:cNvSpPr>
            <p:nvPr/>
          </p:nvSpPr>
          <p:spPr bwMode="auto">
            <a:xfrm>
              <a:off x="1691" y="3813"/>
              <a:ext cx="65" cy="58"/>
            </a:xfrm>
            <a:custGeom>
              <a:avLst/>
              <a:gdLst/>
              <a:ahLst/>
              <a:cxnLst>
                <a:cxn ang="0">
                  <a:pos x="27" y="13"/>
                </a:cxn>
                <a:cxn ang="0">
                  <a:pos x="21" y="18"/>
                </a:cxn>
                <a:cxn ang="0">
                  <a:pos x="20" y="23"/>
                </a:cxn>
                <a:cxn ang="0">
                  <a:pos x="20" y="34"/>
                </a:cxn>
                <a:cxn ang="0">
                  <a:pos x="21" y="40"/>
                </a:cxn>
                <a:cxn ang="0">
                  <a:pos x="24" y="43"/>
                </a:cxn>
                <a:cxn ang="0">
                  <a:pos x="30" y="45"/>
                </a:cxn>
                <a:cxn ang="0">
                  <a:pos x="35" y="43"/>
                </a:cxn>
                <a:cxn ang="0">
                  <a:pos x="39" y="41"/>
                </a:cxn>
                <a:cxn ang="0">
                  <a:pos x="39" y="20"/>
                </a:cxn>
                <a:cxn ang="0">
                  <a:pos x="38" y="18"/>
                </a:cxn>
                <a:cxn ang="0">
                  <a:pos x="37" y="16"/>
                </a:cxn>
                <a:cxn ang="0">
                  <a:pos x="35" y="14"/>
                </a:cxn>
                <a:cxn ang="0">
                  <a:pos x="32" y="13"/>
                </a:cxn>
                <a:cxn ang="0">
                  <a:pos x="27" y="13"/>
                </a:cxn>
                <a:cxn ang="0">
                  <a:pos x="25" y="0"/>
                </a:cxn>
                <a:cxn ang="0">
                  <a:pos x="30" y="1"/>
                </a:cxn>
                <a:cxn ang="0">
                  <a:pos x="35" y="3"/>
                </a:cxn>
                <a:cxn ang="0">
                  <a:pos x="39" y="6"/>
                </a:cxn>
                <a:cxn ang="0">
                  <a:pos x="45" y="1"/>
                </a:cxn>
                <a:cxn ang="0">
                  <a:pos x="57" y="1"/>
                </a:cxn>
                <a:cxn ang="0">
                  <a:pos x="57" y="44"/>
                </a:cxn>
                <a:cxn ang="0">
                  <a:pos x="58" y="45"/>
                </a:cxn>
                <a:cxn ang="0">
                  <a:pos x="59" y="45"/>
                </a:cxn>
                <a:cxn ang="0">
                  <a:pos x="62" y="47"/>
                </a:cxn>
                <a:cxn ang="0">
                  <a:pos x="65" y="47"/>
                </a:cxn>
                <a:cxn ang="0">
                  <a:pos x="65" y="57"/>
                </a:cxn>
                <a:cxn ang="0">
                  <a:pos x="41" y="58"/>
                </a:cxn>
                <a:cxn ang="0">
                  <a:pos x="41" y="53"/>
                </a:cxn>
                <a:cxn ang="0">
                  <a:pos x="35" y="55"/>
                </a:cxn>
                <a:cxn ang="0">
                  <a:pos x="24" y="58"/>
                </a:cxn>
                <a:cxn ang="0">
                  <a:pos x="18" y="58"/>
                </a:cxn>
                <a:cxn ang="0">
                  <a:pos x="10" y="53"/>
                </a:cxn>
                <a:cxn ang="0">
                  <a:pos x="7" y="48"/>
                </a:cxn>
                <a:cxn ang="0">
                  <a:pos x="3" y="43"/>
                </a:cxn>
                <a:cxn ang="0">
                  <a:pos x="1" y="37"/>
                </a:cxn>
                <a:cxn ang="0">
                  <a:pos x="0" y="30"/>
                </a:cxn>
                <a:cxn ang="0">
                  <a:pos x="3" y="16"/>
                </a:cxn>
                <a:cxn ang="0">
                  <a:pos x="7" y="10"/>
                </a:cxn>
                <a:cxn ang="0">
                  <a:pos x="10" y="6"/>
                </a:cxn>
                <a:cxn ang="0">
                  <a:pos x="15" y="3"/>
                </a:cxn>
                <a:cxn ang="0">
                  <a:pos x="20" y="1"/>
                </a:cxn>
                <a:cxn ang="0">
                  <a:pos x="25" y="0"/>
                </a:cxn>
              </a:cxnLst>
              <a:rect l="0" t="0" r="r" b="b"/>
              <a:pathLst>
                <a:path w="65" h="58">
                  <a:moveTo>
                    <a:pt x="27" y="13"/>
                  </a:moveTo>
                  <a:lnTo>
                    <a:pt x="21" y="18"/>
                  </a:lnTo>
                  <a:lnTo>
                    <a:pt x="20" y="23"/>
                  </a:lnTo>
                  <a:lnTo>
                    <a:pt x="20" y="34"/>
                  </a:lnTo>
                  <a:lnTo>
                    <a:pt x="21" y="40"/>
                  </a:lnTo>
                  <a:lnTo>
                    <a:pt x="24" y="43"/>
                  </a:lnTo>
                  <a:lnTo>
                    <a:pt x="30" y="45"/>
                  </a:lnTo>
                  <a:lnTo>
                    <a:pt x="35" y="43"/>
                  </a:lnTo>
                  <a:lnTo>
                    <a:pt x="39" y="41"/>
                  </a:lnTo>
                  <a:lnTo>
                    <a:pt x="39" y="20"/>
                  </a:lnTo>
                  <a:lnTo>
                    <a:pt x="38" y="18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32" y="13"/>
                  </a:lnTo>
                  <a:lnTo>
                    <a:pt x="27" y="13"/>
                  </a:lnTo>
                  <a:close/>
                  <a:moveTo>
                    <a:pt x="25" y="0"/>
                  </a:moveTo>
                  <a:lnTo>
                    <a:pt x="30" y="1"/>
                  </a:lnTo>
                  <a:lnTo>
                    <a:pt x="35" y="3"/>
                  </a:lnTo>
                  <a:lnTo>
                    <a:pt x="39" y="6"/>
                  </a:lnTo>
                  <a:lnTo>
                    <a:pt x="45" y="1"/>
                  </a:lnTo>
                  <a:lnTo>
                    <a:pt x="57" y="1"/>
                  </a:lnTo>
                  <a:lnTo>
                    <a:pt x="57" y="44"/>
                  </a:lnTo>
                  <a:lnTo>
                    <a:pt x="58" y="45"/>
                  </a:lnTo>
                  <a:lnTo>
                    <a:pt x="59" y="45"/>
                  </a:lnTo>
                  <a:lnTo>
                    <a:pt x="62" y="47"/>
                  </a:lnTo>
                  <a:lnTo>
                    <a:pt x="65" y="47"/>
                  </a:lnTo>
                  <a:lnTo>
                    <a:pt x="65" y="57"/>
                  </a:lnTo>
                  <a:lnTo>
                    <a:pt x="41" y="58"/>
                  </a:lnTo>
                  <a:lnTo>
                    <a:pt x="41" y="53"/>
                  </a:lnTo>
                  <a:lnTo>
                    <a:pt x="35" y="55"/>
                  </a:lnTo>
                  <a:lnTo>
                    <a:pt x="24" y="58"/>
                  </a:lnTo>
                  <a:lnTo>
                    <a:pt x="18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3" y="43"/>
                  </a:lnTo>
                  <a:lnTo>
                    <a:pt x="1" y="37"/>
                  </a:lnTo>
                  <a:lnTo>
                    <a:pt x="0" y="30"/>
                  </a:lnTo>
                  <a:lnTo>
                    <a:pt x="3" y="16"/>
                  </a:lnTo>
                  <a:lnTo>
                    <a:pt x="7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77" name="Freeform 2113"/>
            <p:cNvSpPr>
              <a:spLocks/>
            </p:cNvSpPr>
            <p:nvPr/>
          </p:nvSpPr>
          <p:spPr bwMode="auto">
            <a:xfrm>
              <a:off x="1763" y="3813"/>
              <a:ext cx="57" cy="82"/>
            </a:xfrm>
            <a:custGeom>
              <a:avLst/>
              <a:gdLst/>
              <a:ahLst/>
              <a:cxnLst>
                <a:cxn ang="0">
                  <a:pos x="37" y="1"/>
                </a:cxn>
                <a:cxn ang="0">
                  <a:pos x="47" y="4"/>
                </a:cxn>
                <a:cxn ang="0">
                  <a:pos x="57" y="13"/>
                </a:cxn>
                <a:cxn ang="0">
                  <a:pos x="54" y="23"/>
                </a:cxn>
                <a:cxn ang="0">
                  <a:pos x="44" y="25"/>
                </a:cxn>
                <a:cxn ang="0">
                  <a:pos x="36" y="16"/>
                </a:cxn>
                <a:cxn ang="0">
                  <a:pos x="30" y="11"/>
                </a:cxn>
                <a:cxn ang="0">
                  <a:pos x="21" y="17"/>
                </a:cxn>
                <a:cxn ang="0">
                  <a:pos x="19" y="31"/>
                </a:cxn>
                <a:cxn ang="0">
                  <a:pos x="27" y="38"/>
                </a:cxn>
                <a:cxn ang="0">
                  <a:pos x="37" y="43"/>
                </a:cxn>
                <a:cxn ang="0">
                  <a:pos x="46" y="47"/>
                </a:cxn>
                <a:cxn ang="0">
                  <a:pos x="53" y="58"/>
                </a:cxn>
                <a:cxn ang="0">
                  <a:pos x="51" y="71"/>
                </a:cxn>
                <a:cxn ang="0">
                  <a:pos x="46" y="78"/>
                </a:cxn>
                <a:cxn ang="0">
                  <a:pos x="34" y="82"/>
                </a:cxn>
                <a:cxn ang="0">
                  <a:pos x="11" y="81"/>
                </a:cxn>
                <a:cxn ang="0">
                  <a:pos x="4" y="77"/>
                </a:cxn>
                <a:cxn ang="0">
                  <a:pos x="3" y="68"/>
                </a:cxn>
                <a:cxn ang="0">
                  <a:pos x="6" y="65"/>
                </a:cxn>
                <a:cxn ang="0">
                  <a:pos x="16" y="68"/>
                </a:cxn>
                <a:cxn ang="0">
                  <a:pos x="29" y="72"/>
                </a:cxn>
                <a:cxn ang="0">
                  <a:pos x="36" y="71"/>
                </a:cxn>
                <a:cxn ang="0">
                  <a:pos x="37" y="62"/>
                </a:cxn>
                <a:cxn ang="0">
                  <a:pos x="31" y="58"/>
                </a:cxn>
                <a:cxn ang="0">
                  <a:pos x="20" y="53"/>
                </a:cxn>
                <a:cxn ang="0">
                  <a:pos x="13" y="50"/>
                </a:cxn>
                <a:cxn ang="0">
                  <a:pos x="3" y="41"/>
                </a:cxn>
                <a:cxn ang="0">
                  <a:pos x="0" y="34"/>
                </a:cxn>
                <a:cxn ang="0">
                  <a:pos x="2" y="17"/>
                </a:cxn>
                <a:cxn ang="0">
                  <a:pos x="9" y="8"/>
                </a:cxn>
                <a:cxn ang="0">
                  <a:pos x="23" y="1"/>
                </a:cxn>
              </a:cxnLst>
              <a:rect l="0" t="0" r="r" b="b"/>
              <a:pathLst>
                <a:path w="57" h="82">
                  <a:moveTo>
                    <a:pt x="31" y="0"/>
                  </a:moveTo>
                  <a:lnTo>
                    <a:pt x="37" y="1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1" y="7"/>
                  </a:lnTo>
                  <a:lnTo>
                    <a:pt x="57" y="13"/>
                  </a:lnTo>
                  <a:lnTo>
                    <a:pt x="57" y="17"/>
                  </a:lnTo>
                  <a:lnTo>
                    <a:pt x="54" y="23"/>
                  </a:lnTo>
                  <a:lnTo>
                    <a:pt x="51" y="25"/>
                  </a:lnTo>
                  <a:lnTo>
                    <a:pt x="44" y="25"/>
                  </a:lnTo>
                  <a:lnTo>
                    <a:pt x="38" y="20"/>
                  </a:lnTo>
                  <a:lnTo>
                    <a:pt x="36" y="16"/>
                  </a:lnTo>
                  <a:lnTo>
                    <a:pt x="33" y="13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21" y="17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24" y="37"/>
                  </a:lnTo>
                  <a:lnTo>
                    <a:pt x="27" y="38"/>
                  </a:lnTo>
                  <a:lnTo>
                    <a:pt x="31" y="41"/>
                  </a:lnTo>
                  <a:lnTo>
                    <a:pt x="37" y="43"/>
                  </a:lnTo>
                  <a:lnTo>
                    <a:pt x="41" y="45"/>
                  </a:lnTo>
                  <a:lnTo>
                    <a:pt x="46" y="47"/>
                  </a:lnTo>
                  <a:lnTo>
                    <a:pt x="48" y="50"/>
                  </a:lnTo>
                  <a:lnTo>
                    <a:pt x="53" y="58"/>
                  </a:lnTo>
                  <a:lnTo>
                    <a:pt x="53" y="67"/>
                  </a:lnTo>
                  <a:lnTo>
                    <a:pt x="51" y="71"/>
                  </a:lnTo>
                  <a:lnTo>
                    <a:pt x="48" y="75"/>
                  </a:lnTo>
                  <a:lnTo>
                    <a:pt x="46" y="78"/>
                  </a:lnTo>
                  <a:lnTo>
                    <a:pt x="40" y="81"/>
                  </a:lnTo>
                  <a:lnTo>
                    <a:pt x="34" y="82"/>
                  </a:lnTo>
                  <a:lnTo>
                    <a:pt x="19" y="82"/>
                  </a:lnTo>
                  <a:lnTo>
                    <a:pt x="11" y="81"/>
                  </a:lnTo>
                  <a:lnTo>
                    <a:pt x="7" y="80"/>
                  </a:lnTo>
                  <a:lnTo>
                    <a:pt x="4" y="77"/>
                  </a:lnTo>
                  <a:lnTo>
                    <a:pt x="2" y="71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6" y="65"/>
                  </a:lnTo>
                  <a:lnTo>
                    <a:pt x="13" y="65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29" y="72"/>
                  </a:lnTo>
                  <a:lnTo>
                    <a:pt x="33" y="72"/>
                  </a:lnTo>
                  <a:lnTo>
                    <a:pt x="36" y="71"/>
                  </a:lnTo>
                  <a:lnTo>
                    <a:pt x="37" y="70"/>
                  </a:lnTo>
                  <a:lnTo>
                    <a:pt x="37" y="62"/>
                  </a:lnTo>
                  <a:lnTo>
                    <a:pt x="34" y="60"/>
                  </a:lnTo>
                  <a:lnTo>
                    <a:pt x="31" y="58"/>
                  </a:lnTo>
                  <a:lnTo>
                    <a:pt x="27" y="57"/>
                  </a:lnTo>
                  <a:lnTo>
                    <a:pt x="20" y="53"/>
                  </a:lnTo>
                  <a:lnTo>
                    <a:pt x="16" y="51"/>
                  </a:lnTo>
                  <a:lnTo>
                    <a:pt x="13" y="50"/>
                  </a:lnTo>
                  <a:lnTo>
                    <a:pt x="7" y="45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9" y="8"/>
                  </a:lnTo>
                  <a:lnTo>
                    <a:pt x="16" y="4"/>
                  </a:lnTo>
                  <a:lnTo>
                    <a:pt x="23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78" name="Freeform 2114"/>
            <p:cNvSpPr>
              <a:spLocks/>
            </p:cNvSpPr>
            <p:nvPr/>
          </p:nvSpPr>
          <p:spPr bwMode="auto">
            <a:xfrm>
              <a:off x="1870" y="3792"/>
              <a:ext cx="65" cy="7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6" y="2"/>
                </a:cxn>
                <a:cxn ang="0">
                  <a:pos x="58" y="10"/>
                </a:cxn>
                <a:cxn ang="0">
                  <a:pos x="62" y="22"/>
                </a:cxn>
                <a:cxn ang="0">
                  <a:pos x="59" y="34"/>
                </a:cxn>
                <a:cxn ang="0">
                  <a:pos x="49" y="44"/>
                </a:cxn>
                <a:cxn ang="0">
                  <a:pos x="42" y="49"/>
                </a:cxn>
                <a:cxn ang="0">
                  <a:pos x="34" y="55"/>
                </a:cxn>
                <a:cxn ang="0">
                  <a:pos x="22" y="62"/>
                </a:cxn>
                <a:cxn ang="0">
                  <a:pos x="42" y="62"/>
                </a:cxn>
                <a:cxn ang="0">
                  <a:pos x="46" y="61"/>
                </a:cxn>
                <a:cxn ang="0">
                  <a:pos x="49" y="61"/>
                </a:cxn>
                <a:cxn ang="0">
                  <a:pos x="52" y="58"/>
                </a:cxn>
                <a:cxn ang="0">
                  <a:pos x="53" y="55"/>
                </a:cxn>
                <a:cxn ang="0">
                  <a:pos x="56" y="51"/>
                </a:cxn>
                <a:cxn ang="0">
                  <a:pos x="65" y="54"/>
                </a:cxn>
                <a:cxn ang="0">
                  <a:pos x="59" y="78"/>
                </a:cxn>
                <a:cxn ang="0">
                  <a:pos x="1" y="78"/>
                </a:cxn>
                <a:cxn ang="0">
                  <a:pos x="0" y="65"/>
                </a:cxn>
                <a:cxn ang="0">
                  <a:pos x="9" y="58"/>
                </a:cxn>
                <a:cxn ang="0">
                  <a:pos x="17" y="54"/>
                </a:cxn>
                <a:cxn ang="0">
                  <a:pos x="21" y="51"/>
                </a:cxn>
                <a:cxn ang="0">
                  <a:pos x="25" y="46"/>
                </a:cxn>
                <a:cxn ang="0">
                  <a:pos x="35" y="34"/>
                </a:cxn>
                <a:cxn ang="0">
                  <a:pos x="39" y="21"/>
                </a:cxn>
                <a:cxn ang="0">
                  <a:pos x="38" y="17"/>
                </a:cxn>
                <a:cxn ang="0">
                  <a:pos x="36" y="14"/>
                </a:cxn>
                <a:cxn ang="0">
                  <a:pos x="34" y="11"/>
                </a:cxn>
                <a:cxn ang="0">
                  <a:pos x="31" y="10"/>
                </a:cxn>
                <a:cxn ang="0">
                  <a:pos x="22" y="10"/>
                </a:cxn>
                <a:cxn ang="0">
                  <a:pos x="17" y="12"/>
                </a:cxn>
                <a:cxn ang="0">
                  <a:pos x="15" y="15"/>
                </a:cxn>
                <a:cxn ang="0">
                  <a:pos x="15" y="17"/>
                </a:cxn>
                <a:cxn ang="0">
                  <a:pos x="17" y="18"/>
                </a:cxn>
                <a:cxn ang="0">
                  <a:pos x="18" y="21"/>
                </a:cxn>
                <a:cxn ang="0">
                  <a:pos x="18" y="27"/>
                </a:cxn>
                <a:cxn ang="0">
                  <a:pos x="12" y="32"/>
                </a:cxn>
                <a:cxn ang="0">
                  <a:pos x="9" y="32"/>
                </a:cxn>
                <a:cxn ang="0">
                  <a:pos x="5" y="31"/>
                </a:cxn>
                <a:cxn ang="0">
                  <a:pos x="2" y="29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2" y="10"/>
                </a:cxn>
                <a:cxn ang="0">
                  <a:pos x="14" y="2"/>
                </a:cxn>
                <a:cxn ang="0">
                  <a:pos x="29" y="0"/>
                </a:cxn>
              </a:cxnLst>
              <a:rect l="0" t="0" r="r" b="b"/>
              <a:pathLst>
                <a:path w="65" h="78">
                  <a:moveTo>
                    <a:pt x="29" y="0"/>
                  </a:moveTo>
                  <a:lnTo>
                    <a:pt x="46" y="2"/>
                  </a:lnTo>
                  <a:lnTo>
                    <a:pt x="58" y="10"/>
                  </a:lnTo>
                  <a:lnTo>
                    <a:pt x="62" y="22"/>
                  </a:lnTo>
                  <a:lnTo>
                    <a:pt x="59" y="34"/>
                  </a:lnTo>
                  <a:lnTo>
                    <a:pt x="49" y="44"/>
                  </a:lnTo>
                  <a:lnTo>
                    <a:pt x="42" y="49"/>
                  </a:lnTo>
                  <a:lnTo>
                    <a:pt x="34" y="55"/>
                  </a:lnTo>
                  <a:lnTo>
                    <a:pt x="22" y="62"/>
                  </a:lnTo>
                  <a:lnTo>
                    <a:pt x="42" y="62"/>
                  </a:lnTo>
                  <a:lnTo>
                    <a:pt x="46" y="61"/>
                  </a:lnTo>
                  <a:lnTo>
                    <a:pt x="49" y="61"/>
                  </a:lnTo>
                  <a:lnTo>
                    <a:pt x="52" y="58"/>
                  </a:lnTo>
                  <a:lnTo>
                    <a:pt x="53" y="55"/>
                  </a:lnTo>
                  <a:lnTo>
                    <a:pt x="56" y="51"/>
                  </a:lnTo>
                  <a:lnTo>
                    <a:pt x="65" y="54"/>
                  </a:lnTo>
                  <a:lnTo>
                    <a:pt x="59" y="78"/>
                  </a:lnTo>
                  <a:lnTo>
                    <a:pt x="1" y="78"/>
                  </a:lnTo>
                  <a:lnTo>
                    <a:pt x="0" y="65"/>
                  </a:lnTo>
                  <a:lnTo>
                    <a:pt x="9" y="58"/>
                  </a:lnTo>
                  <a:lnTo>
                    <a:pt x="17" y="54"/>
                  </a:lnTo>
                  <a:lnTo>
                    <a:pt x="21" y="51"/>
                  </a:lnTo>
                  <a:lnTo>
                    <a:pt x="25" y="46"/>
                  </a:lnTo>
                  <a:lnTo>
                    <a:pt x="35" y="34"/>
                  </a:lnTo>
                  <a:lnTo>
                    <a:pt x="39" y="21"/>
                  </a:lnTo>
                  <a:lnTo>
                    <a:pt x="38" y="17"/>
                  </a:lnTo>
                  <a:lnTo>
                    <a:pt x="36" y="14"/>
                  </a:lnTo>
                  <a:lnTo>
                    <a:pt x="34" y="11"/>
                  </a:lnTo>
                  <a:lnTo>
                    <a:pt x="31" y="10"/>
                  </a:lnTo>
                  <a:lnTo>
                    <a:pt x="22" y="10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18" y="21"/>
                  </a:lnTo>
                  <a:lnTo>
                    <a:pt x="18" y="27"/>
                  </a:lnTo>
                  <a:lnTo>
                    <a:pt x="12" y="32"/>
                  </a:lnTo>
                  <a:lnTo>
                    <a:pt x="9" y="32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0"/>
                  </a:lnTo>
                  <a:lnTo>
                    <a:pt x="14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79" name="Freeform 2115"/>
            <p:cNvSpPr>
              <a:spLocks/>
            </p:cNvSpPr>
            <p:nvPr/>
          </p:nvSpPr>
          <p:spPr bwMode="auto">
            <a:xfrm>
              <a:off x="1948" y="3851"/>
              <a:ext cx="19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4" y="0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19" y="10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4" y="19"/>
                </a:cxn>
                <a:cxn ang="0">
                  <a:pos x="10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5"/>
                </a:cxn>
                <a:cxn ang="0">
                  <a:pos x="0" y="6"/>
                </a:cxn>
                <a:cxn ang="0">
                  <a:pos x="5" y="0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lnTo>
                    <a:pt x="14" y="0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9" y="10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0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6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0" name="Freeform 2116"/>
            <p:cNvSpPr>
              <a:spLocks/>
            </p:cNvSpPr>
            <p:nvPr/>
          </p:nvSpPr>
          <p:spPr bwMode="auto">
            <a:xfrm>
              <a:off x="1980" y="3792"/>
              <a:ext cx="68" cy="79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64" y="19"/>
                </a:cxn>
                <a:cxn ang="0">
                  <a:pos x="61" y="29"/>
                </a:cxn>
                <a:cxn ang="0">
                  <a:pos x="51" y="35"/>
                </a:cxn>
                <a:cxn ang="0">
                  <a:pos x="66" y="44"/>
                </a:cxn>
                <a:cxn ang="0">
                  <a:pos x="68" y="54"/>
                </a:cxn>
                <a:cxn ang="0">
                  <a:pos x="66" y="64"/>
                </a:cxn>
                <a:cxn ang="0">
                  <a:pos x="58" y="72"/>
                </a:cxn>
                <a:cxn ang="0">
                  <a:pos x="31" y="79"/>
                </a:cxn>
                <a:cxn ang="0">
                  <a:pos x="4" y="71"/>
                </a:cxn>
                <a:cxn ang="0">
                  <a:pos x="2" y="56"/>
                </a:cxn>
                <a:cxn ang="0">
                  <a:pos x="6" y="51"/>
                </a:cxn>
                <a:cxn ang="0">
                  <a:pos x="14" y="51"/>
                </a:cxn>
                <a:cxn ang="0">
                  <a:pos x="20" y="55"/>
                </a:cxn>
                <a:cxn ang="0">
                  <a:pos x="19" y="62"/>
                </a:cxn>
                <a:cxn ang="0">
                  <a:pos x="23" y="68"/>
                </a:cxn>
                <a:cxn ang="0">
                  <a:pos x="31" y="69"/>
                </a:cxn>
                <a:cxn ang="0">
                  <a:pos x="43" y="64"/>
                </a:cxn>
                <a:cxn ang="0">
                  <a:pos x="46" y="51"/>
                </a:cxn>
                <a:cxn ang="0">
                  <a:pos x="41" y="44"/>
                </a:cxn>
                <a:cxn ang="0">
                  <a:pos x="23" y="41"/>
                </a:cxn>
                <a:cxn ang="0">
                  <a:pos x="34" y="31"/>
                </a:cxn>
                <a:cxn ang="0">
                  <a:pos x="40" y="27"/>
                </a:cxn>
                <a:cxn ang="0">
                  <a:pos x="43" y="19"/>
                </a:cxn>
                <a:cxn ang="0">
                  <a:pos x="40" y="12"/>
                </a:cxn>
                <a:cxn ang="0">
                  <a:pos x="27" y="10"/>
                </a:cxn>
                <a:cxn ang="0">
                  <a:pos x="20" y="15"/>
                </a:cxn>
                <a:cxn ang="0">
                  <a:pos x="22" y="17"/>
                </a:cxn>
                <a:cxn ang="0">
                  <a:pos x="23" y="21"/>
                </a:cxn>
                <a:cxn ang="0">
                  <a:pos x="17" y="29"/>
                </a:cxn>
                <a:cxn ang="0">
                  <a:pos x="6" y="27"/>
                </a:cxn>
                <a:cxn ang="0">
                  <a:pos x="3" y="19"/>
                </a:cxn>
                <a:cxn ang="0">
                  <a:pos x="19" y="2"/>
                </a:cxn>
              </a:cxnLst>
              <a:rect l="0" t="0" r="r" b="b"/>
              <a:pathLst>
                <a:path w="68" h="79">
                  <a:moveTo>
                    <a:pt x="34" y="0"/>
                  </a:moveTo>
                  <a:lnTo>
                    <a:pt x="50" y="2"/>
                  </a:lnTo>
                  <a:lnTo>
                    <a:pt x="60" y="10"/>
                  </a:lnTo>
                  <a:lnTo>
                    <a:pt x="64" y="19"/>
                  </a:lnTo>
                  <a:lnTo>
                    <a:pt x="64" y="25"/>
                  </a:lnTo>
                  <a:lnTo>
                    <a:pt x="61" y="29"/>
                  </a:lnTo>
                  <a:lnTo>
                    <a:pt x="57" y="32"/>
                  </a:lnTo>
                  <a:lnTo>
                    <a:pt x="51" y="35"/>
                  </a:lnTo>
                  <a:lnTo>
                    <a:pt x="57" y="38"/>
                  </a:lnTo>
                  <a:lnTo>
                    <a:pt x="66" y="44"/>
                  </a:lnTo>
                  <a:lnTo>
                    <a:pt x="67" y="49"/>
                  </a:lnTo>
                  <a:lnTo>
                    <a:pt x="68" y="54"/>
                  </a:lnTo>
                  <a:lnTo>
                    <a:pt x="67" y="59"/>
                  </a:lnTo>
                  <a:lnTo>
                    <a:pt x="66" y="64"/>
                  </a:lnTo>
                  <a:lnTo>
                    <a:pt x="63" y="68"/>
                  </a:lnTo>
                  <a:lnTo>
                    <a:pt x="58" y="72"/>
                  </a:lnTo>
                  <a:lnTo>
                    <a:pt x="47" y="78"/>
                  </a:lnTo>
                  <a:lnTo>
                    <a:pt x="31" y="79"/>
                  </a:lnTo>
                  <a:lnTo>
                    <a:pt x="16" y="76"/>
                  </a:lnTo>
                  <a:lnTo>
                    <a:pt x="4" y="71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3" y="54"/>
                  </a:lnTo>
                  <a:lnTo>
                    <a:pt x="6" y="51"/>
                  </a:lnTo>
                  <a:lnTo>
                    <a:pt x="10" y="49"/>
                  </a:lnTo>
                  <a:lnTo>
                    <a:pt x="14" y="51"/>
                  </a:lnTo>
                  <a:lnTo>
                    <a:pt x="17" y="52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23" y="68"/>
                  </a:lnTo>
                  <a:lnTo>
                    <a:pt x="27" y="69"/>
                  </a:lnTo>
                  <a:lnTo>
                    <a:pt x="31" y="69"/>
                  </a:lnTo>
                  <a:lnTo>
                    <a:pt x="40" y="66"/>
                  </a:lnTo>
                  <a:lnTo>
                    <a:pt x="43" y="64"/>
                  </a:lnTo>
                  <a:lnTo>
                    <a:pt x="46" y="59"/>
                  </a:lnTo>
                  <a:lnTo>
                    <a:pt x="46" y="51"/>
                  </a:lnTo>
                  <a:lnTo>
                    <a:pt x="44" y="46"/>
                  </a:lnTo>
                  <a:lnTo>
                    <a:pt x="41" y="44"/>
                  </a:lnTo>
                  <a:lnTo>
                    <a:pt x="33" y="41"/>
                  </a:lnTo>
                  <a:lnTo>
                    <a:pt x="23" y="41"/>
                  </a:lnTo>
                  <a:lnTo>
                    <a:pt x="23" y="31"/>
                  </a:lnTo>
                  <a:lnTo>
                    <a:pt x="34" y="31"/>
                  </a:lnTo>
                  <a:lnTo>
                    <a:pt x="37" y="29"/>
                  </a:lnTo>
                  <a:lnTo>
                    <a:pt x="40" y="27"/>
                  </a:lnTo>
                  <a:lnTo>
                    <a:pt x="41" y="24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40" y="12"/>
                  </a:lnTo>
                  <a:lnTo>
                    <a:pt x="36" y="10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0" y="27"/>
                  </a:lnTo>
                  <a:lnTo>
                    <a:pt x="17" y="29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4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9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1" name="Freeform 2117"/>
            <p:cNvSpPr>
              <a:spLocks noEditPoints="1"/>
            </p:cNvSpPr>
            <p:nvPr/>
          </p:nvSpPr>
          <p:spPr bwMode="auto">
            <a:xfrm>
              <a:off x="2060" y="3811"/>
              <a:ext cx="20" cy="60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14" y="40"/>
                </a:cxn>
                <a:cxn ang="0">
                  <a:pos x="20" y="46"/>
                </a:cxn>
                <a:cxn ang="0">
                  <a:pos x="20" y="55"/>
                </a:cxn>
                <a:cxn ang="0">
                  <a:pos x="17" y="57"/>
                </a:cxn>
                <a:cxn ang="0">
                  <a:pos x="14" y="59"/>
                </a:cxn>
                <a:cxn ang="0">
                  <a:pos x="10" y="60"/>
                </a:cxn>
                <a:cxn ang="0">
                  <a:pos x="5" y="59"/>
                </a:cxn>
                <a:cxn ang="0">
                  <a:pos x="3" y="57"/>
                </a:cxn>
                <a:cxn ang="0">
                  <a:pos x="1" y="55"/>
                </a:cxn>
                <a:cxn ang="0">
                  <a:pos x="0" y="50"/>
                </a:cxn>
                <a:cxn ang="0">
                  <a:pos x="1" y="46"/>
                </a:cxn>
                <a:cxn ang="0">
                  <a:pos x="3" y="43"/>
                </a:cxn>
                <a:cxn ang="0">
                  <a:pos x="5" y="40"/>
                </a:cxn>
                <a:cxn ang="0">
                  <a:pos x="5" y="0"/>
                </a:cxn>
                <a:cxn ang="0">
                  <a:pos x="14" y="0"/>
                </a:cxn>
                <a:cxn ang="0">
                  <a:pos x="20" y="6"/>
                </a:cxn>
                <a:cxn ang="0">
                  <a:pos x="20" y="15"/>
                </a:cxn>
                <a:cxn ang="0">
                  <a:pos x="14" y="20"/>
                </a:cxn>
                <a:cxn ang="0">
                  <a:pos x="5" y="20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5" y="0"/>
                </a:cxn>
              </a:cxnLst>
              <a:rect l="0" t="0" r="r" b="b"/>
              <a:pathLst>
                <a:path w="20" h="60">
                  <a:moveTo>
                    <a:pt x="5" y="40"/>
                  </a:moveTo>
                  <a:lnTo>
                    <a:pt x="14" y="40"/>
                  </a:lnTo>
                  <a:lnTo>
                    <a:pt x="20" y="46"/>
                  </a:lnTo>
                  <a:lnTo>
                    <a:pt x="20" y="55"/>
                  </a:lnTo>
                  <a:lnTo>
                    <a:pt x="17" y="57"/>
                  </a:lnTo>
                  <a:lnTo>
                    <a:pt x="14" y="59"/>
                  </a:lnTo>
                  <a:lnTo>
                    <a:pt x="10" y="60"/>
                  </a:lnTo>
                  <a:lnTo>
                    <a:pt x="5" y="59"/>
                  </a:lnTo>
                  <a:lnTo>
                    <a:pt x="3" y="57"/>
                  </a:lnTo>
                  <a:lnTo>
                    <a:pt x="1" y="55"/>
                  </a:lnTo>
                  <a:lnTo>
                    <a:pt x="0" y="50"/>
                  </a:lnTo>
                  <a:lnTo>
                    <a:pt x="1" y="46"/>
                  </a:lnTo>
                  <a:lnTo>
                    <a:pt x="3" y="43"/>
                  </a:lnTo>
                  <a:lnTo>
                    <a:pt x="5" y="40"/>
                  </a:lnTo>
                  <a:close/>
                  <a:moveTo>
                    <a:pt x="5" y="0"/>
                  </a:moveTo>
                  <a:lnTo>
                    <a:pt x="14" y="0"/>
                  </a:lnTo>
                  <a:lnTo>
                    <a:pt x="20" y="6"/>
                  </a:lnTo>
                  <a:lnTo>
                    <a:pt x="20" y="15"/>
                  </a:lnTo>
                  <a:lnTo>
                    <a:pt x="14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2" name="Freeform 2118"/>
            <p:cNvSpPr>
              <a:spLocks/>
            </p:cNvSpPr>
            <p:nvPr/>
          </p:nvSpPr>
          <p:spPr bwMode="auto">
            <a:xfrm>
              <a:off x="2143" y="3793"/>
              <a:ext cx="83" cy="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4" y="0"/>
                </a:cxn>
                <a:cxn ang="0">
                  <a:pos x="34" y="3"/>
                </a:cxn>
                <a:cxn ang="0">
                  <a:pos x="30" y="3"/>
                </a:cxn>
                <a:cxn ang="0">
                  <a:pos x="25" y="6"/>
                </a:cxn>
                <a:cxn ang="0">
                  <a:pos x="23" y="9"/>
                </a:cxn>
                <a:cxn ang="0">
                  <a:pos x="23" y="37"/>
                </a:cxn>
                <a:cxn ang="0">
                  <a:pos x="50" y="13"/>
                </a:cxn>
                <a:cxn ang="0">
                  <a:pos x="51" y="10"/>
                </a:cxn>
                <a:cxn ang="0">
                  <a:pos x="53" y="9"/>
                </a:cxn>
                <a:cxn ang="0">
                  <a:pos x="51" y="6"/>
                </a:cxn>
                <a:cxn ang="0">
                  <a:pos x="50" y="4"/>
                </a:cxn>
                <a:cxn ang="0">
                  <a:pos x="47" y="3"/>
                </a:cxn>
                <a:cxn ang="0">
                  <a:pos x="44" y="3"/>
                </a:cxn>
                <a:cxn ang="0">
                  <a:pos x="44" y="0"/>
                </a:cxn>
                <a:cxn ang="0">
                  <a:pos x="77" y="0"/>
                </a:cxn>
                <a:cxn ang="0">
                  <a:pos x="77" y="3"/>
                </a:cxn>
                <a:cxn ang="0">
                  <a:pos x="71" y="6"/>
                </a:cxn>
                <a:cxn ang="0">
                  <a:pos x="64" y="9"/>
                </a:cxn>
                <a:cxn ang="0">
                  <a:pos x="59" y="14"/>
                </a:cxn>
                <a:cxn ang="0">
                  <a:pos x="44" y="26"/>
                </a:cxn>
                <a:cxn ang="0">
                  <a:pos x="66" y="61"/>
                </a:cxn>
                <a:cxn ang="0">
                  <a:pos x="70" y="65"/>
                </a:cxn>
                <a:cxn ang="0">
                  <a:pos x="73" y="70"/>
                </a:cxn>
                <a:cxn ang="0">
                  <a:pos x="77" y="73"/>
                </a:cxn>
                <a:cxn ang="0">
                  <a:pos x="83" y="74"/>
                </a:cxn>
                <a:cxn ang="0">
                  <a:pos x="83" y="77"/>
                </a:cxn>
                <a:cxn ang="0">
                  <a:pos x="47" y="77"/>
                </a:cxn>
                <a:cxn ang="0">
                  <a:pos x="47" y="74"/>
                </a:cxn>
                <a:cxn ang="0">
                  <a:pos x="51" y="73"/>
                </a:cxn>
                <a:cxn ang="0">
                  <a:pos x="54" y="73"/>
                </a:cxn>
                <a:cxn ang="0">
                  <a:pos x="56" y="71"/>
                </a:cxn>
                <a:cxn ang="0">
                  <a:pos x="57" y="68"/>
                </a:cxn>
                <a:cxn ang="0">
                  <a:pos x="54" y="63"/>
                </a:cxn>
                <a:cxn ang="0">
                  <a:pos x="36" y="33"/>
                </a:cxn>
                <a:cxn ang="0">
                  <a:pos x="23" y="44"/>
                </a:cxn>
                <a:cxn ang="0">
                  <a:pos x="23" y="68"/>
                </a:cxn>
                <a:cxn ang="0">
                  <a:pos x="25" y="71"/>
                </a:cxn>
                <a:cxn ang="0">
                  <a:pos x="27" y="73"/>
                </a:cxn>
                <a:cxn ang="0">
                  <a:pos x="30" y="73"/>
                </a:cxn>
                <a:cxn ang="0">
                  <a:pos x="34" y="74"/>
                </a:cxn>
                <a:cxn ang="0">
                  <a:pos x="34" y="77"/>
                </a:cxn>
                <a:cxn ang="0">
                  <a:pos x="0" y="77"/>
                </a:cxn>
                <a:cxn ang="0">
                  <a:pos x="0" y="74"/>
                </a:cxn>
                <a:cxn ang="0">
                  <a:pos x="6" y="73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2" y="65"/>
                </a:cxn>
                <a:cxn ang="0">
                  <a:pos x="12" y="11"/>
                </a:cxn>
                <a:cxn ang="0">
                  <a:pos x="9" y="6"/>
                </a:cxn>
                <a:cxn ang="0">
                  <a:pos x="8" y="4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83" h="77">
                  <a:moveTo>
                    <a:pt x="0" y="0"/>
                  </a:moveTo>
                  <a:lnTo>
                    <a:pt x="34" y="0"/>
                  </a:lnTo>
                  <a:lnTo>
                    <a:pt x="34" y="3"/>
                  </a:lnTo>
                  <a:lnTo>
                    <a:pt x="30" y="3"/>
                  </a:lnTo>
                  <a:lnTo>
                    <a:pt x="25" y="6"/>
                  </a:lnTo>
                  <a:lnTo>
                    <a:pt x="23" y="9"/>
                  </a:lnTo>
                  <a:lnTo>
                    <a:pt x="23" y="37"/>
                  </a:lnTo>
                  <a:lnTo>
                    <a:pt x="50" y="13"/>
                  </a:lnTo>
                  <a:lnTo>
                    <a:pt x="51" y="10"/>
                  </a:lnTo>
                  <a:lnTo>
                    <a:pt x="53" y="9"/>
                  </a:lnTo>
                  <a:lnTo>
                    <a:pt x="51" y="6"/>
                  </a:lnTo>
                  <a:lnTo>
                    <a:pt x="50" y="4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4" y="0"/>
                  </a:lnTo>
                  <a:lnTo>
                    <a:pt x="77" y="0"/>
                  </a:lnTo>
                  <a:lnTo>
                    <a:pt x="77" y="3"/>
                  </a:lnTo>
                  <a:lnTo>
                    <a:pt x="71" y="6"/>
                  </a:lnTo>
                  <a:lnTo>
                    <a:pt x="64" y="9"/>
                  </a:lnTo>
                  <a:lnTo>
                    <a:pt x="59" y="14"/>
                  </a:lnTo>
                  <a:lnTo>
                    <a:pt x="44" y="26"/>
                  </a:lnTo>
                  <a:lnTo>
                    <a:pt x="66" y="61"/>
                  </a:lnTo>
                  <a:lnTo>
                    <a:pt x="70" y="65"/>
                  </a:lnTo>
                  <a:lnTo>
                    <a:pt x="73" y="70"/>
                  </a:lnTo>
                  <a:lnTo>
                    <a:pt x="77" y="73"/>
                  </a:lnTo>
                  <a:lnTo>
                    <a:pt x="83" y="74"/>
                  </a:lnTo>
                  <a:lnTo>
                    <a:pt x="83" y="77"/>
                  </a:lnTo>
                  <a:lnTo>
                    <a:pt x="47" y="77"/>
                  </a:lnTo>
                  <a:lnTo>
                    <a:pt x="47" y="74"/>
                  </a:lnTo>
                  <a:lnTo>
                    <a:pt x="51" y="73"/>
                  </a:lnTo>
                  <a:lnTo>
                    <a:pt x="54" y="73"/>
                  </a:lnTo>
                  <a:lnTo>
                    <a:pt x="56" y="71"/>
                  </a:lnTo>
                  <a:lnTo>
                    <a:pt x="57" y="68"/>
                  </a:lnTo>
                  <a:lnTo>
                    <a:pt x="54" y="63"/>
                  </a:lnTo>
                  <a:lnTo>
                    <a:pt x="36" y="33"/>
                  </a:lnTo>
                  <a:lnTo>
                    <a:pt x="23" y="44"/>
                  </a:lnTo>
                  <a:lnTo>
                    <a:pt x="23" y="68"/>
                  </a:lnTo>
                  <a:lnTo>
                    <a:pt x="25" y="71"/>
                  </a:lnTo>
                  <a:lnTo>
                    <a:pt x="27" y="73"/>
                  </a:lnTo>
                  <a:lnTo>
                    <a:pt x="30" y="73"/>
                  </a:lnTo>
                  <a:lnTo>
                    <a:pt x="34" y="74"/>
                  </a:lnTo>
                  <a:lnTo>
                    <a:pt x="34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6" y="73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2" y="65"/>
                  </a:lnTo>
                  <a:lnTo>
                    <a:pt x="12" y="11"/>
                  </a:lnTo>
                  <a:lnTo>
                    <a:pt x="9" y="6"/>
                  </a:lnTo>
                  <a:lnTo>
                    <a:pt x="8" y="4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3" name="Freeform 2119"/>
            <p:cNvSpPr>
              <a:spLocks noEditPoints="1"/>
            </p:cNvSpPr>
            <p:nvPr/>
          </p:nvSpPr>
          <p:spPr bwMode="auto">
            <a:xfrm>
              <a:off x="2226" y="3814"/>
              <a:ext cx="62" cy="57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18" y="10"/>
                </a:cxn>
                <a:cxn ang="0">
                  <a:pos x="15" y="13"/>
                </a:cxn>
                <a:cxn ang="0">
                  <a:pos x="12" y="17"/>
                </a:cxn>
                <a:cxn ang="0">
                  <a:pos x="11" y="23"/>
                </a:cxn>
                <a:cxn ang="0">
                  <a:pos x="11" y="34"/>
                </a:cxn>
                <a:cxn ang="0">
                  <a:pos x="14" y="43"/>
                </a:cxn>
                <a:cxn ang="0">
                  <a:pos x="17" y="47"/>
                </a:cxn>
                <a:cxn ang="0">
                  <a:pos x="21" y="50"/>
                </a:cxn>
                <a:cxn ang="0">
                  <a:pos x="31" y="50"/>
                </a:cxn>
                <a:cxn ang="0">
                  <a:pos x="38" y="47"/>
                </a:cxn>
                <a:cxn ang="0">
                  <a:pos x="44" y="43"/>
                </a:cxn>
                <a:cxn ang="0">
                  <a:pos x="44" y="23"/>
                </a:cxn>
                <a:cxn ang="0">
                  <a:pos x="42" y="17"/>
                </a:cxn>
                <a:cxn ang="0">
                  <a:pos x="41" y="13"/>
                </a:cxn>
                <a:cxn ang="0">
                  <a:pos x="32" y="7"/>
                </a:cxn>
                <a:cxn ang="0">
                  <a:pos x="22" y="7"/>
                </a:cxn>
                <a:cxn ang="0">
                  <a:pos x="25" y="0"/>
                </a:cxn>
                <a:cxn ang="0">
                  <a:pos x="32" y="2"/>
                </a:cxn>
                <a:cxn ang="0">
                  <a:pos x="38" y="5"/>
                </a:cxn>
                <a:cxn ang="0">
                  <a:pos x="44" y="9"/>
                </a:cxn>
                <a:cxn ang="0">
                  <a:pos x="47" y="2"/>
                </a:cxn>
                <a:cxn ang="0">
                  <a:pos x="52" y="2"/>
                </a:cxn>
                <a:cxn ang="0">
                  <a:pos x="52" y="42"/>
                </a:cxn>
                <a:cxn ang="0">
                  <a:pos x="54" y="46"/>
                </a:cxn>
                <a:cxn ang="0">
                  <a:pos x="54" y="49"/>
                </a:cxn>
                <a:cxn ang="0">
                  <a:pos x="56" y="52"/>
                </a:cxn>
                <a:cxn ang="0">
                  <a:pos x="62" y="52"/>
                </a:cxn>
                <a:cxn ang="0">
                  <a:pos x="62" y="56"/>
                </a:cxn>
                <a:cxn ang="0">
                  <a:pos x="44" y="57"/>
                </a:cxn>
                <a:cxn ang="0">
                  <a:pos x="44" y="47"/>
                </a:cxn>
                <a:cxn ang="0">
                  <a:pos x="37" y="53"/>
                </a:cxn>
                <a:cxn ang="0">
                  <a:pos x="30" y="56"/>
                </a:cxn>
                <a:cxn ang="0">
                  <a:pos x="22" y="57"/>
                </a:cxn>
                <a:cxn ang="0">
                  <a:pos x="18" y="57"/>
                </a:cxn>
                <a:cxn ang="0">
                  <a:pos x="14" y="54"/>
                </a:cxn>
                <a:cxn ang="0">
                  <a:pos x="10" y="53"/>
                </a:cxn>
                <a:cxn ang="0">
                  <a:pos x="5" y="49"/>
                </a:cxn>
                <a:cxn ang="0">
                  <a:pos x="3" y="43"/>
                </a:cxn>
                <a:cxn ang="0">
                  <a:pos x="1" y="37"/>
                </a:cxn>
                <a:cxn ang="0">
                  <a:pos x="0" y="30"/>
                </a:cxn>
                <a:cxn ang="0">
                  <a:pos x="1" y="19"/>
                </a:cxn>
                <a:cxn ang="0">
                  <a:pos x="7" y="9"/>
                </a:cxn>
                <a:cxn ang="0">
                  <a:pos x="15" y="3"/>
                </a:cxn>
                <a:cxn ang="0">
                  <a:pos x="25" y="0"/>
                </a:cxn>
              </a:cxnLst>
              <a:rect l="0" t="0" r="r" b="b"/>
              <a:pathLst>
                <a:path w="62" h="57">
                  <a:moveTo>
                    <a:pt x="22" y="7"/>
                  </a:moveTo>
                  <a:lnTo>
                    <a:pt x="18" y="10"/>
                  </a:lnTo>
                  <a:lnTo>
                    <a:pt x="15" y="13"/>
                  </a:lnTo>
                  <a:lnTo>
                    <a:pt x="12" y="17"/>
                  </a:lnTo>
                  <a:lnTo>
                    <a:pt x="11" y="23"/>
                  </a:lnTo>
                  <a:lnTo>
                    <a:pt x="11" y="34"/>
                  </a:lnTo>
                  <a:lnTo>
                    <a:pt x="14" y="43"/>
                  </a:lnTo>
                  <a:lnTo>
                    <a:pt x="17" y="47"/>
                  </a:lnTo>
                  <a:lnTo>
                    <a:pt x="21" y="50"/>
                  </a:lnTo>
                  <a:lnTo>
                    <a:pt x="31" y="50"/>
                  </a:lnTo>
                  <a:lnTo>
                    <a:pt x="38" y="47"/>
                  </a:lnTo>
                  <a:lnTo>
                    <a:pt x="44" y="43"/>
                  </a:lnTo>
                  <a:lnTo>
                    <a:pt x="44" y="23"/>
                  </a:lnTo>
                  <a:lnTo>
                    <a:pt x="42" y="17"/>
                  </a:lnTo>
                  <a:lnTo>
                    <a:pt x="41" y="13"/>
                  </a:lnTo>
                  <a:lnTo>
                    <a:pt x="32" y="7"/>
                  </a:lnTo>
                  <a:lnTo>
                    <a:pt x="22" y="7"/>
                  </a:lnTo>
                  <a:close/>
                  <a:moveTo>
                    <a:pt x="25" y="0"/>
                  </a:moveTo>
                  <a:lnTo>
                    <a:pt x="32" y="2"/>
                  </a:lnTo>
                  <a:lnTo>
                    <a:pt x="38" y="5"/>
                  </a:lnTo>
                  <a:lnTo>
                    <a:pt x="44" y="9"/>
                  </a:lnTo>
                  <a:lnTo>
                    <a:pt x="47" y="2"/>
                  </a:lnTo>
                  <a:lnTo>
                    <a:pt x="52" y="2"/>
                  </a:lnTo>
                  <a:lnTo>
                    <a:pt x="52" y="42"/>
                  </a:lnTo>
                  <a:lnTo>
                    <a:pt x="54" y="46"/>
                  </a:lnTo>
                  <a:lnTo>
                    <a:pt x="54" y="49"/>
                  </a:lnTo>
                  <a:lnTo>
                    <a:pt x="56" y="52"/>
                  </a:lnTo>
                  <a:lnTo>
                    <a:pt x="62" y="52"/>
                  </a:lnTo>
                  <a:lnTo>
                    <a:pt x="62" y="56"/>
                  </a:lnTo>
                  <a:lnTo>
                    <a:pt x="44" y="57"/>
                  </a:lnTo>
                  <a:lnTo>
                    <a:pt x="44" y="47"/>
                  </a:lnTo>
                  <a:lnTo>
                    <a:pt x="37" y="53"/>
                  </a:lnTo>
                  <a:lnTo>
                    <a:pt x="30" y="56"/>
                  </a:lnTo>
                  <a:lnTo>
                    <a:pt x="22" y="57"/>
                  </a:lnTo>
                  <a:lnTo>
                    <a:pt x="18" y="57"/>
                  </a:lnTo>
                  <a:lnTo>
                    <a:pt x="14" y="54"/>
                  </a:lnTo>
                  <a:lnTo>
                    <a:pt x="10" y="53"/>
                  </a:lnTo>
                  <a:lnTo>
                    <a:pt x="5" y="49"/>
                  </a:lnTo>
                  <a:lnTo>
                    <a:pt x="3" y="43"/>
                  </a:lnTo>
                  <a:lnTo>
                    <a:pt x="1" y="37"/>
                  </a:lnTo>
                  <a:lnTo>
                    <a:pt x="0" y="30"/>
                  </a:lnTo>
                  <a:lnTo>
                    <a:pt x="1" y="19"/>
                  </a:lnTo>
                  <a:lnTo>
                    <a:pt x="7" y="9"/>
                  </a:lnTo>
                  <a:lnTo>
                    <a:pt x="15" y="3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4" name="Freeform 2120"/>
            <p:cNvSpPr>
              <a:spLocks/>
            </p:cNvSpPr>
            <p:nvPr/>
          </p:nvSpPr>
          <p:spPr bwMode="auto">
            <a:xfrm>
              <a:off x="2292" y="3816"/>
              <a:ext cx="43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5"/>
                </a:cxn>
                <a:cxn ang="0">
                  <a:pos x="25" y="5"/>
                </a:cxn>
                <a:cxn ang="0">
                  <a:pos x="25" y="42"/>
                </a:cxn>
                <a:cxn ang="0">
                  <a:pos x="26" y="45"/>
                </a:cxn>
                <a:cxn ang="0">
                  <a:pos x="26" y="48"/>
                </a:cxn>
                <a:cxn ang="0">
                  <a:pos x="29" y="50"/>
                </a:cxn>
                <a:cxn ang="0">
                  <a:pos x="36" y="50"/>
                </a:cxn>
                <a:cxn ang="0">
                  <a:pos x="39" y="48"/>
                </a:cxn>
                <a:cxn ang="0">
                  <a:pos x="43" y="45"/>
                </a:cxn>
                <a:cxn ang="0">
                  <a:pos x="43" y="50"/>
                </a:cxn>
                <a:cxn ang="0">
                  <a:pos x="34" y="55"/>
                </a:cxn>
                <a:cxn ang="0">
                  <a:pos x="25" y="55"/>
                </a:cxn>
                <a:cxn ang="0">
                  <a:pos x="22" y="54"/>
                </a:cxn>
                <a:cxn ang="0">
                  <a:pos x="17" y="52"/>
                </a:cxn>
                <a:cxn ang="0">
                  <a:pos x="16" y="50"/>
                </a:cxn>
                <a:cxn ang="0">
                  <a:pos x="16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43" h="55">
                  <a:moveTo>
                    <a:pt x="0" y="0"/>
                  </a:moveTo>
                  <a:lnTo>
                    <a:pt x="42" y="0"/>
                  </a:lnTo>
                  <a:lnTo>
                    <a:pt x="42" y="5"/>
                  </a:lnTo>
                  <a:lnTo>
                    <a:pt x="25" y="5"/>
                  </a:lnTo>
                  <a:lnTo>
                    <a:pt x="25" y="42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9" y="50"/>
                  </a:lnTo>
                  <a:lnTo>
                    <a:pt x="36" y="50"/>
                  </a:lnTo>
                  <a:lnTo>
                    <a:pt x="39" y="48"/>
                  </a:lnTo>
                  <a:lnTo>
                    <a:pt x="43" y="45"/>
                  </a:lnTo>
                  <a:lnTo>
                    <a:pt x="43" y="50"/>
                  </a:lnTo>
                  <a:lnTo>
                    <a:pt x="34" y="55"/>
                  </a:lnTo>
                  <a:lnTo>
                    <a:pt x="25" y="55"/>
                  </a:lnTo>
                  <a:lnTo>
                    <a:pt x="22" y="54"/>
                  </a:lnTo>
                  <a:lnTo>
                    <a:pt x="17" y="52"/>
                  </a:lnTo>
                  <a:lnTo>
                    <a:pt x="16" y="50"/>
                  </a:lnTo>
                  <a:lnTo>
                    <a:pt x="1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5" name="Freeform 2121"/>
            <p:cNvSpPr>
              <a:spLocks noEditPoints="1"/>
            </p:cNvSpPr>
            <p:nvPr/>
          </p:nvSpPr>
          <p:spPr bwMode="auto">
            <a:xfrm>
              <a:off x="2342" y="3814"/>
              <a:ext cx="63" cy="57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19" y="10"/>
                </a:cxn>
                <a:cxn ang="0">
                  <a:pos x="16" y="13"/>
                </a:cxn>
                <a:cxn ang="0">
                  <a:pos x="13" y="17"/>
                </a:cxn>
                <a:cxn ang="0">
                  <a:pos x="11" y="23"/>
                </a:cxn>
                <a:cxn ang="0">
                  <a:pos x="11" y="34"/>
                </a:cxn>
                <a:cxn ang="0">
                  <a:pos x="14" y="43"/>
                </a:cxn>
                <a:cxn ang="0">
                  <a:pos x="17" y="47"/>
                </a:cxn>
                <a:cxn ang="0">
                  <a:pos x="21" y="50"/>
                </a:cxn>
                <a:cxn ang="0">
                  <a:pos x="31" y="50"/>
                </a:cxn>
                <a:cxn ang="0">
                  <a:pos x="38" y="47"/>
                </a:cxn>
                <a:cxn ang="0">
                  <a:pos x="44" y="43"/>
                </a:cxn>
                <a:cxn ang="0">
                  <a:pos x="44" y="23"/>
                </a:cxn>
                <a:cxn ang="0">
                  <a:pos x="43" y="17"/>
                </a:cxn>
                <a:cxn ang="0">
                  <a:pos x="41" y="13"/>
                </a:cxn>
                <a:cxn ang="0">
                  <a:pos x="37" y="10"/>
                </a:cxn>
                <a:cxn ang="0">
                  <a:pos x="34" y="7"/>
                </a:cxn>
                <a:cxn ang="0">
                  <a:pos x="23" y="7"/>
                </a:cxn>
                <a:cxn ang="0">
                  <a:pos x="26" y="0"/>
                </a:cxn>
                <a:cxn ang="0">
                  <a:pos x="33" y="2"/>
                </a:cxn>
                <a:cxn ang="0">
                  <a:pos x="38" y="5"/>
                </a:cxn>
                <a:cxn ang="0">
                  <a:pos x="44" y="9"/>
                </a:cxn>
                <a:cxn ang="0">
                  <a:pos x="47" y="2"/>
                </a:cxn>
                <a:cxn ang="0">
                  <a:pos x="53" y="2"/>
                </a:cxn>
                <a:cxn ang="0">
                  <a:pos x="53" y="42"/>
                </a:cxn>
                <a:cxn ang="0">
                  <a:pos x="54" y="46"/>
                </a:cxn>
                <a:cxn ang="0">
                  <a:pos x="54" y="49"/>
                </a:cxn>
                <a:cxn ang="0">
                  <a:pos x="57" y="52"/>
                </a:cxn>
                <a:cxn ang="0">
                  <a:pos x="63" y="52"/>
                </a:cxn>
                <a:cxn ang="0">
                  <a:pos x="63" y="56"/>
                </a:cxn>
                <a:cxn ang="0">
                  <a:pos x="44" y="57"/>
                </a:cxn>
                <a:cxn ang="0">
                  <a:pos x="44" y="47"/>
                </a:cxn>
                <a:cxn ang="0">
                  <a:pos x="37" y="53"/>
                </a:cxn>
                <a:cxn ang="0">
                  <a:pos x="30" y="56"/>
                </a:cxn>
                <a:cxn ang="0">
                  <a:pos x="24" y="57"/>
                </a:cxn>
                <a:cxn ang="0">
                  <a:pos x="19" y="57"/>
                </a:cxn>
                <a:cxn ang="0">
                  <a:pos x="14" y="54"/>
                </a:cxn>
                <a:cxn ang="0">
                  <a:pos x="10" y="53"/>
                </a:cxn>
                <a:cxn ang="0">
                  <a:pos x="6" y="49"/>
                </a:cxn>
                <a:cxn ang="0">
                  <a:pos x="3" y="43"/>
                </a:cxn>
                <a:cxn ang="0">
                  <a:pos x="1" y="37"/>
                </a:cxn>
                <a:cxn ang="0">
                  <a:pos x="0" y="30"/>
                </a:cxn>
                <a:cxn ang="0">
                  <a:pos x="1" y="19"/>
                </a:cxn>
                <a:cxn ang="0">
                  <a:pos x="7" y="9"/>
                </a:cxn>
                <a:cxn ang="0">
                  <a:pos x="16" y="3"/>
                </a:cxn>
                <a:cxn ang="0">
                  <a:pos x="26" y="0"/>
                </a:cxn>
              </a:cxnLst>
              <a:rect l="0" t="0" r="r" b="b"/>
              <a:pathLst>
                <a:path w="63" h="57">
                  <a:moveTo>
                    <a:pt x="23" y="7"/>
                  </a:moveTo>
                  <a:lnTo>
                    <a:pt x="19" y="10"/>
                  </a:lnTo>
                  <a:lnTo>
                    <a:pt x="16" y="13"/>
                  </a:lnTo>
                  <a:lnTo>
                    <a:pt x="13" y="17"/>
                  </a:lnTo>
                  <a:lnTo>
                    <a:pt x="11" y="23"/>
                  </a:lnTo>
                  <a:lnTo>
                    <a:pt x="11" y="34"/>
                  </a:lnTo>
                  <a:lnTo>
                    <a:pt x="14" y="43"/>
                  </a:lnTo>
                  <a:lnTo>
                    <a:pt x="17" y="47"/>
                  </a:lnTo>
                  <a:lnTo>
                    <a:pt x="21" y="50"/>
                  </a:lnTo>
                  <a:lnTo>
                    <a:pt x="31" y="50"/>
                  </a:lnTo>
                  <a:lnTo>
                    <a:pt x="38" y="47"/>
                  </a:lnTo>
                  <a:lnTo>
                    <a:pt x="44" y="43"/>
                  </a:lnTo>
                  <a:lnTo>
                    <a:pt x="44" y="23"/>
                  </a:lnTo>
                  <a:lnTo>
                    <a:pt x="43" y="17"/>
                  </a:lnTo>
                  <a:lnTo>
                    <a:pt x="41" y="13"/>
                  </a:lnTo>
                  <a:lnTo>
                    <a:pt x="37" y="10"/>
                  </a:lnTo>
                  <a:lnTo>
                    <a:pt x="34" y="7"/>
                  </a:lnTo>
                  <a:lnTo>
                    <a:pt x="23" y="7"/>
                  </a:lnTo>
                  <a:close/>
                  <a:moveTo>
                    <a:pt x="26" y="0"/>
                  </a:moveTo>
                  <a:lnTo>
                    <a:pt x="33" y="2"/>
                  </a:lnTo>
                  <a:lnTo>
                    <a:pt x="38" y="5"/>
                  </a:lnTo>
                  <a:lnTo>
                    <a:pt x="44" y="9"/>
                  </a:lnTo>
                  <a:lnTo>
                    <a:pt x="47" y="2"/>
                  </a:lnTo>
                  <a:lnTo>
                    <a:pt x="53" y="2"/>
                  </a:lnTo>
                  <a:lnTo>
                    <a:pt x="53" y="42"/>
                  </a:lnTo>
                  <a:lnTo>
                    <a:pt x="54" y="46"/>
                  </a:lnTo>
                  <a:lnTo>
                    <a:pt x="54" y="49"/>
                  </a:lnTo>
                  <a:lnTo>
                    <a:pt x="57" y="52"/>
                  </a:lnTo>
                  <a:lnTo>
                    <a:pt x="63" y="52"/>
                  </a:lnTo>
                  <a:lnTo>
                    <a:pt x="63" y="56"/>
                  </a:lnTo>
                  <a:lnTo>
                    <a:pt x="44" y="57"/>
                  </a:lnTo>
                  <a:lnTo>
                    <a:pt x="44" y="47"/>
                  </a:lnTo>
                  <a:lnTo>
                    <a:pt x="37" y="53"/>
                  </a:lnTo>
                  <a:lnTo>
                    <a:pt x="30" y="56"/>
                  </a:lnTo>
                  <a:lnTo>
                    <a:pt x="24" y="57"/>
                  </a:lnTo>
                  <a:lnTo>
                    <a:pt x="19" y="57"/>
                  </a:lnTo>
                  <a:lnTo>
                    <a:pt x="14" y="54"/>
                  </a:lnTo>
                  <a:lnTo>
                    <a:pt x="10" y="53"/>
                  </a:lnTo>
                  <a:lnTo>
                    <a:pt x="6" y="49"/>
                  </a:lnTo>
                  <a:lnTo>
                    <a:pt x="3" y="43"/>
                  </a:lnTo>
                  <a:lnTo>
                    <a:pt x="1" y="37"/>
                  </a:lnTo>
                  <a:lnTo>
                    <a:pt x="0" y="30"/>
                  </a:lnTo>
                  <a:lnTo>
                    <a:pt x="1" y="19"/>
                  </a:lnTo>
                  <a:lnTo>
                    <a:pt x="7" y="9"/>
                  </a:lnTo>
                  <a:lnTo>
                    <a:pt x="16" y="3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6" name="Freeform 2122"/>
            <p:cNvSpPr>
              <a:spLocks/>
            </p:cNvSpPr>
            <p:nvPr/>
          </p:nvSpPr>
          <p:spPr bwMode="auto">
            <a:xfrm>
              <a:off x="2410" y="3816"/>
              <a:ext cx="58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33" y="30"/>
                </a:cxn>
                <a:cxn ang="0">
                  <a:pos x="48" y="0"/>
                </a:cxn>
                <a:cxn ang="0">
                  <a:pos x="58" y="0"/>
                </a:cxn>
                <a:cxn ang="0">
                  <a:pos x="37" y="35"/>
                </a:cxn>
                <a:cxn ang="0">
                  <a:pos x="58" y="78"/>
                </a:cxn>
                <a:cxn ang="0">
                  <a:pos x="48" y="78"/>
                </a:cxn>
                <a:cxn ang="0">
                  <a:pos x="31" y="44"/>
                </a:cxn>
                <a:cxn ang="0">
                  <a:pos x="19" y="67"/>
                </a:cxn>
                <a:cxn ang="0">
                  <a:pos x="19" y="68"/>
                </a:cxn>
                <a:cxn ang="0">
                  <a:pos x="17" y="71"/>
                </a:cxn>
                <a:cxn ang="0">
                  <a:pos x="17" y="72"/>
                </a:cxn>
                <a:cxn ang="0">
                  <a:pos x="21" y="72"/>
                </a:cxn>
                <a:cxn ang="0">
                  <a:pos x="21" y="78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4" y="72"/>
                </a:cxn>
                <a:cxn ang="0">
                  <a:pos x="7" y="71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27" y="37"/>
                </a:cxn>
                <a:cxn ang="0">
                  <a:pos x="13" y="11"/>
                </a:cxn>
                <a:cxn ang="0">
                  <a:pos x="12" y="8"/>
                </a:cxn>
                <a:cxn ang="0">
                  <a:pos x="10" y="7"/>
                </a:cxn>
                <a:cxn ang="0">
                  <a:pos x="7" y="7"/>
                </a:cxn>
                <a:cxn ang="0">
                  <a:pos x="4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58" h="78">
                  <a:moveTo>
                    <a:pt x="0" y="0"/>
                  </a:moveTo>
                  <a:lnTo>
                    <a:pt x="16" y="0"/>
                  </a:lnTo>
                  <a:lnTo>
                    <a:pt x="33" y="30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37" y="35"/>
                  </a:lnTo>
                  <a:lnTo>
                    <a:pt x="58" y="78"/>
                  </a:lnTo>
                  <a:lnTo>
                    <a:pt x="48" y="78"/>
                  </a:lnTo>
                  <a:lnTo>
                    <a:pt x="31" y="44"/>
                  </a:lnTo>
                  <a:lnTo>
                    <a:pt x="19" y="67"/>
                  </a:lnTo>
                  <a:lnTo>
                    <a:pt x="19" y="68"/>
                  </a:lnTo>
                  <a:lnTo>
                    <a:pt x="17" y="71"/>
                  </a:lnTo>
                  <a:lnTo>
                    <a:pt x="17" y="72"/>
                  </a:lnTo>
                  <a:lnTo>
                    <a:pt x="21" y="72"/>
                  </a:lnTo>
                  <a:lnTo>
                    <a:pt x="21" y="78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7" y="71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27" y="37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0" y="7"/>
                  </a:lnTo>
                  <a:lnTo>
                    <a:pt x="7" y="7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7" name="Freeform 2123"/>
            <p:cNvSpPr>
              <a:spLocks/>
            </p:cNvSpPr>
            <p:nvPr/>
          </p:nvSpPr>
          <p:spPr bwMode="auto">
            <a:xfrm>
              <a:off x="2477" y="3814"/>
              <a:ext cx="68" cy="5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6"/>
                </a:cxn>
                <a:cxn ang="0">
                  <a:pos x="23" y="7"/>
                </a:cxn>
                <a:cxn ang="0">
                  <a:pos x="20" y="9"/>
                </a:cxn>
                <a:cxn ang="0">
                  <a:pos x="15" y="12"/>
                </a:cxn>
                <a:cxn ang="0">
                  <a:pos x="14" y="15"/>
                </a:cxn>
                <a:cxn ang="0">
                  <a:pos x="11" y="19"/>
                </a:cxn>
                <a:cxn ang="0">
                  <a:pos x="11" y="24"/>
                </a:cxn>
                <a:cxn ang="0">
                  <a:pos x="10" y="32"/>
                </a:cxn>
                <a:cxn ang="0">
                  <a:pos x="11" y="39"/>
                </a:cxn>
                <a:cxn ang="0">
                  <a:pos x="13" y="44"/>
                </a:cxn>
                <a:cxn ang="0">
                  <a:pos x="14" y="49"/>
                </a:cxn>
                <a:cxn ang="0">
                  <a:pos x="20" y="52"/>
                </a:cxn>
                <a:cxn ang="0">
                  <a:pos x="24" y="50"/>
                </a:cxn>
                <a:cxn ang="0">
                  <a:pos x="27" y="49"/>
                </a:cxn>
                <a:cxn ang="0">
                  <a:pos x="28" y="44"/>
                </a:cxn>
                <a:cxn ang="0">
                  <a:pos x="28" y="42"/>
                </a:cxn>
                <a:cxn ang="0">
                  <a:pos x="30" y="37"/>
                </a:cxn>
                <a:cxn ang="0">
                  <a:pos x="30" y="26"/>
                </a:cxn>
                <a:cxn ang="0">
                  <a:pos x="38" y="26"/>
                </a:cxn>
                <a:cxn ang="0">
                  <a:pos x="38" y="42"/>
                </a:cxn>
                <a:cxn ang="0">
                  <a:pos x="40" y="44"/>
                </a:cxn>
                <a:cxn ang="0">
                  <a:pos x="41" y="49"/>
                </a:cxn>
                <a:cxn ang="0">
                  <a:pos x="47" y="52"/>
                </a:cxn>
                <a:cxn ang="0">
                  <a:pos x="51" y="50"/>
                </a:cxn>
                <a:cxn ang="0">
                  <a:pos x="54" y="49"/>
                </a:cxn>
                <a:cxn ang="0">
                  <a:pos x="55" y="44"/>
                </a:cxn>
                <a:cxn ang="0">
                  <a:pos x="57" y="37"/>
                </a:cxn>
                <a:cxn ang="0">
                  <a:pos x="57" y="20"/>
                </a:cxn>
                <a:cxn ang="0">
                  <a:pos x="54" y="13"/>
                </a:cxn>
                <a:cxn ang="0">
                  <a:pos x="48" y="7"/>
                </a:cxn>
                <a:cxn ang="0">
                  <a:pos x="40" y="6"/>
                </a:cxn>
                <a:cxn ang="0">
                  <a:pos x="40" y="0"/>
                </a:cxn>
                <a:cxn ang="0">
                  <a:pos x="52" y="3"/>
                </a:cxn>
                <a:cxn ang="0">
                  <a:pos x="61" y="9"/>
                </a:cxn>
                <a:cxn ang="0">
                  <a:pos x="67" y="17"/>
                </a:cxn>
                <a:cxn ang="0">
                  <a:pos x="68" y="30"/>
                </a:cxn>
                <a:cxn ang="0">
                  <a:pos x="67" y="40"/>
                </a:cxn>
                <a:cxn ang="0">
                  <a:pos x="64" y="49"/>
                </a:cxn>
                <a:cxn ang="0">
                  <a:pos x="57" y="54"/>
                </a:cxn>
                <a:cxn ang="0">
                  <a:pos x="48" y="57"/>
                </a:cxn>
                <a:cxn ang="0">
                  <a:pos x="42" y="57"/>
                </a:cxn>
                <a:cxn ang="0">
                  <a:pos x="37" y="52"/>
                </a:cxn>
                <a:cxn ang="0">
                  <a:pos x="34" y="47"/>
                </a:cxn>
                <a:cxn ang="0">
                  <a:pos x="31" y="52"/>
                </a:cxn>
                <a:cxn ang="0">
                  <a:pos x="28" y="54"/>
                </a:cxn>
                <a:cxn ang="0">
                  <a:pos x="24" y="57"/>
                </a:cxn>
                <a:cxn ang="0">
                  <a:pos x="20" y="57"/>
                </a:cxn>
                <a:cxn ang="0">
                  <a:pos x="11" y="56"/>
                </a:cxn>
                <a:cxn ang="0">
                  <a:pos x="4" y="50"/>
                </a:cxn>
                <a:cxn ang="0">
                  <a:pos x="1" y="42"/>
                </a:cxn>
                <a:cxn ang="0">
                  <a:pos x="0" y="30"/>
                </a:cxn>
                <a:cxn ang="0">
                  <a:pos x="1" y="17"/>
                </a:cxn>
                <a:cxn ang="0">
                  <a:pos x="7" y="9"/>
                </a:cxn>
                <a:cxn ang="0">
                  <a:pos x="15" y="3"/>
                </a:cxn>
                <a:cxn ang="0">
                  <a:pos x="28" y="0"/>
                </a:cxn>
              </a:cxnLst>
              <a:rect l="0" t="0" r="r" b="b"/>
              <a:pathLst>
                <a:path w="68" h="57">
                  <a:moveTo>
                    <a:pt x="28" y="0"/>
                  </a:moveTo>
                  <a:lnTo>
                    <a:pt x="28" y="6"/>
                  </a:lnTo>
                  <a:lnTo>
                    <a:pt x="23" y="7"/>
                  </a:lnTo>
                  <a:lnTo>
                    <a:pt x="20" y="9"/>
                  </a:lnTo>
                  <a:lnTo>
                    <a:pt x="15" y="12"/>
                  </a:lnTo>
                  <a:lnTo>
                    <a:pt x="14" y="15"/>
                  </a:lnTo>
                  <a:lnTo>
                    <a:pt x="11" y="19"/>
                  </a:lnTo>
                  <a:lnTo>
                    <a:pt x="11" y="24"/>
                  </a:lnTo>
                  <a:lnTo>
                    <a:pt x="10" y="32"/>
                  </a:lnTo>
                  <a:lnTo>
                    <a:pt x="11" y="39"/>
                  </a:lnTo>
                  <a:lnTo>
                    <a:pt x="13" y="44"/>
                  </a:lnTo>
                  <a:lnTo>
                    <a:pt x="14" y="49"/>
                  </a:lnTo>
                  <a:lnTo>
                    <a:pt x="20" y="52"/>
                  </a:lnTo>
                  <a:lnTo>
                    <a:pt x="24" y="50"/>
                  </a:lnTo>
                  <a:lnTo>
                    <a:pt x="27" y="49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30" y="37"/>
                  </a:lnTo>
                  <a:lnTo>
                    <a:pt x="30" y="26"/>
                  </a:lnTo>
                  <a:lnTo>
                    <a:pt x="38" y="26"/>
                  </a:lnTo>
                  <a:lnTo>
                    <a:pt x="38" y="42"/>
                  </a:lnTo>
                  <a:lnTo>
                    <a:pt x="40" y="44"/>
                  </a:lnTo>
                  <a:lnTo>
                    <a:pt x="41" y="49"/>
                  </a:lnTo>
                  <a:lnTo>
                    <a:pt x="47" y="52"/>
                  </a:lnTo>
                  <a:lnTo>
                    <a:pt x="51" y="50"/>
                  </a:lnTo>
                  <a:lnTo>
                    <a:pt x="54" y="49"/>
                  </a:lnTo>
                  <a:lnTo>
                    <a:pt x="55" y="44"/>
                  </a:lnTo>
                  <a:lnTo>
                    <a:pt x="57" y="37"/>
                  </a:lnTo>
                  <a:lnTo>
                    <a:pt x="57" y="20"/>
                  </a:lnTo>
                  <a:lnTo>
                    <a:pt x="54" y="13"/>
                  </a:lnTo>
                  <a:lnTo>
                    <a:pt x="48" y="7"/>
                  </a:lnTo>
                  <a:lnTo>
                    <a:pt x="40" y="6"/>
                  </a:lnTo>
                  <a:lnTo>
                    <a:pt x="40" y="0"/>
                  </a:lnTo>
                  <a:lnTo>
                    <a:pt x="52" y="3"/>
                  </a:lnTo>
                  <a:lnTo>
                    <a:pt x="61" y="9"/>
                  </a:lnTo>
                  <a:lnTo>
                    <a:pt x="67" y="17"/>
                  </a:lnTo>
                  <a:lnTo>
                    <a:pt x="68" y="30"/>
                  </a:lnTo>
                  <a:lnTo>
                    <a:pt x="67" y="40"/>
                  </a:lnTo>
                  <a:lnTo>
                    <a:pt x="64" y="49"/>
                  </a:lnTo>
                  <a:lnTo>
                    <a:pt x="57" y="54"/>
                  </a:lnTo>
                  <a:lnTo>
                    <a:pt x="48" y="57"/>
                  </a:lnTo>
                  <a:lnTo>
                    <a:pt x="42" y="57"/>
                  </a:lnTo>
                  <a:lnTo>
                    <a:pt x="37" y="52"/>
                  </a:lnTo>
                  <a:lnTo>
                    <a:pt x="34" y="47"/>
                  </a:lnTo>
                  <a:lnTo>
                    <a:pt x="31" y="52"/>
                  </a:lnTo>
                  <a:lnTo>
                    <a:pt x="28" y="54"/>
                  </a:lnTo>
                  <a:lnTo>
                    <a:pt x="24" y="57"/>
                  </a:lnTo>
                  <a:lnTo>
                    <a:pt x="20" y="57"/>
                  </a:lnTo>
                  <a:lnTo>
                    <a:pt x="11" y="56"/>
                  </a:lnTo>
                  <a:lnTo>
                    <a:pt x="4" y="50"/>
                  </a:lnTo>
                  <a:lnTo>
                    <a:pt x="1" y="42"/>
                  </a:lnTo>
                  <a:lnTo>
                    <a:pt x="0" y="30"/>
                  </a:lnTo>
                  <a:lnTo>
                    <a:pt x="1" y="17"/>
                  </a:lnTo>
                  <a:lnTo>
                    <a:pt x="7" y="9"/>
                  </a:lnTo>
                  <a:lnTo>
                    <a:pt x="15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8" name="Freeform 2124"/>
            <p:cNvSpPr>
              <a:spLocks noEditPoints="1"/>
            </p:cNvSpPr>
            <p:nvPr/>
          </p:nvSpPr>
          <p:spPr bwMode="auto">
            <a:xfrm>
              <a:off x="2556" y="3814"/>
              <a:ext cx="54" cy="80"/>
            </a:xfrm>
            <a:custGeom>
              <a:avLst/>
              <a:gdLst/>
              <a:ahLst/>
              <a:cxnLst>
                <a:cxn ang="0">
                  <a:pos x="27" y="6"/>
                </a:cxn>
                <a:cxn ang="0">
                  <a:pos x="20" y="9"/>
                </a:cxn>
                <a:cxn ang="0">
                  <a:pos x="15" y="13"/>
                </a:cxn>
                <a:cxn ang="0">
                  <a:pos x="12" y="22"/>
                </a:cxn>
                <a:cxn ang="0">
                  <a:pos x="12" y="34"/>
                </a:cxn>
                <a:cxn ang="0">
                  <a:pos x="13" y="40"/>
                </a:cxn>
                <a:cxn ang="0">
                  <a:pos x="15" y="43"/>
                </a:cxn>
                <a:cxn ang="0">
                  <a:pos x="16" y="47"/>
                </a:cxn>
                <a:cxn ang="0">
                  <a:pos x="19" y="50"/>
                </a:cxn>
                <a:cxn ang="0">
                  <a:pos x="23" y="52"/>
                </a:cxn>
                <a:cxn ang="0">
                  <a:pos x="27" y="52"/>
                </a:cxn>
                <a:cxn ang="0">
                  <a:pos x="34" y="50"/>
                </a:cxn>
                <a:cxn ang="0">
                  <a:pos x="40" y="46"/>
                </a:cxn>
                <a:cxn ang="0">
                  <a:pos x="43" y="37"/>
                </a:cxn>
                <a:cxn ang="0">
                  <a:pos x="44" y="29"/>
                </a:cxn>
                <a:cxn ang="0">
                  <a:pos x="43" y="17"/>
                </a:cxn>
                <a:cxn ang="0">
                  <a:pos x="37" y="9"/>
                </a:cxn>
                <a:cxn ang="0">
                  <a:pos x="27" y="6"/>
                </a:cxn>
                <a:cxn ang="0">
                  <a:pos x="27" y="0"/>
                </a:cxn>
                <a:cxn ang="0">
                  <a:pos x="39" y="3"/>
                </a:cxn>
                <a:cxn ang="0">
                  <a:pos x="47" y="9"/>
                </a:cxn>
                <a:cxn ang="0">
                  <a:pos x="53" y="17"/>
                </a:cxn>
                <a:cxn ang="0">
                  <a:pos x="54" y="29"/>
                </a:cxn>
                <a:cxn ang="0">
                  <a:pos x="53" y="40"/>
                </a:cxn>
                <a:cxn ang="0">
                  <a:pos x="47" y="50"/>
                </a:cxn>
                <a:cxn ang="0">
                  <a:pos x="39" y="56"/>
                </a:cxn>
                <a:cxn ang="0">
                  <a:pos x="27" y="57"/>
                </a:cxn>
                <a:cxn ang="0">
                  <a:pos x="22" y="57"/>
                </a:cxn>
                <a:cxn ang="0">
                  <a:pos x="17" y="56"/>
                </a:cxn>
                <a:cxn ang="0">
                  <a:pos x="13" y="53"/>
                </a:cxn>
                <a:cxn ang="0">
                  <a:pos x="10" y="49"/>
                </a:cxn>
                <a:cxn ang="0">
                  <a:pos x="10" y="80"/>
                </a:cxn>
                <a:cxn ang="0">
                  <a:pos x="0" y="80"/>
                </a:cxn>
                <a:cxn ang="0">
                  <a:pos x="0" y="24"/>
                </a:cxn>
                <a:cxn ang="0">
                  <a:pos x="2" y="20"/>
                </a:cxn>
                <a:cxn ang="0">
                  <a:pos x="7" y="10"/>
                </a:cxn>
                <a:cxn ang="0">
                  <a:pos x="16" y="3"/>
                </a:cxn>
                <a:cxn ang="0">
                  <a:pos x="27" y="0"/>
                </a:cxn>
              </a:cxnLst>
              <a:rect l="0" t="0" r="r" b="b"/>
              <a:pathLst>
                <a:path w="54" h="80">
                  <a:moveTo>
                    <a:pt x="27" y="6"/>
                  </a:moveTo>
                  <a:lnTo>
                    <a:pt x="20" y="9"/>
                  </a:lnTo>
                  <a:lnTo>
                    <a:pt x="15" y="13"/>
                  </a:lnTo>
                  <a:lnTo>
                    <a:pt x="12" y="22"/>
                  </a:lnTo>
                  <a:lnTo>
                    <a:pt x="12" y="34"/>
                  </a:lnTo>
                  <a:lnTo>
                    <a:pt x="13" y="40"/>
                  </a:lnTo>
                  <a:lnTo>
                    <a:pt x="15" y="43"/>
                  </a:lnTo>
                  <a:lnTo>
                    <a:pt x="16" y="47"/>
                  </a:lnTo>
                  <a:lnTo>
                    <a:pt x="19" y="50"/>
                  </a:lnTo>
                  <a:lnTo>
                    <a:pt x="23" y="52"/>
                  </a:lnTo>
                  <a:lnTo>
                    <a:pt x="27" y="52"/>
                  </a:lnTo>
                  <a:lnTo>
                    <a:pt x="34" y="50"/>
                  </a:lnTo>
                  <a:lnTo>
                    <a:pt x="40" y="46"/>
                  </a:lnTo>
                  <a:lnTo>
                    <a:pt x="43" y="37"/>
                  </a:lnTo>
                  <a:lnTo>
                    <a:pt x="44" y="29"/>
                  </a:lnTo>
                  <a:lnTo>
                    <a:pt x="43" y="17"/>
                  </a:lnTo>
                  <a:lnTo>
                    <a:pt x="37" y="9"/>
                  </a:lnTo>
                  <a:lnTo>
                    <a:pt x="27" y="6"/>
                  </a:lnTo>
                  <a:close/>
                  <a:moveTo>
                    <a:pt x="27" y="0"/>
                  </a:moveTo>
                  <a:lnTo>
                    <a:pt x="39" y="3"/>
                  </a:lnTo>
                  <a:lnTo>
                    <a:pt x="47" y="9"/>
                  </a:lnTo>
                  <a:lnTo>
                    <a:pt x="53" y="17"/>
                  </a:lnTo>
                  <a:lnTo>
                    <a:pt x="54" y="29"/>
                  </a:lnTo>
                  <a:lnTo>
                    <a:pt x="53" y="40"/>
                  </a:lnTo>
                  <a:lnTo>
                    <a:pt x="47" y="50"/>
                  </a:lnTo>
                  <a:lnTo>
                    <a:pt x="39" y="56"/>
                  </a:lnTo>
                  <a:lnTo>
                    <a:pt x="27" y="57"/>
                  </a:lnTo>
                  <a:lnTo>
                    <a:pt x="22" y="57"/>
                  </a:lnTo>
                  <a:lnTo>
                    <a:pt x="17" y="56"/>
                  </a:lnTo>
                  <a:lnTo>
                    <a:pt x="13" y="53"/>
                  </a:lnTo>
                  <a:lnTo>
                    <a:pt x="10" y="49"/>
                  </a:lnTo>
                  <a:lnTo>
                    <a:pt x="10" y="80"/>
                  </a:lnTo>
                  <a:lnTo>
                    <a:pt x="0" y="8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7" y="10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89" name="Freeform 2125"/>
            <p:cNvSpPr>
              <a:spLocks/>
            </p:cNvSpPr>
            <p:nvPr/>
          </p:nvSpPr>
          <p:spPr bwMode="auto">
            <a:xfrm>
              <a:off x="2620" y="3814"/>
              <a:ext cx="58" cy="8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9" y="0"/>
                </a:cxn>
                <a:cxn ang="0">
                  <a:pos x="19" y="12"/>
                </a:cxn>
                <a:cxn ang="0">
                  <a:pos x="30" y="3"/>
                </a:cxn>
                <a:cxn ang="0">
                  <a:pos x="41" y="0"/>
                </a:cxn>
                <a:cxn ang="0">
                  <a:pos x="46" y="2"/>
                </a:cxn>
                <a:cxn ang="0">
                  <a:pos x="51" y="3"/>
                </a:cxn>
                <a:cxn ang="0">
                  <a:pos x="57" y="9"/>
                </a:cxn>
                <a:cxn ang="0">
                  <a:pos x="57" y="13"/>
                </a:cxn>
                <a:cxn ang="0">
                  <a:pos x="58" y="19"/>
                </a:cxn>
                <a:cxn ang="0">
                  <a:pos x="58" y="80"/>
                </a:cxn>
                <a:cxn ang="0">
                  <a:pos x="48" y="80"/>
                </a:cxn>
                <a:cxn ang="0">
                  <a:pos x="48" y="15"/>
                </a:cxn>
                <a:cxn ang="0">
                  <a:pos x="47" y="12"/>
                </a:cxn>
                <a:cxn ang="0">
                  <a:pos x="38" y="7"/>
                </a:cxn>
                <a:cxn ang="0">
                  <a:pos x="31" y="9"/>
                </a:cxn>
                <a:cxn ang="0">
                  <a:pos x="24" y="12"/>
                </a:cxn>
                <a:cxn ang="0">
                  <a:pos x="19" y="17"/>
                </a:cxn>
                <a:cxn ang="0">
                  <a:pos x="19" y="46"/>
                </a:cxn>
                <a:cxn ang="0">
                  <a:pos x="20" y="49"/>
                </a:cxn>
                <a:cxn ang="0">
                  <a:pos x="23" y="52"/>
                </a:cxn>
                <a:cxn ang="0">
                  <a:pos x="29" y="52"/>
                </a:cxn>
                <a:cxn ang="0">
                  <a:pos x="29" y="56"/>
                </a:cxn>
                <a:cxn ang="0">
                  <a:pos x="0" y="56"/>
                </a:cxn>
                <a:cxn ang="0">
                  <a:pos x="0" y="52"/>
                </a:cxn>
                <a:cxn ang="0">
                  <a:pos x="4" y="52"/>
                </a:cxn>
                <a:cxn ang="0">
                  <a:pos x="7" y="50"/>
                </a:cxn>
                <a:cxn ang="0">
                  <a:pos x="9" y="49"/>
                </a:cxn>
                <a:cxn ang="0">
                  <a:pos x="9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4" y="5"/>
                </a:cxn>
                <a:cxn ang="0">
                  <a:pos x="10" y="3"/>
                </a:cxn>
                <a:cxn ang="0">
                  <a:pos x="14" y="0"/>
                </a:cxn>
              </a:cxnLst>
              <a:rect l="0" t="0" r="r" b="b"/>
              <a:pathLst>
                <a:path w="58" h="80">
                  <a:moveTo>
                    <a:pt x="14" y="0"/>
                  </a:moveTo>
                  <a:lnTo>
                    <a:pt x="19" y="0"/>
                  </a:lnTo>
                  <a:lnTo>
                    <a:pt x="19" y="12"/>
                  </a:lnTo>
                  <a:lnTo>
                    <a:pt x="30" y="3"/>
                  </a:lnTo>
                  <a:lnTo>
                    <a:pt x="41" y="0"/>
                  </a:lnTo>
                  <a:lnTo>
                    <a:pt x="46" y="2"/>
                  </a:lnTo>
                  <a:lnTo>
                    <a:pt x="51" y="3"/>
                  </a:lnTo>
                  <a:lnTo>
                    <a:pt x="57" y="9"/>
                  </a:lnTo>
                  <a:lnTo>
                    <a:pt x="57" y="13"/>
                  </a:lnTo>
                  <a:lnTo>
                    <a:pt x="58" y="19"/>
                  </a:lnTo>
                  <a:lnTo>
                    <a:pt x="58" y="80"/>
                  </a:lnTo>
                  <a:lnTo>
                    <a:pt x="48" y="80"/>
                  </a:lnTo>
                  <a:lnTo>
                    <a:pt x="48" y="15"/>
                  </a:lnTo>
                  <a:lnTo>
                    <a:pt x="47" y="12"/>
                  </a:lnTo>
                  <a:lnTo>
                    <a:pt x="38" y="7"/>
                  </a:lnTo>
                  <a:lnTo>
                    <a:pt x="31" y="9"/>
                  </a:lnTo>
                  <a:lnTo>
                    <a:pt x="24" y="12"/>
                  </a:lnTo>
                  <a:lnTo>
                    <a:pt x="19" y="17"/>
                  </a:lnTo>
                  <a:lnTo>
                    <a:pt x="19" y="46"/>
                  </a:lnTo>
                  <a:lnTo>
                    <a:pt x="20" y="49"/>
                  </a:lnTo>
                  <a:lnTo>
                    <a:pt x="23" y="52"/>
                  </a:lnTo>
                  <a:lnTo>
                    <a:pt x="29" y="5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7" y="50"/>
                  </a:lnTo>
                  <a:lnTo>
                    <a:pt x="9" y="49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5"/>
                  </a:lnTo>
                  <a:lnTo>
                    <a:pt x="10" y="3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0" name="Freeform 2126"/>
            <p:cNvSpPr>
              <a:spLocks/>
            </p:cNvSpPr>
            <p:nvPr/>
          </p:nvSpPr>
          <p:spPr bwMode="auto">
            <a:xfrm>
              <a:off x="2688" y="3816"/>
              <a:ext cx="73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0"/>
                </a:cxn>
                <a:cxn ang="0">
                  <a:pos x="22" y="40"/>
                </a:cxn>
                <a:cxn ang="0">
                  <a:pos x="23" y="44"/>
                </a:cxn>
                <a:cxn ang="0">
                  <a:pos x="26" y="47"/>
                </a:cxn>
                <a:cxn ang="0">
                  <a:pos x="29" y="48"/>
                </a:cxn>
                <a:cxn ang="0">
                  <a:pos x="40" y="48"/>
                </a:cxn>
                <a:cxn ang="0">
                  <a:pos x="54" y="40"/>
                </a:cxn>
                <a:cxn ang="0">
                  <a:pos x="54" y="8"/>
                </a:cxn>
                <a:cxn ang="0">
                  <a:pos x="53" y="7"/>
                </a:cxn>
                <a:cxn ang="0">
                  <a:pos x="50" y="5"/>
                </a:cxn>
                <a:cxn ang="0">
                  <a:pos x="43" y="5"/>
                </a:cxn>
                <a:cxn ang="0">
                  <a:pos x="43" y="0"/>
                </a:cxn>
                <a:cxn ang="0">
                  <a:pos x="64" y="0"/>
                </a:cxn>
                <a:cxn ang="0">
                  <a:pos x="64" y="45"/>
                </a:cxn>
                <a:cxn ang="0">
                  <a:pos x="66" y="47"/>
                </a:cxn>
                <a:cxn ang="0">
                  <a:pos x="67" y="50"/>
                </a:cxn>
                <a:cxn ang="0">
                  <a:pos x="73" y="50"/>
                </a:cxn>
                <a:cxn ang="0">
                  <a:pos x="73" y="54"/>
                </a:cxn>
                <a:cxn ang="0">
                  <a:pos x="56" y="55"/>
                </a:cxn>
                <a:cxn ang="0">
                  <a:pos x="56" y="44"/>
                </a:cxn>
                <a:cxn ang="0">
                  <a:pos x="43" y="52"/>
                </a:cxn>
                <a:cxn ang="0">
                  <a:pos x="30" y="55"/>
                </a:cxn>
                <a:cxn ang="0">
                  <a:pos x="22" y="52"/>
                </a:cxn>
                <a:cxn ang="0">
                  <a:pos x="22" y="78"/>
                </a:cxn>
                <a:cxn ang="0">
                  <a:pos x="12" y="78"/>
                </a:cxn>
                <a:cxn ang="0">
                  <a:pos x="12" y="10"/>
                </a:cxn>
                <a:cxn ang="0">
                  <a:pos x="10" y="7"/>
                </a:cxn>
                <a:cxn ang="0">
                  <a:pos x="9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73" h="78">
                  <a:moveTo>
                    <a:pt x="0" y="0"/>
                  </a:moveTo>
                  <a:lnTo>
                    <a:pt x="22" y="0"/>
                  </a:lnTo>
                  <a:lnTo>
                    <a:pt x="22" y="40"/>
                  </a:lnTo>
                  <a:lnTo>
                    <a:pt x="23" y="44"/>
                  </a:lnTo>
                  <a:lnTo>
                    <a:pt x="26" y="47"/>
                  </a:lnTo>
                  <a:lnTo>
                    <a:pt x="29" y="48"/>
                  </a:lnTo>
                  <a:lnTo>
                    <a:pt x="40" y="48"/>
                  </a:lnTo>
                  <a:lnTo>
                    <a:pt x="54" y="40"/>
                  </a:lnTo>
                  <a:lnTo>
                    <a:pt x="54" y="8"/>
                  </a:lnTo>
                  <a:lnTo>
                    <a:pt x="53" y="7"/>
                  </a:lnTo>
                  <a:lnTo>
                    <a:pt x="50" y="5"/>
                  </a:lnTo>
                  <a:lnTo>
                    <a:pt x="43" y="5"/>
                  </a:lnTo>
                  <a:lnTo>
                    <a:pt x="43" y="0"/>
                  </a:lnTo>
                  <a:lnTo>
                    <a:pt x="64" y="0"/>
                  </a:lnTo>
                  <a:lnTo>
                    <a:pt x="64" y="45"/>
                  </a:lnTo>
                  <a:lnTo>
                    <a:pt x="66" y="47"/>
                  </a:lnTo>
                  <a:lnTo>
                    <a:pt x="67" y="50"/>
                  </a:lnTo>
                  <a:lnTo>
                    <a:pt x="73" y="50"/>
                  </a:lnTo>
                  <a:lnTo>
                    <a:pt x="73" y="54"/>
                  </a:lnTo>
                  <a:lnTo>
                    <a:pt x="56" y="55"/>
                  </a:lnTo>
                  <a:lnTo>
                    <a:pt x="56" y="44"/>
                  </a:lnTo>
                  <a:lnTo>
                    <a:pt x="43" y="52"/>
                  </a:lnTo>
                  <a:lnTo>
                    <a:pt x="30" y="55"/>
                  </a:lnTo>
                  <a:lnTo>
                    <a:pt x="22" y="52"/>
                  </a:lnTo>
                  <a:lnTo>
                    <a:pt x="22" y="78"/>
                  </a:lnTo>
                  <a:lnTo>
                    <a:pt x="12" y="78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1" name="Freeform 2127"/>
            <p:cNvSpPr>
              <a:spLocks noEditPoints="1"/>
            </p:cNvSpPr>
            <p:nvPr/>
          </p:nvSpPr>
          <p:spPr bwMode="auto">
            <a:xfrm>
              <a:off x="2769" y="3786"/>
              <a:ext cx="50" cy="85"/>
            </a:xfrm>
            <a:custGeom>
              <a:avLst/>
              <a:gdLst/>
              <a:ahLst/>
              <a:cxnLst>
                <a:cxn ang="0">
                  <a:pos x="23" y="28"/>
                </a:cxn>
                <a:cxn ang="0">
                  <a:pos x="38" y="34"/>
                </a:cxn>
                <a:cxn ang="0">
                  <a:pos x="43" y="40"/>
                </a:cxn>
                <a:cxn ang="0">
                  <a:pos x="40" y="44"/>
                </a:cxn>
                <a:cxn ang="0">
                  <a:pos x="31" y="40"/>
                </a:cxn>
                <a:cxn ang="0">
                  <a:pos x="26" y="35"/>
                </a:cxn>
                <a:cxn ang="0">
                  <a:pos x="14" y="37"/>
                </a:cxn>
                <a:cxn ang="0">
                  <a:pos x="13" y="47"/>
                </a:cxn>
                <a:cxn ang="0">
                  <a:pos x="23" y="54"/>
                </a:cxn>
                <a:cxn ang="0">
                  <a:pos x="30" y="58"/>
                </a:cxn>
                <a:cxn ang="0">
                  <a:pos x="16" y="61"/>
                </a:cxn>
                <a:cxn ang="0">
                  <a:pos x="12" y="65"/>
                </a:cxn>
                <a:cxn ang="0">
                  <a:pos x="17" y="78"/>
                </a:cxn>
                <a:cxn ang="0">
                  <a:pos x="24" y="80"/>
                </a:cxn>
                <a:cxn ang="0">
                  <a:pos x="36" y="77"/>
                </a:cxn>
                <a:cxn ang="0">
                  <a:pos x="46" y="68"/>
                </a:cxn>
                <a:cxn ang="0">
                  <a:pos x="44" y="78"/>
                </a:cxn>
                <a:cxn ang="0">
                  <a:pos x="34" y="84"/>
                </a:cxn>
                <a:cxn ang="0">
                  <a:pos x="23" y="85"/>
                </a:cxn>
                <a:cxn ang="0">
                  <a:pos x="3" y="78"/>
                </a:cxn>
                <a:cxn ang="0">
                  <a:pos x="2" y="65"/>
                </a:cxn>
                <a:cxn ang="0">
                  <a:pos x="9" y="58"/>
                </a:cxn>
                <a:cxn ang="0">
                  <a:pos x="10" y="54"/>
                </a:cxn>
                <a:cxn ang="0">
                  <a:pos x="3" y="47"/>
                </a:cxn>
                <a:cxn ang="0">
                  <a:pos x="3" y="38"/>
                </a:cxn>
                <a:cxn ang="0">
                  <a:pos x="13" y="3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29" y="11"/>
                </a:cxn>
                <a:cxn ang="0">
                  <a:pos x="20" y="21"/>
                </a:cxn>
                <a:cxn ang="0">
                  <a:pos x="21" y="8"/>
                </a:cxn>
                <a:cxn ang="0">
                  <a:pos x="27" y="0"/>
                </a:cxn>
              </a:cxnLst>
              <a:rect l="0" t="0" r="r" b="b"/>
              <a:pathLst>
                <a:path w="50" h="85">
                  <a:moveTo>
                    <a:pt x="17" y="28"/>
                  </a:moveTo>
                  <a:lnTo>
                    <a:pt x="23" y="28"/>
                  </a:lnTo>
                  <a:lnTo>
                    <a:pt x="34" y="31"/>
                  </a:lnTo>
                  <a:lnTo>
                    <a:pt x="38" y="34"/>
                  </a:lnTo>
                  <a:lnTo>
                    <a:pt x="41" y="37"/>
                  </a:lnTo>
                  <a:lnTo>
                    <a:pt x="43" y="40"/>
                  </a:lnTo>
                  <a:lnTo>
                    <a:pt x="41" y="43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0"/>
                  </a:lnTo>
                  <a:lnTo>
                    <a:pt x="27" y="37"/>
                  </a:lnTo>
                  <a:lnTo>
                    <a:pt x="26" y="35"/>
                  </a:lnTo>
                  <a:lnTo>
                    <a:pt x="23" y="34"/>
                  </a:lnTo>
                  <a:lnTo>
                    <a:pt x="14" y="37"/>
                  </a:lnTo>
                  <a:lnTo>
                    <a:pt x="13" y="40"/>
                  </a:lnTo>
                  <a:lnTo>
                    <a:pt x="13" y="47"/>
                  </a:lnTo>
                  <a:lnTo>
                    <a:pt x="14" y="51"/>
                  </a:lnTo>
                  <a:lnTo>
                    <a:pt x="23" y="54"/>
                  </a:lnTo>
                  <a:lnTo>
                    <a:pt x="30" y="54"/>
                  </a:lnTo>
                  <a:lnTo>
                    <a:pt x="30" y="58"/>
                  </a:lnTo>
                  <a:lnTo>
                    <a:pt x="24" y="58"/>
                  </a:lnTo>
                  <a:lnTo>
                    <a:pt x="16" y="61"/>
                  </a:lnTo>
                  <a:lnTo>
                    <a:pt x="13" y="62"/>
                  </a:lnTo>
                  <a:lnTo>
                    <a:pt x="12" y="65"/>
                  </a:lnTo>
                  <a:lnTo>
                    <a:pt x="12" y="72"/>
                  </a:lnTo>
                  <a:lnTo>
                    <a:pt x="17" y="78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31" y="78"/>
                  </a:lnTo>
                  <a:lnTo>
                    <a:pt x="36" y="77"/>
                  </a:lnTo>
                  <a:lnTo>
                    <a:pt x="41" y="72"/>
                  </a:lnTo>
                  <a:lnTo>
                    <a:pt x="46" y="68"/>
                  </a:lnTo>
                  <a:lnTo>
                    <a:pt x="50" y="71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4" y="84"/>
                  </a:lnTo>
                  <a:lnTo>
                    <a:pt x="29" y="85"/>
                  </a:lnTo>
                  <a:lnTo>
                    <a:pt x="23" y="85"/>
                  </a:lnTo>
                  <a:lnTo>
                    <a:pt x="12" y="84"/>
                  </a:lnTo>
                  <a:lnTo>
                    <a:pt x="3" y="78"/>
                  </a:lnTo>
                  <a:lnTo>
                    <a:pt x="0" y="70"/>
                  </a:lnTo>
                  <a:lnTo>
                    <a:pt x="2" y="65"/>
                  </a:lnTo>
                  <a:lnTo>
                    <a:pt x="4" y="61"/>
                  </a:lnTo>
                  <a:lnTo>
                    <a:pt x="9" y="58"/>
                  </a:lnTo>
                  <a:lnTo>
                    <a:pt x="16" y="55"/>
                  </a:lnTo>
                  <a:lnTo>
                    <a:pt x="10" y="54"/>
                  </a:lnTo>
                  <a:lnTo>
                    <a:pt x="6" y="51"/>
                  </a:lnTo>
                  <a:lnTo>
                    <a:pt x="3" y="47"/>
                  </a:lnTo>
                  <a:lnTo>
                    <a:pt x="2" y="43"/>
                  </a:lnTo>
                  <a:lnTo>
                    <a:pt x="3" y="38"/>
                  </a:lnTo>
                  <a:lnTo>
                    <a:pt x="4" y="35"/>
                  </a:lnTo>
                  <a:lnTo>
                    <a:pt x="13" y="30"/>
                  </a:lnTo>
                  <a:lnTo>
                    <a:pt x="17" y="28"/>
                  </a:lnTo>
                  <a:close/>
                  <a:moveTo>
                    <a:pt x="27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1" y="6"/>
                  </a:lnTo>
                  <a:lnTo>
                    <a:pt x="29" y="11"/>
                  </a:lnTo>
                  <a:lnTo>
                    <a:pt x="23" y="21"/>
                  </a:lnTo>
                  <a:lnTo>
                    <a:pt x="20" y="21"/>
                  </a:lnTo>
                  <a:lnTo>
                    <a:pt x="20" y="11"/>
                  </a:lnTo>
                  <a:lnTo>
                    <a:pt x="21" y="8"/>
                  </a:lnTo>
                  <a:lnTo>
                    <a:pt x="21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2" name="Freeform 2128"/>
            <p:cNvSpPr>
              <a:spLocks/>
            </p:cNvSpPr>
            <p:nvPr/>
          </p:nvSpPr>
          <p:spPr bwMode="auto">
            <a:xfrm>
              <a:off x="2819" y="3814"/>
              <a:ext cx="55" cy="56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51" y="2"/>
                </a:cxn>
                <a:cxn ang="0">
                  <a:pos x="52" y="3"/>
                </a:cxn>
                <a:cxn ang="0">
                  <a:pos x="55" y="9"/>
                </a:cxn>
                <a:cxn ang="0">
                  <a:pos x="54" y="12"/>
                </a:cxn>
                <a:cxn ang="0">
                  <a:pos x="54" y="15"/>
                </a:cxn>
                <a:cxn ang="0">
                  <a:pos x="52" y="19"/>
                </a:cxn>
                <a:cxn ang="0">
                  <a:pos x="50" y="23"/>
                </a:cxn>
                <a:cxn ang="0">
                  <a:pos x="45" y="32"/>
                </a:cxn>
                <a:cxn ang="0">
                  <a:pos x="41" y="42"/>
                </a:cxn>
                <a:cxn ang="0">
                  <a:pos x="35" y="50"/>
                </a:cxn>
                <a:cxn ang="0">
                  <a:pos x="32" y="56"/>
                </a:cxn>
                <a:cxn ang="0">
                  <a:pos x="27" y="56"/>
                </a:cxn>
                <a:cxn ang="0">
                  <a:pos x="8" y="13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3" y="7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15" y="2"/>
                </a:cxn>
                <a:cxn ang="0">
                  <a:pos x="32" y="46"/>
                </a:cxn>
                <a:cxn ang="0">
                  <a:pos x="41" y="26"/>
                </a:cxn>
                <a:cxn ang="0">
                  <a:pos x="44" y="20"/>
                </a:cxn>
                <a:cxn ang="0">
                  <a:pos x="44" y="13"/>
                </a:cxn>
                <a:cxn ang="0">
                  <a:pos x="42" y="12"/>
                </a:cxn>
                <a:cxn ang="0">
                  <a:pos x="41" y="9"/>
                </a:cxn>
                <a:cxn ang="0">
                  <a:pos x="41" y="3"/>
                </a:cxn>
                <a:cxn ang="0">
                  <a:pos x="47" y="0"/>
                </a:cxn>
              </a:cxnLst>
              <a:rect l="0" t="0" r="r" b="b"/>
              <a:pathLst>
                <a:path w="55" h="56">
                  <a:moveTo>
                    <a:pt x="47" y="0"/>
                  </a:moveTo>
                  <a:lnTo>
                    <a:pt x="51" y="2"/>
                  </a:lnTo>
                  <a:lnTo>
                    <a:pt x="52" y="3"/>
                  </a:lnTo>
                  <a:lnTo>
                    <a:pt x="55" y="9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2" y="19"/>
                  </a:lnTo>
                  <a:lnTo>
                    <a:pt x="50" y="23"/>
                  </a:lnTo>
                  <a:lnTo>
                    <a:pt x="45" y="32"/>
                  </a:lnTo>
                  <a:lnTo>
                    <a:pt x="41" y="42"/>
                  </a:lnTo>
                  <a:lnTo>
                    <a:pt x="35" y="50"/>
                  </a:lnTo>
                  <a:lnTo>
                    <a:pt x="32" y="56"/>
                  </a:lnTo>
                  <a:lnTo>
                    <a:pt x="27" y="56"/>
                  </a:lnTo>
                  <a:lnTo>
                    <a:pt x="8" y="13"/>
                  </a:lnTo>
                  <a:lnTo>
                    <a:pt x="7" y="10"/>
                  </a:lnTo>
                  <a:lnTo>
                    <a:pt x="6" y="9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2"/>
                  </a:lnTo>
                  <a:lnTo>
                    <a:pt x="15" y="2"/>
                  </a:lnTo>
                  <a:lnTo>
                    <a:pt x="32" y="46"/>
                  </a:lnTo>
                  <a:lnTo>
                    <a:pt x="41" y="26"/>
                  </a:lnTo>
                  <a:lnTo>
                    <a:pt x="44" y="20"/>
                  </a:lnTo>
                  <a:lnTo>
                    <a:pt x="44" y="13"/>
                  </a:lnTo>
                  <a:lnTo>
                    <a:pt x="42" y="12"/>
                  </a:lnTo>
                  <a:lnTo>
                    <a:pt x="41" y="9"/>
                  </a:lnTo>
                  <a:lnTo>
                    <a:pt x="41" y="3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3" name="Freeform 2129"/>
            <p:cNvSpPr>
              <a:spLocks noEditPoints="1"/>
            </p:cNvSpPr>
            <p:nvPr/>
          </p:nvSpPr>
          <p:spPr bwMode="auto">
            <a:xfrm>
              <a:off x="2880" y="3814"/>
              <a:ext cx="55" cy="57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0" y="6"/>
                </a:cxn>
                <a:cxn ang="0">
                  <a:pos x="15" y="12"/>
                </a:cxn>
                <a:cxn ang="0">
                  <a:pos x="13" y="20"/>
                </a:cxn>
                <a:cxn ang="0">
                  <a:pos x="11" y="29"/>
                </a:cxn>
                <a:cxn ang="0">
                  <a:pos x="13" y="37"/>
                </a:cxn>
                <a:cxn ang="0">
                  <a:pos x="15" y="46"/>
                </a:cxn>
                <a:cxn ang="0">
                  <a:pos x="21" y="50"/>
                </a:cxn>
                <a:cxn ang="0">
                  <a:pos x="28" y="53"/>
                </a:cxn>
                <a:cxn ang="0">
                  <a:pos x="35" y="50"/>
                </a:cxn>
                <a:cxn ang="0">
                  <a:pos x="40" y="46"/>
                </a:cxn>
                <a:cxn ang="0">
                  <a:pos x="42" y="37"/>
                </a:cxn>
                <a:cxn ang="0">
                  <a:pos x="44" y="29"/>
                </a:cxn>
                <a:cxn ang="0">
                  <a:pos x="42" y="20"/>
                </a:cxn>
                <a:cxn ang="0">
                  <a:pos x="40" y="12"/>
                </a:cxn>
                <a:cxn ang="0">
                  <a:pos x="35" y="6"/>
                </a:cxn>
                <a:cxn ang="0">
                  <a:pos x="27" y="5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7"/>
                </a:cxn>
                <a:cxn ang="0">
                  <a:pos x="51" y="12"/>
                </a:cxn>
                <a:cxn ang="0">
                  <a:pos x="54" y="17"/>
                </a:cxn>
                <a:cxn ang="0">
                  <a:pos x="55" y="23"/>
                </a:cxn>
                <a:cxn ang="0">
                  <a:pos x="55" y="29"/>
                </a:cxn>
                <a:cxn ang="0">
                  <a:pos x="52" y="43"/>
                </a:cxn>
                <a:cxn ang="0">
                  <a:pos x="42" y="53"/>
                </a:cxn>
                <a:cxn ang="0">
                  <a:pos x="28" y="57"/>
                </a:cxn>
                <a:cxn ang="0">
                  <a:pos x="13" y="53"/>
                </a:cxn>
                <a:cxn ang="0">
                  <a:pos x="4" y="43"/>
                </a:cxn>
                <a:cxn ang="0">
                  <a:pos x="0" y="29"/>
                </a:cxn>
                <a:cxn ang="0">
                  <a:pos x="3" y="17"/>
                </a:cxn>
                <a:cxn ang="0">
                  <a:pos x="7" y="7"/>
                </a:cxn>
                <a:cxn ang="0">
                  <a:pos x="17" y="2"/>
                </a:cxn>
                <a:cxn ang="0">
                  <a:pos x="28" y="0"/>
                </a:cxn>
              </a:cxnLst>
              <a:rect l="0" t="0" r="r" b="b"/>
              <a:pathLst>
                <a:path w="55" h="57">
                  <a:moveTo>
                    <a:pt x="27" y="5"/>
                  </a:moveTo>
                  <a:lnTo>
                    <a:pt x="20" y="6"/>
                  </a:lnTo>
                  <a:lnTo>
                    <a:pt x="15" y="12"/>
                  </a:lnTo>
                  <a:lnTo>
                    <a:pt x="13" y="20"/>
                  </a:lnTo>
                  <a:lnTo>
                    <a:pt x="11" y="29"/>
                  </a:lnTo>
                  <a:lnTo>
                    <a:pt x="13" y="37"/>
                  </a:lnTo>
                  <a:lnTo>
                    <a:pt x="15" y="46"/>
                  </a:lnTo>
                  <a:lnTo>
                    <a:pt x="21" y="50"/>
                  </a:lnTo>
                  <a:lnTo>
                    <a:pt x="28" y="53"/>
                  </a:lnTo>
                  <a:lnTo>
                    <a:pt x="35" y="50"/>
                  </a:lnTo>
                  <a:lnTo>
                    <a:pt x="40" y="46"/>
                  </a:lnTo>
                  <a:lnTo>
                    <a:pt x="42" y="37"/>
                  </a:lnTo>
                  <a:lnTo>
                    <a:pt x="44" y="29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5" y="6"/>
                  </a:lnTo>
                  <a:lnTo>
                    <a:pt x="27" y="5"/>
                  </a:lnTo>
                  <a:close/>
                  <a:moveTo>
                    <a:pt x="28" y="0"/>
                  </a:moveTo>
                  <a:lnTo>
                    <a:pt x="34" y="0"/>
                  </a:lnTo>
                  <a:lnTo>
                    <a:pt x="40" y="2"/>
                  </a:lnTo>
                  <a:lnTo>
                    <a:pt x="48" y="7"/>
                  </a:lnTo>
                  <a:lnTo>
                    <a:pt x="51" y="12"/>
                  </a:lnTo>
                  <a:lnTo>
                    <a:pt x="54" y="17"/>
                  </a:lnTo>
                  <a:lnTo>
                    <a:pt x="55" y="23"/>
                  </a:lnTo>
                  <a:lnTo>
                    <a:pt x="55" y="29"/>
                  </a:lnTo>
                  <a:lnTo>
                    <a:pt x="52" y="43"/>
                  </a:lnTo>
                  <a:lnTo>
                    <a:pt x="42" y="53"/>
                  </a:lnTo>
                  <a:lnTo>
                    <a:pt x="28" y="57"/>
                  </a:lnTo>
                  <a:lnTo>
                    <a:pt x="13" y="53"/>
                  </a:lnTo>
                  <a:lnTo>
                    <a:pt x="4" y="43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7" y="7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4" name="Freeform 2130"/>
            <p:cNvSpPr>
              <a:spLocks/>
            </p:cNvSpPr>
            <p:nvPr/>
          </p:nvSpPr>
          <p:spPr bwMode="auto">
            <a:xfrm>
              <a:off x="2944" y="3814"/>
              <a:ext cx="31" cy="5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0" y="0"/>
                </a:cxn>
                <a:cxn ang="0">
                  <a:pos x="20" y="49"/>
                </a:cxn>
                <a:cxn ang="0">
                  <a:pos x="22" y="52"/>
                </a:cxn>
                <a:cxn ang="0">
                  <a:pos x="27" y="52"/>
                </a:cxn>
                <a:cxn ang="0">
                  <a:pos x="31" y="50"/>
                </a:cxn>
                <a:cxn ang="0">
                  <a:pos x="31" y="54"/>
                </a:cxn>
                <a:cxn ang="0">
                  <a:pos x="25" y="57"/>
                </a:cxn>
                <a:cxn ang="0">
                  <a:pos x="18" y="57"/>
                </a:cxn>
                <a:cxn ang="0">
                  <a:pos x="14" y="56"/>
                </a:cxn>
                <a:cxn ang="0">
                  <a:pos x="12" y="54"/>
                </a:cxn>
                <a:cxn ang="0">
                  <a:pos x="11" y="52"/>
                </a:cxn>
                <a:cxn ang="0">
                  <a:pos x="10" y="47"/>
                </a:cxn>
                <a:cxn ang="0">
                  <a:pos x="1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8" y="5"/>
                </a:cxn>
                <a:cxn ang="0">
                  <a:pos x="15" y="0"/>
                </a:cxn>
              </a:cxnLst>
              <a:rect l="0" t="0" r="r" b="b"/>
              <a:pathLst>
                <a:path w="31" h="57">
                  <a:moveTo>
                    <a:pt x="15" y="0"/>
                  </a:moveTo>
                  <a:lnTo>
                    <a:pt x="20" y="0"/>
                  </a:lnTo>
                  <a:lnTo>
                    <a:pt x="20" y="49"/>
                  </a:lnTo>
                  <a:lnTo>
                    <a:pt x="22" y="52"/>
                  </a:lnTo>
                  <a:lnTo>
                    <a:pt x="27" y="52"/>
                  </a:lnTo>
                  <a:lnTo>
                    <a:pt x="31" y="50"/>
                  </a:lnTo>
                  <a:lnTo>
                    <a:pt x="31" y="54"/>
                  </a:lnTo>
                  <a:lnTo>
                    <a:pt x="25" y="57"/>
                  </a:lnTo>
                  <a:lnTo>
                    <a:pt x="18" y="57"/>
                  </a:lnTo>
                  <a:lnTo>
                    <a:pt x="14" y="56"/>
                  </a:lnTo>
                  <a:lnTo>
                    <a:pt x="12" y="54"/>
                  </a:lnTo>
                  <a:lnTo>
                    <a:pt x="11" y="52"/>
                  </a:lnTo>
                  <a:lnTo>
                    <a:pt x="10" y="47"/>
                  </a:lnTo>
                  <a:lnTo>
                    <a:pt x="1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8" y="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5" name="Freeform 2131"/>
            <p:cNvSpPr>
              <a:spLocks/>
            </p:cNvSpPr>
            <p:nvPr/>
          </p:nvSpPr>
          <p:spPr bwMode="auto">
            <a:xfrm>
              <a:off x="3005" y="3793"/>
              <a:ext cx="78" cy="7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2" y="0"/>
                </a:cxn>
                <a:cxn ang="0">
                  <a:pos x="78" y="20"/>
                </a:cxn>
                <a:cxn ang="0">
                  <a:pos x="74" y="21"/>
                </a:cxn>
                <a:cxn ang="0">
                  <a:pos x="66" y="11"/>
                </a:cxn>
                <a:cxn ang="0">
                  <a:pos x="59" y="6"/>
                </a:cxn>
                <a:cxn ang="0">
                  <a:pos x="49" y="4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8"/>
                </a:cxn>
                <a:cxn ang="0">
                  <a:pos x="47" y="71"/>
                </a:cxn>
                <a:cxn ang="0">
                  <a:pos x="49" y="73"/>
                </a:cxn>
                <a:cxn ang="0">
                  <a:pos x="52" y="73"/>
                </a:cxn>
                <a:cxn ang="0">
                  <a:pos x="56" y="74"/>
                </a:cxn>
                <a:cxn ang="0">
                  <a:pos x="56" y="77"/>
                </a:cxn>
                <a:cxn ang="0">
                  <a:pos x="21" y="77"/>
                </a:cxn>
                <a:cxn ang="0">
                  <a:pos x="21" y="74"/>
                </a:cxn>
                <a:cxn ang="0">
                  <a:pos x="25" y="73"/>
                </a:cxn>
                <a:cxn ang="0">
                  <a:pos x="30" y="73"/>
                </a:cxn>
                <a:cxn ang="0">
                  <a:pos x="31" y="71"/>
                </a:cxn>
                <a:cxn ang="0">
                  <a:pos x="34" y="65"/>
                </a:cxn>
                <a:cxn ang="0">
                  <a:pos x="34" y="9"/>
                </a:cxn>
                <a:cxn ang="0">
                  <a:pos x="32" y="6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14" y="9"/>
                </a:cxn>
                <a:cxn ang="0">
                  <a:pos x="3" y="21"/>
                </a:cxn>
                <a:cxn ang="0">
                  <a:pos x="0" y="20"/>
                </a:cxn>
                <a:cxn ang="0">
                  <a:pos x="5" y="0"/>
                </a:cxn>
              </a:cxnLst>
              <a:rect l="0" t="0" r="r" b="b"/>
              <a:pathLst>
                <a:path w="78" h="77">
                  <a:moveTo>
                    <a:pt x="5" y="0"/>
                  </a:moveTo>
                  <a:lnTo>
                    <a:pt x="72" y="0"/>
                  </a:lnTo>
                  <a:lnTo>
                    <a:pt x="78" y="20"/>
                  </a:lnTo>
                  <a:lnTo>
                    <a:pt x="74" y="21"/>
                  </a:lnTo>
                  <a:lnTo>
                    <a:pt x="66" y="11"/>
                  </a:lnTo>
                  <a:lnTo>
                    <a:pt x="59" y="6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8"/>
                  </a:lnTo>
                  <a:lnTo>
                    <a:pt x="47" y="71"/>
                  </a:lnTo>
                  <a:lnTo>
                    <a:pt x="49" y="73"/>
                  </a:lnTo>
                  <a:lnTo>
                    <a:pt x="52" y="73"/>
                  </a:lnTo>
                  <a:lnTo>
                    <a:pt x="56" y="74"/>
                  </a:lnTo>
                  <a:lnTo>
                    <a:pt x="56" y="77"/>
                  </a:lnTo>
                  <a:lnTo>
                    <a:pt x="21" y="77"/>
                  </a:lnTo>
                  <a:lnTo>
                    <a:pt x="21" y="74"/>
                  </a:lnTo>
                  <a:lnTo>
                    <a:pt x="25" y="73"/>
                  </a:lnTo>
                  <a:lnTo>
                    <a:pt x="30" y="73"/>
                  </a:lnTo>
                  <a:lnTo>
                    <a:pt x="31" y="71"/>
                  </a:lnTo>
                  <a:lnTo>
                    <a:pt x="34" y="65"/>
                  </a:lnTo>
                  <a:lnTo>
                    <a:pt x="34" y="9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14" y="9"/>
                  </a:lnTo>
                  <a:lnTo>
                    <a:pt x="3" y="21"/>
                  </a:lnTo>
                  <a:lnTo>
                    <a:pt x="0" y="2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6" name="Freeform 2132"/>
            <p:cNvSpPr>
              <a:spLocks noEditPoints="1"/>
            </p:cNvSpPr>
            <p:nvPr/>
          </p:nvSpPr>
          <p:spPr bwMode="auto">
            <a:xfrm>
              <a:off x="3080" y="3789"/>
              <a:ext cx="61" cy="8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1" y="27"/>
                </a:cxn>
                <a:cxn ang="0">
                  <a:pos x="21" y="61"/>
                </a:cxn>
                <a:cxn ang="0">
                  <a:pos x="23" y="67"/>
                </a:cxn>
                <a:cxn ang="0">
                  <a:pos x="24" y="69"/>
                </a:cxn>
                <a:cxn ang="0">
                  <a:pos x="27" y="72"/>
                </a:cxn>
                <a:cxn ang="0">
                  <a:pos x="31" y="75"/>
                </a:cxn>
                <a:cxn ang="0">
                  <a:pos x="41" y="75"/>
                </a:cxn>
                <a:cxn ang="0">
                  <a:pos x="45" y="74"/>
                </a:cxn>
                <a:cxn ang="0">
                  <a:pos x="48" y="71"/>
                </a:cxn>
                <a:cxn ang="0">
                  <a:pos x="51" y="65"/>
                </a:cxn>
                <a:cxn ang="0">
                  <a:pos x="51" y="37"/>
                </a:cxn>
                <a:cxn ang="0">
                  <a:pos x="50" y="34"/>
                </a:cxn>
                <a:cxn ang="0">
                  <a:pos x="48" y="32"/>
                </a:cxn>
                <a:cxn ang="0">
                  <a:pos x="40" y="32"/>
                </a:cxn>
                <a:cxn ang="0">
                  <a:pos x="40" y="27"/>
                </a:cxn>
                <a:cxn ang="0">
                  <a:pos x="61" y="27"/>
                </a:cxn>
                <a:cxn ang="0">
                  <a:pos x="61" y="64"/>
                </a:cxn>
                <a:cxn ang="0">
                  <a:pos x="55" y="75"/>
                </a:cxn>
                <a:cxn ang="0">
                  <a:pos x="48" y="81"/>
                </a:cxn>
                <a:cxn ang="0">
                  <a:pos x="37" y="82"/>
                </a:cxn>
                <a:cxn ang="0">
                  <a:pos x="27" y="81"/>
                </a:cxn>
                <a:cxn ang="0">
                  <a:pos x="18" y="77"/>
                </a:cxn>
                <a:cxn ang="0">
                  <a:pos x="14" y="71"/>
                </a:cxn>
                <a:cxn ang="0">
                  <a:pos x="11" y="59"/>
                </a:cxn>
                <a:cxn ang="0">
                  <a:pos x="11" y="37"/>
                </a:cxn>
                <a:cxn ang="0">
                  <a:pos x="10" y="34"/>
                </a:cxn>
                <a:cxn ang="0">
                  <a:pos x="8" y="32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38" y="0"/>
                </a:cxn>
                <a:cxn ang="0">
                  <a:pos x="44" y="0"/>
                </a:cxn>
                <a:cxn ang="0">
                  <a:pos x="45" y="1"/>
                </a:cxn>
                <a:cxn ang="0">
                  <a:pos x="45" y="5"/>
                </a:cxn>
                <a:cxn ang="0">
                  <a:pos x="44" y="7"/>
                </a:cxn>
                <a:cxn ang="0">
                  <a:pos x="41" y="13"/>
                </a:cxn>
                <a:cxn ang="0">
                  <a:pos x="38" y="15"/>
                </a:cxn>
                <a:cxn ang="0">
                  <a:pos x="38" y="18"/>
                </a:cxn>
                <a:cxn ang="0">
                  <a:pos x="37" y="20"/>
                </a:cxn>
                <a:cxn ang="0">
                  <a:pos x="34" y="20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1"/>
                </a:cxn>
                <a:cxn ang="0">
                  <a:pos x="38" y="0"/>
                </a:cxn>
              </a:cxnLst>
              <a:rect l="0" t="0" r="r" b="b"/>
              <a:pathLst>
                <a:path w="61" h="82">
                  <a:moveTo>
                    <a:pt x="0" y="27"/>
                  </a:moveTo>
                  <a:lnTo>
                    <a:pt x="21" y="27"/>
                  </a:lnTo>
                  <a:lnTo>
                    <a:pt x="21" y="61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7" y="72"/>
                  </a:lnTo>
                  <a:lnTo>
                    <a:pt x="31" y="75"/>
                  </a:lnTo>
                  <a:lnTo>
                    <a:pt x="41" y="75"/>
                  </a:lnTo>
                  <a:lnTo>
                    <a:pt x="45" y="74"/>
                  </a:lnTo>
                  <a:lnTo>
                    <a:pt x="48" y="71"/>
                  </a:lnTo>
                  <a:lnTo>
                    <a:pt x="51" y="65"/>
                  </a:lnTo>
                  <a:lnTo>
                    <a:pt x="51" y="37"/>
                  </a:lnTo>
                  <a:lnTo>
                    <a:pt x="50" y="34"/>
                  </a:lnTo>
                  <a:lnTo>
                    <a:pt x="48" y="32"/>
                  </a:lnTo>
                  <a:lnTo>
                    <a:pt x="40" y="32"/>
                  </a:lnTo>
                  <a:lnTo>
                    <a:pt x="40" y="27"/>
                  </a:lnTo>
                  <a:lnTo>
                    <a:pt x="61" y="27"/>
                  </a:lnTo>
                  <a:lnTo>
                    <a:pt x="61" y="64"/>
                  </a:lnTo>
                  <a:lnTo>
                    <a:pt x="55" y="75"/>
                  </a:lnTo>
                  <a:lnTo>
                    <a:pt x="48" y="81"/>
                  </a:lnTo>
                  <a:lnTo>
                    <a:pt x="37" y="82"/>
                  </a:lnTo>
                  <a:lnTo>
                    <a:pt x="27" y="81"/>
                  </a:lnTo>
                  <a:lnTo>
                    <a:pt x="18" y="77"/>
                  </a:lnTo>
                  <a:lnTo>
                    <a:pt x="14" y="71"/>
                  </a:lnTo>
                  <a:lnTo>
                    <a:pt x="11" y="59"/>
                  </a:lnTo>
                  <a:lnTo>
                    <a:pt x="11" y="37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0" y="32"/>
                  </a:lnTo>
                  <a:lnTo>
                    <a:pt x="0" y="27"/>
                  </a:lnTo>
                  <a:close/>
                  <a:moveTo>
                    <a:pt x="38" y="0"/>
                  </a:moveTo>
                  <a:lnTo>
                    <a:pt x="44" y="0"/>
                  </a:lnTo>
                  <a:lnTo>
                    <a:pt x="45" y="1"/>
                  </a:lnTo>
                  <a:lnTo>
                    <a:pt x="45" y="5"/>
                  </a:lnTo>
                  <a:lnTo>
                    <a:pt x="44" y="7"/>
                  </a:lnTo>
                  <a:lnTo>
                    <a:pt x="41" y="13"/>
                  </a:lnTo>
                  <a:lnTo>
                    <a:pt x="38" y="15"/>
                  </a:lnTo>
                  <a:lnTo>
                    <a:pt x="38" y="18"/>
                  </a:lnTo>
                  <a:lnTo>
                    <a:pt x="37" y="20"/>
                  </a:lnTo>
                  <a:lnTo>
                    <a:pt x="34" y="20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1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7" name="Freeform 2133"/>
            <p:cNvSpPr>
              <a:spLocks/>
            </p:cNvSpPr>
            <p:nvPr/>
          </p:nvSpPr>
          <p:spPr bwMode="auto">
            <a:xfrm>
              <a:off x="3152" y="3816"/>
              <a:ext cx="70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8" y="0"/>
                </a:cxn>
                <a:cxn ang="0">
                  <a:pos x="68" y="5"/>
                </a:cxn>
                <a:cxn ang="0">
                  <a:pos x="64" y="5"/>
                </a:cxn>
                <a:cxn ang="0">
                  <a:pos x="61" y="7"/>
                </a:cxn>
                <a:cxn ang="0">
                  <a:pos x="60" y="7"/>
                </a:cxn>
                <a:cxn ang="0">
                  <a:pos x="58" y="10"/>
                </a:cxn>
                <a:cxn ang="0">
                  <a:pos x="58" y="45"/>
                </a:cxn>
                <a:cxn ang="0">
                  <a:pos x="60" y="48"/>
                </a:cxn>
                <a:cxn ang="0">
                  <a:pos x="61" y="50"/>
                </a:cxn>
                <a:cxn ang="0">
                  <a:pos x="67" y="50"/>
                </a:cxn>
                <a:cxn ang="0">
                  <a:pos x="70" y="48"/>
                </a:cxn>
                <a:cxn ang="0">
                  <a:pos x="70" y="52"/>
                </a:cxn>
                <a:cxn ang="0">
                  <a:pos x="66" y="55"/>
                </a:cxn>
                <a:cxn ang="0">
                  <a:pos x="57" y="55"/>
                </a:cxn>
                <a:cxn ang="0">
                  <a:pos x="51" y="52"/>
                </a:cxn>
                <a:cxn ang="0">
                  <a:pos x="50" y="50"/>
                </a:cxn>
                <a:cxn ang="0">
                  <a:pos x="50" y="13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6" y="5"/>
                </a:cxn>
                <a:cxn ang="0">
                  <a:pos x="26" y="5"/>
                </a:cxn>
                <a:cxn ang="0">
                  <a:pos x="22" y="7"/>
                </a:cxn>
                <a:cxn ang="0">
                  <a:pos x="20" y="7"/>
                </a:cxn>
                <a:cxn ang="0">
                  <a:pos x="19" y="10"/>
                </a:cxn>
                <a:cxn ang="0">
                  <a:pos x="19" y="45"/>
                </a:cxn>
                <a:cxn ang="0">
                  <a:pos x="20" y="48"/>
                </a:cxn>
                <a:cxn ang="0">
                  <a:pos x="23" y="50"/>
                </a:cxn>
                <a:cxn ang="0">
                  <a:pos x="29" y="50"/>
                </a:cxn>
                <a:cxn ang="0">
                  <a:pos x="29" y="54"/>
                </a:cxn>
                <a:cxn ang="0">
                  <a:pos x="0" y="54"/>
                </a:cxn>
                <a:cxn ang="0">
                  <a:pos x="0" y="50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8"/>
                </a:cxn>
                <a:cxn ang="0">
                  <a:pos x="10" y="45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6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70" h="55">
                  <a:moveTo>
                    <a:pt x="0" y="0"/>
                  </a:moveTo>
                  <a:lnTo>
                    <a:pt x="68" y="0"/>
                  </a:lnTo>
                  <a:lnTo>
                    <a:pt x="68" y="5"/>
                  </a:lnTo>
                  <a:lnTo>
                    <a:pt x="64" y="5"/>
                  </a:lnTo>
                  <a:lnTo>
                    <a:pt x="61" y="7"/>
                  </a:lnTo>
                  <a:lnTo>
                    <a:pt x="60" y="7"/>
                  </a:lnTo>
                  <a:lnTo>
                    <a:pt x="58" y="10"/>
                  </a:lnTo>
                  <a:lnTo>
                    <a:pt x="58" y="45"/>
                  </a:lnTo>
                  <a:lnTo>
                    <a:pt x="60" y="48"/>
                  </a:lnTo>
                  <a:lnTo>
                    <a:pt x="61" y="50"/>
                  </a:lnTo>
                  <a:lnTo>
                    <a:pt x="67" y="50"/>
                  </a:lnTo>
                  <a:lnTo>
                    <a:pt x="70" y="48"/>
                  </a:lnTo>
                  <a:lnTo>
                    <a:pt x="70" y="52"/>
                  </a:lnTo>
                  <a:lnTo>
                    <a:pt x="66" y="55"/>
                  </a:lnTo>
                  <a:lnTo>
                    <a:pt x="57" y="55"/>
                  </a:lnTo>
                  <a:lnTo>
                    <a:pt x="51" y="52"/>
                  </a:lnTo>
                  <a:lnTo>
                    <a:pt x="50" y="50"/>
                  </a:lnTo>
                  <a:lnTo>
                    <a:pt x="50" y="13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6" y="5"/>
                  </a:lnTo>
                  <a:lnTo>
                    <a:pt x="26" y="5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9" y="10"/>
                  </a:lnTo>
                  <a:lnTo>
                    <a:pt x="19" y="45"/>
                  </a:lnTo>
                  <a:lnTo>
                    <a:pt x="20" y="48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29" y="54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8"/>
                  </a:lnTo>
                  <a:lnTo>
                    <a:pt x="10" y="45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8" name="Freeform 2134"/>
            <p:cNvSpPr>
              <a:spLocks noEditPoints="1"/>
            </p:cNvSpPr>
            <p:nvPr/>
          </p:nvSpPr>
          <p:spPr bwMode="auto">
            <a:xfrm>
              <a:off x="3229" y="3814"/>
              <a:ext cx="55" cy="57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11" y="20"/>
                </a:cxn>
                <a:cxn ang="0">
                  <a:pos x="11" y="29"/>
                </a:cxn>
                <a:cxn ang="0">
                  <a:pos x="13" y="40"/>
                </a:cxn>
                <a:cxn ang="0">
                  <a:pos x="17" y="49"/>
                </a:cxn>
                <a:cxn ang="0">
                  <a:pos x="27" y="53"/>
                </a:cxn>
                <a:cxn ang="0">
                  <a:pos x="34" y="50"/>
                </a:cxn>
                <a:cxn ang="0">
                  <a:pos x="40" y="46"/>
                </a:cxn>
                <a:cxn ang="0">
                  <a:pos x="42" y="37"/>
                </a:cxn>
                <a:cxn ang="0">
                  <a:pos x="42" y="20"/>
                </a:cxn>
                <a:cxn ang="0">
                  <a:pos x="40" y="12"/>
                </a:cxn>
                <a:cxn ang="0">
                  <a:pos x="34" y="6"/>
                </a:cxn>
                <a:cxn ang="0">
                  <a:pos x="27" y="5"/>
                </a:cxn>
                <a:cxn ang="0">
                  <a:pos x="27" y="0"/>
                </a:cxn>
                <a:cxn ang="0">
                  <a:pos x="33" y="0"/>
                </a:cxn>
                <a:cxn ang="0">
                  <a:pos x="38" y="2"/>
                </a:cxn>
                <a:cxn ang="0">
                  <a:pos x="47" y="7"/>
                </a:cxn>
                <a:cxn ang="0">
                  <a:pos x="51" y="13"/>
                </a:cxn>
                <a:cxn ang="0">
                  <a:pos x="54" y="20"/>
                </a:cxn>
                <a:cxn ang="0">
                  <a:pos x="55" y="29"/>
                </a:cxn>
                <a:cxn ang="0">
                  <a:pos x="51" y="43"/>
                </a:cxn>
                <a:cxn ang="0">
                  <a:pos x="41" y="53"/>
                </a:cxn>
                <a:cxn ang="0">
                  <a:pos x="27" y="57"/>
                </a:cxn>
                <a:cxn ang="0">
                  <a:pos x="13" y="53"/>
                </a:cxn>
                <a:cxn ang="0">
                  <a:pos x="3" y="43"/>
                </a:cxn>
                <a:cxn ang="0">
                  <a:pos x="0" y="29"/>
                </a:cxn>
                <a:cxn ang="0">
                  <a:pos x="1" y="17"/>
                </a:cxn>
                <a:cxn ang="0">
                  <a:pos x="7" y="7"/>
                </a:cxn>
                <a:cxn ang="0">
                  <a:pos x="16" y="2"/>
                </a:cxn>
                <a:cxn ang="0">
                  <a:pos x="27" y="0"/>
                </a:cxn>
              </a:cxnLst>
              <a:rect l="0" t="0" r="r" b="b"/>
              <a:pathLst>
                <a:path w="55" h="57">
                  <a:moveTo>
                    <a:pt x="27" y="5"/>
                  </a:moveTo>
                  <a:lnTo>
                    <a:pt x="20" y="6"/>
                  </a:lnTo>
                  <a:lnTo>
                    <a:pt x="14" y="12"/>
                  </a:lnTo>
                  <a:lnTo>
                    <a:pt x="11" y="20"/>
                  </a:lnTo>
                  <a:lnTo>
                    <a:pt x="11" y="29"/>
                  </a:lnTo>
                  <a:lnTo>
                    <a:pt x="13" y="40"/>
                  </a:lnTo>
                  <a:lnTo>
                    <a:pt x="17" y="49"/>
                  </a:lnTo>
                  <a:lnTo>
                    <a:pt x="27" y="53"/>
                  </a:lnTo>
                  <a:lnTo>
                    <a:pt x="34" y="50"/>
                  </a:lnTo>
                  <a:lnTo>
                    <a:pt x="40" y="46"/>
                  </a:lnTo>
                  <a:lnTo>
                    <a:pt x="42" y="37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6"/>
                  </a:lnTo>
                  <a:lnTo>
                    <a:pt x="27" y="5"/>
                  </a:lnTo>
                  <a:close/>
                  <a:moveTo>
                    <a:pt x="27" y="0"/>
                  </a:moveTo>
                  <a:lnTo>
                    <a:pt x="33" y="0"/>
                  </a:lnTo>
                  <a:lnTo>
                    <a:pt x="38" y="2"/>
                  </a:lnTo>
                  <a:lnTo>
                    <a:pt x="47" y="7"/>
                  </a:lnTo>
                  <a:lnTo>
                    <a:pt x="51" y="13"/>
                  </a:lnTo>
                  <a:lnTo>
                    <a:pt x="54" y="20"/>
                  </a:lnTo>
                  <a:lnTo>
                    <a:pt x="55" y="29"/>
                  </a:lnTo>
                  <a:lnTo>
                    <a:pt x="51" y="43"/>
                  </a:lnTo>
                  <a:lnTo>
                    <a:pt x="41" y="53"/>
                  </a:lnTo>
                  <a:lnTo>
                    <a:pt x="27" y="57"/>
                  </a:lnTo>
                  <a:lnTo>
                    <a:pt x="13" y="53"/>
                  </a:lnTo>
                  <a:lnTo>
                    <a:pt x="3" y="43"/>
                  </a:lnTo>
                  <a:lnTo>
                    <a:pt x="0" y="29"/>
                  </a:lnTo>
                  <a:lnTo>
                    <a:pt x="1" y="17"/>
                  </a:lnTo>
                  <a:lnTo>
                    <a:pt x="7" y="7"/>
                  </a:lnTo>
                  <a:lnTo>
                    <a:pt x="16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399" name="Freeform 2135"/>
            <p:cNvSpPr>
              <a:spLocks/>
            </p:cNvSpPr>
            <p:nvPr/>
          </p:nvSpPr>
          <p:spPr bwMode="auto">
            <a:xfrm>
              <a:off x="3293" y="3814"/>
              <a:ext cx="30" cy="57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8" y="0"/>
                </a:cxn>
                <a:cxn ang="0">
                  <a:pos x="18" y="49"/>
                </a:cxn>
                <a:cxn ang="0">
                  <a:pos x="21" y="52"/>
                </a:cxn>
                <a:cxn ang="0">
                  <a:pos x="27" y="52"/>
                </a:cxn>
                <a:cxn ang="0">
                  <a:pos x="30" y="50"/>
                </a:cxn>
                <a:cxn ang="0">
                  <a:pos x="30" y="54"/>
                </a:cxn>
                <a:cxn ang="0">
                  <a:pos x="25" y="57"/>
                </a:cxn>
                <a:cxn ang="0">
                  <a:pos x="17" y="57"/>
                </a:cxn>
                <a:cxn ang="0">
                  <a:pos x="11" y="54"/>
                </a:cxn>
                <a:cxn ang="0">
                  <a:pos x="10" y="52"/>
                </a:cxn>
                <a:cxn ang="0">
                  <a:pos x="8" y="47"/>
                </a:cxn>
                <a:cxn ang="0">
                  <a:pos x="8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4" y="5"/>
                </a:cxn>
                <a:cxn ang="0">
                  <a:pos x="10" y="3"/>
                </a:cxn>
                <a:cxn ang="0">
                  <a:pos x="14" y="0"/>
                </a:cxn>
              </a:cxnLst>
              <a:rect l="0" t="0" r="r" b="b"/>
              <a:pathLst>
                <a:path w="30" h="57">
                  <a:moveTo>
                    <a:pt x="14" y="0"/>
                  </a:moveTo>
                  <a:lnTo>
                    <a:pt x="18" y="0"/>
                  </a:lnTo>
                  <a:lnTo>
                    <a:pt x="18" y="49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0" y="50"/>
                  </a:lnTo>
                  <a:lnTo>
                    <a:pt x="30" y="54"/>
                  </a:lnTo>
                  <a:lnTo>
                    <a:pt x="25" y="57"/>
                  </a:lnTo>
                  <a:lnTo>
                    <a:pt x="17" y="57"/>
                  </a:lnTo>
                  <a:lnTo>
                    <a:pt x="11" y="54"/>
                  </a:lnTo>
                  <a:lnTo>
                    <a:pt x="10" y="52"/>
                  </a:lnTo>
                  <a:lnTo>
                    <a:pt x="8" y="47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5"/>
                  </a:lnTo>
                  <a:lnTo>
                    <a:pt x="10" y="3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0" name="Freeform 2136"/>
            <p:cNvSpPr>
              <a:spLocks/>
            </p:cNvSpPr>
            <p:nvPr/>
          </p:nvSpPr>
          <p:spPr bwMode="auto">
            <a:xfrm>
              <a:off x="3333" y="3789"/>
              <a:ext cx="52" cy="96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52" y="0"/>
                </a:cxn>
                <a:cxn ang="0">
                  <a:pos x="9" y="96"/>
                </a:cxn>
                <a:cxn ang="0">
                  <a:pos x="0" y="96"/>
                </a:cxn>
                <a:cxn ang="0">
                  <a:pos x="42" y="0"/>
                </a:cxn>
              </a:cxnLst>
              <a:rect l="0" t="0" r="r" b="b"/>
              <a:pathLst>
                <a:path w="52" h="96">
                  <a:moveTo>
                    <a:pt x="42" y="0"/>
                  </a:moveTo>
                  <a:lnTo>
                    <a:pt x="52" y="0"/>
                  </a:lnTo>
                  <a:lnTo>
                    <a:pt x="9" y="96"/>
                  </a:lnTo>
                  <a:lnTo>
                    <a:pt x="0" y="96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1" name="Freeform 2137"/>
            <p:cNvSpPr>
              <a:spLocks/>
            </p:cNvSpPr>
            <p:nvPr/>
          </p:nvSpPr>
          <p:spPr bwMode="auto">
            <a:xfrm>
              <a:off x="3388" y="3793"/>
              <a:ext cx="79" cy="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32" y="3"/>
                </a:cxn>
                <a:cxn ang="0">
                  <a:pos x="30" y="3"/>
                </a:cxn>
                <a:cxn ang="0">
                  <a:pos x="28" y="4"/>
                </a:cxn>
                <a:cxn ang="0">
                  <a:pos x="25" y="4"/>
                </a:cxn>
                <a:cxn ang="0">
                  <a:pos x="24" y="6"/>
                </a:cxn>
                <a:cxn ang="0">
                  <a:pos x="24" y="10"/>
                </a:cxn>
                <a:cxn ang="0">
                  <a:pos x="25" y="11"/>
                </a:cxn>
                <a:cxn ang="0">
                  <a:pos x="41" y="37"/>
                </a:cxn>
                <a:cxn ang="0">
                  <a:pos x="58" y="13"/>
                </a:cxn>
                <a:cxn ang="0">
                  <a:pos x="59" y="10"/>
                </a:cxn>
                <a:cxn ang="0">
                  <a:pos x="59" y="9"/>
                </a:cxn>
                <a:cxn ang="0">
                  <a:pos x="58" y="6"/>
                </a:cxn>
                <a:cxn ang="0">
                  <a:pos x="55" y="4"/>
                </a:cxn>
                <a:cxn ang="0">
                  <a:pos x="51" y="3"/>
                </a:cxn>
                <a:cxn ang="0">
                  <a:pos x="51" y="0"/>
                </a:cxn>
                <a:cxn ang="0">
                  <a:pos x="79" y="0"/>
                </a:cxn>
                <a:cxn ang="0">
                  <a:pos x="79" y="3"/>
                </a:cxn>
                <a:cxn ang="0">
                  <a:pos x="74" y="4"/>
                </a:cxn>
                <a:cxn ang="0">
                  <a:pos x="69" y="7"/>
                </a:cxn>
                <a:cxn ang="0">
                  <a:pos x="65" y="11"/>
                </a:cxn>
                <a:cxn ang="0">
                  <a:pos x="62" y="16"/>
                </a:cxn>
                <a:cxn ang="0">
                  <a:pos x="44" y="44"/>
                </a:cxn>
                <a:cxn ang="0">
                  <a:pos x="44" y="64"/>
                </a:cxn>
                <a:cxn ang="0">
                  <a:pos x="45" y="68"/>
                </a:cxn>
                <a:cxn ang="0">
                  <a:pos x="45" y="71"/>
                </a:cxn>
                <a:cxn ang="0">
                  <a:pos x="48" y="73"/>
                </a:cxn>
                <a:cxn ang="0">
                  <a:pos x="51" y="73"/>
                </a:cxn>
                <a:cxn ang="0">
                  <a:pos x="57" y="74"/>
                </a:cxn>
                <a:cxn ang="0">
                  <a:pos x="57" y="77"/>
                </a:cxn>
                <a:cxn ang="0">
                  <a:pos x="21" y="77"/>
                </a:cxn>
                <a:cxn ang="0">
                  <a:pos x="21" y="74"/>
                </a:cxn>
                <a:cxn ang="0">
                  <a:pos x="25" y="73"/>
                </a:cxn>
                <a:cxn ang="0">
                  <a:pos x="28" y="73"/>
                </a:cxn>
                <a:cxn ang="0">
                  <a:pos x="31" y="71"/>
                </a:cxn>
                <a:cxn ang="0">
                  <a:pos x="32" y="68"/>
                </a:cxn>
                <a:cxn ang="0">
                  <a:pos x="32" y="44"/>
                </a:cxn>
                <a:cxn ang="0">
                  <a:pos x="14" y="14"/>
                </a:cxn>
                <a:cxn ang="0">
                  <a:pos x="11" y="10"/>
                </a:cxn>
                <a:cxn ang="0">
                  <a:pos x="6" y="4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79" h="77">
                  <a:moveTo>
                    <a:pt x="0" y="0"/>
                  </a:moveTo>
                  <a:lnTo>
                    <a:pt x="32" y="0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4"/>
                  </a:lnTo>
                  <a:lnTo>
                    <a:pt x="25" y="4"/>
                  </a:lnTo>
                  <a:lnTo>
                    <a:pt x="24" y="6"/>
                  </a:lnTo>
                  <a:lnTo>
                    <a:pt x="24" y="10"/>
                  </a:lnTo>
                  <a:lnTo>
                    <a:pt x="25" y="11"/>
                  </a:lnTo>
                  <a:lnTo>
                    <a:pt x="41" y="37"/>
                  </a:lnTo>
                  <a:lnTo>
                    <a:pt x="58" y="13"/>
                  </a:lnTo>
                  <a:lnTo>
                    <a:pt x="59" y="10"/>
                  </a:lnTo>
                  <a:lnTo>
                    <a:pt x="59" y="9"/>
                  </a:lnTo>
                  <a:lnTo>
                    <a:pt x="58" y="6"/>
                  </a:lnTo>
                  <a:lnTo>
                    <a:pt x="55" y="4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79" y="0"/>
                  </a:lnTo>
                  <a:lnTo>
                    <a:pt x="79" y="3"/>
                  </a:lnTo>
                  <a:lnTo>
                    <a:pt x="74" y="4"/>
                  </a:lnTo>
                  <a:lnTo>
                    <a:pt x="69" y="7"/>
                  </a:lnTo>
                  <a:lnTo>
                    <a:pt x="65" y="11"/>
                  </a:lnTo>
                  <a:lnTo>
                    <a:pt x="62" y="16"/>
                  </a:lnTo>
                  <a:lnTo>
                    <a:pt x="44" y="44"/>
                  </a:lnTo>
                  <a:lnTo>
                    <a:pt x="44" y="64"/>
                  </a:lnTo>
                  <a:lnTo>
                    <a:pt x="45" y="68"/>
                  </a:lnTo>
                  <a:lnTo>
                    <a:pt x="45" y="71"/>
                  </a:lnTo>
                  <a:lnTo>
                    <a:pt x="48" y="73"/>
                  </a:lnTo>
                  <a:lnTo>
                    <a:pt x="51" y="73"/>
                  </a:lnTo>
                  <a:lnTo>
                    <a:pt x="57" y="74"/>
                  </a:lnTo>
                  <a:lnTo>
                    <a:pt x="57" y="77"/>
                  </a:lnTo>
                  <a:lnTo>
                    <a:pt x="21" y="77"/>
                  </a:lnTo>
                  <a:lnTo>
                    <a:pt x="21" y="74"/>
                  </a:lnTo>
                  <a:lnTo>
                    <a:pt x="25" y="73"/>
                  </a:lnTo>
                  <a:lnTo>
                    <a:pt x="28" y="73"/>
                  </a:lnTo>
                  <a:lnTo>
                    <a:pt x="31" y="71"/>
                  </a:lnTo>
                  <a:lnTo>
                    <a:pt x="32" y="68"/>
                  </a:lnTo>
                  <a:lnTo>
                    <a:pt x="32" y="44"/>
                  </a:lnTo>
                  <a:lnTo>
                    <a:pt x="14" y="14"/>
                  </a:lnTo>
                  <a:lnTo>
                    <a:pt x="11" y="10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2" name="Freeform 2138"/>
            <p:cNvSpPr>
              <a:spLocks/>
            </p:cNvSpPr>
            <p:nvPr/>
          </p:nvSpPr>
          <p:spPr bwMode="auto">
            <a:xfrm>
              <a:off x="3469" y="3816"/>
              <a:ext cx="69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5"/>
                </a:cxn>
                <a:cxn ang="0">
                  <a:pos x="64" y="5"/>
                </a:cxn>
                <a:cxn ang="0">
                  <a:pos x="59" y="7"/>
                </a:cxn>
                <a:cxn ang="0">
                  <a:pos x="58" y="7"/>
                </a:cxn>
                <a:cxn ang="0">
                  <a:pos x="58" y="45"/>
                </a:cxn>
                <a:cxn ang="0">
                  <a:pos x="59" y="48"/>
                </a:cxn>
                <a:cxn ang="0">
                  <a:pos x="61" y="50"/>
                </a:cxn>
                <a:cxn ang="0">
                  <a:pos x="66" y="50"/>
                </a:cxn>
                <a:cxn ang="0">
                  <a:pos x="69" y="48"/>
                </a:cxn>
                <a:cxn ang="0">
                  <a:pos x="69" y="52"/>
                </a:cxn>
                <a:cxn ang="0">
                  <a:pos x="65" y="55"/>
                </a:cxn>
                <a:cxn ang="0">
                  <a:pos x="56" y="55"/>
                </a:cxn>
                <a:cxn ang="0">
                  <a:pos x="51" y="52"/>
                </a:cxn>
                <a:cxn ang="0">
                  <a:pos x="49" y="50"/>
                </a:cxn>
                <a:cxn ang="0">
                  <a:pos x="48" y="45"/>
                </a:cxn>
                <a:cxn ang="0">
                  <a:pos x="48" y="10"/>
                </a:cxn>
                <a:cxn ang="0">
                  <a:pos x="47" y="7"/>
                </a:cxn>
                <a:cxn ang="0">
                  <a:pos x="45" y="5"/>
                </a:cxn>
                <a:cxn ang="0">
                  <a:pos x="24" y="5"/>
                </a:cxn>
                <a:cxn ang="0">
                  <a:pos x="21" y="7"/>
                </a:cxn>
                <a:cxn ang="0">
                  <a:pos x="18" y="7"/>
                </a:cxn>
                <a:cxn ang="0">
                  <a:pos x="18" y="45"/>
                </a:cxn>
                <a:cxn ang="0">
                  <a:pos x="20" y="48"/>
                </a:cxn>
                <a:cxn ang="0">
                  <a:pos x="21" y="50"/>
                </a:cxn>
                <a:cxn ang="0">
                  <a:pos x="28" y="50"/>
                </a:cxn>
                <a:cxn ang="0">
                  <a:pos x="28" y="54"/>
                </a:cxn>
                <a:cxn ang="0">
                  <a:pos x="0" y="54"/>
                </a:cxn>
                <a:cxn ang="0">
                  <a:pos x="0" y="50"/>
                </a:cxn>
                <a:cxn ang="0">
                  <a:pos x="3" y="50"/>
                </a:cxn>
                <a:cxn ang="0">
                  <a:pos x="5" y="48"/>
                </a:cxn>
                <a:cxn ang="0">
                  <a:pos x="8" y="48"/>
                </a:cxn>
                <a:cxn ang="0">
                  <a:pos x="8" y="10"/>
                </a:cxn>
                <a:cxn ang="0">
                  <a:pos x="7" y="7"/>
                </a:cxn>
                <a:cxn ang="0">
                  <a:pos x="5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69" h="55">
                  <a:moveTo>
                    <a:pt x="0" y="0"/>
                  </a:moveTo>
                  <a:lnTo>
                    <a:pt x="66" y="0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8" y="45"/>
                  </a:lnTo>
                  <a:lnTo>
                    <a:pt x="59" y="48"/>
                  </a:lnTo>
                  <a:lnTo>
                    <a:pt x="61" y="50"/>
                  </a:lnTo>
                  <a:lnTo>
                    <a:pt x="66" y="50"/>
                  </a:lnTo>
                  <a:lnTo>
                    <a:pt x="69" y="48"/>
                  </a:lnTo>
                  <a:lnTo>
                    <a:pt x="69" y="52"/>
                  </a:lnTo>
                  <a:lnTo>
                    <a:pt x="65" y="55"/>
                  </a:lnTo>
                  <a:lnTo>
                    <a:pt x="56" y="55"/>
                  </a:lnTo>
                  <a:lnTo>
                    <a:pt x="51" y="52"/>
                  </a:lnTo>
                  <a:lnTo>
                    <a:pt x="49" y="50"/>
                  </a:lnTo>
                  <a:lnTo>
                    <a:pt x="48" y="45"/>
                  </a:lnTo>
                  <a:lnTo>
                    <a:pt x="48" y="10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8" y="45"/>
                  </a:lnTo>
                  <a:lnTo>
                    <a:pt x="20" y="48"/>
                  </a:lnTo>
                  <a:lnTo>
                    <a:pt x="21" y="50"/>
                  </a:lnTo>
                  <a:lnTo>
                    <a:pt x="28" y="50"/>
                  </a:lnTo>
                  <a:lnTo>
                    <a:pt x="28" y="54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3" y="50"/>
                  </a:lnTo>
                  <a:lnTo>
                    <a:pt x="5" y="48"/>
                  </a:lnTo>
                  <a:lnTo>
                    <a:pt x="8" y="48"/>
                  </a:lnTo>
                  <a:lnTo>
                    <a:pt x="8" y="10"/>
                  </a:lnTo>
                  <a:lnTo>
                    <a:pt x="7" y="7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3" name="Freeform 2139"/>
            <p:cNvSpPr>
              <a:spLocks noEditPoints="1"/>
            </p:cNvSpPr>
            <p:nvPr/>
          </p:nvSpPr>
          <p:spPr bwMode="auto">
            <a:xfrm>
              <a:off x="3544" y="3787"/>
              <a:ext cx="55" cy="84"/>
            </a:xfrm>
            <a:custGeom>
              <a:avLst/>
              <a:gdLst/>
              <a:ahLst/>
              <a:cxnLst>
                <a:cxn ang="0">
                  <a:pos x="27" y="33"/>
                </a:cxn>
                <a:cxn ang="0">
                  <a:pos x="18" y="37"/>
                </a:cxn>
                <a:cxn ang="0">
                  <a:pos x="13" y="46"/>
                </a:cxn>
                <a:cxn ang="0">
                  <a:pos x="11" y="57"/>
                </a:cxn>
                <a:cxn ang="0">
                  <a:pos x="11" y="63"/>
                </a:cxn>
                <a:cxn ang="0">
                  <a:pos x="13" y="69"/>
                </a:cxn>
                <a:cxn ang="0">
                  <a:pos x="18" y="77"/>
                </a:cxn>
                <a:cxn ang="0">
                  <a:pos x="23" y="79"/>
                </a:cxn>
                <a:cxn ang="0">
                  <a:pos x="33" y="79"/>
                </a:cxn>
                <a:cxn ang="0">
                  <a:pos x="35" y="77"/>
                </a:cxn>
                <a:cxn ang="0">
                  <a:pos x="41" y="69"/>
                </a:cxn>
                <a:cxn ang="0">
                  <a:pos x="44" y="63"/>
                </a:cxn>
                <a:cxn ang="0">
                  <a:pos x="44" y="49"/>
                </a:cxn>
                <a:cxn ang="0">
                  <a:pos x="41" y="43"/>
                </a:cxn>
                <a:cxn ang="0">
                  <a:pos x="40" y="39"/>
                </a:cxn>
                <a:cxn ang="0">
                  <a:pos x="35" y="36"/>
                </a:cxn>
                <a:cxn ang="0">
                  <a:pos x="27" y="33"/>
                </a:cxn>
                <a:cxn ang="0">
                  <a:pos x="28" y="27"/>
                </a:cxn>
                <a:cxn ang="0">
                  <a:pos x="38" y="30"/>
                </a:cxn>
                <a:cxn ang="0">
                  <a:pos x="45" y="34"/>
                </a:cxn>
                <a:cxn ang="0">
                  <a:pos x="51" y="42"/>
                </a:cxn>
                <a:cxn ang="0">
                  <a:pos x="54" y="46"/>
                </a:cxn>
                <a:cxn ang="0">
                  <a:pos x="54" y="50"/>
                </a:cxn>
                <a:cxn ang="0">
                  <a:pos x="55" y="56"/>
                </a:cxn>
                <a:cxn ang="0">
                  <a:pos x="54" y="66"/>
                </a:cxn>
                <a:cxn ang="0">
                  <a:pos x="48" y="74"/>
                </a:cxn>
                <a:cxn ang="0">
                  <a:pos x="41" y="80"/>
                </a:cxn>
                <a:cxn ang="0">
                  <a:pos x="37" y="83"/>
                </a:cxn>
                <a:cxn ang="0">
                  <a:pos x="33" y="84"/>
                </a:cxn>
                <a:cxn ang="0">
                  <a:pos x="27" y="84"/>
                </a:cxn>
                <a:cxn ang="0">
                  <a:pos x="16" y="83"/>
                </a:cxn>
                <a:cxn ang="0">
                  <a:pos x="7" y="77"/>
                </a:cxn>
                <a:cxn ang="0">
                  <a:pos x="1" y="67"/>
                </a:cxn>
                <a:cxn ang="0">
                  <a:pos x="0" y="56"/>
                </a:cxn>
                <a:cxn ang="0">
                  <a:pos x="1" y="46"/>
                </a:cxn>
                <a:cxn ang="0">
                  <a:pos x="7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8" y="27"/>
                </a:cxn>
                <a:cxn ang="0">
                  <a:pos x="34" y="0"/>
                </a:cxn>
                <a:cxn ang="0">
                  <a:pos x="37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7" y="6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0" y="22"/>
                </a:cxn>
                <a:cxn ang="0">
                  <a:pos x="27" y="22"/>
                </a:cxn>
                <a:cxn ang="0">
                  <a:pos x="27" y="16"/>
                </a:cxn>
                <a:cxn ang="0">
                  <a:pos x="28" y="12"/>
                </a:cxn>
                <a:cxn ang="0">
                  <a:pos x="28" y="6"/>
                </a:cxn>
                <a:cxn ang="0">
                  <a:pos x="30" y="3"/>
                </a:cxn>
                <a:cxn ang="0">
                  <a:pos x="31" y="2"/>
                </a:cxn>
                <a:cxn ang="0">
                  <a:pos x="34" y="0"/>
                </a:cxn>
              </a:cxnLst>
              <a:rect l="0" t="0" r="r" b="b"/>
              <a:pathLst>
                <a:path w="55" h="84">
                  <a:moveTo>
                    <a:pt x="27" y="33"/>
                  </a:moveTo>
                  <a:lnTo>
                    <a:pt x="18" y="37"/>
                  </a:lnTo>
                  <a:lnTo>
                    <a:pt x="13" y="46"/>
                  </a:lnTo>
                  <a:lnTo>
                    <a:pt x="11" y="57"/>
                  </a:lnTo>
                  <a:lnTo>
                    <a:pt x="11" y="63"/>
                  </a:lnTo>
                  <a:lnTo>
                    <a:pt x="13" y="69"/>
                  </a:lnTo>
                  <a:lnTo>
                    <a:pt x="18" y="77"/>
                  </a:lnTo>
                  <a:lnTo>
                    <a:pt x="23" y="79"/>
                  </a:lnTo>
                  <a:lnTo>
                    <a:pt x="33" y="79"/>
                  </a:lnTo>
                  <a:lnTo>
                    <a:pt x="35" y="77"/>
                  </a:lnTo>
                  <a:lnTo>
                    <a:pt x="41" y="69"/>
                  </a:lnTo>
                  <a:lnTo>
                    <a:pt x="44" y="63"/>
                  </a:lnTo>
                  <a:lnTo>
                    <a:pt x="44" y="49"/>
                  </a:lnTo>
                  <a:lnTo>
                    <a:pt x="41" y="43"/>
                  </a:lnTo>
                  <a:lnTo>
                    <a:pt x="40" y="39"/>
                  </a:lnTo>
                  <a:lnTo>
                    <a:pt x="35" y="36"/>
                  </a:lnTo>
                  <a:lnTo>
                    <a:pt x="27" y="33"/>
                  </a:lnTo>
                  <a:close/>
                  <a:moveTo>
                    <a:pt x="28" y="27"/>
                  </a:moveTo>
                  <a:lnTo>
                    <a:pt x="38" y="30"/>
                  </a:lnTo>
                  <a:lnTo>
                    <a:pt x="45" y="34"/>
                  </a:lnTo>
                  <a:lnTo>
                    <a:pt x="51" y="42"/>
                  </a:lnTo>
                  <a:lnTo>
                    <a:pt x="54" y="46"/>
                  </a:lnTo>
                  <a:lnTo>
                    <a:pt x="54" y="50"/>
                  </a:lnTo>
                  <a:lnTo>
                    <a:pt x="55" y="56"/>
                  </a:lnTo>
                  <a:lnTo>
                    <a:pt x="54" y="66"/>
                  </a:lnTo>
                  <a:lnTo>
                    <a:pt x="48" y="74"/>
                  </a:lnTo>
                  <a:lnTo>
                    <a:pt x="41" y="80"/>
                  </a:lnTo>
                  <a:lnTo>
                    <a:pt x="37" y="83"/>
                  </a:lnTo>
                  <a:lnTo>
                    <a:pt x="33" y="84"/>
                  </a:lnTo>
                  <a:lnTo>
                    <a:pt x="27" y="84"/>
                  </a:lnTo>
                  <a:lnTo>
                    <a:pt x="16" y="83"/>
                  </a:lnTo>
                  <a:lnTo>
                    <a:pt x="7" y="77"/>
                  </a:lnTo>
                  <a:lnTo>
                    <a:pt x="1" y="67"/>
                  </a:lnTo>
                  <a:lnTo>
                    <a:pt x="0" y="56"/>
                  </a:lnTo>
                  <a:lnTo>
                    <a:pt x="1" y="46"/>
                  </a:lnTo>
                  <a:lnTo>
                    <a:pt x="7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8" y="27"/>
                  </a:lnTo>
                  <a:close/>
                  <a:moveTo>
                    <a:pt x="34" y="0"/>
                  </a:moveTo>
                  <a:lnTo>
                    <a:pt x="37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7" y="6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0" y="22"/>
                  </a:lnTo>
                  <a:lnTo>
                    <a:pt x="27" y="22"/>
                  </a:lnTo>
                  <a:lnTo>
                    <a:pt x="27" y="16"/>
                  </a:lnTo>
                  <a:lnTo>
                    <a:pt x="28" y="12"/>
                  </a:lnTo>
                  <a:lnTo>
                    <a:pt x="28" y="6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4" name="Freeform 2140"/>
            <p:cNvSpPr>
              <a:spLocks/>
            </p:cNvSpPr>
            <p:nvPr/>
          </p:nvSpPr>
          <p:spPr bwMode="auto">
            <a:xfrm>
              <a:off x="3604" y="3816"/>
              <a:ext cx="44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5"/>
                </a:cxn>
                <a:cxn ang="0">
                  <a:pos x="25" y="5"/>
                </a:cxn>
                <a:cxn ang="0">
                  <a:pos x="25" y="45"/>
                </a:cxn>
                <a:cxn ang="0">
                  <a:pos x="26" y="48"/>
                </a:cxn>
                <a:cxn ang="0">
                  <a:pos x="29" y="50"/>
                </a:cxn>
                <a:cxn ang="0">
                  <a:pos x="35" y="50"/>
                </a:cxn>
                <a:cxn ang="0">
                  <a:pos x="39" y="48"/>
                </a:cxn>
                <a:cxn ang="0">
                  <a:pos x="44" y="45"/>
                </a:cxn>
                <a:cxn ang="0">
                  <a:pos x="44" y="50"/>
                </a:cxn>
                <a:cxn ang="0">
                  <a:pos x="39" y="52"/>
                </a:cxn>
                <a:cxn ang="0">
                  <a:pos x="34" y="55"/>
                </a:cxn>
                <a:cxn ang="0">
                  <a:pos x="24" y="55"/>
                </a:cxn>
                <a:cxn ang="0">
                  <a:pos x="18" y="52"/>
                </a:cxn>
                <a:cxn ang="0">
                  <a:pos x="15" y="47"/>
                </a:cxn>
                <a:cxn ang="0">
                  <a:pos x="15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44" h="55">
                  <a:moveTo>
                    <a:pt x="0" y="0"/>
                  </a:moveTo>
                  <a:lnTo>
                    <a:pt x="42" y="0"/>
                  </a:lnTo>
                  <a:lnTo>
                    <a:pt x="42" y="5"/>
                  </a:lnTo>
                  <a:lnTo>
                    <a:pt x="25" y="5"/>
                  </a:lnTo>
                  <a:lnTo>
                    <a:pt x="25" y="45"/>
                  </a:lnTo>
                  <a:lnTo>
                    <a:pt x="26" y="48"/>
                  </a:lnTo>
                  <a:lnTo>
                    <a:pt x="29" y="50"/>
                  </a:lnTo>
                  <a:lnTo>
                    <a:pt x="35" y="50"/>
                  </a:lnTo>
                  <a:lnTo>
                    <a:pt x="39" y="48"/>
                  </a:lnTo>
                  <a:lnTo>
                    <a:pt x="44" y="45"/>
                  </a:lnTo>
                  <a:lnTo>
                    <a:pt x="44" y="50"/>
                  </a:lnTo>
                  <a:lnTo>
                    <a:pt x="39" y="52"/>
                  </a:lnTo>
                  <a:lnTo>
                    <a:pt x="34" y="55"/>
                  </a:lnTo>
                  <a:lnTo>
                    <a:pt x="24" y="55"/>
                  </a:lnTo>
                  <a:lnTo>
                    <a:pt x="18" y="52"/>
                  </a:lnTo>
                  <a:lnTo>
                    <a:pt x="15" y="47"/>
                  </a:lnTo>
                  <a:lnTo>
                    <a:pt x="15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5" name="Freeform 2141"/>
            <p:cNvSpPr>
              <a:spLocks/>
            </p:cNvSpPr>
            <p:nvPr/>
          </p:nvSpPr>
          <p:spPr bwMode="auto">
            <a:xfrm>
              <a:off x="3650" y="3816"/>
              <a:ext cx="61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0"/>
                </a:cxn>
                <a:cxn ang="0">
                  <a:pos x="22" y="34"/>
                </a:cxn>
                <a:cxn ang="0">
                  <a:pos x="23" y="40"/>
                </a:cxn>
                <a:cxn ang="0">
                  <a:pos x="24" y="42"/>
                </a:cxn>
                <a:cxn ang="0">
                  <a:pos x="27" y="45"/>
                </a:cxn>
                <a:cxn ang="0">
                  <a:pos x="32" y="48"/>
                </a:cxn>
                <a:cxn ang="0">
                  <a:pos x="42" y="48"/>
                </a:cxn>
                <a:cxn ang="0">
                  <a:pos x="44" y="47"/>
                </a:cxn>
                <a:cxn ang="0">
                  <a:pos x="50" y="41"/>
                </a:cxn>
                <a:cxn ang="0">
                  <a:pos x="50" y="38"/>
                </a:cxn>
                <a:cxn ang="0">
                  <a:pos x="51" y="34"/>
                </a:cxn>
                <a:cxn ang="0">
                  <a:pos x="51" y="10"/>
                </a:cxn>
                <a:cxn ang="0">
                  <a:pos x="50" y="7"/>
                </a:cxn>
                <a:cxn ang="0">
                  <a:pos x="47" y="5"/>
                </a:cxn>
                <a:cxn ang="0">
                  <a:pos x="40" y="5"/>
                </a:cxn>
                <a:cxn ang="0">
                  <a:pos x="40" y="0"/>
                </a:cxn>
                <a:cxn ang="0">
                  <a:pos x="61" y="0"/>
                </a:cxn>
                <a:cxn ang="0">
                  <a:pos x="61" y="31"/>
                </a:cxn>
                <a:cxn ang="0">
                  <a:pos x="60" y="37"/>
                </a:cxn>
                <a:cxn ang="0">
                  <a:pos x="60" y="40"/>
                </a:cxn>
                <a:cxn ang="0">
                  <a:pos x="57" y="45"/>
                </a:cxn>
                <a:cxn ang="0">
                  <a:pos x="54" y="50"/>
                </a:cxn>
                <a:cxn ang="0">
                  <a:pos x="50" y="52"/>
                </a:cxn>
                <a:cxn ang="0">
                  <a:pos x="44" y="55"/>
                </a:cxn>
                <a:cxn ang="0">
                  <a:pos x="30" y="55"/>
                </a:cxn>
                <a:cxn ang="0">
                  <a:pos x="24" y="54"/>
                </a:cxn>
                <a:cxn ang="0">
                  <a:pos x="16" y="48"/>
                </a:cxn>
                <a:cxn ang="0">
                  <a:pos x="15" y="44"/>
                </a:cxn>
                <a:cxn ang="0">
                  <a:pos x="12" y="32"/>
                </a:cxn>
                <a:cxn ang="0">
                  <a:pos x="12" y="10"/>
                </a:cxn>
                <a:cxn ang="0">
                  <a:pos x="10" y="7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61" h="55">
                  <a:moveTo>
                    <a:pt x="0" y="0"/>
                  </a:moveTo>
                  <a:lnTo>
                    <a:pt x="22" y="0"/>
                  </a:lnTo>
                  <a:lnTo>
                    <a:pt x="22" y="34"/>
                  </a:lnTo>
                  <a:lnTo>
                    <a:pt x="23" y="40"/>
                  </a:lnTo>
                  <a:lnTo>
                    <a:pt x="24" y="42"/>
                  </a:lnTo>
                  <a:lnTo>
                    <a:pt x="27" y="45"/>
                  </a:lnTo>
                  <a:lnTo>
                    <a:pt x="32" y="48"/>
                  </a:lnTo>
                  <a:lnTo>
                    <a:pt x="42" y="48"/>
                  </a:lnTo>
                  <a:lnTo>
                    <a:pt x="44" y="47"/>
                  </a:lnTo>
                  <a:lnTo>
                    <a:pt x="50" y="41"/>
                  </a:lnTo>
                  <a:lnTo>
                    <a:pt x="50" y="38"/>
                  </a:lnTo>
                  <a:lnTo>
                    <a:pt x="51" y="34"/>
                  </a:lnTo>
                  <a:lnTo>
                    <a:pt x="51" y="10"/>
                  </a:lnTo>
                  <a:lnTo>
                    <a:pt x="50" y="7"/>
                  </a:lnTo>
                  <a:lnTo>
                    <a:pt x="47" y="5"/>
                  </a:lnTo>
                  <a:lnTo>
                    <a:pt x="40" y="5"/>
                  </a:lnTo>
                  <a:lnTo>
                    <a:pt x="40" y="0"/>
                  </a:lnTo>
                  <a:lnTo>
                    <a:pt x="61" y="0"/>
                  </a:lnTo>
                  <a:lnTo>
                    <a:pt x="61" y="31"/>
                  </a:lnTo>
                  <a:lnTo>
                    <a:pt x="60" y="37"/>
                  </a:lnTo>
                  <a:lnTo>
                    <a:pt x="60" y="40"/>
                  </a:lnTo>
                  <a:lnTo>
                    <a:pt x="57" y="45"/>
                  </a:lnTo>
                  <a:lnTo>
                    <a:pt x="54" y="50"/>
                  </a:lnTo>
                  <a:lnTo>
                    <a:pt x="50" y="52"/>
                  </a:lnTo>
                  <a:lnTo>
                    <a:pt x="44" y="55"/>
                  </a:lnTo>
                  <a:lnTo>
                    <a:pt x="30" y="55"/>
                  </a:lnTo>
                  <a:lnTo>
                    <a:pt x="24" y="54"/>
                  </a:lnTo>
                  <a:lnTo>
                    <a:pt x="16" y="48"/>
                  </a:lnTo>
                  <a:lnTo>
                    <a:pt x="15" y="44"/>
                  </a:lnTo>
                  <a:lnTo>
                    <a:pt x="12" y="32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6" name="Freeform 2142"/>
            <p:cNvSpPr>
              <a:spLocks/>
            </p:cNvSpPr>
            <p:nvPr/>
          </p:nvSpPr>
          <p:spPr bwMode="auto">
            <a:xfrm>
              <a:off x="3723" y="3816"/>
              <a:ext cx="69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5"/>
                </a:cxn>
                <a:cxn ang="0">
                  <a:pos x="64" y="5"/>
                </a:cxn>
                <a:cxn ang="0">
                  <a:pos x="61" y="7"/>
                </a:cxn>
                <a:cxn ang="0">
                  <a:pos x="58" y="7"/>
                </a:cxn>
                <a:cxn ang="0">
                  <a:pos x="58" y="45"/>
                </a:cxn>
                <a:cxn ang="0">
                  <a:pos x="59" y="48"/>
                </a:cxn>
                <a:cxn ang="0">
                  <a:pos x="61" y="50"/>
                </a:cxn>
                <a:cxn ang="0">
                  <a:pos x="66" y="50"/>
                </a:cxn>
                <a:cxn ang="0">
                  <a:pos x="69" y="48"/>
                </a:cxn>
                <a:cxn ang="0">
                  <a:pos x="69" y="52"/>
                </a:cxn>
                <a:cxn ang="0">
                  <a:pos x="65" y="55"/>
                </a:cxn>
                <a:cxn ang="0">
                  <a:pos x="56" y="55"/>
                </a:cxn>
                <a:cxn ang="0">
                  <a:pos x="51" y="52"/>
                </a:cxn>
                <a:cxn ang="0">
                  <a:pos x="49" y="50"/>
                </a:cxn>
                <a:cxn ang="0">
                  <a:pos x="48" y="45"/>
                </a:cxn>
                <a:cxn ang="0">
                  <a:pos x="48" y="10"/>
                </a:cxn>
                <a:cxn ang="0">
                  <a:pos x="47" y="7"/>
                </a:cxn>
                <a:cxn ang="0">
                  <a:pos x="45" y="5"/>
                </a:cxn>
                <a:cxn ang="0">
                  <a:pos x="24" y="5"/>
                </a:cxn>
                <a:cxn ang="0">
                  <a:pos x="21" y="7"/>
                </a:cxn>
                <a:cxn ang="0">
                  <a:pos x="20" y="7"/>
                </a:cxn>
                <a:cxn ang="0">
                  <a:pos x="18" y="10"/>
                </a:cxn>
                <a:cxn ang="0">
                  <a:pos x="18" y="45"/>
                </a:cxn>
                <a:cxn ang="0">
                  <a:pos x="20" y="48"/>
                </a:cxn>
                <a:cxn ang="0">
                  <a:pos x="21" y="50"/>
                </a:cxn>
                <a:cxn ang="0">
                  <a:pos x="28" y="50"/>
                </a:cxn>
                <a:cxn ang="0">
                  <a:pos x="28" y="54"/>
                </a:cxn>
                <a:cxn ang="0">
                  <a:pos x="0" y="54"/>
                </a:cxn>
                <a:cxn ang="0">
                  <a:pos x="0" y="50"/>
                </a:cxn>
                <a:cxn ang="0">
                  <a:pos x="3" y="50"/>
                </a:cxn>
                <a:cxn ang="0">
                  <a:pos x="7" y="48"/>
                </a:cxn>
                <a:cxn ang="0">
                  <a:pos x="8" y="48"/>
                </a:cxn>
                <a:cxn ang="0">
                  <a:pos x="8" y="45"/>
                </a:cxn>
                <a:cxn ang="0">
                  <a:pos x="10" y="42"/>
                </a:cxn>
                <a:cxn ang="0">
                  <a:pos x="10" y="13"/>
                </a:cxn>
                <a:cxn ang="0">
                  <a:pos x="8" y="10"/>
                </a:cxn>
                <a:cxn ang="0">
                  <a:pos x="8" y="7"/>
                </a:cxn>
                <a:cxn ang="0">
                  <a:pos x="5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69" h="55">
                  <a:moveTo>
                    <a:pt x="0" y="0"/>
                  </a:moveTo>
                  <a:lnTo>
                    <a:pt x="66" y="0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1" y="7"/>
                  </a:lnTo>
                  <a:lnTo>
                    <a:pt x="58" y="7"/>
                  </a:lnTo>
                  <a:lnTo>
                    <a:pt x="58" y="45"/>
                  </a:lnTo>
                  <a:lnTo>
                    <a:pt x="59" y="48"/>
                  </a:lnTo>
                  <a:lnTo>
                    <a:pt x="61" y="50"/>
                  </a:lnTo>
                  <a:lnTo>
                    <a:pt x="66" y="50"/>
                  </a:lnTo>
                  <a:lnTo>
                    <a:pt x="69" y="48"/>
                  </a:lnTo>
                  <a:lnTo>
                    <a:pt x="69" y="52"/>
                  </a:lnTo>
                  <a:lnTo>
                    <a:pt x="65" y="55"/>
                  </a:lnTo>
                  <a:lnTo>
                    <a:pt x="56" y="55"/>
                  </a:lnTo>
                  <a:lnTo>
                    <a:pt x="51" y="52"/>
                  </a:lnTo>
                  <a:lnTo>
                    <a:pt x="49" y="50"/>
                  </a:lnTo>
                  <a:lnTo>
                    <a:pt x="48" y="45"/>
                  </a:lnTo>
                  <a:lnTo>
                    <a:pt x="48" y="10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10"/>
                  </a:lnTo>
                  <a:lnTo>
                    <a:pt x="18" y="45"/>
                  </a:lnTo>
                  <a:lnTo>
                    <a:pt x="20" y="48"/>
                  </a:lnTo>
                  <a:lnTo>
                    <a:pt x="21" y="50"/>
                  </a:lnTo>
                  <a:lnTo>
                    <a:pt x="28" y="50"/>
                  </a:lnTo>
                  <a:lnTo>
                    <a:pt x="28" y="54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3" y="50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10" y="42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8" y="7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7" name="Freeform 2143"/>
            <p:cNvSpPr>
              <a:spLocks noEditPoints="1"/>
            </p:cNvSpPr>
            <p:nvPr/>
          </p:nvSpPr>
          <p:spPr bwMode="auto">
            <a:xfrm>
              <a:off x="3798" y="3814"/>
              <a:ext cx="55" cy="57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0" y="6"/>
                </a:cxn>
                <a:cxn ang="0">
                  <a:pos x="16" y="12"/>
                </a:cxn>
                <a:cxn ang="0">
                  <a:pos x="13" y="20"/>
                </a:cxn>
                <a:cxn ang="0">
                  <a:pos x="11" y="29"/>
                </a:cxn>
                <a:cxn ang="0">
                  <a:pos x="13" y="37"/>
                </a:cxn>
                <a:cxn ang="0">
                  <a:pos x="16" y="46"/>
                </a:cxn>
                <a:cxn ang="0">
                  <a:pos x="21" y="50"/>
                </a:cxn>
                <a:cxn ang="0">
                  <a:pos x="28" y="53"/>
                </a:cxn>
                <a:cxn ang="0">
                  <a:pos x="35" y="50"/>
                </a:cxn>
                <a:cxn ang="0">
                  <a:pos x="40" y="46"/>
                </a:cxn>
                <a:cxn ang="0">
                  <a:pos x="43" y="37"/>
                </a:cxn>
                <a:cxn ang="0">
                  <a:pos x="44" y="29"/>
                </a:cxn>
                <a:cxn ang="0">
                  <a:pos x="41" y="12"/>
                </a:cxn>
                <a:cxn ang="0">
                  <a:pos x="35" y="6"/>
                </a:cxn>
                <a:cxn ang="0">
                  <a:pos x="28" y="5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8" y="7"/>
                </a:cxn>
                <a:cxn ang="0">
                  <a:pos x="51" y="12"/>
                </a:cxn>
                <a:cxn ang="0">
                  <a:pos x="54" y="17"/>
                </a:cxn>
                <a:cxn ang="0">
                  <a:pos x="55" y="23"/>
                </a:cxn>
                <a:cxn ang="0">
                  <a:pos x="55" y="29"/>
                </a:cxn>
                <a:cxn ang="0">
                  <a:pos x="52" y="43"/>
                </a:cxn>
                <a:cxn ang="0">
                  <a:pos x="43" y="53"/>
                </a:cxn>
                <a:cxn ang="0">
                  <a:pos x="28" y="57"/>
                </a:cxn>
                <a:cxn ang="0">
                  <a:pos x="13" y="53"/>
                </a:cxn>
                <a:cxn ang="0">
                  <a:pos x="4" y="43"/>
                </a:cxn>
                <a:cxn ang="0">
                  <a:pos x="0" y="29"/>
                </a:cxn>
                <a:cxn ang="0">
                  <a:pos x="3" y="17"/>
                </a:cxn>
                <a:cxn ang="0">
                  <a:pos x="7" y="7"/>
                </a:cxn>
                <a:cxn ang="0">
                  <a:pos x="17" y="2"/>
                </a:cxn>
                <a:cxn ang="0">
                  <a:pos x="28" y="0"/>
                </a:cxn>
              </a:cxnLst>
              <a:rect l="0" t="0" r="r" b="b"/>
              <a:pathLst>
                <a:path w="55" h="57">
                  <a:moveTo>
                    <a:pt x="28" y="5"/>
                  </a:moveTo>
                  <a:lnTo>
                    <a:pt x="20" y="6"/>
                  </a:lnTo>
                  <a:lnTo>
                    <a:pt x="16" y="12"/>
                  </a:lnTo>
                  <a:lnTo>
                    <a:pt x="13" y="20"/>
                  </a:lnTo>
                  <a:lnTo>
                    <a:pt x="11" y="29"/>
                  </a:lnTo>
                  <a:lnTo>
                    <a:pt x="13" y="37"/>
                  </a:lnTo>
                  <a:lnTo>
                    <a:pt x="16" y="46"/>
                  </a:lnTo>
                  <a:lnTo>
                    <a:pt x="21" y="50"/>
                  </a:lnTo>
                  <a:lnTo>
                    <a:pt x="28" y="53"/>
                  </a:lnTo>
                  <a:lnTo>
                    <a:pt x="35" y="50"/>
                  </a:lnTo>
                  <a:lnTo>
                    <a:pt x="40" y="46"/>
                  </a:lnTo>
                  <a:lnTo>
                    <a:pt x="43" y="37"/>
                  </a:lnTo>
                  <a:lnTo>
                    <a:pt x="44" y="29"/>
                  </a:lnTo>
                  <a:lnTo>
                    <a:pt x="41" y="12"/>
                  </a:lnTo>
                  <a:lnTo>
                    <a:pt x="35" y="6"/>
                  </a:lnTo>
                  <a:lnTo>
                    <a:pt x="28" y="5"/>
                  </a:lnTo>
                  <a:close/>
                  <a:moveTo>
                    <a:pt x="28" y="0"/>
                  </a:moveTo>
                  <a:lnTo>
                    <a:pt x="34" y="0"/>
                  </a:lnTo>
                  <a:lnTo>
                    <a:pt x="40" y="2"/>
                  </a:lnTo>
                  <a:lnTo>
                    <a:pt x="48" y="7"/>
                  </a:lnTo>
                  <a:lnTo>
                    <a:pt x="51" y="12"/>
                  </a:lnTo>
                  <a:lnTo>
                    <a:pt x="54" y="17"/>
                  </a:lnTo>
                  <a:lnTo>
                    <a:pt x="55" y="23"/>
                  </a:lnTo>
                  <a:lnTo>
                    <a:pt x="55" y="29"/>
                  </a:lnTo>
                  <a:lnTo>
                    <a:pt x="52" y="43"/>
                  </a:lnTo>
                  <a:lnTo>
                    <a:pt x="43" y="53"/>
                  </a:lnTo>
                  <a:lnTo>
                    <a:pt x="28" y="57"/>
                  </a:lnTo>
                  <a:lnTo>
                    <a:pt x="13" y="53"/>
                  </a:lnTo>
                  <a:lnTo>
                    <a:pt x="4" y="43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7" y="7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8" name="Freeform 2144"/>
            <p:cNvSpPr>
              <a:spLocks/>
            </p:cNvSpPr>
            <p:nvPr/>
          </p:nvSpPr>
          <p:spPr bwMode="auto">
            <a:xfrm>
              <a:off x="3862" y="3814"/>
              <a:ext cx="31" cy="5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0" y="0"/>
                </a:cxn>
                <a:cxn ang="0">
                  <a:pos x="20" y="49"/>
                </a:cxn>
                <a:cxn ang="0">
                  <a:pos x="22" y="52"/>
                </a:cxn>
                <a:cxn ang="0">
                  <a:pos x="27" y="52"/>
                </a:cxn>
                <a:cxn ang="0">
                  <a:pos x="31" y="50"/>
                </a:cxn>
                <a:cxn ang="0">
                  <a:pos x="31" y="54"/>
                </a:cxn>
                <a:cxn ang="0">
                  <a:pos x="27" y="57"/>
                </a:cxn>
                <a:cxn ang="0">
                  <a:pos x="18" y="57"/>
                </a:cxn>
                <a:cxn ang="0">
                  <a:pos x="14" y="56"/>
                </a:cxn>
                <a:cxn ang="0">
                  <a:pos x="13" y="54"/>
                </a:cxn>
                <a:cxn ang="0">
                  <a:pos x="11" y="52"/>
                </a:cxn>
                <a:cxn ang="0">
                  <a:pos x="10" y="47"/>
                </a:cxn>
                <a:cxn ang="0">
                  <a:pos x="1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8" y="5"/>
                </a:cxn>
                <a:cxn ang="0">
                  <a:pos x="15" y="0"/>
                </a:cxn>
              </a:cxnLst>
              <a:rect l="0" t="0" r="r" b="b"/>
              <a:pathLst>
                <a:path w="31" h="57">
                  <a:moveTo>
                    <a:pt x="15" y="0"/>
                  </a:moveTo>
                  <a:lnTo>
                    <a:pt x="20" y="0"/>
                  </a:lnTo>
                  <a:lnTo>
                    <a:pt x="20" y="49"/>
                  </a:lnTo>
                  <a:lnTo>
                    <a:pt x="22" y="52"/>
                  </a:lnTo>
                  <a:lnTo>
                    <a:pt x="27" y="52"/>
                  </a:lnTo>
                  <a:lnTo>
                    <a:pt x="31" y="50"/>
                  </a:lnTo>
                  <a:lnTo>
                    <a:pt x="31" y="54"/>
                  </a:lnTo>
                  <a:lnTo>
                    <a:pt x="27" y="57"/>
                  </a:lnTo>
                  <a:lnTo>
                    <a:pt x="18" y="57"/>
                  </a:lnTo>
                  <a:lnTo>
                    <a:pt x="14" y="56"/>
                  </a:lnTo>
                  <a:lnTo>
                    <a:pt x="13" y="54"/>
                  </a:lnTo>
                  <a:lnTo>
                    <a:pt x="11" y="52"/>
                  </a:lnTo>
                  <a:lnTo>
                    <a:pt x="10" y="47"/>
                  </a:lnTo>
                  <a:lnTo>
                    <a:pt x="1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8" y="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09" name="Freeform 2145"/>
            <p:cNvSpPr>
              <a:spLocks noEditPoints="1"/>
            </p:cNvSpPr>
            <p:nvPr/>
          </p:nvSpPr>
          <p:spPr bwMode="auto">
            <a:xfrm>
              <a:off x="3931" y="3793"/>
              <a:ext cx="66" cy="77"/>
            </a:xfrm>
            <a:custGeom>
              <a:avLst/>
              <a:gdLst/>
              <a:ahLst/>
              <a:cxnLst>
                <a:cxn ang="0">
                  <a:pos x="32" y="10"/>
                </a:cxn>
                <a:cxn ang="0">
                  <a:pos x="7" y="71"/>
                </a:cxn>
                <a:cxn ang="0">
                  <a:pos x="54" y="71"/>
                </a:cxn>
                <a:cxn ang="0">
                  <a:pos x="32" y="10"/>
                </a:cxn>
                <a:cxn ang="0">
                  <a:pos x="29" y="0"/>
                </a:cxn>
                <a:cxn ang="0">
                  <a:pos x="37" y="0"/>
                </a:cxn>
                <a:cxn ang="0">
                  <a:pos x="66" y="73"/>
                </a:cxn>
                <a:cxn ang="0">
                  <a:pos x="66" y="77"/>
                </a:cxn>
                <a:cxn ang="0">
                  <a:pos x="0" y="77"/>
                </a:cxn>
                <a:cxn ang="0">
                  <a:pos x="0" y="73"/>
                </a:cxn>
                <a:cxn ang="0">
                  <a:pos x="29" y="0"/>
                </a:cxn>
              </a:cxnLst>
              <a:rect l="0" t="0" r="r" b="b"/>
              <a:pathLst>
                <a:path w="66" h="77">
                  <a:moveTo>
                    <a:pt x="32" y="10"/>
                  </a:moveTo>
                  <a:lnTo>
                    <a:pt x="7" y="71"/>
                  </a:lnTo>
                  <a:lnTo>
                    <a:pt x="54" y="71"/>
                  </a:lnTo>
                  <a:lnTo>
                    <a:pt x="32" y="10"/>
                  </a:lnTo>
                  <a:close/>
                  <a:moveTo>
                    <a:pt x="29" y="0"/>
                  </a:moveTo>
                  <a:lnTo>
                    <a:pt x="37" y="0"/>
                  </a:lnTo>
                  <a:lnTo>
                    <a:pt x="66" y="73"/>
                  </a:lnTo>
                  <a:lnTo>
                    <a:pt x="66" y="77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0" name="Freeform 2146"/>
            <p:cNvSpPr>
              <a:spLocks/>
            </p:cNvSpPr>
            <p:nvPr/>
          </p:nvSpPr>
          <p:spPr bwMode="auto">
            <a:xfrm>
              <a:off x="4002" y="3814"/>
              <a:ext cx="49" cy="5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2" y="0"/>
                </a:cxn>
                <a:cxn ang="0">
                  <a:pos x="29" y="2"/>
                </a:cxn>
                <a:cxn ang="0">
                  <a:pos x="34" y="3"/>
                </a:cxn>
                <a:cxn ang="0">
                  <a:pos x="39" y="6"/>
                </a:cxn>
                <a:cxn ang="0">
                  <a:pos x="41" y="9"/>
                </a:cxn>
                <a:cxn ang="0">
                  <a:pos x="41" y="15"/>
                </a:cxn>
                <a:cxn ang="0">
                  <a:pos x="40" y="16"/>
                </a:cxn>
                <a:cxn ang="0">
                  <a:pos x="36" y="16"/>
                </a:cxn>
                <a:cxn ang="0">
                  <a:pos x="33" y="15"/>
                </a:cxn>
                <a:cxn ang="0">
                  <a:pos x="27" y="9"/>
                </a:cxn>
                <a:cxn ang="0">
                  <a:pos x="22" y="6"/>
                </a:cxn>
                <a:cxn ang="0">
                  <a:pos x="17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2" y="16"/>
                </a:cxn>
                <a:cxn ang="0">
                  <a:pos x="13" y="19"/>
                </a:cxn>
                <a:cxn ang="0">
                  <a:pos x="14" y="23"/>
                </a:cxn>
                <a:cxn ang="0">
                  <a:pos x="17" y="24"/>
                </a:cxn>
                <a:cxn ang="0">
                  <a:pos x="23" y="26"/>
                </a:cxn>
                <a:cxn ang="0">
                  <a:pos x="30" y="26"/>
                </a:cxn>
                <a:cxn ang="0">
                  <a:pos x="30" y="30"/>
                </a:cxn>
                <a:cxn ang="0">
                  <a:pos x="23" y="30"/>
                </a:cxn>
                <a:cxn ang="0">
                  <a:pos x="19" y="32"/>
                </a:cxn>
                <a:cxn ang="0">
                  <a:pos x="13" y="34"/>
                </a:cxn>
                <a:cxn ang="0">
                  <a:pos x="12" y="37"/>
                </a:cxn>
                <a:cxn ang="0">
                  <a:pos x="10" y="42"/>
                </a:cxn>
                <a:cxn ang="0">
                  <a:pos x="13" y="47"/>
                </a:cxn>
                <a:cxn ang="0">
                  <a:pos x="16" y="50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36" y="49"/>
                </a:cxn>
                <a:cxn ang="0">
                  <a:pos x="41" y="44"/>
                </a:cxn>
                <a:cxn ang="0">
                  <a:pos x="46" y="40"/>
                </a:cxn>
                <a:cxn ang="0">
                  <a:pos x="49" y="43"/>
                </a:cxn>
                <a:cxn ang="0">
                  <a:pos x="43" y="50"/>
                </a:cxn>
                <a:cxn ang="0">
                  <a:pos x="37" y="54"/>
                </a:cxn>
                <a:cxn ang="0">
                  <a:pos x="29" y="57"/>
                </a:cxn>
                <a:cxn ang="0">
                  <a:pos x="17" y="57"/>
                </a:cxn>
                <a:cxn ang="0">
                  <a:pos x="5" y="53"/>
                </a:cxn>
                <a:cxn ang="0">
                  <a:pos x="3" y="50"/>
                </a:cxn>
                <a:cxn ang="0">
                  <a:pos x="0" y="46"/>
                </a:cxn>
                <a:cxn ang="0">
                  <a:pos x="0" y="37"/>
                </a:cxn>
                <a:cxn ang="0">
                  <a:pos x="3" y="33"/>
                </a:cxn>
                <a:cxn ang="0">
                  <a:pos x="14" y="27"/>
                </a:cxn>
                <a:cxn ang="0">
                  <a:pos x="9" y="26"/>
                </a:cxn>
                <a:cxn ang="0">
                  <a:pos x="5" y="23"/>
                </a:cxn>
                <a:cxn ang="0">
                  <a:pos x="2" y="15"/>
                </a:cxn>
                <a:cxn ang="0">
                  <a:pos x="2" y="10"/>
                </a:cxn>
                <a:cxn ang="0">
                  <a:pos x="7" y="5"/>
                </a:cxn>
                <a:cxn ang="0">
                  <a:pos x="12" y="2"/>
                </a:cxn>
                <a:cxn ang="0">
                  <a:pos x="16" y="0"/>
                </a:cxn>
              </a:cxnLst>
              <a:rect l="0" t="0" r="r" b="b"/>
              <a:pathLst>
                <a:path w="49" h="57">
                  <a:moveTo>
                    <a:pt x="16" y="0"/>
                  </a:moveTo>
                  <a:lnTo>
                    <a:pt x="22" y="0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6"/>
                  </a:lnTo>
                  <a:lnTo>
                    <a:pt x="41" y="9"/>
                  </a:lnTo>
                  <a:lnTo>
                    <a:pt x="41" y="15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3" y="15"/>
                  </a:lnTo>
                  <a:lnTo>
                    <a:pt x="27" y="9"/>
                  </a:lnTo>
                  <a:lnTo>
                    <a:pt x="22" y="6"/>
                  </a:lnTo>
                  <a:lnTo>
                    <a:pt x="17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2" y="16"/>
                  </a:lnTo>
                  <a:lnTo>
                    <a:pt x="13" y="19"/>
                  </a:lnTo>
                  <a:lnTo>
                    <a:pt x="14" y="23"/>
                  </a:lnTo>
                  <a:lnTo>
                    <a:pt x="17" y="24"/>
                  </a:lnTo>
                  <a:lnTo>
                    <a:pt x="23" y="26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23" y="30"/>
                  </a:lnTo>
                  <a:lnTo>
                    <a:pt x="19" y="32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10" y="42"/>
                  </a:lnTo>
                  <a:lnTo>
                    <a:pt x="13" y="47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36" y="49"/>
                  </a:lnTo>
                  <a:lnTo>
                    <a:pt x="41" y="44"/>
                  </a:lnTo>
                  <a:lnTo>
                    <a:pt x="46" y="40"/>
                  </a:lnTo>
                  <a:lnTo>
                    <a:pt x="49" y="43"/>
                  </a:lnTo>
                  <a:lnTo>
                    <a:pt x="43" y="50"/>
                  </a:lnTo>
                  <a:lnTo>
                    <a:pt x="37" y="54"/>
                  </a:lnTo>
                  <a:lnTo>
                    <a:pt x="29" y="57"/>
                  </a:lnTo>
                  <a:lnTo>
                    <a:pt x="17" y="57"/>
                  </a:lnTo>
                  <a:lnTo>
                    <a:pt x="5" y="53"/>
                  </a:lnTo>
                  <a:lnTo>
                    <a:pt x="3" y="50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3" y="33"/>
                  </a:lnTo>
                  <a:lnTo>
                    <a:pt x="14" y="27"/>
                  </a:lnTo>
                  <a:lnTo>
                    <a:pt x="9" y="26"/>
                  </a:lnTo>
                  <a:lnTo>
                    <a:pt x="5" y="23"/>
                  </a:lnTo>
                  <a:lnTo>
                    <a:pt x="2" y="15"/>
                  </a:lnTo>
                  <a:lnTo>
                    <a:pt x="2" y="10"/>
                  </a:lnTo>
                  <a:lnTo>
                    <a:pt x="7" y="5"/>
                  </a:lnTo>
                  <a:lnTo>
                    <a:pt x="12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1" name="Freeform 2147"/>
            <p:cNvSpPr>
              <a:spLocks noEditPoints="1"/>
            </p:cNvSpPr>
            <p:nvPr/>
          </p:nvSpPr>
          <p:spPr bwMode="auto">
            <a:xfrm>
              <a:off x="4056" y="3789"/>
              <a:ext cx="54" cy="82"/>
            </a:xfrm>
            <a:custGeom>
              <a:avLst/>
              <a:gdLst/>
              <a:ahLst/>
              <a:cxnLst>
                <a:cxn ang="0">
                  <a:pos x="27" y="31"/>
                </a:cxn>
                <a:cxn ang="0">
                  <a:pos x="20" y="34"/>
                </a:cxn>
                <a:cxn ang="0">
                  <a:pos x="14" y="38"/>
                </a:cxn>
                <a:cxn ang="0">
                  <a:pos x="12" y="47"/>
                </a:cxn>
                <a:cxn ang="0">
                  <a:pos x="10" y="55"/>
                </a:cxn>
                <a:cxn ang="0">
                  <a:pos x="12" y="59"/>
                </a:cxn>
                <a:cxn ang="0">
                  <a:pos x="12" y="65"/>
                </a:cxn>
                <a:cxn ang="0">
                  <a:pos x="13" y="68"/>
                </a:cxn>
                <a:cxn ang="0">
                  <a:pos x="16" y="72"/>
                </a:cxn>
                <a:cxn ang="0">
                  <a:pos x="19" y="75"/>
                </a:cxn>
                <a:cxn ang="0">
                  <a:pos x="23" y="77"/>
                </a:cxn>
                <a:cxn ang="0">
                  <a:pos x="27" y="77"/>
                </a:cxn>
                <a:cxn ang="0">
                  <a:pos x="34" y="75"/>
                </a:cxn>
                <a:cxn ang="0">
                  <a:pos x="40" y="71"/>
                </a:cxn>
                <a:cxn ang="0">
                  <a:pos x="43" y="62"/>
                </a:cxn>
                <a:cxn ang="0">
                  <a:pos x="44" y="54"/>
                </a:cxn>
                <a:cxn ang="0">
                  <a:pos x="41" y="42"/>
                </a:cxn>
                <a:cxn ang="0">
                  <a:pos x="36" y="34"/>
                </a:cxn>
                <a:cxn ang="0">
                  <a:pos x="27" y="31"/>
                </a:cxn>
                <a:cxn ang="0">
                  <a:pos x="21" y="0"/>
                </a:cxn>
                <a:cxn ang="0">
                  <a:pos x="34" y="0"/>
                </a:cxn>
                <a:cxn ang="0">
                  <a:pos x="40" y="1"/>
                </a:cxn>
                <a:cxn ang="0">
                  <a:pos x="44" y="4"/>
                </a:cxn>
                <a:cxn ang="0">
                  <a:pos x="47" y="10"/>
                </a:cxn>
                <a:cxn ang="0">
                  <a:pos x="47" y="13"/>
                </a:cxn>
                <a:cxn ang="0">
                  <a:pos x="44" y="14"/>
                </a:cxn>
                <a:cxn ang="0">
                  <a:pos x="43" y="15"/>
                </a:cxn>
                <a:cxn ang="0">
                  <a:pos x="41" y="14"/>
                </a:cxn>
                <a:cxn ang="0">
                  <a:pos x="38" y="13"/>
                </a:cxn>
                <a:cxn ang="0">
                  <a:pos x="33" y="7"/>
                </a:cxn>
                <a:cxn ang="0">
                  <a:pos x="30" y="5"/>
                </a:cxn>
                <a:cxn ang="0">
                  <a:pos x="23" y="5"/>
                </a:cxn>
                <a:cxn ang="0">
                  <a:pos x="17" y="11"/>
                </a:cxn>
                <a:cxn ang="0">
                  <a:pos x="16" y="15"/>
                </a:cxn>
                <a:cxn ang="0">
                  <a:pos x="19" y="21"/>
                </a:cxn>
                <a:cxn ang="0">
                  <a:pos x="24" y="24"/>
                </a:cxn>
                <a:cxn ang="0">
                  <a:pos x="37" y="28"/>
                </a:cxn>
                <a:cxn ang="0">
                  <a:pos x="43" y="30"/>
                </a:cxn>
                <a:cxn ang="0">
                  <a:pos x="48" y="35"/>
                </a:cxn>
                <a:cxn ang="0">
                  <a:pos x="53" y="44"/>
                </a:cxn>
                <a:cxn ang="0">
                  <a:pos x="54" y="54"/>
                </a:cxn>
                <a:cxn ang="0">
                  <a:pos x="53" y="65"/>
                </a:cxn>
                <a:cxn ang="0">
                  <a:pos x="47" y="75"/>
                </a:cxn>
                <a:cxn ang="0">
                  <a:pos x="38" y="81"/>
                </a:cxn>
                <a:cxn ang="0">
                  <a:pos x="27" y="82"/>
                </a:cxn>
                <a:cxn ang="0">
                  <a:pos x="16" y="81"/>
                </a:cxn>
                <a:cxn ang="0">
                  <a:pos x="7" y="75"/>
                </a:cxn>
                <a:cxn ang="0">
                  <a:pos x="2" y="67"/>
                </a:cxn>
                <a:cxn ang="0">
                  <a:pos x="0" y="55"/>
                </a:cxn>
                <a:cxn ang="0">
                  <a:pos x="2" y="44"/>
                </a:cxn>
                <a:cxn ang="0">
                  <a:pos x="9" y="35"/>
                </a:cxn>
                <a:cxn ang="0">
                  <a:pos x="19" y="28"/>
                </a:cxn>
                <a:cxn ang="0">
                  <a:pos x="13" y="25"/>
                </a:cxn>
                <a:cxn ang="0">
                  <a:pos x="9" y="22"/>
                </a:cxn>
                <a:cxn ang="0">
                  <a:pos x="7" y="20"/>
                </a:cxn>
                <a:cxn ang="0">
                  <a:pos x="6" y="15"/>
                </a:cxn>
                <a:cxn ang="0">
                  <a:pos x="9" y="7"/>
                </a:cxn>
                <a:cxn ang="0">
                  <a:pos x="17" y="1"/>
                </a:cxn>
                <a:cxn ang="0">
                  <a:pos x="21" y="0"/>
                </a:cxn>
              </a:cxnLst>
              <a:rect l="0" t="0" r="r" b="b"/>
              <a:pathLst>
                <a:path w="54" h="82">
                  <a:moveTo>
                    <a:pt x="27" y="31"/>
                  </a:moveTo>
                  <a:lnTo>
                    <a:pt x="20" y="34"/>
                  </a:lnTo>
                  <a:lnTo>
                    <a:pt x="14" y="38"/>
                  </a:lnTo>
                  <a:lnTo>
                    <a:pt x="12" y="47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2" y="65"/>
                  </a:lnTo>
                  <a:lnTo>
                    <a:pt x="13" y="68"/>
                  </a:lnTo>
                  <a:lnTo>
                    <a:pt x="16" y="72"/>
                  </a:lnTo>
                  <a:lnTo>
                    <a:pt x="19" y="75"/>
                  </a:lnTo>
                  <a:lnTo>
                    <a:pt x="23" y="77"/>
                  </a:lnTo>
                  <a:lnTo>
                    <a:pt x="27" y="77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62"/>
                  </a:lnTo>
                  <a:lnTo>
                    <a:pt x="44" y="54"/>
                  </a:lnTo>
                  <a:lnTo>
                    <a:pt x="41" y="42"/>
                  </a:lnTo>
                  <a:lnTo>
                    <a:pt x="36" y="34"/>
                  </a:lnTo>
                  <a:lnTo>
                    <a:pt x="27" y="31"/>
                  </a:lnTo>
                  <a:close/>
                  <a:moveTo>
                    <a:pt x="21" y="0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4" y="4"/>
                  </a:lnTo>
                  <a:lnTo>
                    <a:pt x="47" y="10"/>
                  </a:lnTo>
                  <a:lnTo>
                    <a:pt x="47" y="13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1" y="14"/>
                  </a:lnTo>
                  <a:lnTo>
                    <a:pt x="38" y="13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3" y="5"/>
                  </a:lnTo>
                  <a:lnTo>
                    <a:pt x="17" y="11"/>
                  </a:lnTo>
                  <a:lnTo>
                    <a:pt x="16" y="15"/>
                  </a:lnTo>
                  <a:lnTo>
                    <a:pt x="19" y="21"/>
                  </a:lnTo>
                  <a:lnTo>
                    <a:pt x="24" y="24"/>
                  </a:lnTo>
                  <a:lnTo>
                    <a:pt x="37" y="28"/>
                  </a:lnTo>
                  <a:lnTo>
                    <a:pt x="43" y="30"/>
                  </a:lnTo>
                  <a:lnTo>
                    <a:pt x="48" y="35"/>
                  </a:lnTo>
                  <a:lnTo>
                    <a:pt x="53" y="44"/>
                  </a:lnTo>
                  <a:lnTo>
                    <a:pt x="54" y="54"/>
                  </a:lnTo>
                  <a:lnTo>
                    <a:pt x="53" y="65"/>
                  </a:lnTo>
                  <a:lnTo>
                    <a:pt x="47" y="75"/>
                  </a:lnTo>
                  <a:lnTo>
                    <a:pt x="38" y="81"/>
                  </a:lnTo>
                  <a:lnTo>
                    <a:pt x="27" y="82"/>
                  </a:lnTo>
                  <a:lnTo>
                    <a:pt x="16" y="81"/>
                  </a:lnTo>
                  <a:lnTo>
                    <a:pt x="7" y="75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9" y="35"/>
                  </a:lnTo>
                  <a:lnTo>
                    <a:pt x="19" y="28"/>
                  </a:lnTo>
                  <a:lnTo>
                    <a:pt x="13" y="25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6" y="15"/>
                  </a:lnTo>
                  <a:lnTo>
                    <a:pt x="9" y="7"/>
                  </a:lnTo>
                  <a:lnTo>
                    <a:pt x="17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2" name="Freeform 2148"/>
            <p:cNvSpPr>
              <a:spLocks noEditPoints="1"/>
            </p:cNvSpPr>
            <p:nvPr/>
          </p:nvSpPr>
          <p:spPr bwMode="auto">
            <a:xfrm>
              <a:off x="4119" y="3814"/>
              <a:ext cx="55" cy="57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1" y="6"/>
                </a:cxn>
                <a:cxn ang="0">
                  <a:pos x="15" y="12"/>
                </a:cxn>
                <a:cxn ang="0">
                  <a:pos x="12" y="20"/>
                </a:cxn>
                <a:cxn ang="0">
                  <a:pos x="12" y="29"/>
                </a:cxn>
                <a:cxn ang="0">
                  <a:pos x="14" y="40"/>
                </a:cxn>
                <a:cxn ang="0">
                  <a:pos x="18" y="49"/>
                </a:cxn>
                <a:cxn ang="0">
                  <a:pos x="28" y="53"/>
                </a:cxn>
                <a:cxn ang="0">
                  <a:pos x="35" y="50"/>
                </a:cxn>
                <a:cxn ang="0">
                  <a:pos x="41" y="46"/>
                </a:cxn>
                <a:cxn ang="0">
                  <a:pos x="44" y="37"/>
                </a:cxn>
                <a:cxn ang="0">
                  <a:pos x="44" y="20"/>
                </a:cxn>
                <a:cxn ang="0">
                  <a:pos x="41" y="12"/>
                </a:cxn>
                <a:cxn ang="0">
                  <a:pos x="35" y="6"/>
                </a:cxn>
                <a:cxn ang="0">
                  <a:pos x="28" y="5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39" y="2"/>
                </a:cxn>
                <a:cxn ang="0">
                  <a:pos x="48" y="7"/>
                </a:cxn>
                <a:cxn ang="0">
                  <a:pos x="52" y="12"/>
                </a:cxn>
                <a:cxn ang="0">
                  <a:pos x="55" y="23"/>
                </a:cxn>
                <a:cxn ang="0">
                  <a:pos x="55" y="29"/>
                </a:cxn>
                <a:cxn ang="0">
                  <a:pos x="52" y="43"/>
                </a:cxn>
                <a:cxn ang="0">
                  <a:pos x="42" y="53"/>
                </a:cxn>
                <a:cxn ang="0">
                  <a:pos x="28" y="57"/>
                </a:cxn>
                <a:cxn ang="0">
                  <a:pos x="14" y="53"/>
                </a:cxn>
                <a:cxn ang="0">
                  <a:pos x="4" y="43"/>
                </a:cxn>
                <a:cxn ang="0">
                  <a:pos x="0" y="29"/>
                </a:cxn>
                <a:cxn ang="0">
                  <a:pos x="2" y="17"/>
                </a:cxn>
                <a:cxn ang="0">
                  <a:pos x="8" y="7"/>
                </a:cxn>
                <a:cxn ang="0">
                  <a:pos x="17" y="2"/>
                </a:cxn>
                <a:cxn ang="0">
                  <a:pos x="28" y="0"/>
                </a:cxn>
              </a:cxnLst>
              <a:rect l="0" t="0" r="r" b="b"/>
              <a:pathLst>
                <a:path w="55" h="57">
                  <a:moveTo>
                    <a:pt x="28" y="5"/>
                  </a:moveTo>
                  <a:lnTo>
                    <a:pt x="21" y="6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9"/>
                  </a:lnTo>
                  <a:lnTo>
                    <a:pt x="14" y="40"/>
                  </a:lnTo>
                  <a:lnTo>
                    <a:pt x="18" y="49"/>
                  </a:lnTo>
                  <a:lnTo>
                    <a:pt x="28" y="53"/>
                  </a:lnTo>
                  <a:lnTo>
                    <a:pt x="35" y="50"/>
                  </a:lnTo>
                  <a:lnTo>
                    <a:pt x="41" y="46"/>
                  </a:lnTo>
                  <a:lnTo>
                    <a:pt x="44" y="37"/>
                  </a:lnTo>
                  <a:lnTo>
                    <a:pt x="44" y="20"/>
                  </a:lnTo>
                  <a:lnTo>
                    <a:pt x="41" y="12"/>
                  </a:lnTo>
                  <a:lnTo>
                    <a:pt x="35" y="6"/>
                  </a:lnTo>
                  <a:lnTo>
                    <a:pt x="28" y="5"/>
                  </a:lnTo>
                  <a:close/>
                  <a:moveTo>
                    <a:pt x="28" y="0"/>
                  </a:moveTo>
                  <a:lnTo>
                    <a:pt x="34" y="0"/>
                  </a:lnTo>
                  <a:lnTo>
                    <a:pt x="39" y="2"/>
                  </a:lnTo>
                  <a:lnTo>
                    <a:pt x="48" y="7"/>
                  </a:lnTo>
                  <a:lnTo>
                    <a:pt x="52" y="12"/>
                  </a:lnTo>
                  <a:lnTo>
                    <a:pt x="55" y="23"/>
                  </a:lnTo>
                  <a:lnTo>
                    <a:pt x="55" y="29"/>
                  </a:lnTo>
                  <a:lnTo>
                    <a:pt x="52" y="43"/>
                  </a:lnTo>
                  <a:lnTo>
                    <a:pt x="42" y="53"/>
                  </a:lnTo>
                  <a:lnTo>
                    <a:pt x="28" y="57"/>
                  </a:lnTo>
                  <a:lnTo>
                    <a:pt x="14" y="53"/>
                  </a:lnTo>
                  <a:lnTo>
                    <a:pt x="4" y="43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7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3" name="Freeform 2149"/>
            <p:cNvSpPr>
              <a:spLocks/>
            </p:cNvSpPr>
            <p:nvPr/>
          </p:nvSpPr>
          <p:spPr bwMode="auto">
            <a:xfrm>
              <a:off x="4180" y="3816"/>
              <a:ext cx="72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0"/>
                </a:cxn>
                <a:cxn ang="0">
                  <a:pos x="21" y="40"/>
                </a:cxn>
                <a:cxn ang="0">
                  <a:pos x="22" y="44"/>
                </a:cxn>
                <a:cxn ang="0">
                  <a:pos x="25" y="47"/>
                </a:cxn>
                <a:cxn ang="0">
                  <a:pos x="28" y="48"/>
                </a:cxn>
                <a:cxn ang="0">
                  <a:pos x="39" y="48"/>
                </a:cxn>
                <a:cxn ang="0">
                  <a:pos x="54" y="40"/>
                </a:cxn>
                <a:cxn ang="0">
                  <a:pos x="54" y="8"/>
                </a:cxn>
                <a:cxn ang="0">
                  <a:pos x="52" y="7"/>
                </a:cxn>
                <a:cxn ang="0">
                  <a:pos x="49" y="5"/>
                </a:cxn>
                <a:cxn ang="0">
                  <a:pos x="42" y="5"/>
                </a:cxn>
                <a:cxn ang="0">
                  <a:pos x="42" y="0"/>
                </a:cxn>
                <a:cxn ang="0">
                  <a:pos x="63" y="0"/>
                </a:cxn>
                <a:cxn ang="0">
                  <a:pos x="63" y="45"/>
                </a:cxn>
                <a:cxn ang="0">
                  <a:pos x="65" y="47"/>
                </a:cxn>
                <a:cxn ang="0">
                  <a:pos x="66" y="50"/>
                </a:cxn>
                <a:cxn ang="0">
                  <a:pos x="72" y="50"/>
                </a:cxn>
                <a:cxn ang="0">
                  <a:pos x="72" y="54"/>
                </a:cxn>
                <a:cxn ang="0">
                  <a:pos x="54" y="55"/>
                </a:cxn>
                <a:cxn ang="0">
                  <a:pos x="54" y="44"/>
                </a:cxn>
                <a:cxn ang="0">
                  <a:pos x="42" y="52"/>
                </a:cxn>
                <a:cxn ang="0">
                  <a:pos x="29" y="55"/>
                </a:cxn>
                <a:cxn ang="0">
                  <a:pos x="21" y="52"/>
                </a:cxn>
                <a:cxn ang="0">
                  <a:pos x="21" y="78"/>
                </a:cxn>
                <a:cxn ang="0">
                  <a:pos x="11" y="78"/>
                </a:cxn>
                <a:cxn ang="0">
                  <a:pos x="11" y="10"/>
                </a:cxn>
                <a:cxn ang="0">
                  <a:pos x="10" y="7"/>
                </a:cxn>
                <a:cxn ang="0">
                  <a:pos x="8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72" h="78">
                  <a:moveTo>
                    <a:pt x="0" y="0"/>
                  </a:moveTo>
                  <a:lnTo>
                    <a:pt x="21" y="0"/>
                  </a:lnTo>
                  <a:lnTo>
                    <a:pt x="21" y="40"/>
                  </a:lnTo>
                  <a:lnTo>
                    <a:pt x="22" y="44"/>
                  </a:lnTo>
                  <a:lnTo>
                    <a:pt x="25" y="47"/>
                  </a:lnTo>
                  <a:lnTo>
                    <a:pt x="28" y="48"/>
                  </a:lnTo>
                  <a:lnTo>
                    <a:pt x="39" y="48"/>
                  </a:lnTo>
                  <a:lnTo>
                    <a:pt x="54" y="40"/>
                  </a:lnTo>
                  <a:lnTo>
                    <a:pt x="54" y="8"/>
                  </a:lnTo>
                  <a:lnTo>
                    <a:pt x="52" y="7"/>
                  </a:lnTo>
                  <a:lnTo>
                    <a:pt x="49" y="5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63" y="0"/>
                  </a:lnTo>
                  <a:lnTo>
                    <a:pt x="63" y="45"/>
                  </a:lnTo>
                  <a:lnTo>
                    <a:pt x="65" y="47"/>
                  </a:lnTo>
                  <a:lnTo>
                    <a:pt x="66" y="50"/>
                  </a:lnTo>
                  <a:lnTo>
                    <a:pt x="72" y="50"/>
                  </a:lnTo>
                  <a:lnTo>
                    <a:pt x="72" y="54"/>
                  </a:lnTo>
                  <a:lnTo>
                    <a:pt x="54" y="55"/>
                  </a:lnTo>
                  <a:lnTo>
                    <a:pt x="54" y="44"/>
                  </a:lnTo>
                  <a:lnTo>
                    <a:pt x="42" y="52"/>
                  </a:lnTo>
                  <a:lnTo>
                    <a:pt x="29" y="55"/>
                  </a:lnTo>
                  <a:lnTo>
                    <a:pt x="21" y="52"/>
                  </a:lnTo>
                  <a:lnTo>
                    <a:pt x="21" y="78"/>
                  </a:lnTo>
                  <a:lnTo>
                    <a:pt x="11" y="78"/>
                  </a:lnTo>
                  <a:lnTo>
                    <a:pt x="11" y="10"/>
                  </a:lnTo>
                  <a:lnTo>
                    <a:pt x="10" y="7"/>
                  </a:lnTo>
                  <a:lnTo>
                    <a:pt x="8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4" name="Freeform 2150"/>
            <p:cNvSpPr>
              <a:spLocks noEditPoints="1"/>
            </p:cNvSpPr>
            <p:nvPr/>
          </p:nvSpPr>
          <p:spPr bwMode="auto">
            <a:xfrm>
              <a:off x="4261" y="3786"/>
              <a:ext cx="49" cy="85"/>
            </a:xfrm>
            <a:custGeom>
              <a:avLst/>
              <a:gdLst/>
              <a:ahLst/>
              <a:cxnLst>
                <a:cxn ang="0">
                  <a:pos x="22" y="28"/>
                </a:cxn>
                <a:cxn ang="0">
                  <a:pos x="38" y="34"/>
                </a:cxn>
                <a:cxn ang="0">
                  <a:pos x="42" y="40"/>
                </a:cxn>
                <a:cxn ang="0">
                  <a:pos x="39" y="44"/>
                </a:cxn>
                <a:cxn ang="0">
                  <a:pos x="31" y="40"/>
                </a:cxn>
                <a:cxn ang="0">
                  <a:pos x="24" y="35"/>
                </a:cxn>
                <a:cxn ang="0">
                  <a:pos x="14" y="37"/>
                </a:cxn>
                <a:cxn ang="0">
                  <a:pos x="12" y="47"/>
                </a:cxn>
                <a:cxn ang="0">
                  <a:pos x="22" y="54"/>
                </a:cxn>
                <a:cxn ang="0">
                  <a:pos x="29" y="58"/>
                </a:cxn>
                <a:cxn ang="0">
                  <a:pos x="19" y="60"/>
                </a:cxn>
                <a:cxn ang="0">
                  <a:pos x="12" y="62"/>
                </a:cxn>
                <a:cxn ang="0">
                  <a:pos x="11" y="72"/>
                </a:cxn>
                <a:cxn ang="0">
                  <a:pos x="15" y="78"/>
                </a:cxn>
                <a:cxn ang="0">
                  <a:pos x="24" y="80"/>
                </a:cxn>
                <a:cxn ang="0">
                  <a:pos x="41" y="72"/>
                </a:cxn>
                <a:cxn ang="0">
                  <a:pos x="49" y="71"/>
                </a:cxn>
                <a:cxn ang="0">
                  <a:pos x="38" y="82"/>
                </a:cxn>
                <a:cxn ang="0">
                  <a:pos x="28" y="85"/>
                </a:cxn>
                <a:cxn ang="0">
                  <a:pos x="11" y="84"/>
                </a:cxn>
                <a:cxn ang="0">
                  <a:pos x="0" y="70"/>
                </a:cxn>
                <a:cxn ang="0">
                  <a:pos x="4" y="61"/>
                </a:cxn>
                <a:cxn ang="0">
                  <a:pos x="15" y="55"/>
                </a:cxn>
                <a:cxn ang="0">
                  <a:pos x="5" y="51"/>
                </a:cxn>
                <a:cxn ang="0">
                  <a:pos x="1" y="43"/>
                </a:cxn>
                <a:cxn ang="0">
                  <a:pos x="4" y="35"/>
                </a:cxn>
                <a:cxn ang="0">
                  <a:pos x="17" y="28"/>
                </a:cxn>
                <a:cxn ang="0">
                  <a:pos x="29" y="1"/>
                </a:cxn>
                <a:cxn ang="0">
                  <a:pos x="31" y="6"/>
                </a:cxn>
                <a:cxn ang="0">
                  <a:pos x="22" y="21"/>
                </a:cxn>
                <a:cxn ang="0">
                  <a:pos x="19" y="11"/>
                </a:cxn>
                <a:cxn ang="0">
                  <a:pos x="21" y="3"/>
                </a:cxn>
              </a:cxnLst>
              <a:rect l="0" t="0" r="r" b="b"/>
              <a:pathLst>
                <a:path w="49" h="85">
                  <a:moveTo>
                    <a:pt x="17" y="28"/>
                  </a:moveTo>
                  <a:lnTo>
                    <a:pt x="22" y="28"/>
                  </a:lnTo>
                  <a:lnTo>
                    <a:pt x="34" y="31"/>
                  </a:lnTo>
                  <a:lnTo>
                    <a:pt x="38" y="34"/>
                  </a:lnTo>
                  <a:lnTo>
                    <a:pt x="41" y="37"/>
                  </a:lnTo>
                  <a:lnTo>
                    <a:pt x="42" y="40"/>
                  </a:lnTo>
                  <a:lnTo>
                    <a:pt x="41" y="43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1" y="40"/>
                  </a:lnTo>
                  <a:lnTo>
                    <a:pt x="26" y="37"/>
                  </a:lnTo>
                  <a:lnTo>
                    <a:pt x="24" y="35"/>
                  </a:lnTo>
                  <a:lnTo>
                    <a:pt x="22" y="34"/>
                  </a:lnTo>
                  <a:lnTo>
                    <a:pt x="14" y="37"/>
                  </a:lnTo>
                  <a:lnTo>
                    <a:pt x="12" y="40"/>
                  </a:lnTo>
                  <a:lnTo>
                    <a:pt x="12" y="47"/>
                  </a:lnTo>
                  <a:lnTo>
                    <a:pt x="14" y="51"/>
                  </a:lnTo>
                  <a:lnTo>
                    <a:pt x="22" y="54"/>
                  </a:lnTo>
                  <a:lnTo>
                    <a:pt x="29" y="54"/>
                  </a:lnTo>
                  <a:lnTo>
                    <a:pt x="29" y="58"/>
                  </a:lnTo>
                  <a:lnTo>
                    <a:pt x="22" y="58"/>
                  </a:lnTo>
                  <a:lnTo>
                    <a:pt x="19" y="60"/>
                  </a:lnTo>
                  <a:lnTo>
                    <a:pt x="15" y="61"/>
                  </a:lnTo>
                  <a:lnTo>
                    <a:pt x="12" y="62"/>
                  </a:lnTo>
                  <a:lnTo>
                    <a:pt x="11" y="65"/>
                  </a:lnTo>
                  <a:lnTo>
                    <a:pt x="11" y="72"/>
                  </a:lnTo>
                  <a:lnTo>
                    <a:pt x="12" y="75"/>
                  </a:lnTo>
                  <a:lnTo>
                    <a:pt x="15" y="78"/>
                  </a:lnTo>
                  <a:lnTo>
                    <a:pt x="19" y="80"/>
                  </a:lnTo>
                  <a:lnTo>
                    <a:pt x="24" y="80"/>
                  </a:lnTo>
                  <a:lnTo>
                    <a:pt x="35" y="77"/>
                  </a:lnTo>
                  <a:lnTo>
                    <a:pt x="41" y="72"/>
                  </a:lnTo>
                  <a:lnTo>
                    <a:pt x="45" y="68"/>
                  </a:lnTo>
                  <a:lnTo>
                    <a:pt x="49" y="71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4" y="84"/>
                  </a:lnTo>
                  <a:lnTo>
                    <a:pt x="28" y="85"/>
                  </a:lnTo>
                  <a:lnTo>
                    <a:pt x="22" y="85"/>
                  </a:lnTo>
                  <a:lnTo>
                    <a:pt x="11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1" y="65"/>
                  </a:lnTo>
                  <a:lnTo>
                    <a:pt x="4" y="61"/>
                  </a:lnTo>
                  <a:lnTo>
                    <a:pt x="8" y="58"/>
                  </a:lnTo>
                  <a:lnTo>
                    <a:pt x="15" y="55"/>
                  </a:lnTo>
                  <a:lnTo>
                    <a:pt x="9" y="54"/>
                  </a:lnTo>
                  <a:lnTo>
                    <a:pt x="5" y="51"/>
                  </a:lnTo>
                  <a:lnTo>
                    <a:pt x="2" y="47"/>
                  </a:lnTo>
                  <a:lnTo>
                    <a:pt x="1" y="43"/>
                  </a:lnTo>
                  <a:lnTo>
                    <a:pt x="2" y="38"/>
                  </a:lnTo>
                  <a:lnTo>
                    <a:pt x="4" y="35"/>
                  </a:lnTo>
                  <a:lnTo>
                    <a:pt x="12" y="30"/>
                  </a:lnTo>
                  <a:lnTo>
                    <a:pt x="17" y="28"/>
                  </a:lnTo>
                  <a:close/>
                  <a:moveTo>
                    <a:pt x="26" y="0"/>
                  </a:moveTo>
                  <a:lnTo>
                    <a:pt x="29" y="1"/>
                  </a:lnTo>
                  <a:lnTo>
                    <a:pt x="31" y="1"/>
                  </a:lnTo>
                  <a:lnTo>
                    <a:pt x="31" y="6"/>
                  </a:lnTo>
                  <a:lnTo>
                    <a:pt x="28" y="1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9" y="11"/>
                  </a:lnTo>
                  <a:lnTo>
                    <a:pt x="21" y="8"/>
                  </a:lnTo>
                  <a:lnTo>
                    <a:pt x="21" y="3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5" name="Freeform 2151"/>
            <p:cNvSpPr>
              <a:spLocks/>
            </p:cNvSpPr>
            <p:nvPr/>
          </p:nvSpPr>
          <p:spPr bwMode="auto">
            <a:xfrm>
              <a:off x="4310" y="3814"/>
              <a:ext cx="54" cy="56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51" y="2"/>
                </a:cxn>
                <a:cxn ang="0">
                  <a:pos x="53" y="3"/>
                </a:cxn>
                <a:cxn ang="0">
                  <a:pos x="54" y="6"/>
                </a:cxn>
                <a:cxn ang="0">
                  <a:pos x="54" y="15"/>
                </a:cxn>
                <a:cxn ang="0">
                  <a:pos x="53" y="19"/>
                </a:cxn>
                <a:cxn ang="0">
                  <a:pos x="50" y="23"/>
                </a:cxn>
                <a:cxn ang="0">
                  <a:pos x="46" y="32"/>
                </a:cxn>
                <a:cxn ang="0">
                  <a:pos x="40" y="42"/>
                </a:cxn>
                <a:cxn ang="0">
                  <a:pos x="33" y="56"/>
                </a:cxn>
                <a:cxn ang="0">
                  <a:pos x="27" y="56"/>
                </a:cxn>
                <a:cxn ang="0">
                  <a:pos x="9" y="13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3" y="7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16" y="2"/>
                </a:cxn>
                <a:cxn ang="0">
                  <a:pos x="33" y="46"/>
                </a:cxn>
                <a:cxn ang="0">
                  <a:pos x="41" y="26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3" y="13"/>
                </a:cxn>
                <a:cxn ang="0">
                  <a:pos x="43" y="12"/>
                </a:cxn>
                <a:cxn ang="0">
                  <a:pos x="41" y="9"/>
                </a:cxn>
                <a:cxn ang="0">
                  <a:pos x="41" y="3"/>
                </a:cxn>
                <a:cxn ang="0">
                  <a:pos x="47" y="0"/>
                </a:cxn>
              </a:cxnLst>
              <a:rect l="0" t="0" r="r" b="b"/>
              <a:pathLst>
                <a:path w="54" h="56">
                  <a:moveTo>
                    <a:pt x="47" y="0"/>
                  </a:moveTo>
                  <a:lnTo>
                    <a:pt x="51" y="2"/>
                  </a:lnTo>
                  <a:lnTo>
                    <a:pt x="53" y="3"/>
                  </a:lnTo>
                  <a:lnTo>
                    <a:pt x="54" y="6"/>
                  </a:lnTo>
                  <a:lnTo>
                    <a:pt x="54" y="15"/>
                  </a:lnTo>
                  <a:lnTo>
                    <a:pt x="53" y="19"/>
                  </a:lnTo>
                  <a:lnTo>
                    <a:pt x="50" y="23"/>
                  </a:lnTo>
                  <a:lnTo>
                    <a:pt x="46" y="32"/>
                  </a:lnTo>
                  <a:lnTo>
                    <a:pt x="40" y="42"/>
                  </a:lnTo>
                  <a:lnTo>
                    <a:pt x="33" y="56"/>
                  </a:lnTo>
                  <a:lnTo>
                    <a:pt x="27" y="56"/>
                  </a:lnTo>
                  <a:lnTo>
                    <a:pt x="9" y="13"/>
                  </a:lnTo>
                  <a:lnTo>
                    <a:pt x="7" y="10"/>
                  </a:lnTo>
                  <a:lnTo>
                    <a:pt x="6" y="9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2"/>
                  </a:lnTo>
                  <a:lnTo>
                    <a:pt x="16" y="2"/>
                  </a:lnTo>
                  <a:lnTo>
                    <a:pt x="33" y="46"/>
                  </a:lnTo>
                  <a:lnTo>
                    <a:pt x="41" y="26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1" y="9"/>
                  </a:lnTo>
                  <a:lnTo>
                    <a:pt x="41" y="3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6" name="Freeform 2152"/>
            <p:cNvSpPr>
              <a:spLocks/>
            </p:cNvSpPr>
            <p:nvPr/>
          </p:nvSpPr>
          <p:spPr bwMode="auto">
            <a:xfrm>
              <a:off x="4371" y="3814"/>
              <a:ext cx="68" cy="57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6"/>
                </a:cxn>
                <a:cxn ang="0">
                  <a:pos x="20" y="9"/>
                </a:cxn>
                <a:cxn ang="0">
                  <a:pos x="14" y="15"/>
                </a:cxn>
                <a:cxn ang="0">
                  <a:pos x="13" y="19"/>
                </a:cxn>
                <a:cxn ang="0">
                  <a:pos x="12" y="24"/>
                </a:cxn>
                <a:cxn ang="0">
                  <a:pos x="12" y="39"/>
                </a:cxn>
                <a:cxn ang="0">
                  <a:pos x="13" y="44"/>
                </a:cxn>
                <a:cxn ang="0">
                  <a:pos x="14" y="49"/>
                </a:cxn>
                <a:cxn ang="0">
                  <a:pos x="17" y="50"/>
                </a:cxn>
                <a:cxn ang="0">
                  <a:pos x="21" y="52"/>
                </a:cxn>
                <a:cxn ang="0">
                  <a:pos x="24" y="52"/>
                </a:cxn>
                <a:cxn ang="0">
                  <a:pos x="26" y="50"/>
                </a:cxn>
                <a:cxn ang="0">
                  <a:pos x="30" y="42"/>
                </a:cxn>
                <a:cxn ang="0">
                  <a:pos x="30" y="26"/>
                </a:cxn>
                <a:cxn ang="0">
                  <a:pos x="40" y="26"/>
                </a:cxn>
                <a:cxn ang="0">
                  <a:pos x="40" y="44"/>
                </a:cxn>
                <a:cxn ang="0">
                  <a:pos x="41" y="49"/>
                </a:cxn>
                <a:cxn ang="0">
                  <a:pos x="44" y="50"/>
                </a:cxn>
                <a:cxn ang="0">
                  <a:pos x="48" y="52"/>
                </a:cxn>
                <a:cxn ang="0">
                  <a:pos x="54" y="49"/>
                </a:cxn>
                <a:cxn ang="0">
                  <a:pos x="57" y="44"/>
                </a:cxn>
                <a:cxn ang="0">
                  <a:pos x="58" y="37"/>
                </a:cxn>
                <a:cxn ang="0">
                  <a:pos x="58" y="30"/>
                </a:cxn>
                <a:cxn ang="0">
                  <a:pos x="57" y="17"/>
                </a:cxn>
                <a:cxn ang="0">
                  <a:pos x="51" y="9"/>
                </a:cxn>
                <a:cxn ang="0">
                  <a:pos x="41" y="6"/>
                </a:cxn>
                <a:cxn ang="0">
                  <a:pos x="41" y="0"/>
                </a:cxn>
                <a:cxn ang="0">
                  <a:pos x="53" y="3"/>
                </a:cxn>
                <a:cxn ang="0">
                  <a:pos x="61" y="9"/>
                </a:cxn>
                <a:cxn ang="0">
                  <a:pos x="67" y="17"/>
                </a:cxn>
                <a:cxn ang="0">
                  <a:pos x="68" y="30"/>
                </a:cxn>
                <a:cxn ang="0">
                  <a:pos x="68" y="40"/>
                </a:cxn>
                <a:cxn ang="0">
                  <a:pos x="64" y="49"/>
                </a:cxn>
                <a:cxn ang="0">
                  <a:pos x="57" y="54"/>
                </a:cxn>
                <a:cxn ang="0">
                  <a:pos x="48" y="57"/>
                </a:cxn>
                <a:cxn ang="0">
                  <a:pos x="44" y="57"/>
                </a:cxn>
                <a:cxn ang="0">
                  <a:pos x="40" y="54"/>
                </a:cxn>
                <a:cxn ang="0">
                  <a:pos x="37" y="52"/>
                </a:cxn>
                <a:cxn ang="0">
                  <a:pos x="34" y="47"/>
                </a:cxn>
                <a:cxn ang="0">
                  <a:pos x="33" y="52"/>
                </a:cxn>
                <a:cxn ang="0">
                  <a:pos x="29" y="54"/>
                </a:cxn>
                <a:cxn ang="0">
                  <a:pos x="26" y="57"/>
                </a:cxn>
                <a:cxn ang="0">
                  <a:pos x="21" y="57"/>
                </a:cxn>
                <a:cxn ang="0">
                  <a:pos x="12" y="56"/>
                </a:cxn>
                <a:cxn ang="0">
                  <a:pos x="6" y="50"/>
                </a:cxn>
                <a:cxn ang="0">
                  <a:pos x="2" y="42"/>
                </a:cxn>
                <a:cxn ang="0">
                  <a:pos x="0" y="30"/>
                </a:cxn>
                <a:cxn ang="0">
                  <a:pos x="2" y="17"/>
                </a:cxn>
                <a:cxn ang="0">
                  <a:pos x="7" y="9"/>
                </a:cxn>
                <a:cxn ang="0">
                  <a:pos x="16" y="3"/>
                </a:cxn>
                <a:cxn ang="0">
                  <a:pos x="29" y="0"/>
                </a:cxn>
              </a:cxnLst>
              <a:rect l="0" t="0" r="r" b="b"/>
              <a:pathLst>
                <a:path w="68" h="57">
                  <a:moveTo>
                    <a:pt x="29" y="0"/>
                  </a:moveTo>
                  <a:lnTo>
                    <a:pt x="29" y="6"/>
                  </a:lnTo>
                  <a:lnTo>
                    <a:pt x="20" y="9"/>
                  </a:lnTo>
                  <a:lnTo>
                    <a:pt x="14" y="15"/>
                  </a:lnTo>
                  <a:lnTo>
                    <a:pt x="13" y="19"/>
                  </a:lnTo>
                  <a:lnTo>
                    <a:pt x="12" y="24"/>
                  </a:lnTo>
                  <a:lnTo>
                    <a:pt x="12" y="39"/>
                  </a:lnTo>
                  <a:lnTo>
                    <a:pt x="13" y="44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4" y="52"/>
                  </a:lnTo>
                  <a:lnTo>
                    <a:pt x="26" y="50"/>
                  </a:lnTo>
                  <a:lnTo>
                    <a:pt x="30" y="42"/>
                  </a:lnTo>
                  <a:lnTo>
                    <a:pt x="30" y="26"/>
                  </a:lnTo>
                  <a:lnTo>
                    <a:pt x="40" y="26"/>
                  </a:lnTo>
                  <a:lnTo>
                    <a:pt x="40" y="44"/>
                  </a:lnTo>
                  <a:lnTo>
                    <a:pt x="41" y="49"/>
                  </a:lnTo>
                  <a:lnTo>
                    <a:pt x="44" y="50"/>
                  </a:lnTo>
                  <a:lnTo>
                    <a:pt x="48" y="52"/>
                  </a:lnTo>
                  <a:lnTo>
                    <a:pt x="54" y="49"/>
                  </a:lnTo>
                  <a:lnTo>
                    <a:pt x="57" y="44"/>
                  </a:lnTo>
                  <a:lnTo>
                    <a:pt x="58" y="37"/>
                  </a:lnTo>
                  <a:lnTo>
                    <a:pt x="58" y="30"/>
                  </a:lnTo>
                  <a:lnTo>
                    <a:pt x="57" y="17"/>
                  </a:lnTo>
                  <a:lnTo>
                    <a:pt x="51" y="9"/>
                  </a:lnTo>
                  <a:lnTo>
                    <a:pt x="41" y="6"/>
                  </a:lnTo>
                  <a:lnTo>
                    <a:pt x="41" y="0"/>
                  </a:lnTo>
                  <a:lnTo>
                    <a:pt x="53" y="3"/>
                  </a:lnTo>
                  <a:lnTo>
                    <a:pt x="61" y="9"/>
                  </a:lnTo>
                  <a:lnTo>
                    <a:pt x="67" y="17"/>
                  </a:lnTo>
                  <a:lnTo>
                    <a:pt x="68" y="30"/>
                  </a:lnTo>
                  <a:lnTo>
                    <a:pt x="68" y="40"/>
                  </a:lnTo>
                  <a:lnTo>
                    <a:pt x="64" y="49"/>
                  </a:lnTo>
                  <a:lnTo>
                    <a:pt x="57" y="54"/>
                  </a:lnTo>
                  <a:lnTo>
                    <a:pt x="48" y="57"/>
                  </a:lnTo>
                  <a:lnTo>
                    <a:pt x="44" y="57"/>
                  </a:lnTo>
                  <a:lnTo>
                    <a:pt x="40" y="54"/>
                  </a:lnTo>
                  <a:lnTo>
                    <a:pt x="37" y="52"/>
                  </a:lnTo>
                  <a:lnTo>
                    <a:pt x="34" y="47"/>
                  </a:lnTo>
                  <a:lnTo>
                    <a:pt x="33" y="52"/>
                  </a:lnTo>
                  <a:lnTo>
                    <a:pt x="29" y="54"/>
                  </a:lnTo>
                  <a:lnTo>
                    <a:pt x="26" y="57"/>
                  </a:lnTo>
                  <a:lnTo>
                    <a:pt x="21" y="57"/>
                  </a:lnTo>
                  <a:lnTo>
                    <a:pt x="12" y="56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0"/>
                  </a:lnTo>
                  <a:lnTo>
                    <a:pt x="2" y="17"/>
                  </a:lnTo>
                  <a:lnTo>
                    <a:pt x="7" y="9"/>
                  </a:lnTo>
                  <a:lnTo>
                    <a:pt x="16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7" name="Freeform 2153"/>
            <p:cNvSpPr>
              <a:spLocks/>
            </p:cNvSpPr>
            <p:nvPr/>
          </p:nvSpPr>
          <p:spPr bwMode="auto">
            <a:xfrm>
              <a:off x="4444" y="3814"/>
              <a:ext cx="55" cy="56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53" y="3"/>
                </a:cxn>
                <a:cxn ang="0">
                  <a:pos x="55" y="6"/>
                </a:cxn>
                <a:cxn ang="0">
                  <a:pos x="55" y="15"/>
                </a:cxn>
                <a:cxn ang="0">
                  <a:pos x="53" y="19"/>
                </a:cxn>
                <a:cxn ang="0">
                  <a:pos x="51" y="23"/>
                </a:cxn>
                <a:cxn ang="0">
                  <a:pos x="46" y="32"/>
                </a:cxn>
                <a:cxn ang="0">
                  <a:pos x="41" y="42"/>
                </a:cxn>
                <a:cxn ang="0">
                  <a:pos x="34" y="56"/>
                </a:cxn>
                <a:cxn ang="0">
                  <a:pos x="28" y="56"/>
                </a:cxn>
                <a:cxn ang="0">
                  <a:pos x="9" y="13"/>
                </a:cxn>
                <a:cxn ang="0">
                  <a:pos x="8" y="10"/>
                </a:cxn>
                <a:cxn ang="0">
                  <a:pos x="7" y="9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17" y="2"/>
                </a:cxn>
                <a:cxn ang="0">
                  <a:pos x="34" y="46"/>
                </a:cxn>
                <a:cxn ang="0">
                  <a:pos x="42" y="26"/>
                </a:cxn>
                <a:cxn ang="0">
                  <a:pos x="45" y="20"/>
                </a:cxn>
                <a:cxn ang="0">
                  <a:pos x="45" y="16"/>
                </a:cxn>
                <a:cxn ang="0">
                  <a:pos x="44" y="13"/>
                </a:cxn>
                <a:cxn ang="0">
                  <a:pos x="42" y="12"/>
                </a:cxn>
                <a:cxn ang="0">
                  <a:pos x="42" y="3"/>
                </a:cxn>
                <a:cxn ang="0">
                  <a:pos x="48" y="0"/>
                </a:cxn>
              </a:cxnLst>
              <a:rect l="0" t="0" r="r" b="b"/>
              <a:pathLst>
                <a:path w="55" h="56">
                  <a:moveTo>
                    <a:pt x="48" y="0"/>
                  </a:moveTo>
                  <a:lnTo>
                    <a:pt x="53" y="3"/>
                  </a:lnTo>
                  <a:lnTo>
                    <a:pt x="55" y="6"/>
                  </a:lnTo>
                  <a:lnTo>
                    <a:pt x="55" y="15"/>
                  </a:lnTo>
                  <a:lnTo>
                    <a:pt x="53" y="19"/>
                  </a:lnTo>
                  <a:lnTo>
                    <a:pt x="51" y="23"/>
                  </a:lnTo>
                  <a:lnTo>
                    <a:pt x="46" y="32"/>
                  </a:lnTo>
                  <a:lnTo>
                    <a:pt x="41" y="42"/>
                  </a:lnTo>
                  <a:lnTo>
                    <a:pt x="34" y="56"/>
                  </a:lnTo>
                  <a:lnTo>
                    <a:pt x="28" y="56"/>
                  </a:lnTo>
                  <a:lnTo>
                    <a:pt x="9" y="13"/>
                  </a:lnTo>
                  <a:lnTo>
                    <a:pt x="8" y="10"/>
                  </a:lnTo>
                  <a:lnTo>
                    <a:pt x="7" y="9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2"/>
                  </a:lnTo>
                  <a:lnTo>
                    <a:pt x="17" y="2"/>
                  </a:lnTo>
                  <a:lnTo>
                    <a:pt x="34" y="46"/>
                  </a:lnTo>
                  <a:lnTo>
                    <a:pt x="42" y="26"/>
                  </a:lnTo>
                  <a:lnTo>
                    <a:pt x="45" y="20"/>
                  </a:lnTo>
                  <a:lnTo>
                    <a:pt x="45" y="16"/>
                  </a:lnTo>
                  <a:lnTo>
                    <a:pt x="44" y="13"/>
                  </a:lnTo>
                  <a:lnTo>
                    <a:pt x="42" y="12"/>
                  </a:lnTo>
                  <a:lnTo>
                    <a:pt x="42" y="3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8" name="Freeform 2154"/>
            <p:cNvSpPr>
              <a:spLocks/>
            </p:cNvSpPr>
            <p:nvPr/>
          </p:nvSpPr>
          <p:spPr bwMode="auto">
            <a:xfrm>
              <a:off x="4537" y="3793"/>
              <a:ext cx="98" cy="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7" y="0"/>
                </a:cxn>
                <a:cxn ang="0">
                  <a:pos x="48" y="58"/>
                </a:cxn>
                <a:cxn ang="0">
                  <a:pos x="73" y="0"/>
                </a:cxn>
                <a:cxn ang="0">
                  <a:pos x="98" y="0"/>
                </a:cxn>
                <a:cxn ang="0">
                  <a:pos x="98" y="3"/>
                </a:cxn>
                <a:cxn ang="0">
                  <a:pos x="94" y="4"/>
                </a:cxn>
                <a:cxn ang="0">
                  <a:pos x="88" y="7"/>
                </a:cxn>
                <a:cxn ang="0">
                  <a:pos x="88" y="68"/>
                </a:cxn>
                <a:cxn ang="0">
                  <a:pos x="92" y="73"/>
                </a:cxn>
                <a:cxn ang="0">
                  <a:pos x="95" y="73"/>
                </a:cxn>
                <a:cxn ang="0">
                  <a:pos x="98" y="74"/>
                </a:cxn>
                <a:cxn ang="0">
                  <a:pos x="98" y="77"/>
                </a:cxn>
                <a:cxn ang="0">
                  <a:pos x="67" y="77"/>
                </a:cxn>
                <a:cxn ang="0">
                  <a:pos x="67" y="74"/>
                </a:cxn>
                <a:cxn ang="0">
                  <a:pos x="71" y="73"/>
                </a:cxn>
                <a:cxn ang="0">
                  <a:pos x="74" y="71"/>
                </a:cxn>
                <a:cxn ang="0">
                  <a:pos x="75" y="70"/>
                </a:cxn>
                <a:cxn ang="0">
                  <a:pos x="77" y="65"/>
                </a:cxn>
                <a:cxn ang="0">
                  <a:pos x="77" y="7"/>
                </a:cxn>
                <a:cxn ang="0">
                  <a:pos x="48" y="77"/>
                </a:cxn>
                <a:cxn ang="0">
                  <a:pos x="43" y="77"/>
                </a:cxn>
                <a:cxn ang="0">
                  <a:pos x="17" y="6"/>
                </a:cxn>
                <a:cxn ang="0">
                  <a:pos x="17" y="68"/>
                </a:cxn>
                <a:cxn ang="0">
                  <a:pos x="19" y="71"/>
                </a:cxn>
                <a:cxn ang="0">
                  <a:pos x="22" y="73"/>
                </a:cxn>
                <a:cxn ang="0">
                  <a:pos x="24" y="73"/>
                </a:cxn>
                <a:cxn ang="0">
                  <a:pos x="29" y="74"/>
                </a:cxn>
                <a:cxn ang="0">
                  <a:pos x="29" y="77"/>
                </a:cxn>
                <a:cxn ang="0">
                  <a:pos x="0" y="77"/>
                </a:cxn>
                <a:cxn ang="0">
                  <a:pos x="0" y="74"/>
                </a:cxn>
                <a:cxn ang="0">
                  <a:pos x="3" y="73"/>
                </a:cxn>
                <a:cxn ang="0">
                  <a:pos x="6" y="73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9"/>
                </a:cxn>
                <a:cxn ang="0">
                  <a:pos x="9" y="6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8" h="77">
                  <a:moveTo>
                    <a:pt x="0" y="0"/>
                  </a:moveTo>
                  <a:lnTo>
                    <a:pt x="27" y="0"/>
                  </a:lnTo>
                  <a:lnTo>
                    <a:pt x="48" y="58"/>
                  </a:lnTo>
                  <a:lnTo>
                    <a:pt x="73" y="0"/>
                  </a:lnTo>
                  <a:lnTo>
                    <a:pt x="98" y="0"/>
                  </a:lnTo>
                  <a:lnTo>
                    <a:pt x="98" y="3"/>
                  </a:lnTo>
                  <a:lnTo>
                    <a:pt x="94" y="4"/>
                  </a:lnTo>
                  <a:lnTo>
                    <a:pt x="88" y="7"/>
                  </a:lnTo>
                  <a:lnTo>
                    <a:pt x="88" y="68"/>
                  </a:lnTo>
                  <a:lnTo>
                    <a:pt x="92" y="73"/>
                  </a:lnTo>
                  <a:lnTo>
                    <a:pt x="95" y="73"/>
                  </a:lnTo>
                  <a:lnTo>
                    <a:pt x="98" y="74"/>
                  </a:lnTo>
                  <a:lnTo>
                    <a:pt x="98" y="77"/>
                  </a:lnTo>
                  <a:lnTo>
                    <a:pt x="67" y="77"/>
                  </a:lnTo>
                  <a:lnTo>
                    <a:pt x="67" y="74"/>
                  </a:lnTo>
                  <a:lnTo>
                    <a:pt x="71" y="73"/>
                  </a:lnTo>
                  <a:lnTo>
                    <a:pt x="74" y="71"/>
                  </a:lnTo>
                  <a:lnTo>
                    <a:pt x="75" y="70"/>
                  </a:lnTo>
                  <a:lnTo>
                    <a:pt x="77" y="65"/>
                  </a:lnTo>
                  <a:lnTo>
                    <a:pt x="77" y="7"/>
                  </a:lnTo>
                  <a:lnTo>
                    <a:pt x="48" y="77"/>
                  </a:lnTo>
                  <a:lnTo>
                    <a:pt x="43" y="77"/>
                  </a:lnTo>
                  <a:lnTo>
                    <a:pt x="17" y="6"/>
                  </a:lnTo>
                  <a:lnTo>
                    <a:pt x="17" y="68"/>
                  </a:lnTo>
                  <a:lnTo>
                    <a:pt x="19" y="71"/>
                  </a:lnTo>
                  <a:lnTo>
                    <a:pt x="22" y="73"/>
                  </a:lnTo>
                  <a:lnTo>
                    <a:pt x="24" y="73"/>
                  </a:lnTo>
                  <a:lnTo>
                    <a:pt x="29" y="74"/>
                  </a:lnTo>
                  <a:lnTo>
                    <a:pt x="29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3" y="73"/>
                  </a:lnTo>
                  <a:lnTo>
                    <a:pt x="6" y="73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9"/>
                  </a:lnTo>
                  <a:lnTo>
                    <a:pt x="9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19" name="Freeform 2155"/>
            <p:cNvSpPr>
              <a:spLocks/>
            </p:cNvSpPr>
            <p:nvPr/>
          </p:nvSpPr>
          <p:spPr bwMode="auto">
            <a:xfrm>
              <a:off x="4642" y="3793"/>
              <a:ext cx="30" cy="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29" y="3"/>
                </a:cxn>
                <a:cxn ang="0">
                  <a:pos x="23" y="6"/>
                </a:cxn>
                <a:cxn ang="0">
                  <a:pos x="22" y="7"/>
                </a:cxn>
                <a:cxn ang="0">
                  <a:pos x="22" y="11"/>
                </a:cxn>
                <a:cxn ang="0">
                  <a:pos x="20" y="16"/>
                </a:cxn>
                <a:cxn ang="0">
                  <a:pos x="20" y="61"/>
                </a:cxn>
                <a:cxn ang="0">
                  <a:pos x="22" y="67"/>
                </a:cxn>
                <a:cxn ang="0">
                  <a:pos x="24" y="73"/>
                </a:cxn>
                <a:cxn ang="0">
                  <a:pos x="27" y="73"/>
                </a:cxn>
                <a:cxn ang="0">
                  <a:pos x="30" y="74"/>
                </a:cxn>
                <a:cxn ang="0">
                  <a:pos x="30" y="77"/>
                </a:cxn>
                <a:cxn ang="0">
                  <a:pos x="0" y="77"/>
                </a:cxn>
                <a:cxn ang="0">
                  <a:pos x="0" y="74"/>
                </a:cxn>
                <a:cxn ang="0">
                  <a:pos x="3" y="73"/>
                </a:cxn>
                <a:cxn ang="0">
                  <a:pos x="6" y="73"/>
                </a:cxn>
                <a:cxn ang="0">
                  <a:pos x="7" y="71"/>
                </a:cxn>
                <a:cxn ang="0">
                  <a:pos x="9" y="68"/>
                </a:cxn>
                <a:cxn ang="0">
                  <a:pos x="9" y="10"/>
                </a:cxn>
                <a:cxn ang="0">
                  <a:pos x="6" y="4"/>
                </a:cxn>
                <a:cxn ang="0">
                  <a:pos x="3" y="4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7">
                  <a:moveTo>
                    <a:pt x="0" y="0"/>
                  </a:moveTo>
                  <a:lnTo>
                    <a:pt x="30" y="0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20" y="16"/>
                  </a:lnTo>
                  <a:lnTo>
                    <a:pt x="20" y="61"/>
                  </a:lnTo>
                  <a:lnTo>
                    <a:pt x="22" y="67"/>
                  </a:lnTo>
                  <a:lnTo>
                    <a:pt x="24" y="73"/>
                  </a:lnTo>
                  <a:lnTo>
                    <a:pt x="27" y="73"/>
                  </a:lnTo>
                  <a:lnTo>
                    <a:pt x="30" y="74"/>
                  </a:lnTo>
                  <a:lnTo>
                    <a:pt x="30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3" y="73"/>
                  </a:lnTo>
                  <a:lnTo>
                    <a:pt x="6" y="73"/>
                  </a:lnTo>
                  <a:lnTo>
                    <a:pt x="7" y="71"/>
                  </a:lnTo>
                  <a:lnTo>
                    <a:pt x="9" y="68"/>
                  </a:lnTo>
                  <a:lnTo>
                    <a:pt x="9" y="10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20" name="Freeform 2156"/>
            <p:cNvSpPr>
              <a:spLocks/>
            </p:cNvSpPr>
            <p:nvPr/>
          </p:nvSpPr>
          <p:spPr bwMode="auto">
            <a:xfrm>
              <a:off x="4681" y="3793"/>
              <a:ext cx="97" cy="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0"/>
                </a:cxn>
                <a:cxn ang="0">
                  <a:pos x="48" y="58"/>
                </a:cxn>
                <a:cxn ang="0">
                  <a:pos x="72" y="0"/>
                </a:cxn>
                <a:cxn ang="0">
                  <a:pos x="97" y="0"/>
                </a:cxn>
                <a:cxn ang="0">
                  <a:pos x="97" y="3"/>
                </a:cxn>
                <a:cxn ang="0">
                  <a:pos x="93" y="4"/>
                </a:cxn>
                <a:cxn ang="0">
                  <a:pos x="90" y="6"/>
                </a:cxn>
                <a:cxn ang="0">
                  <a:pos x="89" y="7"/>
                </a:cxn>
                <a:cxn ang="0">
                  <a:pos x="88" y="11"/>
                </a:cxn>
                <a:cxn ang="0">
                  <a:pos x="88" y="68"/>
                </a:cxn>
                <a:cxn ang="0">
                  <a:pos x="92" y="73"/>
                </a:cxn>
                <a:cxn ang="0">
                  <a:pos x="95" y="73"/>
                </a:cxn>
                <a:cxn ang="0">
                  <a:pos x="97" y="74"/>
                </a:cxn>
                <a:cxn ang="0">
                  <a:pos x="97" y="77"/>
                </a:cxn>
                <a:cxn ang="0">
                  <a:pos x="66" y="77"/>
                </a:cxn>
                <a:cxn ang="0">
                  <a:pos x="66" y="74"/>
                </a:cxn>
                <a:cxn ang="0">
                  <a:pos x="70" y="73"/>
                </a:cxn>
                <a:cxn ang="0">
                  <a:pos x="73" y="71"/>
                </a:cxn>
                <a:cxn ang="0">
                  <a:pos x="75" y="70"/>
                </a:cxn>
                <a:cxn ang="0">
                  <a:pos x="76" y="65"/>
                </a:cxn>
                <a:cxn ang="0">
                  <a:pos x="76" y="7"/>
                </a:cxn>
                <a:cxn ang="0">
                  <a:pos x="48" y="77"/>
                </a:cxn>
                <a:cxn ang="0">
                  <a:pos x="42" y="77"/>
                </a:cxn>
                <a:cxn ang="0">
                  <a:pos x="17" y="6"/>
                </a:cxn>
                <a:cxn ang="0">
                  <a:pos x="17" y="68"/>
                </a:cxn>
                <a:cxn ang="0">
                  <a:pos x="18" y="71"/>
                </a:cxn>
                <a:cxn ang="0">
                  <a:pos x="21" y="73"/>
                </a:cxn>
                <a:cxn ang="0">
                  <a:pos x="24" y="73"/>
                </a:cxn>
                <a:cxn ang="0">
                  <a:pos x="28" y="74"/>
                </a:cxn>
                <a:cxn ang="0">
                  <a:pos x="28" y="77"/>
                </a:cxn>
                <a:cxn ang="0">
                  <a:pos x="0" y="77"/>
                </a:cxn>
                <a:cxn ang="0">
                  <a:pos x="0" y="74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1"/>
                </a:cxn>
                <a:cxn ang="0">
                  <a:pos x="9" y="68"/>
                </a:cxn>
                <a:cxn ang="0">
                  <a:pos x="9" y="9"/>
                </a:cxn>
                <a:cxn ang="0">
                  <a:pos x="8" y="6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97" h="77">
                  <a:moveTo>
                    <a:pt x="0" y="0"/>
                  </a:moveTo>
                  <a:lnTo>
                    <a:pt x="26" y="0"/>
                  </a:lnTo>
                  <a:lnTo>
                    <a:pt x="48" y="58"/>
                  </a:lnTo>
                  <a:lnTo>
                    <a:pt x="72" y="0"/>
                  </a:lnTo>
                  <a:lnTo>
                    <a:pt x="97" y="0"/>
                  </a:lnTo>
                  <a:lnTo>
                    <a:pt x="97" y="3"/>
                  </a:lnTo>
                  <a:lnTo>
                    <a:pt x="93" y="4"/>
                  </a:lnTo>
                  <a:lnTo>
                    <a:pt x="90" y="6"/>
                  </a:lnTo>
                  <a:lnTo>
                    <a:pt x="89" y="7"/>
                  </a:lnTo>
                  <a:lnTo>
                    <a:pt x="88" y="11"/>
                  </a:lnTo>
                  <a:lnTo>
                    <a:pt x="88" y="68"/>
                  </a:lnTo>
                  <a:lnTo>
                    <a:pt x="92" y="73"/>
                  </a:lnTo>
                  <a:lnTo>
                    <a:pt x="95" y="73"/>
                  </a:lnTo>
                  <a:lnTo>
                    <a:pt x="97" y="74"/>
                  </a:lnTo>
                  <a:lnTo>
                    <a:pt x="97" y="77"/>
                  </a:lnTo>
                  <a:lnTo>
                    <a:pt x="66" y="77"/>
                  </a:lnTo>
                  <a:lnTo>
                    <a:pt x="66" y="74"/>
                  </a:lnTo>
                  <a:lnTo>
                    <a:pt x="70" y="73"/>
                  </a:lnTo>
                  <a:lnTo>
                    <a:pt x="73" y="71"/>
                  </a:lnTo>
                  <a:lnTo>
                    <a:pt x="75" y="70"/>
                  </a:lnTo>
                  <a:lnTo>
                    <a:pt x="76" y="65"/>
                  </a:lnTo>
                  <a:lnTo>
                    <a:pt x="76" y="7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17" y="6"/>
                  </a:lnTo>
                  <a:lnTo>
                    <a:pt x="17" y="68"/>
                  </a:lnTo>
                  <a:lnTo>
                    <a:pt x="18" y="71"/>
                  </a:lnTo>
                  <a:lnTo>
                    <a:pt x="21" y="73"/>
                  </a:lnTo>
                  <a:lnTo>
                    <a:pt x="24" y="73"/>
                  </a:lnTo>
                  <a:lnTo>
                    <a:pt x="28" y="74"/>
                  </a:lnTo>
                  <a:lnTo>
                    <a:pt x="28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1"/>
                  </a:lnTo>
                  <a:lnTo>
                    <a:pt x="9" y="68"/>
                  </a:lnTo>
                  <a:lnTo>
                    <a:pt x="9" y="9"/>
                  </a:lnTo>
                  <a:lnTo>
                    <a:pt x="8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13421" name="Freeform 2157"/>
            <p:cNvSpPr>
              <a:spLocks/>
            </p:cNvSpPr>
            <p:nvPr/>
          </p:nvSpPr>
          <p:spPr bwMode="auto">
            <a:xfrm>
              <a:off x="4786" y="3793"/>
              <a:ext cx="75" cy="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72" y="20"/>
                </a:cxn>
                <a:cxn ang="0">
                  <a:pos x="68" y="21"/>
                </a:cxn>
                <a:cxn ang="0">
                  <a:pos x="59" y="13"/>
                </a:cxn>
                <a:cxn ang="0">
                  <a:pos x="48" y="7"/>
                </a:cxn>
                <a:cxn ang="0">
                  <a:pos x="34" y="4"/>
                </a:cxn>
                <a:cxn ang="0">
                  <a:pos x="29" y="4"/>
                </a:cxn>
                <a:cxn ang="0">
                  <a:pos x="25" y="6"/>
                </a:cxn>
                <a:cxn ang="0">
                  <a:pos x="22" y="7"/>
                </a:cxn>
                <a:cxn ang="0">
                  <a:pos x="21" y="10"/>
                </a:cxn>
                <a:cxn ang="0">
                  <a:pos x="21" y="33"/>
                </a:cxn>
                <a:cxn ang="0">
                  <a:pos x="34" y="33"/>
                </a:cxn>
                <a:cxn ang="0">
                  <a:pos x="38" y="31"/>
                </a:cxn>
                <a:cxn ang="0">
                  <a:pos x="39" y="30"/>
                </a:cxn>
                <a:cxn ang="0">
                  <a:pos x="42" y="24"/>
                </a:cxn>
                <a:cxn ang="0">
                  <a:pos x="44" y="18"/>
                </a:cxn>
                <a:cxn ang="0">
                  <a:pos x="46" y="18"/>
                </a:cxn>
                <a:cxn ang="0">
                  <a:pos x="46" y="53"/>
                </a:cxn>
                <a:cxn ang="0">
                  <a:pos x="44" y="53"/>
                </a:cxn>
                <a:cxn ang="0">
                  <a:pos x="41" y="44"/>
                </a:cxn>
                <a:cxn ang="0">
                  <a:pos x="39" y="41"/>
                </a:cxn>
                <a:cxn ang="0">
                  <a:pos x="34" y="38"/>
                </a:cxn>
                <a:cxn ang="0">
                  <a:pos x="21" y="38"/>
                </a:cxn>
                <a:cxn ang="0">
                  <a:pos x="21" y="67"/>
                </a:cxn>
                <a:cxn ang="0">
                  <a:pos x="25" y="71"/>
                </a:cxn>
                <a:cxn ang="0">
                  <a:pos x="28" y="71"/>
                </a:cxn>
                <a:cxn ang="0">
                  <a:pos x="34" y="73"/>
                </a:cxn>
                <a:cxn ang="0">
                  <a:pos x="42" y="71"/>
                </a:cxn>
                <a:cxn ang="0">
                  <a:pos x="49" y="70"/>
                </a:cxn>
                <a:cxn ang="0">
                  <a:pos x="55" y="67"/>
                </a:cxn>
                <a:cxn ang="0">
                  <a:pos x="66" y="58"/>
                </a:cxn>
                <a:cxn ang="0">
                  <a:pos x="72" y="51"/>
                </a:cxn>
                <a:cxn ang="0">
                  <a:pos x="75" y="53"/>
                </a:cxn>
                <a:cxn ang="0">
                  <a:pos x="65" y="77"/>
                </a:cxn>
                <a:cxn ang="0">
                  <a:pos x="0" y="77"/>
                </a:cxn>
                <a:cxn ang="0">
                  <a:pos x="0" y="74"/>
                </a:cxn>
                <a:cxn ang="0">
                  <a:pos x="4" y="73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9" y="65"/>
                </a:cxn>
                <a:cxn ang="0">
                  <a:pos x="9" y="11"/>
                </a:cxn>
                <a:cxn ang="0">
                  <a:pos x="8" y="7"/>
                </a:cxn>
                <a:cxn ang="0">
                  <a:pos x="7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75" h="77">
                  <a:moveTo>
                    <a:pt x="0" y="0"/>
                  </a:moveTo>
                  <a:lnTo>
                    <a:pt x="63" y="0"/>
                  </a:lnTo>
                  <a:lnTo>
                    <a:pt x="72" y="20"/>
                  </a:lnTo>
                  <a:lnTo>
                    <a:pt x="68" y="21"/>
                  </a:lnTo>
                  <a:lnTo>
                    <a:pt x="59" y="13"/>
                  </a:lnTo>
                  <a:lnTo>
                    <a:pt x="48" y="7"/>
                  </a:lnTo>
                  <a:lnTo>
                    <a:pt x="34" y="4"/>
                  </a:lnTo>
                  <a:lnTo>
                    <a:pt x="29" y="4"/>
                  </a:lnTo>
                  <a:lnTo>
                    <a:pt x="25" y="6"/>
                  </a:lnTo>
                  <a:lnTo>
                    <a:pt x="22" y="7"/>
                  </a:lnTo>
                  <a:lnTo>
                    <a:pt x="21" y="10"/>
                  </a:lnTo>
                  <a:lnTo>
                    <a:pt x="21" y="33"/>
                  </a:lnTo>
                  <a:lnTo>
                    <a:pt x="34" y="33"/>
                  </a:lnTo>
                  <a:lnTo>
                    <a:pt x="38" y="31"/>
                  </a:lnTo>
                  <a:lnTo>
                    <a:pt x="39" y="30"/>
                  </a:lnTo>
                  <a:lnTo>
                    <a:pt x="42" y="24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6" y="53"/>
                  </a:lnTo>
                  <a:lnTo>
                    <a:pt x="44" y="53"/>
                  </a:lnTo>
                  <a:lnTo>
                    <a:pt x="41" y="44"/>
                  </a:lnTo>
                  <a:lnTo>
                    <a:pt x="39" y="41"/>
                  </a:lnTo>
                  <a:lnTo>
                    <a:pt x="34" y="38"/>
                  </a:lnTo>
                  <a:lnTo>
                    <a:pt x="21" y="38"/>
                  </a:lnTo>
                  <a:lnTo>
                    <a:pt x="21" y="67"/>
                  </a:lnTo>
                  <a:lnTo>
                    <a:pt x="25" y="71"/>
                  </a:lnTo>
                  <a:lnTo>
                    <a:pt x="28" y="71"/>
                  </a:lnTo>
                  <a:lnTo>
                    <a:pt x="34" y="73"/>
                  </a:lnTo>
                  <a:lnTo>
                    <a:pt x="42" y="71"/>
                  </a:lnTo>
                  <a:lnTo>
                    <a:pt x="49" y="70"/>
                  </a:lnTo>
                  <a:lnTo>
                    <a:pt x="55" y="67"/>
                  </a:lnTo>
                  <a:lnTo>
                    <a:pt x="66" y="58"/>
                  </a:lnTo>
                  <a:lnTo>
                    <a:pt x="72" y="51"/>
                  </a:lnTo>
                  <a:lnTo>
                    <a:pt x="75" y="53"/>
                  </a:lnTo>
                  <a:lnTo>
                    <a:pt x="65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4" y="73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9" y="65"/>
                  </a:lnTo>
                  <a:lnTo>
                    <a:pt x="9" y="11"/>
                  </a:lnTo>
                  <a:lnTo>
                    <a:pt x="8" y="7"/>
                  </a:lnTo>
                  <a:lnTo>
                    <a:pt x="7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1616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32</a:t>
            </a:fld>
            <a:endParaRPr lang="el-GR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Δομή Αιτήσεων στο </a:t>
            </a:r>
            <a:r>
              <a:rPr lang="en-US" dirty="0" smtClean="0"/>
              <a:t>HTTP</a:t>
            </a:r>
            <a:endParaRPr lang="el-GR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Μορφή Αίτησης </a:t>
            </a:r>
            <a:r>
              <a:rPr lang="en-US"/>
              <a:t>HTTP</a:t>
            </a:r>
            <a:endParaRPr lang="el-GR"/>
          </a:p>
        </p:txBody>
      </p:sp>
      <p:sp>
        <p:nvSpPr>
          <p:cNvPr id="38" name="Text Placeholder 37"/>
          <p:cNvSpPr>
            <a:spLocks noGrp="1"/>
          </p:cNvSpPr>
          <p:nvPr>
            <p:ph type="body" idx="2"/>
          </p:nvPr>
        </p:nvSpPr>
        <p:spPr/>
        <p:txBody>
          <a:bodyPr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l-GR" dirty="0" smtClean="0"/>
              <a:t>Η αρχική γραμμή</a:t>
            </a:r>
            <a:r>
              <a:rPr lang="en-US" dirty="0" smtClean="0"/>
              <a:t> </a:t>
            </a:r>
            <a:r>
              <a:rPr lang="el-GR" dirty="0" smtClean="0"/>
              <a:t>η οποία περιέχει τη μέθοδο της αίτησης, το </a:t>
            </a:r>
            <a:r>
              <a:rPr lang="en-US" dirty="0" smtClean="0"/>
              <a:t>URL </a:t>
            </a:r>
            <a:r>
              <a:rPr lang="el-GR" dirty="0" smtClean="0"/>
              <a:t>του ζητούμενου πόρου, καθώς και την έκδοση του </a:t>
            </a:r>
            <a:r>
              <a:rPr lang="en-US" dirty="0" smtClean="0"/>
              <a:t>HTTP</a:t>
            </a:r>
            <a:r>
              <a:rPr lang="el-GR" dirty="0" smtClean="0"/>
              <a:t> πρωτοκόλλου που χρησιμοποιείται.</a:t>
            </a:r>
          </a:p>
          <a:p>
            <a:pPr>
              <a:lnSpc>
                <a:spcPct val="110000"/>
              </a:lnSpc>
            </a:pPr>
            <a:r>
              <a:rPr lang="el-GR" dirty="0" smtClean="0"/>
              <a:t>Καμία, μια ή περισσότερες γραμμές </a:t>
            </a:r>
            <a:r>
              <a:rPr lang="en-US" dirty="0" smtClean="0"/>
              <a:t>header</a:t>
            </a:r>
            <a:r>
              <a:rPr lang="el-GR" dirty="0" smtClean="0"/>
              <a:t>.</a:t>
            </a:r>
            <a:endParaRPr lang="en-US" dirty="0" smtClean="0"/>
          </a:p>
          <a:p>
            <a:pPr>
              <a:lnSpc>
                <a:spcPct val="110000"/>
              </a:lnSpc>
            </a:pPr>
            <a:r>
              <a:rPr lang="el-GR" dirty="0" smtClean="0"/>
              <a:t>Μια κενή διαχωριστική γραμμή (</a:t>
            </a:r>
            <a:r>
              <a:rPr lang="en-US" dirty="0" smtClean="0"/>
              <a:t>CRLF</a:t>
            </a:r>
            <a:r>
              <a:rPr lang="el-GR" dirty="0" smtClean="0"/>
              <a:t>).</a:t>
            </a:r>
          </a:p>
          <a:p>
            <a:pPr>
              <a:lnSpc>
                <a:spcPct val="110000"/>
              </a:lnSpc>
            </a:pPr>
            <a:r>
              <a:rPr lang="el-GR" dirty="0" smtClean="0"/>
              <a:t>Ένα προαιρετικό μήνυμα (π.χ. ένα αρχείο που μεταφέρουμε στο </a:t>
            </a:r>
            <a:r>
              <a:rPr lang="en-US" dirty="0" smtClean="0"/>
              <a:t>server</a:t>
            </a:r>
            <a:r>
              <a:rPr lang="el-GR" dirty="0" smtClean="0"/>
              <a:t> ή δεδομένα  κάποιας φόρμας).</a:t>
            </a:r>
          </a:p>
          <a:p>
            <a:pPr>
              <a:lnSpc>
                <a:spcPct val="110000"/>
              </a:lnSpc>
            </a:pPr>
            <a:r>
              <a:rPr lang="el-GR" sz="1400" dirty="0" smtClean="0"/>
              <a:t>Σημείωση</a:t>
            </a:r>
            <a:r>
              <a:rPr lang="en-US" sz="1400" dirty="0" smtClean="0"/>
              <a:t>: CRLF = "\r\n" (ASCII 13 </a:t>
            </a:r>
            <a:r>
              <a:rPr lang="el-GR" sz="1400" dirty="0" smtClean="0"/>
              <a:t>ακολουθούμενο από</a:t>
            </a:r>
            <a:r>
              <a:rPr lang="en-US" sz="1400" dirty="0" smtClean="0"/>
              <a:t> ASCII 10)</a:t>
            </a:r>
          </a:p>
        </p:txBody>
      </p:sp>
      <p:pic>
        <p:nvPicPr>
          <p:cNvPr id="72" name="Content Placeholder 71" descr="HTTP request.emz"/>
          <p:cNvPicPr>
            <a:picLocks noGrp="1" noChangeAspect="1"/>
          </p:cNvPicPr>
          <p:nvPr>
            <p:ph sz="quarter" idx="1"/>
          </p:nvPr>
        </p:nvPicPr>
        <p:blipFill>
          <a:blip r:embed="rId3" cstate="print"/>
          <a:stretch>
            <a:fillRect/>
          </a:stretch>
        </p:blipFill>
        <p:spPr>
          <a:xfrm>
            <a:off x="3309926" y="1214422"/>
            <a:ext cx="6231367" cy="3500462"/>
          </a:xfrm>
        </p:spPr>
      </p:pic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BD1A6D-EBD0-481E-BD92-A64070F04B28}" type="slidenum">
              <a:rPr lang="el-GR"/>
              <a:pPr/>
              <a:t>33</a:t>
            </a:fld>
            <a:endParaRPr lang="el-GR"/>
          </a:p>
        </p:txBody>
      </p:sp>
      <p:sp>
        <p:nvSpPr>
          <p:cNvPr id="3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7" name="Rectangle 6"/>
          <p:cNvSpPr/>
          <p:nvPr/>
        </p:nvSpPr>
        <p:spPr>
          <a:xfrm>
            <a:off x="8553400" y="0"/>
            <a:ext cx="1352600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53-56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Αίτηση Εξυπηρέτησης </a:t>
            </a:r>
            <a:r>
              <a:rPr lang="en-US"/>
              <a:t>HTTP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8A9FCA-F97D-49CD-B4BB-A7D588E6ED70}" type="slidenum">
              <a:rPr lang="el-GR"/>
              <a:pPr/>
              <a:t>34</a:t>
            </a:fld>
            <a:endParaRPr lang="el-GR"/>
          </a:p>
        </p:txBody>
      </p:sp>
      <p:sp>
        <p:nvSpPr>
          <p:cNvPr id="124931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l-GR" sz="2800" dirty="0"/>
              <a:t>Μέθοδος αίτησης (</a:t>
            </a:r>
            <a:r>
              <a:rPr lang="en-US" sz="2800" dirty="0"/>
              <a:t>Request Method)</a:t>
            </a:r>
            <a:r>
              <a:rPr lang="el-GR" sz="2800" dirty="0"/>
              <a:t>,</a:t>
            </a:r>
          </a:p>
          <a:p>
            <a:pPr lvl="1">
              <a:lnSpc>
                <a:spcPct val="90000"/>
              </a:lnSpc>
            </a:pPr>
            <a:r>
              <a:rPr lang="en-US" sz="2400" dirty="0"/>
              <a:t>GET</a:t>
            </a:r>
          </a:p>
          <a:p>
            <a:pPr lvl="1">
              <a:lnSpc>
                <a:spcPct val="90000"/>
              </a:lnSpc>
            </a:pPr>
            <a:r>
              <a:rPr lang="en-US" sz="2400" dirty="0"/>
              <a:t>HEAD</a:t>
            </a:r>
          </a:p>
          <a:p>
            <a:pPr lvl="1">
              <a:lnSpc>
                <a:spcPct val="90000"/>
              </a:lnSpc>
            </a:pPr>
            <a:r>
              <a:rPr lang="en-US" sz="2400" dirty="0"/>
              <a:t>POST</a:t>
            </a:r>
          </a:p>
          <a:p>
            <a:pPr>
              <a:lnSpc>
                <a:spcPct val="90000"/>
              </a:lnSpc>
            </a:pPr>
            <a:r>
              <a:rPr lang="el-GR" sz="2800" dirty="0"/>
              <a:t>Αναγνωριστικό αιτούμενου πόρου </a:t>
            </a:r>
            <a:endParaRPr lang="en-US" sz="2800" dirty="0"/>
          </a:p>
          <a:p>
            <a:pPr>
              <a:lnSpc>
                <a:spcPct val="90000"/>
              </a:lnSpc>
            </a:pPr>
            <a:r>
              <a:rPr lang="el-GR" sz="2800" dirty="0"/>
              <a:t>Έκδοση πρωτοκόλλου επικοινωνίας</a:t>
            </a:r>
            <a:r>
              <a:rPr lang="en-US" sz="2800" dirty="0"/>
              <a:t> </a:t>
            </a:r>
            <a:r>
              <a:rPr lang="el-GR" sz="2800" dirty="0"/>
              <a:t>– </a:t>
            </a:r>
            <a:r>
              <a:rPr lang="en-US" sz="2800" dirty="0"/>
              <a:t>Protocol Version (</a:t>
            </a:r>
            <a:r>
              <a:rPr lang="el-GR" sz="2800" dirty="0"/>
              <a:t>π.χ. </a:t>
            </a:r>
            <a:r>
              <a:rPr lang="en-US" sz="2800" dirty="0"/>
              <a:t>HTTP</a:t>
            </a:r>
            <a:r>
              <a:rPr lang="el-GR" sz="2800" dirty="0"/>
              <a:t>/</a:t>
            </a:r>
            <a:r>
              <a:rPr lang="en-US" sz="2800" dirty="0"/>
              <a:t>1.1</a:t>
            </a:r>
            <a:r>
              <a:rPr lang="en-US" sz="2800" dirty="0" smtClean="0"/>
              <a:t>)</a:t>
            </a:r>
            <a:endParaRPr lang="el-GR" sz="2800" dirty="0" smtClean="0"/>
          </a:p>
          <a:p>
            <a:pPr>
              <a:lnSpc>
                <a:spcPct val="90000"/>
              </a:lnSpc>
            </a:pPr>
            <a:r>
              <a:rPr lang="el-GR" sz="2800" dirty="0" smtClean="0"/>
              <a:t>Κεφαλίδες πληροφοριών αίτησης</a:t>
            </a:r>
            <a:endParaRPr lang="en-US" sz="2800" dirty="0"/>
          </a:p>
          <a:p>
            <a:pPr>
              <a:lnSpc>
                <a:spcPct val="90000"/>
              </a:lnSpc>
            </a:pPr>
            <a:r>
              <a:rPr lang="el-GR" sz="2800" dirty="0"/>
              <a:t>Ένα μήνυμα σε μορφή </a:t>
            </a:r>
            <a:r>
              <a:rPr lang="en-US" sz="2800" dirty="0"/>
              <a:t>MIME </a:t>
            </a:r>
            <a:r>
              <a:rPr lang="el-GR" sz="2800" dirty="0" smtClean="0"/>
              <a:t>με </a:t>
            </a:r>
            <a:r>
              <a:rPr lang="el-GR" sz="2800" dirty="0"/>
              <a:t>πληροφορίες από τον </a:t>
            </a:r>
            <a:r>
              <a:rPr lang="en-US" sz="2800" dirty="0"/>
              <a:t>Client</a:t>
            </a:r>
            <a:endParaRPr lang="el-GR" sz="28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Κεφαλίδες - </a:t>
            </a:r>
            <a:r>
              <a:rPr lang="en-US" dirty="0"/>
              <a:t>Headers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F9BB02-000C-426D-A94B-DD81CE942C47}" type="slidenum">
              <a:rPr lang="el-GR"/>
              <a:pPr/>
              <a:t>35</a:t>
            </a:fld>
            <a:endParaRPr lang="el-GR"/>
          </a:p>
        </p:txBody>
      </p:sp>
      <p:sp>
        <p:nvSpPr>
          <p:cNvPr id="113667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r>
              <a:rPr lang="en-US" sz="2800" dirty="0"/>
              <a:t>HTTP 1.0 </a:t>
            </a:r>
            <a:r>
              <a:rPr lang="el-GR" sz="2800" dirty="0"/>
              <a:t>ορίζει</a:t>
            </a:r>
            <a:r>
              <a:rPr lang="en-US" sz="2800" dirty="0"/>
              <a:t> 16 headers</a:t>
            </a:r>
          </a:p>
          <a:p>
            <a:pPr lvl="1"/>
            <a:r>
              <a:rPr lang="el-GR" sz="2400" dirty="0"/>
              <a:t>Κανένας δεν απαιτείται</a:t>
            </a:r>
            <a:r>
              <a:rPr lang="en-US" sz="2400" dirty="0"/>
              <a:t> </a:t>
            </a:r>
            <a:r>
              <a:rPr lang="el-GR" sz="2400" dirty="0" smtClean="0"/>
              <a:t>.</a:t>
            </a:r>
            <a:endParaRPr lang="en-US" sz="2400" dirty="0"/>
          </a:p>
          <a:p>
            <a:r>
              <a:rPr lang="en-US" sz="2800" dirty="0"/>
              <a:t>HTTP 1.1 </a:t>
            </a:r>
            <a:r>
              <a:rPr lang="el-GR" sz="2800" dirty="0"/>
              <a:t>ορίζει</a:t>
            </a:r>
            <a:r>
              <a:rPr lang="en-US" sz="2800" dirty="0"/>
              <a:t> 46 headers</a:t>
            </a:r>
          </a:p>
          <a:p>
            <a:pPr lvl="1"/>
            <a:r>
              <a:rPr lang="el-GR" sz="2400" dirty="0"/>
              <a:t>Μόνο ένα </a:t>
            </a:r>
            <a:r>
              <a:rPr lang="en-US" sz="2400" dirty="0"/>
              <a:t>header (</a:t>
            </a:r>
            <a:r>
              <a:rPr lang="en-US" sz="2400" dirty="0" smtClean="0">
                <a:solidFill>
                  <a:srgbClr val="C00000"/>
                </a:solidFill>
              </a:rPr>
              <a:t>Host</a:t>
            </a:r>
            <a:r>
              <a:rPr lang="en-US" sz="2400" dirty="0" smtClean="0"/>
              <a:t>) </a:t>
            </a:r>
            <a:r>
              <a:rPr lang="el-GR" sz="2400" dirty="0"/>
              <a:t>απαιτείται σε αιτήσεις που αποστέλλονται στους </a:t>
            </a:r>
            <a:r>
              <a:rPr lang="en-US" sz="2400" dirty="0"/>
              <a:t>Web </a:t>
            </a:r>
            <a:r>
              <a:rPr lang="en-US" sz="2400" dirty="0" smtClean="0"/>
              <a:t>Servers</a:t>
            </a:r>
            <a:r>
              <a:rPr lang="el-GR" sz="2400" dirty="0" smtClean="0"/>
              <a:t>.</a:t>
            </a:r>
            <a:endParaRPr lang="en-US" sz="2400" dirty="0"/>
          </a:p>
          <a:p>
            <a:pPr lvl="1"/>
            <a:r>
              <a:rPr lang="el-GR" sz="2400" dirty="0"/>
              <a:t>Μια αίτηση που αποστέλλεται σε έναν </a:t>
            </a:r>
            <a:r>
              <a:rPr lang="en-US" sz="2400" dirty="0"/>
              <a:t>proxy </a:t>
            </a:r>
            <a:r>
              <a:rPr lang="el-GR" sz="2400" dirty="0"/>
              <a:t>δεν χρειάζεται να περιλαμβάνει </a:t>
            </a:r>
            <a:r>
              <a:rPr lang="en-US" sz="2400" dirty="0" smtClean="0"/>
              <a:t>headers</a:t>
            </a:r>
            <a:r>
              <a:rPr lang="el-GR" sz="2400" dirty="0" smtClean="0"/>
              <a:t>.</a:t>
            </a:r>
            <a:endParaRPr lang="en-US" sz="2400" dirty="0"/>
          </a:p>
          <a:p>
            <a:pPr lvl="1"/>
            <a:r>
              <a:rPr lang="el-GR" sz="2400" dirty="0"/>
              <a:t>Μια απάντηση από </a:t>
            </a:r>
            <a:r>
              <a:rPr lang="en-US" sz="2400" dirty="0"/>
              <a:t>Server </a:t>
            </a:r>
            <a:r>
              <a:rPr lang="el-GR" sz="2400" dirty="0"/>
              <a:t>δεν χρειάζεται να περιέχει </a:t>
            </a:r>
            <a:r>
              <a:rPr lang="en-US" sz="2400" dirty="0" smtClean="0"/>
              <a:t>headers</a:t>
            </a:r>
            <a:r>
              <a:rPr lang="el-GR" sz="2400" dirty="0" smtClean="0"/>
              <a:t>.</a:t>
            </a:r>
            <a:endParaRPr lang="el-GR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Αίτηση </a:t>
            </a:r>
            <a:r>
              <a:rPr lang="en-US" dirty="0"/>
              <a:t>GET</a:t>
            </a:r>
            <a:endParaRPr lang="el-GR" dirty="0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2B9BB-AE36-44F2-AA0F-C9410086FA7D}" type="slidenum">
              <a:rPr lang="el-GR"/>
              <a:pPr/>
              <a:t>36</a:t>
            </a:fld>
            <a:endParaRPr lang="el-GR"/>
          </a:p>
        </p:txBody>
      </p:sp>
      <p:sp>
        <p:nvSpPr>
          <p:cNvPr id="125955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2476500"/>
          </a:xfrm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el-GR" sz="2400" dirty="0"/>
              <a:t>Χρησιμοποιείται για την αίτηση μεταφοράς αρχείου από τον </a:t>
            </a:r>
            <a:r>
              <a:rPr lang="en-US" sz="2400" dirty="0"/>
              <a:t>Server </a:t>
            </a:r>
            <a:r>
              <a:rPr lang="el-GR" sz="2400" dirty="0"/>
              <a:t>ή εκτέλεσης προγράμματος σε αυτόν.</a:t>
            </a:r>
          </a:p>
          <a:p>
            <a:pPr>
              <a:lnSpc>
                <a:spcPct val="90000"/>
              </a:lnSpc>
            </a:pPr>
            <a:r>
              <a:rPr lang="el-GR" sz="2400" dirty="0"/>
              <a:t>Το </a:t>
            </a:r>
            <a:r>
              <a:rPr lang="en-US" sz="2400" dirty="0"/>
              <a:t>URI </a:t>
            </a:r>
            <a:r>
              <a:rPr lang="el-GR" sz="2400" dirty="0"/>
              <a:t>περιέχει τον πόρο που ζητήθηκε.</a:t>
            </a:r>
          </a:p>
          <a:p>
            <a:pPr>
              <a:lnSpc>
                <a:spcPct val="90000"/>
              </a:lnSpc>
            </a:pPr>
            <a:r>
              <a:rPr lang="el-GR" sz="2400" dirty="0"/>
              <a:t>Η πιο συχνά χρησιμοποιούμενη αίτηση.</a:t>
            </a:r>
          </a:p>
          <a:p>
            <a:pPr>
              <a:lnSpc>
                <a:spcPct val="90000"/>
              </a:lnSpc>
            </a:pPr>
            <a:r>
              <a:rPr lang="el-GR" sz="2400" dirty="0"/>
              <a:t>Δεν περιέχει μήνυμα αλλά το </a:t>
            </a:r>
            <a:r>
              <a:rPr lang="en-US" sz="2400" dirty="0"/>
              <a:t>URI </a:t>
            </a:r>
            <a:r>
              <a:rPr lang="el-GR" sz="2400" dirty="0"/>
              <a:t>μπορεί να περιέχει παραμέτρους προς τον πόρο του </a:t>
            </a:r>
            <a:r>
              <a:rPr lang="en-US" sz="2400" dirty="0"/>
              <a:t>Web </a:t>
            </a:r>
            <a:r>
              <a:rPr lang="en-US" sz="2400" dirty="0" smtClean="0"/>
              <a:t>Server</a:t>
            </a:r>
            <a:r>
              <a:rPr lang="el-GR" sz="2400" dirty="0" smtClean="0"/>
              <a:t> (αναφερόμενες ως μεταβλητές τύπου </a:t>
            </a:r>
            <a:r>
              <a:rPr lang="en-US" sz="2400" dirty="0" smtClean="0"/>
              <a:t>GET).</a:t>
            </a:r>
            <a:endParaRPr lang="el-GR" sz="2400" dirty="0"/>
          </a:p>
        </p:txBody>
      </p:sp>
      <p:sp>
        <p:nvSpPr>
          <p:cNvPr id="125957" name="Rectangle 5"/>
          <p:cNvSpPr>
            <a:spLocks noChangeArrowheads="1"/>
          </p:cNvSpPr>
          <p:nvPr/>
        </p:nvSpPr>
        <p:spPr bwMode="auto">
          <a:xfrm>
            <a:off x="4484688" y="4929198"/>
            <a:ext cx="5004816" cy="79216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80000"/>
              <a:buFont typeface="Wingdings" pitchFamily="2" charset="2"/>
              <a:buNone/>
            </a:pPr>
            <a:r>
              <a:rPr lang="en-US" sz="2000" dirty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GET /hello.php HTTP/1.</a:t>
            </a:r>
            <a:r>
              <a:rPr lang="el-GR" sz="20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0</a:t>
            </a:r>
            <a:r>
              <a:rPr lang="en-US" sz="2000" dirty="0" smtClean="0">
                <a:solidFill>
                  <a:srgbClr val="0070C0"/>
                </a:solidFill>
                <a:latin typeface="Consolas" pitchFamily="49" charset="0"/>
                <a:cs typeface="Consolas" pitchFamily="49" charset="0"/>
              </a:rPr>
              <a:t>[CRLF</a:t>
            </a:r>
            <a:r>
              <a:rPr lang="en-US" sz="2000" dirty="0">
                <a:solidFill>
                  <a:srgbClr val="0070C0"/>
                </a:solidFill>
                <a:latin typeface="Consolas" pitchFamily="49" charset="0"/>
                <a:cs typeface="Consolas" pitchFamily="49" charset="0"/>
              </a:rPr>
              <a:t>]</a:t>
            </a:r>
          </a:p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80000"/>
              <a:buFont typeface="Wingdings" pitchFamily="2" charset="2"/>
              <a:buNone/>
            </a:pPr>
            <a:r>
              <a:rPr lang="en-US" sz="2000" dirty="0">
                <a:solidFill>
                  <a:srgbClr val="0070C0"/>
                </a:solidFill>
                <a:latin typeface="Consolas" pitchFamily="49" charset="0"/>
                <a:cs typeface="Consolas" pitchFamily="49" charset="0"/>
              </a:rPr>
              <a:t>[CRLF]</a:t>
            </a:r>
            <a:endParaRPr lang="el-GR" sz="2000" dirty="0">
              <a:solidFill>
                <a:srgbClr val="0070C0"/>
              </a:solidFill>
              <a:latin typeface="Consolas" pitchFamily="49" charset="0"/>
              <a:cs typeface="Consolas" pitchFamily="49" charset="0"/>
            </a:endParaRPr>
          </a:p>
        </p:txBody>
      </p:sp>
      <p:cxnSp>
        <p:nvCxnSpPr>
          <p:cNvPr id="125959" name="AutoShape 7"/>
          <p:cNvCxnSpPr>
            <a:cxnSpLocks noChangeShapeType="1"/>
            <a:stCxn id="125958" idx="2"/>
            <a:endCxn id="125957" idx="1"/>
          </p:cNvCxnSpPr>
          <p:nvPr/>
        </p:nvCxnSpPr>
        <p:spPr bwMode="auto">
          <a:xfrm rot="16200000" flipH="1">
            <a:off x="3478607" y="4319198"/>
            <a:ext cx="607224" cy="1404937"/>
          </a:xfrm>
          <a:prstGeom prst="curvedConnector2">
            <a:avLst/>
          </a:prstGeom>
          <a:ln>
            <a:headEnd/>
            <a:tailEnd type="triangle" w="lg" len="lg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125958" name="Rectangle 6"/>
          <p:cNvSpPr>
            <a:spLocks noChangeArrowheads="1"/>
          </p:cNvSpPr>
          <p:nvPr/>
        </p:nvSpPr>
        <p:spPr bwMode="auto">
          <a:xfrm>
            <a:off x="661988" y="4143380"/>
            <a:ext cx="4835525" cy="57467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80000"/>
              <a:buFont typeface="Wingdings" pitchFamily="2" charset="2"/>
              <a:buNone/>
            </a:pPr>
            <a:r>
              <a:rPr lang="en-US" sz="2000" dirty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http://weblab.teipir.gr/hello.php</a:t>
            </a:r>
            <a:endParaRPr lang="el-GR" sz="2000" dirty="0">
              <a:solidFill>
                <a:srgbClr val="FF9966"/>
              </a:solidFill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54</a:t>
            </a:r>
            <a:endParaRPr lang="el-GR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Παραδείγματα Αιτήσεων </a:t>
            </a:r>
            <a:r>
              <a:rPr lang="en-US"/>
              <a:t>HTTP</a:t>
            </a:r>
            <a:endParaRPr lang="el-G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483D90-0656-4224-8BCC-9D35059BFAC6}" type="slidenum">
              <a:rPr lang="el-GR"/>
              <a:pPr/>
              <a:t>37</a:t>
            </a:fld>
            <a:endParaRPr lang="el-GR"/>
          </a:p>
        </p:txBody>
      </p:sp>
      <p:sp>
        <p:nvSpPr>
          <p:cNvPr id="123907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2303463" y="2852738"/>
            <a:ext cx="6630987" cy="3124200"/>
          </a:xfr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>
            <a:normAutofit/>
          </a:bodyPr>
          <a:lstStyle/>
          <a:p>
            <a:pPr>
              <a:buFont typeface="Wingdings" pitchFamily="2" charset="2"/>
              <a:buNone/>
            </a:pPr>
            <a:r>
              <a:rPr lang="en-US" sz="2400" dirty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GET /index.php </a:t>
            </a:r>
            <a:r>
              <a:rPr lang="en-US" sz="24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HTTP/1.1</a:t>
            </a:r>
            <a:r>
              <a:rPr lang="en-US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</a:t>
            </a: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]</a:t>
            </a:r>
          </a:p>
          <a:p>
            <a:pPr>
              <a:buNone/>
            </a:pPr>
            <a:r>
              <a:rPr lang="en-US" sz="24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Host: weblab.teipir.gr:80</a:t>
            </a:r>
            <a:r>
              <a:rPr lang="en-US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[CRLF]</a:t>
            </a:r>
          </a:p>
          <a:p>
            <a:pPr>
              <a:buFont typeface="Wingdings" pitchFamily="2" charset="2"/>
              <a:buNone/>
            </a:pPr>
            <a:r>
              <a:rPr lang="en-US" sz="24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Accept</a:t>
            </a:r>
            <a:r>
              <a:rPr lang="en-US" sz="2400" dirty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: image/gif, </a:t>
            </a:r>
            <a:r>
              <a:rPr lang="en-US" sz="24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image/jpeg</a:t>
            </a:r>
            <a:r>
              <a:rPr lang="en-US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</a:t>
            </a: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]</a:t>
            </a:r>
          </a:p>
          <a:p>
            <a:pPr>
              <a:buFont typeface="Wingdings" pitchFamily="2" charset="2"/>
              <a:buNone/>
            </a:pPr>
            <a:r>
              <a:rPr lang="en-US" sz="2400" dirty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User-Agent: </a:t>
            </a:r>
            <a:r>
              <a:rPr lang="en-US" sz="24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Mozilla/4.0</a:t>
            </a:r>
            <a:r>
              <a:rPr lang="en-US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</a:t>
            </a: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]</a:t>
            </a:r>
          </a:p>
          <a:p>
            <a:pPr>
              <a:buFont typeface="Wingdings" pitchFamily="2" charset="2"/>
              <a:buNone/>
            </a:pPr>
            <a:r>
              <a:rPr lang="en-US" sz="24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Connection</a:t>
            </a:r>
            <a:r>
              <a:rPr lang="en-US" sz="2400" dirty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: </a:t>
            </a:r>
            <a:r>
              <a:rPr lang="en-US" sz="24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Keep-Alive</a:t>
            </a:r>
            <a:r>
              <a:rPr lang="en-US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</a:t>
            </a: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]</a:t>
            </a:r>
          </a:p>
          <a:p>
            <a:pPr>
              <a:buFont typeface="Wingdings" pitchFamily="2" charset="2"/>
              <a:buNone/>
            </a:pPr>
            <a:r>
              <a:rPr lang="en-US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[CRLF]</a:t>
            </a:r>
            <a:endParaRPr lang="el-GR" sz="2400" dirty="0">
              <a:solidFill>
                <a:schemeClr val="tx1">
                  <a:lumMod val="50000"/>
                  <a:lumOff val="50000"/>
                </a:schemeClr>
              </a:solidFill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584200" y="1557338"/>
            <a:ext cx="6634163" cy="110807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80000"/>
              <a:buFont typeface="Wingdings" pitchFamily="2" charset="2"/>
              <a:buNone/>
            </a:pPr>
            <a:r>
              <a:rPr lang="en-US" sz="2000" dirty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GET /</a:t>
            </a:r>
            <a:r>
              <a:rPr lang="en-US" sz="2400" dirty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index.php </a:t>
            </a:r>
            <a:r>
              <a:rPr lang="en-US" sz="2000" dirty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HTTP/1.</a:t>
            </a:r>
            <a:r>
              <a:rPr lang="el-GR" sz="20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0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</a:t>
            </a:r>
            <a:r>
              <a:rPr lang="en-US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]</a:t>
            </a:r>
          </a:p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80000"/>
              <a:buFont typeface="Wingdings" pitchFamily="2" charset="2"/>
              <a:buNone/>
            </a:pPr>
            <a:r>
              <a:rPr lang="en-US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[CRLF]</a:t>
            </a:r>
            <a:endParaRPr lang="el-GR" sz="2000" dirty="0">
              <a:solidFill>
                <a:schemeClr val="tx1">
                  <a:lumMod val="50000"/>
                  <a:lumOff val="50000"/>
                </a:schemeClr>
              </a:solidFill>
              <a:latin typeface="Consolas" pitchFamily="49" charset="0"/>
              <a:cs typeface="Consolas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Αίτηση </a:t>
            </a:r>
            <a:r>
              <a:rPr lang="en-US"/>
              <a:t>HEAD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D31A9D-E453-4803-B204-129271C855D6}" type="slidenum">
              <a:rPr lang="el-GR"/>
              <a:pPr/>
              <a:t>38</a:t>
            </a:fld>
            <a:endParaRPr lang="el-GR"/>
          </a:p>
        </p:txBody>
      </p:sp>
      <p:sp>
        <p:nvSpPr>
          <p:cNvPr id="126979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>
            <a:normAutofit/>
          </a:bodyPr>
          <a:lstStyle/>
          <a:p>
            <a:pPr>
              <a:lnSpc>
                <a:spcPct val="90000"/>
              </a:lnSpc>
            </a:pPr>
            <a:r>
              <a:rPr lang="el-GR" sz="2800" dirty="0"/>
              <a:t>Σύνταξη όμοια με την </a:t>
            </a:r>
            <a:r>
              <a:rPr lang="en-US" sz="2800" dirty="0"/>
              <a:t>GET</a:t>
            </a:r>
          </a:p>
          <a:p>
            <a:pPr>
              <a:lnSpc>
                <a:spcPct val="90000"/>
              </a:lnSpc>
            </a:pPr>
            <a:r>
              <a:rPr lang="el-GR" sz="2800" dirty="0"/>
              <a:t>Επιστρέφει πληροφορίες κεφαλίδας για το ζητούμενο </a:t>
            </a:r>
            <a:r>
              <a:rPr lang="en-US" sz="2800" dirty="0"/>
              <a:t>URL</a:t>
            </a:r>
            <a:r>
              <a:rPr lang="el-GR" sz="2800" dirty="0"/>
              <a:t> χωρίς να επιστρέφει και το περιεχόμενο αυτού</a:t>
            </a:r>
          </a:p>
          <a:p>
            <a:pPr lvl="1">
              <a:lnSpc>
                <a:spcPct val="90000"/>
              </a:lnSpc>
            </a:pPr>
            <a:r>
              <a:rPr lang="el-GR" sz="2400" dirty="0"/>
              <a:t>Χρήσιμο για την ανάκτηση πληροφοριών σχετικών με το </a:t>
            </a:r>
            <a:r>
              <a:rPr lang="en-US" sz="2400" dirty="0"/>
              <a:t>URL</a:t>
            </a:r>
            <a:r>
              <a:rPr lang="el-GR" sz="2400" dirty="0"/>
              <a:t> χωρίς να απαιτείται η μεταφορά του ίδιου του πόρου (απαιτεί λιγότερο χρόνο</a:t>
            </a:r>
            <a:r>
              <a:rPr lang="en-US" sz="2400" dirty="0"/>
              <a:t> </a:t>
            </a:r>
            <a:r>
              <a:rPr lang="el-GR" sz="2400" dirty="0"/>
              <a:t>και μεταφορά μικρότερου όγκου δεδομένων</a:t>
            </a:r>
            <a:r>
              <a:rPr lang="el-GR" sz="2400" dirty="0" smtClean="0"/>
              <a:t>)</a:t>
            </a:r>
            <a:r>
              <a:rPr lang="en-US" sz="2400" dirty="0" smtClean="0"/>
              <a:t>.</a:t>
            </a:r>
            <a:endParaRPr lang="el-GR" sz="2400" dirty="0" smtClean="0"/>
          </a:p>
          <a:p>
            <a:pPr lvl="1">
              <a:lnSpc>
                <a:spcPct val="90000"/>
              </a:lnSpc>
            </a:pPr>
            <a:r>
              <a:rPr lang="el-GR" sz="2400" dirty="0" smtClean="0"/>
              <a:t>Οι </a:t>
            </a:r>
            <a:r>
              <a:rPr lang="en-US" sz="2400" dirty="0" smtClean="0"/>
              <a:t>clients </a:t>
            </a:r>
            <a:r>
              <a:rPr lang="el-GR" sz="2400" dirty="0" smtClean="0"/>
              <a:t>μπορούν να μεταφέρουν πληροφορίες μόνο όταν αυτές έχουν διαπιστωμένα ανανεωθεί.</a:t>
            </a:r>
          </a:p>
          <a:p>
            <a:pPr lvl="1">
              <a:lnSpc>
                <a:spcPct val="90000"/>
              </a:lnSpc>
            </a:pPr>
            <a:r>
              <a:rPr lang="el-GR" sz="2400" dirty="0" smtClean="0"/>
              <a:t>Χρησιμοποιείται από τους </a:t>
            </a:r>
            <a:r>
              <a:rPr lang="en-US" sz="2400" dirty="0" smtClean="0"/>
              <a:t>Proxy Servers </a:t>
            </a:r>
            <a:r>
              <a:rPr lang="el-GR" sz="2400" dirty="0" smtClean="0"/>
              <a:t>για </a:t>
            </a:r>
            <a:r>
              <a:rPr lang="el-GR" sz="2400" dirty="0"/>
              <a:t>τον έλεγχο </a:t>
            </a:r>
            <a:r>
              <a:rPr lang="el-GR" sz="2400" dirty="0" smtClean="0"/>
              <a:t>ανάγκης </a:t>
            </a:r>
            <a:r>
              <a:rPr lang="el-GR" sz="2400" dirty="0"/>
              <a:t>ανανέωσης τοπικά αποθηκευμένων </a:t>
            </a:r>
            <a:r>
              <a:rPr lang="el-GR" sz="2400" dirty="0" smtClean="0"/>
              <a:t>σελίδων.</a:t>
            </a:r>
            <a:endParaRPr lang="en-US" sz="2400" dirty="0" smtClean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55</a:t>
            </a:r>
            <a:endParaRPr lang="el-GR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Αίτηση </a:t>
            </a:r>
            <a:r>
              <a:rPr lang="en-US" dirty="0" smtClean="0"/>
              <a:t>POST</a:t>
            </a:r>
            <a:endParaRPr lang="el-GR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l-GR" dirty="0" smtClean="0"/>
              <a:t>Χρησιμοποιείται για την αποστολή "γυμνών" δεδομένων ή κωδικοποιημένων αρχείων προς τον </a:t>
            </a:r>
            <a:r>
              <a:rPr lang="en-US" dirty="0" smtClean="0"/>
              <a:t>Web Server</a:t>
            </a:r>
            <a:r>
              <a:rPr lang="el-GR" dirty="0" smtClean="0"/>
              <a:t>. </a:t>
            </a:r>
          </a:p>
          <a:p>
            <a:pPr>
              <a:lnSpc>
                <a:spcPct val="90000"/>
              </a:lnSpc>
            </a:pPr>
            <a:r>
              <a:rPr lang="el-GR" dirty="0" smtClean="0"/>
              <a:t>Συχνά χρησιμοποιούμενη για επεξεργασία στοιχείων εισηγμένων σε φόρμες.</a:t>
            </a:r>
          </a:p>
          <a:p>
            <a:pPr>
              <a:lnSpc>
                <a:spcPct val="90000"/>
              </a:lnSpc>
            </a:pPr>
            <a:r>
              <a:rPr lang="el-GR" dirty="0" smtClean="0"/>
              <a:t>Όλες οι μεταφορές αρχείων από </a:t>
            </a:r>
            <a:r>
              <a:rPr lang="en-US" dirty="0" smtClean="0"/>
              <a:t>client </a:t>
            </a:r>
            <a:r>
              <a:rPr lang="el-GR" dirty="0" smtClean="0"/>
              <a:t>προς </a:t>
            </a:r>
            <a:r>
              <a:rPr lang="en-US" dirty="0" smtClean="0"/>
              <a:t>server </a:t>
            </a:r>
            <a:r>
              <a:rPr lang="el-GR" dirty="0" smtClean="0"/>
              <a:t>(</a:t>
            </a:r>
            <a:r>
              <a:rPr lang="en-US" dirty="0" smtClean="0"/>
              <a:t>uploads) </a:t>
            </a:r>
            <a:r>
              <a:rPr lang="el-GR" dirty="0" smtClean="0"/>
              <a:t>γίνονται με χρήση της </a:t>
            </a:r>
            <a:r>
              <a:rPr lang="en-US" dirty="0" smtClean="0"/>
              <a:t>POST.</a:t>
            </a:r>
            <a:endParaRPr lang="el-GR" dirty="0" smtClean="0"/>
          </a:p>
        </p:txBody>
      </p:sp>
      <p:sp>
        <p:nvSpPr>
          <p:cNvPr id="131075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>
            <a:normAutofit lnSpcReduction="10000"/>
          </a:bodyPr>
          <a:lstStyle/>
          <a:p>
            <a:pPr marL="274320" lvl="1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l-GR" dirty="0" smtClean="0">
                <a:solidFill>
                  <a:schemeClr val="tx1"/>
                </a:solidFill>
              </a:rPr>
              <a:t>Τα δεδομένα που συμπληρώθηκαν από το χρήστη στη φόρμα ή τα περιεχόμενα του αρχείου, μετατρέπονται σε κατάλληλη μορφή, εισάγονται στο σώμα μηνύματος της αίτησης και αποστέλλονται προς το πρόγραμμα επεξεργασίας αυτών στον </a:t>
            </a:r>
            <a:r>
              <a:rPr lang="en-US" dirty="0" smtClean="0">
                <a:solidFill>
                  <a:schemeClr val="tx1"/>
                </a:solidFill>
              </a:rPr>
              <a:t>Web Server.</a:t>
            </a:r>
            <a:endParaRPr lang="el-GR" dirty="0"/>
          </a:p>
          <a:p>
            <a:r>
              <a:rPr lang="el-GR" sz="2200" dirty="0"/>
              <a:t>Απαιτούνται επιπλέον </a:t>
            </a:r>
            <a:r>
              <a:rPr lang="en-US" sz="2200" dirty="0"/>
              <a:t>headers </a:t>
            </a:r>
            <a:r>
              <a:rPr lang="el-GR" sz="2200" dirty="0"/>
              <a:t>για να περιγραφεί το μήνυμα, όπως οι </a:t>
            </a:r>
            <a:r>
              <a:rPr lang="en-US" sz="2200" dirty="0" smtClean="0">
                <a:solidFill>
                  <a:srgbClr val="C00000"/>
                </a:solidFill>
              </a:rPr>
              <a:t>Content-Type</a:t>
            </a:r>
            <a:r>
              <a:rPr lang="en-US" sz="2200" dirty="0" smtClean="0"/>
              <a:t> </a:t>
            </a:r>
            <a:r>
              <a:rPr lang="el-GR" sz="2200" dirty="0"/>
              <a:t>και </a:t>
            </a:r>
            <a:r>
              <a:rPr lang="en-US" sz="2200" dirty="0" smtClean="0">
                <a:solidFill>
                  <a:srgbClr val="C00000"/>
                </a:solidFill>
              </a:rPr>
              <a:t>Content-Length</a:t>
            </a:r>
            <a:r>
              <a:rPr lang="el-GR" sz="2200" dirty="0" smtClean="0"/>
              <a:t>.</a:t>
            </a:r>
            <a:endParaRPr lang="en-US" sz="2200" dirty="0"/>
          </a:p>
          <a:p>
            <a:r>
              <a:rPr lang="el-GR" sz="2200" dirty="0"/>
              <a:t>Το αιτούμενο </a:t>
            </a:r>
            <a:r>
              <a:rPr lang="en-US" sz="2200" dirty="0"/>
              <a:t>URL </a:t>
            </a:r>
            <a:r>
              <a:rPr lang="el-GR" sz="2200" dirty="0"/>
              <a:t>είναι η διεύθυνση πόρου ενός προγράμματος που διαχειρίζεται τα αποστελλόμενα δεδομένα, και όχι ένα απλό αρχείο.</a:t>
            </a:r>
          </a:p>
          <a:p>
            <a:r>
              <a:rPr lang="el-GR" sz="2200" dirty="0"/>
              <a:t>Η απάντηση </a:t>
            </a:r>
            <a:r>
              <a:rPr lang="en-US" sz="2200" dirty="0"/>
              <a:t>HTTP</a:t>
            </a:r>
            <a:r>
              <a:rPr lang="el-GR" sz="2200" dirty="0"/>
              <a:t> είναι συνήθως η έξοδος του προγράμματος αυτού και όχι ένα στατικό αρχείο.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EE1EDD-6353-4520-838A-0B3085D98F19}" type="slidenum">
              <a:rPr lang="el-GR"/>
              <a:pPr/>
              <a:t>39</a:t>
            </a:fld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7" name="Rectangle 6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56</a:t>
            </a:r>
            <a:endParaRPr lang="el-GR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Ιστορία του </a:t>
            </a:r>
            <a:r>
              <a:rPr lang="en-US"/>
              <a:t>Internet – ’70s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5BFC6-BA59-4C15-9E9D-3074D5CC8F8F}" type="slidenum">
              <a:rPr lang="el-GR"/>
              <a:pPr/>
              <a:t>4</a:t>
            </a:fld>
            <a:endParaRPr lang="el-GR"/>
          </a:p>
        </p:txBody>
      </p:sp>
      <p:sp>
        <p:nvSpPr>
          <p:cNvPr id="16387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>
            <a:normAutofit/>
          </a:bodyPr>
          <a:lstStyle/>
          <a:p>
            <a:pPr>
              <a:lnSpc>
                <a:spcPct val="80000"/>
              </a:lnSpc>
            </a:pPr>
            <a:r>
              <a:rPr lang="el-GR" sz="2000" dirty="0"/>
              <a:t>1970: Ενεργοποιείται το </a:t>
            </a:r>
            <a:r>
              <a:rPr lang="en-US" sz="2000" dirty="0" err="1"/>
              <a:t>Alohanet</a:t>
            </a:r>
            <a:r>
              <a:rPr lang="el-GR" sz="2000" dirty="0"/>
              <a:t>,</a:t>
            </a:r>
            <a:r>
              <a:rPr lang="en-US" sz="2000" dirty="0"/>
              <a:t> </a:t>
            </a:r>
            <a:r>
              <a:rPr lang="el-GR" sz="2000" dirty="0"/>
              <a:t>το πρώτο ασύρματο δίκτυο μεταφοράς πακέτων δεδομένων (</a:t>
            </a:r>
            <a:r>
              <a:rPr lang="en-US" sz="2000" dirty="0"/>
              <a:t>University of Hawaii</a:t>
            </a:r>
            <a:r>
              <a:rPr lang="el-GR" sz="2000" dirty="0"/>
              <a:t>)</a:t>
            </a:r>
            <a:r>
              <a:rPr lang="en-US" sz="2000" dirty="0"/>
              <a:t>. </a:t>
            </a:r>
            <a:r>
              <a:rPr lang="el-GR" sz="2000" dirty="0"/>
              <a:t>Βασίζεται στο πρωτόκολλο </a:t>
            </a:r>
            <a:r>
              <a:rPr lang="en-US" sz="2000" dirty="0"/>
              <a:t>ALOHA.</a:t>
            </a:r>
            <a:endParaRPr lang="el-GR" sz="2000" dirty="0"/>
          </a:p>
          <a:p>
            <a:pPr>
              <a:lnSpc>
                <a:spcPct val="80000"/>
              </a:lnSpc>
            </a:pPr>
            <a:r>
              <a:rPr lang="el-GR" sz="2000" dirty="0"/>
              <a:t>1971: 1</a:t>
            </a:r>
            <a:r>
              <a:rPr lang="el-GR" sz="2000" baseline="30000" dirty="0"/>
              <a:t>η</a:t>
            </a:r>
            <a:r>
              <a:rPr lang="el-GR" sz="2000" dirty="0"/>
              <a:t> έκδοση του </a:t>
            </a:r>
            <a:r>
              <a:rPr lang="en-US" sz="2000" dirty="0"/>
              <a:t>UNIX Time-Sharing System.</a:t>
            </a:r>
            <a:endParaRPr lang="el-GR" sz="2000" dirty="0"/>
          </a:p>
          <a:p>
            <a:pPr>
              <a:lnSpc>
                <a:spcPct val="80000"/>
              </a:lnSpc>
            </a:pPr>
            <a:r>
              <a:rPr lang="en-US" sz="2000" dirty="0"/>
              <a:t>1972: </a:t>
            </a:r>
            <a:r>
              <a:rPr lang="el-GR" sz="2000" dirty="0"/>
              <a:t>Καθιερώνεται το σύμβολο </a:t>
            </a:r>
            <a:r>
              <a:rPr lang="el-GR" sz="2000" dirty="0" smtClean="0"/>
              <a:t>"</a:t>
            </a:r>
            <a:r>
              <a:rPr lang="el-GR" sz="2000" dirty="0" smtClean="0">
                <a:solidFill>
                  <a:srgbClr val="C00000"/>
                </a:solidFill>
              </a:rPr>
              <a:t>@</a:t>
            </a:r>
            <a:r>
              <a:rPr lang="el-GR" sz="2000" dirty="0" smtClean="0"/>
              <a:t>" </a:t>
            </a:r>
            <a:r>
              <a:rPr lang="el-GR" sz="2000" dirty="0"/>
              <a:t>στις διευθύνσεις ηλεκτρονικού ταχυδρομείου.</a:t>
            </a:r>
          </a:p>
          <a:p>
            <a:pPr>
              <a:lnSpc>
                <a:spcPct val="80000"/>
              </a:lnSpc>
            </a:pPr>
            <a:r>
              <a:rPr lang="el-GR" sz="2000" dirty="0"/>
              <a:t>1973: Πρώτες παγκόσμιες συνδέσεις του </a:t>
            </a:r>
            <a:r>
              <a:rPr lang="en-US" sz="2000" dirty="0"/>
              <a:t>ARPANET</a:t>
            </a:r>
            <a:r>
              <a:rPr lang="el-GR" sz="2000" dirty="0"/>
              <a:t> με Αγγλία και Νορβηγία.</a:t>
            </a:r>
            <a:r>
              <a:rPr lang="en-US" sz="2000" dirty="0"/>
              <a:t> </a:t>
            </a:r>
            <a:r>
              <a:rPr lang="el-GR" sz="2000" dirty="0"/>
              <a:t>Διατίθεται η</a:t>
            </a:r>
            <a:r>
              <a:rPr lang="en-US" sz="2000" dirty="0"/>
              <a:t> 4</a:t>
            </a:r>
            <a:r>
              <a:rPr lang="el-GR" sz="2000" baseline="30000" dirty="0"/>
              <a:t>η</a:t>
            </a:r>
            <a:r>
              <a:rPr lang="el-GR" sz="2000" dirty="0"/>
              <a:t> έκδοση του </a:t>
            </a:r>
            <a:r>
              <a:rPr lang="en-US" sz="2000" dirty="0"/>
              <a:t>UNIX</a:t>
            </a:r>
            <a:r>
              <a:rPr lang="el-GR" sz="2000" dirty="0"/>
              <a:t> </a:t>
            </a:r>
            <a:r>
              <a:rPr lang="el-GR" sz="2000" dirty="0" err="1"/>
              <a:t>εξ’ολοκλήρου</a:t>
            </a:r>
            <a:r>
              <a:rPr lang="en-US" sz="2000" dirty="0"/>
              <a:t> </a:t>
            </a:r>
            <a:r>
              <a:rPr lang="el-GR" sz="2000" dirty="0"/>
              <a:t>γραμμένη σε </a:t>
            </a:r>
            <a:r>
              <a:rPr lang="en-US" sz="2000" dirty="0"/>
              <a:t>C</a:t>
            </a:r>
            <a:r>
              <a:rPr lang="el-GR" sz="2000" dirty="0"/>
              <a:t>, στοιχείο που το κάνει εύκολα μεταφέρσιμο σε διάφορες πλατφόρμες </a:t>
            </a:r>
            <a:r>
              <a:rPr lang="en-US" sz="2000" dirty="0"/>
              <a:t>hardware</a:t>
            </a:r>
            <a:r>
              <a:rPr lang="el-GR" sz="2000" dirty="0"/>
              <a:t>.</a:t>
            </a:r>
          </a:p>
          <a:p>
            <a:pPr>
              <a:lnSpc>
                <a:spcPct val="80000"/>
              </a:lnSpc>
            </a:pPr>
            <a:r>
              <a:rPr lang="el-GR" sz="2000" dirty="0"/>
              <a:t>1974: Οι </a:t>
            </a:r>
            <a:r>
              <a:rPr lang="el-GR" sz="2000" dirty="0" err="1"/>
              <a:t>Vint</a:t>
            </a:r>
            <a:r>
              <a:rPr lang="en-US" sz="2000" dirty="0"/>
              <a:t>on</a:t>
            </a:r>
            <a:r>
              <a:rPr lang="el-GR" sz="2000" dirty="0"/>
              <a:t> </a:t>
            </a:r>
            <a:r>
              <a:rPr lang="el-GR" sz="2000" dirty="0" err="1"/>
              <a:t>Cerf</a:t>
            </a:r>
            <a:r>
              <a:rPr lang="el-GR" sz="2000" dirty="0"/>
              <a:t> και </a:t>
            </a:r>
            <a:r>
              <a:rPr lang="el-GR" sz="2000" dirty="0" err="1"/>
              <a:t>Bob</a:t>
            </a:r>
            <a:r>
              <a:rPr lang="el-GR" sz="2000" dirty="0"/>
              <a:t> </a:t>
            </a:r>
            <a:r>
              <a:rPr lang="el-GR" sz="2000" dirty="0" err="1"/>
              <a:t>Kahn</a:t>
            </a:r>
            <a:r>
              <a:rPr lang="el-GR" sz="2000" dirty="0"/>
              <a:t> δημοσιεύουν το </a:t>
            </a:r>
            <a:r>
              <a:rPr lang="el-GR" sz="2000" dirty="0" smtClean="0"/>
              <a:t>"A </a:t>
            </a:r>
            <a:r>
              <a:rPr lang="el-GR" sz="2000" dirty="0" err="1"/>
              <a:t>Protocol</a:t>
            </a:r>
            <a:r>
              <a:rPr lang="el-GR" sz="2000" dirty="0"/>
              <a:t> </a:t>
            </a:r>
            <a:r>
              <a:rPr lang="el-GR" sz="2000" dirty="0" err="1"/>
              <a:t>for</a:t>
            </a:r>
            <a:r>
              <a:rPr lang="el-GR" sz="2000" dirty="0"/>
              <a:t> </a:t>
            </a:r>
            <a:r>
              <a:rPr lang="el-GR" sz="2000" dirty="0" err="1"/>
              <a:t>Packet</a:t>
            </a:r>
            <a:r>
              <a:rPr lang="el-GR" sz="2000" dirty="0"/>
              <a:t> </a:t>
            </a:r>
            <a:r>
              <a:rPr lang="el-GR" sz="2000" dirty="0" err="1"/>
              <a:t>Network</a:t>
            </a:r>
            <a:r>
              <a:rPr lang="el-GR" sz="2000" dirty="0"/>
              <a:t> </a:t>
            </a:r>
            <a:r>
              <a:rPr lang="el-GR" sz="2000" dirty="0" err="1"/>
              <a:t>Interconnection</a:t>
            </a:r>
            <a:r>
              <a:rPr lang="el-GR" sz="2000" dirty="0" smtClean="0"/>
              <a:t>," </a:t>
            </a:r>
            <a:r>
              <a:rPr lang="el-GR" sz="2000" dirty="0"/>
              <a:t>το οποίο περιγράφει το σχεδιασμό του πρωτοκόλλου </a:t>
            </a:r>
            <a:r>
              <a:rPr lang="en-US" sz="2000" dirty="0"/>
              <a:t>TCP.</a:t>
            </a:r>
          </a:p>
          <a:p>
            <a:pPr>
              <a:lnSpc>
                <a:spcPct val="80000"/>
              </a:lnSpc>
            </a:pPr>
            <a:r>
              <a:rPr lang="en-US" sz="2000" dirty="0"/>
              <a:t>1976: </a:t>
            </a:r>
            <a:r>
              <a:rPr lang="el-GR" sz="2000" dirty="0"/>
              <a:t>Αναπτύσσεται το </a:t>
            </a:r>
            <a:r>
              <a:rPr lang="en-US" sz="2000" dirty="0"/>
              <a:t>Ethernet </a:t>
            </a:r>
            <a:r>
              <a:rPr lang="el-GR" sz="2000" dirty="0"/>
              <a:t>από τον </a:t>
            </a:r>
            <a:r>
              <a:rPr lang="en-US" sz="2000" dirty="0"/>
              <a:t>R. Metcalfe. </a:t>
            </a:r>
            <a:r>
              <a:rPr lang="el-GR" sz="2000" dirty="0"/>
              <a:t>Κάνει χρήση ομοαξονικού καλωδίου στο φυσικό επίπεδο. Το </a:t>
            </a:r>
            <a:r>
              <a:rPr lang="en-US" sz="2000" dirty="0"/>
              <a:t>Backbone </a:t>
            </a:r>
            <a:r>
              <a:rPr lang="el-GR" sz="2000" dirty="0"/>
              <a:t>του </a:t>
            </a:r>
            <a:r>
              <a:rPr lang="en-US" sz="2000" dirty="0" err="1"/>
              <a:t>ARPAnet</a:t>
            </a:r>
            <a:r>
              <a:rPr lang="en-US" sz="2000" dirty="0"/>
              <a:t> </a:t>
            </a:r>
            <a:r>
              <a:rPr lang="el-GR" sz="2000" dirty="0"/>
              <a:t>διαθέτει ταχύτητες μεταφοράς δεδομένων 50Kbps.</a:t>
            </a:r>
            <a:endParaRPr lang="en-US" sz="2000" dirty="0"/>
          </a:p>
          <a:p>
            <a:pPr>
              <a:lnSpc>
                <a:spcPct val="80000"/>
              </a:lnSpc>
            </a:pPr>
            <a:r>
              <a:rPr lang="en-US" sz="2000" dirty="0"/>
              <a:t>1978: </a:t>
            </a:r>
            <a:r>
              <a:rPr lang="el-GR" sz="2000" dirty="0"/>
              <a:t>Το μέχρι τότε </a:t>
            </a:r>
            <a:r>
              <a:rPr lang="en-US" sz="2000" dirty="0"/>
              <a:t>TCP</a:t>
            </a:r>
            <a:r>
              <a:rPr lang="el-GR" sz="2000" dirty="0"/>
              <a:t> διαχωρίζεται σε </a:t>
            </a:r>
            <a:r>
              <a:rPr lang="en-US" sz="2000" dirty="0"/>
              <a:t>TCP</a:t>
            </a:r>
            <a:r>
              <a:rPr lang="el-GR" sz="2000" dirty="0"/>
              <a:t> και </a:t>
            </a:r>
            <a:r>
              <a:rPr lang="en-US" sz="2000" dirty="0"/>
              <a:t>IP.</a:t>
            </a:r>
            <a:endParaRPr lang="el-GR" sz="20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Παραδείγματα Αιτήσεων </a:t>
            </a:r>
            <a:r>
              <a:rPr lang="en-US"/>
              <a:t>HTTP</a:t>
            </a:r>
            <a:endParaRPr lang="el-G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483D90-0656-4224-8BCC-9D35059BFAC6}" type="slidenum">
              <a:rPr lang="el-GR"/>
              <a:pPr/>
              <a:t>40</a:t>
            </a:fld>
            <a:endParaRPr lang="el-GR"/>
          </a:p>
        </p:txBody>
      </p:sp>
      <p:sp>
        <p:nvSpPr>
          <p:cNvPr id="123907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920552" y="1988840"/>
            <a:ext cx="8136904" cy="2304256"/>
          </a:xfr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/>
          <a:p>
            <a:pPr>
              <a:buFont typeface="Wingdings" pitchFamily="2" charset="2"/>
              <a:buNone/>
            </a:pPr>
            <a:r>
              <a:rPr lang="en-US" sz="20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POST /receiver.php HTTP/1.1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</a:t>
            </a:r>
            <a:r>
              <a:rPr lang="en-US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]</a:t>
            </a:r>
          </a:p>
          <a:p>
            <a:pPr>
              <a:buNone/>
            </a:pPr>
            <a:r>
              <a:rPr lang="en-US" sz="2000" dirty="0" smtClean="0">
                <a:solidFill>
                  <a:srgbClr val="000000"/>
                </a:solidFill>
                <a:latin typeface="Consolas" pitchFamily="49" charset="0"/>
                <a:cs typeface="Consolas" pitchFamily="49" charset="0"/>
              </a:rPr>
              <a:t>Host: weblab.teipir.gr:80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[CRLF]</a:t>
            </a:r>
          </a:p>
          <a:p>
            <a:pPr>
              <a:buNone/>
            </a:pPr>
            <a:r>
              <a:rPr lang="en-US" sz="2000" dirty="0" smtClean="0">
                <a:latin typeface="Consolas" pitchFamily="49" charset="0"/>
                <a:cs typeface="Consolas" pitchFamily="49" charset="0"/>
              </a:rPr>
              <a:t>Content-Type: application/x-www-form-</a:t>
            </a:r>
            <a:r>
              <a:rPr lang="en-US" sz="2000" dirty="0" err="1" smtClean="0">
                <a:latin typeface="Consolas" pitchFamily="49" charset="0"/>
                <a:cs typeface="Consolas" pitchFamily="49" charset="0"/>
              </a:rPr>
              <a:t>urlencoded</a:t>
            </a:r>
            <a:r>
              <a:rPr lang="en-US" sz="2000" dirty="0" smtClean="0">
                <a:latin typeface="Consolas" pitchFamily="49" charset="0"/>
                <a:cs typeface="Consolas" pitchFamily="49" charset="0"/>
              </a:rPr>
              <a:t>; </a:t>
            </a:r>
            <a:r>
              <a:rPr lang="en-US" sz="2000" dirty="0" err="1" smtClean="0">
                <a:latin typeface="Consolas" pitchFamily="49" charset="0"/>
                <a:cs typeface="Consolas" pitchFamily="49" charset="0"/>
              </a:rPr>
              <a:t>charset</a:t>
            </a:r>
            <a:r>
              <a:rPr lang="en-US" sz="2000" dirty="0" smtClean="0">
                <a:latin typeface="Consolas" pitchFamily="49" charset="0"/>
                <a:cs typeface="Consolas" pitchFamily="49" charset="0"/>
              </a:rPr>
              <a:t>=UTF-8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[CRLF]</a:t>
            </a:r>
            <a:endParaRPr lang="en-US" sz="2000" dirty="0" smtClean="0">
              <a:latin typeface="Consolas" pitchFamily="49" charset="0"/>
              <a:cs typeface="Consolas" pitchFamily="49" charset="0"/>
            </a:endParaRPr>
          </a:p>
          <a:p>
            <a:pPr>
              <a:buNone/>
            </a:pPr>
            <a:r>
              <a:rPr lang="en-US" sz="2000" dirty="0" smtClean="0">
                <a:latin typeface="Consolas" pitchFamily="49" charset="0"/>
                <a:cs typeface="Consolas" pitchFamily="49" charset="0"/>
              </a:rPr>
              <a:t>Content-Length: 50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</a:t>
            </a:r>
            <a:r>
              <a:rPr lang="en-US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]</a:t>
            </a:r>
          </a:p>
          <a:p>
            <a:pPr>
              <a:buFont typeface="Wingdings" pitchFamily="2" charset="2"/>
              <a:buNone/>
            </a:pP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</a:t>
            </a:r>
            <a:r>
              <a:rPr lang="en-US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CRLF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]</a:t>
            </a:r>
          </a:p>
          <a:p>
            <a:pPr>
              <a:buNone/>
            </a:pPr>
            <a:r>
              <a:rPr lang="en-US" sz="2000" dirty="0" err="1" smtClean="0">
                <a:solidFill>
                  <a:schemeClr val="accent2">
                    <a:lumMod val="50000"/>
                  </a:schemeClr>
                </a:solidFill>
                <a:latin typeface="Consolas" pitchFamily="49" charset="0"/>
                <a:cs typeface="Consolas" pitchFamily="49" charset="0"/>
              </a:rPr>
              <a:t>ModuleCode</a:t>
            </a:r>
            <a:r>
              <a:rPr lang="en-US" sz="2000" dirty="0" smtClean="0">
                <a:solidFill>
                  <a:schemeClr val="accent2">
                    <a:lumMod val="50000"/>
                  </a:schemeClr>
                </a:solidFill>
                <a:latin typeface="Consolas" pitchFamily="49" charset="0"/>
                <a:cs typeface="Consolas" pitchFamily="49" charset="0"/>
              </a:rPr>
              <a:t>=243607&amp;FileID=2207&amp;rndval=1286476333676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onsolas" pitchFamily="49" charset="0"/>
                <a:cs typeface="Consolas" pitchFamily="49" charset="0"/>
              </a:rPr>
              <a:t>[CRLF]</a:t>
            </a:r>
          </a:p>
          <a:p>
            <a:pPr>
              <a:buFont typeface="Wingdings" pitchFamily="2" charset="2"/>
              <a:buNone/>
            </a:pPr>
            <a:endParaRPr lang="el-GR" sz="2000" dirty="0">
              <a:solidFill>
                <a:schemeClr val="accent2">
                  <a:lumMod val="50000"/>
                </a:schemeClr>
              </a:solidFill>
              <a:latin typeface="Consolas" pitchFamily="49" charset="0"/>
              <a:cs typeface="Consolas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41</a:t>
            </a:fld>
            <a:endParaRPr lang="el-GR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Δομή Απαντήσεων στο </a:t>
            </a:r>
            <a:r>
              <a:rPr lang="en-US" dirty="0" smtClean="0"/>
              <a:t>HTTP</a:t>
            </a:r>
            <a:endParaRPr lang="el-GR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Μορφή Απάντησης </a:t>
            </a:r>
            <a:r>
              <a:rPr lang="el-GR" dirty="0" smtClean="0"/>
              <a:t>στο </a:t>
            </a:r>
            <a:r>
              <a:rPr lang="en-US" dirty="0" smtClean="0"/>
              <a:t>HTTP</a:t>
            </a:r>
            <a:endParaRPr lang="el-GR" dirty="0"/>
          </a:p>
        </p:txBody>
      </p:sp>
      <p:sp>
        <p:nvSpPr>
          <p:cNvPr id="38" name="Text Placeholder 37"/>
          <p:cNvSpPr>
            <a:spLocks noGrp="1"/>
          </p:cNvSpPr>
          <p:nvPr>
            <p:ph type="body" idx="2"/>
          </p:nvPr>
        </p:nvSpPr>
        <p:spPr/>
        <p:txBody>
          <a:bodyPr>
            <a:normAutofit/>
          </a:bodyPr>
          <a:lstStyle/>
          <a:p>
            <a:pPr>
              <a:lnSpc>
                <a:spcPct val="80000"/>
              </a:lnSpc>
            </a:pPr>
            <a:r>
              <a:rPr lang="el-GR" dirty="0" smtClean="0"/>
              <a:t>Η αρχική γραμμή</a:t>
            </a:r>
            <a:r>
              <a:rPr lang="en-US" dirty="0" smtClean="0"/>
              <a:t> </a:t>
            </a:r>
            <a:r>
              <a:rPr lang="el-GR" dirty="0" smtClean="0"/>
              <a:t>περιέχει τον κωδικό κατάστασης της επεξεργασίας της αίτησης.</a:t>
            </a:r>
          </a:p>
          <a:p>
            <a:pPr>
              <a:lnSpc>
                <a:spcPct val="80000"/>
              </a:lnSpc>
            </a:pPr>
            <a:r>
              <a:rPr lang="el-GR" dirty="0" smtClean="0"/>
              <a:t>Καμία, μια ή περισσότερες γραμμές </a:t>
            </a:r>
            <a:r>
              <a:rPr lang="en-US" dirty="0" smtClean="0"/>
              <a:t>header</a:t>
            </a:r>
            <a:r>
              <a:rPr lang="el-GR" dirty="0" smtClean="0"/>
              <a:t>.</a:t>
            </a:r>
            <a:endParaRPr lang="en-US" dirty="0" smtClean="0"/>
          </a:p>
          <a:p>
            <a:pPr>
              <a:lnSpc>
                <a:spcPct val="80000"/>
              </a:lnSpc>
            </a:pPr>
            <a:r>
              <a:rPr lang="el-GR" dirty="0" smtClean="0"/>
              <a:t>Μια κενή γραμμή (</a:t>
            </a:r>
            <a:r>
              <a:rPr lang="en-US" dirty="0" smtClean="0"/>
              <a:t>CRLF</a:t>
            </a:r>
            <a:r>
              <a:rPr lang="el-GR" dirty="0" smtClean="0"/>
              <a:t>).</a:t>
            </a:r>
          </a:p>
          <a:p>
            <a:pPr>
              <a:lnSpc>
                <a:spcPct val="80000"/>
              </a:lnSpc>
            </a:pPr>
            <a:r>
              <a:rPr lang="el-GR" dirty="0" smtClean="0"/>
              <a:t>Ένα προαιρετικό μήνυμα (π.χ. ένα αρχείο που μεταφέρεται στον </a:t>
            </a:r>
            <a:r>
              <a:rPr lang="en-US" dirty="0" smtClean="0"/>
              <a:t>Browser</a:t>
            </a:r>
            <a:r>
              <a:rPr lang="el-GR" dirty="0" smtClean="0"/>
              <a:t>, δεδομένα αναζήτησης ή αποτελέσματα αναζήτησης).</a:t>
            </a:r>
          </a:p>
          <a:p>
            <a:pPr>
              <a:lnSpc>
                <a:spcPct val="80000"/>
              </a:lnSpc>
            </a:pPr>
            <a:r>
              <a:rPr lang="el-GR" sz="1400" dirty="0" smtClean="0"/>
              <a:t>Σημείωση</a:t>
            </a:r>
            <a:r>
              <a:rPr lang="en-US" sz="1400" dirty="0" smtClean="0"/>
              <a:t>: CRLF = "\r\n" (ASCII 13 </a:t>
            </a:r>
            <a:r>
              <a:rPr lang="el-GR" sz="1400" dirty="0" smtClean="0"/>
              <a:t>ακολουθούμενο από</a:t>
            </a:r>
            <a:r>
              <a:rPr lang="en-US" sz="1400" dirty="0" smtClean="0"/>
              <a:t> ASCII 10)</a:t>
            </a:r>
            <a:endParaRPr lang="el-GR" dirty="0"/>
          </a:p>
        </p:txBody>
      </p:sp>
      <p:pic>
        <p:nvPicPr>
          <p:cNvPr id="73" name="Content Placeholder 72" descr="HTTP response.emz"/>
          <p:cNvPicPr>
            <a:picLocks noGrp="1" noChangeAspect="1"/>
          </p:cNvPicPr>
          <p:nvPr>
            <p:ph sz="quarter" idx="1"/>
          </p:nvPr>
        </p:nvPicPr>
        <p:blipFill>
          <a:blip r:embed="rId3" cstate="print"/>
          <a:stretch>
            <a:fillRect/>
          </a:stretch>
        </p:blipFill>
        <p:spPr>
          <a:xfrm>
            <a:off x="3309926" y="1214422"/>
            <a:ext cx="6248836" cy="3401199"/>
          </a:xfrm>
        </p:spPr>
      </p:pic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132027-378F-4B92-8AD5-66F9A1F7A2FA}" type="slidenum">
              <a:rPr lang="el-GR"/>
              <a:pPr/>
              <a:t>42</a:t>
            </a:fld>
            <a:endParaRPr lang="el-GR"/>
          </a:p>
        </p:txBody>
      </p:sp>
      <p:sp>
        <p:nvSpPr>
          <p:cNvPr id="3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7" name="Rectangle 6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57</a:t>
            </a:r>
            <a:endParaRPr lang="el-GR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Περιγραφή Απάντησης </a:t>
            </a:r>
            <a:r>
              <a:rPr lang="en-US"/>
              <a:t>HTTP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C4A725-7850-4614-8B49-22D84DA0E218}" type="slidenum">
              <a:rPr lang="el-GR"/>
              <a:pPr/>
              <a:t>43</a:t>
            </a:fld>
            <a:endParaRPr lang="el-GR"/>
          </a:p>
        </p:txBody>
      </p:sp>
      <p:sp>
        <p:nvSpPr>
          <p:cNvPr id="144387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l-GR" dirty="0"/>
              <a:t>Η αρχική γραμμή της απάντησης ονομάζεται </a:t>
            </a:r>
            <a:r>
              <a:rPr lang="el-GR" dirty="0">
                <a:solidFill>
                  <a:srgbClr val="C00000"/>
                </a:solidFill>
              </a:rPr>
              <a:t>γραμμή κατάστασης</a:t>
            </a:r>
          </a:p>
          <a:p>
            <a:pPr>
              <a:lnSpc>
                <a:spcPct val="90000"/>
              </a:lnSpc>
            </a:pPr>
            <a:r>
              <a:rPr lang="el-GR" dirty="0"/>
              <a:t>Η αρχική γραμμή αποτελείται από:</a:t>
            </a:r>
          </a:p>
          <a:p>
            <a:pPr lvl="1">
              <a:lnSpc>
                <a:spcPct val="90000"/>
              </a:lnSpc>
            </a:pPr>
            <a:r>
              <a:rPr lang="el-GR" dirty="0"/>
              <a:t>Έκδοση πρωτοκόλλου </a:t>
            </a:r>
            <a:r>
              <a:rPr lang="en-US" dirty="0"/>
              <a:t>HTTP (</a:t>
            </a:r>
            <a:r>
              <a:rPr lang="el-GR" dirty="0"/>
              <a:t>π.χ. </a:t>
            </a:r>
            <a:r>
              <a:rPr lang="en-US" dirty="0"/>
              <a:t>HTTP/1.1)</a:t>
            </a:r>
          </a:p>
          <a:p>
            <a:pPr lvl="1">
              <a:lnSpc>
                <a:spcPct val="90000"/>
              </a:lnSpc>
            </a:pPr>
            <a:r>
              <a:rPr lang="el-GR" dirty="0"/>
              <a:t>Κωδικός κατάστασης απάντησης (</a:t>
            </a:r>
            <a:r>
              <a:rPr lang="en-US" dirty="0">
                <a:solidFill>
                  <a:srgbClr val="C00000"/>
                </a:solidFill>
              </a:rPr>
              <a:t>Status code</a:t>
            </a:r>
            <a:r>
              <a:rPr lang="en-US" dirty="0"/>
              <a:t>)</a:t>
            </a:r>
          </a:p>
          <a:p>
            <a:pPr lvl="1">
              <a:lnSpc>
                <a:spcPct val="90000"/>
              </a:lnSpc>
            </a:pPr>
            <a:r>
              <a:rPr lang="el-GR" dirty="0"/>
              <a:t>Φράση περιγραφής του κωδικού κατάστασης (</a:t>
            </a:r>
            <a:r>
              <a:rPr lang="en-US" dirty="0">
                <a:solidFill>
                  <a:srgbClr val="C00000"/>
                </a:solidFill>
              </a:rPr>
              <a:t>reason phrase</a:t>
            </a:r>
            <a:r>
              <a:rPr lang="en-US" dirty="0"/>
              <a:t>)</a:t>
            </a:r>
            <a:endParaRPr lang="el-GR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sz="3800" dirty="0"/>
              <a:t>Περιγραφή Κωδικών Κατάστασης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D04DF0-053F-4B65-9037-37FBBE07EB59}" type="slidenum">
              <a:rPr lang="el-GR"/>
              <a:pPr/>
              <a:t>44</a:t>
            </a:fld>
            <a:endParaRPr lang="el-GR"/>
          </a:p>
        </p:txBody>
      </p:sp>
      <p:sp>
        <p:nvSpPr>
          <p:cNvPr id="146435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r>
              <a:rPr lang="el-GR" sz="2800" dirty="0"/>
              <a:t>Ο κωδικός κατάστασης είναι ένας ακέραιος αριθμός τριών δεκαδικών ψηφίων</a:t>
            </a:r>
          </a:p>
          <a:p>
            <a:r>
              <a:rPr lang="el-GR" sz="2800" dirty="0"/>
              <a:t>Το πρώτο ψηφίο καθορίζει την κατηγορία της απάντησης:</a:t>
            </a:r>
          </a:p>
          <a:p>
            <a:pPr lvl="1"/>
            <a:r>
              <a:rPr lang="en-US" sz="2400" b="1" dirty="0">
                <a:solidFill>
                  <a:srgbClr val="C00000"/>
                </a:solidFill>
              </a:rPr>
              <a:t>1</a:t>
            </a:r>
            <a:r>
              <a:rPr lang="en-US" sz="2400" dirty="0"/>
              <a:t>xx</a:t>
            </a:r>
            <a:r>
              <a:rPr lang="el-GR" sz="2400" dirty="0"/>
              <a:t>: μήνυμα πληροφορίας</a:t>
            </a:r>
            <a:r>
              <a:rPr lang="en-US" sz="2400" dirty="0"/>
              <a:t> </a:t>
            </a:r>
          </a:p>
          <a:p>
            <a:pPr lvl="1"/>
            <a:r>
              <a:rPr lang="en-US" sz="2400" b="1" dirty="0">
                <a:solidFill>
                  <a:srgbClr val="C00000"/>
                </a:solidFill>
              </a:rPr>
              <a:t>2</a:t>
            </a:r>
            <a:r>
              <a:rPr lang="en-US" sz="2400" dirty="0"/>
              <a:t>xx</a:t>
            </a:r>
            <a:r>
              <a:rPr lang="el-GR" sz="2400" dirty="0"/>
              <a:t>: κατάσταση επιτυχούς επεξεργασίας</a:t>
            </a:r>
          </a:p>
          <a:p>
            <a:pPr lvl="1"/>
            <a:r>
              <a:rPr lang="en-US" sz="2400" b="1" dirty="0">
                <a:solidFill>
                  <a:srgbClr val="C00000"/>
                </a:solidFill>
              </a:rPr>
              <a:t>3</a:t>
            </a:r>
            <a:r>
              <a:rPr lang="en-US" sz="2400" dirty="0"/>
              <a:t>xx</a:t>
            </a:r>
            <a:r>
              <a:rPr lang="el-GR" sz="2400" dirty="0"/>
              <a:t>:</a:t>
            </a:r>
            <a:r>
              <a:rPr lang="en-US" sz="2400" dirty="0"/>
              <a:t> </a:t>
            </a:r>
            <a:r>
              <a:rPr lang="el-GR" sz="2400" dirty="0"/>
              <a:t>προώθηση του </a:t>
            </a:r>
            <a:r>
              <a:rPr lang="en-US" sz="2400" dirty="0"/>
              <a:t>Client </a:t>
            </a:r>
            <a:r>
              <a:rPr lang="el-GR" sz="2400" dirty="0"/>
              <a:t>σε διαφορετικό </a:t>
            </a:r>
            <a:r>
              <a:rPr lang="en-US" sz="2400" dirty="0"/>
              <a:t>URL</a:t>
            </a:r>
          </a:p>
          <a:p>
            <a:pPr lvl="1"/>
            <a:r>
              <a:rPr lang="en-US" sz="2400" b="1" dirty="0">
                <a:solidFill>
                  <a:srgbClr val="C00000"/>
                </a:solidFill>
              </a:rPr>
              <a:t>4</a:t>
            </a:r>
            <a:r>
              <a:rPr lang="en-US" sz="2400" dirty="0"/>
              <a:t>xx: </a:t>
            </a:r>
            <a:r>
              <a:rPr lang="el-GR" sz="2400" dirty="0"/>
              <a:t>σφάλμα προερχόμενο από τον </a:t>
            </a:r>
            <a:r>
              <a:rPr lang="en-US" sz="2400" dirty="0"/>
              <a:t>Client</a:t>
            </a:r>
          </a:p>
          <a:p>
            <a:pPr lvl="1"/>
            <a:r>
              <a:rPr lang="en-US" sz="2400" b="1" dirty="0">
                <a:solidFill>
                  <a:srgbClr val="C00000"/>
                </a:solidFill>
              </a:rPr>
              <a:t>5</a:t>
            </a:r>
            <a:r>
              <a:rPr lang="en-US" sz="2400" dirty="0"/>
              <a:t>xx</a:t>
            </a:r>
            <a:r>
              <a:rPr lang="el-GR" sz="2400" dirty="0"/>
              <a:t>: σφάλμα προερχόμενο από τον </a:t>
            </a:r>
            <a:r>
              <a:rPr lang="en-US" sz="2400" dirty="0"/>
              <a:t>Server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58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Κωδικοί κατάστασης 1</a:t>
            </a:r>
            <a:r>
              <a:rPr lang="en-US" dirty="0"/>
              <a:t>xx</a:t>
            </a:r>
            <a:endParaRPr lang="el-GR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CF324E-0BA3-4713-B391-D342ED8F7AB1}" type="slidenum">
              <a:rPr lang="el-GR"/>
              <a:pPr/>
              <a:t>45</a:t>
            </a:fld>
            <a:endParaRPr lang="el-GR"/>
          </a:p>
        </p:txBody>
      </p:sp>
      <p:sp>
        <p:nvSpPr>
          <p:cNvPr id="147459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3916363"/>
          </a:xfrm>
        </p:spPr>
        <p:txBody>
          <a:bodyPr>
            <a:normAutofit fontScale="92500" lnSpcReduction="10000"/>
          </a:bodyPr>
          <a:lstStyle/>
          <a:p>
            <a:r>
              <a:rPr lang="en-US" sz="2600" dirty="0">
                <a:latin typeface="Consolas" pitchFamily="49" charset="0"/>
                <a:cs typeface="Consolas" pitchFamily="49" charset="0"/>
              </a:rPr>
              <a:t>100 Continue</a:t>
            </a:r>
          </a:p>
          <a:p>
            <a:pPr lvl="1"/>
            <a:r>
              <a:rPr lang="el-GR" sz="2400" dirty="0"/>
              <a:t>Επιτρέπει στον </a:t>
            </a:r>
            <a:r>
              <a:rPr lang="en-US" sz="2400" dirty="0"/>
              <a:t>Client </a:t>
            </a:r>
            <a:r>
              <a:rPr lang="el-GR" sz="2400" dirty="0"/>
              <a:t>να καταλάβει αν ο </a:t>
            </a:r>
            <a:r>
              <a:rPr lang="en-US" sz="2400" dirty="0"/>
              <a:t>Server </a:t>
            </a:r>
            <a:r>
              <a:rPr lang="el-GR" sz="2400" dirty="0"/>
              <a:t>είναι διατεθειμένος να αποδεχτεί την αίτηση, προτού ο </a:t>
            </a:r>
            <a:r>
              <a:rPr lang="en-US" sz="2400" dirty="0"/>
              <a:t>Client </a:t>
            </a:r>
            <a:r>
              <a:rPr lang="el-GR" sz="2400" dirty="0"/>
              <a:t>στείλει το μήνυμα της αίτησης</a:t>
            </a:r>
          </a:p>
          <a:p>
            <a:pPr lvl="1"/>
            <a:r>
              <a:rPr lang="el-GR" sz="2400" dirty="0"/>
              <a:t>Χρησιμοποιείται </a:t>
            </a:r>
            <a:r>
              <a:rPr lang="el-GR" sz="2400" dirty="0" smtClean="0"/>
              <a:t>προκειμένου να ελέγξει ο </a:t>
            </a:r>
            <a:r>
              <a:rPr lang="en-US" sz="2400" dirty="0" smtClean="0"/>
              <a:t>Client </a:t>
            </a:r>
            <a:r>
              <a:rPr lang="el-GR" sz="2400" dirty="0" smtClean="0"/>
              <a:t>αν μπορεί ο </a:t>
            </a:r>
            <a:r>
              <a:rPr lang="en-US" sz="2400" dirty="0" smtClean="0"/>
              <a:t>Server </a:t>
            </a:r>
            <a:r>
              <a:rPr lang="el-GR" sz="2400" dirty="0" smtClean="0"/>
              <a:t>:</a:t>
            </a:r>
            <a:endParaRPr lang="el-GR" sz="2400" dirty="0"/>
          </a:p>
          <a:p>
            <a:pPr lvl="2"/>
            <a:r>
              <a:rPr lang="el-GR" sz="2000" dirty="0" smtClean="0"/>
              <a:t>να </a:t>
            </a:r>
            <a:r>
              <a:rPr lang="el-GR" sz="2000" dirty="0"/>
              <a:t>δεχθεί ένα μεγάλο </a:t>
            </a:r>
            <a:r>
              <a:rPr lang="el-GR" dirty="0" smtClean="0"/>
              <a:t>σε μέγεθος δεδομένων </a:t>
            </a:r>
            <a:r>
              <a:rPr lang="el-GR" sz="2000" dirty="0" smtClean="0"/>
              <a:t>μήνυμα </a:t>
            </a:r>
            <a:r>
              <a:rPr lang="en-US" sz="2000" dirty="0" smtClean="0"/>
              <a:t>POST</a:t>
            </a:r>
            <a:r>
              <a:rPr lang="el-GR" dirty="0" smtClean="0"/>
              <a:t>,</a:t>
            </a:r>
          </a:p>
          <a:p>
            <a:pPr lvl="2"/>
            <a:r>
              <a:rPr lang="el-GR" dirty="0" smtClean="0"/>
              <a:t>αν ο  </a:t>
            </a:r>
            <a:r>
              <a:rPr lang="en-US" dirty="0" smtClean="0"/>
              <a:t>Server </a:t>
            </a:r>
            <a:r>
              <a:rPr lang="el-GR" dirty="0" smtClean="0"/>
              <a:t>μπορεί να δεχθεί τον τύπο των αποστελλόμενων δεδομένων της αίτησης </a:t>
            </a:r>
            <a:r>
              <a:rPr lang="en-US" dirty="0" smtClean="0"/>
              <a:t>POST</a:t>
            </a:r>
            <a:endParaRPr lang="en-US" sz="2000" dirty="0" smtClean="0"/>
          </a:p>
          <a:p>
            <a:pPr lvl="2"/>
            <a:r>
              <a:rPr lang="el-GR" sz="2000" dirty="0" smtClean="0"/>
              <a:t>αν </a:t>
            </a:r>
            <a:r>
              <a:rPr lang="el-GR" sz="2000" dirty="0"/>
              <a:t>απαιτείται εξουσιοδοτημένη </a:t>
            </a:r>
            <a:r>
              <a:rPr lang="el-GR" sz="2000" dirty="0" smtClean="0"/>
              <a:t>πρόσβαση,</a:t>
            </a:r>
          </a:p>
          <a:p>
            <a:pPr lvl="1"/>
            <a:r>
              <a:rPr lang="el-GR" sz="2400" dirty="0" smtClean="0"/>
              <a:t>Η </a:t>
            </a:r>
            <a:r>
              <a:rPr lang="el-GR" sz="2400" dirty="0"/>
              <a:t>αίτηση του </a:t>
            </a:r>
            <a:r>
              <a:rPr lang="en-US" sz="2400" dirty="0"/>
              <a:t>Client </a:t>
            </a:r>
            <a:r>
              <a:rPr lang="el-GR" sz="2400" dirty="0"/>
              <a:t>θα πρέπει να περιέχει την κεφαλίδα:</a:t>
            </a:r>
            <a:endParaRPr lang="en-US" sz="2400" dirty="0"/>
          </a:p>
        </p:txBody>
      </p:sp>
      <p:sp>
        <p:nvSpPr>
          <p:cNvPr id="147461" name="Rectangle 5"/>
          <p:cNvSpPr>
            <a:spLocks noChangeArrowheads="1"/>
          </p:cNvSpPr>
          <p:nvPr/>
        </p:nvSpPr>
        <p:spPr bwMode="auto">
          <a:xfrm>
            <a:off x="3312206" y="5568969"/>
            <a:ext cx="3368986" cy="503237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/>
            <a:r>
              <a:rPr lang="en-US" dirty="0">
                <a:latin typeface="Consolas" pitchFamily="49" charset="0"/>
                <a:cs typeface="Consolas" pitchFamily="49" charset="0"/>
              </a:rPr>
              <a:t>Expect: 100 (Continue)</a:t>
            </a:r>
            <a:endParaRPr lang="el-GR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59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Κωδικοί κατάστασης </a:t>
            </a:r>
            <a:r>
              <a:rPr lang="en-US"/>
              <a:t>2xx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F1B39-D016-4169-A35E-D85326468672}" type="slidenum">
              <a:rPr lang="el-GR"/>
              <a:pPr/>
              <a:t>46</a:t>
            </a:fld>
            <a:endParaRPr lang="el-GR"/>
          </a:p>
        </p:txBody>
      </p:sp>
      <p:sp>
        <p:nvSpPr>
          <p:cNvPr id="148483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l-GR" sz="2600" dirty="0">
                <a:latin typeface="Consolas" pitchFamily="49" charset="0"/>
                <a:cs typeface="Consolas" pitchFamily="49" charset="0"/>
              </a:rPr>
              <a:t>200 </a:t>
            </a:r>
            <a:r>
              <a:rPr lang="en-US" sz="2600" dirty="0">
                <a:latin typeface="Consolas" pitchFamily="49" charset="0"/>
                <a:cs typeface="Consolas" pitchFamily="49" charset="0"/>
              </a:rPr>
              <a:t>Success</a:t>
            </a:r>
          </a:p>
          <a:p>
            <a:pPr lvl="1">
              <a:lnSpc>
                <a:spcPct val="110000"/>
              </a:lnSpc>
            </a:pPr>
            <a:r>
              <a:rPr lang="el-GR" sz="2400" dirty="0"/>
              <a:t>Η αίτηση έγινε δεκτή, η επεξεργασία της ολοκληρώθηκε επιτυχώς και τα αποτελέσματα </a:t>
            </a:r>
            <a:r>
              <a:rPr lang="el-GR" sz="2400" dirty="0" smtClean="0"/>
              <a:t>ακολουθούν.</a:t>
            </a:r>
            <a:endParaRPr lang="en-US" sz="2400" dirty="0"/>
          </a:p>
          <a:p>
            <a:pPr>
              <a:lnSpc>
                <a:spcPct val="110000"/>
              </a:lnSpc>
            </a:pPr>
            <a:r>
              <a:rPr lang="en-US" sz="2600" dirty="0" smtClean="0">
                <a:latin typeface="Consolas" pitchFamily="49" charset="0"/>
                <a:cs typeface="Consolas" pitchFamily="49" charset="0"/>
              </a:rPr>
              <a:t>202 </a:t>
            </a:r>
            <a:r>
              <a:rPr lang="en-US" sz="2600" dirty="0">
                <a:latin typeface="Consolas" pitchFamily="49" charset="0"/>
                <a:cs typeface="Consolas" pitchFamily="49" charset="0"/>
              </a:rPr>
              <a:t>Accepted</a:t>
            </a:r>
          </a:p>
          <a:p>
            <a:pPr lvl="1">
              <a:lnSpc>
                <a:spcPct val="110000"/>
              </a:lnSpc>
            </a:pPr>
            <a:r>
              <a:rPr lang="el-GR" sz="2400" dirty="0"/>
              <a:t>Η αίτηση έγινε δεκτή και η επεξεργασία δεν έχει ακόμα </a:t>
            </a:r>
            <a:r>
              <a:rPr lang="el-GR" sz="2400" dirty="0" smtClean="0"/>
              <a:t>ολοκληρωθεί.</a:t>
            </a:r>
            <a:endParaRPr lang="en-US" sz="2400" dirty="0"/>
          </a:p>
          <a:p>
            <a:pPr>
              <a:lnSpc>
                <a:spcPct val="110000"/>
              </a:lnSpc>
            </a:pPr>
            <a:r>
              <a:rPr lang="en-US" sz="2600" dirty="0">
                <a:latin typeface="Consolas" pitchFamily="49" charset="0"/>
                <a:cs typeface="Consolas" pitchFamily="49" charset="0"/>
              </a:rPr>
              <a:t>204 No Content</a:t>
            </a:r>
          </a:p>
          <a:p>
            <a:pPr lvl="1">
              <a:lnSpc>
                <a:spcPct val="110000"/>
              </a:lnSpc>
            </a:pPr>
            <a:r>
              <a:rPr lang="el-GR" sz="2400" dirty="0"/>
              <a:t>Ο </a:t>
            </a:r>
            <a:r>
              <a:rPr lang="en-US" sz="2400" dirty="0"/>
              <a:t>Browser </a:t>
            </a:r>
            <a:r>
              <a:rPr lang="el-GR" sz="2400" dirty="0"/>
              <a:t>θα πρέπει να συνεχίσει να δείχνει το προηγούμενο </a:t>
            </a:r>
            <a:r>
              <a:rPr lang="el-GR" sz="2400" dirty="0" smtClean="0"/>
              <a:t>περιεχόμενο.</a:t>
            </a:r>
          </a:p>
          <a:p>
            <a:pPr>
              <a:lnSpc>
                <a:spcPct val="110000"/>
              </a:lnSpc>
            </a:pPr>
            <a:r>
              <a:rPr lang="en-US" sz="2600" dirty="0" smtClean="0">
                <a:latin typeface="Consolas" pitchFamily="49" charset="0"/>
                <a:cs typeface="Consolas" pitchFamily="49" charset="0"/>
              </a:rPr>
              <a:t>205 Reset Content</a:t>
            </a:r>
            <a:endParaRPr lang="el-GR" sz="2600" dirty="0" smtClean="0">
              <a:latin typeface="Consolas" pitchFamily="49" charset="0"/>
              <a:cs typeface="Consolas" pitchFamily="49" charset="0"/>
            </a:endParaRPr>
          </a:p>
          <a:p>
            <a:pPr lvl="1">
              <a:lnSpc>
                <a:spcPct val="110000"/>
              </a:lnSpc>
            </a:pPr>
            <a:r>
              <a:rPr lang="el-GR" sz="2400" dirty="0" smtClean="0"/>
              <a:t>Δεν υπάρχει νέο περιεχόμενο, αλλά ο </a:t>
            </a:r>
            <a:r>
              <a:rPr lang="en-US" sz="2400" dirty="0" smtClean="0"/>
              <a:t>Browser </a:t>
            </a:r>
            <a:r>
              <a:rPr lang="el-GR" sz="2400" dirty="0" smtClean="0"/>
              <a:t>πρέπει να καθαρίσει την εμφανιζόμενη σελίδα.</a:t>
            </a:r>
          </a:p>
          <a:p>
            <a:pPr lvl="1">
              <a:lnSpc>
                <a:spcPct val="110000"/>
              </a:lnSpc>
            </a:pPr>
            <a:r>
              <a:rPr lang="el-GR" sz="2400" dirty="0" smtClean="0"/>
              <a:t>Χρησιμοποιείται προκειμένου να αναγκάσει τον </a:t>
            </a:r>
            <a:r>
              <a:rPr lang="en-US" sz="2400" dirty="0" smtClean="0"/>
              <a:t>Browser </a:t>
            </a:r>
            <a:r>
              <a:rPr lang="el-GR" sz="2400" dirty="0" smtClean="0"/>
              <a:t>να καθαρίσει τα πεδία της φόρμας</a:t>
            </a:r>
            <a:r>
              <a:rPr lang="en-US" sz="2400" dirty="0" smtClean="0"/>
              <a:t> </a:t>
            </a:r>
            <a:r>
              <a:rPr lang="el-GR" sz="2400" dirty="0" smtClean="0"/>
              <a:t>δεδομένων που εμφανίζει.</a:t>
            </a:r>
          </a:p>
          <a:p>
            <a:pPr lvl="1">
              <a:lnSpc>
                <a:spcPct val="110000"/>
              </a:lnSpc>
            </a:pPr>
            <a:r>
              <a:rPr lang="el-GR" sz="2400" dirty="0" smtClean="0"/>
              <a:t>Ορίζεται στο </a:t>
            </a:r>
            <a:r>
              <a:rPr lang="en-US" sz="2400" dirty="0" smtClean="0"/>
              <a:t>HTTP 1.1</a:t>
            </a:r>
            <a:r>
              <a:rPr lang="el-GR" sz="2400" dirty="0" smtClean="0"/>
              <a:t>.</a:t>
            </a:r>
          </a:p>
          <a:p>
            <a:pPr lvl="1">
              <a:lnSpc>
                <a:spcPct val="110000"/>
              </a:lnSpc>
            </a:pPr>
            <a:endParaRPr lang="en-US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59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Κωδικοί κατάστασης </a:t>
            </a:r>
            <a:r>
              <a:rPr lang="en-US"/>
              <a:t>3xx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E1C3E-F1A7-4462-9A16-27C110574DA0}" type="slidenum">
              <a:rPr lang="el-GR"/>
              <a:pPr/>
              <a:t>47</a:t>
            </a:fld>
            <a:endParaRPr lang="el-GR"/>
          </a:p>
        </p:txBody>
      </p:sp>
      <p:sp>
        <p:nvSpPr>
          <p:cNvPr id="149507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>
            <a:normAutofit fontScale="92500"/>
          </a:bodyPr>
          <a:lstStyle/>
          <a:p>
            <a:r>
              <a:rPr lang="en-US" sz="2400" dirty="0">
                <a:latin typeface="Consolas" pitchFamily="49" charset="0"/>
                <a:cs typeface="Consolas" pitchFamily="49" charset="0"/>
              </a:rPr>
              <a:t>301 Moved Permanently</a:t>
            </a:r>
            <a:endParaRPr lang="el-GR" sz="2400" dirty="0">
              <a:latin typeface="Consolas" pitchFamily="49" charset="0"/>
              <a:cs typeface="Consolas" pitchFamily="49" charset="0"/>
            </a:endParaRPr>
          </a:p>
          <a:p>
            <a:pPr lvl="1"/>
            <a:r>
              <a:rPr lang="el-GR" sz="2400" dirty="0"/>
              <a:t>Το νέο </a:t>
            </a:r>
            <a:r>
              <a:rPr lang="en-US" sz="2400" dirty="0"/>
              <a:t>URL </a:t>
            </a:r>
            <a:r>
              <a:rPr lang="el-GR" sz="2400" dirty="0"/>
              <a:t>ορίζεται από την κεφαλίδα</a:t>
            </a:r>
            <a:r>
              <a:rPr lang="en-US" sz="2400" dirty="0"/>
              <a:t> </a:t>
            </a:r>
            <a:r>
              <a:rPr lang="en-US" sz="2400" dirty="0" smtClean="0"/>
              <a:t>Location</a:t>
            </a:r>
            <a:r>
              <a:rPr lang="el-GR" sz="2400" dirty="0" smtClean="0"/>
              <a:t>.</a:t>
            </a:r>
            <a:endParaRPr lang="en-US" sz="2400" dirty="0"/>
          </a:p>
          <a:p>
            <a:pPr lvl="1"/>
            <a:r>
              <a:rPr lang="el-GR" sz="2400" dirty="0"/>
              <a:t>Οι </a:t>
            </a:r>
            <a:r>
              <a:rPr lang="en-US" sz="2400" dirty="0"/>
              <a:t>Browsers </a:t>
            </a:r>
            <a:r>
              <a:rPr lang="el-GR" sz="2400" dirty="0"/>
              <a:t>πρέπει αυτόματα να ακολουθούν τον υπερσύνδεσμο προς το νέο </a:t>
            </a:r>
            <a:r>
              <a:rPr lang="en-US" sz="2400" dirty="0" smtClean="0"/>
              <a:t>URL</a:t>
            </a:r>
            <a:r>
              <a:rPr lang="el-GR" sz="2400" dirty="0" smtClean="0"/>
              <a:t>, σε πλήρη αντικατάσταση του αρχικού </a:t>
            </a:r>
            <a:r>
              <a:rPr lang="en-US" sz="2400" dirty="0" smtClean="0"/>
              <a:t>URL.</a:t>
            </a:r>
            <a:endParaRPr lang="el-GR" sz="2400" dirty="0">
              <a:solidFill>
                <a:schemeClr val="folHlink"/>
              </a:solidFill>
            </a:endParaRPr>
          </a:p>
          <a:p>
            <a:pPr>
              <a:lnSpc>
                <a:spcPct val="9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302 Moved Temporarily</a:t>
            </a:r>
            <a:endParaRPr lang="el-GR" sz="2400" dirty="0">
              <a:latin typeface="Consolas" pitchFamily="49" charset="0"/>
              <a:cs typeface="Consolas" pitchFamily="49" charset="0"/>
            </a:endParaRPr>
          </a:p>
          <a:p>
            <a:pPr lvl="1"/>
            <a:r>
              <a:rPr lang="el-GR" sz="2400" dirty="0"/>
              <a:t>Στο</a:t>
            </a:r>
            <a:r>
              <a:rPr lang="en-US" sz="2400" dirty="0"/>
              <a:t> HTTP 1.1 </a:t>
            </a:r>
            <a:r>
              <a:rPr lang="el-GR" sz="2400" dirty="0"/>
              <a:t>ορίζεται ως </a:t>
            </a:r>
            <a:r>
              <a:rPr lang="el-GR" sz="2400" dirty="0" smtClean="0"/>
              <a:t>"</a:t>
            </a:r>
            <a:r>
              <a:rPr lang="en-US" sz="2400" dirty="0" smtClean="0"/>
              <a:t>Found</a:t>
            </a:r>
            <a:r>
              <a:rPr lang="el-GR" sz="2400" dirty="0" smtClean="0"/>
              <a:t>", </a:t>
            </a:r>
            <a:r>
              <a:rPr lang="el-GR" sz="2400" dirty="0"/>
              <a:t>αλλά το </a:t>
            </a:r>
            <a:r>
              <a:rPr lang="el-GR" sz="2400" dirty="0" smtClean="0"/>
              <a:t>"</a:t>
            </a:r>
            <a:r>
              <a:rPr lang="en-US" sz="2400" dirty="0" smtClean="0"/>
              <a:t>Moved Temporarily</a:t>
            </a:r>
            <a:r>
              <a:rPr lang="el-GR" sz="2400" dirty="0" smtClean="0"/>
              <a:t>" </a:t>
            </a:r>
            <a:r>
              <a:rPr lang="el-GR" sz="2400" dirty="0"/>
              <a:t>συνεχίζει να </a:t>
            </a:r>
            <a:r>
              <a:rPr lang="el-GR" sz="2400" dirty="0" smtClean="0"/>
              <a:t>χρησιμοποιείται.</a:t>
            </a:r>
            <a:endParaRPr lang="el-GR" sz="2400" dirty="0"/>
          </a:p>
          <a:p>
            <a:pPr lvl="1"/>
            <a:r>
              <a:rPr lang="el-GR" sz="2400" dirty="0"/>
              <a:t>Παρόμοια με το</a:t>
            </a:r>
            <a:r>
              <a:rPr lang="en-US" sz="2400" dirty="0"/>
              <a:t> 301, </a:t>
            </a:r>
            <a:r>
              <a:rPr lang="el-GR" sz="2400" dirty="0"/>
              <a:t>με τη διαφορά ότι το</a:t>
            </a:r>
            <a:r>
              <a:rPr lang="en-US" sz="2400" dirty="0"/>
              <a:t> URL </a:t>
            </a:r>
            <a:r>
              <a:rPr lang="el-GR" sz="2400" dirty="0"/>
              <a:t>που ορίζεται από την κεφαλίδα</a:t>
            </a:r>
            <a:r>
              <a:rPr lang="en-US" sz="2400" dirty="0"/>
              <a:t> Location </a:t>
            </a:r>
            <a:r>
              <a:rPr lang="el-GR" sz="2400" dirty="0"/>
              <a:t>είναι </a:t>
            </a:r>
            <a:r>
              <a:rPr lang="el-GR" sz="2400" dirty="0" smtClean="0"/>
              <a:t>προσωρινό και η επόμενη αίτηση για το αρχικό </a:t>
            </a:r>
            <a:r>
              <a:rPr lang="en-US" sz="2400" dirty="0" smtClean="0"/>
              <a:t>URL</a:t>
            </a:r>
            <a:r>
              <a:rPr lang="el-GR" sz="2400" dirty="0" smtClean="0"/>
              <a:t> μπορεί να μην αντιμετωπιστεί με εκτροπή σε άλλο </a:t>
            </a:r>
            <a:r>
              <a:rPr lang="en-US" sz="2400" dirty="0" smtClean="0"/>
              <a:t>URL.</a:t>
            </a:r>
            <a:endParaRPr lang="en-US" sz="2400" dirty="0"/>
          </a:p>
          <a:p>
            <a:pPr lvl="1"/>
            <a:r>
              <a:rPr lang="el-GR" sz="2400" dirty="0"/>
              <a:t>Οι περισσότεροι</a:t>
            </a:r>
            <a:r>
              <a:rPr lang="en-US" sz="2400" dirty="0"/>
              <a:t> Browsers </a:t>
            </a:r>
            <a:r>
              <a:rPr lang="el-GR" sz="2400" dirty="0"/>
              <a:t>χειρίζονται </a:t>
            </a:r>
            <a:r>
              <a:rPr lang="el-GR" sz="2400" dirty="0" smtClean="0"/>
              <a:t>τον κωδικό</a:t>
            </a:r>
            <a:r>
              <a:rPr lang="en-US" sz="2400" dirty="0" smtClean="0"/>
              <a:t> </a:t>
            </a:r>
            <a:r>
              <a:rPr lang="en-US" sz="2400" dirty="0"/>
              <a:t>301 </a:t>
            </a:r>
            <a:r>
              <a:rPr lang="el-GR" sz="2400" dirty="0" smtClean="0"/>
              <a:t>κατ’ όμοιο τρόπο με τον κωδικό </a:t>
            </a:r>
            <a:r>
              <a:rPr lang="en-US" sz="2400" dirty="0" smtClean="0"/>
              <a:t>302</a:t>
            </a:r>
            <a:r>
              <a:rPr lang="el-GR" sz="2400" dirty="0" smtClean="0"/>
              <a:t>.</a:t>
            </a:r>
            <a:endParaRPr lang="en-US" sz="2400" dirty="0">
              <a:solidFill>
                <a:schemeClr val="folHlink"/>
              </a:solidFill>
            </a:endParaRPr>
          </a:p>
          <a:p>
            <a:endParaRPr lang="el-GR" sz="28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60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Κωδικοί κατάστασης </a:t>
            </a:r>
            <a:r>
              <a:rPr lang="en-US"/>
              <a:t>3xx</a:t>
            </a:r>
            <a:r>
              <a:rPr lang="el-GR"/>
              <a:t> (συν.)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3756A2-2548-4FF5-A717-A7E485C3D7D2}" type="slidenum">
              <a:rPr lang="el-GR"/>
              <a:pPr/>
              <a:t>48</a:t>
            </a:fld>
            <a:endParaRPr lang="el-GR"/>
          </a:p>
        </p:txBody>
      </p:sp>
      <p:sp>
        <p:nvSpPr>
          <p:cNvPr id="153603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470852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303 See Other</a:t>
            </a:r>
            <a:endParaRPr lang="el-GR" sz="2200" dirty="0">
              <a:latin typeface="Consolas" pitchFamily="49" charset="0"/>
              <a:cs typeface="Consolas" pitchFamily="49" charset="0"/>
            </a:endParaRPr>
          </a:p>
          <a:p>
            <a:pPr lvl="1"/>
            <a:r>
              <a:rPr lang="el-GR" sz="2400" dirty="0"/>
              <a:t>Παρόμοια με τα </a:t>
            </a:r>
            <a:r>
              <a:rPr lang="en-US" sz="2400" dirty="0"/>
              <a:t>301 </a:t>
            </a:r>
            <a:r>
              <a:rPr lang="el-GR" sz="2400" dirty="0"/>
              <a:t>και</a:t>
            </a:r>
            <a:r>
              <a:rPr lang="en-US" sz="2400" dirty="0"/>
              <a:t> 302, </a:t>
            </a:r>
            <a:r>
              <a:rPr lang="el-GR" sz="2400" dirty="0"/>
              <a:t>με τη διαφορά πως αν η αρχική αίτηση ήταν τύπου </a:t>
            </a:r>
            <a:r>
              <a:rPr lang="en-US" sz="2400" dirty="0"/>
              <a:t>POST, </a:t>
            </a:r>
            <a:r>
              <a:rPr lang="el-GR" sz="2400" dirty="0"/>
              <a:t>η νέα αίτηση στο προωθημένο έγγραφο πρέπει να γίνει με αίτηση τύπου </a:t>
            </a:r>
            <a:r>
              <a:rPr lang="en-US" sz="2400" dirty="0"/>
              <a:t>GET. </a:t>
            </a:r>
          </a:p>
          <a:p>
            <a:pPr lvl="1"/>
            <a:r>
              <a:rPr lang="el-GR" sz="2400" dirty="0"/>
              <a:t>Εισάχθηκε στο</a:t>
            </a:r>
            <a:r>
              <a:rPr lang="en-US" sz="2400" dirty="0"/>
              <a:t> HTTP </a:t>
            </a:r>
            <a:r>
              <a:rPr lang="en-US" sz="2400" dirty="0" smtClean="0"/>
              <a:t>1.1.</a:t>
            </a:r>
            <a:endParaRPr lang="el-GR" sz="2400" dirty="0">
              <a:solidFill>
                <a:schemeClr val="folHlink"/>
              </a:solidFill>
            </a:endParaRPr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304 Not Modified</a:t>
            </a:r>
            <a:endParaRPr lang="el-GR" sz="2200" dirty="0">
              <a:latin typeface="Consolas" pitchFamily="49" charset="0"/>
              <a:cs typeface="Consolas" pitchFamily="49" charset="0"/>
            </a:endParaRPr>
          </a:p>
          <a:p>
            <a:pPr lvl="1"/>
            <a:r>
              <a:rPr lang="el-GR" sz="2400" dirty="0"/>
              <a:t>Απάντηση σε αίτηση που χρησιμοποιεί την κεφαλίδα </a:t>
            </a:r>
            <a:r>
              <a:rPr lang="en-US" sz="2400" dirty="0"/>
              <a:t>If-Modified-Since </a:t>
            </a:r>
            <a:r>
              <a:rPr lang="el-GR" sz="2400" dirty="0"/>
              <a:t>όταν η σελίδα δεν έχει τροποποιηθεί μεταγενέστερα της ορισμένης χρονικής </a:t>
            </a:r>
            <a:r>
              <a:rPr lang="el-GR" sz="2400" dirty="0" smtClean="0"/>
              <a:t>στιγμής</a:t>
            </a:r>
            <a:r>
              <a:rPr lang="en-US" sz="2400" dirty="0" smtClean="0"/>
              <a:t>.</a:t>
            </a:r>
            <a:endParaRPr lang="en-US" sz="2400" dirty="0"/>
          </a:p>
          <a:p>
            <a:pPr lvl="1"/>
            <a:r>
              <a:rPr lang="el-GR" sz="2400" dirty="0"/>
              <a:t>Αν η σελίδα έχει τροποποιηθεί, τότε η νέα σελίδα πρέπει να επιστραφεί με έναν κωδικό κατάσταση 200 </a:t>
            </a:r>
            <a:r>
              <a:rPr lang="en-US" sz="2400" dirty="0"/>
              <a:t>OK. </a:t>
            </a:r>
            <a:endParaRPr lang="el-GR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Κωδικοί κατάστασης </a:t>
            </a:r>
            <a:r>
              <a:rPr lang="en-US" dirty="0"/>
              <a:t>3xx</a:t>
            </a:r>
            <a:r>
              <a:rPr lang="el-GR" dirty="0"/>
              <a:t> (συν.)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4B36D-AA95-4992-B11F-B7E5BEF9F039}" type="slidenum">
              <a:rPr lang="el-GR"/>
              <a:pPr/>
              <a:t>49</a:t>
            </a:fld>
            <a:endParaRPr lang="el-GR"/>
          </a:p>
        </p:txBody>
      </p:sp>
      <p:sp>
        <p:nvSpPr>
          <p:cNvPr id="154627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3989388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307 Temporary Redirect</a:t>
            </a:r>
            <a:endParaRPr lang="el-GR" sz="2200" dirty="0">
              <a:latin typeface="Consolas" pitchFamily="49" charset="0"/>
              <a:cs typeface="Consolas" pitchFamily="49" charset="0"/>
            </a:endParaRPr>
          </a:p>
          <a:p>
            <a:pPr lvl="1"/>
            <a:r>
              <a:rPr lang="el-GR" sz="2400" dirty="0"/>
              <a:t>Το νέο </a:t>
            </a:r>
            <a:r>
              <a:rPr lang="en-US" sz="2400" dirty="0"/>
              <a:t>URL</a:t>
            </a:r>
            <a:r>
              <a:rPr lang="el-GR" sz="2400" dirty="0"/>
              <a:t> δίδεται από την κεφαλίδα </a:t>
            </a:r>
            <a:r>
              <a:rPr lang="en-US" sz="2400" dirty="0" smtClean="0"/>
              <a:t>Location.</a:t>
            </a:r>
            <a:endParaRPr lang="en-US" sz="2400" dirty="0"/>
          </a:p>
          <a:p>
            <a:pPr lvl="1"/>
            <a:r>
              <a:rPr lang="el-GR" sz="2400" dirty="0"/>
              <a:t>Μονάχα αιτήσεις τύπου </a:t>
            </a:r>
            <a:r>
              <a:rPr lang="en-US" sz="2400" dirty="0"/>
              <a:t>GET</a:t>
            </a:r>
            <a:r>
              <a:rPr lang="el-GR" sz="2400" dirty="0"/>
              <a:t>, αλλά όχι</a:t>
            </a:r>
            <a:r>
              <a:rPr lang="en-US" sz="2400" dirty="0"/>
              <a:t>  POST </a:t>
            </a:r>
            <a:r>
              <a:rPr lang="el-GR" sz="2400" dirty="0"/>
              <a:t>θα πρέπει να ακολουθούν το νέο</a:t>
            </a:r>
            <a:r>
              <a:rPr lang="en-US" sz="2400" dirty="0"/>
              <a:t> </a:t>
            </a:r>
            <a:r>
              <a:rPr lang="en-US" sz="2400" dirty="0" smtClean="0"/>
              <a:t>URL.</a:t>
            </a:r>
            <a:endParaRPr lang="en-US" sz="2400" dirty="0"/>
          </a:p>
          <a:p>
            <a:pPr lvl="1"/>
            <a:r>
              <a:rPr lang="el-GR" sz="2400" dirty="0"/>
              <a:t>Στον κωδικό κατάστασης</a:t>
            </a:r>
            <a:r>
              <a:rPr lang="en-US" sz="2400" dirty="0"/>
              <a:t> 303 (See Other), </a:t>
            </a:r>
            <a:r>
              <a:rPr lang="el-GR" sz="2400" dirty="0"/>
              <a:t>τόσο οι αιτήσεις τύπου </a:t>
            </a:r>
            <a:r>
              <a:rPr lang="en-US" sz="2400" dirty="0"/>
              <a:t>GET </a:t>
            </a:r>
            <a:r>
              <a:rPr lang="el-GR" sz="2400" dirty="0"/>
              <a:t>όσο και οι</a:t>
            </a:r>
            <a:r>
              <a:rPr lang="en-US" sz="2400" dirty="0"/>
              <a:t> POST </a:t>
            </a:r>
            <a:r>
              <a:rPr lang="el-GR" sz="2400" dirty="0"/>
              <a:t>ακολουθούν το νέο</a:t>
            </a:r>
            <a:r>
              <a:rPr lang="en-US" sz="2400" dirty="0"/>
              <a:t> </a:t>
            </a:r>
            <a:r>
              <a:rPr lang="en-US" sz="2400" dirty="0" smtClean="0"/>
              <a:t>URL.</a:t>
            </a:r>
            <a:endParaRPr lang="en-US" sz="2400" dirty="0"/>
          </a:p>
          <a:p>
            <a:pPr lvl="1"/>
            <a:r>
              <a:rPr lang="el-GR" sz="2400" dirty="0"/>
              <a:t>Εισάχθηκε στο</a:t>
            </a:r>
            <a:r>
              <a:rPr lang="en-US" sz="2400" dirty="0"/>
              <a:t> HTTP </a:t>
            </a:r>
            <a:r>
              <a:rPr lang="en-US" sz="2400" dirty="0" smtClean="0"/>
              <a:t>1.1.</a:t>
            </a:r>
            <a:endParaRPr lang="el-GR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Ιστορία του </a:t>
            </a:r>
            <a:r>
              <a:rPr lang="en-US"/>
              <a:t>Internet – ‘80s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DB3E6-36AE-4BC2-9998-2CE962549EFA}" type="slidenum">
              <a:rPr lang="el-GR"/>
              <a:pPr/>
              <a:t>5</a:t>
            </a:fld>
            <a:endParaRPr lang="el-GR"/>
          </a:p>
        </p:txBody>
      </p:sp>
      <p:sp>
        <p:nvSpPr>
          <p:cNvPr id="17411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l-GR" sz="2000" dirty="0"/>
              <a:t>1980: Ο </a:t>
            </a:r>
            <a:r>
              <a:rPr lang="en-US" sz="2000" dirty="0"/>
              <a:t>Tim Berners-Lee </a:t>
            </a:r>
            <a:r>
              <a:rPr lang="el-GR" sz="2000" dirty="0"/>
              <a:t>γράφει το πρόγραμμα </a:t>
            </a:r>
            <a:r>
              <a:rPr lang="el-GR" sz="2000" dirty="0" smtClean="0"/>
              <a:t>"</a:t>
            </a:r>
            <a:r>
              <a:rPr lang="en-US" sz="2000" dirty="0" smtClean="0"/>
              <a:t>Enquire Within</a:t>
            </a:r>
            <a:r>
              <a:rPr lang="el-GR" sz="2000" dirty="0" smtClean="0"/>
              <a:t>" </a:t>
            </a:r>
            <a:r>
              <a:rPr lang="el-GR" sz="2000" dirty="0"/>
              <a:t>που είναι ο πρόγονος του </a:t>
            </a:r>
            <a:r>
              <a:rPr lang="en-US" sz="2000" dirty="0"/>
              <a:t>World Wide Web.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1981: </a:t>
            </a:r>
            <a:r>
              <a:rPr lang="el-GR" sz="2000" dirty="0"/>
              <a:t>Η </a:t>
            </a:r>
            <a:r>
              <a:rPr lang="en-US" sz="2000" dirty="0"/>
              <a:t>IBM</a:t>
            </a:r>
            <a:r>
              <a:rPr lang="el-GR" sz="2000" dirty="0"/>
              <a:t> παρουσιάζει τον πρώτο προσωπικό υπολογιστή. Η </a:t>
            </a:r>
            <a:r>
              <a:rPr lang="en-US" sz="2000" dirty="0"/>
              <a:t>Microsoft </a:t>
            </a:r>
            <a:r>
              <a:rPr lang="el-GR" sz="2000" dirty="0"/>
              <a:t>δημιουργεί το </a:t>
            </a:r>
            <a:r>
              <a:rPr lang="en-US" sz="2000" dirty="0"/>
              <a:t>DOS.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1982: </a:t>
            </a:r>
            <a:r>
              <a:rPr lang="el-GR" sz="2000" dirty="0"/>
              <a:t>Το </a:t>
            </a:r>
            <a:r>
              <a:rPr lang="en-US" sz="2000" dirty="0"/>
              <a:t>TCP/IP</a:t>
            </a:r>
            <a:r>
              <a:rPr lang="el-GR" sz="2000" dirty="0"/>
              <a:t> (</a:t>
            </a:r>
            <a:r>
              <a:rPr lang="en-US" sz="2000" dirty="0"/>
              <a:t>Transmission Control Protocol/Internet Protocol) </a:t>
            </a:r>
            <a:r>
              <a:rPr lang="el-GR" sz="2000" dirty="0"/>
              <a:t>γίνεται το πρότυπο για το </a:t>
            </a:r>
            <a:r>
              <a:rPr lang="en-US" sz="2000" dirty="0" err="1"/>
              <a:t>ARPAnet</a:t>
            </a:r>
            <a:r>
              <a:rPr lang="en-US" sz="2000" dirty="0"/>
              <a:t>.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1983: </a:t>
            </a:r>
            <a:r>
              <a:rPr lang="el-GR" sz="2000" dirty="0"/>
              <a:t>Δημιουργείται η υπηρεσία </a:t>
            </a:r>
            <a:r>
              <a:rPr lang="en-US" sz="2000" dirty="0"/>
              <a:t>DNS</a:t>
            </a:r>
            <a:r>
              <a:rPr lang="el-GR" sz="2000" dirty="0"/>
              <a:t> από τους </a:t>
            </a:r>
            <a:r>
              <a:rPr lang="el-GR" sz="2000" dirty="0" err="1"/>
              <a:t>Postel</a:t>
            </a:r>
            <a:r>
              <a:rPr lang="el-GR" sz="2000" dirty="0"/>
              <a:t>, </a:t>
            </a:r>
            <a:r>
              <a:rPr lang="el-GR" sz="2000" dirty="0" err="1"/>
              <a:t>Mockapetris</a:t>
            </a:r>
            <a:r>
              <a:rPr lang="el-GR" sz="2000" dirty="0"/>
              <a:t>, και </a:t>
            </a:r>
            <a:r>
              <a:rPr lang="el-GR" sz="2000" dirty="0" err="1"/>
              <a:t>Partridge</a:t>
            </a:r>
            <a:r>
              <a:rPr lang="el-GR" sz="2000" dirty="0"/>
              <a:t>.</a:t>
            </a:r>
          </a:p>
          <a:p>
            <a:pPr>
              <a:lnSpc>
                <a:spcPct val="90000"/>
              </a:lnSpc>
            </a:pPr>
            <a:r>
              <a:rPr lang="el-GR" sz="2000" dirty="0"/>
              <a:t>1986: 5000 υπολογιστές συνδεδεμένοι στο </a:t>
            </a:r>
            <a:r>
              <a:rPr lang="el-GR" sz="2000" dirty="0" err="1"/>
              <a:t>ARPAnet</a:t>
            </a:r>
            <a:r>
              <a:rPr lang="el-GR" sz="2000" dirty="0"/>
              <a:t>/Internet.</a:t>
            </a:r>
          </a:p>
          <a:p>
            <a:pPr>
              <a:lnSpc>
                <a:spcPct val="90000"/>
              </a:lnSpc>
            </a:pPr>
            <a:r>
              <a:rPr lang="el-GR" sz="2000" dirty="0"/>
              <a:t>1987: 10,000 υπολογιστές στο Internet. Παράγεται ο πρώτος </a:t>
            </a:r>
            <a:r>
              <a:rPr lang="en-US" sz="2000" dirty="0"/>
              <a:t>router </a:t>
            </a:r>
            <a:r>
              <a:rPr lang="el-GR" sz="2000" dirty="0"/>
              <a:t>από τη </a:t>
            </a:r>
            <a:r>
              <a:rPr lang="en-US" sz="2000" dirty="0"/>
              <a:t>CISCO.</a:t>
            </a:r>
          </a:p>
          <a:p>
            <a:pPr>
              <a:lnSpc>
                <a:spcPct val="90000"/>
              </a:lnSpc>
            </a:pPr>
            <a:r>
              <a:rPr lang="el-GR" sz="2000" dirty="0"/>
              <a:t>198</a:t>
            </a:r>
            <a:r>
              <a:rPr lang="en-US" sz="2000" dirty="0"/>
              <a:t>9</a:t>
            </a:r>
            <a:r>
              <a:rPr lang="el-GR" sz="2000" dirty="0"/>
              <a:t>: 1</a:t>
            </a:r>
            <a:r>
              <a:rPr lang="en-US" sz="2000" dirty="0"/>
              <a:t>0</a:t>
            </a:r>
            <a:r>
              <a:rPr lang="el-GR" sz="2000" dirty="0"/>
              <a:t>0,000 υπολογιστές στο Internet.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Κωδικοί κατάστασης </a:t>
            </a:r>
            <a:r>
              <a:rPr lang="en-US" dirty="0"/>
              <a:t>4xx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A8E752-E786-4AA0-AF7B-A487E2192FEA}" type="slidenum">
              <a:rPr lang="el-GR"/>
              <a:pPr/>
              <a:t>50</a:t>
            </a:fld>
            <a:endParaRPr lang="el-GR"/>
          </a:p>
        </p:txBody>
      </p:sp>
      <p:sp>
        <p:nvSpPr>
          <p:cNvPr id="150531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400 Bad Request</a:t>
            </a:r>
          </a:p>
          <a:p>
            <a:pPr lvl="1"/>
            <a:r>
              <a:rPr lang="el-GR" sz="2400" dirty="0"/>
              <a:t>Συντακτικό λάθος στην </a:t>
            </a:r>
            <a:r>
              <a:rPr lang="el-GR" sz="2400" dirty="0" smtClean="0"/>
              <a:t>αίτηση</a:t>
            </a:r>
            <a:r>
              <a:rPr lang="en-US" sz="2400" dirty="0" smtClean="0"/>
              <a:t>.</a:t>
            </a:r>
            <a:endParaRPr lang="el-GR" sz="2400" dirty="0"/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401 Unauthorized</a:t>
            </a:r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403 Forbidden</a:t>
            </a:r>
          </a:p>
          <a:p>
            <a:pPr lvl="1"/>
            <a:r>
              <a:rPr lang="el-GR" sz="2400" dirty="0"/>
              <a:t>Άρνηση πρόσβασης στον </a:t>
            </a:r>
            <a:r>
              <a:rPr lang="en-US" sz="2400" dirty="0"/>
              <a:t>Server </a:t>
            </a:r>
            <a:r>
              <a:rPr lang="el-GR" sz="2400" dirty="0"/>
              <a:t>να προσπελάσει τη ζητούμενη </a:t>
            </a:r>
            <a:r>
              <a:rPr lang="el-GR" sz="2400" dirty="0" smtClean="0"/>
              <a:t>σελίδα</a:t>
            </a:r>
            <a:r>
              <a:rPr lang="en-US" sz="2400" dirty="0" smtClean="0"/>
              <a:t>.</a:t>
            </a:r>
            <a:endParaRPr lang="el-GR" sz="2400" dirty="0"/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404 Not Found</a:t>
            </a:r>
          </a:p>
          <a:p>
            <a:pPr lvl="1"/>
            <a:r>
              <a:rPr lang="el-GR" sz="2400" dirty="0"/>
              <a:t>Το </a:t>
            </a:r>
            <a:r>
              <a:rPr lang="en-US" sz="2400" dirty="0"/>
              <a:t>URL</a:t>
            </a:r>
            <a:r>
              <a:rPr lang="el-GR" sz="2400" dirty="0"/>
              <a:t> αναφέρεται σε πόρο που δεν υπάρχει στον </a:t>
            </a:r>
            <a:r>
              <a:rPr lang="en-US" sz="2400" dirty="0"/>
              <a:t>Server. </a:t>
            </a:r>
            <a:r>
              <a:rPr lang="el-GR" sz="2400" dirty="0"/>
              <a:t>Συχνό σφάλμα όταν ο χρήστης έχει πληκτρολογήσει λάθος όνομα </a:t>
            </a:r>
            <a:r>
              <a:rPr lang="el-GR" sz="2400" dirty="0" smtClean="0"/>
              <a:t>αρχείου</a:t>
            </a:r>
            <a:r>
              <a:rPr lang="en-US" sz="2400" dirty="0" smtClean="0"/>
              <a:t> </a:t>
            </a:r>
            <a:r>
              <a:rPr lang="el-GR" sz="2400" dirty="0" smtClean="0"/>
              <a:t>ή το αρχείο έχει διαγραφεί από τον </a:t>
            </a:r>
            <a:r>
              <a:rPr lang="en-US" sz="2400" dirty="0" smtClean="0"/>
              <a:t>Server.</a:t>
            </a:r>
            <a:endParaRPr lang="en-US" sz="2400" dirty="0"/>
          </a:p>
          <a:p>
            <a:endParaRPr lang="el-GR" sz="28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62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Κωδικοί κατάστασης </a:t>
            </a:r>
            <a:r>
              <a:rPr lang="en-US"/>
              <a:t>4xx</a:t>
            </a:r>
            <a:r>
              <a:rPr lang="el-GR"/>
              <a:t> (συν.)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A31BFF-7757-49AB-B2CB-AAD439455039}" type="slidenum">
              <a:rPr lang="el-GR"/>
              <a:pPr/>
              <a:t>51</a:t>
            </a:fld>
            <a:endParaRPr lang="el-GR"/>
          </a:p>
        </p:txBody>
      </p:sp>
      <p:sp>
        <p:nvSpPr>
          <p:cNvPr id="155651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4637088"/>
          </a:xfrm>
        </p:spPr>
        <p:txBody>
          <a:bodyPr>
            <a:normAutofit/>
          </a:bodyPr>
          <a:lstStyle/>
          <a:p>
            <a:r>
              <a:rPr lang="en-US" sz="2200" dirty="0">
                <a:latin typeface="Consolas" pitchFamily="49" charset="0"/>
                <a:cs typeface="Consolas" pitchFamily="49" charset="0"/>
              </a:rPr>
              <a:t>405 Method Not Allowed</a:t>
            </a:r>
          </a:p>
          <a:p>
            <a:r>
              <a:rPr lang="en-US" sz="2200" dirty="0">
                <a:latin typeface="Consolas" pitchFamily="49" charset="0"/>
                <a:cs typeface="Consolas" pitchFamily="49" charset="0"/>
              </a:rPr>
              <a:t>410 Gone</a:t>
            </a:r>
          </a:p>
          <a:p>
            <a:r>
              <a:rPr lang="en-US" sz="2200" dirty="0">
                <a:latin typeface="Consolas" pitchFamily="49" charset="0"/>
                <a:cs typeface="Consolas" pitchFamily="49" charset="0"/>
              </a:rPr>
              <a:t>411 Length Required</a:t>
            </a:r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413 Request Entity Too Large</a:t>
            </a:r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414 Request URI Too Long</a:t>
            </a:r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415 Unsupported Media Type</a:t>
            </a:r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417 Expectation Failed</a:t>
            </a:r>
          </a:p>
          <a:p>
            <a:pPr lvl="1"/>
            <a:r>
              <a:rPr lang="el-GR" sz="2000" dirty="0"/>
              <a:t>Αν ο </a:t>
            </a:r>
            <a:r>
              <a:rPr lang="en-US" sz="2000" dirty="0"/>
              <a:t>Server </a:t>
            </a:r>
            <a:r>
              <a:rPr lang="el-GR" sz="2000" dirty="0"/>
              <a:t>δεχθεί μια αίτηση με την κεφαλίδα </a:t>
            </a:r>
            <a:r>
              <a:rPr lang="en-US" sz="2000" dirty="0"/>
              <a:t>Expect </a:t>
            </a:r>
            <a:r>
              <a:rPr lang="el-GR" sz="2000" dirty="0"/>
              <a:t>να έχει τιμή 100, σημαίνει πως ο </a:t>
            </a:r>
            <a:r>
              <a:rPr lang="en-US" sz="2000" dirty="0"/>
              <a:t>Client </a:t>
            </a:r>
            <a:r>
              <a:rPr lang="el-GR" sz="2000" dirty="0"/>
              <a:t>ζητά να μάθει αν μπορεί να στείλει ένα επισυναπτόμενο έγγραφο σε επόμενη </a:t>
            </a:r>
            <a:r>
              <a:rPr lang="el-GR" sz="2000" dirty="0" smtClean="0"/>
              <a:t>αίτηση</a:t>
            </a:r>
            <a:r>
              <a:rPr lang="en-US" sz="2000" dirty="0" smtClean="0"/>
              <a:t>.</a:t>
            </a:r>
            <a:endParaRPr lang="el-GR" sz="2000" dirty="0"/>
          </a:p>
          <a:p>
            <a:pPr lvl="1"/>
            <a:r>
              <a:rPr lang="el-GR" sz="2000" dirty="0"/>
              <a:t>Ο </a:t>
            </a:r>
            <a:r>
              <a:rPr lang="en-US" sz="2000" dirty="0"/>
              <a:t> Server </a:t>
            </a:r>
            <a:r>
              <a:rPr lang="el-GR" sz="2000" dirty="0"/>
              <a:t>απαντά είτε με μήνυμα λάθους </a:t>
            </a:r>
            <a:r>
              <a:rPr lang="en-US" sz="2000" dirty="0"/>
              <a:t>417 </a:t>
            </a:r>
            <a:r>
              <a:rPr lang="el-GR" sz="2000" dirty="0"/>
              <a:t>ή</a:t>
            </a:r>
            <a:r>
              <a:rPr lang="en-US" sz="2000" dirty="0"/>
              <a:t> 100 Continue</a:t>
            </a:r>
            <a:r>
              <a:rPr lang="el-GR" sz="2000" dirty="0"/>
              <a:t>.</a:t>
            </a:r>
            <a:endParaRPr lang="en-US" sz="2000" dirty="0"/>
          </a:p>
          <a:p>
            <a:pPr>
              <a:buFont typeface="Wingdings" pitchFamily="2" charset="2"/>
              <a:buNone/>
            </a:pPr>
            <a:endParaRPr lang="el-GR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Κωδικοί κατάστασης </a:t>
            </a:r>
            <a:r>
              <a:rPr lang="en-US" dirty="0"/>
              <a:t>5xx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184862-E5EC-405B-B9CC-5797F77F64AA}" type="slidenum">
              <a:rPr lang="el-GR"/>
              <a:pPr/>
              <a:t>52</a:t>
            </a:fld>
            <a:endParaRPr lang="el-GR" dirty="0"/>
          </a:p>
        </p:txBody>
      </p:sp>
      <p:sp>
        <p:nvSpPr>
          <p:cNvPr id="151555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500 Internal Server Error</a:t>
            </a:r>
            <a:endParaRPr lang="el-GR" sz="2200" dirty="0">
              <a:latin typeface="Consolas" pitchFamily="49" charset="0"/>
              <a:cs typeface="Consolas" pitchFamily="49" charset="0"/>
            </a:endParaRPr>
          </a:p>
          <a:p>
            <a:pPr lvl="1">
              <a:lnSpc>
                <a:spcPct val="80000"/>
              </a:lnSpc>
            </a:pPr>
            <a:r>
              <a:rPr lang="el-GR" sz="2400" dirty="0"/>
              <a:t>Εσωτερικό σφάλμα στη λειτουργία του </a:t>
            </a:r>
            <a:r>
              <a:rPr lang="en-US" sz="2400" dirty="0"/>
              <a:t>Server,</a:t>
            </a:r>
            <a:r>
              <a:rPr lang="el-GR" sz="2400" dirty="0"/>
              <a:t> ο λόγος πρέπει να αναζητηθεί από το </a:t>
            </a:r>
            <a:r>
              <a:rPr lang="el-GR" sz="2400" dirty="0" smtClean="0"/>
              <a:t>διαχειριστή</a:t>
            </a:r>
            <a:r>
              <a:rPr lang="en-US" sz="2400" dirty="0" smtClean="0"/>
              <a:t>.</a:t>
            </a: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501 Not Implemented</a:t>
            </a:r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502 Bad Gateway</a:t>
            </a:r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503 Service Unavailable</a:t>
            </a:r>
          </a:p>
          <a:p>
            <a:pPr lvl="1">
              <a:lnSpc>
                <a:spcPct val="80000"/>
              </a:lnSpc>
            </a:pPr>
            <a:r>
              <a:rPr lang="el-GR" sz="2400" dirty="0"/>
              <a:t>Η απάντηση μπορεί να περιέχει μια κεφαλίδα </a:t>
            </a:r>
            <a:r>
              <a:rPr lang="en-US" sz="2400" dirty="0"/>
              <a:t>Retry-After </a:t>
            </a:r>
            <a:r>
              <a:rPr lang="el-GR" sz="2400" dirty="0"/>
              <a:t>για να πει στον </a:t>
            </a:r>
            <a:r>
              <a:rPr lang="en-US" sz="2400" dirty="0"/>
              <a:t>Client </a:t>
            </a:r>
            <a:r>
              <a:rPr lang="el-GR" sz="2400" dirty="0"/>
              <a:t>πότε μπορεί να ξαναστείλει την αίτηση </a:t>
            </a:r>
            <a:r>
              <a:rPr lang="el-GR" sz="2400" dirty="0" smtClean="0"/>
              <a:t>του</a:t>
            </a:r>
            <a:r>
              <a:rPr lang="en-US" sz="2400" dirty="0" smtClean="0"/>
              <a:t>.</a:t>
            </a: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200" dirty="0">
                <a:latin typeface="Consolas" pitchFamily="49" charset="0"/>
                <a:cs typeface="Consolas" pitchFamily="49" charset="0"/>
              </a:rPr>
              <a:t>505 HTTP Version Not Supported</a:t>
            </a:r>
          </a:p>
          <a:p>
            <a:pPr lvl="1">
              <a:lnSpc>
                <a:spcPct val="80000"/>
              </a:lnSpc>
            </a:pPr>
            <a:r>
              <a:rPr lang="el-GR" sz="2400" dirty="0"/>
              <a:t>Εισάχθηκε στο</a:t>
            </a:r>
            <a:r>
              <a:rPr lang="en-US" sz="2400" dirty="0"/>
              <a:t> HTTP </a:t>
            </a:r>
            <a:r>
              <a:rPr lang="en-US" sz="2400" dirty="0" smtClean="0"/>
              <a:t>1.1.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</a:t>
            </a:r>
            <a:r>
              <a:rPr lang="en-US" sz="1400" dirty="0" smtClean="0">
                <a:sym typeface="Webdings"/>
              </a:rPr>
              <a:t>64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53</a:t>
            </a:fld>
            <a:endParaRPr lang="el-GR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Κεφαλίδες Μηνυμάτων Αίτησης στο </a:t>
            </a:r>
            <a:r>
              <a:rPr lang="en-US" dirty="0" smtClean="0"/>
              <a:t>HTTP/1.0 </a:t>
            </a:r>
            <a:r>
              <a:rPr lang="el-GR" dirty="0" smtClean="0"/>
              <a:t>και </a:t>
            </a:r>
            <a:r>
              <a:rPr lang="en-US" dirty="0" smtClean="0"/>
              <a:t>HTTP/1.1</a:t>
            </a:r>
            <a:endParaRPr lang="el-GR" dirty="0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Κεφαλίδες Αίτησης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D1F3F0-DDE9-452A-8BAC-D5EA191F4492}" type="slidenum">
              <a:rPr lang="el-GR"/>
              <a:pPr/>
              <a:t>54</a:t>
            </a:fld>
            <a:endParaRPr lang="el-GR"/>
          </a:p>
        </p:txBody>
      </p:sp>
      <p:sp>
        <p:nvSpPr>
          <p:cNvPr id="132099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l-GR" sz="2800" dirty="0"/>
              <a:t>Οι πιο κοινές κεφαλίδες </a:t>
            </a:r>
            <a:r>
              <a:rPr lang="el-GR" sz="2800" dirty="0" smtClean="0"/>
              <a:t>μηνυμάτων αίτησης του</a:t>
            </a:r>
            <a:r>
              <a:rPr lang="en-US" sz="2800" dirty="0" smtClean="0"/>
              <a:t> HTTP</a:t>
            </a:r>
            <a:r>
              <a:rPr lang="el-GR" sz="2800" dirty="0" smtClean="0"/>
              <a:t>/</a:t>
            </a:r>
            <a:r>
              <a:rPr lang="en-US" sz="2800" dirty="0" smtClean="0"/>
              <a:t>1.1 </a:t>
            </a:r>
            <a:r>
              <a:rPr lang="el-GR" sz="2800" dirty="0"/>
              <a:t>αναλύονται στη συνέχεια:</a:t>
            </a:r>
            <a:endParaRPr lang="en-US" sz="2800" dirty="0"/>
          </a:p>
          <a:p>
            <a:pPr lvl="1">
              <a:lnSpc>
                <a:spcPct val="80000"/>
              </a:lnSpc>
            </a:pPr>
            <a:r>
              <a:rPr lang="en-US" dirty="0">
                <a:latin typeface="Consolas" pitchFamily="49" charset="0"/>
                <a:cs typeface="Consolas" pitchFamily="49" charset="0"/>
              </a:rPr>
              <a:t>Accept</a:t>
            </a:r>
          </a:p>
          <a:p>
            <a:pPr lvl="1">
              <a:lnSpc>
                <a:spcPct val="80000"/>
              </a:lnSpc>
            </a:pPr>
            <a:r>
              <a:rPr lang="en-US" dirty="0">
                <a:latin typeface="Consolas" pitchFamily="49" charset="0"/>
                <a:cs typeface="Consolas" pitchFamily="49" charset="0"/>
              </a:rPr>
              <a:t>Accept-Encoding</a:t>
            </a:r>
          </a:p>
          <a:p>
            <a:pPr lvl="1">
              <a:lnSpc>
                <a:spcPct val="80000"/>
              </a:lnSpc>
            </a:pPr>
            <a:r>
              <a:rPr lang="en-US" dirty="0">
                <a:latin typeface="Consolas" pitchFamily="49" charset="0"/>
                <a:cs typeface="Consolas" pitchFamily="49" charset="0"/>
              </a:rPr>
              <a:t>Authorization</a:t>
            </a:r>
          </a:p>
          <a:p>
            <a:pPr lvl="1">
              <a:lnSpc>
                <a:spcPct val="80000"/>
              </a:lnSpc>
            </a:pPr>
            <a:r>
              <a:rPr lang="en-US" dirty="0">
                <a:latin typeface="Consolas" pitchFamily="49" charset="0"/>
                <a:cs typeface="Consolas" pitchFamily="49" charset="0"/>
              </a:rPr>
              <a:t>Connection</a:t>
            </a:r>
          </a:p>
          <a:p>
            <a:pPr lvl="1">
              <a:lnSpc>
                <a:spcPct val="80000"/>
              </a:lnSpc>
            </a:pPr>
            <a:r>
              <a:rPr lang="en-US" dirty="0">
                <a:latin typeface="Consolas" pitchFamily="49" charset="0"/>
                <a:cs typeface="Consolas" pitchFamily="49" charset="0"/>
              </a:rPr>
              <a:t>Cookie</a:t>
            </a:r>
          </a:p>
          <a:p>
            <a:pPr lvl="1">
              <a:lnSpc>
                <a:spcPct val="80000"/>
              </a:lnSpc>
            </a:pPr>
            <a:r>
              <a:rPr lang="en-US" dirty="0">
                <a:latin typeface="Consolas" pitchFamily="49" charset="0"/>
                <a:cs typeface="Consolas" pitchFamily="49" charset="0"/>
              </a:rPr>
              <a:t>Host</a:t>
            </a:r>
          </a:p>
          <a:p>
            <a:pPr lvl="1">
              <a:lnSpc>
                <a:spcPct val="80000"/>
              </a:lnSpc>
            </a:pPr>
            <a:r>
              <a:rPr lang="en-US" dirty="0">
                <a:latin typeface="Consolas" pitchFamily="49" charset="0"/>
                <a:cs typeface="Consolas" pitchFamily="49" charset="0"/>
              </a:rPr>
              <a:t>If-Modified-Since</a:t>
            </a:r>
          </a:p>
          <a:p>
            <a:pPr lvl="1">
              <a:lnSpc>
                <a:spcPct val="80000"/>
              </a:lnSpc>
            </a:pPr>
            <a:r>
              <a:rPr lang="en-US" dirty="0" err="1">
                <a:latin typeface="Consolas" pitchFamily="49" charset="0"/>
                <a:cs typeface="Consolas" pitchFamily="49" charset="0"/>
              </a:rPr>
              <a:t>Referer</a:t>
            </a:r>
            <a:endParaRPr lang="en-US" dirty="0">
              <a:latin typeface="Consolas" pitchFamily="49" charset="0"/>
              <a:cs typeface="Consolas" pitchFamily="49" charset="0"/>
            </a:endParaRPr>
          </a:p>
          <a:p>
            <a:pPr lvl="1">
              <a:lnSpc>
                <a:spcPct val="80000"/>
              </a:lnSpc>
            </a:pPr>
            <a:r>
              <a:rPr lang="en-US" dirty="0">
                <a:latin typeface="Consolas" pitchFamily="49" charset="0"/>
                <a:cs typeface="Consolas" pitchFamily="49" charset="0"/>
              </a:rPr>
              <a:t>User-Agent</a:t>
            </a:r>
          </a:p>
          <a:p>
            <a:pPr>
              <a:lnSpc>
                <a:spcPct val="80000"/>
              </a:lnSpc>
            </a:pPr>
            <a:endParaRPr lang="el-GR" sz="28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73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Κεφαλίδες Αίτησης </a:t>
            </a:r>
            <a:r>
              <a:rPr lang="en-US" dirty="0"/>
              <a:t>Accept</a:t>
            </a:r>
            <a:endParaRPr lang="el-GR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2"/>
          </p:nvPr>
        </p:nvSpPr>
        <p:spPr>
          <a:xfrm>
            <a:off x="452406" y="2000240"/>
            <a:ext cx="2559050" cy="4144963"/>
          </a:xfrm>
        </p:spPr>
        <p:txBody>
          <a:bodyPr>
            <a:normAutofit fontScale="92500" lnSpcReduction="10000"/>
          </a:bodyPr>
          <a:lstStyle/>
          <a:p>
            <a:r>
              <a:rPr lang="el-GR" dirty="0" smtClean="0"/>
              <a:t>Οι αναφερόμενες κεφαλίδες ορίζουν επιθυμητούς και αποδεκτούς τύπους δεδομένων</a:t>
            </a:r>
            <a:r>
              <a:rPr lang="en-US" dirty="0" smtClean="0"/>
              <a:t> </a:t>
            </a:r>
            <a:r>
              <a:rPr lang="el-GR" dirty="0" smtClean="0"/>
              <a:t>από τον </a:t>
            </a:r>
            <a:r>
              <a:rPr lang="en-US" dirty="0" smtClean="0"/>
              <a:t>Browser</a:t>
            </a:r>
            <a:r>
              <a:rPr lang="el-GR" dirty="0" smtClean="0"/>
              <a:t>.</a:t>
            </a:r>
            <a:endParaRPr lang="en-US" dirty="0" smtClean="0"/>
          </a:p>
          <a:p>
            <a:pPr marL="0" lvl="1" indent="0">
              <a:spcAft>
                <a:spcPts val="1000"/>
              </a:spcAft>
              <a:buClr>
                <a:schemeClr val="accent1"/>
              </a:buClr>
              <a:buSzPct val="85000"/>
            </a:pPr>
            <a:r>
              <a:rPr lang="el-GR" sz="1600" dirty="0" smtClean="0">
                <a:solidFill>
                  <a:srgbClr val="FFFFFF"/>
                </a:solidFill>
              </a:rPr>
              <a:t>Ο </a:t>
            </a:r>
            <a:r>
              <a:rPr lang="en-US" sz="1600" dirty="0" smtClean="0">
                <a:solidFill>
                  <a:srgbClr val="FFFFFF"/>
                </a:solidFill>
              </a:rPr>
              <a:t>Server </a:t>
            </a:r>
            <a:r>
              <a:rPr lang="el-GR" sz="1600" dirty="0" smtClean="0">
                <a:solidFill>
                  <a:srgbClr val="FFFFFF"/>
                </a:solidFill>
              </a:rPr>
              <a:t>μπορεί να στείλει διαφορετικό περιεχόμενο ανάλογα με το ποιους τύπους υποστηρίζει ο </a:t>
            </a:r>
            <a:r>
              <a:rPr lang="en-US" sz="1600" dirty="0" smtClean="0">
                <a:solidFill>
                  <a:srgbClr val="FFFFFF"/>
                </a:solidFill>
              </a:rPr>
              <a:t>Client</a:t>
            </a:r>
            <a:r>
              <a:rPr lang="el-GR" sz="1600" dirty="0" smtClean="0">
                <a:solidFill>
                  <a:srgbClr val="FFFFFF"/>
                </a:solidFill>
              </a:rPr>
              <a:t>.</a:t>
            </a:r>
            <a:endParaRPr lang="en-US" sz="1600" dirty="0" smtClean="0">
              <a:solidFill>
                <a:srgbClr val="FFFFFF"/>
              </a:solidFill>
            </a:endParaRPr>
          </a:p>
          <a:p>
            <a:r>
              <a:rPr lang="el-GR" dirty="0" smtClean="0"/>
              <a:t>Οι διαφορετικοί τύποι διαχωρίζονται με κόμμα. Συχνά ακολουθούνται από έναν αριθμό μεταξύ 0 και 1, που ορίζει το σχετικό βάρος του τύπου. Όταν δεν ορίζεται βάρος , τότε θεωρείται η τιμή 1. </a:t>
            </a:r>
          </a:p>
          <a:p>
            <a:r>
              <a:rPr lang="en-US" sz="1400" dirty="0" smtClean="0"/>
              <a:t>ISO-8859-1,utf-8;q=0.7,*;q=0.7</a:t>
            </a:r>
            <a:endParaRPr lang="el-GR" dirty="0"/>
          </a:p>
        </p:txBody>
      </p:sp>
      <p:sp>
        <p:nvSpPr>
          <p:cNvPr id="133123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Accept:</a:t>
            </a:r>
          </a:p>
          <a:p>
            <a:pPr lvl="1">
              <a:lnSpc>
                <a:spcPct val="80000"/>
              </a:lnSpc>
            </a:pPr>
            <a:r>
              <a:rPr lang="el-GR" sz="2000" dirty="0"/>
              <a:t>Ορίζει τους τύπους </a:t>
            </a:r>
            <a:r>
              <a:rPr lang="en-US" sz="2000" dirty="0"/>
              <a:t>MIME </a:t>
            </a:r>
            <a:r>
              <a:rPr lang="el-GR" sz="2000" dirty="0"/>
              <a:t>που μπορεί να χειριστεί ο </a:t>
            </a:r>
            <a:r>
              <a:rPr lang="en-US" sz="2000" dirty="0"/>
              <a:t>Client (</a:t>
            </a:r>
            <a:r>
              <a:rPr lang="el-GR" sz="2000" dirty="0"/>
              <a:t>π.χ.</a:t>
            </a:r>
            <a:r>
              <a:rPr lang="en-US" sz="2000" dirty="0"/>
              <a:t> text/html, image/gif</a:t>
            </a:r>
            <a:r>
              <a:rPr lang="en-US" sz="2000" dirty="0" smtClean="0"/>
              <a:t>)</a:t>
            </a:r>
            <a:r>
              <a:rPr lang="el-GR" sz="2000" dirty="0" smtClean="0"/>
              <a:t>.</a:t>
            </a:r>
            <a:endParaRPr lang="en-US" sz="2000" dirty="0"/>
          </a:p>
          <a:p>
            <a:pPr>
              <a:lnSpc>
                <a:spcPct val="80000"/>
              </a:lnSpc>
            </a:pPr>
            <a:r>
              <a:rPr lang="en-US" sz="2400" dirty="0" smtClean="0">
                <a:latin typeface="Consolas" pitchFamily="49" charset="0"/>
                <a:cs typeface="Consolas" pitchFamily="49" charset="0"/>
              </a:rPr>
              <a:t>Accept-Encoding</a:t>
            </a:r>
            <a:r>
              <a:rPr lang="en-US" sz="2400" dirty="0">
                <a:latin typeface="Consolas" pitchFamily="49" charset="0"/>
                <a:cs typeface="Consolas" pitchFamily="49" charset="0"/>
              </a:rPr>
              <a:t>:</a:t>
            </a:r>
            <a:endParaRPr lang="el-GR" sz="2400" dirty="0">
              <a:latin typeface="Consolas" pitchFamily="49" charset="0"/>
              <a:cs typeface="Consolas" pitchFamily="49" charset="0"/>
            </a:endParaRPr>
          </a:p>
          <a:p>
            <a:pPr lvl="1">
              <a:lnSpc>
                <a:spcPct val="80000"/>
              </a:lnSpc>
            </a:pPr>
            <a:r>
              <a:rPr lang="el-GR" sz="2000" dirty="0"/>
              <a:t>Δεικνύει τους τύπους κωδικοποίησης που αποδέχεται ο </a:t>
            </a:r>
            <a:r>
              <a:rPr lang="en-US" sz="2000" dirty="0"/>
              <a:t>Client (</a:t>
            </a:r>
            <a:r>
              <a:rPr lang="el-GR" sz="2000" dirty="0"/>
              <a:t>π.χ. συμπίεση </a:t>
            </a:r>
            <a:r>
              <a:rPr lang="en-US" sz="2000" dirty="0" err="1"/>
              <a:t>gzip</a:t>
            </a:r>
            <a:r>
              <a:rPr lang="en-US" sz="2000" dirty="0" smtClean="0"/>
              <a:t>)</a:t>
            </a:r>
            <a:r>
              <a:rPr lang="el-GR" sz="2000" dirty="0" smtClean="0"/>
              <a:t>.</a:t>
            </a:r>
            <a:endParaRPr lang="en-US" sz="2000" dirty="0"/>
          </a:p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Accept-</a:t>
            </a:r>
            <a:r>
              <a:rPr lang="en-US" sz="2400" dirty="0" err="1">
                <a:latin typeface="Consolas" pitchFamily="49" charset="0"/>
                <a:cs typeface="Consolas" pitchFamily="49" charset="0"/>
              </a:rPr>
              <a:t>Charset</a:t>
            </a:r>
            <a:r>
              <a:rPr lang="en-US" sz="2400" dirty="0">
                <a:latin typeface="Consolas" pitchFamily="49" charset="0"/>
                <a:cs typeface="Consolas" pitchFamily="49" charset="0"/>
              </a:rPr>
              <a:t>:</a:t>
            </a:r>
          </a:p>
          <a:p>
            <a:pPr lvl="1">
              <a:lnSpc>
                <a:spcPct val="80000"/>
              </a:lnSpc>
            </a:pPr>
            <a:r>
              <a:rPr lang="el-GR" sz="2000" dirty="0"/>
              <a:t>Δεικνύει τις υποστηριζόμενες κωδικοσελίδες </a:t>
            </a:r>
            <a:r>
              <a:rPr lang="el-GR" sz="2000" dirty="0" smtClean="0"/>
              <a:t>περιεχομένου</a:t>
            </a:r>
            <a:r>
              <a:rPr lang="en-US" sz="2000" dirty="0" smtClean="0"/>
              <a:t> (</a:t>
            </a:r>
            <a:r>
              <a:rPr lang="el-GR" sz="2000" dirty="0" smtClean="0"/>
              <a:t>π.χ. </a:t>
            </a:r>
            <a:r>
              <a:rPr lang="en-US" sz="2000" dirty="0" smtClean="0"/>
              <a:t>ISO-8859-7)</a:t>
            </a:r>
            <a:r>
              <a:rPr lang="el-GR" sz="2000" dirty="0" smtClean="0"/>
              <a:t>.</a:t>
            </a:r>
            <a:endParaRPr lang="en-US" sz="2000" dirty="0"/>
          </a:p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Accept-Language:</a:t>
            </a:r>
            <a:endParaRPr lang="el-GR" sz="2400" dirty="0">
              <a:latin typeface="Consolas" pitchFamily="49" charset="0"/>
              <a:cs typeface="Consolas" pitchFamily="49" charset="0"/>
            </a:endParaRPr>
          </a:p>
          <a:p>
            <a:pPr lvl="1">
              <a:lnSpc>
                <a:spcPct val="80000"/>
              </a:lnSpc>
            </a:pPr>
            <a:r>
              <a:rPr lang="el-GR" sz="2000" dirty="0"/>
              <a:t>Δεικνύει τις υποστηριζόμενες γλώσσες περιεχομένου (π.χ. </a:t>
            </a:r>
            <a:r>
              <a:rPr lang="en-US" sz="2000" dirty="0"/>
              <a:t>en, en-us, </a:t>
            </a:r>
            <a:r>
              <a:rPr lang="en-US" sz="2000" dirty="0" err="1"/>
              <a:t>gr</a:t>
            </a:r>
            <a:r>
              <a:rPr lang="en-US" sz="2000" dirty="0"/>
              <a:t>, de</a:t>
            </a:r>
            <a:r>
              <a:rPr lang="en-US" sz="2000" dirty="0" smtClean="0"/>
              <a:t>)</a:t>
            </a:r>
            <a:r>
              <a:rPr lang="el-GR" sz="2000" dirty="0" smtClean="0"/>
              <a:t>.</a:t>
            </a:r>
            <a:endParaRPr lang="el-GR" sz="200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A4CF9E-0849-4357-A48B-975CB3D33961}" type="slidenum">
              <a:rPr lang="el-GR"/>
              <a:pPr/>
              <a:t>55</a:t>
            </a:fld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7" name="Rectangle 6"/>
          <p:cNvSpPr/>
          <p:nvPr/>
        </p:nvSpPr>
        <p:spPr>
          <a:xfrm>
            <a:off x="8553400" y="0"/>
            <a:ext cx="1352600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70-75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Κεφαλίδες Αίτησης </a:t>
            </a:r>
            <a:r>
              <a:rPr lang="en-US" dirty="0"/>
              <a:t>Authorization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9C4E09-FFFB-4AD4-94BD-5A1DCC33D20F}" type="slidenum">
              <a:rPr lang="el-GR"/>
              <a:pPr/>
              <a:t>56</a:t>
            </a:fld>
            <a:endParaRPr lang="el-GR"/>
          </a:p>
        </p:txBody>
      </p:sp>
      <p:sp>
        <p:nvSpPr>
          <p:cNvPr id="134147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Authorization:</a:t>
            </a:r>
          </a:p>
          <a:p>
            <a:pPr lvl="1">
              <a:lnSpc>
                <a:spcPct val="80000"/>
              </a:lnSpc>
            </a:pPr>
            <a:r>
              <a:rPr lang="el-GR" sz="2400" dirty="0"/>
              <a:t>Αναγνώριση και ταυτοποίηση χρήστη για εξουσιοδότηση πρόσβασης σε προστατευμένες από κωδικό </a:t>
            </a:r>
            <a:r>
              <a:rPr lang="el-GR" sz="2400" dirty="0" smtClean="0"/>
              <a:t>σελίδες.</a:t>
            </a:r>
            <a:endParaRPr lang="el-GR" sz="2400" dirty="0"/>
          </a:p>
          <a:p>
            <a:pPr lvl="1">
              <a:lnSpc>
                <a:spcPct val="80000"/>
              </a:lnSpc>
              <a:buFont typeface="Wingdings" pitchFamily="2" charset="2"/>
              <a:buNone/>
            </a:pPr>
            <a:endParaRPr lang="el-GR" sz="2400" dirty="0"/>
          </a:p>
          <a:p>
            <a:pPr>
              <a:lnSpc>
                <a:spcPct val="80000"/>
              </a:lnSpc>
            </a:pPr>
            <a:r>
              <a:rPr lang="el-GR" sz="2400" dirty="0"/>
              <a:t>Αντί για εξουσιοδότηση μέσω</a:t>
            </a:r>
            <a:r>
              <a:rPr lang="en-US" sz="2400" dirty="0"/>
              <a:t> HTTP authorization, </a:t>
            </a:r>
            <a:r>
              <a:rPr lang="el-GR" sz="2400" dirty="0"/>
              <a:t>μπορούμε να χρησιμοποιήσουμε μηχανισμούς όπως:</a:t>
            </a:r>
            <a:endParaRPr lang="en-US" sz="2400" dirty="0"/>
          </a:p>
          <a:p>
            <a:pPr lvl="1">
              <a:lnSpc>
                <a:spcPct val="80000"/>
              </a:lnSpc>
            </a:pPr>
            <a:r>
              <a:rPr lang="el-GR" sz="2400" dirty="0"/>
              <a:t>Φόρμες </a:t>
            </a:r>
            <a:r>
              <a:rPr lang="en-US" sz="2400" dirty="0"/>
              <a:t>HTML</a:t>
            </a:r>
            <a:r>
              <a:rPr lang="el-GR" sz="2400" dirty="0"/>
              <a:t> για αποστολή ονόματος και κωδικού χρήστη (βλέπετε αίτηση </a:t>
            </a:r>
            <a:r>
              <a:rPr lang="en-US" sz="2400" dirty="0"/>
              <a:t>POST</a:t>
            </a:r>
            <a:r>
              <a:rPr lang="en-US" sz="2400" dirty="0" smtClean="0"/>
              <a:t>)</a:t>
            </a:r>
            <a:r>
              <a:rPr lang="el-GR" sz="2400" dirty="0" smtClean="0"/>
              <a:t>.</a:t>
            </a:r>
            <a:endParaRPr lang="en-US" sz="2400" dirty="0"/>
          </a:p>
          <a:p>
            <a:pPr lvl="1">
              <a:lnSpc>
                <a:spcPct val="80000"/>
              </a:lnSpc>
            </a:pPr>
            <a:r>
              <a:rPr lang="el-GR" sz="2400" dirty="0"/>
              <a:t>Αποθήκευση ονόματος και κωδικού χρήστη μέσω μηχανισμού διατήρησης κατάστασης σύνδεσης (</a:t>
            </a:r>
            <a:r>
              <a:rPr lang="en-US" sz="2400" dirty="0"/>
              <a:t>session management</a:t>
            </a:r>
            <a:r>
              <a:rPr lang="en-US" sz="2400" dirty="0" smtClean="0"/>
              <a:t>)</a:t>
            </a:r>
            <a:r>
              <a:rPr lang="el-GR" sz="2400" dirty="0" smtClean="0"/>
              <a:t>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88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Κεφαλίδα Αίτησης </a:t>
            </a:r>
            <a:r>
              <a:rPr lang="en-US" dirty="0"/>
              <a:t>Connection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9DD2D5-99C5-4FD5-81C0-CADB036C9233}" type="slidenum">
              <a:rPr lang="el-GR"/>
              <a:pPr/>
              <a:t>57</a:t>
            </a:fld>
            <a:endParaRPr lang="el-GR"/>
          </a:p>
        </p:txBody>
      </p:sp>
      <p:sp>
        <p:nvSpPr>
          <p:cNvPr id="135171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Connection: keep-alive</a:t>
            </a:r>
          </a:p>
          <a:p>
            <a:pPr lvl="1">
              <a:lnSpc>
                <a:spcPct val="90000"/>
              </a:lnSpc>
            </a:pPr>
            <a:r>
              <a:rPr lang="el-GR" sz="2400" dirty="0"/>
              <a:t>Δεικνύει ότι ο </a:t>
            </a:r>
            <a:r>
              <a:rPr lang="en-US" sz="2400" dirty="0"/>
              <a:t>browser </a:t>
            </a:r>
            <a:r>
              <a:rPr lang="el-GR" sz="2400" dirty="0"/>
              <a:t>μπορεί να διαχειριστεί επίμονες συνδέσεις (</a:t>
            </a:r>
            <a:r>
              <a:rPr lang="en-US" sz="2400" dirty="0"/>
              <a:t>persistent connections</a:t>
            </a:r>
            <a:r>
              <a:rPr lang="en-US" sz="2400" dirty="0" smtClean="0"/>
              <a:t>)</a:t>
            </a:r>
            <a:r>
              <a:rPr lang="el-GR" sz="2400" dirty="0" smtClean="0"/>
              <a:t>.</a:t>
            </a:r>
            <a:endParaRPr lang="el-GR" sz="2400" dirty="0"/>
          </a:p>
          <a:p>
            <a:pPr lvl="1">
              <a:lnSpc>
                <a:spcPct val="90000"/>
              </a:lnSpc>
            </a:pPr>
            <a:r>
              <a:rPr lang="el-GR" sz="2400" dirty="0"/>
              <a:t>Εξ ορισμού κατάσταση σύνδεσης στο </a:t>
            </a:r>
            <a:r>
              <a:rPr lang="en-US" sz="2400" dirty="0"/>
              <a:t>HTTP </a:t>
            </a:r>
            <a:r>
              <a:rPr lang="en-US" sz="2400" dirty="0" smtClean="0"/>
              <a:t>1.1</a:t>
            </a:r>
            <a:r>
              <a:rPr lang="el-GR" sz="2400" dirty="0" smtClean="0"/>
              <a:t>.</a:t>
            </a:r>
            <a:endParaRPr lang="el-GR" sz="2400" dirty="0"/>
          </a:p>
          <a:p>
            <a:pPr lvl="1">
              <a:lnSpc>
                <a:spcPct val="90000"/>
              </a:lnSpc>
            </a:pPr>
            <a:r>
              <a:rPr lang="el-GR" sz="2400" dirty="0"/>
              <a:t>Σε μια επίμονη σύνδεση, ο </a:t>
            </a:r>
            <a:r>
              <a:rPr lang="en-US" sz="2400" dirty="0"/>
              <a:t>Client </a:t>
            </a:r>
            <a:r>
              <a:rPr lang="el-GR" sz="2400" dirty="0"/>
              <a:t>και ο </a:t>
            </a:r>
            <a:r>
              <a:rPr lang="en-US" sz="2400" dirty="0"/>
              <a:t>Server </a:t>
            </a:r>
            <a:r>
              <a:rPr lang="el-GR" sz="2400" dirty="0"/>
              <a:t>χρησιμοποιούν την ίδια σύνδεση </a:t>
            </a:r>
            <a:r>
              <a:rPr lang="en-US" sz="2400" dirty="0"/>
              <a:t>TCP</a:t>
            </a:r>
            <a:r>
              <a:rPr lang="el-GR" sz="2400" dirty="0"/>
              <a:t> για μια σειρά αιτήσεων και </a:t>
            </a:r>
            <a:r>
              <a:rPr lang="el-GR" sz="2400" dirty="0" smtClean="0"/>
              <a:t>απαντήσεων.</a:t>
            </a:r>
            <a:endParaRPr lang="en-US" sz="2400" dirty="0"/>
          </a:p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Connection: close</a:t>
            </a:r>
          </a:p>
          <a:p>
            <a:pPr lvl="1">
              <a:lnSpc>
                <a:spcPct val="90000"/>
              </a:lnSpc>
            </a:pPr>
            <a:r>
              <a:rPr lang="el-GR" sz="2400" dirty="0"/>
              <a:t>Δεικνύει ότι η σύνδεση </a:t>
            </a:r>
            <a:r>
              <a:rPr lang="en-US" sz="2400" dirty="0"/>
              <a:t>TCP</a:t>
            </a:r>
            <a:r>
              <a:rPr lang="el-GR" sz="2400" dirty="0"/>
              <a:t> θα κλείσει μόλις ο</a:t>
            </a:r>
            <a:r>
              <a:rPr lang="en-US" sz="2400" dirty="0"/>
              <a:t> Client </a:t>
            </a:r>
            <a:r>
              <a:rPr lang="el-GR" sz="2400" dirty="0"/>
              <a:t>λάβει μια </a:t>
            </a:r>
            <a:r>
              <a:rPr lang="el-GR" sz="2400" dirty="0" smtClean="0"/>
              <a:t>απάντηση.</a:t>
            </a:r>
            <a:endParaRPr lang="el-GR" sz="2400" dirty="0"/>
          </a:p>
          <a:p>
            <a:pPr lvl="1">
              <a:lnSpc>
                <a:spcPct val="90000"/>
              </a:lnSpc>
            </a:pPr>
            <a:r>
              <a:rPr lang="el-GR" sz="2400" dirty="0"/>
              <a:t>Εξ ορισμού συμπεριφορά στο </a:t>
            </a:r>
            <a:r>
              <a:rPr lang="en-US" sz="2400" dirty="0"/>
              <a:t>HTTP </a:t>
            </a:r>
            <a:r>
              <a:rPr lang="en-US" sz="2400" dirty="0" smtClean="0"/>
              <a:t>1.0</a:t>
            </a:r>
            <a:r>
              <a:rPr lang="el-GR" sz="2400" dirty="0" smtClean="0"/>
              <a:t>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76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sz="3800" dirty="0"/>
              <a:t>Κεφαλίδα Αίτησης </a:t>
            </a:r>
            <a:r>
              <a:rPr lang="en-US" sz="3800" dirty="0"/>
              <a:t>Content-Length</a:t>
            </a:r>
            <a:endParaRPr lang="el-GR" sz="3800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ED9294-4041-46F3-8A5E-F46FE257B62C}" type="slidenum">
              <a:rPr lang="el-GR"/>
              <a:pPr/>
              <a:t>58</a:t>
            </a:fld>
            <a:endParaRPr lang="el-GR"/>
          </a:p>
        </p:txBody>
      </p:sp>
      <p:sp>
        <p:nvSpPr>
          <p:cNvPr id="136195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Content-Length: </a:t>
            </a:r>
            <a:r>
              <a:rPr lang="en-US" sz="2400" dirty="0" err="1">
                <a:latin typeface="Consolas" pitchFamily="49" charset="0"/>
                <a:cs typeface="Consolas" pitchFamily="49" charset="0"/>
              </a:rPr>
              <a:t>xxxx</a:t>
            </a:r>
            <a:endParaRPr lang="en-US" sz="2400" dirty="0">
              <a:latin typeface="Consolas" pitchFamily="49" charset="0"/>
              <a:cs typeface="Consolas" pitchFamily="49" charset="0"/>
            </a:endParaRPr>
          </a:p>
          <a:p>
            <a:pPr lvl="1"/>
            <a:r>
              <a:rPr lang="el-GR" sz="2400" dirty="0"/>
              <a:t>Η κεφαλίδα αυτή χρησιμοποιείται μόνο σε αιτήσεις </a:t>
            </a:r>
            <a:r>
              <a:rPr lang="en-US" sz="2400" dirty="0" smtClean="0"/>
              <a:t>POST</a:t>
            </a:r>
            <a:r>
              <a:rPr lang="el-GR" sz="2400" dirty="0" smtClean="0"/>
              <a:t>.</a:t>
            </a:r>
            <a:endParaRPr lang="el-GR" sz="2400" dirty="0"/>
          </a:p>
          <a:p>
            <a:pPr lvl="1"/>
            <a:r>
              <a:rPr lang="el-GR" sz="2400" dirty="0"/>
              <a:t>Ο αριθμός </a:t>
            </a:r>
            <a:r>
              <a:rPr lang="en-US" dirty="0" err="1">
                <a:solidFill>
                  <a:srgbClr val="C00000"/>
                </a:solidFill>
              </a:rPr>
              <a:t>xxxx</a:t>
            </a:r>
            <a:r>
              <a:rPr lang="el-GR" dirty="0"/>
              <a:t> </a:t>
            </a:r>
            <a:r>
              <a:rPr lang="el-GR" sz="2400" dirty="0"/>
              <a:t>εκφράζει το μέγεθος των αποστελλόμενων δεδομένων </a:t>
            </a:r>
            <a:r>
              <a:rPr lang="el-GR" sz="2400" dirty="0" smtClean="0"/>
              <a:t>του μηνύματος σε </a:t>
            </a:r>
            <a:r>
              <a:rPr lang="en-US" sz="2400" dirty="0" smtClean="0"/>
              <a:t>bytes</a:t>
            </a:r>
            <a:r>
              <a:rPr lang="el-GR" sz="2400" dirty="0" smtClean="0"/>
              <a:t> (δηλ. χωρίς τις κεφαλίδες).</a:t>
            </a:r>
            <a:endParaRPr lang="en-US" sz="2400" dirty="0"/>
          </a:p>
          <a:p>
            <a:pPr lvl="1"/>
            <a:r>
              <a:rPr lang="el-GR" sz="2400" dirty="0"/>
              <a:t>Απαιτείται στο </a:t>
            </a:r>
            <a:r>
              <a:rPr lang="en-US" sz="2400" dirty="0"/>
              <a:t>HTTP 1.1 </a:t>
            </a:r>
            <a:r>
              <a:rPr lang="el-GR" sz="2400" dirty="0"/>
              <a:t>για να καθορίζονται τα όρια τερματισμού και έναρξης κάθε ξεχωριστής αίτησης μέσα από μια επίμονη </a:t>
            </a:r>
            <a:r>
              <a:rPr lang="el-GR" sz="2400" dirty="0" smtClean="0"/>
              <a:t>σύνδεση.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82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Κεφαλίδα Αίτησης </a:t>
            </a:r>
            <a:r>
              <a:rPr lang="en-US"/>
              <a:t>Host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1A810E5-A28F-4D8E-BBF5-D5531C448B13}" type="slidenum">
              <a:rPr lang="el-GR"/>
              <a:pPr/>
              <a:t>59</a:t>
            </a:fld>
            <a:endParaRPr lang="el-GR"/>
          </a:p>
        </p:txBody>
      </p:sp>
      <p:sp>
        <p:nvSpPr>
          <p:cNvPr id="138243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r>
              <a:rPr lang="en-US" sz="2400" dirty="0">
                <a:latin typeface="Consolas" pitchFamily="49" charset="0"/>
                <a:cs typeface="Consolas" pitchFamily="49" charset="0"/>
              </a:rPr>
              <a:t>Host:</a:t>
            </a:r>
          </a:p>
          <a:p>
            <a:pPr lvl="1"/>
            <a:r>
              <a:rPr lang="el-GR" sz="2400" dirty="0"/>
              <a:t>Δεικνύει το όνομα του συνδεόμενου </a:t>
            </a:r>
            <a:r>
              <a:rPr lang="en-US" sz="2400" dirty="0"/>
              <a:t>Server </a:t>
            </a:r>
            <a:r>
              <a:rPr lang="el-GR" sz="2400" dirty="0"/>
              <a:t>και της πόρτας σύνδεσης </a:t>
            </a:r>
            <a:r>
              <a:rPr lang="en-US" sz="2400" dirty="0"/>
              <a:t>TCP</a:t>
            </a:r>
            <a:r>
              <a:rPr lang="el-GR" sz="2400" dirty="0"/>
              <a:t>, όπως αυτά ορίζονται στο </a:t>
            </a:r>
            <a:r>
              <a:rPr lang="en-US" sz="2400" dirty="0"/>
              <a:t>URL</a:t>
            </a:r>
            <a:r>
              <a:rPr lang="el-GR" sz="2400" dirty="0"/>
              <a:t> του </a:t>
            </a:r>
            <a:r>
              <a:rPr lang="en-US" sz="2400" dirty="0" smtClean="0"/>
              <a:t>Client</a:t>
            </a:r>
            <a:r>
              <a:rPr lang="el-GR" sz="2400" dirty="0" smtClean="0"/>
              <a:t>.</a:t>
            </a:r>
            <a:endParaRPr lang="en-US" sz="2400" dirty="0"/>
          </a:p>
          <a:p>
            <a:pPr lvl="1"/>
            <a:r>
              <a:rPr lang="el-GR" sz="2400" i="1" dirty="0">
                <a:solidFill>
                  <a:srgbClr val="C00000"/>
                </a:solidFill>
              </a:rPr>
              <a:t>Απαραίτητο</a:t>
            </a:r>
            <a:r>
              <a:rPr lang="el-GR" sz="2400" dirty="0"/>
              <a:t> να οριστεί σε αιτήσεις από το</a:t>
            </a:r>
            <a:r>
              <a:rPr lang="en-US" sz="2400" dirty="0"/>
              <a:t> HTTP 1.1</a:t>
            </a:r>
            <a:r>
              <a:rPr lang="el-GR" sz="2400" dirty="0"/>
              <a:t>, ειδάλλως οδηγεί σε επιστρεφόμενη απάντηση ένδειξης σφάλματος.</a:t>
            </a:r>
            <a:endParaRPr lang="en-US" sz="2400" dirty="0"/>
          </a:p>
          <a:p>
            <a:pPr lvl="1"/>
            <a:r>
              <a:rPr lang="el-GR" sz="2400" dirty="0"/>
              <a:t>Απαιτείται εξαιτίας της προώθησης αιτήσεων σε διαφορετικούς </a:t>
            </a:r>
            <a:r>
              <a:rPr lang="en-US" sz="2400" dirty="0"/>
              <a:t>Servers </a:t>
            </a:r>
            <a:r>
              <a:rPr lang="el-GR" sz="2400" dirty="0"/>
              <a:t>και σε </a:t>
            </a:r>
            <a:r>
              <a:rPr lang="en-US" sz="2400" dirty="0"/>
              <a:t>Web Servers </a:t>
            </a:r>
            <a:r>
              <a:rPr lang="el-GR" sz="2400" dirty="0"/>
              <a:t>που έχουν πολλαπλά ονόματα </a:t>
            </a:r>
            <a:r>
              <a:rPr lang="el-GR" sz="2400" dirty="0" smtClean="0"/>
              <a:t>εξυπηρετητή.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77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Ιστορία του </a:t>
            </a:r>
            <a:r>
              <a:rPr lang="en-US" dirty="0"/>
              <a:t>Internet – ‘90s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5A07D5-95FF-4BA9-8BD1-A95F84D3E350}" type="slidenum">
              <a:rPr lang="el-GR"/>
              <a:pPr/>
              <a:t>6</a:t>
            </a:fld>
            <a:endParaRPr lang="el-GR"/>
          </a:p>
        </p:txBody>
      </p:sp>
      <p:sp>
        <p:nvSpPr>
          <p:cNvPr id="23555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326898" y="1527048"/>
            <a:ext cx="9212580" cy="4759472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110000"/>
              </a:lnSpc>
            </a:pPr>
            <a:r>
              <a:rPr lang="en-US" sz="2000" dirty="0"/>
              <a:t>1990: </a:t>
            </a:r>
            <a:r>
              <a:rPr lang="el-GR" sz="2000" dirty="0"/>
              <a:t>Τερματίζεται το </a:t>
            </a:r>
            <a:r>
              <a:rPr lang="el-GR" sz="2000" dirty="0" err="1"/>
              <a:t>ARPAnet</a:t>
            </a:r>
            <a:r>
              <a:rPr lang="el-GR" sz="2000" dirty="0"/>
              <a:t>. </a:t>
            </a:r>
          </a:p>
          <a:p>
            <a:pPr>
              <a:lnSpc>
                <a:spcPct val="110000"/>
              </a:lnSpc>
            </a:pPr>
            <a:r>
              <a:rPr lang="en-US" sz="2000" dirty="0"/>
              <a:t>1991: </a:t>
            </a:r>
            <a:r>
              <a:rPr lang="el-GR" sz="2000" dirty="0"/>
              <a:t>Οι </a:t>
            </a:r>
            <a:r>
              <a:rPr lang="el-GR" sz="2000" dirty="0" err="1"/>
              <a:t>Paul</a:t>
            </a:r>
            <a:r>
              <a:rPr lang="el-GR" sz="2000" dirty="0"/>
              <a:t> </a:t>
            </a:r>
            <a:r>
              <a:rPr lang="el-GR" sz="2000" dirty="0" err="1"/>
              <a:t>Lindner</a:t>
            </a:r>
            <a:r>
              <a:rPr lang="el-GR" sz="2000" dirty="0"/>
              <a:t> και </a:t>
            </a:r>
            <a:r>
              <a:rPr lang="el-GR" sz="2000" dirty="0" err="1"/>
              <a:t>Mark</a:t>
            </a:r>
            <a:r>
              <a:rPr lang="el-GR" sz="2000" dirty="0"/>
              <a:t> P. </a:t>
            </a:r>
            <a:r>
              <a:rPr lang="el-GR" sz="2000" dirty="0" err="1"/>
              <a:t>McCahill</a:t>
            </a:r>
            <a:r>
              <a:rPr lang="el-GR" sz="2000" dirty="0"/>
              <a:t> (</a:t>
            </a:r>
            <a:r>
              <a:rPr lang="el-GR" sz="2000" dirty="0" err="1"/>
              <a:t>Univ</a:t>
            </a:r>
            <a:r>
              <a:rPr lang="en-US" sz="2000" dirty="0" err="1"/>
              <a:t>ersity</a:t>
            </a:r>
            <a:r>
              <a:rPr lang="el-GR" sz="2000" dirty="0"/>
              <a:t> </a:t>
            </a:r>
            <a:r>
              <a:rPr lang="el-GR" sz="2000" dirty="0" err="1"/>
              <a:t>of</a:t>
            </a:r>
            <a:r>
              <a:rPr lang="el-GR" sz="2000" dirty="0"/>
              <a:t> </a:t>
            </a:r>
            <a:r>
              <a:rPr lang="el-GR" sz="2000" dirty="0" err="1"/>
              <a:t>Minnessota</a:t>
            </a:r>
            <a:r>
              <a:rPr lang="el-GR" sz="2000" dirty="0"/>
              <a:t>) εκδίδουν το </a:t>
            </a:r>
            <a:r>
              <a:rPr lang="el-GR" sz="2000" dirty="0" err="1"/>
              <a:t>Gopher</a:t>
            </a:r>
            <a:r>
              <a:rPr lang="en-US" sz="2000" dirty="0"/>
              <a:t>. </a:t>
            </a:r>
            <a:r>
              <a:rPr lang="el-GR" sz="2000" dirty="0"/>
              <a:t>Ο </a:t>
            </a:r>
            <a:r>
              <a:rPr lang="el-GR" sz="2000" dirty="0" err="1"/>
              <a:t>Tim</a:t>
            </a:r>
            <a:r>
              <a:rPr lang="el-GR" sz="2000" dirty="0"/>
              <a:t> </a:t>
            </a:r>
            <a:r>
              <a:rPr lang="el-GR" sz="2000" dirty="0" err="1"/>
              <a:t>Berners</a:t>
            </a:r>
            <a:r>
              <a:rPr lang="el-GR" sz="2000" dirty="0"/>
              <a:t>-</a:t>
            </a:r>
            <a:r>
              <a:rPr lang="el-GR" sz="2000" dirty="0" err="1"/>
              <a:t>Lee</a:t>
            </a:r>
            <a:r>
              <a:rPr lang="el-GR" sz="2000" dirty="0"/>
              <a:t> δημιουργεί το </a:t>
            </a:r>
            <a:r>
              <a:rPr lang="el-GR" sz="2000" dirty="0" err="1"/>
              <a:t>World</a:t>
            </a:r>
            <a:r>
              <a:rPr lang="el-GR" sz="2000" dirty="0"/>
              <a:t> </a:t>
            </a:r>
            <a:r>
              <a:rPr lang="el-GR" sz="2000" dirty="0" err="1"/>
              <a:t>Wide</a:t>
            </a:r>
            <a:r>
              <a:rPr lang="el-GR" sz="2000" dirty="0"/>
              <a:t> Web. Γίνεται διαθέσιμη στο διαδίκτυο η έκδοση 0.01 του </a:t>
            </a:r>
            <a:r>
              <a:rPr lang="el-GR" sz="2000" dirty="0" err="1"/>
              <a:t>Linux</a:t>
            </a:r>
            <a:r>
              <a:rPr lang="el-GR" sz="2000" dirty="0"/>
              <a:t>.</a:t>
            </a:r>
            <a:r>
              <a:rPr lang="en-US" sz="2000" dirty="0"/>
              <a:t> </a:t>
            </a:r>
            <a:r>
              <a:rPr lang="el-GR" sz="2000" dirty="0"/>
              <a:t>Ο </a:t>
            </a:r>
            <a:r>
              <a:rPr lang="el-GR" sz="2000" dirty="0" err="1"/>
              <a:t>Philip</a:t>
            </a:r>
            <a:r>
              <a:rPr lang="el-GR" sz="2000" dirty="0"/>
              <a:t> </a:t>
            </a:r>
            <a:r>
              <a:rPr lang="el-GR" sz="2000" dirty="0" err="1"/>
              <a:t>Zimmerman</a:t>
            </a:r>
            <a:r>
              <a:rPr lang="el-GR" sz="2000" dirty="0"/>
              <a:t> εκδίδει</a:t>
            </a:r>
            <a:r>
              <a:rPr lang="en-US" sz="2000" dirty="0"/>
              <a:t>  </a:t>
            </a:r>
            <a:r>
              <a:rPr lang="el-GR" sz="2000" dirty="0"/>
              <a:t>το PGP (</a:t>
            </a:r>
            <a:r>
              <a:rPr lang="el-GR" sz="2000" dirty="0" err="1"/>
              <a:t>Pretty</a:t>
            </a:r>
            <a:r>
              <a:rPr lang="el-GR" sz="2000" dirty="0"/>
              <a:t> </a:t>
            </a:r>
            <a:r>
              <a:rPr lang="el-GR" sz="2000" dirty="0" err="1"/>
              <a:t>Good</a:t>
            </a:r>
            <a:r>
              <a:rPr lang="el-GR" sz="2000" dirty="0"/>
              <a:t> </a:t>
            </a:r>
            <a:r>
              <a:rPr lang="el-GR" sz="2000" dirty="0" err="1"/>
              <a:t>Privacy</a:t>
            </a:r>
            <a:r>
              <a:rPr lang="el-GR" sz="2000" dirty="0"/>
              <a:t>). </a:t>
            </a:r>
          </a:p>
          <a:p>
            <a:pPr>
              <a:lnSpc>
                <a:spcPct val="110000"/>
              </a:lnSpc>
            </a:pPr>
            <a:r>
              <a:rPr lang="el-GR" sz="2000" dirty="0"/>
              <a:t>1992: Το </a:t>
            </a:r>
            <a:r>
              <a:rPr lang="en-US" sz="2000" dirty="0"/>
              <a:t>Internet </a:t>
            </a:r>
            <a:r>
              <a:rPr lang="el-GR" sz="2000" dirty="0"/>
              <a:t>φιλοξενεί 1.000.000 υπολογιστές.</a:t>
            </a:r>
          </a:p>
          <a:p>
            <a:pPr marL="274320" lvl="1">
              <a:lnSpc>
                <a:spcPct val="110000"/>
              </a:lnSpc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l-GR" sz="2000" dirty="0">
                <a:solidFill>
                  <a:schemeClr val="tx1"/>
                </a:solidFill>
              </a:rPr>
              <a:t>1993: Αναπτύσσεται ο </a:t>
            </a:r>
            <a:r>
              <a:rPr lang="el-GR" sz="2000" dirty="0" err="1">
                <a:solidFill>
                  <a:schemeClr val="tx1"/>
                </a:solidFill>
              </a:rPr>
              <a:t>Mosaic</a:t>
            </a:r>
            <a:r>
              <a:rPr lang="el-GR" sz="2000" dirty="0">
                <a:solidFill>
                  <a:schemeClr val="tx1"/>
                </a:solidFill>
              </a:rPr>
              <a:t> Web </a:t>
            </a:r>
            <a:r>
              <a:rPr lang="el-GR" sz="2000" dirty="0" err="1">
                <a:solidFill>
                  <a:schemeClr val="tx1"/>
                </a:solidFill>
              </a:rPr>
              <a:t>browser</a:t>
            </a:r>
            <a:r>
              <a:rPr lang="el-GR" sz="2000" dirty="0">
                <a:solidFill>
                  <a:schemeClr val="tx1"/>
                </a:solidFill>
              </a:rPr>
              <a:t> από τον </a:t>
            </a:r>
            <a:r>
              <a:rPr lang="el-GR" sz="2000" dirty="0" err="1">
                <a:solidFill>
                  <a:schemeClr val="tx1"/>
                </a:solidFill>
              </a:rPr>
              <a:t>Marc</a:t>
            </a:r>
            <a:r>
              <a:rPr lang="el-GR" sz="2000" dirty="0">
                <a:solidFill>
                  <a:schemeClr val="tx1"/>
                </a:solidFill>
              </a:rPr>
              <a:t> </a:t>
            </a:r>
            <a:r>
              <a:rPr lang="el-GR" sz="2000" dirty="0" err="1">
                <a:solidFill>
                  <a:schemeClr val="tx1"/>
                </a:solidFill>
              </a:rPr>
              <a:t>Andreesen</a:t>
            </a:r>
            <a:r>
              <a:rPr lang="el-GR" sz="2000" dirty="0">
                <a:solidFill>
                  <a:schemeClr val="tx1"/>
                </a:solidFill>
              </a:rPr>
              <a:t> (</a:t>
            </a:r>
            <a:r>
              <a:rPr lang="el-GR" sz="2000" dirty="0" err="1">
                <a:solidFill>
                  <a:schemeClr val="tx1"/>
                </a:solidFill>
              </a:rPr>
              <a:t>University</a:t>
            </a:r>
            <a:r>
              <a:rPr lang="el-GR" sz="2000" dirty="0">
                <a:solidFill>
                  <a:schemeClr val="tx1"/>
                </a:solidFill>
              </a:rPr>
              <a:t> </a:t>
            </a:r>
            <a:r>
              <a:rPr lang="el-GR" sz="2000" dirty="0" err="1">
                <a:solidFill>
                  <a:schemeClr val="tx1"/>
                </a:solidFill>
              </a:rPr>
              <a:t>of</a:t>
            </a:r>
            <a:r>
              <a:rPr lang="el-GR" sz="2000" dirty="0">
                <a:solidFill>
                  <a:schemeClr val="tx1"/>
                </a:solidFill>
              </a:rPr>
              <a:t> </a:t>
            </a:r>
            <a:r>
              <a:rPr lang="el-GR" sz="2000" dirty="0" err="1">
                <a:solidFill>
                  <a:schemeClr val="tx1"/>
                </a:solidFill>
              </a:rPr>
              <a:t>Illinois</a:t>
            </a:r>
            <a:r>
              <a:rPr lang="el-GR" sz="2000" dirty="0">
                <a:solidFill>
                  <a:schemeClr val="tx1"/>
                </a:solidFill>
              </a:rPr>
              <a:t>). </a:t>
            </a:r>
            <a:r>
              <a:rPr lang="en-US" sz="2000" dirty="0" smtClean="0">
                <a:solidFill>
                  <a:schemeClr val="tx1"/>
                </a:solidFill>
              </a:rPr>
              <a:t>To </a:t>
            </a:r>
            <a:r>
              <a:rPr lang="el-GR" sz="2000" dirty="0" smtClean="0">
                <a:solidFill>
                  <a:schemeClr val="tx1"/>
                </a:solidFill>
              </a:rPr>
              <a:t>Πανεπιστήμιο της </a:t>
            </a:r>
            <a:r>
              <a:rPr lang="en-US" sz="2000" dirty="0" smtClean="0">
                <a:solidFill>
                  <a:schemeClr val="tx1"/>
                </a:solidFill>
              </a:rPr>
              <a:t>Minnesota </a:t>
            </a:r>
            <a:r>
              <a:rPr lang="el-GR" sz="2000" dirty="0" smtClean="0">
                <a:solidFill>
                  <a:schemeClr val="tx1"/>
                </a:solidFill>
              </a:rPr>
              <a:t>ζητά αμοιβή</a:t>
            </a:r>
            <a:r>
              <a:rPr lang="en-US" sz="2000" dirty="0" smtClean="0">
                <a:solidFill>
                  <a:schemeClr val="tx1"/>
                </a:solidFill>
              </a:rPr>
              <a:t> (licensing)</a:t>
            </a:r>
            <a:r>
              <a:rPr lang="el-GR" sz="2000" dirty="0" smtClean="0">
                <a:solidFill>
                  <a:schemeClr val="tx1"/>
                </a:solidFill>
              </a:rPr>
              <a:t> για τη χρήση του </a:t>
            </a:r>
            <a:r>
              <a:rPr lang="en-US" sz="2000" dirty="0" smtClean="0">
                <a:solidFill>
                  <a:schemeClr val="tx1"/>
                </a:solidFill>
              </a:rPr>
              <a:t>Gopher </a:t>
            </a:r>
            <a:r>
              <a:rPr lang="el-GR" sz="2000" dirty="0" smtClean="0">
                <a:solidFill>
                  <a:schemeClr val="tx1"/>
                </a:solidFill>
              </a:rPr>
              <a:t>οδηγώντας το στην εγκατάλειψη.</a:t>
            </a:r>
            <a:endParaRPr lang="el-GR" sz="2000" dirty="0">
              <a:solidFill>
                <a:schemeClr val="tx1"/>
              </a:solidFill>
            </a:endParaRPr>
          </a:p>
          <a:p>
            <a:pPr>
              <a:lnSpc>
                <a:spcPct val="110000"/>
              </a:lnSpc>
            </a:pPr>
            <a:r>
              <a:rPr lang="el-GR" sz="2000" dirty="0"/>
              <a:t>1995: Η </a:t>
            </a:r>
            <a:r>
              <a:rPr lang="en-US" sz="2000" dirty="0"/>
              <a:t>Sun Microsystems</a:t>
            </a:r>
            <a:r>
              <a:rPr lang="el-GR" sz="2000" dirty="0"/>
              <a:t> ανακοινώνει τη διάθεση της </a:t>
            </a:r>
            <a:r>
              <a:rPr lang="el-GR" sz="2000" dirty="0" err="1"/>
              <a:t>Java</a:t>
            </a:r>
            <a:r>
              <a:rPr lang="el-GR" sz="2000" dirty="0"/>
              <a:t>. </a:t>
            </a:r>
            <a:r>
              <a:rPr lang="en-US" sz="2000" dirty="0"/>
              <a:t>H Microsoft </a:t>
            </a:r>
            <a:r>
              <a:rPr lang="el-GR" sz="2000" dirty="0"/>
              <a:t>ανακοινώνει την εμπορική διάθεση των Windows 95.</a:t>
            </a:r>
            <a:r>
              <a:rPr lang="en-US" sz="2000" dirty="0"/>
              <a:t> </a:t>
            </a:r>
            <a:r>
              <a:rPr lang="el-GR" sz="2000" dirty="0"/>
              <a:t>Η διακίνηση δεδομένων του </a:t>
            </a:r>
            <a:r>
              <a:rPr lang="en-US" sz="2000" dirty="0"/>
              <a:t>WWW</a:t>
            </a:r>
            <a:r>
              <a:rPr lang="el-GR" sz="2000" dirty="0"/>
              <a:t> ξεπερνά για πρώτη φορά αυτή του </a:t>
            </a:r>
            <a:r>
              <a:rPr lang="en-US" sz="2000" dirty="0"/>
              <a:t>FTP.</a:t>
            </a:r>
            <a:endParaRPr lang="el-GR" sz="2000" dirty="0"/>
          </a:p>
          <a:p>
            <a:pPr>
              <a:lnSpc>
                <a:spcPct val="110000"/>
              </a:lnSpc>
            </a:pPr>
            <a:r>
              <a:rPr lang="el-GR" sz="2000" dirty="0"/>
              <a:t>1998: Η </a:t>
            </a:r>
            <a:r>
              <a:rPr lang="en-US" sz="2000" dirty="0"/>
              <a:t>Microsoft </a:t>
            </a:r>
            <a:r>
              <a:rPr lang="el-GR" sz="2000" dirty="0"/>
              <a:t>διαθέτει εμπορικά τα </a:t>
            </a:r>
            <a:r>
              <a:rPr lang="en-US" sz="2000" dirty="0"/>
              <a:t>Windows 98.</a:t>
            </a:r>
            <a:r>
              <a:rPr lang="el-GR" sz="2000" dirty="0"/>
              <a:t> Η </a:t>
            </a:r>
            <a:r>
              <a:rPr lang="en-US" sz="2000" dirty="0"/>
              <a:t>Netscape </a:t>
            </a:r>
            <a:r>
              <a:rPr lang="el-GR" sz="2000" dirty="0"/>
              <a:t>διαθέτει δωρεάν και δημόσια τον πηγαίο κώδικα του </a:t>
            </a:r>
            <a:r>
              <a:rPr lang="en-US" sz="2000" dirty="0"/>
              <a:t>Netscape Navigator</a:t>
            </a:r>
            <a:r>
              <a:rPr lang="el-GR" sz="2000" dirty="0"/>
              <a:t>, από τον οποίο προκύπτει το </a:t>
            </a:r>
            <a:r>
              <a:rPr lang="en-US" sz="2000" dirty="0"/>
              <a:t>project </a:t>
            </a:r>
            <a:r>
              <a:rPr lang="en-US" sz="2000" dirty="0" smtClean="0"/>
              <a:t>Mozilla</a:t>
            </a:r>
            <a:r>
              <a:rPr lang="el-GR" sz="2000" dirty="0" smtClean="0"/>
              <a:t> και ο </a:t>
            </a:r>
            <a:r>
              <a:rPr lang="en-US" sz="2000" dirty="0" smtClean="0"/>
              <a:t>Browser Mozilla Firefox.</a:t>
            </a:r>
            <a:endParaRPr lang="en-US" sz="2000" dirty="0"/>
          </a:p>
          <a:p>
            <a:pPr>
              <a:lnSpc>
                <a:spcPct val="110000"/>
              </a:lnSpc>
            </a:pPr>
            <a:endParaRPr lang="el-GR" sz="2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Ιδεατοί Δικτυακοί Τόποι και Κεφαλίδα </a:t>
            </a:r>
            <a:r>
              <a:rPr lang="en-US" dirty="0" smtClean="0"/>
              <a:t>Host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60</a:t>
            </a:fld>
            <a:endParaRPr lang="el-GR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922338" y="1708151"/>
            <a:ext cx="8012113" cy="4216400"/>
            <a:chOff x="581" y="1076"/>
            <a:chExt cx="5047" cy="2656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581" y="1076"/>
              <a:ext cx="5047" cy="2656"/>
              <a:chOff x="581" y="1076"/>
              <a:chExt cx="5047" cy="2656"/>
            </a:xfrm>
          </p:grpSpPr>
          <p:sp>
            <p:nvSpPr>
              <p:cNvPr id="4102" name="Rectangle 6"/>
              <p:cNvSpPr>
                <a:spLocks noChangeArrowheads="1"/>
              </p:cNvSpPr>
              <p:nvPr/>
            </p:nvSpPr>
            <p:spPr bwMode="auto">
              <a:xfrm>
                <a:off x="581" y="1076"/>
                <a:ext cx="2753" cy="2655"/>
              </a:xfrm>
              <a:prstGeom prst="rect">
                <a:avLst/>
              </a:prstGeom>
              <a:solidFill>
                <a:srgbClr val="E5E5E5"/>
              </a:solidFill>
              <a:ln w="0">
                <a:solidFill>
                  <a:srgbClr val="E5E5E5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03" name="Line 7"/>
              <p:cNvSpPr>
                <a:spLocks noChangeShapeType="1"/>
              </p:cNvSpPr>
              <p:nvPr/>
            </p:nvSpPr>
            <p:spPr bwMode="auto">
              <a:xfrm>
                <a:off x="721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04" name="Line 8"/>
              <p:cNvSpPr>
                <a:spLocks noChangeShapeType="1"/>
              </p:cNvSpPr>
              <p:nvPr/>
            </p:nvSpPr>
            <p:spPr bwMode="auto">
              <a:xfrm>
                <a:off x="861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05" name="Line 9"/>
              <p:cNvSpPr>
                <a:spLocks noChangeShapeType="1"/>
              </p:cNvSpPr>
              <p:nvPr/>
            </p:nvSpPr>
            <p:spPr bwMode="auto">
              <a:xfrm>
                <a:off x="1000" y="3731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06" name="Line 10"/>
              <p:cNvSpPr>
                <a:spLocks noChangeShapeType="1"/>
              </p:cNvSpPr>
              <p:nvPr/>
            </p:nvSpPr>
            <p:spPr bwMode="auto">
              <a:xfrm>
                <a:off x="1140" y="3731"/>
                <a:ext cx="83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07" name="Line 11"/>
              <p:cNvSpPr>
                <a:spLocks noChangeShapeType="1"/>
              </p:cNvSpPr>
              <p:nvPr/>
            </p:nvSpPr>
            <p:spPr bwMode="auto">
              <a:xfrm>
                <a:off x="1280" y="3731"/>
                <a:ext cx="83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08" name="Line 12"/>
              <p:cNvSpPr>
                <a:spLocks noChangeShapeType="1"/>
              </p:cNvSpPr>
              <p:nvPr/>
            </p:nvSpPr>
            <p:spPr bwMode="auto">
              <a:xfrm>
                <a:off x="1421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09" name="Line 13"/>
              <p:cNvSpPr>
                <a:spLocks noChangeShapeType="1"/>
              </p:cNvSpPr>
              <p:nvPr/>
            </p:nvSpPr>
            <p:spPr bwMode="auto">
              <a:xfrm>
                <a:off x="1561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0" name="Line 14"/>
              <p:cNvSpPr>
                <a:spLocks noChangeShapeType="1"/>
              </p:cNvSpPr>
              <p:nvPr/>
            </p:nvSpPr>
            <p:spPr bwMode="auto">
              <a:xfrm>
                <a:off x="1700" y="3731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1" name="Line 15"/>
              <p:cNvSpPr>
                <a:spLocks noChangeShapeType="1"/>
              </p:cNvSpPr>
              <p:nvPr/>
            </p:nvSpPr>
            <p:spPr bwMode="auto">
              <a:xfrm>
                <a:off x="1840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2" name="Line 16"/>
              <p:cNvSpPr>
                <a:spLocks noChangeShapeType="1"/>
              </p:cNvSpPr>
              <p:nvPr/>
            </p:nvSpPr>
            <p:spPr bwMode="auto">
              <a:xfrm>
                <a:off x="1980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3" name="Line 17"/>
              <p:cNvSpPr>
                <a:spLocks noChangeShapeType="1"/>
              </p:cNvSpPr>
              <p:nvPr/>
            </p:nvSpPr>
            <p:spPr bwMode="auto">
              <a:xfrm>
                <a:off x="2119" y="3731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4" name="Line 18"/>
              <p:cNvSpPr>
                <a:spLocks noChangeShapeType="1"/>
              </p:cNvSpPr>
              <p:nvPr/>
            </p:nvSpPr>
            <p:spPr bwMode="auto">
              <a:xfrm>
                <a:off x="2259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5" name="Line 19"/>
              <p:cNvSpPr>
                <a:spLocks noChangeShapeType="1"/>
              </p:cNvSpPr>
              <p:nvPr/>
            </p:nvSpPr>
            <p:spPr bwMode="auto">
              <a:xfrm>
                <a:off x="2399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6" name="Line 20"/>
              <p:cNvSpPr>
                <a:spLocks noChangeShapeType="1"/>
              </p:cNvSpPr>
              <p:nvPr/>
            </p:nvSpPr>
            <p:spPr bwMode="auto">
              <a:xfrm>
                <a:off x="2538" y="3731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7" name="Line 21"/>
              <p:cNvSpPr>
                <a:spLocks noChangeShapeType="1"/>
              </p:cNvSpPr>
              <p:nvPr/>
            </p:nvSpPr>
            <p:spPr bwMode="auto">
              <a:xfrm>
                <a:off x="2678" y="3731"/>
                <a:ext cx="83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8" name="Line 22"/>
              <p:cNvSpPr>
                <a:spLocks noChangeShapeType="1"/>
              </p:cNvSpPr>
              <p:nvPr/>
            </p:nvSpPr>
            <p:spPr bwMode="auto">
              <a:xfrm>
                <a:off x="2818" y="3731"/>
                <a:ext cx="83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19" name="Line 23"/>
              <p:cNvSpPr>
                <a:spLocks noChangeShapeType="1"/>
              </p:cNvSpPr>
              <p:nvPr/>
            </p:nvSpPr>
            <p:spPr bwMode="auto">
              <a:xfrm>
                <a:off x="2959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0" name="Line 24"/>
              <p:cNvSpPr>
                <a:spLocks noChangeShapeType="1"/>
              </p:cNvSpPr>
              <p:nvPr/>
            </p:nvSpPr>
            <p:spPr bwMode="auto">
              <a:xfrm>
                <a:off x="3099" y="3731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1" name="Line 25"/>
              <p:cNvSpPr>
                <a:spLocks noChangeShapeType="1"/>
              </p:cNvSpPr>
              <p:nvPr/>
            </p:nvSpPr>
            <p:spPr bwMode="auto">
              <a:xfrm>
                <a:off x="3238" y="3731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2" name="Line 26"/>
              <p:cNvSpPr>
                <a:spLocks noChangeShapeType="1"/>
              </p:cNvSpPr>
              <p:nvPr/>
            </p:nvSpPr>
            <p:spPr bwMode="auto">
              <a:xfrm flipV="1">
                <a:off x="3334" y="3604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3" name="Line 27"/>
              <p:cNvSpPr>
                <a:spLocks noChangeShapeType="1"/>
              </p:cNvSpPr>
              <p:nvPr/>
            </p:nvSpPr>
            <p:spPr bwMode="auto">
              <a:xfrm flipV="1">
                <a:off x="3334" y="3464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4" name="Line 28"/>
              <p:cNvSpPr>
                <a:spLocks noChangeShapeType="1"/>
              </p:cNvSpPr>
              <p:nvPr/>
            </p:nvSpPr>
            <p:spPr bwMode="auto">
              <a:xfrm flipV="1">
                <a:off x="3334" y="3323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5" name="Line 29"/>
              <p:cNvSpPr>
                <a:spLocks noChangeShapeType="1"/>
              </p:cNvSpPr>
              <p:nvPr/>
            </p:nvSpPr>
            <p:spPr bwMode="auto">
              <a:xfrm flipV="1">
                <a:off x="3334" y="3183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6" name="Line 30"/>
              <p:cNvSpPr>
                <a:spLocks noChangeShapeType="1"/>
              </p:cNvSpPr>
              <p:nvPr/>
            </p:nvSpPr>
            <p:spPr bwMode="auto">
              <a:xfrm flipV="1">
                <a:off x="3334" y="3042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7" name="Line 31"/>
              <p:cNvSpPr>
                <a:spLocks noChangeShapeType="1"/>
              </p:cNvSpPr>
              <p:nvPr/>
            </p:nvSpPr>
            <p:spPr bwMode="auto">
              <a:xfrm flipV="1">
                <a:off x="3334" y="2902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8" name="Line 32"/>
              <p:cNvSpPr>
                <a:spLocks noChangeShapeType="1"/>
              </p:cNvSpPr>
              <p:nvPr/>
            </p:nvSpPr>
            <p:spPr bwMode="auto">
              <a:xfrm flipV="1">
                <a:off x="3334" y="2760"/>
                <a:ext cx="1" cy="83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29" name="Line 33"/>
              <p:cNvSpPr>
                <a:spLocks noChangeShapeType="1"/>
              </p:cNvSpPr>
              <p:nvPr/>
            </p:nvSpPr>
            <p:spPr bwMode="auto">
              <a:xfrm flipV="1">
                <a:off x="3334" y="2619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0" name="Line 34"/>
              <p:cNvSpPr>
                <a:spLocks noChangeShapeType="1"/>
              </p:cNvSpPr>
              <p:nvPr/>
            </p:nvSpPr>
            <p:spPr bwMode="auto">
              <a:xfrm flipV="1">
                <a:off x="3334" y="2479"/>
                <a:ext cx="1" cy="8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1" name="Line 35"/>
              <p:cNvSpPr>
                <a:spLocks noChangeShapeType="1"/>
              </p:cNvSpPr>
              <p:nvPr/>
            </p:nvSpPr>
            <p:spPr bwMode="auto">
              <a:xfrm flipV="1">
                <a:off x="3334" y="2338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2" name="Line 36"/>
              <p:cNvSpPr>
                <a:spLocks noChangeShapeType="1"/>
              </p:cNvSpPr>
              <p:nvPr/>
            </p:nvSpPr>
            <p:spPr bwMode="auto">
              <a:xfrm flipV="1">
                <a:off x="3334" y="2198"/>
                <a:ext cx="1" cy="8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3" name="Line 37"/>
              <p:cNvSpPr>
                <a:spLocks noChangeShapeType="1"/>
              </p:cNvSpPr>
              <p:nvPr/>
            </p:nvSpPr>
            <p:spPr bwMode="auto">
              <a:xfrm flipV="1">
                <a:off x="3334" y="2057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4" name="Line 38"/>
              <p:cNvSpPr>
                <a:spLocks noChangeShapeType="1"/>
              </p:cNvSpPr>
              <p:nvPr/>
            </p:nvSpPr>
            <p:spPr bwMode="auto">
              <a:xfrm flipV="1">
                <a:off x="3334" y="1916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5" name="Line 39"/>
              <p:cNvSpPr>
                <a:spLocks noChangeShapeType="1"/>
              </p:cNvSpPr>
              <p:nvPr/>
            </p:nvSpPr>
            <p:spPr bwMode="auto">
              <a:xfrm flipV="1">
                <a:off x="3334" y="1776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6" name="Line 40"/>
              <p:cNvSpPr>
                <a:spLocks noChangeShapeType="1"/>
              </p:cNvSpPr>
              <p:nvPr/>
            </p:nvSpPr>
            <p:spPr bwMode="auto">
              <a:xfrm flipV="1">
                <a:off x="3334" y="1635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7" name="Line 41"/>
              <p:cNvSpPr>
                <a:spLocks noChangeShapeType="1"/>
              </p:cNvSpPr>
              <p:nvPr/>
            </p:nvSpPr>
            <p:spPr bwMode="auto">
              <a:xfrm flipV="1">
                <a:off x="3334" y="1495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8" name="Line 42"/>
              <p:cNvSpPr>
                <a:spLocks noChangeShapeType="1"/>
              </p:cNvSpPr>
              <p:nvPr/>
            </p:nvSpPr>
            <p:spPr bwMode="auto">
              <a:xfrm flipV="1">
                <a:off x="3334" y="1354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39" name="Line 43"/>
              <p:cNvSpPr>
                <a:spLocks noChangeShapeType="1"/>
              </p:cNvSpPr>
              <p:nvPr/>
            </p:nvSpPr>
            <p:spPr bwMode="auto">
              <a:xfrm flipV="1">
                <a:off x="3334" y="1212"/>
                <a:ext cx="1" cy="84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0" name="Line 44"/>
              <p:cNvSpPr>
                <a:spLocks noChangeShapeType="1"/>
              </p:cNvSpPr>
              <p:nvPr/>
            </p:nvSpPr>
            <p:spPr bwMode="auto">
              <a:xfrm flipV="1">
                <a:off x="3334" y="1076"/>
                <a:ext cx="1" cy="77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1" name="Line 45"/>
              <p:cNvSpPr>
                <a:spLocks noChangeShapeType="1"/>
              </p:cNvSpPr>
              <p:nvPr/>
            </p:nvSpPr>
            <p:spPr bwMode="auto">
              <a:xfrm flipH="1">
                <a:off x="3329" y="1076"/>
                <a:ext cx="5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2" name="Line 46"/>
              <p:cNvSpPr>
                <a:spLocks noChangeShapeType="1"/>
              </p:cNvSpPr>
              <p:nvPr/>
            </p:nvSpPr>
            <p:spPr bwMode="auto">
              <a:xfrm flipH="1">
                <a:off x="3189" y="1076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3" name="Line 47"/>
              <p:cNvSpPr>
                <a:spLocks noChangeShapeType="1"/>
              </p:cNvSpPr>
              <p:nvPr/>
            </p:nvSpPr>
            <p:spPr bwMode="auto">
              <a:xfrm flipH="1">
                <a:off x="3050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4" name="Line 48"/>
              <p:cNvSpPr>
                <a:spLocks noChangeShapeType="1"/>
              </p:cNvSpPr>
              <p:nvPr/>
            </p:nvSpPr>
            <p:spPr bwMode="auto">
              <a:xfrm flipH="1">
                <a:off x="2910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5" name="Line 49"/>
              <p:cNvSpPr>
                <a:spLocks noChangeShapeType="1"/>
              </p:cNvSpPr>
              <p:nvPr/>
            </p:nvSpPr>
            <p:spPr bwMode="auto">
              <a:xfrm flipH="1">
                <a:off x="2770" y="1076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6" name="Line 50"/>
              <p:cNvSpPr>
                <a:spLocks noChangeShapeType="1"/>
              </p:cNvSpPr>
              <p:nvPr/>
            </p:nvSpPr>
            <p:spPr bwMode="auto">
              <a:xfrm flipH="1">
                <a:off x="2631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7" name="Line 51"/>
              <p:cNvSpPr>
                <a:spLocks noChangeShapeType="1"/>
              </p:cNvSpPr>
              <p:nvPr/>
            </p:nvSpPr>
            <p:spPr bwMode="auto">
              <a:xfrm flipH="1">
                <a:off x="2491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8" name="Line 52"/>
              <p:cNvSpPr>
                <a:spLocks noChangeShapeType="1"/>
              </p:cNvSpPr>
              <p:nvPr/>
            </p:nvSpPr>
            <p:spPr bwMode="auto">
              <a:xfrm flipH="1">
                <a:off x="2351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49" name="Line 53"/>
              <p:cNvSpPr>
                <a:spLocks noChangeShapeType="1"/>
              </p:cNvSpPr>
              <p:nvPr/>
            </p:nvSpPr>
            <p:spPr bwMode="auto">
              <a:xfrm flipH="1">
                <a:off x="2211" y="1076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0" name="Line 54"/>
              <p:cNvSpPr>
                <a:spLocks noChangeShapeType="1"/>
              </p:cNvSpPr>
              <p:nvPr/>
            </p:nvSpPr>
            <p:spPr bwMode="auto">
              <a:xfrm flipH="1">
                <a:off x="2072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1" name="Line 55"/>
              <p:cNvSpPr>
                <a:spLocks noChangeShapeType="1"/>
              </p:cNvSpPr>
              <p:nvPr/>
            </p:nvSpPr>
            <p:spPr bwMode="auto">
              <a:xfrm flipH="1">
                <a:off x="1931" y="1076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2" name="Line 56"/>
              <p:cNvSpPr>
                <a:spLocks noChangeShapeType="1"/>
              </p:cNvSpPr>
              <p:nvPr/>
            </p:nvSpPr>
            <p:spPr bwMode="auto">
              <a:xfrm flipH="1">
                <a:off x="1791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3" name="Line 57"/>
              <p:cNvSpPr>
                <a:spLocks noChangeShapeType="1"/>
              </p:cNvSpPr>
              <p:nvPr/>
            </p:nvSpPr>
            <p:spPr bwMode="auto">
              <a:xfrm flipH="1">
                <a:off x="1651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4" name="Line 58"/>
              <p:cNvSpPr>
                <a:spLocks noChangeShapeType="1"/>
              </p:cNvSpPr>
              <p:nvPr/>
            </p:nvSpPr>
            <p:spPr bwMode="auto">
              <a:xfrm flipH="1">
                <a:off x="1511" y="1076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5" name="Line 59"/>
              <p:cNvSpPr>
                <a:spLocks noChangeShapeType="1"/>
              </p:cNvSpPr>
              <p:nvPr/>
            </p:nvSpPr>
            <p:spPr bwMode="auto">
              <a:xfrm flipH="1">
                <a:off x="1372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6" name="Line 60"/>
              <p:cNvSpPr>
                <a:spLocks noChangeShapeType="1"/>
              </p:cNvSpPr>
              <p:nvPr/>
            </p:nvSpPr>
            <p:spPr bwMode="auto">
              <a:xfrm flipH="1">
                <a:off x="1232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7" name="Line 61"/>
              <p:cNvSpPr>
                <a:spLocks noChangeShapeType="1"/>
              </p:cNvSpPr>
              <p:nvPr/>
            </p:nvSpPr>
            <p:spPr bwMode="auto">
              <a:xfrm flipH="1">
                <a:off x="1092" y="1076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8" name="Line 62"/>
              <p:cNvSpPr>
                <a:spLocks noChangeShapeType="1"/>
              </p:cNvSpPr>
              <p:nvPr/>
            </p:nvSpPr>
            <p:spPr bwMode="auto">
              <a:xfrm flipH="1">
                <a:off x="953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59" name="Line 63"/>
              <p:cNvSpPr>
                <a:spLocks noChangeShapeType="1"/>
              </p:cNvSpPr>
              <p:nvPr/>
            </p:nvSpPr>
            <p:spPr bwMode="auto">
              <a:xfrm flipH="1">
                <a:off x="813" y="1076"/>
                <a:ext cx="81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0" name="Line 64"/>
              <p:cNvSpPr>
                <a:spLocks noChangeShapeType="1"/>
              </p:cNvSpPr>
              <p:nvPr/>
            </p:nvSpPr>
            <p:spPr bwMode="auto">
              <a:xfrm flipH="1">
                <a:off x="673" y="1076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1" name="Line 65"/>
              <p:cNvSpPr>
                <a:spLocks noChangeShapeType="1"/>
              </p:cNvSpPr>
              <p:nvPr/>
            </p:nvSpPr>
            <p:spPr bwMode="auto">
              <a:xfrm flipH="1">
                <a:off x="581" y="1076"/>
                <a:ext cx="34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2" name="Line 66"/>
              <p:cNvSpPr>
                <a:spLocks noChangeShapeType="1"/>
              </p:cNvSpPr>
              <p:nvPr/>
            </p:nvSpPr>
            <p:spPr bwMode="auto">
              <a:xfrm>
                <a:off x="581" y="1076"/>
                <a:ext cx="1" cy="50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3" name="Line 67"/>
              <p:cNvSpPr>
                <a:spLocks noChangeShapeType="1"/>
              </p:cNvSpPr>
              <p:nvPr/>
            </p:nvSpPr>
            <p:spPr bwMode="auto">
              <a:xfrm>
                <a:off x="581" y="1183"/>
                <a:ext cx="1" cy="83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4" name="Line 68"/>
              <p:cNvSpPr>
                <a:spLocks noChangeShapeType="1"/>
              </p:cNvSpPr>
              <p:nvPr/>
            </p:nvSpPr>
            <p:spPr bwMode="auto">
              <a:xfrm>
                <a:off x="581" y="1325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5" name="Line 69"/>
              <p:cNvSpPr>
                <a:spLocks noChangeShapeType="1"/>
              </p:cNvSpPr>
              <p:nvPr/>
            </p:nvSpPr>
            <p:spPr bwMode="auto">
              <a:xfrm>
                <a:off x="581" y="1465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6" name="Line 70"/>
              <p:cNvSpPr>
                <a:spLocks noChangeShapeType="1"/>
              </p:cNvSpPr>
              <p:nvPr/>
            </p:nvSpPr>
            <p:spPr bwMode="auto">
              <a:xfrm>
                <a:off x="581" y="1606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7" name="Line 71"/>
              <p:cNvSpPr>
                <a:spLocks noChangeShapeType="1"/>
              </p:cNvSpPr>
              <p:nvPr/>
            </p:nvSpPr>
            <p:spPr bwMode="auto">
              <a:xfrm>
                <a:off x="581" y="1747"/>
                <a:ext cx="1" cy="8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8" name="Line 72"/>
              <p:cNvSpPr>
                <a:spLocks noChangeShapeType="1"/>
              </p:cNvSpPr>
              <p:nvPr/>
            </p:nvSpPr>
            <p:spPr bwMode="auto">
              <a:xfrm>
                <a:off x="581" y="1887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69" name="Line 73"/>
              <p:cNvSpPr>
                <a:spLocks noChangeShapeType="1"/>
              </p:cNvSpPr>
              <p:nvPr/>
            </p:nvSpPr>
            <p:spPr bwMode="auto">
              <a:xfrm>
                <a:off x="581" y="2028"/>
                <a:ext cx="1" cy="8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0" name="Line 74"/>
              <p:cNvSpPr>
                <a:spLocks noChangeShapeType="1"/>
              </p:cNvSpPr>
              <p:nvPr/>
            </p:nvSpPr>
            <p:spPr bwMode="auto">
              <a:xfrm>
                <a:off x="581" y="2168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1" name="Line 75"/>
              <p:cNvSpPr>
                <a:spLocks noChangeShapeType="1"/>
              </p:cNvSpPr>
              <p:nvPr/>
            </p:nvSpPr>
            <p:spPr bwMode="auto">
              <a:xfrm>
                <a:off x="581" y="2309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2" name="Line 76"/>
              <p:cNvSpPr>
                <a:spLocks noChangeShapeType="1"/>
              </p:cNvSpPr>
              <p:nvPr/>
            </p:nvSpPr>
            <p:spPr bwMode="auto">
              <a:xfrm>
                <a:off x="581" y="2449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3" name="Line 77"/>
              <p:cNvSpPr>
                <a:spLocks noChangeShapeType="1"/>
              </p:cNvSpPr>
              <p:nvPr/>
            </p:nvSpPr>
            <p:spPr bwMode="auto">
              <a:xfrm>
                <a:off x="581" y="2590"/>
                <a:ext cx="1" cy="83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4" name="Line 78"/>
              <p:cNvSpPr>
                <a:spLocks noChangeShapeType="1"/>
              </p:cNvSpPr>
              <p:nvPr/>
            </p:nvSpPr>
            <p:spPr bwMode="auto">
              <a:xfrm>
                <a:off x="581" y="2730"/>
                <a:ext cx="1" cy="84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5" name="Line 79"/>
              <p:cNvSpPr>
                <a:spLocks noChangeShapeType="1"/>
              </p:cNvSpPr>
              <p:nvPr/>
            </p:nvSpPr>
            <p:spPr bwMode="auto">
              <a:xfrm>
                <a:off x="581" y="2872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6" name="Line 80"/>
              <p:cNvSpPr>
                <a:spLocks noChangeShapeType="1"/>
              </p:cNvSpPr>
              <p:nvPr/>
            </p:nvSpPr>
            <p:spPr bwMode="auto">
              <a:xfrm>
                <a:off x="581" y="3013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7" name="Line 81"/>
              <p:cNvSpPr>
                <a:spLocks noChangeShapeType="1"/>
              </p:cNvSpPr>
              <p:nvPr/>
            </p:nvSpPr>
            <p:spPr bwMode="auto">
              <a:xfrm>
                <a:off x="581" y="3154"/>
                <a:ext cx="1" cy="8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8" name="Line 82"/>
              <p:cNvSpPr>
                <a:spLocks noChangeShapeType="1"/>
              </p:cNvSpPr>
              <p:nvPr/>
            </p:nvSpPr>
            <p:spPr bwMode="auto">
              <a:xfrm>
                <a:off x="581" y="3294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79" name="Line 83"/>
              <p:cNvSpPr>
                <a:spLocks noChangeShapeType="1"/>
              </p:cNvSpPr>
              <p:nvPr/>
            </p:nvSpPr>
            <p:spPr bwMode="auto">
              <a:xfrm>
                <a:off x="581" y="3435"/>
                <a:ext cx="1" cy="8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0" name="Line 84"/>
              <p:cNvSpPr>
                <a:spLocks noChangeShapeType="1"/>
              </p:cNvSpPr>
              <p:nvPr/>
            </p:nvSpPr>
            <p:spPr bwMode="auto">
              <a:xfrm>
                <a:off x="581" y="3575"/>
                <a:ext cx="1" cy="82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1" name="Line 85"/>
              <p:cNvSpPr>
                <a:spLocks noChangeShapeType="1"/>
              </p:cNvSpPr>
              <p:nvPr/>
            </p:nvSpPr>
            <p:spPr bwMode="auto">
              <a:xfrm>
                <a:off x="581" y="3716"/>
                <a:ext cx="1" cy="15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2" name="Line 86"/>
              <p:cNvSpPr>
                <a:spLocks noChangeShapeType="1"/>
              </p:cNvSpPr>
              <p:nvPr/>
            </p:nvSpPr>
            <p:spPr bwMode="auto">
              <a:xfrm>
                <a:off x="581" y="3731"/>
                <a:ext cx="82" cy="1"/>
              </a:xfrm>
              <a:prstGeom prst="line">
                <a:avLst/>
              </a:prstGeom>
              <a:noFill/>
              <a:ln w="12">
                <a:solidFill>
                  <a:srgbClr val="9A9A9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3" name="Line 87"/>
              <p:cNvSpPr>
                <a:spLocks noChangeShapeType="1"/>
              </p:cNvSpPr>
              <p:nvPr/>
            </p:nvSpPr>
            <p:spPr bwMode="auto">
              <a:xfrm flipV="1">
                <a:off x="2910" y="1422"/>
                <a:ext cx="1" cy="808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4" name="Line 88"/>
              <p:cNvSpPr>
                <a:spLocks noChangeShapeType="1"/>
              </p:cNvSpPr>
              <p:nvPr/>
            </p:nvSpPr>
            <p:spPr bwMode="auto">
              <a:xfrm>
                <a:off x="2910" y="1422"/>
                <a:ext cx="2373" cy="1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5" name="Line 89"/>
              <p:cNvSpPr>
                <a:spLocks noChangeShapeType="1"/>
              </p:cNvSpPr>
              <p:nvPr/>
            </p:nvSpPr>
            <p:spPr bwMode="auto">
              <a:xfrm>
                <a:off x="5283" y="1422"/>
                <a:ext cx="1" cy="808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6" name="Line 90"/>
              <p:cNvSpPr>
                <a:spLocks noChangeShapeType="1"/>
              </p:cNvSpPr>
              <p:nvPr/>
            </p:nvSpPr>
            <p:spPr bwMode="auto">
              <a:xfrm>
                <a:off x="3677" y="2923"/>
                <a:ext cx="1950" cy="1"/>
              </a:xfrm>
              <a:prstGeom prst="line">
                <a:avLst/>
              </a:prstGeom>
              <a:noFill/>
              <a:ln w="12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7" name="Line 91"/>
              <p:cNvSpPr>
                <a:spLocks noChangeShapeType="1"/>
              </p:cNvSpPr>
              <p:nvPr/>
            </p:nvSpPr>
            <p:spPr bwMode="auto">
              <a:xfrm>
                <a:off x="5627" y="2923"/>
                <a:ext cx="1" cy="346"/>
              </a:xfrm>
              <a:prstGeom prst="line">
                <a:avLst/>
              </a:prstGeom>
              <a:noFill/>
              <a:ln w="12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8" name="Line 92"/>
              <p:cNvSpPr>
                <a:spLocks noChangeShapeType="1"/>
              </p:cNvSpPr>
              <p:nvPr/>
            </p:nvSpPr>
            <p:spPr bwMode="auto">
              <a:xfrm flipH="1">
                <a:off x="3677" y="3269"/>
                <a:ext cx="1950" cy="1"/>
              </a:xfrm>
              <a:prstGeom prst="line">
                <a:avLst/>
              </a:prstGeom>
              <a:noFill/>
              <a:ln w="12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89" name="Line 93"/>
              <p:cNvSpPr>
                <a:spLocks noChangeShapeType="1"/>
              </p:cNvSpPr>
              <p:nvPr/>
            </p:nvSpPr>
            <p:spPr bwMode="auto">
              <a:xfrm flipV="1">
                <a:off x="3677" y="2923"/>
                <a:ext cx="1" cy="346"/>
              </a:xfrm>
              <a:prstGeom prst="line">
                <a:avLst/>
              </a:prstGeom>
              <a:noFill/>
              <a:ln w="12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0" name="Freeform 94"/>
              <p:cNvSpPr>
                <a:spLocks/>
              </p:cNvSpPr>
              <p:nvPr/>
            </p:nvSpPr>
            <p:spPr bwMode="auto">
              <a:xfrm>
                <a:off x="3748" y="2962"/>
                <a:ext cx="75" cy="96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1" y="0"/>
                  </a:cxn>
                  <a:cxn ang="0">
                    <a:pos x="55" y="2"/>
                  </a:cxn>
                  <a:cxn ang="0">
                    <a:pos x="65" y="3"/>
                  </a:cxn>
                  <a:cxn ang="0">
                    <a:pos x="71" y="6"/>
                  </a:cxn>
                  <a:cxn ang="0">
                    <a:pos x="75" y="11"/>
                  </a:cxn>
                  <a:cxn ang="0">
                    <a:pos x="75" y="19"/>
                  </a:cxn>
                  <a:cxn ang="0">
                    <a:pos x="74" y="19"/>
                  </a:cxn>
                  <a:cxn ang="0">
                    <a:pos x="74" y="20"/>
                  </a:cxn>
                  <a:cxn ang="0">
                    <a:pos x="72" y="20"/>
                  </a:cxn>
                  <a:cxn ang="0">
                    <a:pos x="71" y="19"/>
                  </a:cxn>
                  <a:cxn ang="0">
                    <a:pos x="61" y="14"/>
                  </a:cxn>
                  <a:cxn ang="0">
                    <a:pos x="52" y="11"/>
                  </a:cxn>
                  <a:cxn ang="0">
                    <a:pos x="38" y="11"/>
                  </a:cxn>
                  <a:cxn ang="0">
                    <a:pos x="26" y="17"/>
                  </a:cxn>
                  <a:cxn ang="0">
                    <a:pos x="22" y="22"/>
                  </a:cxn>
                  <a:cxn ang="0">
                    <a:pos x="18" y="26"/>
                  </a:cxn>
                  <a:cxn ang="0">
                    <a:pos x="15" y="32"/>
                  </a:cxn>
                  <a:cxn ang="0">
                    <a:pos x="14" y="40"/>
                  </a:cxn>
                  <a:cxn ang="0">
                    <a:pos x="14" y="56"/>
                  </a:cxn>
                  <a:cxn ang="0">
                    <a:pos x="15" y="63"/>
                  </a:cxn>
                  <a:cxn ang="0">
                    <a:pos x="18" y="70"/>
                  </a:cxn>
                  <a:cxn ang="0">
                    <a:pos x="23" y="76"/>
                  </a:cxn>
                  <a:cxn ang="0">
                    <a:pos x="32" y="82"/>
                  </a:cxn>
                  <a:cxn ang="0">
                    <a:pos x="38" y="85"/>
                  </a:cxn>
                  <a:cxn ang="0">
                    <a:pos x="51" y="85"/>
                  </a:cxn>
                  <a:cxn ang="0">
                    <a:pos x="55" y="83"/>
                  </a:cxn>
                  <a:cxn ang="0">
                    <a:pos x="58" y="82"/>
                  </a:cxn>
                  <a:cxn ang="0">
                    <a:pos x="63" y="80"/>
                  </a:cxn>
                  <a:cxn ang="0">
                    <a:pos x="63" y="54"/>
                  </a:cxn>
                  <a:cxn ang="0">
                    <a:pos x="40" y="54"/>
                  </a:cxn>
                  <a:cxn ang="0">
                    <a:pos x="40" y="53"/>
                  </a:cxn>
                  <a:cxn ang="0">
                    <a:pos x="38" y="51"/>
                  </a:cxn>
                  <a:cxn ang="0">
                    <a:pos x="38" y="48"/>
                  </a:cxn>
                  <a:cxn ang="0">
                    <a:pos x="40" y="46"/>
                  </a:cxn>
                  <a:cxn ang="0">
                    <a:pos x="40" y="43"/>
                  </a:cxn>
                  <a:cxn ang="0">
                    <a:pos x="72" y="43"/>
                  </a:cxn>
                  <a:cxn ang="0">
                    <a:pos x="75" y="46"/>
                  </a:cxn>
                  <a:cxn ang="0">
                    <a:pos x="75" y="85"/>
                  </a:cxn>
                  <a:cxn ang="0">
                    <a:pos x="74" y="86"/>
                  </a:cxn>
                  <a:cxn ang="0">
                    <a:pos x="74" y="88"/>
                  </a:cxn>
                  <a:cxn ang="0">
                    <a:pos x="72" y="90"/>
                  </a:cxn>
                  <a:cxn ang="0">
                    <a:pos x="69" y="91"/>
                  </a:cxn>
                  <a:cxn ang="0">
                    <a:pos x="66" y="91"/>
                  </a:cxn>
                  <a:cxn ang="0">
                    <a:pos x="60" y="94"/>
                  </a:cxn>
                  <a:cxn ang="0">
                    <a:pos x="55" y="94"/>
                  </a:cxn>
                  <a:cxn ang="0">
                    <a:pos x="52" y="96"/>
                  </a:cxn>
                  <a:cxn ang="0">
                    <a:pos x="46" y="96"/>
                  </a:cxn>
                  <a:cxn ang="0">
                    <a:pos x="35" y="94"/>
                  </a:cxn>
                  <a:cxn ang="0">
                    <a:pos x="26" y="93"/>
                  </a:cxn>
                  <a:cxn ang="0">
                    <a:pos x="18" y="88"/>
                  </a:cxn>
                  <a:cxn ang="0">
                    <a:pos x="12" y="83"/>
                  </a:cxn>
                  <a:cxn ang="0">
                    <a:pos x="3" y="68"/>
                  </a:cxn>
                  <a:cxn ang="0">
                    <a:pos x="0" y="49"/>
                  </a:cxn>
                  <a:cxn ang="0">
                    <a:pos x="2" y="39"/>
                  </a:cxn>
                  <a:cxn ang="0">
                    <a:pos x="3" y="29"/>
                  </a:cxn>
                  <a:cxn ang="0">
                    <a:pos x="8" y="20"/>
                  </a:cxn>
                  <a:cxn ang="0">
                    <a:pos x="12" y="14"/>
                  </a:cxn>
                  <a:cxn ang="0">
                    <a:pos x="20" y="8"/>
                  </a:cxn>
                  <a:cxn ang="0">
                    <a:pos x="28" y="3"/>
                  </a:cxn>
                  <a:cxn ang="0">
                    <a:pos x="46" y="0"/>
                  </a:cxn>
                </a:cxnLst>
                <a:rect l="0" t="0" r="r" b="b"/>
                <a:pathLst>
                  <a:path w="75" h="96">
                    <a:moveTo>
                      <a:pt x="46" y="0"/>
                    </a:moveTo>
                    <a:lnTo>
                      <a:pt x="51" y="0"/>
                    </a:lnTo>
                    <a:lnTo>
                      <a:pt x="55" y="2"/>
                    </a:lnTo>
                    <a:lnTo>
                      <a:pt x="65" y="3"/>
                    </a:lnTo>
                    <a:lnTo>
                      <a:pt x="71" y="6"/>
                    </a:lnTo>
                    <a:lnTo>
                      <a:pt x="75" y="11"/>
                    </a:lnTo>
                    <a:lnTo>
                      <a:pt x="75" y="19"/>
                    </a:lnTo>
                    <a:lnTo>
                      <a:pt x="74" y="19"/>
                    </a:lnTo>
                    <a:lnTo>
                      <a:pt x="74" y="20"/>
                    </a:lnTo>
                    <a:lnTo>
                      <a:pt x="72" y="20"/>
                    </a:lnTo>
                    <a:lnTo>
                      <a:pt x="71" y="19"/>
                    </a:lnTo>
                    <a:lnTo>
                      <a:pt x="61" y="14"/>
                    </a:lnTo>
                    <a:lnTo>
                      <a:pt x="52" y="11"/>
                    </a:lnTo>
                    <a:lnTo>
                      <a:pt x="38" y="11"/>
                    </a:lnTo>
                    <a:lnTo>
                      <a:pt x="26" y="17"/>
                    </a:lnTo>
                    <a:lnTo>
                      <a:pt x="22" y="22"/>
                    </a:lnTo>
                    <a:lnTo>
                      <a:pt x="18" y="26"/>
                    </a:lnTo>
                    <a:lnTo>
                      <a:pt x="15" y="32"/>
                    </a:lnTo>
                    <a:lnTo>
                      <a:pt x="14" y="40"/>
                    </a:lnTo>
                    <a:lnTo>
                      <a:pt x="14" y="56"/>
                    </a:lnTo>
                    <a:lnTo>
                      <a:pt x="15" y="63"/>
                    </a:lnTo>
                    <a:lnTo>
                      <a:pt x="18" y="70"/>
                    </a:lnTo>
                    <a:lnTo>
                      <a:pt x="23" y="76"/>
                    </a:lnTo>
                    <a:lnTo>
                      <a:pt x="32" y="82"/>
                    </a:lnTo>
                    <a:lnTo>
                      <a:pt x="38" y="85"/>
                    </a:lnTo>
                    <a:lnTo>
                      <a:pt x="51" y="85"/>
                    </a:lnTo>
                    <a:lnTo>
                      <a:pt x="55" y="83"/>
                    </a:lnTo>
                    <a:lnTo>
                      <a:pt x="58" y="82"/>
                    </a:lnTo>
                    <a:lnTo>
                      <a:pt x="63" y="80"/>
                    </a:lnTo>
                    <a:lnTo>
                      <a:pt x="63" y="54"/>
                    </a:lnTo>
                    <a:lnTo>
                      <a:pt x="40" y="54"/>
                    </a:lnTo>
                    <a:lnTo>
                      <a:pt x="40" y="53"/>
                    </a:lnTo>
                    <a:lnTo>
                      <a:pt x="38" y="51"/>
                    </a:lnTo>
                    <a:lnTo>
                      <a:pt x="38" y="48"/>
                    </a:lnTo>
                    <a:lnTo>
                      <a:pt x="40" y="46"/>
                    </a:lnTo>
                    <a:lnTo>
                      <a:pt x="40" y="43"/>
                    </a:lnTo>
                    <a:lnTo>
                      <a:pt x="72" y="43"/>
                    </a:lnTo>
                    <a:lnTo>
                      <a:pt x="75" y="46"/>
                    </a:lnTo>
                    <a:lnTo>
                      <a:pt x="75" y="85"/>
                    </a:lnTo>
                    <a:lnTo>
                      <a:pt x="74" y="86"/>
                    </a:lnTo>
                    <a:lnTo>
                      <a:pt x="74" y="88"/>
                    </a:lnTo>
                    <a:lnTo>
                      <a:pt x="72" y="90"/>
                    </a:lnTo>
                    <a:lnTo>
                      <a:pt x="69" y="91"/>
                    </a:lnTo>
                    <a:lnTo>
                      <a:pt x="66" y="91"/>
                    </a:lnTo>
                    <a:lnTo>
                      <a:pt x="60" y="94"/>
                    </a:lnTo>
                    <a:lnTo>
                      <a:pt x="55" y="94"/>
                    </a:lnTo>
                    <a:lnTo>
                      <a:pt x="52" y="96"/>
                    </a:lnTo>
                    <a:lnTo>
                      <a:pt x="46" y="96"/>
                    </a:lnTo>
                    <a:lnTo>
                      <a:pt x="35" y="94"/>
                    </a:lnTo>
                    <a:lnTo>
                      <a:pt x="26" y="93"/>
                    </a:lnTo>
                    <a:lnTo>
                      <a:pt x="18" y="88"/>
                    </a:lnTo>
                    <a:lnTo>
                      <a:pt x="12" y="83"/>
                    </a:lnTo>
                    <a:lnTo>
                      <a:pt x="3" y="6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3" y="29"/>
                    </a:lnTo>
                    <a:lnTo>
                      <a:pt x="8" y="20"/>
                    </a:lnTo>
                    <a:lnTo>
                      <a:pt x="12" y="14"/>
                    </a:lnTo>
                    <a:lnTo>
                      <a:pt x="20" y="8"/>
                    </a:lnTo>
                    <a:lnTo>
                      <a:pt x="28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1" name="Freeform 95"/>
              <p:cNvSpPr>
                <a:spLocks/>
              </p:cNvSpPr>
              <p:nvPr/>
            </p:nvSpPr>
            <p:spPr bwMode="auto">
              <a:xfrm>
                <a:off x="3846" y="2964"/>
                <a:ext cx="51" cy="9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9" y="0"/>
                  </a:cxn>
                  <a:cxn ang="0">
                    <a:pos x="49" y="1"/>
                  </a:cxn>
                  <a:cxn ang="0">
                    <a:pos x="51" y="1"/>
                  </a:cxn>
                  <a:cxn ang="0">
                    <a:pos x="51" y="7"/>
                  </a:cxn>
                  <a:cxn ang="0">
                    <a:pos x="49" y="9"/>
                  </a:cxn>
                  <a:cxn ang="0">
                    <a:pos x="49" y="10"/>
                  </a:cxn>
                  <a:cxn ang="0">
                    <a:pos x="13" y="10"/>
                  </a:cxn>
                  <a:cxn ang="0">
                    <a:pos x="13" y="38"/>
                  </a:cxn>
                  <a:cxn ang="0">
                    <a:pos x="43" y="38"/>
                  </a:cxn>
                  <a:cxn ang="0">
                    <a:pos x="43" y="40"/>
                  </a:cxn>
                  <a:cxn ang="0">
                    <a:pos x="45" y="40"/>
                  </a:cxn>
                  <a:cxn ang="0">
                    <a:pos x="45" y="41"/>
                  </a:cxn>
                  <a:cxn ang="0">
                    <a:pos x="46" y="43"/>
                  </a:cxn>
                  <a:cxn ang="0">
                    <a:pos x="46" y="44"/>
                  </a:cxn>
                  <a:cxn ang="0">
                    <a:pos x="45" y="46"/>
                  </a:cxn>
                  <a:cxn ang="0">
                    <a:pos x="45" y="49"/>
                  </a:cxn>
                  <a:cxn ang="0">
                    <a:pos x="13" y="49"/>
                  </a:cxn>
                  <a:cxn ang="0">
                    <a:pos x="13" y="81"/>
                  </a:cxn>
                  <a:cxn ang="0">
                    <a:pos x="49" y="81"/>
                  </a:cxn>
                  <a:cxn ang="0">
                    <a:pos x="49" y="83"/>
                  </a:cxn>
                  <a:cxn ang="0">
                    <a:pos x="51" y="83"/>
                  </a:cxn>
                  <a:cxn ang="0">
                    <a:pos x="51" y="92"/>
                  </a:cxn>
                  <a:cxn ang="0">
                    <a:pos x="3" y="92"/>
                  </a:cxn>
                  <a:cxn ang="0">
                    <a:pos x="0" y="89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51" h="92">
                    <a:moveTo>
                      <a:pt x="3" y="0"/>
                    </a:moveTo>
                    <a:lnTo>
                      <a:pt x="49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1" y="7"/>
                    </a:lnTo>
                    <a:lnTo>
                      <a:pt x="49" y="9"/>
                    </a:lnTo>
                    <a:lnTo>
                      <a:pt x="49" y="10"/>
                    </a:lnTo>
                    <a:lnTo>
                      <a:pt x="13" y="10"/>
                    </a:lnTo>
                    <a:lnTo>
                      <a:pt x="13" y="38"/>
                    </a:lnTo>
                    <a:lnTo>
                      <a:pt x="43" y="38"/>
                    </a:lnTo>
                    <a:lnTo>
                      <a:pt x="43" y="40"/>
                    </a:lnTo>
                    <a:lnTo>
                      <a:pt x="45" y="40"/>
                    </a:lnTo>
                    <a:lnTo>
                      <a:pt x="45" y="41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5" y="46"/>
                    </a:lnTo>
                    <a:lnTo>
                      <a:pt x="45" y="49"/>
                    </a:lnTo>
                    <a:lnTo>
                      <a:pt x="13" y="49"/>
                    </a:lnTo>
                    <a:lnTo>
                      <a:pt x="13" y="81"/>
                    </a:lnTo>
                    <a:lnTo>
                      <a:pt x="49" y="81"/>
                    </a:lnTo>
                    <a:lnTo>
                      <a:pt x="49" y="83"/>
                    </a:lnTo>
                    <a:lnTo>
                      <a:pt x="51" y="83"/>
                    </a:lnTo>
                    <a:lnTo>
                      <a:pt x="51" y="92"/>
                    </a:lnTo>
                    <a:lnTo>
                      <a:pt x="3" y="92"/>
                    </a:lnTo>
                    <a:lnTo>
                      <a:pt x="0" y="89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2" name="Freeform 96"/>
              <p:cNvSpPr>
                <a:spLocks/>
              </p:cNvSpPr>
              <p:nvPr/>
            </p:nvSpPr>
            <p:spPr bwMode="auto">
              <a:xfrm>
                <a:off x="3906" y="2964"/>
                <a:ext cx="69" cy="9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8" y="0"/>
                  </a:cxn>
                  <a:cxn ang="0">
                    <a:pos x="68" y="1"/>
                  </a:cxn>
                  <a:cxn ang="0">
                    <a:pos x="69" y="1"/>
                  </a:cxn>
                  <a:cxn ang="0">
                    <a:pos x="69" y="7"/>
                  </a:cxn>
                  <a:cxn ang="0">
                    <a:pos x="68" y="9"/>
                  </a:cxn>
                  <a:cxn ang="0">
                    <a:pos x="68" y="10"/>
                  </a:cxn>
                  <a:cxn ang="0">
                    <a:pos x="40" y="10"/>
                  </a:cxn>
                  <a:cxn ang="0">
                    <a:pos x="40" y="92"/>
                  </a:cxn>
                  <a:cxn ang="0">
                    <a:pos x="29" y="92"/>
                  </a:cxn>
                  <a:cxn ang="0">
                    <a:pos x="29" y="91"/>
                  </a:cxn>
                  <a:cxn ang="0">
                    <a:pos x="28" y="91"/>
                  </a:cxn>
                  <a:cxn ang="0">
                    <a:pos x="28" y="10"/>
                  </a:cxn>
                  <a:cxn ang="0">
                    <a:pos x="2" y="10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69" h="92">
                    <a:moveTo>
                      <a:pt x="2" y="0"/>
                    </a:moveTo>
                    <a:lnTo>
                      <a:pt x="68" y="0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69" y="7"/>
                    </a:lnTo>
                    <a:lnTo>
                      <a:pt x="68" y="9"/>
                    </a:lnTo>
                    <a:lnTo>
                      <a:pt x="68" y="10"/>
                    </a:lnTo>
                    <a:lnTo>
                      <a:pt x="40" y="10"/>
                    </a:lnTo>
                    <a:lnTo>
                      <a:pt x="40" y="92"/>
                    </a:lnTo>
                    <a:lnTo>
                      <a:pt x="29" y="92"/>
                    </a:lnTo>
                    <a:lnTo>
                      <a:pt x="29" y="91"/>
                    </a:lnTo>
                    <a:lnTo>
                      <a:pt x="28" y="91"/>
                    </a:lnTo>
                    <a:lnTo>
                      <a:pt x="28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3" name="Freeform 97"/>
              <p:cNvSpPr>
                <a:spLocks/>
              </p:cNvSpPr>
              <p:nvPr/>
            </p:nvSpPr>
            <p:spPr bwMode="auto">
              <a:xfrm>
                <a:off x="4009" y="2951"/>
                <a:ext cx="55" cy="125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4" y="0"/>
                  </a:cxn>
                  <a:cxn ang="0">
                    <a:pos x="55" y="2"/>
                  </a:cxn>
                  <a:cxn ang="0">
                    <a:pos x="55" y="3"/>
                  </a:cxn>
                  <a:cxn ang="0">
                    <a:pos x="12" y="122"/>
                  </a:cxn>
                  <a:cxn ang="0">
                    <a:pos x="9" y="125"/>
                  </a:cxn>
                  <a:cxn ang="0">
                    <a:pos x="2" y="125"/>
                  </a:cxn>
                  <a:cxn ang="0">
                    <a:pos x="2" y="124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43" y="3"/>
                  </a:cxn>
                  <a:cxn ang="0">
                    <a:pos x="43" y="2"/>
                  </a:cxn>
                  <a:cxn ang="0">
                    <a:pos x="45" y="2"/>
                  </a:cxn>
                  <a:cxn ang="0">
                    <a:pos x="45" y="0"/>
                  </a:cxn>
                </a:cxnLst>
                <a:rect l="0" t="0" r="r" b="b"/>
                <a:pathLst>
                  <a:path w="55" h="125">
                    <a:moveTo>
                      <a:pt x="45" y="0"/>
                    </a:moveTo>
                    <a:lnTo>
                      <a:pt x="54" y="0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12" y="122"/>
                    </a:lnTo>
                    <a:lnTo>
                      <a:pt x="9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4" name="Freeform 98"/>
              <p:cNvSpPr>
                <a:spLocks noEditPoints="1"/>
              </p:cNvSpPr>
              <p:nvPr/>
            </p:nvSpPr>
            <p:spPr bwMode="auto">
              <a:xfrm>
                <a:off x="4075" y="2962"/>
                <a:ext cx="14" cy="94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12" y="26"/>
                  </a:cxn>
                  <a:cxn ang="0">
                    <a:pos x="12" y="94"/>
                  </a:cxn>
                  <a:cxn ang="0">
                    <a:pos x="2" y="94"/>
                  </a:cxn>
                  <a:cxn ang="0">
                    <a:pos x="2" y="26"/>
                  </a:cxn>
                  <a:cxn ang="0">
                    <a:pos x="2" y="0"/>
                  </a:cxn>
                  <a:cxn ang="0">
                    <a:pos x="12" y="0"/>
                  </a:cxn>
                  <a:cxn ang="0">
                    <a:pos x="14" y="3"/>
                  </a:cxn>
                  <a:cxn ang="0">
                    <a:pos x="14" y="9"/>
                  </a:cxn>
                  <a:cxn ang="0">
                    <a:pos x="12" y="12"/>
                  </a:cxn>
                  <a:cxn ang="0">
                    <a:pos x="11" y="14"/>
                  </a:cxn>
                  <a:cxn ang="0">
                    <a:pos x="3" y="14"/>
                  </a:cxn>
                  <a:cxn ang="0">
                    <a:pos x="0" y="11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14" h="94">
                    <a:moveTo>
                      <a:pt x="2" y="26"/>
                    </a:moveTo>
                    <a:lnTo>
                      <a:pt x="12" y="26"/>
                    </a:lnTo>
                    <a:lnTo>
                      <a:pt x="12" y="94"/>
                    </a:lnTo>
                    <a:lnTo>
                      <a:pt x="2" y="94"/>
                    </a:lnTo>
                    <a:lnTo>
                      <a:pt x="2" y="26"/>
                    </a:lnTo>
                    <a:close/>
                    <a:moveTo>
                      <a:pt x="2" y="0"/>
                    </a:moveTo>
                    <a:lnTo>
                      <a:pt x="12" y="0"/>
                    </a:lnTo>
                    <a:lnTo>
                      <a:pt x="14" y="3"/>
                    </a:lnTo>
                    <a:lnTo>
                      <a:pt x="14" y="9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5" name="Freeform 99"/>
              <p:cNvSpPr>
                <a:spLocks/>
              </p:cNvSpPr>
              <p:nvPr/>
            </p:nvSpPr>
            <p:spPr bwMode="auto">
              <a:xfrm>
                <a:off x="4109" y="2987"/>
                <a:ext cx="55" cy="6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8" y="0"/>
                  </a:cxn>
                  <a:cxn ang="0">
                    <a:pos x="43" y="1"/>
                  </a:cxn>
                  <a:cxn ang="0">
                    <a:pos x="47" y="4"/>
                  </a:cxn>
                  <a:cxn ang="0">
                    <a:pos x="50" y="7"/>
                  </a:cxn>
                  <a:cxn ang="0">
                    <a:pos x="54" y="12"/>
                  </a:cxn>
                  <a:cxn ang="0">
                    <a:pos x="55" y="17"/>
                  </a:cxn>
                  <a:cxn ang="0">
                    <a:pos x="55" y="69"/>
                  </a:cxn>
                  <a:cxn ang="0">
                    <a:pos x="44" y="69"/>
                  </a:cxn>
                  <a:cxn ang="0">
                    <a:pos x="44" y="29"/>
                  </a:cxn>
                  <a:cxn ang="0">
                    <a:pos x="43" y="24"/>
                  </a:cxn>
                  <a:cxn ang="0">
                    <a:pos x="43" y="21"/>
                  </a:cxn>
                  <a:cxn ang="0">
                    <a:pos x="40" y="15"/>
                  </a:cxn>
                  <a:cxn ang="0">
                    <a:pos x="37" y="12"/>
                  </a:cxn>
                  <a:cxn ang="0">
                    <a:pos x="34" y="11"/>
                  </a:cxn>
                  <a:cxn ang="0">
                    <a:pos x="26" y="11"/>
                  </a:cxn>
                  <a:cxn ang="0">
                    <a:pos x="17" y="17"/>
                  </a:cxn>
                  <a:cxn ang="0">
                    <a:pos x="12" y="23"/>
                  </a:cxn>
                  <a:cxn ang="0">
                    <a:pos x="12" y="69"/>
                  </a:cxn>
                  <a:cxn ang="0">
                    <a:pos x="1" y="69"/>
                  </a:cxn>
                  <a:cxn ang="0">
                    <a:pos x="1" y="68"/>
                  </a:cxn>
                  <a:cxn ang="0">
                    <a:pos x="0" y="68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11" y="1"/>
                  </a:cxn>
                  <a:cxn ang="0">
                    <a:pos x="11" y="12"/>
                  </a:cxn>
                  <a:cxn ang="0">
                    <a:pos x="17" y="6"/>
                  </a:cxn>
                  <a:cxn ang="0">
                    <a:pos x="21" y="3"/>
                  </a:cxn>
                  <a:cxn ang="0">
                    <a:pos x="27" y="0"/>
                  </a:cxn>
                </a:cxnLst>
                <a:rect l="0" t="0" r="r" b="b"/>
                <a:pathLst>
                  <a:path w="55" h="69">
                    <a:moveTo>
                      <a:pt x="27" y="0"/>
                    </a:moveTo>
                    <a:lnTo>
                      <a:pt x="38" y="0"/>
                    </a:lnTo>
                    <a:lnTo>
                      <a:pt x="43" y="1"/>
                    </a:lnTo>
                    <a:lnTo>
                      <a:pt x="47" y="4"/>
                    </a:lnTo>
                    <a:lnTo>
                      <a:pt x="50" y="7"/>
                    </a:lnTo>
                    <a:lnTo>
                      <a:pt x="54" y="12"/>
                    </a:lnTo>
                    <a:lnTo>
                      <a:pt x="55" y="17"/>
                    </a:lnTo>
                    <a:lnTo>
                      <a:pt x="55" y="69"/>
                    </a:lnTo>
                    <a:lnTo>
                      <a:pt x="44" y="69"/>
                    </a:lnTo>
                    <a:lnTo>
                      <a:pt x="44" y="29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0" y="15"/>
                    </a:lnTo>
                    <a:lnTo>
                      <a:pt x="37" y="12"/>
                    </a:lnTo>
                    <a:lnTo>
                      <a:pt x="34" y="11"/>
                    </a:lnTo>
                    <a:lnTo>
                      <a:pt x="26" y="11"/>
                    </a:lnTo>
                    <a:lnTo>
                      <a:pt x="17" y="17"/>
                    </a:lnTo>
                    <a:lnTo>
                      <a:pt x="12" y="23"/>
                    </a:lnTo>
                    <a:lnTo>
                      <a:pt x="12" y="69"/>
                    </a:lnTo>
                    <a:lnTo>
                      <a:pt x="1" y="69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1" y="1"/>
                    </a:lnTo>
                    <a:lnTo>
                      <a:pt x="11" y="12"/>
                    </a:lnTo>
                    <a:lnTo>
                      <a:pt x="17" y="6"/>
                    </a:lnTo>
                    <a:lnTo>
                      <a:pt x="21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6" name="Freeform 100"/>
              <p:cNvSpPr>
                <a:spLocks noEditPoints="1"/>
              </p:cNvSpPr>
              <p:nvPr/>
            </p:nvSpPr>
            <p:spPr bwMode="auto">
              <a:xfrm>
                <a:off x="4183" y="2957"/>
                <a:ext cx="58" cy="101"/>
              </a:xfrm>
              <a:custGeom>
                <a:avLst/>
                <a:gdLst/>
                <a:ahLst/>
                <a:cxnLst>
                  <a:cxn ang="0">
                    <a:pos x="24" y="41"/>
                  </a:cxn>
                  <a:cxn ang="0">
                    <a:pos x="19" y="42"/>
                  </a:cxn>
                  <a:cxn ang="0">
                    <a:pos x="16" y="45"/>
                  </a:cxn>
                  <a:cxn ang="0">
                    <a:pos x="13" y="51"/>
                  </a:cxn>
                  <a:cxn ang="0">
                    <a:pos x="12" y="56"/>
                  </a:cxn>
                  <a:cxn ang="0">
                    <a:pos x="12" y="75"/>
                  </a:cxn>
                  <a:cxn ang="0">
                    <a:pos x="13" y="79"/>
                  </a:cxn>
                  <a:cxn ang="0">
                    <a:pos x="16" y="85"/>
                  </a:cxn>
                  <a:cxn ang="0">
                    <a:pos x="19" y="88"/>
                  </a:cxn>
                  <a:cxn ang="0">
                    <a:pos x="23" y="90"/>
                  </a:cxn>
                  <a:cxn ang="0">
                    <a:pos x="32" y="90"/>
                  </a:cxn>
                  <a:cxn ang="0">
                    <a:pos x="33" y="88"/>
                  </a:cxn>
                  <a:cxn ang="0">
                    <a:pos x="36" y="88"/>
                  </a:cxn>
                  <a:cxn ang="0">
                    <a:pos x="41" y="84"/>
                  </a:cxn>
                  <a:cxn ang="0">
                    <a:pos x="42" y="81"/>
                  </a:cxn>
                  <a:cxn ang="0">
                    <a:pos x="46" y="78"/>
                  </a:cxn>
                  <a:cxn ang="0">
                    <a:pos x="46" y="51"/>
                  </a:cxn>
                  <a:cxn ang="0">
                    <a:pos x="41" y="47"/>
                  </a:cxn>
                  <a:cxn ang="0">
                    <a:pos x="36" y="44"/>
                  </a:cxn>
                  <a:cxn ang="0">
                    <a:pos x="33" y="41"/>
                  </a:cxn>
                  <a:cxn ang="0">
                    <a:pos x="24" y="41"/>
                  </a:cxn>
                  <a:cxn ang="0">
                    <a:pos x="47" y="0"/>
                  </a:cxn>
                  <a:cxn ang="0">
                    <a:pos x="56" y="0"/>
                  </a:cxn>
                  <a:cxn ang="0">
                    <a:pos x="58" y="2"/>
                  </a:cxn>
                  <a:cxn ang="0">
                    <a:pos x="58" y="99"/>
                  </a:cxn>
                  <a:cxn ang="0">
                    <a:pos x="47" y="99"/>
                  </a:cxn>
                  <a:cxn ang="0">
                    <a:pos x="47" y="88"/>
                  </a:cxn>
                  <a:cxn ang="0">
                    <a:pos x="42" y="93"/>
                  </a:cxn>
                  <a:cxn ang="0">
                    <a:pos x="36" y="98"/>
                  </a:cxn>
                  <a:cxn ang="0">
                    <a:pos x="32" y="99"/>
                  </a:cxn>
                  <a:cxn ang="0">
                    <a:pos x="26" y="101"/>
                  </a:cxn>
                  <a:cxn ang="0">
                    <a:pos x="21" y="101"/>
                  </a:cxn>
                  <a:cxn ang="0">
                    <a:pos x="16" y="99"/>
                  </a:cxn>
                  <a:cxn ang="0">
                    <a:pos x="10" y="96"/>
                  </a:cxn>
                  <a:cxn ang="0">
                    <a:pos x="7" y="93"/>
                  </a:cxn>
                  <a:cxn ang="0">
                    <a:pos x="6" y="90"/>
                  </a:cxn>
                  <a:cxn ang="0">
                    <a:pos x="3" y="87"/>
                  </a:cxn>
                  <a:cxn ang="0">
                    <a:pos x="1" y="84"/>
                  </a:cxn>
                  <a:cxn ang="0">
                    <a:pos x="1" y="79"/>
                  </a:cxn>
                  <a:cxn ang="0">
                    <a:pos x="0" y="73"/>
                  </a:cxn>
                  <a:cxn ang="0">
                    <a:pos x="0" y="58"/>
                  </a:cxn>
                  <a:cxn ang="0">
                    <a:pos x="3" y="45"/>
                  </a:cxn>
                  <a:cxn ang="0">
                    <a:pos x="6" y="39"/>
                  </a:cxn>
                  <a:cxn ang="0">
                    <a:pos x="15" y="33"/>
                  </a:cxn>
                  <a:cxn ang="0">
                    <a:pos x="18" y="31"/>
                  </a:cxn>
                  <a:cxn ang="0">
                    <a:pos x="23" y="30"/>
                  </a:cxn>
                  <a:cxn ang="0">
                    <a:pos x="30" y="30"/>
                  </a:cxn>
                  <a:cxn ang="0">
                    <a:pos x="36" y="33"/>
                  </a:cxn>
                  <a:cxn ang="0">
                    <a:pos x="46" y="39"/>
                  </a:cxn>
                  <a:cxn ang="0">
                    <a:pos x="46" y="2"/>
                  </a:cxn>
                  <a:cxn ang="0">
                    <a:pos x="47" y="0"/>
                  </a:cxn>
                </a:cxnLst>
                <a:rect l="0" t="0" r="r" b="b"/>
                <a:pathLst>
                  <a:path w="58" h="101">
                    <a:moveTo>
                      <a:pt x="24" y="41"/>
                    </a:moveTo>
                    <a:lnTo>
                      <a:pt x="19" y="42"/>
                    </a:lnTo>
                    <a:lnTo>
                      <a:pt x="16" y="45"/>
                    </a:lnTo>
                    <a:lnTo>
                      <a:pt x="13" y="51"/>
                    </a:lnTo>
                    <a:lnTo>
                      <a:pt x="12" y="56"/>
                    </a:lnTo>
                    <a:lnTo>
                      <a:pt x="12" y="75"/>
                    </a:lnTo>
                    <a:lnTo>
                      <a:pt x="13" y="79"/>
                    </a:lnTo>
                    <a:lnTo>
                      <a:pt x="16" y="85"/>
                    </a:lnTo>
                    <a:lnTo>
                      <a:pt x="19" y="88"/>
                    </a:lnTo>
                    <a:lnTo>
                      <a:pt x="23" y="90"/>
                    </a:lnTo>
                    <a:lnTo>
                      <a:pt x="32" y="90"/>
                    </a:lnTo>
                    <a:lnTo>
                      <a:pt x="33" y="88"/>
                    </a:lnTo>
                    <a:lnTo>
                      <a:pt x="36" y="88"/>
                    </a:lnTo>
                    <a:lnTo>
                      <a:pt x="41" y="84"/>
                    </a:lnTo>
                    <a:lnTo>
                      <a:pt x="42" y="81"/>
                    </a:lnTo>
                    <a:lnTo>
                      <a:pt x="46" y="78"/>
                    </a:lnTo>
                    <a:lnTo>
                      <a:pt x="46" y="51"/>
                    </a:lnTo>
                    <a:lnTo>
                      <a:pt x="41" y="47"/>
                    </a:lnTo>
                    <a:lnTo>
                      <a:pt x="36" y="44"/>
                    </a:lnTo>
                    <a:lnTo>
                      <a:pt x="33" y="41"/>
                    </a:lnTo>
                    <a:lnTo>
                      <a:pt x="24" y="41"/>
                    </a:lnTo>
                    <a:close/>
                    <a:moveTo>
                      <a:pt x="47" y="0"/>
                    </a:moveTo>
                    <a:lnTo>
                      <a:pt x="56" y="0"/>
                    </a:lnTo>
                    <a:lnTo>
                      <a:pt x="58" y="2"/>
                    </a:lnTo>
                    <a:lnTo>
                      <a:pt x="58" y="99"/>
                    </a:lnTo>
                    <a:lnTo>
                      <a:pt x="47" y="99"/>
                    </a:lnTo>
                    <a:lnTo>
                      <a:pt x="47" y="88"/>
                    </a:lnTo>
                    <a:lnTo>
                      <a:pt x="42" y="93"/>
                    </a:lnTo>
                    <a:lnTo>
                      <a:pt x="36" y="98"/>
                    </a:lnTo>
                    <a:lnTo>
                      <a:pt x="32" y="99"/>
                    </a:lnTo>
                    <a:lnTo>
                      <a:pt x="26" y="101"/>
                    </a:lnTo>
                    <a:lnTo>
                      <a:pt x="21" y="101"/>
                    </a:lnTo>
                    <a:lnTo>
                      <a:pt x="16" y="99"/>
                    </a:lnTo>
                    <a:lnTo>
                      <a:pt x="10" y="96"/>
                    </a:lnTo>
                    <a:lnTo>
                      <a:pt x="7" y="93"/>
                    </a:lnTo>
                    <a:lnTo>
                      <a:pt x="6" y="90"/>
                    </a:lnTo>
                    <a:lnTo>
                      <a:pt x="3" y="87"/>
                    </a:lnTo>
                    <a:lnTo>
                      <a:pt x="1" y="84"/>
                    </a:lnTo>
                    <a:lnTo>
                      <a:pt x="1" y="79"/>
                    </a:lnTo>
                    <a:lnTo>
                      <a:pt x="0" y="73"/>
                    </a:lnTo>
                    <a:lnTo>
                      <a:pt x="0" y="58"/>
                    </a:lnTo>
                    <a:lnTo>
                      <a:pt x="3" y="45"/>
                    </a:lnTo>
                    <a:lnTo>
                      <a:pt x="6" y="39"/>
                    </a:lnTo>
                    <a:lnTo>
                      <a:pt x="15" y="33"/>
                    </a:lnTo>
                    <a:lnTo>
                      <a:pt x="18" y="31"/>
                    </a:lnTo>
                    <a:lnTo>
                      <a:pt x="23" y="30"/>
                    </a:lnTo>
                    <a:lnTo>
                      <a:pt x="30" y="30"/>
                    </a:lnTo>
                    <a:lnTo>
                      <a:pt x="36" y="33"/>
                    </a:lnTo>
                    <a:lnTo>
                      <a:pt x="46" y="39"/>
                    </a:lnTo>
                    <a:lnTo>
                      <a:pt x="46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7" name="Freeform 101"/>
              <p:cNvSpPr>
                <a:spLocks noEditPoints="1"/>
              </p:cNvSpPr>
              <p:nvPr/>
            </p:nvSpPr>
            <p:spPr bwMode="auto">
              <a:xfrm>
                <a:off x="4258" y="2987"/>
                <a:ext cx="60" cy="71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20" y="12"/>
                  </a:cxn>
                  <a:cxn ang="0">
                    <a:pos x="17" y="15"/>
                  </a:cxn>
                  <a:cxn ang="0">
                    <a:pos x="14" y="21"/>
                  </a:cxn>
                  <a:cxn ang="0">
                    <a:pos x="12" y="29"/>
                  </a:cxn>
                  <a:cxn ang="0">
                    <a:pos x="47" y="29"/>
                  </a:cxn>
                  <a:cxn ang="0">
                    <a:pos x="47" y="23"/>
                  </a:cxn>
                  <a:cxn ang="0">
                    <a:pos x="46" y="18"/>
                  </a:cxn>
                  <a:cxn ang="0">
                    <a:pos x="43" y="14"/>
                  </a:cxn>
                  <a:cxn ang="0">
                    <a:pos x="40" y="12"/>
                  </a:cxn>
                  <a:cxn ang="0">
                    <a:pos x="35" y="9"/>
                  </a:cxn>
                  <a:cxn ang="0">
                    <a:pos x="26" y="9"/>
                  </a:cxn>
                  <a:cxn ang="0">
                    <a:pos x="24" y="0"/>
                  </a:cxn>
                  <a:cxn ang="0">
                    <a:pos x="38" y="0"/>
                  </a:cxn>
                  <a:cxn ang="0">
                    <a:pos x="44" y="3"/>
                  </a:cxn>
                  <a:cxn ang="0">
                    <a:pos x="49" y="4"/>
                  </a:cxn>
                  <a:cxn ang="0">
                    <a:pos x="58" y="18"/>
                  </a:cxn>
                  <a:cxn ang="0">
                    <a:pos x="58" y="24"/>
                  </a:cxn>
                  <a:cxn ang="0">
                    <a:pos x="60" y="31"/>
                  </a:cxn>
                  <a:cxn ang="0">
                    <a:pos x="60" y="32"/>
                  </a:cxn>
                  <a:cxn ang="0">
                    <a:pos x="58" y="35"/>
                  </a:cxn>
                  <a:cxn ang="0">
                    <a:pos x="58" y="37"/>
                  </a:cxn>
                  <a:cxn ang="0">
                    <a:pos x="57" y="37"/>
                  </a:cxn>
                  <a:cxn ang="0">
                    <a:pos x="55" y="38"/>
                  </a:cxn>
                  <a:cxn ang="0">
                    <a:pos x="12" y="38"/>
                  </a:cxn>
                  <a:cxn ang="0">
                    <a:pos x="12" y="43"/>
                  </a:cxn>
                  <a:cxn ang="0">
                    <a:pos x="14" y="48"/>
                  </a:cxn>
                  <a:cxn ang="0">
                    <a:pos x="15" y="51"/>
                  </a:cxn>
                  <a:cxn ang="0">
                    <a:pos x="17" y="55"/>
                  </a:cxn>
                  <a:cxn ang="0">
                    <a:pos x="20" y="57"/>
                  </a:cxn>
                  <a:cxn ang="0">
                    <a:pos x="23" y="60"/>
                  </a:cxn>
                  <a:cxn ang="0">
                    <a:pos x="27" y="60"/>
                  </a:cxn>
                  <a:cxn ang="0">
                    <a:pos x="33" y="61"/>
                  </a:cxn>
                  <a:cxn ang="0">
                    <a:pos x="38" y="61"/>
                  </a:cxn>
                  <a:cxn ang="0">
                    <a:pos x="41" y="60"/>
                  </a:cxn>
                  <a:cxn ang="0">
                    <a:pos x="44" y="60"/>
                  </a:cxn>
                  <a:cxn ang="0">
                    <a:pos x="47" y="58"/>
                  </a:cxn>
                  <a:cxn ang="0">
                    <a:pos x="52" y="57"/>
                  </a:cxn>
                  <a:cxn ang="0">
                    <a:pos x="57" y="57"/>
                  </a:cxn>
                  <a:cxn ang="0">
                    <a:pos x="57" y="65"/>
                  </a:cxn>
                  <a:cxn ang="0">
                    <a:pos x="55" y="65"/>
                  </a:cxn>
                  <a:cxn ang="0">
                    <a:pos x="55" y="66"/>
                  </a:cxn>
                  <a:cxn ang="0">
                    <a:pos x="53" y="66"/>
                  </a:cxn>
                  <a:cxn ang="0">
                    <a:pos x="50" y="68"/>
                  </a:cxn>
                  <a:cxn ang="0">
                    <a:pos x="47" y="68"/>
                  </a:cxn>
                  <a:cxn ang="0">
                    <a:pos x="44" y="69"/>
                  </a:cxn>
                  <a:cxn ang="0">
                    <a:pos x="41" y="69"/>
                  </a:cxn>
                  <a:cxn ang="0">
                    <a:pos x="32" y="71"/>
                  </a:cxn>
                  <a:cxn ang="0">
                    <a:pos x="24" y="69"/>
                  </a:cxn>
                  <a:cxn ang="0">
                    <a:pos x="18" y="68"/>
                  </a:cxn>
                  <a:cxn ang="0">
                    <a:pos x="14" y="66"/>
                  </a:cxn>
                  <a:cxn ang="0">
                    <a:pos x="4" y="57"/>
                  </a:cxn>
                  <a:cxn ang="0">
                    <a:pos x="3" y="51"/>
                  </a:cxn>
                  <a:cxn ang="0">
                    <a:pos x="0" y="35"/>
                  </a:cxn>
                  <a:cxn ang="0">
                    <a:pos x="3" y="20"/>
                  </a:cxn>
                  <a:cxn ang="0">
                    <a:pos x="4" y="14"/>
                  </a:cxn>
                  <a:cxn ang="0">
                    <a:pos x="9" y="9"/>
                  </a:cxn>
                  <a:cxn ang="0">
                    <a:pos x="18" y="3"/>
                  </a:cxn>
                  <a:cxn ang="0">
                    <a:pos x="24" y="0"/>
                  </a:cxn>
                </a:cxnLst>
                <a:rect l="0" t="0" r="r" b="b"/>
                <a:pathLst>
                  <a:path w="60" h="71">
                    <a:moveTo>
                      <a:pt x="26" y="9"/>
                    </a:moveTo>
                    <a:lnTo>
                      <a:pt x="20" y="12"/>
                    </a:lnTo>
                    <a:lnTo>
                      <a:pt x="17" y="15"/>
                    </a:lnTo>
                    <a:lnTo>
                      <a:pt x="14" y="21"/>
                    </a:lnTo>
                    <a:lnTo>
                      <a:pt x="12" y="29"/>
                    </a:lnTo>
                    <a:lnTo>
                      <a:pt x="47" y="29"/>
                    </a:lnTo>
                    <a:lnTo>
                      <a:pt x="47" y="23"/>
                    </a:lnTo>
                    <a:lnTo>
                      <a:pt x="46" y="18"/>
                    </a:lnTo>
                    <a:lnTo>
                      <a:pt x="43" y="14"/>
                    </a:lnTo>
                    <a:lnTo>
                      <a:pt x="40" y="12"/>
                    </a:lnTo>
                    <a:lnTo>
                      <a:pt x="35" y="9"/>
                    </a:lnTo>
                    <a:lnTo>
                      <a:pt x="26" y="9"/>
                    </a:lnTo>
                    <a:close/>
                    <a:moveTo>
                      <a:pt x="24" y="0"/>
                    </a:moveTo>
                    <a:lnTo>
                      <a:pt x="38" y="0"/>
                    </a:lnTo>
                    <a:lnTo>
                      <a:pt x="44" y="3"/>
                    </a:lnTo>
                    <a:lnTo>
                      <a:pt x="49" y="4"/>
                    </a:lnTo>
                    <a:lnTo>
                      <a:pt x="58" y="18"/>
                    </a:lnTo>
                    <a:lnTo>
                      <a:pt x="58" y="24"/>
                    </a:lnTo>
                    <a:lnTo>
                      <a:pt x="60" y="31"/>
                    </a:lnTo>
                    <a:lnTo>
                      <a:pt x="60" y="32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57" y="37"/>
                    </a:lnTo>
                    <a:lnTo>
                      <a:pt x="55" y="38"/>
                    </a:lnTo>
                    <a:lnTo>
                      <a:pt x="12" y="38"/>
                    </a:lnTo>
                    <a:lnTo>
                      <a:pt x="12" y="43"/>
                    </a:lnTo>
                    <a:lnTo>
                      <a:pt x="14" y="48"/>
                    </a:lnTo>
                    <a:lnTo>
                      <a:pt x="15" y="51"/>
                    </a:lnTo>
                    <a:lnTo>
                      <a:pt x="17" y="55"/>
                    </a:lnTo>
                    <a:lnTo>
                      <a:pt x="20" y="57"/>
                    </a:lnTo>
                    <a:lnTo>
                      <a:pt x="23" y="60"/>
                    </a:lnTo>
                    <a:lnTo>
                      <a:pt x="27" y="60"/>
                    </a:lnTo>
                    <a:lnTo>
                      <a:pt x="33" y="61"/>
                    </a:lnTo>
                    <a:lnTo>
                      <a:pt x="38" y="61"/>
                    </a:lnTo>
                    <a:lnTo>
                      <a:pt x="41" y="60"/>
                    </a:lnTo>
                    <a:lnTo>
                      <a:pt x="44" y="60"/>
                    </a:lnTo>
                    <a:lnTo>
                      <a:pt x="47" y="58"/>
                    </a:lnTo>
                    <a:lnTo>
                      <a:pt x="52" y="57"/>
                    </a:lnTo>
                    <a:lnTo>
                      <a:pt x="57" y="57"/>
                    </a:lnTo>
                    <a:lnTo>
                      <a:pt x="57" y="65"/>
                    </a:lnTo>
                    <a:lnTo>
                      <a:pt x="55" y="65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0" y="68"/>
                    </a:lnTo>
                    <a:lnTo>
                      <a:pt x="47" y="68"/>
                    </a:lnTo>
                    <a:lnTo>
                      <a:pt x="44" y="69"/>
                    </a:lnTo>
                    <a:lnTo>
                      <a:pt x="41" y="69"/>
                    </a:lnTo>
                    <a:lnTo>
                      <a:pt x="32" y="71"/>
                    </a:lnTo>
                    <a:lnTo>
                      <a:pt x="24" y="69"/>
                    </a:lnTo>
                    <a:lnTo>
                      <a:pt x="18" y="68"/>
                    </a:lnTo>
                    <a:lnTo>
                      <a:pt x="14" y="66"/>
                    </a:lnTo>
                    <a:lnTo>
                      <a:pt x="4" y="57"/>
                    </a:lnTo>
                    <a:lnTo>
                      <a:pt x="3" y="51"/>
                    </a:lnTo>
                    <a:lnTo>
                      <a:pt x="0" y="35"/>
                    </a:lnTo>
                    <a:lnTo>
                      <a:pt x="3" y="20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8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8" name="Freeform 102"/>
              <p:cNvSpPr>
                <a:spLocks/>
              </p:cNvSpPr>
              <p:nvPr/>
            </p:nvSpPr>
            <p:spPr bwMode="auto">
              <a:xfrm>
                <a:off x="4325" y="2988"/>
                <a:ext cx="57" cy="6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29" y="25"/>
                  </a:cxn>
                  <a:cxn ang="0">
                    <a:pos x="43" y="2"/>
                  </a:cxn>
                  <a:cxn ang="0">
                    <a:pos x="45" y="0"/>
                  </a:cxn>
                  <a:cxn ang="0">
                    <a:pos x="56" y="0"/>
                  </a:cxn>
                  <a:cxn ang="0">
                    <a:pos x="56" y="3"/>
                  </a:cxn>
                  <a:cxn ang="0">
                    <a:pos x="37" y="33"/>
                  </a:cxn>
                  <a:cxn ang="0">
                    <a:pos x="56" y="65"/>
                  </a:cxn>
                  <a:cxn ang="0">
                    <a:pos x="57" y="67"/>
                  </a:cxn>
                  <a:cxn ang="0">
                    <a:pos x="56" y="68"/>
                  </a:cxn>
                  <a:cxn ang="0">
                    <a:pos x="43" y="68"/>
                  </a:cxn>
                  <a:cxn ang="0">
                    <a:pos x="43" y="67"/>
                  </a:cxn>
                  <a:cxn ang="0">
                    <a:pos x="28" y="40"/>
                  </a:cxn>
                  <a:cxn ang="0">
                    <a:pos x="13" y="67"/>
                  </a:cxn>
                  <a:cxn ang="0">
                    <a:pos x="13" y="68"/>
                  </a:cxn>
                  <a:cxn ang="0">
                    <a:pos x="0" y="68"/>
                  </a:cxn>
                  <a:cxn ang="0">
                    <a:pos x="0" y="65"/>
                  </a:cxn>
                  <a:cxn ang="0">
                    <a:pos x="20" y="34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7" h="68">
                    <a:moveTo>
                      <a:pt x="2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29" y="25"/>
                    </a:lnTo>
                    <a:lnTo>
                      <a:pt x="43" y="2"/>
                    </a:lnTo>
                    <a:lnTo>
                      <a:pt x="45" y="0"/>
                    </a:lnTo>
                    <a:lnTo>
                      <a:pt x="56" y="0"/>
                    </a:lnTo>
                    <a:lnTo>
                      <a:pt x="56" y="3"/>
                    </a:lnTo>
                    <a:lnTo>
                      <a:pt x="37" y="33"/>
                    </a:lnTo>
                    <a:lnTo>
                      <a:pt x="56" y="65"/>
                    </a:lnTo>
                    <a:lnTo>
                      <a:pt x="57" y="67"/>
                    </a:lnTo>
                    <a:lnTo>
                      <a:pt x="56" y="68"/>
                    </a:lnTo>
                    <a:lnTo>
                      <a:pt x="43" y="68"/>
                    </a:lnTo>
                    <a:lnTo>
                      <a:pt x="43" y="67"/>
                    </a:lnTo>
                    <a:lnTo>
                      <a:pt x="28" y="40"/>
                    </a:lnTo>
                    <a:lnTo>
                      <a:pt x="13" y="67"/>
                    </a:lnTo>
                    <a:lnTo>
                      <a:pt x="13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20" y="3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199" name="Freeform 103"/>
              <p:cNvSpPr>
                <a:spLocks/>
              </p:cNvSpPr>
              <p:nvPr/>
            </p:nvSpPr>
            <p:spPr bwMode="auto">
              <a:xfrm>
                <a:off x="4396" y="3041"/>
                <a:ext cx="15" cy="1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1" y="0"/>
                  </a:cxn>
                  <a:cxn ang="0">
                    <a:pos x="14" y="1"/>
                  </a:cxn>
                  <a:cxn ang="0">
                    <a:pos x="15" y="3"/>
                  </a:cxn>
                  <a:cxn ang="0">
                    <a:pos x="15" y="12"/>
                  </a:cxn>
                  <a:cxn ang="0">
                    <a:pos x="14" y="14"/>
                  </a:cxn>
                  <a:cxn ang="0">
                    <a:pos x="11" y="15"/>
                  </a:cxn>
                  <a:cxn ang="0">
                    <a:pos x="3" y="15"/>
                  </a:cxn>
                  <a:cxn ang="0">
                    <a:pos x="0" y="12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15" h="15">
                    <a:moveTo>
                      <a:pt x="3" y="0"/>
                    </a:moveTo>
                    <a:lnTo>
                      <a:pt x="11" y="0"/>
                    </a:lnTo>
                    <a:lnTo>
                      <a:pt x="14" y="1"/>
                    </a:lnTo>
                    <a:lnTo>
                      <a:pt x="15" y="3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1" y="15"/>
                    </a:lnTo>
                    <a:lnTo>
                      <a:pt x="3" y="15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0" name="Freeform 104"/>
              <p:cNvSpPr>
                <a:spLocks noEditPoints="1"/>
              </p:cNvSpPr>
              <p:nvPr/>
            </p:nvSpPr>
            <p:spPr bwMode="auto">
              <a:xfrm>
                <a:off x="4433" y="2987"/>
                <a:ext cx="58" cy="95"/>
              </a:xfrm>
              <a:custGeom>
                <a:avLst/>
                <a:gdLst/>
                <a:ahLst/>
                <a:cxnLst>
                  <a:cxn ang="0">
                    <a:pos x="26" y="11"/>
                  </a:cxn>
                  <a:cxn ang="0">
                    <a:pos x="24" y="12"/>
                  </a:cxn>
                  <a:cxn ang="0">
                    <a:pos x="21" y="12"/>
                  </a:cxn>
                  <a:cxn ang="0">
                    <a:pos x="20" y="15"/>
                  </a:cxn>
                  <a:cxn ang="0">
                    <a:pos x="17" y="17"/>
                  </a:cxn>
                  <a:cxn ang="0">
                    <a:pos x="14" y="20"/>
                  </a:cxn>
                  <a:cxn ang="0">
                    <a:pos x="12" y="23"/>
                  </a:cxn>
                  <a:cxn ang="0">
                    <a:pos x="12" y="48"/>
                  </a:cxn>
                  <a:cxn ang="0">
                    <a:pos x="17" y="54"/>
                  </a:cxn>
                  <a:cxn ang="0">
                    <a:pos x="21" y="57"/>
                  </a:cxn>
                  <a:cxn ang="0">
                    <a:pos x="27" y="60"/>
                  </a:cxn>
                  <a:cxn ang="0">
                    <a:pos x="33" y="60"/>
                  </a:cxn>
                  <a:cxn ang="0">
                    <a:pos x="38" y="58"/>
                  </a:cxn>
                  <a:cxn ang="0">
                    <a:pos x="40" y="55"/>
                  </a:cxn>
                  <a:cxn ang="0">
                    <a:pos x="43" y="52"/>
                  </a:cxn>
                  <a:cxn ang="0">
                    <a:pos x="44" y="49"/>
                  </a:cxn>
                  <a:cxn ang="0">
                    <a:pos x="46" y="45"/>
                  </a:cxn>
                  <a:cxn ang="0">
                    <a:pos x="46" y="26"/>
                  </a:cxn>
                  <a:cxn ang="0">
                    <a:pos x="44" y="21"/>
                  </a:cxn>
                  <a:cxn ang="0">
                    <a:pos x="41" y="15"/>
                  </a:cxn>
                  <a:cxn ang="0">
                    <a:pos x="38" y="12"/>
                  </a:cxn>
                  <a:cxn ang="0">
                    <a:pos x="35" y="11"/>
                  </a:cxn>
                  <a:cxn ang="0">
                    <a:pos x="26" y="11"/>
                  </a:cxn>
                  <a:cxn ang="0">
                    <a:pos x="27" y="0"/>
                  </a:cxn>
                  <a:cxn ang="0">
                    <a:pos x="37" y="0"/>
                  </a:cxn>
                  <a:cxn ang="0">
                    <a:pos x="41" y="1"/>
                  </a:cxn>
                  <a:cxn ang="0">
                    <a:pos x="47" y="4"/>
                  </a:cxn>
                  <a:cxn ang="0">
                    <a:pos x="50" y="7"/>
                  </a:cxn>
                  <a:cxn ang="0">
                    <a:pos x="52" y="11"/>
                  </a:cxn>
                  <a:cxn ang="0">
                    <a:pos x="55" y="14"/>
                  </a:cxn>
                  <a:cxn ang="0">
                    <a:pos x="57" y="17"/>
                  </a:cxn>
                  <a:cxn ang="0">
                    <a:pos x="57" y="21"/>
                  </a:cxn>
                  <a:cxn ang="0">
                    <a:pos x="58" y="28"/>
                  </a:cxn>
                  <a:cxn ang="0">
                    <a:pos x="58" y="41"/>
                  </a:cxn>
                  <a:cxn ang="0">
                    <a:pos x="57" y="49"/>
                  </a:cxn>
                  <a:cxn ang="0">
                    <a:pos x="55" y="55"/>
                  </a:cxn>
                  <a:cxn ang="0">
                    <a:pos x="52" y="60"/>
                  </a:cxn>
                  <a:cxn ang="0">
                    <a:pos x="47" y="65"/>
                  </a:cxn>
                  <a:cxn ang="0">
                    <a:pos x="43" y="68"/>
                  </a:cxn>
                  <a:cxn ang="0">
                    <a:pos x="30" y="71"/>
                  </a:cxn>
                  <a:cxn ang="0">
                    <a:pos x="29" y="71"/>
                  </a:cxn>
                  <a:cxn ang="0">
                    <a:pos x="26" y="69"/>
                  </a:cxn>
                  <a:cxn ang="0">
                    <a:pos x="23" y="69"/>
                  </a:cxn>
                  <a:cxn ang="0">
                    <a:pos x="21" y="68"/>
                  </a:cxn>
                  <a:cxn ang="0">
                    <a:pos x="18" y="66"/>
                  </a:cxn>
                  <a:cxn ang="0">
                    <a:pos x="17" y="65"/>
                  </a:cxn>
                  <a:cxn ang="0">
                    <a:pos x="14" y="63"/>
                  </a:cxn>
                  <a:cxn ang="0">
                    <a:pos x="12" y="60"/>
                  </a:cxn>
                  <a:cxn ang="0">
                    <a:pos x="12" y="94"/>
                  </a:cxn>
                  <a:cxn ang="0">
                    <a:pos x="10" y="94"/>
                  </a:cxn>
                  <a:cxn ang="0">
                    <a:pos x="10" y="95"/>
                  </a:cxn>
                  <a:cxn ang="0">
                    <a:pos x="1" y="95"/>
                  </a:cxn>
                  <a:cxn ang="0">
                    <a:pos x="0" y="94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2"/>
                  </a:cxn>
                  <a:cxn ang="0">
                    <a:pos x="14" y="9"/>
                  </a:cxn>
                  <a:cxn ang="0">
                    <a:pos x="15" y="6"/>
                  </a:cxn>
                  <a:cxn ang="0">
                    <a:pos x="27" y="0"/>
                  </a:cxn>
                </a:cxnLst>
                <a:rect l="0" t="0" r="r" b="b"/>
                <a:pathLst>
                  <a:path w="58" h="95">
                    <a:moveTo>
                      <a:pt x="26" y="11"/>
                    </a:moveTo>
                    <a:lnTo>
                      <a:pt x="24" y="12"/>
                    </a:lnTo>
                    <a:lnTo>
                      <a:pt x="21" y="12"/>
                    </a:lnTo>
                    <a:lnTo>
                      <a:pt x="20" y="15"/>
                    </a:lnTo>
                    <a:lnTo>
                      <a:pt x="17" y="17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12" y="48"/>
                    </a:lnTo>
                    <a:lnTo>
                      <a:pt x="17" y="54"/>
                    </a:lnTo>
                    <a:lnTo>
                      <a:pt x="21" y="57"/>
                    </a:lnTo>
                    <a:lnTo>
                      <a:pt x="27" y="60"/>
                    </a:lnTo>
                    <a:lnTo>
                      <a:pt x="33" y="60"/>
                    </a:lnTo>
                    <a:lnTo>
                      <a:pt x="38" y="58"/>
                    </a:lnTo>
                    <a:lnTo>
                      <a:pt x="40" y="55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6" y="45"/>
                    </a:lnTo>
                    <a:lnTo>
                      <a:pt x="46" y="26"/>
                    </a:lnTo>
                    <a:lnTo>
                      <a:pt x="44" y="21"/>
                    </a:lnTo>
                    <a:lnTo>
                      <a:pt x="41" y="15"/>
                    </a:lnTo>
                    <a:lnTo>
                      <a:pt x="38" y="12"/>
                    </a:lnTo>
                    <a:lnTo>
                      <a:pt x="35" y="11"/>
                    </a:lnTo>
                    <a:lnTo>
                      <a:pt x="26" y="11"/>
                    </a:lnTo>
                    <a:close/>
                    <a:moveTo>
                      <a:pt x="27" y="0"/>
                    </a:moveTo>
                    <a:lnTo>
                      <a:pt x="37" y="0"/>
                    </a:lnTo>
                    <a:lnTo>
                      <a:pt x="41" y="1"/>
                    </a:lnTo>
                    <a:lnTo>
                      <a:pt x="47" y="4"/>
                    </a:lnTo>
                    <a:lnTo>
                      <a:pt x="50" y="7"/>
                    </a:lnTo>
                    <a:lnTo>
                      <a:pt x="52" y="11"/>
                    </a:lnTo>
                    <a:lnTo>
                      <a:pt x="55" y="14"/>
                    </a:lnTo>
                    <a:lnTo>
                      <a:pt x="57" y="17"/>
                    </a:lnTo>
                    <a:lnTo>
                      <a:pt x="57" y="21"/>
                    </a:lnTo>
                    <a:lnTo>
                      <a:pt x="58" y="28"/>
                    </a:lnTo>
                    <a:lnTo>
                      <a:pt x="58" y="41"/>
                    </a:lnTo>
                    <a:lnTo>
                      <a:pt x="57" y="49"/>
                    </a:lnTo>
                    <a:lnTo>
                      <a:pt x="55" y="55"/>
                    </a:lnTo>
                    <a:lnTo>
                      <a:pt x="52" y="60"/>
                    </a:lnTo>
                    <a:lnTo>
                      <a:pt x="47" y="65"/>
                    </a:lnTo>
                    <a:lnTo>
                      <a:pt x="43" y="68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6" y="69"/>
                    </a:lnTo>
                    <a:lnTo>
                      <a:pt x="23" y="69"/>
                    </a:lnTo>
                    <a:lnTo>
                      <a:pt x="21" y="68"/>
                    </a:lnTo>
                    <a:lnTo>
                      <a:pt x="18" y="66"/>
                    </a:lnTo>
                    <a:lnTo>
                      <a:pt x="17" y="65"/>
                    </a:lnTo>
                    <a:lnTo>
                      <a:pt x="14" y="63"/>
                    </a:lnTo>
                    <a:lnTo>
                      <a:pt x="12" y="60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5"/>
                    </a:lnTo>
                    <a:lnTo>
                      <a:pt x="1" y="95"/>
                    </a:lnTo>
                    <a:lnTo>
                      <a:pt x="0" y="94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2"/>
                    </a:lnTo>
                    <a:lnTo>
                      <a:pt x="14" y="9"/>
                    </a:lnTo>
                    <a:lnTo>
                      <a:pt x="15" y="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1" name="Freeform 105"/>
              <p:cNvSpPr>
                <a:spLocks/>
              </p:cNvSpPr>
              <p:nvPr/>
            </p:nvSpPr>
            <p:spPr bwMode="auto">
              <a:xfrm>
                <a:off x="4509" y="2956"/>
                <a:ext cx="56" cy="1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0"/>
                  </a:cxn>
                  <a:cxn ang="0">
                    <a:pos x="8" y="1"/>
                  </a:cxn>
                  <a:cxn ang="0">
                    <a:pos x="11" y="1"/>
                  </a:cxn>
                  <a:cxn ang="0">
                    <a:pos x="11" y="42"/>
                  </a:cxn>
                  <a:cxn ang="0">
                    <a:pos x="17" y="37"/>
                  </a:cxn>
                  <a:cxn ang="0">
                    <a:pos x="27" y="31"/>
                  </a:cxn>
                  <a:cxn ang="0">
                    <a:pos x="39" y="31"/>
                  </a:cxn>
                  <a:cxn ang="0">
                    <a:pos x="43" y="32"/>
                  </a:cxn>
                  <a:cxn ang="0">
                    <a:pos x="50" y="38"/>
                  </a:cxn>
                  <a:cxn ang="0">
                    <a:pos x="53" y="43"/>
                  </a:cxn>
                  <a:cxn ang="0">
                    <a:pos x="56" y="52"/>
                  </a:cxn>
                  <a:cxn ang="0">
                    <a:pos x="56" y="99"/>
                  </a:cxn>
                  <a:cxn ang="0">
                    <a:pos x="54" y="99"/>
                  </a:cxn>
                  <a:cxn ang="0">
                    <a:pos x="54" y="100"/>
                  </a:cxn>
                  <a:cxn ang="0">
                    <a:pos x="43" y="100"/>
                  </a:cxn>
                  <a:cxn ang="0">
                    <a:pos x="43" y="54"/>
                  </a:cxn>
                  <a:cxn ang="0">
                    <a:pos x="42" y="52"/>
                  </a:cxn>
                  <a:cxn ang="0">
                    <a:pos x="42" y="49"/>
                  </a:cxn>
                  <a:cxn ang="0">
                    <a:pos x="40" y="46"/>
                  </a:cxn>
                  <a:cxn ang="0">
                    <a:pos x="39" y="45"/>
                  </a:cxn>
                  <a:cxn ang="0">
                    <a:pos x="33" y="42"/>
                  </a:cxn>
                  <a:cxn ang="0">
                    <a:pos x="27" y="42"/>
                  </a:cxn>
                  <a:cxn ang="0">
                    <a:pos x="20" y="45"/>
                  </a:cxn>
                  <a:cxn ang="0">
                    <a:pos x="19" y="46"/>
                  </a:cxn>
                  <a:cxn ang="0">
                    <a:pos x="14" y="49"/>
                  </a:cxn>
                  <a:cxn ang="0">
                    <a:pos x="11" y="54"/>
                  </a:cxn>
                  <a:cxn ang="0">
                    <a:pos x="11" y="100"/>
                  </a:cxn>
                  <a:cxn ang="0">
                    <a:pos x="0" y="100"/>
                  </a:cxn>
                  <a:cxn ang="0">
                    <a:pos x="0" y="1"/>
                  </a:cxn>
                  <a:cxn ang="0">
                    <a:pos x="4" y="1"/>
                  </a:cxn>
                  <a:cxn ang="0">
                    <a:pos x="5" y="0"/>
                  </a:cxn>
                </a:cxnLst>
                <a:rect l="0" t="0" r="r" b="b"/>
                <a:pathLst>
                  <a:path w="56" h="100">
                    <a:moveTo>
                      <a:pt x="5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1" y="42"/>
                    </a:lnTo>
                    <a:lnTo>
                      <a:pt x="17" y="37"/>
                    </a:lnTo>
                    <a:lnTo>
                      <a:pt x="27" y="31"/>
                    </a:lnTo>
                    <a:lnTo>
                      <a:pt x="39" y="31"/>
                    </a:lnTo>
                    <a:lnTo>
                      <a:pt x="43" y="32"/>
                    </a:lnTo>
                    <a:lnTo>
                      <a:pt x="50" y="38"/>
                    </a:lnTo>
                    <a:lnTo>
                      <a:pt x="53" y="43"/>
                    </a:lnTo>
                    <a:lnTo>
                      <a:pt x="56" y="52"/>
                    </a:lnTo>
                    <a:lnTo>
                      <a:pt x="56" y="99"/>
                    </a:lnTo>
                    <a:lnTo>
                      <a:pt x="54" y="99"/>
                    </a:lnTo>
                    <a:lnTo>
                      <a:pt x="54" y="100"/>
                    </a:lnTo>
                    <a:lnTo>
                      <a:pt x="43" y="100"/>
                    </a:lnTo>
                    <a:lnTo>
                      <a:pt x="43" y="54"/>
                    </a:lnTo>
                    <a:lnTo>
                      <a:pt x="42" y="52"/>
                    </a:lnTo>
                    <a:lnTo>
                      <a:pt x="42" y="49"/>
                    </a:lnTo>
                    <a:lnTo>
                      <a:pt x="40" y="46"/>
                    </a:lnTo>
                    <a:lnTo>
                      <a:pt x="39" y="45"/>
                    </a:lnTo>
                    <a:lnTo>
                      <a:pt x="33" y="42"/>
                    </a:lnTo>
                    <a:lnTo>
                      <a:pt x="27" y="42"/>
                    </a:lnTo>
                    <a:lnTo>
                      <a:pt x="20" y="45"/>
                    </a:lnTo>
                    <a:lnTo>
                      <a:pt x="19" y="46"/>
                    </a:lnTo>
                    <a:lnTo>
                      <a:pt x="14" y="49"/>
                    </a:lnTo>
                    <a:lnTo>
                      <a:pt x="11" y="54"/>
                    </a:lnTo>
                    <a:lnTo>
                      <a:pt x="11" y="100"/>
                    </a:lnTo>
                    <a:lnTo>
                      <a:pt x="0" y="100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2" name="Freeform 106"/>
              <p:cNvSpPr>
                <a:spLocks noEditPoints="1"/>
              </p:cNvSpPr>
              <p:nvPr/>
            </p:nvSpPr>
            <p:spPr bwMode="auto">
              <a:xfrm>
                <a:off x="4586" y="2987"/>
                <a:ext cx="59" cy="95"/>
              </a:xfrm>
              <a:custGeom>
                <a:avLst/>
                <a:gdLst/>
                <a:ahLst/>
                <a:cxnLst>
                  <a:cxn ang="0">
                    <a:pos x="26" y="11"/>
                  </a:cxn>
                  <a:cxn ang="0">
                    <a:pos x="23" y="12"/>
                  </a:cxn>
                  <a:cxn ang="0">
                    <a:pos x="22" y="12"/>
                  </a:cxn>
                  <a:cxn ang="0">
                    <a:pos x="11" y="23"/>
                  </a:cxn>
                  <a:cxn ang="0">
                    <a:pos x="11" y="48"/>
                  </a:cxn>
                  <a:cxn ang="0">
                    <a:pos x="16" y="54"/>
                  </a:cxn>
                  <a:cxn ang="0">
                    <a:pos x="25" y="60"/>
                  </a:cxn>
                  <a:cxn ang="0">
                    <a:pos x="34" y="60"/>
                  </a:cxn>
                  <a:cxn ang="0">
                    <a:pos x="37" y="58"/>
                  </a:cxn>
                  <a:cxn ang="0">
                    <a:pos x="43" y="52"/>
                  </a:cxn>
                  <a:cxn ang="0">
                    <a:pos x="45" y="49"/>
                  </a:cxn>
                  <a:cxn ang="0">
                    <a:pos x="45" y="45"/>
                  </a:cxn>
                  <a:cxn ang="0">
                    <a:pos x="46" y="40"/>
                  </a:cxn>
                  <a:cxn ang="0">
                    <a:pos x="46" y="26"/>
                  </a:cxn>
                  <a:cxn ang="0">
                    <a:pos x="45" y="21"/>
                  </a:cxn>
                  <a:cxn ang="0">
                    <a:pos x="42" y="15"/>
                  </a:cxn>
                  <a:cxn ang="0">
                    <a:pos x="39" y="12"/>
                  </a:cxn>
                  <a:cxn ang="0">
                    <a:pos x="34" y="11"/>
                  </a:cxn>
                  <a:cxn ang="0">
                    <a:pos x="26" y="11"/>
                  </a:cxn>
                  <a:cxn ang="0">
                    <a:pos x="26" y="0"/>
                  </a:cxn>
                  <a:cxn ang="0">
                    <a:pos x="39" y="0"/>
                  </a:cxn>
                  <a:cxn ang="0">
                    <a:pos x="45" y="3"/>
                  </a:cxn>
                  <a:cxn ang="0">
                    <a:pos x="49" y="6"/>
                  </a:cxn>
                  <a:cxn ang="0">
                    <a:pos x="56" y="15"/>
                  </a:cxn>
                  <a:cxn ang="0">
                    <a:pos x="59" y="28"/>
                  </a:cxn>
                  <a:cxn ang="0">
                    <a:pos x="59" y="41"/>
                  </a:cxn>
                  <a:cxn ang="0">
                    <a:pos x="57" y="49"/>
                  </a:cxn>
                  <a:cxn ang="0">
                    <a:pos x="56" y="54"/>
                  </a:cxn>
                  <a:cxn ang="0">
                    <a:pos x="54" y="57"/>
                  </a:cxn>
                  <a:cxn ang="0">
                    <a:pos x="51" y="60"/>
                  </a:cxn>
                  <a:cxn ang="0">
                    <a:pos x="48" y="65"/>
                  </a:cxn>
                  <a:cxn ang="0">
                    <a:pos x="43" y="68"/>
                  </a:cxn>
                  <a:cxn ang="0">
                    <a:pos x="31" y="71"/>
                  </a:cxn>
                  <a:cxn ang="0">
                    <a:pos x="28" y="71"/>
                  </a:cxn>
                  <a:cxn ang="0">
                    <a:pos x="26" y="69"/>
                  </a:cxn>
                  <a:cxn ang="0">
                    <a:pos x="23" y="69"/>
                  </a:cxn>
                  <a:cxn ang="0">
                    <a:pos x="22" y="68"/>
                  </a:cxn>
                  <a:cxn ang="0">
                    <a:pos x="16" y="65"/>
                  </a:cxn>
                  <a:cxn ang="0">
                    <a:pos x="11" y="60"/>
                  </a:cxn>
                  <a:cxn ang="0">
                    <a:pos x="11" y="95"/>
                  </a:cxn>
                  <a:cxn ang="0">
                    <a:pos x="0" y="95"/>
                  </a:cxn>
                  <a:cxn ang="0">
                    <a:pos x="0" y="1"/>
                  </a:cxn>
                  <a:cxn ang="0">
                    <a:pos x="9" y="1"/>
                  </a:cxn>
                  <a:cxn ang="0">
                    <a:pos x="9" y="12"/>
                  </a:cxn>
                  <a:cxn ang="0">
                    <a:pos x="16" y="6"/>
                  </a:cxn>
                  <a:cxn ang="0">
                    <a:pos x="22" y="3"/>
                  </a:cxn>
                  <a:cxn ang="0">
                    <a:pos x="23" y="1"/>
                  </a:cxn>
                  <a:cxn ang="0">
                    <a:pos x="26" y="0"/>
                  </a:cxn>
                </a:cxnLst>
                <a:rect l="0" t="0" r="r" b="b"/>
                <a:pathLst>
                  <a:path w="59" h="95">
                    <a:moveTo>
                      <a:pt x="26" y="11"/>
                    </a:moveTo>
                    <a:lnTo>
                      <a:pt x="23" y="12"/>
                    </a:lnTo>
                    <a:lnTo>
                      <a:pt x="22" y="12"/>
                    </a:lnTo>
                    <a:lnTo>
                      <a:pt x="11" y="23"/>
                    </a:lnTo>
                    <a:lnTo>
                      <a:pt x="11" y="48"/>
                    </a:lnTo>
                    <a:lnTo>
                      <a:pt x="16" y="54"/>
                    </a:lnTo>
                    <a:lnTo>
                      <a:pt x="25" y="60"/>
                    </a:lnTo>
                    <a:lnTo>
                      <a:pt x="34" y="60"/>
                    </a:lnTo>
                    <a:lnTo>
                      <a:pt x="37" y="58"/>
                    </a:lnTo>
                    <a:lnTo>
                      <a:pt x="43" y="52"/>
                    </a:lnTo>
                    <a:lnTo>
                      <a:pt x="45" y="49"/>
                    </a:lnTo>
                    <a:lnTo>
                      <a:pt x="45" y="45"/>
                    </a:lnTo>
                    <a:lnTo>
                      <a:pt x="46" y="40"/>
                    </a:lnTo>
                    <a:lnTo>
                      <a:pt x="46" y="26"/>
                    </a:lnTo>
                    <a:lnTo>
                      <a:pt x="45" y="21"/>
                    </a:lnTo>
                    <a:lnTo>
                      <a:pt x="42" y="15"/>
                    </a:lnTo>
                    <a:lnTo>
                      <a:pt x="39" y="12"/>
                    </a:lnTo>
                    <a:lnTo>
                      <a:pt x="34" y="11"/>
                    </a:lnTo>
                    <a:lnTo>
                      <a:pt x="26" y="11"/>
                    </a:lnTo>
                    <a:close/>
                    <a:moveTo>
                      <a:pt x="26" y="0"/>
                    </a:moveTo>
                    <a:lnTo>
                      <a:pt x="39" y="0"/>
                    </a:lnTo>
                    <a:lnTo>
                      <a:pt x="45" y="3"/>
                    </a:lnTo>
                    <a:lnTo>
                      <a:pt x="49" y="6"/>
                    </a:lnTo>
                    <a:lnTo>
                      <a:pt x="56" y="15"/>
                    </a:lnTo>
                    <a:lnTo>
                      <a:pt x="59" y="28"/>
                    </a:lnTo>
                    <a:lnTo>
                      <a:pt x="59" y="41"/>
                    </a:lnTo>
                    <a:lnTo>
                      <a:pt x="57" y="49"/>
                    </a:lnTo>
                    <a:lnTo>
                      <a:pt x="56" y="54"/>
                    </a:lnTo>
                    <a:lnTo>
                      <a:pt x="54" y="57"/>
                    </a:lnTo>
                    <a:lnTo>
                      <a:pt x="51" y="60"/>
                    </a:lnTo>
                    <a:lnTo>
                      <a:pt x="48" y="65"/>
                    </a:lnTo>
                    <a:lnTo>
                      <a:pt x="43" y="68"/>
                    </a:lnTo>
                    <a:lnTo>
                      <a:pt x="31" y="71"/>
                    </a:lnTo>
                    <a:lnTo>
                      <a:pt x="28" y="71"/>
                    </a:lnTo>
                    <a:lnTo>
                      <a:pt x="26" y="69"/>
                    </a:lnTo>
                    <a:lnTo>
                      <a:pt x="23" y="69"/>
                    </a:lnTo>
                    <a:lnTo>
                      <a:pt x="22" y="68"/>
                    </a:lnTo>
                    <a:lnTo>
                      <a:pt x="16" y="65"/>
                    </a:lnTo>
                    <a:lnTo>
                      <a:pt x="11" y="60"/>
                    </a:lnTo>
                    <a:lnTo>
                      <a:pt x="11" y="95"/>
                    </a:lnTo>
                    <a:lnTo>
                      <a:pt x="0" y="95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9" y="12"/>
                    </a:lnTo>
                    <a:lnTo>
                      <a:pt x="16" y="6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3" name="Freeform 107"/>
              <p:cNvSpPr>
                <a:spLocks/>
              </p:cNvSpPr>
              <p:nvPr/>
            </p:nvSpPr>
            <p:spPr bwMode="auto">
              <a:xfrm>
                <a:off x="4697" y="2964"/>
                <a:ext cx="66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2" y="1"/>
                  </a:cxn>
                  <a:cxn ang="0">
                    <a:pos x="12" y="38"/>
                  </a:cxn>
                  <a:cxn ang="0">
                    <a:pos x="53" y="38"/>
                  </a:cxn>
                  <a:cxn ang="0">
                    <a:pos x="53" y="1"/>
                  </a:cxn>
                  <a:cxn ang="0">
                    <a:pos x="55" y="0"/>
                  </a:cxn>
                  <a:cxn ang="0">
                    <a:pos x="66" y="0"/>
                  </a:cxn>
                  <a:cxn ang="0">
                    <a:pos x="66" y="91"/>
                  </a:cxn>
                  <a:cxn ang="0">
                    <a:pos x="64" y="92"/>
                  </a:cxn>
                  <a:cxn ang="0">
                    <a:pos x="53" y="92"/>
                  </a:cxn>
                  <a:cxn ang="0">
                    <a:pos x="53" y="49"/>
                  </a:cxn>
                  <a:cxn ang="0">
                    <a:pos x="12" y="49"/>
                  </a:cxn>
                  <a:cxn ang="0">
                    <a:pos x="12" y="91"/>
                  </a:cxn>
                  <a:cxn ang="0">
                    <a:pos x="11" y="92"/>
                  </a:cxn>
                  <a:cxn ang="0">
                    <a:pos x="0" y="92"/>
                  </a:cxn>
                  <a:cxn ang="0">
                    <a:pos x="0" y="0"/>
                  </a:cxn>
                </a:cxnLst>
                <a:rect l="0" t="0" r="r" b="b"/>
                <a:pathLst>
                  <a:path w="66" h="92">
                    <a:moveTo>
                      <a:pt x="0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2" y="38"/>
                    </a:lnTo>
                    <a:lnTo>
                      <a:pt x="53" y="38"/>
                    </a:lnTo>
                    <a:lnTo>
                      <a:pt x="53" y="1"/>
                    </a:lnTo>
                    <a:lnTo>
                      <a:pt x="55" y="0"/>
                    </a:lnTo>
                    <a:lnTo>
                      <a:pt x="66" y="0"/>
                    </a:lnTo>
                    <a:lnTo>
                      <a:pt x="66" y="91"/>
                    </a:lnTo>
                    <a:lnTo>
                      <a:pt x="64" y="92"/>
                    </a:lnTo>
                    <a:lnTo>
                      <a:pt x="53" y="92"/>
                    </a:lnTo>
                    <a:lnTo>
                      <a:pt x="53" y="49"/>
                    </a:lnTo>
                    <a:lnTo>
                      <a:pt x="12" y="49"/>
                    </a:lnTo>
                    <a:lnTo>
                      <a:pt x="12" y="91"/>
                    </a:lnTo>
                    <a:lnTo>
                      <a:pt x="11" y="92"/>
                    </a:lnTo>
                    <a:lnTo>
                      <a:pt x="0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4" name="Freeform 108"/>
              <p:cNvSpPr>
                <a:spLocks/>
              </p:cNvSpPr>
              <p:nvPr/>
            </p:nvSpPr>
            <p:spPr bwMode="auto">
              <a:xfrm>
                <a:off x="4777" y="2964"/>
                <a:ext cx="69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67" y="3"/>
                  </a:cxn>
                  <a:cxn ang="0">
                    <a:pos x="69" y="4"/>
                  </a:cxn>
                  <a:cxn ang="0">
                    <a:pos x="67" y="6"/>
                  </a:cxn>
                  <a:cxn ang="0">
                    <a:pos x="67" y="10"/>
                  </a:cxn>
                  <a:cxn ang="0">
                    <a:pos x="40" y="10"/>
                  </a:cxn>
                  <a:cxn ang="0">
                    <a:pos x="40" y="91"/>
                  </a:cxn>
                  <a:cxn ang="0">
                    <a:pos x="38" y="92"/>
                  </a:cxn>
                  <a:cxn ang="0">
                    <a:pos x="29" y="92"/>
                  </a:cxn>
                  <a:cxn ang="0">
                    <a:pos x="27" y="91"/>
                  </a:cxn>
                  <a:cxn ang="0">
                    <a:pos x="27" y="10"/>
                  </a:cxn>
                  <a:cxn ang="0">
                    <a:pos x="1" y="10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69" h="92">
                    <a:moveTo>
                      <a:pt x="0" y="0"/>
                    </a:moveTo>
                    <a:lnTo>
                      <a:pt x="67" y="0"/>
                    </a:lnTo>
                    <a:lnTo>
                      <a:pt x="67" y="3"/>
                    </a:lnTo>
                    <a:lnTo>
                      <a:pt x="69" y="4"/>
                    </a:lnTo>
                    <a:lnTo>
                      <a:pt x="67" y="6"/>
                    </a:lnTo>
                    <a:lnTo>
                      <a:pt x="67" y="10"/>
                    </a:lnTo>
                    <a:lnTo>
                      <a:pt x="40" y="10"/>
                    </a:lnTo>
                    <a:lnTo>
                      <a:pt x="40" y="91"/>
                    </a:lnTo>
                    <a:lnTo>
                      <a:pt x="38" y="92"/>
                    </a:lnTo>
                    <a:lnTo>
                      <a:pt x="29" y="92"/>
                    </a:lnTo>
                    <a:lnTo>
                      <a:pt x="27" y="91"/>
                    </a:lnTo>
                    <a:lnTo>
                      <a:pt x="27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5" name="Freeform 109"/>
              <p:cNvSpPr>
                <a:spLocks/>
              </p:cNvSpPr>
              <p:nvPr/>
            </p:nvSpPr>
            <p:spPr bwMode="auto">
              <a:xfrm>
                <a:off x="4849" y="2964"/>
                <a:ext cx="69" cy="9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7" y="0"/>
                  </a:cxn>
                  <a:cxn ang="0">
                    <a:pos x="69" y="1"/>
                  </a:cxn>
                  <a:cxn ang="0">
                    <a:pos x="69" y="9"/>
                  </a:cxn>
                  <a:cxn ang="0">
                    <a:pos x="67" y="9"/>
                  </a:cxn>
                  <a:cxn ang="0">
                    <a:pos x="67" y="10"/>
                  </a:cxn>
                  <a:cxn ang="0">
                    <a:pos x="41" y="10"/>
                  </a:cxn>
                  <a:cxn ang="0">
                    <a:pos x="41" y="91"/>
                  </a:cxn>
                  <a:cxn ang="0">
                    <a:pos x="40" y="91"/>
                  </a:cxn>
                  <a:cxn ang="0">
                    <a:pos x="40" y="92"/>
                  </a:cxn>
                  <a:cxn ang="0">
                    <a:pos x="29" y="92"/>
                  </a:cxn>
                  <a:cxn ang="0">
                    <a:pos x="29" y="10"/>
                  </a:cxn>
                  <a:cxn ang="0">
                    <a:pos x="1" y="10"/>
                  </a:cxn>
                  <a:cxn ang="0">
                    <a:pos x="1" y="9"/>
                  </a:cxn>
                  <a:cxn ang="0">
                    <a:pos x="0" y="9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69" h="92">
                    <a:moveTo>
                      <a:pt x="1" y="0"/>
                    </a:moveTo>
                    <a:lnTo>
                      <a:pt x="67" y="0"/>
                    </a:lnTo>
                    <a:lnTo>
                      <a:pt x="69" y="1"/>
                    </a:lnTo>
                    <a:lnTo>
                      <a:pt x="69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41" y="10"/>
                    </a:lnTo>
                    <a:lnTo>
                      <a:pt x="41" y="91"/>
                    </a:lnTo>
                    <a:lnTo>
                      <a:pt x="40" y="91"/>
                    </a:lnTo>
                    <a:lnTo>
                      <a:pt x="40" y="92"/>
                    </a:lnTo>
                    <a:lnTo>
                      <a:pt x="29" y="92"/>
                    </a:lnTo>
                    <a:lnTo>
                      <a:pt x="29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6" name="Freeform 110"/>
              <p:cNvSpPr>
                <a:spLocks noEditPoints="1"/>
              </p:cNvSpPr>
              <p:nvPr/>
            </p:nvSpPr>
            <p:spPr bwMode="auto">
              <a:xfrm>
                <a:off x="4932" y="2964"/>
                <a:ext cx="56" cy="92"/>
              </a:xfrm>
              <a:custGeom>
                <a:avLst/>
                <a:gdLst/>
                <a:ahLst/>
                <a:cxnLst>
                  <a:cxn ang="0">
                    <a:pos x="12" y="10"/>
                  </a:cxn>
                  <a:cxn ang="0">
                    <a:pos x="12" y="47"/>
                  </a:cxn>
                  <a:cxn ang="0">
                    <a:pos x="23" y="47"/>
                  </a:cxn>
                  <a:cxn ang="0">
                    <a:pos x="27" y="46"/>
                  </a:cxn>
                  <a:cxn ang="0">
                    <a:pos x="32" y="46"/>
                  </a:cxn>
                  <a:cxn ang="0">
                    <a:pos x="35" y="44"/>
                  </a:cxn>
                  <a:cxn ang="0">
                    <a:pos x="38" y="41"/>
                  </a:cxn>
                  <a:cxn ang="0">
                    <a:pos x="43" y="32"/>
                  </a:cxn>
                  <a:cxn ang="0">
                    <a:pos x="43" y="23"/>
                  </a:cxn>
                  <a:cxn ang="0">
                    <a:pos x="41" y="18"/>
                  </a:cxn>
                  <a:cxn ang="0">
                    <a:pos x="35" y="12"/>
                  </a:cxn>
                  <a:cxn ang="0">
                    <a:pos x="32" y="10"/>
                  </a:cxn>
                  <a:cxn ang="0">
                    <a:pos x="12" y="10"/>
                  </a:cxn>
                  <a:cxn ang="0">
                    <a:pos x="3" y="0"/>
                  </a:cxn>
                  <a:cxn ang="0">
                    <a:pos x="32" y="0"/>
                  </a:cxn>
                  <a:cxn ang="0">
                    <a:pos x="36" y="1"/>
                  </a:cxn>
                  <a:cxn ang="0">
                    <a:pos x="40" y="3"/>
                  </a:cxn>
                  <a:cxn ang="0">
                    <a:pos x="44" y="4"/>
                  </a:cxn>
                  <a:cxn ang="0">
                    <a:pos x="47" y="6"/>
                  </a:cxn>
                  <a:cxn ang="0">
                    <a:pos x="50" y="9"/>
                  </a:cxn>
                  <a:cxn ang="0">
                    <a:pos x="52" y="13"/>
                  </a:cxn>
                  <a:cxn ang="0">
                    <a:pos x="55" y="17"/>
                  </a:cxn>
                  <a:cxn ang="0">
                    <a:pos x="55" y="21"/>
                  </a:cxn>
                  <a:cxn ang="0">
                    <a:pos x="56" y="27"/>
                  </a:cxn>
                  <a:cxn ang="0">
                    <a:pos x="53" y="40"/>
                  </a:cxn>
                  <a:cxn ang="0">
                    <a:pos x="47" y="49"/>
                  </a:cxn>
                  <a:cxn ang="0">
                    <a:pos x="43" y="52"/>
                  </a:cxn>
                  <a:cxn ang="0">
                    <a:pos x="36" y="55"/>
                  </a:cxn>
                  <a:cxn ang="0">
                    <a:pos x="30" y="57"/>
                  </a:cxn>
                  <a:cxn ang="0">
                    <a:pos x="12" y="57"/>
                  </a:cxn>
                  <a:cxn ang="0">
                    <a:pos x="12" y="91"/>
                  </a:cxn>
                  <a:cxn ang="0">
                    <a:pos x="10" y="92"/>
                  </a:cxn>
                  <a:cxn ang="0">
                    <a:pos x="0" y="92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56" h="92">
                    <a:moveTo>
                      <a:pt x="12" y="10"/>
                    </a:moveTo>
                    <a:lnTo>
                      <a:pt x="12" y="47"/>
                    </a:lnTo>
                    <a:lnTo>
                      <a:pt x="23" y="47"/>
                    </a:lnTo>
                    <a:lnTo>
                      <a:pt x="27" y="46"/>
                    </a:lnTo>
                    <a:lnTo>
                      <a:pt x="32" y="46"/>
                    </a:lnTo>
                    <a:lnTo>
                      <a:pt x="35" y="44"/>
                    </a:lnTo>
                    <a:lnTo>
                      <a:pt x="38" y="41"/>
                    </a:lnTo>
                    <a:lnTo>
                      <a:pt x="43" y="32"/>
                    </a:lnTo>
                    <a:lnTo>
                      <a:pt x="43" y="23"/>
                    </a:lnTo>
                    <a:lnTo>
                      <a:pt x="41" y="18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12" y="10"/>
                    </a:lnTo>
                    <a:close/>
                    <a:moveTo>
                      <a:pt x="3" y="0"/>
                    </a:moveTo>
                    <a:lnTo>
                      <a:pt x="32" y="0"/>
                    </a:lnTo>
                    <a:lnTo>
                      <a:pt x="36" y="1"/>
                    </a:lnTo>
                    <a:lnTo>
                      <a:pt x="40" y="3"/>
                    </a:lnTo>
                    <a:lnTo>
                      <a:pt x="44" y="4"/>
                    </a:lnTo>
                    <a:lnTo>
                      <a:pt x="47" y="6"/>
                    </a:lnTo>
                    <a:lnTo>
                      <a:pt x="50" y="9"/>
                    </a:lnTo>
                    <a:lnTo>
                      <a:pt x="52" y="13"/>
                    </a:lnTo>
                    <a:lnTo>
                      <a:pt x="55" y="17"/>
                    </a:lnTo>
                    <a:lnTo>
                      <a:pt x="55" y="21"/>
                    </a:lnTo>
                    <a:lnTo>
                      <a:pt x="56" y="27"/>
                    </a:lnTo>
                    <a:lnTo>
                      <a:pt x="53" y="40"/>
                    </a:lnTo>
                    <a:lnTo>
                      <a:pt x="47" y="49"/>
                    </a:lnTo>
                    <a:lnTo>
                      <a:pt x="43" y="52"/>
                    </a:lnTo>
                    <a:lnTo>
                      <a:pt x="36" y="55"/>
                    </a:lnTo>
                    <a:lnTo>
                      <a:pt x="30" y="57"/>
                    </a:lnTo>
                    <a:lnTo>
                      <a:pt x="12" y="57"/>
                    </a:lnTo>
                    <a:lnTo>
                      <a:pt x="12" y="91"/>
                    </a:lnTo>
                    <a:lnTo>
                      <a:pt x="10" y="92"/>
                    </a:lnTo>
                    <a:lnTo>
                      <a:pt x="0" y="92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7" name="Freeform 111"/>
              <p:cNvSpPr>
                <a:spLocks/>
              </p:cNvSpPr>
              <p:nvPr/>
            </p:nvSpPr>
            <p:spPr bwMode="auto">
              <a:xfrm>
                <a:off x="4987" y="2951"/>
                <a:ext cx="55" cy="125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54" y="0"/>
                  </a:cxn>
                  <a:cxn ang="0">
                    <a:pos x="55" y="2"/>
                  </a:cxn>
                  <a:cxn ang="0">
                    <a:pos x="55" y="3"/>
                  </a:cxn>
                  <a:cxn ang="0">
                    <a:pos x="12" y="122"/>
                  </a:cxn>
                  <a:cxn ang="0">
                    <a:pos x="9" y="125"/>
                  </a:cxn>
                  <a:cxn ang="0">
                    <a:pos x="1" y="125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43" y="3"/>
                  </a:cxn>
                  <a:cxn ang="0">
                    <a:pos x="43" y="2"/>
                  </a:cxn>
                  <a:cxn ang="0">
                    <a:pos x="44" y="2"/>
                  </a:cxn>
                  <a:cxn ang="0">
                    <a:pos x="44" y="0"/>
                  </a:cxn>
                </a:cxnLst>
                <a:rect l="0" t="0" r="r" b="b"/>
                <a:pathLst>
                  <a:path w="55" h="125">
                    <a:moveTo>
                      <a:pt x="44" y="0"/>
                    </a:moveTo>
                    <a:lnTo>
                      <a:pt x="54" y="0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12" y="122"/>
                    </a:lnTo>
                    <a:lnTo>
                      <a:pt x="9" y="125"/>
                    </a:lnTo>
                    <a:lnTo>
                      <a:pt x="1" y="125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8" name="Freeform 112"/>
              <p:cNvSpPr>
                <a:spLocks/>
              </p:cNvSpPr>
              <p:nvPr/>
            </p:nvSpPr>
            <p:spPr bwMode="auto">
              <a:xfrm>
                <a:off x="5054" y="2964"/>
                <a:ext cx="54" cy="9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6" y="0"/>
                  </a:cxn>
                  <a:cxn ang="0">
                    <a:pos x="36" y="83"/>
                  </a:cxn>
                  <a:cxn ang="0">
                    <a:pos x="54" y="83"/>
                  </a:cxn>
                  <a:cxn ang="0">
                    <a:pos x="54" y="92"/>
                  </a:cxn>
                  <a:cxn ang="0">
                    <a:pos x="2" y="92"/>
                  </a:cxn>
                  <a:cxn ang="0">
                    <a:pos x="2" y="83"/>
                  </a:cxn>
                  <a:cxn ang="0">
                    <a:pos x="23" y="83"/>
                  </a:cxn>
                  <a:cxn ang="0">
                    <a:pos x="23" y="12"/>
                  </a:cxn>
                  <a:cxn ang="0">
                    <a:pos x="5" y="23"/>
                  </a:cxn>
                  <a:cxn ang="0">
                    <a:pos x="2" y="23"/>
                  </a:cxn>
                  <a:cxn ang="0">
                    <a:pos x="2" y="21"/>
                  </a:cxn>
                  <a:cxn ang="0">
                    <a:pos x="0" y="21"/>
                  </a:cxn>
                  <a:cxn ang="0">
                    <a:pos x="0" y="20"/>
                  </a:cxn>
                  <a:cxn ang="0">
                    <a:pos x="2" y="18"/>
                  </a:cxn>
                  <a:cxn ang="0">
                    <a:pos x="2" y="15"/>
                  </a:cxn>
                  <a:cxn ang="0">
                    <a:pos x="4" y="13"/>
                  </a:cxn>
                  <a:cxn ang="0">
                    <a:pos x="25" y="0"/>
                  </a:cxn>
                </a:cxnLst>
                <a:rect l="0" t="0" r="r" b="b"/>
                <a:pathLst>
                  <a:path w="54" h="92">
                    <a:moveTo>
                      <a:pt x="25" y="0"/>
                    </a:moveTo>
                    <a:lnTo>
                      <a:pt x="36" y="0"/>
                    </a:lnTo>
                    <a:lnTo>
                      <a:pt x="36" y="83"/>
                    </a:lnTo>
                    <a:lnTo>
                      <a:pt x="54" y="83"/>
                    </a:lnTo>
                    <a:lnTo>
                      <a:pt x="54" y="92"/>
                    </a:lnTo>
                    <a:lnTo>
                      <a:pt x="2" y="92"/>
                    </a:lnTo>
                    <a:lnTo>
                      <a:pt x="2" y="83"/>
                    </a:lnTo>
                    <a:lnTo>
                      <a:pt x="23" y="83"/>
                    </a:lnTo>
                    <a:lnTo>
                      <a:pt x="23" y="12"/>
                    </a:lnTo>
                    <a:lnTo>
                      <a:pt x="5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09" name="Freeform 113"/>
              <p:cNvSpPr>
                <a:spLocks/>
              </p:cNvSpPr>
              <p:nvPr/>
            </p:nvSpPr>
            <p:spPr bwMode="auto">
              <a:xfrm>
                <a:off x="5128" y="3041"/>
                <a:ext cx="14" cy="1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1" y="0"/>
                  </a:cxn>
                  <a:cxn ang="0">
                    <a:pos x="14" y="3"/>
                  </a:cxn>
                  <a:cxn ang="0">
                    <a:pos x="14" y="12"/>
                  </a:cxn>
                  <a:cxn ang="0">
                    <a:pos x="11" y="15"/>
                  </a:cxn>
                  <a:cxn ang="0">
                    <a:pos x="3" y="15"/>
                  </a:cxn>
                  <a:cxn ang="0">
                    <a:pos x="0" y="12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14" h="15">
                    <a:moveTo>
                      <a:pt x="3" y="0"/>
                    </a:moveTo>
                    <a:lnTo>
                      <a:pt x="11" y="0"/>
                    </a:lnTo>
                    <a:lnTo>
                      <a:pt x="14" y="3"/>
                    </a:lnTo>
                    <a:lnTo>
                      <a:pt x="14" y="12"/>
                    </a:lnTo>
                    <a:lnTo>
                      <a:pt x="11" y="15"/>
                    </a:lnTo>
                    <a:lnTo>
                      <a:pt x="3" y="15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0" name="Freeform 114"/>
              <p:cNvSpPr>
                <a:spLocks/>
              </p:cNvSpPr>
              <p:nvPr/>
            </p:nvSpPr>
            <p:spPr bwMode="auto">
              <a:xfrm>
                <a:off x="5167" y="2964"/>
                <a:ext cx="52" cy="92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3" y="0"/>
                  </a:cxn>
                  <a:cxn ang="0">
                    <a:pos x="33" y="83"/>
                  </a:cxn>
                  <a:cxn ang="0">
                    <a:pos x="52" y="83"/>
                  </a:cxn>
                  <a:cxn ang="0">
                    <a:pos x="52" y="92"/>
                  </a:cxn>
                  <a:cxn ang="0">
                    <a:pos x="1" y="92"/>
                  </a:cxn>
                  <a:cxn ang="0">
                    <a:pos x="0" y="91"/>
                  </a:cxn>
                  <a:cxn ang="0">
                    <a:pos x="0" y="83"/>
                  </a:cxn>
                  <a:cxn ang="0">
                    <a:pos x="21" y="83"/>
                  </a:cxn>
                  <a:cxn ang="0">
                    <a:pos x="21" y="12"/>
                  </a:cxn>
                  <a:cxn ang="0">
                    <a:pos x="3" y="23"/>
                  </a:cxn>
                  <a:cxn ang="0">
                    <a:pos x="0" y="23"/>
                  </a:cxn>
                  <a:cxn ang="0">
                    <a:pos x="0" y="15"/>
                  </a:cxn>
                  <a:cxn ang="0">
                    <a:pos x="1" y="13"/>
                  </a:cxn>
                  <a:cxn ang="0">
                    <a:pos x="23" y="0"/>
                  </a:cxn>
                </a:cxnLst>
                <a:rect l="0" t="0" r="r" b="b"/>
                <a:pathLst>
                  <a:path w="52" h="92">
                    <a:moveTo>
                      <a:pt x="23" y="0"/>
                    </a:moveTo>
                    <a:lnTo>
                      <a:pt x="33" y="0"/>
                    </a:lnTo>
                    <a:lnTo>
                      <a:pt x="33" y="83"/>
                    </a:lnTo>
                    <a:lnTo>
                      <a:pt x="52" y="83"/>
                    </a:lnTo>
                    <a:lnTo>
                      <a:pt x="52" y="92"/>
                    </a:lnTo>
                    <a:lnTo>
                      <a:pt x="1" y="92"/>
                    </a:lnTo>
                    <a:lnTo>
                      <a:pt x="0" y="91"/>
                    </a:lnTo>
                    <a:lnTo>
                      <a:pt x="0" y="83"/>
                    </a:lnTo>
                    <a:lnTo>
                      <a:pt x="21" y="83"/>
                    </a:lnTo>
                    <a:lnTo>
                      <a:pt x="21" y="12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1" name="Freeform 115"/>
              <p:cNvSpPr>
                <a:spLocks/>
              </p:cNvSpPr>
              <p:nvPr/>
            </p:nvSpPr>
            <p:spPr bwMode="auto">
              <a:xfrm>
                <a:off x="3754" y="3121"/>
                <a:ext cx="66" cy="9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39"/>
                  </a:cxn>
                  <a:cxn ang="0">
                    <a:pos x="54" y="39"/>
                  </a:cxn>
                  <a:cxn ang="0">
                    <a:pos x="54" y="2"/>
                  </a:cxn>
                  <a:cxn ang="0">
                    <a:pos x="55" y="0"/>
                  </a:cxn>
                  <a:cxn ang="0">
                    <a:pos x="66" y="0"/>
                  </a:cxn>
                  <a:cxn ang="0">
                    <a:pos x="66" y="91"/>
                  </a:cxn>
                  <a:cxn ang="0">
                    <a:pos x="65" y="93"/>
                  </a:cxn>
                  <a:cxn ang="0">
                    <a:pos x="55" y="93"/>
                  </a:cxn>
                  <a:cxn ang="0">
                    <a:pos x="54" y="91"/>
                  </a:cxn>
                  <a:cxn ang="0">
                    <a:pos x="54" y="50"/>
                  </a:cxn>
                  <a:cxn ang="0">
                    <a:pos x="12" y="50"/>
                  </a:cxn>
                  <a:cxn ang="0">
                    <a:pos x="12" y="91"/>
                  </a:cxn>
                  <a:cxn ang="0">
                    <a:pos x="11" y="93"/>
                  </a:cxn>
                  <a:cxn ang="0">
                    <a:pos x="0" y="9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66" h="93">
                    <a:moveTo>
                      <a:pt x="2" y="0"/>
                    </a:moveTo>
                    <a:lnTo>
                      <a:pt x="12" y="0"/>
                    </a:lnTo>
                    <a:lnTo>
                      <a:pt x="12" y="39"/>
                    </a:lnTo>
                    <a:lnTo>
                      <a:pt x="54" y="39"/>
                    </a:lnTo>
                    <a:lnTo>
                      <a:pt x="54" y="2"/>
                    </a:lnTo>
                    <a:lnTo>
                      <a:pt x="55" y="0"/>
                    </a:lnTo>
                    <a:lnTo>
                      <a:pt x="66" y="0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55" y="93"/>
                    </a:lnTo>
                    <a:lnTo>
                      <a:pt x="54" y="91"/>
                    </a:lnTo>
                    <a:lnTo>
                      <a:pt x="54" y="50"/>
                    </a:lnTo>
                    <a:lnTo>
                      <a:pt x="12" y="50"/>
                    </a:lnTo>
                    <a:lnTo>
                      <a:pt x="12" y="91"/>
                    </a:lnTo>
                    <a:lnTo>
                      <a:pt x="11" y="93"/>
                    </a:lnTo>
                    <a:lnTo>
                      <a:pt x="0" y="9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2" name="Freeform 116"/>
              <p:cNvSpPr>
                <a:spLocks noEditPoints="1"/>
              </p:cNvSpPr>
              <p:nvPr/>
            </p:nvSpPr>
            <p:spPr bwMode="auto">
              <a:xfrm>
                <a:off x="3839" y="3144"/>
                <a:ext cx="64" cy="71"/>
              </a:xfrm>
              <a:custGeom>
                <a:avLst/>
                <a:gdLst/>
                <a:ahLst/>
                <a:cxnLst>
                  <a:cxn ang="0">
                    <a:pos x="32" y="10"/>
                  </a:cxn>
                  <a:cxn ang="0">
                    <a:pos x="23" y="13"/>
                  </a:cxn>
                  <a:cxn ang="0">
                    <a:pos x="20" y="14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30"/>
                  </a:cxn>
                  <a:cxn ang="0">
                    <a:pos x="12" y="40"/>
                  </a:cxn>
                  <a:cxn ang="0">
                    <a:pos x="15" y="50"/>
                  </a:cxn>
                  <a:cxn ang="0">
                    <a:pos x="17" y="53"/>
                  </a:cxn>
                  <a:cxn ang="0">
                    <a:pos x="20" y="57"/>
                  </a:cxn>
                  <a:cxn ang="0">
                    <a:pos x="23" y="59"/>
                  </a:cxn>
                  <a:cxn ang="0">
                    <a:pos x="27" y="60"/>
                  </a:cxn>
                  <a:cxn ang="0">
                    <a:pos x="36" y="60"/>
                  </a:cxn>
                  <a:cxn ang="0">
                    <a:pos x="41" y="59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50"/>
                  </a:cxn>
                  <a:cxn ang="0">
                    <a:pos x="50" y="47"/>
                  </a:cxn>
                  <a:cxn ang="0">
                    <a:pos x="52" y="40"/>
                  </a:cxn>
                  <a:cxn ang="0">
                    <a:pos x="52" y="31"/>
                  </a:cxn>
                  <a:cxn ang="0">
                    <a:pos x="47" y="17"/>
                  </a:cxn>
                  <a:cxn ang="0">
                    <a:pos x="44" y="14"/>
                  </a:cxn>
                  <a:cxn ang="0">
                    <a:pos x="38" y="11"/>
                  </a:cxn>
                  <a:cxn ang="0">
                    <a:pos x="32" y="10"/>
                  </a:cxn>
                  <a:cxn ang="0">
                    <a:pos x="27" y="0"/>
                  </a:cxn>
                  <a:cxn ang="0">
                    <a:pos x="38" y="0"/>
                  </a:cxn>
                  <a:cxn ang="0">
                    <a:pos x="43" y="2"/>
                  </a:cxn>
                  <a:cxn ang="0">
                    <a:pos x="46" y="3"/>
                  </a:cxn>
                  <a:cxn ang="0">
                    <a:pos x="52" y="5"/>
                  </a:cxn>
                  <a:cxn ang="0">
                    <a:pos x="56" y="10"/>
                  </a:cxn>
                  <a:cxn ang="0">
                    <a:pos x="60" y="14"/>
                  </a:cxn>
                  <a:cxn ang="0">
                    <a:pos x="63" y="20"/>
                  </a:cxn>
                  <a:cxn ang="0">
                    <a:pos x="64" y="28"/>
                  </a:cxn>
                  <a:cxn ang="0">
                    <a:pos x="64" y="42"/>
                  </a:cxn>
                  <a:cxn ang="0">
                    <a:pos x="63" y="50"/>
                  </a:cxn>
                  <a:cxn ang="0">
                    <a:pos x="60" y="56"/>
                  </a:cxn>
                  <a:cxn ang="0">
                    <a:pos x="56" y="60"/>
                  </a:cxn>
                  <a:cxn ang="0">
                    <a:pos x="52" y="65"/>
                  </a:cxn>
                  <a:cxn ang="0">
                    <a:pos x="46" y="68"/>
                  </a:cxn>
                  <a:cxn ang="0">
                    <a:pos x="40" y="70"/>
                  </a:cxn>
                  <a:cxn ang="0">
                    <a:pos x="32" y="71"/>
                  </a:cxn>
                  <a:cxn ang="0">
                    <a:pos x="26" y="71"/>
                  </a:cxn>
                  <a:cxn ang="0">
                    <a:pos x="21" y="70"/>
                  </a:cxn>
                  <a:cxn ang="0">
                    <a:pos x="12" y="65"/>
                  </a:cxn>
                  <a:cxn ang="0">
                    <a:pos x="7" y="62"/>
                  </a:cxn>
                  <a:cxn ang="0">
                    <a:pos x="4" y="57"/>
                  </a:cxn>
                  <a:cxn ang="0">
                    <a:pos x="3" y="51"/>
                  </a:cxn>
                  <a:cxn ang="0">
                    <a:pos x="0" y="36"/>
                  </a:cxn>
                  <a:cxn ang="0">
                    <a:pos x="1" y="28"/>
                  </a:cxn>
                  <a:cxn ang="0">
                    <a:pos x="3" y="22"/>
                  </a:cxn>
                  <a:cxn ang="0">
                    <a:pos x="4" y="17"/>
                  </a:cxn>
                  <a:cxn ang="0">
                    <a:pos x="6" y="14"/>
                  </a:cxn>
                  <a:cxn ang="0">
                    <a:pos x="13" y="6"/>
                  </a:cxn>
                  <a:cxn ang="0">
                    <a:pos x="18" y="3"/>
                  </a:cxn>
                  <a:cxn ang="0">
                    <a:pos x="27" y="0"/>
                  </a:cxn>
                </a:cxnLst>
                <a:rect l="0" t="0" r="r" b="b"/>
                <a:pathLst>
                  <a:path w="64" h="71">
                    <a:moveTo>
                      <a:pt x="32" y="10"/>
                    </a:moveTo>
                    <a:lnTo>
                      <a:pt x="23" y="13"/>
                    </a:lnTo>
                    <a:lnTo>
                      <a:pt x="20" y="14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2" y="40"/>
                    </a:lnTo>
                    <a:lnTo>
                      <a:pt x="15" y="50"/>
                    </a:lnTo>
                    <a:lnTo>
                      <a:pt x="17" y="53"/>
                    </a:lnTo>
                    <a:lnTo>
                      <a:pt x="20" y="57"/>
                    </a:lnTo>
                    <a:lnTo>
                      <a:pt x="23" y="59"/>
                    </a:lnTo>
                    <a:lnTo>
                      <a:pt x="27" y="60"/>
                    </a:lnTo>
                    <a:lnTo>
                      <a:pt x="36" y="60"/>
                    </a:lnTo>
                    <a:lnTo>
                      <a:pt x="41" y="59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50"/>
                    </a:lnTo>
                    <a:lnTo>
                      <a:pt x="50" y="47"/>
                    </a:lnTo>
                    <a:lnTo>
                      <a:pt x="52" y="40"/>
                    </a:lnTo>
                    <a:lnTo>
                      <a:pt x="52" y="31"/>
                    </a:lnTo>
                    <a:lnTo>
                      <a:pt x="47" y="17"/>
                    </a:lnTo>
                    <a:lnTo>
                      <a:pt x="44" y="14"/>
                    </a:lnTo>
                    <a:lnTo>
                      <a:pt x="38" y="11"/>
                    </a:lnTo>
                    <a:lnTo>
                      <a:pt x="32" y="10"/>
                    </a:lnTo>
                    <a:close/>
                    <a:moveTo>
                      <a:pt x="27" y="0"/>
                    </a:moveTo>
                    <a:lnTo>
                      <a:pt x="38" y="0"/>
                    </a:lnTo>
                    <a:lnTo>
                      <a:pt x="43" y="2"/>
                    </a:lnTo>
                    <a:lnTo>
                      <a:pt x="46" y="3"/>
                    </a:lnTo>
                    <a:lnTo>
                      <a:pt x="52" y="5"/>
                    </a:lnTo>
                    <a:lnTo>
                      <a:pt x="56" y="10"/>
                    </a:lnTo>
                    <a:lnTo>
                      <a:pt x="60" y="14"/>
                    </a:lnTo>
                    <a:lnTo>
                      <a:pt x="63" y="20"/>
                    </a:lnTo>
                    <a:lnTo>
                      <a:pt x="64" y="28"/>
                    </a:lnTo>
                    <a:lnTo>
                      <a:pt x="64" y="42"/>
                    </a:lnTo>
                    <a:lnTo>
                      <a:pt x="63" y="50"/>
                    </a:lnTo>
                    <a:lnTo>
                      <a:pt x="60" y="56"/>
                    </a:lnTo>
                    <a:lnTo>
                      <a:pt x="56" y="60"/>
                    </a:lnTo>
                    <a:lnTo>
                      <a:pt x="52" y="65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71"/>
                    </a:lnTo>
                    <a:lnTo>
                      <a:pt x="26" y="71"/>
                    </a:lnTo>
                    <a:lnTo>
                      <a:pt x="21" y="70"/>
                    </a:lnTo>
                    <a:lnTo>
                      <a:pt x="12" y="65"/>
                    </a:lnTo>
                    <a:lnTo>
                      <a:pt x="7" y="62"/>
                    </a:lnTo>
                    <a:lnTo>
                      <a:pt x="4" y="57"/>
                    </a:lnTo>
                    <a:lnTo>
                      <a:pt x="3" y="51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4" y="17"/>
                    </a:lnTo>
                    <a:lnTo>
                      <a:pt x="6" y="14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3" name="Freeform 117"/>
              <p:cNvSpPr>
                <a:spLocks/>
              </p:cNvSpPr>
              <p:nvPr/>
            </p:nvSpPr>
            <p:spPr bwMode="auto">
              <a:xfrm>
                <a:off x="3915" y="3144"/>
                <a:ext cx="45" cy="71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6" y="2"/>
                  </a:cxn>
                  <a:cxn ang="0">
                    <a:pos x="40" y="3"/>
                  </a:cxn>
                  <a:cxn ang="0">
                    <a:pos x="42" y="5"/>
                  </a:cxn>
                  <a:cxn ang="0">
                    <a:pos x="39" y="14"/>
                  </a:cxn>
                  <a:cxn ang="0">
                    <a:pos x="36" y="13"/>
                  </a:cxn>
                  <a:cxn ang="0">
                    <a:pos x="31" y="10"/>
                  </a:cxn>
                  <a:cxn ang="0">
                    <a:pos x="17" y="11"/>
                  </a:cxn>
                  <a:cxn ang="0">
                    <a:pos x="14" y="16"/>
                  </a:cxn>
                  <a:cxn ang="0">
                    <a:pos x="13" y="22"/>
                  </a:cxn>
                  <a:cxn ang="0">
                    <a:pos x="19" y="27"/>
                  </a:cxn>
                  <a:cxn ang="0">
                    <a:pos x="26" y="31"/>
                  </a:cxn>
                  <a:cxn ang="0">
                    <a:pos x="39" y="36"/>
                  </a:cxn>
                  <a:cxn ang="0">
                    <a:pos x="43" y="40"/>
                  </a:cxn>
                  <a:cxn ang="0">
                    <a:pos x="45" y="54"/>
                  </a:cxn>
                  <a:cxn ang="0">
                    <a:pos x="42" y="62"/>
                  </a:cxn>
                  <a:cxn ang="0">
                    <a:pos x="26" y="71"/>
                  </a:cxn>
                  <a:cxn ang="0">
                    <a:pos x="14" y="70"/>
                  </a:cxn>
                  <a:cxn ang="0">
                    <a:pos x="7" y="68"/>
                  </a:cxn>
                  <a:cxn ang="0">
                    <a:pos x="3" y="67"/>
                  </a:cxn>
                  <a:cxn ang="0">
                    <a:pos x="0" y="65"/>
                  </a:cxn>
                  <a:cxn ang="0">
                    <a:pos x="5" y="56"/>
                  </a:cxn>
                  <a:cxn ang="0">
                    <a:pos x="11" y="59"/>
                  </a:cxn>
                  <a:cxn ang="0">
                    <a:pos x="23" y="62"/>
                  </a:cxn>
                  <a:cxn ang="0">
                    <a:pos x="28" y="60"/>
                  </a:cxn>
                  <a:cxn ang="0">
                    <a:pos x="31" y="57"/>
                  </a:cxn>
                  <a:cxn ang="0">
                    <a:pos x="34" y="48"/>
                  </a:cxn>
                  <a:cxn ang="0">
                    <a:pos x="23" y="40"/>
                  </a:cxn>
                  <a:cxn ang="0">
                    <a:pos x="17" y="39"/>
                  </a:cxn>
                  <a:cxn ang="0">
                    <a:pos x="7" y="33"/>
                  </a:cxn>
                  <a:cxn ang="0">
                    <a:pos x="2" y="16"/>
                  </a:cxn>
                  <a:cxn ang="0">
                    <a:pos x="11" y="3"/>
                  </a:cxn>
                </a:cxnLst>
                <a:rect l="0" t="0" r="r" b="b"/>
                <a:pathLst>
                  <a:path w="45" h="71">
                    <a:moveTo>
                      <a:pt x="20" y="0"/>
                    </a:moveTo>
                    <a:lnTo>
                      <a:pt x="31" y="0"/>
                    </a:lnTo>
                    <a:lnTo>
                      <a:pt x="33" y="2"/>
                    </a:lnTo>
                    <a:lnTo>
                      <a:pt x="36" y="2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14"/>
                    </a:lnTo>
                    <a:lnTo>
                      <a:pt x="39" y="14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4" y="11"/>
                    </a:lnTo>
                    <a:lnTo>
                      <a:pt x="31" y="10"/>
                    </a:lnTo>
                    <a:lnTo>
                      <a:pt x="20" y="10"/>
                    </a:lnTo>
                    <a:lnTo>
                      <a:pt x="17" y="11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3" y="19"/>
                    </a:lnTo>
                    <a:lnTo>
                      <a:pt x="13" y="22"/>
                    </a:lnTo>
                    <a:lnTo>
                      <a:pt x="16" y="25"/>
                    </a:lnTo>
                    <a:lnTo>
                      <a:pt x="19" y="27"/>
                    </a:lnTo>
                    <a:lnTo>
                      <a:pt x="20" y="28"/>
                    </a:lnTo>
                    <a:lnTo>
                      <a:pt x="26" y="31"/>
                    </a:lnTo>
                    <a:lnTo>
                      <a:pt x="30" y="31"/>
                    </a:lnTo>
                    <a:lnTo>
                      <a:pt x="39" y="36"/>
                    </a:lnTo>
                    <a:lnTo>
                      <a:pt x="40" y="39"/>
                    </a:lnTo>
                    <a:lnTo>
                      <a:pt x="43" y="40"/>
                    </a:lnTo>
                    <a:lnTo>
                      <a:pt x="45" y="43"/>
                    </a:lnTo>
                    <a:lnTo>
                      <a:pt x="45" y="54"/>
                    </a:lnTo>
                    <a:lnTo>
                      <a:pt x="43" y="59"/>
                    </a:lnTo>
                    <a:lnTo>
                      <a:pt x="42" y="62"/>
                    </a:lnTo>
                    <a:lnTo>
                      <a:pt x="36" y="68"/>
                    </a:lnTo>
                    <a:lnTo>
                      <a:pt x="26" y="71"/>
                    </a:lnTo>
                    <a:lnTo>
                      <a:pt x="17" y="71"/>
                    </a:lnTo>
                    <a:lnTo>
                      <a:pt x="14" y="70"/>
                    </a:lnTo>
                    <a:lnTo>
                      <a:pt x="8" y="70"/>
                    </a:lnTo>
                    <a:lnTo>
                      <a:pt x="7" y="68"/>
                    </a:lnTo>
                    <a:lnTo>
                      <a:pt x="5" y="68"/>
                    </a:lnTo>
                    <a:lnTo>
                      <a:pt x="3" y="67"/>
                    </a:lnTo>
                    <a:lnTo>
                      <a:pt x="2" y="67"/>
                    </a:lnTo>
                    <a:lnTo>
                      <a:pt x="0" y="65"/>
                    </a:lnTo>
                    <a:lnTo>
                      <a:pt x="0" y="56"/>
                    </a:lnTo>
                    <a:lnTo>
                      <a:pt x="5" y="56"/>
                    </a:lnTo>
                    <a:lnTo>
                      <a:pt x="8" y="59"/>
                    </a:lnTo>
                    <a:lnTo>
                      <a:pt x="11" y="59"/>
                    </a:lnTo>
                    <a:lnTo>
                      <a:pt x="17" y="62"/>
                    </a:lnTo>
                    <a:lnTo>
                      <a:pt x="23" y="62"/>
                    </a:lnTo>
                    <a:lnTo>
                      <a:pt x="26" y="60"/>
                    </a:lnTo>
                    <a:lnTo>
                      <a:pt x="28" y="60"/>
                    </a:lnTo>
                    <a:lnTo>
                      <a:pt x="31" y="59"/>
                    </a:lnTo>
                    <a:lnTo>
                      <a:pt x="31" y="57"/>
                    </a:lnTo>
                    <a:lnTo>
                      <a:pt x="34" y="54"/>
                    </a:lnTo>
                    <a:lnTo>
                      <a:pt x="34" y="48"/>
                    </a:lnTo>
                    <a:lnTo>
                      <a:pt x="30" y="43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7" y="39"/>
                    </a:lnTo>
                    <a:lnTo>
                      <a:pt x="16" y="37"/>
                    </a:lnTo>
                    <a:lnTo>
                      <a:pt x="7" y="33"/>
                    </a:lnTo>
                    <a:lnTo>
                      <a:pt x="2" y="23"/>
                    </a:lnTo>
                    <a:lnTo>
                      <a:pt x="2" y="16"/>
                    </a:lnTo>
                    <a:lnTo>
                      <a:pt x="5" y="10"/>
                    </a:lnTo>
                    <a:lnTo>
                      <a:pt x="11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4" name="Freeform 118"/>
              <p:cNvSpPr>
                <a:spLocks/>
              </p:cNvSpPr>
              <p:nvPr/>
            </p:nvSpPr>
            <p:spPr bwMode="auto">
              <a:xfrm>
                <a:off x="3968" y="3129"/>
                <a:ext cx="41" cy="86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3" y="0"/>
                  </a:cxn>
                  <a:cxn ang="0">
                    <a:pos x="23" y="17"/>
                  </a:cxn>
                  <a:cxn ang="0">
                    <a:pos x="40" y="17"/>
                  </a:cxn>
                  <a:cxn ang="0">
                    <a:pos x="41" y="18"/>
                  </a:cxn>
                  <a:cxn ang="0">
                    <a:pos x="41" y="26"/>
                  </a:cxn>
                  <a:cxn ang="0">
                    <a:pos x="23" y="26"/>
                  </a:cxn>
                  <a:cxn ang="0">
                    <a:pos x="23" y="68"/>
                  </a:cxn>
                  <a:cxn ang="0">
                    <a:pos x="24" y="72"/>
                  </a:cxn>
                  <a:cxn ang="0">
                    <a:pos x="26" y="74"/>
                  </a:cxn>
                  <a:cxn ang="0">
                    <a:pos x="29" y="75"/>
                  </a:cxn>
                  <a:cxn ang="0">
                    <a:pos x="36" y="75"/>
                  </a:cxn>
                  <a:cxn ang="0">
                    <a:pos x="38" y="74"/>
                  </a:cxn>
                  <a:cxn ang="0">
                    <a:pos x="41" y="74"/>
                  </a:cxn>
                  <a:cxn ang="0">
                    <a:pos x="41" y="83"/>
                  </a:cxn>
                  <a:cxn ang="0">
                    <a:pos x="40" y="83"/>
                  </a:cxn>
                  <a:cxn ang="0">
                    <a:pos x="38" y="85"/>
                  </a:cxn>
                  <a:cxn ang="0">
                    <a:pos x="35" y="85"/>
                  </a:cxn>
                  <a:cxn ang="0">
                    <a:pos x="33" y="86"/>
                  </a:cxn>
                  <a:cxn ang="0">
                    <a:pos x="24" y="86"/>
                  </a:cxn>
                  <a:cxn ang="0">
                    <a:pos x="18" y="83"/>
                  </a:cxn>
                  <a:cxn ang="0">
                    <a:pos x="15" y="80"/>
                  </a:cxn>
                  <a:cxn ang="0">
                    <a:pos x="12" y="74"/>
                  </a:cxn>
                  <a:cxn ang="0">
                    <a:pos x="10" y="69"/>
                  </a:cxn>
                  <a:cxn ang="0">
                    <a:pos x="10" y="26"/>
                  </a:cxn>
                  <a:cxn ang="0">
                    <a:pos x="0" y="26"/>
                  </a:cxn>
                  <a:cxn ang="0">
                    <a:pos x="0" y="17"/>
                  </a:cxn>
                  <a:cxn ang="0">
                    <a:pos x="10" y="17"/>
                  </a:cxn>
                  <a:cxn ang="0">
                    <a:pos x="10" y="0"/>
                  </a:cxn>
                </a:cxnLst>
                <a:rect l="0" t="0" r="r" b="b"/>
                <a:pathLst>
                  <a:path w="41" h="86">
                    <a:moveTo>
                      <a:pt x="10" y="0"/>
                    </a:moveTo>
                    <a:lnTo>
                      <a:pt x="23" y="0"/>
                    </a:lnTo>
                    <a:lnTo>
                      <a:pt x="23" y="17"/>
                    </a:lnTo>
                    <a:lnTo>
                      <a:pt x="40" y="17"/>
                    </a:lnTo>
                    <a:lnTo>
                      <a:pt x="41" y="18"/>
                    </a:lnTo>
                    <a:lnTo>
                      <a:pt x="41" y="26"/>
                    </a:lnTo>
                    <a:lnTo>
                      <a:pt x="23" y="26"/>
                    </a:lnTo>
                    <a:lnTo>
                      <a:pt x="23" y="68"/>
                    </a:lnTo>
                    <a:lnTo>
                      <a:pt x="24" y="72"/>
                    </a:lnTo>
                    <a:lnTo>
                      <a:pt x="26" y="74"/>
                    </a:lnTo>
                    <a:lnTo>
                      <a:pt x="29" y="75"/>
                    </a:lnTo>
                    <a:lnTo>
                      <a:pt x="36" y="75"/>
                    </a:lnTo>
                    <a:lnTo>
                      <a:pt x="38" y="74"/>
                    </a:lnTo>
                    <a:lnTo>
                      <a:pt x="41" y="74"/>
                    </a:lnTo>
                    <a:lnTo>
                      <a:pt x="41" y="83"/>
                    </a:lnTo>
                    <a:lnTo>
                      <a:pt x="40" y="83"/>
                    </a:lnTo>
                    <a:lnTo>
                      <a:pt x="38" y="85"/>
                    </a:lnTo>
                    <a:lnTo>
                      <a:pt x="35" y="85"/>
                    </a:lnTo>
                    <a:lnTo>
                      <a:pt x="33" y="86"/>
                    </a:lnTo>
                    <a:lnTo>
                      <a:pt x="24" y="86"/>
                    </a:lnTo>
                    <a:lnTo>
                      <a:pt x="18" y="83"/>
                    </a:lnTo>
                    <a:lnTo>
                      <a:pt x="15" y="80"/>
                    </a:lnTo>
                    <a:lnTo>
                      <a:pt x="12" y="74"/>
                    </a:lnTo>
                    <a:lnTo>
                      <a:pt x="10" y="69"/>
                    </a:lnTo>
                    <a:lnTo>
                      <a:pt x="10" y="26"/>
                    </a:lnTo>
                    <a:lnTo>
                      <a:pt x="0" y="26"/>
                    </a:lnTo>
                    <a:lnTo>
                      <a:pt x="0" y="17"/>
                    </a:lnTo>
                    <a:lnTo>
                      <a:pt x="10" y="17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5" name="Freeform 119"/>
              <p:cNvSpPr>
                <a:spLocks noEditPoints="1"/>
              </p:cNvSpPr>
              <p:nvPr/>
            </p:nvSpPr>
            <p:spPr bwMode="auto">
              <a:xfrm>
                <a:off x="4038" y="3147"/>
                <a:ext cx="14" cy="67"/>
              </a:xfrm>
              <a:custGeom>
                <a:avLst/>
                <a:gdLst/>
                <a:ahLst/>
                <a:cxnLst>
                  <a:cxn ang="0">
                    <a:pos x="3" y="51"/>
                  </a:cxn>
                  <a:cxn ang="0">
                    <a:pos x="12" y="51"/>
                  </a:cxn>
                  <a:cxn ang="0">
                    <a:pos x="12" y="53"/>
                  </a:cxn>
                  <a:cxn ang="0">
                    <a:pos x="14" y="54"/>
                  </a:cxn>
                  <a:cxn ang="0">
                    <a:pos x="14" y="65"/>
                  </a:cxn>
                  <a:cxn ang="0">
                    <a:pos x="12" y="65"/>
                  </a:cxn>
                  <a:cxn ang="0">
                    <a:pos x="12" y="67"/>
                  </a:cxn>
                  <a:cxn ang="0">
                    <a:pos x="2" y="67"/>
                  </a:cxn>
                  <a:cxn ang="0">
                    <a:pos x="2" y="65"/>
                  </a:cxn>
                  <a:cxn ang="0">
                    <a:pos x="0" y="65"/>
                  </a:cxn>
                  <a:cxn ang="0">
                    <a:pos x="0" y="54"/>
                  </a:cxn>
                  <a:cxn ang="0">
                    <a:pos x="3" y="51"/>
                  </a:cxn>
                  <a:cxn ang="0">
                    <a:pos x="8" y="0"/>
                  </a:cxn>
                  <a:cxn ang="0">
                    <a:pos x="9" y="2"/>
                  </a:cxn>
                  <a:cxn ang="0">
                    <a:pos x="12" y="2"/>
                  </a:cxn>
                  <a:cxn ang="0">
                    <a:pos x="12" y="3"/>
                  </a:cxn>
                  <a:cxn ang="0">
                    <a:pos x="14" y="3"/>
                  </a:cxn>
                  <a:cxn ang="0">
                    <a:pos x="14" y="14"/>
                  </a:cxn>
                  <a:cxn ang="0">
                    <a:pos x="11" y="17"/>
                  </a:cxn>
                  <a:cxn ang="0">
                    <a:pos x="2" y="17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8" y="0"/>
                  </a:cxn>
                </a:cxnLst>
                <a:rect l="0" t="0" r="r" b="b"/>
                <a:pathLst>
                  <a:path w="14" h="67">
                    <a:moveTo>
                      <a:pt x="3" y="51"/>
                    </a:moveTo>
                    <a:lnTo>
                      <a:pt x="12" y="51"/>
                    </a:lnTo>
                    <a:lnTo>
                      <a:pt x="12" y="53"/>
                    </a:lnTo>
                    <a:lnTo>
                      <a:pt x="14" y="54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2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54"/>
                    </a:lnTo>
                    <a:lnTo>
                      <a:pt x="3" y="51"/>
                    </a:lnTo>
                    <a:close/>
                    <a:moveTo>
                      <a:pt x="8" y="0"/>
                    </a:moveTo>
                    <a:lnTo>
                      <a:pt x="9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14"/>
                    </a:lnTo>
                    <a:lnTo>
                      <a:pt x="11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6" name="Freeform 120"/>
              <p:cNvSpPr>
                <a:spLocks/>
              </p:cNvSpPr>
              <p:nvPr/>
            </p:nvSpPr>
            <p:spPr bwMode="auto">
              <a:xfrm>
                <a:off x="4100" y="3146"/>
                <a:ext cx="96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0"/>
                  </a:cxn>
                  <a:cxn ang="0">
                    <a:pos x="12" y="1"/>
                  </a:cxn>
                  <a:cxn ang="0">
                    <a:pos x="27" y="55"/>
                  </a:cxn>
                  <a:cxn ang="0">
                    <a:pos x="29" y="55"/>
                  </a:cxn>
                  <a:cxn ang="0">
                    <a:pos x="43" y="1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55" y="1"/>
                  </a:cxn>
                  <a:cxn ang="0">
                    <a:pos x="69" y="55"/>
                  </a:cxn>
                  <a:cxn ang="0">
                    <a:pos x="70" y="55"/>
                  </a:cxn>
                  <a:cxn ang="0">
                    <a:pos x="86" y="1"/>
                  </a:cxn>
                  <a:cxn ang="0">
                    <a:pos x="86" y="0"/>
                  </a:cxn>
                  <a:cxn ang="0">
                    <a:pos x="96" y="0"/>
                  </a:cxn>
                  <a:cxn ang="0">
                    <a:pos x="96" y="4"/>
                  </a:cxn>
                  <a:cxn ang="0">
                    <a:pos x="78" y="66"/>
                  </a:cxn>
                  <a:cxn ang="0">
                    <a:pos x="76" y="66"/>
                  </a:cxn>
                  <a:cxn ang="0">
                    <a:pos x="76" y="68"/>
                  </a:cxn>
                  <a:cxn ang="0">
                    <a:pos x="63" y="68"/>
                  </a:cxn>
                  <a:cxn ang="0">
                    <a:pos x="63" y="66"/>
                  </a:cxn>
                  <a:cxn ang="0">
                    <a:pos x="61" y="66"/>
                  </a:cxn>
                  <a:cxn ang="0">
                    <a:pos x="49" y="18"/>
                  </a:cxn>
                  <a:cxn ang="0">
                    <a:pos x="47" y="18"/>
                  </a:cxn>
                  <a:cxn ang="0">
                    <a:pos x="35" y="66"/>
                  </a:cxn>
                  <a:cxn ang="0">
                    <a:pos x="33" y="68"/>
                  </a:cxn>
                  <a:cxn ang="0">
                    <a:pos x="21" y="68"/>
                  </a:cxn>
                  <a:cxn ang="0">
                    <a:pos x="20" y="66"/>
                  </a:cxn>
                  <a:cxn ang="0">
                    <a:pos x="1" y="4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96" h="68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27" y="55"/>
                    </a:lnTo>
                    <a:lnTo>
                      <a:pt x="29" y="55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55" y="1"/>
                    </a:lnTo>
                    <a:lnTo>
                      <a:pt x="69" y="55"/>
                    </a:lnTo>
                    <a:lnTo>
                      <a:pt x="70" y="55"/>
                    </a:lnTo>
                    <a:lnTo>
                      <a:pt x="86" y="1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96" y="4"/>
                    </a:lnTo>
                    <a:lnTo>
                      <a:pt x="78" y="66"/>
                    </a:lnTo>
                    <a:lnTo>
                      <a:pt x="76" y="66"/>
                    </a:lnTo>
                    <a:lnTo>
                      <a:pt x="76" y="68"/>
                    </a:lnTo>
                    <a:lnTo>
                      <a:pt x="63" y="68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35" y="66"/>
                    </a:lnTo>
                    <a:lnTo>
                      <a:pt x="33" y="68"/>
                    </a:lnTo>
                    <a:lnTo>
                      <a:pt x="21" y="68"/>
                    </a:lnTo>
                    <a:lnTo>
                      <a:pt x="20" y="6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7" name="Freeform 121"/>
              <p:cNvSpPr>
                <a:spLocks noEditPoints="1"/>
              </p:cNvSpPr>
              <p:nvPr/>
            </p:nvSpPr>
            <p:spPr bwMode="auto">
              <a:xfrm>
                <a:off x="4206" y="3144"/>
                <a:ext cx="58" cy="71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19" y="13"/>
                  </a:cxn>
                  <a:cxn ang="0">
                    <a:pos x="16" y="16"/>
                  </a:cxn>
                  <a:cxn ang="0">
                    <a:pos x="13" y="22"/>
                  </a:cxn>
                  <a:cxn ang="0">
                    <a:pos x="12" y="30"/>
                  </a:cxn>
                  <a:cxn ang="0">
                    <a:pos x="47" y="30"/>
                  </a:cxn>
                  <a:cxn ang="0">
                    <a:pos x="47" y="23"/>
                  </a:cxn>
                  <a:cxn ang="0">
                    <a:pos x="46" y="19"/>
                  </a:cxn>
                  <a:cxn ang="0">
                    <a:pos x="43" y="14"/>
                  </a:cxn>
                  <a:cxn ang="0">
                    <a:pos x="39" y="13"/>
                  </a:cxn>
                  <a:cxn ang="0">
                    <a:pos x="35" y="10"/>
                  </a:cxn>
                  <a:cxn ang="0">
                    <a:pos x="26" y="10"/>
                  </a:cxn>
                  <a:cxn ang="0">
                    <a:pos x="24" y="0"/>
                  </a:cxn>
                  <a:cxn ang="0">
                    <a:pos x="35" y="0"/>
                  </a:cxn>
                  <a:cxn ang="0">
                    <a:pos x="39" y="2"/>
                  </a:cxn>
                  <a:cxn ang="0">
                    <a:pos x="43" y="3"/>
                  </a:cxn>
                  <a:cxn ang="0">
                    <a:pos x="49" y="5"/>
                  </a:cxn>
                  <a:cxn ang="0">
                    <a:pos x="55" y="14"/>
                  </a:cxn>
                  <a:cxn ang="0">
                    <a:pos x="58" y="23"/>
                  </a:cxn>
                  <a:cxn ang="0">
                    <a:pos x="58" y="36"/>
                  </a:cxn>
                  <a:cxn ang="0">
                    <a:pos x="55" y="39"/>
                  </a:cxn>
                  <a:cxn ang="0">
                    <a:pos x="12" y="39"/>
                  </a:cxn>
                  <a:cxn ang="0">
                    <a:pos x="12" y="43"/>
                  </a:cxn>
                  <a:cxn ang="0">
                    <a:pos x="13" y="48"/>
                  </a:cxn>
                  <a:cxn ang="0">
                    <a:pos x="15" y="51"/>
                  </a:cxn>
                  <a:cxn ang="0">
                    <a:pos x="16" y="56"/>
                  </a:cxn>
                  <a:cxn ang="0">
                    <a:pos x="19" y="57"/>
                  </a:cxn>
                  <a:cxn ang="0">
                    <a:pos x="23" y="60"/>
                  </a:cxn>
                  <a:cxn ang="0">
                    <a:pos x="27" y="60"/>
                  </a:cxn>
                  <a:cxn ang="0">
                    <a:pos x="33" y="62"/>
                  </a:cxn>
                  <a:cxn ang="0">
                    <a:pos x="36" y="62"/>
                  </a:cxn>
                  <a:cxn ang="0">
                    <a:pos x="41" y="60"/>
                  </a:cxn>
                  <a:cxn ang="0">
                    <a:pos x="47" y="59"/>
                  </a:cxn>
                  <a:cxn ang="0">
                    <a:pos x="52" y="57"/>
                  </a:cxn>
                  <a:cxn ang="0">
                    <a:pos x="55" y="57"/>
                  </a:cxn>
                  <a:cxn ang="0">
                    <a:pos x="56" y="59"/>
                  </a:cxn>
                  <a:cxn ang="0">
                    <a:pos x="56" y="64"/>
                  </a:cxn>
                  <a:cxn ang="0">
                    <a:pos x="55" y="64"/>
                  </a:cxn>
                  <a:cxn ang="0">
                    <a:pos x="55" y="65"/>
                  </a:cxn>
                  <a:cxn ang="0">
                    <a:pos x="53" y="67"/>
                  </a:cxn>
                  <a:cxn ang="0">
                    <a:pos x="52" y="67"/>
                  </a:cxn>
                  <a:cxn ang="0">
                    <a:pos x="50" y="68"/>
                  </a:cxn>
                  <a:cxn ang="0">
                    <a:pos x="47" y="68"/>
                  </a:cxn>
                  <a:cxn ang="0">
                    <a:pos x="44" y="70"/>
                  </a:cxn>
                  <a:cxn ang="0">
                    <a:pos x="39" y="70"/>
                  </a:cxn>
                  <a:cxn ang="0">
                    <a:pos x="32" y="71"/>
                  </a:cxn>
                  <a:cxn ang="0">
                    <a:pos x="24" y="70"/>
                  </a:cxn>
                  <a:cxn ang="0">
                    <a:pos x="12" y="67"/>
                  </a:cxn>
                  <a:cxn ang="0">
                    <a:pos x="7" y="62"/>
                  </a:cxn>
                  <a:cxn ang="0">
                    <a:pos x="4" y="57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36"/>
                  </a:cxn>
                  <a:cxn ang="0">
                    <a:pos x="3" y="20"/>
                  </a:cxn>
                  <a:cxn ang="0">
                    <a:pos x="4" y="14"/>
                  </a:cxn>
                  <a:cxn ang="0">
                    <a:pos x="9" y="10"/>
                  </a:cxn>
                  <a:cxn ang="0">
                    <a:pos x="10" y="6"/>
                  </a:cxn>
                  <a:cxn ang="0">
                    <a:pos x="15" y="5"/>
                  </a:cxn>
                  <a:cxn ang="0">
                    <a:pos x="24" y="0"/>
                  </a:cxn>
                </a:cxnLst>
                <a:rect l="0" t="0" r="r" b="b"/>
                <a:pathLst>
                  <a:path w="58" h="71">
                    <a:moveTo>
                      <a:pt x="26" y="10"/>
                    </a:moveTo>
                    <a:lnTo>
                      <a:pt x="19" y="13"/>
                    </a:lnTo>
                    <a:lnTo>
                      <a:pt x="16" y="16"/>
                    </a:lnTo>
                    <a:lnTo>
                      <a:pt x="13" y="22"/>
                    </a:lnTo>
                    <a:lnTo>
                      <a:pt x="12" y="30"/>
                    </a:lnTo>
                    <a:lnTo>
                      <a:pt x="47" y="30"/>
                    </a:lnTo>
                    <a:lnTo>
                      <a:pt x="47" y="23"/>
                    </a:lnTo>
                    <a:lnTo>
                      <a:pt x="46" y="19"/>
                    </a:lnTo>
                    <a:lnTo>
                      <a:pt x="43" y="14"/>
                    </a:lnTo>
                    <a:lnTo>
                      <a:pt x="39" y="13"/>
                    </a:lnTo>
                    <a:lnTo>
                      <a:pt x="35" y="10"/>
                    </a:lnTo>
                    <a:lnTo>
                      <a:pt x="26" y="10"/>
                    </a:lnTo>
                    <a:close/>
                    <a:moveTo>
                      <a:pt x="24" y="0"/>
                    </a:moveTo>
                    <a:lnTo>
                      <a:pt x="35" y="0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9" y="5"/>
                    </a:lnTo>
                    <a:lnTo>
                      <a:pt x="55" y="14"/>
                    </a:lnTo>
                    <a:lnTo>
                      <a:pt x="58" y="23"/>
                    </a:lnTo>
                    <a:lnTo>
                      <a:pt x="58" y="36"/>
                    </a:lnTo>
                    <a:lnTo>
                      <a:pt x="55" y="39"/>
                    </a:lnTo>
                    <a:lnTo>
                      <a:pt x="12" y="39"/>
                    </a:lnTo>
                    <a:lnTo>
                      <a:pt x="12" y="43"/>
                    </a:lnTo>
                    <a:lnTo>
                      <a:pt x="13" y="48"/>
                    </a:lnTo>
                    <a:lnTo>
                      <a:pt x="15" y="51"/>
                    </a:lnTo>
                    <a:lnTo>
                      <a:pt x="16" y="56"/>
                    </a:lnTo>
                    <a:lnTo>
                      <a:pt x="19" y="57"/>
                    </a:lnTo>
                    <a:lnTo>
                      <a:pt x="23" y="60"/>
                    </a:lnTo>
                    <a:lnTo>
                      <a:pt x="27" y="60"/>
                    </a:lnTo>
                    <a:lnTo>
                      <a:pt x="33" y="62"/>
                    </a:lnTo>
                    <a:lnTo>
                      <a:pt x="36" y="62"/>
                    </a:lnTo>
                    <a:lnTo>
                      <a:pt x="41" y="60"/>
                    </a:lnTo>
                    <a:lnTo>
                      <a:pt x="47" y="59"/>
                    </a:lnTo>
                    <a:lnTo>
                      <a:pt x="52" y="57"/>
                    </a:lnTo>
                    <a:lnTo>
                      <a:pt x="55" y="57"/>
                    </a:lnTo>
                    <a:lnTo>
                      <a:pt x="56" y="59"/>
                    </a:lnTo>
                    <a:lnTo>
                      <a:pt x="56" y="64"/>
                    </a:lnTo>
                    <a:lnTo>
                      <a:pt x="55" y="64"/>
                    </a:lnTo>
                    <a:lnTo>
                      <a:pt x="55" y="65"/>
                    </a:lnTo>
                    <a:lnTo>
                      <a:pt x="53" y="67"/>
                    </a:lnTo>
                    <a:lnTo>
                      <a:pt x="52" y="67"/>
                    </a:lnTo>
                    <a:lnTo>
                      <a:pt x="50" y="68"/>
                    </a:lnTo>
                    <a:lnTo>
                      <a:pt x="47" y="68"/>
                    </a:lnTo>
                    <a:lnTo>
                      <a:pt x="44" y="70"/>
                    </a:lnTo>
                    <a:lnTo>
                      <a:pt x="39" y="70"/>
                    </a:lnTo>
                    <a:lnTo>
                      <a:pt x="32" y="71"/>
                    </a:lnTo>
                    <a:lnTo>
                      <a:pt x="24" y="70"/>
                    </a:lnTo>
                    <a:lnTo>
                      <a:pt x="12" y="67"/>
                    </a:lnTo>
                    <a:lnTo>
                      <a:pt x="7" y="62"/>
                    </a:lnTo>
                    <a:lnTo>
                      <a:pt x="4" y="57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3" y="20"/>
                    </a:lnTo>
                    <a:lnTo>
                      <a:pt x="4" y="14"/>
                    </a:lnTo>
                    <a:lnTo>
                      <a:pt x="9" y="10"/>
                    </a:lnTo>
                    <a:lnTo>
                      <a:pt x="10" y="6"/>
                    </a:lnTo>
                    <a:lnTo>
                      <a:pt x="15" y="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8" name="Freeform 122"/>
              <p:cNvSpPr>
                <a:spLocks noEditPoints="1"/>
              </p:cNvSpPr>
              <p:nvPr/>
            </p:nvSpPr>
            <p:spPr bwMode="auto">
              <a:xfrm>
                <a:off x="4282" y="3113"/>
                <a:ext cx="60" cy="102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22" y="44"/>
                  </a:cxn>
                  <a:cxn ang="0">
                    <a:pos x="20" y="47"/>
                  </a:cxn>
                  <a:cxn ang="0">
                    <a:pos x="17" y="48"/>
                  </a:cxn>
                  <a:cxn ang="0">
                    <a:pos x="16" y="51"/>
                  </a:cxn>
                  <a:cxn ang="0">
                    <a:pos x="13" y="54"/>
                  </a:cxn>
                  <a:cxn ang="0">
                    <a:pos x="13" y="79"/>
                  </a:cxn>
                  <a:cxn ang="0">
                    <a:pos x="17" y="85"/>
                  </a:cxn>
                  <a:cxn ang="0">
                    <a:pos x="26" y="91"/>
                  </a:cxn>
                  <a:cxn ang="0">
                    <a:pos x="36" y="91"/>
                  </a:cxn>
                  <a:cxn ang="0">
                    <a:pos x="39" y="90"/>
                  </a:cxn>
                  <a:cxn ang="0">
                    <a:pos x="42" y="87"/>
                  </a:cxn>
                  <a:cxn ang="0">
                    <a:pos x="45" y="81"/>
                  </a:cxn>
                  <a:cxn ang="0">
                    <a:pos x="46" y="76"/>
                  </a:cxn>
                  <a:cxn ang="0">
                    <a:pos x="46" y="71"/>
                  </a:cxn>
                  <a:cxn ang="0">
                    <a:pos x="48" y="67"/>
                  </a:cxn>
                  <a:cxn ang="0">
                    <a:pos x="46" y="58"/>
                  </a:cxn>
                  <a:cxn ang="0">
                    <a:pos x="45" y="53"/>
                  </a:cxn>
                  <a:cxn ang="0">
                    <a:pos x="42" y="47"/>
                  </a:cxn>
                  <a:cxn ang="0">
                    <a:pos x="37" y="42"/>
                  </a:cxn>
                  <a:cxn ang="0">
                    <a:pos x="25" y="42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3" y="2"/>
                  </a:cxn>
                  <a:cxn ang="0">
                    <a:pos x="13" y="42"/>
                  </a:cxn>
                  <a:cxn ang="0">
                    <a:pos x="17" y="37"/>
                  </a:cxn>
                  <a:cxn ang="0">
                    <a:pos x="23" y="34"/>
                  </a:cxn>
                  <a:cxn ang="0">
                    <a:pos x="25" y="33"/>
                  </a:cxn>
                  <a:cxn ang="0">
                    <a:pos x="28" y="31"/>
                  </a:cxn>
                  <a:cxn ang="0">
                    <a:pos x="39" y="31"/>
                  </a:cxn>
                  <a:cxn ang="0">
                    <a:pos x="45" y="34"/>
                  </a:cxn>
                  <a:cxn ang="0">
                    <a:pos x="49" y="37"/>
                  </a:cxn>
                  <a:cxn ang="0">
                    <a:pos x="54" y="42"/>
                  </a:cxn>
                  <a:cxn ang="0">
                    <a:pos x="56" y="47"/>
                  </a:cxn>
                  <a:cxn ang="0">
                    <a:pos x="59" y="53"/>
                  </a:cxn>
                  <a:cxn ang="0">
                    <a:pos x="59" y="59"/>
                  </a:cxn>
                  <a:cxn ang="0">
                    <a:pos x="60" y="65"/>
                  </a:cxn>
                  <a:cxn ang="0">
                    <a:pos x="59" y="74"/>
                  </a:cxn>
                  <a:cxn ang="0">
                    <a:pos x="56" y="87"/>
                  </a:cxn>
                  <a:cxn ang="0">
                    <a:pos x="52" y="93"/>
                  </a:cxn>
                  <a:cxn ang="0">
                    <a:pos x="49" y="95"/>
                  </a:cxn>
                  <a:cxn ang="0">
                    <a:pos x="46" y="98"/>
                  </a:cxn>
                  <a:cxn ang="0">
                    <a:pos x="43" y="99"/>
                  </a:cxn>
                  <a:cxn ang="0">
                    <a:pos x="39" y="101"/>
                  </a:cxn>
                  <a:cxn ang="0">
                    <a:pos x="33" y="102"/>
                  </a:cxn>
                  <a:cxn ang="0">
                    <a:pos x="29" y="102"/>
                  </a:cxn>
                  <a:cxn ang="0">
                    <a:pos x="26" y="101"/>
                  </a:cxn>
                  <a:cxn ang="0">
                    <a:pos x="23" y="101"/>
                  </a:cxn>
                  <a:cxn ang="0">
                    <a:pos x="22" y="99"/>
                  </a:cxn>
                  <a:cxn ang="0">
                    <a:pos x="16" y="96"/>
                  </a:cxn>
                  <a:cxn ang="0">
                    <a:pos x="11" y="91"/>
                  </a:cxn>
                  <a:cxn ang="0">
                    <a:pos x="11" y="101"/>
                  </a:cxn>
                  <a:cxn ang="0">
                    <a:pos x="0" y="101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5" y="0"/>
                  </a:cxn>
                </a:cxnLst>
                <a:rect l="0" t="0" r="r" b="b"/>
                <a:pathLst>
                  <a:path w="60" h="102">
                    <a:moveTo>
                      <a:pt x="25" y="42"/>
                    </a:moveTo>
                    <a:lnTo>
                      <a:pt x="22" y="44"/>
                    </a:lnTo>
                    <a:lnTo>
                      <a:pt x="20" y="47"/>
                    </a:lnTo>
                    <a:lnTo>
                      <a:pt x="17" y="48"/>
                    </a:lnTo>
                    <a:lnTo>
                      <a:pt x="16" y="51"/>
                    </a:lnTo>
                    <a:lnTo>
                      <a:pt x="13" y="54"/>
                    </a:lnTo>
                    <a:lnTo>
                      <a:pt x="13" y="79"/>
                    </a:lnTo>
                    <a:lnTo>
                      <a:pt x="17" y="85"/>
                    </a:lnTo>
                    <a:lnTo>
                      <a:pt x="26" y="91"/>
                    </a:lnTo>
                    <a:lnTo>
                      <a:pt x="36" y="91"/>
                    </a:lnTo>
                    <a:lnTo>
                      <a:pt x="39" y="90"/>
                    </a:lnTo>
                    <a:lnTo>
                      <a:pt x="42" y="87"/>
                    </a:lnTo>
                    <a:lnTo>
                      <a:pt x="45" y="81"/>
                    </a:lnTo>
                    <a:lnTo>
                      <a:pt x="46" y="76"/>
                    </a:lnTo>
                    <a:lnTo>
                      <a:pt x="46" y="71"/>
                    </a:lnTo>
                    <a:lnTo>
                      <a:pt x="48" y="67"/>
                    </a:lnTo>
                    <a:lnTo>
                      <a:pt x="46" y="58"/>
                    </a:lnTo>
                    <a:lnTo>
                      <a:pt x="45" y="53"/>
                    </a:lnTo>
                    <a:lnTo>
                      <a:pt x="42" y="47"/>
                    </a:lnTo>
                    <a:lnTo>
                      <a:pt x="37" y="42"/>
                    </a:lnTo>
                    <a:lnTo>
                      <a:pt x="25" y="42"/>
                    </a:lnTo>
                    <a:close/>
                    <a:moveTo>
                      <a:pt x="5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3" y="2"/>
                    </a:lnTo>
                    <a:lnTo>
                      <a:pt x="13" y="42"/>
                    </a:lnTo>
                    <a:lnTo>
                      <a:pt x="17" y="37"/>
                    </a:lnTo>
                    <a:lnTo>
                      <a:pt x="23" y="34"/>
                    </a:lnTo>
                    <a:lnTo>
                      <a:pt x="25" y="33"/>
                    </a:lnTo>
                    <a:lnTo>
                      <a:pt x="28" y="31"/>
                    </a:lnTo>
                    <a:lnTo>
                      <a:pt x="39" y="31"/>
                    </a:lnTo>
                    <a:lnTo>
                      <a:pt x="45" y="34"/>
                    </a:lnTo>
                    <a:lnTo>
                      <a:pt x="49" y="37"/>
                    </a:lnTo>
                    <a:lnTo>
                      <a:pt x="54" y="42"/>
                    </a:lnTo>
                    <a:lnTo>
                      <a:pt x="56" y="47"/>
                    </a:lnTo>
                    <a:lnTo>
                      <a:pt x="59" y="53"/>
                    </a:lnTo>
                    <a:lnTo>
                      <a:pt x="59" y="59"/>
                    </a:lnTo>
                    <a:lnTo>
                      <a:pt x="60" y="65"/>
                    </a:lnTo>
                    <a:lnTo>
                      <a:pt x="59" y="74"/>
                    </a:lnTo>
                    <a:lnTo>
                      <a:pt x="56" y="87"/>
                    </a:lnTo>
                    <a:lnTo>
                      <a:pt x="52" y="93"/>
                    </a:lnTo>
                    <a:lnTo>
                      <a:pt x="49" y="95"/>
                    </a:lnTo>
                    <a:lnTo>
                      <a:pt x="46" y="98"/>
                    </a:lnTo>
                    <a:lnTo>
                      <a:pt x="43" y="99"/>
                    </a:lnTo>
                    <a:lnTo>
                      <a:pt x="39" y="101"/>
                    </a:lnTo>
                    <a:lnTo>
                      <a:pt x="33" y="102"/>
                    </a:lnTo>
                    <a:lnTo>
                      <a:pt x="29" y="102"/>
                    </a:lnTo>
                    <a:lnTo>
                      <a:pt x="26" y="101"/>
                    </a:lnTo>
                    <a:lnTo>
                      <a:pt x="23" y="101"/>
                    </a:lnTo>
                    <a:lnTo>
                      <a:pt x="22" y="99"/>
                    </a:lnTo>
                    <a:lnTo>
                      <a:pt x="16" y="96"/>
                    </a:lnTo>
                    <a:lnTo>
                      <a:pt x="11" y="91"/>
                    </a:lnTo>
                    <a:lnTo>
                      <a:pt x="11" y="101"/>
                    </a:lnTo>
                    <a:lnTo>
                      <a:pt x="0" y="10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19" name="Freeform 123"/>
              <p:cNvSpPr>
                <a:spLocks/>
              </p:cNvSpPr>
              <p:nvPr/>
            </p:nvSpPr>
            <p:spPr bwMode="auto">
              <a:xfrm>
                <a:off x="4359" y="3113"/>
                <a:ext cx="12" cy="10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2" y="2"/>
                  </a:cxn>
                  <a:cxn ang="0">
                    <a:pos x="12" y="99"/>
                  </a:cxn>
                  <a:cxn ang="0">
                    <a:pos x="11" y="101"/>
                  </a:cxn>
                  <a:cxn ang="0">
                    <a:pos x="0" y="101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5" y="0"/>
                  </a:cxn>
                </a:cxnLst>
                <a:rect l="0" t="0" r="r" b="b"/>
                <a:pathLst>
                  <a:path w="12" h="101">
                    <a:moveTo>
                      <a:pt x="5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2" y="99"/>
                    </a:lnTo>
                    <a:lnTo>
                      <a:pt x="11" y="101"/>
                    </a:lnTo>
                    <a:lnTo>
                      <a:pt x="0" y="10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0" name="Freeform 124"/>
              <p:cNvSpPr>
                <a:spLocks noEditPoints="1"/>
              </p:cNvSpPr>
              <p:nvPr/>
            </p:nvSpPr>
            <p:spPr bwMode="auto">
              <a:xfrm>
                <a:off x="4388" y="3144"/>
                <a:ext cx="52" cy="71"/>
              </a:xfrm>
              <a:custGeom>
                <a:avLst/>
                <a:gdLst/>
                <a:ahLst/>
                <a:cxnLst>
                  <a:cxn ang="0">
                    <a:pos x="23" y="39"/>
                  </a:cxn>
                  <a:cxn ang="0">
                    <a:pos x="17" y="42"/>
                  </a:cxn>
                  <a:cxn ang="0">
                    <a:pos x="14" y="45"/>
                  </a:cxn>
                  <a:cxn ang="0">
                    <a:pos x="12" y="48"/>
                  </a:cxn>
                  <a:cxn ang="0">
                    <a:pos x="12" y="56"/>
                  </a:cxn>
                  <a:cxn ang="0">
                    <a:pos x="17" y="60"/>
                  </a:cxn>
                  <a:cxn ang="0">
                    <a:pos x="20" y="62"/>
                  </a:cxn>
                  <a:cxn ang="0">
                    <a:pos x="25" y="62"/>
                  </a:cxn>
                  <a:cxn ang="0">
                    <a:pos x="29" y="60"/>
                  </a:cxn>
                  <a:cxn ang="0">
                    <a:pos x="32" y="59"/>
                  </a:cxn>
                  <a:cxn ang="0">
                    <a:pos x="42" y="53"/>
                  </a:cxn>
                  <a:cxn ang="0">
                    <a:pos x="42" y="39"/>
                  </a:cxn>
                  <a:cxn ang="0">
                    <a:pos x="23" y="39"/>
                  </a:cxn>
                  <a:cxn ang="0">
                    <a:pos x="20" y="0"/>
                  </a:cxn>
                  <a:cxn ang="0">
                    <a:pos x="34" y="0"/>
                  </a:cxn>
                  <a:cxn ang="0">
                    <a:pos x="43" y="3"/>
                  </a:cxn>
                  <a:cxn ang="0">
                    <a:pos x="48" y="6"/>
                  </a:cxn>
                  <a:cxn ang="0">
                    <a:pos x="49" y="10"/>
                  </a:cxn>
                  <a:cxn ang="0">
                    <a:pos x="52" y="19"/>
                  </a:cxn>
                  <a:cxn ang="0">
                    <a:pos x="52" y="70"/>
                  </a:cxn>
                  <a:cxn ang="0">
                    <a:pos x="43" y="70"/>
                  </a:cxn>
                  <a:cxn ang="0">
                    <a:pos x="43" y="62"/>
                  </a:cxn>
                  <a:cxn ang="0">
                    <a:pos x="40" y="65"/>
                  </a:cxn>
                  <a:cxn ang="0">
                    <a:pos x="37" y="67"/>
                  </a:cxn>
                  <a:cxn ang="0">
                    <a:pos x="28" y="70"/>
                  </a:cxn>
                  <a:cxn ang="0">
                    <a:pos x="22" y="71"/>
                  </a:cxn>
                  <a:cxn ang="0">
                    <a:pos x="17" y="71"/>
                  </a:cxn>
                  <a:cxn ang="0">
                    <a:pos x="12" y="70"/>
                  </a:cxn>
                  <a:cxn ang="0">
                    <a:pos x="6" y="67"/>
                  </a:cxn>
                  <a:cxn ang="0">
                    <a:pos x="3" y="64"/>
                  </a:cxn>
                  <a:cxn ang="0">
                    <a:pos x="2" y="60"/>
                  </a:cxn>
                  <a:cxn ang="0">
                    <a:pos x="0" y="56"/>
                  </a:cxn>
                  <a:cxn ang="0">
                    <a:pos x="0" y="47"/>
                  </a:cxn>
                  <a:cxn ang="0">
                    <a:pos x="2" y="42"/>
                  </a:cxn>
                  <a:cxn ang="0">
                    <a:pos x="3" y="39"/>
                  </a:cxn>
                  <a:cxn ang="0">
                    <a:pos x="9" y="36"/>
                  </a:cxn>
                  <a:cxn ang="0">
                    <a:pos x="14" y="33"/>
                  </a:cxn>
                  <a:cxn ang="0">
                    <a:pos x="19" y="31"/>
                  </a:cxn>
                  <a:cxn ang="0">
                    <a:pos x="25" y="30"/>
                  </a:cxn>
                  <a:cxn ang="0">
                    <a:pos x="42" y="30"/>
                  </a:cxn>
                  <a:cxn ang="0">
                    <a:pos x="42" y="25"/>
                  </a:cxn>
                  <a:cxn ang="0">
                    <a:pos x="40" y="22"/>
                  </a:cxn>
                  <a:cxn ang="0">
                    <a:pos x="40" y="19"/>
                  </a:cxn>
                  <a:cxn ang="0">
                    <a:pos x="39" y="16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1" y="10"/>
                  </a:cxn>
                  <a:cxn ang="0">
                    <a:pos x="22" y="10"/>
                  </a:cxn>
                  <a:cxn ang="0">
                    <a:pos x="19" y="11"/>
                  </a:cxn>
                  <a:cxn ang="0">
                    <a:pos x="12" y="13"/>
                  </a:cxn>
                  <a:cxn ang="0">
                    <a:pos x="8" y="16"/>
                  </a:cxn>
                  <a:cxn ang="0">
                    <a:pos x="6" y="16"/>
                  </a:cxn>
                  <a:cxn ang="0">
                    <a:pos x="6" y="17"/>
                  </a:cxn>
                  <a:cxn ang="0">
                    <a:pos x="5" y="16"/>
                  </a:cxn>
                  <a:cxn ang="0">
                    <a:pos x="3" y="16"/>
                  </a:cxn>
                  <a:cxn ang="0">
                    <a:pos x="3" y="10"/>
                  </a:cxn>
                  <a:cxn ang="0">
                    <a:pos x="5" y="8"/>
                  </a:cxn>
                  <a:cxn ang="0">
                    <a:pos x="5" y="6"/>
                  </a:cxn>
                  <a:cxn ang="0">
                    <a:pos x="6" y="6"/>
                  </a:cxn>
                  <a:cxn ang="0">
                    <a:pos x="8" y="5"/>
                  </a:cxn>
                  <a:cxn ang="0">
                    <a:pos x="11" y="3"/>
                  </a:cxn>
                  <a:cxn ang="0">
                    <a:pos x="14" y="3"/>
                  </a:cxn>
                  <a:cxn ang="0">
                    <a:pos x="20" y="0"/>
                  </a:cxn>
                </a:cxnLst>
                <a:rect l="0" t="0" r="r" b="b"/>
                <a:pathLst>
                  <a:path w="52" h="71">
                    <a:moveTo>
                      <a:pt x="23" y="39"/>
                    </a:moveTo>
                    <a:lnTo>
                      <a:pt x="17" y="42"/>
                    </a:lnTo>
                    <a:lnTo>
                      <a:pt x="14" y="45"/>
                    </a:lnTo>
                    <a:lnTo>
                      <a:pt x="12" y="48"/>
                    </a:lnTo>
                    <a:lnTo>
                      <a:pt x="12" y="56"/>
                    </a:lnTo>
                    <a:lnTo>
                      <a:pt x="17" y="60"/>
                    </a:lnTo>
                    <a:lnTo>
                      <a:pt x="20" y="62"/>
                    </a:lnTo>
                    <a:lnTo>
                      <a:pt x="25" y="62"/>
                    </a:lnTo>
                    <a:lnTo>
                      <a:pt x="29" y="60"/>
                    </a:lnTo>
                    <a:lnTo>
                      <a:pt x="32" y="59"/>
                    </a:lnTo>
                    <a:lnTo>
                      <a:pt x="42" y="53"/>
                    </a:lnTo>
                    <a:lnTo>
                      <a:pt x="42" y="39"/>
                    </a:lnTo>
                    <a:lnTo>
                      <a:pt x="23" y="39"/>
                    </a:lnTo>
                    <a:close/>
                    <a:moveTo>
                      <a:pt x="20" y="0"/>
                    </a:moveTo>
                    <a:lnTo>
                      <a:pt x="34" y="0"/>
                    </a:lnTo>
                    <a:lnTo>
                      <a:pt x="43" y="3"/>
                    </a:lnTo>
                    <a:lnTo>
                      <a:pt x="48" y="6"/>
                    </a:lnTo>
                    <a:lnTo>
                      <a:pt x="49" y="10"/>
                    </a:lnTo>
                    <a:lnTo>
                      <a:pt x="52" y="19"/>
                    </a:lnTo>
                    <a:lnTo>
                      <a:pt x="52" y="70"/>
                    </a:lnTo>
                    <a:lnTo>
                      <a:pt x="43" y="70"/>
                    </a:lnTo>
                    <a:lnTo>
                      <a:pt x="43" y="62"/>
                    </a:lnTo>
                    <a:lnTo>
                      <a:pt x="40" y="65"/>
                    </a:lnTo>
                    <a:lnTo>
                      <a:pt x="37" y="67"/>
                    </a:lnTo>
                    <a:lnTo>
                      <a:pt x="28" y="70"/>
                    </a:lnTo>
                    <a:lnTo>
                      <a:pt x="22" y="71"/>
                    </a:lnTo>
                    <a:lnTo>
                      <a:pt x="17" y="71"/>
                    </a:lnTo>
                    <a:lnTo>
                      <a:pt x="12" y="70"/>
                    </a:lnTo>
                    <a:lnTo>
                      <a:pt x="6" y="67"/>
                    </a:lnTo>
                    <a:lnTo>
                      <a:pt x="3" y="64"/>
                    </a:lnTo>
                    <a:lnTo>
                      <a:pt x="2" y="60"/>
                    </a:lnTo>
                    <a:lnTo>
                      <a:pt x="0" y="56"/>
                    </a:lnTo>
                    <a:lnTo>
                      <a:pt x="0" y="47"/>
                    </a:lnTo>
                    <a:lnTo>
                      <a:pt x="2" y="42"/>
                    </a:lnTo>
                    <a:lnTo>
                      <a:pt x="3" y="39"/>
                    </a:lnTo>
                    <a:lnTo>
                      <a:pt x="9" y="36"/>
                    </a:lnTo>
                    <a:lnTo>
                      <a:pt x="14" y="33"/>
                    </a:lnTo>
                    <a:lnTo>
                      <a:pt x="19" y="31"/>
                    </a:lnTo>
                    <a:lnTo>
                      <a:pt x="25" y="30"/>
                    </a:lnTo>
                    <a:lnTo>
                      <a:pt x="42" y="30"/>
                    </a:lnTo>
                    <a:lnTo>
                      <a:pt x="42" y="25"/>
                    </a:lnTo>
                    <a:lnTo>
                      <a:pt x="40" y="22"/>
                    </a:lnTo>
                    <a:lnTo>
                      <a:pt x="40" y="19"/>
                    </a:lnTo>
                    <a:lnTo>
                      <a:pt x="39" y="16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1" y="10"/>
                    </a:lnTo>
                    <a:lnTo>
                      <a:pt x="22" y="10"/>
                    </a:lnTo>
                    <a:lnTo>
                      <a:pt x="19" y="11"/>
                    </a:lnTo>
                    <a:lnTo>
                      <a:pt x="12" y="13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1" name="Freeform 125"/>
              <p:cNvSpPr>
                <a:spLocks noEditPoints="1"/>
              </p:cNvSpPr>
              <p:nvPr/>
            </p:nvSpPr>
            <p:spPr bwMode="auto">
              <a:xfrm>
                <a:off x="4462" y="3113"/>
                <a:ext cx="60" cy="102"/>
              </a:xfrm>
              <a:custGeom>
                <a:avLst/>
                <a:gdLst/>
                <a:ahLst/>
                <a:cxnLst>
                  <a:cxn ang="0">
                    <a:pos x="24" y="42"/>
                  </a:cxn>
                  <a:cxn ang="0">
                    <a:pos x="21" y="44"/>
                  </a:cxn>
                  <a:cxn ang="0">
                    <a:pos x="20" y="47"/>
                  </a:cxn>
                  <a:cxn ang="0">
                    <a:pos x="17" y="48"/>
                  </a:cxn>
                  <a:cxn ang="0">
                    <a:pos x="15" y="51"/>
                  </a:cxn>
                  <a:cxn ang="0">
                    <a:pos x="12" y="54"/>
                  </a:cxn>
                  <a:cxn ang="0">
                    <a:pos x="12" y="79"/>
                  </a:cxn>
                  <a:cxn ang="0">
                    <a:pos x="17" y="85"/>
                  </a:cxn>
                  <a:cxn ang="0">
                    <a:pos x="26" y="91"/>
                  </a:cxn>
                  <a:cxn ang="0">
                    <a:pos x="35" y="91"/>
                  </a:cxn>
                  <a:cxn ang="0">
                    <a:pos x="38" y="90"/>
                  </a:cxn>
                  <a:cxn ang="0">
                    <a:pos x="41" y="87"/>
                  </a:cxn>
                  <a:cxn ang="0">
                    <a:pos x="44" y="81"/>
                  </a:cxn>
                  <a:cxn ang="0">
                    <a:pos x="47" y="71"/>
                  </a:cxn>
                  <a:cxn ang="0">
                    <a:pos x="47" y="67"/>
                  </a:cxn>
                  <a:cxn ang="0">
                    <a:pos x="46" y="58"/>
                  </a:cxn>
                  <a:cxn ang="0">
                    <a:pos x="44" y="53"/>
                  </a:cxn>
                  <a:cxn ang="0">
                    <a:pos x="41" y="47"/>
                  </a:cxn>
                  <a:cxn ang="0">
                    <a:pos x="37" y="42"/>
                  </a:cxn>
                  <a:cxn ang="0">
                    <a:pos x="24" y="42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2" y="2"/>
                  </a:cxn>
                  <a:cxn ang="0">
                    <a:pos x="12" y="42"/>
                  </a:cxn>
                  <a:cxn ang="0">
                    <a:pos x="15" y="39"/>
                  </a:cxn>
                  <a:cxn ang="0">
                    <a:pos x="18" y="37"/>
                  </a:cxn>
                  <a:cxn ang="0">
                    <a:pos x="20" y="36"/>
                  </a:cxn>
                  <a:cxn ang="0">
                    <a:pos x="26" y="33"/>
                  </a:cxn>
                  <a:cxn ang="0">
                    <a:pos x="28" y="31"/>
                  </a:cxn>
                  <a:cxn ang="0">
                    <a:pos x="38" y="31"/>
                  </a:cxn>
                  <a:cxn ang="0">
                    <a:pos x="44" y="34"/>
                  </a:cxn>
                  <a:cxn ang="0">
                    <a:pos x="49" y="37"/>
                  </a:cxn>
                  <a:cxn ang="0">
                    <a:pos x="54" y="42"/>
                  </a:cxn>
                  <a:cxn ang="0">
                    <a:pos x="55" y="47"/>
                  </a:cxn>
                  <a:cxn ang="0">
                    <a:pos x="58" y="53"/>
                  </a:cxn>
                  <a:cxn ang="0">
                    <a:pos x="58" y="59"/>
                  </a:cxn>
                  <a:cxn ang="0">
                    <a:pos x="60" y="65"/>
                  </a:cxn>
                  <a:cxn ang="0">
                    <a:pos x="58" y="74"/>
                  </a:cxn>
                  <a:cxn ang="0">
                    <a:pos x="55" y="87"/>
                  </a:cxn>
                  <a:cxn ang="0">
                    <a:pos x="52" y="93"/>
                  </a:cxn>
                  <a:cxn ang="0">
                    <a:pos x="49" y="95"/>
                  </a:cxn>
                  <a:cxn ang="0">
                    <a:pos x="46" y="98"/>
                  </a:cxn>
                  <a:cxn ang="0">
                    <a:pos x="43" y="99"/>
                  </a:cxn>
                  <a:cxn ang="0">
                    <a:pos x="38" y="101"/>
                  </a:cxn>
                  <a:cxn ang="0">
                    <a:pos x="32" y="102"/>
                  </a:cxn>
                  <a:cxn ang="0">
                    <a:pos x="29" y="102"/>
                  </a:cxn>
                  <a:cxn ang="0">
                    <a:pos x="26" y="101"/>
                  </a:cxn>
                  <a:cxn ang="0">
                    <a:pos x="23" y="101"/>
                  </a:cxn>
                  <a:cxn ang="0">
                    <a:pos x="21" y="99"/>
                  </a:cxn>
                  <a:cxn ang="0">
                    <a:pos x="15" y="96"/>
                  </a:cxn>
                  <a:cxn ang="0">
                    <a:pos x="11" y="91"/>
                  </a:cxn>
                  <a:cxn ang="0">
                    <a:pos x="11" y="101"/>
                  </a:cxn>
                  <a:cxn ang="0">
                    <a:pos x="0" y="101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4" y="0"/>
                  </a:cxn>
                </a:cxnLst>
                <a:rect l="0" t="0" r="r" b="b"/>
                <a:pathLst>
                  <a:path w="60" h="102">
                    <a:moveTo>
                      <a:pt x="24" y="42"/>
                    </a:moveTo>
                    <a:lnTo>
                      <a:pt x="21" y="44"/>
                    </a:lnTo>
                    <a:lnTo>
                      <a:pt x="20" y="47"/>
                    </a:lnTo>
                    <a:lnTo>
                      <a:pt x="17" y="48"/>
                    </a:lnTo>
                    <a:lnTo>
                      <a:pt x="15" y="51"/>
                    </a:lnTo>
                    <a:lnTo>
                      <a:pt x="12" y="54"/>
                    </a:lnTo>
                    <a:lnTo>
                      <a:pt x="12" y="79"/>
                    </a:lnTo>
                    <a:lnTo>
                      <a:pt x="17" y="85"/>
                    </a:lnTo>
                    <a:lnTo>
                      <a:pt x="26" y="91"/>
                    </a:lnTo>
                    <a:lnTo>
                      <a:pt x="35" y="91"/>
                    </a:lnTo>
                    <a:lnTo>
                      <a:pt x="38" y="90"/>
                    </a:lnTo>
                    <a:lnTo>
                      <a:pt x="41" y="87"/>
                    </a:lnTo>
                    <a:lnTo>
                      <a:pt x="44" y="81"/>
                    </a:lnTo>
                    <a:lnTo>
                      <a:pt x="47" y="71"/>
                    </a:lnTo>
                    <a:lnTo>
                      <a:pt x="47" y="67"/>
                    </a:lnTo>
                    <a:lnTo>
                      <a:pt x="46" y="58"/>
                    </a:lnTo>
                    <a:lnTo>
                      <a:pt x="44" y="53"/>
                    </a:lnTo>
                    <a:lnTo>
                      <a:pt x="41" y="47"/>
                    </a:lnTo>
                    <a:lnTo>
                      <a:pt x="37" y="42"/>
                    </a:lnTo>
                    <a:lnTo>
                      <a:pt x="24" y="42"/>
                    </a:lnTo>
                    <a:close/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2" y="42"/>
                    </a:lnTo>
                    <a:lnTo>
                      <a:pt x="15" y="39"/>
                    </a:lnTo>
                    <a:lnTo>
                      <a:pt x="18" y="37"/>
                    </a:lnTo>
                    <a:lnTo>
                      <a:pt x="20" y="36"/>
                    </a:lnTo>
                    <a:lnTo>
                      <a:pt x="26" y="33"/>
                    </a:lnTo>
                    <a:lnTo>
                      <a:pt x="28" y="31"/>
                    </a:lnTo>
                    <a:lnTo>
                      <a:pt x="38" y="31"/>
                    </a:lnTo>
                    <a:lnTo>
                      <a:pt x="44" y="34"/>
                    </a:lnTo>
                    <a:lnTo>
                      <a:pt x="49" y="37"/>
                    </a:lnTo>
                    <a:lnTo>
                      <a:pt x="54" y="42"/>
                    </a:lnTo>
                    <a:lnTo>
                      <a:pt x="55" y="47"/>
                    </a:lnTo>
                    <a:lnTo>
                      <a:pt x="58" y="53"/>
                    </a:lnTo>
                    <a:lnTo>
                      <a:pt x="58" y="59"/>
                    </a:lnTo>
                    <a:lnTo>
                      <a:pt x="60" y="65"/>
                    </a:lnTo>
                    <a:lnTo>
                      <a:pt x="58" y="74"/>
                    </a:lnTo>
                    <a:lnTo>
                      <a:pt x="55" y="87"/>
                    </a:lnTo>
                    <a:lnTo>
                      <a:pt x="52" y="93"/>
                    </a:lnTo>
                    <a:lnTo>
                      <a:pt x="49" y="95"/>
                    </a:lnTo>
                    <a:lnTo>
                      <a:pt x="46" y="98"/>
                    </a:lnTo>
                    <a:lnTo>
                      <a:pt x="43" y="99"/>
                    </a:lnTo>
                    <a:lnTo>
                      <a:pt x="38" y="101"/>
                    </a:lnTo>
                    <a:lnTo>
                      <a:pt x="32" y="102"/>
                    </a:lnTo>
                    <a:lnTo>
                      <a:pt x="29" y="102"/>
                    </a:lnTo>
                    <a:lnTo>
                      <a:pt x="26" y="101"/>
                    </a:lnTo>
                    <a:lnTo>
                      <a:pt x="23" y="101"/>
                    </a:lnTo>
                    <a:lnTo>
                      <a:pt x="21" y="99"/>
                    </a:lnTo>
                    <a:lnTo>
                      <a:pt x="15" y="96"/>
                    </a:lnTo>
                    <a:lnTo>
                      <a:pt x="11" y="91"/>
                    </a:lnTo>
                    <a:lnTo>
                      <a:pt x="11" y="101"/>
                    </a:lnTo>
                    <a:lnTo>
                      <a:pt x="0" y="10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2" name="Freeform 126"/>
              <p:cNvSpPr>
                <a:spLocks/>
              </p:cNvSpPr>
              <p:nvPr/>
            </p:nvSpPr>
            <p:spPr bwMode="auto">
              <a:xfrm>
                <a:off x="4539" y="3198"/>
                <a:ext cx="15" cy="1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5" y="3"/>
                  </a:cxn>
                  <a:cxn ang="0">
                    <a:pos x="15" y="13"/>
                  </a:cxn>
                  <a:cxn ang="0">
                    <a:pos x="13" y="14"/>
                  </a:cxn>
                  <a:cxn ang="0">
                    <a:pos x="10" y="16"/>
                  </a:cxn>
                  <a:cxn ang="0">
                    <a:pos x="4" y="16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15" h="16">
                    <a:moveTo>
                      <a:pt x="3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13"/>
                    </a:lnTo>
                    <a:lnTo>
                      <a:pt x="13" y="14"/>
                    </a:lnTo>
                    <a:lnTo>
                      <a:pt x="10" y="16"/>
                    </a:lnTo>
                    <a:lnTo>
                      <a:pt x="4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3" name="Freeform 127"/>
              <p:cNvSpPr>
                <a:spLocks/>
              </p:cNvSpPr>
              <p:nvPr/>
            </p:nvSpPr>
            <p:spPr bwMode="auto">
              <a:xfrm>
                <a:off x="4563" y="3129"/>
                <a:ext cx="43" cy="8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3" y="0"/>
                  </a:cxn>
                  <a:cxn ang="0">
                    <a:pos x="25" y="1"/>
                  </a:cxn>
                  <a:cxn ang="0">
                    <a:pos x="25" y="17"/>
                  </a:cxn>
                  <a:cxn ang="0">
                    <a:pos x="42" y="17"/>
                  </a:cxn>
                  <a:cxn ang="0">
                    <a:pos x="42" y="18"/>
                  </a:cxn>
                  <a:cxn ang="0">
                    <a:pos x="43" y="20"/>
                  </a:cxn>
                  <a:cxn ang="0">
                    <a:pos x="43" y="25"/>
                  </a:cxn>
                  <a:cxn ang="0">
                    <a:pos x="42" y="26"/>
                  </a:cxn>
                  <a:cxn ang="0">
                    <a:pos x="25" y="26"/>
                  </a:cxn>
                  <a:cxn ang="0">
                    <a:pos x="25" y="69"/>
                  </a:cxn>
                  <a:cxn ang="0">
                    <a:pos x="26" y="72"/>
                  </a:cxn>
                  <a:cxn ang="0">
                    <a:pos x="29" y="75"/>
                  </a:cxn>
                  <a:cxn ang="0">
                    <a:pos x="39" y="75"/>
                  </a:cxn>
                  <a:cxn ang="0">
                    <a:pos x="40" y="74"/>
                  </a:cxn>
                  <a:cxn ang="0">
                    <a:pos x="42" y="74"/>
                  </a:cxn>
                  <a:cxn ang="0">
                    <a:pos x="43" y="75"/>
                  </a:cxn>
                  <a:cxn ang="0">
                    <a:pos x="43" y="80"/>
                  </a:cxn>
                  <a:cxn ang="0">
                    <a:pos x="42" y="82"/>
                  </a:cxn>
                  <a:cxn ang="0">
                    <a:pos x="42" y="83"/>
                  </a:cxn>
                  <a:cxn ang="0">
                    <a:pos x="40" y="83"/>
                  </a:cxn>
                  <a:cxn ang="0">
                    <a:pos x="40" y="85"/>
                  </a:cxn>
                  <a:cxn ang="0">
                    <a:pos x="37" y="85"/>
                  </a:cxn>
                  <a:cxn ang="0">
                    <a:pos x="36" y="86"/>
                  </a:cxn>
                  <a:cxn ang="0">
                    <a:pos x="26" y="86"/>
                  </a:cxn>
                  <a:cxn ang="0">
                    <a:pos x="22" y="85"/>
                  </a:cxn>
                  <a:cxn ang="0">
                    <a:pos x="19" y="83"/>
                  </a:cxn>
                  <a:cxn ang="0">
                    <a:pos x="17" y="80"/>
                  </a:cxn>
                  <a:cxn ang="0">
                    <a:pos x="14" y="77"/>
                  </a:cxn>
                  <a:cxn ang="0">
                    <a:pos x="12" y="74"/>
                  </a:cxn>
                  <a:cxn ang="0">
                    <a:pos x="12" y="26"/>
                  </a:cxn>
                  <a:cxn ang="0">
                    <a:pos x="2" y="26"/>
                  </a:cxn>
                  <a:cxn ang="0">
                    <a:pos x="0" y="25"/>
                  </a:cxn>
                  <a:cxn ang="0">
                    <a:pos x="0" y="20"/>
                  </a:cxn>
                  <a:cxn ang="0">
                    <a:pos x="2" y="20"/>
                  </a:cxn>
                  <a:cxn ang="0">
                    <a:pos x="2" y="17"/>
                  </a:cxn>
                  <a:cxn ang="0">
                    <a:pos x="12" y="17"/>
                  </a:cxn>
                  <a:cxn ang="0">
                    <a:pos x="12" y="0"/>
                  </a:cxn>
                </a:cxnLst>
                <a:rect l="0" t="0" r="r" b="b"/>
                <a:pathLst>
                  <a:path w="43" h="86">
                    <a:moveTo>
                      <a:pt x="12" y="0"/>
                    </a:moveTo>
                    <a:lnTo>
                      <a:pt x="23" y="0"/>
                    </a:lnTo>
                    <a:lnTo>
                      <a:pt x="25" y="1"/>
                    </a:lnTo>
                    <a:lnTo>
                      <a:pt x="25" y="17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3" y="20"/>
                    </a:lnTo>
                    <a:lnTo>
                      <a:pt x="43" y="25"/>
                    </a:lnTo>
                    <a:lnTo>
                      <a:pt x="42" y="26"/>
                    </a:lnTo>
                    <a:lnTo>
                      <a:pt x="25" y="26"/>
                    </a:lnTo>
                    <a:lnTo>
                      <a:pt x="25" y="69"/>
                    </a:lnTo>
                    <a:lnTo>
                      <a:pt x="26" y="72"/>
                    </a:lnTo>
                    <a:lnTo>
                      <a:pt x="29" y="75"/>
                    </a:lnTo>
                    <a:lnTo>
                      <a:pt x="39" y="75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3" y="75"/>
                    </a:lnTo>
                    <a:lnTo>
                      <a:pt x="43" y="80"/>
                    </a:lnTo>
                    <a:lnTo>
                      <a:pt x="42" y="82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40" y="85"/>
                    </a:lnTo>
                    <a:lnTo>
                      <a:pt x="37" y="85"/>
                    </a:lnTo>
                    <a:lnTo>
                      <a:pt x="36" y="86"/>
                    </a:lnTo>
                    <a:lnTo>
                      <a:pt x="26" y="86"/>
                    </a:lnTo>
                    <a:lnTo>
                      <a:pt x="22" y="85"/>
                    </a:lnTo>
                    <a:lnTo>
                      <a:pt x="19" y="83"/>
                    </a:lnTo>
                    <a:lnTo>
                      <a:pt x="17" y="80"/>
                    </a:lnTo>
                    <a:lnTo>
                      <a:pt x="14" y="77"/>
                    </a:lnTo>
                    <a:lnTo>
                      <a:pt x="12" y="74"/>
                    </a:lnTo>
                    <a:lnTo>
                      <a:pt x="12" y="26"/>
                    </a:lnTo>
                    <a:lnTo>
                      <a:pt x="2" y="26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12" y="1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4" name="Freeform 128"/>
              <p:cNvSpPr>
                <a:spLocks noEditPoints="1"/>
              </p:cNvSpPr>
              <p:nvPr/>
            </p:nvSpPr>
            <p:spPr bwMode="auto">
              <a:xfrm>
                <a:off x="4615" y="3144"/>
                <a:ext cx="59" cy="71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0" y="13"/>
                  </a:cxn>
                  <a:cxn ang="0">
                    <a:pos x="17" y="16"/>
                  </a:cxn>
                  <a:cxn ang="0">
                    <a:pos x="13" y="25"/>
                  </a:cxn>
                  <a:cxn ang="0">
                    <a:pos x="13" y="30"/>
                  </a:cxn>
                  <a:cxn ang="0">
                    <a:pos x="48" y="30"/>
                  </a:cxn>
                  <a:cxn ang="0">
                    <a:pos x="46" y="23"/>
                  </a:cxn>
                  <a:cxn ang="0">
                    <a:pos x="46" y="19"/>
                  </a:cxn>
                  <a:cxn ang="0">
                    <a:pos x="43" y="14"/>
                  </a:cxn>
                  <a:cxn ang="0">
                    <a:pos x="40" y="13"/>
                  </a:cxn>
                  <a:cxn ang="0">
                    <a:pos x="36" y="10"/>
                  </a:cxn>
                  <a:cxn ang="0">
                    <a:pos x="27" y="10"/>
                  </a:cxn>
                  <a:cxn ang="0">
                    <a:pos x="25" y="0"/>
                  </a:cxn>
                  <a:cxn ang="0">
                    <a:pos x="36" y="0"/>
                  </a:cxn>
                  <a:cxn ang="0">
                    <a:pos x="40" y="2"/>
                  </a:cxn>
                  <a:cxn ang="0">
                    <a:pos x="43" y="3"/>
                  </a:cxn>
                  <a:cxn ang="0">
                    <a:pos x="48" y="5"/>
                  </a:cxn>
                  <a:cxn ang="0">
                    <a:pos x="53" y="10"/>
                  </a:cxn>
                  <a:cxn ang="0">
                    <a:pos x="56" y="14"/>
                  </a:cxn>
                  <a:cxn ang="0">
                    <a:pos x="57" y="19"/>
                  </a:cxn>
                  <a:cxn ang="0">
                    <a:pos x="59" y="25"/>
                  </a:cxn>
                  <a:cxn ang="0">
                    <a:pos x="59" y="36"/>
                  </a:cxn>
                  <a:cxn ang="0">
                    <a:pos x="57" y="37"/>
                  </a:cxn>
                  <a:cxn ang="0">
                    <a:pos x="56" y="37"/>
                  </a:cxn>
                  <a:cxn ang="0">
                    <a:pos x="54" y="39"/>
                  </a:cxn>
                  <a:cxn ang="0">
                    <a:pos x="13" y="39"/>
                  </a:cxn>
                  <a:cxn ang="0">
                    <a:pos x="13" y="43"/>
                  </a:cxn>
                  <a:cxn ang="0">
                    <a:pos x="14" y="48"/>
                  </a:cxn>
                  <a:cxn ang="0">
                    <a:pos x="16" y="51"/>
                  </a:cxn>
                  <a:cxn ang="0">
                    <a:pos x="17" y="56"/>
                  </a:cxn>
                  <a:cxn ang="0">
                    <a:pos x="20" y="57"/>
                  </a:cxn>
                  <a:cxn ang="0">
                    <a:pos x="23" y="60"/>
                  </a:cxn>
                  <a:cxn ang="0">
                    <a:pos x="28" y="60"/>
                  </a:cxn>
                  <a:cxn ang="0">
                    <a:pos x="33" y="62"/>
                  </a:cxn>
                  <a:cxn ang="0">
                    <a:pos x="37" y="62"/>
                  </a:cxn>
                  <a:cxn ang="0">
                    <a:pos x="42" y="60"/>
                  </a:cxn>
                  <a:cxn ang="0">
                    <a:pos x="48" y="59"/>
                  </a:cxn>
                  <a:cxn ang="0">
                    <a:pos x="53" y="57"/>
                  </a:cxn>
                  <a:cxn ang="0">
                    <a:pos x="56" y="57"/>
                  </a:cxn>
                  <a:cxn ang="0">
                    <a:pos x="56" y="65"/>
                  </a:cxn>
                  <a:cxn ang="0">
                    <a:pos x="54" y="67"/>
                  </a:cxn>
                  <a:cxn ang="0">
                    <a:pos x="53" y="67"/>
                  </a:cxn>
                  <a:cxn ang="0">
                    <a:pos x="51" y="68"/>
                  </a:cxn>
                  <a:cxn ang="0">
                    <a:pos x="48" y="68"/>
                  </a:cxn>
                  <a:cxn ang="0">
                    <a:pos x="45" y="70"/>
                  </a:cxn>
                  <a:cxn ang="0">
                    <a:pos x="40" y="70"/>
                  </a:cxn>
                  <a:cxn ang="0">
                    <a:pos x="33" y="71"/>
                  </a:cxn>
                  <a:cxn ang="0">
                    <a:pos x="27" y="71"/>
                  </a:cxn>
                  <a:cxn ang="0">
                    <a:pos x="23" y="70"/>
                  </a:cxn>
                  <a:cxn ang="0">
                    <a:pos x="19" y="68"/>
                  </a:cxn>
                  <a:cxn ang="0">
                    <a:pos x="13" y="67"/>
                  </a:cxn>
                  <a:cxn ang="0">
                    <a:pos x="8" y="62"/>
                  </a:cxn>
                  <a:cxn ang="0">
                    <a:pos x="5" y="57"/>
                  </a:cxn>
                  <a:cxn ang="0">
                    <a:pos x="2" y="51"/>
                  </a:cxn>
                  <a:cxn ang="0">
                    <a:pos x="0" y="43"/>
                  </a:cxn>
                  <a:cxn ang="0">
                    <a:pos x="0" y="28"/>
                  </a:cxn>
                  <a:cxn ang="0">
                    <a:pos x="2" y="20"/>
                  </a:cxn>
                  <a:cxn ang="0">
                    <a:pos x="5" y="14"/>
                  </a:cxn>
                  <a:cxn ang="0">
                    <a:pos x="8" y="10"/>
                  </a:cxn>
                  <a:cxn ang="0">
                    <a:pos x="11" y="6"/>
                  </a:cxn>
                  <a:cxn ang="0">
                    <a:pos x="14" y="5"/>
                  </a:cxn>
                  <a:cxn ang="0">
                    <a:pos x="19" y="3"/>
                  </a:cxn>
                  <a:cxn ang="0">
                    <a:pos x="25" y="0"/>
                  </a:cxn>
                </a:cxnLst>
                <a:rect l="0" t="0" r="r" b="b"/>
                <a:pathLst>
                  <a:path w="59" h="71">
                    <a:moveTo>
                      <a:pt x="27" y="10"/>
                    </a:moveTo>
                    <a:lnTo>
                      <a:pt x="20" y="13"/>
                    </a:lnTo>
                    <a:lnTo>
                      <a:pt x="17" y="16"/>
                    </a:lnTo>
                    <a:lnTo>
                      <a:pt x="13" y="25"/>
                    </a:lnTo>
                    <a:lnTo>
                      <a:pt x="13" y="30"/>
                    </a:lnTo>
                    <a:lnTo>
                      <a:pt x="48" y="30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3" y="14"/>
                    </a:lnTo>
                    <a:lnTo>
                      <a:pt x="40" y="13"/>
                    </a:lnTo>
                    <a:lnTo>
                      <a:pt x="36" y="10"/>
                    </a:lnTo>
                    <a:lnTo>
                      <a:pt x="27" y="10"/>
                    </a:lnTo>
                    <a:close/>
                    <a:moveTo>
                      <a:pt x="25" y="0"/>
                    </a:moveTo>
                    <a:lnTo>
                      <a:pt x="36" y="0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48" y="5"/>
                    </a:lnTo>
                    <a:lnTo>
                      <a:pt x="53" y="10"/>
                    </a:lnTo>
                    <a:lnTo>
                      <a:pt x="56" y="14"/>
                    </a:lnTo>
                    <a:lnTo>
                      <a:pt x="57" y="19"/>
                    </a:lnTo>
                    <a:lnTo>
                      <a:pt x="59" y="25"/>
                    </a:lnTo>
                    <a:lnTo>
                      <a:pt x="59" y="36"/>
                    </a:lnTo>
                    <a:lnTo>
                      <a:pt x="57" y="37"/>
                    </a:lnTo>
                    <a:lnTo>
                      <a:pt x="56" y="37"/>
                    </a:lnTo>
                    <a:lnTo>
                      <a:pt x="54" y="39"/>
                    </a:lnTo>
                    <a:lnTo>
                      <a:pt x="13" y="39"/>
                    </a:lnTo>
                    <a:lnTo>
                      <a:pt x="13" y="43"/>
                    </a:lnTo>
                    <a:lnTo>
                      <a:pt x="14" y="48"/>
                    </a:lnTo>
                    <a:lnTo>
                      <a:pt x="16" y="51"/>
                    </a:lnTo>
                    <a:lnTo>
                      <a:pt x="17" y="56"/>
                    </a:lnTo>
                    <a:lnTo>
                      <a:pt x="20" y="57"/>
                    </a:lnTo>
                    <a:lnTo>
                      <a:pt x="23" y="60"/>
                    </a:lnTo>
                    <a:lnTo>
                      <a:pt x="28" y="60"/>
                    </a:lnTo>
                    <a:lnTo>
                      <a:pt x="33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9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6" y="65"/>
                    </a:lnTo>
                    <a:lnTo>
                      <a:pt x="54" y="67"/>
                    </a:lnTo>
                    <a:lnTo>
                      <a:pt x="53" y="67"/>
                    </a:lnTo>
                    <a:lnTo>
                      <a:pt x="51" y="68"/>
                    </a:lnTo>
                    <a:lnTo>
                      <a:pt x="48" y="68"/>
                    </a:lnTo>
                    <a:lnTo>
                      <a:pt x="45" y="70"/>
                    </a:lnTo>
                    <a:lnTo>
                      <a:pt x="40" y="70"/>
                    </a:lnTo>
                    <a:lnTo>
                      <a:pt x="33" y="71"/>
                    </a:lnTo>
                    <a:lnTo>
                      <a:pt x="27" y="71"/>
                    </a:lnTo>
                    <a:lnTo>
                      <a:pt x="23" y="70"/>
                    </a:lnTo>
                    <a:lnTo>
                      <a:pt x="19" y="68"/>
                    </a:lnTo>
                    <a:lnTo>
                      <a:pt x="13" y="67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2" y="51"/>
                    </a:lnTo>
                    <a:lnTo>
                      <a:pt x="0" y="43"/>
                    </a:lnTo>
                    <a:lnTo>
                      <a:pt x="0" y="28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5" name="Freeform 129"/>
              <p:cNvSpPr>
                <a:spLocks noEditPoints="1"/>
              </p:cNvSpPr>
              <p:nvPr/>
            </p:nvSpPr>
            <p:spPr bwMode="auto">
              <a:xfrm>
                <a:off x="4691" y="3120"/>
                <a:ext cx="15" cy="94"/>
              </a:xfrm>
              <a:custGeom>
                <a:avLst/>
                <a:gdLst/>
                <a:ahLst/>
                <a:cxnLst>
                  <a:cxn ang="0">
                    <a:pos x="1" y="26"/>
                  </a:cxn>
                  <a:cxn ang="0">
                    <a:pos x="12" y="26"/>
                  </a:cxn>
                  <a:cxn ang="0">
                    <a:pos x="12" y="27"/>
                  </a:cxn>
                  <a:cxn ang="0">
                    <a:pos x="13" y="27"/>
                  </a:cxn>
                  <a:cxn ang="0">
                    <a:pos x="13" y="92"/>
                  </a:cxn>
                  <a:cxn ang="0">
                    <a:pos x="12" y="92"/>
                  </a:cxn>
                  <a:cxn ang="0">
                    <a:pos x="12" y="94"/>
                  </a:cxn>
                  <a:cxn ang="0">
                    <a:pos x="1" y="94"/>
                  </a:cxn>
                  <a:cxn ang="0">
                    <a:pos x="1" y="26"/>
                  </a:cxn>
                  <a:cxn ang="0">
                    <a:pos x="1" y="0"/>
                  </a:cxn>
                  <a:cxn ang="0">
                    <a:pos x="12" y="0"/>
                  </a:cxn>
                  <a:cxn ang="0">
                    <a:pos x="15" y="6"/>
                  </a:cxn>
                  <a:cxn ang="0">
                    <a:pos x="12" y="12"/>
                  </a:cxn>
                  <a:cxn ang="0">
                    <a:pos x="10" y="13"/>
                  </a:cxn>
                  <a:cxn ang="0">
                    <a:pos x="4" y="13"/>
                  </a:cxn>
                  <a:cxn ang="0">
                    <a:pos x="1" y="12"/>
                  </a:cxn>
                  <a:cxn ang="0">
                    <a:pos x="0" y="9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15" h="94">
                    <a:moveTo>
                      <a:pt x="1" y="26"/>
                    </a:moveTo>
                    <a:lnTo>
                      <a:pt x="12" y="26"/>
                    </a:lnTo>
                    <a:lnTo>
                      <a:pt x="12" y="27"/>
                    </a:lnTo>
                    <a:lnTo>
                      <a:pt x="13" y="27"/>
                    </a:lnTo>
                    <a:lnTo>
                      <a:pt x="13" y="92"/>
                    </a:lnTo>
                    <a:lnTo>
                      <a:pt x="12" y="92"/>
                    </a:lnTo>
                    <a:lnTo>
                      <a:pt x="12" y="94"/>
                    </a:lnTo>
                    <a:lnTo>
                      <a:pt x="1" y="94"/>
                    </a:lnTo>
                    <a:lnTo>
                      <a:pt x="1" y="26"/>
                    </a:lnTo>
                    <a:close/>
                    <a:moveTo>
                      <a:pt x="1" y="0"/>
                    </a:moveTo>
                    <a:lnTo>
                      <a:pt x="12" y="0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10" y="13"/>
                    </a:lnTo>
                    <a:lnTo>
                      <a:pt x="4" y="13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6" name="Freeform 130"/>
              <p:cNvSpPr>
                <a:spLocks noEditPoints="1"/>
              </p:cNvSpPr>
              <p:nvPr/>
            </p:nvSpPr>
            <p:spPr bwMode="auto">
              <a:xfrm>
                <a:off x="4726" y="3144"/>
                <a:ext cx="58" cy="96"/>
              </a:xfrm>
              <a:custGeom>
                <a:avLst/>
                <a:gdLst/>
                <a:ahLst/>
                <a:cxnLst>
                  <a:cxn ang="0">
                    <a:pos x="26" y="11"/>
                  </a:cxn>
                  <a:cxn ang="0">
                    <a:pos x="23" y="13"/>
                  </a:cxn>
                  <a:cxn ang="0">
                    <a:pos x="21" y="13"/>
                  </a:cxn>
                  <a:cxn ang="0">
                    <a:pos x="11" y="23"/>
                  </a:cxn>
                  <a:cxn ang="0">
                    <a:pos x="11" y="48"/>
                  </a:cxn>
                  <a:cxn ang="0">
                    <a:pos x="14" y="53"/>
                  </a:cxn>
                  <a:cxn ang="0">
                    <a:pos x="17" y="56"/>
                  </a:cxn>
                  <a:cxn ang="0">
                    <a:pos x="20" y="57"/>
                  </a:cxn>
                  <a:cxn ang="0">
                    <a:pos x="24" y="60"/>
                  </a:cxn>
                  <a:cxn ang="0">
                    <a:pos x="34" y="60"/>
                  </a:cxn>
                  <a:cxn ang="0">
                    <a:pos x="37" y="59"/>
                  </a:cxn>
                  <a:cxn ang="0">
                    <a:pos x="43" y="53"/>
                  </a:cxn>
                  <a:cxn ang="0">
                    <a:pos x="44" y="50"/>
                  </a:cxn>
                  <a:cxn ang="0">
                    <a:pos x="46" y="45"/>
                  </a:cxn>
                  <a:cxn ang="0">
                    <a:pos x="46" y="27"/>
                  </a:cxn>
                  <a:cxn ang="0">
                    <a:pos x="44" y="22"/>
                  </a:cxn>
                  <a:cxn ang="0">
                    <a:pos x="41" y="16"/>
                  </a:cxn>
                  <a:cxn ang="0">
                    <a:pos x="38" y="13"/>
                  </a:cxn>
                  <a:cxn ang="0">
                    <a:pos x="35" y="11"/>
                  </a:cxn>
                  <a:cxn ang="0">
                    <a:pos x="26" y="11"/>
                  </a:cxn>
                  <a:cxn ang="0">
                    <a:pos x="26" y="0"/>
                  </a:cxn>
                  <a:cxn ang="0">
                    <a:pos x="40" y="0"/>
                  </a:cxn>
                  <a:cxn ang="0">
                    <a:pos x="44" y="3"/>
                  </a:cxn>
                  <a:cxn ang="0">
                    <a:pos x="48" y="5"/>
                  </a:cxn>
                  <a:cxn ang="0">
                    <a:pos x="51" y="8"/>
                  </a:cxn>
                  <a:cxn ang="0">
                    <a:pos x="52" y="11"/>
                  </a:cxn>
                  <a:cxn ang="0">
                    <a:pos x="55" y="16"/>
                  </a:cxn>
                  <a:cxn ang="0">
                    <a:pos x="58" y="28"/>
                  </a:cxn>
                  <a:cxn ang="0">
                    <a:pos x="58" y="42"/>
                  </a:cxn>
                  <a:cxn ang="0">
                    <a:pos x="57" y="50"/>
                  </a:cxn>
                  <a:cxn ang="0">
                    <a:pos x="55" y="54"/>
                  </a:cxn>
                  <a:cxn ang="0">
                    <a:pos x="54" y="57"/>
                  </a:cxn>
                  <a:cxn ang="0">
                    <a:pos x="51" y="60"/>
                  </a:cxn>
                  <a:cxn ang="0">
                    <a:pos x="48" y="65"/>
                  </a:cxn>
                  <a:cxn ang="0">
                    <a:pos x="43" y="68"/>
                  </a:cxn>
                  <a:cxn ang="0">
                    <a:pos x="31" y="71"/>
                  </a:cxn>
                  <a:cxn ang="0">
                    <a:pos x="28" y="71"/>
                  </a:cxn>
                  <a:cxn ang="0">
                    <a:pos x="26" y="70"/>
                  </a:cxn>
                  <a:cxn ang="0">
                    <a:pos x="23" y="70"/>
                  </a:cxn>
                  <a:cxn ang="0">
                    <a:pos x="21" y="68"/>
                  </a:cxn>
                  <a:cxn ang="0">
                    <a:pos x="18" y="67"/>
                  </a:cxn>
                  <a:cxn ang="0">
                    <a:pos x="17" y="65"/>
                  </a:cxn>
                  <a:cxn ang="0">
                    <a:pos x="14" y="64"/>
                  </a:cxn>
                  <a:cxn ang="0">
                    <a:pos x="11" y="60"/>
                  </a:cxn>
                  <a:cxn ang="0">
                    <a:pos x="11" y="96"/>
                  </a:cxn>
                  <a:cxn ang="0">
                    <a:pos x="1" y="96"/>
                  </a:cxn>
                  <a:cxn ang="0">
                    <a:pos x="0" y="94"/>
                  </a:cxn>
                  <a:cxn ang="0">
                    <a:pos x="0" y="2"/>
                  </a:cxn>
                  <a:cxn ang="0">
                    <a:pos x="9" y="2"/>
                  </a:cxn>
                  <a:cxn ang="0">
                    <a:pos x="11" y="3"/>
                  </a:cxn>
                  <a:cxn ang="0">
                    <a:pos x="11" y="13"/>
                  </a:cxn>
                  <a:cxn ang="0">
                    <a:pos x="12" y="10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3" y="2"/>
                  </a:cxn>
                  <a:cxn ang="0">
                    <a:pos x="26" y="0"/>
                  </a:cxn>
                </a:cxnLst>
                <a:rect l="0" t="0" r="r" b="b"/>
                <a:pathLst>
                  <a:path w="58" h="96">
                    <a:moveTo>
                      <a:pt x="26" y="11"/>
                    </a:moveTo>
                    <a:lnTo>
                      <a:pt x="23" y="13"/>
                    </a:lnTo>
                    <a:lnTo>
                      <a:pt x="21" y="13"/>
                    </a:lnTo>
                    <a:lnTo>
                      <a:pt x="11" y="23"/>
                    </a:lnTo>
                    <a:lnTo>
                      <a:pt x="11" y="48"/>
                    </a:lnTo>
                    <a:lnTo>
                      <a:pt x="14" y="53"/>
                    </a:lnTo>
                    <a:lnTo>
                      <a:pt x="17" y="56"/>
                    </a:lnTo>
                    <a:lnTo>
                      <a:pt x="20" y="57"/>
                    </a:lnTo>
                    <a:lnTo>
                      <a:pt x="24" y="60"/>
                    </a:lnTo>
                    <a:lnTo>
                      <a:pt x="34" y="60"/>
                    </a:lnTo>
                    <a:lnTo>
                      <a:pt x="37" y="59"/>
                    </a:lnTo>
                    <a:lnTo>
                      <a:pt x="43" y="53"/>
                    </a:lnTo>
                    <a:lnTo>
                      <a:pt x="44" y="50"/>
                    </a:lnTo>
                    <a:lnTo>
                      <a:pt x="46" y="45"/>
                    </a:lnTo>
                    <a:lnTo>
                      <a:pt x="46" y="27"/>
                    </a:lnTo>
                    <a:lnTo>
                      <a:pt x="44" y="22"/>
                    </a:lnTo>
                    <a:lnTo>
                      <a:pt x="41" y="16"/>
                    </a:lnTo>
                    <a:lnTo>
                      <a:pt x="38" y="13"/>
                    </a:lnTo>
                    <a:lnTo>
                      <a:pt x="35" y="11"/>
                    </a:lnTo>
                    <a:lnTo>
                      <a:pt x="26" y="11"/>
                    </a:lnTo>
                    <a:close/>
                    <a:moveTo>
                      <a:pt x="26" y="0"/>
                    </a:moveTo>
                    <a:lnTo>
                      <a:pt x="40" y="0"/>
                    </a:lnTo>
                    <a:lnTo>
                      <a:pt x="44" y="3"/>
                    </a:lnTo>
                    <a:lnTo>
                      <a:pt x="48" y="5"/>
                    </a:lnTo>
                    <a:lnTo>
                      <a:pt x="51" y="8"/>
                    </a:lnTo>
                    <a:lnTo>
                      <a:pt x="52" y="11"/>
                    </a:lnTo>
                    <a:lnTo>
                      <a:pt x="55" y="16"/>
                    </a:lnTo>
                    <a:lnTo>
                      <a:pt x="58" y="28"/>
                    </a:lnTo>
                    <a:lnTo>
                      <a:pt x="58" y="42"/>
                    </a:lnTo>
                    <a:lnTo>
                      <a:pt x="57" y="50"/>
                    </a:lnTo>
                    <a:lnTo>
                      <a:pt x="55" y="54"/>
                    </a:lnTo>
                    <a:lnTo>
                      <a:pt x="54" y="57"/>
                    </a:lnTo>
                    <a:lnTo>
                      <a:pt x="51" y="60"/>
                    </a:lnTo>
                    <a:lnTo>
                      <a:pt x="48" y="65"/>
                    </a:lnTo>
                    <a:lnTo>
                      <a:pt x="43" y="68"/>
                    </a:lnTo>
                    <a:lnTo>
                      <a:pt x="31" y="71"/>
                    </a:lnTo>
                    <a:lnTo>
                      <a:pt x="28" y="71"/>
                    </a:lnTo>
                    <a:lnTo>
                      <a:pt x="26" y="70"/>
                    </a:lnTo>
                    <a:lnTo>
                      <a:pt x="23" y="70"/>
                    </a:lnTo>
                    <a:lnTo>
                      <a:pt x="21" y="68"/>
                    </a:lnTo>
                    <a:lnTo>
                      <a:pt x="18" y="67"/>
                    </a:lnTo>
                    <a:lnTo>
                      <a:pt x="17" y="65"/>
                    </a:lnTo>
                    <a:lnTo>
                      <a:pt x="14" y="64"/>
                    </a:lnTo>
                    <a:lnTo>
                      <a:pt x="11" y="60"/>
                    </a:lnTo>
                    <a:lnTo>
                      <a:pt x="11" y="96"/>
                    </a:lnTo>
                    <a:lnTo>
                      <a:pt x="1" y="96"/>
                    </a:lnTo>
                    <a:lnTo>
                      <a:pt x="0" y="94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13"/>
                    </a:lnTo>
                    <a:lnTo>
                      <a:pt x="12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7" name="Freeform 131"/>
              <p:cNvSpPr>
                <a:spLocks noEditPoints="1"/>
              </p:cNvSpPr>
              <p:nvPr/>
            </p:nvSpPr>
            <p:spPr bwMode="auto">
              <a:xfrm>
                <a:off x="4801" y="3120"/>
                <a:ext cx="14" cy="94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12" y="26"/>
                  </a:cxn>
                  <a:cxn ang="0">
                    <a:pos x="12" y="94"/>
                  </a:cxn>
                  <a:cxn ang="0">
                    <a:pos x="2" y="94"/>
                  </a:cxn>
                  <a:cxn ang="0">
                    <a:pos x="2" y="26"/>
                  </a:cxn>
                  <a:cxn ang="0">
                    <a:pos x="2" y="0"/>
                  </a:cxn>
                  <a:cxn ang="0">
                    <a:pos x="12" y="0"/>
                  </a:cxn>
                  <a:cxn ang="0">
                    <a:pos x="14" y="3"/>
                  </a:cxn>
                  <a:cxn ang="0">
                    <a:pos x="14" y="9"/>
                  </a:cxn>
                  <a:cxn ang="0">
                    <a:pos x="12" y="12"/>
                  </a:cxn>
                  <a:cxn ang="0">
                    <a:pos x="11" y="13"/>
                  </a:cxn>
                  <a:cxn ang="0">
                    <a:pos x="3" y="13"/>
                  </a:cxn>
                  <a:cxn ang="0">
                    <a:pos x="0" y="10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14" h="94">
                    <a:moveTo>
                      <a:pt x="2" y="26"/>
                    </a:moveTo>
                    <a:lnTo>
                      <a:pt x="12" y="26"/>
                    </a:lnTo>
                    <a:lnTo>
                      <a:pt x="12" y="94"/>
                    </a:lnTo>
                    <a:lnTo>
                      <a:pt x="2" y="94"/>
                    </a:lnTo>
                    <a:lnTo>
                      <a:pt x="2" y="26"/>
                    </a:lnTo>
                    <a:close/>
                    <a:moveTo>
                      <a:pt x="2" y="0"/>
                    </a:moveTo>
                    <a:lnTo>
                      <a:pt x="12" y="0"/>
                    </a:lnTo>
                    <a:lnTo>
                      <a:pt x="14" y="3"/>
                    </a:lnTo>
                    <a:lnTo>
                      <a:pt x="14" y="9"/>
                    </a:lnTo>
                    <a:lnTo>
                      <a:pt x="12" y="12"/>
                    </a:lnTo>
                    <a:lnTo>
                      <a:pt x="11" y="13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8" name="Freeform 132"/>
              <p:cNvSpPr>
                <a:spLocks/>
              </p:cNvSpPr>
              <p:nvPr/>
            </p:nvSpPr>
            <p:spPr bwMode="auto">
              <a:xfrm>
                <a:off x="4835" y="3144"/>
                <a:ext cx="38" cy="7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4" y="0"/>
                  </a:cxn>
                  <a:cxn ang="0">
                    <a:pos x="34" y="2"/>
                  </a:cxn>
                  <a:cxn ang="0">
                    <a:pos x="37" y="2"/>
                  </a:cxn>
                  <a:cxn ang="0">
                    <a:pos x="38" y="3"/>
                  </a:cxn>
                  <a:cxn ang="0">
                    <a:pos x="38" y="13"/>
                  </a:cxn>
                  <a:cxn ang="0">
                    <a:pos x="32" y="13"/>
                  </a:cxn>
                  <a:cxn ang="0">
                    <a:pos x="31" y="11"/>
                  </a:cxn>
                  <a:cxn ang="0">
                    <a:pos x="26" y="11"/>
                  </a:cxn>
                  <a:cxn ang="0">
                    <a:pos x="24" y="13"/>
                  </a:cxn>
                  <a:cxn ang="0">
                    <a:pos x="23" y="13"/>
                  </a:cxn>
                  <a:cxn ang="0">
                    <a:pos x="17" y="19"/>
                  </a:cxn>
                  <a:cxn ang="0">
                    <a:pos x="15" y="22"/>
                  </a:cxn>
                  <a:cxn ang="0">
                    <a:pos x="12" y="25"/>
                  </a:cxn>
                  <a:cxn ang="0">
                    <a:pos x="12" y="70"/>
                  </a:cxn>
                  <a:cxn ang="0">
                    <a:pos x="1" y="70"/>
                  </a:cxn>
                  <a:cxn ang="0">
                    <a:pos x="1" y="68"/>
                  </a:cxn>
                  <a:cxn ang="0">
                    <a:pos x="0" y="68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1" y="2"/>
                  </a:cxn>
                  <a:cxn ang="0">
                    <a:pos x="11" y="13"/>
                  </a:cxn>
                  <a:cxn ang="0">
                    <a:pos x="20" y="3"/>
                  </a:cxn>
                  <a:cxn ang="0">
                    <a:pos x="24" y="0"/>
                  </a:cxn>
                </a:cxnLst>
                <a:rect l="0" t="0" r="r" b="b"/>
                <a:pathLst>
                  <a:path w="38" h="70">
                    <a:moveTo>
                      <a:pt x="24" y="0"/>
                    </a:moveTo>
                    <a:lnTo>
                      <a:pt x="34" y="0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8" y="3"/>
                    </a:lnTo>
                    <a:lnTo>
                      <a:pt x="38" y="13"/>
                    </a:lnTo>
                    <a:lnTo>
                      <a:pt x="32" y="13"/>
                    </a:lnTo>
                    <a:lnTo>
                      <a:pt x="31" y="11"/>
                    </a:lnTo>
                    <a:lnTo>
                      <a:pt x="26" y="11"/>
                    </a:lnTo>
                    <a:lnTo>
                      <a:pt x="24" y="13"/>
                    </a:lnTo>
                    <a:lnTo>
                      <a:pt x="23" y="13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2" y="25"/>
                    </a:lnTo>
                    <a:lnTo>
                      <a:pt x="12" y="70"/>
                    </a:lnTo>
                    <a:lnTo>
                      <a:pt x="1" y="70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1" y="2"/>
                    </a:lnTo>
                    <a:lnTo>
                      <a:pt x="11" y="13"/>
                    </a:lnTo>
                    <a:lnTo>
                      <a:pt x="2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29" name="Freeform 133"/>
              <p:cNvSpPr>
                <a:spLocks/>
              </p:cNvSpPr>
              <p:nvPr/>
            </p:nvSpPr>
            <p:spPr bwMode="auto">
              <a:xfrm>
                <a:off x="4872" y="3198"/>
                <a:ext cx="15" cy="1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1" y="0"/>
                  </a:cxn>
                  <a:cxn ang="0">
                    <a:pos x="14" y="2"/>
                  </a:cxn>
                  <a:cxn ang="0">
                    <a:pos x="15" y="3"/>
                  </a:cxn>
                  <a:cxn ang="0">
                    <a:pos x="15" y="13"/>
                  </a:cxn>
                  <a:cxn ang="0">
                    <a:pos x="14" y="14"/>
                  </a:cxn>
                  <a:cxn ang="0">
                    <a:pos x="11" y="16"/>
                  </a:cxn>
                  <a:cxn ang="0">
                    <a:pos x="3" y="16"/>
                  </a:cxn>
                  <a:cxn ang="0">
                    <a:pos x="0" y="13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15" h="16">
                    <a:moveTo>
                      <a:pt x="3" y="0"/>
                    </a:moveTo>
                    <a:lnTo>
                      <a:pt x="11" y="0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13"/>
                    </a:lnTo>
                    <a:lnTo>
                      <a:pt x="14" y="14"/>
                    </a:lnTo>
                    <a:lnTo>
                      <a:pt x="11" y="16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0" name="Freeform 134"/>
              <p:cNvSpPr>
                <a:spLocks noEditPoints="1"/>
              </p:cNvSpPr>
              <p:nvPr/>
            </p:nvSpPr>
            <p:spPr bwMode="auto">
              <a:xfrm>
                <a:off x="4902" y="3144"/>
                <a:ext cx="62" cy="96"/>
              </a:xfrm>
              <a:custGeom>
                <a:avLst/>
                <a:gdLst/>
                <a:ahLst/>
                <a:cxnLst>
                  <a:cxn ang="0">
                    <a:pos x="17" y="67"/>
                  </a:cxn>
                  <a:cxn ang="0">
                    <a:pos x="14" y="71"/>
                  </a:cxn>
                  <a:cxn ang="0">
                    <a:pos x="13" y="81"/>
                  </a:cxn>
                  <a:cxn ang="0">
                    <a:pos x="17" y="84"/>
                  </a:cxn>
                  <a:cxn ang="0">
                    <a:pos x="34" y="87"/>
                  </a:cxn>
                  <a:cxn ang="0">
                    <a:pos x="42" y="85"/>
                  </a:cxn>
                  <a:cxn ang="0">
                    <a:pos x="47" y="81"/>
                  </a:cxn>
                  <a:cxn ang="0">
                    <a:pos x="48" y="77"/>
                  </a:cxn>
                  <a:cxn ang="0">
                    <a:pos x="48" y="71"/>
                  </a:cxn>
                  <a:cxn ang="0">
                    <a:pos x="42" y="67"/>
                  </a:cxn>
                  <a:cxn ang="0">
                    <a:pos x="20" y="65"/>
                  </a:cxn>
                  <a:cxn ang="0">
                    <a:pos x="20" y="13"/>
                  </a:cxn>
                  <a:cxn ang="0">
                    <a:pos x="17" y="19"/>
                  </a:cxn>
                  <a:cxn ang="0">
                    <a:pos x="16" y="23"/>
                  </a:cxn>
                  <a:cxn ang="0">
                    <a:pos x="19" y="34"/>
                  </a:cxn>
                  <a:cxn ang="0">
                    <a:pos x="33" y="37"/>
                  </a:cxn>
                  <a:cxn ang="0">
                    <a:pos x="37" y="34"/>
                  </a:cxn>
                  <a:cxn ang="0">
                    <a:pos x="42" y="31"/>
                  </a:cxn>
                  <a:cxn ang="0">
                    <a:pos x="43" y="23"/>
                  </a:cxn>
                  <a:cxn ang="0">
                    <a:pos x="42" y="16"/>
                  </a:cxn>
                  <a:cxn ang="0">
                    <a:pos x="34" y="10"/>
                  </a:cxn>
                  <a:cxn ang="0">
                    <a:pos x="25" y="0"/>
                  </a:cxn>
                  <a:cxn ang="0">
                    <a:pos x="37" y="2"/>
                  </a:cxn>
                  <a:cxn ang="0">
                    <a:pos x="60" y="3"/>
                  </a:cxn>
                  <a:cxn ang="0">
                    <a:pos x="62" y="8"/>
                  </a:cxn>
                  <a:cxn ang="0">
                    <a:pos x="60" y="11"/>
                  </a:cxn>
                  <a:cxn ang="0">
                    <a:pos x="53" y="14"/>
                  </a:cxn>
                  <a:cxn ang="0">
                    <a:pos x="54" y="20"/>
                  </a:cxn>
                  <a:cxn ang="0">
                    <a:pos x="51" y="37"/>
                  </a:cxn>
                  <a:cxn ang="0">
                    <a:pos x="43" y="43"/>
                  </a:cxn>
                  <a:cxn ang="0">
                    <a:pos x="25" y="47"/>
                  </a:cxn>
                  <a:cxn ang="0">
                    <a:pos x="19" y="45"/>
                  </a:cxn>
                  <a:cxn ang="0">
                    <a:pos x="14" y="47"/>
                  </a:cxn>
                  <a:cxn ang="0">
                    <a:pos x="16" y="54"/>
                  </a:cxn>
                  <a:cxn ang="0">
                    <a:pos x="39" y="56"/>
                  </a:cxn>
                  <a:cxn ang="0">
                    <a:pos x="48" y="57"/>
                  </a:cxn>
                  <a:cxn ang="0">
                    <a:pos x="57" y="64"/>
                  </a:cxn>
                  <a:cxn ang="0">
                    <a:pos x="60" y="77"/>
                  </a:cxn>
                  <a:cxn ang="0">
                    <a:pos x="56" y="87"/>
                  </a:cxn>
                  <a:cxn ang="0">
                    <a:pos x="43" y="94"/>
                  </a:cxn>
                  <a:cxn ang="0">
                    <a:pos x="22" y="96"/>
                  </a:cxn>
                  <a:cxn ang="0">
                    <a:pos x="11" y="93"/>
                  </a:cxn>
                  <a:cxn ang="0">
                    <a:pos x="2" y="85"/>
                  </a:cxn>
                  <a:cxn ang="0">
                    <a:pos x="0" y="76"/>
                  </a:cxn>
                  <a:cxn ang="0">
                    <a:pos x="2" y="71"/>
                  </a:cxn>
                  <a:cxn ang="0">
                    <a:pos x="10" y="62"/>
                  </a:cxn>
                  <a:cxn ang="0">
                    <a:pos x="4" y="54"/>
                  </a:cxn>
                  <a:cxn ang="0">
                    <a:pos x="5" y="43"/>
                  </a:cxn>
                  <a:cxn ang="0">
                    <a:pos x="10" y="37"/>
                  </a:cxn>
                  <a:cxn ang="0">
                    <a:pos x="7" y="33"/>
                  </a:cxn>
                  <a:cxn ang="0">
                    <a:pos x="5" y="19"/>
                  </a:cxn>
                  <a:cxn ang="0">
                    <a:pos x="11" y="6"/>
                  </a:cxn>
                  <a:cxn ang="0">
                    <a:pos x="19" y="2"/>
                  </a:cxn>
                </a:cxnLst>
                <a:rect l="0" t="0" r="r" b="b"/>
                <a:pathLst>
                  <a:path w="62" h="96">
                    <a:moveTo>
                      <a:pt x="20" y="65"/>
                    </a:moveTo>
                    <a:lnTo>
                      <a:pt x="17" y="67"/>
                    </a:lnTo>
                    <a:lnTo>
                      <a:pt x="14" y="70"/>
                    </a:lnTo>
                    <a:lnTo>
                      <a:pt x="14" y="71"/>
                    </a:lnTo>
                    <a:lnTo>
                      <a:pt x="13" y="74"/>
                    </a:lnTo>
                    <a:lnTo>
                      <a:pt x="13" y="81"/>
                    </a:lnTo>
                    <a:lnTo>
                      <a:pt x="14" y="82"/>
                    </a:lnTo>
                    <a:lnTo>
                      <a:pt x="17" y="84"/>
                    </a:lnTo>
                    <a:lnTo>
                      <a:pt x="22" y="87"/>
                    </a:lnTo>
                    <a:lnTo>
                      <a:pt x="34" y="87"/>
                    </a:lnTo>
                    <a:lnTo>
                      <a:pt x="39" y="85"/>
                    </a:lnTo>
                    <a:lnTo>
                      <a:pt x="42" y="85"/>
                    </a:lnTo>
                    <a:lnTo>
                      <a:pt x="45" y="84"/>
                    </a:lnTo>
                    <a:lnTo>
                      <a:pt x="47" y="81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50" y="74"/>
                    </a:lnTo>
                    <a:lnTo>
                      <a:pt x="48" y="71"/>
                    </a:lnTo>
                    <a:lnTo>
                      <a:pt x="45" y="68"/>
                    </a:lnTo>
                    <a:lnTo>
                      <a:pt x="42" y="67"/>
                    </a:lnTo>
                    <a:lnTo>
                      <a:pt x="36" y="65"/>
                    </a:lnTo>
                    <a:lnTo>
                      <a:pt x="20" y="65"/>
                    </a:lnTo>
                    <a:close/>
                    <a:moveTo>
                      <a:pt x="27" y="10"/>
                    </a:moveTo>
                    <a:lnTo>
                      <a:pt x="20" y="13"/>
                    </a:lnTo>
                    <a:lnTo>
                      <a:pt x="17" y="16"/>
                    </a:lnTo>
                    <a:lnTo>
                      <a:pt x="17" y="19"/>
                    </a:lnTo>
                    <a:lnTo>
                      <a:pt x="16" y="20"/>
                    </a:lnTo>
                    <a:lnTo>
                      <a:pt x="16" y="23"/>
                    </a:lnTo>
                    <a:lnTo>
                      <a:pt x="17" y="30"/>
                    </a:lnTo>
                    <a:lnTo>
                      <a:pt x="19" y="34"/>
                    </a:lnTo>
                    <a:lnTo>
                      <a:pt x="25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7" y="34"/>
                    </a:lnTo>
                    <a:lnTo>
                      <a:pt x="40" y="33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42" y="16"/>
                    </a:lnTo>
                    <a:lnTo>
                      <a:pt x="37" y="11"/>
                    </a:lnTo>
                    <a:lnTo>
                      <a:pt x="34" y="10"/>
                    </a:lnTo>
                    <a:lnTo>
                      <a:pt x="27" y="10"/>
                    </a:lnTo>
                    <a:close/>
                    <a:moveTo>
                      <a:pt x="25" y="0"/>
                    </a:moveTo>
                    <a:lnTo>
                      <a:pt x="34" y="0"/>
                    </a:lnTo>
                    <a:lnTo>
                      <a:pt x="37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2" y="5"/>
                    </a:lnTo>
                    <a:lnTo>
                      <a:pt x="62" y="8"/>
                    </a:lnTo>
                    <a:lnTo>
                      <a:pt x="60" y="10"/>
                    </a:lnTo>
                    <a:lnTo>
                      <a:pt x="60" y="11"/>
                    </a:lnTo>
                    <a:lnTo>
                      <a:pt x="50" y="11"/>
                    </a:lnTo>
                    <a:lnTo>
                      <a:pt x="53" y="14"/>
                    </a:lnTo>
                    <a:lnTo>
                      <a:pt x="53" y="17"/>
                    </a:lnTo>
                    <a:lnTo>
                      <a:pt x="54" y="20"/>
                    </a:lnTo>
                    <a:lnTo>
                      <a:pt x="54" y="28"/>
                    </a:lnTo>
                    <a:lnTo>
                      <a:pt x="51" y="37"/>
                    </a:lnTo>
                    <a:lnTo>
                      <a:pt x="48" y="40"/>
                    </a:lnTo>
                    <a:lnTo>
                      <a:pt x="43" y="43"/>
                    </a:lnTo>
                    <a:lnTo>
                      <a:pt x="34" y="47"/>
                    </a:lnTo>
                    <a:lnTo>
                      <a:pt x="25" y="47"/>
                    </a:lnTo>
                    <a:lnTo>
                      <a:pt x="22" y="45"/>
                    </a:lnTo>
                    <a:lnTo>
                      <a:pt x="19" y="45"/>
                    </a:lnTo>
                    <a:lnTo>
                      <a:pt x="17" y="43"/>
                    </a:lnTo>
                    <a:lnTo>
                      <a:pt x="14" y="47"/>
                    </a:lnTo>
                    <a:lnTo>
                      <a:pt x="14" y="53"/>
                    </a:lnTo>
                    <a:lnTo>
                      <a:pt x="16" y="54"/>
                    </a:lnTo>
                    <a:lnTo>
                      <a:pt x="19" y="56"/>
                    </a:lnTo>
                    <a:lnTo>
                      <a:pt x="39" y="56"/>
                    </a:lnTo>
                    <a:lnTo>
                      <a:pt x="43" y="57"/>
                    </a:lnTo>
                    <a:lnTo>
                      <a:pt x="48" y="57"/>
                    </a:lnTo>
                    <a:lnTo>
                      <a:pt x="54" y="60"/>
                    </a:lnTo>
                    <a:lnTo>
                      <a:pt x="57" y="64"/>
                    </a:lnTo>
                    <a:lnTo>
                      <a:pt x="60" y="70"/>
                    </a:lnTo>
                    <a:lnTo>
                      <a:pt x="60" y="77"/>
                    </a:lnTo>
                    <a:lnTo>
                      <a:pt x="59" y="82"/>
                    </a:lnTo>
                    <a:lnTo>
                      <a:pt x="56" y="87"/>
                    </a:lnTo>
                    <a:lnTo>
                      <a:pt x="53" y="90"/>
                    </a:lnTo>
                    <a:lnTo>
                      <a:pt x="43" y="94"/>
                    </a:lnTo>
                    <a:lnTo>
                      <a:pt x="37" y="96"/>
                    </a:lnTo>
                    <a:lnTo>
                      <a:pt x="22" y="96"/>
                    </a:lnTo>
                    <a:lnTo>
                      <a:pt x="16" y="94"/>
                    </a:lnTo>
                    <a:lnTo>
                      <a:pt x="11" y="93"/>
                    </a:lnTo>
                    <a:lnTo>
                      <a:pt x="8" y="91"/>
                    </a:lnTo>
                    <a:lnTo>
                      <a:pt x="2" y="85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7" y="67"/>
                    </a:lnTo>
                    <a:lnTo>
                      <a:pt x="10" y="62"/>
                    </a:lnTo>
                    <a:lnTo>
                      <a:pt x="7" y="60"/>
                    </a:lnTo>
                    <a:lnTo>
                      <a:pt x="4" y="54"/>
                    </a:lnTo>
                    <a:lnTo>
                      <a:pt x="4" y="48"/>
                    </a:lnTo>
                    <a:lnTo>
                      <a:pt x="5" y="43"/>
                    </a:lnTo>
                    <a:lnTo>
                      <a:pt x="7" y="40"/>
                    </a:lnTo>
                    <a:lnTo>
                      <a:pt x="10" y="37"/>
                    </a:lnTo>
                    <a:lnTo>
                      <a:pt x="8" y="36"/>
                    </a:lnTo>
                    <a:lnTo>
                      <a:pt x="7" y="33"/>
                    </a:lnTo>
                    <a:lnTo>
                      <a:pt x="5" y="28"/>
                    </a:lnTo>
                    <a:lnTo>
                      <a:pt x="5" y="19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6" y="3"/>
                    </a:lnTo>
                    <a:lnTo>
                      <a:pt x="19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1" name="Freeform 135"/>
              <p:cNvSpPr>
                <a:spLocks/>
              </p:cNvSpPr>
              <p:nvPr/>
            </p:nvSpPr>
            <p:spPr bwMode="auto">
              <a:xfrm>
                <a:off x="4979" y="3144"/>
                <a:ext cx="37" cy="7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2" y="0"/>
                  </a:cxn>
                  <a:cxn ang="0">
                    <a:pos x="34" y="2"/>
                  </a:cxn>
                  <a:cxn ang="0">
                    <a:pos x="37" y="2"/>
                  </a:cxn>
                  <a:cxn ang="0">
                    <a:pos x="37" y="13"/>
                  </a:cxn>
                  <a:cxn ang="0">
                    <a:pos x="31" y="13"/>
                  </a:cxn>
                  <a:cxn ang="0">
                    <a:pos x="29" y="11"/>
                  </a:cxn>
                  <a:cxn ang="0">
                    <a:pos x="25" y="11"/>
                  </a:cxn>
                  <a:cxn ang="0">
                    <a:pos x="23" y="13"/>
                  </a:cxn>
                  <a:cxn ang="0">
                    <a:pos x="20" y="14"/>
                  </a:cxn>
                  <a:cxn ang="0">
                    <a:pos x="16" y="19"/>
                  </a:cxn>
                  <a:cxn ang="0">
                    <a:pos x="14" y="22"/>
                  </a:cxn>
                  <a:cxn ang="0">
                    <a:pos x="11" y="25"/>
                  </a:cxn>
                  <a:cxn ang="0">
                    <a:pos x="11" y="70"/>
                  </a:cxn>
                  <a:cxn ang="0">
                    <a:pos x="0" y="70"/>
                  </a:cxn>
                  <a:cxn ang="0">
                    <a:pos x="0" y="2"/>
                  </a:cxn>
                  <a:cxn ang="0">
                    <a:pos x="9" y="2"/>
                  </a:cxn>
                  <a:cxn ang="0">
                    <a:pos x="9" y="3"/>
                  </a:cxn>
                  <a:cxn ang="0">
                    <a:pos x="11" y="3"/>
                  </a:cxn>
                  <a:cxn ang="0">
                    <a:pos x="11" y="13"/>
                  </a:cxn>
                  <a:cxn ang="0">
                    <a:pos x="13" y="10"/>
                  </a:cxn>
                  <a:cxn ang="0">
                    <a:pos x="17" y="5"/>
                  </a:cxn>
                  <a:cxn ang="0">
                    <a:pos x="20" y="3"/>
                  </a:cxn>
                  <a:cxn ang="0">
                    <a:pos x="23" y="0"/>
                  </a:cxn>
                </a:cxnLst>
                <a:rect l="0" t="0" r="r" b="b"/>
                <a:pathLst>
                  <a:path w="37" h="70">
                    <a:moveTo>
                      <a:pt x="23" y="0"/>
                    </a:moveTo>
                    <a:lnTo>
                      <a:pt x="32" y="0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7" y="13"/>
                    </a:lnTo>
                    <a:lnTo>
                      <a:pt x="31" y="13"/>
                    </a:lnTo>
                    <a:lnTo>
                      <a:pt x="29" y="11"/>
                    </a:lnTo>
                    <a:lnTo>
                      <a:pt x="25" y="11"/>
                    </a:lnTo>
                    <a:lnTo>
                      <a:pt x="23" y="13"/>
                    </a:lnTo>
                    <a:lnTo>
                      <a:pt x="20" y="14"/>
                    </a:lnTo>
                    <a:lnTo>
                      <a:pt x="16" y="19"/>
                    </a:lnTo>
                    <a:lnTo>
                      <a:pt x="14" y="22"/>
                    </a:lnTo>
                    <a:lnTo>
                      <a:pt x="11" y="25"/>
                    </a:lnTo>
                    <a:lnTo>
                      <a:pt x="11" y="70"/>
                    </a:lnTo>
                    <a:lnTo>
                      <a:pt x="0" y="70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13"/>
                    </a:lnTo>
                    <a:lnTo>
                      <a:pt x="13" y="10"/>
                    </a:lnTo>
                    <a:lnTo>
                      <a:pt x="17" y="5"/>
                    </a:lnTo>
                    <a:lnTo>
                      <a:pt x="2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2" name="Line 136"/>
              <p:cNvSpPr>
                <a:spLocks noChangeShapeType="1"/>
              </p:cNvSpPr>
              <p:nvPr/>
            </p:nvSpPr>
            <p:spPr bwMode="auto">
              <a:xfrm>
                <a:off x="1843" y="1654"/>
                <a:ext cx="229" cy="1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3" name="Line 137"/>
              <p:cNvSpPr>
                <a:spLocks noChangeShapeType="1"/>
              </p:cNvSpPr>
              <p:nvPr/>
            </p:nvSpPr>
            <p:spPr bwMode="auto">
              <a:xfrm>
                <a:off x="2072" y="1654"/>
                <a:ext cx="1" cy="576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4" name="Line 138"/>
              <p:cNvSpPr>
                <a:spLocks noChangeShapeType="1"/>
              </p:cNvSpPr>
              <p:nvPr/>
            </p:nvSpPr>
            <p:spPr bwMode="auto">
              <a:xfrm>
                <a:off x="2072" y="2230"/>
                <a:ext cx="838" cy="1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5" name="Line 139"/>
              <p:cNvSpPr>
                <a:spLocks noChangeShapeType="1"/>
              </p:cNvSpPr>
              <p:nvPr/>
            </p:nvSpPr>
            <p:spPr bwMode="auto">
              <a:xfrm>
                <a:off x="1843" y="2808"/>
                <a:ext cx="229" cy="1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6" name="Line 140"/>
              <p:cNvSpPr>
                <a:spLocks noChangeShapeType="1"/>
              </p:cNvSpPr>
              <p:nvPr/>
            </p:nvSpPr>
            <p:spPr bwMode="auto">
              <a:xfrm flipV="1">
                <a:off x="2072" y="2230"/>
                <a:ext cx="1" cy="578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7" name="Line 141"/>
              <p:cNvSpPr>
                <a:spLocks noChangeShapeType="1"/>
              </p:cNvSpPr>
              <p:nvPr/>
            </p:nvSpPr>
            <p:spPr bwMode="auto">
              <a:xfrm>
                <a:off x="2072" y="2230"/>
                <a:ext cx="838" cy="1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8" name="Line 142"/>
              <p:cNvSpPr>
                <a:spLocks noChangeShapeType="1"/>
              </p:cNvSpPr>
              <p:nvPr/>
            </p:nvSpPr>
            <p:spPr bwMode="auto">
              <a:xfrm>
                <a:off x="1843" y="2230"/>
                <a:ext cx="1067" cy="1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39" name="Freeform 143"/>
              <p:cNvSpPr>
                <a:spLocks/>
              </p:cNvSpPr>
              <p:nvPr/>
            </p:nvSpPr>
            <p:spPr bwMode="auto">
              <a:xfrm>
                <a:off x="1911" y="1498"/>
                <a:ext cx="122" cy="82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122" y="82"/>
                  </a:cxn>
                  <a:cxn ang="0">
                    <a:pos x="0" y="40"/>
                  </a:cxn>
                  <a:cxn ang="0">
                    <a:pos x="122" y="0"/>
                  </a:cxn>
                </a:cxnLst>
                <a:rect l="0" t="0" r="r" b="b"/>
                <a:pathLst>
                  <a:path w="122" h="82">
                    <a:moveTo>
                      <a:pt x="122" y="0"/>
                    </a:moveTo>
                    <a:lnTo>
                      <a:pt x="122" y="82"/>
                    </a:lnTo>
                    <a:lnTo>
                      <a:pt x="0" y="4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D4D4D"/>
              </a:solidFill>
              <a:ln w="0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0" name="Freeform 144"/>
              <p:cNvSpPr>
                <a:spLocks/>
              </p:cNvSpPr>
              <p:nvPr/>
            </p:nvSpPr>
            <p:spPr bwMode="auto">
              <a:xfrm>
                <a:off x="2408" y="2074"/>
                <a:ext cx="123" cy="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3" y="42"/>
                  </a:cxn>
                  <a:cxn ang="0">
                    <a:pos x="0" y="82"/>
                  </a:cxn>
                  <a:cxn ang="0">
                    <a:pos x="0" y="0"/>
                  </a:cxn>
                </a:cxnLst>
                <a:rect l="0" t="0" r="r" b="b"/>
                <a:pathLst>
                  <a:path w="123" h="82">
                    <a:moveTo>
                      <a:pt x="0" y="0"/>
                    </a:moveTo>
                    <a:lnTo>
                      <a:pt x="123" y="42"/>
                    </a:lnTo>
                    <a:lnTo>
                      <a:pt x="0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0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1" name="Freeform 145"/>
              <p:cNvSpPr>
                <a:spLocks/>
              </p:cNvSpPr>
              <p:nvPr/>
            </p:nvSpPr>
            <p:spPr bwMode="auto">
              <a:xfrm>
                <a:off x="859" y="1208"/>
                <a:ext cx="77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2" y="1"/>
                  </a:cxn>
                  <a:cxn ang="0">
                    <a:pos x="38" y="80"/>
                  </a:cxn>
                  <a:cxn ang="0">
                    <a:pos x="64" y="1"/>
                  </a:cxn>
                  <a:cxn ang="0">
                    <a:pos x="66" y="0"/>
                  </a:cxn>
                  <a:cxn ang="0">
                    <a:pos x="77" y="0"/>
                  </a:cxn>
                  <a:cxn ang="0">
                    <a:pos x="77" y="4"/>
                  </a:cxn>
                  <a:cxn ang="0">
                    <a:pos x="46" y="91"/>
                  </a:cxn>
                  <a:cxn ang="0">
                    <a:pos x="45" y="92"/>
                  </a:cxn>
                  <a:cxn ang="0">
                    <a:pos x="31" y="92"/>
                  </a:cxn>
                  <a:cxn ang="0">
                    <a:pos x="31" y="91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7" h="92">
                    <a:moveTo>
                      <a:pt x="0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38" y="80"/>
                    </a:lnTo>
                    <a:lnTo>
                      <a:pt x="64" y="1"/>
                    </a:lnTo>
                    <a:lnTo>
                      <a:pt x="66" y="0"/>
                    </a:lnTo>
                    <a:lnTo>
                      <a:pt x="77" y="0"/>
                    </a:lnTo>
                    <a:lnTo>
                      <a:pt x="77" y="4"/>
                    </a:lnTo>
                    <a:lnTo>
                      <a:pt x="46" y="91"/>
                    </a:lnTo>
                    <a:lnTo>
                      <a:pt x="45" y="92"/>
                    </a:lnTo>
                    <a:lnTo>
                      <a:pt x="31" y="92"/>
                    </a:lnTo>
                    <a:lnTo>
                      <a:pt x="31" y="91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2" name="Freeform 146"/>
              <p:cNvSpPr>
                <a:spLocks noEditPoints="1"/>
              </p:cNvSpPr>
              <p:nvPr/>
            </p:nvSpPr>
            <p:spPr bwMode="auto">
              <a:xfrm>
                <a:off x="948" y="1206"/>
                <a:ext cx="14" cy="94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12" y="26"/>
                  </a:cxn>
                  <a:cxn ang="0">
                    <a:pos x="12" y="28"/>
                  </a:cxn>
                  <a:cxn ang="0">
                    <a:pos x="14" y="28"/>
                  </a:cxn>
                  <a:cxn ang="0">
                    <a:pos x="14" y="93"/>
                  </a:cxn>
                  <a:cxn ang="0">
                    <a:pos x="12" y="93"/>
                  </a:cxn>
                  <a:cxn ang="0">
                    <a:pos x="12" y="94"/>
                  </a:cxn>
                  <a:cxn ang="0">
                    <a:pos x="2" y="94"/>
                  </a:cxn>
                  <a:cxn ang="0">
                    <a:pos x="2" y="26"/>
                  </a:cxn>
                  <a:cxn ang="0">
                    <a:pos x="2" y="0"/>
                  </a:cxn>
                  <a:cxn ang="0">
                    <a:pos x="12" y="0"/>
                  </a:cxn>
                  <a:cxn ang="0">
                    <a:pos x="14" y="2"/>
                  </a:cxn>
                  <a:cxn ang="0">
                    <a:pos x="14" y="9"/>
                  </a:cxn>
                  <a:cxn ang="0">
                    <a:pos x="12" y="12"/>
                  </a:cxn>
                  <a:cxn ang="0">
                    <a:pos x="11" y="14"/>
                  </a:cxn>
                  <a:cxn ang="0">
                    <a:pos x="3" y="14"/>
                  </a:cxn>
                  <a:cxn ang="0">
                    <a:pos x="2" y="12"/>
                  </a:cxn>
                  <a:cxn ang="0">
                    <a:pos x="0" y="9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14" h="94">
                    <a:moveTo>
                      <a:pt x="2" y="26"/>
                    </a:moveTo>
                    <a:lnTo>
                      <a:pt x="12" y="26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93"/>
                    </a:lnTo>
                    <a:lnTo>
                      <a:pt x="12" y="93"/>
                    </a:lnTo>
                    <a:lnTo>
                      <a:pt x="12" y="94"/>
                    </a:lnTo>
                    <a:lnTo>
                      <a:pt x="2" y="94"/>
                    </a:lnTo>
                    <a:lnTo>
                      <a:pt x="2" y="26"/>
                    </a:lnTo>
                    <a:close/>
                    <a:moveTo>
                      <a:pt x="2" y="0"/>
                    </a:moveTo>
                    <a:lnTo>
                      <a:pt x="12" y="0"/>
                    </a:lnTo>
                    <a:lnTo>
                      <a:pt x="14" y="2"/>
                    </a:lnTo>
                    <a:lnTo>
                      <a:pt x="14" y="9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3" name="Freeform 147"/>
              <p:cNvSpPr>
                <a:spLocks/>
              </p:cNvSpPr>
              <p:nvPr/>
            </p:nvSpPr>
            <p:spPr bwMode="auto">
              <a:xfrm>
                <a:off x="983" y="1231"/>
                <a:ext cx="37" cy="6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3" y="0"/>
                  </a:cxn>
                  <a:cxn ang="0">
                    <a:pos x="34" y="1"/>
                  </a:cxn>
                  <a:cxn ang="0">
                    <a:pos x="37" y="1"/>
                  </a:cxn>
                  <a:cxn ang="0">
                    <a:pos x="37" y="12"/>
                  </a:cxn>
                  <a:cxn ang="0">
                    <a:pos x="31" y="12"/>
                  </a:cxn>
                  <a:cxn ang="0">
                    <a:pos x="30" y="10"/>
                  </a:cxn>
                  <a:cxn ang="0">
                    <a:pos x="25" y="10"/>
                  </a:cxn>
                  <a:cxn ang="0">
                    <a:pos x="23" y="12"/>
                  </a:cxn>
                  <a:cxn ang="0">
                    <a:pos x="20" y="14"/>
                  </a:cxn>
                  <a:cxn ang="0">
                    <a:pos x="16" y="18"/>
                  </a:cxn>
                  <a:cxn ang="0">
                    <a:pos x="14" y="21"/>
                  </a:cxn>
                  <a:cxn ang="0">
                    <a:pos x="11" y="24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3"/>
                  </a:cxn>
                  <a:cxn ang="0">
                    <a:pos x="11" y="3"/>
                  </a:cxn>
                  <a:cxn ang="0">
                    <a:pos x="11" y="12"/>
                  </a:cxn>
                  <a:cxn ang="0">
                    <a:pos x="13" y="9"/>
                  </a:cxn>
                  <a:cxn ang="0">
                    <a:pos x="17" y="4"/>
                  </a:cxn>
                  <a:cxn ang="0">
                    <a:pos x="20" y="3"/>
                  </a:cxn>
                  <a:cxn ang="0">
                    <a:pos x="23" y="0"/>
                  </a:cxn>
                </a:cxnLst>
                <a:rect l="0" t="0" r="r" b="b"/>
                <a:pathLst>
                  <a:path w="37" h="69">
                    <a:moveTo>
                      <a:pt x="23" y="0"/>
                    </a:moveTo>
                    <a:lnTo>
                      <a:pt x="33" y="0"/>
                    </a:lnTo>
                    <a:lnTo>
                      <a:pt x="34" y="1"/>
                    </a:lnTo>
                    <a:lnTo>
                      <a:pt x="37" y="1"/>
                    </a:lnTo>
                    <a:lnTo>
                      <a:pt x="37" y="12"/>
                    </a:lnTo>
                    <a:lnTo>
                      <a:pt x="31" y="12"/>
                    </a:lnTo>
                    <a:lnTo>
                      <a:pt x="30" y="10"/>
                    </a:lnTo>
                    <a:lnTo>
                      <a:pt x="25" y="10"/>
                    </a:lnTo>
                    <a:lnTo>
                      <a:pt x="23" y="12"/>
                    </a:lnTo>
                    <a:lnTo>
                      <a:pt x="20" y="14"/>
                    </a:lnTo>
                    <a:lnTo>
                      <a:pt x="16" y="18"/>
                    </a:lnTo>
                    <a:lnTo>
                      <a:pt x="14" y="21"/>
                    </a:lnTo>
                    <a:lnTo>
                      <a:pt x="11" y="24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12"/>
                    </a:lnTo>
                    <a:lnTo>
                      <a:pt x="13" y="9"/>
                    </a:lnTo>
                    <a:lnTo>
                      <a:pt x="17" y="4"/>
                    </a:lnTo>
                    <a:lnTo>
                      <a:pt x="2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4" name="Freeform 148"/>
              <p:cNvSpPr>
                <a:spLocks/>
              </p:cNvSpPr>
              <p:nvPr/>
            </p:nvSpPr>
            <p:spPr bwMode="auto">
              <a:xfrm>
                <a:off x="1025" y="1215"/>
                <a:ext cx="41" cy="8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3" y="0"/>
                  </a:cxn>
                  <a:cxn ang="0">
                    <a:pos x="23" y="17"/>
                  </a:cxn>
                  <a:cxn ang="0">
                    <a:pos x="41" y="17"/>
                  </a:cxn>
                  <a:cxn ang="0">
                    <a:pos x="41" y="26"/>
                  </a:cxn>
                  <a:cxn ang="0">
                    <a:pos x="23" y="26"/>
                  </a:cxn>
                  <a:cxn ang="0">
                    <a:pos x="23" y="67"/>
                  </a:cxn>
                  <a:cxn ang="0">
                    <a:pos x="26" y="73"/>
                  </a:cxn>
                  <a:cxn ang="0">
                    <a:pos x="29" y="76"/>
                  </a:cxn>
                  <a:cxn ang="0">
                    <a:pos x="37" y="76"/>
                  </a:cxn>
                  <a:cxn ang="0">
                    <a:pos x="38" y="74"/>
                  </a:cxn>
                  <a:cxn ang="0">
                    <a:pos x="41" y="74"/>
                  </a:cxn>
                  <a:cxn ang="0">
                    <a:pos x="41" y="84"/>
                  </a:cxn>
                  <a:cxn ang="0">
                    <a:pos x="40" y="84"/>
                  </a:cxn>
                  <a:cxn ang="0">
                    <a:pos x="40" y="85"/>
                  </a:cxn>
                  <a:cxn ang="0">
                    <a:pos x="37" y="85"/>
                  </a:cxn>
                  <a:cxn ang="0">
                    <a:pos x="34" y="87"/>
                  </a:cxn>
                  <a:cxn ang="0">
                    <a:pos x="26" y="87"/>
                  </a:cxn>
                  <a:cxn ang="0">
                    <a:pos x="21" y="85"/>
                  </a:cxn>
                  <a:cxn ang="0">
                    <a:pos x="18" y="84"/>
                  </a:cxn>
                  <a:cxn ang="0">
                    <a:pos x="15" y="81"/>
                  </a:cxn>
                  <a:cxn ang="0">
                    <a:pos x="12" y="74"/>
                  </a:cxn>
                  <a:cxn ang="0">
                    <a:pos x="12" y="26"/>
                  </a:cxn>
                  <a:cxn ang="0">
                    <a:pos x="1" y="26"/>
                  </a:cxn>
                  <a:cxn ang="0">
                    <a:pos x="0" y="25"/>
                  </a:cxn>
                  <a:cxn ang="0">
                    <a:pos x="0" y="20"/>
                  </a:cxn>
                  <a:cxn ang="0">
                    <a:pos x="1" y="19"/>
                  </a:cxn>
                  <a:cxn ang="0">
                    <a:pos x="1" y="17"/>
                  </a:cxn>
                  <a:cxn ang="0">
                    <a:pos x="12" y="17"/>
                  </a:cxn>
                  <a:cxn ang="0">
                    <a:pos x="12" y="0"/>
                  </a:cxn>
                </a:cxnLst>
                <a:rect l="0" t="0" r="r" b="b"/>
                <a:pathLst>
                  <a:path w="41" h="87">
                    <a:moveTo>
                      <a:pt x="12" y="0"/>
                    </a:moveTo>
                    <a:lnTo>
                      <a:pt x="23" y="0"/>
                    </a:lnTo>
                    <a:lnTo>
                      <a:pt x="23" y="17"/>
                    </a:lnTo>
                    <a:lnTo>
                      <a:pt x="41" y="17"/>
                    </a:lnTo>
                    <a:lnTo>
                      <a:pt x="41" y="26"/>
                    </a:lnTo>
                    <a:lnTo>
                      <a:pt x="23" y="26"/>
                    </a:lnTo>
                    <a:lnTo>
                      <a:pt x="23" y="67"/>
                    </a:lnTo>
                    <a:lnTo>
                      <a:pt x="26" y="73"/>
                    </a:lnTo>
                    <a:lnTo>
                      <a:pt x="29" y="76"/>
                    </a:lnTo>
                    <a:lnTo>
                      <a:pt x="37" y="76"/>
                    </a:lnTo>
                    <a:lnTo>
                      <a:pt x="38" y="74"/>
                    </a:lnTo>
                    <a:lnTo>
                      <a:pt x="41" y="7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40" y="85"/>
                    </a:lnTo>
                    <a:lnTo>
                      <a:pt x="37" y="85"/>
                    </a:lnTo>
                    <a:lnTo>
                      <a:pt x="34" y="87"/>
                    </a:lnTo>
                    <a:lnTo>
                      <a:pt x="26" y="87"/>
                    </a:lnTo>
                    <a:lnTo>
                      <a:pt x="21" y="85"/>
                    </a:lnTo>
                    <a:lnTo>
                      <a:pt x="18" y="84"/>
                    </a:lnTo>
                    <a:lnTo>
                      <a:pt x="15" y="81"/>
                    </a:lnTo>
                    <a:lnTo>
                      <a:pt x="12" y="74"/>
                    </a:lnTo>
                    <a:lnTo>
                      <a:pt x="12" y="26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2" y="1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5" name="Freeform 149"/>
              <p:cNvSpPr>
                <a:spLocks/>
              </p:cNvSpPr>
              <p:nvPr/>
            </p:nvSpPr>
            <p:spPr bwMode="auto">
              <a:xfrm>
                <a:off x="1082" y="1232"/>
                <a:ext cx="55" cy="7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2" y="0"/>
                  </a:cxn>
                  <a:cxn ang="0">
                    <a:pos x="12" y="47"/>
                  </a:cxn>
                  <a:cxn ang="0">
                    <a:pos x="13" y="48"/>
                  </a:cxn>
                  <a:cxn ang="0">
                    <a:pos x="13" y="51"/>
                  </a:cxn>
                  <a:cxn ang="0">
                    <a:pos x="15" y="54"/>
                  </a:cxn>
                  <a:cxn ang="0">
                    <a:pos x="16" y="56"/>
                  </a:cxn>
                  <a:cxn ang="0">
                    <a:pos x="23" y="59"/>
                  </a:cxn>
                  <a:cxn ang="0">
                    <a:pos x="29" y="59"/>
                  </a:cxn>
                  <a:cxn ang="0">
                    <a:pos x="35" y="56"/>
                  </a:cxn>
                  <a:cxn ang="0">
                    <a:pos x="40" y="53"/>
                  </a:cxn>
                  <a:cxn ang="0">
                    <a:pos x="44" y="47"/>
                  </a:cxn>
                  <a:cxn ang="0">
                    <a:pos x="44" y="0"/>
                  </a:cxn>
                  <a:cxn ang="0">
                    <a:pos x="55" y="0"/>
                  </a:cxn>
                  <a:cxn ang="0">
                    <a:pos x="55" y="68"/>
                  </a:cxn>
                  <a:cxn ang="0">
                    <a:pos x="46" y="68"/>
                  </a:cxn>
                  <a:cxn ang="0">
                    <a:pos x="44" y="67"/>
                  </a:cxn>
                  <a:cxn ang="0">
                    <a:pos x="44" y="57"/>
                  </a:cxn>
                  <a:cxn ang="0">
                    <a:pos x="40" y="64"/>
                  </a:cxn>
                  <a:cxn ang="0">
                    <a:pos x="33" y="67"/>
                  </a:cxn>
                  <a:cxn ang="0">
                    <a:pos x="29" y="68"/>
                  </a:cxn>
                  <a:cxn ang="0">
                    <a:pos x="23" y="70"/>
                  </a:cxn>
                  <a:cxn ang="0">
                    <a:pos x="16" y="68"/>
                  </a:cxn>
                  <a:cxn ang="0">
                    <a:pos x="12" y="67"/>
                  </a:cxn>
                  <a:cxn ang="0">
                    <a:pos x="9" y="65"/>
                  </a:cxn>
                  <a:cxn ang="0">
                    <a:pos x="6" y="62"/>
                  </a:cxn>
                  <a:cxn ang="0">
                    <a:pos x="3" y="57"/>
                  </a:cxn>
                  <a:cxn ang="0">
                    <a:pos x="0" y="48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55" h="70">
                    <a:moveTo>
                      <a:pt x="1" y="0"/>
                    </a:moveTo>
                    <a:lnTo>
                      <a:pt x="12" y="0"/>
                    </a:lnTo>
                    <a:lnTo>
                      <a:pt x="12" y="47"/>
                    </a:lnTo>
                    <a:lnTo>
                      <a:pt x="13" y="48"/>
                    </a:lnTo>
                    <a:lnTo>
                      <a:pt x="13" y="51"/>
                    </a:lnTo>
                    <a:lnTo>
                      <a:pt x="15" y="54"/>
                    </a:lnTo>
                    <a:lnTo>
                      <a:pt x="16" y="56"/>
                    </a:lnTo>
                    <a:lnTo>
                      <a:pt x="23" y="59"/>
                    </a:lnTo>
                    <a:lnTo>
                      <a:pt x="29" y="59"/>
                    </a:lnTo>
                    <a:lnTo>
                      <a:pt x="35" y="56"/>
                    </a:lnTo>
                    <a:lnTo>
                      <a:pt x="40" y="53"/>
                    </a:lnTo>
                    <a:lnTo>
                      <a:pt x="44" y="47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55" y="68"/>
                    </a:lnTo>
                    <a:lnTo>
                      <a:pt x="46" y="68"/>
                    </a:lnTo>
                    <a:lnTo>
                      <a:pt x="44" y="67"/>
                    </a:lnTo>
                    <a:lnTo>
                      <a:pt x="44" y="57"/>
                    </a:lnTo>
                    <a:lnTo>
                      <a:pt x="40" y="64"/>
                    </a:lnTo>
                    <a:lnTo>
                      <a:pt x="33" y="67"/>
                    </a:lnTo>
                    <a:lnTo>
                      <a:pt x="29" y="68"/>
                    </a:lnTo>
                    <a:lnTo>
                      <a:pt x="23" y="70"/>
                    </a:lnTo>
                    <a:lnTo>
                      <a:pt x="16" y="68"/>
                    </a:lnTo>
                    <a:lnTo>
                      <a:pt x="12" y="67"/>
                    </a:lnTo>
                    <a:lnTo>
                      <a:pt x="9" y="65"/>
                    </a:lnTo>
                    <a:lnTo>
                      <a:pt x="6" y="62"/>
                    </a:lnTo>
                    <a:lnTo>
                      <a:pt x="3" y="57"/>
                    </a:lnTo>
                    <a:lnTo>
                      <a:pt x="0" y="48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6" name="Freeform 150"/>
              <p:cNvSpPr>
                <a:spLocks noEditPoints="1"/>
              </p:cNvSpPr>
              <p:nvPr/>
            </p:nvSpPr>
            <p:spPr bwMode="auto">
              <a:xfrm>
                <a:off x="1155" y="1231"/>
                <a:ext cx="52" cy="71"/>
              </a:xfrm>
              <a:custGeom>
                <a:avLst/>
                <a:gdLst/>
                <a:ahLst/>
                <a:cxnLst>
                  <a:cxn ang="0">
                    <a:pos x="22" y="38"/>
                  </a:cxn>
                  <a:cxn ang="0">
                    <a:pos x="16" y="41"/>
                  </a:cxn>
                  <a:cxn ang="0">
                    <a:pos x="13" y="44"/>
                  </a:cxn>
                  <a:cxn ang="0">
                    <a:pos x="13" y="48"/>
                  </a:cxn>
                  <a:cxn ang="0">
                    <a:pos x="11" y="51"/>
                  </a:cxn>
                  <a:cxn ang="0">
                    <a:pos x="14" y="57"/>
                  </a:cxn>
                  <a:cxn ang="0">
                    <a:pos x="16" y="58"/>
                  </a:cxn>
                  <a:cxn ang="0">
                    <a:pos x="19" y="60"/>
                  </a:cxn>
                  <a:cxn ang="0">
                    <a:pos x="23" y="61"/>
                  </a:cxn>
                  <a:cxn ang="0">
                    <a:pos x="33" y="58"/>
                  </a:cxn>
                  <a:cxn ang="0">
                    <a:pos x="36" y="55"/>
                  </a:cxn>
                  <a:cxn ang="0">
                    <a:pos x="40" y="52"/>
                  </a:cxn>
                  <a:cxn ang="0">
                    <a:pos x="40" y="38"/>
                  </a:cxn>
                  <a:cxn ang="0">
                    <a:pos x="22" y="38"/>
                  </a:cxn>
                  <a:cxn ang="0">
                    <a:pos x="20" y="0"/>
                  </a:cxn>
                  <a:cxn ang="0">
                    <a:pos x="34" y="0"/>
                  </a:cxn>
                  <a:cxn ang="0">
                    <a:pos x="43" y="3"/>
                  </a:cxn>
                  <a:cxn ang="0">
                    <a:pos x="49" y="9"/>
                  </a:cxn>
                  <a:cxn ang="0">
                    <a:pos x="52" y="18"/>
                  </a:cxn>
                  <a:cxn ang="0">
                    <a:pos x="52" y="68"/>
                  </a:cxn>
                  <a:cxn ang="0">
                    <a:pos x="51" y="69"/>
                  </a:cxn>
                  <a:cxn ang="0">
                    <a:pos x="43" y="69"/>
                  </a:cxn>
                  <a:cxn ang="0">
                    <a:pos x="42" y="68"/>
                  </a:cxn>
                  <a:cxn ang="0">
                    <a:pos x="42" y="61"/>
                  </a:cxn>
                  <a:cxn ang="0">
                    <a:pos x="33" y="68"/>
                  </a:cxn>
                  <a:cxn ang="0">
                    <a:pos x="28" y="69"/>
                  </a:cxn>
                  <a:cxn ang="0">
                    <a:pos x="22" y="71"/>
                  </a:cxn>
                  <a:cxn ang="0">
                    <a:pos x="17" y="71"/>
                  </a:cxn>
                  <a:cxn ang="0">
                    <a:pos x="13" y="69"/>
                  </a:cxn>
                  <a:cxn ang="0">
                    <a:pos x="6" y="66"/>
                  </a:cxn>
                  <a:cxn ang="0">
                    <a:pos x="3" y="63"/>
                  </a:cxn>
                  <a:cxn ang="0">
                    <a:pos x="2" y="60"/>
                  </a:cxn>
                  <a:cxn ang="0">
                    <a:pos x="0" y="55"/>
                  </a:cxn>
                  <a:cxn ang="0">
                    <a:pos x="0" y="46"/>
                  </a:cxn>
                  <a:cxn ang="0">
                    <a:pos x="2" y="41"/>
                  </a:cxn>
                  <a:cxn ang="0">
                    <a:pos x="8" y="35"/>
                  </a:cxn>
                  <a:cxn ang="0">
                    <a:pos x="13" y="32"/>
                  </a:cxn>
                  <a:cxn ang="0">
                    <a:pos x="25" y="29"/>
                  </a:cxn>
                  <a:cxn ang="0">
                    <a:pos x="40" y="29"/>
                  </a:cxn>
                  <a:cxn ang="0">
                    <a:pos x="40" y="18"/>
                  </a:cxn>
                  <a:cxn ang="0">
                    <a:pos x="39" y="15"/>
                  </a:cxn>
                  <a:cxn ang="0">
                    <a:pos x="36" y="12"/>
                  </a:cxn>
                  <a:cxn ang="0">
                    <a:pos x="29" y="9"/>
                  </a:cxn>
                  <a:cxn ang="0">
                    <a:pos x="22" y="9"/>
                  </a:cxn>
                  <a:cxn ang="0">
                    <a:pos x="16" y="12"/>
                  </a:cxn>
                  <a:cxn ang="0">
                    <a:pos x="13" y="12"/>
                  </a:cxn>
                  <a:cxn ang="0">
                    <a:pos x="10" y="14"/>
                  </a:cxn>
                  <a:cxn ang="0">
                    <a:pos x="8" y="15"/>
                  </a:cxn>
                  <a:cxn ang="0">
                    <a:pos x="6" y="15"/>
                  </a:cxn>
                  <a:cxn ang="0">
                    <a:pos x="5" y="17"/>
                  </a:cxn>
                  <a:cxn ang="0">
                    <a:pos x="5" y="15"/>
                  </a:cxn>
                  <a:cxn ang="0">
                    <a:pos x="3" y="15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13" y="3"/>
                  </a:cxn>
                  <a:cxn ang="0">
                    <a:pos x="16" y="1"/>
                  </a:cxn>
                  <a:cxn ang="0">
                    <a:pos x="20" y="0"/>
                  </a:cxn>
                </a:cxnLst>
                <a:rect l="0" t="0" r="r" b="b"/>
                <a:pathLst>
                  <a:path w="52" h="71">
                    <a:moveTo>
                      <a:pt x="22" y="38"/>
                    </a:moveTo>
                    <a:lnTo>
                      <a:pt x="16" y="41"/>
                    </a:lnTo>
                    <a:lnTo>
                      <a:pt x="13" y="44"/>
                    </a:lnTo>
                    <a:lnTo>
                      <a:pt x="13" y="48"/>
                    </a:lnTo>
                    <a:lnTo>
                      <a:pt x="11" y="51"/>
                    </a:lnTo>
                    <a:lnTo>
                      <a:pt x="14" y="57"/>
                    </a:lnTo>
                    <a:lnTo>
                      <a:pt x="16" y="58"/>
                    </a:lnTo>
                    <a:lnTo>
                      <a:pt x="19" y="60"/>
                    </a:lnTo>
                    <a:lnTo>
                      <a:pt x="23" y="61"/>
                    </a:lnTo>
                    <a:lnTo>
                      <a:pt x="33" y="58"/>
                    </a:lnTo>
                    <a:lnTo>
                      <a:pt x="36" y="55"/>
                    </a:lnTo>
                    <a:lnTo>
                      <a:pt x="40" y="52"/>
                    </a:lnTo>
                    <a:lnTo>
                      <a:pt x="40" y="38"/>
                    </a:lnTo>
                    <a:lnTo>
                      <a:pt x="22" y="38"/>
                    </a:lnTo>
                    <a:close/>
                    <a:moveTo>
                      <a:pt x="20" y="0"/>
                    </a:moveTo>
                    <a:lnTo>
                      <a:pt x="34" y="0"/>
                    </a:lnTo>
                    <a:lnTo>
                      <a:pt x="43" y="3"/>
                    </a:lnTo>
                    <a:lnTo>
                      <a:pt x="49" y="9"/>
                    </a:lnTo>
                    <a:lnTo>
                      <a:pt x="52" y="18"/>
                    </a:lnTo>
                    <a:lnTo>
                      <a:pt x="52" y="68"/>
                    </a:lnTo>
                    <a:lnTo>
                      <a:pt x="51" y="69"/>
                    </a:lnTo>
                    <a:lnTo>
                      <a:pt x="43" y="69"/>
                    </a:lnTo>
                    <a:lnTo>
                      <a:pt x="42" y="68"/>
                    </a:lnTo>
                    <a:lnTo>
                      <a:pt x="42" y="61"/>
                    </a:lnTo>
                    <a:lnTo>
                      <a:pt x="33" y="68"/>
                    </a:lnTo>
                    <a:lnTo>
                      <a:pt x="28" y="69"/>
                    </a:lnTo>
                    <a:lnTo>
                      <a:pt x="22" y="71"/>
                    </a:lnTo>
                    <a:lnTo>
                      <a:pt x="17" y="71"/>
                    </a:lnTo>
                    <a:lnTo>
                      <a:pt x="13" y="69"/>
                    </a:lnTo>
                    <a:lnTo>
                      <a:pt x="6" y="66"/>
                    </a:lnTo>
                    <a:lnTo>
                      <a:pt x="3" y="63"/>
                    </a:lnTo>
                    <a:lnTo>
                      <a:pt x="2" y="60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8" y="35"/>
                    </a:lnTo>
                    <a:lnTo>
                      <a:pt x="13" y="32"/>
                    </a:lnTo>
                    <a:lnTo>
                      <a:pt x="25" y="29"/>
                    </a:lnTo>
                    <a:lnTo>
                      <a:pt x="40" y="29"/>
                    </a:lnTo>
                    <a:lnTo>
                      <a:pt x="40" y="18"/>
                    </a:lnTo>
                    <a:lnTo>
                      <a:pt x="39" y="15"/>
                    </a:lnTo>
                    <a:lnTo>
                      <a:pt x="36" y="12"/>
                    </a:lnTo>
                    <a:lnTo>
                      <a:pt x="29" y="9"/>
                    </a:lnTo>
                    <a:lnTo>
                      <a:pt x="22" y="9"/>
                    </a:lnTo>
                    <a:lnTo>
                      <a:pt x="16" y="12"/>
                    </a:lnTo>
                    <a:lnTo>
                      <a:pt x="13" y="12"/>
                    </a:lnTo>
                    <a:lnTo>
                      <a:pt x="10" y="14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7" name="Freeform 151"/>
              <p:cNvSpPr>
                <a:spLocks/>
              </p:cNvSpPr>
              <p:nvPr/>
            </p:nvSpPr>
            <p:spPr bwMode="auto">
              <a:xfrm>
                <a:off x="1229" y="1200"/>
                <a:ext cx="12" cy="1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0"/>
                  </a:cxn>
                  <a:cxn ang="0">
                    <a:pos x="8" y="1"/>
                  </a:cxn>
                  <a:cxn ang="0">
                    <a:pos x="11" y="1"/>
                  </a:cxn>
                  <a:cxn ang="0">
                    <a:pos x="12" y="3"/>
                  </a:cxn>
                  <a:cxn ang="0">
                    <a:pos x="12" y="99"/>
                  </a:cxn>
                  <a:cxn ang="0">
                    <a:pos x="11" y="99"/>
                  </a:cxn>
                  <a:cxn ang="0">
                    <a:pos x="11" y="100"/>
                  </a:cxn>
                  <a:cxn ang="0">
                    <a:pos x="0" y="100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5" y="0"/>
                  </a:cxn>
                </a:cxnLst>
                <a:rect l="0" t="0" r="r" b="b"/>
                <a:pathLst>
                  <a:path w="12" h="100">
                    <a:moveTo>
                      <a:pt x="5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2" y="99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0" y="10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8" name="Freeform 152"/>
              <p:cNvSpPr>
                <a:spLocks/>
              </p:cNvSpPr>
              <p:nvPr/>
            </p:nvSpPr>
            <p:spPr bwMode="auto">
              <a:xfrm>
                <a:off x="1297" y="1208"/>
                <a:ext cx="66" cy="9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2" y="0"/>
                  </a:cxn>
                  <a:cxn ang="0">
                    <a:pos x="12" y="38"/>
                  </a:cxn>
                  <a:cxn ang="0">
                    <a:pos x="53" y="38"/>
                  </a:cxn>
                  <a:cxn ang="0">
                    <a:pos x="53" y="1"/>
                  </a:cxn>
                  <a:cxn ang="0">
                    <a:pos x="55" y="0"/>
                  </a:cxn>
                  <a:cxn ang="0">
                    <a:pos x="66" y="0"/>
                  </a:cxn>
                  <a:cxn ang="0">
                    <a:pos x="66" y="91"/>
                  </a:cxn>
                  <a:cxn ang="0">
                    <a:pos x="64" y="92"/>
                  </a:cxn>
                  <a:cxn ang="0">
                    <a:pos x="55" y="92"/>
                  </a:cxn>
                  <a:cxn ang="0">
                    <a:pos x="53" y="91"/>
                  </a:cxn>
                  <a:cxn ang="0">
                    <a:pos x="53" y="49"/>
                  </a:cxn>
                  <a:cxn ang="0">
                    <a:pos x="12" y="49"/>
                  </a:cxn>
                  <a:cxn ang="0">
                    <a:pos x="12" y="91"/>
                  </a:cxn>
                  <a:cxn ang="0">
                    <a:pos x="10" y="92"/>
                  </a:cxn>
                  <a:cxn ang="0">
                    <a:pos x="0" y="92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66" h="92">
                    <a:moveTo>
                      <a:pt x="1" y="0"/>
                    </a:moveTo>
                    <a:lnTo>
                      <a:pt x="12" y="0"/>
                    </a:lnTo>
                    <a:lnTo>
                      <a:pt x="12" y="38"/>
                    </a:lnTo>
                    <a:lnTo>
                      <a:pt x="53" y="38"/>
                    </a:lnTo>
                    <a:lnTo>
                      <a:pt x="53" y="1"/>
                    </a:lnTo>
                    <a:lnTo>
                      <a:pt x="55" y="0"/>
                    </a:lnTo>
                    <a:lnTo>
                      <a:pt x="66" y="0"/>
                    </a:lnTo>
                    <a:lnTo>
                      <a:pt x="66" y="91"/>
                    </a:lnTo>
                    <a:lnTo>
                      <a:pt x="64" y="92"/>
                    </a:lnTo>
                    <a:lnTo>
                      <a:pt x="55" y="92"/>
                    </a:lnTo>
                    <a:lnTo>
                      <a:pt x="53" y="91"/>
                    </a:lnTo>
                    <a:lnTo>
                      <a:pt x="53" y="49"/>
                    </a:lnTo>
                    <a:lnTo>
                      <a:pt x="12" y="49"/>
                    </a:lnTo>
                    <a:lnTo>
                      <a:pt x="12" y="91"/>
                    </a:lnTo>
                    <a:lnTo>
                      <a:pt x="10" y="92"/>
                    </a:lnTo>
                    <a:lnTo>
                      <a:pt x="0" y="9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49" name="Freeform 153"/>
              <p:cNvSpPr>
                <a:spLocks noEditPoints="1"/>
              </p:cNvSpPr>
              <p:nvPr/>
            </p:nvSpPr>
            <p:spPr bwMode="auto">
              <a:xfrm>
                <a:off x="1381" y="1231"/>
                <a:ext cx="64" cy="71"/>
              </a:xfrm>
              <a:custGeom>
                <a:avLst/>
                <a:gdLst/>
                <a:ahLst/>
                <a:cxnLst>
                  <a:cxn ang="0">
                    <a:pos x="32" y="9"/>
                  </a:cxn>
                  <a:cxn ang="0">
                    <a:pos x="23" y="12"/>
                  </a:cxn>
                  <a:cxn ang="0">
                    <a:pos x="20" y="14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29"/>
                  </a:cxn>
                  <a:cxn ang="0">
                    <a:pos x="12" y="40"/>
                  </a:cxn>
                  <a:cxn ang="0">
                    <a:pos x="15" y="49"/>
                  </a:cxn>
                  <a:cxn ang="0">
                    <a:pos x="17" y="52"/>
                  </a:cxn>
                  <a:cxn ang="0">
                    <a:pos x="20" y="57"/>
                  </a:cxn>
                  <a:cxn ang="0">
                    <a:pos x="23" y="58"/>
                  </a:cxn>
                  <a:cxn ang="0">
                    <a:pos x="28" y="60"/>
                  </a:cxn>
                  <a:cxn ang="0">
                    <a:pos x="37" y="60"/>
                  </a:cxn>
                  <a:cxn ang="0">
                    <a:pos x="41" y="58"/>
                  </a:cxn>
                  <a:cxn ang="0">
                    <a:pos x="44" y="57"/>
                  </a:cxn>
                  <a:cxn ang="0">
                    <a:pos x="48" y="54"/>
                  </a:cxn>
                  <a:cxn ang="0">
                    <a:pos x="49" y="49"/>
                  </a:cxn>
                  <a:cxn ang="0">
                    <a:pos x="51" y="46"/>
                  </a:cxn>
                  <a:cxn ang="0">
                    <a:pos x="52" y="40"/>
                  </a:cxn>
                  <a:cxn ang="0">
                    <a:pos x="52" y="31"/>
                  </a:cxn>
                  <a:cxn ang="0">
                    <a:pos x="51" y="26"/>
                  </a:cxn>
                  <a:cxn ang="0">
                    <a:pos x="51" y="21"/>
                  </a:cxn>
                  <a:cxn ang="0">
                    <a:pos x="48" y="17"/>
                  </a:cxn>
                  <a:cxn ang="0">
                    <a:pos x="44" y="14"/>
                  </a:cxn>
                  <a:cxn ang="0">
                    <a:pos x="38" y="10"/>
                  </a:cxn>
                  <a:cxn ang="0">
                    <a:pos x="32" y="9"/>
                  </a:cxn>
                  <a:cxn ang="0">
                    <a:pos x="28" y="0"/>
                  </a:cxn>
                  <a:cxn ang="0">
                    <a:pos x="38" y="0"/>
                  </a:cxn>
                  <a:cxn ang="0">
                    <a:pos x="43" y="1"/>
                  </a:cxn>
                  <a:cxn ang="0">
                    <a:pos x="46" y="3"/>
                  </a:cxn>
                  <a:cxn ang="0">
                    <a:pos x="52" y="4"/>
                  </a:cxn>
                  <a:cxn ang="0">
                    <a:pos x="57" y="9"/>
                  </a:cxn>
                  <a:cxn ang="0">
                    <a:pos x="60" y="14"/>
                  </a:cxn>
                  <a:cxn ang="0">
                    <a:pos x="63" y="20"/>
                  </a:cxn>
                  <a:cxn ang="0">
                    <a:pos x="64" y="27"/>
                  </a:cxn>
                  <a:cxn ang="0">
                    <a:pos x="64" y="41"/>
                  </a:cxn>
                  <a:cxn ang="0">
                    <a:pos x="63" y="49"/>
                  </a:cxn>
                  <a:cxn ang="0">
                    <a:pos x="60" y="55"/>
                  </a:cxn>
                  <a:cxn ang="0">
                    <a:pos x="57" y="60"/>
                  </a:cxn>
                  <a:cxn ang="0">
                    <a:pos x="52" y="65"/>
                  </a:cxn>
                  <a:cxn ang="0">
                    <a:pos x="46" y="68"/>
                  </a:cxn>
                  <a:cxn ang="0">
                    <a:pos x="40" y="69"/>
                  </a:cxn>
                  <a:cxn ang="0">
                    <a:pos x="32" y="71"/>
                  </a:cxn>
                  <a:cxn ang="0">
                    <a:pos x="26" y="71"/>
                  </a:cxn>
                  <a:cxn ang="0">
                    <a:pos x="23" y="69"/>
                  </a:cxn>
                  <a:cxn ang="0">
                    <a:pos x="18" y="68"/>
                  </a:cxn>
                  <a:cxn ang="0">
                    <a:pos x="12" y="65"/>
                  </a:cxn>
                  <a:cxn ang="0">
                    <a:pos x="8" y="61"/>
                  </a:cxn>
                  <a:cxn ang="0">
                    <a:pos x="5" y="57"/>
                  </a:cxn>
                  <a:cxn ang="0">
                    <a:pos x="3" y="51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5" y="17"/>
                  </a:cxn>
                  <a:cxn ang="0">
                    <a:pos x="6" y="14"/>
                  </a:cxn>
                  <a:cxn ang="0">
                    <a:pos x="14" y="6"/>
                  </a:cxn>
                  <a:cxn ang="0">
                    <a:pos x="18" y="3"/>
                  </a:cxn>
                  <a:cxn ang="0">
                    <a:pos x="28" y="0"/>
                  </a:cxn>
                </a:cxnLst>
                <a:rect l="0" t="0" r="r" b="b"/>
                <a:pathLst>
                  <a:path w="64" h="71">
                    <a:moveTo>
                      <a:pt x="32" y="9"/>
                    </a:moveTo>
                    <a:lnTo>
                      <a:pt x="23" y="12"/>
                    </a:lnTo>
                    <a:lnTo>
                      <a:pt x="20" y="14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15" y="49"/>
                    </a:lnTo>
                    <a:lnTo>
                      <a:pt x="17" y="52"/>
                    </a:lnTo>
                    <a:lnTo>
                      <a:pt x="20" y="57"/>
                    </a:lnTo>
                    <a:lnTo>
                      <a:pt x="23" y="58"/>
                    </a:lnTo>
                    <a:lnTo>
                      <a:pt x="28" y="60"/>
                    </a:lnTo>
                    <a:lnTo>
                      <a:pt x="37" y="60"/>
                    </a:lnTo>
                    <a:lnTo>
                      <a:pt x="41" y="58"/>
                    </a:lnTo>
                    <a:lnTo>
                      <a:pt x="44" y="57"/>
                    </a:lnTo>
                    <a:lnTo>
                      <a:pt x="48" y="54"/>
                    </a:lnTo>
                    <a:lnTo>
                      <a:pt x="49" y="49"/>
                    </a:lnTo>
                    <a:lnTo>
                      <a:pt x="51" y="46"/>
                    </a:lnTo>
                    <a:lnTo>
                      <a:pt x="52" y="40"/>
                    </a:lnTo>
                    <a:lnTo>
                      <a:pt x="52" y="31"/>
                    </a:lnTo>
                    <a:lnTo>
                      <a:pt x="51" y="26"/>
                    </a:lnTo>
                    <a:lnTo>
                      <a:pt x="51" y="21"/>
                    </a:lnTo>
                    <a:lnTo>
                      <a:pt x="48" y="17"/>
                    </a:lnTo>
                    <a:lnTo>
                      <a:pt x="44" y="14"/>
                    </a:lnTo>
                    <a:lnTo>
                      <a:pt x="38" y="10"/>
                    </a:lnTo>
                    <a:lnTo>
                      <a:pt x="32" y="9"/>
                    </a:lnTo>
                    <a:close/>
                    <a:moveTo>
                      <a:pt x="28" y="0"/>
                    </a:moveTo>
                    <a:lnTo>
                      <a:pt x="38" y="0"/>
                    </a:lnTo>
                    <a:lnTo>
                      <a:pt x="43" y="1"/>
                    </a:lnTo>
                    <a:lnTo>
                      <a:pt x="46" y="3"/>
                    </a:lnTo>
                    <a:lnTo>
                      <a:pt x="52" y="4"/>
                    </a:lnTo>
                    <a:lnTo>
                      <a:pt x="57" y="9"/>
                    </a:lnTo>
                    <a:lnTo>
                      <a:pt x="60" y="14"/>
                    </a:lnTo>
                    <a:lnTo>
                      <a:pt x="63" y="20"/>
                    </a:lnTo>
                    <a:lnTo>
                      <a:pt x="64" y="27"/>
                    </a:lnTo>
                    <a:lnTo>
                      <a:pt x="64" y="41"/>
                    </a:lnTo>
                    <a:lnTo>
                      <a:pt x="63" y="49"/>
                    </a:lnTo>
                    <a:lnTo>
                      <a:pt x="60" y="55"/>
                    </a:lnTo>
                    <a:lnTo>
                      <a:pt x="57" y="60"/>
                    </a:lnTo>
                    <a:lnTo>
                      <a:pt x="52" y="65"/>
                    </a:lnTo>
                    <a:lnTo>
                      <a:pt x="46" y="68"/>
                    </a:lnTo>
                    <a:lnTo>
                      <a:pt x="40" y="69"/>
                    </a:lnTo>
                    <a:lnTo>
                      <a:pt x="32" y="71"/>
                    </a:lnTo>
                    <a:lnTo>
                      <a:pt x="26" y="71"/>
                    </a:lnTo>
                    <a:lnTo>
                      <a:pt x="23" y="69"/>
                    </a:lnTo>
                    <a:lnTo>
                      <a:pt x="18" y="68"/>
                    </a:lnTo>
                    <a:lnTo>
                      <a:pt x="12" y="65"/>
                    </a:lnTo>
                    <a:lnTo>
                      <a:pt x="8" y="61"/>
                    </a:lnTo>
                    <a:lnTo>
                      <a:pt x="5" y="57"/>
                    </a:lnTo>
                    <a:lnTo>
                      <a:pt x="3" y="51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5" y="17"/>
                    </a:lnTo>
                    <a:lnTo>
                      <a:pt x="6" y="14"/>
                    </a:lnTo>
                    <a:lnTo>
                      <a:pt x="14" y="6"/>
                    </a:lnTo>
                    <a:lnTo>
                      <a:pt x="18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0" name="Freeform 154"/>
              <p:cNvSpPr>
                <a:spLocks/>
              </p:cNvSpPr>
              <p:nvPr/>
            </p:nvSpPr>
            <p:spPr bwMode="auto">
              <a:xfrm>
                <a:off x="1458" y="1231"/>
                <a:ext cx="44" cy="7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8" y="3"/>
                  </a:cxn>
                  <a:cxn ang="0">
                    <a:pos x="40" y="4"/>
                  </a:cxn>
                  <a:cxn ang="0">
                    <a:pos x="41" y="14"/>
                  </a:cxn>
                  <a:cxn ang="0">
                    <a:pos x="37" y="12"/>
                  </a:cxn>
                  <a:cxn ang="0">
                    <a:pos x="33" y="10"/>
                  </a:cxn>
                  <a:cxn ang="0">
                    <a:pos x="20" y="9"/>
                  </a:cxn>
                  <a:cxn ang="0">
                    <a:pos x="14" y="14"/>
                  </a:cxn>
                  <a:cxn ang="0">
                    <a:pos x="12" y="18"/>
                  </a:cxn>
                  <a:cxn ang="0">
                    <a:pos x="14" y="23"/>
                  </a:cxn>
                  <a:cxn ang="0">
                    <a:pos x="18" y="26"/>
                  </a:cxn>
                  <a:cxn ang="0">
                    <a:pos x="26" y="31"/>
                  </a:cxn>
                  <a:cxn ang="0">
                    <a:pos x="38" y="35"/>
                  </a:cxn>
                  <a:cxn ang="0">
                    <a:pos x="43" y="40"/>
                  </a:cxn>
                  <a:cxn ang="0">
                    <a:pos x="44" y="54"/>
                  </a:cxn>
                  <a:cxn ang="0">
                    <a:pos x="41" y="61"/>
                  </a:cxn>
                  <a:cxn ang="0">
                    <a:pos x="26" y="71"/>
                  </a:cxn>
                  <a:cxn ang="0">
                    <a:pos x="14" y="69"/>
                  </a:cxn>
                  <a:cxn ang="0">
                    <a:pos x="6" y="68"/>
                  </a:cxn>
                  <a:cxn ang="0">
                    <a:pos x="3" y="66"/>
                  </a:cxn>
                  <a:cxn ang="0">
                    <a:pos x="0" y="65"/>
                  </a:cxn>
                  <a:cxn ang="0">
                    <a:pos x="4" y="55"/>
                  </a:cxn>
                  <a:cxn ang="0">
                    <a:pos x="10" y="58"/>
                  </a:cxn>
                  <a:cxn ang="0">
                    <a:pos x="23" y="61"/>
                  </a:cxn>
                  <a:cxn ang="0">
                    <a:pos x="27" y="60"/>
                  </a:cxn>
                  <a:cxn ang="0">
                    <a:pos x="30" y="57"/>
                  </a:cxn>
                  <a:cxn ang="0">
                    <a:pos x="33" y="48"/>
                  </a:cxn>
                  <a:cxn ang="0">
                    <a:pos x="23" y="40"/>
                  </a:cxn>
                  <a:cxn ang="0">
                    <a:pos x="17" y="38"/>
                  </a:cxn>
                  <a:cxn ang="0">
                    <a:pos x="6" y="32"/>
                  </a:cxn>
                  <a:cxn ang="0">
                    <a:pos x="1" y="15"/>
                  </a:cxn>
                  <a:cxn ang="0">
                    <a:pos x="10" y="3"/>
                  </a:cxn>
                </a:cxnLst>
                <a:rect l="0" t="0" r="r" b="b"/>
                <a:pathLst>
                  <a:path w="44" h="71">
                    <a:moveTo>
                      <a:pt x="20" y="0"/>
                    </a:moveTo>
                    <a:lnTo>
                      <a:pt x="30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1" y="14"/>
                    </a:lnTo>
                    <a:lnTo>
                      <a:pt x="38" y="14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3" y="10"/>
                    </a:lnTo>
                    <a:lnTo>
                      <a:pt x="30" y="9"/>
                    </a:lnTo>
                    <a:lnTo>
                      <a:pt x="20" y="9"/>
                    </a:lnTo>
                    <a:lnTo>
                      <a:pt x="17" y="10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23" y="29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38" y="35"/>
                    </a:lnTo>
                    <a:lnTo>
                      <a:pt x="40" y="38"/>
                    </a:lnTo>
                    <a:lnTo>
                      <a:pt x="43" y="40"/>
                    </a:lnTo>
                    <a:lnTo>
                      <a:pt x="44" y="43"/>
                    </a:lnTo>
                    <a:lnTo>
                      <a:pt x="44" y="54"/>
                    </a:lnTo>
                    <a:lnTo>
                      <a:pt x="43" y="58"/>
                    </a:lnTo>
                    <a:lnTo>
                      <a:pt x="41" y="61"/>
                    </a:lnTo>
                    <a:lnTo>
                      <a:pt x="35" y="68"/>
                    </a:lnTo>
                    <a:lnTo>
                      <a:pt x="26" y="71"/>
                    </a:lnTo>
                    <a:lnTo>
                      <a:pt x="17" y="71"/>
                    </a:lnTo>
                    <a:lnTo>
                      <a:pt x="14" y="69"/>
                    </a:lnTo>
                    <a:lnTo>
                      <a:pt x="7" y="69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3" y="66"/>
                    </a:lnTo>
                    <a:lnTo>
                      <a:pt x="1" y="66"/>
                    </a:lnTo>
                    <a:lnTo>
                      <a:pt x="0" y="65"/>
                    </a:lnTo>
                    <a:lnTo>
                      <a:pt x="0" y="55"/>
                    </a:lnTo>
                    <a:lnTo>
                      <a:pt x="4" y="55"/>
                    </a:lnTo>
                    <a:lnTo>
                      <a:pt x="7" y="58"/>
                    </a:lnTo>
                    <a:lnTo>
                      <a:pt x="10" y="58"/>
                    </a:lnTo>
                    <a:lnTo>
                      <a:pt x="17" y="61"/>
                    </a:lnTo>
                    <a:lnTo>
                      <a:pt x="23" y="61"/>
                    </a:lnTo>
                    <a:lnTo>
                      <a:pt x="26" y="60"/>
                    </a:lnTo>
                    <a:lnTo>
                      <a:pt x="27" y="60"/>
                    </a:lnTo>
                    <a:lnTo>
                      <a:pt x="30" y="58"/>
                    </a:lnTo>
                    <a:lnTo>
                      <a:pt x="30" y="57"/>
                    </a:lnTo>
                    <a:lnTo>
                      <a:pt x="33" y="54"/>
                    </a:lnTo>
                    <a:lnTo>
                      <a:pt x="33" y="48"/>
                    </a:lnTo>
                    <a:lnTo>
                      <a:pt x="29" y="43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7" y="38"/>
                    </a:lnTo>
                    <a:lnTo>
                      <a:pt x="15" y="37"/>
                    </a:lnTo>
                    <a:lnTo>
                      <a:pt x="6" y="32"/>
                    </a:lnTo>
                    <a:lnTo>
                      <a:pt x="1" y="23"/>
                    </a:lnTo>
                    <a:lnTo>
                      <a:pt x="1" y="15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1" name="Freeform 155"/>
              <p:cNvSpPr>
                <a:spLocks/>
              </p:cNvSpPr>
              <p:nvPr/>
            </p:nvSpPr>
            <p:spPr bwMode="auto">
              <a:xfrm>
                <a:off x="1510" y="1215"/>
                <a:ext cx="41" cy="87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23" y="0"/>
                  </a:cxn>
                  <a:cxn ang="0">
                    <a:pos x="23" y="17"/>
                  </a:cxn>
                  <a:cxn ang="0">
                    <a:pos x="40" y="17"/>
                  </a:cxn>
                  <a:cxn ang="0">
                    <a:pos x="41" y="19"/>
                  </a:cxn>
                  <a:cxn ang="0">
                    <a:pos x="41" y="26"/>
                  </a:cxn>
                  <a:cxn ang="0">
                    <a:pos x="23" y="26"/>
                  </a:cxn>
                  <a:cxn ang="0">
                    <a:pos x="23" y="68"/>
                  </a:cxn>
                  <a:cxn ang="0">
                    <a:pos x="24" y="73"/>
                  </a:cxn>
                  <a:cxn ang="0">
                    <a:pos x="26" y="74"/>
                  </a:cxn>
                  <a:cxn ang="0">
                    <a:pos x="29" y="76"/>
                  </a:cxn>
                  <a:cxn ang="0">
                    <a:pos x="37" y="76"/>
                  </a:cxn>
                  <a:cxn ang="0">
                    <a:pos x="38" y="74"/>
                  </a:cxn>
                  <a:cxn ang="0">
                    <a:pos x="41" y="74"/>
                  </a:cxn>
                  <a:cxn ang="0">
                    <a:pos x="41" y="84"/>
                  </a:cxn>
                  <a:cxn ang="0">
                    <a:pos x="40" y="84"/>
                  </a:cxn>
                  <a:cxn ang="0">
                    <a:pos x="38" y="85"/>
                  </a:cxn>
                  <a:cxn ang="0">
                    <a:pos x="35" y="85"/>
                  </a:cxn>
                  <a:cxn ang="0">
                    <a:pos x="34" y="87"/>
                  </a:cxn>
                  <a:cxn ang="0">
                    <a:pos x="24" y="87"/>
                  </a:cxn>
                  <a:cxn ang="0">
                    <a:pos x="18" y="84"/>
                  </a:cxn>
                  <a:cxn ang="0">
                    <a:pos x="15" y="81"/>
                  </a:cxn>
                  <a:cxn ang="0">
                    <a:pos x="12" y="74"/>
                  </a:cxn>
                  <a:cxn ang="0">
                    <a:pos x="11" y="70"/>
                  </a:cxn>
                  <a:cxn ang="0">
                    <a:pos x="11" y="26"/>
                  </a:cxn>
                  <a:cxn ang="0">
                    <a:pos x="0" y="26"/>
                  </a:cxn>
                  <a:cxn ang="0">
                    <a:pos x="0" y="17"/>
                  </a:cxn>
                  <a:cxn ang="0">
                    <a:pos x="11" y="17"/>
                  </a:cxn>
                  <a:cxn ang="0">
                    <a:pos x="11" y="0"/>
                  </a:cxn>
                </a:cxnLst>
                <a:rect l="0" t="0" r="r" b="b"/>
                <a:pathLst>
                  <a:path w="41" h="87">
                    <a:moveTo>
                      <a:pt x="11" y="0"/>
                    </a:moveTo>
                    <a:lnTo>
                      <a:pt x="23" y="0"/>
                    </a:lnTo>
                    <a:lnTo>
                      <a:pt x="23" y="17"/>
                    </a:lnTo>
                    <a:lnTo>
                      <a:pt x="40" y="17"/>
                    </a:lnTo>
                    <a:lnTo>
                      <a:pt x="41" y="19"/>
                    </a:lnTo>
                    <a:lnTo>
                      <a:pt x="41" y="26"/>
                    </a:lnTo>
                    <a:lnTo>
                      <a:pt x="23" y="26"/>
                    </a:lnTo>
                    <a:lnTo>
                      <a:pt x="23" y="68"/>
                    </a:lnTo>
                    <a:lnTo>
                      <a:pt x="24" y="73"/>
                    </a:lnTo>
                    <a:lnTo>
                      <a:pt x="26" y="74"/>
                    </a:lnTo>
                    <a:lnTo>
                      <a:pt x="29" y="76"/>
                    </a:lnTo>
                    <a:lnTo>
                      <a:pt x="37" y="76"/>
                    </a:lnTo>
                    <a:lnTo>
                      <a:pt x="38" y="74"/>
                    </a:lnTo>
                    <a:lnTo>
                      <a:pt x="41" y="74"/>
                    </a:lnTo>
                    <a:lnTo>
                      <a:pt x="41" y="84"/>
                    </a:lnTo>
                    <a:lnTo>
                      <a:pt x="40" y="84"/>
                    </a:lnTo>
                    <a:lnTo>
                      <a:pt x="38" y="85"/>
                    </a:lnTo>
                    <a:lnTo>
                      <a:pt x="35" y="85"/>
                    </a:lnTo>
                    <a:lnTo>
                      <a:pt x="34" y="87"/>
                    </a:lnTo>
                    <a:lnTo>
                      <a:pt x="24" y="87"/>
                    </a:lnTo>
                    <a:lnTo>
                      <a:pt x="18" y="84"/>
                    </a:lnTo>
                    <a:lnTo>
                      <a:pt x="15" y="81"/>
                    </a:lnTo>
                    <a:lnTo>
                      <a:pt x="12" y="74"/>
                    </a:lnTo>
                    <a:lnTo>
                      <a:pt x="11" y="70"/>
                    </a:lnTo>
                    <a:lnTo>
                      <a:pt x="11" y="26"/>
                    </a:lnTo>
                    <a:lnTo>
                      <a:pt x="0" y="26"/>
                    </a:lnTo>
                    <a:lnTo>
                      <a:pt x="0" y="17"/>
                    </a:lnTo>
                    <a:lnTo>
                      <a:pt x="11" y="17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2" name="Freeform 156"/>
              <p:cNvSpPr>
                <a:spLocks/>
              </p:cNvSpPr>
              <p:nvPr/>
            </p:nvSpPr>
            <p:spPr bwMode="auto">
              <a:xfrm>
                <a:off x="1562" y="1231"/>
                <a:ext cx="45" cy="71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29" y="0"/>
                  </a:cxn>
                  <a:cxn ang="0">
                    <a:pos x="32" y="1"/>
                  </a:cxn>
                  <a:cxn ang="0">
                    <a:pos x="34" y="1"/>
                  </a:cxn>
                  <a:cxn ang="0">
                    <a:pos x="38" y="3"/>
                  </a:cxn>
                  <a:cxn ang="0">
                    <a:pos x="40" y="3"/>
                  </a:cxn>
                  <a:cxn ang="0">
                    <a:pos x="40" y="4"/>
                  </a:cxn>
                  <a:cxn ang="0">
                    <a:pos x="42" y="4"/>
                  </a:cxn>
                  <a:cxn ang="0">
                    <a:pos x="42" y="14"/>
                  </a:cxn>
                  <a:cxn ang="0">
                    <a:pos x="38" y="14"/>
                  </a:cxn>
                  <a:cxn ang="0">
                    <a:pos x="37" y="12"/>
                  </a:cxn>
                  <a:cxn ang="0">
                    <a:pos x="35" y="12"/>
                  </a:cxn>
                  <a:cxn ang="0">
                    <a:pos x="32" y="10"/>
                  </a:cxn>
                  <a:cxn ang="0">
                    <a:pos x="31" y="9"/>
                  </a:cxn>
                  <a:cxn ang="0">
                    <a:pos x="20" y="9"/>
                  </a:cxn>
                  <a:cxn ang="0">
                    <a:pos x="17" y="10"/>
                  </a:cxn>
                  <a:cxn ang="0">
                    <a:pos x="14" y="14"/>
                  </a:cxn>
                  <a:cxn ang="0">
                    <a:pos x="14" y="15"/>
                  </a:cxn>
                  <a:cxn ang="0">
                    <a:pos x="12" y="18"/>
                  </a:cxn>
                  <a:cxn ang="0">
                    <a:pos x="12" y="21"/>
                  </a:cxn>
                  <a:cxn ang="0">
                    <a:pos x="17" y="26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35" y="34"/>
                  </a:cxn>
                  <a:cxn ang="0">
                    <a:pos x="42" y="40"/>
                  </a:cxn>
                  <a:cxn ang="0">
                    <a:pos x="45" y="46"/>
                  </a:cxn>
                  <a:cxn ang="0">
                    <a:pos x="45" y="54"/>
                  </a:cxn>
                  <a:cxn ang="0">
                    <a:pos x="43" y="58"/>
                  </a:cxn>
                  <a:cxn ang="0">
                    <a:pos x="42" y="61"/>
                  </a:cxn>
                  <a:cxn ang="0">
                    <a:pos x="38" y="65"/>
                  </a:cxn>
                  <a:cxn ang="0">
                    <a:pos x="34" y="68"/>
                  </a:cxn>
                  <a:cxn ang="0">
                    <a:pos x="31" y="69"/>
                  </a:cxn>
                  <a:cxn ang="0">
                    <a:pos x="25" y="71"/>
                  </a:cxn>
                  <a:cxn ang="0">
                    <a:pos x="17" y="71"/>
                  </a:cxn>
                  <a:cxn ang="0">
                    <a:pos x="14" y="69"/>
                  </a:cxn>
                  <a:cxn ang="0">
                    <a:pos x="8" y="69"/>
                  </a:cxn>
                  <a:cxn ang="0">
                    <a:pos x="6" y="68"/>
                  </a:cxn>
                  <a:cxn ang="0">
                    <a:pos x="3" y="68"/>
                  </a:cxn>
                  <a:cxn ang="0">
                    <a:pos x="0" y="65"/>
                  </a:cxn>
                  <a:cxn ang="0">
                    <a:pos x="0" y="55"/>
                  </a:cxn>
                  <a:cxn ang="0">
                    <a:pos x="5" y="55"/>
                  </a:cxn>
                  <a:cxn ang="0">
                    <a:pos x="8" y="58"/>
                  </a:cxn>
                  <a:cxn ang="0">
                    <a:pos x="11" y="58"/>
                  </a:cxn>
                  <a:cxn ang="0">
                    <a:pos x="17" y="61"/>
                  </a:cxn>
                  <a:cxn ang="0">
                    <a:pos x="23" y="61"/>
                  </a:cxn>
                  <a:cxn ang="0">
                    <a:pos x="26" y="60"/>
                  </a:cxn>
                  <a:cxn ang="0">
                    <a:pos x="28" y="60"/>
                  </a:cxn>
                  <a:cxn ang="0">
                    <a:pos x="34" y="54"/>
                  </a:cxn>
                  <a:cxn ang="0">
                    <a:pos x="34" y="48"/>
                  </a:cxn>
                  <a:cxn ang="0">
                    <a:pos x="31" y="44"/>
                  </a:cxn>
                  <a:cxn ang="0">
                    <a:pos x="28" y="43"/>
                  </a:cxn>
                  <a:cxn ang="0">
                    <a:pos x="26" y="41"/>
                  </a:cxn>
                  <a:cxn ang="0">
                    <a:pos x="23" y="40"/>
                  </a:cxn>
                  <a:cxn ang="0">
                    <a:pos x="20" y="40"/>
                  </a:cxn>
                  <a:cxn ang="0">
                    <a:pos x="11" y="35"/>
                  </a:cxn>
                  <a:cxn ang="0">
                    <a:pos x="6" y="32"/>
                  </a:cxn>
                  <a:cxn ang="0">
                    <a:pos x="2" y="23"/>
                  </a:cxn>
                  <a:cxn ang="0">
                    <a:pos x="2" y="15"/>
                  </a:cxn>
                  <a:cxn ang="0">
                    <a:pos x="5" y="9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45" h="71">
                    <a:moveTo>
                      <a:pt x="19" y="0"/>
                    </a:moveTo>
                    <a:lnTo>
                      <a:pt x="29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0" y="9"/>
                    </a:lnTo>
                    <a:lnTo>
                      <a:pt x="17" y="10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2" y="18"/>
                    </a:lnTo>
                    <a:lnTo>
                      <a:pt x="12" y="21"/>
                    </a:lnTo>
                    <a:lnTo>
                      <a:pt x="17" y="26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35" y="34"/>
                    </a:lnTo>
                    <a:lnTo>
                      <a:pt x="42" y="40"/>
                    </a:lnTo>
                    <a:lnTo>
                      <a:pt x="45" y="46"/>
                    </a:lnTo>
                    <a:lnTo>
                      <a:pt x="45" y="54"/>
                    </a:lnTo>
                    <a:lnTo>
                      <a:pt x="43" y="58"/>
                    </a:lnTo>
                    <a:lnTo>
                      <a:pt x="42" y="61"/>
                    </a:lnTo>
                    <a:lnTo>
                      <a:pt x="38" y="65"/>
                    </a:lnTo>
                    <a:lnTo>
                      <a:pt x="34" y="68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17" y="71"/>
                    </a:lnTo>
                    <a:lnTo>
                      <a:pt x="14" y="69"/>
                    </a:lnTo>
                    <a:lnTo>
                      <a:pt x="8" y="69"/>
                    </a:lnTo>
                    <a:lnTo>
                      <a:pt x="6" y="68"/>
                    </a:lnTo>
                    <a:lnTo>
                      <a:pt x="3" y="68"/>
                    </a:lnTo>
                    <a:lnTo>
                      <a:pt x="0" y="65"/>
                    </a:lnTo>
                    <a:lnTo>
                      <a:pt x="0" y="55"/>
                    </a:lnTo>
                    <a:lnTo>
                      <a:pt x="5" y="55"/>
                    </a:lnTo>
                    <a:lnTo>
                      <a:pt x="8" y="58"/>
                    </a:lnTo>
                    <a:lnTo>
                      <a:pt x="11" y="58"/>
                    </a:lnTo>
                    <a:lnTo>
                      <a:pt x="17" y="61"/>
                    </a:lnTo>
                    <a:lnTo>
                      <a:pt x="23" y="61"/>
                    </a:lnTo>
                    <a:lnTo>
                      <a:pt x="26" y="60"/>
                    </a:lnTo>
                    <a:lnTo>
                      <a:pt x="28" y="60"/>
                    </a:lnTo>
                    <a:lnTo>
                      <a:pt x="34" y="54"/>
                    </a:lnTo>
                    <a:lnTo>
                      <a:pt x="34" y="48"/>
                    </a:lnTo>
                    <a:lnTo>
                      <a:pt x="31" y="44"/>
                    </a:lnTo>
                    <a:lnTo>
                      <a:pt x="28" y="43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1" y="35"/>
                    </a:lnTo>
                    <a:lnTo>
                      <a:pt x="6" y="32"/>
                    </a:lnTo>
                    <a:lnTo>
                      <a:pt x="2" y="23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3" name="Line 157"/>
              <p:cNvSpPr>
                <a:spLocks noChangeShapeType="1"/>
              </p:cNvSpPr>
              <p:nvPr/>
            </p:nvSpPr>
            <p:spPr bwMode="auto">
              <a:xfrm>
                <a:off x="3677" y="3385"/>
                <a:ext cx="1950" cy="1"/>
              </a:xfrm>
              <a:prstGeom prst="line">
                <a:avLst/>
              </a:prstGeom>
              <a:noFill/>
              <a:ln w="12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4" name="Line 158"/>
              <p:cNvSpPr>
                <a:spLocks noChangeShapeType="1"/>
              </p:cNvSpPr>
              <p:nvPr/>
            </p:nvSpPr>
            <p:spPr bwMode="auto">
              <a:xfrm>
                <a:off x="5627" y="3385"/>
                <a:ext cx="1" cy="346"/>
              </a:xfrm>
              <a:prstGeom prst="line">
                <a:avLst/>
              </a:prstGeom>
              <a:noFill/>
              <a:ln w="12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5" name="Line 159"/>
              <p:cNvSpPr>
                <a:spLocks noChangeShapeType="1"/>
              </p:cNvSpPr>
              <p:nvPr/>
            </p:nvSpPr>
            <p:spPr bwMode="auto">
              <a:xfrm flipH="1">
                <a:off x="3677" y="3731"/>
                <a:ext cx="1950" cy="1"/>
              </a:xfrm>
              <a:prstGeom prst="line">
                <a:avLst/>
              </a:prstGeom>
              <a:noFill/>
              <a:ln w="12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6" name="Line 160"/>
              <p:cNvSpPr>
                <a:spLocks noChangeShapeType="1"/>
              </p:cNvSpPr>
              <p:nvPr/>
            </p:nvSpPr>
            <p:spPr bwMode="auto">
              <a:xfrm flipV="1">
                <a:off x="3677" y="3385"/>
                <a:ext cx="1" cy="346"/>
              </a:xfrm>
              <a:prstGeom prst="line">
                <a:avLst/>
              </a:prstGeom>
              <a:noFill/>
              <a:ln w="12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7" name="Freeform 161"/>
              <p:cNvSpPr>
                <a:spLocks/>
              </p:cNvSpPr>
              <p:nvPr/>
            </p:nvSpPr>
            <p:spPr bwMode="auto">
              <a:xfrm>
                <a:off x="3748" y="3424"/>
                <a:ext cx="75" cy="96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1" y="0"/>
                  </a:cxn>
                  <a:cxn ang="0">
                    <a:pos x="55" y="1"/>
                  </a:cxn>
                  <a:cxn ang="0">
                    <a:pos x="65" y="3"/>
                  </a:cxn>
                  <a:cxn ang="0">
                    <a:pos x="71" y="6"/>
                  </a:cxn>
                  <a:cxn ang="0">
                    <a:pos x="75" y="11"/>
                  </a:cxn>
                  <a:cxn ang="0">
                    <a:pos x="75" y="18"/>
                  </a:cxn>
                  <a:cxn ang="0">
                    <a:pos x="74" y="18"/>
                  </a:cxn>
                  <a:cxn ang="0">
                    <a:pos x="74" y="20"/>
                  </a:cxn>
                  <a:cxn ang="0">
                    <a:pos x="72" y="20"/>
                  </a:cxn>
                  <a:cxn ang="0">
                    <a:pos x="71" y="18"/>
                  </a:cxn>
                  <a:cxn ang="0">
                    <a:pos x="61" y="14"/>
                  </a:cxn>
                  <a:cxn ang="0">
                    <a:pos x="52" y="11"/>
                  </a:cxn>
                  <a:cxn ang="0">
                    <a:pos x="38" y="11"/>
                  </a:cxn>
                  <a:cxn ang="0">
                    <a:pos x="26" y="17"/>
                  </a:cxn>
                  <a:cxn ang="0">
                    <a:pos x="22" y="21"/>
                  </a:cxn>
                  <a:cxn ang="0">
                    <a:pos x="18" y="26"/>
                  </a:cxn>
                  <a:cxn ang="0">
                    <a:pos x="15" y="32"/>
                  </a:cxn>
                  <a:cxn ang="0">
                    <a:pos x="14" y="40"/>
                  </a:cxn>
                  <a:cxn ang="0">
                    <a:pos x="14" y="55"/>
                  </a:cxn>
                  <a:cxn ang="0">
                    <a:pos x="15" y="63"/>
                  </a:cxn>
                  <a:cxn ang="0">
                    <a:pos x="18" y="69"/>
                  </a:cxn>
                  <a:cxn ang="0">
                    <a:pos x="23" y="75"/>
                  </a:cxn>
                  <a:cxn ang="0">
                    <a:pos x="32" y="82"/>
                  </a:cxn>
                  <a:cxn ang="0">
                    <a:pos x="38" y="85"/>
                  </a:cxn>
                  <a:cxn ang="0">
                    <a:pos x="51" y="85"/>
                  </a:cxn>
                  <a:cxn ang="0">
                    <a:pos x="55" y="83"/>
                  </a:cxn>
                  <a:cxn ang="0">
                    <a:pos x="58" y="82"/>
                  </a:cxn>
                  <a:cxn ang="0">
                    <a:pos x="63" y="80"/>
                  </a:cxn>
                  <a:cxn ang="0">
                    <a:pos x="63" y="54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38" y="51"/>
                  </a:cxn>
                  <a:cxn ang="0">
                    <a:pos x="38" y="48"/>
                  </a:cxn>
                  <a:cxn ang="0">
                    <a:pos x="40" y="46"/>
                  </a:cxn>
                  <a:cxn ang="0">
                    <a:pos x="40" y="43"/>
                  </a:cxn>
                  <a:cxn ang="0">
                    <a:pos x="72" y="43"/>
                  </a:cxn>
                  <a:cxn ang="0">
                    <a:pos x="75" y="46"/>
                  </a:cxn>
                  <a:cxn ang="0">
                    <a:pos x="75" y="85"/>
                  </a:cxn>
                  <a:cxn ang="0">
                    <a:pos x="74" y="86"/>
                  </a:cxn>
                  <a:cxn ang="0">
                    <a:pos x="74" y="88"/>
                  </a:cxn>
                  <a:cxn ang="0">
                    <a:pos x="72" y="89"/>
                  </a:cxn>
                  <a:cxn ang="0">
                    <a:pos x="69" y="91"/>
                  </a:cxn>
                  <a:cxn ang="0">
                    <a:pos x="66" y="91"/>
                  </a:cxn>
                  <a:cxn ang="0">
                    <a:pos x="60" y="94"/>
                  </a:cxn>
                  <a:cxn ang="0">
                    <a:pos x="55" y="94"/>
                  </a:cxn>
                  <a:cxn ang="0">
                    <a:pos x="52" y="96"/>
                  </a:cxn>
                  <a:cxn ang="0">
                    <a:pos x="46" y="96"/>
                  </a:cxn>
                  <a:cxn ang="0">
                    <a:pos x="35" y="94"/>
                  </a:cxn>
                  <a:cxn ang="0">
                    <a:pos x="26" y="92"/>
                  </a:cxn>
                  <a:cxn ang="0">
                    <a:pos x="18" y="88"/>
                  </a:cxn>
                  <a:cxn ang="0">
                    <a:pos x="12" y="83"/>
                  </a:cxn>
                  <a:cxn ang="0">
                    <a:pos x="3" y="68"/>
                  </a:cxn>
                  <a:cxn ang="0">
                    <a:pos x="0" y="49"/>
                  </a:cxn>
                  <a:cxn ang="0">
                    <a:pos x="2" y="38"/>
                  </a:cxn>
                  <a:cxn ang="0">
                    <a:pos x="3" y="29"/>
                  </a:cxn>
                  <a:cxn ang="0">
                    <a:pos x="8" y="20"/>
                  </a:cxn>
                  <a:cxn ang="0">
                    <a:pos x="12" y="14"/>
                  </a:cxn>
                  <a:cxn ang="0">
                    <a:pos x="20" y="8"/>
                  </a:cxn>
                  <a:cxn ang="0">
                    <a:pos x="28" y="3"/>
                  </a:cxn>
                  <a:cxn ang="0">
                    <a:pos x="46" y="0"/>
                  </a:cxn>
                </a:cxnLst>
                <a:rect l="0" t="0" r="r" b="b"/>
                <a:pathLst>
                  <a:path w="75" h="96">
                    <a:moveTo>
                      <a:pt x="46" y="0"/>
                    </a:moveTo>
                    <a:lnTo>
                      <a:pt x="51" y="0"/>
                    </a:lnTo>
                    <a:lnTo>
                      <a:pt x="55" y="1"/>
                    </a:lnTo>
                    <a:lnTo>
                      <a:pt x="65" y="3"/>
                    </a:lnTo>
                    <a:lnTo>
                      <a:pt x="71" y="6"/>
                    </a:lnTo>
                    <a:lnTo>
                      <a:pt x="75" y="11"/>
                    </a:lnTo>
                    <a:lnTo>
                      <a:pt x="75" y="18"/>
                    </a:lnTo>
                    <a:lnTo>
                      <a:pt x="74" y="18"/>
                    </a:lnTo>
                    <a:lnTo>
                      <a:pt x="74" y="20"/>
                    </a:lnTo>
                    <a:lnTo>
                      <a:pt x="72" y="20"/>
                    </a:lnTo>
                    <a:lnTo>
                      <a:pt x="71" y="18"/>
                    </a:lnTo>
                    <a:lnTo>
                      <a:pt x="61" y="14"/>
                    </a:lnTo>
                    <a:lnTo>
                      <a:pt x="52" y="11"/>
                    </a:lnTo>
                    <a:lnTo>
                      <a:pt x="38" y="11"/>
                    </a:lnTo>
                    <a:lnTo>
                      <a:pt x="26" y="17"/>
                    </a:lnTo>
                    <a:lnTo>
                      <a:pt x="22" y="21"/>
                    </a:lnTo>
                    <a:lnTo>
                      <a:pt x="18" y="26"/>
                    </a:lnTo>
                    <a:lnTo>
                      <a:pt x="15" y="32"/>
                    </a:lnTo>
                    <a:lnTo>
                      <a:pt x="14" y="40"/>
                    </a:lnTo>
                    <a:lnTo>
                      <a:pt x="14" y="55"/>
                    </a:lnTo>
                    <a:lnTo>
                      <a:pt x="15" y="63"/>
                    </a:lnTo>
                    <a:lnTo>
                      <a:pt x="18" y="69"/>
                    </a:lnTo>
                    <a:lnTo>
                      <a:pt x="23" y="75"/>
                    </a:lnTo>
                    <a:lnTo>
                      <a:pt x="32" y="82"/>
                    </a:lnTo>
                    <a:lnTo>
                      <a:pt x="38" y="85"/>
                    </a:lnTo>
                    <a:lnTo>
                      <a:pt x="51" y="85"/>
                    </a:lnTo>
                    <a:lnTo>
                      <a:pt x="55" y="83"/>
                    </a:lnTo>
                    <a:lnTo>
                      <a:pt x="58" y="82"/>
                    </a:lnTo>
                    <a:lnTo>
                      <a:pt x="63" y="80"/>
                    </a:lnTo>
                    <a:lnTo>
                      <a:pt x="63" y="54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1"/>
                    </a:lnTo>
                    <a:lnTo>
                      <a:pt x="38" y="48"/>
                    </a:lnTo>
                    <a:lnTo>
                      <a:pt x="40" y="46"/>
                    </a:lnTo>
                    <a:lnTo>
                      <a:pt x="40" y="43"/>
                    </a:lnTo>
                    <a:lnTo>
                      <a:pt x="72" y="43"/>
                    </a:lnTo>
                    <a:lnTo>
                      <a:pt x="75" y="46"/>
                    </a:lnTo>
                    <a:lnTo>
                      <a:pt x="75" y="85"/>
                    </a:lnTo>
                    <a:lnTo>
                      <a:pt x="74" y="86"/>
                    </a:lnTo>
                    <a:lnTo>
                      <a:pt x="74" y="88"/>
                    </a:lnTo>
                    <a:lnTo>
                      <a:pt x="72" y="89"/>
                    </a:lnTo>
                    <a:lnTo>
                      <a:pt x="69" y="91"/>
                    </a:lnTo>
                    <a:lnTo>
                      <a:pt x="66" y="91"/>
                    </a:lnTo>
                    <a:lnTo>
                      <a:pt x="60" y="94"/>
                    </a:lnTo>
                    <a:lnTo>
                      <a:pt x="55" y="94"/>
                    </a:lnTo>
                    <a:lnTo>
                      <a:pt x="52" y="96"/>
                    </a:lnTo>
                    <a:lnTo>
                      <a:pt x="46" y="96"/>
                    </a:lnTo>
                    <a:lnTo>
                      <a:pt x="35" y="94"/>
                    </a:lnTo>
                    <a:lnTo>
                      <a:pt x="26" y="92"/>
                    </a:lnTo>
                    <a:lnTo>
                      <a:pt x="18" y="88"/>
                    </a:lnTo>
                    <a:lnTo>
                      <a:pt x="12" y="83"/>
                    </a:lnTo>
                    <a:lnTo>
                      <a:pt x="3" y="68"/>
                    </a:lnTo>
                    <a:lnTo>
                      <a:pt x="0" y="49"/>
                    </a:lnTo>
                    <a:lnTo>
                      <a:pt x="2" y="38"/>
                    </a:lnTo>
                    <a:lnTo>
                      <a:pt x="3" y="29"/>
                    </a:lnTo>
                    <a:lnTo>
                      <a:pt x="8" y="20"/>
                    </a:lnTo>
                    <a:lnTo>
                      <a:pt x="12" y="14"/>
                    </a:lnTo>
                    <a:lnTo>
                      <a:pt x="20" y="8"/>
                    </a:lnTo>
                    <a:lnTo>
                      <a:pt x="28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8" name="Freeform 162"/>
              <p:cNvSpPr>
                <a:spLocks/>
              </p:cNvSpPr>
              <p:nvPr/>
            </p:nvSpPr>
            <p:spPr bwMode="auto">
              <a:xfrm>
                <a:off x="3846" y="3425"/>
                <a:ext cx="51" cy="9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9" y="0"/>
                  </a:cxn>
                  <a:cxn ang="0">
                    <a:pos x="49" y="2"/>
                  </a:cxn>
                  <a:cxn ang="0">
                    <a:pos x="51" y="2"/>
                  </a:cxn>
                  <a:cxn ang="0">
                    <a:pos x="51" y="8"/>
                  </a:cxn>
                  <a:cxn ang="0">
                    <a:pos x="49" y="10"/>
                  </a:cxn>
                  <a:cxn ang="0">
                    <a:pos x="49" y="11"/>
                  </a:cxn>
                  <a:cxn ang="0">
                    <a:pos x="13" y="11"/>
                  </a:cxn>
                  <a:cxn ang="0">
                    <a:pos x="13" y="39"/>
                  </a:cxn>
                  <a:cxn ang="0">
                    <a:pos x="43" y="39"/>
                  </a:cxn>
                  <a:cxn ang="0">
                    <a:pos x="43" y="40"/>
                  </a:cxn>
                  <a:cxn ang="0">
                    <a:pos x="45" y="40"/>
                  </a:cxn>
                  <a:cxn ang="0">
                    <a:pos x="45" y="42"/>
                  </a:cxn>
                  <a:cxn ang="0">
                    <a:pos x="46" y="44"/>
                  </a:cxn>
                  <a:cxn ang="0">
                    <a:pos x="46" y="45"/>
                  </a:cxn>
                  <a:cxn ang="0">
                    <a:pos x="45" y="47"/>
                  </a:cxn>
                  <a:cxn ang="0">
                    <a:pos x="45" y="50"/>
                  </a:cxn>
                  <a:cxn ang="0">
                    <a:pos x="13" y="50"/>
                  </a:cxn>
                  <a:cxn ang="0">
                    <a:pos x="13" y="82"/>
                  </a:cxn>
                  <a:cxn ang="0">
                    <a:pos x="49" y="82"/>
                  </a:cxn>
                  <a:cxn ang="0">
                    <a:pos x="49" y="84"/>
                  </a:cxn>
                  <a:cxn ang="0">
                    <a:pos x="51" y="84"/>
                  </a:cxn>
                  <a:cxn ang="0">
                    <a:pos x="51" y="93"/>
                  </a:cxn>
                  <a:cxn ang="0">
                    <a:pos x="3" y="93"/>
                  </a:cxn>
                  <a:cxn ang="0">
                    <a:pos x="0" y="90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51" h="93">
                    <a:moveTo>
                      <a:pt x="3" y="0"/>
                    </a:moveTo>
                    <a:lnTo>
                      <a:pt x="49" y="0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1" y="8"/>
                    </a:lnTo>
                    <a:lnTo>
                      <a:pt x="49" y="10"/>
                    </a:lnTo>
                    <a:lnTo>
                      <a:pt x="49" y="11"/>
                    </a:lnTo>
                    <a:lnTo>
                      <a:pt x="13" y="11"/>
                    </a:lnTo>
                    <a:lnTo>
                      <a:pt x="13" y="39"/>
                    </a:lnTo>
                    <a:lnTo>
                      <a:pt x="43" y="39"/>
                    </a:lnTo>
                    <a:lnTo>
                      <a:pt x="43" y="40"/>
                    </a:lnTo>
                    <a:lnTo>
                      <a:pt x="45" y="40"/>
                    </a:lnTo>
                    <a:lnTo>
                      <a:pt x="45" y="42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5" y="50"/>
                    </a:lnTo>
                    <a:lnTo>
                      <a:pt x="13" y="50"/>
                    </a:lnTo>
                    <a:lnTo>
                      <a:pt x="13" y="82"/>
                    </a:lnTo>
                    <a:lnTo>
                      <a:pt x="49" y="82"/>
                    </a:lnTo>
                    <a:lnTo>
                      <a:pt x="49" y="84"/>
                    </a:lnTo>
                    <a:lnTo>
                      <a:pt x="51" y="84"/>
                    </a:lnTo>
                    <a:lnTo>
                      <a:pt x="51" y="93"/>
                    </a:lnTo>
                    <a:lnTo>
                      <a:pt x="3" y="93"/>
                    </a:lnTo>
                    <a:lnTo>
                      <a:pt x="0" y="9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59" name="Freeform 163"/>
              <p:cNvSpPr>
                <a:spLocks/>
              </p:cNvSpPr>
              <p:nvPr/>
            </p:nvSpPr>
            <p:spPr bwMode="auto">
              <a:xfrm>
                <a:off x="3906" y="3425"/>
                <a:ext cx="69" cy="9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8" y="0"/>
                  </a:cxn>
                  <a:cxn ang="0">
                    <a:pos x="68" y="2"/>
                  </a:cxn>
                  <a:cxn ang="0">
                    <a:pos x="69" y="2"/>
                  </a:cxn>
                  <a:cxn ang="0">
                    <a:pos x="69" y="8"/>
                  </a:cxn>
                  <a:cxn ang="0">
                    <a:pos x="68" y="10"/>
                  </a:cxn>
                  <a:cxn ang="0">
                    <a:pos x="68" y="11"/>
                  </a:cxn>
                  <a:cxn ang="0">
                    <a:pos x="40" y="11"/>
                  </a:cxn>
                  <a:cxn ang="0">
                    <a:pos x="40" y="93"/>
                  </a:cxn>
                  <a:cxn ang="0">
                    <a:pos x="29" y="93"/>
                  </a:cxn>
                  <a:cxn ang="0">
                    <a:pos x="29" y="91"/>
                  </a:cxn>
                  <a:cxn ang="0">
                    <a:pos x="28" y="91"/>
                  </a:cxn>
                  <a:cxn ang="0">
                    <a:pos x="28" y="11"/>
                  </a:cxn>
                  <a:cxn ang="0">
                    <a:pos x="2" y="11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69" h="93">
                    <a:moveTo>
                      <a:pt x="2" y="0"/>
                    </a:moveTo>
                    <a:lnTo>
                      <a:pt x="68" y="0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69" y="8"/>
                    </a:lnTo>
                    <a:lnTo>
                      <a:pt x="68" y="10"/>
                    </a:lnTo>
                    <a:lnTo>
                      <a:pt x="68" y="11"/>
                    </a:lnTo>
                    <a:lnTo>
                      <a:pt x="40" y="11"/>
                    </a:lnTo>
                    <a:lnTo>
                      <a:pt x="40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28" y="91"/>
                    </a:lnTo>
                    <a:lnTo>
                      <a:pt x="28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0" name="Freeform 164"/>
              <p:cNvSpPr>
                <a:spLocks/>
              </p:cNvSpPr>
              <p:nvPr/>
            </p:nvSpPr>
            <p:spPr bwMode="auto">
              <a:xfrm>
                <a:off x="4009" y="3413"/>
                <a:ext cx="55" cy="125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54" y="0"/>
                  </a:cxn>
                  <a:cxn ang="0">
                    <a:pos x="55" y="2"/>
                  </a:cxn>
                  <a:cxn ang="0">
                    <a:pos x="55" y="3"/>
                  </a:cxn>
                  <a:cxn ang="0">
                    <a:pos x="12" y="122"/>
                  </a:cxn>
                  <a:cxn ang="0">
                    <a:pos x="9" y="125"/>
                  </a:cxn>
                  <a:cxn ang="0">
                    <a:pos x="2" y="125"/>
                  </a:cxn>
                  <a:cxn ang="0">
                    <a:pos x="2" y="124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43" y="3"/>
                  </a:cxn>
                  <a:cxn ang="0">
                    <a:pos x="43" y="2"/>
                  </a:cxn>
                  <a:cxn ang="0">
                    <a:pos x="45" y="2"/>
                  </a:cxn>
                  <a:cxn ang="0">
                    <a:pos x="45" y="0"/>
                  </a:cxn>
                </a:cxnLst>
                <a:rect l="0" t="0" r="r" b="b"/>
                <a:pathLst>
                  <a:path w="55" h="125">
                    <a:moveTo>
                      <a:pt x="45" y="0"/>
                    </a:moveTo>
                    <a:lnTo>
                      <a:pt x="54" y="0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12" y="122"/>
                    </a:lnTo>
                    <a:lnTo>
                      <a:pt x="9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43" y="3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1" name="Freeform 165"/>
              <p:cNvSpPr>
                <a:spLocks/>
              </p:cNvSpPr>
              <p:nvPr/>
            </p:nvSpPr>
            <p:spPr bwMode="auto">
              <a:xfrm>
                <a:off x="4077" y="3449"/>
                <a:ext cx="95" cy="69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5" y="0"/>
                  </a:cxn>
                  <a:cxn ang="0">
                    <a:pos x="38" y="1"/>
                  </a:cxn>
                  <a:cxn ang="0">
                    <a:pos x="41" y="1"/>
                  </a:cxn>
                  <a:cxn ang="0">
                    <a:pos x="49" y="9"/>
                  </a:cxn>
                  <a:cxn ang="0">
                    <a:pos x="50" y="12"/>
                  </a:cxn>
                  <a:cxn ang="0">
                    <a:pos x="56" y="6"/>
                  </a:cxn>
                  <a:cxn ang="0">
                    <a:pos x="63" y="3"/>
                  </a:cxn>
                  <a:cxn ang="0">
                    <a:pos x="64" y="1"/>
                  </a:cxn>
                  <a:cxn ang="0">
                    <a:pos x="67" y="0"/>
                  </a:cxn>
                  <a:cxn ang="0">
                    <a:pos x="78" y="0"/>
                  </a:cxn>
                  <a:cxn ang="0">
                    <a:pos x="82" y="1"/>
                  </a:cxn>
                  <a:cxn ang="0">
                    <a:pos x="89" y="7"/>
                  </a:cxn>
                  <a:cxn ang="0">
                    <a:pos x="92" y="12"/>
                  </a:cxn>
                  <a:cxn ang="0">
                    <a:pos x="93" y="16"/>
                  </a:cxn>
                  <a:cxn ang="0">
                    <a:pos x="93" y="21"/>
                  </a:cxn>
                  <a:cxn ang="0">
                    <a:pos x="95" y="26"/>
                  </a:cxn>
                  <a:cxn ang="0">
                    <a:pos x="95" y="67"/>
                  </a:cxn>
                  <a:cxn ang="0">
                    <a:pos x="93" y="67"/>
                  </a:cxn>
                  <a:cxn ang="0">
                    <a:pos x="93" y="69"/>
                  </a:cxn>
                  <a:cxn ang="0">
                    <a:pos x="82" y="69"/>
                  </a:cxn>
                  <a:cxn ang="0">
                    <a:pos x="82" y="24"/>
                  </a:cxn>
                  <a:cxn ang="0">
                    <a:pos x="81" y="21"/>
                  </a:cxn>
                  <a:cxn ang="0">
                    <a:pos x="81" y="18"/>
                  </a:cxn>
                  <a:cxn ang="0">
                    <a:pos x="79" y="15"/>
                  </a:cxn>
                  <a:cxn ang="0">
                    <a:pos x="78" y="13"/>
                  </a:cxn>
                  <a:cxn ang="0">
                    <a:pos x="75" y="12"/>
                  </a:cxn>
                  <a:cxn ang="0">
                    <a:pos x="73" y="10"/>
                  </a:cxn>
                  <a:cxn ang="0">
                    <a:pos x="66" y="10"/>
                  </a:cxn>
                  <a:cxn ang="0">
                    <a:pos x="61" y="13"/>
                  </a:cxn>
                  <a:cxn ang="0">
                    <a:pos x="58" y="15"/>
                  </a:cxn>
                  <a:cxn ang="0">
                    <a:pos x="55" y="18"/>
                  </a:cxn>
                  <a:cxn ang="0">
                    <a:pos x="52" y="23"/>
                  </a:cxn>
                  <a:cxn ang="0">
                    <a:pos x="52" y="69"/>
                  </a:cxn>
                  <a:cxn ang="0">
                    <a:pos x="41" y="69"/>
                  </a:cxn>
                  <a:cxn ang="0">
                    <a:pos x="41" y="24"/>
                  </a:cxn>
                  <a:cxn ang="0">
                    <a:pos x="39" y="21"/>
                  </a:cxn>
                  <a:cxn ang="0">
                    <a:pos x="39" y="18"/>
                  </a:cxn>
                  <a:cxn ang="0">
                    <a:pos x="38" y="15"/>
                  </a:cxn>
                  <a:cxn ang="0">
                    <a:pos x="36" y="13"/>
                  </a:cxn>
                  <a:cxn ang="0">
                    <a:pos x="33" y="12"/>
                  </a:cxn>
                  <a:cxn ang="0">
                    <a:pos x="32" y="10"/>
                  </a:cxn>
                  <a:cxn ang="0">
                    <a:pos x="24" y="10"/>
                  </a:cxn>
                  <a:cxn ang="0">
                    <a:pos x="20" y="13"/>
                  </a:cxn>
                  <a:cxn ang="0">
                    <a:pos x="16" y="15"/>
                  </a:cxn>
                  <a:cxn ang="0">
                    <a:pos x="13" y="18"/>
                  </a:cxn>
                  <a:cxn ang="0">
                    <a:pos x="10" y="23"/>
                  </a:cxn>
                  <a:cxn ang="0">
                    <a:pos x="10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9" y="1"/>
                  </a:cxn>
                  <a:cxn ang="0">
                    <a:pos x="9" y="3"/>
                  </a:cxn>
                  <a:cxn ang="0">
                    <a:pos x="10" y="3"/>
                  </a:cxn>
                  <a:cxn ang="0">
                    <a:pos x="10" y="12"/>
                  </a:cxn>
                  <a:cxn ang="0">
                    <a:pos x="13" y="7"/>
                  </a:cxn>
                  <a:cxn ang="0">
                    <a:pos x="16" y="4"/>
                  </a:cxn>
                  <a:cxn ang="0">
                    <a:pos x="26" y="0"/>
                  </a:cxn>
                </a:cxnLst>
                <a:rect l="0" t="0" r="r" b="b"/>
                <a:pathLst>
                  <a:path w="95" h="69">
                    <a:moveTo>
                      <a:pt x="26" y="0"/>
                    </a:moveTo>
                    <a:lnTo>
                      <a:pt x="35" y="0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9" y="9"/>
                    </a:lnTo>
                    <a:lnTo>
                      <a:pt x="50" y="12"/>
                    </a:lnTo>
                    <a:lnTo>
                      <a:pt x="56" y="6"/>
                    </a:lnTo>
                    <a:lnTo>
                      <a:pt x="63" y="3"/>
                    </a:lnTo>
                    <a:lnTo>
                      <a:pt x="64" y="1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9" y="7"/>
                    </a:lnTo>
                    <a:lnTo>
                      <a:pt x="92" y="12"/>
                    </a:lnTo>
                    <a:lnTo>
                      <a:pt x="93" y="16"/>
                    </a:lnTo>
                    <a:lnTo>
                      <a:pt x="93" y="21"/>
                    </a:lnTo>
                    <a:lnTo>
                      <a:pt x="95" y="26"/>
                    </a:lnTo>
                    <a:lnTo>
                      <a:pt x="95" y="67"/>
                    </a:lnTo>
                    <a:lnTo>
                      <a:pt x="93" y="67"/>
                    </a:lnTo>
                    <a:lnTo>
                      <a:pt x="93" y="69"/>
                    </a:lnTo>
                    <a:lnTo>
                      <a:pt x="82" y="69"/>
                    </a:lnTo>
                    <a:lnTo>
                      <a:pt x="82" y="24"/>
                    </a:lnTo>
                    <a:lnTo>
                      <a:pt x="81" y="21"/>
                    </a:lnTo>
                    <a:lnTo>
                      <a:pt x="81" y="18"/>
                    </a:lnTo>
                    <a:lnTo>
                      <a:pt x="79" y="15"/>
                    </a:lnTo>
                    <a:lnTo>
                      <a:pt x="78" y="13"/>
                    </a:lnTo>
                    <a:lnTo>
                      <a:pt x="75" y="12"/>
                    </a:lnTo>
                    <a:lnTo>
                      <a:pt x="73" y="10"/>
                    </a:lnTo>
                    <a:lnTo>
                      <a:pt x="66" y="10"/>
                    </a:lnTo>
                    <a:lnTo>
                      <a:pt x="61" y="13"/>
                    </a:lnTo>
                    <a:lnTo>
                      <a:pt x="58" y="15"/>
                    </a:lnTo>
                    <a:lnTo>
                      <a:pt x="55" y="18"/>
                    </a:lnTo>
                    <a:lnTo>
                      <a:pt x="52" y="23"/>
                    </a:lnTo>
                    <a:lnTo>
                      <a:pt x="52" y="69"/>
                    </a:lnTo>
                    <a:lnTo>
                      <a:pt x="41" y="69"/>
                    </a:lnTo>
                    <a:lnTo>
                      <a:pt x="41" y="24"/>
                    </a:lnTo>
                    <a:lnTo>
                      <a:pt x="39" y="21"/>
                    </a:lnTo>
                    <a:lnTo>
                      <a:pt x="39" y="18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3" y="12"/>
                    </a:lnTo>
                    <a:lnTo>
                      <a:pt x="32" y="10"/>
                    </a:lnTo>
                    <a:lnTo>
                      <a:pt x="24" y="10"/>
                    </a:lnTo>
                    <a:lnTo>
                      <a:pt x="20" y="13"/>
                    </a:lnTo>
                    <a:lnTo>
                      <a:pt x="16" y="15"/>
                    </a:lnTo>
                    <a:lnTo>
                      <a:pt x="13" y="18"/>
                    </a:lnTo>
                    <a:lnTo>
                      <a:pt x="10" y="23"/>
                    </a:lnTo>
                    <a:lnTo>
                      <a:pt x="10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12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2" name="Freeform 166"/>
              <p:cNvSpPr>
                <a:spLocks noEditPoints="1"/>
              </p:cNvSpPr>
              <p:nvPr/>
            </p:nvSpPr>
            <p:spPr bwMode="auto">
              <a:xfrm>
                <a:off x="4189" y="3449"/>
                <a:ext cx="52" cy="71"/>
              </a:xfrm>
              <a:custGeom>
                <a:avLst/>
                <a:gdLst/>
                <a:ahLst/>
                <a:cxnLst>
                  <a:cxn ang="0">
                    <a:pos x="21" y="38"/>
                  </a:cxn>
                  <a:cxn ang="0">
                    <a:pos x="15" y="41"/>
                  </a:cxn>
                  <a:cxn ang="0">
                    <a:pos x="12" y="44"/>
                  </a:cxn>
                  <a:cxn ang="0">
                    <a:pos x="12" y="47"/>
                  </a:cxn>
                  <a:cxn ang="0">
                    <a:pos x="10" y="50"/>
                  </a:cxn>
                  <a:cxn ang="0">
                    <a:pos x="13" y="57"/>
                  </a:cxn>
                  <a:cxn ang="0">
                    <a:pos x="15" y="58"/>
                  </a:cxn>
                  <a:cxn ang="0">
                    <a:pos x="18" y="60"/>
                  </a:cxn>
                  <a:cxn ang="0">
                    <a:pos x="23" y="61"/>
                  </a:cxn>
                  <a:cxn ang="0">
                    <a:pos x="32" y="58"/>
                  </a:cxn>
                  <a:cxn ang="0">
                    <a:pos x="35" y="55"/>
                  </a:cxn>
                  <a:cxn ang="0">
                    <a:pos x="40" y="52"/>
                  </a:cxn>
                  <a:cxn ang="0">
                    <a:pos x="40" y="38"/>
                  </a:cxn>
                  <a:cxn ang="0">
                    <a:pos x="21" y="38"/>
                  </a:cxn>
                  <a:cxn ang="0">
                    <a:pos x="20" y="0"/>
                  </a:cxn>
                  <a:cxn ang="0">
                    <a:pos x="33" y="0"/>
                  </a:cxn>
                  <a:cxn ang="0">
                    <a:pos x="43" y="3"/>
                  </a:cxn>
                  <a:cxn ang="0">
                    <a:pos x="49" y="9"/>
                  </a:cxn>
                  <a:cxn ang="0">
                    <a:pos x="52" y="18"/>
                  </a:cxn>
                  <a:cxn ang="0">
                    <a:pos x="52" y="67"/>
                  </a:cxn>
                  <a:cxn ang="0">
                    <a:pos x="50" y="69"/>
                  </a:cxn>
                  <a:cxn ang="0">
                    <a:pos x="43" y="69"/>
                  </a:cxn>
                  <a:cxn ang="0">
                    <a:pos x="41" y="67"/>
                  </a:cxn>
                  <a:cxn ang="0">
                    <a:pos x="41" y="61"/>
                  </a:cxn>
                  <a:cxn ang="0">
                    <a:pos x="32" y="67"/>
                  </a:cxn>
                  <a:cxn ang="0">
                    <a:pos x="27" y="69"/>
                  </a:cxn>
                  <a:cxn ang="0">
                    <a:pos x="21" y="71"/>
                  </a:cxn>
                  <a:cxn ang="0">
                    <a:pos x="17" y="71"/>
                  </a:cxn>
                  <a:cxn ang="0">
                    <a:pos x="12" y="69"/>
                  </a:cxn>
                  <a:cxn ang="0">
                    <a:pos x="6" y="66"/>
                  </a:cxn>
                  <a:cxn ang="0">
                    <a:pos x="3" y="63"/>
                  </a:cxn>
                  <a:cxn ang="0">
                    <a:pos x="1" y="60"/>
                  </a:cxn>
                  <a:cxn ang="0">
                    <a:pos x="0" y="55"/>
                  </a:cxn>
                  <a:cxn ang="0">
                    <a:pos x="0" y="46"/>
                  </a:cxn>
                  <a:cxn ang="0">
                    <a:pos x="1" y="41"/>
                  </a:cxn>
                  <a:cxn ang="0">
                    <a:pos x="7" y="35"/>
                  </a:cxn>
                  <a:cxn ang="0">
                    <a:pos x="12" y="32"/>
                  </a:cxn>
                  <a:cxn ang="0">
                    <a:pos x="24" y="29"/>
                  </a:cxn>
                  <a:cxn ang="0">
                    <a:pos x="40" y="29"/>
                  </a:cxn>
                  <a:cxn ang="0">
                    <a:pos x="40" y="18"/>
                  </a:cxn>
                  <a:cxn ang="0">
                    <a:pos x="38" y="15"/>
                  </a:cxn>
                  <a:cxn ang="0">
                    <a:pos x="35" y="12"/>
                  </a:cxn>
                  <a:cxn ang="0">
                    <a:pos x="29" y="9"/>
                  </a:cxn>
                  <a:cxn ang="0">
                    <a:pos x="21" y="9"/>
                  </a:cxn>
                  <a:cxn ang="0">
                    <a:pos x="15" y="12"/>
                  </a:cxn>
                  <a:cxn ang="0">
                    <a:pos x="12" y="12"/>
                  </a:cxn>
                  <a:cxn ang="0">
                    <a:pos x="9" y="13"/>
                  </a:cxn>
                  <a:cxn ang="0">
                    <a:pos x="7" y="15"/>
                  </a:cxn>
                  <a:cxn ang="0">
                    <a:pos x="6" y="15"/>
                  </a:cxn>
                  <a:cxn ang="0">
                    <a:pos x="4" y="16"/>
                  </a:cxn>
                  <a:cxn ang="0">
                    <a:pos x="4" y="15"/>
                  </a:cxn>
                  <a:cxn ang="0">
                    <a:pos x="3" y="15"/>
                  </a:cxn>
                  <a:cxn ang="0">
                    <a:pos x="3" y="7"/>
                  </a:cxn>
                  <a:cxn ang="0">
                    <a:pos x="4" y="6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3"/>
                  </a:cxn>
                  <a:cxn ang="0">
                    <a:pos x="15" y="1"/>
                  </a:cxn>
                  <a:cxn ang="0">
                    <a:pos x="20" y="0"/>
                  </a:cxn>
                </a:cxnLst>
                <a:rect l="0" t="0" r="r" b="b"/>
                <a:pathLst>
                  <a:path w="52" h="71">
                    <a:moveTo>
                      <a:pt x="21" y="38"/>
                    </a:moveTo>
                    <a:lnTo>
                      <a:pt x="15" y="41"/>
                    </a:lnTo>
                    <a:lnTo>
                      <a:pt x="12" y="44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3" y="57"/>
                    </a:lnTo>
                    <a:lnTo>
                      <a:pt x="15" y="58"/>
                    </a:lnTo>
                    <a:lnTo>
                      <a:pt x="18" y="60"/>
                    </a:lnTo>
                    <a:lnTo>
                      <a:pt x="23" y="61"/>
                    </a:lnTo>
                    <a:lnTo>
                      <a:pt x="32" y="58"/>
                    </a:lnTo>
                    <a:lnTo>
                      <a:pt x="35" y="55"/>
                    </a:lnTo>
                    <a:lnTo>
                      <a:pt x="40" y="52"/>
                    </a:lnTo>
                    <a:lnTo>
                      <a:pt x="40" y="38"/>
                    </a:lnTo>
                    <a:lnTo>
                      <a:pt x="21" y="38"/>
                    </a:lnTo>
                    <a:close/>
                    <a:moveTo>
                      <a:pt x="20" y="0"/>
                    </a:moveTo>
                    <a:lnTo>
                      <a:pt x="33" y="0"/>
                    </a:lnTo>
                    <a:lnTo>
                      <a:pt x="43" y="3"/>
                    </a:lnTo>
                    <a:lnTo>
                      <a:pt x="49" y="9"/>
                    </a:lnTo>
                    <a:lnTo>
                      <a:pt x="52" y="18"/>
                    </a:lnTo>
                    <a:lnTo>
                      <a:pt x="52" y="67"/>
                    </a:lnTo>
                    <a:lnTo>
                      <a:pt x="50" y="69"/>
                    </a:lnTo>
                    <a:lnTo>
                      <a:pt x="43" y="69"/>
                    </a:lnTo>
                    <a:lnTo>
                      <a:pt x="41" y="67"/>
                    </a:lnTo>
                    <a:lnTo>
                      <a:pt x="41" y="61"/>
                    </a:lnTo>
                    <a:lnTo>
                      <a:pt x="32" y="67"/>
                    </a:lnTo>
                    <a:lnTo>
                      <a:pt x="27" y="69"/>
                    </a:lnTo>
                    <a:lnTo>
                      <a:pt x="21" y="71"/>
                    </a:lnTo>
                    <a:lnTo>
                      <a:pt x="17" y="71"/>
                    </a:lnTo>
                    <a:lnTo>
                      <a:pt x="12" y="69"/>
                    </a:lnTo>
                    <a:lnTo>
                      <a:pt x="6" y="66"/>
                    </a:lnTo>
                    <a:lnTo>
                      <a:pt x="3" y="63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7" y="35"/>
                    </a:lnTo>
                    <a:lnTo>
                      <a:pt x="12" y="32"/>
                    </a:lnTo>
                    <a:lnTo>
                      <a:pt x="24" y="29"/>
                    </a:lnTo>
                    <a:lnTo>
                      <a:pt x="40" y="29"/>
                    </a:lnTo>
                    <a:lnTo>
                      <a:pt x="40" y="18"/>
                    </a:lnTo>
                    <a:lnTo>
                      <a:pt x="38" y="15"/>
                    </a:lnTo>
                    <a:lnTo>
                      <a:pt x="35" y="12"/>
                    </a:lnTo>
                    <a:lnTo>
                      <a:pt x="29" y="9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2" y="12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5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3" name="Freeform 167"/>
              <p:cNvSpPr>
                <a:spLocks noEditPoints="1"/>
              </p:cNvSpPr>
              <p:nvPr/>
            </p:nvSpPr>
            <p:spPr bwMode="auto">
              <a:xfrm>
                <a:off x="4261" y="3424"/>
                <a:ext cx="14" cy="94"/>
              </a:xfrm>
              <a:custGeom>
                <a:avLst/>
                <a:gdLst/>
                <a:ahLst/>
                <a:cxnLst>
                  <a:cxn ang="0">
                    <a:pos x="1" y="26"/>
                  </a:cxn>
                  <a:cxn ang="0">
                    <a:pos x="12" y="26"/>
                  </a:cxn>
                  <a:cxn ang="0">
                    <a:pos x="12" y="28"/>
                  </a:cxn>
                  <a:cxn ang="0">
                    <a:pos x="14" y="28"/>
                  </a:cxn>
                  <a:cxn ang="0">
                    <a:pos x="14" y="92"/>
                  </a:cxn>
                  <a:cxn ang="0">
                    <a:pos x="12" y="92"/>
                  </a:cxn>
                  <a:cxn ang="0">
                    <a:pos x="12" y="94"/>
                  </a:cxn>
                  <a:cxn ang="0">
                    <a:pos x="1" y="94"/>
                  </a:cxn>
                  <a:cxn ang="0">
                    <a:pos x="1" y="26"/>
                  </a:cxn>
                  <a:cxn ang="0">
                    <a:pos x="1" y="0"/>
                  </a:cxn>
                  <a:cxn ang="0">
                    <a:pos x="12" y="0"/>
                  </a:cxn>
                  <a:cxn ang="0">
                    <a:pos x="14" y="1"/>
                  </a:cxn>
                  <a:cxn ang="0">
                    <a:pos x="14" y="9"/>
                  </a:cxn>
                  <a:cxn ang="0">
                    <a:pos x="12" y="12"/>
                  </a:cxn>
                  <a:cxn ang="0">
                    <a:pos x="11" y="14"/>
                  </a:cxn>
                  <a:cxn ang="0">
                    <a:pos x="3" y="14"/>
                  </a:cxn>
                  <a:cxn ang="0">
                    <a:pos x="1" y="12"/>
                  </a:cxn>
                  <a:cxn ang="0">
                    <a:pos x="0" y="9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14" h="94">
                    <a:moveTo>
                      <a:pt x="1" y="26"/>
                    </a:moveTo>
                    <a:lnTo>
                      <a:pt x="12" y="26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92"/>
                    </a:lnTo>
                    <a:lnTo>
                      <a:pt x="12" y="92"/>
                    </a:lnTo>
                    <a:lnTo>
                      <a:pt x="12" y="94"/>
                    </a:lnTo>
                    <a:lnTo>
                      <a:pt x="1" y="94"/>
                    </a:lnTo>
                    <a:lnTo>
                      <a:pt x="1" y="26"/>
                    </a:lnTo>
                    <a:close/>
                    <a:moveTo>
                      <a:pt x="1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14" y="9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4" name="Freeform 168"/>
              <p:cNvSpPr>
                <a:spLocks/>
              </p:cNvSpPr>
              <p:nvPr/>
            </p:nvSpPr>
            <p:spPr bwMode="auto">
              <a:xfrm>
                <a:off x="4296" y="3449"/>
                <a:ext cx="55" cy="69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8" y="0"/>
                  </a:cxn>
                  <a:cxn ang="0">
                    <a:pos x="43" y="1"/>
                  </a:cxn>
                  <a:cxn ang="0">
                    <a:pos x="49" y="7"/>
                  </a:cxn>
                  <a:cxn ang="0">
                    <a:pos x="52" y="12"/>
                  </a:cxn>
                  <a:cxn ang="0">
                    <a:pos x="54" y="16"/>
                  </a:cxn>
                  <a:cxn ang="0">
                    <a:pos x="54" y="21"/>
                  </a:cxn>
                  <a:cxn ang="0">
                    <a:pos x="55" y="27"/>
                  </a:cxn>
                  <a:cxn ang="0">
                    <a:pos x="55" y="67"/>
                  </a:cxn>
                  <a:cxn ang="0">
                    <a:pos x="54" y="67"/>
                  </a:cxn>
                  <a:cxn ang="0">
                    <a:pos x="54" y="69"/>
                  </a:cxn>
                  <a:cxn ang="0">
                    <a:pos x="43" y="69"/>
                  </a:cxn>
                  <a:cxn ang="0">
                    <a:pos x="43" y="24"/>
                  </a:cxn>
                  <a:cxn ang="0">
                    <a:pos x="42" y="21"/>
                  </a:cxn>
                  <a:cxn ang="0">
                    <a:pos x="42" y="18"/>
                  </a:cxn>
                  <a:cxn ang="0">
                    <a:pos x="40" y="15"/>
                  </a:cxn>
                  <a:cxn ang="0">
                    <a:pos x="37" y="13"/>
                  </a:cxn>
                  <a:cxn ang="0">
                    <a:pos x="35" y="12"/>
                  </a:cxn>
                  <a:cxn ang="0">
                    <a:pos x="32" y="10"/>
                  </a:cxn>
                  <a:cxn ang="0">
                    <a:pos x="26" y="10"/>
                  </a:cxn>
                  <a:cxn ang="0">
                    <a:pos x="17" y="15"/>
                  </a:cxn>
                  <a:cxn ang="0">
                    <a:pos x="14" y="18"/>
                  </a:cxn>
                  <a:cxn ang="0">
                    <a:pos x="11" y="23"/>
                  </a:cxn>
                  <a:cxn ang="0">
                    <a:pos x="11" y="69"/>
                  </a:cxn>
                  <a:cxn ang="0">
                    <a:pos x="0" y="69"/>
                  </a:cxn>
                  <a:cxn ang="0">
                    <a:pos x="0" y="1"/>
                  </a:cxn>
                  <a:cxn ang="0">
                    <a:pos x="9" y="1"/>
                  </a:cxn>
                  <a:cxn ang="0">
                    <a:pos x="9" y="3"/>
                  </a:cxn>
                  <a:cxn ang="0">
                    <a:pos x="11" y="3"/>
                  </a:cxn>
                  <a:cxn ang="0">
                    <a:pos x="11" y="12"/>
                  </a:cxn>
                  <a:cxn ang="0">
                    <a:pos x="14" y="7"/>
                  </a:cxn>
                  <a:cxn ang="0">
                    <a:pos x="17" y="4"/>
                  </a:cxn>
                  <a:cxn ang="0">
                    <a:pos x="22" y="3"/>
                  </a:cxn>
                  <a:cxn ang="0">
                    <a:pos x="26" y="0"/>
                  </a:cxn>
                </a:cxnLst>
                <a:rect l="0" t="0" r="r" b="b"/>
                <a:pathLst>
                  <a:path w="55" h="69">
                    <a:moveTo>
                      <a:pt x="26" y="0"/>
                    </a:moveTo>
                    <a:lnTo>
                      <a:pt x="38" y="0"/>
                    </a:lnTo>
                    <a:lnTo>
                      <a:pt x="43" y="1"/>
                    </a:lnTo>
                    <a:lnTo>
                      <a:pt x="49" y="7"/>
                    </a:lnTo>
                    <a:lnTo>
                      <a:pt x="52" y="12"/>
                    </a:lnTo>
                    <a:lnTo>
                      <a:pt x="54" y="16"/>
                    </a:lnTo>
                    <a:lnTo>
                      <a:pt x="54" y="21"/>
                    </a:lnTo>
                    <a:lnTo>
                      <a:pt x="55" y="27"/>
                    </a:lnTo>
                    <a:lnTo>
                      <a:pt x="55" y="67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43" y="69"/>
                    </a:lnTo>
                    <a:lnTo>
                      <a:pt x="43" y="24"/>
                    </a:lnTo>
                    <a:lnTo>
                      <a:pt x="42" y="21"/>
                    </a:lnTo>
                    <a:lnTo>
                      <a:pt x="42" y="18"/>
                    </a:lnTo>
                    <a:lnTo>
                      <a:pt x="40" y="15"/>
                    </a:lnTo>
                    <a:lnTo>
                      <a:pt x="37" y="13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26" y="10"/>
                    </a:lnTo>
                    <a:lnTo>
                      <a:pt x="17" y="15"/>
                    </a:lnTo>
                    <a:lnTo>
                      <a:pt x="14" y="18"/>
                    </a:lnTo>
                    <a:lnTo>
                      <a:pt x="11" y="23"/>
                    </a:lnTo>
                    <a:lnTo>
                      <a:pt x="11" y="69"/>
                    </a:lnTo>
                    <a:lnTo>
                      <a:pt x="0" y="69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12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22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5" name="Freeform 169"/>
              <p:cNvSpPr>
                <a:spLocks/>
              </p:cNvSpPr>
              <p:nvPr/>
            </p:nvSpPr>
            <p:spPr bwMode="auto">
              <a:xfrm>
                <a:off x="4371" y="3503"/>
                <a:ext cx="16" cy="1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3" y="0"/>
                  </a:cxn>
                  <a:cxn ang="0">
                    <a:pos x="16" y="3"/>
                  </a:cxn>
                  <a:cxn ang="0">
                    <a:pos x="16" y="12"/>
                  </a:cxn>
                  <a:cxn ang="0">
                    <a:pos x="13" y="15"/>
                  </a:cxn>
                  <a:cxn ang="0">
                    <a:pos x="5" y="15"/>
                  </a:cxn>
                  <a:cxn ang="0">
                    <a:pos x="2" y="13"/>
                  </a:cxn>
                  <a:cxn ang="0">
                    <a:pos x="2" y="12"/>
                  </a:cxn>
                  <a:cxn ang="0">
                    <a:pos x="0" y="7"/>
                  </a:cxn>
                  <a:cxn ang="0">
                    <a:pos x="2" y="4"/>
                  </a:cxn>
                  <a:cxn ang="0">
                    <a:pos x="2" y="1"/>
                  </a:cxn>
                  <a:cxn ang="0">
                    <a:pos x="5" y="0"/>
                  </a:cxn>
                </a:cxnLst>
                <a:rect l="0" t="0" r="r" b="b"/>
                <a:pathLst>
                  <a:path w="16" h="15">
                    <a:moveTo>
                      <a:pt x="5" y="0"/>
                    </a:moveTo>
                    <a:lnTo>
                      <a:pt x="13" y="0"/>
                    </a:lnTo>
                    <a:lnTo>
                      <a:pt x="16" y="3"/>
                    </a:lnTo>
                    <a:lnTo>
                      <a:pt x="16" y="12"/>
                    </a:lnTo>
                    <a:lnTo>
                      <a:pt x="13" y="15"/>
                    </a:lnTo>
                    <a:lnTo>
                      <a:pt x="5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6" name="Freeform 170"/>
              <p:cNvSpPr>
                <a:spLocks noEditPoints="1"/>
              </p:cNvSpPr>
              <p:nvPr/>
            </p:nvSpPr>
            <p:spPr bwMode="auto">
              <a:xfrm>
                <a:off x="4408" y="3449"/>
                <a:ext cx="60" cy="95"/>
              </a:xfrm>
              <a:custGeom>
                <a:avLst/>
                <a:gdLst/>
                <a:ahLst/>
                <a:cxnLst>
                  <a:cxn ang="0">
                    <a:pos x="28" y="10"/>
                  </a:cxn>
                  <a:cxn ang="0">
                    <a:pos x="25" y="12"/>
                  </a:cxn>
                  <a:cxn ang="0">
                    <a:pos x="23" y="12"/>
                  </a:cxn>
                  <a:cxn ang="0">
                    <a:pos x="12" y="23"/>
                  </a:cxn>
                  <a:cxn ang="0">
                    <a:pos x="12" y="47"/>
                  </a:cxn>
                  <a:cxn ang="0">
                    <a:pos x="17" y="54"/>
                  </a:cxn>
                  <a:cxn ang="0">
                    <a:pos x="26" y="60"/>
                  </a:cxn>
                  <a:cxn ang="0">
                    <a:pos x="35" y="60"/>
                  </a:cxn>
                  <a:cxn ang="0">
                    <a:pos x="39" y="58"/>
                  </a:cxn>
                  <a:cxn ang="0">
                    <a:pos x="42" y="55"/>
                  </a:cxn>
                  <a:cxn ang="0">
                    <a:pos x="45" y="49"/>
                  </a:cxn>
                  <a:cxn ang="0">
                    <a:pos x="46" y="44"/>
                  </a:cxn>
                  <a:cxn ang="0">
                    <a:pos x="48" y="35"/>
                  </a:cxn>
                  <a:cxn ang="0">
                    <a:pos x="48" y="30"/>
                  </a:cxn>
                  <a:cxn ang="0">
                    <a:pos x="46" y="26"/>
                  </a:cxn>
                  <a:cxn ang="0">
                    <a:pos x="46" y="21"/>
                  </a:cxn>
                  <a:cxn ang="0">
                    <a:pos x="45" y="18"/>
                  </a:cxn>
                  <a:cxn ang="0">
                    <a:pos x="42" y="15"/>
                  </a:cxn>
                  <a:cxn ang="0">
                    <a:pos x="40" y="12"/>
                  </a:cxn>
                  <a:cxn ang="0">
                    <a:pos x="35" y="10"/>
                  </a:cxn>
                  <a:cxn ang="0">
                    <a:pos x="28" y="10"/>
                  </a:cxn>
                  <a:cxn ang="0">
                    <a:pos x="28" y="0"/>
                  </a:cxn>
                  <a:cxn ang="0">
                    <a:pos x="40" y="0"/>
                  </a:cxn>
                  <a:cxn ang="0">
                    <a:pos x="46" y="3"/>
                  </a:cxn>
                  <a:cxn ang="0">
                    <a:pos x="51" y="6"/>
                  </a:cxn>
                  <a:cxn ang="0">
                    <a:pos x="57" y="15"/>
                  </a:cxn>
                  <a:cxn ang="0">
                    <a:pos x="60" y="27"/>
                  </a:cxn>
                  <a:cxn ang="0">
                    <a:pos x="60" y="41"/>
                  </a:cxn>
                  <a:cxn ang="0">
                    <a:pos x="58" y="49"/>
                  </a:cxn>
                  <a:cxn ang="0">
                    <a:pos x="57" y="54"/>
                  </a:cxn>
                  <a:cxn ang="0">
                    <a:pos x="55" y="57"/>
                  </a:cxn>
                  <a:cxn ang="0">
                    <a:pos x="52" y="60"/>
                  </a:cxn>
                  <a:cxn ang="0">
                    <a:pos x="51" y="63"/>
                  </a:cxn>
                  <a:cxn ang="0">
                    <a:pos x="46" y="66"/>
                  </a:cxn>
                  <a:cxn ang="0">
                    <a:pos x="43" y="67"/>
                  </a:cxn>
                  <a:cxn ang="0">
                    <a:pos x="39" y="69"/>
                  </a:cxn>
                  <a:cxn ang="0">
                    <a:pos x="32" y="71"/>
                  </a:cxn>
                  <a:cxn ang="0">
                    <a:pos x="29" y="71"/>
                  </a:cxn>
                  <a:cxn ang="0">
                    <a:pos x="26" y="69"/>
                  </a:cxn>
                  <a:cxn ang="0">
                    <a:pos x="25" y="69"/>
                  </a:cxn>
                  <a:cxn ang="0">
                    <a:pos x="22" y="67"/>
                  </a:cxn>
                  <a:cxn ang="0">
                    <a:pos x="20" y="66"/>
                  </a:cxn>
                  <a:cxn ang="0">
                    <a:pos x="17" y="64"/>
                  </a:cxn>
                  <a:cxn ang="0">
                    <a:pos x="12" y="60"/>
                  </a:cxn>
                  <a:cxn ang="0">
                    <a:pos x="12" y="94"/>
                  </a:cxn>
                  <a:cxn ang="0">
                    <a:pos x="11" y="95"/>
                  </a:cxn>
                  <a:cxn ang="0">
                    <a:pos x="2" y="95"/>
                  </a:cxn>
                  <a:cxn ang="0">
                    <a:pos x="2" y="94"/>
                  </a:cxn>
                  <a:cxn ang="0">
                    <a:pos x="0" y="94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11" y="1"/>
                  </a:cxn>
                  <a:cxn ang="0">
                    <a:pos x="11" y="12"/>
                  </a:cxn>
                  <a:cxn ang="0">
                    <a:pos x="17" y="6"/>
                  </a:cxn>
                  <a:cxn ang="0">
                    <a:pos x="20" y="4"/>
                  </a:cxn>
                  <a:cxn ang="0">
                    <a:pos x="22" y="3"/>
                  </a:cxn>
                  <a:cxn ang="0">
                    <a:pos x="28" y="0"/>
                  </a:cxn>
                </a:cxnLst>
                <a:rect l="0" t="0" r="r" b="b"/>
                <a:pathLst>
                  <a:path w="60" h="95">
                    <a:moveTo>
                      <a:pt x="28" y="10"/>
                    </a:moveTo>
                    <a:lnTo>
                      <a:pt x="25" y="12"/>
                    </a:lnTo>
                    <a:lnTo>
                      <a:pt x="23" y="12"/>
                    </a:lnTo>
                    <a:lnTo>
                      <a:pt x="12" y="23"/>
                    </a:lnTo>
                    <a:lnTo>
                      <a:pt x="12" y="47"/>
                    </a:lnTo>
                    <a:lnTo>
                      <a:pt x="17" y="54"/>
                    </a:lnTo>
                    <a:lnTo>
                      <a:pt x="26" y="60"/>
                    </a:lnTo>
                    <a:lnTo>
                      <a:pt x="35" y="60"/>
                    </a:lnTo>
                    <a:lnTo>
                      <a:pt x="39" y="58"/>
                    </a:lnTo>
                    <a:lnTo>
                      <a:pt x="42" y="55"/>
                    </a:lnTo>
                    <a:lnTo>
                      <a:pt x="45" y="49"/>
                    </a:lnTo>
                    <a:lnTo>
                      <a:pt x="46" y="44"/>
                    </a:lnTo>
                    <a:lnTo>
                      <a:pt x="48" y="35"/>
                    </a:lnTo>
                    <a:lnTo>
                      <a:pt x="48" y="30"/>
                    </a:lnTo>
                    <a:lnTo>
                      <a:pt x="46" y="26"/>
                    </a:lnTo>
                    <a:lnTo>
                      <a:pt x="46" y="21"/>
                    </a:lnTo>
                    <a:lnTo>
                      <a:pt x="45" y="18"/>
                    </a:lnTo>
                    <a:lnTo>
                      <a:pt x="42" y="15"/>
                    </a:lnTo>
                    <a:lnTo>
                      <a:pt x="40" y="12"/>
                    </a:lnTo>
                    <a:lnTo>
                      <a:pt x="35" y="10"/>
                    </a:lnTo>
                    <a:lnTo>
                      <a:pt x="28" y="10"/>
                    </a:lnTo>
                    <a:close/>
                    <a:moveTo>
                      <a:pt x="28" y="0"/>
                    </a:moveTo>
                    <a:lnTo>
                      <a:pt x="40" y="0"/>
                    </a:lnTo>
                    <a:lnTo>
                      <a:pt x="46" y="3"/>
                    </a:lnTo>
                    <a:lnTo>
                      <a:pt x="51" y="6"/>
                    </a:lnTo>
                    <a:lnTo>
                      <a:pt x="57" y="15"/>
                    </a:lnTo>
                    <a:lnTo>
                      <a:pt x="60" y="27"/>
                    </a:lnTo>
                    <a:lnTo>
                      <a:pt x="60" y="41"/>
                    </a:lnTo>
                    <a:lnTo>
                      <a:pt x="58" y="49"/>
                    </a:lnTo>
                    <a:lnTo>
                      <a:pt x="57" y="54"/>
                    </a:lnTo>
                    <a:lnTo>
                      <a:pt x="55" y="57"/>
                    </a:lnTo>
                    <a:lnTo>
                      <a:pt x="52" y="60"/>
                    </a:lnTo>
                    <a:lnTo>
                      <a:pt x="51" y="63"/>
                    </a:lnTo>
                    <a:lnTo>
                      <a:pt x="46" y="66"/>
                    </a:lnTo>
                    <a:lnTo>
                      <a:pt x="43" y="67"/>
                    </a:lnTo>
                    <a:lnTo>
                      <a:pt x="39" y="69"/>
                    </a:lnTo>
                    <a:lnTo>
                      <a:pt x="32" y="71"/>
                    </a:lnTo>
                    <a:lnTo>
                      <a:pt x="29" y="71"/>
                    </a:lnTo>
                    <a:lnTo>
                      <a:pt x="26" y="69"/>
                    </a:lnTo>
                    <a:lnTo>
                      <a:pt x="25" y="69"/>
                    </a:lnTo>
                    <a:lnTo>
                      <a:pt x="22" y="67"/>
                    </a:lnTo>
                    <a:lnTo>
                      <a:pt x="20" y="66"/>
                    </a:lnTo>
                    <a:lnTo>
                      <a:pt x="17" y="64"/>
                    </a:lnTo>
                    <a:lnTo>
                      <a:pt x="12" y="60"/>
                    </a:lnTo>
                    <a:lnTo>
                      <a:pt x="12" y="94"/>
                    </a:lnTo>
                    <a:lnTo>
                      <a:pt x="11" y="95"/>
                    </a:lnTo>
                    <a:lnTo>
                      <a:pt x="2" y="95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1" y="1"/>
                    </a:lnTo>
                    <a:lnTo>
                      <a:pt x="11" y="12"/>
                    </a:lnTo>
                    <a:lnTo>
                      <a:pt x="17" y="6"/>
                    </a:lnTo>
                    <a:lnTo>
                      <a:pt x="20" y="4"/>
                    </a:lnTo>
                    <a:lnTo>
                      <a:pt x="22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7" name="Freeform 171"/>
              <p:cNvSpPr>
                <a:spLocks/>
              </p:cNvSpPr>
              <p:nvPr/>
            </p:nvSpPr>
            <p:spPr bwMode="auto">
              <a:xfrm>
                <a:off x="4485" y="3418"/>
                <a:ext cx="55" cy="1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0"/>
                  </a:cxn>
                  <a:cxn ang="0">
                    <a:pos x="8" y="1"/>
                  </a:cxn>
                  <a:cxn ang="0">
                    <a:pos x="12" y="1"/>
                  </a:cxn>
                  <a:cxn ang="0">
                    <a:pos x="12" y="41"/>
                  </a:cxn>
                  <a:cxn ang="0">
                    <a:pos x="17" y="37"/>
                  </a:cxn>
                  <a:cxn ang="0">
                    <a:pos x="23" y="34"/>
                  </a:cxn>
                  <a:cxn ang="0">
                    <a:pos x="28" y="31"/>
                  </a:cxn>
                  <a:cxn ang="0">
                    <a:pos x="38" y="31"/>
                  </a:cxn>
                  <a:cxn ang="0">
                    <a:pos x="43" y="32"/>
                  </a:cxn>
                  <a:cxn ang="0">
                    <a:pos x="48" y="35"/>
                  </a:cxn>
                  <a:cxn ang="0">
                    <a:pos x="51" y="38"/>
                  </a:cxn>
                  <a:cxn ang="0">
                    <a:pos x="55" y="52"/>
                  </a:cxn>
                  <a:cxn ang="0">
                    <a:pos x="55" y="100"/>
                  </a:cxn>
                  <a:cxn ang="0">
                    <a:pos x="44" y="100"/>
                  </a:cxn>
                  <a:cxn ang="0">
                    <a:pos x="44" y="60"/>
                  </a:cxn>
                  <a:cxn ang="0">
                    <a:pos x="43" y="55"/>
                  </a:cxn>
                  <a:cxn ang="0">
                    <a:pos x="43" y="52"/>
                  </a:cxn>
                  <a:cxn ang="0">
                    <a:pos x="40" y="46"/>
                  </a:cxn>
                  <a:cxn ang="0">
                    <a:pos x="37" y="43"/>
                  </a:cxn>
                  <a:cxn ang="0">
                    <a:pos x="34" y="41"/>
                  </a:cxn>
                  <a:cxn ang="0">
                    <a:pos x="26" y="41"/>
                  </a:cxn>
                  <a:cxn ang="0">
                    <a:pos x="17" y="47"/>
                  </a:cxn>
                  <a:cxn ang="0">
                    <a:pos x="12" y="54"/>
                  </a:cxn>
                  <a:cxn ang="0">
                    <a:pos x="12" y="100"/>
                  </a:cxn>
                  <a:cxn ang="0">
                    <a:pos x="1" y="100"/>
                  </a:cxn>
                  <a:cxn ang="0">
                    <a:pos x="1" y="98"/>
                  </a:cxn>
                  <a:cxn ang="0">
                    <a:pos x="0" y="98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3" y="1"/>
                  </a:cxn>
                  <a:cxn ang="0">
                    <a:pos x="5" y="0"/>
                  </a:cxn>
                </a:cxnLst>
                <a:rect l="0" t="0" r="r" b="b"/>
                <a:pathLst>
                  <a:path w="55" h="100">
                    <a:moveTo>
                      <a:pt x="5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2" y="41"/>
                    </a:lnTo>
                    <a:lnTo>
                      <a:pt x="17" y="37"/>
                    </a:lnTo>
                    <a:lnTo>
                      <a:pt x="23" y="34"/>
                    </a:lnTo>
                    <a:lnTo>
                      <a:pt x="28" y="31"/>
                    </a:lnTo>
                    <a:lnTo>
                      <a:pt x="38" y="31"/>
                    </a:lnTo>
                    <a:lnTo>
                      <a:pt x="43" y="32"/>
                    </a:lnTo>
                    <a:lnTo>
                      <a:pt x="48" y="35"/>
                    </a:lnTo>
                    <a:lnTo>
                      <a:pt x="51" y="38"/>
                    </a:lnTo>
                    <a:lnTo>
                      <a:pt x="55" y="52"/>
                    </a:lnTo>
                    <a:lnTo>
                      <a:pt x="55" y="100"/>
                    </a:lnTo>
                    <a:lnTo>
                      <a:pt x="44" y="100"/>
                    </a:lnTo>
                    <a:lnTo>
                      <a:pt x="44" y="60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0" y="46"/>
                    </a:lnTo>
                    <a:lnTo>
                      <a:pt x="37" y="43"/>
                    </a:lnTo>
                    <a:lnTo>
                      <a:pt x="34" y="41"/>
                    </a:lnTo>
                    <a:lnTo>
                      <a:pt x="26" y="41"/>
                    </a:lnTo>
                    <a:lnTo>
                      <a:pt x="17" y="47"/>
                    </a:lnTo>
                    <a:lnTo>
                      <a:pt x="12" y="54"/>
                    </a:lnTo>
                    <a:lnTo>
                      <a:pt x="12" y="100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0" y="98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8" name="Freeform 172"/>
              <p:cNvSpPr>
                <a:spLocks noEditPoints="1"/>
              </p:cNvSpPr>
              <p:nvPr/>
            </p:nvSpPr>
            <p:spPr bwMode="auto">
              <a:xfrm>
                <a:off x="4562" y="3449"/>
                <a:ext cx="60" cy="95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24" y="12"/>
                  </a:cxn>
                  <a:cxn ang="0">
                    <a:pos x="21" y="12"/>
                  </a:cxn>
                  <a:cxn ang="0">
                    <a:pos x="20" y="15"/>
                  </a:cxn>
                  <a:cxn ang="0">
                    <a:pos x="17" y="16"/>
                  </a:cxn>
                  <a:cxn ang="0">
                    <a:pos x="15" y="20"/>
                  </a:cxn>
                  <a:cxn ang="0">
                    <a:pos x="12" y="23"/>
                  </a:cxn>
                  <a:cxn ang="0">
                    <a:pos x="12" y="47"/>
                  </a:cxn>
                  <a:cxn ang="0">
                    <a:pos x="17" y="54"/>
                  </a:cxn>
                  <a:cxn ang="0">
                    <a:pos x="26" y="60"/>
                  </a:cxn>
                  <a:cxn ang="0">
                    <a:pos x="35" y="60"/>
                  </a:cxn>
                  <a:cxn ang="0">
                    <a:pos x="38" y="58"/>
                  </a:cxn>
                  <a:cxn ang="0">
                    <a:pos x="41" y="55"/>
                  </a:cxn>
                  <a:cxn ang="0">
                    <a:pos x="44" y="49"/>
                  </a:cxn>
                  <a:cxn ang="0">
                    <a:pos x="46" y="44"/>
                  </a:cxn>
                  <a:cxn ang="0">
                    <a:pos x="46" y="40"/>
                  </a:cxn>
                  <a:cxn ang="0">
                    <a:pos x="47" y="35"/>
                  </a:cxn>
                  <a:cxn ang="0">
                    <a:pos x="46" y="26"/>
                  </a:cxn>
                  <a:cxn ang="0">
                    <a:pos x="46" y="23"/>
                  </a:cxn>
                  <a:cxn ang="0">
                    <a:pos x="44" y="20"/>
                  </a:cxn>
                  <a:cxn ang="0">
                    <a:pos x="43" y="18"/>
                  </a:cxn>
                  <a:cxn ang="0">
                    <a:pos x="41" y="15"/>
                  </a:cxn>
                  <a:cxn ang="0">
                    <a:pos x="37" y="10"/>
                  </a:cxn>
                  <a:cxn ang="0">
                    <a:pos x="26" y="10"/>
                  </a:cxn>
                  <a:cxn ang="0">
                    <a:pos x="27" y="0"/>
                  </a:cxn>
                  <a:cxn ang="0">
                    <a:pos x="38" y="0"/>
                  </a:cxn>
                  <a:cxn ang="0">
                    <a:pos x="44" y="3"/>
                  </a:cxn>
                  <a:cxn ang="0">
                    <a:pos x="49" y="6"/>
                  </a:cxn>
                  <a:cxn ang="0">
                    <a:pos x="53" y="10"/>
                  </a:cxn>
                  <a:cxn ang="0">
                    <a:pos x="55" y="15"/>
                  </a:cxn>
                  <a:cxn ang="0">
                    <a:pos x="58" y="21"/>
                  </a:cxn>
                  <a:cxn ang="0">
                    <a:pos x="58" y="27"/>
                  </a:cxn>
                  <a:cxn ang="0">
                    <a:pos x="60" y="33"/>
                  </a:cxn>
                  <a:cxn ang="0">
                    <a:pos x="58" y="40"/>
                  </a:cxn>
                  <a:cxn ang="0">
                    <a:pos x="58" y="44"/>
                  </a:cxn>
                  <a:cxn ang="0">
                    <a:pos x="56" y="49"/>
                  </a:cxn>
                  <a:cxn ang="0">
                    <a:pos x="55" y="55"/>
                  </a:cxn>
                  <a:cxn ang="0">
                    <a:pos x="52" y="60"/>
                  </a:cxn>
                  <a:cxn ang="0">
                    <a:pos x="47" y="64"/>
                  </a:cxn>
                  <a:cxn ang="0">
                    <a:pos x="43" y="67"/>
                  </a:cxn>
                  <a:cxn ang="0">
                    <a:pos x="38" y="69"/>
                  </a:cxn>
                  <a:cxn ang="0">
                    <a:pos x="30" y="71"/>
                  </a:cxn>
                  <a:cxn ang="0">
                    <a:pos x="29" y="71"/>
                  </a:cxn>
                  <a:cxn ang="0">
                    <a:pos x="26" y="69"/>
                  </a:cxn>
                  <a:cxn ang="0">
                    <a:pos x="24" y="69"/>
                  </a:cxn>
                  <a:cxn ang="0">
                    <a:pos x="21" y="67"/>
                  </a:cxn>
                  <a:cxn ang="0">
                    <a:pos x="20" y="66"/>
                  </a:cxn>
                  <a:cxn ang="0">
                    <a:pos x="17" y="64"/>
                  </a:cxn>
                  <a:cxn ang="0">
                    <a:pos x="12" y="60"/>
                  </a:cxn>
                  <a:cxn ang="0">
                    <a:pos x="12" y="94"/>
                  </a:cxn>
                  <a:cxn ang="0">
                    <a:pos x="10" y="94"/>
                  </a:cxn>
                  <a:cxn ang="0">
                    <a:pos x="10" y="95"/>
                  </a:cxn>
                  <a:cxn ang="0">
                    <a:pos x="1" y="95"/>
                  </a:cxn>
                  <a:cxn ang="0">
                    <a:pos x="0" y="94"/>
                  </a:cxn>
                  <a:cxn ang="0">
                    <a:pos x="0" y="1"/>
                  </a:cxn>
                  <a:cxn ang="0">
                    <a:pos x="10" y="1"/>
                  </a:cxn>
                  <a:cxn ang="0">
                    <a:pos x="10" y="12"/>
                  </a:cxn>
                  <a:cxn ang="0">
                    <a:pos x="17" y="6"/>
                  </a:cxn>
                  <a:cxn ang="0">
                    <a:pos x="21" y="3"/>
                  </a:cxn>
                  <a:cxn ang="0">
                    <a:pos x="27" y="0"/>
                  </a:cxn>
                </a:cxnLst>
                <a:rect l="0" t="0" r="r" b="b"/>
                <a:pathLst>
                  <a:path w="60" h="95">
                    <a:moveTo>
                      <a:pt x="26" y="10"/>
                    </a:moveTo>
                    <a:lnTo>
                      <a:pt x="24" y="12"/>
                    </a:lnTo>
                    <a:lnTo>
                      <a:pt x="21" y="12"/>
                    </a:lnTo>
                    <a:lnTo>
                      <a:pt x="20" y="15"/>
                    </a:lnTo>
                    <a:lnTo>
                      <a:pt x="17" y="16"/>
                    </a:lnTo>
                    <a:lnTo>
                      <a:pt x="15" y="20"/>
                    </a:lnTo>
                    <a:lnTo>
                      <a:pt x="12" y="23"/>
                    </a:lnTo>
                    <a:lnTo>
                      <a:pt x="12" y="47"/>
                    </a:lnTo>
                    <a:lnTo>
                      <a:pt x="17" y="54"/>
                    </a:lnTo>
                    <a:lnTo>
                      <a:pt x="26" y="60"/>
                    </a:lnTo>
                    <a:lnTo>
                      <a:pt x="35" y="60"/>
                    </a:lnTo>
                    <a:lnTo>
                      <a:pt x="38" y="58"/>
                    </a:lnTo>
                    <a:lnTo>
                      <a:pt x="41" y="55"/>
                    </a:lnTo>
                    <a:lnTo>
                      <a:pt x="44" y="49"/>
                    </a:lnTo>
                    <a:lnTo>
                      <a:pt x="46" y="44"/>
                    </a:lnTo>
                    <a:lnTo>
                      <a:pt x="46" y="40"/>
                    </a:lnTo>
                    <a:lnTo>
                      <a:pt x="47" y="35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4" y="20"/>
                    </a:lnTo>
                    <a:lnTo>
                      <a:pt x="43" y="18"/>
                    </a:lnTo>
                    <a:lnTo>
                      <a:pt x="41" y="15"/>
                    </a:lnTo>
                    <a:lnTo>
                      <a:pt x="37" y="10"/>
                    </a:lnTo>
                    <a:lnTo>
                      <a:pt x="26" y="10"/>
                    </a:lnTo>
                    <a:close/>
                    <a:moveTo>
                      <a:pt x="27" y="0"/>
                    </a:moveTo>
                    <a:lnTo>
                      <a:pt x="38" y="0"/>
                    </a:lnTo>
                    <a:lnTo>
                      <a:pt x="44" y="3"/>
                    </a:lnTo>
                    <a:lnTo>
                      <a:pt x="49" y="6"/>
                    </a:lnTo>
                    <a:lnTo>
                      <a:pt x="53" y="10"/>
                    </a:lnTo>
                    <a:lnTo>
                      <a:pt x="55" y="15"/>
                    </a:lnTo>
                    <a:lnTo>
                      <a:pt x="58" y="21"/>
                    </a:lnTo>
                    <a:lnTo>
                      <a:pt x="58" y="27"/>
                    </a:lnTo>
                    <a:lnTo>
                      <a:pt x="60" y="33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56" y="49"/>
                    </a:lnTo>
                    <a:lnTo>
                      <a:pt x="55" y="55"/>
                    </a:lnTo>
                    <a:lnTo>
                      <a:pt x="52" y="60"/>
                    </a:lnTo>
                    <a:lnTo>
                      <a:pt x="47" y="64"/>
                    </a:lnTo>
                    <a:lnTo>
                      <a:pt x="43" y="67"/>
                    </a:lnTo>
                    <a:lnTo>
                      <a:pt x="38" y="69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6" y="69"/>
                    </a:lnTo>
                    <a:lnTo>
                      <a:pt x="24" y="69"/>
                    </a:lnTo>
                    <a:lnTo>
                      <a:pt x="21" y="67"/>
                    </a:lnTo>
                    <a:lnTo>
                      <a:pt x="20" y="66"/>
                    </a:lnTo>
                    <a:lnTo>
                      <a:pt x="17" y="64"/>
                    </a:lnTo>
                    <a:lnTo>
                      <a:pt x="12" y="60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5"/>
                    </a:lnTo>
                    <a:lnTo>
                      <a:pt x="1" y="95"/>
                    </a:lnTo>
                    <a:lnTo>
                      <a:pt x="0" y="94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10" y="12"/>
                    </a:lnTo>
                    <a:lnTo>
                      <a:pt x="17" y="6"/>
                    </a:lnTo>
                    <a:lnTo>
                      <a:pt x="21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69" name="Freeform 173"/>
              <p:cNvSpPr>
                <a:spLocks/>
              </p:cNvSpPr>
              <p:nvPr/>
            </p:nvSpPr>
            <p:spPr bwMode="auto">
              <a:xfrm>
                <a:off x="4672" y="3425"/>
                <a:ext cx="68" cy="9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39"/>
                  </a:cxn>
                  <a:cxn ang="0">
                    <a:pos x="55" y="39"/>
                  </a:cxn>
                  <a:cxn ang="0">
                    <a:pos x="55" y="0"/>
                  </a:cxn>
                  <a:cxn ang="0">
                    <a:pos x="66" y="0"/>
                  </a:cxn>
                  <a:cxn ang="0">
                    <a:pos x="66" y="2"/>
                  </a:cxn>
                  <a:cxn ang="0">
                    <a:pos x="68" y="2"/>
                  </a:cxn>
                  <a:cxn ang="0">
                    <a:pos x="68" y="91"/>
                  </a:cxn>
                  <a:cxn ang="0">
                    <a:pos x="66" y="91"/>
                  </a:cxn>
                  <a:cxn ang="0">
                    <a:pos x="66" y="93"/>
                  </a:cxn>
                  <a:cxn ang="0">
                    <a:pos x="55" y="93"/>
                  </a:cxn>
                  <a:cxn ang="0">
                    <a:pos x="55" y="50"/>
                  </a:cxn>
                  <a:cxn ang="0">
                    <a:pos x="12" y="50"/>
                  </a:cxn>
                  <a:cxn ang="0">
                    <a:pos x="12" y="93"/>
                  </a:cxn>
                  <a:cxn ang="0">
                    <a:pos x="2" y="93"/>
                  </a:cxn>
                  <a:cxn ang="0">
                    <a:pos x="2" y="91"/>
                  </a:cxn>
                  <a:cxn ang="0">
                    <a:pos x="0" y="91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68" h="93">
                    <a:moveTo>
                      <a:pt x="2" y="0"/>
                    </a:moveTo>
                    <a:lnTo>
                      <a:pt x="12" y="0"/>
                    </a:lnTo>
                    <a:lnTo>
                      <a:pt x="12" y="39"/>
                    </a:lnTo>
                    <a:lnTo>
                      <a:pt x="55" y="39"/>
                    </a:lnTo>
                    <a:lnTo>
                      <a:pt x="55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6" y="93"/>
                    </a:lnTo>
                    <a:lnTo>
                      <a:pt x="55" y="93"/>
                    </a:lnTo>
                    <a:lnTo>
                      <a:pt x="55" y="50"/>
                    </a:lnTo>
                    <a:lnTo>
                      <a:pt x="12" y="50"/>
                    </a:lnTo>
                    <a:lnTo>
                      <a:pt x="12" y="93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0" y="9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0" name="Freeform 174"/>
              <p:cNvSpPr>
                <a:spLocks/>
              </p:cNvSpPr>
              <p:nvPr/>
            </p:nvSpPr>
            <p:spPr bwMode="auto">
              <a:xfrm>
                <a:off x="4752" y="3425"/>
                <a:ext cx="69" cy="9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8" y="0"/>
                  </a:cxn>
                  <a:cxn ang="0">
                    <a:pos x="69" y="2"/>
                  </a:cxn>
                  <a:cxn ang="0">
                    <a:pos x="69" y="10"/>
                  </a:cxn>
                  <a:cxn ang="0">
                    <a:pos x="68" y="10"/>
                  </a:cxn>
                  <a:cxn ang="0">
                    <a:pos x="68" y="11"/>
                  </a:cxn>
                  <a:cxn ang="0">
                    <a:pos x="41" y="11"/>
                  </a:cxn>
                  <a:cxn ang="0">
                    <a:pos x="41" y="91"/>
                  </a:cxn>
                  <a:cxn ang="0">
                    <a:pos x="40" y="91"/>
                  </a:cxn>
                  <a:cxn ang="0">
                    <a:pos x="40" y="93"/>
                  </a:cxn>
                  <a:cxn ang="0">
                    <a:pos x="29" y="93"/>
                  </a:cxn>
                  <a:cxn ang="0">
                    <a:pos x="29" y="11"/>
                  </a:cxn>
                  <a:cxn ang="0">
                    <a:pos x="2" y="11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69" h="93">
                    <a:moveTo>
                      <a:pt x="2" y="0"/>
                    </a:moveTo>
                    <a:lnTo>
                      <a:pt x="68" y="0"/>
                    </a:lnTo>
                    <a:lnTo>
                      <a:pt x="69" y="2"/>
                    </a:lnTo>
                    <a:lnTo>
                      <a:pt x="69" y="10"/>
                    </a:lnTo>
                    <a:lnTo>
                      <a:pt x="68" y="10"/>
                    </a:lnTo>
                    <a:lnTo>
                      <a:pt x="68" y="11"/>
                    </a:lnTo>
                    <a:lnTo>
                      <a:pt x="41" y="11"/>
                    </a:lnTo>
                    <a:lnTo>
                      <a:pt x="41" y="91"/>
                    </a:lnTo>
                    <a:lnTo>
                      <a:pt x="40" y="91"/>
                    </a:lnTo>
                    <a:lnTo>
                      <a:pt x="40" y="93"/>
                    </a:lnTo>
                    <a:lnTo>
                      <a:pt x="29" y="93"/>
                    </a:lnTo>
                    <a:lnTo>
                      <a:pt x="29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1" name="Freeform 175"/>
              <p:cNvSpPr>
                <a:spLocks/>
              </p:cNvSpPr>
              <p:nvPr/>
            </p:nvSpPr>
            <p:spPr bwMode="auto">
              <a:xfrm>
                <a:off x="4826" y="3425"/>
                <a:ext cx="69" cy="9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0"/>
                  </a:cxn>
                  <a:cxn ang="0">
                    <a:pos x="67" y="3"/>
                  </a:cxn>
                  <a:cxn ang="0">
                    <a:pos x="69" y="5"/>
                  </a:cxn>
                  <a:cxn ang="0">
                    <a:pos x="69" y="7"/>
                  </a:cxn>
                  <a:cxn ang="0">
                    <a:pos x="67" y="8"/>
                  </a:cxn>
                  <a:cxn ang="0">
                    <a:pos x="67" y="11"/>
                  </a:cxn>
                  <a:cxn ang="0">
                    <a:pos x="40" y="11"/>
                  </a:cxn>
                  <a:cxn ang="0">
                    <a:pos x="40" y="91"/>
                  </a:cxn>
                  <a:cxn ang="0">
                    <a:pos x="38" y="93"/>
                  </a:cxn>
                  <a:cxn ang="0">
                    <a:pos x="29" y="93"/>
                  </a:cxn>
                  <a:cxn ang="0">
                    <a:pos x="27" y="91"/>
                  </a:cxn>
                  <a:cxn ang="0">
                    <a:pos x="27" y="11"/>
                  </a:cxn>
                  <a:cxn ang="0">
                    <a:pos x="1" y="11"/>
                  </a:cxn>
                  <a:cxn ang="0">
                    <a:pos x="0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93">
                    <a:moveTo>
                      <a:pt x="0" y="0"/>
                    </a:moveTo>
                    <a:lnTo>
                      <a:pt x="67" y="0"/>
                    </a:lnTo>
                    <a:lnTo>
                      <a:pt x="67" y="3"/>
                    </a:lnTo>
                    <a:lnTo>
                      <a:pt x="69" y="5"/>
                    </a:lnTo>
                    <a:lnTo>
                      <a:pt x="69" y="7"/>
                    </a:lnTo>
                    <a:lnTo>
                      <a:pt x="67" y="8"/>
                    </a:lnTo>
                    <a:lnTo>
                      <a:pt x="67" y="11"/>
                    </a:lnTo>
                    <a:lnTo>
                      <a:pt x="40" y="11"/>
                    </a:lnTo>
                    <a:lnTo>
                      <a:pt x="40" y="91"/>
                    </a:lnTo>
                    <a:lnTo>
                      <a:pt x="38" y="93"/>
                    </a:lnTo>
                    <a:lnTo>
                      <a:pt x="29" y="93"/>
                    </a:lnTo>
                    <a:lnTo>
                      <a:pt x="27" y="91"/>
                    </a:lnTo>
                    <a:lnTo>
                      <a:pt x="27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2" name="Freeform 176"/>
              <p:cNvSpPr>
                <a:spLocks noEditPoints="1"/>
              </p:cNvSpPr>
              <p:nvPr/>
            </p:nvSpPr>
            <p:spPr bwMode="auto">
              <a:xfrm>
                <a:off x="4907" y="3425"/>
                <a:ext cx="57" cy="93"/>
              </a:xfrm>
              <a:custGeom>
                <a:avLst/>
                <a:gdLst/>
                <a:ahLst/>
                <a:cxnLst>
                  <a:cxn ang="0">
                    <a:pos x="12" y="11"/>
                  </a:cxn>
                  <a:cxn ang="0">
                    <a:pos x="12" y="48"/>
                  </a:cxn>
                  <a:cxn ang="0">
                    <a:pos x="23" y="48"/>
                  </a:cxn>
                  <a:cxn ang="0">
                    <a:pos x="29" y="47"/>
                  </a:cxn>
                  <a:cxn ang="0">
                    <a:pos x="32" y="47"/>
                  </a:cxn>
                  <a:cxn ang="0">
                    <a:pos x="37" y="45"/>
                  </a:cxn>
                  <a:cxn ang="0">
                    <a:pos x="38" y="42"/>
                  </a:cxn>
                  <a:cxn ang="0">
                    <a:pos x="42" y="39"/>
                  </a:cxn>
                  <a:cxn ang="0">
                    <a:pos x="45" y="33"/>
                  </a:cxn>
                  <a:cxn ang="0">
                    <a:pos x="45" y="28"/>
                  </a:cxn>
                  <a:cxn ang="0">
                    <a:pos x="42" y="19"/>
                  </a:cxn>
                  <a:cxn ang="0">
                    <a:pos x="40" y="16"/>
                  </a:cxn>
                  <a:cxn ang="0">
                    <a:pos x="37" y="13"/>
                  </a:cxn>
                  <a:cxn ang="0">
                    <a:pos x="34" y="11"/>
                  </a:cxn>
                  <a:cxn ang="0">
                    <a:pos x="12" y="11"/>
                  </a:cxn>
                  <a:cxn ang="0">
                    <a:pos x="3" y="0"/>
                  </a:cxn>
                  <a:cxn ang="0">
                    <a:pos x="34" y="0"/>
                  </a:cxn>
                  <a:cxn ang="0">
                    <a:pos x="37" y="2"/>
                  </a:cxn>
                  <a:cxn ang="0">
                    <a:pos x="42" y="3"/>
                  </a:cxn>
                  <a:cxn ang="0">
                    <a:pos x="48" y="7"/>
                  </a:cxn>
                  <a:cxn ang="0">
                    <a:pos x="51" y="10"/>
                  </a:cxn>
                  <a:cxn ang="0">
                    <a:pos x="54" y="14"/>
                  </a:cxn>
                  <a:cxn ang="0">
                    <a:pos x="55" y="17"/>
                  </a:cxn>
                  <a:cxn ang="0">
                    <a:pos x="57" y="22"/>
                  </a:cxn>
                  <a:cxn ang="0">
                    <a:pos x="57" y="34"/>
                  </a:cxn>
                  <a:cxn ang="0">
                    <a:pos x="55" y="40"/>
                  </a:cxn>
                  <a:cxn ang="0">
                    <a:pos x="52" y="45"/>
                  </a:cxn>
                  <a:cxn ang="0">
                    <a:pos x="48" y="50"/>
                  </a:cxn>
                  <a:cxn ang="0">
                    <a:pos x="38" y="56"/>
                  </a:cxn>
                  <a:cxn ang="0">
                    <a:pos x="31" y="57"/>
                  </a:cxn>
                  <a:cxn ang="0">
                    <a:pos x="12" y="57"/>
                  </a:cxn>
                  <a:cxn ang="0">
                    <a:pos x="12" y="93"/>
                  </a:cxn>
                  <a:cxn ang="0">
                    <a:pos x="2" y="93"/>
                  </a:cxn>
                  <a:cxn ang="0">
                    <a:pos x="0" y="91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57" h="93">
                    <a:moveTo>
                      <a:pt x="12" y="11"/>
                    </a:moveTo>
                    <a:lnTo>
                      <a:pt x="12" y="48"/>
                    </a:lnTo>
                    <a:lnTo>
                      <a:pt x="23" y="48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7" y="45"/>
                    </a:lnTo>
                    <a:lnTo>
                      <a:pt x="38" y="42"/>
                    </a:lnTo>
                    <a:lnTo>
                      <a:pt x="42" y="39"/>
                    </a:lnTo>
                    <a:lnTo>
                      <a:pt x="45" y="33"/>
                    </a:lnTo>
                    <a:lnTo>
                      <a:pt x="45" y="28"/>
                    </a:lnTo>
                    <a:lnTo>
                      <a:pt x="42" y="19"/>
                    </a:lnTo>
                    <a:lnTo>
                      <a:pt x="40" y="16"/>
                    </a:lnTo>
                    <a:lnTo>
                      <a:pt x="37" y="13"/>
                    </a:lnTo>
                    <a:lnTo>
                      <a:pt x="34" y="11"/>
                    </a:lnTo>
                    <a:lnTo>
                      <a:pt x="12" y="11"/>
                    </a:lnTo>
                    <a:close/>
                    <a:moveTo>
                      <a:pt x="3" y="0"/>
                    </a:moveTo>
                    <a:lnTo>
                      <a:pt x="34" y="0"/>
                    </a:lnTo>
                    <a:lnTo>
                      <a:pt x="37" y="2"/>
                    </a:lnTo>
                    <a:lnTo>
                      <a:pt x="42" y="3"/>
                    </a:lnTo>
                    <a:lnTo>
                      <a:pt x="48" y="7"/>
                    </a:lnTo>
                    <a:lnTo>
                      <a:pt x="51" y="10"/>
                    </a:lnTo>
                    <a:lnTo>
                      <a:pt x="54" y="14"/>
                    </a:lnTo>
                    <a:lnTo>
                      <a:pt x="55" y="17"/>
                    </a:lnTo>
                    <a:lnTo>
                      <a:pt x="57" y="22"/>
                    </a:lnTo>
                    <a:lnTo>
                      <a:pt x="57" y="34"/>
                    </a:lnTo>
                    <a:lnTo>
                      <a:pt x="55" y="40"/>
                    </a:lnTo>
                    <a:lnTo>
                      <a:pt x="52" y="45"/>
                    </a:lnTo>
                    <a:lnTo>
                      <a:pt x="48" y="50"/>
                    </a:lnTo>
                    <a:lnTo>
                      <a:pt x="38" y="56"/>
                    </a:lnTo>
                    <a:lnTo>
                      <a:pt x="31" y="57"/>
                    </a:lnTo>
                    <a:lnTo>
                      <a:pt x="12" y="57"/>
                    </a:lnTo>
                    <a:lnTo>
                      <a:pt x="12" y="93"/>
                    </a:lnTo>
                    <a:lnTo>
                      <a:pt x="2" y="93"/>
                    </a:lnTo>
                    <a:lnTo>
                      <a:pt x="0" y="91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3" name="Freeform 177"/>
              <p:cNvSpPr>
                <a:spLocks/>
              </p:cNvSpPr>
              <p:nvPr/>
            </p:nvSpPr>
            <p:spPr bwMode="auto">
              <a:xfrm>
                <a:off x="4962" y="3413"/>
                <a:ext cx="56" cy="125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6" y="0"/>
                  </a:cxn>
                  <a:cxn ang="0">
                    <a:pos x="56" y="3"/>
                  </a:cxn>
                  <a:cxn ang="0">
                    <a:pos x="13" y="122"/>
                  </a:cxn>
                  <a:cxn ang="0">
                    <a:pos x="13" y="124"/>
                  </a:cxn>
                  <a:cxn ang="0">
                    <a:pos x="11" y="124"/>
                  </a:cxn>
                  <a:cxn ang="0">
                    <a:pos x="11" y="125"/>
                  </a:cxn>
                  <a:cxn ang="0">
                    <a:pos x="2" y="125"/>
                  </a:cxn>
                  <a:cxn ang="0">
                    <a:pos x="2" y="124"/>
                  </a:cxn>
                  <a:cxn ang="0">
                    <a:pos x="0" y="124"/>
                  </a:cxn>
                  <a:cxn ang="0">
                    <a:pos x="0" y="122"/>
                  </a:cxn>
                  <a:cxn ang="0">
                    <a:pos x="2" y="122"/>
                  </a:cxn>
                  <a:cxn ang="0">
                    <a:pos x="45" y="3"/>
                  </a:cxn>
                  <a:cxn ang="0">
                    <a:pos x="45" y="2"/>
                  </a:cxn>
                  <a:cxn ang="0">
                    <a:pos x="46" y="0"/>
                  </a:cxn>
                </a:cxnLst>
                <a:rect l="0" t="0" r="r" b="b"/>
                <a:pathLst>
                  <a:path w="56" h="125">
                    <a:moveTo>
                      <a:pt x="46" y="0"/>
                    </a:moveTo>
                    <a:lnTo>
                      <a:pt x="56" y="0"/>
                    </a:lnTo>
                    <a:lnTo>
                      <a:pt x="56" y="3"/>
                    </a:lnTo>
                    <a:lnTo>
                      <a:pt x="13" y="122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11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4" name="Freeform 178"/>
              <p:cNvSpPr>
                <a:spLocks/>
              </p:cNvSpPr>
              <p:nvPr/>
            </p:nvSpPr>
            <p:spPr bwMode="auto">
              <a:xfrm>
                <a:off x="5031" y="3425"/>
                <a:ext cx="54" cy="9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4" y="0"/>
                  </a:cxn>
                  <a:cxn ang="0">
                    <a:pos x="34" y="84"/>
                  </a:cxn>
                  <a:cxn ang="0">
                    <a:pos x="53" y="84"/>
                  </a:cxn>
                  <a:cxn ang="0">
                    <a:pos x="54" y="85"/>
                  </a:cxn>
                  <a:cxn ang="0">
                    <a:pos x="54" y="91"/>
                  </a:cxn>
                  <a:cxn ang="0">
                    <a:pos x="53" y="91"/>
                  </a:cxn>
                  <a:cxn ang="0">
                    <a:pos x="53" y="93"/>
                  </a:cxn>
                  <a:cxn ang="0">
                    <a:pos x="2" y="93"/>
                  </a:cxn>
                  <a:cxn ang="0">
                    <a:pos x="2" y="91"/>
                  </a:cxn>
                  <a:cxn ang="0">
                    <a:pos x="0" y="90"/>
                  </a:cxn>
                  <a:cxn ang="0">
                    <a:pos x="0" y="85"/>
                  </a:cxn>
                  <a:cxn ang="0">
                    <a:pos x="2" y="85"/>
                  </a:cxn>
                  <a:cxn ang="0">
                    <a:pos x="2" y="84"/>
                  </a:cxn>
                  <a:cxn ang="0">
                    <a:pos x="22" y="84"/>
                  </a:cxn>
                  <a:cxn ang="0">
                    <a:pos x="22" y="13"/>
                  </a:cxn>
                  <a:cxn ang="0">
                    <a:pos x="5" y="24"/>
                  </a:cxn>
                  <a:cxn ang="0">
                    <a:pos x="0" y="24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23" y="0"/>
                  </a:cxn>
                </a:cxnLst>
                <a:rect l="0" t="0" r="r" b="b"/>
                <a:pathLst>
                  <a:path w="54" h="93">
                    <a:moveTo>
                      <a:pt x="23" y="0"/>
                    </a:moveTo>
                    <a:lnTo>
                      <a:pt x="34" y="0"/>
                    </a:lnTo>
                    <a:lnTo>
                      <a:pt x="34" y="84"/>
                    </a:lnTo>
                    <a:lnTo>
                      <a:pt x="53" y="84"/>
                    </a:lnTo>
                    <a:lnTo>
                      <a:pt x="54" y="85"/>
                    </a:lnTo>
                    <a:lnTo>
                      <a:pt x="54" y="91"/>
                    </a:lnTo>
                    <a:lnTo>
                      <a:pt x="53" y="91"/>
                    </a:lnTo>
                    <a:lnTo>
                      <a:pt x="53" y="93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0" y="90"/>
                    </a:lnTo>
                    <a:lnTo>
                      <a:pt x="0" y="85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2" y="84"/>
                    </a:lnTo>
                    <a:lnTo>
                      <a:pt x="22" y="13"/>
                    </a:lnTo>
                    <a:lnTo>
                      <a:pt x="5" y="24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5" name="Freeform 179"/>
              <p:cNvSpPr>
                <a:spLocks/>
              </p:cNvSpPr>
              <p:nvPr/>
            </p:nvSpPr>
            <p:spPr bwMode="auto">
              <a:xfrm>
                <a:off x="5104" y="3503"/>
                <a:ext cx="15" cy="1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0" y="0"/>
                  </a:cxn>
                  <a:cxn ang="0">
                    <a:pos x="13" y="1"/>
                  </a:cxn>
                  <a:cxn ang="0">
                    <a:pos x="15" y="3"/>
                  </a:cxn>
                  <a:cxn ang="0">
                    <a:pos x="15" y="12"/>
                  </a:cxn>
                  <a:cxn ang="0">
                    <a:pos x="13" y="13"/>
                  </a:cxn>
                  <a:cxn ang="0">
                    <a:pos x="10" y="15"/>
                  </a:cxn>
                  <a:cxn ang="0">
                    <a:pos x="4" y="15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4" y="0"/>
                  </a:cxn>
                </a:cxnLst>
                <a:rect l="0" t="0" r="r" b="b"/>
                <a:pathLst>
                  <a:path w="15" h="15">
                    <a:moveTo>
                      <a:pt x="4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15" y="3"/>
                    </a:lnTo>
                    <a:lnTo>
                      <a:pt x="15" y="12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4" y="15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6" name="Freeform 180"/>
              <p:cNvSpPr>
                <a:spLocks/>
              </p:cNvSpPr>
              <p:nvPr/>
            </p:nvSpPr>
            <p:spPr bwMode="auto">
              <a:xfrm>
                <a:off x="5142" y="3425"/>
                <a:ext cx="54" cy="9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4" y="0"/>
                  </a:cxn>
                  <a:cxn ang="0">
                    <a:pos x="34" y="84"/>
                  </a:cxn>
                  <a:cxn ang="0">
                    <a:pos x="52" y="84"/>
                  </a:cxn>
                  <a:cxn ang="0">
                    <a:pos x="54" y="85"/>
                  </a:cxn>
                  <a:cxn ang="0">
                    <a:pos x="54" y="91"/>
                  </a:cxn>
                  <a:cxn ang="0">
                    <a:pos x="52" y="91"/>
                  </a:cxn>
                  <a:cxn ang="0">
                    <a:pos x="52" y="93"/>
                  </a:cxn>
                  <a:cxn ang="0">
                    <a:pos x="1" y="93"/>
                  </a:cxn>
                  <a:cxn ang="0">
                    <a:pos x="1" y="91"/>
                  </a:cxn>
                  <a:cxn ang="0">
                    <a:pos x="0" y="90"/>
                  </a:cxn>
                  <a:cxn ang="0">
                    <a:pos x="0" y="85"/>
                  </a:cxn>
                  <a:cxn ang="0">
                    <a:pos x="1" y="85"/>
                  </a:cxn>
                  <a:cxn ang="0">
                    <a:pos x="1" y="84"/>
                  </a:cxn>
                  <a:cxn ang="0">
                    <a:pos x="21" y="84"/>
                  </a:cxn>
                  <a:cxn ang="0">
                    <a:pos x="21" y="13"/>
                  </a:cxn>
                  <a:cxn ang="0">
                    <a:pos x="5" y="24"/>
                  </a:cxn>
                  <a:cxn ang="0">
                    <a:pos x="0" y="24"/>
                  </a:cxn>
                  <a:cxn ang="0">
                    <a:pos x="0" y="16"/>
                  </a:cxn>
                  <a:cxn ang="0">
                    <a:pos x="1" y="16"/>
                  </a:cxn>
                  <a:cxn ang="0">
                    <a:pos x="1" y="14"/>
                  </a:cxn>
                  <a:cxn ang="0">
                    <a:pos x="23" y="0"/>
                  </a:cxn>
                </a:cxnLst>
                <a:rect l="0" t="0" r="r" b="b"/>
                <a:pathLst>
                  <a:path w="54" h="93">
                    <a:moveTo>
                      <a:pt x="23" y="0"/>
                    </a:moveTo>
                    <a:lnTo>
                      <a:pt x="34" y="0"/>
                    </a:lnTo>
                    <a:lnTo>
                      <a:pt x="34" y="84"/>
                    </a:lnTo>
                    <a:lnTo>
                      <a:pt x="52" y="84"/>
                    </a:lnTo>
                    <a:lnTo>
                      <a:pt x="54" y="85"/>
                    </a:lnTo>
                    <a:lnTo>
                      <a:pt x="54" y="91"/>
                    </a:lnTo>
                    <a:lnTo>
                      <a:pt x="52" y="91"/>
                    </a:lnTo>
                    <a:lnTo>
                      <a:pt x="52" y="93"/>
                    </a:lnTo>
                    <a:lnTo>
                      <a:pt x="1" y="93"/>
                    </a:lnTo>
                    <a:lnTo>
                      <a:pt x="1" y="91"/>
                    </a:lnTo>
                    <a:lnTo>
                      <a:pt x="0" y="90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21" y="84"/>
                    </a:lnTo>
                    <a:lnTo>
                      <a:pt x="21" y="13"/>
                    </a:lnTo>
                    <a:lnTo>
                      <a:pt x="5" y="24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7" name="Freeform 181"/>
              <p:cNvSpPr>
                <a:spLocks/>
              </p:cNvSpPr>
              <p:nvPr/>
            </p:nvSpPr>
            <p:spPr bwMode="auto">
              <a:xfrm>
                <a:off x="3754" y="3583"/>
                <a:ext cx="66" cy="9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38"/>
                  </a:cxn>
                  <a:cxn ang="0">
                    <a:pos x="54" y="38"/>
                  </a:cxn>
                  <a:cxn ang="0">
                    <a:pos x="54" y="1"/>
                  </a:cxn>
                  <a:cxn ang="0">
                    <a:pos x="55" y="0"/>
                  </a:cxn>
                  <a:cxn ang="0">
                    <a:pos x="66" y="0"/>
                  </a:cxn>
                  <a:cxn ang="0">
                    <a:pos x="66" y="91"/>
                  </a:cxn>
                  <a:cxn ang="0">
                    <a:pos x="65" y="93"/>
                  </a:cxn>
                  <a:cxn ang="0">
                    <a:pos x="55" y="93"/>
                  </a:cxn>
                  <a:cxn ang="0">
                    <a:pos x="54" y="91"/>
                  </a:cxn>
                  <a:cxn ang="0">
                    <a:pos x="54" y="49"/>
                  </a:cxn>
                  <a:cxn ang="0">
                    <a:pos x="12" y="49"/>
                  </a:cxn>
                  <a:cxn ang="0">
                    <a:pos x="12" y="91"/>
                  </a:cxn>
                  <a:cxn ang="0">
                    <a:pos x="11" y="93"/>
                  </a:cxn>
                  <a:cxn ang="0">
                    <a:pos x="0" y="9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66" h="93">
                    <a:moveTo>
                      <a:pt x="2" y="0"/>
                    </a:moveTo>
                    <a:lnTo>
                      <a:pt x="12" y="0"/>
                    </a:lnTo>
                    <a:lnTo>
                      <a:pt x="12" y="38"/>
                    </a:lnTo>
                    <a:lnTo>
                      <a:pt x="54" y="38"/>
                    </a:lnTo>
                    <a:lnTo>
                      <a:pt x="54" y="1"/>
                    </a:lnTo>
                    <a:lnTo>
                      <a:pt x="55" y="0"/>
                    </a:lnTo>
                    <a:lnTo>
                      <a:pt x="66" y="0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55" y="93"/>
                    </a:lnTo>
                    <a:lnTo>
                      <a:pt x="54" y="91"/>
                    </a:lnTo>
                    <a:lnTo>
                      <a:pt x="54" y="49"/>
                    </a:lnTo>
                    <a:lnTo>
                      <a:pt x="12" y="49"/>
                    </a:lnTo>
                    <a:lnTo>
                      <a:pt x="12" y="91"/>
                    </a:lnTo>
                    <a:lnTo>
                      <a:pt x="11" y="93"/>
                    </a:lnTo>
                    <a:lnTo>
                      <a:pt x="0" y="9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8" name="Freeform 182"/>
              <p:cNvSpPr>
                <a:spLocks noEditPoints="1"/>
              </p:cNvSpPr>
              <p:nvPr/>
            </p:nvSpPr>
            <p:spPr bwMode="auto">
              <a:xfrm>
                <a:off x="3839" y="3606"/>
                <a:ext cx="64" cy="71"/>
              </a:xfrm>
              <a:custGeom>
                <a:avLst/>
                <a:gdLst/>
                <a:ahLst/>
                <a:cxnLst>
                  <a:cxn ang="0">
                    <a:pos x="32" y="9"/>
                  </a:cxn>
                  <a:cxn ang="0">
                    <a:pos x="23" y="12"/>
                  </a:cxn>
                  <a:cxn ang="0">
                    <a:pos x="20" y="14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29"/>
                  </a:cxn>
                  <a:cxn ang="0">
                    <a:pos x="12" y="40"/>
                  </a:cxn>
                  <a:cxn ang="0">
                    <a:pos x="15" y="49"/>
                  </a:cxn>
                  <a:cxn ang="0">
                    <a:pos x="17" y="53"/>
                  </a:cxn>
                  <a:cxn ang="0">
                    <a:pos x="20" y="57"/>
                  </a:cxn>
                  <a:cxn ang="0">
                    <a:pos x="23" y="59"/>
                  </a:cxn>
                  <a:cxn ang="0">
                    <a:pos x="27" y="60"/>
                  </a:cxn>
                  <a:cxn ang="0">
                    <a:pos x="36" y="60"/>
                  </a:cxn>
                  <a:cxn ang="0">
                    <a:pos x="41" y="59"/>
                  </a:cxn>
                  <a:cxn ang="0">
                    <a:pos x="44" y="57"/>
                  </a:cxn>
                  <a:cxn ang="0">
                    <a:pos x="47" y="54"/>
                  </a:cxn>
                  <a:cxn ang="0">
                    <a:pos x="49" y="49"/>
                  </a:cxn>
                  <a:cxn ang="0">
                    <a:pos x="50" y="46"/>
                  </a:cxn>
                  <a:cxn ang="0">
                    <a:pos x="52" y="40"/>
                  </a:cxn>
                  <a:cxn ang="0">
                    <a:pos x="52" y="31"/>
                  </a:cxn>
                  <a:cxn ang="0">
                    <a:pos x="47" y="17"/>
                  </a:cxn>
                  <a:cxn ang="0">
                    <a:pos x="44" y="14"/>
                  </a:cxn>
                  <a:cxn ang="0">
                    <a:pos x="38" y="11"/>
                  </a:cxn>
                  <a:cxn ang="0">
                    <a:pos x="32" y="9"/>
                  </a:cxn>
                  <a:cxn ang="0">
                    <a:pos x="27" y="0"/>
                  </a:cxn>
                  <a:cxn ang="0">
                    <a:pos x="38" y="0"/>
                  </a:cxn>
                  <a:cxn ang="0">
                    <a:pos x="43" y="2"/>
                  </a:cxn>
                  <a:cxn ang="0">
                    <a:pos x="46" y="3"/>
                  </a:cxn>
                  <a:cxn ang="0">
                    <a:pos x="52" y="5"/>
                  </a:cxn>
                  <a:cxn ang="0">
                    <a:pos x="56" y="9"/>
                  </a:cxn>
                  <a:cxn ang="0">
                    <a:pos x="60" y="14"/>
                  </a:cxn>
                  <a:cxn ang="0">
                    <a:pos x="63" y="20"/>
                  </a:cxn>
                  <a:cxn ang="0">
                    <a:pos x="64" y="28"/>
                  </a:cxn>
                  <a:cxn ang="0">
                    <a:pos x="64" y="42"/>
                  </a:cxn>
                  <a:cxn ang="0">
                    <a:pos x="63" y="49"/>
                  </a:cxn>
                  <a:cxn ang="0">
                    <a:pos x="60" y="56"/>
                  </a:cxn>
                  <a:cxn ang="0">
                    <a:pos x="56" y="60"/>
                  </a:cxn>
                  <a:cxn ang="0">
                    <a:pos x="52" y="65"/>
                  </a:cxn>
                  <a:cxn ang="0">
                    <a:pos x="46" y="68"/>
                  </a:cxn>
                  <a:cxn ang="0">
                    <a:pos x="40" y="70"/>
                  </a:cxn>
                  <a:cxn ang="0">
                    <a:pos x="32" y="71"/>
                  </a:cxn>
                  <a:cxn ang="0">
                    <a:pos x="26" y="71"/>
                  </a:cxn>
                  <a:cxn ang="0">
                    <a:pos x="21" y="70"/>
                  </a:cxn>
                  <a:cxn ang="0">
                    <a:pos x="12" y="65"/>
                  </a:cxn>
                  <a:cxn ang="0">
                    <a:pos x="7" y="62"/>
                  </a:cxn>
                  <a:cxn ang="0">
                    <a:pos x="4" y="57"/>
                  </a:cxn>
                  <a:cxn ang="0">
                    <a:pos x="3" y="51"/>
                  </a:cxn>
                  <a:cxn ang="0">
                    <a:pos x="0" y="36"/>
                  </a:cxn>
                  <a:cxn ang="0">
                    <a:pos x="1" y="28"/>
                  </a:cxn>
                  <a:cxn ang="0">
                    <a:pos x="3" y="22"/>
                  </a:cxn>
                  <a:cxn ang="0">
                    <a:pos x="4" y="17"/>
                  </a:cxn>
                  <a:cxn ang="0">
                    <a:pos x="6" y="14"/>
                  </a:cxn>
                  <a:cxn ang="0">
                    <a:pos x="13" y="6"/>
                  </a:cxn>
                  <a:cxn ang="0">
                    <a:pos x="18" y="3"/>
                  </a:cxn>
                  <a:cxn ang="0">
                    <a:pos x="27" y="0"/>
                  </a:cxn>
                </a:cxnLst>
                <a:rect l="0" t="0" r="r" b="b"/>
                <a:pathLst>
                  <a:path w="64" h="71">
                    <a:moveTo>
                      <a:pt x="32" y="9"/>
                    </a:moveTo>
                    <a:lnTo>
                      <a:pt x="23" y="12"/>
                    </a:lnTo>
                    <a:lnTo>
                      <a:pt x="20" y="14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15" y="49"/>
                    </a:lnTo>
                    <a:lnTo>
                      <a:pt x="17" y="53"/>
                    </a:lnTo>
                    <a:lnTo>
                      <a:pt x="20" y="57"/>
                    </a:lnTo>
                    <a:lnTo>
                      <a:pt x="23" y="59"/>
                    </a:lnTo>
                    <a:lnTo>
                      <a:pt x="27" y="60"/>
                    </a:lnTo>
                    <a:lnTo>
                      <a:pt x="36" y="60"/>
                    </a:lnTo>
                    <a:lnTo>
                      <a:pt x="41" y="59"/>
                    </a:lnTo>
                    <a:lnTo>
                      <a:pt x="44" y="57"/>
                    </a:lnTo>
                    <a:lnTo>
                      <a:pt x="47" y="54"/>
                    </a:lnTo>
                    <a:lnTo>
                      <a:pt x="49" y="49"/>
                    </a:lnTo>
                    <a:lnTo>
                      <a:pt x="50" y="46"/>
                    </a:lnTo>
                    <a:lnTo>
                      <a:pt x="52" y="40"/>
                    </a:lnTo>
                    <a:lnTo>
                      <a:pt x="52" y="31"/>
                    </a:lnTo>
                    <a:lnTo>
                      <a:pt x="47" y="17"/>
                    </a:lnTo>
                    <a:lnTo>
                      <a:pt x="44" y="14"/>
                    </a:lnTo>
                    <a:lnTo>
                      <a:pt x="38" y="11"/>
                    </a:lnTo>
                    <a:lnTo>
                      <a:pt x="32" y="9"/>
                    </a:lnTo>
                    <a:close/>
                    <a:moveTo>
                      <a:pt x="27" y="0"/>
                    </a:moveTo>
                    <a:lnTo>
                      <a:pt x="38" y="0"/>
                    </a:lnTo>
                    <a:lnTo>
                      <a:pt x="43" y="2"/>
                    </a:lnTo>
                    <a:lnTo>
                      <a:pt x="46" y="3"/>
                    </a:lnTo>
                    <a:lnTo>
                      <a:pt x="52" y="5"/>
                    </a:lnTo>
                    <a:lnTo>
                      <a:pt x="56" y="9"/>
                    </a:lnTo>
                    <a:lnTo>
                      <a:pt x="60" y="14"/>
                    </a:lnTo>
                    <a:lnTo>
                      <a:pt x="63" y="20"/>
                    </a:lnTo>
                    <a:lnTo>
                      <a:pt x="64" y="28"/>
                    </a:lnTo>
                    <a:lnTo>
                      <a:pt x="64" y="42"/>
                    </a:lnTo>
                    <a:lnTo>
                      <a:pt x="63" y="49"/>
                    </a:lnTo>
                    <a:lnTo>
                      <a:pt x="60" y="56"/>
                    </a:lnTo>
                    <a:lnTo>
                      <a:pt x="56" y="60"/>
                    </a:lnTo>
                    <a:lnTo>
                      <a:pt x="52" y="65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71"/>
                    </a:lnTo>
                    <a:lnTo>
                      <a:pt x="26" y="71"/>
                    </a:lnTo>
                    <a:lnTo>
                      <a:pt x="21" y="70"/>
                    </a:lnTo>
                    <a:lnTo>
                      <a:pt x="12" y="65"/>
                    </a:lnTo>
                    <a:lnTo>
                      <a:pt x="7" y="62"/>
                    </a:lnTo>
                    <a:lnTo>
                      <a:pt x="4" y="57"/>
                    </a:lnTo>
                    <a:lnTo>
                      <a:pt x="3" y="51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4" y="17"/>
                    </a:lnTo>
                    <a:lnTo>
                      <a:pt x="6" y="14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79" name="Freeform 183"/>
              <p:cNvSpPr>
                <a:spLocks/>
              </p:cNvSpPr>
              <p:nvPr/>
            </p:nvSpPr>
            <p:spPr bwMode="auto">
              <a:xfrm>
                <a:off x="3915" y="3606"/>
                <a:ext cx="45" cy="71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6" y="2"/>
                  </a:cxn>
                  <a:cxn ang="0">
                    <a:pos x="40" y="3"/>
                  </a:cxn>
                  <a:cxn ang="0">
                    <a:pos x="42" y="5"/>
                  </a:cxn>
                  <a:cxn ang="0">
                    <a:pos x="39" y="14"/>
                  </a:cxn>
                  <a:cxn ang="0">
                    <a:pos x="36" y="12"/>
                  </a:cxn>
                  <a:cxn ang="0">
                    <a:pos x="31" y="9"/>
                  </a:cxn>
                  <a:cxn ang="0">
                    <a:pos x="17" y="11"/>
                  </a:cxn>
                  <a:cxn ang="0">
                    <a:pos x="14" y="15"/>
                  </a:cxn>
                  <a:cxn ang="0">
                    <a:pos x="13" y="22"/>
                  </a:cxn>
                  <a:cxn ang="0">
                    <a:pos x="19" y="26"/>
                  </a:cxn>
                  <a:cxn ang="0">
                    <a:pos x="26" y="31"/>
                  </a:cxn>
                  <a:cxn ang="0">
                    <a:pos x="39" y="36"/>
                  </a:cxn>
                  <a:cxn ang="0">
                    <a:pos x="43" y="40"/>
                  </a:cxn>
                  <a:cxn ang="0">
                    <a:pos x="45" y="54"/>
                  </a:cxn>
                  <a:cxn ang="0">
                    <a:pos x="42" y="62"/>
                  </a:cxn>
                  <a:cxn ang="0">
                    <a:pos x="26" y="71"/>
                  </a:cxn>
                  <a:cxn ang="0">
                    <a:pos x="14" y="70"/>
                  </a:cxn>
                  <a:cxn ang="0">
                    <a:pos x="7" y="68"/>
                  </a:cxn>
                  <a:cxn ang="0">
                    <a:pos x="3" y="66"/>
                  </a:cxn>
                  <a:cxn ang="0">
                    <a:pos x="0" y="65"/>
                  </a:cxn>
                  <a:cxn ang="0">
                    <a:pos x="5" y="56"/>
                  </a:cxn>
                  <a:cxn ang="0">
                    <a:pos x="11" y="59"/>
                  </a:cxn>
                  <a:cxn ang="0">
                    <a:pos x="23" y="62"/>
                  </a:cxn>
                  <a:cxn ang="0">
                    <a:pos x="28" y="60"/>
                  </a:cxn>
                  <a:cxn ang="0">
                    <a:pos x="31" y="57"/>
                  </a:cxn>
                  <a:cxn ang="0">
                    <a:pos x="34" y="48"/>
                  </a:cxn>
                  <a:cxn ang="0">
                    <a:pos x="23" y="40"/>
                  </a:cxn>
                  <a:cxn ang="0">
                    <a:pos x="17" y="39"/>
                  </a:cxn>
                  <a:cxn ang="0">
                    <a:pos x="7" y="32"/>
                  </a:cxn>
                  <a:cxn ang="0">
                    <a:pos x="2" y="15"/>
                  </a:cxn>
                  <a:cxn ang="0">
                    <a:pos x="11" y="3"/>
                  </a:cxn>
                </a:cxnLst>
                <a:rect l="0" t="0" r="r" b="b"/>
                <a:pathLst>
                  <a:path w="45" h="71">
                    <a:moveTo>
                      <a:pt x="20" y="0"/>
                    </a:moveTo>
                    <a:lnTo>
                      <a:pt x="31" y="0"/>
                    </a:lnTo>
                    <a:lnTo>
                      <a:pt x="33" y="2"/>
                    </a:lnTo>
                    <a:lnTo>
                      <a:pt x="36" y="2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14"/>
                    </a:lnTo>
                    <a:lnTo>
                      <a:pt x="39" y="14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1" y="9"/>
                    </a:lnTo>
                    <a:lnTo>
                      <a:pt x="20" y="9"/>
                    </a:lnTo>
                    <a:lnTo>
                      <a:pt x="17" y="11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3" y="19"/>
                    </a:lnTo>
                    <a:lnTo>
                      <a:pt x="13" y="22"/>
                    </a:lnTo>
                    <a:lnTo>
                      <a:pt x="16" y="25"/>
                    </a:lnTo>
                    <a:lnTo>
                      <a:pt x="19" y="26"/>
                    </a:lnTo>
                    <a:lnTo>
                      <a:pt x="20" y="28"/>
                    </a:lnTo>
                    <a:lnTo>
                      <a:pt x="26" y="31"/>
                    </a:lnTo>
                    <a:lnTo>
                      <a:pt x="30" y="31"/>
                    </a:lnTo>
                    <a:lnTo>
                      <a:pt x="39" y="36"/>
                    </a:lnTo>
                    <a:lnTo>
                      <a:pt x="40" y="39"/>
                    </a:lnTo>
                    <a:lnTo>
                      <a:pt x="43" y="40"/>
                    </a:lnTo>
                    <a:lnTo>
                      <a:pt x="45" y="43"/>
                    </a:lnTo>
                    <a:lnTo>
                      <a:pt x="45" y="54"/>
                    </a:lnTo>
                    <a:lnTo>
                      <a:pt x="43" y="59"/>
                    </a:lnTo>
                    <a:lnTo>
                      <a:pt x="42" y="62"/>
                    </a:lnTo>
                    <a:lnTo>
                      <a:pt x="36" y="68"/>
                    </a:lnTo>
                    <a:lnTo>
                      <a:pt x="26" y="71"/>
                    </a:lnTo>
                    <a:lnTo>
                      <a:pt x="17" y="71"/>
                    </a:lnTo>
                    <a:lnTo>
                      <a:pt x="14" y="70"/>
                    </a:lnTo>
                    <a:lnTo>
                      <a:pt x="8" y="70"/>
                    </a:lnTo>
                    <a:lnTo>
                      <a:pt x="7" y="68"/>
                    </a:lnTo>
                    <a:lnTo>
                      <a:pt x="5" y="68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0" y="65"/>
                    </a:lnTo>
                    <a:lnTo>
                      <a:pt x="0" y="56"/>
                    </a:lnTo>
                    <a:lnTo>
                      <a:pt x="5" y="56"/>
                    </a:lnTo>
                    <a:lnTo>
                      <a:pt x="8" y="59"/>
                    </a:lnTo>
                    <a:lnTo>
                      <a:pt x="11" y="59"/>
                    </a:lnTo>
                    <a:lnTo>
                      <a:pt x="17" y="62"/>
                    </a:lnTo>
                    <a:lnTo>
                      <a:pt x="23" y="62"/>
                    </a:lnTo>
                    <a:lnTo>
                      <a:pt x="26" y="60"/>
                    </a:lnTo>
                    <a:lnTo>
                      <a:pt x="28" y="60"/>
                    </a:lnTo>
                    <a:lnTo>
                      <a:pt x="31" y="59"/>
                    </a:lnTo>
                    <a:lnTo>
                      <a:pt x="31" y="57"/>
                    </a:lnTo>
                    <a:lnTo>
                      <a:pt x="34" y="54"/>
                    </a:lnTo>
                    <a:lnTo>
                      <a:pt x="34" y="48"/>
                    </a:lnTo>
                    <a:lnTo>
                      <a:pt x="30" y="43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7" y="39"/>
                    </a:lnTo>
                    <a:lnTo>
                      <a:pt x="16" y="37"/>
                    </a:lnTo>
                    <a:lnTo>
                      <a:pt x="7" y="32"/>
                    </a:lnTo>
                    <a:lnTo>
                      <a:pt x="2" y="23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0" name="Freeform 184"/>
              <p:cNvSpPr>
                <a:spLocks/>
              </p:cNvSpPr>
              <p:nvPr/>
            </p:nvSpPr>
            <p:spPr bwMode="auto">
              <a:xfrm>
                <a:off x="3968" y="3591"/>
                <a:ext cx="41" cy="86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3" y="0"/>
                  </a:cxn>
                  <a:cxn ang="0">
                    <a:pos x="23" y="17"/>
                  </a:cxn>
                  <a:cxn ang="0">
                    <a:pos x="40" y="17"/>
                  </a:cxn>
                  <a:cxn ang="0">
                    <a:pos x="41" y="18"/>
                  </a:cxn>
                  <a:cxn ang="0">
                    <a:pos x="41" y="26"/>
                  </a:cxn>
                  <a:cxn ang="0">
                    <a:pos x="23" y="26"/>
                  </a:cxn>
                  <a:cxn ang="0">
                    <a:pos x="23" y="68"/>
                  </a:cxn>
                  <a:cxn ang="0">
                    <a:pos x="24" y="72"/>
                  </a:cxn>
                  <a:cxn ang="0">
                    <a:pos x="26" y="74"/>
                  </a:cxn>
                  <a:cxn ang="0">
                    <a:pos x="29" y="75"/>
                  </a:cxn>
                  <a:cxn ang="0">
                    <a:pos x="36" y="75"/>
                  </a:cxn>
                  <a:cxn ang="0">
                    <a:pos x="38" y="74"/>
                  </a:cxn>
                  <a:cxn ang="0">
                    <a:pos x="41" y="74"/>
                  </a:cxn>
                  <a:cxn ang="0">
                    <a:pos x="41" y="83"/>
                  </a:cxn>
                  <a:cxn ang="0">
                    <a:pos x="40" y="83"/>
                  </a:cxn>
                  <a:cxn ang="0">
                    <a:pos x="38" y="85"/>
                  </a:cxn>
                  <a:cxn ang="0">
                    <a:pos x="35" y="85"/>
                  </a:cxn>
                  <a:cxn ang="0">
                    <a:pos x="33" y="86"/>
                  </a:cxn>
                  <a:cxn ang="0">
                    <a:pos x="24" y="86"/>
                  </a:cxn>
                  <a:cxn ang="0">
                    <a:pos x="18" y="83"/>
                  </a:cxn>
                  <a:cxn ang="0">
                    <a:pos x="15" y="80"/>
                  </a:cxn>
                  <a:cxn ang="0">
                    <a:pos x="12" y="74"/>
                  </a:cxn>
                  <a:cxn ang="0">
                    <a:pos x="10" y="69"/>
                  </a:cxn>
                  <a:cxn ang="0">
                    <a:pos x="10" y="26"/>
                  </a:cxn>
                  <a:cxn ang="0">
                    <a:pos x="0" y="26"/>
                  </a:cxn>
                  <a:cxn ang="0">
                    <a:pos x="0" y="17"/>
                  </a:cxn>
                  <a:cxn ang="0">
                    <a:pos x="10" y="17"/>
                  </a:cxn>
                  <a:cxn ang="0">
                    <a:pos x="10" y="0"/>
                  </a:cxn>
                </a:cxnLst>
                <a:rect l="0" t="0" r="r" b="b"/>
                <a:pathLst>
                  <a:path w="41" h="86">
                    <a:moveTo>
                      <a:pt x="10" y="0"/>
                    </a:moveTo>
                    <a:lnTo>
                      <a:pt x="23" y="0"/>
                    </a:lnTo>
                    <a:lnTo>
                      <a:pt x="23" y="17"/>
                    </a:lnTo>
                    <a:lnTo>
                      <a:pt x="40" y="17"/>
                    </a:lnTo>
                    <a:lnTo>
                      <a:pt x="41" y="18"/>
                    </a:lnTo>
                    <a:lnTo>
                      <a:pt x="41" y="26"/>
                    </a:lnTo>
                    <a:lnTo>
                      <a:pt x="23" y="26"/>
                    </a:lnTo>
                    <a:lnTo>
                      <a:pt x="23" y="68"/>
                    </a:lnTo>
                    <a:lnTo>
                      <a:pt x="24" y="72"/>
                    </a:lnTo>
                    <a:lnTo>
                      <a:pt x="26" y="74"/>
                    </a:lnTo>
                    <a:lnTo>
                      <a:pt x="29" y="75"/>
                    </a:lnTo>
                    <a:lnTo>
                      <a:pt x="36" y="75"/>
                    </a:lnTo>
                    <a:lnTo>
                      <a:pt x="38" y="74"/>
                    </a:lnTo>
                    <a:lnTo>
                      <a:pt x="41" y="74"/>
                    </a:lnTo>
                    <a:lnTo>
                      <a:pt x="41" y="83"/>
                    </a:lnTo>
                    <a:lnTo>
                      <a:pt x="40" y="83"/>
                    </a:lnTo>
                    <a:lnTo>
                      <a:pt x="38" y="85"/>
                    </a:lnTo>
                    <a:lnTo>
                      <a:pt x="35" y="85"/>
                    </a:lnTo>
                    <a:lnTo>
                      <a:pt x="33" y="86"/>
                    </a:lnTo>
                    <a:lnTo>
                      <a:pt x="24" y="86"/>
                    </a:lnTo>
                    <a:lnTo>
                      <a:pt x="18" y="83"/>
                    </a:lnTo>
                    <a:lnTo>
                      <a:pt x="15" y="80"/>
                    </a:lnTo>
                    <a:lnTo>
                      <a:pt x="12" y="74"/>
                    </a:lnTo>
                    <a:lnTo>
                      <a:pt x="10" y="69"/>
                    </a:lnTo>
                    <a:lnTo>
                      <a:pt x="10" y="26"/>
                    </a:lnTo>
                    <a:lnTo>
                      <a:pt x="0" y="26"/>
                    </a:lnTo>
                    <a:lnTo>
                      <a:pt x="0" y="17"/>
                    </a:lnTo>
                    <a:lnTo>
                      <a:pt x="10" y="17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1" name="Freeform 185"/>
              <p:cNvSpPr>
                <a:spLocks noEditPoints="1"/>
              </p:cNvSpPr>
              <p:nvPr/>
            </p:nvSpPr>
            <p:spPr bwMode="auto">
              <a:xfrm>
                <a:off x="4038" y="3609"/>
                <a:ext cx="14" cy="67"/>
              </a:xfrm>
              <a:custGeom>
                <a:avLst/>
                <a:gdLst/>
                <a:ahLst/>
                <a:cxnLst>
                  <a:cxn ang="0">
                    <a:pos x="3" y="51"/>
                  </a:cxn>
                  <a:cxn ang="0">
                    <a:pos x="12" y="51"/>
                  </a:cxn>
                  <a:cxn ang="0">
                    <a:pos x="12" y="53"/>
                  </a:cxn>
                  <a:cxn ang="0">
                    <a:pos x="14" y="54"/>
                  </a:cxn>
                  <a:cxn ang="0">
                    <a:pos x="14" y="65"/>
                  </a:cxn>
                  <a:cxn ang="0">
                    <a:pos x="12" y="65"/>
                  </a:cxn>
                  <a:cxn ang="0">
                    <a:pos x="12" y="67"/>
                  </a:cxn>
                  <a:cxn ang="0">
                    <a:pos x="2" y="67"/>
                  </a:cxn>
                  <a:cxn ang="0">
                    <a:pos x="2" y="65"/>
                  </a:cxn>
                  <a:cxn ang="0">
                    <a:pos x="0" y="65"/>
                  </a:cxn>
                  <a:cxn ang="0">
                    <a:pos x="0" y="54"/>
                  </a:cxn>
                  <a:cxn ang="0">
                    <a:pos x="3" y="51"/>
                  </a:cxn>
                  <a:cxn ang="0">
                    <a:pos x="8" y="0"/>
                  </a:cxn>
                  <a:cxn ang="0">
                    <a:pos x="9" y="2"/>
                  </a:cxn>
                  <a:cxn ang="0">
                    <a:pos x="12" y="2"/>
                  </a:cxn>
                  <a:cxn ang="0">
                    <a:pos x="12" y="3"/>
                  </a:cxn>
                  <a:cxn ang="0">
                    <a:pos x="14" y="3"/>
                  </a:cxn>
                  <a:cxn ang="0">
                    <a:pos x="14" y="14"/>
                  </a:cxn>
                  <a:cxn ang="0">
                    <a:pos x="11" y="17"/>
                  </a:cxn>
                  <a:cxn ang="0">
                    <a:pos x="2" y="17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8" y="0"/>
                  </a:cxn>
                </a:cxnLst>
                <a:rect l="0" t="0" r="r" b="b"/>
                <a:pathLst>
                  <a:path w="14" h="67">
                    <a:moveTo>
                      <a:pt x="3" y="51"/>
                    </a:moveTo>
                    <a:lnTo>
                      <a:pt x="12" y="51"/>
                    </a:lnTo>
                    <a:lnTo>
                      <a:pt x="12" y="53"/>
                    </a:lnTo>
                    <a:lnTo>
                      <a:pt x="14" y="54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2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54"/>
                    </a:lnTo>
                    <a:lnTo>
                      <a:pt x="3" y="51"/>
                    </a:lnTo>
                    <a:close/>
                    <a:moveTo>
                      <a:pt x="8" y="0"/>
                    </a:moveTo>
                    <a:lnTo>
                      <a:pt x="9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14"/>
                    </a:lnTo>
                    <a:lnTo>
                      <a:pt x="11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2" name="Freeform 186"/>
              <p:cNvSpPr>
                <a:spLocks noEditPoints="1"/>
              </p:cNvSpPr>
              <p:nvPr/>
            </p:nvSpPr>
            <p:spPr bwMode="auto">
              <a:xfrm>
                <a:off x="4103" y="3577"/>
                <a:ext cx="60" cy="100"/>
              </a:xfrm>
              <a:custGeom>
                <a:avLst/>
                <a:gdLst/>
                <a:ahLst/>
                <a:cxnLst>
                  <a:cxn ang="0">
                    <a:pos x="24" y="40"/>
                  </a:cxn>
                  <a:cxn ang="0">
                    <a:pos x="21" y="41"/>
                  </a:cxn>
                  <a:cxn ang="0">
                    <a:pos x="18" y="44"/>
                  </a:cxn>
                  <a:cxn ang="0">
                    <a:pos x="15" y="51"/>
                  </a:cxn>
                  <a:cxn ang="0">
                    <a:pos x="12" y="60"/>
                  </a:cxn>
                  <a:cxn ang="0">
                    <a:pos x="12" y="69"/>
                  </a:cxn>
                  <a:cxn ang="0">
                    <a:pos x="13" y="74"/>
                  </a:cxn>
                  <a:cxn ang="0">
                    <a:pos x="13" y="78"/>
                  </a:cxn>
                  <a:cxn ang="0">
                    <a:pos x="15" y="82"/>
                  </a:cxn>
                  <a:cxn ang="0">
                    <a:pos x="23" y="89"/>
                  </a:cxn>
                  <a:cxn ang="0">
                    <a:pos x="33" y="89"/>
                  </a:cxn>
                  <a:cxn ang="0">
                    <a:pos x="35" y="88"/>
                  </a:cxn>
                  <a:cxn ang="0">
                    <a:pos x="37" y="88"/>
                  </a:cxn>
                  <a:cxn ang="0">
                    <a:pos x="40" y="85"/>
                  </a:cxn>
                  <a:cxn ang="0">
                    <a:pos x="43" y="83"/>
                  </a:cxn>
                  <a:cxn ang="0">
                    <a:pos x="44" y="80"/>
                  </a:cxn>
                  <a:cxn ang="0">
                    <a:pos x="47" y="77"/>
                  </a:cxn>
                  <a:cxn ang="0">
                    <a:pos x="47" y="51"/>
                  </a:cxn>
                  <a:cxn ang="0">
                    <a:pos x="43" y="46"/>
                  </a:cxn>
                  <a:cxn ang="0">
                    <a:pos x="33" y="40"/>
                  </a:cxn>
                  <a:cxn ang="0">
                    <a:pos x="24" y="40"/>
                  </a:cxn>
                  <a:cxn ang="0">
                    <a:pos x="47" y="0"/>
                  </a:cxn>
                  <a:cxn ang="0">
                    <a:pos x="58" y="0"/>
                  </a:cxn>
                  <a:cxn ang="0">
                    <a:pos x="58" y="1"/>
                  </a:cxn>
                  <a:cxn ang="0">
                    <a:pos x="60" y="1"/>
                  </a:cxn>
                  <a:cxn ang="0">
                    <a:pos x="60" y="97"/>
                  </a:cxn>
                  <a:cxn ang="0">
                    <a:pos x="58" y="99"/>
                  </a:cxn>
                  <a:cxn ang="0">
                    <a:pos x="49" y="99"/>
                  </a:cxn>
                  <a:cxn ang="0">
                    <a:pos x="49" y="88"/>
                  </a:cxn>
                  <a:cxn ang="0">
                    <a:pos x="43" y="92"/>
                  </a:cxn>
                  <a:cxn ang="0">
                    <a:pos x="38" y="97"/>
                  </a:cxn>
                  <a:cxn ang="0">
                    <a:pos x="26" y="100"/>
                  </a:cxn>
                  <a:cxn ang="0">
                    <a:pos x="13" y="97"/>
                  </a:cxn>
                  <a:cxn ang="0">
                    <a:pos x="9" y="94"/>
                  </a:cxn>
                  <a:cxn ang="0">
                    <a:pos x="3" y="85"/>
                  </a:cxn>
                  <a:cxn ang="0">
                    <a:pos x="0" y="72"/>
                  </a:cxn>
                  <a:cxn ang="0">
                    <a:pos x="0" y="65"/>
                  </a:cxn>
                  <a:cxn ang="0">
                    <a:pos x="1" y="57"/>
                  </a:cxn>
                  <a:cxn ang="0">
                    <a:pos x="1" y="51"/>
                  </a:cxn>
                  <a:cxn ang="0">
                    <a:pos x="7" y="38"/>
                  </a:cxn>
                  <a:cxn ang="0">
                    <a:pos x="10" y="35"/>
                  </a:cxn>
                  <a:cxn ang="0">
                    <a:pos x="17" y="32"/>
                  </a:cxn>
                  <a:cxn ang="0">
                    <a:pos x="21" y="29"/>
                  </a:cxn>
                  <a:cxn ang="0">
                    <a:pos x="33" y="29"/>
                  </a:cxn>
                  <a:cxn ang="0">
                    <a:pos x="47" y="38"/>
                  </a:cxn>
                  <a:cxn ang="0">
                    <a:pos x="47" y="0"/>
                  </a:cxn>
                </a:cxnLst>
                <a:rect l="0" t="0" r="r" b="b"/>
                <a:pathLst>
                  <a:path w="60" h="100">
                    <a:moveTo>
                      <a:pt x="24" y="40"/>
                    </a:moveTo>
                    <a:lnTo>
                      <a:pt x="21" y="41"/>
                    </a:lnTo>
                    <a:lnTo>
                      <a:pt x="18" y="44"/>
                    </a:lnTo>
                    <a:lnTo>
                      <a:pt x="15" y="51"/>
                    </a:lnTo>
                    <a:lnTo>
                      <a:pt x="12" y="60"/>
                    </a:lnTo>
                    <a:lnTo>
                      <a:pt x="12" y="69"/>
                    </a:lnTo>
                    <a:lnTo>
                      <a:pt x="13" y="74"/>
                    </a:lnTo>
                    <a:lnTo>
                      <a:pt x="13" y="78"/>
                    </a:lnTo>
                    <a:lnTo>
                      <a:pt x="15" y="82"/>
                    </a:lnTo>
                    <a:lnTo>
                      <a:pt x="23" y="89"/>
                    </a:lnTo>
                    <a:lnTo>
                      <a:pt x="33" y="89"/>
                    </a:lnTo>
                    <a:lnTo>
                      <a:pt x="35" y="88"/>
                    </a:lnTo>
                    <a:lnTo>
                      <a:pt x="37" y="88"/>
                    </a:lnTo>
                    <a:lnTo>
                      <a:pt x="40" y="85"/>
                    </a:lnTo>
                    <a:lnTo>
                      <a:pt x="43" y="83"/>
                    </a:lnTo>
                    <a:lnTo>
                      <a:pt x="44" y="80"/>
                    </a:lnTo>
                    <a:lnTo>
                      <a:pt x="47" y="77"/>
                    </a:lnTo>
                    <a:lnTo>
                      <a:pt x="47" y="51"/>
                    </a:lnTo>
                    <a:lnTo>
                      <a:pt x="43" y="46"/>
                    </a:lnTo>
                    <a:lnTo>
                      <a:pt x="33" y="40"/>
                    </a:lnTo>
                    <a:lnTo>
                      <a:pt x="24" y="40"/>
                    </a:lnTo>
                    <a:close/>
                    <a:moveTo>
                      <a:pt x="47" y="0"/>
                    </a:moveTo>
                    <a:lnTo>
                      <a:pt x="58" y="0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0" y="97"/>
                    </a:lnTo>
                    <a:lnTo>
                      <a:pt x="58" y="99"/>
                    </a:lnTo>
                    <a:lnTo>
                      <a:pt x="49" y="99"/>
                    </a:lnTo>
                    <a:lnTo>
                      <a:pt x="49" y="88"/>
                    </a:lnTo>
                    <a:lnTo>
                      <a:pt x="43" y="92"/>
                    </a:lnTo>
                    <a:lnTo>
                      <a:pt x="38" y="97"/>
                    </a:lnTo>
                    <a:lnTo>
                      <a:pt x="26" y="100"/>
                    </a:lnTo>
                    <a:lnTo>
                      <a:pt x="13" y="97"/>
                    </a:lnTo>
                    <a:lnTo>
                      <a:pt x="9" y="94"/>
                    </a:lnTo>
                    <a:lnTo>
                      <a:pt x="3" y="85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1" y="57"/>
                    </a:lnTo>
                    <a:lnTo>
                      <a:pt x="1" y="51"/>
                    </a:lnTo>
                    <a:lnTo>
                      <a:pt x="7" y="38"/>
                    </a:lnTo>
                    <a:lnTo>
                      <a:pt x="10" y="35"/>
                    </a:lnTo>
                    <a:lnTo>
                      <a:pt x="17" y="32"/>
                    </a:lnTo>
                    <a:lnTo>
                      <a:pt x="21" y="29"/>
                    </a:lnTo>
                    <a:lnTo>
                      <a:pt x="33" y="29"/>
                    </a:lnTo>
                    <a:lnTo>
                      <a:pt x="47" y="3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3" name="Freeform 187"/>
              <p:cNvSpPr>
                <a:spLocks noEditPoints="1"/>
              </p:cNvSpPr>
              <p:nvPr/>
            </p:nvSpPr>
            <p:spPr bwMode="auto">
              <a:xfrm>
                <a:off x="4183" y="3581"/>
                <a:ext cx="13" cy="95"/>
              </a:xfrm>
              <a:custGeom>
                <a:avLst/>
                <a:gdLst/>
                <a:ahLst/>
                <a:cxnLst>
                  <a:cxn ang="0">
                    <a:pos x="1" y="27"/>
                  </a:cxn>
                  <a:cxn ang="0">
                    <a:pos x="12" y="27"/>
                  </a:cxn>
                  <a:cxn ang="0">
                    <a:pos x="12" y="95"/>
                  </a:cxn>
                  <a:cxn ang="0">
                    <a:pos x="1" y="95"/>
                  </a:cxn>
                  <a:cxn ang="0">
                    <a:pos x="1" y="27"/>
                  </a:cxn>
                  <a:cxn ang="0">
                    <a:pos x="1" y="0"/>
                  </a:cxn>
                  <a:cxn ang="0">
                    <a:pos x="12" y="0"/>
                  </a:cxn>
                  <a:cxn ang="0">
                    <a:pos x="13" y="3"/>
                  </a:cxn>
                  <a:cxn ang="0">
                    <a:pos x="13" y="10"/>
                  </a:cxn>
                  <a:cxn ang="0">
                    <a:pos x="12" y="13"/>
                  </a:cxn>
                  <a:cxn ang="0">
                    <a:pos x="10" y="14"/>
                  </a:cxn>
                  <a:cxn ang="0">
                    <a:pos x="3" y="14"/>
                  </a:cxn>
                  <a:cxn ang="0">
                    <a:pos x="0" y="11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13" h="95">
                    <a:moveTo>
                      <a:pt x="1" y="27"/>
                    </a:moveTo>
                    <a:lnTo>
                      <a:pt x="12" y="27"/>
                    </a:lnTo>
                    <a:lnTo>
                      <a:pt x="12" y="95"/>
                    </a:lnTo>
                    <a:lnTo>
                      <a:pt x="1" y="95"/>
                    </a:lnTo>
                    <a:lnTo>
                      <a:pt x="1" y="27"/>
                    </a:lnTo>
                    <a:close/>
                    <a:moveTo>
                      <a:pt x="1" y="0"/>
                    </a:moveTo>
                    <a:lnTo>
                      <a:pt x="12" y="0"/>
                    </a:lnTo>
                    <a:lnTo>
                      <a:pt x="13" y="3"/>
                    </a:lnTo>
                    <a:lnTo>
                      <a:pt x="13" y="10"/>
                    </a:lnTo>
                    <a:lnTo>
                      <a:pt x="12" y="13"/>
                    </a:lnTo>
                    <a:lnTo>
                      <a:pt x="10" y="14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4" name="Freeform 188"/>
              <p:cNvSpPr>
                <a:spLocks/>
              </p:cNvSpPr>
              <p:nvPr/>
            </p:nvSpPr>
            <p:spPr bwMode="auto">
              <a:xfrm>
                <a:off x="4212" y="3606"/>
                <a:ext cx="46" cy="71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3"/>
                  </a:cxn>
                  <a:cxn ang="0">
                    <a:pos x="41" y="5"/>
                  </a:cxn>
                  <a:cxn ang="0">
                    <a:pos x="43" y="8"/>
                  </a:cxn>
                  <a:cxn ang="0">
                    <a:pos x="41" y="12"/>
                  </a:cxn>
                  <a:cxn ang="0">
                    <a:pos x="38" y="14"/>
                  </a:cxn>
                  <a:cxn ang="0">
                    <a:pos x="35" y="12"/>
                  </a:cxn>
                  <a:cxn ang="0">
                    <a:pos x="30" y="9"/>
                  </a:cxn>
                  <a:cxn ang="0">
                    <a:pos x="13" y="15"/>
                  </a:cxn>
                  <a:cxn ang="0">
                    <a:pos x="18" y="26"/>
                  </a:cxn>
                  <a:cxn ang="0">
                    <a:pos x="26" y="31"/>
                  </a:cxn>
                  <a:cxn ang="0">
                    <a:pos x="38" y="36"/>
                  </a:cxn>
                  <a:cxn ang="0">
                    <a:pos x="43" y="40"/>
                  </a:cxn>
                  <a:cxn ang="0">
                    <a:pos x="46" y="54"/>
                  </a:cxn>
                  <a:cxn ang="0">
                    <a:pos x="35" y="68"/>
                  </a:cxn>
                  <a:cxn ang="0">
                    <a:pos x="17" y="71"/>
                  </a:cxn>
                  <a:cxn ang="0">
                    <a:pos x="9" y="70"/>
                  </a:cxn>
                  <a:cxn ang="0">
                    <a:pos x="4" y="68"/>
                  </a:cxn>
                  <a:cxn ang="0">
                    <a:pos x="1" y="66"/>
                  </a:cxn>
                  <a:cxn ang="0">
                    <a:pos x="0" y="63"/>
                  </a:cxn>
                  <a:cxn ang="0">
                    <a:pos x="1" y="57"/>
                  </a:cxn>
                  <a:cxn ang="0">
                    <a:pos x="4" y="56"/>
                  </a:cxn>
                  <a:cxn ang="0">
                    <a:pos x="10" y="59"/>
                  </a:cxn>
                  <a:cxn ang="0">
                    <a:pos x="23" y="62"/>
                  </a:cxn>
                  <a:cxn ang="0">
                    <a:pos x="30" y="59"/>
                  </a:cxn>
                  <a:cxn ang="0">
                    <a:pos x="33" y="48"/>
                  </a:cxn>
                  <a:cxn ang="0">
                    <a:pos x="26" y="42"/>
                  </a:cxn>
                  <a:cxn ang="0">
                    <a:pos x="18" y="39"/>
                  </a:cxn>
                  <a:cxn ang="0">
                    <a:pos x="4" y="29"/>
                  </a:cxn>
                  <a:cxn ang="0">
                    <a:pos x="1" y="19"/>
                  </a:cxn>
                  <a:cxn ang="0">
                    <a:pos x="3" y="12"/>
                  </a:cxn>
                  <a:cxn ang="0">
                    <a:pos x="10" y="3"/>
                  </a:cxn>
                </a:cxnLst>
                <a:rect l="0" t="0" r="r" b="b"/>
                <a:pathLst>
                  <a:path w="46" h="71">
                    <a:moveTo>
                      <a:pt x="20" y="0"/>
                    </a:moveTo>
                    <a:lnTo>
                      <a:pt x="30" y="0"/>
                    </a:lnTo>
                    <a:lnTo>
                      <a:pt x="35" y="2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1" y="5"/>
                    </a:lnTo>
                    <a:lnTo>
                      <a:pt x="41" y="6"/>
                    </a:lnTo>
                    <a:lnTo>
                      <a:pt x="43" y="8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38" y="14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0" y="9"/>
                    </a:lnTo>
                    <a:lnTo>
                      <a:pt x="13" y="15"/>
                    </a:lnTo>
                    <a:lnTo>
                      <a:pt x="13" y="22"/>
                    </a:lnTo>
                    <a:lnTo>
                      <a:pt x="18" y="26"/>
                    </a:lnTo>
                    <a:lnTo>
                      <a:pt x="23" y="29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38" y="36"/>
                    </a:lnTo>
                    <a:lnTo>
                      <a:pt x="40" y="39"/>
                    </a:lnTo>
                    <a:lnTo>
                      <a:pt x="43" y="40"/>
                    </a:lnTo>
                    <a:lnTo>
                      <a:pt x="46" y="46"/>
                    </a:lnTo>
                    <a:lnTo>
                      <a:pt x="46" y="54"/>
                    </a:lnTo>
                    <a:lnTo>
                      <a:pt x="44" y="59"/>
                    </a:lnTo>
                    <a:lnTo>
                      <a:pt x="35" y="68"/>
                    </a:lnTo>
                    <a:lnTo>
                      <a:pt x="26" y="71"/>
                    </a:lnTo>
                    <a:lnTo>
                      <a:pt x="17" y="71"/>
                    </a:lnTo>
                    <a:lnTo>
                      <a:pt x="13" y="70"/>
                    </a:lnTo>
                    <a:lnTo>
                      <a:pt x="9" y="70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3" y="66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4" y="56"/>
                    </a:lnTo>
                    <a:lnTo>
                      <a:pt x="7" y="59"/>
                    </a:lnTo>
                    <a:lnTo>
                      <a:pt x="10" y="59"/>
                    </a:lnTo>
                    <a:lnTo>
                      <a:pt x="17" y="62"/>
                    </a:lnTo>
                    <a:lnTo>
                      <a:pt x="23" y="62"/>
                    </a:lnTo>
                    <a:lnTo>
                      <a:pt x="26" y="60"/>
                    </a:lnTo>
                    <a:lnTo>
                      <a:pt x="30" y="59"/>
                    </a:lnTo>
                    <a:lnTo>
                      <a:pt x="33" y="56"/>
                    </a:lnTo>
                    <a:lnTo>
                      <a:pt x="33" y="48"/>
                    </a:lnTo>
                    <a:lnTo>
                      <a:pt x="29" y="43"/>
                    </a:lnTo>
                    <a:lnTo>
                      <a:pt x="26" y="42"/>
                    </a:lnTo>
                    <a:lnTo>
                      <a:pt x="24" y="40"/>
                    </a:lnTo>
                    <a:lnTo>
                      <a:pt x="18" y="39"/>
                    </a:lnTo>
                    <a:lnTo>
                      <a:pt x="9" y="34"/>
                    </a:lnTo>
                    <a:lnTo>
                      <a:pt x="4" y="29"/>
                    </a:lnTo>
                    <a:lnTo>
                      <a:pt x="1" y="23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5" name="Freeform 189"/>
              <p:cNvSpPr>
                <a:spLocks noEditPoints="1"/>
              </p:cNvSpPr>
              <p:nvPr/>
            </p:nvSpPr>
            <p:spPr bwMode="auto">
              <a:xfrm>
                <a:off x="4275" y="3606"/>
                <a:ext cx="58" cy="96"/>
              </a:xfrm>
              <a:custGeom>
                <a:avLst/>
                <a:gdLst/>
                <a:ahLst/>
                <a:cxnLst>
                  <a:cxn ang="0">
                    <a:pos x="26" y="11"/>
                  </a:cxn>
                  <a:cxn ang="0">
                    <a:pos x="23" y="12"/>
                  </a:cxn>
                  <a:cxn ang="0">
                    <a:pos x="21" y="12"/>
                  </a:cxn>
                  <a:cxn ang="0">
                    <a:pos x="10" y="23"/>
                  </a:cxn>
                  <a:cxn ang="0">
                    <a:pos x="10" y="48"/>
                  </a:cxn>
                  <a:cxn ang="0">
                    <a:pos x="13" y="53"/>
                  </a:cxn>
                  <a:cxn ang="0">
                    <a:pos x="16" y="56"/>
                  </a:cxn>
                  <a:cxn ang="0">
                    <a:pos x="20" y="57"/>
                  </a:cxn>
                  <a:cxn ang="0">
                    <a:pos x="24" y="60"/>
                  </a:cxn>
                  <a:cxn ang="0">
                    <a:pos x="33" y="60"/>
                  </a:cxn>
                  <a:cxn ang="0">
                    <a:pos x="36" y="59"/>
                  </a:cxn>
                  <a:cxn ang="0">
                    <a:pos x="43" y="53"/>
                  </a:cxn>
                  <a:cxn ang="0">
                    <a:pos x="44" y="49"/>
                  </a:cxn>
                  <a:cxn ang="0">
                    <a:pos x="44" y="45"/>
                  </a:cxn>
                  <a:cxn ang="0">
                    <a:pos x="46" y="40"/>
                  </a:cxn>
                  <a:cxn ang="0">
                    <a:pos x="46" y="26"/>
                  </a:cxn>
                  <a:cxn ang="0">
                    <a:pos x="44" y="22"/>
                  </a:cxn>
                  <a:cxn ang="0">
                    <a:pos x="41" y="15"/>
                  </a:cxn>
                  <a:cxn ang="0">
                    <a:pos x="38" y="12"/>
                  </a:cxn>
                  <a:cxn ang="0">
                    <a:pos x="35" y="11"/>
                  </a:cxn>
                  <a:cxn ang="0">
                    <a:pos x="26" y="11"/>
                  </a:cxn>
                  <a:cxn ang="0">
                    <a:pos x="26" y="0"/>
                  </a:cxn>
                  <a:cxn ang="0">
                    <a:pos x="38" y="0"/>
                  </a:cxn>
                  <a:cxn ang="0">
                    <a:pos x="44" y="3"/>
                  </a:cxn>
                  <a:cxn ang="0">
                    <a:pos x="49" y="6"/>
                  </a:cxn>
                  <a:cxn ang="0">
                    <a:pos x="55" y="15"/>
                  </a:cxn>
                  <a:cxn ang="0">
                    <a:pos x="58" y="28"/>
                  </a:cxn>
                  <a:cxn ang="0">
                    <a:pos x="58" y="42"/>
                  </a:cxn>
                  <a:cxn ang="0">
                    <a:pos x="56" y="49"/>
                  </a:cxn>
                  <a:cxn ang="0">
                    <a:pos x="55" y="54"/>
                  </a:cxn>
                  <a:cxn ang="0">
                    <a:pos x="53" y="57"/>
                  </a:cxn>
                  <a:cxn ang="0">
                    <a:pos x="50" y="60"/>
                  </a:cxn>
                  <a:cxn ang="0">
                    <a:pos x="47" y="65"/>
                  </a:cxn>
                  <a:cxn ang="0">
                    <a:pos x="43" y="68"/>
                  </a:cxn>
                  <a:cxn ang="0">
                    <a:pos x="30" y="71"/>
                  </a:cxn>
                  <a:cxn ang="0">
                    <a:pos x="27" y="71"/>
                  </a:cxn>
                  <a:cxn ang="0">
                    <a:pos x="26" y="70"/>
                  </a:cxn>
                  <a:cxn ang="0">
                    <a:pos x="23" y="70"/>
                  </a:cxn>
                  <a:cxn ang="0">
                    <a:pos x="21" y="68"/>
                  </a:cxn>
                  <a:cxn ang="0">
                    <a:pos x="18" y="66"/>
                  </a:cxn>
                  <a:cxn ang="0">
                    <a:pos x="16" y="65"/>
                  </a:cxn>
                  <a:cxn ang="0">
                    <a:pos x="13" y="63"/>
                  </a:cxn>
                  <a:cxn ang="0">
                    <a:pos x="10" y="60"/>
                  </a:cxn>
                  <a:cxn ang="0">
                    <a:pos x="10" y="96"/>
                  </a:cxn>
                  <a:cxn ang="0">
                    <a:pos x="0" y="96"/>
                  </a:cxn>
                  <a:cxn ang="0">
                    <a:pos x="0" y="2"/>
                  </a:cxn>
                  <a:cxn ang="0">
                    <a:pos x="9" y="2"/>
                  </a:cxn>
                  <a:cxn ang="0">
                    <a:pos x="9" y="12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3" y="2"/>
                  </a:cxn>
                  <a:cxn ang="0">
                    <a:pos x="26" y="0"/>
                  </a:cxn>
                </a:cxnLst>
                <a:rect l="0" t="0" r="r" b="b"/>
                <a:pathLst>
                  <a:path w="58" h="96">
                    <a:moveTo>
                      <a:pt x="26" y="11"/>
                    </a:moveTo>
                    <a:lnTo>
                      <a:pt x="23" y="12"/>
                    </a:lnTo>
                    <a:lnTo>
                      <a:pt x="21" y="12"/>
                    </a:lnTo>
                    <a:lnTo>
                      <a:pt x="10" y="23"/>
                    </a:lnTo>
                    <a:lnTo>
                      <a:pt x="10" y="48"/>
                    </a:lnTo>
                    <a:lnTo>
                      <a:pt x="13" y="53"/>
                    </a:lnTo>
                    <a:lnTo>
                      <a:pt x="16" y="56"/>
                    </a:lnTo>
                    <a:lnTo>
                      <a:pt x="20" y="57"/>
                    </a:lnTo>
                    <a:lnTo>
                      <a:pt x="24" y="60"/>
                    </a:lnTo>
                    <a:lnTo>
                      <a:pt x="33" y="60"/>
                    </a:lnTo>
                    <a:lnTo>
                      <a:pt x="36" y="59"/>
                    </a:lnTo>
                    <a:lnTo>
                      <a:pt x="43" y="53"/>
                    </a:lnTo>
                    <a:lnTo>
                      <a:pt x="44" y="49"/>
                    </a:lnTo>
                    <a:lnTo>
                      <a:pt x="44" y="45"/>
                    </a:lnTo>
                    <a:lnTo>
                      <a:pt x="46" y="40"/>
                    </a:lnTo>
                    <a:lnTo>
                      <a:pt x="46" y="26"/>
                    </a:lnTo>
                    <a:lnTo>
                      <a:pt x="44" y="22"/>
                    </a:lnTo>
                    <a:lnTo>
                      <a:pt x="41" y="15"/>
                    </a:lnTo>
                    <a:lnTo>
                      <a:pt x="38" y="12"/>
                    </a:lnTo>
                    <a:lnTo>
                      <a:pt x="35" y="11"/>
                    </a:lnTo>
                    <a:lnTo>
                      <a:pt x="26" y="11"/>
                    </a:lnTo>
                    <a:close/>
                    <a:moveTo>
                      <a:pt x="26" y="0"/>
                    </a:moveTo>
                    <a:lnTo>
                      <a:pt x="38" y="0"/>
                    </a:lnTo>
                    <a:lnTo>
                      <a:pt x="44" y="3"/>
                    </a:lnTo>
                    <a:lnTo>
                      <a:pt x="49" y="6"/>
                    </a:lnTo>
                    <a:lnTo>
                      <a:pt x="55" y="15"/>
                    </a:lnTo>
                    <a:lnTo>
                      <a:pt x="58" y="28"/>
                    </a:lnTo>
                    <a:lnTo>
                      <a:pt x="58" y="42"/>
                    </a:lnTo>
                    <a:lnTo>
                      <a:pt x="56" y="49"/>
                    </a:lnTo>
                    <a:lnTo>
                      <a:pt x="55" y="54"/>
                    </a:lnTo>
                    <a:lnTo>
                      <a:pt x="53" y="57"/>
                    </a:lnTo>
                    <a:lnTo>
                      <a:pt x="50" y="60"/>
                    </a:lnTo>
                    <a:lnTo>
                      <a:pt x="47" y="65"/>
                    </a:lnTo>
                    <a:lnTo>
                      <a:pt x="43" y="68"/>
                    </a:lnTo>
                    <a:lnTo>
                      <a:pt x="30" y="71"/>
                    </a:lnTo>
                    <a:lnTo>
                      <a:pt x="27" y="71"/>
                    </a:lnTo>
                    <a:lnTo>
                      <a:pt x="26" y="70"/>
                    </a:lnTo>
                    <a:lnTo>
                      <a:pt x="23" y="70"/>
                    </a:lnTo>
                    <a:lnTo>
                      <a:pt x="21" y="68"/>
                    </a:lnTo>
                    <a:lnTo>
                      <a:pt x="18" y="66"/>
                    </a:lnTo>
                    <a:lnTo>
                      <a:pt x="16" y="65"/>
                    </a:lnTo>
                    <a:lnTo>
                      <a:pt x="13" y="63"/>
                    </a:lnTo>
                    <a:lnTo>
                      <a:pt x="10" y="60"/>
                    </a:lnTo>
                    <a:lnTo>
                      <a:pt x="10" y="96"/>
                    </a:lnTo>
                    <a:lnTo>
                      <a:pt x="0" y="96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9" y="12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6" name="Freeform 190"/>
              <p:cNvSpPr>
                <a:spLocks/>
              </p:cNvSpPr>
              <p:nvPr/>
            </p:nvSpPr>
            <p:spPr bwMode="auto">
              <a:xfrm>
                <a:off x="4351" y="3575"/>
                <a:ext cx="11" cy="10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0"/>
                  </a:cxn>
                  <a:cxn ang="0">
                    <a:pos x="7" y="2"/>
                  </a:cxn>
                  <a:cxn ang="0">
                    <a:pos x="11" y="2"/>
                  </a:cxn>
                  <a:cxn ang="0">
                    <a:pos x="11" y="101"/>
                  </a:cxn>
                  <a:cxn ang="0">
                    <a:pos x="0" y="101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11" h="101">
                    <a:moveTo>
                      <a:pt x="3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1" y="101"/>
                    </a:lnTo>
                    <a:lnTo>
                      <a:pt x="0" y="10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7" name="Freeform 191"/>
              <p:cNvSpPr>
                <a:spLocks noEditPoints="1"/>
              </p:cNvSpPr>
              <p:nvPr/>
            </p:nvSpPr>
            <p:spPr bwMode="auto">
              <a:xfrm>
                <a:off x="4379" y="3606"/>
                <a:ext cx="54" cy="71"/>
              </a:xfrm>
              <a:custGeom>
                <a:avLst/>
                <a:gdLst/>
                <a:ahLst/>
                <a:cxnLst>
                  <a:cxn ang="0">
                    <a:pos x="23" y="39"/>
                  </a:cxn>
                  <a:cxn ang="0">
                    <a:pos x="17" y="42"/>
                  </a:cxn>
                  <a:cxn ang="0">
                    <a:pos x="14" y="45"/>
                  </a:cxn>
                  <a:cxn ang="0">
                    <a:pos x="14" y="48"/>
                  </a:cxn>
                  <a:cxn ang="0">
                    <a:pos x="12" y="51"/>
                  </a:cxn>
                  <a:cxn ang="0">
                    <a:pos x="14" y="56"/>
                  </a:cxn>
                  <a:cxn ang="0">
                    <a:pos x="15" y="59"/>
                  </a:cxn>
                  <a:cxn ang="0">
                    <a:pos x="25" y="62"/>
                  </a:cxn>
                  <a:cxn ang="0">
                    <a:pos x="34" y="59"/>
                  </a:cxn>
                  <a:cxn ang="0">
                    <a:pos x="37" y="56"/>
                  </a:cxn>
                  <a:cxn ang="0">
                    <a:pos x="41" y="53"/>
                  </a:cxn>
                  <a:cxn ang="0">
                    <a:pos x="41" y="39"/>
                  </a:cxn>
                  <a:cxn ang="0">
                    <a:pos x="23" y="39"/>
                  </a:cxn>
                  <a:cxn ang="0">
                    <a:pos x="21" y="0"/>
                  </a:cxn>
                  <a:cxn ang="0">
                    <a:pos x="34" y="0"/>
                  </a:cxn>
                  <a:cxn ang="0">
                    <a:pos x="40" y="2"/>
                  </a:cxn>
                  <a:cxn ang="0">
                    <a:pos x="45" y="3"/>
                  </a:cxn>
                  <a:cxn ang="0">
                    <a:pos x="51" y="9"/>
                  </a:cxn>
                  <a:cxn ang="0">
                    <a:pos x="54" y="19"/>
                  </a:cxn>
                  <a:cxn ang="0">
                    <a:pos x="54" y="68"/>
                  </a:cxn>
                  <a:cxn ang="0">
                    <a:pos x="52" y="70"/>
                  </a:cxn>
                  <a:cxn ang="0">
                    <a:pos x="43" y="70"/>
                  </a:cxn>
                  <a:cxn ang="0">
                    <a:pos x="43" y="62"/>
                  </a:cxn>
                  <a:cxn ang="0">
                    <a:pos x="34" y="68"/>
                  </a:cxn>
                  <a:cxn ang="0">
                    <a:pos x="29" y="70"/>
                  </a:cxn>
                  <a:cxn ang="0">
                    <a:pos x="23" y="71"/>
                  </a:cxn>
                  <a:cxn ang="0">
                    <a:pos x="18" y="71"/>
                  </a:cxn>
                  <a:cxn ang="0">
                    <a:pos x="9" y="68"/>
                  </a:cxn>
                  <a:cxn ang="0">
                    <a:pos x="6" y="66"/>
                  </a:cxn>
                  <a:cxn ang="0">
                    <a:pos x="3" y="60"/>
                  </a:cxn>
                  <a:cxn ang="0">
                    <a:pos x="0" y="51"/>
                  </a:cxn>
                  <a:cxn ang="0">
                    <a:pos x="3" y="42"/>
                  </a:cxn>
                  <a:cxn ang="0">
                    <a:pos x="9" y="36"/>
                  </a:cxn>
                  <a:cxn ang="0">
                    <a:pos x="14" y="32"/>
                  </a:cxn>
                  <a:cxn ang="0">
                    <a:pos x="26" y="29"/>
                  </a:cxn>
                  <a:cxn ang="0">
                    <a:pos x="41" y="29"/>
                  </a:cxn>
                  <a:cxn ang="0">
                    <a:pos x="41" y="19"/>
                  </a:cxn>
                  <a:cxn ang="0">
                    <a:pos x="40" y="15"/>
                  </a:cxn>
                  <a:cxn ang="0">
                    <a:pos x="37" y="12"/>
                  </a:cxn>
                  <a:cxn ang="0">
                    <a:pos x="31" y="9"/>
                  </a:cxn>
                  <a:cxn ang="0">
                    <a:pos x="23" y="9"/>
                  </a:cxn>
                  <a:cxn ang="0">
                    <a:pos x="20" y="11"/>
                  </a:cxn>
                  <a:cxn ang="0">
                    <a:pos x="15" y="12"/>
                  </a:cxn>
                  <a:cxn ang="0">
                    <a:pos x="14" y="12"/>
                  </a:cxn>
                  <a:cxn ang="0">
                    <a:pos x="11" y="14"/>
                  </a:cxn>
                  <a:cxn ang="0">
                    <a:pos x="9" y="15"/>
                  </a:cxn>
                  <a:cxn ang="0">
                    <a:pos x="8" y="15"/>
                  </a:cxn>
                  <a:cxn ang="0">
                    <a:pos x="6" y="17"/>
                  </a:cxn>
                  <a:cxn ang="0">
                    <a:pos x="6" y="15"/>
                  </a:cxn>
                  <a:cxn ang="0">
                    <a:pos x="5" y="15"/>
                  </a:cxn>
                  <a:cxn ang="0">
                    <a:pos x="5" y="8"/>
                  </a:cxn>
                  <a:cxn ang="0">
                    <a:pos x="6" y="6"/>
                  </a:cxn>
                  <a:cxn ang="0">
                    <a:pos x="9" y="5"/>
                  </a:cxn>
                  <a:cxn ang="0">
                    <a:pos x="11" y="3"/>
                  </a:cxn>
                  <a:cxn ang="0">
                    <a:pos x="14" y="3"/>
                  </a:cxn>
                  <a:cxn ang="0">
                    <a:pos x="17" y="2"/>
                  </a:cxn>
                  <a:cxn ang="0">
                    <a:pos x="21" y="0"/>
                  </a:cxn>
                </a:cxnLst>
                <a:rect l="0" t="0" r="r" b="b"/>
                <a:pathLst>
                  <a:path w="54" h="71">
                    <a:moveTo>
                      <a:pt x="23" y="39"/>
                    </a:moveTo>
                    <a:lnTo>
                      <a:pt x="17" y="42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2" y="51"/>
                    </a:lnTo>
                    <a:lnTo>
                      <a:pt x="14" y="56"/>
                    </a:lnTo>
                    <a:lnTo>
                      <a:pt x="15" y="59"/>
                    </a:lnTo>
                    <a:lnTo>
                      <a:pt x="25" y="62"/>
                    </a:lnTo>
                    <a:lnTo>
                      <a:pt x="34" y="59"/>
                    </a:lnTo>
                    <a:lnTo>
                      <a:pt x="37" y="56"/>
                    </a:lnTo>
                    <a:lnTo>
                      <a:pt x="41" y="53"/>
                    </a:lnTo>
                    <a:lnTo>
                      <a:pt x="41" y="39"/>
                    </a:lnTo>
                    <a:lnTo>
                      <a:pt x="23" y="39"/>
                    </a:lnTo>
                    <a:close/>
                    <a:moveTo>
                      <a:pt x="21" y="0"/>
                    </a:moveTo>
                    <a:lnTo>
                      <a:pt x="34" y="0"/>
                    </a:lnTo>
                    <a:lnTo>
                      <a:pt x="40" y="2"/>
                    </a:lnTo>
                    <a:lnTo>
                      <a:pt x="45" y="3"/>
                    </a:lnTo>
                    <a:lnTo>
                      <a:pt x="51" y="9"/>
                    </a:lnTo>
                    <a:lnTo>
                      <a:pt x="54" y="19"/>
                    </a:lnTo>
                    <a:lnTo>
                      <a:pt x="54" y="68"/>
                    </a:lnTo>
                    <a:lnTo>
                      <a:pt x="52" y="70"/>
                    </a:lnTo>
                    <a:lnTo>
                      <a:pt x="43" y="70"/>
                    </a:lnTo>
                    <a:lnTo>
                      <a:pt x="43" y="62"/>
                    </a:lnTo>
                    <a:lnTo>
                      <a:pt x="34" y="68"/>
                    </a:lnTo>
                    <a:lnTo>
                      <a:pt x="29" y="70"/>
                    </a:lnTo>
                    <a:lnTo>
                      <a:pt x="23" y="71"/>
                    </a:lnTo>
                    <a:lnTo>
                      <a:pt x="18" y="71"/>
                    </a:lnTo>
                    <a:lnTo>
                      <a:pt x="9" y="68"/>
                    </a:lnTo>
                    <a:lnTo>
                      <a:pt x="6" y="66"/>
                    </a:lnTo>
                    <a:lnTo>
                      <a:pt x="3" y="60"/>
                    </a:lnTo>
                    <a:lnTo>
                      <a:pt x="0" y="51"/>
                    </a:lnTo>
                    <a:lnTo>
                      <a:pt x="3" y="42"/>
                    </a:lnTo>
                    <a:lnTo>
                      <a:pt x="9" y="36"/>
                    </a:lnTo>
                    <a:lnTo>
                      <a:pt x="14" y="32"/>
                    </a:lnTo>
                    <a:lnTo>
                      <a:pt x="26" y="29"/>
                    </a:lnTo>
                    <a:lnTo>
                      <a:pt x="41" y="29"/>
                    </a:lnTo>
                    <a:lnTo>
                      <a:pt x="41" y="19"/>
                    </a:lnTo>
                    <a:lnTo>
                      <a:pt x="40" y="15"/>
                    </a:lnTo>
                    <a:lnTo>
                      <a:pt x="37" y="12"/>
                    </a:lnTo>
                    <a:lnTo>
                      <a:pt x="31" y="9"/>
                    </a:lnTo>
                    <a:lnTo>
                      <a:pt x="23" y="9"/>
                    </a:lnTo>
                    <a:lnTo>
                      <a:pt x="20" y="11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1" y="14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7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8" name="Freeform 192"/>
              <p:cNvSpPr>
                <a:spLocks noEditPoints="1"/>
              </p:cNvSpPr>
              <p:nvPr/>
            </p:nvSpPr>
            <p:spPr bwMode="auto">
              <a:xfrm>
                <a:off x="4454" y="3575"/>
                <a:ext cx="59" cy="102"/>
              </a:xfrm>
              <a:custGeom>
                <a:avLst/>
                <a:gdLst/>
                <a:ahLst/>
                <a:cxnLst>
                  <a:cxn ang="0">
                    <a:pos x="26" y="42"/>
                  </a:cxn>
                  <a:cxn ang="0">
                    <a:pos x="22" y="43"/>
                  </a:cxn>
                  <a:cxn ang="0">
                    <a:pos x="11" y="54"/>
                  </a:cxn>
                  <a:cxn ang="0">
                    <a:pos x="11" y="79"/>
                  </a:cxn>
                  <a:cxn ang="0">
                    <a:pos x="17" y="85"/>
                  </a:cxn>
                  <a:cxn ang="0">
                    <a:pos x="22" y="88"/>
                  </a:cxn>
                  <a:cxn ang="0">
                    <a:pos x="23" y="90"/>
                  </a:cxn>
                  <a:cxn ang="0">
                    <a:pos x="28" y="91"/>
                  </a:cxn>
                  <a:cxn ang="0">
                    <a:pos x="34" y="91"/>
                  </a:cxn>
                  <a:cxn ang="0">
                    <a:pos x="37" y="90"/>
                  </a:cxn>
                  <a:cxn ang="0">
                    <a:pos x="43" y="84"/>
                  </a:cxn>
                  <a:cxn ang="0">
                    <a:pos x="45" y="80"/>
                  </a:cxn>
                  <a:cxn ang="0">
                    <a:pos x="46" y="76"/>
                  </a:cxn>
                  <a:cxn ang="0">
                    <a:pos x="46" y="57"/>
                  </a:cxn>
                  <a:cxn ang="0">
                    <a:pos x="45" y="53"/>
                  </a:cxn>
                  <a:cxn ang="0">
                    <a:pos x="42" y="46"/>
                  </a:cxn>
                  <a:cxn ang="0">
                    <a:pos x="39" y="43"/>
                  </a:cxn>
                  <a:cxn ang="0">
                    <a:pos x="36" y="42"/>
                  </a:cxn>
                  <a:cxn ang="0">
                    <a:pos x="26" y="42"/>
                  </a:cxn>
                  <a:cxn ang="0">
                    <a:pos x="5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1" y="2"/>
                  </a:cxn>
                  <a:cxn ang="0">
                    <a:pos x="11" y="42"/>
                  </a:cxn>
                  <a:cxn ang="0">
                    <a:pos x="14" y="39"/>
                  </a:cxn>
                  <a:cxn ang="0">
                    <a:pos x="20" y="36"/>
                  </a:cxn>
                  <a:cxn ang="0">
                    <a:pos x="22" y="34"/>
                  </a:cxn>
                  <a:cxn ang="0">
                    <a:pos x="28" y="31"/>
                  </a:cxn>
                  <a:cxn ang="0">
                    <a:pos x="37" y="31"/>
                  </a:cxn>
                  <a:cxn ang="0">
                    <a:pos x="42" y="33"/>
                  </a:cxn>
                  <a:cxn ang="0">
                    <a:pos x="45" y="34"/>
                  </a:cxn>
                  <a:cxn ang="0">
                    <a:pos x="49" y="37"/>
                  </a:cxn>
                  <a:cxn ang="0">
                    <a:pos x="55" y="46"/>
                  </a:cxn>
                  <a:cxn ang="0">
                    <a:pos x="59" y="59"/>
                  </a:cxn>
                  <a:cxn ang="0">
                    <a:pos x="59" y="74"/>
                  </a:cxn>
                  <a:cxn ang="0">
                    <a:pos x="57" y="80"/>
                  </a:cxn>
                  <a:cxn ang="0">
                    <a:pos x="51" y="93"/>
                  </a:cxn>
                  <a:cxn ang="0">
                    <a:pos x="48" y="96"/>
                  </a:cxn>
                  <a:cxn ang="0">
                    <a:pos x="43" y="99"/>
                  </a:cxn>
                  <a:cxn ang="0">
                    <a:pos x="31" y="102"/>
                  </a:cxn>
                  <a:cxn ang="0">
                    <a:pos x="28" y="102"/>
                  </a:cxn>
                  <a:cxn ang="0">
                    <a:pos x="26" y="101"/>
                  </a:cxn>
                  <a:cxn ang="0">
                    <a:pos x="23" y="101"/>
                  </a:cxn>
                  <a:cxn ang="0">
                    <a:pos x="20" y="99"/>
                  </a:cxn>
                  <a:cxn ang="0">
                    <a:pos x="16" y="96"/>
                  </a:cxn>
                  <a:cxn ang="0">
                    <a:pos x="12" y="94"/>
                  </a:cxn>
                  <a:cxn ang="0">
                    <a:pos x="11" y="91"/>
                  </a:cxn>
                  <a:cxn ang="0">
                    <a:pos x="11" y="99"/>
                  </a:cxn>
                  <a:cxn ang="0">
                    <a:pos x="9" y="101"/>
                  </a:cxn>
                  <a:cxn ang="0">
                    <a:pos x="0" y="101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5" y="0"/>
                  </a:cxn>
                </a:cxnLst>
                <a:rect l="0" t="0" r="r" b="b"/>
                <a:pathLst>
                  <a:path w="59" h="102">
                    <a:moveTo>
                      <a:pt x="26" y="42"/>
                    </a:moveTo>
                    <a:lnTo>
                      <a:pt x="22" y="43"/>
                    </a:lnTo>
                    <a:lnTo>
                      <a:pt x="11" y="54"/>
                    </a:lnTo>
                    <a:lnTo>
                      <a:pt x="11" y="79"/>
                    </a:lnTo>
                    <a:lnTo>
                      <a:pt x="17" y="85"/>
                    </a:lnTo>
                    <a:lnTo>
                      <a:pt x="22" y="88"/>
                    </a:lnTo>
                    <a:lnTo>
                      <a:pt x="23" y="90"/>
                    </a:lnTo>
                    <a:lnTo>
                      <a:pt x="28" y="91"/>
                    </a:lnTo>
                    <a:lnTo>
                      <a:pt x="34" y="91"/>
                    </a:lnTo>
                    <a:lnTo>
                      <a:pt x="37" y="90"/>
                    </a:lnTo>
                    <a:lnTo>
                      <a:pt x="43" y="84"/>
                    </a:lnTo>
                    <a:lnTo>
                      <a:pt x="45" y="80"/>
                    </a:lnTo>
                    <a:lnTo>
                      <a:pt x="46" y="76"/>
                    </a:lnTo>
                    <a:lnTo>
                      <a:pt x="46" y="57"/>
                    </a:lnTo>
                    <a:lnTo>
                      <a:pt x="45" y="53"/>
                    </a:lnTo>
                    <a:lnTo>
                      <a:pt x="42" y="46"/>
                    </a:lnTo>
                    <a:lnTo>
                      <a:pt x="39" y="43"/>
                    </a:lnTo>
                    <a:lnTo>
                      <a:pt x="36" y="42"/>
                    </a:lnTo>
                    <a:lnTo>
                      <a:pt x="26" y="42"/>
                    </a:lnTo>
                    <a:close/>
                    <a:moveTo>
                      <a:pt x="5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1" y="42"/>
                    </a:lnTo>
                    <a:lnTo>
                      <a:pt x="14" y="39"/>
                    </a:lnTo>
                    <a:lnTo>
                      <a:pt x="20" y="36"/>
                    </a:lnTo>
                    <a:lnTo>
                      <a:pt x="22" y="34"/>
                    </a:lnTo>
                    <a:lnTo>
                      <a:pt x="28" y="31"/>
                    </a:lnTo>
                    <a:lnTo>
                      <a:pt x="37" y="31"/>
                    </a:lnTo>
                    <a:lnTo>
                      <a:pt x="42" y="33"/>
                    </a:lnTo>
                    <a:lnTo>
                      <a:pt x="45" y="34"/>
                    </a:lnTo>
                    <a:lnTo>
                      <a:pt x="49" y="37"/>
                    </a:lnTo>
                    <a:lnTo>
                      <a:pt x="55" y="46"/>
                    </a:lnTo>
                    <a:lnTo>
                      <a:pt x="59" y="59"/>
                    </a:lnTo>
                    <a:lnTo>
                      <a:pt x="59" y="74"/>
                    </a:lnTo>
                    <a:lnTo>
                      <a:pt x="57" y="80"/>
                    </a:lnTo>
                    <a:lnTo>
                      <a:pt x="51" y="93"/>
                    </a:lnTo>
                    <a:lnTo>
                      <a:pt x="48" y="96"/>
                    </a:lnTo>
                    <a:lnTo>
                      <a:pt x="43" y="99"/>
                    </a:lnTo>
                    <a:lnTo>
                      <a:pt x="31" y="102"/>
                    </a:lnTo>
                    <a:lnTo>
                      <a:pt x="28" y="102"/>
                    </a:lnTo>
                    <a:lnTo>
                      <a:pt x="26" y="101"/>
                    </a:lnTo>
                    <a:lnTo>
                      <a:pt x="23" y="101"/>
                    </a:lnTo>
                    <a:lnTo>
                      <a:pt x="20" y="99"/>
                    </a:lnTo>
                    <a:lnTo>
                      <a:pt x="16" y="96"/>
                    </a:lnTo>
                    <a:lnTo>
                      <a:pt x="12" y="94"/>
                    </a:lnTo>
                    <a:lnTo>
                      <a:pt x="11" y="91"/>
                    </a:lnTo>
                    <a:lnTo>
                      <a:pt x="11" y="99"/>
                    </a:lnTo>
                    <a:lnTo>
                      <a:pt x="9" y="101"/>
                    </a:lnTo>
                    <a:lnTo>
                      <a:pt x="0" y="10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89" name="Freeform 193"/>
              <p:cNvSpPr>
                <a:spLocks/>
              </p:cNvSpPr>
              <p:nvPr/>
            </p:nvSpPr>
            <p:spPr bwMode="auto">
              <a:xfrm>
                <a:off x="4531" y="3660"/>
                <a:ext cx="15" cy="1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1" y="0"/>
                  </a:cxn>
                  <a:cxn ang="0">
                    <a:pos x="14" y="3"/>
                  </a:cxn>
                  <a:cxn ang="0">
                    <a:pos x="15" y="8"/>
                  </a:cxn>
                  <a:cxn ang="0">
                    <a:pos x="14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3" y="16"/>
                  </a:cxn>
                  <a:cxn ang="0">
                    <a:pos x="0" y="12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15" h="16">
                    <a:moveTo>
                      <a:pt x="3" y="0"/>
                    </a:moveTo>
                    <a:lnTo>
                      <a:pt x="11" y="0"/>
                    </a:lnTo>
                    <a:lnTo>
                      <a:pt x="14" y="3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3" y="16"/>
                    </a:lnTo>
                    <a:lnTo>
                      <a:pt x="0" y="12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0" name="Freeform 194"/>
              <p:cNvSpPr>
                <a:spLocks/>
              </p:cNvSpPr>
              <p:nvPr/>
            </p:nvSpPr>
            <p:spPr bwMode="auto">
              <a:xfrm>
                <a:off x="4556" y="3591"/>
                <a:ext cx="41" cy="8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3" y="0"/>
                  </a:cxn>
                  <a:cxn ang="0">
                    <a:pos x="23" y="17"/>
                  </a:cxn>
                  <a:cxn ang="0">
                    <a:pos x="41" y="17"/>
                  </a:cxn>
                  <a:cxn ang="0">
                    <a:pos x="41" y="26"/>
                  </a:cxn>
                  <a:cxn ang="0">
                    <a:pos x="23" y="26"/>
                  </a:cxn>
                  <a:cxn ang="0">
                    <a:pos x="23" y="68"/>
                  </a:cxn>
                  <a:cxn ang="0">
                    <a:pos x="24" y="72"/>
                  </a:cxn>
                  <a:cxn ang="0">
                    <a:pos x="26" y="74"/>
                  </a:cxn>
                  <a:cxn ang="0">
                    <a:pos x="29" y="75"/>
                  </a:cxn>
                  <a:cxn ang="0">
                    <a:pos x="36" y="75"/>
                  </a:cxn>
                  <a:cxn ang="0">
                    <a:pos x="38" y="74"/>
                  </a:cxn>
                  <a:cxn ang="0">
                    <a:pos x="41" y="74"/>
                  </a:cxn>
                  <a:cxn ang="0">
                    <a:pos x="41" y="83"/>
                  </a:cxn>
                  <a:cxn ang="0">
                    <a:pos x="39" y="83"/>
                  </a:cxn>
                  <a:cxn ang="0">
                    <a:pos x="38" y="85"/>
                  </a:cxn>
                  <a:cxn ang="0">
                    <a:pos x="36" y="85"/>
                  </a:cxn>
                  <a:cxn ang="0">
                    <a:pos x="35" y="86"/>
                  </a:cxn>
                  <a:cxn ang="0">
                    <a:pos x="24" y="86"/>
                  </a:cxn>
                  <a:cxn ang="0">
                    <a:pos x="18" y="83"/>
                  </a:cxn>
                  <a:cxn ang="0">
                    <a:pos x="15" y="80"/>
                  </a:cxn>
                  <a:cxn ang="0">
                    <a:pos x="12" y="74"/>
                  </a:cxn>
                  <a:cxn ang="0">
                    <a:pos x="10" y="69"/>
                  </a:cxn>
                  <a:cxn ang="0">
                    <a:pos x="10" y="26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1" y="17"/>
                  </a:cxn>
                  <a:cxn ang="0">
                    <a:pos x="10" y="17"/>
                  </a:cxn>
                  <a:cxn ang="0">
                    <a:pos x="10" y="1"/>
                  </a:cxn>
                  <a:cxn ang="0">
                    <a:pos x="12" y="0"/>
                  </a:cxn>
                </a:cxnLst>
                <a:rect l="0" t="0" r="r" b="b"/>
                <a:pathLst>
                  <a:path w="41" h="86">
                    <a:moveTo>
                      <a:pt x="12" y="0"/>
                    </a:moveTo>
                    <a:lnTo>
                      <a:pt x="23" y="0"/>
                    </a:lnTo>
                    <a:lnTo>
                      <a:pt x="23" y="17"/>
                    </a:lnTo>
                    <a:lnTo>
                      <a:pt x="41" y="17"/>
                    </a:lnTo>
                    <a:lnTo>
                      <a:pt x="41" y="26"/>
                    </a:lnTo>
                    <a:lnTo>
                      <a:pt x="23" y="26"/>
                    </a:lnTo>
                    <a:lnTo>
                      <a:pt x="23" y="68"/>
                    </a:lnTo>
                    <a:lnTo>
                      <a:pt x="24" y="72"/>
                    </a:lnTo>
                    <a:lnTo>
                      <a:pt x="26" y="74"/>
                    </a:lnTo>
                    <a:lnTo>
                      <a:pt x="29" y="75"/>
                    </a:lnTo>
                    <a:lnTo>
                      <a:pt x="36" y="75"/>
                    </a:lnTo>
                    <a:lnTo>
                      <a:pt x="38" y="74"/>
                    </a:lnTo>
                    <a:lnTo>
                      <a:pt x="41" y="74"/>
                    </a:lnTo>
                    <a:lnTo>
                      <a:pt x="41" y="83"/>
                    </a:lnTo>
                    <a:lnTo>
                      <a:pt x="39" y="83"/>
                    </a:lnTo>
                    <a:lnTo>
                      <a:pt x="38" y="85"/>
                    </a:lnTo>
                    <a:lnTo>
                      <a:pt x="36" y="85"/>
                    </a:lnTo>
                    <a:lnTo>
                      <a:pt x="35" y="86"/>
                    </a:lnTo>
                    <a:lnTo>
                      <a:pt x="24" y="86"/>
                    </a:lnTo>
                    <a:lnTo>
                      <a:pt x="18" y="83"/>
                    </a:lnTo>
                    <a:lnTo>
                      <a:pt x="15" y="80"/>
                    </a:lnTo>
                    <a:lnTo>
                      <a:pt x="12" y="74"/>
                    </a:lnTo>
                    <a:lnTo>
                      <a:pt x="10" y="69"/>
                    </a:lnTo>
                    <a:lnTo>
                      <a:pt x="10" y="26"/>
                    </a:lnTo>
                    <a:lnTo>
                      <a:pt x="0" y="26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10" y="17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1" name="Freeform 195"/>
              <p:cNvSpPr>
                <a:spLocks noEditPoints="1"/>
              </p:cNvSpPr>
              <p:nvPr/>
            </p:nvSpPr>
            <p:spPr bwMode="auto">
              <a:xfrm>
                <a:off x="4606" y="3606"/>
                <a:ext cx="60" cy="71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20" y="12"/>
                  </a:cxn>
                  <a:cxn ang="0">
                    <a:pos x="19" y="15"/>
                  </a:cxn>
                  <a:cxn ang="0">
                    <a:pos x="16" y="19"/>
                  </a:cxn>
                  <a:cxn ang="0">
                    <a:pos x="14" y="22"/>
                  </a:cxn>
                  <a:cxn ang="0">
                    <a:pos x="14" y="25"/>
                  </a:cxn>
                  <a:cxn ang="0">
                    <a:pos x="12" y="29"/>
                  </a:cxn>
                  <a:cxn ang="0">
                    <a:pos x="48" y="29"/>
                  </a:cxn>
                  <a:cxn ang="0">
                    <a:pos x="48" y="23"/>
                  </a:cxn>
                  <a:cxn ang="0">
                    <a:pos x="46" y="19"/>
                  </a:cxn>
                  <a:cxn ang="0">
                    <a:pos x="43" y="14"/>
                  </a:cxn>
                  <a:cxn ang="0">
                    <a:pos x="40" y="12"/>
                  </a:cxn>
                  <a:cxn ang="0">
                    <a:pos x="36" y="9"/>
                  </a:cxn>
                  <a:cxn ang="0">
                    <a:pos x="26" y="9"/>
                  </a:cxn>
                  <a:cxn ang="0">
                    <a:pos x="25" y="0"/>
                  </a:cxn>
                  <a:cxn ang="0">
                    <a:pos x="39" y="0"/>
                  </a:cxn>
                  <a:cxn ang="0">
                    <a:pos x="45" y="3"/>
                  </a:cxn>
                  <a:cxn ang="0">
                    <a:pos x="49" y="5"/>
                  </a:cxn>
                  <a:cxn ang="0">
                    <a:pos x="54" y="9"/>
                  </a:cxn>
                  <a:cxn ang="0">
                    <a:pos x="55" y="14"/>
                  </a:cxn>
                  <a:cxn ang="0">
                    <a:pos x="59" y="19"/>
                  </a:cxn>
                  <a:cxn ang="0">
                    <a:pos x="60" y="25"/>
                  </a:cxn>
                  <a:cxn ang="0">
                    <a:pos x="60" y="36"/>
                  </a:cxn>
                  <a:cxn ang="0">
                    <a:pos x="59" y="37"/>
                  </a:cxn>
                  <a:cxn ang="0">
                    <a:pos x="55" y="39"/>
                  </a:cxn>
                  <a:cxn ang="0">
                    <a:pos x="12" y="39"/>
                  </a:cxn>
                  <a:cxn ang="0">
                    <a:pos x="14" y="43"/>
                  </a:cxn>
                  <a:cxn ang="0">
                    <a:pos x="14" y="48"/>
                  </a:cxn>
                  <a:cxn ang="0">
                    <a:pos x="16" y="51"/>
                  </a:cxn>
                  <a:cxn ang="0">
                    <a:pos x="17" y="56"/>
                  </a:cxn>
                  <a:cxn ang="0">
                    <a:pos x="20" y="57"/>
                  </a:cxn>
                  <a:cxn ang="0">
                    <a:pos x="25" y="60"/>
                  </a:cxn>
                  <a:cxn ang="0">
                    <a:pos x="29" y="60"/>
                  </a:cxn>
                  <a:cxn ang="0">
                    <a:pos x="34" y="62"/>
                  </a:cxn>
                  <a:cxn ang="0">
                    <a:pos x="39" y="62"/>
                  </a:cxn>
                  <a:cxn ang="0">
                    <a:pos x="42" y="60"/>
                  </a:cxn>
                  <a:cxn ang="0">
                    <a:pos x="45" y="60"/>
                  </a:cxn>
                  <a:cxn ang="0">
                    <a:pos x="48" y="59"/>
                  </a:cxn>
                  <a:cxn ang="0">
                    <a:pos x="51" y="59"/>
                  </a:cxn>
                  <a:cxn ang="0">
                    <a:pos x="52" y="57"/>
                  </a:cxn>
                  <a:cxn ang="0">
                    <a:pos x="57" y="57"/>
                  </a:cxn>
                  <a:cxn ang="0">
                    <a:pos x="57" y="65"/>
                  </a:cxn>
                  <a:cxn ang="0">
                    <a:pos x="55" y="65"/>
                  </a:cxn>
                  <a:cxn ang="0">
                    <a:pos x="55" y="66"/>
                  </a:cxn>
                  <a:cxn ang="0">
                    <a:pos x="54" y="66"/>
                  </a:cxn>
                  <a:cxn ang="0">
                    <a:pos x="51" y="68"/>
                  </a:cxn>
                  <a:cxn ang="0">
                    <a:pos x="48" y="68"/>
                  </a:cxn>
                  <a:cxn ang="0">
                    <a:pos x="45" y="70"/>
                  </a:cxn>
                  <a:cxn ang="0">
                    <a:pos x="42" y="70"/>
                  </a:cxn>
                  <a:cxn ang="0">
                    <a:pos x="37" y="71"/>
                  </a:cxn>
                  <a:cxn ang="0">
                    <a:pos x="32" y="71"/>
                  </a:cxn>
                  <a:cxn ang="0">
                    <a:pos x="25" y="70"/>
                  </a:cxn>
                  <a:cxn ang="0">
                    <a:pos x="19" y="68"/>
                  </a:cxn>
                  <a:cxn ang="0">
                    <a:pos x="14" y="66"/>
                  </a:cxn>
                  <a:cxn ang="0">
                    <a:pos x="9" y="62"/>
                  </a:cxn>
                  <a:cxn ang="0">
                    <a:pos x="6" y="57"/>
                  </a:cxn>
                  <a:cxn ang="0">
                    <a:pos x="3" y="51"/>
                  </a:cxn>
                  <a:cxn ang="0">
                    <a:pos x="0" y="36"/>
                  </a:cxn>
                  <a:cxn ang="0">
                    <a:pos x="3" y="20"/>
                  </a:cxn>
                  <a:cxn ang="0">
                    <a:pos x="6" y="14"/>
                  </a:cxn>
                  <a:cxn ang="0">
                    <a:pos x="9" y="9"/>
                  </a:cxn>
                  <a:cxn ang="0">
                    <a:pos x="19" y="3"/>
                  </a:cxn>
                  <a:cxn ang="0">
                    <a:pos x="25" y="0"/>
                  </a:cxn>
                </a:cxnLst>
                <a:rect l="0" t="0" r="r" b="b"/>
                <a:pathLst>
                  <a:path w="60" h="71">
                    <a:moveTo>
                      <a:pt x="26" y="9"/>
                    </a:moveTo>
                    <a:lnTo>
                      <a:pt x="20" y="12"/>
                    </a:lnTo>
                    <a:lnTo>
                      <a:pt x="19" y="15"/>
                    </a:lnTo>
                    <a:lnTo>
                      <a:pt x="16" y="19"/>
                    </a:lnTo>
                    <a:lnTo>
                      <a:pt x="14" y="22"/>
                    </a:lnTo>
                    <a:lnTo>
                      <a:pt x="14" y="25"/>
                    </a:lnTo>
                    <a:lnTo>
                      <a:pt x="12" y="29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6" y="19"/>
                    </a:lnTo>
                    <a:lnTo>
                      <a:pt x="43" y="14"/>
                    </a:lnTo>
                    <a:lnTo>
                      <a:pt x="40" y="12"/>
                    </a:lnTo>
                    <a:lnTo>
                      <a:pt x="36" y="9"/>
                    </a:lnTo>
                    <a:lnTo>
                      <a:pt x="26" y="9"/>
                    </a:lnTo>
                    <a:close/>
                    <a:moveTo>
                      <a:pt x="25" y="0"/>
                    </a:moveTo>
                    <a:lnTo>
                      <a:pt x="39" y="0"/>
                    </a:lnTo>
                    <a:lnTo>
                      <a:pt x="45" y="3"/>
                    </a:lnTo>
                    <a:lnTo>
                      <a:pt x="49" y="5"/>
                    </a:lnTo>
                    <a:lnTo>
                      <a:pt x="54" y="9"/>
                    </a:lnTo>
                    <a:lnTo>
                      <a:pt x="55" y="14"/>
                    </a:lnTo>
                    <a:lnTo>
                      <a:pt x="59" y="19"/>
                    </a:lnTo>
                    <a:lnTo>
                      <a:pt x="60" y="25"/>
                    </a:lnTo>
                    <a:lnTo>
                      <a:pt x="60" y="36"/>
                    </a:lnTo>
                    <a:lnTo>
                      <a:pt x="59" y="37"/>
                    </a:lnTo>
                    <a:lnTo>
                      <a:pt x="55" y="39"/>
                    </a:lnTo>
                    <a:lnTo>
                      <a:pt x="12" y="39"/>
                    </a:lnTo>
                    <a:lnTo>
                      <a:pt x="14" y="43"/>
                    </a:lnTo>
                    <a:lnTo>
                      <a:pt x="14" y="48"/>
                    </a:lnTo>
                    <a:lnTo>
                      <a:pt x="16" y="51"/>
                    </a:lnTo>
                    <a:lnTo>
                      <a:pt x="17" y="56"/>
                    </a:lnTo>
                    <a:lnTo>
                      <a:pt x="20" y="57"/>
                    </a:lnTo>
                    <a:lnTo>
                      <a:pt x="25" y="60"/>
                    </a:lnTo>
                    <a:lnTo>
                      <a:pt x="29" y="60"/>
                    </a:lnTo>
                    <a:lnTo>
                      <a:pt x="34" y="62"/>
                    </a:lnTo>
                    <a:lnTo>
                      <a:pt x="39" y="62"/>
                    </a:lnTo>
                    <a:lnTo>
                      <a:pt x="42" y="60"/>
                    </a:lnTo>
                    <a:lnTo>
                      <a:pt x="45" y="60"/>
                    </a:lnTo>
                    <a:lnTo>
                      <a:pt x="48" y="59"/>
                    </a:lnTo>
                    <a:lnTo>
                      <a:pt x="51" y="59"/>
                    </a:lnTo>
                    <a:lnTo>
                      <a:pt x="52" y="57"/>
                    </a:lnTo>
                    <a:lnTo>
                      <a:pt x="57" y="57"/>
                    </a:lnTo>
                    <a:lnTo>
                      <a:pt x="57" y="65"/>
                    </a:lnTo>
                    <a:lnTo>
                      <a:pt x="55" y="65"/>
                    </a:lnTo>
                    <a:lnTo>
                      <a:pt x="55" y="66"/>
                    </a:lnTo>
                    <a:lnTo>
                      <a:pt x="54" y="66"/>
                    </a:lnTo>
                    <a:lnTo>
                      <a:pt x="51" y="68"/>
                    </a:lnTo>
                    <a:lnTo>
                      <a:pt x="48" y="68"/>
                    </a:lnTo>
                    <a:lnTo>
                      <a:pt x="45" y="70"/>
                    </a:lnTo>
                    <a:lnTo>
                      <a:pt x="42" y="70"/>
                    </a:lnTo>
                    <a:lnTo>
                      <a:pt x="37" y="71"/>
                    </a:lnTo>
                    <a:lnTo>
                      <a:pt x="32" y="71"/>
                    </a:lnTo>
                    <a:lnTo>
                      <a:pt x="25" y="70"/>
                    </a:lnTo>
                    <a:lnTo>
                      <a:pt x="19" y="68"/>
                    </a:lnTo>
                    <a:lnTo>
                      <a:pt x="14" y="66"/>
                    </a:lnTo>
                    <a:lnTo>
                      <a:pt x="9" y="62"/>
                    </a:lnTo>
                    <a:lnTo>
                      <a:pt x="6" y="57"/>
                    </a:lnTo>
                    <a:lnTo>
                      <a:pt x="3" y="51"/>
                    </a:lnTo>
                    <a:lnTo>
                      <a:pt x="0" y="36"/>
                    </a:lnTo>
                    <a:lnTo>
                      <a:pt x="3" y="20"/>
                    </a:lnTo>
                    <a:lnTo>
                      <a:pt x="6" y="14"/>
                    </a:lnTo>
                    <a:lnTo>
                      <a:pt x="9" y="9"/>
                    </a:lnTo>
                    <a:lnTo>
                      <a:pt x="19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2" name="Freeform 196"/>
              <p:cNvSpPr>
                <a:spLocks noEditPoints="1"/>
              </p:cNvSpPr>
              <p:nvPr/>
            </p:nvSpPr>
            <p:spPr bwMode="auto">
              <a:xfrm>
                <a:off x="4683" y="3581"/>
                <a:ext cx="14" cy="95"/>
              </a:xfrm>
              <a:custGeom>
                <a:avLst/>
                <a:gdLst/>
                <a:ahLst/>
                <a:cxnLst>
                  <a:cxn ang="0">
                    <a:pos x="1" y="27"/>
                  </a:cxn>
                  <a:cxn ang="0">
                    <a:pos x="12" y="27"/>
                  </a:cxn>
                  <a:cxn ang="0">
                    <a:pos x="12" y="95"/>
                  </a:cxn>
                  <a:cxn ang="0">
                    <a:pos x="1" y="95"/>
                  </a:cxn>
                  <a:cxn ang="0">
                    <a:pos x="1" y="27"/>
                  </a:cxn>
                  <a:cxn ang="0">
                    <a:pos x="1" y="0"/>
                  </a:cxn>
                  <a:cxn ang="0">
                    <a:pos x="12" y="0"/>
                  </a:cxn>
                  <a:cxn ang="0">
                    <a:pos x="14" y="3"/>
                  </a:cxn>
                  <a:cxn ang="0">
                    <a:pos x="14" y="10"/>
                  </a:cxn>
                  <a:cxn ang="0">
                    <a:pos x="12" y="13"/>
                  </a:cxn>
                  <a:cxn ang="0">
                    <a:pos x="11" y="14"/>
                  </a:cxn>
                  <a:cxn ang="0">
                    <a:pos x="3" y="14"/>
                  </a:cxn>
                  <a:cxn ang="0">
                    <a:pos x="0" y="11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14" h="95">
                    <a:moveTo>
                      <a:pt x="1" y="27"/>
                    </a:moveTo>
                    <a:lnTo>
                      <a:pt x="12" y="27"/>
                    </a:lnTo>
                    <a:lnTo>
                      <a:pt x="12" y="95"/>
                    </a:lnTo>
                    <a:lnTo>
                      <a:pt x="1" y="95"/>
                    </a:lnTo>
                    <a:lnTo>
                      <a:pt x="1" y="27"/>
                    </a:lnTo>
                    <a:close/>
                    <a:moveTo>
                      <a:pt x="1" y="0"/>
                    </a:moveTo>
                    <a:lnTo>
                      <a:pt x="12" y="0"/>
                    </a:lnTo>
                    <a:lnTo>
                      <a:pt x="14" y="3"/>
                    </a:lnTo>
                    <a:lnTo>
                      <a:pt x="14" y="10"/>
                    </a:lnTo>
                    <a:lnTo>
                      <a:pt x="12" y="13"/>
                    </a:lnTo>
                    <a:lnTo>
                      <a:pt x="11" y="14"/>
                    </a:lnTo>
                    <a:lnTo>
                      <a:pt x="3" y="14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3" name="Freeform 197"/>
              <p:cNvSpPr>
                <a:spLocks noEditPoints="1"/>
              </p:cNvSpPr>
              <p:nvPr/>
            </p:nvSpPr>
            <p:spPr bwMode="auto">
              <a:xfrm>
                <a:off x="4717" y="3606"/>
                <a:ext cx="60" cy="96"/>
              </a:xfrm>
              <a:custGeom>
                <a:avLst/>
                <a:gdLst/>
                <a:ahLst/>
                <a:cxnLst>
                  <a:cxn ang="0">
                    <a:pos x="26" y="11"/>
                  </a:cxn>
                  <a:cxn ang="0">
                    <a:pos x="24" y="12"/>
                  </a:cxn>
                  <a:cxn ang="0">
                    <a:pos x="23" y="12"/>
                  </a:cxn>
                  <a:cxn ang="0">
                    <a:pos x="20" y="15"/>
                  </a:cxn>
                  <a:cxn ang="0">
                    <a:pos x="17" y="17"/>
                  </a:cxn>
                  <a:cxn ang="0">
                    <a:pos x="15" y="20"/>
                  </a:cxn>
                  <a:cxn ang="0">
                    <a:pos x="12" y="23"/>
                  </a:cxn>
                  <a:cxn ang="0">
                    <a:pos x="12" y="48"/>
                  </a:cxn>
                  <a:cxn ang="0">
                    <a:pos x="17" y="54"/>
                  </a:cxn>
                  <a:cxn ang="0">
                    <a:pos x="26" y="60"/>
                  </a:cxn>
                  <a:cxn ang="0">
                    <a:pos x="35" y="60"/>
                  </a:cxn>
                  <a:cxn ang="0">
                    <a:pos x="38" y="59"/>
                  </a:cxn>
                  <a:cxn ang="0">
                    <a:pos x="41" y="56"/>
                  </a:cxn>
                  <a:cxn ang="0">
                    <a:pos x="44" y="49"/>
                  </a:cxn>
                  <a:cxn ang="0">
                    <a:pos x="47" y="40"/>
                  </a:cxn>
                  <a:cxn ang="0">
                    <a:pos x="47" y="31"/>
                  </a:cxn>
                  <a:cxn ang="0">
                    <a:pos x="46" y="26"/>
                  </a:cxn>
                  <a:cxn ang="0">
                    <a:pos x="46" y="23"/>
                  </a:cxn>
                  <a:cxn ang="0">
                    <a:pos x="44" y="20"/>
                  </a:cxn>
                  <a:cxn ang="0">
                    <a:pos x="43" y="19"/>
                  </a:cxn>
                  <a:cxn ang="0">
                    <a:pos x="41" y="15"/>
                  </a:cxn>
                  <a:cxn ang="0">
                    <a:pos x="37" y="11"/>
                  </a:cxn>
                  <a:cxn ang="0">
                    <a:pos x="26" y="11"/>
                  </a:cxn>
                  <a:cxn ang="0">
                    <a:pos x="27" y="0"/>
                  </a:cxn>
                  <a:cxn ang="0">
                    <a:pos x="40" y="0"/>
                  </a:cxn>
                  <a:cxn ang="0">
                    <a:pos x="46" y="3"/>
                  </a:cxn>
                  <a:cxn ang="0">
                    <a:pos x="53" y="11"/>
                  </a:cxn>
                  <a:cxn ang="0">
                    <a:pos x="57" y="15"/>
                  </a:cxn>
                  <a:cxn ang="0">
                    <a:pos x="58" y="22"/>
                  </a:cxn>
                  <a:cxn ang="0">
                    <a:pos x="58" y="28"/>
                  </a:cxn>
                  <a:cxn ang="0">
                    <a:pos x="60" y="34"/>
                  </a:cxn>
                  <a:cxn ang="0">
                    <a:pos x="58" y="40"/>
                  </a:cxn>
                  <a:cxn ang="0">
                    <a:pos x="58" y="45"/>
                  </a:cxn>
                  <a:cxn ang="0">
                    <a:pos x="57" y="49"/>
                  </a:cxn>
                  <a:cxn ang="0">
                    <a:pos x="57" y="54"/>
                  </a:cxn>
                  <a:cxn ang="0">
                    <a:pos x="53" y="57"/>
                  </a:cxn>
                  <a:cxn ang="0">
                    <a:pos x="52" y="60"/>
                  </a:cxn>
                  <a:cxn ang="0">
                    <a:pos x="47" y="65"/>
                  </a:cxn>
                  <a:cxn ang="0">
                    <a:pos x="43" y="68"/>
                  </a:cxn>
                  <a:cxn ang="0">
                    <a:pos x="38" y="70"/>
                  </a:cxn>
                  <a:cxn ang="0">
                    <a:pos x="32" y="71"/>
                  </a:cxn>
                  <a:cxn ang="0">
                    <a:pos x="29" y="71"/>
                  </a:cxn>
                  <a:cxn ang="0">
                    <a:pos x="26" y="70"/>
                  </a:cxn>
                  <a:cxn ang="0">
                    <a:pos x="24" y="70"/>
                  </a:cxn>
                  <a:cxn ang="0">
                    <a:pos x="21" y="68"/>
                  </a:cxn>
                  <a:cxn ang="0">
                    <a:pos x="20" y="66"/>
                  </a:cxn>
                  <a:cxn ang="0">
                    <a:pos x="17" y="65"/>
                  </a:cxn>
                  <a:cxn ang="0">
                    <a:pos x="12" y="60"/>
                  </a:cxn>
                  <a:cxn ang="0">
                    <a:pos x="12" y="94"/>
                  </a:cxn>
                  <a:cxn ang="0">
                    <a:pos x="10" y="96"/>
                  </a:cxn>
                  <a:cxn ang="0">
                    <a:pos x="1" y="96"/>
                  </a:cxn>
                  <a:cxn ang="0">
                    <a:pos x="1" y="94"/>
                  </a:cxn>
                  <a:cxn ang="0">
                    <a:pos x="0" y="94"/>
                  </a:cxn>
                  <a:cxn ang="0">
                    <a:pos x="0" y="2"/>
                  </a:cxn>
                  <a:cxn ang="0">
                    <a:pos x="10" y="2"/>
                  </a:cxn>
                  <a:cxn ang="0">
                    <a:pos x="10" y="12"/>
                  </a:cxn>
                  <a:cxn ang="0">
                    <a:pos x="17" y="6"/>
                  </a:cxn>
                  <a:cxn ang="0">
                    <a:pos x="21" y="3"/>
                  </a:cxn>
                  <a:cxn ang="0">
                    <a:pos x="27" y="0"/>
                  </a:cxn>
                </a:cxnLst>
                <a:rect l="0" t="0" r="r" b="b"/>
                <a:pathLst>
                  <a:path w="60" h="96">
                    <a:moveTo>
                      <a:pt x="26" y="11"/>
                    </a:moveTo>
                    <a:lnTo>
                      <a:pt x="24" y="12"/>
                    </a:lnTo>
                    <a:lnTo>
                      <a:pt x="23" y="12"/>
                    </a:lnTo>
                    <a:lnTo>
                      <a:pt x="20" y="15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2" y="23"/>
                    </a:lnTo>
                    <a:lnTo>
                      <a:pt x="12" y="48"/>
                    </a:lnTo>
                    <a:lnTo>
                      <a:pt x="17" y="54"/>
                    </a:lnTo>
                    <a:lnTo>
                      <a:pt x="26" y="60"/>
                    </a:lnTo>
                    <a:lnTo>
                      <a:pt x="35" y="60"/>
                    </a:lnTo>
                    <a:lnTo>
                      <a:pt x="38" y="59"/>
                    </a:lnTo>
                    <a:lnTo>
                      <a:pt x="41" y="56"/>
                    </a:lnTo>
                    <a:lnTo>
                      <a:pt x="44" y="49"/>
                    </a:lnTo>
                    <a:lnTo>
                      <a:pt x="47" y="40"/>
                    </a:lnTo>
                    <a:lnTo>
                      <a:pt x="47" y="31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1" y="15"/>
                    </a:lnTo>
                    <a:lnTo>
                      <a:pt x="37" y="11"/>
                    </a:lnTo>
                    <a:lnTo>
                      <a:pt x="26" y="11"/>
                    </a:lnTo>
                    <a:close/>
                    <a:moveTo>
                      <a:pt x="27" y="0"/>
                    </a:moveTo>
                    <a:lnTo>
                      <a:pt x="40" y="0"/>
                    </a:lnTo>
                    <a:lnTo>
                      <a:pt x="46" y="3"/>
                    </a:lnTo>
                    <a:lnTo>
                      <a:pt x="53" y="11"/>
                    </a:lnTo>
                    <a:lnTo>
                      <a:pt x="57" y="15"/>
                    </a:lnTo>
                    <a:lnTo>
                      <a:pt x="58" y="22"/>
                    </a:lnTo>
                    <a:lnTo>
                      <a:pt x="58" y="28"/>
                    </a:lnTo>
                    <a:lnTo>
                      <a:pt x="60" y="34"/>
                    </a:lnTo>
                    <a:lnTo>
                      <a:pt x="58" y="40"/>
                    </a:lnTo>
                    <a:lnTo>
                      <a:pt x="58" y="45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3" y="57"/>
                    </a:lnTo>
                    <a:lnTo>
                      <a:pt x="52" y="60"/>
                    </a:lnTo>
                    <a:lnTo>
                      <a:pt x="47" y="65"/>
                    </a:lnTo>
                    <a:lnTo>
                      <a:pt x="43" y="68"/>
                    </a:lnTo>
                    <a:lnTo>
                      <a:pt x="38" y="70"/>
                    </a:lnTo>
                    <a:lnTo>
                      <a:pt x="32" y="71"/>
                    </a:lnTo>
                    <a:lnTo>
                      <a:pt x="29" y="71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21" y="68"/>
                    </a:lnTo>
                    <a:lnTo>
                      <a:pt x="20" y="66"/>
                    </a:lnTo>
                    <a:lnTo>
                      <a:pt x="17" y="65"/>
                    </a:lnTo>
                    <a:lnTo>
                      <a:pt x="12" y="60"/>
                    </a:lnTo>
                    <a:lnTo>
                      <a:pt x="12" y="94"/>
                    </a:lnTo>
                    <a:lnTo>
                      <a:pt x="10" y="96"/>
                    </a:lnTo>
                    <a:lnTo>
                      <a:pt x="1" y="96"/>
                    </a:lnTo>
                    <a:lnTo>
                      <a:pt x="1" y="94"/>
                    </a:lnTo>
                    <a:lnTo>
                      <a:pt x="0" y="94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0" y="12"/>
                    </a:lnTo>
                    <a:lnTo>
                      <a:pt x="17" y="6"/>
                    </a:lnTo>
                    <a:lnTo>
                      <a:pt x="21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4" name="Freeform 198"/>
              <p:cNvSpPr>
                <a:spLocks noEditPoints="1"/>
              </p:cNvSpPr>
              <p:nvPr/>
            </p:nvSpPr>
            <p:spPr bwMode="auto">
              <a:xfrm>
                <a:off x="4792" y="3581"/>
                <a:ext cx="15" cy="95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12" y="27"/>
                  </a:cxn>
                  <a:cxn ang="0">
                    <a:pos x="14" y="28"/>
                  </a:cxn>
                  <a:cxn ang="0">
                    <a:pos x="14" y="93"/>
                  </a:cxn>
                  <a:cxn ang="0">
                    <a:pos x="12" y="95"/>
                  </a:cxn>
                  <a:cxn ang="0">
                    <a:pos x="3" y="95"/>
                  </a:cxn>
                  <a:cxn ang="0">
                    <a:pos x="1" y="93"/>
                  </a:cxn>
                  <a:cxn ang="0">
                    <a:pos x="1" y="28"/>
                  </a:cxn>
                  <a:cxn ang="0">
                    <a:pos x="3" y="27"/>
                  </a:cxn>
                  <a:cxn ang="0">
                    <a:pos x="1" y="0"/>
                  </a:cxn>
                  <a:cxn ang="0">
                    <a:pos x="14" y="0"/>
                  </a:cxn>
                  <a:cxn ang="0">
                    <a:pos x="14" y="3"/>
                  </a:cxn>
                  <a:cxn ang="0">
                    <a:pos x="15" y="7"/>
                  </a:cxn>
                  <a:cxn ang="0">
                    <a:pos x="14" y="10"/>
                  </a:cxn>
                  <a:cxn ang="0">
                    <a:pos x="14" y="13"/>
                  </a:cxn>
                  <a:cxn ang="0">
                    <a:pos x="11" y="14"/>
                  </a:cxn>
                  <a:cxn ang="0">
                    <a:pos x="5" y="14"/>
                  </a:cxn>
                  <a:cxn ang="0">
                    <a:pos x="1" y="13"/>
                  </a:cxn>
                  <a:cxn ang="0">
                    <a:pos x="0" y="10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15" h="95">
                    <a:moveTo>
                      <a:pt x="3" y="27"/>
                    </a:moveTo>
                    <a:lnTo>
                      <a:pt x="12" y="27"/>
                    </a:lnTo>
                    <a:lnTo>
                      <a:pt x="14" y="28"/>
                    </a:lnTo>
                    <a:lnTo>
                      <a:pt x="14" y="93"/>
                    </a:lnTo>
                    <a:lnTo>
                      <a:pt x="12" y="95"/>
                    </a:lnTo>
                    <a:lnTo>
                      <a:pt x="3" y="95"/>
                    </a:lnTo>
                    <a:lnTo>
                      <a:pt x="1" y="93"/>
                    </a:lnTo>
                    <a:lnTo>
                      <a:pt x="1" y="28"/>
                    </a:lnTo>
                    <a:lnTo>
                      <a:pt x="3" y="27"/>
                    </a:lnTo>
                    <a:close/>
                    <a:moveTo>
                      <a:pt x="1" y="0"/>
                    </a:moveTo>
                    <a:lnTo>
                      <a:pt x="14" y="0"/>
                    </a:lnTo>
                    <a:lnTo>
                      <a:pt x="14" y="3"/>
                    </a:lnTo>
                    <a:lnTo>
                      <a:pt x="15" y="7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1" y="14"/>
                    </a:lnTo>
                    <a:lnTo>
                      <a:pt x="5" y="14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5" name="Freeform 199"/>
              <p:cNvSpPr>
                <a:spLocks/>
              </p:cNvSpPr>
              <p:nvPr/>
            </p:nvSpPr>
            <p:spPr bwMode="auto">
              <a:xfrm>
                <a:off x="4827" y="3606"/>
                <a:ext cx="37" cy="70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2" y="0"/>
                  </a:cxn>
                  <a:cxn ang="0">
                    <a:pos x="34" y="2"/>
                  </a:cxn>
                  <a:cxn ang="0">
                    <a:pos x="37" y="2"/>
                  </a:cxn>
                  <a:cxn ang="0">
                    <a:pos x="37" y="12"/>
                  </a:cxn>
                  <a:cxn ang="0">
                    <a:pos x="31" y="12"/>
                  </a:cxn>
                  <a:cxn ang="0">
                    <a:pos x="31" y="11"/>
                  </a:cxn>
                  <a:cxn ang="0">
                    <a:pos x="26" y="11"/>
                  </a:cxn>
                  <a:cxn ang="0">
                    <a:pos x="23" y="12"/>
                  </a:cxn>
                  <a:cxn ang="0">
                    <a:pos x="22" y="12"/>
                  </a:cxn>
                  <a:cxn ang="0">
                    <a:pos x="19" y="15"/>
                  </a:cxn>
                  <a:cxn ang="0">
                    <a:pos x="17" y="19"/>
                  </a:cxn>
                  <a:cxn ang="0">
                    <a:pos x="14" y="22"/>
                  </a:cxn>
                  <a:cxn ang="0">
                    <a:pos x="13" y="25"/>
                  </a:cxn>
                  <a:cxn ang="0">
                    <a:pos x="13" y="68"/>
                  </a:cxn>
                  <a:cxn ang="0">
                    <a:pos x="11" y="68"/>
                  </a:cxn>
                  <a:cxn ang="0">
                    <a:pos x="11" y="70"/>
                  </a:cxn>
                  <a:cxn ang="0">
                    <a:pos x="0" y="70"/>
                  </a:cxn>
                  <a:cxn ang="0">
                    <a:pos x="0" y="2"/>
                  </a:cxn>
                  <a:cxn ang="0">
                    <a:pos x="11" y="2"/>
                  </a:cxn>
                  <a:cxn ang="0">
                    <a:pos x="11" y="12"/>
                  </a:cxn>
                  <a:cxn ang="0">
                    <a:pos x="13" y="9"/>
                  </a:cxn>
                  <a:cxn ang="0">
                    <a:pos x="16" y="6"/>
                  </a:cxn>
                  <a:cxn ang="0">
                    <a:pos x="19" y="5"/>
                  </a:cxn>
                  <a:cxn ang="0">
                    <a:pos x="22" y="2"/>
                  </a:cxn>
                  <a:cxn ang="0">
                    <a:pos x="25" y="0"/>
                  </a:cxn>
                </a:cxnLst>
                <a:rect l="0" t="0" r="r" b="b"/>
                <a:pathLst>
                  <a:path w="37" h="70">
                    <a:moveTo>
                      <a:pt x="25" y="0"/>
                    </a:moveTo>
                    <a:lnTo>
                      <a:pt x="32" y="0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7" y="12"/>
                    </a:lnTo>
                    <a:lnTo>
                      <a:pt x="31" y="12"/>
                    </a:lnTo>
                    <a:lnTo>
                      <a:pt x="31" y="11"/>
                    </a:lnTo>
                    <a:lnTo>
                      <a:pt x="26" y="11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19" y="15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13" y="25"/>
                    </a:lnTo>
                    <a:lnTo>
                      <a:pt x="13" y="68"/>
                    </a:lnTo>
                    <a:lnTo>
                      <a:pt x="11" y="68"/>
                    </a:lnTo>
                    <a:lnTo>
                      <a:pt x="11" y="70"/>
                    </a:lnTo>
                    <a:lnTo>
                      <a:pt x="0" y="70"/>
                    </a:lnTo>
                    <a:lnTo>
                      <a:pt x="0" y="2"/>
                    </a:lnTo>
                    <a:lnTo>
                      <a:pt x="11" y="2"/>
                    </a:lnTo>
                    <a:lnTo>
                      <a:pt x="11" y="12"/>
                    </a:lnTo>
                    <a:lnTo>
                      <a:pt x="13" y="9"/>
                    </a:lnTo>
                    <a:lnTo>
                      <a:pt x="16" y="6"/>
                    </a:lnTo>
                    <a:lnTo>
                      <a:pt x="19" y="5"/>
                    </a:lnTo>
                    <a:lnTo>
                      <a:pt x="22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6" name="Freeform 200"/>
              <p:cNvSpPr>
                <a:spLocks/>
              </p:cNvSpPr>
              <p:nvPr/>
            </p:nvSpPr>
            <p:spPr bwMode="auto">
              <a:xfrm>
                <a:off x="4863" y="3660"/>
                <a:ext cx="15" cy="1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2" y="0"/>
                  </a:cxn>
                  <a:cxn ang="0">
                    <a:pos x="15" y="3"/>
                  </a:cxn>
                  <a:cxn ang="0">
                    <a:pos x="15" y="12"/>
                  </a:cxn>
                  <a:cxn ang="0">
                    <a:pos x="12" y="16"/>
                  </a:cxn>
                  <a:cxn ang="0">
                    <a:pos x="4" y="16"/>
                  </a:cxn>
                  <a:cxn ang="0">
                    <a:pos x="1" y="14"/>
                  </a:cxn>
                  <a:cxn ang="0">
                    <a:pos x="1" y="12"/>
                  </a:cxn>
                  <a:cxn ang="0">
                    <a:pos x="0" y="8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4" y="0"/>
                  </a:cxn>
                </a:cxnLst>
                <a:rect l="0" t="0" r="r" b="b"/>
                <a:pathLst>
                  <a:path w="15" h="16">
                    <a:moveTo>
                      <a:pt x="4" y="0"/>
                    </a:moveTo>
                    <a:lnTo>
                      <a:pt x="12" y="0"/>
                    </a:lnTo>
                    <a:lnTo>
                      <a:pt x="15" y="3"/>
                    </a:lnTo>
                    <a:lnTo>
                      <a:pt x="15" y="12"/>
                    </a:lnTo>
                    <a:lnTo>
                      <a:pt x="12" y="16"/>
                    </a:lnTo>
                    <a:lnTo>
                      <a:pt x="4" y="16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7" name="Freeform 201"/>
              <p:cNvSpPr>
                <a:spLocks noEditPoints="1"/>
              </p:cNvSpPr>
              <p:nvPr/>
            </p:nvSpPr>
            <p:spPr bwMode="auto">
              <a:xfrm>
                <a:off x="4895" y="3606"/>
                <a:ext cx="60" cy="96"/>
              </a:xfrm>
              <a:custGeom>
                <a:avLst/>
                <a:gdLst/>
                <a:ahLst/>
                <a:cxnLst>
                  <a:cxn ang="0">
                    <a:pos x="12" y="71"/>
                  </a:cxn>
                  <a:cxn ang="0">
                    <a:pos x="11" y="74"/>
                  </a:cxn>
                  <a:cxn ang="0">
                    <a:pos x="12" y="80"/>
                  </a:cxn>
                  <a:cxn ang="0">
                    <a:pos x="24" y="87"/>
                  </a:cxn>
                  <a:cxn ang="0">
                    <a:pos x="38" y="85"/>
                  </a:cxn>
                  <a:cxn ang="0">
                    <a:pos x="46" y="80"/>
                  </a:cxn>
                  <a:cxn ang="0">
                    <a:pos x="47" y="77"/>
                  </a:cxn>
                  <a:cxn ang="0">
                    <a:pos x="44" y="68"/>
                  </a:cxn>
                  <a:cxn ang="0">
                    <a:pos x="18" y="65"/>
                  </a:cxn>
                  <a:cxn ang="0">
                    <a:pos x="23" y="11"/>
                  </a:cxn>
                  <a:cxn ang="0">
                    <a:pos x="17" y="15"/>
                  </a:cxn>
                  <a:cxn ang="0">
                    <a:pos x="15" y="29"/>
                  </a:cxn>
                  <a:cxn ang="0">
                    <a:pos x="24" y="37"/>
                  </a:cxn>
                  <a:cxn ang="0">
                    <a:pos x="34" y="36"/>
                  </a:cxn>
                  <a:cxn ang="0">
                    <a:pos x="41" y="29"/>
                  </a:cxn>
                  <a:cxn ang="0">
                    <a:pos x="38" y="12"/>
                  </a:cxn>
                  <a:cxn ang="0">
                    <a:pos x="24" y="9"/>
                  </a:cxn>
                  <a:cxn ang="0">
                    <a:pos x="34" y="0"/>
                  </a:cxn>
                  <a:cxn ang="0">
                    <a:pos x="58" y="2"/>
                  </a:cxn>
                  <a:cxn ang="0">
                    <a:pos x="60" y="9"/>
                  </a:cxn>
                  <a:cxn ang="0">
                    <a:pos x="49" y="11"/>
                  </a:cxn>
                  <a:cxn ang="0">
                    <a:pos x="54" y="23"/>
                  </a:cxn>
                  <a:cxn ang="0">
                    <a:pos x="52" y="29"/>
                  </a:cxn>
                  <a:cxn ang="0">
                    <a:pos x="49" y="37"/>
                  </a:cxn>
                  <a:cxn ang="0">
                    <a:pos x="34" y="46"/>
                  </a:cxn>
                  <a:cxn ang="0">
                    <a:pos x="21" y="45"/>
                  </a:cxn>
                  <a:cxn ang="0">
                    <a:pos x="15" y="43"/>
                  </a:cxn>
                  <a:cxn ang="0">
                    <a:pos x="14" y="46"/>
                  </a:cxn>
                  <a:cxn ang="0">
                    <a:pos x="14" y="53"/>
                  </a:cxn>
                  <a:cxn ang="0">
                    <a:pos x="38" y="56"/>
                  </a:cxn>
                  <a:cxn ang="0">
                    <a:pos x="46" y="57"/>
                  </a:cxn>
                  <a:cxn ang="0">
                    <a:pos x="54" y="60"/>
                  </a:cxn>
                  <a:cxn ang="0">
                    <a:pos x="58" y="66"/>
                  </a:cxn>
                  <a:cxn ang="0">
                    <a:pos x="60" y="77"/>
                  </a:cxn>
                  <a:cxn ang="0">
                    <a:pos x="55" y="87"/>
                  </a:cxn>
                  <a:cxn ang="0">
                    <a:pos x="47" y="91"/>
                  </a:cxn>
                  <a:cxn ang="0">
                    <a:pos x="35" y="96"/>
                  </a:cxn>
                  <a:cxn ang="0">
                    <a:pos x="15" y="94"/>
                  </a:cxn>
                  <a:cxn ang="0">
                    <a:pos x="3" y="88"/>
                  </a:cxn>
                  <a:cxn ang="0">
                    <a:pos x="0" y="74"/>
                  </a:cxn>
                  <a:cxn ang="0">
                    <a:pos x="4" y="66"/>
                  </a:cxn>
                  <a:cxn ang="0">
                    <a:pos x="9" y="62"/>
                  </a:cxn>
                  <a:cxn ang="0">
                    <a:pos x="3" y="57"/>
                  </a:cxn>
                  <a:cxn ang="0">
                    <a:pos x="1" y="51"/>
                  </a:cxn>
                  <a:cxn ang="0">
                    <a:pos x="4" y="43"/>
                  </a:cxn>
                  <a:cxn ang="0">
                    <a:pos x="6" y="36"/>
                  </a:cxn>
                  <a:cxn ang="0">
                    <a:pos x="3" y="28"/>
                  </a:cxn>
                  <a:cxn ang="0">
                    <a:pos x="4" y="14"/>
                  </a:cxn>
                  <a:cxn ang="0">
                    <a:pos x="14" y="3"/>
                  </a:cxn>
                </a:cxnLst>
                <a:rect l="0" t="0" r="r" b="b"/>
                <a:pathLst>
                  <a:path w="60" h="96">
                    <a:moveTo>
                      <a:pt x="18" y="65"/>
                    </a:moveTo>
                    <a:lnTo>
                      <a:pt x="12" y="71"/>
                    </a:lnTo>
                    <a:lnTo>
                      <a:pt x="12" y="73"/>
                    </a:lnTo>
                    <a:lnTo>
                      <a:pt x="11" y="74"/>
                    </a:lnTo>
                    <a:lnTo>
                      <a:pt x="11" y="77"/>
                    </a:lnTo>
                    <a:lnTo>
                      <a:pt x="12" y="80"/>
                    </a:lnTo>
                    <a:lnTo>
                      <a:pt x="15" y="83"/>
                    </a:lnTo>
                    <a:lnTo>
                      <a:pt x="24" y="87"/>
                    </a:lnTo>
                    <a:lnTo>
                      <a:pt x="34" y="87"/>
                    </a:lnTo>
                    <a:lnTo>
                      <a:pt x="38" y="85"/>
                    </a:lnTo>
                    <a:lnTo>
                      <a:pt x="41" y="85"/>
                    </a:lnTo>
                    <a:lnTo>
                      <a:pt x="46" y="80"/>
                    </a:lnTo>
                    <a:lnTo>
                      <a:pt x="46" y="79"/>
                    </a:lnTo>
                    <a:lnTo>
                      <a:pt x="47" y="77"/>
                    </a:lnTo>
                    <a:lnTo>
                      <a:pt x="47" y="71"/>
                    </a:lnTo>
                    <a:lnTo>
                      <a:pt x="44" y="68"/>
                    </a:lnTo>
                    <a:lnTo>
                      <a:pt x="35" y="65"/>
                    </a:lnTo>
                    <a:lnTo>
                      <a:pt x="18" y="65"/>
                    </a:lnTo>
                    <a:close/>
                    <a:moveTo>
                      <a:pt x="24" y="9"/>
                    </a:moveTo>
                    <a:lnTo>
                      <a:pt x="23" y="11"/>
                    </a:lnTo>
                    <a:lnTo>
                      <a:pt x="20" y="12"/>
                    </a:lnTo>
                    <a:lnTo>
                      <a:pt x="17" y="15"/>
                    </a:lnTo>
                    <a:lnTo>
                      <a:pt x="15" y="19"/>
                    </a:lnTo>
                    <a:lnTo>
                      <a:pt x="15" y="29"/>
                    </a:lnTo>
                    <a:lnTo>
                      <a:pt x="18" y="34"/>
                    </a:lnTo>
                    <a:lnTo>
                      <a:pt x="24" y="37"/>
                    </a:lnTo>
                    <a:lnTo>
                      <a:pt x="32" y="37"/>
                    </a:lnTo>
                    <a:lnTo>
                      <a:pt x="34" y="36"/>
                    </a:lnTo>
                    <a:lnTo>
                      <a:pt x="37" y="34"/>
                    </a:lnTo>
                    <a:lnTo>
                      <a:pt x="41" y="29"/>
                    </a:lnTo>
                    <a:lnTo>
                      <a:pt x="41" y="19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4" y="9"/>
                    </a:lnTo>
                    <a:close/>
                    <a:moveTo>
                      <a:pt x="23" y="0"/>
                    </a:moveTo>
                    <a:lnTo>
                      <a:pt x="34" y="0"/>
                    </a:lnTo>
                    <a:lnTo>
                      <a:pt x="38" y="2"/>
                    </a:lnTo>
                    <a:lnTo>
                      <a:pt x="58" y="2"/>
                    </a:lnTo>
                    <a:lnTo>
                      <a:pt x="60" y="3"/>
                    </a:lnTo>
                    <a:lnTo>
                      <a:pt x="60" y="9"/>
                    </a:lnTo>
                    <a:lnTo>
                      <a:pt x="58" y="11"/>
                    </a:lnTo>
                    <a:lnTo>
                      <a:pt x="49" y="11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2" y="26"/>
                    </a:lnTo>
                    <a:lnTo>
                      <a:pt x="52" y="29"/>
                    </a:lnTo>
                    <a:lnTo>
                      <a:pt x="50" y="32"/>
                    </a:lnTo>
                    <a:lnTo>
                      <a:pt x="49" y="37"/>
                    </a:lnTo>
                    <a:lnTo>
                      <a:pt x="43" y="43"/>
                    </a:lnTo>
                    <a:lnTo>
                      <a:pt x="34" y="46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8" y="45"/>
                    </a:lnTo>
                    <a:lnTo>
                      <a:pt x="15" y="43"/>
                    </a:lnTo>
                    <a:lnTo>
                      <a:pt x="14" y="45"/>
                    </a:lnTo>
                    <a:lnTo>
                      <a:pt x="14" y="46"/>
                    </a:lnTo>
                    <a:lnTo>
                      <a:pt x="12" y="49"/>
                    </a:lnTo>
                    <a:lnTo>
                      <a:pt x="14" y="53"/>
                    </a:lnTo>
                    <a:lnTo>
                      <a:pt x="17" y="56"/>
                    </a:lnTo>
                    <a:lnTo>
                      <a:pt x="38" y="56"/>
                    </a:lnTo>
                    <a:lnTo>
                      <a:pt x="43" y="57"/>
                    </a:lnTo>
                    <a:lnTo>
                      <a:pt x="46" y="57"/>
                    </a:lnTo>
                    <a:lnTo>
                      <a:pt x="50" y="59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6"/>
                    </a:lnTo>
                    <a:lnTo>
                      <a:pt x="60" y="70"/>
                    </a:lnTo>
                    <a:lnTo>
                      <a:pt x="60" y="77"/>
                    </a:lnTo>
                    <a:lnTo>
                      <a:pt x="58" y="82"/>
                    </a:lnTo>
                    <a:lnTo>
                      <a:pt x="55" y="87"/>
                    </a:lnTo>
                    <a:lnTo>
                      <a:pt x="52" y="90"/>
                    </a:lnTo>
                    <a:lnTo>
                      <a:pt x="47" y="91"/>
                    </a:lnTo>
                    <a:lnTo>
                      <a:pt x="43" y="94"/>
                    </a:lnTo>
                    <a:lnTo>
                      <a:pt x="35" y="96"/>
                    </a:lnTo>
                    <a:lnTo>
                      <a:pt x="21" y="96"/>
                    </a:lnTo>
                    <a:lnTo>
                      <a:pt x="15" y="94"/>
                    </a:lnTo>
                    <a:lnTo>
                      <a:pt x="6" y="91"/>
                    </a:lnTo>
                    <a:lnTo>
                      <a:pt x="3" y="88"/>
                    </a:lnTo>
                    <a:lnTo>
                      <a:pt x="0" y="82"/>
                    </a:lnTo>
                    <a:lnTo>
                      <a:pt x="0" y="74"/>
                    </a:lnTo>
                    <a:lnTo>
                      <a:pt x="1" y="70"/>
                    </a:lnTo>
                    <a:lnTo>
                      <a:pt x="4" y="66"/>
                    </a:lnTo>
                    <a:lnTo>
                      <a:pt x="6" y="63"/>
                    </a:lnTo>
                    <a:lnTo>
                      <a:pt x="9" y="62"/>
                    </a:lnTo>
                    <a:lnTo>
                      <a:pt x="6" y="60"/>
                    </a:lnTo>
                    <a:lnTo>
                      <a:pt x="3" y="57"/>
                    </a:lnTo>
                    <a:lnTo>
                      <a:pt x="3" y="54"/>
                    </a:lnTo>
                    <a:lnTo>
                      <a:pt x="1" y="51"/>
                    </a:lnTo>
                    <a:lnTo>
                      <a:pt x="3" y="48"/>
                    </a:lnTo>
                    <a:lnTo>
                      <a:pt x="4" y="43"/>
                    </a:lnTo>
                    <a:lnTo>
                      <a:pt x="7" y="37"/>
                    </a:lnTo>
                    <a:lnTo>
                      <a:pt x="6" y="36"/>
                    </a:lnTo>
                    <a:lnTo>
                      <a:pt x="4" y="32"/>
                    </a:lnTo>
                    <a:lnTo>
                      <a:pt x="3" y="28"/>
                    </a:lnTo>
                    <a:lnTo>
                      <a:pt x="3" y="19"/>
                    </a:lnTo>
                    <a:lnTo>
                      <a:pt x="4" y="14"/>
                    </a:lnTo>
                    <a:lnTo>
                      <a:pt x="7" y="9"/>
                    </a:lnTo>
                    <a:lnTo>
                      <a:pt x="14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8" name="Freeform 202"/>
              <p:cNvSpPr>
                <a:spLocks/>
              </p:cNvSpPr>
              <p:nvPr/>
            </p:nvSpPr>
            <p:spPr bwMode="auto">
              <a:xfrm>
                <a:off x="4970" y="3606"/>
                <a:ext cx="37" cy="70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2" y="0"/>
                  </a:cxn>
                  <a:cxn ang="0">
                    <a:pos x="34" y="2"/>
                  </a:cxn>
                  <a:cxn ang="0">
                    <a:pos x="37" y="2"/>
                  </a:cxn>
                  <a:cxn ang="0">
                    <a:pos x="37" y="12"/>
                  </a:cxn>
                  <a:cxn ang="0">
                    <a:pos x="32" y="12"/>
                  </a:cxn>
                  <a:cxn ang="0">
                    <a:pos x="31" y="11"/>
                  </a:cxn>
                  <a:cxn ang="0">
                    <a:pos x="26" y="11"/>
                  </a:cxn>
                  <a:cxn ang="0">
                    <a:pos x="25" y="12"/>
                  </a:cxn>
                  <a:cxn ang="0">
                    <a:pos x="22" y="12"/>
                  </a:cxn>
                  <a:cxn ang="0">
                    <a:pos x="20" y="14"/>
                  </a:cxn>
                  <a:cxn ang="0">
                    <a:pos x="17" y="19"/>
                  </a:cxn>
                  <a:cxn ang="0">
                    <a:pos x="14" y="22"/>
                  </a:cxn>
                  <a:cxn ang="0">
                    <a:pos x="12" y="25"/>
                  </a:cxn>
                  <a:cxn ang="0">
                    <a:pos x="12" y="68"/>
                  </a:cxn>
                  <a:cxn ang="0">
                    <a:pos x="11" y="70"/>
                  </a:cxn>
                  <a:cxn ang="0">
                    <a:pos x="0" y="70"/>
                  </a:cxn>
                  <a:cxn ang="0">
                    <a:pos x="0" y="2"/>
                  </a:cxn>
                  <a:cxn ang="0">
                    <a:pos x="11" y="2"/>
                  </a:cxn>
                  <a:cxn ang="0">
                    <a:pos x="11" y="12"/>
                  </a:cxn>
                  <a:cxn ang="0">
                    <a:pos x="14" y="9"/>
                  </a:cxn>
                  <a:cxn ang="0">
                    <a:pos x="15" y="6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5" y="0"/>
                  </a:cxn>
                </a:cxnLst>
                <a:rect l="0" t="0" r="r" b="b"/>
                <a:pathLst>
                  <a:path w="37" h="70">
                    <a:moveTo>
                      <a:pt x="25" y="0"/>
                    </a:moveTo>
                    <a:lnTo>
                      <a:pt x="32" y="0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7" y="12"/>
                    </a:lnTo>
                    <a:lnTo>
                      <a:pt x="32" y="12"/>
                    </a:lnTo>
                    <a:lnTo>
                      <a:pt x="31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12" y="25"/>
                    </a:lnTo>
                    <a:lnTo>
                      <a:pt x="12" y="68"/>
                    </a:lnTo>
                    <a:lnTo>
                      <a:pt x="11" y="70"/>
                    </a:lnTo>
                    <a:lnTo>
                      <a:pt x="0" y="70"/>
                    </a:lnTo>
                    <a:lnTo>
                      <a:pt x="0" y="2"/>
                    </a:lnTo>
                    <a:lnTo>
                      <a:pt x="11" y="2"/>
                    </a:lnTo>
                    <a:lnTo>
                      <a:pt x="11" y="12"/>
                    </a:lnTo>
                    <a:lnTo>
                      <a:pt x="14" y="9"/>
                    </a:lnTo>
                    <a:lnTo>
                      <a:pt x="15" y="6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299" name="Line 203"/>
              <p:cNvSpPr>
                <a:spLocks noChangeShapeType="1"/>
              </p:cNvSpPr>
              <p:nvPr/>
            </p:nvSpPr>
            <p:spPr bwMode="auto">
              <a:xfrm flipV="1">
                <a:off x="4136" y="1422"/>
                <a:ext cx="1" cy="808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00" name="Line 204"/>
              <p:cNvSpPr>
                <a:spLocks noChangeShapeType="1"/>
              </p:cNvSpPr>
              <p:nvPr/>
            </p:nvSpPr>
            <p:spPr bwMode="auto">
              <a:xfrm flipH="1">
                <a:off x="2908" y="1422"/>
                <a:ext cx="1228" cy="1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1843" y="1260"/>
              <a:ext cx="3595" cy="1708"/>
              <a:chOff x="1843" y="1260"/>
              <a:chExt cx="3595" cy="1708"/>
            </a:xfrm>
          </p:grpSpPr>
          <p:sp>
            <p:nvSpPr>
              <p:cNvPr id="4302" name="Line 206"/>
              <p:cNvSpPr>
                <a:spLocks noChangeShapeType="1"/>
              </p:cNvSpPr>
              <p:nvPr/>
            </p:nvSpPr>
            <p:spPr bwMode="auto">
              <a:xfrm>
                <a:off x="2908" y="1422"/>
                <a:ext cx="1" cy="808"/>
              </a:xfrm>
              <a:prstGeom prst="line">
                <a:avLst/>
              </a:prstGeom>
              <a:noFill/>
              <a:ln w="2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03" name="Freeform 207"/>
              <p:cNvSpPr>
                <a:spLocks/>
              </p:cNvSpPr>
              <p:nvPr/>
            </p:nvSpPr>
            <p:spPr bwMode="auto">
              <a:xfrm>
                <a:off x="3334" y="1498"/>
                <a:ext cx="122" cy="82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122" y="82"/>
                  </a:cxn>
                  <a:cxn ang="0">
                    <a:pos x="0" y="40"/>
                  </a:cxn>
                  <a:cxn ang="0">
                    <a:pos x="122" y="0"/>
                  </a:cxn>
                </a:cxnLst>
                <a:rect l="0" t="0" r="r" b="b"/>
                <a:pathLst>
                  <a:path w="122" h="82">
                    <a:moveTo>
                      <a:pt x="122" y="0"/>
                    </a:moveTo>
                    <a:lnTo>
                      <a:pt x="122" y="82"/>
                    </a:lnTo>
                    <a:lnTo>
                      <a:pt x="0" y="4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4D4D4D"/>
              </a:solidFill>
              <a:ln w="0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04" name="Freeform 208"/>
              <p:cNvSpPr>
                <a:spLocks/>
              </p:cNvSpPr>
              <p:nvPr/>
            </p:nvSpPr>
            <p:spPr bwMode="auto">
              <a:xfrm>
                <a:off x="3981" y="1646"/>
                <a:ext cx="82" cy="1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2" y="0"/>
                  </a:cxn>
                  <a:cxn ang="0">
                    <a:pos x="40" y="124"/>
                  </a:cxn>
                  <a:cxn ang="0">
                    <a:pos x="0" y="0"/>
                  </a:cxn>
                </a:cxnLst>
                <a:rect l="0" t="0" r="r" b="b"/>
                <a:pathLst>
                  <a:path w="82" h="124">
                    <a:moveTo>
                      <a:pt x="0" y="0"/>
                    </a:moveTo>
                    <a:lnTo>
                      <a:pt x="82" y="0"/>
                    </a:lnTo>
                    <a:lnTo>
                      <a:pt x="40" y="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4D4D"/>
              </a:solidFill>
              <a:ln w="0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05" name="Freeform 209"/>
              <p:cNvSpPr>
                <a:spLocks/>
              </p:cNvSpPr>
              <p:nvPr/>
            </p:nvSpPr>
            <p:spPr bwMode="auto">
              <a:xfrm>
                <a:off x="3334" y="1260"/>
                <a:ext cx="122" cy="83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122" y="83"/>
                  </a:cxn>
                  <a:cxn ang="0">
                    <a:pos x="0" y="42"/>
                  </a:cxn>
                  <a:cxn ang="0">
                    <a:pos x="122" y="0"/>
                  </a:cxn>
                </a:cxnLst>
                <a:rect l="0" t="0" r="r" b="b"/>
                <a:pathLst>
                  <a:path w="122" h="83">
                    <a:moveTo>
                      <a:pt x="122" y="0"/>
                    </a:moveTo>
                    <a:lnTo>
                      <a:pt x="122" y="83"/>
                    </a:lnTo>
                    <a:lnTo>
                      <a:pt x="0" y="4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1C1C1C"/>
              </a:solidFill>
              <a:ln w="0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06" name="Freeform 210"/>
              <p:cNvSpPr>
                <a:spLocks/>
              </p:cNvSpPr>
              <p:nvPr/>
            </p:nvSpPr>
            <p:spPr bwMode="auto">
              <a:xfrm>
                <a:off x="5357" y="1646"/>
                <a:ext cx="81" cy="1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1" y="0"/>
                  </a:cxn>
                  <a:cxn ang="0">
                    <a:pos x="41" y="124"/>
                  </a:cxn>
                  <a:cxn ang="0">
                    <a:pos x="0" y="0"/>
                  </a:cxn>
                </a:cxnLst>
                <a:rect l="0" t="0" r="r" b="b"/>
                <a:pathLst>
                  <a:path w="81" h="124">
                    <a:moveTo>
                      <a:pt x="0" y="0"/>
                    </a:moveTo>
                    <a:lnTo>
                      <a:pt x="81" y="0"/>
                    </a:lnTo>
                    <a:lnTo>
                      <a:pt x="41" y="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 w="0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07" name="Freeform 211"/>
              <p:cNvSpPr>
                <a:spLocks/>
              </p:cNvSpPr>
              <p:nvPr/>
            </p:nvSpPr>
            <p:spPr bwMode="auto">
              <a:xfrm>
                <a:off x="1843" y="2886"/>
                <a:ext cx="121" cy="82"/>
              </a:xfrm>
              <a:custGeom>
                <a:avLst/>
                <a:gdLst/>
                <a:ahLst/>
                <a:cxnLst>
                  <a:cxn ang="0">
                    <a:pos x="121" y="0"/>
                  </a:cxn>
                  <a:cxn ang="0">
                    <a:pos x="121" y="82"/>
                  </a:cxn>
                  <a:cxn ang="0">
                    <a:pos x="0" y="42"/>
                  </a:cxn>
                  <a:cxn ang="0">
                    <a:pos x="121" y="0"/>
                  </a:cxn>
                </a:cxnLst>
                <a:rect l="0" t="0" r="r" b="b"/>
                <a:pathLst>
                  <a:path w="121" h="82">
                    <a:moveTo>
                      <a:pt x="121" y="0"/>
                    </a:moveTo>
                    <a:lnTo>
                      <a:pt x="121" y="82"/>
                    </a:lnTo>
                    <a:lnTo>
                      <a:pt x="0" y="42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C1C1C"/>
              </a:solidFill>
              <a:ln w="0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08" name="Freeform 212"/>
              <p:cNvSpPr>
                <a:spLocks/>
              </p:cNvSpPr>
              <p:nvPr/>
            </p:nvSpPr>
            <p:spPr bwMode="auto">
              <a:xfrm>
                <a:off x="2408" y="2310"/>
                <a:ext cx="123" cy="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3" y="40"/>
                  </a:cxn>
                  <a:cxn ang="0">
                    <a:pos x="0" y="82"/>
                  </a:cxn>
                  <a:cxn ang="0">
                    <a:pos x="0" y="0"/>
                  </a:cxn>
                </a:cxnLst>
                <a:rect l="0" t="0" r="r" b="b"/>
                <a:pathLst>
                  <a:path w="123" h="82">
                    <a:moveTo>
                      <a:pt x="0" y="0"/>
                    </a:moveTo>
                    <a:lnTo>
                      <a:pt x="123" y="40"/>
                    </a:lnTo>
                    <a:lnTo>
                      <a:pt x="0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 w="0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09" name="Line 213"/>
              <p:cNvSpPr>
                <a:spLocks noChangeShapeType="1"/>
              </p:cNvSpPr>
              <p:nvPr/>
            </p:nvSpPr>
            <p:spPr bwMode="auto">
              <a:xfrm>
                <a:off x="3334" y="1533"/>
                <a:ext cx="687" cy="1"/>
              </a:xfrm>
              <a:prstGeom prst="line">
                <a:avLst/>
              </a:prstGeom>
              <a:noFill/>
              <a:ln w="12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10" name="Line 214"/>
              <p:cNvSpPr>
                <a:spLocks noChangeShapeType="1"/>
              </p:cNvSpPr>
              <p:nvPr/>
            </p:nvSpPr>
            <p:spPr bwMode="auto">
              <a:xfrm>
                <a:off x="4021" y="1533"/>
                <a:ext cx="1" cy="232"/>
              </a:xfrm>
              <a:prstGeom prst="line">
                <a:avLst/>
              </a:prstGeom>
              <a:noFill/>
              <a:ln w="12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11" name="Line 215"/>
              <p:cNvSpPr>
                <a:spLocks noChangeShapeType="1"/>
              </p:cNvSpPr>
              <p:nvPr/>
            </p:nvSpPr>
            <p:spPr bwMode="auto">
              <a:xfrm>
                <a:off x="3334" y="1303"/>
                <a:ext cx="2064" cy="1"/>
              </a:xfrm>
              <a:prstGeom prst="line">
                <a:avLst/>
              </a:prstGeom>
              <a:noFill/>
              <a:ln w="17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12" name="Line 216"/>
              <p:cNvSpPr>
                <a:spLocks noChangeShapeType="1"/>
              </p:cNvSpPr>
              <p:nvPr/>
            </p:nvSpPr>
            <p:spPr bwMode="auto">
              <a:xfrm>
                <a:off x="5398" y="1303"/>
                <a:ext cx="1" cy="467"/>
              </a:xfrm>
              <a:prstGeom prst="line">
                <a:avLst/>
              </a:prstGeom>
              <a:noFill/>
              <a:ln w="17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13" name="Line 217"/>
              <p:cNvSpPr>
                <a:spLocks noChangeShapeType="1"/>
              </p:cNvSpPr>
              <p:nvPr/>
            </p:nvSpPr>
            <p:spPr bwMode="auto">
              <a:xfrm>
                <a:off x="1915" y="1538"/>
                <a:ext cx="276" cy="1"/>
              </a:xfrm>
              <a:prstGeom prst="line">
                <a:avLst/>
              </a:prstGeom>
              <a:noFill/>
              <a:ln w="12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14" name="Line 218"/>
              <p:cNvSpPr>
                <a:spLocks noChangeShapeType="1"/>
              </p:cNvSpPr>
              <p:nvPr/>
            </p:nvSpPr>
            <p:spPr bwMode="auto">
              <a:xfrm>
                <a:off x="2191" y="1538"/>
                <a:ext cx="1" cy="578"/>
              </a:xfrm>
              <a:prstGeom prst="line">
                <a:avLst/>
              </a:prstGeom>
              <a:noFill/>
              <a:ln w="12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15" name="Line 219"/>
              <p:cNvSpPr>
                <a:spLocks noChangeShapeType="1"/>
              </p:cNvSpPr>
              <p:nvPr/>
            </p:nvSpPr>
            <p:spPr bwMode="auto">
              <a:xfrm>
                <a:off x="2191" y="2116"/>
                <a:ext cx="344" cy="1"/>
              </a:xfrm>
              <a:prstGeom prst="line">
                <a:avLst/>
              </a:prstGeom>
              <a:noFill/>
              <a:ln w="12">
                <a:solidFill>
                  <a:srgbClr val="4D4D4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16" name="Line 220"/>
              <p:cNvSpPr>
                <a:spLocks noChangeShapeType="1"/>
              </p:cNvSpPr>
              <p:nvPr/>
            </p:nvSpPr>
            <p:spPr bwMode="auto">
              <a:xfrm>
                <a:off x="1843" y="2928"/>
                <a:ext cx="344" cy="1"/>
              </a:xfrm>
              <a:prstGeom prst="line">
                <a:avLst/>
              </a:prstGeom>
              <a:noFill/>
              <a:ln w="17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17" name="Line 221"/>
              <p:cNvSpPr>
                <a:spLocks noChangeShapeType="1"/>
              </p:cNvSpPr>
              <p:nvPr/>
            </p:nvSpPr>
            <p:spPr bwMode="auto">
              <a:xfrm flipV="1">
                <a:off x="2187" y="2350"/>
                <a:ext cx="1" cy="578"/>
              </a:xfrm>
              <a:prstGeom prst="line">
                <a:avLst/>
              </a:prstGeom>
              <a:noFill/>
              <a:ln w="17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18" name="Line 222"/>
              <p:cNvSpPr>
                <a:spLocks noChangeShapeType="1"/>
              </p:cNvSpPr>
              <p:nvPr/>
            </p:nvSpPr>
            <p:spPr bwMode="auto">
              <a:xfrm>
                <a:off x="2187" y="2350"/>
                <a:ext cx="344" cy="1"/>
              </a:xfrm>
              <a:prstGeom prst="line">
                <a:avLst/>
              </a:prstGeom>
              <a:noFill/>
              <a:ln w="17">
                <a:solidFill>
                  <a:srgbClr val="1C1C1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4319" name="Picture 223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873" y="2092"/>
                <a:ext cx="244" cy="1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320" name="Rectangle 224"/>
              <p:cNvSpPr>
                <a:spLocks noChangeArrowheads="1"/>
              </p:cNvSpPr>
              <p:nvPr/>
            </p:nvSpPr>
            <p:spPr bwMode="auto">
              <a:xfrm>
                <a:off x="2882" y="2103"/>
                <a:ext cx="220" cy="8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4321" name="Picture 225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2873" y="2092"/>
                <a:ext cx="244" cy="1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322" name="Picture 226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2954" y="2125"/>
                <a:ext cx="68" cy="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323" name="Rectangle 227"/>
              <p:cNvSpPr>
                <a:spLocks noChangeArrowheads="1"/>
              </p:cNvSpPr>
              <p:nvPr/>
            </p:nvSpPr>
            <p:spPr bwMode="auto">
              <a:xfrm>
                <a:off x="2968" y="2136"/>
                <a:ext cx="46" cy="2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4324" name="Picture 228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2954" y="2125"/>
                <a:ext cx="68" cy="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325" name="Line 229"/>
              <p:cNvSpPr>
                <a:spLocks noChangeShapeType="1"/>
              </p:cNvSpPr>
              <p:nvPr/>
            </p:nvSpPr>
            <p:spPr bwMode="auto">
              <a:xfrm flipV="1">
                <a:off x="2890" y="2145"/>
                <a:ext cx="203" cy="3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26" name="Line 230"/>
              <p:cNvSpPr>
                <a:spLocks noChangeShapeType="1"/>
              </p:cNvSpPr>
              <p:nvPr/>
            </p:nvSpPr>
            <p:spPr bwMode="auto">
              <a:xfrm flipV="1">
                <a:off x="3093" y="2109"/>
                <a:ext cx="1" cy="3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27" name="Line 231"/>
              <p:cNvSpPr>
                <a:spLocks noChangeShapeType="1"/>
              </p:cNvSpPr>
              <p:nvPr/>
            </p:nvSpPr>
            <p:spPr bwMode="auto">
              <a:xfrm flipH="1">
                <a:off x="2890" y="2109"/>
                <a:ext cx="203" cy="3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28" name="Line 232"/>
              <p:cNvSpPr>
                <a:spLocks noChangeShapeType="1"/>
              </p:cNvSpPr>
              <p:nvPr/>
            </p:nvSpPr>
            <p:spPr bwMode="auto">
              <a:xfrm>
                <a:off x="2890" y="2145"/>
                <a:ext cx="1" cy="3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29" name="Freeform 233"/>
              <p:cNvSpPr>
                <a:spLocks/>
              </p:cNvSpPr>
              <p:nvPr/>
            </p:nvSpPr>
            <p:spPr bwMode="auto">
              <a:xfrm>
                <a:off x="2895" y="2109"/>
                <a:ext cx="193" cy="55"/>
              </a:xfrm>
              <a:custGeom>
                <a:avLst/>
                <a:gdLst/>
                <a:ahLst/>
                <a:cxnLst>
                  <a:cxn ang="0">
                    <a:pos x="193" y="0"/>
                  </a:cxn>
                  <a:cxn ang="0">
                    <a:pos x="193" y="19"/>
                  </a:cxn>
                  <a:cxn ang="0">
                    <a:pos x="0" y="55"/>
                  </a:cxn>
                  <a:cxn ang="0">
                    <a:pos x="0" y="36"/>
                  </a:cxn>
                  <a:cxn ang="0">
                    <a:pos x="193" y="0"/>
                  </a:cxn>
                </a:cxnLst>
                <a:rect l="0" t="0" r="r" b="b"/>
                <a:pathLst>
                  <a:path w="193" h="55">
                    <a:moveTo>
                      <a:pt x="193" y="0"/>
                    </a:moveTo>
                    <a:lnTo>
                      <a:pt x="193" y="19"/>
                    </a:lnTo>
                    <a:lnTo>
                      <a:pt x="0" y="55"/>
                    </a:lnTo>
                    <a:lnTo>
                      <a:pt x="0" y="36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0" name="Freeform 234"/>
              <p:cNvSpPr>
                <a:spLocks/>
              </p:cNvSpPr>
              <p:nvPr/>
            </p:nvSpPr>
            <p:spPr bwMode="auto">
              <a:xfrm>
                <a:off x="2890" y="2140"/>
                <a:ext cx="203" cy="39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203" y="3"/>
                  </a:cxn>
                  <a:cxn ang="0">
                    <a:pos x="0" y="39"/>
                  </a:cxn>
                  <a:cxn ang="0">
                    <a:pos x="0" y="36"/>
                  </a:cxn>
                  <a:cxn ang="0">
                    <a:pos x="200" y="0"/>
                  </a:cxn>
                </a:cxnLst>
                <a:rect l="0" t="0" r="r" b="b"/>
                <a:pathLst>
                  <a:path w="203" h="39">
                    <a:moveTo>
                      <a:pt x="200" y="0"/>
                    </a:moveTo>
                    <a:lnTo>
                      <a:pt x="203" y="3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1" name="Line 235"/>
              <p:cNvSpPr>
                <a:spLocks noChangeShapeType="1"/>
              </p:cNvSpPr>
              <p:nvPr/>
            </p:nvSpPr>
            <p:spPr bwMode="auto">
              <a:xfrm flipV="1">
                <a:off x="2882" y="2201"/>
                <a:ext cx="220" cy="38"/>
              </a:xfrm>
              <a:prstGeom prst="line">
                <a:avLst/>
              </a:prstGeom>
              <a:noFill/>
              <a:ln w="5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2" name="Line 236"/>
              <p:cNvSpPr>
                <a:spLocks noChangeShapeType="1"/>
              </p:cNvSpPr>
              <p:nvPr/>
            </p:nvSpPr>
            <p:spPr bwMode="auto">
              <a:xfrm flipH="1">
                <a:off x="2882" y="2046"/>
                <a:ext cx="220" cy="39"/>
              </a:xfrm>
              <a:prstGeom prst="line">
                <a:avLst/>
              </a:prstGeom>
              <a:noFill/>
              <a:ln w="5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3" name="Line 237"/>
              <p:cNvSpPr>
                <a:spLocks noChangeShapeType="1"/>
              </p:cNvSpPr>
              <p:nvPr/>
            </p:nvSpPr>
            <p:spPr bwMode="auto">
              <a:xfrm>
                <a:off x="2884" y="2083"/>
                <a:ext cx="1" cy="15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4" name="Freeform 238"/>
              <p:cNvSpPr>
                <a:spLocks/>
              </p:cNvSpPr>
              <p:nvPr/>
            </p:nvSpPr>
            <p:spPr bwMode="auto">
              <a:xfrm>
                <a:off x="2574" y="1824"/>
                <a:ext cx="545" cy="838"/>
              </a:xfrm>
              <a:custGeom>
                <a:avLst/>
                <a:gdLst/>
                <a:ahLst/>
                <a:cxnLst>
                  <a:cxn ang="0">
                    <a:pos x="247" y="0"/>
                  </a:cxn>
                  <a:cxn ang="0">
                    <a:pos x="258" y="1"/>
                  </a:cxn>
                  <a:cxn ang="0">
                    <a:pos x="271" y="4"/>
                  </a:cxn>
                  <a:cxn ang="0">
                    <a:pos x="290" y="9"/>
                  </a:cxn>
                  <a:cxn ang="0">
                    <a:pos x="545" y="103"/>
                  </a:cxn>
                  <a:cxn ang="0">
                    <a:pos x="298" y="160"/>
                  </a:cxn>
                  <a:cxn ang="0">
                    <a:pos x="305" y="838"/>
                  </a:cxn>
                  <a:cxn ang="0">
                    <a:pos x="162" y="786"/>
                  </a:cxn>
                  <a:cxn ang="0">
                    <a:pos x="18" y="733"/>
                  </a:cxn>
                  <a:cxn ang="0">
                    <a:pos x="12" y="729"/>
                  </a:cxn>
                  <a:cxn ang="0">
                    <a:pos x="7" y="726"/>
                  </a:cxn>
                  <a:cxn ang="0">
                    <a:pos x="4" y="721"/>
                  </a:cxn>
                  <a:cxn ang="0">
                    <a:pos x="1" y="718"/>
                  </a:cxn>
                  <a:cxn ang="0">
                    <a:pos x="0" y="707"/>
                  </a:cxn>
                  <a:cxn ang="0">
                    <a:pos x="0" y="72"/>
                  </a:cxn>
                  <a:cxn ang="0">
                    <a:pos x="1" y="68"/>
                  </a:cxn>
                  <a:cxn ang="0">
                    <a:pos x="4" y="60"/>
                  </a:cxn>
                  <a:cxn ang="0">
                    <a:pos x="9" y="52"/>
                  </a:cxn>
                  <a:cxn ang="0">
                    <a:pos x="12" y="51"/>
                  </a:cxn>
                  <a:cxn ang="0">
                    <a:pos x="17" y="45"/>
                  </a:cxn>
                  <a:cxn ang="0">
                    <a:pos x="23" y="41"/>
                  </a:cxn>
                  <a:cxn ang="0">
                    <a:pos x="30" y="37"/>
                  </a:cxn>
                  <a:cxn ang="0">
                    <a:pos x="64" y="31"/>
                  </a:cxn>
                  <a:cxn ang="0">
                    <a:pos x="124" y="18"/>
                  </a:cxn>
                  <a:cxn ang="0">
                    <a:pos x="236" y="1"/>
                  </a:cxn>
                  <a:cxn ang="0">
                    <a:pos x="247" y="0"/>
                  </a:cxn>
                </a:cxnLst>
                <a:rect l="0" t="0" r="r" b="b"/>
                <a:pathLst>
                  <a:path w="545" h="838">
                    <a:moveTo>
                      <a:pt x="247" y="0"/>
                    </a:moveTo>
                    <a:lnTo>
                      <a:pt x="258" y="1"/>
                    </a:lnTo>
                    <a:lnTo>
                      <a:pt x="271" y="4"/>
                    </a:lnTo>
                    <a:lnTo>
                      <a:pt x="290" y="9"/>
                    </a:lnTo>
                    <a:lnTo>
                      <a:pt x="545" y="103"/>
                    </a:lnTo>
                    <a:lnTo>
                      <a:pt x="298" y="160"/>
                    </a:lnTo>
                    <a:lnTo>
                      <a:pt x="305" y="838"/>
                    </a:lnTo>
                    <a:lnTo>
                      <a:pt x="162" y="786"/>
                    </a:lnTo>
                    <a:lnTo>
                      <a:pt x="18" y="733"/>
                    </a:lnTo>
                    <a:lnTo>
                      <a:pt x="12" y="729"/>
                    </a:lnTo>
                    <a:lnTo>
                      <a:pt x="7" y="726"/>
                    </a:lnTo>
                    <a:lnTo>
                      <a:pt x="4" y="721"/>
                    </a:lnTo>
                    <a:lnTo>
                      <a:pt x="1" y="718"/>
                    </a:lnTo>
                    <a:lnTo>
                      <a:pt x="0" y="707"/>
                    </a:lnTo>
                    <a:lnTo>
                      <a:pt x="0" y="72"/>
                    </a:lnTo>
                    <a:lnTo>
                      <a:pt x="1" y="68"/>
                    </a:lnTo>
                    <a:lnTo>
                      <a:pt x="4" y="60"/>
                    </a:lnTo>
                    <a:lnTo>
                      <a:pt x="9" y="52"/>
                    </a:lnTo>
                    <a:lnTo>
                      <a:pt x="12" y="51"/>
                    </a:lnTo>
                    <a:lnTo>
                      <a:pt x="17" y="45"/>
                    </a:lnTo>
                    <a:lnTo>
                      <a:pt x="23" y="41"/>
                    </a:lnTo>
                    <a:lnTo>
                      <a:pt x="30" y="37"/>
                    </a:lnTo>
                    <a:lnTo>
                      <a:pt x="64" y="31"/>
                    </a:lnTo>
                    <a:lnTo>
                      <a:pt x="124" y="18"/>
                    </a:lnTo>
                    <a:lnTo>
                      <a:pt x="236" y="1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5" name="Line 239"/>
              <p:cNvSpPr>
                <a:spLocks noChangeShapeType="1"/>
              </p:cNvSpPr>
              <p:nvPr/>
            </p:nvSpPr>
            <p:spPr bwMode="auto">
              <a:xfrm>
                <a:off x="2872" y="1984"/>
                <a:ext cx="7" cy="67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6" name="Line 240"/>
              <p:cNvSpPr>
                <a:spLocks noChangeShapeType="1"/>
              </p:cNvSpPr>
              <p:nvPr/>
            </p:nvSpPr>
            <p:spPr bwMode="auto">
              <a:xfrm flipH="1" flipV="1">
                <a:off x="2736" y="2610"/>
                <a:ext cx="143" cy="5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7" name="Line 241"/>
              <p:cNvSpPr>
                <a:spLocks noChangeShapeType="1"/>
              </p:cNvSpPr>
              <p:nvPr/>
            </p:nvSpPr>
            <p:spPr bwMode="auto">
              <a:xfrm flipH="1" flipV="1">
                <a:off x="2592" y="2557"/>
                <a:ext cx="144" cy="5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8" name="Line 242"/>
              <p:cNvSpPr>
                <a:spLocks noChangeShapeType="1"/>
              </p:cNvSpPr>
              <p:nvPr/>
            </p:nvSpPr>
            <p:spPr bwMode="auto">
              <a:xfrm flipH="1" flipV="1">
                <a:off x="2586" y="2553"/>
                <a:ext cx="6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39" name="Line 243"/>
              <p:cNvSpPr>
                <a:spLocks noChangeShapeType="1"/>
              </p:cNvSpPr>
              <p:nvPr/>
            </p:nvSpPr>
            <p:spPr bwMode="auto">
              <a:xfrm flipH="1" flipV="1">
                <a:off x="2581" y="2550"/>
                <a:ext cx="5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0" name="Line 244"/>
              <p:cNvSpPr>
                <a:spLocks noChangeShapeType="1"/>
              </p:cNvSpPr>
              <p:nvPr/>
            </p:nvSpPr>
            <p:spPr bwMode="auto">
              <a:xfrm flipH="1" flipV="1">
                <a:off x="2578" y="2545"/>
                <a:ext cx="3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1" name="Line 245"/>
              <p:cNvSpPr>
                <a:spLocks noChangeShapeType="1"/>
              </p:cNvSpPr>
              <p:nvPr/>
            </p:nvSpPr>
            <p:spPr bwMode="auto">
              <a:xfrm flipH="1" flipV="1">
                <a:off x="2575" y="2542"/>
                <a:ext cx="3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2" name="Line 246"/>
              <p:cNvSpPr>
                <a:spLocks noChangeShapeType="1"/>
              </p:cNvSpPr>
              <p:nvPr/>
            </p:nvSpPr>
            <p:spPr bwMode="auto">
              <a:xfrm flipH="1" flipV="1">
                <a:off x="2574" y="2531"/>
                <a:ext cx="1" cy="1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3" name="Line 247"/>
              <p:cNvSpPr>
                <a:spLocks noChangeShapeType="1"/>
              </p:cNvSpPr>
              <p:nvPr/>
            </p:nvSpPr>
            <p:spPr bwMode="auto">
              <a:xfrm flipV="1">
                <a:off x="2574" y="1896"/>
                <a:ext cx="1" cy="63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4" name="Line 248"/>
              <p:cNvSpPr>
                <a:spLocks noChangeShapeType="1"/>
              </p:cNvSpPr>
              <p:nvPr/>
            </p:nvSpPr>
            <p:spPr bwMode="auto">
              <a:xfrm flipV="1">
                <a:off x="2574" y="1892"/>
                <a:ext cx="1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5" name="Line 249"/>
              <p:cNvSpPr>
                <a:spLocks noChangeShapeType="1"/>
              </p:cNvSpPr>
              <p:nvPr/>
            </p:nvSpPr>
            <p:spPr bwMode="auto">
              <a:xfrm flipV="1">
                <a:off x="2575" y="1884"/>
                <a:ext cx="3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6" name="Line 250"/>
              <p:cNvSpPr>
                <a:spLocks noChangeShapeType="1"/>
              </p:cNvSpPr>
              <p:nvPr/>
            </p:nvSpPr>
            <p:spPr bwMode="auto">
              <a:xfrm flipV="1">
                <a:off x="2578" y="1876"/>
                <a:ext cx="5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7" name="Line 251"/>
              <p:cNvSpPr>
                <a:spLocks noChangeShapeType="1"/>
              </p:cNvSpPr>
              <p:nvPr/>
            </p:nvSpPr>
            <p:spPr bwMode="auto">
              <a:xfrm flipV="1">
                <a:off x="2583" y="1875"/>
                <a:ext cx="3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8" name="Line 252"/>
              <p:cNvSpPr>
                <a:spLocks noChangeShapeType="1"/>
              </p:cNvSpPr>
              <p:nvPr/>
            </p:nvSpPr>
            <p:spPr bwMode="auto">
              <a:xfrm flipV="1">
                <a:off x="2586" y="1869"/>
                <a:ext cx="5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49" name="Line 253"/>
              <p:cNvSpPr>
                <a:spLocks noChangeShapeType="1"/>
              </p:cNvSpPr>
              <p:nvPr/>
            </p:nvSpPr>
            <p:spPr bwMode="auto">
              <a:xfrm flipV="1">
                <a:off x="2591" y="1865"/>
                <a:ext cx="6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0" name="Line 254"/>
              <p:cNvSpPr>
                <a:spLocks noChangeShapeType="1"/>
              </p:cNvSpPr>
              <p:nvPr/>
            </p:nvSpPr>
            <p:spPr bwMode="auto">
              <a:xfrm flipV="1">
                <a:off x="2597" y="1861"/>
                <a:ext cx="7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1" name="Line 255"/>
              <p:cNvSpPr>
                <a:spLocks noChangeShapeType="1"/>
              </p:cNvSpPr>
              <p:nvPr/>
            </p:nvSpPr>
            <p:spPr bwMode="auto">
              <a:xfrm flipV="1">
                <a:off x="2604" y="1855"/>
                <a:ext cx="34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2" name="Line 256"/>
              <p:cNvSpPr>
                <a:spLocks noChangeShapeType="1"/>
              </p:cNvSpPr>
              <p:nvPr/>
            </p:nvSpPr>
            <p:spPr bwMode="auto">
              <a:xfrm flipV="1">
                <a:off x="2638" y="1842"/>
                <a:ext cx="60" cy="1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3" name="Line 257"/>
              <p:cNvSpPr>
                <a:spLocks noChangeShapeType="1"/>
              </p:cNvSpPr>
              <p:nvPr/>
            </p:nvSpPr>
            <p:spPr bwMode="auto">
              <a:xfrm flipV="1">
                <a:off x="2698" y="1825"/>
                <a:ext cx="112" cy="17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4" name="Line 258"/>
              <p:cNvSpPr>
                <a:spLocks noChangeShapeType="1"/>
              </p:cNvSpPr>
              <p:nvPr/>
            </p:nvSpPr>
            <p:spPr bwMode="auto">
              <a:xfrm flipV="1">
                <a:off x="2810" y="1824"/>
                <a:ext cx="11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5" name="Line 259"/>
              <p:cNvSpPr>
                <a:spLocks noChangeShapeType="1"/>
              </p:cNvSpPr>
              <p:nvPr/>
            </p:nvSpPr>
            <p:spPr bwMode="auto">
              <a:xfrm>
                <a:off x="2821" y="1824"/>
                <a:ext cx="11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6" name="Line 260"/>
              <p:cNvSpPr>
                <a:spLocks noChangeShapeType="1"/>
              </p:cNvSpPr>
              <p:nvPr/>
            </p:nvSpPr>
            <p:spPr bwMode="auto">
              <a:xfrm>
                <a:off x="2832" y="1825"/>
                <a:ext cx="13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7" name="Line 261"/>
              <p:cNvSpPr>
                <a:spLocks noChangeShapeType="1"/>
              </p:cNvSpPr>
              <p:nvPr/>
            </p:nvSpPr>
            <p:spPr bwMode="auto">
              <a:xfrm>
                <a:off x="2845" y="1828"/>
                <a:ext cx="19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8" name="Line 262"/>
              <p:cNvSpPr>
                <a:spLocks noChangeShapeType="1"/>
              </p:cNvSpPr>
              <p:nvPr/>
            </p:nvSpPr>
            <p:spPr bwMode="auto">
              <a:xfrm>
                <a:off x="2864" y="1833"/>
                <a:ext cx="255" cy="9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59" name="Line 263"/>
              <p:cNvSpPr>
                <a:spLocks noChangeShapeType="1"/>
              </p:cNvSpPr>
              <p:nvPr/>
            </p:nvSpPr>
            <p:spPr bwMode="auto">
              <a:xfrm flipH="1">
                <a:off x="2872" y="1927"/>
                <a:ext cx="247" cy="57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0" name="Freeform 264"/>
              <p:cNvSpPr>
                <a:spLocks/>
              </p:cNvSpPr>
              <p:nvPr/>
            </p:nvSpPr>
            <p:spPr bwMode="auto">
              <a:xfrm>
                <a:off x="2856" y="1927"/>
                <a:ext cx="286" cy="735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63" y="0"/>
                  </a:cxn>
                  <a:cxn ang="0">
                    <a:pos x="267" y="3"/>
                  </a:cxn>
                  <a:cxn ang="0">
                    <a:pos x="273" y="8"/>
                  </a:cxn>
                  <a:cxn ang="0">
                    <a:pos x="278" y="13"/>
                  </a:cxn>
                  <a:cxn ang="0">
                    <a:pos x="283" y="19"/>
                  </a:cxn>
                  <a:cxn ang="0">
                    <a:pos x="286" y="26"/>
                  </a:cxn>
                  <a:cxn ang="0">
                    <a:pos x="286" y="660"/>
                  </a:cxn>
                  <a:cxn ang="0">
                    <a:pos x="278" y="677"/>
                  </a:cxn>
                  <a:cxn ang="0">
                    <a:pos x="267" y="688"/>
                  </a:cxn>
                  <a:cxn ang="0">
                    <a:pos x="253" y="697"/>
                  </a:cxn>
                  <a:cxn ang="0">
                    <a:pos x="246" y="698"/>
                  </a:cxn>
                  <a:cxn ang="0">
                    <a:pos x="40" y="735"/>
                  </a:cxn>
                  <a:cxn ang="0">
                    <a:pos x="28" y="735"/>
                  </a:cxn>
                  <a:cxn ang="0">
                    <a:pos x="16" y="732"/>
                  </a:cxn>
                  <a:cxn ang="0">
                    <a:pos x="6" y="723"/>
                  </a:cxn>
                  <a:cxn ang="0">
                    <a:pos x="3" y="718"/>
                  </a:cxn>
                  <a:cxn ang="0">
                    <a:pos x="2" y="711"/>
                  </a:cxn>
                  <a:cxn ang="0">
                    <a:pos x="0" y="701"/>
                  </a:cxn>
                  <a:cxn ang="0">
                    <a:pos x="0" y="85"/>
                  </a:cxn>
                  <a:cxn ang="0">
                    <a:pos x="2" y="76"/>
                  </a:cxn>
                  <a:cxn ang="0">
                    <a:pos x="3" y="68"/>
                  </a:cxn>
                  <a:cxn ang="0">
                    <a:pos x="11" y="54"/>
                  </a:cxn>
                  <a:cxn ang="0">
                    <a:pos x="25" y="43"/>
                  </a:cxn>
                  <a:cxn ang="0">
                    <a:pos x="40" y="37"/>
                  </a:cxn>
                  <a:cxn ang="0">
                    <a:pos x="246" y="0"/>
                  </a:cxn>
                </a:cxnLst>
                <a:rect l="0" t="0" r="r" b="b"/>
                <a:pathLst>
                  <a:path w="286" h="735">
                    <a:moveTo>
                      <a:pt x="246" y="0"/>
                    </a:moveTo>
                    <a:lnTo>
                      <a:pt x="263" y="0"/>
                    </a:lnTo>
                    <a:lnTo>
                      <a:pt x="267" y="3"/>
                    </a:lnTo>
                    <a:lnTo>
                      <a:pt x="273" y="8"/>
                    </a:lnTo>
                    <a:lnTo>
                      <a:pt x="278" y="13"/>
                    </a:lnTo>
                    <a:lnTo>
                      <a:pt x="283" y="19"/>
                    </a:lnTo>
                    <a:lnTo>
                      <a:pt x="286" y="26"/>
                    </a:lnTo>
                    <a:lnTo>
                      <a:pt x="286" y="660"/>
                    </a:lnTo>
                    <a:lnTo>
                      <a:pt x="278" y="677"/>
                    </a:lnTo>
                    <a:lnTo>
                      <a:pt x="267" y="688"/>
                    </a:lnTo>
                    <a:lnTo>
                      <a:pt x="253" y="697"/>
                    </a:lnTo>
                    <a:lnTo>
                      <a:pt x="246" y="698"/>
                    </a:lnTo>
                    <a:lnTo>
                      <a:pt x="40" y="735"/>
                    </a:lnTo>
                    <a:lnTo>
                      <a:pt x="28" y="735"/>
                    </a:lnTo>
                    <a:lnTo>
                      <a:pt x="16" y="732"/>
                    </a:lnTo>
                    <a:lnTo>
                      <a:pt x="6" y="723"/>
                    </a:lnTo>
                    <a:lnTo>
                      <a:pt x="3" y="718"/>
                    </a:lnTo>
                    <a:lnTo>
                      <a:pt x="2" y="711"/>
                    </a:lnTo>
                    <a:lnTo>
                      <a:pt x="0" y="701"/>
                    </a:lnTo>
                    <a:lnTo>
                      <a:pt x="0" y="85"/>
                    </a:lnTo>
                    <a:lnTo>
                      <a:pt x="2" y="76"/>
                    </a:lnTo>
                    <a:lnTo>
                      <a:pt x="3" y="68"/>
                    </a:lnTo>
                    <a:lnTo>
                      <a:pt x="11" y="54"/>
                    </a:lnTo>
                    <a:lnTo>
                      <a:pt x="25" y="43"/>
                    </a:lnTo>
                    <a:lnTo>
                      <a:pt x="40" y="37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1" name="Line 265"/>
              <p:cNvSpPr>
                <a:spLocks noChangeShapeType="1"/>
              </p:cNvSpPr>
              <p:nvPr/>
            </p:nvSpPr>
            <p:spPr bwMode="auto">
              <a:xfrm>
                <a:off x="2856" y="2628"/>
                <a:ext cx="2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2" name="Line 266"/>
              <p:cNvSpPr>
                <a:spLocks noChangeShapeType="1"/>
              </p:cNvSpPr>
              <p:nvPr/>
            </p:nvSpPr>
            <p:spPr bwMode="auto">
              <a:xfrm>
                <a:off x="2858" y="2638"/>
                <a:ext cx="1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3" name="Line 267"/>
              <p:cNvSpPr>
                <a:spLocks noChangeShapeType="1"/>
              </p:cNvSpPr>
              <p:nvPr/>
            </p:nvSpPr>
            <p:spPr bwMode="auto">
              <a:xfrm>
                <a:off x="2859" y="2645"/>
                <a:ext cx="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4" name="Line 268"/>
              <p:cNvSpPr>
                <a:spLocks noChangeShapeType="1"/>
              </p:cNvSpPr>
              <p:nvPr/>
            </p:nvSpPr>
            <p:spPr bwMode="auto">
              <a:xfrm>
                <a:off x="2862" y="2650"/>
                <a:ext cx="1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5" name="Line 269"/>
              <p:cNvSpPr>
                <a:spLocks noChangeShapeType="1"/>
              </p:cNvSpPr>
              <p:nvPr/>
            </p:nvSpPr>
            <p:spPr bwMode="auto">
              <a:xfrm>
                <a:off x="2872" y="2659"/>
                <a:ext cx="12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6" name="Line 270"/>
              <p:cNvSpPr>
                <a:spLocks noChangeShapeType="1"/>
              </p:cNvSpPr>
              <p:nvPr/>
            </p:nvSpPr>
            <p:spPr bwMode="auto">
              <a:xfrm>
                <a:off x="2884" y="2662"/>
                <a:ext cx="12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7" name="Line 271"/>
              <p:cNvSpPr>
                <a:spLocks noChangeShapeType="1"/>
              </p:cNvSpPr>
              <p:nvPr/>
            </p:nvSpPr>
            <p:spPr bwMode="auto">
              <a:xfrm flipV="1">
                <a:off x="2896" y="2625"/>
                <a:ext cx="206" cy="3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8" name="Line 272"/>
              <p:cNvSpPr>
                <a:spLocks noChangeShapeType="1"/>
              </p:cNvSpPr>
              <p:nvPr/>
            </p:nvSpPr>
            <p:spPr bwMode="auto">
              <a:xfrm flipV="1">
                <a:off x="3102" y="2624"/>
                <a:ext cx="7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69" name="Line 273"/>
              <p:cNvSpPr>
                <a:spLocks noChangeShapeType="1"/>
              </p:cNvSpPr>
              <p:nvPr/>
            </p:nvSpPr>
            <p:spPr bwMode="auto">
              <a:xfrm flipV="1">
                <a:off x="3109" y="2615"/>
                <a:ext cx="14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0" name="Line 274"/>
              <p:cNvSpPr>
                <a:spLocks noChangeShapeType="1"/>
              </p:cNvSpPr>
              <p:nvPr/>
            </p:nvSpPr>
            <p:spPr bwMode="auto">
              <a:xfrm flipV="1">
                <a:off x="3123" y="2604"/>
                <a:ext cx="1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1" name="Line 275"/>
              <p:cNvSpPr>
                <a:spLocks noChangeShapeType="1"/>
              </p:cNvSpPr>
              <p:nvPr/>
            </p:nvSpPr>
            <p:spPr bwMode="auto">
              <a:xfrm flipV="1">
                <a:off x="3134" y="2587"/>
                <a:ext cx="8" cy="1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2" name="Line 276"/>
              <p:cNvSpPr>
                <a:spLocks noChangeShapeType="1"/>
              </p:cNvSpPr>
              <p:nvPr/>
            </p:nvSpPr>
            <p:spPr bwMode="auto">
              <a:xfrm flipV="1">
                <a:off x="3142" y="1953"/>
                <a:ext cx="1" cy="63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3" name="Line 277"/>
              <p:cNvSpPr>
                <a:spLocks noChangeShapeType="1"/>
              </p:cNvSpPr>
              <p:nvPr/>
            </p:nvSpPr>
            <p:spPr bwMode="auto">
              <a:xfrm flipH="1" flipV="1">
                <a:off x="3139" y="1946"/>
                <a:ext cx="3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4" name="Line 278"/>
              <p:cNvSpPr>
                <a:spLocks noChangeShapeType="1"/>
              </p:cNvSpPr>
              <p:nvPr/>
            </p:nvSpPr>
            <p:spPr bwMode="auto">
              <a:xfrm flipH="1" flipV="1">
                <a:off x="3134" y="1940"/>
                <a:ext cx="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5" name="Line 279"/>
              <p:cNvSpPr>
                <a:spLocks noChangeShapeType="1"/>
              </p:cNvSpPr>
              <p:nvPr/>
            </p:nvSpPr>
            <p:spPr bwMode="auto">
              <a:xfrm flipH="1" flipV="1">
                <a:off x="3129" y="1935"/>
                <a:ext cx="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6" name="Line 280"/>
              <p:cNvSpPr>
                <a:spLocks noChangeShapeType="1"/>
              </p:cNvSpPr>
              <p:nvPr/>
            </p:nvSpPr>
            <p:spPr bwMode="auto">
              <a:xfrm flipH="1" flipV="1">
                <a:off x="3123" y="1930"/>
                <a:ext cx="6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7" name="Line 281"/>
              <p:cNvSpPr>
                <a:spLocks noChangeShapeType="1"/>
              </p:cNvSpPr>
              <p:nvPr/>
            </p:nvSpPr>
            <p:spPr bwMode="auto">
              <a:xfrm flipH="1" flipV="1">
                <a:off x="3119" y="1927"/>
                <a:ext cx="4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8" name="Line 282"/>
              <p:cNvSpPr>
                <a:spLocks noChangeShapeType="1"/>
              </p:cNvSpPr>
              <p:nvPr/>
            </p:nvSpPr>
            <p:spPr bwMode="auto">
              <a:xfrm flipH="1">
                <a:off x="3102" y="1927"/>
                <a:ext cx="17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79" name="Line 283"/>
              <p:cNvSpPr>
                <a:spLocks noChangeShapeType="1"/>
              </p:cNvSpPr>
              <p:nvPr/>
            </p:nvSpPr>
            <p:spPr bwMode="auto">
              <a:xfrm flipH="1">
                <a:off x="2896" y="1927"/>
                <a:ext cx="206" cy="3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0" name="Line 284"/>
              <p:cNvSpPr>
                <a:spLocks noChangeShapeType="1"/>
              </p:cNvSpPr>
              <p:nvPr/>
            </p:nvSpPr>
            <p:spPr bwMode="auto">
              <a:xfrm flipH="1">
                <a:off x="2881" y="1964"/>
                <a:ext cx="1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1" name="Line 285"/>
              <p:cNvSpPr>
                <a:spLocks noChangeShapeType="1"/>
              </p:cNvSpPr>
              <p:nvPr/>
            </p:nvSpPr>
            <p:spPr bwMode="auto">
              <a:xfrm flipH="1">
                <a:off x="2867" y="1970"/>
                <a:ext cx="14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2" name="Line 286"/>
              <p:cNvSpPr>
                <a:spLocks noChangeShapeType="1"/>
              </p:cNvSpPr>
              <p:nvPr/>
            </p:nvSpPr>
            <p:spPr bwMode="auto">
              <a:xfrm flipH="1">
                <a:off x="2859" y="1981"/>
                <a:ext cx="8" cy="1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3" name="Line 287"/>
              <p:cNvSpPr>
                <a:spLocks noChangeShapeType="1"/>
              </p:cNvSpPr>
              <p:nvPr/>
            </p:nvSpPr>
            <p:spPr bwMode="auto">
              <a:xfrm flipH="1">
                <a:off x="2858" y="1995"/>
                <a:ext cx="1" cy="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4" name="Line 288"/>
              <p:cNvSpPr>
                <a:spLocks noChangeShapeType="1"/>
              </p:cNvSpPr>
              <p:nvPr/>
            </p:nvSpPr>
            <p:spPr bwMode="auto">
              <a:xfrm flipH="1">
                <a:off x="2856" y="2003"/>
                <a:ext cx="2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5" name="Line 289"/>
              <p:cNvSpPr>
                <a:spLocks noChangeShapeType="1"/>
              </p:cNvSpPr>
              <p:nvPr/>
            </p:nvSpPr>
            <p:spPr bwMode="auto">
              <a:xfrm>
                <a:off x="2856" y="2012"/>
                <a:ext cx="1" cy="61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6" name="Freeform 290"/>
              <p:cNvSpPr>
                <a:spLocks/>
              </p:cNvSpPr>
              <p:nvPr/>
            </p:nvSpPr>
            <p:spPr bwMode="auto">
              <a:xfrm>
                <a:off x="2879" y="2026"/>
                <a:ext cx="247" cy="632"/>
              </a:xfrm>
              <a:custGeom>
                <a:avLst/>
                <a:gdLst/>
                <a:ahLst/>
                <a:cxnLst>
                  <a:cxn ang="0">
                    <a:pos x="212" y="0"/>
                  </a:cxn>
                  <a:cxn ang="0">
                    <a:pos x="218" y="0"/>
                  </a:cxn>
                  <a:cxn ang="0">
                    <a:pos x="227" y="2"/>
                  </a:cxn>
                  <a:cxn ang="0">
                    <a:pos x="238" y="6"/>
                  </a:cxn>
                  <a:cxn ang="0">
                    <a:pos x="243" y="16"/>
                  </a:cxn>
                  <a:cxn ang="0">
                    <a:pos x="247" y="26"/>
                  </a:cxn>
                  <a:cxn ang="0">
                    <a:pos x="247" y="559"/>
                  </a:cxn>
                  <a:cxn ang="0">
                    <a:pos x="244" y="567"/>
                  </a:cxn>
                  <a:cxn ang="0">
                    <a:pos x="240" y="579"/>
                  </a:cxn>
                  <a:cxn ang="0">
                    <a:pos x="227" y="590"/>
                  </a:cxn>
                  <a:cxn ang="0">
                    <a:pos x="218" y="598"/>
                  </a:cxn>
                  <a:cxn ang="0">
                    <a:pos x="212" y="599"/>
                  </a:cxn>
                  <a:cxn ang="0">
                    <a:pos x="34" y="632"/>
                  </a:cxn>
                  <a:cxn ang="0">
                    <a:pos x="19" y="632"/>
                  </a:cxn>
                  <a:cxn ang="0">
                    <a:pos x="17" y="630"/>
                  </a:cxn>
                  <a:cxn ang="0">
                    <a:pos x="12" y="627"/>
                  </a:cxn>
                  <a:cxn ang="0">
                    <a:pos x="6" y="621"/>
                  </a:cxn>
                  <a:cxn ang="0">
                    <a:pos x="3" y="616"/>
                  </a:cxn>
                  <a:cxn ang="0">
                    <a:pos x="0" y="609"/>
                  </a:cxn>
                  <a:cxn ang="0">
                    <a:pos x="0" y="63"/>
                  </a:cxn>
                  <a:cxn ang="0">
                    <a:pos x="3" y="57"/>
                  </a:cxn>
                  <a:cxn ang="0">
                    <a:pos x="11" y="45"/>
                  </a:cxn>
                  <a:cxn ang="0">
                    <a:pos x="22" y="36"/>
                  </a:cxn>
                  <a:cxn ang="0">
                    <a:pos x="34" y="31"/>
                  </a:cxn>
                  <a:cxn ang="0">
                    <a:pos x="212" y="0"/>
                  </a:cxn>
                </a:cxnLst>
                <a:rect l="0" t="0" r="r" b="b"/>
                <a:pathLst>
                  <a:path w="247" h="632">
                    <a:moveTo>
                      <a:pt x="212" y="0"/>
                    </a:moveTo>
                    <a:lnTo>
                      <a:pt x="218" y="0"/>
                    </a:lnTo>
                    <a:lnTo>
                      <a:pt x="227" y="2"/>
                    </a:lnTo>
                    <a:lnTo>
                      <a:pt x="238" y="6"/>
                    </a:lnTo>
                    <a:lnTo>
                      <a:pt x="243" y="16"/>
                    </a:lnTo>
                    <a:lnTo>
                      <a:pt x="247" y="26"/>
                    </a:lnTo>
                    <a:lnTo>
                      <a:pt x="247" y="559"/>
                    </a:lnTo>
                    <a:lnTo>
                      <a:pt x="244" y="567"/>
                    </a:lnTo>
                    <a:lnTo>
                      <a:pt x="240" y="579"/>
                    </a:lnTo>
                    <a:lnTo>
                      <a:pt x="227" y="590"/>
                    </a:lnTo>
                    <a:lnTo>
                      <a:pt x="218" y="598"/>
                    </a:lnTo>
                    <a:lnTo>
                      <a:pt x="212" y="599"/>
                    </a:lnTo>
                    <a:lnTo>
                      <a:pt x="34" y="632"/>
                    </a:lnTo>
                    <a:lnTo>
                      <a:pt x="19" y="632"/>
                    </a:lnTo>
                    <a:lnTo>
                      <a:pt x="17" y="630"/>
                    </a:lnTo>
                    <a:lnTo>
                      <a:pt x="12" y="627"/>
                    </a:lnTo>
                    <a:lnTo>
                      <a:pt x="6" y="621"/>
                    </a:lnTo>
                    <a:lnTo>
                      <a:pt x="3" y="616"/>
                    </a:lnTo>
                    <a:lnTo>
                      <a:pt x="0" y="609"/>
                    </a:lnTo>
                    <a:lnTo>
                      <a:pt x="0" y="63"/>
                    </a:lnTo>
                    <a:lnTo>
                      <a:pt x="3" y="57"/>
                    </a:lnTo>
                    <a:lnTo>
                      <a:pt x="11" y="45"/>
                    </a:lnTo>
                    <a:lnTo>
                      <a:pt x="22" y="36"/>
                    </a:lnTo>
                    <a:lnTo>
                      <a:pt x="34" y="31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7" name="Line 291"/>
              <p:cNvSpPr>
                <a:spLocks noChangeShapeType="1"/>
              </p:cNvSpPr>
              <p:nvPr/>
            </p:nvSpPr>
            <p:spPr bwMode="auto">
              <a:xfrm>
                <a:off x="2879" y="2628"/>
                <a:ext cx="1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8" name="Line 292"/>
              <p:cNvSpPr>
                <a:spLocks noChangeShapeType="1"/>
              </p:cNvSpPr>
              <p:nvPr/>
            </p:nvSpPr>
            <p:spPr bwMode="auto">
              <a:xfrm>
                <a:off x="2879" y="2635"/>
                <a:ext cx="3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89" name="Line 293"/>
              <p:cNvSpPr>
                <a:spLocks noChangeShapeType="1"/>
              </p:cNvSpPr>
              <p:nvPr/>
            </p:nvSpPr>
            <p:spPr bwMode="auto">
              <a:xfrm>
                <a:off x="2882" y="2642"/>
                <a:ext cx="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0" name="Line 294"/>
              <p:cNvSpPr>
                <a:spLocks noChangeShapeType="1"/>
              </p:cNvSpPr>
              <p:nvPr/>
            </p:nvSpPr>
            <p:spPr bwMode="auto">
              <a:xfrm>
                <a:off x="2885" y="2647"/>
                <a:ext cx="6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1" name="Line 295"/>
              <p:cNvSpPr>
                <a:spLocks noChangeShapeType="1"/>
              </p:cNvSpPr>
              <p:nvPr/>
            </p:nvSpPr>
            <p:spPr bwMode="auto">
              <a:xfrm>
                <a:off x="2891" y="2653"/>
                <a:ext cx="5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2" name="Line 296"/>
              <p:cNvSpPr>
                <a:spLocks noChangeShapeType="1"/>
              </p:cNvSpPr>
              <p:nvPr/>
            </p:nvSpPr>
            <p:spPr bwMode="auto">
              <a:xfrm>
                <a:off x="2896" y="2656"/>
                <a:ext cx="2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3" name="Line 297"/>
              <p:cNvSpPr>
                <a:spLocks noChangeShapeType="1"/>
              </p:cNvSpPr>
              <p:nvPr/>
            </p:nvSpPr>
            <p:spPr bwMode="auto">
              <a:xfrm>
                <a:off x="2898" y="2658"/>
                <a:ext cx="15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4" name="Line 298"/>
              <p:cNvSpPr>
                <a:spLocks noChangeShapeType="1"/>
              </p:cNvSpPr>
              <p:nvPr/>
            </p:nvSpPr>
            <p:spPr bwMode="auto">
              <a:xfrm flipV="1">
                <a:off x="2913" y="2625"/>
                <a:ext cx="178" cy="3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5" name="Line 299"/>
              <p:cNvSpPr>
                <a:spLocks noChangeShapeType="1"/>
              </p:cNvSpPr>
              <p:nvPr/>
            </p:nvSpPr>
            <p:spPr bwMode="auto">
              <a:xfrm flipV="1">
                <a:off x="3091" y="2624"/>
                <a:ext cx="6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6" name="Line 300"/>
              <p:cNvSpPr>
                <a:spLocks noChangeShapeType="1"/>
              </p:cNvSpPr>
              <p:nvPr/>
            </p:nvSpPr>
            <p:spPr bwMode="auto">
              <a:xfrm flipV="1">
                <a:off x="3097" y="2616"/>
                <a:ext cx="11" cy="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7" name="Line 301"/>
              <p:cNvSpPr>
                <a:spLocks noChangeShapeType="1"/>
              </p:cNvSpPr>
              <p:nvPr/>
            </p:nvSpPr>
            <p:spPr bwMode="auto">
              <a:xfrm flipV="1">
                <a:off x="3108" y="2605"/>
                <a:ext cx="1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8" name="Line 302"/>
              <p:cNvSpPr>
                <a:spLocks noChangeShapeType="1"/>
              </p:cNvSpPr>
              <p:nvPr/>
            </p:nvSpPr>
            <p:spPr bwMode="auto">
              <a:xfrm flipV="1">
                <a:off x="3119" y="2593"/>
                <a:ext cx="4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399" name="Line 303"/>
              <p:cNvSpPr>
                <a:spLocks noChangeShapeType="1"/>
              </p:cNvSpPr>
              <p:nvPr/>
            </p:nvSpPr>
            <p:spPr bwMode="auto">
              <a:xfrm flipV="1">
                <a:off x="3123" y="2585"/>
                <a:ext cx="3" cy="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0" name="Line 304"/>
              <p:cNvSpPr>
                <a:spLocks noChangeShapeType="1"/>
              </p:cNvSpPr>
              <p:nvPr/>
            </p:nvSpPr>
            <p:spPr bwMode="auto">
              <a:xfrm flipV="1">
                <a:off x="3126" y="2052"/>
                <a:ext cx="1" cy="53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1" name="Line 305"/>
              <p:cNvSpPr>
                <a:spLocks noChangeShapeType="1"/>
              </p:cNvSpPr>
              <p:nvPr/>
            </p:nvSpPr>
            <p:spPr bwMode="auto">
              <a:xfrm flipH="1" flipV="1">
                <a:off x="3122" y="2042"/>
                <a:ext cx="4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2" name="Line 306"/>
              <p:cNvSpPr>
                <a:spLocks noChangeShapeType="1"/>
              </p:cNvSpPr>
              <p:nvPr/>
            </p:nvSpPr>
            <p:spPr bwMode="auto">
              <a:xfrm flipH="1" flipV="1">
                <a:off x="3117" y="2032"/>
                <a:ext cx="5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3" name="Line 307"/>
              <p:cNvSpPr>
                <a:spLocks noChangeShapeType="1"/>
              </p:cNvSpPr>
              <p:nvPr/>
            </p:nvSpPr>
            <p:spPr bwMode="auto">
              <a:xfrm flipH="1" flipV="1">
                <a:off x="3106" y="2028"/>
                <a:ext cx="11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4" name="Line 308"/>
              <p:cNvSpPr>
                <a:spLocks noChangeShapeType="1"/>
              </p:cNvSpPr>
              <p:nvPr/>
            </p:nvSpPr>
            <p:spPr bwMode="auto">
              <a:xfrm flipH="1" flipV="1">
                <a:off x="3097" y="2026"/>
                <a:ext cx="9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5" name="Line 309"/>
              <p:cNvSpPr>
                <a:spLocks noChangeShapeType="1"/>
              </p:cNvSpPr>
              <p:nvPr/>
            </p:nvSpPr>
            <p:spPr bwMode="auto">
              <a:xfrm flipH="1">
                <a:off x="3091" y="2026"/>
                <a:ext cx="6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6" name="Line 310"/>
              <p:cNvSpPr>
                <a:spLocks noChangeShapeType="1"/>
              </p:cNvSpPr>
              <p:nvPr/>
            </p:nvSpPr>
            <p:spPr bwMode="auto">
              <a:xfrm flipH="1">
                <a:off x="2913" y="2026"/>
                <a:ext cx="178" cy="3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7" name="Line 311"/>
              <p:cNvSpPr>
                <a:spLocks noChangeShapeType="1"/>
              </p:cNvSpPr>
              <p:nvPr/>
            </p:nvSpPr>
            <p:spPr bwMode="auto">
              <a:xfrm flipH="1">
                <a:off x="2901" y="2057"/>
                <a:ext cx="12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8" name="Line 312"/>
              <p:cNvSpPr>
                <a:spLocks noChangeShapeType="1"/>
              </p:cNvSpPr>
              <p:nvPr/>
            </p:nvSpPr>
            <p:spPr bwMode="auto">
              <a:xfrm flipH="1">
                <a:off x="2890" y="2062"/>
                <a:ext cx="1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09" name="Line 313"/>
              <p:cNvSpPr>
                <a:spLocks noChangeShapeType="1"/>
              </p:cNvSpPr>
              <p:nvPr/>
            </p:nvSpPr>
            <p:spPr bwMode="auto">
              <a:xfrm flipH="1">
                <a:off x="2882" y="2071"/>
                <a:ext cx="8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0" name="Line 314"/>
              <p:cNvSpPr>
                <a:spLocks noChangeShapeType="1"/>
              </p:cNvSpPr>
              <p:nvPr/>
            </p:nvSpPr>
            <p:spPr bwMode="auto">
              <a:xfrm flipH="1">
                <a:off x="2879" y="2083"/>
                <a:ext cx="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1" name="Line 315"/>
              <p:cNvSpPr>
                <a:spLocks noChangeShapeType="1"/>
              </p:cNvSpPr>
              <p:nvPr/>
            </p:nvSpPr>
            <p:spPr bwMode="auto">
              <a:xfrm>
                <a:off x="2879" y="2089"/>
                <a:ext cx="1" cy="53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2" name="Freeform 316"/>
              <p:cNvSpPr>
                <a:spLocks/>
              </p:cNvSpPr>
              <p:nvPr/>
            </p:nvSpPr>
            <p:spPr bwMode="auto">
              <a:xfrm>
                <a:off x="2901" y="2052"/>
                <a:ext cx="204" cy="73"/>
              </a:xfrm>
              <a:custGeom>
                <a:avLst/>
                <a:gdLst/>
                <a:ahLst/>
                <a:cxnLst>
                  <a:cxn ang="0">
                    <a:pos x="204" y="0"/>
                  </a:cxn>
                  <a:cxn ang="0">
                    <a:pos x="204" y="37"/>
                  </a:cxn>
                  <a:cxn ang="0">
                    <a:pos x="0" y="73"/>
                  </a:cxn>
                  <a:cxn ang="0">
                    <a:pos x="0" y="37"/>
                  </a:cxn>
                  <a:cxn ang="0">
                    <a:pos x="204" y="0"/>
                  </a:cxn>
                </a:cxnLst>
                <a:rect l="0" t="0" r="r" b="b"/>
                <a:pathLst>
                  <a:path w="204" h="73">
                    <a:moveTo>
                      <a:pt x="204" y="0"/>
                    </a:moveTo>
                    <a:lnTo>
                      <a:pt x="204" y="37"/>
                    </a:lnTo>
                    <a:lnTo>
                      <a:pt x="0" y="73"/>
                    </a:lnTo>
                    <a:lnTo>
                      <a:pt x="0" y="37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3" name="Line 317"/>
              <p:cNvSpPr>
                <a:spLocks noChangeShapeType="1"/>
              </p:cNvSpPr>
              <p:nvPr/>
            </p:nvSpPr>
            <p:spPr bwMode="auto">
              <a:xfrm flipV="1">
                <a:off x="2901" y="2089"/>
                <a:ext cx="204" cy="3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4" name="Line 318"/>
              <p:cNvSpPr>
                <a:spLocks noChangeShapeType="1"/>
              </p:cNvSpPr>
              <p:nvPr/>
            </p:nvSpPr>
            <p:spPr bwMode="auto">
              <a:xfrm flipV="1">
                <a:off x="3105" y="2052"/>
                <a:ext cx="1" cy="37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5" name="Line 319"/>
              <p:cNvSpPr>
                <a:spLocks noChangeShapeType="1"/>
              </p:cNvSpPr>
              <p:nvPr/>
            </p:nvSpPr>
            <p:spPr bwMode="auto">
              <a:xfrm flipH="1">
                <a:off x="2901" y="2052"/>
                <a:ext cx="204" cy="37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6" name="Line 320"/>
              <p:cNvSpPr>
                <a:spLocks noChangeShapeType="1"/>
              </p:cNvSpPr>
              <p:nvPr/>
            </p:nvSpPr>
            <p:spPr bwMode="auto">
              <a:xfrm>
                <a:off x="2901" y="2089"/>
                <a:ext cx="1" cy="3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7" name="Freeform 321"/>
              <p:cNvSpPr>
                <a:spLocks/>
              </p:cNvSpPr>
              <p:nvPr/>
            </p:nvSpPr>
            <p:spPr bwMode="auto">
              <a:xfrm>
                <a:off x="2907" y="2057"/>
                <a:ext cx="193" cy="57"/>
              </a:xfrm>
              <a:custGeom>
                <a:avLst/>
                <a:gdLst/>
                <a:ahLst/>
                <a:cxnLst>
                  <a:cxn ang="0">
                    <a:pos x="193" y="0"/>
                  </a:cxn>
                  <a:cxn ang="0">
                    <a:pos x="193" y="25"/>
                  </a:cxn>
                  <a:cxn ang="0">
                    <a:pos x="0" y="57"/>
                  </a:cxn>
                  <a:cxn ang="0">
                    <a:pos x="0" y="35"/>
                  </a:cxn>
                  <a:cxn ang="0">
                    <a:pos x="193" y="0"/>
                  </a:cxn>
                </a:cxnLst>
                <a:rect l="0" t="0" r="r" b="b"/>
                <a:pathLst>
                  <a:path w="193" h="57">
                    <a:moveTo>
                      <a:pt x="193" y="0"/>
                    </a:moveTo>
                    <a:lnTo>
                      <a:pt x="193" y="25"/>
                    </a:lnTo>
                    <a:lnTo>
                      <a:pt x="0" y="57"/>
                    </a:lnTo>
                    <a:lnTo>
                      <a:pt x="0" y="35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8" name="Freeform 322"/>
              <p:cNvSpPr>
                <a:spLocks/>
              </p:cNvSpPr>
              <p:nvPr/>
            </p:nvSpPr>
            <p:spPr bwMode="auto">
              <a:xfrm>
                <a:off x="2902" y="2086"/>
                <a:ext cx="203" cy="37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203" y="3"/>
                  </a:cxn>
                  <a:cxn ang="0">
                    <a:pos x="0" y="37"/>
                  </a:cxn>
                  <a:cxn ang="0">
                    <a:pos x="0" y="34"/>
                  </a:cxn>
                  <a:cxn ang="0">
                    <a:pos x="200" y="0"/>
                  </a:cxn>
                </a:cxnLst>
                <a:rect l="0" t="0" r="r" b="b"/>
                <a:pathLst>
                  <a:path w="203" h="37">
                    <a:moveTo>
                      <a:pt x="200" y="0"/>
                    </a:moveTo>
                    <a:lnTo>
                      <a:pt x="203" y="3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19" name="Freeform 323"/>
              <p:cNvSpPr>
                <a:spLocks/>
              </p:cNvSpPr>
              <p:nvPr/>
            </p:nvSpPr>
            <p:spPr bwMode="auto">
              <a:xfrm>
                <a:off x="2901" y="2148"/>
                <a:ext cx="204" cy="73"/>
              </a:xfrm>
              <a:custGeom>
                <a:avLst/>
                <a:gdLst/>
                <a:ahLst/>
                <a:cxnLst>
                  <a:cxn ang="0">
                    <a:pos x="204" y="0"/>
                  </a:cxn>
                  <a:cxn ang="0">
                    <a:pos x="204" y="36"/>
                  </a:cxn>
                  <a:cxn ang="0">
                    <a:pos x="0" y="73"/>
                  </a:cxn>
                  <a:cxn ang="0">
                    <a:pos x="0" y="37"/>
                  </a:cxn>
                  <a:cxn ang="0">
                    <a:pos x="204" y="0"/>
                  </a:cxn>
                </a:cxnLst>
                <a:rect l="0" t="0" r="r" b="b"/>
                <a:pathLst>
                  <a:path w="204" h="73">
                    <a:moveTo>
                      <a:pt x="204" y="0"/>
                    </a:moveTo>
                    <a:lnTo>
                      <a:pt x="204" y="36"/>
                    </a:lnTo>
                    <a:lnTo>
                      <a:pt x="0" y="73"/>
                    </a:lnTo>
                    <a:lnTo>
                      <a:pt x="0" y="37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0" name="Line 324"/>
              <p:cNvSpPr>
                <a:spLocks noChangeShapeType="1"/>
              </p:cNvSpPr>
              <p:nvPr/>
            </p:nvSpPr>
            <p:spPr bwMode="auto">
              <a:xfrm flipV="1">
                <a:off x="2901" y="2184"/>
                <a:ext cx="204" cy="37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1" name="Line 325"/>
              <p:cNvSpPr>
                <a:spLocks noChangeShapeType="1"/>
              </p:cNvSpPr>
              <p:nvPr/>
            </p:nvSpPr>
            <p:spPr bwMode="auto">
              <a:xfrm flipV="1">
                <a:off x="3105" y="2148"/>
                <a:ext cx="1" cy="3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2" name="Line 326"/>
              <p:cNvSpPr>
                <a:spLocks noChangeShapeType="1"/>
              </p:cNvSpPr>
              <p:nvPr/>
            </p:nvSpPr>
            <p:spPr bwMode="auto">
              <a:xfrm flipH="1">
                <a:off x="2901" y="2148"/>
                <a:ext cx="204" cy="37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3" name="Line 327"/>
              <p:cNvSpPr>
                <a:spLocks noChangeShapeType="1"/>
              </p:cNvSpPr>
              <p:nvPr/>
            </p:nvSpPr>
            <p:spPr bwMode="auto">
              <a:xfrm>
                <a:off x="2901" y="2185"/>
                <a:ext cx="1" cy="3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4" name="Freeform 328"/>
              <p:cNvSpPr>
                <a:spLocks/>
              </p:cNvSpPr>
              <p:nvPr/>
            </p:nvSpPr>
            <p:spPr bwMode="auto">
              <a:xfrm>
                <a:off x="2907" y="2150"/>
                <a:ext cx="193" cy="60"/>
              </a:xfrm>
              <a:custGeom>
                <a:avLst/>
                <a:gdLst/>
                <a:ahLst/>
                <a:cxnLst>
                  <a:cxn ang="0">
                    <a:pos x="193" y="0"/>
                  </a:cxn>
                  <a:cxn ang="0">
                    <a:pos x="193" y="24"/>
                  </a:cxn>
                  <a:cxn ang="0">
                    <a:pos x="0" y="60"/>
                  </a:cxn>
                  <a:cxn ang="0">
                    <a:pos x="0" y="35"/>
                  </a:cxn>
                  <a:cxn ang="0">
                    <a:pos x="193" y="0"/>
                  </a:cxn>
                </a:cxnLst>
                <a:rect l="0" t="0" r="r" b="b"/>
                <a:pathLst>
                  <a:path w="193" h="60">
                    <a:moveTo>
                      <a:pt x="193" y="0"/>
                    </a:moveTo>
                    <a:lnTo>
                      <a:pt x="193" y="24"/>
                    </a:lnTo>
                    <a:lnTo>
                      <a:pt x="0" y="60"/>
                    </a:lnTo>
                    <a:lnTo>
                      <a:pt x="0" y="35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5" name="Freeform 329"/>
              <p:cNvSpPr>
                <a:spLocks/>
              </p:cNvSpPr>
              <p:nvPr/>
            </p:nvSpPr>
            <p:spPr bwMode="auto">
              <a:xfrm>
                <a:off x="2902" y="2179"/>
                <a:ext cx="203" cy="40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203" y="3"/>
                  </a:cxn>
                  <a:cxn ang="0">
                    <a:pos x="0" y="40"/>
                  </a:cxn>
                  <a:cxn ang="0">
                    <a:pos x="0" y="35"/>
                  </a:cxn>
                  <a:cxn ang="0">
                    <a:pos x="200" y="0"/>
                  </a:cxn>
                </a:cxnLst>
                <a:rect l="0" t="0" r="r" b="b"/>
                <a:pathLst>
                  <a:path w="203" h="40">
                    <a:moveTo>
                      <a:pt x="200" y="0"/>
                    </a:moveTo>
                    <a:lnTo>
                      <a:pt x="203" y="3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6" name="Line 330"/>
              <p:cNvSpPr>
                <a:spLocks noChangeShapeType="1"/>
              </p:cNvSpPr>
              <p:nvPr/>
            </p:nvSpPr>
            <p:spPr bwMode="auto">
              <a:xfrm flipH="1">
                <a:off x="2879" y="2113"/>
                <a:ext cx="244" cy="4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7" name="Line 331"/>
              <p:cNvSpPr>
                <a:spLocks noChangeShapeType="1"/>
              </p:cNvSpPr>
              <p:nvPr/>
            </p:nvSpPr>
            <p:spPr bwMode="auto">
              <a:xfrm flipH="1">
                <a:off x="2879" y="2202"/>
                <a:ext cx="244" cy="4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8" name="Line 332"/>
              <p:cNvSpPr>
                <a:spLocks noChangeShapeType="1"/>
              </p:cNvSpPr>
              <p:nvPr/>
            </p:nvSpPr>
            <p:spPr bwMode="auto">
              <a:xfrm flipH="1">
                <a:off x="2879" y="2536"/>
                <a:ext cx="244" cy="4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29" name="Freeform 333"/>
              <p:cNvSpPr>
                <a:spLocks/>
              </p:cNvSpPr>
              <p:nvPr/>
            </p:nvSpPr>
            <p:spPr bwMode="auto">
              <a:xfrm>
                <a:off x="2933" y="2236"/>
                <a:ext cx="147" cy="40"/>
              </a:xfrm>
              <a:custGeom>
                <a:avLst/>
                <a:gdLst/>
                <a:ahLst/>
                <a:cxnLst>
                  <a:cxn ang="0">
                    <a:pos x="138" y="0"/>
                  </a:cxn>
                  <a:cxn ang="0">
                    <a:pos x="143" y="0"/>
                  </a:cxn>
                  <a:cxn ang="0">
                    <a:pos x="146" y="3"/>
                  </a:cxn>
                  <a:cxn ang="0">
                    <a:pos x="147" y="6"/>
                  </a:cxn>
                  <a:cxn ang="0">
                    <a:pos x="146" y="9"/>
                  </a:cxn>
                  <a:cxn ang="0">
                    <a:pos x="144" y="14"/>
                  </a:cxn>
                  <a:cxn ang="0">
                    <a:pos x="143" y="16"/>
                  </a:cxn>
                  <a:cxn ang="0">
                    <a:pos x="138" y="16"/>
                  </a:cxn>
                  <a:cxn ang="0">
                    <a:pos x="9" y="40"/>
                  </a:cxn>
                  <a:cxn ang="0">
                    <a:pos x="5" y="40"/>
                  </a:cxn>
                  <a:cxn ang="0">
                    <a:pos x="1" y="37"/>
                  </a:cxn>
                  <a:cxn ang="0">
                    <a:pos x="1" y="36"/>
                  </a:cxn>
                  <a:cxn ang="0">
                    <a:pos x="0" y="33"/>
                  </a:cxn>
                  <a:cxn ang="0">
                    <a:pos x="1" y="29"/>
                  </a:cxn>
                  <a:cxn ang="0">
                    <a:pos x="1" y="26"/>
                  </a:cxn>
                  <a:cxn ang="0">
                    <a:pos x="5" y="23"/>
                  </a:cxn>
                  <a:cxn ang="0">
                    <a:pos x="9" y="22"/>
                  </a:cxn>
                  <a:cxn ang="0">
                    <a:pos x="138" y="0"/>
                  </a:cxn>
                </a:cxnLst>
                <a:rect l="0" t="0" r="r" b="b"/>
                <a:pathLst>
                  <a:path w="147" h="40">
                    <a:moveTo>
                      <a:pt x="138" y="0"/>
                    </a:moveTo>
                    <a:lnTo>
                      <a:pt x="143" y="0"/>
                    </a:lnTo>
                    <a:lnTo>
                      <a:pt x="146" y="3"/>
                    </a:lnTo>
                    <a:lnTo>
                      <a:pt x="147" y="6"/>
                    </a:lnTo>
                    <a:lnTo>
                      <a:pt x="146" y="9"/>
                    </a:lnTo>
                    <a:lnTo>
                      <a:pt x="144" y="14"/>
                    </a:lnTo>
                    <a:lnTo>
                      <a:pt x="143" y="16"/>
                    </a:lnTo>
                    <a:lnTo>
                      <a:pt x="138" y="16"/>
                    </a:lnTo>
                    <a:lnTo>
                      <a:pt x="9" y="40"/>
                    </a:lnTo>
                    <a:lnTo>
                      <a:pt x="5" y="40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0" y="33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5" y="23"/>
                    </a:lnTo>
                    <a:lnTo>
                      <a:pt x="9" y="22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676767"/>
              </a:solidFill>
              <a:ln w="0">
                <a:solidFill>
                  <a:srgbClr val="67676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0" name="Line 334"/>
              <p:cNvSpPr>
                <a:spLocks noChangeShapeType="1"/>
              </p:cNvSpPr>
              <p:nvPr/>
            </p:nvSpPr>
            <p:spPr bwMode="auto">
              <a:xfrm>
                <a:off x="2933" y="2269"/>
                <a:ext cx="1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1" name="Line 335"/>
              <p:cNvSpPr>
                <a:spLocks noChangeShapeType="1"/>
              </p:cNvSpPr>
              <p:nvPr/>
            </p:nvSpPr>
            <p:spPr bwMode="auto">
              <a:xfrm>
                <a:off x="2934" y="2272"/>
                <a:ext cx="1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2" name="Line 336"/>
              <p:cNvSpPr>
                <a:spLocks noChangeShapeType="1"/>
              </p:cNvSpPr>
              <p:nvPr/>
            </p:nvSpPr>
            <p:spPr bwMode="auto">
              <a:xfrm>
                <a:off x="2934" y="2273"/>
                <a:ext cx="4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3" name="Line 337"/>
              <p:cNvSpPr>
                <a:spLocks noChangeShapeType="1"/>
              </p:cNvSpPr>
              <p:nvPr/>
            </p:nvSpPr>
            <p:spPr bwMode="auto">
              <a:xfrm>
                <a:off x="2938" y="2276"/>
                <a:ext cx="4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4" name="Line 338"/>
              <p:cNvSpPr>
                <a:spLocks noChangeShapeType="1"/>
              </p:cNvSpPr>
              <p:nvPr/>
            </p:nvSpPr>
            <p:spPr bwMode="auto">
              <a:xfrm flipV="1">
                <a:off x="2942" y="2252"/>
                <a:ext cx="129" cy="24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5" name="Line 339"/>
              <p:cNvSpPr>
                <a:spLocks noChangeShapeType="1"/>
              </p:cNvSpPr>
              <p:nvPr/>
            </p:nvSpPr>
            <p:spPr bwMode="auto">
              <a:xfrm>
                <a:off x="3071" y="2252"/>
                <a:ext cx="5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6" name="Line 340"/>
              <p:cNvSpPr>
                <a:spLocks noChangeShapeType="1"/>
              </p:cNvSpPr>
              <p:nvPr/>
            </p:nvSpPr>
            <p:spPr bwMode="auto">
              <a:xfrm flipV="1">
                <a:off x="3076" y="2250"/>
                <a:ext cx="1" cy="2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7" name="Line 341"/>
              <p:cNvSpPr>
                <a:spLocks noChangeShapeType="1"/>
              </p:cNvSpPr>
              <p:nvPr/>
            </p:nvSpPr>
            <p:spPr bwMode="auto">
              <a:xfrm flipV="1">
                <a:off x="3077" y="2245"/>
                <a:ext cx="2" cy="5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8" name="Line 342"/>
              <p:cNvSpPr>
                <a:spLocks noChangeShapeType="1"/>
              </p:cNvSpPr>
              <p:nvPr/>
            </p:nvSpPr>
            <p:spPr bwMode="auto">
              <a:xfrm flipV="1">
                <a:off x="3079" y="2242"/>
                <a:ext cx="1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39" name="Line 343"/>
              <p:cNvSpPr>
                <a:spLocks noChangeShapeType="1"/>
              </p:cNvSpPr>
              <p:nvPr/>
            </p:nvSpPr>
            <p:spPr bwMode="auto">
              <a:xfrm flipH="1" flipV="1">
                <a:off x="3079" y="2239"/>
                <a:ext cx="1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0" name="Line 344"/>
              <p:cNvSpPr>
                <a:spLocks noChangeShapeType="1"/>
              </p:cNvSpPr>
              <p:nvPr/>
            </p:nvSpPr>
            <p:spPr bwMode="auto">
              <a:xfrm flipH="1" flipV="1">
                <a:off x="3076" y="2236"/>
                <a:ext cx="3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1" name="Line 345"/>
              <p:cNvSpPr>
                <a:spLocks noChangeShapeType="1"/>
              </p:cNvSpPr>
              <p:nvPr/>
            </p:nvSpPr>
            <p:spPr bwMode="auto">
              <a:xfrm flipH="1">
                <a:off x="3071" y="2236"/>
                <a:ext cx="5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2" name="Line 346"/>
              <p:cNvSpPr>
                <a:spLocks noChangeShapeType="1"/>
              </p:cNvSpPr>
              <p:nvPr/>
            </p:nvSpPr>
            <p:spPr bwMode="auto">
              <a:xfrm flipH="1">
                <a:off x="2942" y="2236"/>
                <a:ext cx="129" cy="22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3" name="Line 347"/>
              <p:cNvSpPr>
                <a:spLocks noChangeShapeType="1"/>
              </p:cNvSpPr>
              <p:nvPr/>
            </p:nvSpPr>
            <p:spPr bwMode="auto">
              <a:xfrm flipH="1">
                <a:off x="2938" y="2258"/>
                <a:ext cx="4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4" name="Line 348"/>
              <p:cNvSpPr>
                <a:spLocks noChangeShapeType="1"/>
              </p:cNvSpPr>
              <p:nvPr/>
            </p:nvSpPr>
            <p:spPr bwMode="auto">
              <a:xfrm flipH="1">
                <a:off x="2934" y="2259"/>
                <a:ext cx="4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5" name="Line 349"/>
              <p:cNvSpPr>
                <a:spLocks noChangeShapeType="1"/>
              </p:cNvSpPr>
              <p:nvPr/>
            </p:nvSpPr>
            <p:spPr bwMode="auto">
              <a:xfrm>
                <a:off x="2934" y="2262"/>
                <a:ext cx="1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6" name="Line 350"/>
              <p:cNvSpPr>
                <a:spLocks noChangeShapeType="1"/>
              </p:cNvSpPr>
              <p:nvPr/>
            </p:nvSpPr>
            <p:spPr bwMode="auto">
              <a:xfrm flipH="1">
                <a:off x="2933" y="2265"/>
                <a:ext cx="1" cy="4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7" name="Line 351"/>
              <p:cNvSpPr>
                <a:spLocks noChangeShapeType="1"/>
              </p:cNvSpPr>
              <p:nvPr/>
            </p:nvSpPr>
            <p:spPr bwMode="auto">
              <a:xfrm flipH="1">
                <a:off x="2939" y="2250"/>
                <a:ext cx="134" cy="23"/>
              </a:xfrm>
              <a:prstGeom prst="line">
                <a:avLst/>
              </a:prstGeom>
              <a:noFill/>
              <a:ln w="9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8" name="Freeform 352"/>
              <p:cNvSpPr>
                <a:spLocks/>
              </p:cNvSpPr>
              <p:nvPr/>
            </p:nvSpPr>
            <p:spPr bwMode="auto">
              <a:xfrm>
                <a:off x="2890" y="2585"/>
                <a:ext cx="226" cy="62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226" y="3"/>
                  </a:cxn>
                  <a:cxn ang="0">
                    <a:pos x="224" y="11"/>
                  </a:cxn>
                  <a:cxn ang="0">
                    <a:pos x="216" y="20"/>
                  </a:cxn>
                  <a:cxn ang="0">
                    <a:pos x="210" y="26"/>
                  </a:cxn>
                  <a:cxn ang="0">
                    <a:pos x="204" y="30"/>
                  </a:cxn>
                  <a:cxn ang="0">
                    <a:pos x="198" y="31"/>
                  </a:cxn>
                  <a:cxn ang="0">
                    <a:pos x="186" y="33"/>
                  </a:cxn>
                  <a:cxn ang="0">
                    <a:pos x="170" y="36"/>
                  </a:cxn>
                  <a:cxn ang="0">
                    <a:pos x="110" y="46"/>
                  </a:cxn>
                  <a:cxn ang="0">
                    <a:pos x="25" y="62"/>
                  </a:cxn>
                  <a:cxn ang="0">
                    <a:pos x="18" y="62"/>
                  </a:cxn>
                  <a:cxn ang="0">
                    <a:pos x="14" y="60"/>
                  </a:cxn>
                  <a:cxn ang="0">
                    <a:pos x="8" y="59"/>
                  </a:cxn>
                  <a:cxn ang="0">
                    <a:pos x="5" y="54"/>
                  </a:cxn>
                  <a:cxn ang="0">
                    <a:pos x="1" y="48"/>
                  </a:cxn>
                  <a:cxn ang="0">
                    <a:pos x="0" y="43"/>
                  </a:cxn>
                  <a:cxn ang="0">
                    <a:pos x="0" y="39"/>
                  </a:cxn>
                  <a:cxn ang="0">
                    <a:pos x="226" y="0"/>
                  </a:cxn>
                </a:cxnLst>
                <a:rect l="0" t="0" r="r" b="b"/>
                <a:pathLst>
                  <a:path w="226" h="62">
                    <a:moveTo>
                      <a:pt x="226" y="0"/>
                    </a:moveTo>
                    <a:lnTo>
                      <a:pt x="226" y="3"/>
                    </a:lnTo>
                    <a:lnTo>
                      <a:pt x="224" y="11"/>
                    </a:lnTo>
                    <a:lnTo>
                      <a:pt x="216" y="20"/>
                    </a:lnTo>
                    <a:lnTo>
                      <a:pt x="210" y="26"/>
                    </a:lnTo>
                    <a:lnTo>
                      <a:pt x="204" y="30"/>
                    </a:lnTo>
                    <a:lnTo>
                      <a:pt x="198" y="31"/>
                    </a:lnTo>
                    <a:lnTo>
                      <a:pt x="186" y="33"/>
                    </a:lnTo>
                    <a:lnTo>
                      <a:pt x="170" y="36"/>
                    </a:lnTo>
                    <a:lnTo>
                      <a:pt x="110" y="46"/>
                    </a:lnTo>
                    <a:lnTo>
                      <a:pt x="25" y="62"/>
                    </a:lnTo>
                    <a:lnTo>
                      <a:pt x="18" y="62"/>
                    </a:lnTo>
                    <a:lnTo>
                      <a:pt x="14" y="60"/>
                    </a:lnTo>
                    <a:lnTo>
                      <a:pt x="8" y="59"/>
                    </a:lnTo>
                    <a:lnTo>
                      <a:pt x="5" y="54"/>
                    </a:lnTo>
                    <a:lnTo>
                      <a:pt x="1" y="48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49" name="Line 353"/>
              <p:cNvSpPr>
                <a:spLocks noChangeShapeType="1"/>
              </p:cNvSpPr>
              <p:nvPr/>
            </p:nvSpPr>
            <p:spPr bwMode="auto">
              <a:xfrm>
                <a:off x="2861" y="2656"/>
                <a:ext cx="11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0" name="Line 354"/>
              <p:cNvSpPr>
                <a:spLocks noChangeShapeType="1"/>
              </p:cNvSpPr>
              <p:nvPr/>
            </p:nvSpPr>
            <p:spPr bwMode="auto">
              <a:xfrm>
                <a:off x="2872" y="2661"/>
                <a:ext cx="12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1" name="Line 355"/>
              <p:cNvSpPr>
                <a:spLocks noChangeShapeType="1"/>
              </p:cNvSpPr>
              <p:nvPr/>
            </p:nvSpPr>
            <p:spPr bwMode="auto">
              <a:xfrm flipV="1">
                <a:off x="2884" y="2659"/>
                <a:ext cx="29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2" name="Line 356"/>
              <p:cNvSpPr>
                <a:spLocks noChangeShapeType="1"/>
              </p:cNvSpPr>
              <p:nvPr/>
            </p:nvSpPr>
            <p:spPr bwMode="auto">
              <a:xfrm flipV="1">
                <a:off x="2913" y="2648"/>
                <a:ext cx="63" cy="1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3" name="Line 357"/>
              <p:cNvSpPr>
                <a:spLocks noChangeShapeType="1"/>
              </p:cNvSpPr>
              <p:nvPr/>
            </p:nvSpPr>
            <p:spPr bwMode="auto">
              <a:xfrm flipV="1">
                <a:off x="2976" y="2625"/>
                <a:ext cx="130" cy="2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4" name="Line 358"/>
              <p:cNvSpPr>
                <a:spLocks noChangeShapeType="1"/>
              </p:cNvSpPr>
              <p:nvPr/>
            </p:nvSpPr>
            <p:spPr bwMode="auto">
              <a:xfrm flipV="1">
                <a:off x="3106" y="2621"/>
                <a:ext cx="13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5" name="Line 359"/>
              <p:cNvSpPr>
                <a:spLocks noChangeShapeType="1"/>
              </p:cNvSpPr>
              <p:nvPr/>
            </p:nvSpPr>
            <p:spPr bwMode="auto">
              <a:xfrm flipV="1">
                <a:off x="3119" y="2613"/>
                <a:ext cx="9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6" name="Line 360"/>
              <p:cNvSpPr>
                <a:spLocks noChangeShapeType="1"/>
              </p:cNvSpPr>
              <p:nvPr/>
            </p:nvSpPr>
            <p:spPr bwMode="auto">
              <a:xfrm flipV="1">
                <a:off x="3128" y="2608"/>
                <a:ext cx="6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7" name="Line 361"/>
              <p:cNvSpPr>
                <a:spLocks noChangeShapeType="1"/>
              </p:cNvSpPr>
              <p:nvPr/>
            </p:nvSpPr>
            <p:spPr bwMode="auto">
              <a:xfrm flipV="1">
                <a:off x="3134" y="2596"/>
                <a:ext cx="6" cy="1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8" name="Line 362"/>
              <p:cNvSpPr>
                <a:spLocks noChangeShapeType="1"/>
              </p:cNvSpPr>
              <p:nvPr/>
            </p:nvSpPr>
            <p:spPr bwMode="auto">
              <a:xfrm flipV="1">
                <a:off x="3140" y="2587"/>
                <a:ext cx="2" cy="9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59" name="Line 363"/>
              <p:cNvSpPr>
                <a:spLocks noChangeShapeType="1"/>
              </p:cNvSpPr>
              <p:nvPr/>
            </p:nvSpPr>
            <p:spPr bwMode="auto">
              <a:xfrm flipV="1">
                <a:off x="3142" y="1955"/>
                <a:ext cx="1" cy="63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0" name="Line 364"/>
              <p:cNvSpPr>
                <a:spLocks noChangeShapeType="1"/>
              </p:cNvSpPr>
              <p:nvPr/>
            </p:nvSpPr>
            <p:spPr bwMode="auto">
              <a:xfrm flipH="1" flipV="1">
                <a:off x="3140" y="1950"/>
                <a:ext cx="2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1" name="Line 365"/>
              <p:cNvSpPr>
                <a:spLocks noChangeShapeType="1"/>
              </p:cNvSpPr>
              <p:nvPr/>
            </p:nvSpPr>
            <p:spPr bwMode="auto">
              <a:xfrm flipH="1" flipV="1">
                <a:off x="3139" y="1943"/>
                <a:ext cx="1" cy="7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2" name="Line 366"/>
              <p:cNvSpPr>
                <a:spLocks noChangeShapeType="1"/>
              </p:cNvSpPr>
              <p:nvPr/>
            </p:nvSpPr>
            <p:spPr bwMode="auto">
              <a:xfrm flipH="1" flipV="1">
                <a:off x="3134" y="1936"/>
                <a:ext cx="5" cy="7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3" name="Line 367"/>
              <p:cNvSpPr>
                <a:spLocks noChangeShapeType="1"/>
              </p:cNvSpPr>
              <p:nvPr/>
            </p:nvSpPr>
            <p:spPr bwMode="auto">
              <a:xfrm flipH="1" flipV="1">
                <a:off x="3128" y="1933"/>
                <a:ext cx="6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4" name="Line 368"/>
              <p:cNvSpPr>
                <a:spLocks noChangeShapeType="1"/>
              </p:cNvSpPr>
              <p:nvPr/>
            </p:nvSpPr>
            <p:spPr bwMode="auto">
              <a:xfrm flipH="1" flipV="1">
                <a:off x="3120" y="1929"/>
                <a:ext cx="8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5" name="Line 369"/>
              <p:cNvSpPr>
                <a:spLocks noChangeShapeType="1"/>
              </p:cNvSpPr>
              <p:nvPr/>
            </p:nvSpPr>
            <p:spPr bwMode="auto">
              <a:xfrm flipH="1" flipV="1">
                <a:off x="3105" y="1924"/>
                <a:ext cx="15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6" name="Freeform 370"/>
              <p:cNvSpPr>
                <a:spLocks/>
              </p:cNvSpPr>
              <p:nvPr/>
            </p:nvSpPr>
            <p:spPr bwMode="auto">
              <a:xfrm>
                <a:off x="2600" y="2435"/>
                <a:ext cx="204" cy="207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112" y="0"/>
                  </a:cxn>
                  <a:cxn ang="0">
                    <a:pos x="136" y="5"/>
                  </a:cxn>
                  <a:cxn ang="0">
                    <a:pos x="156" y="16"/>
                  </a:cxn>
                  <a:cxn ang="0">
                    <a:pos x="175" y="33"/>
                  </a:cxn>
                  <a:cxn ang="0">
                    <a:pos x="190" y="51"/>
                  </a:cxn>
                  <a:cxn ang="0">
                    <a:pos x="199" y="73"/>
                  </a:cxn>
                  <a:cxn ang="0">
                    <a:pos x="202" y="82"/>
                  </a:cxn>
                  <a:cxn ang="0">
                    <a:pos x="204" y="93"/>
                  </a:cxn>
                  <a:cxn ang="0">
                    <a:pos x="204" y="115"/>
                  </a:cxn>
                  <a:cxn ang="0">
                    <a:pos x="202" y="125"/>
                  </a:cxn>
                  <a:cxn ang="0">
                    <a:pos x="199" y="133"/>
                  </a:cxn>
                  <a:cxn ang="0">
                    <a:pos x="195" y="144"/>
                  </a:cxn>
                  <a:cxn ang="0">
                    <a:pos x="192" y="153"/>
                  </a:cxn>
                  <a:cxn ang="0">
                    <a:pos x="167" y="184"/>
                  </a:cxn>
                  <a:cxn ang="0">
                    <a:pos x="159" y="190"/>
                  </a:cxn>
                  <a:cxn ang="0">
                    <a:pos x="150" y="193"/>
                  </a:cxn>
                  <a:cxn ang="0">
                    <a:pos x="143" y="200"/>
                  </a:cxn>
                  <a:cxn ang="0">
                    <a:pos x="132" y="201"/>
                  </a:cxn>
                  <a:cxn ang="0">
                    <a:pos x="123" y="204"/>
                  </a:cxn>
                  <a:cxn ang="0">
                    <a:pos x="101" y="207"/>
                  </a:cxn>
                  <a:cxn ang="0">
                    <a:pos x="80" y="204"/>
                  </a:cxn>
                  <a:cxn ang="0">
                    <a:pos x="57" y="198"/>
                  </a:cxn>
                  <a:cxn ang="0">
                    <a:pos x="38" y="186"/>
                  </a:cxn>
                  <a:cxn ang="0">
                    <a:pos x="21" y="169"/>
                  </a:cxn>
                  <a:cxn ang="0">
                    <a:pos x="9" y="149"/>
                  </a:cxn>
                  <a:cxn ang="0">
                    <a:pos x="1" y="125"/>
                  </a:cxn>
                  <a:cxn ang="0">
                    <a:pos x="0" y="104"/>
                  </a:cxn>
                  <a:cxn ang="0">
                    <a:pos x="0" y="93"/>
                  </a:cxn>
                  <a:cxn ang="0">
                    <a:pos x="1" y="82"/>
                  </a:cxn>
                  <a:cxn ang="0">
                    <a:pos x="4" y="73"/>
                  </a:cxn>
                  <a:cxn ang="0">
                    <a:pos x="7" y="62"/>
                  </a:cxn>
                  <a:cxn ang="0">
                    <a:pos x="12" y="54"/>
                  </a:cxn>
                  <a:cxn ang="0">
                    <a:pos x="17" y="45"/>
                  </a:cxn>
                  <a:cxn ang="0">
                    <a:pos x="23" y="37"/>
                  </a:cxn>
                  <a:cxn ang="0">
                    <a:pos x="27" y="30"/>
                  </a:cxn>
                  <a:cxn ang="0">
                    <a:pos x="37" y="24"/>
                  </a:cxn>
                  <a:cxn ang="0">
                    <a:pos x="44" y="17"/>
                  </a:cxn>
                  <a:cxn ang="0">
                    <a:pos x="52" y="13"/>
                  </a:cxn>
                  <a:cxn ang="0">
                    <a:pos x="63" y="8"/>
                  </a:cxn>
                  <a:cxn ang="0">
                    <a:pos x="70" y="3"/>
                  </a:cxn>
                  <a:cxn ang="0">
                    <a:pos x="80" y="2"/>
                  </a:cxn>
                  <a:cxn ang="0">
                    <a:pos x="90" y="0"/>
                  </a:cxn>
                </a:cxnLst>
                <a:rect l="0" t="0" r="r" b="b"/>
                <a:pathLst>
                  <a:path w="204" h="207">
                    <a:moveTo>
                      <a:pt x="90" y="0"/>
                    </a:moveTo>
                    <a:lnTo>
                      <a:pt x="112" y="0"/>
                    </a:lnTo>
                    <a:lnTo>
                      <a:pt x="136" y="5"/>
                    </a:lnTo>
                    <a:lnTo>
                      <a:pt x="156" y="16"/>
                    </a:lnTo>
                    <a:lnTo>
                      <a:pt x="175" y="33"/>
                    </a:lnTo>
                    <a:lnTo>
                      <a:pt x="190" y="51"/>
                    </a:lnTo>
                    <a:lnTo>
                      <a:pt x="199" y="73"/>
                    </a:lnTo>
                    <a:lnTo>
                      <a:pt x="202" y="82"/>
                    </a:lnTo>
                    <a:lnTo>
                      <a:pt x="204" y="93"/>
                    </a:lnTo>
                    <a:lnTo>
                      <a:pt x="204" y="115"/>
                    </a:lnTo>
                    <a:lnTo>
                      <a:pt x="202" y="125"/>
                    </a:lnTo>
                    <a:lnTo>
                      <a:pt x="199" y="133"/>
                    </a:lnTo>
                    <a:lnTo>
                      <a:pt x="195" y="144"/>
                    </a:lnTo>
                    <a:lnTo>
                      <a:pt x="192" y="153"/>
                    </a:lnTo>
                    <a:lnTo>
                      <a:pt x="167" y="184"/>
                    </a:lnTo>
                    <a:lnTo>
                      <a:pt x="159" y="190"/>
                    </a:lnTo>
                    <a:lnTo>
                      <a:pt x="150" y="193"/>
                    </a:lnTo>
                    <a:lnTo>
                      <a:pt x="143" y="200"/>
                    </a:lnTo>
                    <a:lnTo>
                      <a:pt x="132" y="201"/>
                    </a:lnTo>
                    <a:lnTo>
                      <a:pt x="123" y="204"/>
                    </a:lnTo>
                    <a:lnTo>
                      <a:pt x="101" y="207"/>
                    </a:lnTo>
                    <a:lnTo>
                      <a:pt x="80" y="204"/>
                    </a:lnTo>
                    <a:lnTo>
                      <a:pt x="57" y="198"/>
                    </a:lnTo>
                    <a:lnTo>
                      <a:pt x="38" y="186"/>
                    </a:lnTo>
                    <a:lnTo>
                      <a:pt x="21" y="169"/>
                    </a:lnTo>
                    <a:lnTo>
                      <a:pt x="9" y="149"/>
                    </a:lnTo>
                    <a:lnTo>
                      <a:pt x="1" y="125"/>
                    </a:lnTo>
                    <a:lnTo>
                      <a:pt x="0" y="104"/>
                    </a:lnTo>
                    <a:lnTo>
                      <a:pt x="0" y="93"/>
                    </a:lnTo>
                    <a:lnTo>
                      <a:pt x="1" y="82"/>
                    </a:lnTo>
                    <a:lnTo>
                      <a:pt x="4" y="73"/>
                    </a:lnTo>
                    <a:lnTo>
                      <a:pt x="7" y="62"/>
                    </a:lnTo>
                    <a:lnTo>
                      <a:pt x="12" y="54"/>
                    </a:lnTo>
                    <a:lnTo>
                      <a:pt x="17" y="45"/>
                    </a:lnTo>
                    <a:lnTo>
                      <a:pt x="23" y="37"/>
                    </a:lnTo>
                    <a:lnTo>
                      <a:pt x="27" y="30"/>
                    </a:lnTo>
                    <a:lnTo>
                      <a:pt x="37" y="24"/>
                    </a:lnTo>
                    <a:lnTo>
                      <a:pt x="44" y="17"/>
                    </a:lnTo>
                    <a:lnTo>
                      <a:pt x="52" y="13"/>
                    </a:lnTo>
                    <a:lnTo>
                      <a:pt x="63" y="8"/>
                    </a:lnTo>
                    <a:lnTo>
                      <a:pt x="70" y="3"/>
                    </a:lnTo>
                    <a:lnTo>
                      <a:pt x="80" y="2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6E6E6E"/>
              </a:solidFill>
              <a:ln w="0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7" name="Freeform 371"/>
              <p:cNvSpPr>
                <a:spLocks/>
              </p:cNvSpPr>
              <p:nvPr/>
            </p:nvSpPr>
            <p:spPr bwMode="auto">
              <a:xfrm>
                <a:off x="2723" y="2448"/>
                <a:ext cx="79" cy="14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1" y="11"/>
                  </a:cxn>
                  <a:cxn ang="0">
                    <a:pos x="56" y="28"/>
                  </a:cxn>
                  <a:cxn ang="0">
                    <a:pos x="70" y="49"/>
                  </a:cxn>
                  <a:cxn ang="0">
                    <a:pos x="72" y="54"/>
                  </a:cxn>
                  <a:cxn ang="0">
                    <a:pos x="73" y="57"/>
                  </a:cxn>
                  <a:cxn ang="0">
                    <a:pos x="76" y="66"/>
                  </a:cxn>
                  <a:cxn ang="0">
                    <a:pos x="78" y="74"/>
                  </a:cxn>
                  <a:cxn ang="0">
                    <a:pos x="78" y="78"/>
                  </a:cxn>
                  <a:cxn ang="0">
                    <a:pos x="79" y="91"/>
                  </a:cxn>
                  <a:cxn ang="0">
                    <a:pos x="78" y="99"/>
                  </a:cxn>
                  <a:cxn ang="0">
                    <a:pos x="75" y="100"/>
                  </a:cxn>
                  <a:cxn ang="0">
                    <a:pos x="78" y="102"/>
                  </a:cxn>
                  <a:cxn ang="0">
                    <a:pos x="73" y="116"/>
                  </a:cxn>
                  <a:cxn ang="0">
                    <a:pos x="73" y="117"/>
                  </a:cxn>
                  <a:cxn ang="0">
                    <a:pos x="72" y="116"/>
                  </a:cxn>
                  <a:cxn ang="0">
                    <a:pos x="72" y="120"/>
                  </a:cxn>
                  <a:cxn ang="0">
                    <a:pos x="73" y="120"/>
                  </a:cxn>
                  <a:cxn ang="0">
                    <a:pos x="66" y="137"/>
                  </a:cxn>
                  <a:cxn ang="0">
                    <a:pos x="63" y="142"/>
                  </a:cxn>
                  <a:cxn ang="0">
                    <a:pos x="63" y="143"/>
                  </a:cxn>
                  <a:cxn ang="0">
                    <a:pos x="61" y="145"/>
                  </a:cxn>
                  <a:cxn ang="0">
                    <a:pos x="58" y="116"/>
                  </a:cxn>
                  <a:cxn ang="0">
                    <a:pos x="56" y="112"/>
                  </a:cxn>
                  <a:cxn ang="0">
                    <a:pos x="52" y="112"/>
                  </a:cxn>
                  <a:cxn ang="0">
                    <a:pos x="44" y="114"/>
                  </a:cxn>
                  <a:cxn ang="0">
                    <a:pos x="38" y="99"/>
                  </a:cxn>
                  <a:cxn ang="0">
                    <a:pos x="36" y="97"/>
                  </a:cxn>
                  <a:cxn ang="0">
                    <a:pos x="24" y="99"/>
                  </a:cxn>
                  <a:cxn ang="0">
                    <a:pos x="15" y="91"/>
                  </a:cxn>
                  <a:cxn ang="0">
                    <a:pos x="20" y="82"/>
                  </a:cxn>
                  <a:cxn ang="0">
                    <a:pos x="26" y="88"/>
                  </a:cxn>
                  <a:cxn ang="0">
                    <a:pos x="44" y="78"/>
                  </a:cxn>
                  <a:cxn ang="0">
                    <a:pos x="53" y="61"/>
                  </a:cxn>
                  <a:cxn ang="0">
                    <a:pos x="53" y="41"/>
                  </a:cxn>
                  <a:cxn ang="0">
                    <a:pos x="52" y="38"/>
                  </a:cxn>
                  <a:cxn ang="0">
                    <a:pos x="47" y="40"/>
                  </a:cxn>
                  <a:cxn ang="0">
                    <a:pos x="40" y="49"/>
                  </a:cxn>
                  <a:cxn ang="0">
                    <a:pos x="36" y="63"/>
                  </a:cxn>
                  <a:cxn ang="0">
                    <a:pos x="32" y="66"/>
                  </a:cxn>
                  <a:cxn ang="0">
                    <a:pos x="32" y="55"/>
                  </a:cxn>
                  <a:cxn ang="0">
                    <a:pos x="23" y="49"/>
                  </a:cxn>
                  <a:cxn ang="0">
                    <a:pos x="23" y="46"/>
                  </a:cxn>
                  <a:cxn ang="0">
                    <a:pos x="27" y="34"/>
                  </a:cxn>
                  <a:cxn ang="0">
                    <a:pos x="26" y="31"/>
                  </a:cxn>
                  <a:cxn ang="0">
                    <a:pos x="9" y="31"/>
                  </a:cxn>
                  <a:cxn ang="0">
                    <a:pos x="0" y="17"/>
                  </a:cxn>
                  <a:cxn ang="0">
                    <a:pos x="1" y="7"/>
                  </a:cxn>
                  <a:cxn ang="0">
                    <a:pos x="9" y="6"/>
                  </a:cxn>
                  <a:cxn ang="0">
                    <a:pos x="23" y="0"/>
                  </a:cxn>
                </a:cxnLst>
                <a:rect l="0" t="0" r="r" b="b"/>
                <a:pathLst>
                  <a:path w="79" h="145">
                    <a:moveTo>
                      <a:pt x="23" y="0"/>
                    </a:moveTo>
                    <a:lnTo>
                      <a:pt x="41" y="11"/>
                    </a:lnTo>
                    <a:lnTo>
                      <a:pt x="56" y="28"/>
                    </a:lnTo>
                    <a:lnTo>
                      <a:pt x="70" y="49"/>
                    </a:lnTo>
                    <a:lnTo>
                      <a:pt x="72" y="54"/>
                    </a:lnTo>
                    <a:lnTo>
                      <a:pt x="73" y="57"/>
                    </a:lnTo>
                    <a:lnTo>
                      <a:pt x="76" y="66"/>
                    </a:lnTo>
                    <a:lnTo>
                      <a:pt x="78" y="74"/>
                    </a:lnTo>
                    <a:lnTo>
                      <a:pt x="78" y="78"/>
                    </a:lnTo>
                    <a:lnTo>
                      <a:pt x="79" y="91"/>
                    </a:lnTo>
                    <a:lnTo>
                      <a:pt x="78" y="99"/>
                    </a:lnTo>
                    <a:lnTo>
                      <a:pt x="75" y="100"/>
                    </a:lnTo>
                    <a:lnTo>
                      <a:pt x="78" y="102"/>
                    </a:lnTo>
                    <a:lnTo>
                      <a:pt x="73" y="116"/>
                    </a:lnTo>
                    <a:lnTo>
                      <a:pt x="73" y="117"/>
                    </a:lnTo>
                    <a:lnTo>
                      <a:pt x="72" y="116"/>
                    </a:lnTo>
                    <a:lnTo>
                      <a:pt x="72" y="120"/>
                    </a:lnTo>
                    <a:lnTo>
                      <a:pt x="73" y="120"/>
                    </a:lnTo>
                    <a:lnTo>
                      <a:pt x="66" y="137"/>
                    </a:lnTo>
                    <a:lnTo>
                      <a:pt x="63" y="142"/>
                    </a:lnTo>
                    <a:lnTo>
                      <a:pt x="63" y="143"/>
                    </a:lnTo>
                    <a:lnTo>
                      <a:pt x="61" y="145"/>
                    </a:lnTo>
                    <a:lnTo>
                      <a:pt x="58" y="116"/>
                    </a:lnTo>
                    <a:lnTo>
                      <a:pt x="56" y="112"/>
                    </a:lnTo>
                    <a:lnTo>
                      <a:pt x="52" y="112"/>
                    </a:lnTo>
                    <a:lnTo>
                      <a:pt x="44" y="114"/>
                    </a:lnTo>
                    <a:lnTo>
                      <a:pt x="38" y="99"/>
                    </a:lnTo>
                    <a:lnTo>
                      <a:pt x="36" y="97"/>
                    </a:lnTo>
                    <a:lnTo>
                      <a:pt x="24" y="99"/>
                    </a:lnTo>
                    <a:lnTo>
                      <a:pt x="15" y="91"/>
                    </a:lnTo>
                    <a:lnTo>
                      <a:pt x="20" y="82"/>
                    </a:lnTo>
                    <a:lnTo>
                      <a:pt x="26" y="88"/>
                    </a:lnTo>
                    <a:lnTo>
                      <a:pt x="44" y="78"/>
                    </a:lnTo>
                    <a:lnTo>
                      <a:pt x="53" y="61"/>
                    </a:lnTo>
                    <a:lnTo>
                      <a:pt x="53" y="41"/>
                    </a:lnTo>
                    <a:lnTo>
                      <a:pt x="52" y="38"/>
                    </a:lnTo>
                    <a:lnTo>
                      <a:pt x="47" y="40"/>
                    </a:lnTo>
                    <a:lnTo>
                      <a:pt x="40" y="49"/>
                    </a:lnTo>
                    <a:lnTo>
                      <a:pt x="36" y="63"/>
                    </a:lnTo>
                    <a:lnTo>
                      <a:pt x="32" y="66"/>
                    </a:lnTo>
                    <a:lnTo>
                      <a:pt x="32" y="55"/>
                    </a:lnTo>
                    <a:lnTo>
                      <a:pt x="23" y="49"/>
                    </a:lnTo>
                    <a:lnTo>
                      <a:pt x="23" y="46"/>
                    </a:lnTo>
                    <a:lnTo>
                      <a:pt x="27" y="34"/>
                    </a:lnTo>
                    <a:lnTo>
                      <a:pt x="26" y="31"/>
                    </a:lnTo>
                    <a:lnTo>
                      <a:pt x="9" y="31"/>
                    </a:lnTo>
                    <a:lnTo>
                      <a:pt x="0" y="17"/>
                    </a:lnTo>
                    <a:lnTo>
                      <a:pt x="1" y="7"/>
                    </a:lnTo>
                    <a:lnTo>
                      <a:pt x="9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8" name="Freeform 372"/>
              <p:cNvSpPr>
                <a:spLocks noEditPoints="1"/>
              </p:cNvSpPr>
              <p:nvPr/>
            </p:nvSpPr>
            <p:spPr bwMode="auto">
              <a:xfrm>
                <a:off x="2723" y="2448"/>
                <a:ext cx="79" cy="145"/>
              </a:xfrm>
              <a:custGeom>
                <a:avLst/>
                <a:gdLst/>
                <a:ahLst/>
                <a:cxnLst>
                  <a:cxn ang="0">
                    <a:pos x="61" y="142"/>
                  </a:cxn>
                  <a:cxn ang="0">
                    <a:pos x="64" y="137"/>
                  </a:cxn>
                  <a:cxn ang="0">
                    <a:pos x="61" y="126"/>
                  </a:cxn>
                  <a:cxn ang="0">
                    <a:pos x="73" y="120"/>
                  </a:cxn>
                  <a:cxn ang="0">
                    <a:pos x="72" y="120"/>
                  </a:cxn>
                  <a:cxn ang="0">
                    <a:pos x="59" y="114"/>
                  </a:cxn>
                  <a:cxn ang="0">
                    <a:pos x="58" y="112"/>
                  </a:cxn>
                  <a:cxn ang="0">
                    <a:pos x="47" y="114"/>
                  </a:cxn>
                  <a:cxn ang="0">
                    <a:pos x="44" y="112"/>
                  </a:cxn>
                  <a:cxn ang="0">
                    <a:pos x="43" y="108"/>
                  </a:cxn>
                  <a:cxn ang="0">
                    <a:pos x="41" y="103"/>
                  </a:cxn>
                  <a:cxn ang="0">
                    <a:pos x="75" y="100"/>
                  </a:cxn>
                  <a:cxn ang="0">
                    <a:pos x="73" y="111"/>
                  </a:cxn>
                  <a:cxn ang="0">
                    <a:pos x="75" y="99"/>
                  </a:cxn>
                  <a:cxn ang="0">
                    <a:pos x="38" y="100"/>
                  </a:cxn>
                  <a:cxn ang="0">
                    <a:pos x="29" y="99"/>
                  </a:cxn>
                  <a:cxn ang="0">
                    <a:pos x="76" y="95"/>
                  </a:cxn>
                  <a:cxn ang="0">
                    <a:pos x="78" y="91"/>
                  </a:cxn>
                  <a:cxn ang="0">
                    <a:pos x="23" y="95"/>
                  </a:cxn>
                  <a:cxn ang="0">
                    <a:pos x="17" y="88"/>
                  </a:cxn>
                  <a:cxn ang="0">
                    <a:pos x="18" y="82"/>
                  </a:cxn>
                  <a:cxn ang="0">
                    <a:pos x="18" y="82"/>
                  </a:cxn>
                  <a:cxn ang="0">
                    <a:pos x="30" y="86"/>
                  </a:cxn>
                  <a:cxn ang="0">
                    <a:pos x="44" y="78"/>
                  </a:cxn>
                  <a:cxn ang="0">
                    <a:pos x="76" y="68"/>
                  </a:cxn>
                  <a:cxn ang="0">
                    <a:pos x="75" y="63"/>
                  </a:cxn>
                  <a:cxn ang="0">
                    <a:pos x="73" y="58"/>
                  </a:cxn>
                  <a:cxn ang="0">
                    <a:pos x="36" y="58"/>
                  </a:cxn>
                  <a:cxn ang="0">
                    <a:pos x="73" y="57"/>
                  </a:cxn>
                  <a:cxn ang="0">
                    <a:pos x="69" y="49"/>
                  </a:cxn>
                  <a:cxn ang="0">
                    <a:pos x="23" y="49"/>
                  </a:cxn>
                  <a:cxn ang="0">
                    <a:pos x="33" y="63"/>
                  </a:cxn>
                  <a:cxn ang="0">
                    <a:pos x="26" y="51"/>
                  </a:cxn>
                  <a:cxn ang="0">
                    <a:pos x="69" y="48"/>
                  </a:cxn>
                  <a:cxn ang="0">
                    <a:pos x="67" y="46"/>
                  </a:cxn>
                  <a:cxn ang="0">
                    <a:pos x="36" y="58"/>
                  </a:cxn>
                  <a:cxn ang="0">
                    <a:pos x="64" y="41"/>
                  </a:cxn>
                  <a:cxn ang="0">
                    <a:pos x="24" y="40"/>
                  </a:cxn>
                  <a:cxn ang="0">
                    <a:pos x="64" y="38"/>
                  </a:cxn>
                  <a:cxn ang="0">
                    <a:pos x="55" y="40"/>
                  </a:cxn>
                  <a:cxn ang="0">
                    <a:pos x="49" y="72"/>
                  </a:cxn>
                  <a:cxn ang="0">
                    <a:pos x="49" y="69"/>
                  </a:cxn>
                  <a:cxn ang="0">
                    <a:pos x="47" y="38"/>
                  </a:cxn>
                  <a:cxn ang="0">
                    <a:pos x="47" y="38"/>
                  </a:cxn>
                  <a:cxn ang="0">
                    <a:pos x="61" y="35"/>
                  </a:cxn>
                  <a:cxn ang="0">
                    <a:pos x="59" y="32"/>
                  </a:cxn>
                  <a:cxn ang="0">
                    <a:pos x="24" y="38"/>
                  </a:cxn>
                  <a:cxn ang="0">
                    <a:pos x="59" y="32"/>
                  </a:cxn>
                  <a:cxn ang="0">
                    <a:pos x="58" y="31"/>
                  </a:cxn>
                  <a:cxn ang="0">
                    <a:pos x="26" y="32"/>
                  </a:cxn>
                  <a:cxn ang="0">
                    <a:pos x="9" y="29"/>
                  </a:cxn>
                  <a:cxn ang="0">
                    <a:pos x="7" y="28"/>
                  </a:cxn>
                  <a:cxn ang="0">
                    <a:pos x="6" y="26"/>
                  </a:cxn>
                  <a:cxn ang="0">
                    <a:pos x="4" y="23"/>
                  </a:cxn>
                  <a:cxn ang="0">
                    <a:pos x="3" y="21"/>
                  </a:cxn>
                  <a:cxn ang="0">
                    <a:pos x="0" y="17"/>
                  </a:cxn>
                  <a:cxn ang="0">
                    <a:pos x="30" y="4"/>
                  </a:cxn>
                  <a:cxn ang="0">
                    <a:pos x="41" y="11"/>
                  </a:cxn>
                  <a:cxn ang="0">
                    <a:pos x="49" y="20"/>
                  </a:cxn>
                  <a:cxn ang="0">
                    <a:pos x="35" y="7"/>
                  </a:cxn>
                  <a:cxn ang="0">
                    <a:pos x="24" y="1"/>
                  </a:cxn>
                  <a:cxn ang="0">
                    <a:pos x="12" y="4"/>
                  </a:cxn>
                  <a:cxn ang="0">
                    <a:pos x="7" y="6"/>
                  </a:cxn>
                </a:cxnLst>
                <a:rect l="0" t="0" r="r" b="b"/>
                <a:pathLst>
                  <a:path w="79" h="145">
                    <a:moveTo>
                      <a:pt x="61" y="142"/>
                    </a:moveTo>
                    <a:lnTo>
                      <a:pt x="63" y="142"/>
                    </a:lnTo>
                    <a:lnTo>
                      <a:pt x="63" y="143"/>
                    </a:lnTo>
                    <a:lnTo>
                      <a:pt x="61" y="145"/>
                    </a:lnTo>
                    <a:lnTo>
                      <a:pt x="61" y="142"/>
                    </a:lnTo>
                    <a:close/>
                    <a:moveTo>
                      <a:pt x="61" y="140"/>
                    </a:moveTo>
                    <a:lnTo>
                      <a:pt x="63" y="140"/>
                    </a:lnTo>
                    <a:lnTo>
                      <a:pt x="61" y="142"/>
                    </a:lnTo>
                    <a:lnTo>
                      <a:pt x="61" y="140"/>
                    </a:lnTo>
                    <a:close/>
                    <a:moveTo>
                      <a:pt x="64" y="137"/>
                    </a:moveTo>
                    <a:lnTo>
                      <a:pt x="64" y="139"/>
                    </a:lnTo>
                    <a:lnTo>
                      <a:pt x="63" y="139"/>
                    </a:lnTo>
                    <a:lnTo>
                      <a:pt x="64" y="137"/>
                    </a:lnTo>
                    <a:close/>
                    <a:moveTo>
                      <a:pt x="59" y="126"/>
                    </a:moveTo>
                    <a:lnTo>
                      <a:pt x="61" y="126"/>
                    </a:lnTo>
                    <a:lnTo>
                      <a:pt x="61" y="140"/>
                    </a:lnTo>
                    <a:lnTo>
                      <a:pt x="59" y="140"/>
                    </a:lnTo>
                    <a:lnTo>
                      <a:pt x="59" y="126"/>
                    </a:lnTo>
                    <a:close/>
                    <a:moveTo>
                      <a:pt x="72" y="120"/>
                    </a:moveTo>
                    <a:lnTo>
                      <a:pt x="73" y="120"/>
                    </a:lnTo>
                    <a:lnTo>
                      <a:pt x="66" y="137"/>
                    </a:lnTo>
                    <a:lnTo>
                      <a:pt x="64" y="137"/>
                    </a:lnTo>
                    <a:lnTo>
                      <a:pt x="72" y="120"/>
                    </a:lnTo>
                    <a:close/>
                    <a:moveTo>
                      <a:pt x="72" y="116"/>
                    </a:moveTo>
                    <a:lnTo>
                      <a:pt x="72" y="120"/>
                    </a:lnTo>
                    <a:lnTo>
                      <a:pt x="70" y="120"/>
                    </a:lnTo>
                    <a:lnTo>
                      <a:pt x="70" y="117"/>
                    </a:lnTo>
                    <a:lnTo>
                      <a:pt x="72" y="116"/>
                    </a:lnTo>
                    <a:close/>
                    <a:moveTo>
                      <a:pt x="58" y="114"/>
                    </a:moveTo>
                    <a:lnTo>
                      <a:pt x="59" y="114"/>
                    </a:lnTo>
                    <a:lnTo>
                      <a:pt x="59" y="119"/>
                    </a:lnTo>
                    <a:lnTo>
                      <a:pt x="58" y="119"/>
                    </a:lnTo>
                    <a:lnTo>
                      <a:pt x="58" y="114"/>
                    </a:lnTo>
                    <a:close/>
                    <a:moveTo>
                      <a:pt x="56" y="112"/>
                    </a:moveTo>
                    <a:lnTo>
                      <a:pt x="58" y="112"/>
                    </a:lnTo>
                    <a:lnTo>
                      <a:pt x="58" y="114"/>
                    </a:lnTo>
                    <a:lnTo>
                      <a:pt x="56" y="112"/>
                    </a:lnTo>
                    <a:close/>
                    <a:moveTo>
                      <a:pt x="44" y="112"/>
                    </a:moveTo>
                    <a:lnTo>
                      <a:pt x="52" y="112"/>
                    </a:lnTo>
                    <a:lnTo>
                      <a:pt x="47" y="114"/>
                    </a:lnTo>
                    <a:lnTo>
                      <a:pt x="44" y="114"/>
                    </a:lnTo>
                    <a:lnTo>
                      <a:pt x="44" y="112"/>
                    </a:lnTo>
                    <a:close/>
                    <a:moveTo>
                      <a:pt x="43" y="109"/>
                    </a:moveTo>
                    <a:lnTo>
                      <a:pt x="44" y="109"/>
                    </a:lnTo>
                    <a:lnTo>
                      <a:pt x="44" y="112"/>
                    </a:lnTo>
                    <a:lnTo>
                      <a:pt x="43" y="112"/>
                    </a:lnTo>
                    <a:lnTo>
                      <a:pt x="43" y="109"/>
                    </a:lnTo>
                    <a:close/>
                    <a:moveTo>
                      <a:pt x="41" y="105"/>
                    </a:moveTo>
                    <a:lnTo>
                      <a:pt x="43" y="105"/>
                    </a:lnTo>
                    <a:lnTo>
                      <a:pt x="43" y="108"/>
                    </a:lnTo>
                    <a:lnTo>
                      <a:pt x="41" y="108"/>
                    </a:lnTo>
                    <a:lnTo>
                      <a:pt x="41" y="105"/>
                    </a:lnTo>
                    <a:close/>
                    <a:moveTo>
                      <a:pt x="40" y="100"/>
                    </a:moveTo>
                    <a:lnTo>
                      <a:pt x="41" y="100"/>
                    </a:lnTo>
                    <a:lnTo>
                      <a:pt x="41" y="103"/>
                    </a:lnTo>
                    <a:lnTo>
                      <a:pt x="40" y="103"/>
                    </a:lnTo>
                    <a:lnTo>
                      <a:pt x="40" y="100"/>
                    </a:lnTo>
                    <a:close/>
                    <a:moveTo>
                      <a:pt x="75" y="99"/>
                    </a:moveTo>
                    <a:lnTo>
                      <a:pt x="76" y="99"/>
                    </a:lnTo>
                    <a:lnTo>
                      <a:pt x="75" y="100"/>
                    </a:lnTo>
                    <a:lnTo>
                      <a:pt x="78" y="102"/>
                    </a:lnTo>
                    <a:lnTo>
                      <a:pt x="76" y="106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3" y="111"/>
                    </a:lnTo>
                    <a:lnTo>
                      <a:pt x="75" y="105"/>
                    </a:lnTo>
                    <a:lnTo>
                      <a:pt x="76" y="103"/>
                    </a:lnTo>
                    <a:lnTo>
                      <a:pt x="76" y="102"/>
                    </a:lnTo>
                    <a:lnTo>
                      <a:pt x="73" y="100"/>
                    </a:lnTo>
                    <a:lnTo>
                      <a:pt x="75" y="99"/>
                    </a:lnTo>
                    <a:close/>
                    <a:moveTo>
                      <a:pt x="36" y="97"/>
                    </a:moveTo>
                    <a:lnTo>
                      <a:pt x="38" y="97"/>
                    </a:lnTo>
                    <a:lnTo>
                      <a:pt x="40" y="99"/>
                    </a:lnTo>
                    <a:lnTo>
                      <a:pt x="40" y="100"/>
                    </a:lnTo>
                    <a:lnTo>
                      <a:pt x="38" y="100"/>
                    </a:lnTo>
                    <a:lnTo>
                      <a:pt x="38" y="99"/>
                    </a:lnTo>
                    <a:lnTo>
                      <a:pt x="36" y="97"/>
                    </a:lnTo>
                    <a:close/>
                    <a:moveTo>
                      <a:pt x="23" y="97"/>
                    </a:moveTo>
                    <a:lnTo>
                      <a:pt x="29" y="97"/>
                    </a:lnTo>
                    <a:lnTo>
                      <a:pt x="29" y="99"/>
                    </a:lnTo>
                    <a:lnTo>
                      <a:pt x="23" y="97"/>
                    </a:lnTo>
                    <a:close/>
                    <a:moveTo>
                      <a:pt x="78" y="92"/>
                    </a:moveTo>
                    <a:lnTo>
                      <a:pt x="78" y="99"/>
                    </a:lnTo>
                    <a:lnTo>
                      <a:pt x="76" y="99"/>
                    </a:lnTo>
                    <a:lnTo>
                      <a:pt x="76" y="95"/>
                    </a:lnTo>
                    <a:lnTo>
                      <a:pt x="78" y="92"/>
                    </a:lnTo>
                    <a:close/>
                    <a:moveTo>
                      <a:pt x="78" y="91"/>
                    </a:moveTo>
                    <a:lnTo>
                      <a:pt x="79" y="91"/>
                    </a:lnTo>
                    <a:lnTo>
                      <a:pt x="78" y="92"/>
                    </a:lnTo>
                    <a:lnTo>
                      <a:pt x="78" y="91"/>
                    </a:lnTo>
                    <a:close/>
                    <a:moveTo>
                      <a:pt x="17" y="88"/>
                    </a:moveTo>
                    <a:lnTo>
                      <a:pt x="17" y="91"/>
                    </a:lnTo>
                    <a:lnTo>
                      <a:pt x="18" y="92"/>
                    </a:lnTo>
                    <a:lnTo>
                      <a:pt x="20" y="92"/>
                    </a:lnTo>
                    <a:lnTo>
                      <a:pt x="23" y="95"/>
                    </a:lnTo>
                    <a:lnTo>
                      <a:pt x="23" y="97"/>
                    </a:lnTo>
                    <a:lnTo>
                      <a:pt x="20" y="94"/>
                    </a:lnTo>
                    <a:lnTo>
                      <a:pt x="15" y="91"/>
                    </a:lnTo>
                    <a:lnTo>
                      <a:pt x="15" y="89"/>
                    </a:lnTo>
                    <a:lnTo>
                      <a:pt x="17" y="88"/>
                    </a:lnTo>
                    <a:close/>
                    <a:moveTo>
                      <a:pt x="17" y="85"/>
                    </a:moveTo>
                    <a:lnTo>
                      <a:pt x="18" y="85"/>
                    </a:lnTo>
                    <a:lnTo>
                      <a:pt x="17" y="88"/>
                    </a:lnTo>
                    <a:lnTo>
                      <a:pt x="17" y="85"/>
                    </a:lnTo>
                    <a:close/>
                    <a:moveTo>
                      <a:pt x="18" y="82"/>
                    </a:moveTo>
                    <a:lnTo>
                      <a:pt x="20" y="82"/>
                    </a:lnTo>
                    <a:lnTo>
                      <a:pt x="26" y="88"/>
                    </a:lnTo>
                    <a:lnTo>
                      <a:pt x="20" y="83"/>
                    </a:lnTo>
                    <a:lnTo>
                      <a:pt x="18" y="85"/>
                    </a:lnTo>
                    <a:lnTo>
                      <a:pt x="18" y="82"/>
                    </a:lnTo>
                    <a:close/>
                    <a:moveTo>
                      <a:pt x="44" y="78"/>
                    </a:moveTo>
                    <a:lnTo>
                      <a:pt x="44" y="80"/>
                    </a:lnTo>
                    <a:lnTo>
                      <a:pt x="40" y="82"/>
                    </a:lnTo>
                    <a:lnTo>
                      <a:pt x="38" y="83"/>
                    </a:lnTo>
                    <a:lnTo>
                      <a:pt x="30" y="86"/>
                    </a:lnTo>
                    <a:lnTo>
                      <a:pt x="29" y="88"/>
                    </a:lnTo>
                    <a:lnTo>
                      <a:pt x="27" y="88"/>
                    </a:lnTo>
                    <a:lnTo>
                      <a:pt x="32" y="85"/>
                    </a:lnTo>
                    <a:lnTo>
                      <a:pt x="33" y="83"/>
                    </a:lnTo>
                    <a:lnTo>
                      <a:pt x="44" y="78"/>
                    </a:lnTo>
                    <a:close/>
                    <a:moveTo>
                      <a:pt x="76" y="68"/>
                    </a:moveTo>
                    <a:lnTo>
                      <a:pt x="78" y="68"/>
                    </a:lnTo>
                    <a:lnTo>
                      <a:pt x="78" y="83"/>
                    </a:lnTo>
                    <a:lnTo>
                      <a:pt x="76" y="83"/>
                    </a:lnTo>
                    <a:lnTo>
                      <a:pt x="76" y="68"/>
                    </a:lnTo>
                    <a:close/>
                    <a:moveTo>
                      <a:pt x="75" y="63"/>
                    </a:moveTo>
                    <a:lnTo>
                      <a:pt x="76" y="63"/>
                    </a:lnTo>
                    <a:lnTo>
                      <a:pt x="76" y="65"/>
                    </a:lnTo>
                    <a:lnTo>
                      <a:pt x="75" y="65"/>
                    </a:lnTo>
                    <a:lnTo>
                      <a:pt x="75" y="63"/>
                    </a:lnTo>
                    <a:close/>
                    <a:moveTo>
                      <a:pt x="73" y="58"/>
                    </a:moveTo>
                    <a:lnTo>
                      <a:pt x="75" y="58"/>
                    </a:lnTo>
                    <a:lnTo>
                      <a:pt x="75" y="61"/>
                    </a:lnTo>
                    <a:lnTo>
                      <a:pt x="73" y="61"/>
                    </a:lnTo>
                    <a:lnTo>
                      <a:pt x="73" y="58"/>
                    </a:lnTo>
                    <a:close/>
                    <a:moveTo>
                      <a:pt x="36" y="58"/>
                    </a:moveTo>
                    <a:lnTo>
                      <a:pt x="36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6" y="58"/>
                    </a:lnTo>
                    <a:close/>
                    <a:moveTo>
                      <a:pt x="70" y="52"/>
                    </a:moveTo>
                    <a:lnTo>
                      <a:pt x="72" y="52"/>
                    </a:lnTo>
                    <a:lnTo>
                      <a:pt x="72" y="54"/>
                    </a:lnTo>
                    <a:lnTo>
                      <a:pt x="73" y="55"/>
                    </a:lnTo>
                    <a:lnTo>
                      <a:pt x="73" y="57"/>
                    </a:lnTo>
                    <a:lnTo>
                      <a:pt x="72" y="57"/>
                    </a:lnTo>
                    <a:lnTo>
                      <a:pt x="72" y="55"/>
                    </a:lnTo>
                    <a:lnTo>
                      <a:pt x="70" y="55"/>
                    </a:lnTo>
                    <a:lnTo>
                      <a:pt x="70" y="52"/>
                    </a:lnTo>
                    <a:close/>
                    <a:moveTo>
                      <a:pt x="69" y="49"/>
                    </a:moveTo>
                    <a:lnTo>
                      <a:pt x="70" y="49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49"/>
                    </a:lnTo>
                    <a:close/>
                    <a:moveTo>
                      <a:pt x="23" y="49"/>
                    </a:moveTo>
                    <a:lnTo>
                      <a:pt x="24" y="49"/>
                    </a:lnTo>
                    <a:lnTo>
                      <a:pt x="27" y="51"/>
                    </a:lnTo>
                    <a:lnTo>
                      <a:pt x="29" y="52"/>
                    </a:lnTo>
                    <a:lnTo>
                      <a:pt x="33" y="54"/>
                    </a:lnTo>
                    <a:lnTo>
                      <a:pt x="33" y="63"/>
                    </a:lnTo>
                    <a:lnTo>
                      <a:pt x="35" y="63"/>
                    </a:lnTo>
                    <a:lnTo>
                      <a:pt x="32" y="65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6" y="51"/>
                    </a:lnTo>
                    <a:lnTo>
                      <a:pt x="24" y="51"/>
                    </a:lnTo>
                    <a:lnTo>
                      <a:pt x="23" y="49"/>
                    </a:lnTo>
                    <a:close/>
                    <a:moveTo>
                      <a:pt x="67" y="46"/>
                    </a:moveTo>
                    <a:lnTo>
                      <a:pt x="69" y="46"/>
                    </a:lnTo>
                    <a:lnTo>
                      <a:pt x="69" y="48"/>
                    </a:lnTo>
                    <a:lnTo>
                      <a:pt x="67" y="48"/>
                    </a:lnTo>
                    <a:lnTo>
                      <a:pt x="67" y="46"/>
                    </a:lnTo>
                    <a:close/>
                    <a:moveTo>
                      <a:pt x="66" y="44"/>
                    </a:moveTo>
                    <a:lnTo>
                      <a:pt x="67" y="44"/>
                    </a:lnTo>
                    <a:lnTo>
                      <a:pt x="67" y="46"/>
                    </a:lnTo>
                    <a:lnTo>
                      <a:pt x="66" y="46"/>
                    </a:lnTo>
                    <a:lnTo>
                      <a:pt x="66" y="44"/>
                    </a:lnTo>
                    <a:close/>
                    <a:moveTo>
                      <a:pt x="43" y="44"/>
                    </a:moveTo>
                    <a:lnTo>
                      <a:pt x="40" y="49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8" y="52"/>
                    </a:lnTo>
                    <a:lnTo>
                      <a:pt x="38" y="49"/>
                    </a:lnTo>
                    <a:lnTo>
                      <a:pt x="43" y="44"/>
                    </a:lnTo>
                    <a:close/>
                    <a:moveTo>
                      <a:pt x="64" y="41"/>
                    </a:moveTo>
                    <a:lnTo>
                      <a:pt x="66" y="41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4" y="41"/>
                    </a:lnTo>
                    <a:close/>
                    <a:moveTo>
                      <a:pt x="24" y="40"/>
                    </a:moveTo>
                    <a:lnTo>
                      <a:pt x="24" y="41"/>
                    </a:lnTo>
                    <a:lnTo>
                      <a:pt x="23" y="46"/>
                    </a:lnTo>
                    <a:lnTo>
                      <a:pt x="24" y="40"/>
                    </a:lnTo>
                    <a:close/>
                    <a:moveTo>
                      <a:pt x="63" y="38"/>
                    </a:moveTo>
                    <a:lnTo>
                      <a:pt x="64" y="38"/>
                    </a:lnTo>
                    <a:lnTo>
                      <a:pt x="64" y="41"/>
                    </a:lnTo>
                    <a:lnTo>
                      <a:pt x="63" y="41"/>
                    </a:lnTo>
                    <a:lnTo>
                      <a:pt x="63" y="38"/>
                    </a:lnTo>
                    <a:close/>
                    <a:moveTo>
                      <a:pt x="52" y="38"/>
                    </a:moveTo>
                    <a:lnTo>
                      <a:pt x="55" y="40"/>
                    </a:lnTo>
                    <a:lnTo>
                      <a:pt x="53" y="63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49" y="71"/>
                    </a:lnTo>
                    <a:lnTo>
                      <a:pt x="49" y="72"/>
                    </a:lnTo>
                    <a:lnTo>
                      <a:pt x="47" y="75"/>
                    </a:lnTo>
                    <a:lnTo>
                      <a:pt x="44" y="78"/>
                    </a:lnTo>
                    <a:lnTo>
                      <a:pt x="46" y="74"/>
                    </a:lnTo>
                    <a:lnTo>
                      <a:pt x="47" y="74"/>
                    </a:lnTo>
                    <a:lnTo>
                      <a:pt x="49" y="69"/>
                    </a:lnTo>
                    <a:lnTo>
                      <a:pt x="52" y="65"/>
                    </a:lnTo>
                    <a:lnTo>
                      <a:pt x="53" y="61"/>
                    </a:lnTo>
                    <a:lnTo>
                      <a:pt x="53" y="40"/>
                    </a:lnTo>
                    <a:lnTo>
                      <a:pt x="52" y="38"/>
                    </a:lnTo>
                    <a:close/>
                    <a:moveTo>
                      <a:pt x="47" y="38"/>
                    </a:moveTo>
                    <a:lnTo>
                      <a:pt x="52" y="38"/>
                    </a:lnTo>
                    <a:lnTo>
                      <a:pt x="43" y="44"/>
                    </a:lnTo>
                    <a:lnTo>
                      <a:pt x="46" y="41"/>
                    </a:lnTo>
                    <a:lnTo>
                      <a:pt x="46" y="40"/>
                    </a:lnTo>
                    <a:lnTo>
                      <a:pt x="47" y="38"/>
                    </a:lnTo>
                    <a:close/>
                    <a:moveTo>
                      <a:pt x="61" y="35"/>
                    </a:moveTo>
                    <a:lnTo>
                      <a:pt x="63" y="35"/>
                    </a:lnTo>
                    <a:lnTo>
                      <a:pt x="63" y="37"/>
                    </a:lnTo>
                    <a:lnTo>
                      <a:pt x="61" y="37"/>
                    </a:lnTo>
                    <a:lnTo>
                      <a:pt x="61" y="35"/>
                    </a:lnTo>
                    <a:close/>
                    <a:moveTo>
                      <a:pt x="59" y="32"/>
                    </a:moveTo>
                    <a:lnTo>
                      <a:pt x="61" y="34"/>
                    </a:lnTo>
                    <a:lnTo>
                      <a:pt x="61" y="35"/>
                    </a:lnTo>
                    <a:lnTo>
                      <a:pt x="59" y="35"/>
                    </a:lnTo>
                    <a:lnTo>
                      <a:pt x="59" y="32"/>
                    </a:lnTo>
                    <a:close/>
                    <a:moveTo>
                      <a:pt x="27" y="32"/>
                    </a:moveTo>
                    <a:lnTo>
                      <a:pt x="27" y="34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6" y="34"/>
                    </a:lnTo>
                    <a:lnTo>
                      <a:pt x="27" y="32"/>
                    </a:lnTo>
                    <a:close/>
                    <a:moveTo>
                      <a:pt x="58" y="31"/>
                    </a:moveTo>
                    <a:lnTo>
                      <a:pt x="59" y="31"/>
                    </a:lnTo>
                    <a:lnTo>
                      <a:pt x="59" y="32"/>
                    </a:lnTo>
                    <a:lnTo>
                      <a:pt x="58" y="32"/>
                    </a:lnTo>
                    <a:lnTo>
                      <a:pt x="58" y="31"/>
                    </a:lnTo>
                    <a:close/>
                    <a:moveTo>
                      <a:pt x="56" y="29"/>
                    </a:moveTo>
                    <a:lnTo>
                      <a:pt x="58" y="29"/>
                    </a:lnTo>
                    <a:lnTo>
                      <a:pt x="58" y="31"/>
                    </a:lnTo>
                    <a:lnTo>
                      <a:pt x="56" y="29"/>
                    </a:lnTo>
                    <a:close/>
                    <a:moveTo>
                      <a:pt x="9" y="29"/>
                    </a:moveTo>
                    <a:lnTo>
                      <a:pt x="27" y="29"/>
                    </a:lnTo>
                    <a:lnTo>
                      <a:pt x="27" y="32"/>
                    </a:lnTo>
                    <a:lnTo>
                      <a:pt x="26" y="32"/>
                    </a:lnTo>
                    <a:lnTo>
                      <a:pt x="26" y="31"/>
                    </a:lnTo>
                    <a:lnTo>
                      <a:pt x="9" y="29"/>
                    </a:lnTo>
                    <a:close/>
                    <a:moveTo>
                      <a:pt x="7" y="28"/>
                    </a:moveTo>
                    <a:lnTo>
                      <a:pt x="9" y="28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7" y="28"/>
                    </a:lnTo>
                    <a:close/>
                    <a:moveTo>
                      <a:pt x="6" y="26"/>
                    </a:moveTo>
                    <a:lnTo>
                      <a:pt x="7" y="26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6"/>
                    </a:lnTo>
                    <a:close/>
                    <a:moveTo>
                      <a:pt x="4" y="23"/>
                    </a:moveTo>
                    <a:lnTo>
                      <a:pt x="6" y="24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3"/>
                    </a:lnTo>
                    <a:close/>
                    <a:moveTo>
                      <a:pt x="3" y="21"/>
                    </a:moveTo>
                    <a:lnTo>
                      <a:pt x="4" y="21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1"/>
                    </a:lnTo>
                    <a:close/>
                    <a:moveTo>
                      <a:pt x="1" y="18"/>
                    </a:moveTo>
                    <a:lnTo>
                      <a:pt x="3" y="20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18"/>
                    </a:lnTo>
                    <a:close/>
                    <a:moveTo>
                      <a:pt x="1" y="11"/>
                    </a:moveTo>
                    <a:lnTo>
                      <a:pt x="1" y="18"/>
                    </a:lnTo>
                    <a:lnTo>
                      <a:pt x="0" y="17"/>
                    </a:lnTo>
                    <a:lnTo>
                      <a:pt x="1" y="11"/>
                    </a:lnTo>
                    <a:close/>
                    <a:moveTo>
                      <a:pt x="24" y="1"/>
                    </a:moveTo>
                    <a:lnTo>
                      <a:pt x="26" y="1"/>
                    </a:lnTo>
                    <a:lnTo>
                      <a:pt x="29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8" y="9"/>
                    </a:lnTo>
                    <a:lnTo>
                      <a:pt x="41" y="11"/>
                    </a:lnTo>
                    <a:lnTo>
                      <a:pt x="49" y="18"/>
                    </a:lnTo>
                    <a:lnTo>
                      <a:pt x="55" y="26"/>
                    </a:lnTo>
                    <a:lnTo>
                      <a:pt x="56" y="28"/>
                    </a:lnTo>
                    <a:lnTo>
                      <a:pt x="49" y="21"/>
                    </a:lnTo>
                    <a:lnTo>
                      <a:pt x="49" y="20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38" y="11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4" y="1"/>
                    </a:lnTo>
                    <a:close/>
                    <a:moveTo>
                      <a:pt x="23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3" y="0"/>
                    </a:lnTo>
                    <a:close/>
                    <a:moveTo>
                      <a:pt x="21" y="0"/>
                    </a:moveTo>
                    <a:lnTo>
                      <a:pt x="21" y="1"/>
                    </a:lnTo>
                    <a:lnTo>
                      <a:pt x="12" y="4"/>
                    </a:lnTo>
                    <a:lnTo>
                      <a:pt x="9" y="7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" y="7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69" name="Freeform 373"/>
              <p:cNvSpPr>
                <a:spLocks/>
              </p:cNvSpPr>
              <p:nvPr/>
            </p:nvSpPr>
            <p:spPr bwMode="auto">
              <a:xfrm>
                <a:off x="2609" y="2460"/>
                <a:ext cx="54" cy="8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7" y="0"/>
                  </a:cxn>
                  <a:cxn ang="0">
                    <a:pos x="32" y="5"/>
                  </a:cxn>
                  <a:cxn ang="0">
                    <a:pos x="35" y="9"/>
                  </a:cxn>
                  <a:cxn ang="0">
                    <a:pos x="40" y="5"/>
                  </a:cxn>
                  <a:cxn ang="0">
                    <a:pos x="45" y="9"/>
                  </a:cxn>
                  <a:cxn ang="0">
                    <a:pos x="46" y="8"/>
                  </a:cxn>
                  <a:cxn ang="0">
                    <a:pos x="52" y="9"/>
                  </a:cxn>
                  <a:cxn ang="0">
                    <a:pos x="54" y="12"/>
                  </a:cxn>
                  <a:cxn ang="0">
                    <a:pos x="41" y="23"/>
                  </a:cxn>
                  <a:cxn ang="0">
                    <a:pos x="43" y="37"/>
                  </a:cxn>
                  <a:cxn ang="0">
                    <a:pos x="51" y="43"/>
                  </a:cxn>
                  <a:cxn ang="0">
                    <a:pos x="48" y="54"/>
                  </a:cxn>
                  <a:cxn ang="0">
                    <a:pos x="29" y="66"/>
                  </a:cxn>
                  <a:cxn ang="0">
                    <a:pos x="18" y="85"/>
                  </a:cxn>
                  <a:cxn ang="0">
                    <a:pos x="9" y="79"/>
                  </a:cxn>
                  <a:cxn ang="0">
                    <a:pos x="6" y="73"/>
                  </a:cxn>
                  <a:cxn ang="0">
                    <a:pos x="11" y="59"/>
                  </a:cxn>
                  <a:cxn ang="0">
                    <a:pos x="6" y="60"/>
                  </a:cxn>
                  <a:cxn ang="0">
                    <a:pos x="3" y="56"/>
                  </a:cxn>
                  <a:cxn ang="0">
                    <a:pos x="0" y="43"/>
                  </a:cxn>
                  <a:cxn ang="0">
                    <a:pos x="11" y="29"/>
                  </a:cxn>
                  <a:cxn ang="0">
                    <a:pos x="14" y="28"/>
                  </a:cxn>
                  <a:cxn ang="0">
                    <a:pos x="14" y="25"/>
                  </a:cxn>
                  <a:cxn ang="0">
                    <a:pos x="15" y="22"/>
                  </a:cxn>
                  <a:cxn ang="0">
                    <a:pos x="17" y="20"/>
                  </a:cxn>
                  <a:cxn ang="0">
                    <a:pos x="17" y="22"/>
                  </a:cxn>
                  <a:cxn ang="0">
                    <a:pos x="18" y="23"/>
                  </a:cxn>
                  <a:cxn ang="0">
                    <a:pos x="18" y="19"/>
                  </a:cxn>
                  <a:cxn ang="0">
                    <a:pos x="17" y="16"/>
                  </a:cxn>
                  <a:cxn ang="0">
                    <a:pos x="18" y="12"/>
                  </a:cxn>
                  <a:cxn ang="0">
                    <a:pos x="18" y="9"/>
                  </a:cxn>
                  <a:cxn ang="0">
                    <a:pos x="17" y="9"/>
                  </a:cxn>
                  <a:cxn ang="0">
                    <a:pos x="22" y="8"/>
                  </a:cxn>
                  <a:cxn ang="0">
                    <a:pos x="22" y="9"/>
                  </a:cxn>
                  <a:cxn ang="0">
                    <a:pos x="26" y="5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54" h="85">
                    <a:moveTo>
                      <a:pt x="31" y="0"/>
                    </a:moveTo>
                    <a:lnTo>
                      <a:pt x="37" y="0"/>
                    </a:lnTo>
                    <a:lnTo>
                      <a:pt x="32" y="5"/>
                    </a:lnTo>
                    <a:lnTo>
                      <a:pt x="35" y="9"/>
                    </a:lnTo>
                    <a:lnTo>
                      <a:pt x="40" y="5"/>
                    </a:lnTo>
                    <a:lnTo>
                      <a:pt x="45" y="9"/>
                    </a:lnTo>
                    <a:lnTo>
                      <a:pt x="46" y="8"/>
                    </a:lnTo>
                    <a:lnTo>
                      <a:pt x="52" y="9"/>
                    </a:lnTo>
                    <a:lnTo>
                      <a:pt x="54" y="12"/>
                    </a:lnTo>
                    <a:lnTo>
                      <a:pt x="41" y="23"/>
                    </a:lnTo>
                    <a:lnTo>
                      <a:pt x="43" y="37"/>
                    </a:lnTo>
                    <a:lnTo>
                      <a:pt x="51" y="43"/>
                    </a:lnTo>
                    <a:lnTo>
                      <a:pt x="48" y="54"/>
                    </a:lnTo>
                    <a:lnTo>
                      <a:pt x="29" y="66"/>
                    </a:lnTo>
                    <a:lnTo>
                      <a:pt x="18" y="85"/>
                    </a:lnTo>
                    <a:lnTo>
                      <a:pt x="9" y="79"/>
                    </a:lnTo>
                    <a:lnTo>
                      <a:pt x="6" y="73"/>
                    </a:lnTo>
                    <a:lnTo>
                      <a:pt x="11" y="59"/>
                    </a:lnTo>
                    <a:lnTo>
                      <a:pt x="6" y="60"/>
                    </a:lnTo>
                    <a:lnTo>
                      <a:pt x="3" y="56"/>
                    </a:lnTo>
                    <a:lnTo>
                      <a:pt x="0" y="43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4" y="25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17" y="22"/>
                    </a:lnTo>
                    <a:lnTo>
                      <a:pt x="18" y="23"/>
                    </a:lnTo>
                    <a:lnTo>
                      <a:pt x="18" y="19"/>
                    </a:lnTo>
                    <a:lnTo>
                      <a:pt x="17" y="16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0" name="Freeform 374"/>
              <p:cNvSpPr>
                <a:spLocks noEditPoints="1"/>
              </p:cNvSpPr>
              <p:nvPr/>
            </p:nvSpPr>
            <p:spPr bwMode="auto">
              <a:xfrm>
                <a:off x="2609" y="2460"/>
                <a:ext cx="52" cy="85"/>
              </a:xfrm>
              <a:custGeom>
                <a:avLst/>
                <a:gdLst/>
                <a:ahLst/>
                <a:cxnLst>
                  <a:cxn ang="0">
                    <a:pos x="15" y="82"/>
                  </a:cxn>
                  <a:cxn ang="0">
                    <a:pos x="17" y="83"/>
                  </a:cxn>
                  <a:cxn ang="0">
                    <a:pos x="8" y="76"/>
                  </a:cxn>
                  <a:cxn ang="0">
                    <a:pos x="8" y="76"/>
                  </a:cxn>
                  <a:cxn ang="0">
                    <a:pos x="6" y="76"/>
                  </a:cxn>
                  <a:cxn ang="0">
                    <a:pos x="26" y="73"/>
                  </a:cxn>
                  <a:cxn ang="0">
                    <a:pos x="20" y="82"/>
                  </a:cxn>
                  <a:cxn ang="0">
                    <a:pos x="28" y="66"/>
                  </a:cxn>
                  <a:cxn ang="0">
                    <a:pos x="28" y="66"/>
                  </a:cxn>
                  <a:cxn ang="0">
                    <a:pos x="29" y="65"/>
                  </a:cxn>
                  <a:cxn ang="0">
                    <a:pos x="6" y="59"/>
                  </a:cxn>
                  <a:cxn ang="0">
                    <a:pos x="12" y="57"/>
                  </a:cxn>
                  <a:cxn ang="0">
                    <a:pos x="6" y="60"/>
                  </a:cxn>
                  <a:cxn ang="0">
                    <a:pos x="3" y="49"/>
                  </a:cxn>
                  <a:cxn ang="0">
                    <a:pos x="48" y="48"/>
                  </a:cxn>
                  <a:cxn ang="0">
                    <a:pos x="40" y="59"/>
                  </a:cxn>
                  <a:cxn ang="0">
                    <a:pos x="43" y="56"/>
                  </a:cxn>
                  <a:cxn ang="0">
                    <a:pos x="48" y="48"/>
                  </a:cxn>
                  <a:cxn ang="0">
                    <a:pos x="48" y="46"/>
                  </a:cxn>
                  <a:cxn ang="0">
                    <a:pos x="2" y="46"/>
                  </a:cxn>
                  <a:cxn ang="0">
                    <a:pos x="45" y="39"/>
                  </a:cxn>
                  <a:cxn ang="0">
                    <a:pos x="48" y="42"/>
                  </a:cxn>
                  <a:cxn ang="0">
                    <a:pos x="5" y="39"/>
                  </a:cxn>
                  <a:cxn ang="0">
                    <a:pos x="9" y="32"/>
                  </a:cxn>
                  <a:cxn ang="0">
                    <a:pos x="41" y="29"/>
                  </a:cxn>
                  <a:cxn ang="0">
                    <a:pos x="41" y="29"/>
                  </a:cxn>
                  <a:cxn ang="0">
                    <a:pos x="9" y="31"/>
                  </a:cxn>
                  <a:cxn ang="0">
                    <a:pos x="14" y="29"/>
                  </a:cxn>
                  <a:cxn ang="0">
                    <a:pos x="15" y="25"/>
                  </a:cxn>
                  <a:cxn ang="0">
                    <a:pos x="15" y="20"/>
                  </a:cxn>
                  <a:cxn ang="0">
                    <a:pos x="15" y="20"/>
                  </a:cxn>
                  <a:cxn ang="0">
                    <a:pos x="18" y="25"/>
                  </a:cxn>
                  <a:cxn ang="0">
                    <a:pos x="18" y="17"/>
                  </a:cxn>
                  <a:cxn ang="0">
                    <a:pos x="41" y="26"/>
                  </a:cxn>
                  <a:cxn ang="0">
                    <a:pos x="49" y="9"/>
                  </a:cxn>
                  <a:cxn ang="0">
                    <a:pos x="49" y="9"/>
                  </a:cxn>
                  <a:cxn ang="0">
                    <a:pos x="45" y="9"/>
                  </a:cxn>
                  <a:cxn ang="0">
                    <a:pos x="17" y="14"/>
                  </a:cxn>
                  <a:cxn ang="0">
                    <a:pos x="45" y="9"/>
                  </a:cxn>
                  <a:cxn ang="0">
                    <a:pos x="34" y="11"/>
                  </a:cxn>
                  <a:cxn ang="0">
                    <a:pos x="32" y="5"/>
                  </a:cxn>
                  <a:cxn ang="0">
                    <a:pos x="32" y="5"/>
                  </a:cxn>
                  <a:cxn ang="0">
                    <a:pos x="25" y="6"/>
                  </a:cxn>
                  <a:cxn ang="0">
                    <a:pos x="20" y="9"/>
                  </a:cxn>
                  <a:cxn ang="0">
                    <a:pos x="34" y="3"/>
                  </a:cxn>
                  <a:cxn ang="0">
                    <a:pos x="35" y="2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1" y="2"/>
                  </a:cxn>
                </a:cxnLst>
                <a:rect l="0" t="0" r="r" b="b"/>
                <a:pathLst>
                  <a:path w="52" h="85">
                    <a:moveTo>
                      <a:pt x="9" y="79"/>
                    </a:moveTo>
                    <a:lnTo>
                      <a:pt x="11" y="79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8" y="83"/>
                    </a:lnTo>
                    <a:lnTo>
                      <a:pt x="18" y="85"/>
                    </a:lnTo>
                    <a:lnTo>
                      <a:pt x="17" y="83"/>
                    </a:lnTo>
                    <a:lnTo>
                      <a:pt x="15" y="83"/>
                    </a:lnTo>
                    <a:lnTo>
                      <a:pt x="14" y="82"/>
                    </a:lnTo>
                    <a:lnTo>
                      <a:pt x="9" y="79"/>
                    </a:lnTo>
                    <a:close/>
                    <a:moveTo>
                      <a:pt x="8" y="76"/>
                    </a:moveTo>
                    <a:lnTo>
                      <a:pt x="9" y="76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6"/>
                    </a:lnTo>
                    <a:close/>
                    <a:moveTo>
                      <a:pt x="6" y="74"/>
                    </a:moveTo>
                    <a:lnTo>
                      <a:pt x="8" y="74"/>
                    </a:lnTo>
                    <a:lnTo>
                      <a:pt x="8" y="76"/>
                    </a:lnTo>
                    <a:lnTo>
                      <a:pt x="6" y="76"/>
                    </a:lnTo>
                    <a:lnTo>
                      <a:pt x="6" y="74"/>
                    </a:lnTo>
                    <a:close/>
                    <a:moveTo>
                      <a:pt x="28" y="68"/>
                    </a:moveTo>
                    <a:lnTo>
                      <a:pt x="28" y="70"/>
                    </a:lnTo>
                    <a:lnTo>
                      <a:pt x="26" y="73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3" y="76"/>
                    </a:lnTo>
                    <a:lnTo>
                      <a:pt x="20" y="82"/>
                    </a:lnTo>
                    <a:lnTo>
                      <a:pt x="18" y="83"/>
                    </a:lnTo>
                    <a:lnTo>
                      <a:pt x="18" y="82"/>
                    </a:lnTo>
                    <a:lnTo>
                      <a:pt x="28" y="68"/>
                    </a:lnTo>
                    <a:close/>
                    <a:moveTo>
                      <a:pt x="28" y="66"/>
                    </a:moveTo>
                    <a:lnTo>
                      <a:pt x="29" y="66"/>
                    </a:lnTo>
                    <a:lnTo>
                      <a:pt x="29" y="68"/>
                    </a:lnTo>
                    <a:lnTo>
                      <a:pt x="28" y="68"/>
                    </a:lnTo>
                    <a:lnTo>
                      <a:pt x="28" y="66"/>
                    </a:lnTo>
                    <a:close/>
                    <a:moveTo>
                      <a:pt x="38" y="59"/>
                    </a:moveTo>
                    <a:lnTo>
                      <a:pt x="31" y="66"/>
                    </a:lnTo>
                    <a:lnTo>
                      <a:pt x="29" y="66"/>
                    </a:lnTo>
                    <a:lnTo>
                      <a:pt x="29" y="65"/>
                    </a:lnTo>
                    <a:lnTo>
                      <a:pt x="38" y="59"/>
                    </a:lnTo>
                    <a:close/>
                    <a:moveTo>
                      <a:pt x="3" y="56"/>
                    </a:moveTo>
                    <a:lnTo>
                      <a:pt x="5" y="56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6" y="71"/>
                    </a:lnTo>
                    <a:lnTo>
                      <a:pt x="11" y="59"/>
                    </a:lnTo>
                    <a:lnTo>
                      <a:pt x="9" y="59"/>
                    </a:lnTo>
                    <a:lnTo>
                      <a:pt x="6" y="60"/>
                    </a:lnTo>
                    <a:lnTo>
                      <a:pt x="3" y="57"/>
                    </a:lnTo>
                    <a:lnTo>
                      <a:pt x="3" y="56"/>
                    </a:lnTo>
                    <a:close/>
                    <a:moveTo>
                      <a:pt x="2" y="49"/>
                    </a:moveTo>
                    <a:lnTo>
                      <a:pt x="3" y="49"/>
                    </a:lnTo>
                    <a:lnTo>
                      <a:pt x="3" y="54"/>
                    </a:lnTo>
                    <a:lnTo>
                      <a:pt x="2" y="54"/>
                    </a:lnTo>
                    <a:lnTo>
                      <a:pt x="2" y="49"/>
                    </a:lnTo>
                    <a:close/>
                    <a:moveTo>
                      <a:pt x="48" y="48"/>
                    </a:moveTo>
                    <a:lnTo>
                      <a:pt x="48" y="51"/>
                    </a:lnTo>
                    <a:lnTo>
                      <a:pt x="46" y="54"/>
                    </a:lnTo>
                    <a:lnTo>
                      <a:pt x="43" y="57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40" y="57"/>
                    </a:lnTo>
                    <a:lnTo>
                      <a:pt x="41" y="57"/>
                    </a:lnTo>
                    <a:lnTo>
                      <a:pt x="43" y="56"/>
                    </a:lnTo>
                    <a:lnTo>
                      <a:pt x="43" y="54"/>
                    </a:lnTo>
                    <a:lnTo>
                      <a:pt x="45" y="54"/>
                    </a:lnTo>
                    <a:lnTo>
                      <a:pt x="46" y="53"/>
                    </a:lnTo>
                    <a:lnTo>
                      <a:pt x="48" y="48"/>
                    </a:lnTo>
                    <a:close/>
                    <a:moveTo>
                      <a:pt x="49" y="43"/>
                    </a:moveTo>
                    <a:lnTo>
                      <a:pt x="49" y="46"/>
                    </a:lnTo>
                    <a:lnTo>
                      <a:pt x="48" y="48"/>
                    </a:lnTo>
                    <a:lnTo>
                      <a:pt x="48" y="46"/>
                    </a:lnTo>
                    <a:lnTo>
                      <a:pt x="49" y="43"/>
                    </a:lnTo>
                    <a:close/>
                    <a:moveTo>
                      <a:pt x="0" y="42"/>
                    </a:moveTo>
                    <a:lnTo>
                      <a:pt x="2" y="42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2"/>
                    </a:lnTo>
                    <a:close/>
                    <a:moveTo>
                      <a:pt x="43" y="39"/>
                    </a:moveTo>
                    <a:lnTo>
                      <a:pt x="45" y="39"/>
                    </a:lnTo>
                    <a:lnTo>
                      <a:pt x="46" y="40"/>
                    </a:lnTo>
                    <a:lnTo>
                      <a:pt x="49" y="42"/>
                    </a:lnTo>
                    <a:lnTo>
                      <a:pt x="49" y="43"/>
                    </a:lnTo>
                    <a:lnTo>
                      <a:pt x="48" y="42"/>
                    </a:lnTo>
                    <a:lnTo>
                      <a:pt x="45" y="40"/>
                    </a:lnTo>
                    <a:lnTo>
                      <a:pt x="43" y="39"/>
                    </a:lnTo>
                    <a:close/>
                    <a:moveTo>
                      <a:pt x="6" y="36"/>
                    </a:moveTo>
                    <a:lnTo>
                      <a:pt x="5" y="39"/>
                    </a:lnTo>
                    <a:lnTo>
                      <a:pt x="2" y="42"/>
                    </a:lnTo>
                    <a:lnTo>
                      <a:pt x="3" y="39"/>
                    </a:lnTo>
                    <a:lnTo>
                      <a:pt x="6" y="36"/>
                    </a:lnTo>
                    <a:close/>
                    <a:moveTo>
                      <a:pt x="9" y="32"/>
                    </a:moveTo>
                    <a:lnTo>
                      <a:pt x="9" y="34"/>
                    </a:lnTo>
                    <a:lnTo>
                      <a:pt x="6" y="36"/>
                    </a:lnTo>
                    <a:lnTo>
                      <a:pt x="9" y="32"/>
                    </a:lnTo>
                    <a:close/>
                    <a:moveTo>
                      <a:pt x="41" y="29"/>
                    </a:moveTo>
                    <a:lnTo>
                      <a:pt x="43" y="29"/>
                    </a:lnTo>
                    <a:lnTo>
                      <a:pt x="43" y="37"/>
                    </a:lnTo>
                    <a:lnTo>
                      <a:pt x="41" y="37"/>
                    </a:lnTo>
                    <a:lnTo>
                      <a:pt x="41" y="29"/>
                    </a:lnTo>
                    <a:close/>
                    <a:moveTo>
                      <a:pt x="11" y="29"/>
                    </a:moveTo>
                    <a:lnTo>
                      <a:pt x="12" y="29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11" y="29"/>
                    </a:lnTo>
                    <a:close/>
                    <a:moveTo>
                      <a:pt x="12" y="28"/>
                    </a:moveTo>
                    <a:lnTo>
                      <a:pt x="14" y="28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2" y="28"/>
                    </a:lnTo>
                    <a:close/>
                    <a:moveTo>
                      <a:pt x="15" y="22"/>
                    </a:moveTo>
                    <a:lnTo>
                      <a:pt x="15" y="25"/>
                    </a:lnTo>
                    <a:lnTo>
                      <a:pt x="14" y="28"/>
                    </a:lnTo>
                    <a:lnTo>
                      <a:pt x="14" y="25"/>
                    </a:lnTo>
                    <a:lnTo>
                      <a:pt x="15" y="22"/>
                    </a:lnTo>
                    <a:close/>
                    <a:moveTo>
                      <a:pt x="15" y="20"/>
                    </a:moveTo>
                    <a:lnTo>
                      <a:pt x="17" y="20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15" y="20"/>
                    </a:lnTo>
                    <a:close/>
                    <a:moveTo>
                      <a:pt x="18" y="17"/>
                    </a:moveTo>
                    <a:lnTo>
                      <a:pt x="20" y="17"/>
                    </a:lnTo>
                    <a:lnTo>
                      <a:pt x="20" y="22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8" y="17"/>
                    </a:lnTo>
                    <a:close/>
                    <a:moveTo>
                      <a:pt x="52" y="11"/>
                    </a:moveTo>
                    <a:lnTo>
                      <a:pt x="52" y="12"/>
                    </a:lnTo>
                    <a:lnTo>
                      <a:pt x="41" y="23"/>
                    </a:lnTo>
                    <a:lnTo>
                      <a:pt x="41" y="26"/>
                    </a:lnTo>
                    <a:lnTo>
                      <a:pt x="40" y="26"/>
                    </a:lnTo>
                    <a:lnTo>
                      <a:pt x="40" y="23"/>
                    </a:lnTo>
                    <a:lnTo>
                      <a:pt x="52" y="11"/>
                    </a:lnTo>
                    <a:close/>
                    <a:moveTo>
                      <a:pt x="49" y="9"/>
                    </a:moveTo>
                    <a:lnTo>
                      <a:pt x="52" y="9"/>
                    </a:lnTo>
                    <a:lnTo>
                      <a:pt x="52" y="11"/>
                    </a:lnTo>
                    <a:lnTo>
                      <a:pt x="51" y="11"/>
                    </a:lnTo>
                    <a:lnTo>
                      <a:pt x="49" y="9"/>
                    </a:lnTo>
                    <a:close/>
                    <a:moveTo>
                      <a:pt x="45" y="9"/>
                    </a:moveTo>
                    <a:lnTo>
                      <a:pt x="46" y="9"/>
                    </a:lnTo>
                    <a:lnTo>
                      <a:pt x="45" y="11"/>
                    </a:lnTo>
                    <a:lnTo>
                      <a:pt x="45" y="9"/>
                    </a:lnTo>
                    <a:close/>
                    <a:moveTo>
                      <a:pt x="18" y="9"/>
                    </a:moveTo>
                    <a:lnTo>
                      <a:pt x="18" y="17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18" y="9"/>
                    </a:lnTo>
                    <a:close/>
                    <a:moveTo>
                      <a:pt x="38" y="5"/>
                    </a:moveTo>
                    <a:lnTo>
                      <a:pt x="40" y="5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8" y="5"/>
                    </a:lnTo>
                    <a:close/>
                    <a:moveTo>
                      <a:pt x="32" y="5"/>
                    </a:moveTo>
                    <a:lnTo>
                      <a:pt x="34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5"/>
                    </a:lnTo>
                    <a:close/>
                    <a:moveTo>
                      <a:pt x="26" y="5"/>
                    </a:moveTo>
                    <a:lnTo>
                      <a:pt x="29" y="5"/>
                    </a:lnTo>
                    <a:lnTo>
                      <a:pt x="28" y="6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6" y="5"/>
                    </a:lnTo>
                    <a:close/>
                    <a:moveTo>
                      <a:pt x="32" y="3"/>
                    </a:moveTo>
                    <a:lnTo>
                      <a:pt x="34" y="3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2" y="3"/>
                    </a:lnTo>
                    <a:close/>
                    <a:moveTo>
                      <a:pt x="35" y="2"/>
                    </a:moveTo>
                    <a:lnTo>
                      <a:pt x="35" y="3"/>
                    </a:lnTo>
                    <a:lnTo>
                      <a:pt x="34" y="3"/>
                    </a:lnTo>
                    <a:lnTo>
                      <a:pt x="35" y="2"/>
                    </a:lnTo>
                    <a:close/>
                    <a:moveTo>
                      <a:pt x="31" y="2"/>
                    </a:moveTo>
                    <a:lnTo>
                      <a:pt x="31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31" y="2"/>
                    </a:lnTo>
                    <a:close/>
                    <a:moveTo>
                      <a:pt x="31" y="0"/>
                    </a:moveTo>
                    <a:lnTo>
                      <a:pt x="37" y="0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1" name="Freeform 375"/>
              <p:cNvSpPr>
                <a:spLocks/>
              </p:cNvSpPr>
              <p:nvPr/>
            </p:nvSpPr>
            <p:spPr bwMode="auto">
              <a:xfrm>
                <a:off x="2667" y="2460"/>
                <a:ext cx="20" cy="3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3" y="5"/>
                  </a:cxn>
                  <a:cxn ang="0">
                    <a:pos x="20" y="31"/>
                  </a:cxn>
                  <a:cxn ang="0">
                    <a:pos x="20" y="32"/>
                  </a:cxn>
                  <a:cxn ang="0">
                    <a:pos x="17" y="34"/>
                  </a:cxn>
                  <a:cxn ang="0">
                    <a:pos x="13" y="29"/>
                  </a:cxn>
                  <a:cxn ang="0">
                    <a:pos x="5" y="32"/>
                  </a:cxn>
                  <a:cxn ang="0">
                    <a:pos x="0" y="29"/>
                  </a:cxn>
                  <a:cxn ang="0">
                    <a:pos x="0" y="25"/>
                  </a:cxn>
                  <a:cxn ang="0">
                    <a:pos x="2" y="17"/>
                  </a:cxn>
                  <a:cxn ang="0">
                    <a:pos x="10" y="12"/>
                  </a:cxn>
                  <a:cxn ang="0">
                    <a:pos x="10" y="11"/>
                  </a:cxn>
                  <a:cxn ang="0">
                    <a:pos x="5" y="0"/>
                  </a:cxn>
                </a:cxnLst>
                <a:rect l="0" t="0" r="r" b="b"/>
                <a:pathLst>
                  <a:path w="20" h="34">
                    <a:moveTo>
                      <a:pt x="5" y="0"/>
                    </a:moveTo>
                    <a:lnTo>
                      <a:pt x="13" y="5"/>
                    </a:lnTo>
                    <a:lnTo>
                      <a:pt x="20" y="31"/>
                    </a:lnTo>
                    <a:lnTo>
                      <a:pt x="20" y="32"/>
                    </a:lnTo>
                    <a:lnTo>
                      <a:pt x="17" y="34"/>
                    </a:lnTo>
                    <a:lnTo>
                      <a:pt x="13" y="29"/>
                    </a:lnTo>
                    <a:lnTo>
                      <a:pt x="5" y="32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2" y="17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2" name="Freeform 376"/>
              <p:cNvSpPr>
                <a:spLocks noEditPoints="1"/>
              </p:cNvSpPr>
              <p:nvPr/>
            </p:nvSpPr>
            <p:spPr bwMode="auto">
              <a:xfrm>
                <a:off x="2667" y="2462"/>
                <a:ext cx="20" cy="32"/>
              </a:xfrm>
              <a:custGeom>
                <a:avLst/>
                <a:gdLst/>
                <a:ahLst/>
                <a:cxnLst>
                  <a:cxn ang="0">
                    <a:pos x="19" y="32"/>
                  </a:cxn>
                  <a:cxn ang="0">
                    <a:pos x="20" y="29"/>
                  </a:cxn>
                  <a:cxn ang="0">
                    <a:pos x="20" y="26"/>
                  </a:cxn>
                  <a:cxn ang="0">
                    <a:pos x="19" y="29"/>
                  </a:cxn>
                  <a:cxn ang="0">
                    <a:pos x="13" y="26"/>
                  </a:cxn>
                  <a:cxn ang="0">
                    <a:pos x="16" y="29"/>
                  </a:cxn>
                  <a:cxn ang="0">
                    <a:pos x="19" y="32"/>
                  </a:cxn>
                  <a:cxn ang="0">
                    <a:pos x="16" y="30"/>
                  </a:cxn>
                  <a:cxn ang="0">
                    <a:pos x="13" y="27"/>
                  </a:cxn>
                  <a:cxn ang="0">
                    <a:pos x="7" y="29"/>
                  </a:cxn>
                  <a:cxn ang="0">
                    <a:pos x="17" y="21"/>
                  </a:cxn>
                  <a:cxn ang="0">
                    <a:pos x="19" y="24"/>
                  </a:cxn>
                  <a:cxn ang="0">
                    <a:pos x="17" y="21"/>
                  </a:cxn>
                  <a:cxn ang="0">
                    <a:pos x="17" y="15"/>
                  </a:cxn>
                  <a:cxn ang="0">
                    <a:pos x="16" y="18"/>
                  </a:cxn>
                  <a:cxn ang="0">
                    <a:pos x="2" y="15"/>
                  </a:cxn>
                  <a:cxn ang="0">
                    <a:pos x="3" y="17"/>
                  </a:cxn>
                  <a:cxn ang="0">
                    <a:pos x="2" y="26"/>
                  </a:cxn>
                  <a:cxn ang="0">
                    <a:pos x="5" y="30"/>
                  </a:cxn>
                  <a:cxn ang="0">
                    <a:pos x="0" y="27"/>
                  </a:cxn>
                  <a:cxn ang="0">
                    <a:pos x="2" y="15"/>
                  </a:cxn>
                  <a:cxn ang="0">
                    <a:pos x="16" y="12"/>
                  </a:cxn>
                  <a:cxn ang="0">
                    <a:pos x="14" y="14"/>
                  </a:cxn>
                  <a:cxn ang="0">
                    <a:pos x="7" y="12"/>
                  </a:cxn>
                  <a:cxn ang="0">
                    <a:pos x="5" y="15"/>
                  </a:cxn>
                  <a:cxn ang="0">
                    <a:pos x="3" y="14"/>
                  </a:cxn>
                  <a:cxn ang="0">
                    <a:pos x="7" y="12"/>
                  </a:cxn>
                  <a:cxn ang="0">
                    <a:pos x="14" y="7"/>
                  </a:cxn>
                  <a:cxn ang="0">
                    <a:pos x="13" y="10"/>
                  </a:cxn>
                  <a:cxn ang="0">
                    <a:pos x="10" y="7"/>
                  </a:cxn>
                  <a:cxn ang="0">
                    <a:pos x="8" y="12"/>
                  </a:cxn>
                  <a:cxn ang="0">
                    <a:pos x="10" y="7"/>
                  </a:cxn>
                  <a:cxn ang="0">
                    <a:pos x="10" y="4"/>
                  </a:cxn>
                  <a:cxn ang="0">
                    <a:pos x="8" y="7"/>
                  </a:cxn>
                  <a:cxn ang="0">
                    <a:pos x="11" y="4"/>
                  </a:cxn>
                  <a:cxn ang="0">
                    <a:pos x="13" y="6"/>
                  </a:cxn>
                  <a:cxn ang="0">
                    <a:pos x="11" y="4"/>
                  </a:cxn>
                  <a:cxn ang="0">
                    <a:pos x="11" y="3"/>
                  </a:cxn>
                  <a:cxn ang="0">
                    <a:pos x="10" y="3"/>
                  </a:cxn>
                  <a:cxn ang="0">
                    <a:pos x="10" y="3"/>
                  </a:cxn>
                  <a:cxn ang="0">
                    <a:pos x="7" y="0"/>
                  </a:cxn>
                  <a:cxn ang="0">
                    <a:pos x="8" y="3"/>
                  </a:cxn>
                  <a:cxn ang="0">
                    <a:pos x="7" y="0"/>
                  </a:cxn>
                </a:cxnLst>
                <a:rect l="0" t="0" r="r" b="b"/>
                <a:pathLst>
                  <a:path w="20" h="32">
                    <a:moveTo>
                      <a:pt x="20" y="29"/>
                    </a:moveTo>
                    <a:lnTo>
                      <a:pt x="19" y="32"/>
                    </a:lnTo>
                    <a:lnTo>
                      <a:pt x="19" y="30"/>
                    </a:lnTo>
                    <a:lnTo>
                      <a:pt x="20" y="29"/>
                    </a:lnTo>
                    <a:close/>
                    <a:moveTo>
                      <a:pt x="19" y="26"/>
                    </a:moveTo>
                    <a:lnTo>
                      <a:pt x="20" y="26"/>
                    </a:lnTo>
                    <a:lnTo>
                      <a:pt x="20" y="29"/>
                    </a:lnTo>
                    <a:lnTo>
                      <a:pt x="19" y="29"/>
                    </a:lnTo>
                    <a:lnTo>
                      <a:pt x="19" y="26"/>
                    </a:lnTo>
                    <a:close/>
                    <a:moveTo>
                      <a:pt x="13" y="26"/>
                    </a:moveTo>
                    <a:lnTo>
                      <a:pt x="14" y="26"/>
                    </a:lnTo>
                    <a:lnTo>
                      <a:pt x="16" y="29"/>
                    </a:lnTo>
                    <a:lnTo>
                      <a:pt x="17" y="29"/>
                    </a:lnTo>
                    <a:lnTo>
                      <a:pt x="19" y="32"/>
                    </a:lnTo>
                    <a:lnTo>
                      <a:pt x="17" y="30"/>
                    </a:lnTo>
                    <a:lnTo>
                      <a:pt x="16" y="30"/>
                    </a:lnTo>
                    <a:lnTo>
                      <a:pt x="14" y="27"/>
                    </a:lnTo>
                    <a:lnTo>
                      <a:pt x="13" y="27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13" y="26"/>
                    </a:lnTo>
                    <a:close/>
                    <a:moveTo>
                      <a:pt x="17" y="21"/>
                    </a:moveTo>
                    <a:lnTo>
                      <a:pt x="19" y="21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7" y="21"/>
                    </a:lnTo>
                    <a:close/>
                    <a:moveTo>
                      <a:pt x="16" y="15"/>
                    </a:moveTo>
                    <a:lnTo>
                      <a:pt x="17" y="15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6" y="15"/>
                    </a:lnTo>
                    <a:close/>
                    <a:moveTo>
                      <a:pt x="2" y="15"/>
                    </a:moveTo>
                    <a:lnTo>
                      <a:pt x="3" y="15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2" y="15"/>
                    </a:lnTo>
                    <a:close/>
                    <a:moveTo>
                      <a:pt x="14" y="12"/>
                    </a:moveTo>
                    <a:lnTo>
                      <a:pt x="16" y="12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2"/>
                    </a:lnTo>
                    <a:close/>
                    <a:moveTo>
                      <a:pt x="7" y="12"/>
                    </a:moveTo>
                    <a:lnTo>
                      <a:pt x="8" y="1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2"/>
                    </a:lnTo>
                    <a:close/>
                    <a:moveTo>
                      <a:pt x="13" y="7"/>
                    </a:moveTo>
                    <a:lnTo>
                      <a:pt x="14" y="7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3" y="7"/>
                    </a:lnTo>
                    <a:close/>
                    <a:moveTo>
                      <a:pt x="10" y="7"/>
                    </a:moveTo>
                    <a:lnTo>
                      <a:pt x="10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7"/>
                    </a:lnTo>
                    <a:close/>
                    <a:moveTo>
                      <a:pt x="8" y="4"/>
                    </a:moveTo>
                    <a:lnTo>
                      <a:pt x="10" y="4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4"/>
                    </a:lnTo>
                    <a:close/>
                    <a:moveTo>
                      <a:pt x="11" y="4"/>
                    </a:moveTo>
                    <a:lnTo>
                      <a:pt x="13" y="4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4"/>
                    </a:lnTo>
                    <a:close/>
                    <a:moveTo>
                      <a:pt x="10" y="3"/>
                    </a:moveTo>
                    <a:lnTo>
                      <a:pt x="11" y="3"/>
                    </a:lnTo>
                    <a:lnTo>
                      <a:pt x="11" y="4"/>
                    </a:lnTo>
                    <a:lnTo>
                      <a:pt x="10" y="3"/>
                    </a:lnTo>
                    <a:close/>
                    <a:moveTo>
                      <a:pt x="8" y="1"/>
                    </a:moveTo>
                    <a:lnTo>
                      <a:pt x="10" y="3"/>
                    </a:lnTo>
                    <a:lnTo>
                      <a:pt x="8" y="1"/>
                    </a:lnTo>
                    <a:close/>
                    <a:moveTo>
                      <a:pt x="7" y="0"/>
                    </a:moveTo>
                    <a:lnTo>
                      <a:pt x="8" y="1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3" name="Freeform 377"/>
              <p:cNvSpPr>
                <a:spLocks/>
              </p:cNvSpPr>
              <p:nvPr/>
            </p:nvSpPr>
            <p:spPr bwMode="auto">
              <a:xfrm>
                <a:off x="2624" y="2550"/>
                <a:ext cx="59" cy="6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1"/>
                  </a:cxn>
                  <a:cxn ang="0">
                    <a:pos x="20" y="1"/>
                  </a:cxn>
                  <a:cxn ang="0">
                    <a:pos x="39" y="0"/>
                  </a:cxn>
                  <a:cxn ang="0">
                    <a:pos x="36" y="10"/>
                  </a:cxn>
                  <a:cxn ang="0">
                    <a:pos x="43" y="21"/>
                  </a:cxn>
                  <a:cxn ang="0">
                    <a:pos x="53" y="29"/>
                  </a:cxn>
                  <a:cxn ang="0">
                    <a:pos x="50" y="43"/>
                  </a:cxn>
                  <a:cxn ang="0">
                    <a:pos x="53" y="63"/>
                  </a:cxn>
                  <a:cxn ang="0">
                    <a:pos x="59" y="68"/>
                  </a:cxn>
                  <a:cxn ang="0">
                    <a:pos x="39" y="66"/>
                  </a:cxn>
                  <a:cxn ang="0">
                    <a:pos x="33" y="61"/>
                  </a:cxn>
                  <a:cxn ang="0">
                    <a:pos x="36" y="60"/>
                  </a:cxn>
                  <a:cxn ang="0">
                    <a:pos x="26" y="57"/>
                  </a:cxn>
                  <a:cxn ang="0">
                    <a:pos x="26" y="48"/>
                  </a:cxn>
                  <a:cxn ang="0">
                    <a:pos x="31" y="43"/>
                  </a:cxn>
                  <a:cxn ang="0">
                    <a:pos x="31" y="40"/>
                  </a:cxn>
                  <a:cxn ang="0">
                    <a:pos x="26" y="43"/>
                  </a:cxn>
                  <a:cxn ang="0">
                    <a:pos x="16" y="35"/>
                  </a:cxn>
                  <a:cxn ang="0">
                    <a:pos x="17" y="32"/>
                  </a:cxn>
                  <a:cxn ang="0">
                    <a:pos x="17" y="29"/>
                  </a:cxn>
                  <a:cxn ang="0">
                    <a:pos x="14" y="29"/>
                  </a:cxn>
                  <a:cxn ang="0">
                    <a:pos x="13" y="32"/>
                  </a:cxn>
                  <a:cxn ang="0">
                    <a:pos x="10" y="32"/>
                  </a:cxn>
                  <a:cxn ang="0">
                    <a:pos x="10" y="24"/>
                  </a:cxn>
                  <a:cxn ang="0">
                    <a:pos x="7" y="26"/>
                  </a:cxn>
                  <a:cxn ang="0">
                    <a:pos x="0" y="14"/>
                  </a:cxn>
                  <a:cxn ang="0">
                    <a:pos x="2" y="7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59" h="68">
                    <a:moveTo>
                      <a:pt x="7" y="0"/>
                    </a:moveTo>
                    <a:lnTo>
                      <a:pt x="8" y="1"/>
                    </a:lnTo>
                    <a:lnTo>
                      <a:pt x="20" y="1"/>
                    </a:lnTo>
                    <a:lnTo>
                      <a:pt x="39" y="0"/>
                    </a:lnTo>
                    <a:lnTo>
                      <a:pt x="36" y="10"/>
                    </a:lnTo>
                    <a:lnTo>
                      <a:pt x="43" y="21"/>
                    </a:lnTo>
                    <a:lnTo>
                      <a:pt x="53" y="29"/>
                    </a:lnTo>
                    <a:lnTo>
                      <a:pt x="50" y="43"/>
                    </a:lnTo>
                    <a:lnTo>
                      <a:pt x="53" y="63"/>
                    </a:lnTo>
                    <a:lnTo>
                      <a:pt x="59" y="68"/>
                    </a:lnTo>
                    <a:lnTo>
                      <a:pt x="39" y="66"/>
                    </a:lnTo>
                    <a:lnTo>
                      <a:pt x="33" y="61"/>
                    </a:lnTo>
                    <a:lnTo>
                      <a:pt x="36" y="60"/>
                    </a:lnTo>
                    <a:lnTo>
                      <a:pt x="26" y="57"/>
                    </a:lnTo>
                    <a:lnTo>
                      <a:pt x="26" y="48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26" y="43"/>
                    </a:lnTo>
                    <a:lnTo>
                      <a:pt x="16" y="35"/>
                    </a:lnTo>
                    <a:lnTo>
                      <a:pt x="17" y="32"/>
                    </a:lnTo>
                    <a:lnTo>
                      <a:pt x="17" y="29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24"/>
                    </a:lnTo>
                    <a:lnTo>
                      <a:pt x="7" y="26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4" name="Freeform 378"/>
              <p:cNvSpPr>
                <a:spLocks noEditPoints="1"/>
              </p:cNvSpPr>
              <p:nvPr/>
            </p:nvSpPr>
            <p:spPr bwMode="auto">
              <a:xfrm>
                <a:off x="2624" y="2550"/>
                <a:ext cx="59" cy="68"/>
              </a:xfrm>
              <a:custGeom>
                <a:avLst/>
                <a:gdLst/>
                <a:ahLst/>
                <a:cxnLst>
                  <a:cxn ang="0">
                    <a:pos x="40" y="65"/>
                  </a:cxn>
                  <a:cxn ang="0">
                    <a:pos x="53" y="63"/>
                  </a:cxn>
                  <a:cxn ang="0">
                    <a:pos x="53" y="68"/>
                  </a:cxn>
                  <a:cxn ang="0">
                    <a:pos x="37" y="65"/>
                  </a:cxn>
                  <a:cxn ang="0">
                    <a:pos x="53" y="57"/>
                  </a:cxn>
                  <a:cxn ang="0">
                    <a:pos x="51" y="57"/>
                  </a:cxn>
                  <a:cxn ang="0">
                    <a:pos x="36" y="61"/>
                  </a:cxn>
                  <a:cxn ang="0">
                    <a:pos x="34" y="60"/>
                  </a:cxn>
                  <a:cxn ang="0">
                    <a:pos x="30" y="57"/>
                  </a:cxn>
                  <a:cxn ang="0">
                    <a:pos x="51" y="51"/>
                  </a:cxn>
                  <a:cxn ang="0">
                    <a:pos x="26" y="46"/>
                  </a:cxn>
                  <a:cxn ang="0">
                    <a:pos x="26" y="57"/>
                  </a:cxn>
                  <a:cxn ang="0">
                    <a:pos x="33" y="38"/>
                  </a:cxn>
                  <a:cxn ang="0">
                    <a:pos x="28" y="46"/>
                  </a:cxn>
                  <a:cxn ang="0">
                    <a:pos x="30" y="40"/>
                  </a:cxn>
                  <a:cxn ang="0">
                    <a:pos x="13" y="31"/>
                  </a:cxn>
                  <a:cxn ang="0">
                    <a:pos x="10" y="31"/>
                  </a:cxn>
                  <a:cxn ang="0">
                    <a:pos x="53" y="32"/>
                  </a:cxn>
                  <a:cxn ang="0">
                    <a:pos x="50" y="43"/>
                  </a:cxn>
                  <a:cxn ang="0">
                    <a:pos x="48" y="43"/>
                  </a:cxn>
                  <a:cxn ang="0">
                    <a:pos x="51" y="29"/>
                  </a:cxn>
                  <a:cxn ang="0">
                    <a:pos x="20" y="37"/>
                  </a:cxn>
                  <a:cxn ang="0">
                    <a:pos x="30" y="40"/>
                  </a:cxn>
                  <a:cxn ang="0">
                    <a:pos x="28" y="43"/>
                  </a:cxn>
                  <a:cxn ang="0">
                    <a:pos x="20" y="40"/>
                  </a:cxn>
                  <a:cxn ang="0">
                    <a:pos x="16" y="34"/>
                  </a:cxn>
                  <a:cxn ang="0">
                    <a:pos x="14" y="29"/>
                  </a:cxn>
                  <a:cxn ang="0">
                    <a:pos x="10" y="26"/>
                  </a:cxn>
                  <a:cxn ang="0">
                    <a:pos x="10" y="26"/>
                  </a:cxn>
                  <a:cxn ang="0">
                    <a:pos x="7" y="26"/>
                  </a:cxn>
                  <a:cxn ang="0">
                    <a:pos x="7" y="23"/>
                  </a:cxn>
                  <a:cxn ang="0">
                    <a:pos x="5" y="23"/>
                  </a:cxn>
                  <a:cxn ang="0">
                    <a:pos x="53" y="27"/>
                  </a:cxn>
                  <a:cxn ang="0">
                    <a:pos x="46" y="26"/>
                  </a:cxn>
                  <a:cxn ang="0">
                    <a:pos x="42" y="21"/>
                  </a:cxn>
                  <a:cxn ang="0">
                    <a:pos x="5" y="21"/>
                  </a:cxn>
                  <a:cxn ang="0">
                    <a:pos x="40" y="18"/>
                  </a:cxn>
                  <a:cxn ang="0">
                    <a:pos x="40" y="20"/>
                  </a:cxn>
                  <a:cxn ang="0">
                    <a:pos x="3" y="17"/>
                  </a:cxn>
                  <a:cxn ang="0">
                    <a:pos x="2" y="17"/>
                  </a:cxn>
                  <a:cxn ang="0">
                    <a:pos x="40" y="17"/>
                  </a:cxn>
                  <a:cxn ang="0">
                    <a:pos x="39" y="15"/>
                  </a:cxn>
                  <a:cxn ang="0">
                    <a:pos x="2" y="9"/>
                  </a:cxn>
                  <a:cxn ang="0">
                    <a:pos x="0" y="10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23" y="1"/>
                  </a:cxn>
                  <a:cxn ang="0">
                    <a:pos x="28" y="0"/>
                  </a:cxn>
                  <a:cxn ang="0">
                    <a:pos x="36" y="9"/>
                  </a:cxn>
                  <a:cxn ang="0">
                    <a:pos x="34" y="7"/>
                  </a:cxn>
                  <a:cxn ang="0">
                    <a:pos x="28" y="0"/>
                  </a:cxn>
                  <a:cxn ang="0">
                    <a:pos x="7" y="1"/>
                  </a:cxn>
                  <a:cxn ang="0">
                    <a:pos x="7" y="0"/>
                  </a:cxn>
                </a:cxnLst>
                <a:rect l="0" t="0" r="r" b="b"/>
                <a:pathLst>
                  <a:path w="59" h="68">
                    <a:moveTo>
                      <a:pt x="36" y="63"/>
                    </a:moveTo>
                    <a:lnTo>
                      <a:pt x="37" y="63"/>
                    </a:lnTo>
                    <a:lnTo>
                      <a:pt x="40" y="65"/>
                    </a:lnTo>
                    <a:lnTo>
                      <a:pt x="53" y="66"/>
                    </a:lnTo>
                    <a:lnTo>
                      <a:pt x="56" y="66"/>
                    </a:lnTo>
                    <a:lnTo>
                      <a:pt x="53" y="63"/>
                    </a:lnTo>
                    <a:lnTo>
                      <a:pt x="54" y="63"/>
                    </a:lnTo>
                    <a:lnTo>
                      <a:pt x="59" y="68"/>
                    </a:lnTo>
                    <a:lnTo>
                      <a:pt x="53" y="68"/>
                    </a:lnTo>
                    <a:lnTo>
                      <a:pt x="40" y="66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6" y="63"/>
                    </a:lnTo>
                    <a:close/>
                    <a:moveTo>
                      <a:pt x="51" y="57"/>
                    </a:moveTo>
                    <a:lnTo>
                      <a:pt x="53" y="57"/>
                    </a:lnTo>
                    <a:lnTo>
                      <a:pt x="53" y="61"/>
                    </a:lnTo>
                    <a:lnTo>
                      <a:pt x="51" y="61"/>
                    </a:lnTo>
                    <a:lnTo>
                      <a:pt x="51" y="57"/>
                    </a:lnTo>
                    <a:close/>
                    <a:moveTo>
                      <a:pt x="30" y="57"/>
                    </a:moveTo>
                    <a:lnTo>
                      <a:pt x="37" y="60"/>
                    </a:lnTo>
                    <a:lnTo>
                      <a:pt x="36" y="61"/>
                    </a:lnTo>
                    <a:lnTo>
                      <a:pt x="36" y="63"/>
                    </a:lnTo>
                    <a:lnTo>
                      <a:pt x="34" y="63"/>
                    </a:lnTo>
                    <a:lnTo>
                      <a:pt x="34" y="60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30" y="57"/>
                    </a:lnTo>
                    <a:close/>
                    <a:moveTo>
                      <a:pt x="50" y="46"/>
                    </a:moveTo>
                    <a:lnTo>
                      <a:pt x="51" y="46"/>
                    </a:lnTo>
                    <a:lnTo>
                      <a:pt x="51" y="51"/>
                    </a:lnTo>
                    <a:lnTo>
                      <a:pt x="50" y="51"/>
                    </a:lnTo>
                    <a:lnTo>
                      <a:pt x="50" y="46"/>
                    </a:lnTo>
                    <a:close/>
                    <a:moveTo>
                      <a:pt x="26" y="46"/>
                    </a:moveTo>
                    <a:lnTo>
                      <a:pt x="28" y="46"/>
                    </a:lnTo>
                    <a:lnTo>
                      <a:pt x="28" y="57"/>
                    </a:lnTo>
                    <a:lnTo>
                      <a:pt x="26" y="57"/>
                    </a:lnTo>
                    <a:lnTo>
                      <a:pt x="26" y="46"/>
                    </a:lnTo>
                    <a:close/>
                    <a:moveTo>
                      <a:pt x="31" y="38"/>
                    </a:moveTo>
                    <a:lnTo>
                      <a:pt x="33" y="38"/>
                    </a:lnTo>
                    <a:lnTo>
                      <a:pt x="31" y="44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30" y="40"/>
                    </a:lnTo>
                    <a:lnTo>
                      <a:pt x="31" y="38"/>
                    </a:lnTo>
                    <a:close/>
                    <a:moveTo>
                      <a:pt x="10" y="31"/>
                    </a:moveTo>
                    <a:lnTo>
                      <a:pt x="13" y="31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0" y="31"/>
                    </a:lnTo>
                    <a:close/>
                    <a:moveTo>
                      <a:pt x="51" y="29"/>
                    </a:moveTo>
                    <a:lnTo>
                      <a:pt x="53" y="29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51" y="38"/>
                    </a:lnTo>
                    <a:lnTo>
                      <a:pt x="50" y="43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48" y="43"/>
                    </a:lnTo>
                    <a:lnTo>
                      <a:pt x="50" y="38"/>
                    </a:lnTo>
                    <a:lnTo>
                      <a:pt x="50" y="37"/>
                    </a:lnTo>
                    <a:lnTo>
                      <a:pt x="51" y="29"/>
                    </a:lnTo>
                    <a:close/>
                    <a:moveTo>
                      <a:pt x="17" y="29"/>
                    </a:moveTo>
                    <a:lnTo>
                      <a:pt x="17" y="35"/>
                    </a:lnTo>
                    <a:lnTo>
                      <a:pt x="20" y="37"/>
                    </a:lnTo>
                    <a:lnTo>
                      <a:pt x="25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0" y="41"/>
                    </a:lnTo>
                    <a:lnTo>
                      <a:pt x="28" y="41"/>
                    </a:lnTo>
                    <a:lnTo>
                      <a:pt x="28" y="43"/>
                    </a:lnTo>
                    <a:lnTo>
                      <a:pt x="25" y="43"/>
                    </a:lnTo>
                    <a:lnTo>
                      <a:pt x="23" y="41"/>
                    </a:lnTo>
                    <a:lnTo>
                      <a:pt x="20" y="40"/>
                    </a:lnTo>
                    <a:lnTo>
                      <a:pt x="19" y="37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7" y="29"/>
                    </a:lnTo>
                    <a:close/>
                    <a:moveTo>
                      <a:pt x="13" y="29"/>
                    </a:moveTo>
                    <a:lnTo>
                      <a:pt x="14" y="29"/>
                    </a:lnTo>
                    <a:lnTo>
                      <a:pt x="13" y="31"/>
                    </a:lnTo>
                    <a:lnTo>
                      <a:pt x="13" y="29"/>
                    </a:lnTo>
                    <a:close/>
                    <a:moveTo>
                      <a:pt x="10" y="26"/>
                    </a:moveTo>
                    <a:lnTo>
                      <a:pt x="11" y="26"/>
                    </a:lnTo>
                    <a:lnTo>
                      <a:pt x="10" y="29"/>
                    </a:lnTo>
                    <a:lnTo>
                      <a:pt x="10" y="26"/>
                    </a:lnTo>
                    <a:close/>
                    <a:moveTo>
                      <a:pt x="7" y="24"/>
                    </a:moveTo>
                    <a:lnTo>
                      <a:pt x="8" y="24"/>
                    </a:lnTo>
                    <a:lnTo>
                      <a:pt x="7" y="26"/>
                    </a:lnTo>
                    <a:lnTo>
                      <a:pt x="7" y="24"/>
                    </a:lnTo>
                    <a:close/>
                    <a:moveTo>
                      <a:pt x="5" y="23"/>
                    </a:moveTo>
                    <a:lnTo>
                      <a:pt x="7" y="23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3"/>
                    </a:lnTo>
                    <a:close/>
                    <a:moveTo>
                      <a:pt x="42" y="21"/>
                    </a:moveTo>
                    <a:lnTo>
                      <a:pt x="43" y="21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1" y="27"/>
                    </a:lnTo>
                    <a:lnTo>
                      <a:pt x="46" y="26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2" y="21"/>
                    </a:lnTo>
                    <a:close/>
                    <a:moveTo>
                      <a:pt x="3" y="20"/>
                    </a:moveTo>
                    <a:lnTo>
                      <a:pt x="5" y="20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3" y="20"/>
                    </a:lnTo>
                    <a:close/>
                    <a:moveTo>
                      <a:pt x="40" y="18"/>
                    </a:moveTo>
                    <a:lnTo>
                      <a:pt x="42" y="20"/>
                    </a:lnTo>
                    <a:lnTo>
                      <a:pt x="42" y="21"/>
                    </a:lnTo>
                    <a:lnTo>
                      <a:pt x="40" y="20"/>
                    </a:lnTo>
                    <a:lnTo>
                      <a:pt x="40" y="18"/>
                    </a:lnTo>
                    <a:close/>
                    <a:moveTo>
                      <a:pt x="2" y="17"/>
                    </a:moveTo>
                    <a:lnTo>
                      <a:pt x="3" y="17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2" y="17"/>
                    </a:lnTo>
                    <a:close/>
                    <a:moveTo>
                      <a:pt x="36" y="14"/>
                    </a:moveTo>
                    <a:lnTo>
                      <a:pt x="37" y="14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6" y="15"/>
                    </a:lnTo>
                    <a:lnTo>
                      <a:pt x="36" y="14"/>
                    </a:lnTo>
                    <a:close/>
                    <a:moveTo>
                      <a:pt x="2" y="9"/>
                    </a:moveTo>
                    <a:lnTo>
                      <a:pt x="2" y="15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9"/>
                    </a:lnTo>
                    <a:close/>
                    <a:moveTo>
                      <a:pt x="5" y="4"/>
                    </a:moveTo>
                    <a:lnTo>
                      <a:pt x="5" y="7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5" y="4"/>
                    </a:lnTo>
                    <a:close/>
                    <a:moveTo>
                      <a:pt x="8" y="1"/>
                    </a:moveTo>
                    <a:lnTo>
                      <a:pt x="23" y="1"/>
                    </a:lnTo>
                    <a:lnTo>
                      <a:pt x="8" y="3"/>
                    </a:lnTo>
                    <a:lnTo>
                      <a:pt x="8" y="1"/>
                    </a:lnTo>
                    <a:close/>
                    <a:moveTo>
                      <a:pt x="2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34" y="7"/>
                    </a:lnTo>
                    <a:lnTo>
                      <a:pt x="36" y="1"/>
                    </a:lnTo>
                    <a:lnTo>
                      <a:pt x="23" y="1"/>
                    </a:lnTo>
                    <a:lnTo>
                      <a:pt x="28" y="0"/>
                    </a:lnTo>
                    <a:close/>
                    <a:moveTo>
                      <a:pt x="7" y="0"/>
                    </a:moveTo>
                    <a:lnTo>
                      <a:pt x="8" y="1"/>
                    </a:lnTo>
                    <a:lnTo>
                      <a:pt x="7" y="1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5" name="Freeform 379"/>
              <p:cNvSpPr>
                <a:spLocks noEditPoints="1"/>
              </p:cNvSpPr>
              <p:nvPr/>
            </p:nvSpPr>
            <p:spPr bwMode="auto">
              <a:xfrm>
                <a:off x="2703" y="2604"/>
                <a:ext cx="70" cy="34"/>
              </a:xfrm>
              <a:custGeom>
                <a:avLst/>
                <a:gdLst/>
                <a:ahLst/>
                <a:cxnLst>
                  <a:cxn ang="0">
                    <a:pos x="29" y="17"/>
                  </a:cxn>
                  <a:cxn ang="0">
                    <a:pos x="29" y="18"/>
                  </a:cxn>
                  <a:cxn ang="0">
                    <a:pos x="29" y="17"/>
                  </a:cxn>
                  <a:cxn ang="0">
                    <a:pos x="61" y="0"/>
                  </a:cxn>
                  <a:cxn ang="0">
                    <a:pos x="64" y="3"/>
                  </a:cxn>
                  <a:cxn ang="0">
                    <a:pos x="64" y="1"/>
                  </a:cxn>
                  <a:cxn ang="0">
                    <a:pos x="69" y="3"/>
                  </a:cxn>
                  <a:cxn ang="0">
                    <a:pos x="70" y="3"/>
                  </a:cxn>
                  <a:cxn ang="0">
                    <a:pos x="69" y="6"/>
                  </a:cxn>
                  <a:cxn ang="0">
                    <a:pos x="64" y="6"/>
                  </a:cxn>
                  <a:cxn ang="0">
                    <a:pos x="64" y="9"/>
                  </a:cxn>
                  <a:cxn ang="0">
                    <a:pos x="58" y="12"/>
                  </a:cxn>
                  <a:cxn ang="0">
                    <a:pos x="58" y="14"/>
                  </a:cxn>
                  <a:cxn ang="0">
                    <a:pos x="56" y="15"/>
                  </a:cxn>
                  <a:cxn ang="0">
                    <a:pos x="56" y="14"/>
                  </a:cxn>
                  <a:cxn ang="0">
                    <a:pos x="52" y="15"/>
                  </a:cxn>
                  <a:cxn ang="0">
                    <a:pos x="50" y="18"/>
                  </a:cxn>
                  <a:cxn ang="0">
                    <a:pos x="46" y="18"/>
                  </a:cxn>
                  <a:cxn ang="0">
                    <a:pos x="35" y="27"/>
                  </a:cxn>
                  <a:cxn ang="0">
                    <a:pos x="29" y="29"/>
                  </a:cxn>
                  <a:cxn ang="0">
                    <a:pos x="32" y="24"/>
                  </a:cxn>
                  <a:cxn ang="0">
                    <a:pos x="32" y="21"/>
                  </a:cxn>
                  <a:cxn ang="0">
                    <a:pos x="26" y="24"/>
                  </a:cxn>
                  <a:cxn ang="0">
                    <a:pos x="26" y="31"/>
                  </a:cxn>
                  <a:cxn ang="0">
                    <a:pos x="21" y="27"/>
                  </a:cxn>
                  <a:cxn ang="0">
                    <a:pos x="17" y="32"/>
                  </a:cxn>
                  <a:cxn ang="0">
                    <a:pos x="12" y="32"/>
                  </a:cxn>
                  <a:cxn ang="0">
                    <a:pos x="17" y="29"/>
                  </a:cxn>
                  <a:cxn ang="0">
                    <a:pos x="17" y="27"/>
                  </a:cxn>
                  <a:cxn ang="0">
                    <a:pos x="12" y="31"/>
                  </a:cxn>
                  <a:cxn ang="0">
                    <a:pos x="10" y="34"/>
                  </a:cxn>
                  <a:cxn ang="0">
                    <a:pos x="0" y="34"/>
                  </a:cxn>
                  <a:cxn ang="0">
                    <a:pos x="6" y="29"/>
                  </a:cxn>
                  <a:cxn ang="0">
                    <a:pos x="10" y="26"/>
                  </a:cxn>
                  <a:cxn ang="0">
                    <a:pos x="20" y="27"/>
                  </a:cxn>
                  <a:cxn ang="0">
                    <a:pos x="24" y="24"/>
                  </a:cxn>
                  <a:cxn ang="0">
                    <a:pos x="32" y="17"/>
                  </a:cxn>
                  <a:cxn ang="0">
                    <a:pos x="32" y="15"/>
                  </a:cxn>
                  <a:cxn ang="0">
                    <a:pos x="29" y="17"/>
                  </a:cxn>
                  <a:cxn ang="0">
                    <a:pos x="32" y="7"/>
                  </a:cxn>
                  <a:cxn ang="0">
                    <a:pos x="40" y="3"/>
                  </a:cxn>
                  <a:cxn ang="0">
                    <a:pos x="44" y="6"/>
                  </a:cxn>
                  <a:cxn ang="0">
                    <a:pos x="41" y="7"/>
                  </a:cxn>
                  <a:cxn ang="0">
                    <a:pos x="41" y="9"/>
                  </a:cxn>
                  <a:cxn ang="0">
                    <a:pos x="46" y="7"/>
                  </a:cxn>
                  <a:cxn ang="0">
                    <a:pos x="50" y="9"/>
                  </a:cxn>
                  <a:cxn ang="0">
                    <a:pos x="50" y="12"/>
                  </a:cxn>
                  <a:cxn ang="0">
                    <a:pos x="52" y="9"/>
                  </a:cxn>
                  <a:cxn ang="0">
                    <a:pos x="56" y="6"/>
                  </a:cxn>
                  <a:cxn ang="0">
                    <a:pos x="60" y="6"/>
                  </a:cxn>
                  <a:cxn ang="0">
                    <a:pos x="60" y="1"/>
                  </a:cxn>
                  <a:cxn ang="0">
                    <a:pos x="61" y="0"/>
                  </a:cxn>
                </a:cxnLst>
                <a:rect l="0" t="0" r="r" b="b"/>
                <a:pathLst>
                  <a:path w="70" h="34">
                    <a:moveTo>
                      <a:pt x="29" y="17"/>
                    </a:moveTo>
                    <a:lnTo>
                      <a:pt x="29" y="18"/>
                    </a:lnTo>
                    <a:lnTo>
                      <a:pt x="29" y="17"/>
                    </a:lnTo>
                    <a:close/>
                    <a:moveTo>
                      <a:pt x="61" y="0"/>
                    </a:moveTo>
                    <a:lnTo>
                      <a:pt x="64" y="3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0" y="3"/>
                    </a:lnTo>
                    <a:lnTo>
                      <a:pt x="69" y="6"/>
                    </a:lnTo>
                    <a:lnTo>
                      <a:pt x="64" y="6"/>
                    </a:lnTo>
                    <a:lnTo>
                      <a:pt x="64" y="9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6" y="15"/>
                    </a:lnTo>
                    <a:lnTo>
                      <a:pt x="56" y="14"/>
                    </a:lnTo>
                    <a:lnTo>
                      <a:pt x="52" y="15"/>
                    </a:lnTo>
                    <a:lnTo>
                      <a:pt x="50" y="18"/>
                    </a:lnTo>
                    <a:lnTo>
                      <a:pt x="46" y="18"/>
                    </a:lnTo>
                    <a:lnTo>
                      <a:pt x="35" y="27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2" y="21"/>
                    </a:lnTo>
                    <a:lnTo>
                      <a:pt x="26" y="24"/>
                    </a:lnTo>
                    <a:lnTo>
                      <a:pt x="26" y="31"/>
                    </a:lnTo>
                    <a:lnTo>
                      <a:pt x="21" y="27"/>
                    </a:lnTo>
                    <a:lnTo>
                      <a:pt x="17" y="32"/>
                    </a:lnTo>
                    <a:lnTo>
                      <a:pt x="12" y="32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2" y="31"/>
                    </a:lnTo>
                    <a:lnTo>
                      <a:pt x="10" y="34"/>
                    </a:lnTo>
                    <a:lnTo>
                      <a:pt x="0" y="34"/>
                    </a:lnTo>
                    <a:lnTo>
                      <a:pt x="6" y="29"/>
                    </a:lnTo>
                    <a:lnTo>
                      <a:pt x="10" y="26"/>
                    </a:lnTo>
                    <a:lnTo>
                      <a:pt x="20" y="27"/>
                    </a:lnTo>
                    <a:lnTo>
                      <a:pt x="24" y="24"/>
                    </a:lnTo>
                    <a:lnTo>
                      <a:pt x="32" y="17"/>
                    </a:lnTo>
                    <a:lnTo>
                      <a:pt x="32" y="15"/>
                    </a:lnTo>
                    <a:lnTo>
                      <a:pt x="29" y="17"/>
                    </a:lnTo>
                    <a:lnTo>
                      <a:pt x="32" y="7"/>
                    </a:lnTo>
                    <a:lnTo>
                      <a:pt x="40" y="3"/>
                    </a:lnTo>
                    <a:lnTo>
                      <a:pt x="44" y="6"/>
                    </a:lnTo>
                    <a:lnTo>
                      <a:pt x="41" y="7"/>
                    </a:lnTo>
                    <a:lnTo>
                      <a:pt x="41" y="9"/>
                    </a:lnTo>
                    <a:lnTo>
                      <a:pt x="46" y="7"/>
                    </a:lnTo>
                    <a:lnTo>
                      <a:pt x="50" y="9"/>
                    </a:lnTo>
                    <a:lnTo>
                      <a:pt x="50" y="12"/>
                    </a:lnTo>
                    <a:lnTo>
                      <a:pt x="52" y="9"/>
                    </a:lnTo>
                    <a:lnTo>
                      <a:pt x="56" y="6"/>
                    </a:lnTo>
                    <a:lnTo>
                      <a:pt x="60" y="6"/>
                    </a:lnTo>
                    <a:lnTo>
                      <a:pt x="60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6" name="Freeform 380"/>
              <p:cNvSpPr>
                <a:spLocks noEditPoints="1"/>
              </p:cNvSpPr>
              <p:nvPr/>
            </p:nvSpPr>
            <p:spPr bwMode="auto">
              <a:xfrm>
                <a:off x="2703" y="2604"/>
                <a:ext cx="70" cy="34"/>
              </a:xfrm>
              <a:custGeom>
                <a:avLst/>
                <a:gdLst/>
                <a:ahLst/>
                <a:cxnLst>
                  <a:cxn ang="0">
                    <a:pos x="10" y="32"/>
                  </a:cxn>
                  <a:cxn ang="0">
                    <a:pos x="9" y="27"/>
                  </a:cxn>
                  <a:cxn ang="0">
                    <a:pos x="10" y="34"/>
                  </a:cxn>
                  <a:cxn ang="0">
                    <a:pos x="4" y="31"/>
                  </a:cxn>
                  <a:cxn ang="0">
                    <a:pos x="32" y="27"/>
                  </a:cxn>
                  <a:cxn ang="0">
                    <a:pos x="29" y="29"/>
                  </a:cxn>
                  <a:cxn ang="0">
                    <a:pos x="33" y="21"/>
                  </a:cxn>
                  <a:cxn ang="0">
                    <a:pos x="30" y="21"/>
                  </a:cxn>
                  <a:cxn ang="0">
                    <a:pos x="30" y="21"/>
                  </a:cxn>
                  <a:cxn ang="0">
                    <a:pos x="30" y="23"/>
                  </a:cxn>
                  <a:cxn ang="0">
                    <a:pos x="26" y="31"/>
                  </a:cxn>
                  <a:cxn ang="0">
                    <a:pos x="17" y="32"/>
                  </a:cxn>
                  <a:cxn ang="0">
                    <a:pos x="15" y="32"/>
                  </a:cxn>
                  <a:cxn ang="0">
                    <a:pos x="15" y="29"/>
                  </a:cxn>
                  <a:cxn ang="0">
                    <a:pos x="13" y="27"/>
                  </a:cxn>
                  <a:cxn ang="0">
                    <a:pos x="10" y="26"/>
                  </a:cxn>
                  <a:cxn ang="0">
                    <a:pos x="21" y="26"/>
                  </a:cxn>
                  <a:cxn ang="0">
                    <a:pos x="24" y="27"/>
                  </a:cxn>
                  <a:cxn ang="0">
                    <a:pos x="24" y="24"/>
                  </a:cxn>
                  <a:cxn ang="0">
                    <a:pos x="50" y="17"/>
                  </a:cxn>
                  <a:cxn ang="0">
                    <a:pos x="41" y="23"/>
                  </a:cxn>
                  <a:cxn ang="0">
                    <a:pos x="33" y="27"/>
                  </a:cxn>
                  <a:cxn ang="0">
                    <a:pos x="32" y="17"/>
                  </a:cxn>
                  <a:cxn ang="0">
                    <a:pos x="32" y="17"/>
                  </a:cxn>
                  <a:cxn ang="0">
                    <a:pos x="32" y="12"/>
                  </a:cxn>
                  <a:cxn ang="0">
                    <a:pos x="32" y="15"/>
                  </a:cxn>
                  <a:cxn ang="0">
                    <a:pos x="29" y="17"/>
                  </a:cxn>
                  <a:cxn ang="0">
                    <a:pos x="52" y="9"/>
                  </a:cxn>
                  <a:cxn ang="0">
                    <a:pos x="52" y="11"/>
                  </a:cxn>
                  <a:cxn ang="0">
                    <a:pos x="47" y="7"/>
                  </a:cxn>
                  <a:cxn ang="0">
                    <a:pos x="52" y="11"/>
                  </a:cxn>
                  <a:cxn ang="0">
                    <a:pos x="49" y="14"/>
                  </a:cxn>
                  <a:cxn ang="0">
                    <a:pos x="43" y="9"/>
                  </a:cxn>
                  <a:cxn ang="0">
                    <a:pos x="64" y="9"/>
                  </a:cxn>
                  <a:cxn ang="0">
                    <a:pos x="53" y="15"/>
                  </a:cxn>
                  <a:cxn ang="0">
                    <a:pos x="50" y="14"/>
                  </a:cxn>
                  <a:cxn ang="0">
                    <a:pos x="63" y="9"/>
                  </a:cxn>
                  <a:cxn ang="0">
                    <a:pos x="41" y="4"/>
                  </a:cxn>
                  <a:cxn ang="0">
                    <a:pos x="41" y="7"/>
                  </a:cxn>
                  <a:cxn ang="0">
                    <a:pos x="43" y="11"/>
                  </a:cxn>
                  <a:cxn ang="0">
                    <a:pos x="41" y="6"/>
                  </a:cxn>
                  <a:cxn ang="0">
                    <a:pos x="33" y="7"/>
                  </a:cxn>
                  <a:cxn ang="0">
                    <a:pos x="40" y="4"/>
                  </a:cxn>
                  <a:cxn ang="0">
                    <a:pos x="69" y="6"/>
                  </a:cxn>
                  <a:cxn ang="0">
                    <a:pos x="69" y="4"/>
                  </a:cxn>
                  <a:cxn ang="0">
                    <a:pos x="64" y="3"/>
                  </a:cxn>
                  <a:cxn ang="0">
                    <a:pos x="64" y="1"/>
                  </a:cxn>
                  <a:cxn ang="0">
                    <a:pos x="64" y="3"/>
                  </a:cxn>
                  <a:cxn ang="0">
                    <a:pos x="63" y="1"/>
                  </a:cxn>
                  <a:cxn ang="0">
                    <a:pos x="60" y="6"/>
                  </a:cxn>
                  <a:cxn ang="0">
                    <a:pos x="55" y="9"/>
                  </a:cxn>
                  <a:cxn ang="0">
                    <a:pos x="55" y="7"/>
                  </a:cxn>
                  <a:cxn ang="0">
                    <a:pos x="60" y="1"/>
                  </a:cxn>
                </a:cxnLst>
                <a:rect l="0" t="0" r="r" b="b"/>
                <a:pathLst>
                  <a:path w="70" h="34">
                    <a:moveTo>
                      <a:pt x="12" y="31"/>
                    </a:moveTo>
                    <a:lnTo>
                      <a:pt x="12" y="32"/>
                    </a:lnTo>
                    <a:lnTo>
                      <a:pt x="10" y="32"/>
                    </a:lnTo>
                    <a:lnTo>
                      <a:pt x="12" y="31"/>
                    </a:lnTo>
                    <a:close/>
                    <a:moveTo>
                      <a:pt x="7" y="27"/>
                    </a:moveTo>
                    <a:lnTo>
                      <a:pt x="9" y="27"/>
                    </a:lnTo>
                    <a:lnTo>
                      <a:pt x="4" y="32"/>
                    </a:lnTo>
                    <a:lnTo>
                      <a:pt x="10" y="32"/>
                    </a:lnTo>
                    <a:lnTo>
                      <a:pt x="10" y="34"/>
                    </a:lnTo>
                    <a:lnTo>
                      <a:pt x="0" y="34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7" y="27"/>
                    </a:lnTo>
                    <a:close/>
                    <a:moveTo>
                      <a:pt x="32" y="26"/>
                    </a:moveTo>
                    <a:lnTo>
                      <a:pt x="32" y="27"/>
                    </a:lnTo>
                    <a:lnTo>
                      <a:pt x="33" y="27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32" y="26"/>
                    </a:lnTo>
                    <a:close/>
                    <a:moveTo>
                      <a:pt x="32" y="21"/>
                    </a:moveTo>
                    <a:lnTo>
                      <a:pt x="33" y="21"/>
                    </a:lnTo>
                    <a:lnTo>
                      <a:pt x="32" y="26"/>
                    </a:lnTo>
                    <a:lnTo>
                      <a:pt x="32" y="21"/>
                    </a:lnTo>
                    <a:close/>
                    <a:moveTo>
                      <a:pt x="30" y="21"/>
                    </a:moveTo>
                    <a:lnTo>
                      <a:pt x="32" y="21"/>
                    </a:lnTo>
                    <a:lnTo>
                      <a:pt x="30" y="23"/>
                    </a:lnTo>
                    <a:lnTo>
                      <a:pt x="30" y="21"/>
                    </a:lnTo>
                    <a:close/>
                    <a:moveTo>
                      <a:pt x="32" y="18"/>
                    </a:moveTo>
                    <a:lnTo>
                      <a:pt x="29" y="21"/>
                    </a:lnTo>
                    <a:lnTo>
                      <a:pt x="30" y="23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6" y="31"/>
                    </a:lnTo>
                    <a:lnTo>
                      <a:pt x="24" y="29"/>
                    </a:lnTo>
                    <a:lnTo>
                      <a:pt x="21" y="27"/>
                    </a:lnTo>
                    <a:lnTo>
                      <a:pt x="17" y="32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3" y="27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10" y="26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3" y="26"/>
                    </a:lnTo>
                    <a:lnTo>
                      <a:pt x="24" y="24"/>
                    </a:lnTo>
                    <a:lnTo>
                      <a:pt x="32" y="18"/>
                    </a:lnTo>
                    <a:close/>
                    <a:moveTo>
                      <a:pt x="46" y="17"/>
                    </a:moveTo>
                    <a:lnTo>
                      <a:pt x="50" y="17"/>
                    </a:lnTo>
                    <a:lnTo>
                      <a:pt x="50" y="18"/>
                    </a:lnTo>
                    <a:lnTo>
                      <a:pt x="44" y="18"/>
                    </a:lnTo>
                    <a:lnTo>
                      <a:pt x="41" y="23"/>
                    </a:lnTo>
                    <a:lnTo>
                      <a:pt x="40" y="23"/>
                    </a:lnTo>
                    <a:lnTo>
                      <a:pt x="35" y="27"/>
                    </a:lnTo>
                    <a:lnTo>
                      <a:pt x="33" y="27"/>
                    </a:lnTo>
                    <a:lnTo>
                      <a:pt x="40" y="21"/>
                    </a:lnTo>
                    <a:lnTo>
                      <a:pt x="46" y="17"/>
                    </a:lnTo>
                    <a:close/>
                    <a:moveTo>
                      <a:pt x="32" y="17"/>
                    </a:moveTo>
                    <a:lnTo>
                      <a:pt x="33" y="17"/>
                    </a:lnTo>
                    <a:lnTo>
                      <a:pt x="32" y="18"/>
                    </a:lnTo>
                    <a:lnTo>
                      <a:pt x="32" y="17"/>
                    </a:lnTo>
                    <a:close/>
                    <a:moveTo>
                      <a:pt x="30" y="11"/>
                    </a:moveTo>
                    <a:lnTo>
                      <a:pt x="32" y="11"/>
                    </a:lnTo>
                    <a:lnTo>
                      <a:pt x="32" y="12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30" y="17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30" y="11"/>
                    </a:lnTo>
                    <a:close/>
                    <a:moveTo>
                      <a:pt x="52" y="9"/>
                    </a:moveTo>
                    <a:lnTo>
                      <a:pt x="53" y="9"/>
                    </a:lnTo>
                    <a:lnTo>
                      <a:pt x="53" y="11"/>
                    </a:lnTo>
                    <a:lnTo>
                      <a:pt x="52" y="11"/>
                    </a:lnTo>
                    <a:lnTo>
                      <a:pt x="52" y="9"/>
                    </a:lnTo>
                    <a:close/>
                    <a:moveTo>
                      <a:pt x="44" y="7"/>
                    </a:moveTo>
                    <a:lnTo>
                      <a:pt x="47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47" y="9"/>
                    </a:lnTo>
                    <a:lnTo>
                      <a:pt x="43" y="9"/>
                    </a:lnTo>
                    <a:lnTo>
                      <a:pt x="44" y="7"/>
                    </a:lnTo>
                    <a:close/>
                    <a:moveTo>
                      <a:pt x="64" y="6"/>
                    </a:moveTo>
                    <a:lnTo>
                      <a:pt x="64" y="9"/>
                    </a:lnTo>
                    <a:lnTo>
                      <a:pt x="58" y="12"/>
                    </a:lnTo>
                    <a:lnTo>
                      <a:pt x="56" y="14"/>
                    </a:lnTo>
                    <a:lnTo>
                      <a:pt x="53" y="15"/>
                    </a:lnTo>
                    <a:lnTo>
                      <a:pt x="52" y="15"/>
                    </a:lnTo>
                    <a:lnTo>
                      <a:pt x="50" y="17"/>
                    </a:lnTo>
                    <a:lnTo>
                      <a:pt x="50" y="14"/>
                    </a:lnTo>
                    <a:lnTo>
                      <a:pt x="55" y="14"/>
                    </a:lnTo>
                    <a:lnTo>
                      <a:pt x="58" y="11"/>
                    </a:lnTo>
                    <a:lnTo>
                      <a:pt x="63" y="9"/>
                    </a:lnTo>
                    <a:lnTo>
                      <a:pt x="63" y="7"/>
                    </a:lnTo>
                    <a:lnTo>
                      <a:pt x="64" y="6"/>
                    </a:lnTo>
                    <a:close/>
                    <a:moveTo>
                      <a:pt x="41" y="4"/>
                    </a:moveTo>
                    <a:lnTo>
                      <a:pt x="43" y="6"/>
                    </a:lnTo>
                    <a:lnTo>
                      <a:pt x="43" y="7"/>
                    </a:lnTo>
                    <a:lnTo>
                      <a:pt x="41" y="7"/>
                    </a:lnTo>
                    <a:lnTo>
                      <a:pt x="41" y="9"/>
                    </a:lnTo>
                    <a:lnTo>
                      <a:pt x="43" y="9"/>
                    </a:lnTo>
                    <a:lnTo>
                      <a:pt x="43" y="11"/>
                    </a:lnTo>
                    <a:lnTo>
                      <a:pt x="40" y="11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1" y="4"/>
                    </a:lnTo>
                    <a:close/>
                    <a:moveTo>
                      <a:pt x="40" y="4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40" y="4"/>
                    </a:lnTo>
                    <a:close/>
                    <a:moveTo>
                      <a:pt x="69" y="3"/>
                    </a:moveTo>
                    <a:lnTo>
                      <a:pt x="70" y="3"/>
                    </a:lnTo>
                    <a:lnTo>
                      <a:pt x="69" y="6"/>
                    </a:lnTo>
                    <a:lnTo>
                      <a:pt x="64" y="6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3"/>
                    </a:lnTo>
                    <a:close/>
                    <a:moveTo>
                      <a:pt x="63" y="1"/>
                    </a:moveTo>
                    <a:lnTo>
                      <a:pt x="64" y="3"/>
                    </a:lnTo>
                    <a:lnTo>
                      <a:pt x="63" y="3"/>
                    </a:lnTo>
                    <a:lnTo>
                      <a:pt x="63" y="1"/>
                    </a:lnTo>
                    <a:close/>
                    <a:moveTo>
                      <a:pt x="64" y="1"/>
                    </a:moveTo>
                    <a:lnTo>
                      <a:pt x="66" y="1"/>
                    </a:lnTo>
                    <a:lnTo>
                      <a:pt x="67" y="3"/>
                    </a:lnTo>
                    <a:lnTo>
                      <a:pt x="64" y="3"/>
                    </a:lnTo>
                    <a:lnTo>
                      <a:pt x="64" y="1"/>
                    </a:lnTo>
                    <a:close/>
                    <a:moveTo>
                      <a:pt x="61" y="0"/>
                    </a:moveTo>
                    <a:lnTo>
                      <a:pt x="63" y="1"/>
                    </a:lnTo>
                    <a:lnTo>
                      <a:pt x="61" y="1"/>
                    </a:lnTo>
                    <a:lnTo>
                      <a:pt x="60" y="3"/>
                    </a:lnTo>
                    <a:lnTo>
                      <a:pt x="60" y="6"/>
                    </a:lnTo>
                    <a:lnTo>
                      <a:pt x="58" y="7"/>
                    </a:lnTo>
                    <a:lnTo>
                      <a:pt x="56" y="7"/>
                    </a:lnTo>
                    <a:lnTo>
                      <a:pt x="55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5" y="7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0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7" name="Freeform 381"/>
              <p:cNvSpPr>
                <a:spLocks noEditPoints="1"/>
              </p:cNvSpPr>
              <p:nvPr/>
            </p:nvSpPr>
            <p:spPr bwMode="auto">
              <a:xfrm>
                <a:off x="2597" y="2432"/>
                <a:ext cx="210" cy="213"/>
              </a:xfrm>
              <a:custGeom>
                <a:avLst/>
                <a:gdLst/>
                <a:ahLst/>
                <a:cxnLst>
                  <a:cxn ang="0">
                    <a:pos x="41" y="27"/>
                  </a:cxn>
                  <a:cxn ang="0">
                    <a:pos x="3" y="99"/>
                  </a:cxn>
                  <a:cxn ang="0">
                    <a:pos x="4" y="125"/>
                  </a:cxn>
                  <a:cxn ang="0">
                    <a:pos x="7" y="135"/>
                  </a:cxn>
                  <a:cxn ang="0">
                    <a:pos x="9" y="144"/>
                  </a:cxn>
                  <a:cxn ang="0">
                    <a:pos x="12" y="147"/>
                  </a:cxn>
                  <a:cxn ang="0">
                    <a:pos x="14" y="153"/>
                  </a:cxn>
                  <a:cxn ang="0">
                    <a:pos x="17" y="156"/>
                  </a:cxn>
                  <a:cxn ang="0">
                    <a:pos x="18" y="162"/>
                  </a:cxn>
                  <a:cxn ang="0">
                    <a:pos x="21" y="164"/>
                  </a:cxn>
                  <a:cxn ang="0">
                    <a:pos x="24" y="170"/>
                  </a:cxn>
                  <a:cxn ang="0">
                    <a:pos x="29" y="175"/>
                  </a:cxn>
                  <a:cxn ang="0">
                    <a:pos x="98" y="209"/>
                  </a:cxn>
                  <a:cxn ang="0">
                    <a:pos x="116" y="209"/>
                  </a:cxn>
                  <a:cxn ang="0">
                    <a:pos x="187" y="166"/>
                  </a:cxn>
                  <a:cxn ang="0">
                    <a:pos x="205" y="93"/>
                  </a:cxn>
                  <a:cxn ang="0">
                    <a:pos x="202" y="84"/>
                  </a:cxn>
                  <a:cxn ang="0">
                    <a:pos x="201" y="74"/>
                  </a:cxn>
                  <a:cxn ang="0">
                    <a:pos x="198" y="68"/>
                  </a:cxn>
                  <a:cxn ang="0">
                    <a:pos x="196" y="62"/>
                  </a:cxn>
                  <a:cxn ang="0">
                    <a:pos x="193" y="59"/>
                  </a:cxn>
                  <a:cxn ang="0">
                    <a:pos x="192" y="54"/>
                  </a:cxn>
                  <a:cxn ang="0">
                    <a:pos x="189" y="51"/>
                  </a:cxn>
                  <a:cxn ang="0">
                    <a:pos x="187" y="47"/>
                  </a:cxn>
                  <a:cxn ang="0">
                    <a:pos x="184" y="45"/>
                  </a:cxn>
                  <a:cxn ang="0">
                    <a:pos x="181" y="39"/>
                  </a:cxn>
                  <a:cxn ang="0">
                    <a:pos x="141" y="11"/>
                  </a:cxn>
                  <a:cxn ang="0">
                    <a:pos x="98" y="0"/>
                  </a:cxn>
                  <a:cxn ang="0">
                    <a:pos x="141" y="6"/>
                  </a:cxn>
                  <a:cxn ang="0">
                    <a:pos x="184" y="37"/>
                  </a:cxn>
                  <a:cxn ang="0">
                    <a:pos x="187" y="40"/>
                  </a:cxn>
                  <a:cxn ang="0">
                    <a:pos x="190" y="45"/>
                  </a:cxn>
                  <a:cxn ang="0">
                    <a:pos x="192" y="50"/>
                  </a:cxn>
                  <a:cxn ang="0">
                    <a:pos x="195" y="51"/>
                  </a:cxn>
                  <a:cxn ang="0">
                    <a:pos x="196" y="56"/>
                  </a:cxn>
                  <a:cxn ang="0">
                    <a:pos x="199" y="59"/>
                  </a:cxn>
                  <a:cxn ang="0">
                    <a:pos x="201" y="67"/>
                  </a:cxn>
                  <a:cxn ang="0">
                    <a:pos x="204" y="71"/>
                  </a:cxn>
                  <a:cxn ang="0">
                    <a:pos x="205" y="81"/>
                  </a:cxn>
                  <a:cxn ang="0">
                    <a:pos x="209" y="87"/>
                  </a:cxn>
                  <a:cxn ang="0">
                    <a:pos x="209" y="110"/>
                  </a:cxn>
                  <a:cxn ang="0">
                    <a:pos x="172" y="189"/>
                  </a:cxn>
                  <a:cxn ang="0">
                    <a:pos x="92" y="213"/>
                  </a:cxn>
                  <a:cxn ang="0">
                    <a:pos x="49" y="196"/>
                  </a:cxn>
                  <a:cxn ang="0">
                    <a:pos x="44" y="195"/>
                  </a:cxn>
                  <a:cxn ang="0">
                    <a:pos x="30" y="183"/>
                  </a:cxn>
                  <a:cxn ang="0">
                    <a:pos x="26" y="176"/>
                  </a:cxn>
                  <a:cxn ang="0">
                    <a:pos x="23" y="173"/>
                  </a:cxn>
                  <a:cxn ang="0">
                    <a:pos x="18" y="169"/>
                  </a:cxn>
                  <a:cxn ang="0">
                    <a:pos x="17" y="164"/>
                  </a:cxn>
                  <a:cxn ang="0">
                    <a:pos x="14" y="162"/>
                  </a:cxn>
                  <a:cxn ang="0">
                    <a:pos x="12" y="156"/>
                  </a:cxn>
                  <a:cxn ang="0">
                    <a:pos x="9" y="153"/>
                  </a:cxn>
                  <a:cxn ang="0">
                    <a:pos x="7" y="147"/>
                  </a:cxn>
                  <a:cxn ang="0">
                    <a:pos x="4" y="142"/>
                  </a:cxn>
                  <a:cxn ang="0">
                    <a:pos x="3" y="132"/>
                  </a:cxn>
                  <a:cxn ang="0">
                    <a:pos x="0" y="124"/>
                  </a:cxn>
                  <a:cxn ang="0">
                    <a:pos x="20" y="45"/>
                  </a:cxn>
                  <a:cxn ang="0">
                    <a:pos x="92" y="2"/>
                  </a:cxn>
                </a:cxnLst>
                <a:rect l="0" t="0" r="r" b="b"/>
                <a:pathLst>
                  <a:path w="210" h="213">
                    <a:moveTo>
                      <a:pt x="92" y="5"/>
                    </a:moveTo>
                    <a:lnTo>
                      <a:pt x="64" y="13"/>
                    </a:lnTo>
                    <a:lnTo>
                      <a:pt x="41" y="27"/>
                    </a:lnTo>
                    <a:lnTo>
                      <a:pt x="21" y="47"/>
                    </a:lnTo>
                    <a:lnTo>
                      <a:pt x="9" y="71"/>
                    </a:lnTo>
                    <a:lnTo>
                      <a:pt x="3" y="99"/>
                    </a:lnTo>
                    <a:lnTo>
                      <a:pt x="3" y="115"/>
                    </a:lnTo>
                    <a:lnTo>
                      <a:pt x="4" y="115"/>
                    </a:lnTo>
                    <a:lnTo>
                      <a:pt x="4" y="125"/>
                    </a:lnTo>
                    <a:lnTo>
                      <a:pt x="6" y="125"/>
                    </a:lnTo>
                    <a:lnTo>
                      <a:pt x="6" y="135"/>
                    </a:lnTo>
                    <a:lnTo>
                      <a:pt x="7" y="135"/>
                    </a:lnTo>
                    <a:lnTo>
                      <a:pt x="7" y="139"/>
                    </a:lnTo>
                    <a:lnTo>
                      <a:pt x="9" y="139"/>
                    </a:lnTo>
                    <a:lnTo>
                      <a:pt x="9" y="144"/>
                    </a:lnTo>
                    <a:lnTo>
                      <a:pt x="10" y="144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4" y="153"/>
                    </a:lnTo>
                    <a:lnTo>
                      <a:pt x="15" y="153"/>
                    </a:lnTo>
                    <a:lnTo>
                      <a:pt x="15" y="156"/>
                    </a:lnTo>
                    <a:lnTo>
                      <a:pt x="17" y="156"/>
                    </a:lnTo>
                    <a:lnTo>
                      <a:pt x="17" y="159"/>
                    </a:lnTo>
                    <a:lnTo>
                      <a:pt x="18" y="159"/>
                    </a:lnTo>
                    <a:lnTo>
                      <a:pt x="18" y="162"/>
                    </a:lnTo>
                    <a:lnTo>
                      <a:pt x="20" y="162"/>
                    </a:lnTo>
                    <a:lnTo>
                      <a:pt x="20" y="164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24" y="169"/>
                    </a:lnTo>
                    <a:lnTo>
                      <a:pt x="24" y="170"/>
                    </a:lnTo>
                    <a:lnTo>
                      <a:pt x="26" y="172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49" y="192"/>
                    </a:lnTo>
                    <a:lnTo>
                      <a:pt x="72" y="204"/>
                    </a:lnTo>
                    <a:lnTo>
                      <a:pt x="98" y="209"/>
                    </a:lnTo>
                    <a:lnTo>
                      <a:pt x="110" y="210"/>
                    </a:lnTo>
                    <a:lnTo>
                      <a:pt x="110" y="209"/>
                    </a:lnTo>
                    <a:lnTo>
                      <a:pt x="116" y="209"/>
                    </a:lnTo>
                    <a:lnTo>
                      <a:pt x="144" y="201"/>
                    </a:lnTo>
                    <a:lnTo>
                      <a:pt x="169" y="186"/>
                    </a:lnTo>
                    <a:lnTo>
                      <a:pt x="187" y="166"/>
                    </a:lnTo>
                    <a:lnTo>
                      <a:pt x="201" y="139"/>
                    </a:lnTo>
                    <a:lnTo>
                      <a:pt x="205" y="111"/>
                    </a:lnTo>
                    <a:lnTo>
                      <a:pt x="205" y="93"/>
                    </a:lnTo>
                    <a:lnTo>
                      <a:pt x="204" y="93"/>
                    </a:lnTo>
                    <a:lnTo>
                      <a:pt x="204" y="84"/>
                    </a:lnTo>
                    <a:lnTo>
                      <a:pt x="202" y="84"/>
                    </a:lnTo>
                    <a:lnTo>
                      <a:pt x="202" y="79"/>
                    </a:lnTo>
                    <a:lnTo>
                      <a:pt x="201" y="79"/>
                    </a:lnTo>
                    <a:lnTo>
                      <a:pt x="201" y="74"/>
                    </a:lnTo>
                    <a:lnTo>
                      <a:pt x="199" y="74"/>
                    </a:lnTo>
                    <a:lnTo>
                      <a:pt x="199" y="68"/>
                    </a:lnTo>
                    <a:lnTo>
                      <a:pt x="198" y="68"/>
                    </a:lnTo>
                    <a:lnTo>
                      <a:pt x="198" y="65"/>
                    </a:lnTo>
                    <a:lnTo>
                      <a:pt x="196" y="65"/>
                    </a:lnTo>
                    <a:lnTo>
                      <a:pt x="196" y="62"/>
                    </a:lnTo>
                    <a:lnTo>
                      <a:pt x="195" y="62"/>
                    </a:lnTo>
                    <a:lnTo>
                      <a:pt x="195" y="59"/>
                    </a:lnTo>
                    <a:lnTo>
                      <a:pt x="193" y="59"/>
                    </a:lnTo>
                    <a:lnTo>
                      <a:pt x="193" y="56"/>
                    </a:lnTo>
                    <a:lnTo>
                      <a:pt x="192" y="56"/>
                    </a:lnTo>
                    <a:lnTo>
                      <a:pt x="192" y="54"/>
                    </a:lnTo>
                    <a:lnTo>
                      <a:pt x="190" y="54"/>
                    </a:lnTo>
                    <a:lnTo>
                      <a:pt x="190" y="51"/>
                    </a:lnTo>
                    <a:lnTo>
                      <a:pt x="189" y="51"/>
                    </a:lnTo>
                    <a:lnTo>
                      <a:pt x="189" y="48"/>
                    </a:lnTo>
                    <a:lnTo>
                      <a:pt x="187" y="48"/>
                    </a:lnTo>
                    <a:lnTo>
                      <a:pt x="187" y="47"/>
                    </a:lnTo>
                    <a:lnTo>
                      <a:pt x="185" y="47"/>
                    </a:lnTo>
                    <a:lnTo>
                      <a:pt x="185" y="45"/>
                    </a:lnTo>
                    <a:lnTo>
                      <a:pt x="184" y="45"/>
                    </a:lnTo>
                    <a:lnTo>
                      <a:pt x="184" y="42"/>
                    </a:lnTo>
                    <a:lnTo>
                      <a:pt x="182" y="42"/>
                    </a:lnTo>
                    <a:lnTo>
                      <a:pt x="181" y="39"/>
                    </a:lnTo>
                    <a:lnTo>
                      <a:pt x="179" y="39"/>
                    </a:lnTo>
                    <a:lnTo>
                      <a:pt x="161" y="22"/>
                    </a:lnTo>
                    <a:lnTo>
                      <a:pt x="141" y="11"/>
                    </a:lnTo>
                    <a:lnTo>
                      <a:pt x="116" y="5"/>
                    </a:lnTo>
                    <a:lnTo>
                      <a:pt x="92" y="5"/>
                    </a:lnTo>
                    <a:close/>
                    <a:moveTo>
                      <a:pt x="98" y="0"/>
                    </a:moveTo>
                    <a:lnTo>
                      <a:pt x="112" y="0"/>
                    </a:lnTo>
                    <a:lnTo>
                      <a:pt x="116" y="2"/>
                    </a:lnTo>
                    <a:lnTo>
                      <a:pt x="141" y="6"/>
                    </a:lnTo>
                    <a:lnTo>
                      <a:pt x="164" y="19"/>
                    </a:lnTo>
                    <a:lnTo>
                      <a:pt x="184" y="36"/>
                    </a:lnTo>
                    <a:lnTo>
                      <a:pt x="184" y="37"/>
                    </a:lnTo>
                    <a:lnTo>
                      <a:pt x="185" y="39"/>
                    </a:lnTo>
                    <a:lnTo>
                      <a:pt x="185" y="40"/>
                    </a:lnTo>
                    <a:lnTo>
                      <a:pt x="187" y="40"/>
                    </a:lnTo>
                    <a:lnTo>
                      <a:pt x="189" y="42"/>
                    </a:lnTo>
                    <a:lnTo>
                      <a:pt x="189" y="45"/>
                    </a:lnTo>
                    <a:lnTo>
                      <a:pt x="190" y="45"/>
                    </a:lnTo>
                    <a:lnTo>
                      <a:pt x="190" y="47"/>
                    </a:lnTo>
                    <a:lnTo>
                      <a:pt x="192" y="47"/>
                    </a:lnTo>
                    <a:lnTo>
                      <a:pt x="192" y="50"/>
                    </a:lnTo>
                    <a:lnTo>
                      <a:pt x="193" y="50"/>
                    </a:lnTo>
                    <a:lnTo>
                      <a:pt x="193" y="51"/>
                    </a:lnTo>
                    <a:lnTo>
                      <a:pt x="195" y="51"/>
                    </a:lnTo>
                    <a:lnTo>
                      <a:pt x="195" y="53"/>
                    </a:lnTo>
                    <a:lnTo>
                      <a:pt x="196" y="53"/>
                    </a:lnTo>
                    <a:lnTo>
                      <a:pt x="196" y="56"/>
                    </a:lnTo>
                    <a:lnTo>
                      <a:pt x="198" y="56"/>
                    </a:lnTo>
                    <a:lnTo>
                      <a:pt x="198" y="59"/>
                    </a:lnTo>
                    <a:lnTo>
                      <a:pt x="199" y="59"/>
                    </a:lnTo>
                    <a:lnTo>
                      <a:pt x="199" y="64"/>
                    </a:lnTo>
                    <a:lnTo>
                      <a:pt x="201" y="64"/>
                    </a:lnTo>
                    <a:lnTo>
                      <a:pt x="201" y="67"/>
                    </a:lnTo>
                    <a:lnTo>
                      <a:pt x="202" y="67"/>
                    </a:lnTo>
                    <a:lnTo>
                      <a:pt x="202" y="71"/>
                    </a:lnTo>
                    <a:lnTo>
                      <a:pt x="204" y="71"/>
                    </a:lnTo>
                    <a:lnTo>
                      <a:pt x="204" y="74"/>
                    </a:lnTo>
                    <a:lnTo>
                      <a:pt x="205" y="74"/>
                    </a:lnTo>
                    <a:lnTo>
                      <a:pt x="205" y="81"/>
                    </a:lnTo>
                    <a:lnTo>
                      <a:pt x="207" y="81"/>
                    </a:lnTo>
                    <a:lnTo>
                      <a:pt x="207" y="87"/>
                    </a:lnTo>
                    <a:lnTo>
                      <a:pt x="209" y="87"/>
                    </a:lnTo>
                    <a:lnTo>
                      <a:pt x="209" y="105"/>
                    </a:lnTo>
                    <a:lnTo>
                      <a:pt x="210" y="105"/>
                    </a:lnTo>
                    <a:lnTo>
                      <a:pt x="209" y="110"/>
                    </a:lnTo>
                    <a:lnTo>
                      <a:pt x="204" y="141"/>
                    </a:lnTo>
                    <a:lnTo>
                      <a:pt x="192" y="167"/>
                    </a:lnTo>
                    <a:lnTo>
                      <a:pt x="172" y="189"/>
                    </a:lnTo>
                    <a:lnTo>
                      <a:pt x="146" y="206"/>
                    </a:lnTo>
                    <a:lnTo>
                      <a:pt x="116" y="213"/>
                    </a:lnTo>
                    <a:lnTo>
                      <a:pt x="92" y="213"/>
                    </a:lnTo>
                    <a:lnTo>
                      <a:pt x="70" y="207"/>
                    </a:lnTo>
                    <a:lnTo>
                      <a:pt x="49" y="198"/>
                    </a:lnTo>
                    <a:lnTo>
                      <a:pt x="49" y="196"/>
                    </a:lnTo>
                    <a:lnTo>
                      <a:pt x="47" y="196"/>
                    </a:lnTo>
                    <a:lnTo>
                      <a:pt x="46" y="195"/>
                    </a:lnTo>
                    <a:lnTo>
                      <a:pt x="44" y="195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0" y="183"/>
                    </a:lnTo>
                    <a:lnTo>
                      <a:pt x="29" y="183"/>
                    </a:lnTo>
                    <a:lnTo>
                      <a:pt x="29" y="181"/>
                    </a:lnTo>
                    <a:lnTo>
                      <a:pt x="26" y="176"/>
                    </a:lnTo>
                    <a:lnTo>
                      <a:pt x="24" y="176"/>
                    </a:lnTo>
                    <a:lnTo>
                      <a:pt x="23" y="175"/>
                    </a:lnTo>
                    <a:lnTo>
                      <a:pt x="23" y="173"/>
                    </a:lnTo>
                    <a:lnTo>
                      <a:pt x="20" y="170"/>
                    </a:lnTo>
                    <a:lnTo>
                      <a:pt x="20" y="169"/>
                    </a:lnTo>
                    <a:lnTo>
                      <a:pt x="18" y="169"/>
                    </a:lnTo>
                    <a:lnTo>
                      <a:pt x="18" y="167"/>
                    </a:lnTo>
                    <a:lnTo>
                      <a:pt x="17" y="167"/>
                    </a:lnTo>
                    <a:lnTo>
                      <a:pt x="17" y="164"/>
                    </a:lnTo>
                    <a:lnTo>
                      <a:pt x="15" y="164"/>
                    </a:lnTo>
                    <a:lnTo>
                      <a:pt x="15" y="162"/>
                    </a:lnTo>
                    <a:lnTo>
                      <a:pt x="14" y="162"/>
                    </a:lnTo>
                    <a:lnTo>
                      <a:pt x="14" y="159"/>
                    </a:lnTo>
                    <a:lnTo>
                      <a:pt x="12" y="159"/>
                    </a:lnTo>
                    <a:lnTo>
                      <a:pt x="12" y="156"/>
                    </a:lnTo>
                    <a:lnTo>
                      <a:pt x="10" y="156"/>
                    </a:lnTo>
                    <a:lnTo>
                      <a:pt x="10" y="153"/>
                    </a:lnTo>
                    <a:lnTo>
                      <a:pt x="9" y="153"/>
                    </a:lnTo>
                    <a:lnTo>
                      <a:pt x="9" y="150"/>
                    </a:lnTo>
                    <a:lnTo>
                      <a:pt x="7" y="150"/>
                    </a:lnTo>
                    <a:lnTo>
                      <a:pt x="7" y="147"/>
                    </a:lnTo>
                    <a:lnTo>
                      <a:pt x="6" y="147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36"/>
                    </a:lnTo>
                    <a:lnTo>
                      <a:pt x="3" y="136"/>
                    </a:lnTo>
                    <a:lnTo>
                      <a:pt x="3" y="132"/>
                    </a:lnTo>
                    <a:lnTo>
                      <a:pt x="1" y="132"/>
                    </a:lnTo>
                    <a:lnTo>
                      <a:pt x="1" y="124"/>
                    </a:lnTo>
                    <a:lnTo>
                      <a:pt x="0" y="124"/>
                    </a:lnTo>
                    <a:lnTo>
                      <a:pt x="0" y="99"/>
                    </a:lnTo>
                    <a:lnTo>
                      <a:pt x="6" y="70"/>
                    </a:lnTo>
                    <a:lnTo>
                      <a:pt x="20" y="45"/>
                    </a:lnTo>
                    <a:lnTo>
                      <a:pt x="40" y="23"/>
                    </a:lnTo>
                    <a:lnTo>
                      <a:pt x="64" y="10"/>
                    </a:lnTo>
                    <a:lnTo>
                      <a:pt x="92" y="2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8" name="Line 382"/>
              <p:cNvSpPr>
                <a:spLocks noChangeShapeType="1"/>
              </p:cNvSpPr>
              <p:nvPr/>
            </p:nvSpPr>
            <p:spPr bwMode="auto">
              <a:xfrm flipV="1">
                <a:off x="4285" y="2125"/>
                <a:ext cx="1" cy="2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79" name="Line 383"/>
              <p:cNvSpPr>
                <a:spLocks noChangeShapeType="1"/>
              </p:cNvSpPr>
              <p:nvPr/>
            </p:nvSpPr>
            <p:spPr bwMode="auto">
              <a:xfrm flipV="1">
                <a:off x="4285" y="2097"/>
                <a:ext cx="157" cy="28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0" name="Line 384"/>
              <p:cNvSpPr>
                <a:spLocks noChangeShapeType="1"/>
              </p:cNvSpPr>
              <p:nvPr/>
            </p:nvSpPr>
            <p:spPr bwMode="auto">
              <a:xfrm>
                <a:off x="4442" y="2097"/>
                <a:ext cx="1" cy="25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1" name="Line 385"/>
              <p:cNvSpPr>
                <a:spLocks noChangeShapeType="1"/>
              </p:cNvSpPr>
              <p:nvPr/>
            </p:nvSpPr>
            <p:spPr bwMode="auto">
              <a:xfrm flipH="1">
                <a:off x="4285" y="2122"/>
                <a:ext cx="157" cy="29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2" name="Freeform 386"/>
              <p:cNvSpPr>
                <a:spLocks/>
              </p:cNvSpPr>
              <p:nvPr/>
            </p:nvSpPr>
            <p:spPr bwMode="auto">
              <a:xfrm>
                <a:off x="4290" y="2099"/>
                <a:ext cx="147" cy="40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47" y="12"/>
                  </a:cxn>
                  <a:cxn ang="0">
                    <a:pos x="0" y="40"/>
                  </a:cxn>
                  <a:cxn ang="0">
                    <a:pos x="0" y="26"/>
                  </a:cxn>
                  <a:cxn ang="0">
                    <a:pos x="147" y="0"/>
                  </a:cxn>
                </a:cxnLst>
                <a:rect l="0" t="0" r="r" b="b"/>
                <a:pathLst>
                  <a:path w="147" h="40">
                    <a:moveTo>
                      <a:pt x="147" y="0"/>
                    </a:moveTo>
                    <a:lnTo>
                      <a:pt x="147" y="12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3" name="Freeform 387"/>
              <p:cNvSpPr>
                <a:spLocks/>
              </p:cNvSpPr>
              <p:nvPr/>
            </p:nvSpPr>
            <p:spPr bwMode="auto">
              <a:xfrm>
                <a:off x="4285" y="2122"/>
                <a:ext cx="155" cy="28"/>
              </a:xfrm>
              <a:custGeom>
                <a:avLst/>
                <a:gdLst/>
                <a:ahLst/>
                <a:cxnLst>
                  <a:cxn ang="0">
                    <a:pos x="152" y="0"/>
                  </a:cxn>
                  <a:cxn ang="0">
                    <a:pos x="155" y="0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152" y="0"/>
                  </a:cxn>
                </a:cxnLst>
                <a:rect l="0" t="0" r="r" b="b"/>
                <a:pathLst>
                  <a:path w="155" h="28">
                    <a:moveTo>
                      <a:pt x="152" y="0"/>
                    </a:moveTo>
                    <a:lnTo>
                      <a:pt x="155" y="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4" name="Line 388"/>
              <p:cNvSpPr>
                <a:spLocks noChangeShapeType="1"/>
              </p:cNvSpPr>
              <p:nvPr/>
            </p:nvSpPr>
            <p:spPr bwMode="auto">
              <a:xfrm flipH="1">
                <a:off x="4281" y="2165"/>
                <a:ext cx="167" cy="29"/>
              </a:xfrm>
              <a:prstGeom prst="line">
                <a:avLst/>
              </a:prstGeom>
              <a:noFill/>
              <a:ln w="5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5" name="Line 389"/>
              <p:cNvSpPr>
                <a:spLocks noChangeShapeType="1"/>
              </p:cNvSpPr>
              <p:nvPr/>
            </p:nvSpPr>
            <p:spPr bwMode="auto">
              <a:xfrm flipV="1">
                <a:off x="4281" y="2048"/>
                <a:ext cx="167" cy="29"/>
              </a:xfrm>
              <a:prstGeom prst="line">
                <a:avLst/>
              </a:prstGeom>
              <a:noFill/>
              <a:ln w="5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6" name="Line 390"/>
              <p:cNvSpPr>
                <a:spLocks noChangeShapeType="1"/>
              </p:cNvSpPr>
              <p:nvPr/>
            </p:nvSpPr>
            <p:spPr bwMode="auto">
              <a:xfrm flipV="1">
                <a:off x="4281" y="2077"/>
                <a:ext cx="1" cy="11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7" name="Freeform 391"/>
              <p:cNvSpPr>
                <a:spLocks/>
              </p:cNvSpPr>
              <p:nvPr/>
            </p:nvSpPr>
            <p:spPr bwMode="auto">
              <a:xfrm>
                <a:off x="4043" y="1879"/>
                <a:ext cx="417" cy="640"/>
              </a:xfrm>
              <a:custGeom>
                <a:avLst/>
                <a:gdLst/>
                <a:ahLst/>
                <a:cxnLst>
                  <a:cxn ang="0">
                    <a:pos x="182" y="0"/>
                  </a:cxn>
                  <a:cxn ang="0">
                    <a:pos x="190" y="0"/>
                  </a:cxn>
                  <a:cxn ang="0">
                    <a:pos x="198" y="2"/>
                  </a:cxn>
                  <a:cxn ang="0">
                    <a:pos x="209" y="3"/>
                  </a:cxn>
                  <a:cxn ang="0">
                    <a:pos x="222" y="8"/>
                  </a:cxn>
                  <a:cxn ang="0">
                    <a:pos x="417" y="81"/>
                  </a:cxn>
                  <a:cxn ang="0">
                    <a:pos x="230" y="122"/>
                  </a:cxn>
                  <a:cxn ang="0">
                    <a:pos x="233" y="640"/>
                  </a:cxn>
                  <a:cxn ang="0">
                    <a:pos x="127" y="600"/>
                  </a:cxn>
                  <a:cxn ang="0">
                    <a:pos x="15" y="559"/>
                  </a:cxn>
                  <a:cxn ang="0">
                    <a:pos x="11" y="555"/>
                  </a:cxn>
                  <a:cxn ang="0">
                    <a:pos x="4" y="550"/>
                  </a:cxn>
                  <a:cxn ang="0">
                    <a:pos x="3" y="544"/>
                  </a:cxn>
                  <a:cxn ang="0">
                    <a:pos x="0" y="533"/>
                  </a:cxn>
                  <a:cxn ang="0">
                    <a:pos x="0" y="61"/>
                  </a:cxn>
                  <a:cxn ang="0">
                    <a:pos x="3" y="53"/>
                  </a:cxn>
                  <a:cxn ang="0">
                    <a:pos x="9" y="42"/>
                  </a:cxn>
                  <a:cxn ang="0">
                    <a:pos x="15" y="34"/>
                  </a:cxn>
                  <a:cxn ang="0">
                    <a:pos x="20" y="31"/>
                  </a:cxn>
                  <a:cxn ang="0">
                    <a:pos x="26" y="30"/>
                  </a:cxn>
                  <a:cxn ang="0">
                    <a:pos x="49" y="24"/>
                  </a:cxn>
                  <a:cxn ang="0">
                    <a:pos x="95" y="16"/>
                  </a:cxn>
                  <a:cxn ang="0">
                    <a:pos x="182" y="0"/>
                  </a:cxn>
                </a:cxnLst>
                <a:rect l="0" t="0" r="r" b="b"/>
                <a:pathLst>
                  <a:path w="417" h="640">
                    <a:moveTo>
                      <a:pt x="182" y="0"/>
                    </a:moveTo>
                    <a:lnTo>
                      <a:pt x="190" y="0"/>
                    </a:lnTo>
                    <a:lnTo>
                      <a:pt x="198" y="2"/>
                    </a:lnTo>
                    <a:lnTo>
                      <a:pt x="209" y="3"/>
                    </a:lnTo>
                    <a:lnTo>
                      <a:pt x="222" y="8"/>
                    </a:lnTo>
                    <a:lnTo>
                      <a:pt x="417" y="81"/>
                    </a:lnTo>
                    <a:lnTo>
                      <a:pt x="230" y="122"/>
                    </a:lnTo>
                    <a:lnTo>
                      <a:pt x="233" y="640"/>
                    </a:lnTo>
                    <a:lnTo>
                      <a:pt x="127" y="600"/>
                    </a:lnTo>
                    <a:lnTo>
                      <a:pt x="15" y="559"/>
                    </a:lnTo>
                    <a:lnTo>
                      <a:pt x="11" y="555"/>
                    </a:lnTo>
                    <a:lnTo>
                      <a:pt x="4" y="550"/>
                    </a:lnTo>
                    <a:lnTo>
                      <a:pt x="3" y="544"/>
                    </a:lnTo>
                    <a:lnTo>
                      <a:pt x="0" y="533"/>
                    </a:lnTo>
                    <a:lnTo>
                      <a:pt x="0" y="61"/>
                    </a:lnTo>
                    <a:lnTo>
                      <a:pt x="3" y="53"/>
                    </a:lnTo>
                    <a:lnTo>
                      <a:pt x="9" y="42"/>
                    </a:lnTo>
                    <a:lnTo>
                      <a:pt x="15" y="34"/>
                    </a:lnTo>
                    <a:lnTo>
                      <a:pt x="20" y="31"/>
                    </a:lnTo>
                    <a:lnTo>
                      <a:pt x="26" y="30"/>
                    </a:lnTo>
                    <a:lnTo>
                      <a:pt x="49" y="24"/>
                    </a:lnTo>
                    <a:lnTo>
                      <a:pt x="95" y="16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8" name="Line 392"/>
              <p:cNvSpPr>
                <a:spLocks noChangeShapeType="1"/>
              </p:cNvSpPr>
              <p:nvPr/>
            </p:nvSpPr>
            <p:spPr bwMode="auto">
              <a:xfrm flipV="1">
                <a:off x="4273" y="1960"/>
                <a:ext cx="187" cy="4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89" name="Line 393"/>
              <p:cNvSpPr>
                <a:spLocks noChangeShapeType="1"/>
              </p:cNvSpPr>
              <p:nvPr/>
            </p:nvSpPr>
            <p:spPr bwMode="auto">
              <a:xfrm flipH="1" flipV="1">
                <a:off x="4265" y="1887"/>
                <a:ext cx="195" cy="7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0" name="Line 394"/>
              <p:cNvSpPr>
                <a:spLocks noChangeShapeType="1"/>
              </p:cNvSpPr>
              <p:nvPr/>
            </p:nvSpPr>
            <p:spPr bwMode="auto">
              <a:xfrm flipH="1" flipV="1">
                <a:off x="4252" y="1882"/>
                <a:ext cx="13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1" name="Line 395"/>
              <p:cNvSpPr>
                <a:spLocks noChangeShapeType="1"/>
              </p:cNvSpPr>
              <p:nvPr/>
            </p:nvSpPr>
            <p:spPr bwMode="auto">
              <a:xfrm flipH="1" flipV="1">
                <a:off x="4241" y="1881"/>
                <a:ext cx="11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2" name="Line 396"/>
              <p:cNvSpPr>
                <a:spLocks noChangeShapeType="1"/>
              </p:cNvSpPr>
              <p:nvPr/>
            </p:nvSpPr>
            <p:spPr bwMode="auto">
              <a:xfrm flipH="1" flipV="1">
                <a:off x="4233" y="1879"/>
                <a:ext cx="8" cy="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3" name="Line 397"/>
              <p:cNvSpPr>
                <a:spLocks noChangeShapeType="1"/>
              </p:cNvSpPr>
              <p:nvPr/>
            </p:nvSpPr>
            <p:spPr bwMode="auto">
              <a:xfrm flipH="1">
                <a:off x="4225" y="1879"/>
                <a:ext cx="8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4" name="Line 398"/>
              <p:cNvSpPr>
                <a:spLocks noChangeShapeType="1"/>
              </p:cNvSpPr>
              <p:nvPr/>
            </p:nvSpPr>
            <p:spPr bwMode="auto">
              <a:xfrm flipH="1">
                <a:off x="4138" y="1879"/>
                <a:ext cx="87" cy="1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5" name="Line 399"/>
              <p:cNvSpPr>
                <a:spLocks noChangeShapeType="1"/>
              </p:cNvSpPr>
              <p:nvPr/>
            </p:nvSpPr>
            <p:spPr bwMode="auto">
              <a:xfrm flipH="1">
                <a:off x="4092" y="1895"/>
                <a:ext cx="46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6" name="Line 400"/>
              <p:cNvSpPr>
                <a:spLocks noChangeShapeType="1"/>
              </p:cNvSpPr>
              <p:nvPr/>
            </p:nvSpPr>
            <p:spPr bwMode="auto">
              <a:xfrm flipH="1">
                <a:off x="4069" y="1903"/>
                <a:ext cx="23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7" name="Line 401"/>
              <p:cNvSpPr>
                <a:spLocks noChangeShapeType="1"/>
              </p:cNvSpPr>
              <p:nvPr/>
            </p:nvSpPr>
            <p:spPr bwMode="auto">
              <a:xfrm flipH="1">
                <a:off x="4063" y="1909"/>
                <a:ext cx="6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8" name="Line 402"/>
              <p:cNvSpPr>
                <a:spLocks noChangeShapeType="1"/>
              </p:cNvSpPr>
              <p:nvPr/>
            </p:nvSpPr>
            <p:spPr bwMode="auto">
              <a:xfrm flipH="1">
                <a:off x="4058" y="1910"/>
                <a:ext cx="5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499" name="Line 403"/>
              <p:cNvSpPr>
                <a:spLocks noChangeShapeType="1"/>
              </p:cNvSpPr>
              <p:nvPr/>
            </p:nvSpPr>
            <p:spPr bwMode="auto">
              <a:xfrm flipH="1">
                <a:off x="4052" y="1913"/>
                <a:ext cx="6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00" name="Line 404"/>
              <p:cNvSpPr>
                <a:spLocks noChangeShapeType="1"/>
              </p:cNvSpPr>
              <p:nvPr/>
            </p:nvSpPr>
            <p:spPr bwMode="auto">
              <a:xfrm flipH="1">
                <a:off x="4046" y="1921"/>
                <a:ext cx="6" cy="1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01" name="Line 405"/>
              <p:cNvSpPr>
                <a:spLocks noChangeShapeType="1"/>
              </p:cNvSpPr>
              <p:nvPr/>
            </p:nvSpPr>
            <p:spPr bwMode="auto">
              <a:xfrm flipH="1">
                <a:off x="4043" y="1932"/>
                <a:ext cx="3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3759" y="1940"/>
              <a:ext cx="721" cy="770"/>
              <a:chOff x="3759" y="1940"/>
              <a:chExt cx="721" cy="770"/>
            </a:xfrm>
          </p:grpSpPr>
          <p:sp>
            <p:nvSpPr>
              <p:cNvPr id="4503" name="Line 407"/>
              <p:cNvSpPr>
                <a:spLocks noChangeShapeType="1"/>
              </p:cNvSpPr>
              <p:nvPr/>
            </p:nvSpPr>
            <p:spPr bwMode="auto">
              <a:xfrm>
                <a:off x="4043" y="1940"/>
                <a:ext cx="1" cy="47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04" name="Line 408"/>
              <p:cNvSpPr>
                <a:spLocks noChangeShapeType="1"/>
              </p:cNvSpPr>
              <p:nvPr/>
            </p:nvSpPr>
            <p:spPr bwMode="auto">
              <a:xfrm>
                <a:off x="4043" y="2412"/>
                <a:ext cx="3" cy="1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05" name="Line 409"/>
              <p:cNvSpPr>
                <a:spLocks noChangeShapeType="1"/>
              </p:cNvSpPr>
              <p:nvPr/>
            </p:nvSpPr>
            <p:spPr bwMode="auto">
              <a:xfrm>
                <a:off x="4046" y="2423"/>
                <a:ext cx="1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06" name="Line 410"/>
              <p:cNvSpPr>
                <a:spLocks noChangeShapeType="1"/>
              </p:cNvSpPr>
              <p:nvPr/>
            </p:nvSpPr>
            <p:spPr bwMode="auto">
              <a:xfrm>
                <a:off x="4047" y="2429"/>
                <a:ext cx="7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07" name="Line 411"/>
              <p:cNvSpPr>
                <a:spLocks noChangeShapeType="1"/>
              </p:cNvSpPr>
              <p:nvPr/>
            </p:nvSpPr>
            <p:spPr bwMode="auto">
              <a:xfrm>
                <a:off x="4054" y="2434"/>
                <a:ext cx="4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08" name="Line 412"/>
              <p:cNvSpPr>
                <a:spLocks noChangeShapeType="1"/>
              </p:cNvSpPr>
              <p:nvPr/>
            </p:nvSpPr>
            <p:spPr bwMode="auto">
              <a:xfrm>
                <a:off x="4058" y="2438"/>
                <a:ext cx="112" cy="4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09" name="Line 413"/>
              <p:cNvSpPr>
                <a:spLocks noChangeShapeType="1"/>
              </p:cNvSpPr>
              <p:nvPr/>
            </p:nvSpPr>
            <p:spPr bwMode="auto">
              <a:xfrm>
                <a:off x="4170" y="2479"/>
                <a:ext cx="106" cy="40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0" name="Line 414"/>
              <p:cNvSpPr>
                <a:spLocks noChangeShapeType="1"/>
              </p:cNvSpPr>
              <p:nvPr/>
            </p:nvSpPr>
            <p:spPr bwMode="auto">
              <a:xfrm flipH="1" flipV="1">
                <a:off x="4273" y="2001"/>
                <a:ext cx="3" cy="51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1" name="Freeform 415"/>
              <p:cNvSpPr>
                <a:spLocks/>
              </p:cNvSpPr>
              <p:nvPr/>
            </p:nvSpPr>
            <p:spPr bwMode="auto">
              <a:xfrm>
                <a:off x="4261" y="1957"/>
                <a:ext cx="218" cy="562"/>
              </a:xfrm>
              <a:custGeom>
                <a:avLst/>
                <a:gdLst/>
                <a:ahLst/>
                <a:cxnLst>
                  <a:cxn ang="0">
                    <a:pos x="193" y="0"/>
                  </a:cxn>
                  <a:cxn ang="0">
                    <a:pos x="199" y="3"/>
                  </a:cxn>
                  <a:cxn ang="0">
                    <a:pos x="209" y="6"/>
                  </a:cxn>
                  <a:cxn ang="0">
                    <a:pos x="215" y="15"/>
                  </a:cxn>
                  <a:cxn ang="0">
                    <a:pos x="218" y="26"/>
                  </a:cxn>
                  <a:cxn ang="0">
                    <a:pos x="218" y="497"/>
                  </a:cxn>
                  <a:cxn ang="0">
                    <a:pos x="216" y="503"/>
                  </a:cxn>
                  <a:cxn ang="0">
                    <a:pos x="215" y="511"/>
                  </a:cxn>
                  <a:cxn ang="0">
                    <a:pos x="209" y="520"/>
                  </a:cxn>
                  <a:cxn ang="0">
                    <a:pos x="204" y="523"/>
                  </a:cxn>
                  <a:cxn ang="0">
                    <a:pos x="199" y="528"/>
                  </a:cxn>
                  <a:cxn ang="0">
                    <a:pos x="193" y="532"/>
                  </a:cxn>
                  <a:cxn ang="0">
                    <a:pos x="187" y="532"/>
                  </a:cxn>
                  <a:cxn ang="0">
                    <a:pos x="29" y="562"/>
                  </a:cxn>
                  <a:cxn ang="0">
                    <a:pos x="17" y="562"/>
                  </a:cxn>
                  <a:cxn ang="0">
                    <a:pos x="14" y="557"/>
                  </a:cxn>
                  <a:cxn ang="0">
                    <a:pos x="7" y="556"/>
                  </a:cxn>
                  <a:cxn ang="0">
                    <a:pos x="1" y="546"/>
                  </a:cxn>
                  <a:cxn ang="0">
                    <a:pos x="0" y="535"/>
                  </a:cxn>
                  <a:cxn ang="0">
                    <a:pos x="0" y="60"/>
                  </a:cxn>
                  <a:cxn ang="0">
                    <a:pos x="1" y="54"/>
                  </a:cxn>
                  <a:cxn ang="0">
                    <a:pos x="4" y="47"/>
                  </a:cxn>
                  <a:cxn ang="0">
                    <a:pos x="7" y="43"/>
                  </a:cxn>
                  <a:cxn ang="0">
                    <a:pos x="17" y="34"/>
                  </a:cxn>
                  <a:cxn ang="0">
                    <a:pos x="23" y="30"/>
                  </a:cxn>
                  <a:cxn ang="0">
                    <a:pos x="29" y="29"/>
                  </a:cxn>
                  <a:cxn ang="0">
                    <a:pos x="187" y="3"/>
                  </a:cxn>
                  <a:cxn ang="0">
                    <a:pos x="193" y="0"/>
                  </a:cxn>
                </a:cxnLst>
                <a:rect l="0" t="0" r="r" b="b"/>
                <a:pathLst>
                  <a:path w="218" h="562">
                    <a:moveTo>
                      <a:pt x="193" y="0"/>
                    </a:moveTo>
                    <a:lnTo>
                      <a:pt x="199" y="3"/>
                    </a:lnTo>
                    <a:lnTo>
                      <a:pt x="209" y="6"/>
                    </a:lnTo>
                    <a:lnTo>
                      <a:pt x="215" y="15"/>
                    </a:lnTo>
                    <a:lnTo>
                      <a:pt x="218" y="26"/>
                    </a:lnTo>
                    <a:lnTo>
                      <a:pt x="218" y="497"/>
                    </a:lnTo>
                    <a:lnTo>
                      <a:pt x="216" y="503"/>
                    </a:lnTo>
                    <a:lnTo>
                      <a:pt x="215" y="511"/>
                    </a:lnTo>
                    <a:lnTo>
                      <a:pt x="209" y="520"/>
                    </a:lnTo>
                    <a:lnTo>
                      <a:pt x="204" y="523"/>
                    </a:lnTo>
                    <a:lnTo>
                      <a:pt x="199" y="528"/>
                    </a:lnTo>
                    <a:lnTo>
                      <a:pt x="193" y="532"/>
                    </a:lnTo>
                    <a:lnTo>
                      <a:pt x="187" y="532"/>
                    </a:lnTo>
                    <a:lnTo>
                      <a:pt x="29" y="562"/>
                    </a:lnTo>
                    <a:lnTo>
                      <a:pt x="17" y="562"/>
                    </a:lnTo>
                    <a:lnTo>
                      <a:pt x="14" y="557"/>
                    </a:lnTo>
                    <a:lnTo>
                      <a:pt x="7" y="556"/>
                    </a:lnTo>
                    <a:lnTo>
                      <a:pt x="1" y="546"/>
                    </a:lnTo>
                    <a:lnTo>
                      <a:pt x="0" y="535"/>
                    </a:lnTo>
                    <a:lnTo>
                      <a:pt x="0" y="60"/>
                    </a:lnTo>
                    <a:lnTo>
                      <a:pt x="1" y="54"/>
                    </a:lnTo>
                    <a:lnTo>
                      <a:pt x="4" y="47"/>
                    </a:lnTo>
                    <a:lnTo>
                      <a:pt x="7" y="43"/>
                    </a:lnTo>
                    <a:lnTo>
                      <a:pt x="17" y="34"/>
                    </a:lnTo>
                    <a:lnTo>
                      <a:pt x="23" y="30"/>
                    </a:lnTo>
                    <a:lnTo>
                      <a:pt x="29" y="29"/>
                    </a:lnTo>
                    <a:lnTo>
                      <a:pt x="187" y="3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2" name="Line 416"/>
              <p:cNvSpPr>
                <a:spLocks noChangeShapeType="1"/>
              </p:cNvSpPr>
              <p:nvPr/>
            </p:nvSpPr>
            <p:spPr bwMode="auto">
              <a:xfrm flipV="1">
                <a:off x="4261" y="2017"/>
                <a:ext cx="1" cy="47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3" name="Line 417"/>
              <p:cNvSpPr>
                <a:spLocks noChangeShapeType="1"/>
              </p:cNvSpPr>
              <p:nvPr/>
            </p:nvSpPr>
            <p:spPr bwMode="auto">
              <a:xfrm flipV="1">
                <a:off x="4261" y="2011"/>
                <a:ext cx="1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4" name="Line 418"/>
              <p:cNvSpPr>
                <a:spLocks noChangeShapeType="1"/>
              </p:cNvSpPr>
              <p:nvPr/>
            </p:nvSpPr>
            <p:spPr bwMode="auto">
              <a:xfrm flipV="1">
                <a:off x="4262" y="2004"/>
                <a:ext cx="3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5" name="Line 419"/>
              <p:cNvSpPr>
                <a:spLocks noChangeShapeType="1"/>
              </p:cNvSpPr>
              <p:nvPr/>
            </p:nvSpPr>
            <p:spPr bwMode="auto">
              <a:xfrm flipV="1">
                <a:off x="4265" y="2000"/>
                <a:ext cx="3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6" name="Line 420"/>
              <p:cNvSpPr>
                <a:spLocks noChangeShapeType="1"/>
              </p:cNvSpPr>
              <p:nvPr/>
            </p:nvSpPr>
            <p:spPr bwMode="auto">
              <a:xfrm flipV="1">
                <a:off x="4268" y="1991"/>
                <a:ext cx="1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7" name="Line 421"/>
              <p:cNvSpPr>
                <a:spLocks noChangeShapeType="1"/>
              </p:cNvSpPr>
              <p:nvPr/>
            </p:nvSpPr>
            <p:spPr bwMode="auto">
              <a:xfrm flipV="1">
                <a:off x="4278" y="1987"/>
                <a:ext cx="6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8" name="Line 422"/>
              <p:cNvSpPr>
                <a:spLocks noChangeShapeType="1"/>
              </p:cNvSpPr>
              <p:nvPr/>
            </p:nvSpPr>
            <p:spPr bwMode="auto">
              <a:xfrm flipV="1">
                <a:off x="4284" y="1986"/>
                <a:ext cx="6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19" name="Line 423"/>
              <p:cNvSpPr>
                <a:spLocks noChangeShapeType="1"/>
              </p:cNvSpPr>
              <p:nvPr/>
            </p:nvSpPr>
            <p:spPr bwMode="auto">
              <a:xfrm flipV="1">
                <a:off x="4290" y="1960"/>
                <a:ext cx="158" cy="2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0" name="Line 424"/>
              <p:cNvSpPr>
                <a:spLocks noChangeShapeType="1"/>
              </p:cNvSpPr>
              <p:nvPr/>
            </p:nvSpPr>
            <p:spPr bwMode="auto">
              <a:xfrm flipV="1">
                <a:off x="4448" y="1957"/>
                <a:ext cx="6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1" name="Line 425"/>
              <p:cNvSpPr>
                <a:spLocks noChangeShapeType="1"/>
              </p:cNvSpPr>
              <p:nvPr/>
            </p:nvSpPr>
            <p:spPr bwMode="auto">
              <a:xfrm>
                <a:off x="4454" y="1957"/>
                <a:ext cx="6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2" name="Line 426"/>
              <p:cNvSpPr>
                <a:spLocks noChangeShapeType="1"/>
              </p:cNvSpPr>
              <p:nvPr/>
            </p:nvSpPr>
            <p:spPr bwMode="auto">
              <a:xfrm>
                <a:off x="4460" y="1960"/>
                <a:ext cx="10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3" name="Line 427"/>
              <p:cNvSpPr>
                <a:spLocks noChangeShapeType="1"/>
              </p:cNvSpPr>
              <p:nvPr/>
            </p:nvSpPr>
            <p:spPr bwMode="auto">
              <a:xfrm>
                <a:off x="4470" y="1963"/>
                <a:ext cx="6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4" name="Line 428"/>
              <p:cNvSpPr>
                <a:spLocks noChangeShapeType="1"/>
              </p:cNvSpPr>
              <p:nvPr/>
            </p:nvSpPr>
            <p:spPr bwMode="auto">
              <a:xfrm>
                <a:off x="4476" y="1972"/>
                <a:ext cx="3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5" name="Line 429"/>
              <p:cNvSpPr>
                <a:spLocks noChangeShapeType="1"/>
              </p:cNvSpPr>
              <p:nvPr/>
            </p:nvSpPr>
            <p:spPr bwMode="auto">
              <a:xfrm>
                <a:off x="4479" y="1983"/>
                <a:ext cx="1" cy="47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6" name="Line 430"/>
              <p:cNvSpPr>
                <a:spLocks noChangeShapeType="1"/>
              </p:cNvSpPr>
              <p:nvPr/>
            </p:nvSpPr>
            <p:spPr bwMode="auto">
              <a:xfrm flipH="1">
                <a:off x="4477" y="2454"/>
                <a:ext cx="2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7" name="Line 431"/>
              <p:cNvSpPr>
                <a:spLocks noChangeShapeType="1"/>
              </p:cNvSpPr>
              <p:nvPr/>
            </p:nvSpPr>
            <p:spPr bwMode="auto">
              <a:xfrm flipH="1">
                <a:off x="4476" y="2460"/>
                <a:ext cx="1" cy="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8" name="Line 432"/>
              <p:cNvSpPr>
                <a:spLocks noChangeShapeType="1"/>
              </p:cNvSpPr>
              <p:nvPr/>
            </p:nvSpPr>
            <p:spPr bwMode="auto">
              <a:xfrm flipH="1">
                <a:off x="4470" y="2468"/>
                <a:ext cx="6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29" name="Line 433"/>
              <p:cNvSpPr>
                <a:spLocks noChangeShapeType="1"/>
              </p:cNvSpPr>
              <p:nvPr/>
            </p:nvSpPr>
            <p:spPr bwMode="auto">
              <a:xfrm flipH="1">
                <a:off x="4465" y="2477"/>
                <a:ext cx="5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0" name="Line 434"/>
              <p:cNvSpPr>
                <a:spLocks noChangeShapeType="1"/>
              </p:cNvSpPr>
              <p:nvPr/>
            </p:nvSpPr>
            <p:spPr bwMode="auto">
              <a:xfrm flipH="1">
                <a:off x="4460" y="2480"/>
                <a:ext cx="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1" name="Line 435"/>
              <p:cNvSpPr>
                <a:spLocks noChangeShapeType="1"/>
              </p:cNvSpPr>
              <p:nvPr/>
            </p:nvSpPr>
            <p:spPr bwMode="auto">
              <a:xfrm flipH="1">
                <a:off x="4454" y="2485"/>
                <a:ext cx="6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2" name="Line 436"/>
              <p:cNvSpPr>
                <a:spLocks noChangeShapeType="1"/>
              </p:cNvSpPr>
              <p:nvPr/>
            </p:nvSpPr>
            <p:spPr bwMode="auto">
              <a:xfrm flipH="1">
                <a:off x="4448" y="2489"/>
                <a:ext cx="6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3" name="Line 437"/>
              <p:cNvSpPr>
                <a:spLocks noChangeShapeType="1"/>
              </p:cNvSpPr>
              <p:nvPr/>
            </p:nvSpPr>
            <p:spPr bwMode="auto">
              <a:xfrm flipH="1">
                <a:off x="4290" y="2489"/>
                <a:ext cx="158" cy="3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4" name="Line 438"/>
              <p:cNvSpPr>
                <a:spLocks noChangeShapeType="1"/>
              </p:cNvSpPr>
              <p:nvPr/>
            </p:nvSpPr>
            <p:spPr bwMode="auto">
              <a:xfrm flipH="1">
                <a:off x="4278" y="2519"/>
                <a:ext cx="12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5" name="Line 439"/>
              <p:cNvSpPr>
                <a:spLocks noChangeShapeType="1"/>
              </p:cNvSpPr>
              <p:nvPr/>
            </p:nvSpPr>
            <p:spPr bwMode="auto">
              <a:xfrm flipH="1" flipV="1">
                <a:off x="4275" y="2514"/>
                <a:ext cx="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6" name="Line 440"/>
              <p:cNvSpPr>
                <a:spLocks noChangeShapeType="1"/>
              </p:cNvSpPr>
              <p:nvPr/>
            </p:nvSpPr>
            <p:spPr bwMode="auto">
              <a:xfrm flipH="1" flipV="1">
                <a:off x="4268" y="2513"/>
                <a:ext cx="7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7" name="Line 441"/>
              <p:cNvSpPr>
                <a:spLocks noChangeShapeType="1"/>
              </p:cNvSpPr>
              <p:nvPr/>
            </p:nvSpPr>
            <p:spPr bwMode="auto">
              <a:xfrm flipH="1" flipV="1">
                <a:off x="4262" y="2503"/>
                <a:ext cx="6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8" name="Line 442"/>
              <p:cNvSpPr>
                <a:spLocks noChangeShapeType="1"/>
              </p:cNvSpPr>
              <p:nvPr/>
            </p:nvSpPr>
            <p:spPr bwMode="auto">
              <a:xfrm flipH="1" flipV="1">
                <a:off x="4261" y="2492"/>
                <a:ext cx="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39" name="Freeform 443"/>
              <p:cNvSpPr>
                <a:spLocks/>
              </p:cNvSpPr>
              <p:nvPr/>
            </p:nvSpPr>
            <p:spPr bwMode="auto">
              <a:xfrm>
                <a:off x="4278" y="2031"/>
                <a:ext cx="188" cy="48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2" y="3"/>
                  </a:cxn>
                  <a:cxn ang="0">
                    <a:pos x="176" y="3"/>
                  </a:cxn>
                  <a:cxn ang="0">
                    <a:pos x="179" y="6"/>
                  </a:cxn>
                  <a:cxn ang="0">
                    <a:pos x="184" y="9"/>
                  </a:cxn>
                  <a:cxn ang="0">
                    <a:pos x="185" y="14"/>
                  </a:cxn>
                  <a:cxn ang="0">
                    <a:pos x="187" y="17"/>
                  </a:cxn>
                  <a:cxn ang="0">
                    <a:pos x="188" y="23"/>
                  </a:cxn>
                  <a:cxn ang="0">
                    <a:pos x="188" y="428"/>
                  </a:cxn>
                  <a:cxn ang="0">
                    <a:pos x="187" y="432"/>
                  </a:cxn>
                  <a:cxn ang="0">
                    <a:pos x="185" y="438"/>
                  </a:cxn>
                  <a:cxn ang="0">
                    <a:pos x="184" y="443"/>
                  </a:cxn>
                  <a:cxn ang="0">
                    <a:pos x="176" y="452"/>
                  </a:cxn>
                  <a:cxn ang="0">
                    <a:pos x="172" y="454"/>
                  </a:cxn>
                  <a:cxn ang="0">
                    <a:pos x="167" y="458"/>
                  </a:cxn>
                  <a:cxn ang="0">
                    <a:pos x="161" y="458"/>
                  </a:cxn>
                  <a:cxn ang="0">
                    <a:pos x="24" y="483"/>
                  </a:cxn>
                  <a:cxn ang="0">
                    <a:pos x="17" y="483"/>
                  </a:cxn>
                  <a:cxn ang="0">
                    <a:pos x="12" y="482"/>
                  </a:cxn>
                  <a:cxn ang="0">
                    <a:pos x="4" y="477"/>
                  </a:cxn>
                  <a:cxn ang="0">
                    <a:pos x="1" y="472"/>
                  </a:cxn>
                  <a:cxn ang="0">
                    <a:pos x="0" y="466"/>
                  </a:cxn>
                  <a:cxn ang="0">
                    <a:pos x="0" y="52"/>
                  </a:cxn>
                  <a:cxn ang="0">
                    <a:pos x="1" y="46"/>
                  </a:cxn>
                  <a:cxn ang="0">
                    <a:pos x="4" y="40"/>
                  </a:cxn>
                  <a:cxn ang="0">
                    <a:pos x="7" y="37"/>
                  </a:cxn>
                  <a:cxn ang="0">
                    <a:pos x="12" y="34"/>
                  </a:cxn>
                  <a:cxn ang="0">
                    <a:pos x="17" y="29"/>
                  </a:cxn>
                  <a:cxn ang="0">
                    <a:pos x="21" y="28"/>
                  </a:cxn>
                  <a:cxn ang="0">
                    <a:pos x="24" y="26"/>
                  </a:cxn>
                  <a:cxn ang="0">
                    <a:pos x="161" y="3"/>
                  </a:cxn>
                  <a:cxn ang="0">
                    <a:pos x="167" y="0"/>
                  </a:cxn>
                </a:cxnLst>
                <a:rect l="0" t="0" r="r" b="b"/>
                <a:pathLst>
                  <a:path w="188" h="483">
                    <a:moveTo>
                      <a:pt x="167" y="0"/>
                    </a:moveTo>
                    <a:lnTo>
                      <a:pt x="172" y="3"/>
                    </a:lnTo>
                    <a:lnTo>
                      <a:pt x="176" y="3"/>
                    </a:lnTo>
                    <a:lnTo>
                      <a:pt x="179" y="6"/>
                    </a:lnTo>
                    <a:lnTo>
                      <a:pt x="184" y="9"/>
                    </a:lnTo>
                    <a:lnTo>
                      <a:pt x="185" y="14"/>
                    </a:lnTo>
                    <a:lnTo>
                      <a:pt x="187" y="17"/>
                    </a:lnTo>
                    <a:lnTo>
                      <a:pt x="188" y="23"/>
                    </a:lnTo>
                    <a:lnTo>
                      <a:pt x="188" y="428"/>
                    </a:lnTo>
                    <a:lnTo>
                      <a:pt x="187" y="432"/>
                    </a:lnTo>
                    <a:lnTo>
                      <a:pt x="185" y="438"/>
                    </a:lnTo>
                    <a:lnTo>
                      <a:pt x="184" y="443"/>
                    </a:lnTo>
                    <a:lnTo>
                      <a:pt x="176" y="452"/>
                    </a:lnTo>
                    <a:lnTo>
                      <a:pt x="172" y="454"/>
                    </a:lnTo>
                    <a:lnTo>
                      <a:pt x="167" y="458"/>
                    </a:lnTo>
                    <a:lnTo>
                      <a:pt x="161" y="458"/>
                    </a:lnTo>
                    <a:lnTo>
                      <a:pt x="24" y="483"/>
                    </a:lnTo>
                    <a:lnTo>
                      <a:pt x="17" y="483"/>
                    </a:lnTo>
                    <a:lnTo>
                      <a:pt x="12" y="482"/>
                    </a:lnTo>
                    <a:lnTo>
                      <a:pt x="4" y="477"/>
                    </a:lnTo>
                    <a:lnTo>
                      <a:pt x="1" y="472"/>
                    </a:lnTo>
                    <a:lnTo>
                      <a:pt x="0" y="466"/>
                    </a:lnTo>
                    <a:lnTo>
                      <a:pt x="0" y="52"/>
                    </a:lnTo>
                    <a:lnTo>
                      <a:pt x="1" y="46"/>
                    </a:lnTo>
                    <a:lnTo>
                      <a:pt x="4" y="40"/>
                    </a:lnTo>
                    <a:lnTo>
                      <a:pt x="7" y="37"/>
                    </a:lnTo>
                    <a:lnTo>
                      <a:pt x="12" y="34"/>
                    </a:lnTo>
                    <a:lnTo>
                      <a:pt x="17" y="29"/>
                    </a:lnTo>
                    <a:lnTo>
                      <a:pt x="21" y="28"/>
                    </a:lnTo>
                    <a:lnTo>
                      <a:pt x="24" y="26"/>
                    </a:lnTo>
                    <a:lnTo>
                      <a:pt x="161" y="3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0" name="Line 444"/>
              <p:cNvSpPr>
                <a:spLocks noChangeShapeType="1"/>
              </p:cNvSpPr>
              <p:nvPr/>
            </p:nvSpPr>
            <p:spPr bwMode="auto">
              <a:xfrm flipV="1">
                <a:off x="4278" y="2083"/>
                <a:ext cx="1" cy="40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1" name="Line 445"/>
              <p:cNvSpPr>
                <a:spLocks noChangeShapeType="1"/>
              </p:cNvSpPr>
              <p:nvPr/>
            </p:nvSpPr>
            <p:spPr bwMode="auto">
              <a:xfrm flipV="1">
                <a:off x="4278" y="2077"/>
                <a:ext cx="1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2" name="Line 446"/>
              <p:cNvSpPr>
                <a:spLocks noChangeShapeType="1"/>
              </p:cNvSpPr>
              <p:nvPr/>
            </p:nvSpPr>
            <p:spPr bwMode="auto">
              <a:xfrm flipV="1">
                <a:off x="4279" y="2071"/>
                <a:ext cx="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3" name="Line 447"/>
              <p:cNvSpPr>
                <a:spLocks noChangeShapeType="1"/>
              </p:cNvSpPr>
              <p:nvPr/>
            </p:nvSpPr>
            <p:spPr bwMode="auto">
              <a:xfrm flipV="1">
                <a:off x="4282" y="2068"/>
                <a:ext cx="3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4" name="Line 448"/>
              <p:cNvSpPr>
                <a:spLocks noChangeShapeType="1"/>
              </p:cNvSpPr>
              <p:nvPr/>
            </p:nvSpPr>
            <p:spPr bwMode="auto">
              <a:xfrm flipV="1">
                <a:off x="4285" y="2065"/>
                <a:ext cx="5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5" name="Line 449"/>
              <p:cNvSpPr>
                <a:spLocks noChangeShapeType="1"/>
              </p:cNvSpPr>
              <p:nvPr/>
            </p:nvSpPr>
            <p:spPr bwMode="auto">
              <a:xfrm flipV="1">
                <a:off x="4290" y="2060"/>
                <a:ext cx="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6" name="Line 450"/>
              <p:cNvSpPr>
                <a:spLocks noChangeShapeType="1"/>
              </p:cNvSpPr>
              <p:nvPr/>
            </p:nvSpPr>
            <p:spPr bwMode="auto">
              <a:xfrm flipV="1">
                <a:off x="4295" y="2059"/>
                <a:ext cx="4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7" name="Line 451"/>
              <p:cNvSpPr>
                <a:spLocks noChangeShapeType="1"/>
              </p:cNvSpPr>
              <p:nvPr/>
            </p:nvSpPr>
            <p:spPr bwMode="auto">
              <a:xfrm flipV="1">
                <a:off x="4299" y="2057"/>
                <a:ext cx="3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8" name="Line 452"/>
              <p:cNvSpPr>
                <a:spLocks noChangeShapeType="1"/>
              </p:cNvSpPr>
              <p:nvPr/>
            </p:nvSpPr>
            <p:spPr bwMode="auto">
              <a:xfrm flipV="1">
                <a:off x="4302" y="2034"/>
                <a:ext cx="137" cy="2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49" name="Line 453"/>
              <p:cNvSpPr>
                <a:spLocks noChangeShapeType="1"/>
              </p:cNvSpPr>
              <p:nvPr/>
            </p:nvSpPr>
            <p:spPr bwMode="auto">
              <a:xfrm flipV="1">
                <a:off x="4439" y="2031"/>
                <a:ext cx="6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0" name="Line 454"/>
              <p:cNvSpPr>
                <a:spLocks noChangeShapeType="1"/>
              </p:cNvSpPr>
              <p:nvPr/>
            </p:nvSpPr>
            <p:spPr bwMode="auto">
              <a:xfrm>
                <a:off x="4445" y="2031"/>
                <a:ext cx="5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1" name="Line 455"/>
              <p:cNvSpPr>
                <a:spLocks noChangeShapeType="1"/>
              </p:cNvSpPr>
              <p:nvPr/>
            </p:nvSpPr>
            <p:spPr bwMode="auto">
              <a:xfrm>
                <a:off x="4450" y="2034"/>
                <a:ext cx="4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2" name="Line 456"/>
              <p:cNvSpPr>
                <a:spLocks noChangeShapeType="1"/>
              </p:cNvSpPr>
              <p:nvPr/>
            </p:nvSpPr>
            <p:spPr bwMode="auto">
              <a:xfrm>
                <a:off x="4454" y="2034"/>
                <a:ext cx="3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3" name="Line 457"/>
              <p:cNvSpPr>
                <a:spLocks noChangeShapeType="1"/>
              </p:cNvSpPr>
              <p:nvPr/>
            </p:nvSpPr>
            <p:spPr bwMode="auto">
              <a:xfrm>
                <a:off x="4457" y="2037"/>
                <a:ext cx="5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4" name="Line 458"/>
              <p:cNvSpPr>
                <a:spLocks noChangeShapeType="1"/>
              </p:cNvSpPr>
              <p:nvPr/>
            </p:nvSpPr>
            <p:spPr bwMode="auto">
              <a:xfrm>
                <a:off x="4462" y="2040"/>
                <a:ext cx="1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5" name="Line 459"/>
              <p:cNvSpPr>
                <a:spLocks noChangeShapeType="1"/>
              </p:cNvSpPr>
              <p:nvPr/>
            </p:nvSpPr>
            <p:spPr bwMode="auto">
              <a:xfrm>
                <a:off x="4463" y="2045"/>
                <a:ext cx="2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6" name="Line 460"/>
              <p:cNvSpPr>
                <a:spLocks noChangeShapeType="1"/>
              </p:cNvSpPr>
              <p:nvPr/>
            </p:nvSpPr>
            <p:spPr bwMode="auto">
              <a:xfrm>
                <a:off x="4465" y="2048"/>
                <a:ext cx="1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7" name="Line 461"/>
              <p:cNvSpPr>
                <a:spLocks noChangeShapeType="1"/>
              </p:cNvSpPr>
              <p:nvPr/>
            </p:nvSpPr>
            <p:spPr bwMode="auto">
              <a:xfrm>
                <a:off x="4466" y="2054"/>
                <a:ext cx="1" cy="40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8" name="Line 462"/>
              <p:cNvSpPr>
                <a:spLocks noChangeShapeType="1"/>
              </p:cNvSpPr>
              <p:nvPr/>
            </p:nvSpPr>
            <p:spPr bwMode="auto">
              <a:xfrm flipH="1">
                <a:off x="4465" y="2459"/>
                <a:ext cx="1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59" name="Line 463"/>
              <p:cNvSpPr>
                <a:spLocks noChangeShapeType="1"/>
              </p:cNvSpPr>
              <p:nvPr/>
            </p:nvSpPr>
            <p:spPr bwMode="auto">
              <a:xfrm flipH="1">
                <a:off x="4463" y="2463"/>
                <a:ext cx="2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0" name="Line 464"/>
              <p:cNvSpPr>
                <a:spLocks noChangeShapeType="1"/>
              </p:cNvSpPr>
              <p:nvPr/>
            </p:nvSpPr>
            <p:spPr bwMode="auto">
              <a:xfrm flipH="1">
                <a:off x="4462" y="2469"/>
                <a:ext cx="1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1" name="Line 465"/>
              <p:cNvSpPr>
                <a:spLocks noChangeShapeType="1"/>
              </p:cNvSpPr>
              <p:nvPr/>
            </p:nvSpPr>
            <p:spPr bwMode="auto">
              <a:xfrm flipH="1">
                <a:off x="4454" y="2474"/>
                <a:ext cx="8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2" name="Line 466"/>
              <p:cNvSpPr>
                <a:spLocks noChangeShapeType="1"/>
              </p:cNvSpPr>
              <p:nvPr/>
            </p:nvSpPr>
            <p:spPr bwMode="auto">
              <a:xfrm flipH="1">
                <a:off x="4450" y="2483"/>
                <a:ext cx="4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3" name="Line 467"/>
              <p:cNvSpPr>
                <a:spLocks noChangeShapeType="1"/>
              </p:cNvSpPr>
              <p:nvPr/>
            </p:nvSpPr>
            <p:spPr bwMode="auto">
              <a:xfrm flipH="1">
                <a:off x="4445" y="2485"/>
                <a:ext cx="5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4" name="Line 468"/>
              <p:cNvSpPr>
                <a:spLocks noChangeShapeType="1"/>
              </p:cNvSpPr>
              <p:nvPr/>
            </p:nvSpPr>
            <p:spPr bwMode="auto">
              <a:xfrm flipH="1">
                <a:off x="4439" y="2489"/>
                <a:ext cx="6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5" name="Line 469"/>
              <p:cNvSpPr>
                <a:spLocks noChangeShapeType="1"/>
              </p:cNvSpPr>
              <p:nvPr/>
            </p:nvSpPr>
            <p:spPr bwMode="auto">
              <a:xfrm flipH="1">
                <a:off x="4302" y="2489"/>
                <a:ext cx="137" cy="2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6" name="Line 470"/>
              <p:cNvSpPr>
                <a:spLocks noChangeShapeType="1"/>
              </p:cNvSpPr>
              <p:nvPr/>
            </p:nvSpPr>
            <p:spPr bwMode="auto">
              <a:xfrm flipH="1">
                <a:off x="4295" y="2514"/>
                <a:ext cx="7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7" name="Line 471"/>
              <p:cNvSpPr>
                <a:spLocks noChangeShapeType="1"/>
              </p:cNvSpPr>
              <p:nvPr/>
            </p:nvSpPr>
            <p:spPr bwMode="auto">
              <a:xfrm flipH="1" flipV="1">
                <a:off x="4290" y="2513"/>
                <a:ext cx="5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8" name="Line 472"/>
              <p:cNvSpPr>
                <a:spLocks noChangeShapeType="1"/>
              </p:cNvSpPr>
              <p:nvPr/>
            </p:nvSpPr>
            <p:spPr bwMode="auto">
              <a:xfrm flipH="1" flipV="1">
                <a:off x="4282" y="2508"/>
                <a:ext cx="8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69" name="Line 473"/>
              <p:cNvSpPr>
                <a:spLocks noChangeShapeType="1"/>
              </p:cNvSpPr>
              <p:nvPr/>
            </p:nvSpPr>
            <p:spPr bwMode="auto">
              <a:xfrm flipH="1" flipV="1">
                <a:off x="4279" y="2503"/>
                <a:ext cx="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0" name="Line 474"/>
              <p:cNvSpPr>
                <a:spLocks noChangeShapeType="1"/>
              </p:cNvSpPr>
              <p:nvPr/>
            </p:nvSpPr>
            <p:spPr bwMode="auto">
              <a:xfrm flipH="1" flipV="1">
                <a:off x="4278" y="2497"/>
                <a:ext cx="1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1" name="Line 475"/>
              <p:cNvSpPr>
                <a:spLocks noChangeShapeType="1"/>
              </p:cNvSpPr>
              <p:nvPr/>
            </p:nvSpPr>
            <p:spPr bwMode="auto">
              <a:xfrm flipV="1">
                <a:off x="4278" y="2492"/>
                <a:ext cx="1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2" name="Freeform 476"/>
              <p:cNvSpPr>
                <a:spLocks/>
              </p:cNvSpPr>
              <p:nvPr/>
            </p:nvSpPr>
            <p:spPr bwMode="auto">
              <a:xfrm>
                <a:off x="4295" y="2054"/>
                <a:ext cx="155" cy="54"/>
              </a:xfrm>
              <a:custGeom>
                <a:avLst/>
                <a:gdLst/>
                <a:ahLst/>
                <a:cxnLst>
                  <a:cxn ang="0">
                    <a:pos x="155" y="0"/>
                  </a:cxn>
                  <a:cxn ang="0">
                    <a:pos x="155" y="28"/>
                  </a:cxn>
                  <a:cxn ang="0">
                    <a:pos x="0" y="54"/>
                  </a:cxn>
                  <a:cxn ang="0">
                    <a:pos x="0" y="29"/>
                  </a:cxn>
                  <a:cxn ang="0">
                    <a:pos x="155" y="0"/>
                  </a:cxn>
                </a:cxnLst>
                <a:rect l="0" t="0" r="r" b="b"/>
                <a:pathLst>
                  <a:path w="155" h="54">
                    <a:moveTo>
                      <a:pt x="155" y="0"/>
                    </a:moveTo>
                    <a:lnTo>
                      <a:pt x="155" y="28"/>
                    </a:lnTo>
                    <a:lnTo>
                      <a:pt x="0" y="54"/>
                    </a:lnTo>
                    <a:lnTo>
                      <a:pt x="0" y="29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3" name="Line 477"/>
              <p:cNvSpPr>
                <a:spLocks noChangeShapeType="1"/>
              </p:cNvSpPr>
              <p:nvPr/>
            </p:nvSpPr>
            <p:spPr bwMode="auto">
              <a:xfrm flipV="1">
                <a:off x="4295" y="2083"/>
                <a:ext cx="1" cy="25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4" name="Line 478"/>
              <p:cNvSpPr>
                <a:spLocks noChangeShapeType="1"/>
              </p:cNvSpPr>
              <p:nvPr/>
            </p:nvSpPr>
            <p:spPr bwMode="auto">
              <a:xfrm flipV="1">
                <a:off x="4295" y="2054"/>
                <a:ext cx="155" cy="29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5" name="Line 479"/>
              <p:cNvSpPr>
                <a:spLocks noChangeShapeType="1"/>
              </p:cNvSpPr>
              <p:nvPr/>
            </p:nvSpPr>
            <p:spPr bwMode="auto">
              <a:xfrm>
                <a:off x="4450" y="2054"/>
                <a:ext cx="1" cy="28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6" name="Line 480"/>
              <p:cNvSpPr>
                <a:spLocks noChangeShapeType="1"/>
              </p:cNvSpPr>
              <p:nvPr/>
            </p:nvSpPr>
            <p:spPr bwMode="auto">
              <a:xfrm flipH="1">
                <a:off x="4295" y="2082"/>
                <a:ext cx="155" cy="2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7" name="Freeform 481"/>
              <p:cNvSpPr>
                <a:spLocks/>
              </p:cNvSpPr>
              <p:nvPr/>
            </p:nvSpPr>
            <p:spPr bwMode="auto">
              <a:xfrm>
                <a:off x="4298" y="2057"/>
                <a:ext cx="149" cy="45"/>
              </a:xfrm>
              <a:custGeom>
                <a:avLst/>
                <a:gdLst/>
                <a:ahLst/>
                <a:cxnLst>
                  <a:cxn ang="0">
                    <a:pos x="149" y="0"/>
                  </a:cxn>
                  <a:cxn ang="0">
                    <a:pos x="149" y="17"/>
                  </a:cxn>
                  <a:cxn ang="0">
                    <a:pos x="0" y="45"/>
                  </a:cxn>
                  <a:cxn ang="0">
                    <a:pos x="0" y="26"/>
                  </a:cxn>
                  <a:cxn ang="0">
                    <a:pos x="149" y="0"/>
                  </a:cxn>
                </a:cxnLst>
                <a:rect l="0" t="0" r="r" b="b"/>
                <a:pathLst>
                  <a:path w="149" h="45">
                    <a:moveTo>
                      <a:pt x="149" y="0"/>
                    </a:moveTo>
                    <a:lnTo>
                      <a:pt x="149" y="17"/>
                    </a:lnTo>
                    <a:lnTo>
                      <a:pt x="0" y="45"/>
                    </a:lnTo>
                    <a:lnTo>
                      <a:pt x="0" y="26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8" name="Freeform 482"/>
              <p:cNvSpPr>
                <a:spLocks/>
              </p:cNvSpPr>
              <p:nvPr/>
            </p:nvSpPr>
            <p:spPr bwMode="auto">
              <a:xfrm>
                <a:off x="4295" y="2079"/>
                <a:ext cx="155" cy="29"/>
              </a:xfrm>
              <a:custGeom>
                <a:avLst/>
                <a:gdLst/>
                <a:ahLst/>
                <a:cxnLst>
                  <a:cxn ang="0">
                    <a:pos x="153" y="0"/>
                  </a:cxn>
                  <a:cxn ang="0">
                    <a:pos x="155" y="1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153" y="0"/>
                  </a:cxn>
                </a:cxnLst>
                <a:rect l="0" t="0" r="r" b="b"/>
                <a:pathLst>
                  <a:path w="155" h="29">
                    <a:moveTo>
                      <a:pt x="153" y="0"/>
                    </a:moveTo>
                    <a:lnTo>
                      <a:pt x="155" y="1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79" name="Freeform 483"/>
              <p:cNvSpPr>
                <a:spLocks/>
              </p:cNvSpPr>
              <p:nvPr/>
            </p:nvSpPr>
            <p:spPr bwMode="auto">
              <a:xfrm>
                <a:off x="4295" y="2126"/>
                <a:ext cx="155" cy="56"/>
              </a:xfrm>
              <a:custGeom>
                <a:avLst/>
                <a:gdLst/>
                <a:ahLst/>
                <a:cxnLst>
                  <a:cxn ang="0">
                    <a:pos x="155" y="0"/>
                  </a:cxn>
                  <a:cxn ang="0">
                    <a:pos x="155" y="27"/>
                  </a:cxn>
                  <a:cxn ang="0">
                    <a:pos x="0" y="56"/>
                  </a:cxn>
                  <a:cxn ang="0">
                    <a:pos x="0" y="28"/>
                  </a:cxn>
                  <a:cxn ang="0">
                    <a:pos x="155" y="0"/>
                  </a:cxn>
                </a:cxnLst>
                <a:rect l="0" t="0" r="r" b="b"/>
                <a:pathLst>
                  <a:path w="155" h="56">
                    <a:moveTo>
                      <a:pt x="155" y="0"/>
                    </a:moveTo>
                    <a:lnTo>
                      <a:pt x="155" y="27"/>
                    </a:lnTo>
                    <a:lnTo>
                      <a:pt x="0" y="56"/>
                    </a:lnTo>
                    <a:lnTo>
                      <a:pt x="0" y="28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0" name="Line 484"/>
              <p:cNvSpPr>
                <a:spLocks noChangeShapeType="1"/>
              </p:cNvSpPr>
              <p:nvPr/>
            </p:nvSpPr>
            <p:spPr bwMode="auto">
              <a:xfrm flipV="1">
                <a:off x="4295" y="2154"/>
                <a:ext cx="1" cy="28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1" name="Line 485"/>
              <p:cNvSpPr>
                <a:spLocks noChangeShapeType="1"/>
              </p:cNvSpPr>
              <p:nvPr/>
            </p:nvSpPr>
            <p:spPr bwMode="auto">
              <a:xfrm flipV="1">
                <a:off x="4295" y="2126"/>
                <a:ext cx="155" cy="28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2" name="Line 486"/>
              <p:cNvSpPr>
                <a:spLocks noChangeShapeType="1"/>
              </p:cNvSpPr>
              <p:nvPr/>
            </p:nvSpPr>
            <p:spPr bwMode="auto">
              <a:xfrm>
                <a:off x="4450" y="2126"/>
                <a:ext cx="1" cy="27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3" name="Line 487"/>
              <p:cNvSpPr>
                <a:spLocks noChangeShapeType="1"/>
              </p:cNvSpPr>
              <p:nvPr/>
            </p:nvSpPr>
            <p:spPr bwMode="auto">
              <a:xfrm flipH="1">
                <a:off x="4295" y="2153"/>
                <a:ext cx="155" cy="29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4" name="Freeform 488"/>
              <p:cNvSpPr>
                <a:spLocks/>
              </p:cNvSpPr>
              <p:nvPr/>
            </p:nvSpPr>
            <p:spPr bwMode="auto">
              <a:xfrm>
                <a:off x="4298" y="2126"/>
                <a:ext cx="149" cy="47"/>
              </a:xfrm>
              <a:custGeom>
                <a:avLst/>
                <a:gdLst/>
                <a:ahLst/>
                <a:cxnLst>
                  <a:cxn ang="0">
                    <a:pos x="149" y="0"/>
                  </a:cxn>
                  <a:cxn ang="0">
                    <a:pos x="149" y="22"/>
                  </a:cxn>
                  <a:cxn ang="0">
                    <a:pos x="0" y="47"/>
                  </a:cxn>
                  <a:cxn ang="0">
                    <a:pos x="0" y="28"/>
                  </a:cxn>
                  <a:cxn ang="0">
                    <a:pos x="149" y="0"/>
                  </a:cxn>
                </a:cxnLst>
                <a:rect l="0" t="0" r="r" b="b"/>
                <a:pathLst>
                  <a:path w="149" h="47">
                    <a:moveTo>
                      <a:pt x="149" y="0"/>
                    </a:moveTo>
                    <a:lnTo>
                      <a:pt x="149" y="22"/>
                    </a:lnTo>
                    <a:lnTo>
                      <a:pt x="0" y="47"/>
                    </a:lnTo>
                    <a:lnTo>
                      <a:pt x="0" y="28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5" name="Freeform 489"/>
              <p:cNvSpPr>
                <a:spLocks/>
              </p:cNvSpPr>
              <p:nvPr/>
            </p:nvSpPr>
            <p:spPr bwMode="auto">
              <a:xfrm>
                <a:off x="4295" y="2150"/>
                <a:ext cx="155" cy="29"/>
              </a:xfrm>
              <a:custGeom>
                <a:avLst/>
                <a:gdLst/>
                <a:ahLst/>
                <a:cxnLst>
                  <a:cxn ang="0">
                    <a:pos x="153" y="0"/>
                  </a:cxn>
                  <a:cxn ang="0">
                    <a:pos x="155" y="3"/>
                  </a:cxn>
                  <a:cxn ang="0">
                    <a:pos x="0" y="29"/>
                  </a:cxn>
                  <a:cxn ang="0">
                    <a:pos x="0" y="27"/>
                  </a:cxn>
                  <a:cxn ang="0">
                    <a:pos x="153" y="0"/>
                  </a:cxn>
                </a:cxnLst>
                <a:rect l="0" t="0" r="r" b="b"/>
                <a:pathLst>
                  <a:path w="155" h="29">
                    <a:moveTo>
                      <a:pt x="153" y="0"/>
                    </a:moveTo>
                    <a:lnTo>
                      <a:pt x="155" y="3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6" name="Line 490"/>
              <p:cNvSpPr>
                <a:spLocks noChangeShapeType="1"/>
              </p:cNvSpPr>
              <p:nvPr/>
            </p:nvSpPr>
            <p:spPr bwMode="auto">
              <a:xfrm flipV="1">
                <a:off x="4278" y="2099"/>
                <a:ext cx="187" cy="3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7" name="Line 491"/>
              <p:cNvSpPr>
                <a:spLocks noChangeShapeType="1"/>
              </p:cNvSpPr>
              <p:nvPr/>
            </p:nvSpPr>
            <p:spPr bwMode="auto">
              <a:xfrm flipV="1">
                <a:off x="4278" y="2168"/>
                <a:ext cx="187" cy="3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8" name="Line 492"/>
              <p:cNvSpPr>
                <a:spLocks noChangeShapeType="1"/>
              </p:cNvSpPr>
              <p:nvPr/>
            </p:nvSpPr>
            <p:spPr bwMode="auto">
              <a:xfrm flipV="1">
                <a:off x="4278" y="2421"/>
                <a:ext cx="187" cy="3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89" name="Freeform 493"/>
              <p:cNvSpPr>
                <a:spLocks/>
              </p:cNvSpPr>
              <p:nvPr/>
            </p:nvSpPr>
            <p:spPr bwMode="auto">
              <a:xfrm>
                <a:off x="4319" y="2193"/>
                <a:ext cx="112" cy="31"/>
              </a:xfrm>
              <a:custGeom>
                <a:avLst/>
                <a:gdLst/>
                <a:ahLst/>
                <a:cxnLst>
                  <a:cxn ang="0">
                    <a:pos x="106" y="0"/>
                  </a:cxn>
                  <a:cxn ang="0">
                    <a:pos x="108" y="1"/>
                  </a:cxn>
                  <a:cxn ang="0">
                    <a:pos x="111" y="1"/>
                  </a:cxn>
                  <a:cxn ang="0">
                    <a:pos x="112" y="6"/>
                  </a:cxn>
                  <a:cxn ang="0">
                    <a:pos x="112" y="8"/>
                  </a:cxn>
                  <a:cxn ang="0">
                    <a:pos x="111" y="11"/>
                  </a:cxn>
                  <a:cxn ang="0">
                    <a:pos x="106" y="14"/>
                  </a:cxn>
                  <a:cxn ang="0">
                    <a:pos x="6" y="31"/>
                  </a:cxn>
                  <a:cxn ang="0">
                    <a:pos x="5" y="31"/>
                  </a:cxn>
                  <a:cxn ang="0">
                    <a:pos x="2" y="29"/>
                  </a:cxn>
                  <a:cxn ang="0">
                    <a:pos x="0" y="29"/>
                  </a:cxn>
                  <a:cxn ang="0">
                    <a:pos x="0" y="23"/>
                  </a:cxn>
                  <a:cxn ang="0">
                    <a:pos x="2" y="20"/>
                  </a:cxn>
                  <a:cxn ang="0">
                    <a:pos x="5" y="20"/>
                  </a:cxn>
                  <a:cxn ang="0">
                    <a:pos x="6" y="18"/>
                  </a:cxn>
                  <a:cxn ang="0">
                    <a:pos x="106" y="0"/>
                  </a:cxn>
                </a:cxnLst>
                <a:rect l="0" t="0" r="r" b="b"/>
                <a:pathLst>
                  <a:path w="112" h="31">
                    <a:moveTo>
                      <a:pt x="106" y="0"/>
                    </a:moveTo>
                    <a:lnTo>
                      <a:pt x="108" y="1"/>
                    </a:lnTo>
                    <a:lnTo>
                      <a:pt x="111" y="1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1" y="11"/>
                    </a:lnTo>
                    <a:lnTo>
                      <a:pt x="106" y="14"/>
                    </a:lnTo>
                    <a:lnTo>
                      <a:pt x="6" y="31"/>
                    </a:lnTo>
                    <a:lnTo>
                      <a:pt x="5" y="31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6" y="18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676767"/>
              </a:solidFill>
              <a:ln w="0">
                <a:solidFill>
                  <a:srgbClr val="67676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0" name="Line 494"/>
              <p:cNvSpPr>
                <a:spLocks noChangeShapeType="1"/>
              </p:cNvSpPr>
              <p:nvPr/>
            </p:nvSpPr>
            <p:spPr bwMode="auto">
              <a:xfrm flipV="1">
                <a:off x="4319" y="2216"/>
                <a:ext cx="1" cy="2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1" name="Line 495"/>
              <p:cNvSpPr>
                <a:spLocks noChangeShapeType="1"/>
              </p:cNvSpPr>
              <p:nvPr/>
            </p:nvSpPr>
            <p:spPr bwMode="auto">
              <a:xfrm flipV="1">
                <a:off x="4319" y="2213"/>
                <a:ext cx="2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2" name="Line 496"/>
              <p:cNvSpPr>
                <a:spLocks noChangeShapeType="1"/>
              </p:cNvSpPr>
              <p:nvPr/>
            </p:nvSpPr>
            <p:spPr bwMode="auto">
              <a:xfrm>
                <a:off x="4321" y="2213"/>
                <a:ext cx="3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3" name="Line 497"/>
              <p:cNvSpPr>
                <a:spLocks noChangeShapeType="1"/>
              </p:cNvSpPr>
              <p:nvPr/>
            </p:nvSpPr>
            <p:spPr bwMode="auto">
              <a:xfrm flipV="1">
                <a:off x="4324" y="2211"/>
                <a:ext cx="1" cy="2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4" name="Line 498"/>
              <p:cNvSpPr>
                <a:spLocks noChangeShapeType="1"/>
              </p:cNvSpPr>
              <p:nvPr/>
            </p:nvSpPr>
            <p:spPr bwMode="auto">
              <a:xfrm flipV="1">
                <a:off x="4325" y="2193"/>
                <a:ext cx="100" cy="18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5" name="Line 499"/>
              <p:cNvSpPr>
                <a:spLocks noChangeShapeType="1"/>
              </p:cNvSpPr>
              <p:nvPr/>
            </p:nvSpPr>
            <p:spPr bwMode="auto">
              <a:xfrm>
                <a:off x="4425" y="2193"/>
                <a:ext cx="2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6" name="Line 500"/>
              <p:cNvSpPr>
                <a:spLocks noChangeShapeType="1"/>
              </p:cNvSpPr>
              <p:nvPr/>
            </p:nvSpPr>
            <p:spPr bwMode="auto">
              <a:xfrm>
                <a:off x="4427" y="2194"/>
                <a:ext cx="3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7" name="Line 501"/>
              <p:cNvSpPr>
                <a:spLocks noChangeShapeType="1"/>
              </p:cNvSpPr>
              <p:nvPr/>
            </p:nvSpPr>
            <p:spPr bwMode="auto">
              <a:xfrm>
                <a:off x="4430" y="2194"/>
                <a:ext cx="1" cy="5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8" name="Line 502"/>
              <p:cNvSpPr>
                <a:spLocks noChangeShapeType="1"/>
              </p:cNvSpPr>
              <p:nvPr/>
            </p:nvSpPr>
            <p:spPr bwMode="auto">
              <a:xfrm>
                <a:off x="4431" y="2199"/>
                <a:ext cx="1" cy="2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599" name="Line 503"/>
              <p:cNvSpPr>
                <a:spLocks noChangeShapeType="1"/>
              </p:cNvSpPr>
              <p:nvPr/>
            </p:nvSpPr>
            <p:spPr bwMode="auto">
              <a:xfrm flipH="1">
                <a:off x="4430" y="2201"/>
                <a:ext cx="1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0" name="Line 504"/>
              <p:cNvSpPr>
                <a:spLocks noChangeShapeType="1"/>
              </p:cNvSpPr>
              <p:nvPr/>
            </p:nvSpPr>
            <p:spPr bwMode="auto">
              <a:xfrm flipH="1">
                <a:off x="4425" y="2204"/>
                <a:ext cx="5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1" name="Line 505"/>
              <p:cNvSpPr>
                <a:spLocks noChangeShapeType="1"/>
              </p:cNvSpPr>
              <p:nvPr/>
            </p:nvSpPr>
            <p:spPr bwMode="auto">
              <a:xfrm flipH="1">
                <a:off x="4325" y="2207"/>
                <a:ext cx="100" cy="17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2" name="Line 506"/>
              <p:cNvSpPr>
                <a:spLocks noChangeShapeType="1"/>
              </p:cNvSpPr>
              <p:nvPr/>
            </p:nvSpPr>
            <p:spPr bwMode="auto">
              <a:xfrm flipH="1">
                <a:off x="4324" y="2224"/>
                <a:ext cx="1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3" name="Line 507"/>
              <p:cNvSpPr>
                <a:spLocks noChangeShapeType="1"/>
              </p:cNvSpPr>
              <p:nvPr/>
            </p:nvSpPr>
            <p:spPr bwMode="auto">
              <a:xfrm flipH="1" flipV="1">
                <a:off x="4321" y="2222"/>
                <a:ext cx="3" cy="2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4" name="Line 508"/>
              <p:cNvSpPr>
                <a:spLocks noChangeShapeType="1"/>
              </p:cNvSpPr>
              <p:nvPr/>
            </p:nvSpPr>
            <p:spPr bwMode="auto">
              <a:xfrm flipH="1">
                <a:off x="4319" y="2222"/>
                <a:ext cx="2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5" name="Line 509"/>
              <p:cNvSpPr>
                <a:spLocks noChangeShapeType="1"/>
              </p:cNvSpPr>
              <p:nvPr/>
            </p:nvSpPr>
            <p:spPr bwMode="auto">
              <a:xfrm flipV="1">
                <a:off x="4319" y="2218"/>
                <a:ext cx="1" cy="4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6" name="Line 510"/>
              <p:cNvSpPr>
                <a:spLocks noChangeShapeType="1"/>
              </p:cNvSpPr>
              <p:nvPr/>
            </p:nvSpPr>
            <p:spPr bwMode="auto">
              <a:xfrm flipV="1">
                <a:off x="4324" y="2204"/>
                <a:ext cx="103" cy="18"/>
              </a:xfrm>
              <a:prstGeom prst="line">
                <a:avLst/>
              </a:prstGeom>
              <a:noFill/>
              <a:ln w="9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7" name="Freeform 511"/>
              <p:cNvSpPr>
                <a:spLocks/>
              </p:cNvSpPr>
              <p:nvPr/>
            </p:nvSpPr>
            <p:spPr bwMode="auto">
              <a:xfrm>
                <a:off x="4285" y="2459"/>
                <a:ext cx="174" cy="47"/>
              </a:xfrm>
              <a:custGeom>
                <a:avLst/>
                <a:gdLst/>
                <a:ahLst/>
                <a:cxnLst>
                  <a:cxn ang="0">
                    <a:pos x="174" y="0"/>
                  </a:cxn>
                  <a:cxn ang="0">
                    <a:pos x="174" y="3"/>
                  </a:cxn>
                  <a:cxn ang="0">
                    <a:pos x="172" y="9"/>
                  </a:cxn>
                  <a:cxn ang="0">
                    <a:pos x="169" y="13"/>
                  </a:cxn>
                  <a:cxn ang="0">
                    <a:pos x="163" y="20"/>
                  </a:cxn>
                  <a:cxn ang="0">
                    <a:pos x="157" y="21"/>
                  </a:cxn>
                  <a:cxn ang="0">
                    <a:pos x="85" y="37"/>
                  </a:cxn>
                  <a:cxn ang="0">
                    <a:pos x="20" y="47"/>
                  </a:cxn>
                  <a:cxn ang="0">
                    <a:pos x="10" y="47"/>
                  </a:cxn>
                  <a:cxn ang="0">
                    <a:pos x="5" y="41"/>
                  </a:cxn>
                  <a:cxn ang="0">
                    <a:pos x="3" y="37"/>
                  </a:cxn>
                  <a:cxn ang="0">
                    <a:pos x="0" y="32"/>
                  </a:cxn>
                  <a:cxn ang="0">
                    <a:pos x="0" y="30"/>
                  </a:cxn>
                  <a:cxn ang="0">
                    <a:pos x="174" y="0"/>
                  </a:cxn>
                </a:cxnLst>
                <a:rect l="0" t="0" r="r" b="b"/>
                <a:pathLst>
                  <a:path w="174" h="47">
                    <a:moveTo>
                      <a:pt x="174" y="0"/>
                    </a:moveTo>
                    <a:lnTo>
                      <a:pt x="174" y="3"/>
                    </a:lnTo>
                    <a:lnTo>
                      <a:pt x="172" y="9"/>
                    </a:lnTo>
                    <a:lnTo>
                      <a:pt x="169" y="13"/>
                    </a:lnTo>
                    <a:lnTo>
                      <a:pt x="163" y="20"/>
                    </a:lnTo>
                    <a:lnTo>
                      <a:pt x="157" y="21"/>
                    </a:lnTo>
                    <a:lnTo>
                      <a:pt x="85" y="37"/>
                    </a:lnTo>
                    <a:lnTo>
                      <a:pt x="20" y="47"/>
                    </a:lnTo>
                    <a:lnTo>
                      <a:pt x="10" y="47"/>
                    </a:lnTo>
                    <a:lnTo>
                      <a:pt x="5" y="41"/>
                    </a:lnTo>
                    <a:lnTo>
                      <a:pt x="3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8" name="Line 512"/>
              <p:cNvSpPr>
                <a:spLocks noChangeShapeType="1"/>
              </p:cNvSpPr>
              <p:nvPr/>
            </p:nvSpPr>
            <p:spPr bwMode="auto">
              <a:xfrm>
                <a:off x="4450" y="1955"/>
                <a:ext cx="16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09" name="Line 513"/>
              <p:cNvSpPr>
                <a:spLocks noChangeShapeType="1"/>
              </p:cNvSpPr>
              <p:nvPr/>
            </p:nvSpPr>
            <p:spPr bwMode="auto">
              <a:xfrm>
                <a:off x="4466" y="1961"/>
                <a:ext cx="10" cy="9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0" name="Line 514"/>
              <p:cNvSpPr>
                <a:spLocks noChangeShapeType="1"/>
              </p:cNvSpPr>
              <p:nvPr/>
            </p:nvSpPr>
            <p:spPr bwMode="auto">
              <a:xfrm>
                <a:off x="4476" y="1970"/>
                <a:ext cx="3" cy="10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1" name="Line 515"/>
              <p:cNvSpPr>
                <a:spLocks noChangeShapeType="1"/>
              </p:cNvSpPr>
              <p:nvPr/>
            </p:nvSpPr>
            <p:spPr bwMode="auto">
              <a:xfrm>
                <a:off x="4479" y="1980"/>
                <a:ext cx="1" cy="48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2" name="Line 516"/>
              <p:cNvSpPr>
                <a:spLocks noChangeShapeType="1"/>
              </p:cNvSpPr>
              <p:nvPr/>
            </p:nvSpPr>
            <p:spPr bwMode="auto">
              <a:xfrm flipH="1">
                <a:off x="4477" y="2462"/>
                <a:ext cx="2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3" name="Line 517"/>
              <p:cNvSpPr>
                <a:spLocks noChangeShapeType="1"/>
              </p:cNvSpPr>
              <p:nvPr/>
            </p:nvSpPr>
            <p:spPr bwMode="auto">
              <a:xfrm flipH="1">
                <a:off x="4476" y="2468"/>
                <a:ext cx="1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4" name="Line 518"/>
              <p:cNvSpPr>
                <a:spLocks noChangeShapeType="1"/>
              </p:cNvSpPr>
              <p:nvPr/>
            </p:nvSpPr>
            <p:spPr bwMode="auto">
              <a:xfrm flipH="1">
                <a:off x="4471" y="2472"/>
                <a:ext cx="5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5" name="Line 519"/>
              <p:cNvSpPr>
                <a:spLocks noChangeShapeType="1"/>
              </p:cNvSpPr>
              <p:nvPr/>
            </p:nvSpPr>
            <p:spPr bwMode="auto">
              <a:xfrm flipH="1">
                <a:off x="4466" y="2477"/>
                <a:ext cx="5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6" name="Line 520"/>
              <p:cNvSpPr>
                <a:spLocks noChangeShapeType="1"/>
              </p:cNvSpPr>
              <p:nvPr/>
            </p:nvSpPr>
            <p:spPr bwMode="auto">
              <a:xfrm flipH="1">
                <a:off x="4460" y="2480"/>
                <a:ext cx="6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7" name="Line 521"/>
              <p:cNvSpPr>
                <a:spLocks noChangeShapeType="1"/>
              </p:cNvSpPr>
              <p:nvPr/>
            </p:nvSpPr>
            <p:spPr bwMode="auto">
              <a:xfrm flipH="1">
                <a:off x="4453" y="2485"/>
                <a:ext cx="7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8" name="Line 522"/>
              <p:cNvSpPr>
                <a:spLocks noChangeShapeType="1"/>
              </p:cNvSpPr>
              <p:nvPr/>
            </p:nvSpPr>
            <p:spPr bwMode="auto">
              <a:xfrm flipH="1">
                <a:off x="4351" y="2489"/>
                <a:ext cx="102" cy="19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19" name="Line 523"/>
              <p:cNvSpPr>
                <a:spLocks noChangeShapeType="1"/>
              </p:cNvSpPr>
              <p:nvPr/>
            </p:nvSpPr>
            <p:spPr bwMode="auto">
              <a:xfrm flipH="1">
                <a:off x="4302" y="2508"/>
                <a:ext cx="49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0" name="Line 524"/>
              <p:cNvSpPr>
                <a:spLocks noChangeShapeType="1"/>
              </p:cNvSpPr>
              <p:nvPr/>
            </p:nvSpPr>
            <p:spPr bwMode="auto">
              <a:xfrm flipH="1">
                <a:off x="4281" y="2514"/>
                <a:ext cx="21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1" name="Line 525"/>
              <p:cNvSpPr>
                <a:spLocks noChangeShapeType="1"/>
              </p:cNvSpPr>
              <p:nvPr/>
            </p:nvSpPr>
            <p:spPr bwMode="auto">
              <a:xfrm flipH="1">
                <a:off x="4276" y="2519"/>
                <a:ext cx="5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2" name="Line 526"/>
              <p:cNvSpPr>
                <a:spLocks noChangeShapeType="1"/>
              </p:cNvSpPr>
              <p:nvPr/>
            </p:nvSpPr>
            <p:spPr bwMode="auto">
              <a:xfrm flipH="1" flipV="1">
                <a:off x="4272" y="2517"/>
                <a:ext cx="4" cy="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3" name="Line 527"/>
              <p:cNvSpPr>
                <a:spLocks noChangeShapeType="1"/>
              </p:cNvSpPr>
              <p:nvPr/>
            </p:nvSpPr>
            <p:spPr bwMode="auto">
              <a:xfrm flipH="1" flipV="1">
                <a:off x="4264" y="2513"/>
                <a:ext cx="8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4" name="Freeform 528"/>
              <p:cNvSpPr>
                <a:spLocks/>
              </p:cNvSpPr>
              <p:nvPr/>
            </p:nvSpPr>
            <p:spPr bwMode="auto">
              <a:xfrm>
                <a:off x="3759" y="2533"/>
                <a:ext cx="668" cy="177"/>
              </a:xfrm>
              <a:custGeom>
                <a:avLst/>
                <a:gdLst/>
                <a:ahLst/>
                <a:cxnLst>
                  <a:cxn ang="0">
                    <a:pos x="474" y="0"/>
                  </a:cxn>
                  <a:cxn ang="0">
                    <a:pos x="668" y="72"/>
                  </a:cxn>
                  <a:cxn ang="0">
                    <a:pos x="668" y="95"/>
                  </a:cxn>
                  <a:cxn ang="0">
                    <a:pos x="198" y="177"/>
                  </a:cxn>
                  <a:cxn ang="0">
                    <a:pos x="0" y="105"/>
                  </a:cxn>
                  <a:cxn ang="0">
                    <a:pos x="0" y="82"/>
                  </a:cxn>
                  <a:cxn ang="0">
                    <a:pos x="474" y="0"/>
                  </a:cxn>
                </a:cxnLst>
                <a:rect l="0" t="0" r="r" b="b"/>
                <a:pathLst>
                  <a:path w="668" h="177">
                    <a:moveTo>
                      <a:pt x="474" y="0"/>
                    </a:moveTo>
                    <a:lnTo>
                      <a:pt x="668" y="72"/>
                    </a:lnTo>
                    <a:lnTo>
                      <a:pt x="668" y="95"/>
                    </a:lnTo>
                    <a:lnTo>
                      <a:pt x="198" y="177"/>
                    </a:lnTo>
                    <a:lnTo>
                      <a:pt x="0" y="105"/>
                    </a:lnTo>
                    <a:lnTo>
                      <a:pt x="0" y="82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5" name="Freeform 529"/>
              <p:cNvSpPr>
                <a:spLocks/>
              </p:cNvSpPr>
              <p:nvPr/>
            </p:nvSpPr>
            <p:spPr bwMode="auto">
              <a:xfrm>
                <a:off x="3957" y="2605"/>
                <a:ext cx="473" cy="104"/>
              </a:xfrm>
              <a:custGeom>
                <a:avLst/>
                <a:gdLst/>
                <a:ahLst/>
                <a:cxnLst>
                  <a:cxn ang="0">
                    <a:pos x="473" y="0"/>
                  </a:cxn>
                  <a:cxn ang="0">
                    <a:pos x="473" y="22"/>
                  </a:cxn>
                  <a:cxn ang="0">
                    <a:pos x="453" y="23"/>
                  </a:cxn>
                  <a:cxn ang="0">
                    <a:pos x="399" y="33"/>
                  </a:cxn>
                  <a:cxn ang="0">
                    <a:pos x="236" y="60"/>
                  </a:cxn>
                  <a:cxn ang="0">
                    <a:pos x="0" y="104"/>
                  </a:cxn>
                  <a:cxn ang="0">
                    <a:pos x="0" y="84"/>
                  </a:cxn>
                  <a:cxn ang="0">
                    <a:pos x="473" y="0"/>
                  </a:cxn>
                </a:cxnLst>
                <a:rect l="0" t="0" r="r" b="b"/>
                <a:pathLst>
                  <a:path w="473" h="104">
                    <a:moveTo>
                      <a:pt x="473" y="0"/>
                    </a:moveTo>
                    <a:lnTo>
                      <a:pt x="473" y="22"/>
                    </a:lnTo>
                    <a:lnTo>
                      <a:pt x="453" y="23"/>
                    </a:lnTo>
                    <a:lnTo>
                      <a:pt x="399" y="33"/>
                    </a:lnTo>
                    <a:lnTo>
                      <a:pt x="236" y="60"/>
                    </a:lnTo>
                    <a:lnTo>
                      <a:pt x="0" y="104"/>
                    </a:lnTo>
                    <a:lnTo>
                      <a:pt x="0" y="84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6" name="Freeform 530"/>
              <p:cNvSpPr>
                <a:spLocks/>
              </p:cNvSpPr>
              <p:nvPr/>
            </p:nvSpPr>
            <p:spPr bwMode="auto">
              <a:xfrm>
                <a:off x="3759" y="2619"/>
                <a:ext cx="198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8" y="71"/>
                  </a:cxn>
                  <a:cxn ang="0">
                    <a:pos x="198" y="90"/>
                  </a:cxn>
                  <a:cxn ang="0">
                    <a:pos x="0" y="17"/>
                  </a:cxn>
                  <a:cxn ang="0">
                    <a:pos x="0" y="0"/>
                  </a:cxn>
                </a:cxnLst>
                <a:rect l="0" t="0" r="r" b="b"/>
                <a:pathLst>
                  <a:path w="198" h="90">
                    <a:moveTo>
                      <a:pt x="0" y="0"/>
                    </a:moveTo>
                    <a:lnTo>
                      <a:pt x="198" y="71"/>
                    </a:lnTo>
                    <a:lnTo>
                      <a:pt x="198" y="90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7" name="Freeform 531"/>
              <p:cNvSpPr>
                <a:spLocks/>
              </p:cNvSpPr>
              <p:nvPr/>
            </p:nvSpPr>
            <p:spPr bwMode="auto">
              <a:xfrm>
                <a:off x="3760" y="2534"/>
                <a:ext cx="667" cy="155"/>
              </a:xfrm>
              <a:custGeom>
                <a:avLst/>
                <a:gdLst/>
                <a:ahLst/>
                <a:cxnLst>
                  <a:cxn ang="0">
                    <a:pos x="473" y="0"/>
                  </a:cxn>
                  <a:cxn ang="0">
                    <a:pos x="667" y="71"/>
                  </a:cxn>
                  <a:cxn ang="0">
                    <a:pos x="198" y="155"/>
                  </a:cxn>
                  <a:cxn ang="0">
                    <a:pos x="0" y="82"/>
                  </a:cxn>
                  <a:cxn ang="0">
                    <a:pos x="473" y="0"/>
                  </a:cxn>
                </a:cxnLst>
                <a:rect l="0" t="0" r="r" b="b"/>
                <a:pathLst>
                  <a:path w="667" h="155">
                    <a:moveTo>
                      <a:pt x="473" y="0"/>
                    </a:moveTo>
                    <a:lnTo>
                      <a:pt x="667" y="71"/>
                    </a:lnTo>
                    <a:lnTo>
                      <a:pt x="198" y="155"/>
                    </a:lnTo>
                    <a:lnTo>
                      <a:pt x="0" y="82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8" name="Line 532"/>
              <p:cNvSpPr>
                <a:spLocks noChangeShapeType="1"/>
              </p:cNvSpPr>
              <p:nvPr/>
            </p:nvSpPr>
            <p:spPr bwMode="auto">
              <a:xfrm flipH="1">
                <a:off x="3957" y="2605"/>
                <a:ext cx="470" cy="8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29" name="Line 533"/>
              <p:cNvSpPr>
                <a:spLocks noChangeShapeType="1"/>
              </p:cNvSpPr>
              <p:nvPr/>
            </p:nvSpPr>
            <p:spPr bwMode="auto">
              <a:xfrm flipV="1">
                <a:off x="3957" y="2628"/>
                <a:ext cx="470" cy="8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0" name="Line 534"/>
              <p:cNvSpPr>
                <a:spLocks noChangeShapeType="1"/>
              </p:cNvSpPr>
              <p:nvPr/>
            </p:nvSpPr>
            <p:spPr bwMode="auto">
              <a:xfrm flipV="1">
                <a:off x="4427" y="2605"/>
                <a:ext cx="1" cy="2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1" name="Line 535"/>
              <p:cNvSpPr>
                <a:spLocks noChangeShapeType="1"/>
              </p:cNvSpPr>
              <p:nvPr/>
            </p:nvSpPr>
            <p:spPr bwMode="auto">
              <a:xfrm flipH="1" flipV="1">
                <a:off x="4233" y="2533"/>
                <a:ext cx="194" cy="7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2" name="Line 536"/>
              <p:cNvSpPr>
                <a:spLocks noChangeShapeType="1"/>
              </p:cNvSpPr>
              <p:nvPr/>
            </p:nvSpPr>
            <p:spPr bwMode="auto">
              <a:xfrm flipH="1">
                <a:off x="3759" y="2533"/>
                <a:ext cx="474" cy="8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3" name="Line 537"/>
              <p:cNvSpPr>
                <a:spLocks noChangeShapeType="1"/>
              </p:cNvSpPr>
              <p:nvPr/>
            </p:nvSpPr>
            <p:spPr bwMode="auto">
              <a:xfrm>
                <a:off x="3759" y="2615"/>
                <a:ext cx="1" cy="2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4" name="Line 538"/>
              <p:cNvSpPr>
                <a:spLocks noChangeShapeType="1"/>
              </p:cNvSpPr>
              <p:nvPr/>
            </p:nvSpPr>
            <p:spPr bwMode="auto">
              <a:xfrm>
                <a:off x="3759" y="2638"/>
                <a:ext cx="198" cy="7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5" name="Freeform 539"/>
              <p:cNvSpPr>
                <a:spLocks/>
              </p:cNvSpPr>
              <p:nvPr/>
            </p:nvSpPr>
            <p:spPr bwMode="auto">
              <a:xfrm>
                <a:off x="3819" y="2610"/>
                <a:ext cx="63" cy="17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3" y="12"/>
                  </a:cxn>
                  <a:cxn ang="0">
                    <a:pos x="29" y="17"/>
                  </a:cxn>
                  <a:cxn ang="0">
                    <a:pos x="0" y="6"/>
                  </a:cxn>
                  <a:cxn ang="0">
                    <a:pos x="33" y="0"/>
                  </a:cxn>
                </a:cxnLst>
                <a:rect l="0" t="0" r="r" b="b"/>
                <a:pathLst>
                  <a:path w="63" h="17">
                    <a:moveTo>
                      <a:pt x="33" y="0"/>
                    </a:moveTo>
                    <a:lnTo>
                      <a:pt x="63" y="12"/>
                    </a:lnTo>
                    <a:lnTo>
                      <a:pt x="29" y="17"/>
                    </a:lnTo>
                    <a:lnTo>
                      <a:pt x="0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6" name="Line 540"/>
              <p:cNvSpPr>
                <a:spLocks noChangeShapeType="1"/>
              </p:cNvSpPr>
              <p:nvPr/>
            </p:nvSpPr>
            <p:spPr bwMode="auto">
              <a:xfrm>
                <a:off x="3852" y="2610"/>
                <a:ext cx="30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7" name="Line 541"/>
              <p:cNvSpPr>
                <a:spLocks noChangeShapeType="1"/>
              </p:cNvSpPr>
              <p:nvPr/>
            </p:nvSpPr>
            <p:spPr bwMode="auto">
              <a:xfrm flipH="1">
                <a:off x="3848" y="2622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8" name="Line 542"/>
              <p:cNvSpPr>
                <a:spLocks noChangeShapeType="1"/>
              </p:cNvSpPr>
              <p:nvPr/>
            </p:nvSpPr>
            <p:spPr bwMode="auto">
              <a:xfrm flipH="1" flipV="1">
                <a:off x="3819" y="2616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39" name="Line 543"/>
              <p:cNvSpPr>
                <a:spLocks noChangeShapeType="1"/>
              </p:cNvSpPr>
              <p:nvPr/>
            </p:nvSpPr>
            <p:spPr bwMode="auto">
              <a:xfrm flipV="1">
                <a:off x="3819" y="2610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0" name="Freeform 544"/>
              <p:cNvSpPr>
                <a:spLocks/>
              </p:cNvSpPr>
              <p:nvPr/>
            </p:nvSpPr>
            <p:spPr bwMode="auto">
              <a:xfrm>
                <a:off x="3871" y="2602"/>
                <a:ext cx="64" cy="1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4" y="9"/>
                  </a:cxn>
                  <a:cxn ang="0">
                    <a:pos x="31" y="16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4" h="16">
                    <a:moveTo>
                      <a:pt x="34" y="0"/>
                    </a:moveTo>
                    <a:lnTo>
                      <a:pt x="64" y="9"/>
                    </a:lnTo>
                    <a:lnTo>
                      <a:pt x="31" y="16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1" name="Line 545"/>
              <p:cNvSpPr>
                <a:spLocks noChangeShapeType="1"/>
              </p:cNvSpPr>
              <p:nvPr/>
            </p:nvSpPr>
            <p:spPr bwMode="auto">
              <a:xfrm>
                <a:off x="3905" y="2602"/>
                <a:ext cx="3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2" name="Line 546"/>
              <p:cNvSpPr>
                <a:spLocks noChangeShapeType="1"/>
              </p:cNvSpPr>
              <p:nvPr/>
            </p:nvSpPr>
            <p:spPr bwMode="auto">
              <a:xfrm flipH="1">
                <a:off x="3902" y="2611"/>
                <a:ext cx="33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3" name="Line 547"/>
              <p:cNvSpPr>
                <a:spLocks noChangeShapeType="1"/>
              </p:cNvSpPr>
              <p:nvPr/>
            </p:nvSpPr>
            <p:spPr bwMode="auto">
              <a:xfrm flipH="1" flipV="1">
                <a:off x="3871" y="2608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4" name="Line 548"/>
              <p:cNvSpPr>
                <a:spLocks noChangeShapeType="1"/>
              </p:cNvSpPr>
              <p:nvPr/>
            </p:nvSpPr>
            <p:spPr bwMode="auto">
              <a:xfrm flipV="1">
                <a:off x="3871" y="2602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5" name="Freeform 549"/>
              <p:cNvSpPr>
                <a:spLocks/>
              </p:cNvSpPr>
              <p:nvPr/>
            </p:nvSpPr>
            <p:spPr bwMode="auto">
              <a:xfrm>
                <a:off x="3923" y="2593"/>
                <a:ext cx="66" cy="1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6" y="11"/>
                  </a:cxn>
                  <a:cxn ang="0">
                    <a:pos x="31" y="17"/>
                  </a:cxn>
                  <a:cxn ang="0">
                    <a:pos x="0" y="5"/>
                  </a:cxn>
                  <a:cxn ang="0">
                    <a:pos x="35" y="0"/>
                  </a:cxn>
                </a:cxnLst>
                <a:rect l="0" t="0" r="r" b="b"/>
                <a:pathLst>
                  <a:path w="66" h="17">
                    <a:moveTo>
                      <a:pt x="35" y="0"/>
                    </a:moveTo>
                    <a:lnTo>
                      <a:pt x="66" y="11"/>
                    </a:lnTo>
                    <a:lnTo>
                      <a:pt x="31" y="17"/>
                    </a:lnTo>
                    <a:lnTo>
                      <a:pt x="0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6" name="Line 550"/>
              <p:cNvSpPr>
                <a:spLocks noChangeShapeType="1"/>
              </p:cNvSpPr>
              <p:nvPr/>
            </p:nvSpPr>
            <p:spPr bwMode="auto">
              <a:xfrm>
                <a:off x="3958" y="2593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7" name="Line 551"/>
              <p:cNvSpPr>
                <a:spLocks noChangeShapeType="1"/>
              </p:cNvSpPr>
              <p:nvPr/>
            </p:nvSpPr>
            <p:spPr bwMode="auto">
              <a:xfrm flipH="1">
                <a:off x="3954" y="2604"/>
                <a:ext cx="3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8" name="Line 552"/>
              <p:cNvSpPr>
                <a:spLocks noChangeShapeType="1"/>
              </p:cNvSpPr>
              <p:nvPr/>
            </p:nvSpPr>
            <p:spPr bwMode="auto">
              <a:xfrm flipH="1" flipV="1">
                <a:off x="3923" y="2598"/>
                <a:ext cx="31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49" name="Line 553"/>
              <p:cNvSpPr>
                <a:spLocks noChangeShapeType="1"/>
              </p:cNvSpPr>
              <p:nvPr/>
            </p:nvSpPr>
            <p:spPr bwMode="auto">
              <a:xfrm flipV="1">
                <a:off x="3923" y="2593"/>
                <a:ext cx="3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0" name="Freeform 554"/>
              <p:cNvSpPr>
                <a:spLocks/>
              </p:cNvSpPr>
              <p:nvPr/>
            </p:nvSpPr>
            <p:spPr bwMode="auto">
              <a:xfrm>
                <a:off x="3977" y="2584"/>
                <a:ext cx="64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4" y="9"/>
                  </a:cxn>
                  <a:cxn ang="0">
                    <a:pos x="29" y="15"/>
                  </a:cxn>
                  <a:cxn ang="0">
                    <a:pos x="0" y="4"/>
                  </a:cxn>
                  <a:cxn ang="0">
                    <a:pos x="34" y="0"/>
                  </a:cxn>
                </a:cxnLst>
                <a:rect l="0" t="0" r="r" b="b"/>
                <a:pathLst>
                  <a:path w="64" h="15">
                    <a:moveTo>
                      <a:pt x="34" y="0"/>
                    </a:moveTo>
                    <a:lnTo>
                      <a:pt x="64" y="9"/>
                    </a:lnTo>
                    <a:lnTo>
                      <a:pt x="29" y="15"/>
                    </a:lnTo>
                    <a:lnTo>
                      <a:pt x="0" y="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1" name="Line 555"/>
              <p:cNvSpPr>
                <a:spLocks noChangeShapeType="1"/>
              </p:cNvSpPr>
              <p:nvPr/>
            </p:nvSpPr>
            <p:spPr bwMode="auto">
              <a:xfrm>
                <a:off x="4011" y="2584"/>
                <a:ext cx="3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2" name="Line 556"/>
              <p:cNvSpPr>
                <a:spLocks noChangeShapeType="1"/>
              </p:cNvSpPr>
              <p:nvPr/>
            </p:nvSpPr>
            <p:spPr bwMode="auto">
              <a:xfrm flipH="1">
                <a:off x="4006" y="2593"/>
                <a:ext cx="3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3" name="Line 557"/>
              <p:cNvSpPr>
                <a:spLocks noChangeShapeType="1"/>
              </p:cNvSpPr>
              <p:nvPr/>
            </p:nvSpPr>
            <p:spPr bwMode="auto">
              <a:xfrm flipH="1" flipV="1">
                <a:off x="3977" y="2588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4" name="Line 558"/>
              <p:cNvSpPr>
                <a:spLocks noChangeShapeType="1"/>
              </p:cNvSpPr>
              <p:nvPr/>
            </p:nvSpPr>
            <p:spPr bwMode="auto">
              <a:xfrm flipV="1">
                <a:off x="3977" y="2584"/>
                <a:ext cx="34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5" name="Freeform 559"/>
              <p:cNvSpPr>
                <a:spLocks/>
              </p:cNvSpPr>
              <p:nvPr/>
            </p:nvSpPr>
            <p:spPr bwMode="auto">
              <a:xfrm>
                <a:off x="4029" y="2576"/>
                <a:ext cx="64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4" y="9"/>
                  </a:cxn>
                  <a:cxn ang="0">
                    <a:pos x="31" y="15"/>
                  </a:cxn>
                  <a:cxn ang="0">
                    <a:pos x="0" y="5"/>
                  </a:cxn>
                  <a:cxn ang="0">
                    <a:pos x="34" y="0"/>
                  </a:cxn>
                </a:cxnLst>
                <a:rect l="0" t="0" r="r" b="b"/>
                <a:pathLst>
                  <a:path w="64" h="15">
                    <a:moveTo>
                      <a:pt x="34" y="0"/>
                    </a:moveTo>
                    <a:lnTo>
                      <a:pt x="64" y="9"/>
                    </a:lnTo>
                    <a:lnTo>
                      <a:pt x="31" y="15"/>
                    </a:lnTo>
                    <a:lnTo>
                      <a:pt x="0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6" name="Line 560"/>
              <p:cNvSpPr>
                <a:spLocks noChangeShapeType="1"/>
              </p:cNvSpPr>
              <p:nvPr/>
            </p:nvSpPr>
            <p:spPr bwMode="auto">
              <a:xfrm>
                <a:off x="4063" y="2576"/>
                <a:ext cx="3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7" name="Line 561"/>
              <p:cNvSpPr>
                <a:spLocks noChangeShapeType="1"/>
              </p:cNvSpPr>
              <p:nvPr/>
            </p:nvSpPr>
            <p:spPr bwMode="auto">
              <a:xfrm flipH="1">
                <a:off x="4060" y="2585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8" name="Line 562"/>
              <p:cNvSpPr>
                <a:spLocks noChangeShapeType="1"/>
              </p:cNvSpPr>
              <p:nvPr/>
            </p:nvSpPr>
            <p:spPr bwMode="auto">
              <a:xfrm flipH="1" flipV="1">
                <a:off x="4029" y="2581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59" name="Line 563"/>
              <p:cNvSpPr>
                <a:spLocks noChangeShapeType="1"/>
              </p:cNvSpPr>
              <p:nvPr/>
            </p:nvSpPr>
            <p:spPr bwMode="auto">
              <a:xfrm flipV="1">
                <a:off x="4029" y="2576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0" name="Freeform 564"/>
              <p:cNvSpPr>
                <a:spLocks/>
              </p:cNvSpPr>
              <p:nvPr/>
            </p:nvSpPr>
            <p:spPr bwMode="auto">
              <a:xfrm>
                <a:off x="4081" y="2565"/>
                <a:ext cx="66" cy="1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6" y="11"/>
                  </a:cxn>
                  <a:cxn ang="0">
                    <a:pos x="32" y="17"/>
                  </a:cxn>
                  <a:cxn ang="0">
                    <a:pos x="0" y="6"/>
                  </a:cxn>
                  <a:cxn ang="0">
                    <a:pos x="35" y="0"/>
                  </a:cxn>
                </a:cxnLst>
                <a:rect l="0" t="0" r="r" b="b"/>
                <a:pathLst>
                  <a:path w="66" h="17">
                    <a:moveTo>
                      <a:pt x="35" y="0"/>
                    </a:moveTo>
                    <a:lnTo>
                      <a:pt x="66" y="11"/>
                    </a:lnTo>
                    <a:lnTo>
                      <a:pt x="32" y="17"/>
                    </a:lnTo>
                    <a:lnTo>
                      <a:pt x="0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1" name="Line 565"/>
              <p:cNvSpPr>
                <a:spLocks noChangeShapeType="1"/>
              </p:cNvSpPr>
              <p:nvPr/>
            </p:nvSpPr>
            <p:spPr bwMode="auto">
              <a:xfrm>
                <a:off x="4116" y="2565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2" name="Line 566"/>
              <p:cNvSpPr>
                <a:spLocks noChangeShapeType="1"/>
              </p:cNvSpPr>
              <p:nvPr/>
            </p:nvSpPr>
            <p:spPr bwMode="auto">
              <a:xfrm flipH="1">
                <a:off x="4113" y="2576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3" name="Line 567"/>
              <p:cNvSpPr>
                <a:spLocks noChangeShapeType="1"/>
              </p:cNvSpPr>
              <p:nvPr/>
            </p:nvSpPr>
            <p:spPr bwMode="auto">
              <a:xfrm flipH="1" flipV="1">
                <a:off x="4081" y="2571"/>
                <a:ext cx="32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4" name="Line 568"/>
              <p:cNvSpPr>
                <a:spLocks noChangeShapeType="1"/>
              </p:cNvSpPr>
              <p:nvPr/>
            </p:nvSpPr>
            <p:spPr bwMode="auto">
              <a:xfrm flipV="1">
                <a:off x="4081" y="2565"/>
                <a:ext cx="3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5" name="Freeform 569"/>
              <p:cNvSpPr>
                <a:spLocks/>
              </p:cNvSpPr>
              <p:nvPr/>
            </p:nvSpPr>
            <p:spPr bwMode="auto">
              <a:xfrm>
                <a:off x="4135" y="2557"/>
                <a:ext cx="64" cy="16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0"/>
                  </a:cxn>
                  <a:cxn ang="0">
                    <a:pos x="31" y="16"/>
                  </a:cxn>
                  <a:cxn ang="0">
                    <a:pos x="0" y="7"/>
                  </a:cxn>
                  <a:cxn ang="0">
                    <a:pos x="35" y="0"/>
                  </a:cxn>
                </a:cxnLst>
                <a:rect l="0" t="0" r="r" b="b"/>
                <a:pathLst>
                  <a:path w="64" h="16">
                    <a:moveTo>
                      <a:pt x="35" y="0"/>
                    </a:moveTo>
                    <a:lnTo>
                      <a:pt x="64" y="10"/>
                    </a:lnTo>
                    <a:lnTo>
                      <a:pt x="31" y="16"/>
                    </a:lnTo>
                    <a:lnTo>
                      <a:pt x="0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6" name="Line 570"/>
              <p:cNvSpPr>
                <a:spLocks noChangeShapeType="1"/>
              </p:cNvSpPr>
              <p:nvPr/>
            </p:nvSpPr>
            <p:spPr bwMode="auto">
              <a:xfrm>
                <a:off x="4170" y="2557"/>
                <a:ext cx="29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7" name="Line 571"/>
              <p:cNvSpPr>
                <a:spLocks noChangeShapeType="1"/>
              </p:cNvSpPr>
              <p:nvPr/>
            </p:nvSpPr>
            <p:spPr bwMode="auto">
              <a:xfrm flipH="1">
                <a:off x="4166" y="2567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8" name="Line 572"/>
              <p:cNvSpPr>
                <a:spLocks noChangeShapeType="1"/>
              </p:cNvSpPr>
              <p:nvPr/>
            </p:nvSpPr>
            <p:spPr bwMode="auto">
              <a:xfrm flipH="1" flipV="1">
                <a:off x="4135" y="2564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69" name="Line 573"/>
              <p:cNvSpPr>
                <a:spLocks noChangeShapeType="1"/>
              </p:cNvSpPr>
              <p:nvPr/>
            </p:nvSpPr>
            <p:spPr bwMode="auto">
              <a:xfrm flipV="1">
                <a:off x="4135" y="2557"/>
                <a:ext cx="35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0" name="Freeform 574"/>
              <p:cNvSpPr>
                <a:spLocks/>
              </p:cNvSpPr>
              <p:nvPr/>
            </p:nvSpPr>
            <p:spPr bwMode="auto">
              <a:xfrm>
                <a:off x="4187" y="2548"/>
                <a:ext cx="65" cy="1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1"/>
                  </a:cxn>
                  <a:cxn ang="0">
                    <a:pos x="31" y="16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5" h="16">
                    <a:moveTo>
                      <a:pt x="34" y="0"/>
                    </a:moveTo>
                    <a:lnTo>
                      <a:pt x="65" y="11"/>
                    </a:lnTo>
                    <a:lnTo>
                      <a:pt x="31" y="16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1" name="Line 575"/>
              <p:cNvSpPr>
                <a:spLocks noChangeShapeType="1"/>
              </p:cNvSpPr>
              <p:nvPr/>
            </p:nvSpPr>
            <p:spPr bwMode="auto">
              <a:xfrm>
                <a:off x="4221" y="2548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2" name="Line 576"/>
              <p:cNvSpPr>
                <a:spLocks noChangeShapeType="1"/>
              </p:cNvSpPr>
              <p:nvPr/>
            </p:nvSpPr>
            <p:spPr bwMode="auto">
              <a:xfrm flipH="1">
                <a:off x="4218" y="2559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3" name="Line 577"/>
              <p:cNvSpPr>
                <a:spLocks noChangeShapeType="1"/>
              </p:cNvSpPr>
              <p:nvPr/>
            </p:nvSpPr>
            <p:spPr bwMode="auto">
              <a:xfrm flipH="1" flipV="1">
                <a:off x="4187" y="2554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4" name="Line 578"/>
              <p:cNvSpPr>
                <a:spLocks noChangeShapeType="1"/>
              </p:cNvSpPr>
              <p:nvPr/>
            </p:nvSpPr>
            <p:spPr bwMode="auto">
              <a:xfrm flipV="1">
                <a:off x="4187" y="2548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5" name="Freeform 579"/>
              <p:cNvSpPr>
                <a:spLocks/>
              </p:cNvSpPr>
              <p:nvPr/>
            </p:nvSpPr>
            <p:spPr bwMode="auto">
              <a:xfrm>
                <a:off x="3862" y="2627"/>
                <a:ext cx="64" cy="15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4" y="9"/>
                  </a:cxn>
                  <a:cxn ang="0">
                    <a:pos x="30" y="15"/>
                  </a:cxn>
                  <a:cxn ang="0">
                    <a:pos x="0" y="6"/>
                  </a:cxn>
                  <a:cxn ang="0">
                    <a:pos x="33" y="0"/>
                  </a:cxn>
                </a:cxnLst>
                <a:rect l="0" t="0" r="r" b="b"/>
                <a:pathLst>
                  <a:path w="64" h="15">
                    <a:moveTo>
                      <a:pt x="33" y="0"/>
                    </a:moveTo>
                    <a:lnTo>
                      <a:pt x="64" y="9"/>
                    </a:lnTo>
                    <a:lnTo>
                      <a:pt x="30" y="15"/>
                    </a:lnTo>
                    <a:lnTo>
                      <a:pt x="0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6" name="Line 580"/>
              <p:cNvSpPr>
                <a:spLocks noChangeShapeType="1"/>
              </p:cNvSpPr>
              <p:nvPr/>
            </p:nvSpPr>
            <p:spPr bwMode="auto">
              <a:xfrm>
                <a:off x="3895" y="2627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7" name="Line 581"/>
              <p:cNvSpPr>
                <a:spLocks noChangeShapeType="1"/>
              </p:cNvSpPr>
              <p:nvPr/>
            </p:nvSpPr>
            <p:spPr bwMode="auto">
              <a:xfrm flipH="1">
                <a:off x="3892" y="2636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8" name="Line 582"/>
              <p:cNvSpPr>
                <a:spLocks noChangeShapeType="1"/>
              </p:cNvSpPr>
              <p:nvPr/>
            </p:nvSpPr>
            <p:spPr bwMode="auto">
              <a:xfrm flipH="1" flipV="1">
                <a:off x="3862" y="2633"/>
                <a:ext cx="3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79" name="Line 583"/>
              <p:cNvSpPr>
                <a:spLocks noChangeShapeType="1"/>
              </p:cNvSpPr>
              <p:nvPr/>
            </p:nvSpPr>
            <p:spPr bwMode="auto">
              <a:xfrm flipV="1">
                <a:off x="3862" y="2627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0" name="Freeform 584"/>
              <p:cNvSpPr>
                <a:spLocks/>
              </p:cNvSpPr>
              <p:nvPr/>
            </p:nvSpPr>
            <p:spPr bwMode="auto">
              <a:xfrm>
                <a:off x="3915" y="2616"/>
                <a:ext cx="63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3" y="12"/>
                  </a:cxn>
                  <a:cxn ang="0">
                    <a:pos x="30" y="17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3" h="17">
                    <a:moveTo>
                      <a:pt x="34" y="0"/>
                    </a:moveTo>
                    <a:lnTo>
                      <a:pt x="63" y="12"/>
                    </a:lnTo>
                    <a:lnTo>
                      <a:pt x="30" y="17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1" name="Line 585"/>
              <p:cNvSpPr>
                <a:spLocks noChangeShapeType="1"/>
              </p:cNvSpPr>
              <p:nvPr/>
            </p:nvSpPr>
            <p:spPr bwMode="auto">
              <a:xfrm>
                <a:off x="3949" y="2616"/>
                <a:ext cx="29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2" name="Line 586"/>
              <p:cNvSpPr>
                <a:spLocks noChangeShapeType="1"/>
              </p:cNvSpPr>
              <p:nvPr/>
            </p:nvSpPr>
            <p:spPr bwMode="auto">
              <a:xfrm flipH="1">
                <a:off x="3945" y="2628"/>
                <a:ext cx="3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3" name="Line 587"/>
              <p:cNvSpPr>
                <a:spLocks noChangeShapeType="1"/>
              </p:cNvSpPr>
              <p:nvPr/>
            </p:nvSpPr>
            <p:spPr bwMode="auto">
              <a:xfrm flipH="1" flipV="1">
                <a:off x="3915" y="2622"/>
                <a:ext cx="30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4" name="Line 588"/>
              <p:cNvSpPr>
                <a:spLocks noChangeShapeType="1"/>
              </p:cNvSpPr>
              <p:nvPr/>
            </p:nvSpPr>
            <p:spPr bwMode="auto">
              <a:xfrm flipV="1">
                <a:off x="3915" y="2616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5" name="Freeform 589"/>
              <p:cNvSpPr>
                <a:spLocks/>
              </p:cNvSpPr>
              <p:nvPr/>
            </p:nvSpPr>
            <p:spPr bwMode="auto">
              <a:xfrm>
                <a:off x="3968" y="2608"/>
                <a:ext cx="64" cy="16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4" y="11"/>
                  </a:cxn>
                  <a:cxn ang="0">
                    <a:pos x="29" y="16"/>
                  </a:cxn>
                  <a:cxn ang="0">
                    <a:pos x="0" y="7"/>
                  </a:cxn>
                  <a:cxn ang="0">
                    <a:pos x="33" y="0"/>
                  </a:cxn>
                </a:cxnLst>
                <a:rect l="0" t="0" r="r" b="b"/>
                <a:pathLst>
                  <a:path w="64" h="16">
                    <a:moveTo>
                      <a:pt x="33" y="0"/>
                    </a:moveTo>
                    <a:lnTo>
                      <a:pt x="64" y="11"/>
                    </a:lnTo>
                    <a:lnTo>
                      <a:pt x="29" y="16"/>
                    </a:lnTo>
                    <a:lnTo>
                      <a:pt x="0" y="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6" name="Line 590"/>
              <p:cNvSpPr>
                <a:spLocks noChangeShapeType="1"/>
              </p:cNvSpPr>
              <p:nvPr/>
            </p:nvSpPr>
            <p:spPr bwMode="auto">
              <a:xfrm>
                <a:off x="4001" y="2608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7" name="Line 591"/>
              <p:cNvSpPr>
                <a:spLocks noChangeShapeType="1"/>
              </p:cNvSpPr>
              <p:nvPr/>
            </p:nvSpPr>
            <p:spPr bwMode="auto">
              <a:xfrm flipH="1">
                <a:off x="3997" y="2619"/>
                <a:ext cx="3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8" name="Line 592"/>
              <p:cNvSpPr>
                <a:spLocks noChangeShapeType="1"/>
              </p:cNvSpPr>
              <p:nvPr/>
            </p:nvSpPr>
            <p:spPr bwMode="auto">
              <a:xfrm flipH="1" flipV="1">
                <a:off x="3968" y="2615"/>
                <a:ext cx="29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89" name="Line 593"/>
              <p:cNvSpPr>
                <a:spLocks noChangeShapeType="1"/>
              </p:cNvSpPr>
              <p:nvPr/>
            </p:nvSpPr>
            <p:spPr bwMode="auto">
              <a:xfrm flipV="1">
                <a:off x="3968" y="2608"/>
                <a:ext cx="33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0" name="Freeform 594"/>
              <p:cNvSpPr>
                <a:spLocks/>
              </p:cNvSpPr>
              <p:nvPr/>
            </p:nvSpPr>
            <p:spPr bwMode="auto">
              <a:xfrm>
                <a:off x="4020" y="2599"/>
                <a:ext cx="64" cy="1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4" y="11"/>
                  </a:cxn>
                  <a:cxn ang="0">
                    <a:pos x="30" y="16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4" h="16">
                    <a:moveTo>
                      <a:pt x="34" y="0"/>
                    </a:moveTo>
                    <a:lnTo>
                      <a:pt x="64" y="11"/>
                    </a:lnTo>
                    <a:lnTo>
                      <a:pt x="30" y="16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1" name="Line 595"/>
              <p:cNvSpPr>
                <a:spLocks noChangeShapeType="1"/>
              </p:cNvSpPr>
              <p:nvPr/>
            </p:nvSpPr>
            <p:spPr bwMode="auto">
              <a:xfrm>
                <a:off x="4054" y="2599"/>
                <a:ext cx="30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2" name="Line 596"/>
              <p:cNvSpPr>
                <a:spLocks noChangeShapeType="1"/>
              </p:cNvSpPr>
              <p:nvPr/>
            </p:nvSpPr>
            <p:spPr bwMode="auto">
              <a:xfrm flipH="1">
                <a:off x="4050" y="2610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3" name="Line 597"/>
              <p:cNvSpPr>
                <a:spLocks noChangeShapeType="1"/>
              </p:cNvSpPr>
              <p:nvPr/>
            </p:nvSpPr>
            <p:spPr bwMode="auto">
              <a:xfrm flipH="1" flipV="1">
                <a:off x="4020" y="2605"/>
                <a:ext cx="30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4" name="Line 598"/>
              <p:cNvSpPr>
                <a:spLocks noChangeShapeType="1"/>
              </p:cNvSpPr>
              <p:nvPr/>
            </p:nvSpPr>
            <p:spPr bwMode="auto">
              <a:xfrm flipV="1">
                <a:off x="4020" y="2599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5" name="Freeform 599"/>
              <p:cNvSpPr>
                <a:spLocks/>
              </p:cNvSpPr>
              <p:nvPr/>
            </p:nvSpPr>
            <p:spPr bwMode="auto">
              <a:xfrm>
                <a:off x="4074" y="2588"/>
                <a:ext cx="62" cy="17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2" y="13"/>
                  </a:cxn>
                  <a:cxn ang="0">
                    <a:pos x="29" y="17"/>
                  </a:cxn>
                  <a:cxn ang="0">
                    <a:pos x="0" y="6"/>
                  </a:cxn>
                  <a:cxn ang="0">
                    <a:pos x="33" y="0"/>
                  </a:cxn>
                </a:cxnLst>
                <a:rect l="0" t="0" r="r" b="b"/>
                <a:pathLst>
                  <a:path w="62" h="17">
                    <a:moveTo>
                      <a:pt x="33" y="0"/>
                    </a:moveTo>
                    <a:lnTo>
                      <a:pt x="62" y="13"/>
                    </a:lnTo>
                    <a:lnTo>
                      <a:pt x="29" y="17"/>
                    </a:lnTo>
                    <a:lnTo>
                      <a:pt x="0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6" name="Line 600"/>
              <p:cNvSpPr>
                <a:spLocks noChangeShapeType="1"/>
              </p:cNvSpPr>
              <p:nvPr/>
            </p:nvSpPr>
            <p:spPr bwMode="auto">
              <a:xfrm>
                <a:off x="4107" y="2588"/>
                <a:ext cx="29" cy="1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7" name="Line 601"/>
              <p:cNvSpPr>
                <a:spLocks noChangeShapeType="1"/>
              </p:cNvSpPr>
              <p:nvPr/>
            </p:nvSpPr>
            <p:spPr bwMode="auto">
              <a:xfrm flipH="1">
                <a:off x="4103" y="2601"/>
                <a:ext cx="33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8" name="Line 602"/>
              <p:cNvSpPr>
                <a:spLocks noChangeShapeType="1"/>
              </p:cNvSpPr>
              <p:nvPr/>
            </p:nvSpPr>
            <p:spPr bwMode="auto">
              <a:xfrm flipH="1" flipV="1">
                <a:off x="4074" y="2594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699" name="Line 603"/>
              <p:cNvSpPr>
                <a:spLocks noChangeShapeType="1"/>
              </p:cNvSpPr>
              <p:nvPr/>
            </p:nvSpPr>
            <p:spPr bwMode="auto">
              <a:xfrm flipV="1">
                <a:off x="4074" y="2588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00" name="Freeform 604"/>
              <p:cNvSpPr>
                <a:spLocks/>
              </p:cNvSpPr>
              <p:nvPr/>
            </p:nvSpPr>
            <p:spPr bwMode="auto">
              <a:xfrm>
                <a:off x="4126" y="2581"/>
                <a:ext cx="64" cy="17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4" y="12"/>
                  </a:cxn>
                  <a:cxn ang="0">
                    <a:pos x="30" y="17"/>
                  </a:cxn>
                  <a:cxn ang="0">
                    <a:pos x="0" y="6"/>
                  </a:cxn>
                  <a:cxn ang="0">
                    <a:pos x="33" y="0"/>
                  </a:cxn>
                </a:cxnLst>
                <a:rect l="0" t="0" r="r" b="b"/>
                <a:pathLst>
                  <a:path w="64" h="17">
                    <a:moveTo>
                      <a:pt x="33" y="0"/>
                    </a:moveTo>
                    <a:lnTo>
                      <a:pt x="64" y="12"/>
                    </a:lnTo>
                    <a:lnTo>
                      <a:pt x="30" y="17"/>
                    </a:lnTo>
                    <a:lnTo>
                      <a:pt x="0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01" name="Line 605"/>
              <p:cNvSpPr>
                <a:spLocks noChangeShapeType="1"/>
              </p:cNvSpPr>
              <p:nvPr/>
            </p:nvSpPr>
            <p:spPr bwMode="auto">
              <a:xfrm>
                <a:off x="4159" y="2581"/>
                <a:ext cx="31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02" name="Line 606"/>
              <p:cNvSpPr>
                <a:spLocks noChangeShapeType="1"/>
              </p:cNvSpPr>
              <p:nvPr/>
            </p:nvSpPr>
            <p:spPr bwMode="auto">
              <a:xfrm flipH="1">
                <a:off x="4156" y="2593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3648" y="1865"/>
              <a:ext cx="1950" cy="808"/>
              <a:chOff x="3648" y="1865"/>
              <a:chExt cx="1950" cy="808"/>
            </a:xfrm>
          </p:grpSpPr>
          <p:sp>
            <p:nvSpPr>
              <p:cNvPr id="4704" name="Line 608"/>
              <p:cNvSpPr>
                <a:spLocks noChangeShapeType="1"/>
              </p:cNvSpPr>
              <p:nvPr/>
            </p:nvSpPr>
            <p:spPr bwMode="auto">
              <a:xfrm flipH="1" flipV="1">
                <a:off x="4126" y="2587"/>
                <a:ext cx="30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05" name="Line 609"/>
              <p:cNvSpPr>
                <a:spLocks noChangeShapeType="1"/>
              </p:cNvSpPr>
              <p:nvPr/>
            </p:nvSpPr>
            <p:spPr bwMode="auto">
              <a:xfrm flipV="1">
                <a:off x="4126" y="2581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06" name="Freeform 610"/>
              <p:cNvSpPr>
                <a:spLocks/>
              </p:cNvSpPr>
              <p:nvPr/>
            </p:nvSpPr>
            <p:spPr bwMode="auto">
              <a:xfrm>
                <a:off x="4178" y="2573"/>
                <a:ext cx="64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4" y="9"/>
                  </a:cxn>
                  <a:cxn ang="0">
                    <a:pos x="31" y="15"/>
                  </a:cxn>
                  <a:cxn ang="0">
                    <a:pos x="0" y="4"/>
                  </a:cxn>
                  <a:cxn ang="0">
                    <a:pos x="34" y="0"/>
                  </a:cxn>
                </a:cxnLst>
                <a:rect l="0" t="0" r="r" b="b"/>
                <a:pathLst>
                  <a:path w="64" h="15">
                    <a:moveTo>
                      <a:pt x="34" y="0"/>
                    </a:moveTo>
                    <a:lnTo>
                      <a:pt x="64" y="9"/>
                    </a:lnTo>
                    <a:lnTo>
                      <a:pt x="31" y="15"/>
                    </a:lnTo>
                    <a:lnTo>
                      <a:pt x="0" y="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07" name="Line 611"/>
              <p:cNvSpPr>
                <a:spLocks noChangeShapeType="1"/>
              </p:cNvSpPr>
              <p:nvPr/>
            </p:nvSpPr>
            <p:spPr bwMode="auto">
              <a:xfrm>
                <a:off x="4212" y="2573"/>
                <a:ext cx="3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08" name="Line 612"/>
              <p:cNvSpPr>
                <a:spLocks noChangeShapeType="1"/>
              </p:cNvSpPr>
              <p:nvPr/>
            </p:nvSpPr>
            <p:spPr bwMode="auto">
              <a:xfrm flipH="1">
                <a:off x="4209" y="2582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09" name="Line 613"/>
              <p:cNvSpPr>
                <a:spLocks noChangeShapeType="1"/>
              </p:cNvSpPr>
              <p:nvPr/>
            </p:nvSpPr>
            <p:spPr bwMode="auto">
              <a:xfrm flipH="1" flipV="1">
                <a:off x="4178" y="2577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0" name="Line 614"/>
              <p:cNvSpPr>
                <a:spLocks noChangeShapeType="1"/>
              </p:cNvSpPr>
              <p:nvPr/>
            </p:nvSpPr>
            <p:spPr bwMode="auto">
              <a:xfrm flipV="1">
                <a:off x="4178" y="2573"/>
                <a:ext cx="34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1" name="Freeform 615"/>
              <p:cNvSpPr>
                <a:spLocks/>
              </p:cNvSpPr>
              <p:nvPr/>
            </p:nvSpPr>
            <p:spPr bwMode="auto">
              <a:xfrm>
                <a:off x="4232" y="2564"/>
                <a:ext cx="63" cy="15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3" y="10"/>
                  </a:cxn>
                  <a:cxn ang="0">
                    <a:pos x="29" y="15"/>
                  </a:cxn>
                  <a:cxn ang="0">
                    <a:pos x="0" y="4"/>
                  </a:cxn>
                  <a:cxn ang="0">
                    <a:pos x="33" y="0"/>
                  </a:cxn>
                </a:cxnLst>
                <a:rect l="0" t="0" r="r" b="b"/>
                <a:pathLst>
                  <a:path w="63" h="15">
                    <a:moveTo>
                      <a:pt x="33" y="0"/>
                    </a:moveTo>
                    <a:lnTo>
                      <a:pt x="63" y="10"/>
                    </a:lnTo>
                    <a:lnTo>
                      <a:pt x="29" y="15"/>
                    </a:lnTo>
                    <a:lnTo>
                      <a:pt x="0" y="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2" name="Line 616"/>
              <p:cNvSpPr>
                <a:spLocks noChangeShapeType="1"/>
              </p:cNvSpPr>
              <p:nvPr/>
            </p:nvSpPr>
            <p:spPr bwMode="auto">
              <a:xfrm>
                <a:off x="4265" y="2564"/>
                <a:ext cx="30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3" name="Line 617"/>
              <p:cNvSpPr>
                <a:spLocks noChangeShapeType="1"/>
              </p:cNvSpPr>
              <p:nvPr/>
            </p:nvSpPr>
            <p:spPr bwMode="auto">
              <a:xfrm flipH="1">
                <a:off x="4261" y="2574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4" name="Line 618"/>
              <p:cNvSpPr>
                <a:spLocks noChangeShapeType="1"/>
              </p:cNvSpPr>
              <p:nvPr/>
            </p:nvSpPr>
            <p:spPr bwMode="auto">
              <a:xfrm flipH="1" flipV="1">
                <a:off x="4232" y="2568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5" name="Line 619"/>
              <p:cNvSpPr>
                <a:spLocks noChangeShapeType="1"/>
              </p:cNvSpPr>
              <p:nvPr/>
            </p:nvSpPr>
            <p:spPr bwMode="auto">
              <a:xfrm flipV="1">
                <a:off x="4232" y="2564"/>
                <a:ext cx="33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6" name="Freeform 620"/>
              <p:cNvSpPr>
                <a:spLocks/>
              </p:cNvSpPr>
              <p:nvPr/>
            </p:nvSpPr>
            <p:spPr bwMode="auto">
              <a:xfrm>
                <a:off x="3905" y="2642"/>
                <a:ext cx="64" cy="16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0"/>
                  </a:cxn>
                  <a:cxn ang="0">
                    <a:pos x="30" y="16"/>
                  </a:cxn>
                  <a:cxn ang="0">
                    <a:pos x="0" y="6"/>
                  </a:cxn>
                  <a:cxn ang="0">
                    <a:pos x="35" y="0"/>
                  </a:cxn>
                </a:cxnLst>
                <a:rect l="0" t="0" r="r" b="b"/>
                <a:pathLst>
                  <a:path w="64" h="16">
                    <a:moveTo>
                      <a:pt x="35" y="0"/>
                    </a:moveTo>
                    <a:lnTo>
                      <a:pt x="64" y="10"/>
                    </a:lnTo>
                    <a:lnTo>
                      <a:pt x="30" y="16"/>
                    </a:lnTo>
                    <a:lnTo>
                      <a:pt x="0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7" name="Line 621"/>
              <p:cNvSpPr>
                <a:spLocks noChangeShapeType="1"/>
              </p:cNvSpPr>
              <p:nvPr/>
            </p:nvSpPr>
            <p:spPr bwMode="auto">
              <a:xfrm>
                <a:off x="3940" y="2642"/>
                <a:ext cx="29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8" name="Line 622"/>
              <p:cNvSpPr>
                <a:spLocks noChangeShapeType="1"/>
              </p:cNvSpPr>
              <p:nvPr/>
            </p:nvSpPr>
            <p:spPr bwMode="auto">
              <a:xfrm flipH="1">
                <a:off x="3935" y="2652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19" name="Line 623"/>
              <p:cNvSpPr>
                <a:spLocks noChangeShapeType="1"/>
              </p:cNvSpPr>
              <p:nvPr/>
            </p:nvSpPr>
            <p:spPr bwMode="auto">
              <a:xfrm flipH="1" flipV="1">
                <a:off x="3905" y="2648"/>
                <a:ext cx="30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0" name="Line 624"/>
              <p:cNvSpPr>
                <a:spLocks noChangeShapeType="1"/>
              </p:cNvSpPr>
              <p:nvPr/>
            </p:nvSpPr>
            <p:spPr bwMode="auto">
              <a:xfrm flipV="1">
                <a:off x="3905" y="2642"/>
                <a:ext cx="3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1" name="Freeform 625"/>
              <p:cNvSpPr>
                <a:spLocks/>
              </p:cNvSpPr>
              <p:nvPr/>
            </p:nvSpPr>
            <p:spPr bwMode="auto">
              <a:xfrm>
                <a:off x="3958" y="2633"/>
                <a:ext cx="65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1"/>
                  </a:cxn>
                  <a:cxn ang="0">
                    <a:pos x="31" y="15"/>
                  </a:cxn>
                  <a:cxn ang="0">
                    <a:pos x="0" y="5"/>
                  </a:cxn>
                  <a:cxn ang="0">
                    <a:pos x="34" y="0"/>
                  </a:cxn>
                </a:cxnLst>
                <a:rect l="0" t="0" r="r" b="b"/>
                <a:pathLst>
                  <a:path w="65" h="15">
                    <a:moveTo>
                      <a:pt x="34" y="0"/>
                    </a:moveTo>
                    <a:lnTo>
                      <a:pt x="65" y="11"/>
                    </a:lnTo>
                    <a:lnTo>
                      <a:pt x="31" y="15"/>
                    </a:lnTo>
                    <a:lnTo>
                      <a:pt x="0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2" name="Line 626"/>
              <p:cNvSpPr>
                <a:spLocks noChangeShapeType="1"/>
              </p:cNvSpPr>
              <p:nvPr/>
            </p:nvSpPr>
            <p:spPr bwMode="auto">
              <a:xfrm>
                <a:off x="3992" y="2633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3" name="Line 627"/>
              <p:cNvSpPr>
                <a:spLocks noChangeShapeType="1"/>
              </p:cNvSpPr>
              <p:nvPr/>
            </p:nvSpPr>
            <p:spPr bwMode="auto">
              <a:xfrm flipH="1">
                <a:off x="3989" y="2644"/>
                <a:ext cx="34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4" name="Line 628"/>
              <p:cNvSpPr>
                <a:spLocks noChangeShapeType="1"/>
              </p:cNvSpPr>
              <p:nvPr/>
            </p:nvSpPr>
            <p:spPr bwMode="auto">
              <a:xfrm flipH="1" flipV="1">
                <a:off x="3958" y="2638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5" name="Line 629"/>
              <p:cNvSpPr>
                <a:spLocks noChangeShapeType="1"/>
              </p:cNvSpPr>
              <p:nvPr/>
            </p:nvSpPr>
            <p:spPr bwMode="auto">
              <a:xfrm flipV="1">
                <a:off x="3958" y="2633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6" name="Freeform 630"/>
              <p:cNvSpPr>
                <a:spLocks/>
              </p:cNvSpPr>
              <p:nvPr/>
            </p:nvSpPr>
            <p:spPr bwMode="auto">
              <a:xfrm>
                <a:off x="4011" y="2624"/>
                <a:ext cx="64" cy="15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9"/>
                  </a:cxn>
                  <a:cxn ang="0">
                    <a:pos x="30" y="15"/>
                  </a:cxn>
                  <a:cxn ang="0">
                    <a:pos x="0" y="4"/>
                  </a:cxn>
                  <a:cxn ang="0">
                    <a:pos x="35" y="0"/>
                  </a:cxn>
                </a:cxnLst>
                <a:rect l="0" t="0" r="r" b="b"/>
                <a:pathLst>
                  <a:path w="64" h="15">
                    <a:moveTo>
                      <a:pt x="35" y="0"/>
                    </a:moveTo>
                    <a:lnTo>
                      <a:pt x="64" y="9"/>
                    </a:lnTo>
                    <a:lnTo>
                      <a:pt x="30" y="15"/>
                    </a:lnTo>
                    <a:lnTo>
                      <a:pt x="0" y="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7" name="Line 631"/>
              <p:cNvSpPr>
                <a:spLocks noChangeShapeType="1"/>
              </p:cNvSpPr>
              <p:nvPr/>
            </p:nvSpPr>
            <p:spPr bwMode="auto">
              <a:xfrm>
                <a:off x="4046" y="2624"/>
                <a:ext cx="29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8" name="Line 632"/>
              <p:cNvSpPr>
                <a:spLocks noChangeShapeType="1"/>
              </p:cNvSpPr>
              <p:nvPr/>
            </p:nvSpPr>
            <p:spPr bwMode="auto">
              <a:xfrm flipH="1">
                <a:off x="4041" y="2633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29" name="Line 633"/>
              <p:cNvSpPr>
                <a:spLocks noChangeShapeType="1"/>
              </p:cNvSpPr>
              <p:nvPr/>
            </p:nvSpPr>
            <p:spPr bwMode="auto">
              <a:xfrm flipH="1" flipV="1">
                <a:off x="4011" y="2628"/>
                <a:ext cx="30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0" name="Line 634"/>
              <p:cNvSpPr>
                <a:spLocks noChangeShapeType="1"/>
              </p:cNvSpPr>
              <p:nvPr/>
            </p:nvSpPr>
            <p:spPr bwMode="auto">
              <a:xfrm flipV="1">
                <a:off x="4011" y="2624"/>
                <a:ext cx="35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1" name="Freeform 635"/>
              <p:cNvSpPr>
                <a:spLocks/>
              </p:cNvSpPr>
              <p:nvPr/>
            </p:nvSpPr>
            <p:spPr bwMode="auto">
              <a:xfrm>
                <a:off x="4063" y="2615"/>
                <a:ext cx="64" cy="16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0"/>
                  </a:cxn>
                  <a:cxn ang="0">
                    <a:pos x="30" y="16"/>
                  </a:cxn>
                  <a:cxn ang="0">
                    <a:pos x="0" y="4"/>
                  </a:cxn>
                  <a:cxn ang="0">
                    <a:pos x="35" y="0"/>
                  </a:cxn>
                </a:cxnLst>
                <a:rect l="0" t="0" r="r" b="b"/>
                <a:pathLst>
                  <a:path w="64" h="16">
                    <a:moveTo>
                      <a:pt x="35" y="0"/>
                    </a:moveTo>
                    <a:lnTo>
                      <a:pt x="64" y="10"/>
                    </a:lnTo>
                    <a:lnTo>
                      <a:pt x="30" y="16"/>
                    </a:lnTo>
                    <a:lnTo>
                      <a:pt x="0" y="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2" name="Line 636"/>
              <p:cNvSpPr>
                <a:spLocks noChangeShapeType="1"/>
              </p:cNvSpPr>
              <p:nvPr/>
            </p:nvSpPr>
            <p:spPr bwMode="auto">
              <a:xfrm>
                <a:off x="4098" y="2615"/>
                <a:ext cx="29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3" name="Line 637"/>
              <p:cNvSpPr>
                <a:spLocks noChangeShapeType="1"/>
              </p:cNvSpPr>
              <p:nvPr/>
            </p:nvSpPr>
            <p:spPr bwMode="auto">
              <a:xfrm flipH="1">
                <a:off x="4093" y="2625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4" name="Line 638"/>
              <p:cNvSpPr>
                <a:spLocks noChangeShapeType="1"/>
              </p:cNvSpPr>
              <p:nvPr/>
            </p:nvSpPr>
            <p:spPr bwMode="auto">
              <a:xfrm flipH="1" flipV="1">
                <a:off x="4063" y="2619"/>
                <a:ext cx="30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5" name="Line 639"/>
              <p:cNvSpPr>
                <a:spLocks noChangeShapeType="1"/>
              </p:cNvSpPr>
              <p:nvPr/>
            </p:nvSpPr>
            <p:spPr bwMode="auto">
              <a:xfrm flipV="1">
                <a:off x="4063" y="2615"/>
                <a:ext cx="35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6" name="Freeform 640"/>
              <p:cNvSpPr>
                <a:spLocks/>
              </p:cNvSpPr>
              <p:nvPr/>
            </p:nvSpPr>
            <p:spPr bwMode="auto">
              <a:xfrm>
                <a:off x="4116" y="2605"/>
                <a:ext cx="65" cy="1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1"/>
                  </a:cxn>
                  <a:cxn ang="0">
                    <a:pos x="31" y="16"/>
                  </a:cxn>
                  <a:cxn ang="0">
                    <a:pos x="0" y="5"/>
                  </a:cxn>
                  <a:cxn ang="0">
                    <a:pos x="34" y="0"/>
                  </a:cxn>
                </a:cxnLst>
                <a:rect l="0" t="0" r="r" b="b"/>
                <a:pathLst>
                  <a:path w="65" h="16">
                    <a:moveTo>
                      <a:pt x="34" y="0"/>
                    </a:moveTo>
                    <a:lnTo>
                      <a:pt x="65" y="11"/>
                    </a:lnTo>
                    <a:lnTo>
                      <a:pt x="31" y="16"/>
                    </a:lnTo>
                    <a:lnTo>
                      <a:pt x="0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7" name="Line 641"/>
              <p:cNvSpPr>
                <a:spLocks noChangeShapeType="1"/>
              </p:cNvSpPr>
              <p:nvPr/>
            </p:nvSpPr>
            <p:spPr bwMode="auto">
              <a:xfrm>
                <a:off x="4150" y="2605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8" name="Line 642"/>
              <p:cNvSpPr>
                <a:spLocks noChangeShapeType="1"/>
              </p:cNvSpPr>
              <p:nvPr/>
            </p:nvSpPr>
            <p:spPr bwMode="auto">
              <a:xfrm flipH="1">
                <a:off x="4147" y="2616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39" name="Line 643"/>
              <p:cNvSpPr>
                <a:spLocks noChangeShapeType="1"/>
              </p:cNvSpPr>
              <p:nvPr/>
            </p:nvSpPr>
            <p:spPr bwMode="auto">
              <a:xfrm flipH="1" flipV="1">
                <a:off x="4116" y="2610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0" name="Line 644"/>
              <p:cNvSpPr>
                <a:spLocks noChangeShapeType="1"/>
              </p:cNvSpPr>
              <p:nvPr/>
            </p:nvSpPr>
            <p:spPr bwMode="auto">
              <a:xfrm flipV="1">
                <a:off x="4116" y="2605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1" name="Freeform 645"/>
              <p:cNvSpPr>
                <a:spLocks/>
              </p:cNvSpPr>
              <p:nvPr/>
            </p:nvSpPr>
            <p:spPr bwMode="auto">
              <a:xfrm>
                <a:off x="4170" y="2598"/>
                <a:ext cx="65" cy="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7"/>
                  </a:cxn>
                  <a:cxn ang="0">
                    <a:pos x="31" y="13"/>
                  </a:cxn>
                  <a:cxn ang="0">
                    <a:pos x="0" y="4"/>
                  </a:cxn>
                  <a:cxn ang="0">
                    <a:pos x="34" y="0"/>
                  </a:cxn>
                </a:cxnLst>
                <a:rect l="0" t="0" r="r" b="b"/>
                <a:pathLst>
                  <a:path w="65" h="13">
                    <a:moveTo>
                      <a:pt x="34" y="0"/>
                    </a:moveTo>
                    <a:lnTo>
                      <a:pt x="65" y="7"/>
                    </a:lnTo>
                    <a:lnTo>
                      <a:pt x="31" y="13"/>
                    </a:lnTo>
                    <a:lnTo>
                      <a:pt x="0" y="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2" name="Line 646"/>
              <p:cNvSpPr>
                <a:spLocks noChangeShapeType="1"/>
              </p:cNvSpPr>
              <p:nvPr/>
            </p:nvSpPr>
            <p:spPr bwMode="auto">
              <a:xfrm>
                <a:off x="4204" y="2598"/>
                <a:ext cx="31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3" name="Line 647"/>
              <p:cNvSpPr>
                <a:spLocks noChangeShapeType="1"/>
              </p:cNvSpPr>
              <p:nvPr/>
            </p:nvSpPr>
            <p:spPr bwMode="auto">
              <a:xfrm flipH="1">
                <a:off x="4201" y="2605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4" name="Line 648"/>
              <p:cNvSpPr>
                <a:spLocks noChangeShapeType="1"/>
              </p:cNvSpPr>
              <p:nvPr/>
            </p:nvSpPr>
            <p:spPr bwMode="auto">
              <a:xfrm flipH="1" flipV="1">
                <a:off x="4170" y="2602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5" name="Line 649"/>
              <p:cNvSpPr>
                <a:spLocks noChangeShapeType="1"/>
              </p:cNvSpPr>
              <p:nvPr/>
            </p:nvSpPr>
            <p:spPr bwMode="auto">
              <a:xfrm flipV="1">
                <a:off x="4170" y="2598"/>
                <a:ext cx="34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6" name="Freeform 650"/>
              <p:cNvSpPr>
                <a:spLocks/>
              </p:cNvSpPr>
              <p:nvPr/>
            </p:nvSpPr>
            <p:spPr bwMode="auto">
              <a:xfrm>
                <a:off x="4221" y="2588"/>
                <a:ext cx="64" cy="16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0"/>
                  </a:cxn>
                  <a:cxn ang="0">
                    <a:pos x="31" y="16"/>
                  </a:cxn>
                  <a:cxn ang="0">
                    <a:pos x="0" y="5"/>
                  </a:cxn>
                  <a:cxn ang="0">
                    <a:pos x="35" y="0"/>
                  </a:cxn>
                </a:cxnLst>
                <a:rect l="0" t="0" r="r" b="b"/>
                <a:pathLst>
                  <a:path w="64" h="16">
                    <a:moveTo>
                      <a:pt x="35" y="0"/>
                    </a:moveTo>
                    <a:lnTo>
                      <a:pt x="64" y="10"/>
                    </a:lnTo>
                    <a:lnTo>
                      <a:pt x="31" y="16"/>
                    </a:lnTo>
                    <a:lnTo>
                      <a:pt x="0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7" name="Line 651"/>
              <p:cNvSpPr>
                <a:spLocks noChangeShapeType="1"/>
              </p:cNvSpPr>
              <p:nvPr/>
            </p:nvSpPr>
            <p:spPr bwMode="auto">
              <a:xfrm>
                <a:off x="4256" y="2588"/>
                <a:ext cx="29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8" name="Line 652"/>
              <p:cNvSpPr>
                <a:spLocks noChangeShapeType="1"/>
              </p:cNvSpPr>
              <p:nvPr/>
            </p:nvSpPr>
            <p:spPr bwMode="auto">
              <a:xfrm flipH="1">
                <a:off x="4252" y="2598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49" name="Line 653"/>
              <p:cNvSpPr>
                <a:spLocks noChangeShapeType="1"/>
              </p:cNvSpPr>
              <p:nvPr/>
            </p:nvSpPr>
            <p:spPr bwMode="auto">
              <a:xfrm flipH="1" flipV="1">
                <a:off x="4221" y="2593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0" name="Line 654"/>
              <p:cNvSpPr>
                <a:spLocks noChangeShapeType="1"/>
              </p:cNvSpPr>
              <p:nvPr/>
            </p:nvSpPr>
            <p:spPr bwMode="auto">
              <a:xfrm flipV="1">
                <a:off x="4221" y="2588"/>
                <a:ext cx="3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1" name="Freeform 655"/>
              <p:cNvSpPr>
                <a:spLocks/>
              </p:cNvSpPr>
              <p:nvPr/>
            </p:nvSpPr>
            <p:spPr bwMode="auto">
              <a:xfrm>
                <a:off x="4275" y="2577"/>
                <a:ext cx="64" cy="16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4" y="11"/>
                  </a:cxn>
                  <a:cxn ang="0">
                    <a:pos x="30" y="16"/>
                  </a:cxn>
                  <a:cxn ang="0">
                    <a:pos x="0" y="7"/>
                  </a:cxn>
                  <a:cxn ang="0">
                    <a:pos x="33" y="0"/>
                  </a:cxn>
                </a:cxnLst>
                <a:rect l="0" t="0" r="r" b="b"/>
                <a:pathLst>
                  <a:path w="64" h="16">
                    <a:moveTo>
                      <a:pt x="33" y="0"/>
                    </a:moveTo>
                    <a:lnTo>
                      <a:pt x="64" y="11"/>
                    </a:lnTo>
                    <a:lnTo>
                      <a:pt x="30" y="16"/>
                    </a:lnTo>
                    <a:lnTo>
                      <a:pt x="0" y="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2" name="Line 656"/>
              <p:cNvSpPr>
                <a:spLocks noChangeShapeType="1"/>
              </p:cNvSpPr>
              <p:nvPr/>
            </p:nvSpPr>
            <p:spPr bwMode="auto">
              <a:xfrm>
                <a:off x="4308" y="2577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3" name="Line 657"/>
              <p:cNvSpPr>
                <a:spLocks noChangeShapeType="1"/>
              </p:cNvSpPr>
              <p:nvPr/>
            </p:nvSpPr>
            <p:spPr bwMode="auto">
              <a:xfrm flipH="1">
                <a:off x="4305" y="2588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4" name="Line 658"/>
              <p:cNvSpPr>
                <a:spLocks noChangeShapeType="1"/>
              </p:cNvSpPr>
              <p:nvPr/>
            </p:nvSpPr>
            <p:spPr bwMode="auto">
              <a:xfrm flipH="1" flipV="1">
                <a:off x="4275" y="2584"/>
                <a:ext cx="3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5" name="Line 659"/>
              <p:cNvSpPr>
                <a:spLocks noChangeShapeType="1"/>
              </p:cNvSpPr>
              <p:nvPr/>
            </p:nvSpPr>
            <p:spPr bwMode="auto">
              <a:xfrm flipV="1">
                <a:off x="4275" y="2577"/>
                <a:ext cx="33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6" name="Freeform 660"/>
              <p:cNvSpPr>
                <a:spLocks/>
              </p:cNvSpPr>
              <p:nvPr/>
            </p:nvSpPr>
            <p:spPr bwMode="auto">
              <a:xfrm>
                <a:off x="3949" y="2656"/>
                <a:ext cx="65" cy="1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5" y="11"/>
                  </a:cxn>
                  <a:cxn ang="0">
                    <a:pos x="31" y="17"/>
                  </a:cxn>
                  <a:cxn ang="0">
                    <a:pos x="0" y="5"/>
                  </a:cxn>
                  <a:cxn ang="0">
                    <a:pos x="35" y="0"/>
                  </a:cxn>
                </a:cxnLst>
                <a:rect l="0" t="0" r="r" b="b"/>
                <a:pathLst>
                  <a:path w="65" h="17">
                    <a:moveTo>
                      <a:pt x="35" y="0"/>
                    </a:moveTo>
                    <a:lnTo>
                      <a:pt x="65" y="11"/>
                    </a:lnTo>
                    <a:lnTo>
                      <a:pt x="31" y="17"/>
                    </a:lnTo>
                    <a:lnTo>
                      <a:pt x="0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7" name="Line 661"/>
              <p:cNvSpPr>
                <a:spLocks noChangeShapeType="1"/>
              </p:cNvSpPr>
              <p:nvPr/>
            </p:nvSpPr>
            <p:spPr bwMode="auto">
              <a:xfrm>
                <a:off x="3984" y="2656"/>
                <a:ext cx="30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8" name="Line 662"/>
              <p:cNvSpPr>
                <a:spLocks noChangeShapeType="1"/>
              </p:cNvSpPr>
              <p:nvPr/>
            </p:nvSpPr>
            <p:spPr bwMode="auto">
              <a:xfrm flipH="1">
                <a:off x="3980" y="2667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59" name="Line 663"/>
              <p:cNvSpPr>
                <a:spLocks noChangeShapeType="1"/>
              </p:cNvSpPr>
              <p:nvPr/>
            </p:nvSpPr>
            <p:spPr bwMode="auto">
              <a:xfrm flipH="1" flipV="1">
                <a:off x="3949" y="2661"/>
                <a:ext cx="31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0" name="Line 664"/>
              <p:cNvSpPr>
                <a:spLocks noChangeShapeType="1"/>
              </p:cNvSpPr>
              <p:nvPr/>
            </p:nvSpPr>
            <p:spPr bwMode="auto">
              <a:xfrm flipV="1">
                <a:off x="3949" y="2656"/>
                <a:ext cx="3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1" name="Freeform 665"/>
              <p:cNvSpPr>
                <a:spLocks/>
              </p:cNvSpPr>
              <p:nvPr/>
            </p:nvSpPr>
            <p:spPr bwMode="auto">
              <a:xfrm>
                <a:off x="4001" y="2648"/>
                <a:ext cx="65" cy="1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65" y="10"/>
                  </a:cxn>
                  <a:cxn ang="0">
                    <a:pos x="31" y="14"/>
                  </a:cxn>
                  <a:cxn ang="0">
                    <a:pos x="0" y="5"/>
                  </a:cxn>
                  <a:cxn ang="0">
                    <a:pos x="36" y="0"/>
                  </a:cxn>
                </a:cxnLst>
                <a:rect l="0" t="0" r="r" b="b"/>
                <a:pathLst>
                  <a:path w="65" h="14">
                    <a:moveTo>
                      <a:pt x="36" y="0"/>
                    </a:moveTo>
                    <a:lnTo>
                      <a:pt x="65" y="10"/>
                    </a:lnTo>
                    <a:lnTo>
                      <a:pt x="31" y="14"/>
                    </a:lnTo>
                    <a:lnTo>
                      <a:pt x="0" y="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2" name="Line 666"/>
              <p:cNvSpPr>
                <a:spLocks noChangeShapeType="1"/>
              </p:cNvSpPr>
              <p:nvPr/>
            </p:nvSpPr>
            <p:spPr bwMode="auto">
              <a:xfrm>
                <a:off x="4037" y="2648"/>
                <a:ext cx="29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3" name="Line 667"/>
              <p:cNvSpPr>
                <a:spLocks noChangeShapeType="1"/>
              </p:cNvSpPr>
              <p:nvPr/>
            </p:nvSpPr>
            <p:spPr bwMode="auto">
              <a:xfrm flipH="1">
                <a:off x="4032" y="2658"/>
                <a:ext cx="34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4" name="Line 668"/>
              <p:cNvSpPr>
                <a:spLocks noChangeShapeType="1"/>
              </p:cNvSpPr>
              <p:nvPr/>
            </p:nvSpPr>
            <p:spPr bwMode="auto">
              <a:xfrm flipH="1" flipV="1">
                <a:off x="4001" y="2653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5" name="Line 669"/>
              <p:cNvSpPr>
                <a:spLocks noChangeShapeType="1"/>
              </p:cNvSpPr>
              <p:nvPr/>
            </p:nvSpPr>
            <p:spPr bwMode="auto">
              <a:xfrm flipV="1">
                <a:off x="4001" y="2648"/>
                <a:ext cx="36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6" name="Freeform 670"/>
              <p:cNvSpPr>
                <a:spLocks/>
              </p:cNvSpPr>
              <p:nvPr/>
            </p:nvSpPr>
            <p:spPr bwMode="auto">
              <a:xfrm>
                <a:off x="4054" y="2639"/>
                <a:ext cx="64" cy="16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4" y="9"/>
                  </a:cxn>
                  <a:cxn ang="0">
                    <a:pos x="32" y="16"/>
                  </a:cxn>
                  <a:cxn ang="0">
                    <a:pos x="0" y="6"/>
                  </a:cxn>
                  <a:cxn ang="0">
                    <a:pos x="33" y="0"/>
                  </a:cxn>
                </a:cxnLst>
                <a:rect l="0" t="0" r="r" b="b"/>
                <a:pathLst>
                  <a:path w="64" h="16">
                    <a:moveTo>
                      <a:pt x="33" y="0"/>
                    </a:moveTo>
                    <a:lnTo>
                      <a:pt x="64" y="9"/>
                    </a:lnTo>
                    <a:lnTo>
                      <a:pt x="32" y="16"/>
                    </a:lnTo>
                    <a:lnTo>
                      <a:pt x="0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7" name="Line 671"/>
              <p:cNvSpPr>
                <a:spLocks noChangeShapeType="1"/>
              </p:cNvSpPr>
              <p:nvPr/>
            </p:nvSpPr>
            <p:spPr bwMode="auto">
              <a:xfrm>
                <a:off x="4087" y="2639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8" name="Line 672"/>
              <p:cNvSpPr>
                <a:spLocks noChangeShapeType="1"/>
              </p:cNvSpPr>
              <p:nvPr/>
            </p:nvSpPr>
            <p:spPr bwMode="auto">
              <a:xfrm flipH="1">
                <a:off x="4086" y="2648"/>
                <a:ext cx="32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69" name="Line 673"/>
              <p:cNvSpPr>
                <a:spLocks noChangeShapeType="1"/>
              </p:cNvSpPr>
              <p:nvPr/>
            </p:nvSpPr>
            <p:spPr bwMode="auto">
              <a:xfrm flipH="1" flipV="1">
                <a:off x="4054" y="2645"/>
                <a:ext cx="32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0" name="Line 674"/>
              <p:cNvSpPr>
                <a:spLocks noChangeShapeType="1"/>
              </p:cNvSpPr>
              <p:nvPr/>
            </p:nvSpPr>
            <p:spPr bwMode="auto">
              <a:xfrm flipV="1">
                <a:off x="4054" y="2639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1" name="Freeform 675"/>
              <p:cNvSpPr>
                <a:spLocks/>
              </p:cNvSpPr>
              <p:nvPr/>
            </p:nvSpPr>
            <p:spPr bwMode="auto">
              <a:xfrm>
                <a:off x="4107" y="2628"/>
                <a:ext cx="65" cy="17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65" y="13"/>
                  </a:cxn>
                  <a:cxn ang="0">
                    <a:pos x="31" y="17"/>
                  </a:cxn>
                  <a:cxn ang="0">
                    <a:pos x="0" y="7"/>
                  </a:cxn>
                  <a:cxn ang="0">
                    <a:pos x="36" y="0"/>
                  </a:cxn>
                </a:cxnLst>
                <a:rect l="0" t="0" r="r" b="b"/>
                <a:pathLst>
                  <a:path w="65" h="17">
                    <a:moveTo>
                      <a:pt x="36" y="0"/>
                    </a:moveTo>
                    <a:lnTo>
                      <a:pt x="65" y="13"/>
                    </a:lnTo>
                    <a:lnTo>
                      <a:pt x="31" y="17"/>
                    </a:lnTo>
                    <a:lnTo>
                      <a:pt x="0" y="7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2" name="Line 676"/>
              <p:cNvSpPr>
                <a:spLocks noChangeShapeType="1"/>
              </p:cNvSpPr>
              <p:nvPr/>
            </p:nvSpPr>
            <p:spPr bwMode="auto">
              <a:xfrm>
                <a:off x="4143" y="2628"/>
                <a:ext cx="29" cy="1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3" name="Line 677"/>
              <p:cNvSpPr>
                <a:spLocks noChangeShapeType="1"/>
              </p:cNvSpPr>
              <p:nvPr/>
            </p:nvSpPr>
            <p:spPr bwMode="auto">
              <a:xfrm flipH="1">
                <a:off x="4138" y="2641"/>
                <a:ext cx="34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4" name="Line 678"/>
              <p:cNvSpPr>
                <a:spLocks noChangeShapeType="1"/>
              </p:cNvSpPr>
              <p:nvPr/>
            </p:nvSpPr>
            <p:spPr bwMode="auto">
              <a:xfrm flipH="1" flipV="1">
                <a:off x="4107" y="2635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5" name="Line 679"/>
              <p:cNvSpPr>
                <a:spLocks noChangeShapeType="1"/>
              </p:cNvSpPr>
              <p:nvPr/>
            </p:nvSpPr>
            <p:spPr bwMode="auto">
              <a:xfrm flipV="1">
                <a:off x="4107" y="2628"/>
                <a:ext cx="36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6" name="Freeform 680"/>
              <p:cNvSpPr>
                <a:spLocks/>
              </p:cNvSpPr>
              <p:nvPr/>
            </p:nvSpPr>
            <p:spPr bwMode="auto">
              <a:xfrm>
                <a:off x="4161" y="2621"/>
                <a:ext cx="63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3" y="10"/>
                  </a:cxn>
                  <a:cxn ang="0">
                    <a:pos x="29" y="15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3" h="15">
                    <a:moveTo>
                      <a:pt x="34" y="0"/>
                    </a:moveTo>
                    <a:lnTo>
                      <a:pt x="63" y="10"/>
                    </a:lnTo>
                    <a:lnTo>
                      <a:pt x="29" y="15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7" name="Line 681"/>
              <p:cNvSpPr>
                <a:spLocks noChangeShapeType="1"/>
              </p:cNvSpPr>
              <p:nvPr/>
            </p:nvSpPr>
            <p:spPr bwMode="auto">
              <a:xfrm>
                <a:off x="4195" y="2621"/>
                <a:ext cx="29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8" name="Line 682"/>
              <p:cNvSpPr>
                <a:spLocks noChangeShapeType="1"/>
              </p:cNvSpPr>
              <p:nvPr/>
            </p:nvSpPr>
            <p:spPr bwMode="auto">
              <a:xfrm flipH="1">
                <a:off x="4190" y="2631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79" name="Line 683"/>
              <p:cNvSpPr>
                <a:spLocks noChangeShapeType="1"/>
              </p:cNvSpPr>
              <p:nvPr/>
            </p:nvSpPr>
            <p:spPr bwMode="auto">
              <a:xfrm flipH="1" flipV="1">
                <a:off x="4161" y="2627"/>
                <a:ext cx="29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0" name="Line 684"/>
              <p:cNvSpPr>
                <a:spLocks noChangeShapeType="1"/>
              </p:cNvSpPr>
              <p:nvPr/>
            </p:nvSpPr>
            <p:spPr bwMode="auto">
              <a:xfrm flipV="1">
                <a:off x="4161" y="2621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1" name="Freeform 685"/>
              <p:cNvSpPr>
                <a:spLocks/>
              </p:cNvSpPr>
              <p:nvPr/>
            </p:nvSpPr>
            <p:spPr bwMode="auto">
              <a:xfrm>
                <a:off x="4212" y="2611"/>
                <a:ext cx="64" cy="1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1"/>
                  </a:cxn>
                  <a:cxn ang="0">
                    <a:pos x="32" y="17"/>
                  </a:cxn>
                  <a:cxn ang="0">
                    <a:pos x="0" y="7"/>
                  </a:cxn>
                  <a:cxn ang="0">
                    <a:pos x="35" y="0"/>
                  </a:cxn>
                </a:cxnLst>
                <a:rect l="0" t="0" r="r" b="b"/>
                <a:pathLst>
                  <a:path w="64" h="17">
                    <a:moveTo>
                      <a:pt x="35" y="0"/>
                    </a:moveTo>
                    <a:lnTo>
                      <a:pt x="64" y="11"/>
                    </a:lnTo>
                    <a:lnTo>
                      <a:pt x="32" y="17"/>
                    </a:lnTo>
                    <a:lnTo>
                      <a:pt x="0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2" name="Line 686"/>
              <p:cNvSpPr>
                <a:spLocks noChangeShapeType="1"/>
              </p:cNvSpPr>
              <p:nvPr/>
            </p:nvSpPr>
            <p:spPr bwMode="auto">
              <a:xfrm>
                <a:off x="4247" y="2611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3" name="Line 687"/>
              <p:cNvSpPr>
                <a:spLocks noChangeShapeType="1"/>
              </p:cNvSpPr>
              <p:nvPr/>
            </p:nvSpPr>
            <p:spPr bwMode="auto">
              <a:xfrm flipH="1">
                <a:off x="4244" y="2622"/>
                <a:ext cx="32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4" name="Line 688"/>
              <p:cNvSpPr>
                <a:spLocks noChangeShapeType="1"/>
              </p:cNvSpPr>
              <p:nvPr/>
            </p:nvSpPr>
            <p:spPr bwMode="auto">
              <a:xfrm flipH="1" flipV="1">
                <a:off x="4212" y="2618"/>
                <a:ext cx="32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5" name="Line 689"/>
              <p:cNvSpPr>
                <a:spLocks noChangeShapeType="1"/>
              </p:cNvSpPr>
              <p:nvPr/>
            </p:nvSpPr>
            <p:spPr bwMode="auto">
              <a:xfrm flipV="1">
                <a:off x="4212" y="2611"/>
                <a:ext cx="35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6" name="Freeform 690"/>
              <p:cNvSpPr>
                <a:spLocks/>
              </p:cNvSpPr>
              <p:nvPr/>
            </p:nvSpPr>
            <p:spPr bwMode="auto">
              <a:xfrm>
                <a:off x="4265" y="2602"/>
                <a:ext cx="65" cy="1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65" y="13"/>
                  </a:cxn>
                  <a:cxn ang="0">
                    <a:pos x="31" y="16"/>
                  </a:cxn>
                  <a:cxn ang="0">
                    <a:pos x="0" y="6"/>
                  </a:cxn>
                  <a:cxn ang="0">
                    <a:pos x="36" y="0"/>
                  </a:cxn>
                </a:cxnLst>
                <a:rect l="0" t="0" r="r" b="b"/>
                <a:pathLst>
                  <a:path w="65" h="16">
                    <a:moveTo>
                      <a:pt x="36" y="0"/>
                    </a:moveTo>
                    <a:lnTo>
                      <a:pt x="65" y="13"/>
                    </a:lnTo>
                    <a:lnTo>
                      <a:pt x="31" y="16"/>
                    </a:lnTo>
                    <a:lnTo>
                      <a:pt x="0" y="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7" name="Line 691"/>
              <p:cNvSpPr>
                <a:spLocks noChangeShapeType="1"/>
              </p:cNvSpPr>
              <p:nvPr/>
            </p:nvSpPr>
            <p:spPr bwMode="auto">
              <a:xfrm>
                <a:off x="4301" y="2602"/>
                <a:ext cx="29" cy="1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8" name="Line 692"/>
              <p:cNvSpPr>
                <a:spLocks noChangeShapeType="1"/>
              </p:cNvSpPr>
              <p:nvPr/>
            </p:nvSpPr>
            <p:spPr bwMode="auto">
              <a:xfrm flipH="1">
                <a:off x="4296" y="2615"/>
                <a:ext cx="34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89" name="Line 693"/>
              <p:cNvSpPr>
                <a:spLocks noChangeShapeType="1"/>
              </p:cNvSpPr>
              <p:nvPr/>
            </p:nvSpPr>
            <p:spPr bwMode="auto">
              <a:xfrm flipH="1" flipV="1">
                <a:off x="4265" y="2608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0" name="Line 694"/>
              <p:cNvSpPr>
                <a:spLocks noChangeShapeType="1"/>
              </p:cNvSpPr>
              <p:nvPr/>
            </p:nvSpPr>
            <p:spPr bwMode="auto">
              <a:xfrm flipV="1">
                <a:off x="4265" y="2602"/>
                <a:ext cx="36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1" name="Freeform 695"/>
              <p:cNvSpPr>
                <a:spLocks/>
              </p:cNvSpPr>
              <p:nvPr/>
            </p:nvSpPr>
            <p:spPr bwMode="auto">
              <a:xfrm>
                <a:off x="4319" y="2593"/>
                <a:ext cx="63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3" y="11"/>
                  </a:cxn>
                  <a:cxn ang="0">
                    <a:pos x="29" y="17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3" h="17">
                    <a:moveTo>
                      <a:pt x="34" y="0"/>
                    </a:moveTo>
                    <a:lnTo>
                      <a:pt x="63" y="11"/>
                    </a:lnTo>
                    <a:lnTo>
                      <a:pt x="29" y="17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2" name="Line 696"/>
              <p:cNvSpPr>
                <a:spLocks noChangeShapeType="1"/>
              </p:cNvSpPr>
              <p:nvPr/>
            </p:nvSpPr>
            <p:spPr bwMode="auto">
              <a:xfrm>
                <a:off x="4353" y="2593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3" name="Line 697"/>
              <p:cNvSpPr>
                <a:spLocks noChangeShapeType="1"/>
              </p:cNvSpPr>
              <p:nvPr/>
            </p:nvSpPr>
            <p:spPr bwMode="auto">
              <a:xfrm flipH="1">
                <a:off x="4348" y="2604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4" name="Line 698"/>
              <p:cNvSpPr>
                <a:spLocks noChangeShapeType="1"/>
              </p:cNvSpPr>
              <p:nvPr/>
            </p:nvSpPr>
            <p:spPr bwMode="auto">
              <a:xfrm flipH="1" flipV="1">
                <a:off x="4319" y="2599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5" name="Line 699"/>
              <p:cNvSpPr>
                <a:spLocks noChangeShapeType="1"/>
              </p:cNvSpPr>
              <p:nvPr/>
            </p:nvSpPr>
            <p:spPr bwMode="auto">
              <a:xfrm flipV="1">
                <a:off x="4319" y="2593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6" name="Freeform 700"/>
              <p:cNvSpPr>
                <a:spLocks/>
              </p:cNvSpPr>
              <p:nvPr/>
            </p:nvSpPr>
            <p:spPr bwMode="auto">
              <a:xfrm>
                <a:off x="3748" y="2485"/>
                <a:ext cx="310" cy="72"/>
              </a:xfrm>
              <a:custGeom>
                <a:avLst/>
                <a:gdLst/>
                <a:ahLst/>
                <a:cxnLst>
                  <a:cxn ang="0">
                    <a:pos x="226" y="0"/>
                  </a:cxn>
                  <a:cxn ang="0">
                    <a:pos x="310" y="34"/>
                  </a:cxn>
                  <a:cxn ang="0">
                    <a:pos x="91" y="72"/>
                  </a:cxn>
                  <a:cxn ang="0">
                    <a:pos x="0" y="40"/>
                  </a:cxn>
                  <a:cxn ang="0">
                    <a:pos x="226" y="0"/>
                  </a:cxn>
                </a:cxnLst>
                <a:rect l="0" t="0" r="r" b="b"/>
                <a:pathLst>
                  <a:path w="310" h="72">
                    <a:moveTo>
                      <a:pt x="226" y="0"/>
                    </a:moveTo>
                    <a:lnTo>
                      <a:pt x="310" y="34"/>
                    </a:lnTo>
                    <a:lnTo>
                      <a:pt x="91" y="72"/>
                    </a:lnTo>
                    <a:lnTo>
                      <a:pt x="0" y="4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7" name="Freeform 701"/>
              <p:cNvSpPr>
                <a:spLocks/>
              </p:cNvSpPr>
              <p:nvPr/>
            </p:nvSpPr>
            <p:spPr bwMode="auto">
              <a:xfrm>
                <a:off x="3650" y="1978"/>
                <a:ext cx="506" cy="187"/>
              </a:xfrm>
              <a:custGeom>
                <a:avLst/>
                <a:gdLst/>
                <a:ahLst/>
                <a:cxnLst>
                  <a:cxn ang="0">
                    <a:pos x="486" y="0"/>
                  </a:cxn>
                  <a:cxn ang="0">
                    <a:pos x="506" y="6"/>
                  </a:cxn>
                  <a:cxn ang="0">
                    <a:pos x="506" y="97"/>
                  </a:cxn>
                  <a:cxn ang="0">
                    <a:pos x="0" y="187"/>
                  </a:cxn>
                  <a:cxn ang="0">
                    <a:pos x="0" y="85"/>
                  </a:cxn>
                  <a:cxn ang="0">
                    <a:pos x="20" y="79"/>
                  </a:cxn>
                  <a:cxn ang="0">
                    <a:pos x="112" y="51"/>
                  </a:cxn>
                  <a:cxn ang="0">
                    <a:pos x="204" y="28"/>
                  </a:cxn>
                  <a:cxn ang="0">
                    <a:pos x="296" y="13"/>
                  </a:cxn>
                  <a:cxn ang="0">
                    <a:pos x="390" y="3"/>
                  </a:cxn>
                  <a:cxn ang="0">
                    <a:pos x="486" y="0"/>
                  </a:cxn>
                </a:cxnLst>
                <a:rect l="0" t="0" r="r" b="b"/>
                <a:pathLst>
                  <a:path w="506" h="187">
                    <a:moveTo>
                      <a:pt x="486" y="0"/>
                    </a:moveTo>
                    <a:lnTo>
                      <a:pt x="506" y="6"/>
                    </a:lnTo>
                    <a:lnTo>
                      <a:pt x="506" y="97"/>
                    </a:lnTo>
                    <a:lnTo>
                      <a:pt x="0" y="187"/>
                    </a:lnTo>
                    <a:lnTo>
                      <a:pt x="0" y="85"/>
                    </a:lnTo>
                    <a:lnTo>
                      <a:pt x="20" y="79"/>
                    </a:lnTo>
                    <a:lnTo>
                      <a:pt x="112" y="51"/>
                    </a:lnTo>
                    <a:lnTo>
                      <a:pt x="204" y="28"/>
                    </a:lnTo>
                    <a:lnTo>
                      <a:pt x="296" y="13"/>
                    </a:lnTo>
                    <a:lnTo>
                      <a:pt x="390" y="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8" name="Freeform 702"/>
              <p:cNvSpPr>
                <a:spLocks/>
              </p:cNvSpPr>
              <p:nvPr/>
            </p:nvSpPr>
            <p:spPr bwMode="auto">
              <a:xfrm>
                <a:off x="3748" y="2523"/>
                <a:ext cx="91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1" y="36"/>
                  </a:cxn>
                  <a:cxn ang="0">
                    <a:pos x="91" y="48"/>
                  </a:cxn>
                  <a:cxn ang="0">
                    <a:pos x="0" y="13"/>
                  </a:cxn>
                  <a:cxn ang="0">
                    <a:pos x="0" y="0"/>
                  </a:cxn>
                </a:cxnLst>
                <a:rect l="0" t="0" r="r" b="b"/>
                <a:pathLst>
                  <a:path w="91" h="48">
                    <a:moveTo>
                      <a:pt x="0" y="0"/>
                    </a:moveTo>
                    <a:lnTo>
                      <a:pt x="91" y="36"/>
                    </a:lnTo>
                    <a:lnTo>
                      <a:pt x="91" y="48"/>
                    </a:lnTo>
                    <a:lnTo>
                      <a:pt x="0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799" name="Freeform 703"/>
              <p:cNvSpPr>
                <a:spLocks/>
              </p:cNvSpPr>
              <p:nvPr/>
            </p:nvSpPr>
            <p:spPr bwMode="auto">
              <a:xfrm>
                <a:off x="3839" y="2519"/>
                <a:ext cx="219" cy="51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219" y="11"/>
                  </a:cxn>
                  <a:cxn ang="0">
                    <a:pos x="0" y="51"/>
                  </a:cxn>
                  <a:cxn ang="0">
                    <a:pos x="0" y="40"/>
                  </a:cxn>
                  <a:cxn ang="0">
                    <a:pos x="219" y="0"/>
                  </a:cxn>
                </a:cxnLst>
                <a:rect l="0" t="0" r="r" b="b"/>
                <a:pathLst>
                  <a:path w="219" h="51">
                    <a:moveTo>
                      <a:pt x="219" y="0"/>
                    </a:moveTo>
                    <a:lnTo>
                      <a:pt x="219" y="11"/>
                    </a:lnTo>
                    <a:lnTo>
                      <a:pt x="0" y="51"/>
                    </a:lnTo>
                    <a:lnTo>
                      <a:pt x="0" y="4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0" name="Freeform 704"/>
              <p:cNvSpPr>
                <a:spLocks/>
              </p:cNvSpPr>
              <p:nvPr/>
            </p:nvSpPr>
            <p:spPr bwMode="auto">
              <a:xfrm>
                <a:off x="3826" y="2472"/>
                <a:ext cx="17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7"/>
                  </a:cxn>
                  <a:cxn ang="0">
                    <a:pos x="17" y="53"/>
                  </a:cxn>
                  <a:cxn ang="0">
                    <a:pos x="0" y="47"/>
                  </a:cxn>
                  <a:cxn ang="0">
                    <a:pos x="0" y="0"/>
                  </a:cxn>
                </a:cxnLst>
                <a:rect l="0" t="0" r="r" b="b"/>
                <a:pathLst>
                  <a:path w="17" h="53">
                    <a:moveTo>
                      <a:pt x="0" y="0"/>
                    </a:moveTo>
                    <a:lnTo>
                      <a:pt x="17" y="7"/>
                    </a:lnTo>
                    <a:lnTo>
                      <a:pt x="17" y="53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0">
                <a:solidFill>
                  <a:srgbClr val="E4E4E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1" name="Freeform 705"/>
              <p:cNvSpPr>
                <a:spLocks/>
              </p:cNvSpPr>
              <p:nvPr/>
            </p:nvSpPr>
            <p:spPr bwMode="auto">
              <a:xfrm>
                <a:off x="3843" y="2459"/>
                <a:ext cx="103" cy="67"/>
              </a:xfrm>
              <a:custGeom>
                <a:avLst/>
                <a:gdLst/>
                <a:ahLst/>
                <a:cxnLst>
                  <a:cxn ang="0">
                    <a:pos x="103" y="0"/>
                  </a:cxn>
                  <a:cxn ang="0">
                    <a:pos x="103" y="49"/>
                  </a:cxn>
                  <a:cxn ang="0">
                    <a:pos x="0" y="67"/>
                  </a:cxn>
                  <a:cxn ang="0">
                    <a:pos x="0" y="18"/>
                  </a:cxn>
                  <a:cxn ang="0">
                    <a:pos x="103" y="0"/>
                  </a:cxn>
                </a:cxnLst>
                <a:rect l="0" t="0" r="r" b="b"/>
                <a:pathLst>
                  <a:path w="103" h="67">
                    <a:moveTo>
                      <a:pt x="103" y="0"/>
                    </a:moveTo>
                    <a:lnTo>
                      <a:pt x="103" y="49"/>
                    </a:lnTo>
                    <a:lnTo>
                      <a:pt x="0" y="67"/>
                    </a:lnTo>
                    <a:lnTo>
                      <a:pt x="0" y="18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2" name="Line 706"/>
              <p:cNvSpPr>
                <a:spLocks noChangeShapeType="1"/>
              </p:cNvSpPr>
              <p:nvPr/>
            </p:nvSpPr>
            <p:spPr bwMode="auto">
              <a:xfrm flipH="1">
                <a:off x="3839" y="2519"/>
                <a:ext cx="221" cy="3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3" name="Line 707"/>
              <p:cNvSpPr>
                <a:spLocks noChangeShapeType="1"/>
              </p:cNvSpPr>
              <p:nvPr/>
            </p:nvSpPr>
            <p:spPr bwMode="auto">
              <a:xfrm flipH="1" flipV="1">
                <a:off x="3748" y="2525"/>
                <a:ext cx="91" cy="3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4" name="Freeform 708"/>
              <p:cNvSpPr>
                <a:spLocks/>
              </p:cNvSpPr>
              <p:nvPr/>
            </p:nvSpPr>
            <p:spPr bwMode="auto">
              <a:xfrm>
                <a:off x="3648" y="2063"/>
                <a:ext cx="22" cy="4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11"/>
                  </a:cxn>
                  <a:cxn ang="0">
                    <a:pos x="22" y="436"/>
                  </a:cxn>
                  <a:cxn ang="0">
                    <a:pos x="0" y="423"/>
                  </a:cxn>
                  <a:cxn ang="0">
                    <a:pos x="0" y="0"/>
                  </a:cxn>
                </a:cxnLst>
                <a:rect l="0" t="0" r="r" b="b"/>
                <a:pathLst>
                  <a:path w="22" h="436">
                    <a:moveTo>
                      <a:pt x="0" y="0"/>
                    </a:moveTo>
                    <a:lnTo>
                      <a:pt x="22" y="11"/>
                    </a:lnTo>
                    <a:lnTo>
                      <a:pt x="22" y="436"/>
                    </a:lnTo>
                    <a:lnTo>
                      <a:pt x="0" y="4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5" name="Freeform 709"/>
              <p:cNvSpPr>
                <a:spLocks/>
              </p:cNvSpPr>
              <p:nvPr/>
            </p:nvSpPr>
            <p:spPr bwMode="auto">
              <a:xfrm>
                <a:off x="3670" y="1987"/>
                <a:ext cx="488" cy="509"/>
              </a:xfrm>
              <a:custGeom>
                <a:avLst/>
                <a:gdLst/>
                <a:ahLst/>
                <a:cxnLst>
                  <a:cxn ang="0">
                    <a:pos x="466" y="0"/>
                  </a:cxn>
                  <a:cxn ang="0">
                    <a:pos x="488" y="0"/>
                  </a:cxn>
                  <a:cxn ang="0">
                    <a:pos x="488" y="422"/>
                  </a:cxn>
                  <a:cxn ang="0">
                    <a:pos x="468" y="428"/>
                  </a:cxn>
                  <a:cxn ang="0">
                    <a:pos x="416" y="442"/>
                  </a:cxn>
                  <a:cxn ang="0">
                    <a:pos x="341" y="462"/>
                  </a:cxn>
                  <a:cxn ang="0">
                    <a:pos x="298" y="473"/>
                  </a:cxn>
                  <a:cxn ang="0">
                    <a:pos x="252" y="482"/>
                  </a:cxn>
                  <a:cxn ang="0">
                    <a:pos x="207" y="490"/>
                  </a:cxn>
                  <a:cxn ang="0">
                    <a:pos x="164" y="496"/>
                  </a:cxn>
                  <a:cxn ang="0">
                    <a:pos x="121" y="499"/>
                  </a:cxn>
                  <a:cxn ang="0">
                    <a:pos x="83" y="504"/>
                  </a:cxn>
                  <a:cxn ang="0">
                    <a:pos x="23" y="507"/>
                  </a:cxn>
                  <a:cxn ang="0">
                    <a:pos x="0" y="509"/>
                  </a:cxn>
                  <a:cxn ang="0">
                    <a:pos x="0" y="87"/>
                  </a:cxn>
                  <a:cxn ang="0">
                    <a:pos x="20" y="81"/>
                  </a:cxn>
                  <a:cxn ang="0">
                    <a:pos x="129" y="45"/>
                  </a:cxn>
                  <a:cxn ang="0">
                    <a:pos x="239" y="22"/>
                  </a:cxn>
                  <a:cxn ang="0">
                    <a:pos x="351" y="7"/>
                  </a:cxn>
                  <a:cxn ang="0">
                    <a:pos x="466" y="0"/>
                  </a:cxn>
                </a:cxnLst>
                <a:rect l="0" t="0" r="r" b="b"/>
                <a:pathLst>
                  <a:path w="488" h="509">
                    <a:moveTo>
                      <a:pt x="466" y="0"/>
                    </a:moveTo>
                    <a:lnTo>
                      <a:pt x="488" y="0"/>
                    </a:lnTo>
                    <a:lnTo>
                      <a:pt x="488" y="422"/>
                    </a:lnTo>
                    <a:lnTo>
                      <a:pt x="468" y="428"/>
                    </a:lnTo>
                    <a:lnTo>
                      <a:pt x="416" y="442"/>
                    </a:lnTo>
                    <a:lnTo>
                      <a:pt x="341" y="462"/>
                    </a:lnTo>
                    <a:lnTo>
                      <a:pt x="298" y="473"/>
                    </a:lnTo>
                    <a:lnTo>
                      <a:pt x="252" y="482"/>
                    </a:lnTo>
                    <a:lnTo>
                      <a:pt x="207" y="490"/>
                    </a:lnTo>
                    <a:lnTo>
                      <a:pt x="164" y="496"/>
                    </a:lnTo>
                    <a:lnTo>
                      <a:pt x="121" y="499"/>
                    </a:lnTo>
                    <a:lnTo>
                      <a:pt x="83" y="504"/>
                    </a:lnTo>
                    <a:lnTo>
                      <a:pt x="23" y="507"/>
                    </a:lnTo>
                    <a:lnTo>
                      <a:pt x="0" y="509"/>
                    </a:lnTo>
                    <a:lnTo>
                      <a:pt x="0" y="87"/>
                    </a:lnTo>
                    <a:lnTo>
                      <a:pt x="20" y="81"/>
                    </a:lnTo>
                    <a:lnTo>
                      <a:pt x="129" y="45"/>
                    </a:lnTo>
                    <a:lnTo>
                      <a:pt x="239" y="22"/>
                    </a:lnTo>
                    <a:lnTo>
                      <a:pt x="351" y="7"/>
                    </a:lnTo>
                    <a:lnTo>
                      <a:pt x="466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6" name="Line 710"/>
              <p:cNvSpPr>
                <a:spLocks noChangeShapeType="1"/>
              </p:cNvSpPr>
              <p:nvPr/>
            </p:nvSpPr>
            <p:spPr bwMode="auto">
              <a:xfrm flipV="1">
                <a:off x="4158" y="1987"/>
                <a:ext cx="1" cy="42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7" name="Line 711"/>
              <p:cNvSpPr>
                <a:spLocks noChangeShapeType="1"/>
              </p:cNvSpPr>
              <p:nvPr/>
            </p:nvSpPr>
            <p:spPr bwMode="auto">
              <a:xfrm flipH="1">
                <a:off x="4136" y="1987"/>
                <a:ext cx="22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8" name="Line 712"/>
              <p:cNvSpPr>
                <a:spLocks noChangeShapeType="1"/>
              </p:cNvSpPr>
              <p:nvPr/>
            </p:nvSpPr>
            <p:spPr bwMode="auto">
              <a:xfrm flipH="1">
                <a:off x="4021" y="1987"/>
                <a:ext cx="115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09" name="Line 713"/>
              <p:cNvSpPr>
                <a:spLocks noChangeShapeType="1"/>
              </p:cNvSpPr>
              <p:nvPr/>
            </p:nvSpPr>
            <p:spPr bwMode="auto">
              <a:xfrm flipH="1">
                <a:off x="3909" y="1994"/>
                <a:ext cx="112" cy="1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0" name="Line 714"/>
              <p:cNvSpPr>
                <a:spLocks noChangeShapeType="1"/>
              </p:cNvSpPr>
              <p:nvPr/>
            </p:nvSpPr>
            <p:spPr bwMode="auto">
              <a:xfrm flipH="1">
                <a:off x="3799" y="2009"/>
                <a:ext cx="110" cy="2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1" name="Line 715"/>
              <p:cNvSpPr>
                <a:spLocks noChangeShapeType="1"/>
              </p:cNvSpPr>
              <p:nvPr/>
            </p:nvSpPr>
            <p:spPr bwMode="auto">
              <a:xfrm flipH="1">
                <a:off x="3690" y="2032"/>
                <a:ext cx="109" cy="3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2" name="Line 716"/>
              <p:cNvSpPr>
                <a:spLocks noChangeShapeType="1"/>
              </p:cNvSpPr>
              <p:nvPr/>
            </p:nvSpPr>
            <p:spPr bwMode="auto">
              <a:xfrm flipH="1">
                <a:off x="3670" y="2068"/>
                <a:ext cx="20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3" name="Line 717"/>
              <p:cNvSpPr>
                <a:spLocks noChangeShapeType="1"/>
              </p:cNvSpPr>
              <p:nvPr/>
            </p:nvSpPr>
            <p:spPr bwMode="auto">
              <a:xfrm>
                <a:off x="3670" y="2074"/>
                <a:ext cx="1" cy="42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4" name="Line 718"/>
              <p:cNvSpPr>
                <a:spLocks noChangeShapeType="1"/>
              </p:cNvSpPr>
              <p:nvPr/>
            </p:nvSpPr>
            <p:spPr bwMode="auto">
              <a:xfrm flipV="1">
                <a:off x="3670" y="2494"/>
                <a:ext cx="23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5" name="Line 719"/>
              <p:cNvSpPr>
                <a:spLocks noChangeShapeType="1"/>
              </p:cNvSpPr>
              <p:nvPr/>
            </p:nvSpPr>
            <p:spPr bwMode="auto">
              <a:xfrm flipV="1">
                <a:off x="3693" y="2491"/>
                <a:ext cx="60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6" name="Line 720"/>
              <p:cNvSpPr>
                <a:spLocks noChangeShapeType="1"/>
              </p:cNvSpPr>
              <p:nvPr/>
            </p:nvSpPr>
            <p:spPr bwMode="auto">
              <a:xfrm flipV="1">
                <a:off x="3753" y="2486"/>
                <a:ext cx="38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7" name="Line 721"/>
              <p:cNvSpPr>
                <a:spLocks noChangeShapeType="1"/>
              </p:cNvSpPr>
              <p:nvPr/>
            </p:nvSpPr>
            <p:spPr bwMode="auto">
              <a:xfrm flipV="1">
                <a:off x="3791" y="2483"/>
                <a:ext cx="43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8" name="Line 722"/>
              <p:cNvSpPr>
                <a:spLocks noChangeShapeType="1"/>
              </p:cNvSpPr>
              <p:nvPr/>
            </p:nvSpPr>
            <p:spPr bwMode="auto">
              <a:xfrm flipV="1">
                <a:off x="3834" y="2477"/>
                <a:ext cx="4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19" name="Line 723"/>
              <p:cNvSpPr>
                <a:spLocks noChangeShapeType="1"/>
              </p:cNvSpPr>
              <p:nvPr/>
            </p:nvSpPr>
            <p:spPr bwMode="auto">
              <a:xfrm flipV="1">
                <a:off x="3877" y="2469"/>
                <a:ext cx="45" cy="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0" name="Line 724"/>
              <p:cNvSpPr>
                <a:spLocks noChangeShapeType="1"/>
              </p:cNvSpPr>
              <p:nvPr/>
            </p:nvSpPr>
            <p:spPr bwMode="auto">
              <a:xfrm flipV="1">
                <a:off x="3922" y="2460"/>
                <a:ext cx="46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1" name="Line 725"/>
              <p:cNvSpPr>
                <a:spLocks noChangeShapeType="1"/>
              </p:cNvSpPr>
              <p:nvPr/>
            </p:nvSpPr>
            <p:spPr bwMode="auto">
              <a:xfrm flipV="1">
                <a:off x="3968" y="2449"/>
                <a:ext cx="43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2" name="Line 726"/>
              <p:cNvSpPr>
                <a:spLocks noChangeShapeType="1"/>
              </p:cNvSpPr>
              <p:nvPr/>
            </p:nvSpPr>
            <p:spPr bwMode="auto">
              <a:xfrm flipV="1">
                <a:off x="4011" y="2429"/>
                <a:ext cx="75" cy="2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3" name="Line 727"/>
              <p:cNvSpPr>
                <a:spLocks noChangeShapeType="1"/>
              </p:cNvSpPr>
              <p:nvPr/>
            </p:nvSpPr>
            <p:spPr bwMode="auto">
              <a:xfrm flipV="1">
                <a:off x="4086" y="2415"/>
                <a:ext cx="52" cy="1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4" name="Line 728"/>
              <p:cNvSpPr>
                <a:spLocks noChangeShapeType="1"/>
              </p:cNvSpPr>
              <p:nvPr/>
            </p:nvSpPr>
            <p:spPr bwMode="auto">
              <a:xfrm flipV="1">
                <a:off x="4138" y="2409"/>
                <a:ext cx="20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5" name="Freeform 729"/>
              <p:cNvSpPr>
                <a:spLocks/>
              </p:cNvSpPr>
              <p:nvPr/>
            </p:nvSpPr>
            <p:spPr bwMode="auto">
              <a:xfrm>
                <a:off x="3719" y="2023"/>
                <a:ext cx="397" cy="409"/>
              </a:xfrm>
              <a:custGeom>
                <a:avLst/>
                <a:gdLst/>
                <a:ahLst/>
                <a:cxnLst>
                  <a:cxn ang="0">
                    <a:pos x="397" y="0"/>
                  </a:cxn>
                  <a:cxn ang="0">
                    <a:pos x="397" y="338"/>
                  </a:cxn>
                  <a:cxn ang="0">
                    <a:pos x="0" y="409"/>
                  </a:cxn>
                  <a:cxn ang="0">
                    <a:pos x="0" y="69"/>
                  </a:cxn>
                  <a:cxn ang="0">
                    <a:pos x="397" y="0"/>
                  </a:cxn>
                </a:cxnLst>
                <a:rect l="0" t="0" r="r" b="b"/>
                <a:pathLst>
                  <a:path w="397" h="409">
                    <a:moveTo>
                      <a:pt x="397" y="0"/>
                    </a:moveTo>
                    <a:lnTo>
                      <a:pt x="397" y="338"/>
                    </a:lnTo>
                    <a:lnTo>
                      <a:pt x="0" y="409"/>
                    </a:lnTo>
                    <a:lnTo>
                      <a:pt x="0" y="69"/>
                    </a:lnTo>
                    <a:lnTo>
                      <a:pt x="397" y="0"/>
                    </a:lnTo>
                    <a:close/>
                  </a:path>
                </a:pathLst>
              </a:custGeom>
              <a:solidFill>
                <a:srgbClr val="6E6E6E"/>
              </a:solidFill>
              <a:ln w="0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6" name="Line 730"/>
              <p:cNvSpPr>
                <a:spLocks noChangeShapeType="1"/>
              </p:cNvSpPr>
              <p:nvPr/>
            </p:nvSpPr>
            <p:spPr bwMode="auto">
              <a:xfrm flipV="1">
                <a:off x="4116" y="2023"/>
                <a:ext cx="1" cy="338"/>
              </a:xfrm>
              <a:prstGeom prst="line">
                <a:avLst/>
              </a:prstGeom>
              <a:noFill/>
              <a:ln w="6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7" name="Line 731"/>
              <p:cNvSpPr>
                <a:spLocks noChangeShapeType="1"/>
              </p:cNvSpPr>
              <p:nvPr/>
            </p:nvSpPr>
            <p:spPr bwMode="auto">
              <a:xfrm flipH="1">
                <a:off x="3719" y="2023"/>
                <a:ext cx="397" cy="69"/>
              </a:xfrm>
              <a:prstGeom prst="line">
                <a:avLst/>
              </a:prstGeom>
              <a:noFill/>
              <a:ln w="6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8" name="Line 732"/>
              <p:cNvSpPr>
                <a:spLocks noChangeShapeType="1"/>
              </p:cNvSpPr>
              <p:nvPr/>
            </p:nvSpPr>
            <p:spPr bwMode="auto">
              <a:xfrm>
                <a:off x="3719" y="2092"/>
                <a:ext cx="1" cy="340"/>
              </a:xfrm>
              <a:prstGeom prst="line">
                <a:avLst/>
              </a:prstGeom>
              <a:noFill/>
              <a:ln w="6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29" name="Line 733"/>
              <p:cNvSpPr>
                <a:spLocks noChangeShapeType="1"/>
              </p:cNvSpPr>
              <p:nvPr/>
            </p:nvSpPr>
            <p:spPr bwMode="auto">
              <a:xfrm flipV="1">
                <a:off x="3719" y="2361"/>
                <a:ext cx="397" cy="71"/>
              </a:xfrm>
              <a:prstGeom prst="line">
                <a:avLst/>
              </a:prstGeom>
              <a:noFill/>
              <a:ln w="6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0" name="Line 734"/>
              <p:cNvSpPr>
                <a:spLocks noChangeShapeType="1"/>
              </p:cNvSpPr>
              <p:nvPr/>
            </p:nvSpPr>
            <p:spPr bwMode="auto">
              <a:xfrm flipH="1" flipV="1">
                <a:off x="4138" y="1978"/>
                <a:ext cx="20" cy="9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1" name="Line 735"/>
              <p:cNvSpPr>
                <a:spLocks noChangeShapeType="1"/>
              </p:cNvSpPr>
              <p:nvPr/>
            </p:nvSpPr>
            <p:spPr bwMode="auto">
              <a:xfrm flipH="1">
                <a:off x="4116" y="1978"/>
                <a:ext cx="22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2" name="Line 736"/>
              <p:cNvSpPr>
                <a:spLocks noChangeShapeType="1"/>
              </p:cNvSpPr>
              <p:nvPr/>
            </p:nvSpPr>
            <p:spPr bwMode="auto">
              <a:xfrm flipH="1">
                <a:off x="4026" y="1978"/>
                <a:ext cx="90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3" name="Line 737"/>
              <p:cNvSpPr>
                <a:spLocks noChangeShapeType="1"/>
              </p:cNvSpPr>
              <p:nvPr/>
            </p:nvSpPr>
            <p:spPr bwMode="auto">
              <a:xfrm flipH="1">
                <a:off x="3937" y="1981"/>
                <a:ext cx="89" cy="10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4" name="Line 738"/>
              <p:cNvSpPr>
                <a:spLocks noChangeShapeType="1"/>
              </p:cNvSpPr>
              <p:nvPr/>
            </p:nvSpPr>
            <p:spPr bwMode="auto">
              <a:xfrm flipH="1">
                <a:off x="3846" y="1991"/>
                <a:ext cx="91" cy="17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5" name="Line 739"/>
              <p:cNvSpPr>
                <a:spLocks noChangeShapeType="1"/>
              </p:cNvSpPr>
              <p:nvPr/>
            </p:nvSpPr>
            <p:spPr bwMode="auto">
              <a:xfrm flipH="1">
                <a:off x="3757" y="2008"/>
                <a:ext cx="89" cy="2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6" name="Line 740"/>
              <p:cNvSpPr>
                <a:spLocks noChangeShapeType="1"/>
              </p:cNvSpPr>
              <p:nvPr/>
            </p:nvSpPr>
            <p:spPr bwMode="auto">
              <a:xfrm flipH="1">
                <a:off x="3671" y="2029"/>
                <a:ext cx="86" cy="2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7" name="Line 741"/>
              <p:cNvSpPr>
                <a:spLocks noChangeShapeType="1"/>
              </p:cNvSpPr>
              <p:nvPr/>
            </p:nvSpPr>
            <p:spPr bwMode="auto">
              <a:xfrm flipH="1">
                <a:off x="3648" y="2057"/>
                <a:ext cx="23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8" name="Line 742"/>
              <p:cNvSpPr>
                <a:spLocks noChangeShapeType="1"/>
              </p:cNvSpPr>
              <p:nvPr/>
            </p:nvSpPr>
            <p:spPr bwMode="auto">
              <a:xfrm>
                <a:off x="3648" y="2063"/>
                <a:ext cx="1" cy="42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39" name="Line 743"/>
              <p:cNvSpPr>
                <a:spLocks noChangeShapeType="1"/>
              </p:cNvSpPr>
              <p:nvPr/>
            </p:nvSpPr>
            <p:spPr bwMode="auto">
              <a:xfrm>
                <a:off x="3648" y="2485"/>
                <a:ext cx="22" cy="1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0" name="Line 744"/>
              <p:cNvSpPr>
                <a:spLocks noChangeShapeType="1"/>
              </p:cNvSpPr>
              <p:nvPr/>
            </p:nvSpPr>
            <p:spPr bwMode="auto">
              <a:xfrm flipV="1">
                <a:off x="3670" y="2485"/>
                <a:ext cx="152" cy="1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1" name="Line 745"/>
              <p:cNvSpPr>
                <a:spLocks noChangeShapeType="1"/>
              </p:cNvSpPr>
              <p:nvPr/>
            </p:nvSpPr>
            <p:spPr bwMode="auto">
              <a:xfrm>
                <a:off x="3822" y="2485"/>
                <a:ext cx="1" cy="2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2" name="Line 746"/>
              <p:cNvSpPr>
                <a:spLocks noChangeShapeType="1"/>
              </p:cNvSpPr>
              <p:nvPr/>
            </p:nvSpPr>
            <p:spPr bwMode="auto">
              <a:xfrm flipH="1">
                <a:off x="3748" y="2511"/>
                <a:ext cx="74" cy="1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3" name="Line 747"/>
              <p:cNvSpPr>
                <a:spLocks noChangeShapeType="1"/>
              </p:cNvSpPr>
              <p:nvPr/>
            </p:nvSpPr>
            <p:spPr bwMode="auto">
              <a:xfrm>
                <a:off x="3748" y="2523"/>
                <a:ext cx="1" cy="1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4" name="Line 748"/>
              <p:cNvSpPr>
                <a:spLocks noChangeShapeType="1"/>
              </p:cNvSpPr>
              <p:nvPr/>
            </p:nvSpPr>
            <p:spPr bwMode="auto">
              <a:xfrm>
                <a:off x="3748" y="2536"/>
                <a:ext cx="91" cy="3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5" name="Line 749"/>
              <p:cNvSpPr>
                <a:spLocks noChangeShapeType="1"/>
              </p:cNvSpPr>
              <p:nvPr/>
            </p:nvSpPr>
            <p:spPr bwMode="auto">
              <a:xfrm flipV="1">
                <a:off x="3839" y="2531"/>
                <a:ext cx="219" cy="40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6" name="Line 750"/>
              <p:cNvSpPr>
                <a:spLocks noChangeShapeType="1"/>
              </p:cNvSpPr>
              <p:nvPr/>
            </p:nvSpPr>
            <p:spPr bwMode="auto">
              <a:xfrm flipV="1">
                <a:off x="4058" y="2517"/>
                <a:ext cx="1" cy="1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7" name="Line 751"/>
              <p:cNvSpPr>
                <a:spLocks noChangeShapeType="1"/>
              </p:cNvSpPr>
              <p:nvPr/>
            </p:nvSpPr>
            <p:spPr bwMode="auto">
              <a:xfrm flipH="1" flipV="1">
                <a:off x="3974" y="2485"/>
                <a:ext cx="84" cy="3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8" name="Line 752"/>
              <p:cNvSpPr>
                <a:spLocks noChangeShapeType="1"/>
              </p:cNvSpPr>
              <p:nvPr/>
            </p:nvSpPr>
            <p:spPr bwMode="auto">
              <a:xfrm flipH="1">
                <a:off x="3951" y="2485"/>
                <a:ext cx="23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49" name="Line 753"/>
              <p:cNvSpPr>
                <a:spLocks noChangeShapeType="1"/>
              </p:cNvSpPr>
              <p:nvPr/>
            </p:nvSpPr>
            <p:spPr bwMode="auto">
              <a:xfrm flipV="1">
                <a:off x="3951" y="2466"/>
                <a:ext cx="1" cy="2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0" name="Line 754"/>
              <p:cNvSpPr>
                <a:spLocks noChangeShapeType="1"/>
              </p:cNvSpPr>
              <p:nvPr/>
            </p:nvSpPr>
            <p:spPr bwMode="auto">
              <a:xfrm flipV="1">
                <a:off x="3951" y="2412"/>
                <a:ext cx="207" cy="5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1" name="Line 755"/>
              <p:cNvSpPr>
                <a:spLocks noChangeShapeType="1"/>
              </p:cNvSpPr>
              <p:nvPr/>
            </p:nvSpPr>
            <p:spPr bwMode="auto">
              <a:xfrm flipV="1">
                <a:off x="4158" y="1987"/>
                <a:ext cx="1" cy="42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2" name="Freeform 756"/>
              <p:cNvSpPr>
                <a:spLocks/>
              </p:cNvSpPr>
              <p:nvPr/>
            </p:nvSpPr>
            <p:spPr bwMode="auto">
              <a:xfrm>
                <a:off x="3760" y="2386"/>
                <a:ext cx="323" cy="88"/>
              </a:xfrm>
              <a:custGeom>
                <a:avLst/>
                <a:gdLst/>
                <a:ahLst/>
                <a:cxnLst>
                  <a:cxn ang="0">
                    <a:pos x="323" y="0"/>
                  </a:cxn>
                  <a:cxn ang="0">
                    <a:pos x="323" y="29"/>
                  </a:cxn>
                  <a:cxn ang="0">
                    <a:pos x="263" y="46"/>
                  </a:cxn>
                  <a:cxn ang="0">
                    <a:pos x="198" y="60"/>
                  </a:cxn>
                  <a:cxn ang="0">
                    <a:pos x="137" y="73"/>
                  </a:cxn>
                  <a:cxn ang="0">
                    <a:pos x="76" y="82"/>
                  </a:cxn>
                  <a:cxn ang="0">
                    <a:pos x="10" y="88"/>
                  </a:cxn>
                  <a:cxn ang="0">
                    <a:pos x="0" y="88"/>
                  </a:cxn>
                  <a:cxn ang="0">
                    <a:pos x="0" y="57"/>
                  </a:cxn>
                  <a:cxn ang="0">
                    <a:pos x="323" y="0"/>
                  </a:cxn>
                </a:cxnLst>
                <a:rect l="0" t="0" r="r" b="b"/>
                <a:pathLst>
                  <a:path w="323" h="88">
                    <a:moveTo>
                      <a:pt x="323" y="0"/>
                    </a:moveTo>
                    <a:lnTo>
                      <a:pt x="323" y="29"/>
                    </a:lnTo>
                    <a:lnTo>
                      <a:pt x="263" y="46"/>
                    </a:lnTo>
                    <a:lnTo>
                      <a:pt x="198" y="60"/>
                    </a:lnTo>
                    <a:lnTo>
                      <a:pt x="137" y="73"/>
                    </a:lnTo>
                    <a:lnTo>
                      <a:pt x="76" y="82"/>
                    </a:lnTo>
                    <a:lnTo>
                      <a:pt x="10" y="88"/>
                    </a:lnTo>
                    <a:lnTo>
                      <a:pt x="0" y="88"/>
                    </a:lnTo>
                    <a:lnTo>
                      <a:pt x="0" y="57"/>
                    </a:lnTo>
                    <a:lnTo>
                      <a:pt x="3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3" name="Freeform 757"/>
              <p:cNvSpPr>
                <a:spLocks/>
              </p:cNvSpPr>
              <p:nvPr/>
            </p:nvSpPr>
            <p:spPr bwMode="auto">
              <a:xfrm>
                <a:off x="3774" y="2452"/>
                <a:ext cx="17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5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17" y="0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7" y="5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4" name="Line 758"/>
              <p:cNvSpPr>
                <a:spLocks noChangeShapeType="1"/>
              </p:cNvSpPr>
              <p:nvPr/>
            </p:nvSpPr>
            <p:spPr bwMode="auto">
              <a:xfrm flipV="1">
                <a:off x="3791" y="2452"/>
                <a:ext cx="1" cy="5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5" name="Line 759"/>
              <p:cNvSpPr>
                <a:spLocks noChangeShapeType="1"/>
              </p:cNvSpPr>
              <p:nvPr/>
            </p:nvSpPr>
            <p:spPr bwMode="auto">
              <a:xfrm flipH="1">
                <a:off x="3774" y="2452"/>
                <a:ext cx="17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6" name="Line 760"/>
              <p:cNvSpPr>
                <a:spLocks noChangeShapeType="1"/>
              </p:cNvSpPr>
              <p:nvPr/>
            </p:nvSpPr>
            <p:spPr bwMode="auto">
              <a:xfrm>
                <a:off x="3774" y="2455"/>
                <a:ext cx="1" cy="5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7" name="Line 761"/>
              <p:cNvSpPr>
                <a:spLocks noChangeShapeType="1"/>
              </p:cNvSpPr>
              <p:nvPr/>
            </p:nvSpPr>
            <p:spPr bwMode="auto">
              <a:xfrm flipV="1">
                <a:off x="3774" y="2457"/>
                <a:ext cx="17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8" name="Freeform 762"/>
              <p:cNvSpPr>
                <a:spLocks/>
              </p:cNvSpPr>
              <p:nvPr/>
            </p:nvSpPr>
            <p:spPr bwMode="auto">
              <a:xfrm>
                <a:off x="3799" y="2446"/>
                <a:ext cx="20" cy="9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0" y="6"/>
                  </a:cxn>
                  <a:cxn ang="0">
                    <a:pos x="0" y="9"/>
                  </a:cxn>
                  <a:cxn ang="0">
                    <a:pos x="0" y="3"/>
                  </a:cxn>
                  <a:cxn ang="0">
                    <a:pos x="20" y="0"/>
                  </a:cxn>
                </a:cxnLst>
                <a:rect l="0" t="0" r="r" b="b"/>
                <a:pathLst>
                  <a:path w="20" h="9">
                    <a:moveTo>
                      <a:pt x="20" y="0"/>
                    </a:moveTo>
                    <a:lnTo>
                      <a:pt x="20" y="6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59" name="Line 763"/>
              <p:cNvSpPr>
                <a:spLocks noChangeShapeType="1"/>
              </p:cNvSpPr>
              <p:nvPr/>
            </p:nvSpPr>
            <p:spPr bwMode="auto">
              <a:xfrm flipV="1">
                <a:off x="3819" y="2446"/>
                <a:ext cx="1" cy="6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0" name="Line 764"/>
              <p:cNvSpPr>
                <a:spLocks noChangeShapeType="1"/>
              </p:cNvSpPr>
              <p:nvPr/>
            </p:nvSpPr>
            <p:spPr bwMode="auto">
              <a:xfrm flipH="1">
                <a:off x="3799" y="2446"/>
                <a:ext cx="20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1" name="Line 765"/>
              <p:cNvSpPr>
                <a:spLocks noChangeShapeType="1"/>
              </p:cNvSpPr>
              <p:nvPr/>
            </p:nvSpPr>
            <p:spPr bwMode="auto">
              <a:xfrm>
                <a:off x="3799" y="2449"/>
                <a:ext cx="1" cy="6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2" name="Line 766"/>
              <p:cNvSpPr>
                <a:spLocks noChangeShapeType="1"/>
              </p:cNvSpPr>
              <p:nvPr/>
            </p:nvSpPr>
            <p:spPr bwMode="auto">
              <a:xfrm flipV="1">
                <a:off x="3799" y="2452"/>
                <a:ext cx="20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3" name="Freeform 767"/>
              <p:cNvSpPr>
                <a:spLocks/>
              </p:cNvSpPr>
              <p:nvPr/>
            </p:nvSpPr>
            <p:spPr bwMode="auto">
              <a:xfrm>
                <a:off x="3826" y="2443"/>
                <a:ext cx="17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3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17" y="0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7" y="3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4" name="Line 768"/>
              <p:cNvSpPr>
                <a:spLocks noChangeShapeType="1"/>
              </p:cNvSpPr>
              <p:nvPr/>
            </p:nvSpPr>
            <p:spPr bwMode="auto">
              <a:xfrm flipV="1">
                <a:off x="3843" y="2443"/>
                <a:ext cx="1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5" name="Line 769"/>
              <p:cNvSpPr>
                <a:spLocks noChangeShapeType="1"/>
              </p:cNvSpPr>
              <p:nvPr/>
            </p:nvSpPr>
            <p:spPr bwMode="auto">
              <a:xfrm flipH="1">
                <a:off x="3826" y="2443"/>
                <a:ext cx="17" cy="2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6" name="Line 770"/>
              <p:cNvSpPr>
                <a:spLocks noChangeShapeType="1"/>
              </p:cNvSpPr>
              <p:nvPr/>
            </p:nvSpPr>
            <p:spPr bwMode="auto">
              <a:xfrm>
                <a:off x="3826" y="2445"/>
                <a:ext cx="1" cy="6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7" name="Line 771"/>
              <p:cNvSpPr>
                <a:spLocks noChangeShapeType="1"/>
              </p:cNvSpPr>
              <p:nvPr/>
            </p:nvSpPr>
            <p:spPr bwMode="auto">
              <a:xfrm flipV="1">
                <a:off x="3826" y="2446"/>
                <a:ext cx="17" cy="5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8" name="Freeform 772"/>
              <p:cNvSpPr>
                <a:spLocks/>
              </p:cNvSpPr>
              <p:nvPr/>
            </p:nvSpPr>
            <p:spPr bwMode="auto">
              <a:xfrm>
                <a:off x="4001" y="2412"/>
                <a:ext cx="17" cy="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3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7" y="0"/>
                  </a:cxn>
                </a:cxnLst>
                <a:rect l="0" t="0" r="r" b="b"/>
                <a:pathLst>
                  <a:path w="17" h="6">
                    <a:moveTo>
                      <a:pt x="17" y="0"/>
                    </a:moveTo>
                    <a:lnTo>
                      <a:pt x="17" y="3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69" name="Line 773"/>
              <p:cNvSpPr>
                <a:spLocks noChangeShapeType="1"/>
              </p:cNvSpPr>
              <p:nvPr/>
            </p:nvSpPr>
            <p:spPr bwMode="auto">
              <a:xfrm flipV="1">
                <a:off x="4018" y="2412"/>
                <a:ext cx="1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0" name="Line 774"/>
              <p:cNvSpPr>
                <a:spLocks noChangeShapeType="1"/>
              </p:cNvSpPr>
              <p:nvPr/>
            </p:nvSpPr>
            <p:spPr bwMode="auto">
              <a:xfrm flipH="1">
                <a:off x="4001" y="2412"/>
                <a:ext cx="17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1" name="Line 775"/>
              <p:cNvSpPr>
                <a:spLocks noChangeShapeType="1"/>
              </p:cNvSpPr>
              <p:nvPr/>
            </p:nvSpPr>
            <p:spPr bwMode="auto">
              <a:xfrm>
                <a:off x="4001" y="2415"/>
                <a:ext cx="1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2" name="Line 776"/>
              <p:cNvSpPr>
                <a:spLocks noChangeShapeType="1"/>
              </p:cNvSpPr>
              <p:nvPr/>
            </p:nvSpPr>
            <p:spPr bwMode="auto">
              <a:xfrm flipV="1">
                <a:off x="4001" y="2415"/>
                <a:ext cx="17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3" name="Freeform 777"/>
              <p:cNvSpPr>
                <a:spLocks/>
              </p:cNvSpPr>
              <p:nvPr/>
            </p:nvSpPr>
            <p:spPr bwMode="auto">
              <a:xfrm>
                <a:off x="4027" y="2406"/>
                <a:ext cx="19" cy="9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6"/>
                  </a:cxn>
                  <a:cxn ang="0">
                    <a:pos x="0" y="9"/>
                  </a:cxn>
                  <a:cxn ang="0">
                    <a:pos x="0" y="3"/>
                  </a:cxn>
                  <a:cxn ang="0">
                    <a:pos x="19" y="0"/>
                  </a:cxn>
                </a:cxnLst>
                <a:rect l="0" t="0" r="r" b="b"/>
                <a:pathLst>
                  <a:path w="19" h="9">
                    <a:moveTo>
                      <a:pt x="19" y="0"/>
                    </a:moveTo>
                    <a:lnTo>
                      <a:pt x="19" y="6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4" name="Line 778"/>
              <p:cNvSpPr>
                <a:spLocks noChangeShapeType="1"/>
              </p:cNvSpPr>
              <p:nvPr/>
            </p:nvSpPr>
            <p:spPr bwMode="auto">
              <a:xfrm flipV="1">
                <a:off x="4046" y="2406"/>
                <a:ext cx="1" cy="6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5" name="Line 779"/>
              <p:cNvSpPr>
                <a:spLocks noChangeShapeType="1"/>
              </p:cNvSpPr>
              <p:nvPr/>
            </p:nvSpPr>
            <p:spPr bwMode="auto">
              <a:xfrm flipH="1">
                <a:off x="4027" y="2406"/>
                <a:ext cx="19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6" name="Line 780"/>
              <p:cNvSpPr>
                <a:spLocks noChangeShapeType="1"/>
              </p:cNvSpPr>
              <p:nvPr/>
            </p:nvSpPr>
            <p:spPr bwMode="auto">
              <a:xfrm>
                <a:off x="4027" y="2409"/>
                <a:ext cx="1" cy="6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7" name="Line 781"/>
              <p:cNvSpPr>
                <a:spLocks noChangeShapeType="1"/>
              </p:cNvSpPr>
              <p:nvPr/>
            </p:nvSpPr>
            <p:spPr bwMode="auto">
              <a:xfrm flipV="1">
                <a:off x="4027" y="2412"/>
                <a:ext cx="19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8" name="Freeform 782"/>
              <p:cNvSpPr>
                <a:spLocks/>
              </p:cNvSpPr>
              <p:nvPr/>
            </p:nvSpPr>
            <p:spPr bwMode="auto">
              <a:xfrm>
                <a:off x="4054" y="2400"/>
                <a:ext cx="16" cy="1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6"/>
                  </a:cxn>
                  <a:cxn ang="0">
                    <a:pos x="0" y="11"/>
                  </a:cxn>
                  <a:cxn ang="0">
                    <a:pos x="0" y="4"/>
                  </a:cxn>
                  <a:cxn ang="0">
                    <a:pos x="16" y="0"/>
                  </a:cxn>
                </a:cxnLst>
                <a:rect l="0" t="0" r="r" b="b"/>
                <a:pathLst>
                  <a:path w="16" h="11">
                    <a:moveTo>
                      <a:pt x="16" y="0"/>
                    </a:moveTo>
                    <a:lnTo>
                      <a:pt x="16" y="6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79" name="Line 783"/>
              <p:cNvSpPr>
                <a:spLocks noChangeShapeType="1"/>
              </p:cNvSpPr>
              <p:nvPr/>
            </p:nvSpPr>
            <p:spPr bwMode="auto">
              <a:xfrm flipV="1">
                <a:off x="4070" y="2400"/>
                <a:ext cx="1" cy="6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0" name="Line 784"/>
              <p:cNvSpPr>
                <a:spLocks noChangeShapeType="1"/>
              </p:cNvSpPr>
              <p:nvPr/>
            </p:nvSpPr>
            <p:spPr bwMode="auto">
              <a:xfrm flipH="1">
                <a:off x="4054" y="2400"/>
                <a:ext cx="16" cy="4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1" name="Line 785"/>
              <p:cNvSpPr>
                <a:spLocks noChangeShapeType="1"/>
              </p:cNvSpPr>
              <p:nvPr/>
            </p:nvSpPr>
            <p:spPr bwMode="auto">
              <a:xfrm>
                <a:off x="4054" y="2404"/>
                <a:ext cx="1" cy="7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2" name="Line 786"/>
              <p:cNvSpPr>
                <a:spLocks noChangeShapeType="1"/>
              </p:cNvSpPr>
              <p:nvPr/>
            </p:nvSpPr>
            <p:spPr bwMode="auto">
              <a:xfrm flipV="1">
                <a:off x="4054" y="2406"/>
                <a:ext cx="16" cy="5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3" name="Freeform 787"/>
              <p:cNvSpPr>
                <a:spLocks/>
              </p:cNvSpPr>
              <p:nvPr/>
            </p:nvSpPr>
            <p:spPr bwMode="auto">
              <a:xfrm>
                <a:off x="3889" y="2415"/>
                <a:ext cx="34" cy="44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4" y="37"/>
                  </a:cxn>
                  <a:cxn ang="0">
                    <a:pos x="0" y="44"/>
                  </a:cxn>
                  <a:cxn ang="0">
                    <a:pos x="0" y="5"/>
                  </a:cxn>
                  <a:cxn ang="0">
                    <a:pos x="34" y="0"/>
                  </a:cxn>
                </a:cxnLst>
                <a:rect l="0" t="0" r="r" b="b"/>
                <a:pathLst>
                  <a:path w="34" h="44">
                    <a:moveTo>
                      <a:pt x="34" y="0"/>
                    </a:moveTo>
                    <a:lnTo>
                      <a:pt x="34" y="37"/>
                    </a:lnTo>
                    <a:lnTo>
                      <a:pt x="0" y="44"/>
                    </a:lnTo>
                    <a:lnTo>
                      <a:pt x="0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4" name="Line 788"/>
              <p:cNvSpPr>
                <a:spLocks noChangeShapeType="1"/>
              </p:cNvSpPr>
              <p:nvPr/>
            </p:nvSpPr>
            <p:spPr bwMode="auto">
              <a:xfrm flipV="1">
                <a:off x="3923" y="2415"/>
                <a:ext cx="1" cy="37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5" name="Line 789"/>
              <p:cNvSpPr>
                <a:spLocks noChangeShapeType="1"/>
              </p:cNvSpPr>
              <p:nvPr/>
            </p:nvSpPr>
            <p:spPr bwMode="auto">
              <a:xfrm flipH="1">
                <a:off x="3889" y="2415"/>
                <a:ext cx="34" cy="5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6" name="Line 790"/>
              <p:cNvSpPr>
                <a:spLocks noChangeShapeType="1"/>
              </p:cNvSpPr>
              <p:nvPr/>
            </p:nvSpPr>
            <p:spPr bwMode="auto">
              <a:xfrm>
                <a:off x="3889" y="2420"/>
                <a:ext cx="1" cy="39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7" name="Line 791"/>
              <p:cNvSpPr>
                <a:spLocks noChangeShapeType="1"/>
              </p:cNvSpPr>
              <p:nvPr/>
            </p:nvSpPr>
            <p:spPr bwMode="auto">
              <a:xfrm flipV="1">
                <a:off x="3889" y="2452"/>
                <a:ext cx="34" cy="7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8" name="Freeform 792"/>
              <p:cNvSpPr>
                <a:spLocks/>
              </p:cNvSpPr>
              <p:nvPr/>
            </p:nvSpPr>
            <p:spPr bwMode="auto">
              <a:xfrm>
                <a:off x="3923" y="2408"/>
                <a:ext cx="37" cy="44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37" y="37"/>
                  </a:cxn>
                  <a:cxn ang="0">
                    <a:pos x="0" y="44"/>
                  </a:cxn>
                  <a:cxn ang="0">
                    <a:pos x="0" y="7"/>
                  </a:cxn>
                  <a:cxn ang="0">
                    <a:pos x="37" y="0"/>
                  </a:cxn>
                </a:cxnLst>
                <a:rect l="0" t="0" r="r" b="b"/>
                <a:pathLst>
                  <a:path w="37" h="44">
                    <a:moveTo>
                      <a:pt x="37" y="0"/>
                    </a:moveTo>
                    <a:lnTo>
                      <a:pt x="37" y="37"/>
                    </a:lnTo>
                    <a:lnTo>
                      <a:pt x="0" y="44"/>
                    </a:lnTo>
                    <a:lnTo>
                      <a:pt x="0" y="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89" name="Line 793"/>
              <p:cNvSpPr>
                <a:spLocks noChangeShapeType="1"/>
              </p:cNvSpPr>
              <p:nvPr/>
            </p:nvSpPr>
            <p:spPr bwMode="auto">
              <a:xfrm flipV="1">
                <a:off x="3960" y="2408"/>
                <a:ext cx="1" cy="37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0" name="Line 794"/>
              <p:cNvSpPr>
                <a:spLocks noChangeShapeType="1"/>
              </p:cNvSpPr>
              <p:nvPr/>
            </p:nvSpPr>
            <p:spPr bwMode="auto">
              <a:xfrm flipH="1">
                <a:off x="3923" y="2408"/>
                <a:ext cx="37" cy="7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1" name="Line 795"/>
              <p:cNvSpPr>
                <a:spLocks noChangeShapeType="1"/>
              </p:cNvSpPr>
              <p:nvPr/>
            </p:nvSpPr>
            <p:spPr bwMode="auto">
              <a:xfrm>
                <a:off x="3923" y="2415"/>
                <a:ext cx="1" cy="37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2" name="Line 796"/>
              <p:cNvSpPr>
                <a:spLocks noChangeShapeType="1"/>
              </p:cNvSpPr>
              <p:nvPr/>
            </p:nvSpPr>
            <p:spPr bwMode="auto">
              <a:xfrm flipV="1">
                <a:off x="3923" y="2445"/>
                <a:ext cx="37" cy="7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3" name="Line 797"/>
              <p:cNvSpPr>
                <a:spLocks noChangeShapeType="1"/>
              </p:cNvSpPr>
              <p:nvPr/>
            </p:nvSpPr>
            <p:spPr bwMode="auto">
              <a:xfrm flipV="1">
                <a:off x="5421" y="2109"/>
                <a:ext cx="1" cy="28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4" name="Line 798"/>
              <p:cNvSpPr>
                <a:spLocks noChangeShapeType="1"/>
              </p:cNvSpPr>
              <p:nvPr/>
            </p:nvSpPr>
            <p:spPr bwMode="auto">
              <a:xfrm flipV="1">
                <a:off x="5421" y="2083"/>
                <a:ext cx="158" cy="2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5" name="Line 799"/>
              <p:cNvSpPr>
                <a:spLocks noChangeShapeType="1"/>
              </p:cNvSpPr>
              <p:nvPr/>
            </p:nvSpPr>
            <p:spPr bwMode="auto">
              <a:xfrm>
                <a:off x="5579" y="2083"/>
                <a:ext cx="1" cy="25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6" name="Line 800"/>
              <p:cNvSpPr>
                <a:spLocks noChangeShapeType="1"/>
              </p:cNvSpPr>
              <p:nvPr/>
            </p:nvSpPr>
            <p:spPr bwMode="auto">
              <a:xfrm flipH="1">
                <a:off x="5421" y="2108"/>
                <a:ext cx="158" cy="29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7" name="Freeform 801"/>
              <p:cNvSpPr>
                <a:spLocks/>
              </p:cNvSpPr>
              <p:nvPr/>
            </p:nvSpPr>
            <p:spPr bwMode="auto">
              <a:xfrm>
                <a:off x="5426" y="2083"/>
                <a:ext cx="149" cy="40"/>
              </a:xfrm>
              <a:custGeom>
                <a:avLst/>
                <a:gdLst/>
                <a:ahLst/>
                <a:cxnLst>
                  <a:cxn ang="0">
                    <a:pos x="149" y="0"/>
                  </a:cxn>
                  <a:cxn ang="0">
                    <a:pos x="149" y="14"/>
                  </a:cxn>
                  <a:cxn ang="0">
                    <a:pos x="0" y="40"/>
                  </a:cxn>
                  <a:cxn ang="0">
                    <a:pos x="0" y="26"/>
                  </a:cxn>
                  <a:cxn ang="0">
                    <a:pos x="149" y="0"/>
                  </a:cxn>
                </a:cxnLst>
                <a:rect l="0" t="0" r="r" b="b"/>
                <a:pathLst>
                  <a:path w="149" h="40">
                    <a:moveTo>
                      <a:pt x="149" y="0"/>
                    </a:moveTo>
                    <a:lnTo>
                      <a:pt x="149" y="14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8" name="Freeform 802"/>
              <p:cNvSpPr>
                <a:spLocks/>
              </p:cNvSpPr>
              <p:nvPr/>
            </p:nvSpPr>
            <p:spPr bwMode="auto">
              <a:xfrm>
                <a:off x="5423" y="2106"/>
                <a:ext cx="155" cy="30"/>
              </a:xfrm>
              <a:custGeom>
                <a:avLst/>
                <a:gdLst/>
                <a:ahLst/>
                <a:cxnLst>
                  <a:cxn ang="0">
                    <a:pos x="152" y="0"/>
                  </a:cxn>
                  <a:cxn ang="0">
                    <a:pos x="155" y="2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152" y="0"/>
                  </a:cxn>
                </a:cxnLst>
                <a:rect l="0" t="0" r="r" b="b"/>
                <a:pathLst>
                  <a:path w="155" h="30">
                    <a:moveTo>
                      <a:pt x="152" y="0"/>
                    </a:moveTo>
                    <a:lnTo>
                      <a:pt x="155" y="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899" name="Line 803"/>
              <p:cNvSpPr>
                <a:spLocks noChangeShapeType="1"/>
              </p:cNvSpPr>
              <p:nvPr/>
            </p:nvSpPr>
            <p:spPr bwMode="auto">
              <a:xfrm flipH="1">
                <a:off x="5417" y="2151"/>
                <a:ext cx="169" cy="30"/>
              </a:xfrm>
              <a:prstGeom prst="line">
                <a:avLst/>
              </a:prstGeom>
              <a:noFill/>
              <a:ln w="5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00" name="Line 804"/>
              <p:cNvSpPr>
                <a:spLocks noChangeShapeType="1"/>
              </p:cNvSpPr>
              <p:nvPr/>
            </p:nvSpPr>
            <p:spPr bwMode="auto">
              <a:xfrm flipV="1">
                <a:off x="5417" y="2032"/>
                <a:ext cx="169" cy="31"/>
              </a:xfrm>
              <a:prstGeom prst="line">
                <a:avLst/>
              </a:prstGeom>
              <a:noFill/>
              <a:ln w="5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01" name="Line 805"/>
              <p:cNvSpPr>
                <a:spLocks noChangeShapeType="1"/>
              </p:cNvSpPr>
              <p:nvPr/>
            </p:nvSpPr>
            <p:spPr bwMode="auto">
              <a:xfrm flipV="1">
                <a:off x="5417" y="2063"/>
                <a:ext cx="1" cy="11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02" name="Freeform 806"/>
              <p:cNvSpPr>
                <a:spLocks/>
              </p:cNvSpPr>
              <p:nvPr/>
            </p:nvSpPr>
            <p:spPr bwMode="auto">
              <a:xfrm>
                <a:off x="5180" y="1865"/>
                <a:ext cx="418" cy="638"/>
              </a:xfrm>
              <a:custGeom>
                <a:avLst/>
                <a:gdLst/>
                <a:ahLst/>
                <a:cxnLst>
                  <a:cxn ang="0">
                    <a:pos x="183" y="0"/>
                  </a:cxn>
                  <a:cxn ang="0">
                    <a:pos x="191" y="0"/>
                  </a:cxn>
                  <a:cxn ang="0">
                    <a:pos x="198" y="2"/>
                  </a:cxn>
                  <a:cxn ang="0">
                    <a:pos x="208" y="4"/>
                  </a:cxn>
                  <a:cxn ang="0">
                    <a:pos x="223" y="8"/>
                  </a:cxn>
                  <a:cxn ang="0">
                    <a:pos x="418" y="79"/>
                  </a:cxn>
                  <a:cxn ang="0">
                    <a:pos x="231" y="122"/>
                  </a:cxn>
                  <a:cxn ang="0">
                    <a:pos x="234" y="638"/>
                  </a:cxn>
                  <a:cxn ang="0">
                    <a:pos x="126" y="600"/>
                  </a:cxn>
                  <a:cxn ang="0">
                    <a:pos x="16" y="560"/>
                  </a:cxn>
                  <a:cxn ang="0">
                    <a:pos x="5" y="549"/>
                  </a:cxn>
                  <a:cxn ang="0">
                    <a:pos x="2" y="544"/>
                  </a:cxn>
                  <a:cxn ang="0">
                    <a:pos x="0" y="532"/>
                  </a:cxn>
                  <a:cxn ang="0">
                    <a:pos x="0" y="59"/>
                  </a:cxn>
                  <a:cxn ang="0">
                    <a:pos x="3" y="51"/>
                  </a:cxn>
                  <a:cxn ang="0">
                    <a:pos x="10" y="42"/>
                  </a:cxn>
                  <a:cxn ang="0">
                    <a:pos x="16" y="34"/>
                  </a:cxn>
                  <a:cxn ang="0">
                    <a:pos x="19" y="31"/>
                  </a:cxn>
                  <a:cxn ang="0">
                    <a:pos x="26" y="28"/>
                  </a:cxn>
                  <a:cxn ang="0">
                    <a:pos x="49" y="24"/>
                  </a:cxn>
                  <a:cxn ang="0">
                    <a:pos x="95" y="16"/>
                  </a:cxn>
                  <a:cxn ang="0">
                    <a:pos x="183" y="0"/>
                  </a:cxn>
                </a:cxnLst>
                <a:rect l="0" t="0" r="r" b="b"/>
                <a:pathLst>
                  <a:path w="418" h="638">
                    <a:moveTo>
                      <a:pt x="183" y="0"/>
                    </a:moveTo>
                    <a:lnTo>
                      <a:pt x="191" y="0"/>
                    </a:lnTo>
                    <a:lnTo>
                      <a:pt x="198" y="2"/>
                    </a:lnTo>
                    <a:lnTo>
                      <a:pt x="208" y="4"/>
                    </a:lnTo>
                    <a:lnTo>
                      <a:pt x="223" y="8"/>
                    </a:lnTo>
                    <a:lnTo>
                      <a:pt x="418" y="79"/>
                    </a:lnTo>
                    <a:lnTo>
                      <a:pt x="231" y="122"/>
                    </a:lnTo>
                    <a:lnTo>
                      <a:pt x="234" y="638"/>
                    </a:lnTo>
                    <a:lnTo>
                      <a:pt x="126" y="600"/>
                    </a:lnTo>
                    <a:lnTo>
                      <a:pt x="16" y="560"/>
                    </a:lnTo>
                    <a:lnTo>
                      <a:pt x="5" y="549"/>
                    </a:lnTo>
                    <a:lnTo>
                      <a:pt x="2" y="544"/>
                    </a:lnTo>
                    <a:lnTo>
                      <a:pt x="0" y="532"/>
                    </a:lnTo>
                    <a:lnTo>
                      <a:pt x="0" y="59"/>
                    </a:lnTo>
                    <a:lnTo>
                      <a:pt x="3" y="51"/>
                    </a:lnTo>
                    <a:lnTo>
                      <a:pt x="10" y="42"/>
                    </a:lnTo>
                    <a:lnTo>
                      <a:pt x="16" y="34"/>
                    </a:lnTo>
                    <a:lnTo>
                      <a:pt x="19" y="31"/>
                    </a:lnTo>
                    <a:lnTo>
                      <a:pt x="26" y="28"/>
                    </a:lnTo>
                    <a:lnTo>
                      <a:pt x="49" y="24"/>
                    </a:lnTo>
                    <a:lnTo>
                      <a:pt x="95" y="16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03" name="Line 807"/>
              <p:cNvSpPr>
                <a:spLocks noChangeShapeType="1"/>
              </p:cNvSpPr>
              <p:nvPr/>
            </p:nvSpPr>
            <p:spPr bwMode="auto">
              <a:xfrm flipV="1">
                <a:off x="5411" y="1944"/>
                <a:ext cx="187" cy="4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4896" y="1865"/>
              <a:ext cx="721" cy="831"/>
              <a:chOff x="4896" y="1865"/>
              <a:chExt cx="721" cy="831"/>
            </a:xfrm>
          </p:grpSpPr>
          <p:sp>
            <p:nvSpPr>
              <p:cNvPr id="4905" name="Line 809"/>
              <p:cNvSpPr>
                <a:spLocks noChangeShapeType="1"/>
              </p:cNvSpPr>
              <p:nvPr/>
            </p:nvSpPr>
            <p:spPr bwMode="auto">
              <a:xfrm flipH="1" flipV="1">
                <a:off x="5403" y="1873"/>
                <a:ext cx="195" cy="7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06" name="Line 810"/>
              <p:cNvSpPr>
                <a:spLocks noChangeShapeType="1"/>
              </p:cNvSpPr>
              <p:nvPr/>
            </p:nvSpPr>
            <p:spPr bwMode="auto">
              <a:xfrm flipH="1" flipV="1">
                <a:off x="5388" y="1869"/>
                <a:ext cx="15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07" name="Line 811"/>
              <p:cNvSpPr>
                <a:spLocks noChangeShapeType="1"/>
              </p:cNvSpPr>
              <p:nvPr/>
            </p:nvSpPr>
            <p:spPr bwMode="auto">
              <a:xfrm flipH="1" flipV="1">
                <a:off x="5378" y="1867"/>
                <a:ext cx="10" cy="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08" name="Line 812"/>
              <p:cNvSpPr>
                <a:spLocks noChangeShapeType="1"/>
              </p:cNvSpPr>
              <p:nvPr/>
            </p:nvSpPr>
            <p:spPr bwMode="auto">
              <a:xfrm flipH="1" flipV="1">
                <a:off x="5371" y="1865"/>
                <a:ext cx="7" cy="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09" name="Line 813"/>
              <p:cNvSpPr>
                <a:spLocks noChangeShapeType="1"/>
              </p:cNvSpPr>
              <p:nvPr/>
            </p:nvSpPr>
            <p:spPr bwMode="auto">
              <a:xfrm flipH="1">
                <a:off x="5363" y="1865"/>
                <a:ext cx="8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0" name="Line 814"/>
              <p:cNvSpPr>
                <a:spLocks noChangeShapeType="1"/>
              </p:cNvSpPr>
              <p:nvPr/>
            </p:nvSpPr>
            <p:spPr bwMode="auto">
              <a:xfrm flipH="1">
                <a:off x="5275" y="1865"/>
                <a:ext cx="88" cy="1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1" name="Line 815"/>
              <p:cNvSpPr>
                <a:spLocks noChangeShapeType="1"/>
              </p:cNvSpPr>
              <p:nvPr/>
            </p:nvSpPr>
            <p:spPr bwMode="auto">
              <a:xfrm flipH="1">
                <a:off x="5229" y="1881"/>
                <a:ext cx="46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2" name="Line 816"/>
              <p:cNvSpPr>
                <a:spLocks noChangeShapeType="1"/>
              </p:cNvSpPr>
              <p:nvPr/>
            </p:nvSpPr>
            <p:spPr bwMode="auto">
              <a:xfrm flipH="1">
                <a:off x="5206" y="1889"/>
                <a:ext cx="23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3" name="Line 817"/>
              <p:cNvSpPr>
                <a:spLocks noChangeShapeType="1"/>
              </p:cNvSpPr>
              <p:nvPr/>
            </p:nvSpPr>
            <p:spPr bwMode="auto">
              <a:xfrm flipH="1">
                <a:off x="5199" y="1893"/>
                <a:ext cx="7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4" name="Line 818"/>
              <p:cNvSpPr>
                <a:spLocks noChangeShapeType="1"/>
              </p:cNvSpPr>
              <p:nvPr/>
            </p:nvSpPr>
            <p:spPr bwMode="auto">
              <a:xfrm flipH="1">
                <a:off x="5196" y="1896"/>
                <a:ext cx="3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5" name="Line 819"/>
              <p:cNvSpPr>
                <a:spLocks noChangeShapeType="1"/>
              </p:cNvSpPr>
              <p:nvPr/>
            </p:nvSpPr>
            <p:spPr bwMode="auto">
              <a:xfrm flipH="1">
                <a:off x="5190" y="1899"/>
                <a:ext cx="6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6" name="Line 820"/>
              <p:cNvSpPr>
                <a:spLocks noChangeShapeType="1"/>
              </p:cNvSpPr>
              <p:nvPr/>
            </p:nvSpPr>
            <p:spPr bwMode="auto">
              <a:xfrm flipH="1">
                <a:off x="5183" y="1907"/>
                <a:ext cx="7" cy="9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7" name="Line 821"/>
              <p:cNvSpPr>
                <a:spLocks noChangeShapeType="1"/>
              </p:cNvSpPr>
              <p:nvPr/>
            </p:nvSpPr>
            <p:spPr bwMode="auto">
              <a:xfrm flipH="1">
                <a:off x="5180" y="1916"/>
                <a:ext cx="3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8" name="Line 822"/>
              <p:cNvSpPr>
                <a:spLocks noChangeShapeType="1"/>
              </p:cNvSpPr>
              <p:nvPr/>
            </p:nvSpPr>
            <p:spPr bwMode="auto">
              <a:xfrm>
                <a:off x="5180" y="1924"/>
                <a:ext cx="1" cy="47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19" name="Line 823"/>
              <p:cNvSpPr>
                <a:spLocks noChangeShapeType="1"/>
              </p:cNvSpPr>
              <p:nvPr/>
            </p:nvSpPr>
            <p:spPr bwMode="auto">
              <a:xfrm>
                <a:off x="5180" y="2397"/>
                <a:ext cx="2" cy="1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0" name="Line 824"/>
              <p:cNvSpPr>
                <a:spLocks noChangeShapeType="1"/>
              </p:cNvSpPr>
              <p:nvPr/>
            </p:nvSpPr>
            <p:spPr bwMode="auto">
              <a:xfrm>
                <a:off x="5182" y="2409"/>
                <a:ext cx="3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1" name="Line 825"/>
              <p:cNvSpPr>
                <a:spLocks noChangeShapeType="1"/>
              </p:cNvSpPr>
              <p:nvPr/>
            </p:nvSpPr>
            <p:spPr bwMode="auto">
              <a:xfrm>
                <a:off x="5185" y="2414"/>
                <a:ext cx="11" cy="1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2" name="Line 826"/>
              <p:cNvSpPr>
                <a:spLocks noChangeShapeType="1"/>
              </p:cNvSpPr>
              <p:nvPr/>
            </p:nvSpPr>
            <p:spPr bwMode="auto">
              <a:xfrm>
                <a:off x="5196" y="2425"/>
                <a:ext cx="110" cy="40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3" name="Line 827"/>
              <p:cNvSpPr>
                <a:spLocks noChangeShapeType="1"/>
              </p:cNvSpPr>
              <p:nvPr/>
            </p:nvSpPr>
            <p:spPr bwMode="auto">
              <a:xfrm>
                <a:off x="5306" y="2465"/>
                <a:ext cx="108" cy="3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4" name="Line 828"/>
              <p:cNvSpPr>
                <a:spLocks noChangeShapeType="1"/>
              </p:cNvSpPr>
              <p:nvPr/>
            </p:nvSpPr>
            <p:spPr bwMode="auto">
              <a:xfrm flipH="1" flipV="1">
                <a:off x="5411" y="1987"/>
                <a:ext cx="3" cy="51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5" name="Freeform 829"/>
              <p:cNvSpPr>
                <a:spLocks/>
              </p:cNvSpPr>
              <p:nvPr/>
            </p:nvSpPr>
            <p:spPr bwMode="auto">
              <a:xfrm>
                <a:off x="5397" y="1943"/>
                <a:ext cx="219" cy="560"/>
              </a:xfrm>
              <a:custGeom>
                <a:avLst/>
                <a:gdLst/>
                <a:ahLst/>
                <a:cxnLst>
                  <a:cxn ang="0">
                    <a:pos x="193" y="0"/>
                  </a:cxn>
                  <a:cxn ang="0">
                    <a:pos x="201" y="1"/>
                  </a:cxn>
                  <a:cxn ang="0">
                    <a:pos x="205" y="3"/>
                  </a:cxn>
                  <a:cxn ang="0">
                    <a:pos x="210" y="6"/>
                  </a:cxn>
                  <a:cxn ang="0">
                    <a:pos x="216" y="15"/>
                  </a:cxn>
                  <a:cxn ang="0">
                    <a:pos x="219" y="26"/>
                  </a:cxn>
                  <a:cxn ang="0">
                    <a:pos x="219" y="497"/>
                  </a:cxn>
                  <a:cxn ang="0">
                    <a:pos x="216" y="509"/>
                  </a:cxn>
                  <a:cxn ang="0">
                    <a:pos x="213" y="516"/>
                  </a:cxn>
                  <a:cxn ang="0">
                    <a:pos x="210" y="520"/>
                  </a:cxn>
                  <a:cxn ang="0">
                    <a:pos x="205" y="523"/>
                  </a:cxn>
                  <a:cxn ang="0">
                    <a:pos x="201" y="528"/>
                  </a:cxn>
                  <a:cxn ang="0">
                    <a:pos x="193" y="531"/>
                  </a:cxn>
                  <a:cxn ang="0">
                    <a:pos x="189" y="533"/>
                  </a:cxn>
                  <a:cxn ang="0">
                    <a:pos x="30" y="560"/>
                  </a:cxn>
                  <a:cxn ang="0">
                    <a:pos x="18" y="560"/>
                  </a:cxn>
                  <a:cxn ang="0">
                    <a:pos x="14" y="557"/>
                  </a:cxn>
                  <a:cxn ang="0">
                    <a:pos x="9" y="556"/>
                  </a:cxn>
                  <a:cxn ang="0">
                    <a:pos x="3" y="546"/>
                  </a:cxn>
                  <a:cxn ang="0">
                    <a:pos x="0" y="536"/>
                  </a:cxn>
                  <a:cxn ang="0">
                    <a:pos x="0" y="66"/>
                  </a:cxn>
                  <a:cxn ang="0">
                    <a:pos x="1" y="58"/>
                  </a:cxn>
                  <a:cxn ang="0">
                    <a:pos x="3" y="54"/>
                  </a:cxn>
                  <a:cxn ang="0">
                    <a:pos x="6" y="48"/>
                  </a:cxn>
                  <a:cxn ang="0">
                    <a:pos x="9" y="43"/>
                  </a:cxn>
                  <a:cxn ang="0">
                    <a:pos x="14" y="37"/>
                  </a:cxn>
                  <a:cxn ang="0">
                    <a:pos x="18" y="34"/>
                  </a:cxn>
                  <a:cxn ang="0">
                    <a:pos x="24" y="31"/>
                  </a:cxn>
                  <a:cxn ang="0">
                    <a:pos x="30" y="29"/>
                  </a:cxn>
                  <a:cxn ang="0">
                    <a:pos x="189" y="1"/>
                  </a:cxn>
                  <a:cxn ang="0">
                    <a:pos x="193" y="0"/>
                  </a:cxn>
                </a:cxnLst>
                <a:rect l="0" t="0" r="r" b="b"/>
                <a:pathLst>
                  <a:path w="219" h="560">
                    <a:moveTo>
                      <a:pt x="193" y="0"/>
                    </a:moveTo>
                    <a:lnTo>
                      <a:pt x="201" y="1"/>
                    </a:lnTo>
                    <a:lnTo>
                      <a:pt x="205" y="3"/>
                    </a:lnTo>
                    <a:lnTo>
                      <a:pt x="210" y="6"/>
                    </a:lnTo>
                    <a:lnTo>
                      <a:pt x="216" y="15"/>
                    </a:lnTo>
                    <a:lnTo>
                      <a:pt x="219" y="26"/>
                    </a:lnTo>
                    <a:lnTo>
                      <a:pt x="219" y="497"/>
                    </a:lnTo>
                    <a:lnTo>
                      <a:pt x="216" y="509"/>
                    </a:lnTo>
                    <a:lnTo>
                      <a:pt x="213" y="516"/>
                    </a:lnTo>
                    <a:lnTo>
                      <a:pt x="210" y="520"/>
                    </a:lnTo>
                    <a:lnTo>
                      <a:pt x="205" y="523"/>
                    </a:lnTo>
                    <a:lnTo>
                      <a:pt x="201" y="528"/>
                    </a:lnTo>
                    <a:lnTo>
                      <a:pt x="193" y="531"/>
                    </a:lnTo>
                    <a:lnTo>
                      <a:pt x="189" y="533"/>
                    </a:lnTo>
                    <a:lnTo>
                      <a:pt x="30" y="560"/>
                    </a:lnTo>
                    <a:lnTo>
                      <a:pt x="18" y="560"/>
                    </a:lnTo>
                    <a:lnTo>
                      <a:pt x="14" y="557"/>
                    </a:lnTo>
                    <a:lnTo>
                      <a:pt x="9" y="556"/>
                    </a:lnTo>
                    <a:lnTo>
                      <a:pt x="3" y="546"/>
                    </a:lnTo>
                    <a:lnTo>
                      <a:pt x="0" y="536"/>
                    </a:lnTo>
                    <a:lnTo>
                      <a:pt x="0" y="66"/>
                    </a:lnTo>
                    <a:lnTo>
                      <a:pt x="1" y="58"/>
                    </a:lnTo>
                    <a:lnTo>
                      <a:pt x="3" y="54"/>
                    </a:lnTo>
                    <a:lnTo>
                      <a:pt x="6" y="48"/>
                    </a:lnTo>
                    <a:lnTo>
                      <a:pt x="9" y="43"/>
                    </a:lnTo>
                    <a:lnTo>
                      <a:pt x="14" y="37"/>
                    </a:lnTo>
                    <a:lnTo>
                      <a:pt x="18" y="34"/>
                    </a:lnTo>
                    <a:lnTo>
                      <a:pt x="24" y="31"/>
                    </a:lnTo>
                    <a:lnTo>
                      <a:pt x="30" y="29"/>
                    </a:lnTo>
                    <a:lnTo>
                      <a:pt x="189" y="1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6" name="Line 830"/>
              <p:cNvSpPr>
                <a:spLocks noChangeShapeType="1"/>
              </p:cNvSpPr>
              <p:nvPr/>
            </p:nvSpPr>
            <p:spPr bwMode="auto">
              <a:xfrm flipV="1">
                <a:off x="5397" y="2009"/>
                <a:ext cx="1" cy="47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7" name="Line 831"/>
              <p:cNvSpPr>
                <a:spLocks noChangeShapeType="1"/>
              </p:cNvSpPr>
              <p:nvPr/>
            </p:nvSpPr>
            <p:spPr bwMode="auto">
              <a:xfrm flipV="1">
                <a:off x="5397" y="2001"/>
                <a:ext cx="1" cy="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8" name="Line 832"/>
              <p:cNvSpPr>
                <a:spLocks noChangeShapeType="1"/>
              </p:cNvSpPr>
              <p:nvPr/>
            </p:nvSpPr>
            <p:spPr bwMode="auto">
              <a:xfrm flipV="1">
                <a:off x="5398" y="1997"/>
                <a:ext cx="2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29" name="Line 833"/>
              <p:cNvSpPr>
                <a:spLocks noChangeShapeType="1"/>
              </p:cNvSpPr>
              <p:nvPr/>
            </p:nvSpPr>
            <p:spPr bwMode="auto">
              <a:xfrm flipV="1">
                <a:off x="5400" y="1991"/>
                <a:ext cx="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0" name="Line 834"/>
              <p:cNvSpPr>
                <a:spLocks noChangeShapeType="1"/>
              </p:cNvSpPr>
              <p:nvPr/>
            </p:nvSpPr>
            <p:spPr bwMode="auto">
              <a:xfrm flipV="1">
                <a:off x="5403" y="1986"/>
                <a:ext cx="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1" name="Line 835"/>
              <p:cNvSpPr>
                <a:spLocks noChangeShapeType="1"/>
              </p:cNvSpPr>
              <p:nvPr/>
            </p:nvSpPr>
            <p:spPr bwMode="auto">
              <a:xfrm flipV="1">
                <a:off x="5406" y="1980"/>
                <a:ext cx="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2" name="Line 836"/>
              <p:cNvSpPr>
                <a:spLocks noChangeShapeType="1"/>
              </p:cNvSpPr>
              <p:nvPr/>
            </p:nvSpPr>
            <p:spPr bwMode="auto">
              <a:xfrm flipV="1">
                <a:off x="5411" y="1977"/>
                <a:ext cx="4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3" name="Line 837"/>
              <p:cNvSpPr>
                <a:spLocks noChangeShapeType="1"/>
              </p:cNvSpPr>
              <p:nvPr/>
            </p:nvSpPr>
            <p:spPr bwMode="auto">
              <a:xfrm flipV="1">
                <a:off x="5415" y="1974"/>
                <a:ext cx="6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4" name="Line 838"/>
              <p:cNvSpPr>
                <a:spLocks noChangeShapeType="1"/>
              </p:cNvSpPr>
              <p:nvPr/>
            </p:nvSpPr>
            <p:spPr bwMode="auto">
              <a:xfrm flipV="1">
                <a:off x="5421" y="1972"/>
                <a:ext cx="6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5" name="Line 839"/>
              <p:cNvSpPr>
                <a:spLocks noChangeShapeType="1"/>
              </p:cNvSpPr>
              <p:nvPr/>
            </p:nvSpPr>
            <p:spPr bwMode="auto">
              <a:xfrm flipV="1">
                <a:off x="5427" y="1944"/>
                <a:ext cx="159" cy="2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6" name="Line 840"/>
              <p:cNvSpPr>
                <a:spLocks noChangeShapeType="1"/>
              </p:cNvSpPr>
              <p:nvPr/>
            </p:nvSpPr>
            <p:spPr bwMode="auto">
              <a:xfrm flipV="1">
                <a:off x="5586" y="1943"/>
                <a:ext cx="4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7" name="Line 841"/>
              <p:cNvSpPr>
                <a:spLocks noChangeShapeType="1"/>
              </p:cNvSpPr>
              <p:nvPr/>
            </p:nvSpPr>
            <p:spPr bwMode="auto">
              <a:xfrm>
                <a:off x="5590" y="1943"/>
                <a:ext cx="8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8" name="Line 842"/>
              <p:cNvSpPr>
                <a:spLocks noChangeShapeType="1"/>
              </p:cNvSpPr>
              <p:nvPr/>
            </p:nvSpPr>
            <p:spPr bwMode="auto">
              <a:xfrm>
                <a:off x="5598" y="1944"/>
                <a:ext cx="4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39" name="Line 843"/>
              <p:cNvSpPr>
                <a:spLocks noChangeShapeType="1"/>
              </p:cNvSpPr>
              <p:nvPr/>
            </p:nvSpPr>
            <p:spPr bwMode="auto">
              <a:xfrm>
                <a:off x="5602" y="1946"/>
                <a:ext cx="5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0" name="Line 844"/>
              <p:cNvSpPr>
                <a:spLocks noChangeShapeType="1"/>
              </p:cNvSpPr>
              <p:nvPr/>
            </p:nvSpPr>
            <p:spPr bwMode="auto">
              <a:xfrm>
                <a:off x="5607" y="1949"/>
                <a:ext cx="6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1" name="Line 845"/>
              <p:cNvSpPr>
                <a:spLocks noChangeShapeType="1"/>
              </p:cNvSpPr>
              <p:nvPr/>
            </p:nvSpPr>
            <p:spPr bwMode="auto">
              <a:xfrm>
                <a:off x="5613" y="1958"/>
                <a:ext cx="3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2" name="Line 846"/>
              <p:cNvSpPr>
                <a:spLocks noChangeShapeType="1"/>
              </p:cNvSpPr>
              <p:nvPr/>
            </p:nvSpPr>
            <p:spPr bwMode="auto">
              <a:xfrm>
                <a:off x="5616" y="1969"/>
                <a:ext cx="1" cy="47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3" name="Line 847"/>
              <p:cNvSpPr>
                <a:spLocks noChangeShapeType="1"/>
              </p:cNvSpPr>
              <p:nvPr/>
            </p:nvSpPr>
            <p:spPr bwMode="auto">
              <a:xfrm flipH="1">
                <a:off x="5613" y="2440"/>
                <a:ext cx="3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4" name="Line 848"/>
              <p:cNvSpPr>
                <a:spLocks noChangeShapeType="1"/>
              </p:cNvSpPr>
              <p:nvPr/>
            </p:nvSpPr>
            <p:spPr bwMode="auto">
              <a:xfrm flipH="1">
                <a:off x="5610" y="2452"/>
                <a:ext cx="3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5" name="Line 849"/>
              <p:cNvSpPr>
                <a:spLocks noChangeShapeType="1"/>
              </p:cNvSpPr>
              <p:nvPr/>
            </p:nvSpPr>
            <p:spPr bwMode="auto">
              <a:xfrm flipH="1">
                <a:off x="5607" y="2459"/>
                <a:ext cx="3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6" name="Line 850"/>
              <p:cNvSpPr>
                <a:spLocks noChangeShapeType="1"/>
              </p:cNvSpPr>
              <p:nvPr/>
            </p:nvSpPr>
            <p:spPr bwMode="auto">
              <a:xfrm flipH="1">
                <a:off x="5602" y="2463"/>
                <a:ext cx="5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7" name="Line 851"/>
              <p:cNvSpPr>
                <a:spLocks noChangeShapeType="1"/>
              </p:cNvSpPr>
              <p:nvPr/>
            </p:nvSpPr>
            <p:spPr bwMode="auto">
              <a:xfrm flipH="1">
                <a:off x="5598" y="2466"/>
                <a:ext cx="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8" name="Line 852"/>
              <p:cNvSpPr>
                <a:spLocks noChangeShapeType="1"/>
              </p:cNvSpPr>
              <p:nvPr/>
            </p:nvSpPr>
            <p:spPr bwMode="auto">
              <a:xfrm flipH="1">
                <a:off x="5590" y="2471"/>
                <a:ext cx="8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49" name="Line 853"/>
              <p:cNvSpPr>
                <a:spLocks noChangeShapeType="1"/>
              </p:cNvSpPr>
              <p:nvPr/>
            </p:nvSpPr>
            <p:spPr bwMode="auto">
              <a:xfrm flipH="1">
                <a:off x="5586" y="2474"/>
                <a:ext cx="4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0" name="Line 854"/>
              <p:cNvSpPr>
                <a:spLocks noChangeShapeType="1"/>
              </p:cNvSpPr>
              <p:nvPr/>
            </p:nvSpPr>
            <p:spPr bwMode="auto">
              <a:xfrm flipH="1">
                <a:off x="5427" y="2476"/>
                <a:ext cx="159" cy="2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1" name="Line 855"/>
              <p:cNvSpPr>
                <a:spLocks noChangeShapeType="1"/>
              </p:cNvSpPr>
              <p:nvPr/>
            </p:nvSpPr>
            <p:spPr bwMode="auto">
              <a:xfrm flipH="1">
                <a:off x="5415" y="2503"/>
                <a:ext cx="12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2" name="Line 856"/>
              <p:cNvSpPr>
                <a:spLocks noChangeShapeType="1"/>
              </p:cNvSpPr>
              <p:nvPr/>
            </p:nvSpPr>
            <p:spPr bwMode="auto">
              <a:xfrm flipH="1" flipV="1">
                <a:off x="5411" y="2500"/>
                <a:ext cx="4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3" name="Line 857"/>
              <p:cNvSpPr>
                <a:spLocks noChangeShapeType="1"/>
              </p:cNvSpPr>
              <p:nvPr/>
            </p:nvSpPr>
            <p:spPr bwMode="auto">
              <a:xfrm flipH="1" flipV="1">
                <a:off x="5406" y="2499"/>
                <a:ext cx="5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4" name="Line 858"/>
              <p:cNvSpPr>
                <a:spLocks noChangeShapeType="1"/>
              </p:cNvSpPr>
              <p:nvPr/>
            </p:nvSpPr>
            <p:spPr bwMode="auto">
              <a:xfrm flipH="1" flipV="1">
                <a:off x="5400" y="2489"/>
                <a:ext cx="6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5" name="Line 859"/>
              <p:cNvSpPr>
                <a:spLocks noChangeShapeType="1"/>
              </p:cNvSpPr>
              <p:nvPr/>
            </p:nvSpPr>
            <p:spPr bwMode="auto">
              <a:xfrm flipH="1" flipV="1">
                <a:off x="5397" y="2479"/>
                <a:ext cx="3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6" name="Freeform 860"/>
              <p:cNvSpPr>
                <a:spLocks/>
              </p:cNvSpPr>
              <p:nvPr/>
            </p:nvSpPr>
            <p:spPr bwMode="auto">
              <a:xfrm>
                <a:off x="5415" y="2017"/>
                <a:ext cx="189" cy="482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1" y="1"/>
                  </a:cxn>
                  <a:cxn ang="0">
                    <a:pos x="177" y="3"/>
                  </a:cxn>
                  <a:cxn ang="0">
                    <a:pos x="180" y="6"/>
                  </a:cxn>
                  <a:cxn ang="0">
                    <a:pos x="184" y="9"/>
                  </a:cxn>
                  <a:cxn ang="0">
                    <a:pos x="186" y="14"/>
                  </a:cxn>
                  <a:cxn ang="0">
                    <a:pos x="187" y="17"/>
                  </a:cxn>
                  <a:cxn ang="0">
                    <a:pos x="189" y="23"/>
                  </a:cxn>
                  <a:cxn ang="0">
                    <a:pos x="189" y="426"/>
                  </a:cxn>
                  <a:cxn ang="0">
                    <a:pos x="186" y="438"/>
                  </a:cxn>
                  <a:cxn ang="0">
                    <a:pos x="184" y="443"/>
                  </a:cxn>
                  <a:cxn ang="0">
                    <a:pos x="177" y="452"/>
                  </a:cxn>
                  <a:cxn ang="0">
                    <a:pos x="171" y="454"/>
                  </a:cxn>
                  <a:cxn ang="0">
                    <a:pos x="166" y="457"/>
                  </a:cxn>
                  <a:cxn ang="0">
                    <a:pos x="161" y="459"/>
                  </a:cxn>
                  <a:cxn ang="0">
                    <a:pos x="25" y="482"/>
                  </a:cxn>
                  <a:cxn ang="0">
                    <a:pos x="11" y="482"/>
                  </a:cxn>
                  <a:cxn ang="0">
                    <a:pos x="5" y="475"/>
                  </a:cxn>
                  <a:cxn ang="0">
                    <a:pos x="2" y="471"/>
                  </a:cxn>
                  <a:cxn ang="0">
                    <a:pos x="0" y="466"/>
                  </a:cxn>
                  <a:cxn ang="0">
                    <a:pos x="0" y="51"/>
                  </a:cxn>
                  <a:cxn ang="0">
                    <a:pos x="2" y="46"/>
                  </a:cxn>
                  <a:cxn ang="0">
                    <a:pos x="6" y="37"/>
                  </a:cxn>
                  <a:cxn ang="0">
                    <a:pos x="11" y="32"/>
                  </a:cxn>
                  <a:cxn ang="0">
                    <a:pos x="16" y="29"/>
                  </a:cxn>
                  <a:cxn ang="0">
                    <a:pos x="22" y="28"/>
                  </a:cxn>
                  <a:cxn ang="0">
                    <a:pos x="25" y="26"/>
                  </a:cxn>
                  <a:cxn ang="0">
                    <a:pos x="161" y="1"/>
                  </a:cxn>
                  <a:cxn ang="0">
                    <a:pos x="166" y="0"/>
                  </a:cxn>
                </a:cxnLst>
                <a:rect l="0" t="0" r="r" b="b"/>
                <a:pathLst>
                  <a:path w="189" h="482">
                    <a:moveTo>
                      <a:pt x="166" y="0"/>
                    </a:moveTo>
                    <a:lnTo>
                      <a:pt x="171" y="1"/>
                    </a:lnTo>
                    <a:lnTo>
                      <a:pt x="177" y="3"/>
                    </a:lnTo>
                    <a:lnTo>
                      <a:pt x="180" y="6"/>
                    </a:lnTo>
                    <a:lnTo>
                      <a:pt x="184" y="9"/>
                    </a:lnTo>
                    <a:lnTo>
                      <a:pt x="186" y="14"/>
                    </a:lnTo>
                    <a:lnTo>
                      <a:pt x="187" y="17"/>
                    </a:lnTo>
                    <a:lnTo>
                      <a:pt x="189" y="23"/>
                    </a:lnTo>
                    <a:lnTo>
                      <a:pt x="189" y="426"/>
                    </a:lnTo>
                    <a:lnTo>
                      <a:pt x="186" y="438"/>
                    </a:lnTo>
                    <a:lnTo>
                      <a:pt x="184" y="443"/>
                    </a:lnTo>
                    <a:lnTo>
                      <a:pt x="177" y="452"/>
                    </a:lnTo>
                    <a:lnTo>
                      <a:pt x="171" y="454"/>
                    </a:lnTo>
                    <a:lnTo>
                      <a:pt x="166" y="457"/>
                    </a:lnTo>
                    <a:lnTo>
                      <a:pt x="161" y="459"/>
                    </a:lnTo>
                    <a:lnTo>
                      <a:pt x="25" y="482"/>
                    </a:lnTo>
                    <a:lnTo>
                      <a:pt x="11" y="482"/>
                    </a:lnTo>
                    <a:lnTo>
                      <a:pt x="5" y="475"/>
                    </a:lnTo>
                    <a:lnTo>
                      <a:pt x="2" y="471"/>
                    </a:lnTo>
                    <a:lnTo>
                      <a:pt x="0" y="466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37"/>
                    </a:lnTo>
                    <a:lnTo>
                      <a:pt x="11" y="32"/>
                    </a:lnTo>
                    <a:lnTo>
                      <a:pt x="16" y="29"/>
                    </a:lnTo>
                    <a:lnTo>
                      <a:pt x="22" y="28"/>
                    </a:lnTo>
                    <a:lnTo>
                      <a:pt x="25" y="26"/>
                    </a:lnTo>
                    <a:lnTo>
                      <a:pt x="161" y="1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7" name="Line 861"/>
              <p:cNvSpPr>
                <a:spLocks noChangeShapeType="1"/>
              </p:cNvSpPr>
              <p:nvPr/>
            </p:nvSpPr>
            <p:spPr bwMode="auto">
              <a:xfrm flipV="1">
                <a:off x="5415" y="2068"/>
                <a:ext cx="1" cy="4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8" name="Line 862"/>
              <p:cNvSpPr>
                <a:spLocks noChangeShapeType="1"/>
              </p:cNvSpPr>
              <p:nvPr/>
            </p:nvSpPr>
            <p:spPr bwMode="auto">
              <a:xfrm flipV="1">
                <a:off x="5415" y="2063"/>
                <a:ext cx="2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59" name="Line 863"/>
              <p:cNvSpPr>
                <a:spLocks noChangeShapeType="1"/>
              </p:cNvSpPr>
              <p:nvPr/>
            </p:nvSpPr>
            <p:spPr bwMode="auto">
              <a:xfrm flipV="1">
                <a:off x="5417" y="2054"/>
                <a:ext cx="4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0" name="Line 864"/>
              <p:cNvSpPr>
                <a:spLocks noChangeShapeType="1"/>
              </p:cNvSpPr>
              <p:nvPr/>
            </p:nvSpPr>
            <p:spPr bwMode="auto">
              <a:xfrm flipV="1">
                <a:off x="5421" y="2049"/>
                <a:ext cx="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1" name="Line 865"/>
              <p:cNvSpPr>
                <a:spLocks noChangeShapeType="1"/>
              </p:cNvSpPr>
              <p:nvPr/>
            </p:nvSpPr>
            <p:spPr bwMode="auto">
              <a:xfrm flipV="1">
                <a:off x="5426" y="2046"/>
                <a:ext cx="5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2" name="Line 866"/>
              <p:cNvSpPr>
                <a:spLocks noChangeShapeType="1"/>
              </p:cNvSpPr>
              <p:nvPr/>
            </p:nvSpPr>
            <p:spPr bwMode="auto">
              <a:xfrm flipV="1">
                <a:off x="5431" y="2045"/>
                <a:ext cx="6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3" name="Line 867"/>
              <p:cNvSpPr>
                <a:spLocks noChangeShapeType="1"/>
              </p:cNvSpPr>
              <p:nvPr/>
            </p:nvSpPr>
            <p:spPr bwMode="auto">
              <a:xfrm flipV="1">
                <a:off x="5437" y="2043"/>
                <a:ext cx="3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4" name="Line 868"/>
              <p:cNvSpPr>
                <a:spLocks noChangeShapeType="1"/>
              </p:cNvSpPr>
              <p:nvPr/>
            </p:nvSpPr>
            <p:spPr bwMode="auto">
              <a:xfrm flipV="1">
                <a:off x="5440" y="2018"/>
                <a:ext cx="136" cy="2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5" name="Line 869"/>
              <p:cNvSpPr>
                <a:spLocks noChangeShapeType="1"/>
              </p:cNvSpPr>
              <p:nvPr/>
            </p:nvSpPr>
            <p:spPr bwMode="auto">
              <a:xfrm flipV="1">
                <a:off x="5576" y="2017"/>
                <a:ext cx="5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6" name="Line 870"/>
              <p:cNvSpPr>
                <a:spLocks noChangeShapeType="1"/>
              </p:cNvSpPr>
              <p:nvPr/>
            </p:nvSpPr>
            <p:spPr bwMode="auto">
              <a:xfrm>
                <a:off x="5581" y="2017"/>
                <a:ext cx="5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7" name="Line 871"/>
              <p:cNvSpPr>
                <a:spLocks noChangeShapeType="1"/>
              </p:cNvSpPr>
              <p:nvPr/>
            </p:nvSpPr>
            <p:spPr bwMode="auto">
              <a:xfrm>
                <a:off x="5586" y="2018"/>
                <a:ext cx="6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8" name="Line 872"/>
              <p:cNvSpPr>
                <a:spLocks noChangeShapeType="1"/>
              </p:cNvSpPr>
              <p:nvPr/>
            </p:nvSpPr>
            <p:spPr bwMode="auto">
              <a:xfrm>
                <a:off x="5592" y="2020"/>
                <a:ext cx="3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69" name="Line 873"/>
              <p:cNvSpPr>
                <a:spLocks noChangeShapeType="1"/>
              </p:cNvSpPr>
              <p:nvPr/>
            </p:nvSpPr>
            <p:spPr bwMode="auto">
              <a:xfrm>
                <a:off x="5595" y="2023"/>
                <a:ext cx="4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0" name="Line 874"/>
              <p:cNvSpPr>
                <a:spLocks noChangeShapeType="1"/>
              </p:cNvSpPr>
              <p:nvPr/>
            </p:nvSpPr>
            <p:spPr bwMode="auto">
              <a:xfrm>
                <a:off x="5599" y="2026"/>
                <a:ext cx="2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1" name="Line 875"/>
              <p:cNvSpPr>
                <a:spLocks noChangeShapeType="1"/>
              </p:cNvSpPr>
              <p:nvPr/>
            </p:nvSpPr>
            <p:spPr bwMode="auto">
              <a:xfrm>
                <a:off x="5601" y="2031"/>
                <a:ext cx="1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2" name="Line 876"/>
              <p:cNvSpPr>
                <a:spLocks noChangeShapeType="1"/>
              </p:cNvSpPr>
              <p:nvPr/>
            </p:nvSpPr>
            <p:spPr bwMode="auto">
              <a:xfrm>
                <a:off x="5602" y="2034"/>
                <a:ext cx="2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3" name="Line 877"/>
              <p:cNvSpPr>
                <a:spLocks noChangeShapeType="1"/>
              </p:cNvSpPr>
              <p:nvPr/>
            </p:nvSpPr>
            <p:spPr bwMode="auto">
              <a:xfrm>
                <a:off x="5604" y="2040"/>
                <a:ext cx="1" cy="40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4" name="Line 878"/>
              <p:cNvSpPr>
                <a:spLocks noChangeShapeType="1"/>
              </p:cNvSpPr>
              <p:nvPr/>
            </p:nvSpPr>
            <p:spPr bwMode="auto">
              <a:xfrm flipH="1">
                <a:off x="5601" y="2443"/>
                <a:ext cx="3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5" name="Line 879"/>
              <p:cNvSpPr>
                <a:spLocks noChangeShapeType="1"/>
              </p:cNvSpPr>
              <p:nvPr/>
            </p:nvSpPr>
            <p:spPr bwMode="auto">
              <a:xfrm flipH="1">
                <a:off x="5599" y="2455"/>
                <a:ext cx="2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6" name="Line 880"/>
              <p:cNvSpPr>
                <a:spLocks noChangeShapeType="1"/>
              </p:cNvSpPr>
              <p:nvPr/>
            </p:nvSpPr>
            <p:spPr bwMode="auto">
              <a:xfrm flipH="1">
                <a:off x="5592" y="2460"/>
                <a:ext cx="7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7" name="Line 881"/>
              <p:cNvSpPr>
                <a:spLocks noChangeShapeType="1"/>
              </p:cNvSpPr>
              <p:nvPr/>
            </p:nvSpPr>
            <p:spPr bwMode="auto">
              <a:xfrm flipH="1">
                <a:off x="5586" y="2469"/>
                <a:ext cx="6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8" name="Line 882"/>
              <p:cNvSpPr>
                <a:spLocks noChangeShapeType="1"/>
              </p:cNvSpPr>
              <p:nvPr/>
            </p:nvSpPr>
            <p:spPr bwMode="auto">
              <a:xfrm flipH="1">
                <a:off x="5581" y="2471"/>
                <a:ext cx="5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79" name="Line 883"/>
              <p:cNvSpPr>
                <a:spLocks noChangeShapeType="1"/>
              </p:cNvSpPr>
              <p:nvPr/>
            </p:nvSpPr>
            <p:spPr bwMode="auto">
              <a:xfrm flipH="1">
                <a:off x="5576" y="2474"/>
                <a:ext cx="5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0" name="Line 884"/>
              <p:cNvSpPr>
                <a:spLocks noChangeShapeType="1"/>
              </p:cNvSpPr>
              <p:nvPr/>
            </p:nvSpPr>
            <p:spPr bwMode="auto">
              <a:xfrm flipH="1">
                <a:off x="5440" y="2476"/>
                <a:ext cx="136" cy="2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1" name="Line 885"/>
              <p:cNvSpPr>
                <a:spLocks noChangeShapeType="1"/>
              </p:cNvSpPr>
              <p:nvPr/>
            </p:nvSpPr>
            <p:spPr bwMode="auto">
              <a:xfrm flipH="1">
                <a:off x="5426" y="2499"/>
                <a:ext cx="14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2" name="Line 886"/>
              <p:cNvSpPr>
                <a:spLocks noChangeShapeType="1"/>
              </p:cNvSpPr>
              <p:nvPr/>
            </p:nvSpPr>
            <p:spPr bwMode="auto">
              <a:xfrm flipH="1" flipV="1">
                <a:off x="5420" y="2492"/>
                <a:ext cx="6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3" name="Line 887"/>
              <p:cNvSpPr>
                <a:spLocks noChangeShapeType="1"/>
              </p:cNvSpPr>
              <p:nvPr/>
            </p:nvSpPr>
            <p:spPr bwMode="auto">
              <a:xfrm flipH="1" flipV="1">
                <a:off x="5417" y="2488"/>
                <a:ext cx="3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4" name="Line 888"/>
              <p:cNvSpPr>
                <a:spLocks noChangeShapeType="1"/>
              </p:cNvSpPr>
              <p:nvPr/>
            </p:nvSpPr>
            <p:spPr bwMode="auto">
              <a:xfrm flipH="1" flipV="1">
                <a:off x="5415" y="2483"/>
                <a:ext cx="2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5" name="Line 889"/>
              <p:cNvSpPr>
                <a:spLocks noChangeShapeType="1"/>
              </p:cNvSpPr>
              <p:nvPr/>
            </p:nvSpPr>
            <p:spPr bwMode="auto">
              <a:xfrm flipV="1">
                <a:off x="5415" y="2479"/>
                <a:ext cx="1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6" name="Freeform 890"/>
              <p:cNvSpPr>
                <a:spLocks/>
              </p:cNvSpPr>
              <p:nvPr/>
            </p:nvSpPr>
            <p:spPr bwMode="auto">
              <a:xfrm>
                <a:off x="5431" y="2040"/>
                <a:ext cx="156" cy="54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28"/>
                  </a:cxn>
                  <a:cxn ang="0">
                    <a:pos x="0" y="54"/>
                  </a:cxn>
                  <a:cxn ang="0">
                    <a:pos x="0" y="28"/>
                  </a:cxn>
                  <a:cxn ang="0">
                    <a:pos x="156" y="0"/>
                  </a:cxn>
                </a:cxnLst>
                <a:rect l="0" t="0" r="r" b="b"/>
                <a:pathLst>
                  <a:path w="156" h="54">
                    <a:moveTo>
                      <a:pt x="156" y="0"/>
                    </a:moveTo>
                    <a:lnTo>
                      <a:pt x="156" y="28"/>
                    </a:lnTo>
                    <a:lnTo>
                      <a:pt x="0" y="54"/>
                    </a:lnTo>
                    <a:lnTo>
                      <a:pt x="0" y="28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7" name="Line 891"/>
              <p:cNvSpPr>
                <a:spLocks noChangeShapeType="1"/>
              </p:cNvSpPr>
              <p:nvPr/>
            </p:nvSpPr>
            <p:spPr bwMode="auto">
              <a:xfrm flipV="1">
                <a:off x="5431" y="2068"/>
                <a:ext cx="1" cy="2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8" name="Line 892"/>
              <p:cNvSpPr>
                <a:spLocks noChangeShapeType="1"/>
              </p:cNvSpPr>
              <p:nvPr/>
            </p:nvSpPr>
            <p:spPr bwMode="auto">
              <a:xfrm flipV="1">
                <a:off x="5431" y="2040"/>
                <a:ext cx="156" cy="28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89" name="Line 893"/>
              <p:cNvSpPr>
                <a:spLocks noChangeShapeType="1"/>
              </p:cNvSpPr>
              <p:nvPr/>
            </p:nvSpPr>
            <p:spPr bwMode="auto">
              <a:xfrm>
                <a:off x="5587" y="2040"/>
                <a:ext cx="1" cy="28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0" name="Line 894"/>
              <p:cNvSpPr>
                <a:spLocks noChangeShapeType="1"/>
              </p:cNvSpPr>
              <p:nvPr/>
            </p:nvSpPr>
            <p:spPr bwMode="auto">
              <a:xfrm flipH="1">
                <a:off x="5431" y="2068"/>
                <a:ext cx="156" cy="26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1" name="Freeform 895"/>
              <p:cNvSpPr>
                <a:spLocks/>
              </p:cNvSpPr>
              <p:nvPr/>
            </p:nvSpPr>
            <p:spPr bwMode="auto">
              <a:xfrm>
                <a:off x="5435" y="2042"/>
                <a:ext cx="149" cy="46"/>
              </a:xfrm>
              <a:custGeom>
                <a:avLst/>
                <a:gdLst/>
                <a:ahLst/>
                <a:cxnLst>
                  <a:cxn ang="0">
                    <a:pos x="149" y="0"/>
                  </a:cxn>
                  <a:cxn ang="0">
                    <a:pos x="149" y="18"/>
                  </a:cxn>
                  <a:cxn ang="0">
                    <a:pos x="0" y="46"/>
                  </a:cxn>
                  <a:cxn ang="0">
                    <a:pos x="0" y="26"/>
                  </a:cxn>
                  <a:cxn ang="0">
                    <a:pos x="149" y="0"/>
                  </a:cxn>
                </a:cxnLst>
                <a:rect l="0" t="0" r="r" b="b"/>
                <a:pathLst>
                  <a:path w="149" h="46">
                    <a:moveTo>
                      <a:pt x="149" y="0"/>
                    </a:moveTo>
                    <a:lnTo>
                      <a:pt x="149" y="18"/>
                    </a:lnTo>
                    <a:lnTo>
                      <a:pt x="0" y="46"/>
                    </a:lnTo>
                    <a:lnTo>
                      <a:pt x="0" y="26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2" name="Freeform 896"/>
              <p:cNvSpPr>
                <a:spLocks/>
              </p:cNvSpPr>
              <p:nvPr/>
            </p:nvSpPr>
            <p:spPr bwMode="auto">
              <a:xfrm>
                <a:off x="5432" y="2065"/>
                <a:ext cx="155" cy="29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55" y="1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154" y="0"/>
                  </a:cxn>
                </a:cxnLst>
                <a:rect l="0" t="0" r="r" b="b"/>
                <a:pathLst>
                  <a:path w="155" h="29">
                    <a:moveTo>
                      <a:pt x="154" y="0"/>
                    </a:moveTo>
                    <a:lnTo>
                      <a:pt x="155" y="1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3" name="Freeform 897"/>
              <p:cNvSpPr>
                <a:spLocks/>
              </p:cNvSpPr>
              <p:nvPr/>
            </p:nvSpPr>
            <p:spPr bwMode="auto">
              <a:xfrm>
                <a:off x="5431" y="2111"/>
                <a:ext cx="156" cy="56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28"/>
                  </a:cxn>
                  <a:cxn ang="0">
                    <a:pos x="0" y="56"/>
                  </a:cxn>
                  <a:cxn ang="0">
                    <a:pos x="0" y="29"/>
                  </a:cxn>
                  <a:cxn ang="0">
                    <a:pos x="156" y="0"/>
                  </a:cxn>
                </a:cxnLst>
                <a:rect l="0" t="0" r="r" b="b"/>
                <a:pathLst>
                  <a:path w="156" h="56">
                    <a:moveTo>
                      <a:pt x="156" y="0"/>
                    </a:moveTo>
                    <a:lnTo>
                      <a:pt x="156" y="28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4" name="Line 898"/>
              <p:cNvSpPr>
                <a:spLocks noChangeShapeType="1"/>
              </p:cNvSpPr>
              <p:nvPr/>
            </p:nvSpPr>
            <p:spPr bwMode="auto">
              <a:xfrm flipV="1">
                <a:off x="5431" y="2140"/>
                <a:ext cx="1" cy="27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5" name="Line 899"/>
              <p:cNvSpPr>
                <a:spLocks noChangeShapeType="1"/>
              </p:cNvSpPr>
              <p:nvPr/>
            </p:nvSpPr>
            <p:spPr bwMode="auto">
              <a:xfrm flipV="1">
                <a:off x="5431" y="2111"/>
                <a:ext cx="156" cy="29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6" name="Line 900"/>
              <p:cNvSpPr>
                <a:spLocks noChangeShapeType="1"/>
              </p:cNvSpPr>
              <p:nvPr/>
            </p:nvSpPr>
            <p:spPr bwMode="auto">
              <a:xfrm>
                <a:off x="5587" y="2111"/>
                <a:ext cx="1" cy="28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7" name="Line 901"/>
              <p:cNvSpPr>
                <a:spLocks noChangeShapeType="1"/>
              </p:cNvSpPr>
              <p:nvPr/>
            </p:nvSpPr>
            <p:spPr bwMode="auto">
              <a:xfrm flipH="1">
                <a:off x="5431" y="2139"/>
                <a:ext cx="156" cy="28"/>
              </a:xfrm>
              <a:prstGeom prst="line">
                <a:avLst/>
              </a:prstGeom>
              <a:noFill/>
              <a:ln w="5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8" name="Freeform 902"/>
              <p:cNvSpPr>
                <a:spLocks/>
              </p:cNvSpPr>
              <p:nvPr/>
            </p:nvSpPr>
            <p:spPr bwMode="auto">
              <a:xfrm>
                <a:off x="5435" y="2113"/>
                <a:ext cx="149" cy="44"/>
              </a:xfrm>
              <a:custGeom>
                <a:avLst/>
                <a:gdLst/>
                <a:ahLst/>
                <a:cxnLst>
                  <a:cxn ang="0">
                    <a:pos x="149" y="0"/>
                  </a:cxn>
                  <a:cxn ang="0">
                    <a:pos x="149" y="20"/>
                  </a:cxn>
                  <a:cxn ang="0">
                    <a:pos x="0" y="44"/>
                  </a:cxn>
                  <a:cxn ang="0">
                    <a:pos x="0" y="27"/>
                  </a:cxn>
                  <a:cxn ang="0">
                    <a:pos x="149" y="0"/>
                  </a:cxn>
                </a:cxnLst>
                <a:rect l="0" t="0" r="r" b="b"/>
                <a:pathLst>
                  <a:path w="149" h="44">
                    <a:moveTo>
                      <a:pt x="149" y="0"/>
                    </a:moveTo>
                    <a:lnTo>
                      <a:pt x="149" y="20"/>
                    </a:lnTo>
                    <a:lnTo>
                      <a:pt x="0" y="44"/>
                    </a:lnTo>
                    <a:lnTo>
                      <a:pt x="0" y="27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4999" name="Freeform 903"/>
              <p:cNvSpPr>
                <a:spLocks/>
              </p:cNvSpPr>
              <p:nvPr/>
            </p:nvSpPr>
            <p:spPr bwMode="auto">
              <a:xfrm>
                <a:off x="5432" y="2136"/>
                <a:ext cx="155" cy="29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55" y="3"/>
                  </a:cxn>
                  <a:cxn ang="0">
                    <a:pos x="0" y="29"/>
                  </a:cxn>
                  <a:cxn ang="0">
                    <a:pos x="0" y="26"/>
                  </a:cxn>
                  <a:cxn ang="0">
                    <a:pos x="154" y="0"/>
                  </a:cxn>
                </a:cxnLst>
                <a:rect l="0" t="0" r="r" b="b"/>
                <a:pathLst>
                  <a:path w="155" h="29">
                    <a:moveTo>
                      <a:pt x="154" y="0"/>
                    </a:moveTo>
                    <a:lnTo>
                      <a:pt x="155" y="3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0" name="Line 904"/>
              <p:cNvSpPr>
                <a:spLocks noChangeShapeType="1"/>
              </p:cNvSpPr>
              <p:nvPr/>
            </p:nvSpPr>
            <p:spPr bwMode="auto">
              <a:xfrm flipV="1">
                <a:off x="5415" y="2083"/>
                <a:ext cx="187" cy="3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1" name="Line 905"/>
              <p:cNvSpPr>
                <a:spLocks noChangeShapeType="1"/>
              </p:cNvSpPr>
              <p:nvPr/>
            </p:nvSpPr>
            <p:spPr bwMode="auto">
              <a:xfrm flipV="1">
                <a:off x="5415" y="2153"/>
                <a:ext cx="187" cy="3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2" name="Line 906"/>
              <p:cNvSpPr>
                <a:spLocks noChangeShapeType="1"/>
              </p:cNvSpPr>
              <p:nvPr/>
            </p:nvSpPr>
            <p:spPr bwMode="auto">
              <a:xfrm flipV="1">
                <a:off x="5415" y="2408"/>
                <a:ext cx="187" cy="3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3" name="Freeform 907"/>
              <p:cNvSpPr>
                <a:spLocks/>
              </p:cNvSpPr>
              <p:nvPr/>
            </p:nvSpPr>
            <p:spPr bwMode="auto">
              <a:xfrm>
                <a:off x="5457" y="2179"/>
                <a:ext cx="112" cy="31"/>
              </a:xfrm>
              <a:custGeom>
                <a:avLst/>
                <a:gdLst/>
                <a:ahLst/>
                <a:cxnLst>
                  <a:cxn ang="0">
                    <a:pos x="106" y="0"/>
                  </a:cxn>
                  <a:cxn ang="0">
                    <a:pos x="110" y="0"/>
                  </a:cxn>
                  <a:cxn ang="0">
                    <a:pos x="112" y="5"/>
                  </a:cxn>
                  <a:cxn ang="0">
                    <a:pos x="110" y="8"/>
                  </a:cxn>
                  <a:cxn ang="0">
                    <a:pos x="110" y="11"/>
                  </a:cxn>
                  <a:cxn ang="0">
                    <a:pos x="106" y="14"/>
                  </a:cxn>
                  <a:cxn ang="0">
                    <a:pos x="4" y="31"/>
                  </a:cxn>
                  <a:cxn ang="0">
                    <a:pos x="0" y="29"/>
                  </a:cxn>
                  <a:cxn ang="0">
                    <a:pos x="0" y="20"/>
                  </a:cxn>
                  <a:cxn ang="0">
                    <a:pos x="4" y="19"/>
                  </a:cxn>
                  <a:cxn ang="0">
                    <a:pos x="106" y="0"/>
                  </a:cxn>
                </a:cxnLst>
                <a:rect l="0" t="0" r="r" b="b"/>
                <a:pathLst>
                  <a:path w="112" h="31">
                    <a:moveTo>
                      <a:pt x="106" y="0"/>
                    </a:moveTo>
                    <a:lnTo>
                      <a:pt x="110" y="0"/>
                    </a:lnTo>
                    <a:lnTo>
                      <a:pt x="112" y="5"/>
                    </a:lnTo>
                    <a:lnTo>
                      <a:pt x="110" y="8"/>
                    </a:lnTo>
                    <a:lnTo>
                      <a:pt x="110" y="11"/>
                    </a:lnTo>
                    <a:lnTo>
                      <a:pt x="106" y="14"/>
                    </a:lnTo>
                    <a:lnTo>
                      <a:pt x="4" y="31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4" y="19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676767"/>
              </a:solidFill>
              <a:ln w="0">
                <a:solidFill>
                  <a:srgbClr val="67676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4" name="Line 908"/>
              <p:cNvSpPr>
                <a:spLocks noChangeShapeType="1"/>
              </p:cNvSpPr>
              <p:nvPr/>
            </p:nvSpPr>
            <p:spPr bwMode="auto">
              <a:xfrm flipV="1">
                <a:off x="5457" y="2199"/>
                <a:ext cx="1" cy="5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5" name="Line 909"/>
              <p:cNvSpPr>
                <a:spLocks noChangeShapeType="1"/>
              </p:cNvSpPr>
              <p:nvPr/>
            </p:nvSpPr>
            <p:spPr bwMode="auto">
              <a:xfrm flipV="1">
                <a:off x="5457" y="2198"/>
                <a:ext cx="4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6" name="Line 910"/>
              <p:cNvSpPr>
                <a:spLocks noChangeShapeType="1"/>
              </p:cNvSpPr>
              <p:nvPr/>
            </p:nvSpPr>
            <p:spPr bwMode="auto">
              <a:xfrm flipV="1">
                <a:off x="5461" y="2179"/>
                <a:ext cx="102" cy="19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7" name="Line 911"/>
              <p:cNvSpPr>
                <a:spLocks noChangeShapeType="1"/>
              </p:cNvSpPr>
              <p:nvPr/>
            </p:nvSpPr>
            <p:spPr bwMode="auto">
              <a:xfrm>
                <a:off x="5563" y="2179"/>
                <a:ext cx="4" cy="1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8" name="Line 912"/>
              <p:cNvSpPr>
                <a:spLocks noChangeShapeType="1"/>
              </p:cNvSpPr>
              <p:nvPr/>
            </p:nvSpPr>
            <p:spPr bwMode="auto">
              <a:xfrm>
                <a:off x="5567" y="2179"/>
                <a:ext cx="2" cy="5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09" name="Line 913"/>
              <p:cNvSpPr>
                <a:spLocks noChangeShapeType="1"/>
              </p:cNvSpPr>
              <p:nvPr/>
            </p:nvSpPr>
            <p:spPr bwMode="auto">
              <a:xfrm flipH="1">
                <a:off x="5567" y="2184"/>
                <a:ext cx="2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0" name="Line 914"/>
              <p:cNvSpPr>
                <a:spLocks noChangeShapeType="1"/>
              </p:cNvSpPr>
              <p:nvPr/>
            </p:nvSpPr>
            <p:spPr bwMode="auto">
              <a:xfrm>
                <a:off x="5567" y="2187"/>
                <a:ext cx="1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1" name="Line 915"/>
              <p:cNvSpPr>
                <a:spLocks noChangeShapeType="1"/>
              </p:cNvSpPr>
              <p:nvPr/>
            </p:nvSpPr>
            <p:spPr bwMode="auto">
              <a:xfrm flipH="1">
                <a:off x="5563" y="2190"/>
                <a:ext cx="4" cy="3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2" name="Line 916"/>
              <p:cNvSpPr>
                <a:spLocks noChangeShapeType="1"/>
              </p:cNvSpPr>
              <p:nvPr/>
            </p:nvSpPr>
            <p:spPr bwMode="auto">
              <a:xfrm flipH="1">
                <a:off x="5461" y="2193"/>
                <a:ext cx="102" cy="17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3" name="Line 917"/>
              <p:cNvSpPr>
                <a:spLocks noChangeShapeType="1"/>
              </p:cNvSpPr>
              <p:nvPr/>
            </p:nvSpPr>
            <p:spPr bwMode="auto">
              <a:xfrm flipH="1" flipV="1">
                <a:off x="5457" y="2208"/>
                <a:ext cx="4" cy="2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4" name="Line 918"/>
              <p:cNvSpPr>
                <a:spLocks noChangeShapeType="1"/>
              </p:cNvSpPr>
              <p:nvPr/>
            </p:nvSpPr>
            <p:spPr bwMode="auto">
              <a:xfrm flipV="1">
                <a:off x="5457" y="2204"/>
                <a:ext cx="1" cy="4"/>
              </a:xfrm>
              <a:prstGeom prst="line">
                <a:avLst/>
              </a:prstGeom>
              <a:noFill/>
              <a:ln w="5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5" name="Line 919"/>
              <p:cNvSpPr>
                <a:spLocks noChangeShapeType="1"/>
              </p:cNvSpPr>
              <p:nvPr/>
            </p:nvSpPr>
            <p:spPr bwMode="auto">
              <a:xfrm flipV="1">
                <a:off x="5461" y="2190"/>
                <a:ext cx="103" cy="18"/>
              </a:xfrm>
              <a:prstGeom prst="line">
                <a:avLst/>
              </a:prstGeom>
              <a:noFill/>
              <a:ln w="9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6" name="Freeform 920"/>
              <p:cNvSpPr>
                <a:spLocks/>
              </p:cNvSpPr>
              <p:nvPr/>
            </p:nvSpPr>
            <p:spPr bwMode="auto">
              <a:xfrm>
                <a:off x="5423" y="2443"/>
                <a:ext cx="173" cy="49"/>
              </a:xfrm>
              <a:custGeom>
                <a:avLst/>
                <a:gdLst/>
                <a:ahLst/>
                <a:cxnLst>
                  <a:cxn ang="0">
                    <a:pos x="173" y="0"/>
                  </a:cxn>
                  <a:cxn ang="0">
                    <a:pos x="173" y="5"/>
                  </a:cxn>
                  <a:cxn ang="0">
                    <a:pos x="172" y="9"/>
                  </a:cxn>
                  <a:cxn ang="0">
                    <a:pos x="163" y="22"/>
                  </a:cxn>
                  <a:cxn ang="0">
                    <a:pos x="156" y="23"/>
                  </a:cxn>
                  <a:cxn ang="0">
                    <a:pos x="84" y="39"/>
                  </a:cxn>
                  <a:cxn ang="0">
                    <a:pos x="20" y="49"/>
                  </a:cxn>
                  <a:cxn ang="0">
                    <a:pos x="9" y="49"/>
                  </a:cxn>
                  <a:cxn ang="0">
                    <a:pos x="3" y="43"/>
                  </a:cxn>
                  <a:cxn ang="0">
                    <a:pos x="3" y="39"/>
                  </a:cxn>
                  <a:cxn ang="0">
                    <a:pos x="0" y="34"/>
                  </a:cxn>
                  <a:cxn ang="0">
                    <a:pos x="0" y="31"/>
                  </a:cxn>
                  <a:cxn ang="0">
                    <a:pos x="173" y="0"/>
                  </a:cxn>
                </a:cxnLst>
                <a:rect l="0" t="0" r="r" b="b"/>
                <a:pathLst>
                  <a:path w="173" h="49">
                    <a:moveTo>
                      <a:pt x="173" y="0"/>
                    </a:moveTo>
                    <a:lnTo>
                      <a:pt x="173" y="5"/>
                    </a:lnTo>
                    <a:lnTo>
                      <a:pt x="172" y="9"/>
                    </a:lnTo>
                    <a:lnTo>
                      <a:pt x="163" y="22"/>
                    </a:lnTo>
                    <a:lnTo>
                      <a:pt x="156" y="23"/>
                    </a:lnTo>
                    <a:lnTo>
                      <a:pt x="84" y="39"/>
                    </a:lnTo>
                    <a:lnTo>
                      <a:pt x="20" y="49"/>
                    </a:lnTo>
                    <a:lnTo>
                      <a:pt x="9" y="49"/>
                    </a:lnTo>
                    <a:lnTo>
                      <a:pt x="3" y="43"/>
                    </a:lnTo>
                    <a:lnTo>
                      <a:pt x="3" y="39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7" name="Line 921"/>
              <p:cNvSpPr>
                <a:spLocks noChangeShapeType="1"/>
              </p:cNvSpPr>
              <p:nvPr/>
            </p:nvSpPr>
            <p:spPr bwMode="auto">
              <a:xfrm>
                <a:off x="5587" y="1941"/>
                <a:ext cx="17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8" name="Line 922"/>
              <p:cNvSpPr>
                <a:spLocks noChangeShapeType="1"/>
              </p:cNvSpPr>
              <p:nvPr/>
            </p:nvSpPr>
            <p:spPr bwMode="auto">
              <a:xfrm>
                <a:off x="5604" y="1947"/>
                <a:ext cx="9" cy="10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19" name="Line 923"/>
              <p:cNvSpPr>
                <a:spLocks noChangeShapeType="1"/>
              </p:cNvSpPr>
              <p:nvPr/>
            </p:nvSpPr>
            <p:spPr bwMode="auto">
              <a:xfrm>
                <a:off x="5613" y="1957"/>
                <a:ext cx="3" cy="9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0" name="Line 924"/>
              <p:cNvSpPr>
                <a:spLocks noChangeShapeType="1"/>
              </p:cNvSpPr>
              <p:nvPr/>
            </p:nvSpPr>
            <p:spPr bwMode="auto">
              <a:xfrm>
                <a:off x="5616" y="1966"/>
                <a:ext cx="1" cy="48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1" name="Line 925"/>
              <p:cNvSpPr>
                <a:spLocks noChangeShapeType="1"/>
              </p:cNvSpPr>
              <p:nvPr/>
            </p:nvSpPr>
            <p:spPr bwMode="auto">
              <a:xfrm flipH="1">
                <a:off x="5615" y="2448"/>
                <a:ext cx="1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2" name="Line 926"/>
              <p:cNvSpPr>
                <a:spLocks noChangeShapeType="1"/>
              </p:cNvSpPr>
              <p:nvPr/>
            </p:nvSpPr>
            <p:spPr bwMode="auto">
              <a:xfrm flipH="1">
                <a:off x="5612" y="2452"/>
                <a:ext cx="3" cy="7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3" name="Line 927"/>
              <p:cNvSpPr>
                <a:spLocks noChangeShapeType="1"/>
              </p:cNvSpPr>
              <p:nvPr/>
            </p:nvSpPr>
            <p:spPr bwMode="auto">
              <a:xfrm flipH="1">
                <a:off x="5609" y="2459"/>
                <a:ext cx="3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4" name="Line 928"/>
              <p:cNvSpPr>
                <a:spLocks noChangeShapeType="1"/>
              </p:cNvSpPr>
              <p:nvPr/>
            </p:nvSpPr>
            <p:spPr bwMode="auto">
              <a:xfrm flipH="1">
                <a:off x="5604" y="2463"/>
                <a:ext cx="5" cy="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5" name="Line 929"/>
              <p:cNvSpPr>
                <a:spLocks noChangeShapeType="1"/>
              </p:cNvSpPr>
              <p:nvPr/>
            </p:nvSpPr>
            <p:spPr bwMode="auto">
              <a:xfrm flipH="1">
                <a:off x="5598" y="2465"/>
                <a:ext cx="6" cy="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6" name="Line 930"/>
              <p:cNvSpPr>
                <a:spLocks noChangeShapeType="1"/>
              </p:cNvSpPr>
              <p:nvPr/>
            </p:nvSpPr>
            <p:spPr bwMode="auto">
              <a:xfrm flipH="1">
                <a:off x="5590" y="2471"/>
                <a:ext cx="8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7" name="Line 931"/>
              <p:cNvSpPr>
                <a:spLocks noChangeShapeType="1"/>
              </p:cNvSpPr>
              <p:nvPr/>
            </p:nvSpPr>
            <p:spPr bwMode="auto">
              <a:xfrm flipH="1">
                <a:off x="5489" y="2476"/>
                <a:ext cx="101" cy="1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8" name="Line 932"/>
              <p:cNvSpPr>
                <a:spLocks noChangeShapeType="1"/>
              </p:cNvSpPr>
              <p:nvPr/>
            </p:nvSpPr>
            <p:spPr bwMode="auto">
              <a:xfrm flipH="1">
                <a:off x="5440" y="2492"/>
                <a:ext cx="49" cy="8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29" name="Line 933"/>
              <p:cNvSpPr>
                <a:spLocks noChangeShapeType="1"/>
              </p:cNvSpPr>
              <p:nvPr/>
            </p:nvSpPr>
            <p:spPr bwMode="auto">
              <a:xfrm flipH="1">
                <a:off x="5417" y="2500"/>
                <a:ext cx="23" cy="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0" name="Line 934"/>
              <p:cNvSpPr>
                <a:spLocks noChangeShapeType="1"/>
              </p:cNvSpPr>
              <p:nvPr/>
            </p:nvSpPr>
            <p:spPr bwMode="auto">
              <a:xfrm flipH="1">
                <a:off x="5409" y="2503"/>
                <a:ext cx="8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1" name="Line 935"/>
              <p:cNvSpPr>
                <a:spLocks noChangeShapeType="1"/>
              </p:cNvSpPr>
              <p:nvPr/>
            </p:nvSpPr>
            <p:spPr bwMode="auto">
              <a:xfrm flipH="1" flipV="1">
                <a:off x="5401" y="2499"/>
                <a:ext cx="8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2" name="Freeform 936"/>
              <p:cNvSpPr>
                <a:spLocks/>
              </p:cNvSpPr>
              <p:nvPr/>
            </p:nvSpPr>
            <p:spPr bwMode="auto">
              <a:xfrm>
                <a:off x="4896" y="2517"/>
                <a:ext cx="668" cy="179"/>
              </a:xfrm>
              <a:custGeom>
                <a:avLst/>
                <a:gdLst/>
                <a:ahLst/>
                <a:cxnLst>
                  <a:cxn ang="0">
                    <a:pos x="475" y="0"/>
                  </a:cxn>
                  <a:cxn ang="0">
                    <a:pos x="668" y="74"/>
                  </a:cxn>
                  <a:cxn ang="0">
                    <a:pos x="668" y="96"/>
                  </a:cxn>
                  <a:cxn ang="0">
                    <a:pos x="198" y="179"/>
                  </a:cxn>
                  <a:cxn ang="0">
                    <a:pos x="0" y="107"/>
                  </a:cxn>
                  <a:cxn ang="0">
                    <a:pos x="0" y="84"/>
                  </a:cxn>
                  <a:cxn ang="0">
                    <a:pos x="475" y="0"/>
                  </a:cxn>
                </a:cxnLst>
                <a:rect l="0" t="0" r="r" b="b"/>
                <a:pathLst>
                  <a:path w="668" h="179">
                    <a:moveTo>
                      <a:pt x="475" y="0"/>
                    </a:moveTo>
                    <a:lnTo>
                      <a:pt x="668" y="74"/>
                    </a:lnTo>
                    <a:lnTo>
                      <a:pt x="668" y="96"/>
                    </a:lnTo>
                    <a:lnTo>
                      <a:pt x="198" y="179"/>
                    </a:lnTo>
                    <a:lnTo>
                      <a:pt x="0" y="107"/>
                    </a:lnTo>
                    <a:lnTo>
                      <a:pt x="0" y="84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3" name="Freeform 937"/>
              <p:cNvSpPr>
                <a:spLocks/>
              </p:cNvSpPr>
              <p:nvPr/>
            </p:nvSpPr>
            <p:spPr bwMode="auto">
              <a:xfrm>
                <a:off x="5094" y="2591"/>
                <a:ext cx="473" cy="104"/>
              </a:xfrm>
              <a:custGeom>
                <a:avLst/>
                <a:gdLst/>
                <a:ahLst/>
                <a:cxnLst>
                  <a:cxn ang="0">
                    <a:pos x="473" y="0"/>
                  </a:cxn>
                  <a:cxn ang="0">
                    <a:pos x="473" y="22"/>
                  </a:cxn>
                  <a:cxn ang="0">
                    <a:pos x="453" y="24"/>
                  </a:cxn>
                  <a:cxn ang="0">
                    <a:pos x="399" y="33"/>
                  </a:cxn>
                  <a:cxn ang="0">
                    <a:pos x="237" y="61"/>
                  </a:cxn>
                  <a:cxn ang="0">
                    <a:pos x="0" y="104"/>
                  </a:cxn>
                  <a:cxn ang="0">
                    <a:pos x="0" y="84"/>
                  </a:cxn>
                  <a:cxn ang="0">
                    <a:pos x="473" y="0"/>
                  </a:cxn>
                </a:cxnLst>
                <a:rect l="0" t="0" r="r" b="b"/>
                <a:pathLst>
                  <a:path w="473" h="104">
                    <a:moveTo>
                      <a:pt x="473" y="0"/>
                    </a:moveTo>
                    <a:lnTo>
                      <a:pt x="473" y="22"/>
                    </a:lnTo>
                    <a:lnTo>
                      <a:pt x="453" y="24"/>
                    </a:lnTo>
                    <a:lnTo>
                      <a:pt x="399" y="33"/>
                    </a:lnTo>
                    <a:lnTo>
                      <a:pt x="237" y="61"/>
                    </a:lnTo>
                    <a:lnTo>
                      <a:pt x="0" y="104"/>
                    </a:lnTo>
                    <a:lnTo>
                      <a:pt x="0" y="84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4" name="Freeform 938"/>
              <p:cNvSpPr>
                <a:spLocks/>
              </p:cNvSpPr>
              <p:nvPr/>
            </p:nvSpPr>
            <p:spPr bwMode="auto">
              <a:xfrm>
                <a:off x="4896" y="2605"/>
                <a:ext cx="198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8" y="71"/>
                  </a:cxn>
                  <a:cxn ang="0">
                    <a:pos x="198" y="90"/>
                  </a:cxn>
                  <a:cxn ang="0">
                    <a:pos x="0" y="17"/>
                  </a:cxn>
                  <a:cxn ang="0">
                    <a:pos x="0" y="0"/>
                  </a:cxn>
                </a:cxnLst>
                <a:rect l="0" t="0" r="r" b="b"/>
                <a:pathLst>
                  <a:path w="198" h="90">
                    <a:moveTo>
                      <a:pt x="0" y="0"/>
                    </a:moveTo>
                    <a:lnTo>
                      <a:pt x="198" y="71"/>
                    </a:lnTo>
                    <a:lnTo>
                      <a:pt x="198" y="90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5" name="Freeform 939"/>
              <p:cNvSpPr>
                <a:spLocks/>
              </p:cNvSpPr>
              <p:nvPr/>
            </p:nvSpPr>
            <p:spPr bwMode="auto">
              <a:xfrm>
                <a:off x="4898" y="2520"/>
                <a:ext cx="666" cy="153"/>
              </a:xfrm>
              <a:custGeom>
                <a:avLst/>
                <a:gdLst/>
                <a:ahLst/>
                <a:cxnLst>
                  <a:cxn ang="0">
                    <a:pos x="473" y="0"/>
                  </a:cxn>
                  <a:cxn ang="0">
                    <a:pos x="666" y="70"/>
                  </a:cxn>
                  <a:cxn ang="0">
                    <a:pos x="198" y="153"/>
                  </a:cxn>
                  <a:cxn ang="0">
                    <a:pos x="0" y="82"/>
                  </a:cxn>
                  <a:cxn ang="0">
                    <a:pos x="473" y="0"/>
                  </a:cxn>
                </a:cxnLst>
                <a:rect l="0" t="0" r="r" b="b"/>
                <a:pathLst>
                  <a:path w="666" h="153">
                    <a:moveTo>
                      <a:pt x="473" y="0"/>
                    </a:moveTo>
                    <a:lnTo>
                      <a:pt x="666" y="70"/>
                    </a:lnTo>
                    <a:lnTo>
                      <a:pt x="198" y="153"/>
                    </a:lnTo>
                    <a:lnTo>
                      <a:pt x="0" y="82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6" name="Line 940"/>
              <p:cNvSpPr>
                <a:spLocks noChangeShapeType="1"/>
              </p:cNvSpPr>
              <p:nvPr/>
            </p:nvSpPr>
            <p:spPr bwMode="auto">
              <a:xfrm flipH="1">
                <a:off x="5094" y="2591"/>
                <a:ext cx="470" cy="8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7" name="Line 941"/>
              <p:cNvSpPr>
                <a:spLocks noChangeShapeType="1"/>
              </p:cNvSpPr>
              <p:nvPr/>
            </p:nvSpPr>
            <p:spPr bwMode="auto">
              <a:xfrm flipV="1">
                <a:off x="5094" y="2613"/>
                <a:ext cx="470" cy="8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8" name="Line 942"/>
              <p:cNvSpPr>
                <a:spLocks noChangeShapeType="1"/>
              </p:cNvSpPr>
              <p:nvPr/>
            </p:nvSpPr>
            <p:spPr bwMode="auto">
              <a:xfrm flipV="1">
                <a:off x="5564" y="2591"/>
                <a:ext cx="1" cy="2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39" name="Line 943"/>
              <p:cNvSpPr>
                <a:spLocks noChangeShapeType="1"/>
              </p:cNvSpPr>
              <p:nvPr/>
            </p:nvSpPr>
            <p:spPr bwMode="auto">
              <a:xfrm flipH="1" flipV="1">
                <a:off x="5371" y="2517"/>
                <a:ext cx="193" cy="7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0" name="Line 944"/>
              <p:cNvSpPr>
                <a:spLocks noChangeShapeType="1"/>
              </p:cNvSpPr>
              <p:nvPr/>
            </p:nvSpPr>
            <p:spPr bwMode="auto">
              <a:xfrm flipH="1">
                <a:off x="4896" y="2517"/>
                <a:ext cx="475" cy="8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1" name="Line 945"/>
              <p:cNvSpPr>
                <a:spLocks noChangeShapeType="1"/>
              </p:cNvSpPr>
              <p:nvPr/>
            </p:nvSpPr>
            <p:spPr bwMode="auto">
              <a:xfrm>
                <a:off x="4896" y="2601"/>
                <a:ext cx="1" cy="2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2" name="Line 946"/>
              <p:cNvSpPr>
                <a:spLocks noChangeShapeType="1"/>
              </p:cNvSpPr>
              <p:nvPr/>
            </p:nvSpPr>
            <p:spPr bwMode="auto">
              <a:xfrm>
                <a:off x="4896" y="2624"/>
                <a:ext cx="198" cy="7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3" name="Freeform 947"/>
              <p:cNvSpPr>
                <a:spLocks/>
              </p:cNvSpPr>
              <p:nvPr/>
            </p:nvSpPr>
            <p:spPr bwMode="auto">
              <a:xfrm>
                <a:off x="4956" y="2596"/>
                <a:ext cx="63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3" y="12"/>
                  </a:cxn>
                  <a:cxn ang="0">
                    <a:pos x="29" y="17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3" h="17">
                    <a:moveTo>
                      <a:pt x="34" y="0"/>
                    </a:moveTo>
                    <a:lnTo>
                      <a:pt x="63" y="12"/>
                    </a:lnTo>
                    <a:lnTo>
                      <a:pt x="29" y="17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4" name="Line 948"/>
              <p:cNvSpPr>
                <a:spLocks noChangeShapeType="1"/>
              </p:cNvSpPr>
              <p:nvPr/>
            </p:nvSpPr>
            <p:spPr bwMode="auto">
              <a:xfrm>
                <a:off x="4990" y="2596"/>
                <a:ext cx="29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5" name="Line 949"/>
              <p:cNvSpPr>
                <a:spLocks noChangeShapeType="1"/>
              </p:cNvSpPr>
              <p:nvPr/>
            </p:nvSpPr>
            <p:spPr bwMode="auto">
              <a:xfrm flipH="1">
                <a:off x="4985" y="2608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6" name="Line 950"/>
              <p:cNvSpPr>
                <a:spLocks noChangeShapeType="1"/>
              </p:cNvSpPr>
              <p:nvPr/>
            </p:nvSpPr>
            <p:spPr bwMode="auto">
              <a:xfrm flipH="1" flipV="1">
                <a:off x="4956" y="2602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7" name="Line 951"/>
              <p:cNvSpPr>
                <a:spLocks noChangeShapeType="1"/>
              </p:cNvSpPr>
              <p:nvPr/>
            </p:nvSpPr>
            <p:spPr bwMode="auto">
              <a:xfrm flipV="1">
                <a:off x="4956" y="2596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8" name="Freeform 952"/>
              <p:cNvSpPr>
                <a:spLocks/>
              </p:cNvSpPr>
              <p:nvPr/>
            </p:nvSpPr>
            <p:spPr bwMode="auto">
              <a:xfrm>
                <a:off x="5008" y="2588"/>
                <a:ext cx="65" cy="1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0"/>
                  </a:cxn>
                  <a:cxn ang="0">
                    <a:pos x="31" y="16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5" h="16">
                    <a:moveTo>
                      <a:pt x="34" y="0"/>
                    </a:moveTo>
                    <a:lnTo>
                      <a:pt x="65" y="10"/>
                    </a:lnTo>
                    <a:lnTo>
                      <a:pt x="31" y="16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49" name="Line 953"/>
              <p:cNvSpPr>
                <a:spLocks noChangeShapeType="1"/>
              </p:cNvSpPr>
              <p:nvPr/>
            </p:nvSpPr>
            <p:spPr bwMode="auto">
              <a:xfrm>
                <a:off x="5042" y="2588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0" name="Line 954"/>
              <p:cNvSpPr>
                <a:spLocks noChangeShapeType="1"/>
              </p:cNvSpPr>
              <p:nvPr/>
            </p:nvSpPr>
            <p:spPr bwMode="auto">
              <a:xfrm flipH="1">
                <a:off x="5039" y="2598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1" name="Line 955"/>
              <p:cNvSpPr>
                <a:spLocks noChangeShapeType="1"/>
              </p:cNvSpPr>
              <p:nvPr/>
            </p:nvSpPr>
            <p:spPr bwMode="auto">
              <a:xfrm flipH="1" flipV="1">
                <a:off x="5008" y="2594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2" name="Line 956"/>
              <p:cNvSpPr>
                <a:spLocks noChangeShapeType="1"/>
              </p:cNvSpPr>
              <p:nvPr/>
            </p:nvSpPr>
            <p:spPr bwMode="auto">
              <a:xfrm flipV="1">
                <a:off x="5008" y="2588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3" name="Freeform 957"/>
              <p:cNvSpPr>
                <a:spLocks/>
              </p:cNvSpPr>
              <p:nvPr/>
            </p:nvSpPr>
            <p:spPr bwMode="auto">
              <a:xfrm>
                <a:off x="5061" y="2577"/>
                <a:ext cx="66" cy="1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6" y="13"/>
                  </a:cxn>
                  <a:cxn ang="0">
                    <a:pos x="30" y="17"/>
                  </a:cxn>
                  <a:cxn ang="0">
                    <a:pos x="0" y="7"/>
                  </a:cxn>
                  <a:cxn ang="0">
                    <a:pos x="35" y="0"/>
                  </a:cxn>
                </a:cxnLst>
                <a:rect l="0" t="0" r="r" b="b"/>
                <a:pathLst>
                  <a:path w="66" h="17">
                    <a:moveTo>
                      <a:pt x="35" y="0"/>
                    </a:moveTo>
                    <a:lnTo>
                      <a:pt x="66" y="13"/>
                    </a:lnTo>
                    <a:lnTo>
                      <a:pt x="30" y="17"/>
                    </a:lnTo>
                    <a:lnTo>
                      <a:pt x="0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4" name="Line 958"/>
              <p:cNvSpPr>
                <a:spLocks noChangeShapeType="1"/>
              </p:cNvSpPr>
              <p:nvPr/>
            </p:nvSpPr>
            <p:spPr bwMode="auto">
              <a:xfrm>
                <a:off x="5096" y="2577"/>
                <a:ext cx="31" cy="1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5" name="Line 959"/>
              <p:cNvSpPr>
                <a:spLocks noChangeShapeType="1"/>
              </p:cNvSpPr>
              <p:nvPr/>
            </p:nvSpPr>
            <p:spPr bwMode="auto">
              <a:xfrm flipH="1">
                <a:off x="5091" y="2590"/>
                <a:ext cx="36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6" name="Line 960"/>
              <p:cNvSpPr>
                <a:spLocks noChangeShapeType="1"/>
              </p:cNvSpPr>
              <p:nvPr/>
            </p:nvSpPr>
            <p:spPr bwMode="auto">
              <a:xfrm flipH="1" flipV="1">
                <a:off x="5061" y="2584"/>
                <a:ext cx="30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7" name="Line 961"/>
              <p:cNvSpPr>
                <a:spLocks noChangeShapeType="1"/>
              </p:cNvSpPr>
              <p:nvPr/>
            </p:nvSpPr>
            <p:spPr bwMode="auto">
              <a:xfrm flipV="1">
                <a:off x="5061" y="2577"/>
                <a:ext cx="35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8" name="Freeform 962"/>
              <p:cNvSpPr>
                <a:spLocks/>
              </p:cNvSpPr>
              <p:nvPr/>
            </p:nvSpPr>
            <p:spPr bwMode="auto">
              <a:xfrm>
                <a:off x="5114" y="2568"/>
                <a:ext cx="63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3" y="11"/>
                  </a:cxn>
                  <a:cxn ang="0">
                    <a:pos x="29" y="17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3" h="17">
                    <a:moveTo>
                      <a:pt x="34" y="0"/>
                    </a:moveTo>
                    <a:lnTo>
                      <a:pt x="63" y="11"/>
                    </a:lnTo>
                    <a:lnTo>
                      <a:pt x="29" y="17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59" name="Line 963"/>
              <p:cNvSpPr>
                <a:spLocks noChangeShapeType="1"/>
              </p:cNvSpPr>
              <p:nvPr/>
            </p:nvSpPr>
            <p:spPr bwMode="auto">
              <a:xfrm>
                <a:off x="5148" y="2568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0" name="Line 964"/>
              <p:cNvSpPr>
                <a:spLocks noChangeShapeType="1"/>
              </p:cNvSpPr>
              <p:nvPr/>
            </p:nvSpPr>
            <p:spPr bwMode="auto">
              <a:xfrm flipH="1">
                <a:off x="5143" y="2579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1" name="Line 965"/>
              <p:cNvSpPr>
                <a:spLocks noChangeShapeType="1"/>
              </p:cNvSpPr>
              <p:nvPr/>
            </p:nvSpPr>
            <p:spPr bwMode="auto">
              <a:xfrm flipH="1" flipV="1">
                <a:off x="5114" y="2574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2" name="Line 966"/>
              <p:cNvSpPr>
                <a:spLocks noChangeShapeType="1"/>
              </p:cNvSpPr>
              <p:nvPr/>
            </p:nvSpPr>
            <p:spPr bwMode="auto">
              <a:xfrm flipV="1">
                <a:off x="5114" y="2568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3" name="Freeform 967"/>
              <p:cNvSpPr>
                <a:spLocks/>
              </p:cNvSpPr>
              <p:nvPr/>
            </p:nvSpPr>
            <p:spPr bwMode="auto">
              <a:xfrm>
                <a:off x="5167" y="2560"/>
                <a:ext cx="64" cy="16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4" y="11"/>
                  </a:cxn>
                  <a:cxn ang="0">
                    <a:pos x="30" y="16"/>
                  </a:cxn>
                  <a:cxn ang="0">
                    <a:pos x="0" y="7"/>
                  </a:cxn>
                  <a:cxn ang="0">
                    <a:pos x="33" y="0"/>
                  </a:cxn>
                </a:cxnLst>
                <a:rect l="0" t="0" r="r" b="b"/>
                <a:pathLst>
                  <a:path w="64" h="16">
                    <a:moveTo>
                      <a:pt x="33" y="0"/>
                    </a:moveTo>
                    <a:lnTo>
                      <a:pt x="64" y="11"/>
                    </a:lnTo>
                    <a:lnTo>
                      <a:pt x="30" y="16"/>
                    </a:lnTo>
                    <a:lnTo>
                      <a:pt x="0" y="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4" name="Line 968"/>
              <p:cNvSpPr>
                <a:spLocks noChangeShapeType="1"/>
              </p:cNvSpPr>
              <p:nvPr/>
            </p:nvSpPr>
            <p:spPr bwMode="auto">
              <a:xfrm>
                <a:off x="5200" y="2560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5" name="Line 969"/>
              <p:cNvSpPr>
                <a:spLocks noChangeShapeType="1"/>
              </p:cNvSpPr>
              <p:nvPr/>
            </p:nvSpPr>
            <p:spPr bwMode="auto">
              <a:xfrm flipH="1">
                <a:off x="5197" y="2571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6" name="Line 970"/>
              <p:cNvSpPr>
                <a:spLocks noChangeShapeType="1"/>
              </p:cNvSpPr>
              <p:nvPr/>
            </p:nvSpPr>
            <p:spPr bwMode="auto">
              <a:xfrm flipH="1" flipV="1">
                <a:off x="5167" y="2567"/>
                <a:ext cx="3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7" name="Line 971"/>
              <p:cNvSpPr>
                <a:spLocks noChangeShapeType="1"/>
              </p:cNvSpPr>
              <p:nvPr/>
            </p:nvSpPr>
            <p:spPr bwMode="auto">
              <a:xfrm flipV="1">
                <a:off x="5167" y="2560"/>
                <a:ext cx="33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8" name="Freeform 972"/>
              <p:cNvSpPr>
                <a:spLocks/>
              </p:cNvSpPr>
              <p:nvPr/>
            </p:nvSpPr>
            <p:spPr bwMode="auto">
              <a:xfrm>
                <a:off x="5219" y="2551"/>
                <a:ext cx="64" cy="1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1"/>
                  </a:cxn>
                  <a:cxn ang="0">
                    <a:pos x="32" y="17"/>
                  </a:cxn>
                  <a:cxn ang="0">
                    <a:pos x="0" y="6"/>
                  </a:cxn>
                  <a:cxn ang="0">
                    <a:pos x="35" y="0"/>
                  </a:cxn>
                </a:cxnLst>
                <a:rect l="0" t="0" r="r" b="b"/>
                <a:pathLst>
                  <a:path w="64" h="17">
                    <a:moveTo>
                      <a:pt x="35" y="0"/>
                    </a:moveTo>
                    <a:lnTo>
                      <a:pt x="64" y="11"/>
                    </a:lnTo>
                    <a:lnTo>
                      <a:pt x="32" y="17"/>
                    </a:lnTo>
                    <a:lnTo>
                      <a:pt x="0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69" name="Line 973"/>
              <p:cNvSpPr>
                <a:spLocks noChangeShapeType="1"/>
              </p:cNvSpPr>
              <p:nvPr/>
            </p:nvSpPr>
            <p:spPr bwMode="auto">
              <a:xfrm>
                <a:off x="5254" y="2551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0" name="Line 974"/>
              <p:cNvSpPr>
                <a:spLocks noChangeShapeType="1"/>
              </p:cNvSpPr>
              <p:nvPr/>
            </p:nvSpPr>
            <p:spPr bwMode="auto">
              <a:xfrm flipH="1">
                <a:off x="5251" y="2562"/>
                <a:ext cx="32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1" name="Line 975"/>
              <p:cNvSpPr>
                <a:spLocks noChangeShapeType="1"/>
              </p:cNvSpPr>
              <p:nvPr/>
            </p:nvSpPr>
            <p:spPr bwMode="auto">
              <a:xfrm flipH="1" flipV="1">
                <a:off x="5219" y="2557"/>
                <a:ext cx="32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2" name="Line 976"/>
              <p:cNvSpPr>
                <a:spLocks noChangeShapeType="1"/>
              </p:cNvSpPr>
              <p:nvPr/>
            </p:nvSpPr>
            <p:spPr bwMode="auto">
              <a:xfrm flipV="1">
                <a:off x="5219" y="2551"/>
                <a:ext cx="3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3" name="Freeform 977"/>
              <p:cNvSpPr>
                <a:spLocks/>
              </p:cNvSpPr>
              <p:nvPr/>
            </p:nvSpPr>
            <p:spPr bwMode="auto">
              <a:xfrm>
                <a:off x="5272" y="2543"/>
                <a:ext cx="65" cy="14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0"/>
                  </a:cxn>
                  <a:cxn ang="0">
                    <a:pos x="30" y="14"/>
                  </a:cxn>
                  <a:cxn ang="0">
                    <a:pos x="0" y="5"/>
                  </a:cxn>
                  <a:cxn ang="0">
                    <a:pos x="34" y="0"/>
                  </a:cxn>
                </a:cxnLst>
                <a:rect l="0" t="0" r="r" b="b"/>
                <a:pathLst>
                  <a:path w="65" h="14">
                    <a:moveTo>
                      <a:pt x="34" y="0"/>
                    </a:moveTo>
                    <a:lnTo>
                      <a:pt x="65" y="10"/>
                    </a:lnTo>
                    <a:lnTo>
                      <a:pt x="30" y="14"/>
                    </a:lnTo>
                    <a:lnTo>
                      <a:pt x="0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4" name="Line 978"/>
              <p:cNvSpPr>
                <a:spLocks noChangeShapeType="1"/>
              </p:cNvSpPr>
              <p:nvPr/>
            </p:nvSpPr>
            <p:spPr bwMode="auto">
              <a:xfrm>
                <a:off x="5306" y="2543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5" name="Line 979"/>
              <p:cNvSpPr>
                <a:spLocks noChangeShapeType="1"/>
              </p:cNvSpPr>
              <p:nvPr/>
            </p:nvSpPr>
            <p:spPr bwMode="auto">
              <a:xfrm flipH="1">
                <a:off x="5302" y="2553"/>
                <a:ext cx="35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6" name="Line 980"/>
              <p:cNvSpPr>
                <a:spLocks noChangeShapeType="1"/>
              </p:cNvSpPr>
              <p:nvPr/>
            </p:nvSpPr>
            <p:spPr bwMode="auto">
              <a:xfrm flipH="1" flipV="1">
                <a:off x="5272" y="2548"/>
                <a:ext cx="3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7" name="Line 981"/>
              <p:cNvSpPr>
                <a:spLocks noChangeShapeType="1"/>
              </p:cNvSpPr>
              <p:nvPr/>
            </p:nvSpPr>
            <p:spPr bwMode="auto">
              <a:xfrm flipV="1">
                <a:off x="5272" y="2543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8" name="Freeform 982"/>
              <p:cNvSpPr>
                <a:spLocks/>
              </p:cNvSpPr>
              <p:nvPr/>
            </p:nvSpPr>
            <p:spPr bwMode="auto">
              <a:xfrm>
                <a:off x="5325" y="2534"/>
                <a:ext cx="64" cy="16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4" y="9"/>
                  </a:cxn>
                  <a:cxn ang="0">
                    <a:pos x="30" y="16"/>
                  </a:cxn>
                  <a:cxn ang="0">
                    <a:pos x="0" y="5"/>
                  </a:cxn>
                  <a:cxn ang="0">
                    <a:pos x="33" y="0"/>
                  </a:cxn>
                </a:cxnLst>
                <a:rect l="0" t="0" r="r" b="b"/>
                <a:pathLst>
                  <a:path w="64" h="16">
                    <a:moveTo>
                      <a:pt x="33" y="0"/>
                    </a:moveTo>
                    <a:lnTo>
                      <a:pt x="64" y="9"/>
                    </a:lnTo>
                    <a:lnTo>
                      <a:pt x="30" y="16"/>
                    </a:lnTo>
                    <a:lnTo>
                      <a:pt x="0" y="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79" name="Line 983"/>
              <p:cNvSpPr>
                <a:spLocks noChangeShapeType="1"/>
              </p:cNvSpPr>
              <p:nvPr/>
            </p:nvSpPr>
            <p:spPr bwMode="auto">
              <a:xfrm>
                <a:off x="5358" y="2534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0" name="Line 984"/>
              <p:cNvSpPr>
                <a:spLocks noChangeShapeType="1"/>
              </p:cNvSpPr>
              <p:nvPr/>
            </p:nvSpPr>
            <p:spPr bwMode="auto">
              <a:xfrm flipH="1">
                <a:off x="5355" y="2543"/>
                <a:ext cx="34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1" name="Line 985"/>
              <p:cNvSpPr>
                <a:spLocks noChangeShapeType="1"/>
              </p:cNvSpPr>
              <p:nvPr/>
            </p:nvSpPr>
            <p:spPr bwMode="auto">
              <a:xfrm flipH="1" flipV="1">
                <a:off x="5325" y="2539"/>
                <a:ext cx="30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2" name="Line 986"/>
              <p:cNvSpPr>
                <a:spLocks noChangeShapeType="1"/>
              </p:cNvSpPr>
              <p:nvPr/>
            </p:nvSpPr>
            <p:spPr bwMode="auto">
              <a:xfrm flipV="1">
                <a:off x="5325" y="2534"/>
                <a:ext cx="3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3" name="Freeform 987"/>
              <p:cNvSpPr>
                <a:spLocks/>
              </p:cNvSpPr>
              <p:nvPr/>
            </p:nvSpPr>
            <p:spPr bwMode="auto">
              <a:xfrm>
                <a:off x="4999" y="2613"/>
                <a:ext cx="65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9"/>
                  </a:cxn>
                  <a:cxn ang="0">
                    <a:pos x="31" y="15"/>
                  </a:cxn>
                  <a:cxn ang="0">
                    <a:pos x="0" y="5"/>
                  </a:cxn>
                  <a:cxn ang="0">
                    <a:pos x="34" y="0"/>
                  </a:cxn>
                </a:cxnLst>
                <a:rect l="0" t="0" r="r" b="b"/>
                <a:pathLst>
                  <a:path w="65" h="15">
                    <a:moveTo>
                      <a:pt x="34" y="0"/>
                    </a:moveTo>
                    <a:lnTo>
                      <a:pt x="65" y="9"/>
                    </a:lnTo>
                    <a:lnTo>
                      <a:pt x="31" y="15"/>
                    </a:lnTo>
                    <a:lnTo>
                      <a:pt x="0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4" name="Line 988"/>
              <p:cNvSpPr>
                <a:spLocks noChangeShapeType="1"/>
              </p:cNvSpPr>
              <p:nvPr/>
            </p:nvSpPr>
            <p:spPr bwMode="auto">
              <a:xfrm>
                <a:off x="5033" y="2613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5" name="Line 989"/>
              <p:cNvSpPr>
                <a:spLocks noChangeShapeType="1"/>
              </p:cNvSpPr>
              <p:nvPr/>
            </p:nvSpPr>
            <p:spPr bwMode="auto">
              <a:xfrm flipH="1">
                <a:off x="5030" y="2622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6" name="Line 990"/>
              <p:cNvSpPr>
                <a:spLocks noChangeShapeType="1"/>
              </p:cNvSpPr>
              <p:nvPr/>
            </p:nvSpPr>
            <p:spPr bwMode="auto">
              <a:xfrm flipH="1" flipV="1">
                <a:off x="4999" y="2618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7" name="Line 991"/>
              <p:cNvSpPr>
                <a:spLocks noChangeShapeType="1"/>
              </p:cNvSpPr>
              <p:nvPr/>
            </p:nvSpPr>
            <p:spPr bwMode="auto">
              <a:xfrm flipV="1">
                <a:off x="4999" y="2613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8" name="Freeform 992"/>
              <p:cNvSpPr>
                <a:spLocks/>
              </p:cNvSpPr>
              <p:nvPr/>
            </p:nvSpPr>
            <p:spPr bwMode="auto">
              <a:xfrm>
                <a:off x="5053" y="2602"/>
                <a:ext cx="63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3" y="11"/>
                  </a:cxn>
                  <a:cxn ang="0">
                    <a:pos x="29" y="17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3" h="17">
                    <a:moveTo>
                      <a:pt x="34" y="0"/>
                    </a:moveTo>
                    <a:lnTo>
                      <a:pt x="63" y="11"/>
                    </a:lnTo>
                    <a:lnTo>
                      <a:pt x="29" y="17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89" name="Line 993"/>
              <p:cNvSpPr>
                <a:spLocks noChangeShapeType="1"/>
              </p:cNvSpPr>
              <p:nvPr/>
            </p:nvSpPr>
            <p:spPr bwMode="auto">
              <a:xfrm>
                <a:off x="5087" y="2602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0" name="Line 994"/>
              <p:cNvSpPr>
                <a:spLocks noChangeShapeType="1"/>
              </p:cNvSpPr>
              <p:nvPr/>
            </p:nvSpPr>
            <p:spPr bwMode="auto">
              <a:xfrm flipH="1">
                <a:off x="5082" y="2613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1" name="Line 995"/>
              <p:cNvSpPr>
                <a:spLocks noChangeShapeType="1"/>
              </p:cNvSpPr>
              <p:nvPr/>
            </p:nvSpPr>
            <p:spPr bwMode="auto">
              <a:xfrm flipH="1" flipV="1">
                <a:off x="5053" y="2608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2" name="Line 996"/>
              <p:cNvSpPr>
                <a:spLocks noChangeShapeType="1"/>
              </p:cNvSpPr>
              <p:nvPr/>
            </p:nvSpPr>
            <p:spPr bwMode="auto">
              <a:xfrm flipV="1">
                <a:off x="5053" y="2602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3" name="Freeform 997"/>
              <p:cNvSpPr>
                <a:spLocks/>
              </p:cNvSpPr>
              <p:nvPr/>
            </p:nvSpPr>
            <p:spPr bwMode="auto">
              <a:xfrm>
                <a:off x="5104" y="2594"/>
                <a:ext cx="64" cy="14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1"/>
                  </a:cxn>
                  <a:cxn ang="0">
                    <a:pos x="30" y="14"/>
                  </a:cxn>
                  <a:cxn ang="0">
                    <a:pos x="0" y="5"/>
                  </a:cxn>
                  <a:cxn ang="0">
                    <a:pos x="35" y="0"/>
                  </a:cxn>
                </a:cxnLst>
                <a:rect l="0" t="0" r="r" b="b"/>
                <a:pathLst>
                  <a:path w="64" h="14">
                    <a:moveTo>
                      <a:pt x="35" y="0"/>
                    </a:moveTo>
                    <a:lnTo>
                      <a:pt x="64" y="11"/>
                    </a:lnTo>
                    <a:lnTo>
                      <a:pt x="30" y="14"/>
                    </a:lnTo>
                    <a:lnTo>
                      <a:pt x="0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4" name="Line 998"/>
              <p:cNvSpPr>
                <a:spLocks noChangeShapeType="1"/>
              </p:cNvSpPr>
              <p:nvPr/>
            </p:nvSpPr>
            <p:spPr bwMode="auto">
              <a:xfrm>
                <a:off x="5139" y="2594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5" name="Line 999"/>
              <p:cNvSpPr>
                <a:spLocks noChangeShapeType="1"/>
              </p:cNvSpPr>
              <p:nvPr/>
            </p:nvSpPr>
            <p:spPr bwMode="auto">
              <a:xfrm flipH="1">
                <a:off x="5134" y="2605"/>
                <a:ext cx="34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6" name="Line 1000"/>
              <p:cNvSpPr>
                <a:spLocks noChangeShapeType="1"/>
              </p:cNvSpPr>
              <p:nvPr/>
            </p:nvSpPr>
            <p:spPr bwMode="auto">
              <a:xfrm flipH="1" flipV="1">
                <a:off x="5104" y="2599"/>
                <a:ext cx="30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7" name="Line 1001"/>
              <p:cNvSpPr>
                <a:spLocks noChangeShapeType="1"/>
              </p:cNvSpPr>
              <p:nvPr/>
            </p:nvSpPr>
            <p:spPr bwMode="auto">
              <a:xfrm flipV="1">
                <a:off x="5104" y="2594"/>
                <a:ext cx="3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8" name="Freeform 1002"/>
              <p:cNvSpPr>
                <a:spLocks/>
              </p:cNvSpPr>
              <p:nvPr/>
            </p:nvSpPr>
            <p:spPr bwMode="auto">
              <a:xfrm>
                <a:off x="5157" y="2585"/>
                <a:ext cx="65" cy="1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9"/>
                  </a:cxn>
                  <a:cxn ang="0">
                    <a:pos x="31" y="16"/>
                  </a:cxn>
                  <a:cxn ang="0">
                    <a:pos x="0" y="5"/>
                  </a:cxn>
                  <a:cxn ang="0">
                    <a:pos x="34" y="0"/>
                  </a:cxn>
                </a:cxnLst>
                <a:rect l="0" t="0" r="r" b="b"/>
                <a:pathLst>
                  <a:path w="65" h="16">
                    <a:moveTo>
                      <a:pt x="34" y="0"/>
                    </a:moveTo>
                    <a:lnTo>
                      <a:pt x="65" y="9"/>
                    </a:lnTo>
                    <a:lnTo>
                      <a:pt x="31" y="16"/>
                    </a:lnTo>
                    <a:lnTo>
                      <a:pt x="0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099" name="Line 1003"/>
              <p:cNvSpPr>
                <a:spLocks noChangeShapeType="1"/>
              </p:cNvSpPr>
              <p:nvPr/>
            </p:nvSpPr>
            <p:spPr bwMode="auto">
              <a:xfrm>
                <a:off x="5191" y="2585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00" name="Line 1004"/>
              <p:cNvSpPr>
                <a:spLocks noChangeShapeType="1"/>
              </p:cNvSpPr>
              <p:nvPr/>
            </p:nvSpPr>
            <p:spPr bwMode="auto">
              <a:xfrm flipH="1">
                <a:off x="5188" y="2594"/>
                <a:ext cx="34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01" name="Line 1005"/>
              <p:cNvSpPr>
                <a:spLocks noChangeShapeType="1"/>
              </p:cNvSpPr>
              <p:nvPr/>
            </p:nvSpPr>
            <p:spPr bwMode="auto">
              <a:xfrm flipH="1" flipV="1">
                <a:off x="5157" y="2590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02" name="Line 1006"/>
              <p:cNvSpPr>
                <a:spLocks noChangeShapeType="1"/>
              </p:cNvSpPr>
              <p:nvPr/>
            </p:nvSpPr>
            <p:spPr bwMode="auto">
              <a:xfrm flipV="1">
                <a:off x="5157" y="2585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03" name="Freeform 1007"/>
              <p:cNvSpPr>
                <a:spLocks/>
              </p:cNvSpPr>
              <p:nvPr/>
            </p:nvSpPr>
            <p:spPr bwMode="auto">
              <a:xfrm>
                <a:off x="5211" y="2574"/>
                <a:ext cx="63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3" y="11"/>
                  </a:cxn>
                  <a:cxn ang="0">
                    <a:pos x="29" y="17"/>
                  </a:cxn>
                  <a:cxn ang="0">
                    <a:pos x="0" y="7"/>
                  </a:cxn>
                  <a:cxn ang="0">
                    <a:pos x="34" y="0"/>
                  </a:cxn>
                </a:cxnLst>
                <a:rect l="0" t="0" r="r" b="b"/>
                <a:pathLst>
                  <a:path w="63" h="17">
                    <a:moveTo>
                      <a:pt x="34" y="0"/>
                    </a:moveTo>
                    <a:lnTo>
                      <a:pt x="63" y="11"/>
                    </a:lnTo>
                    <a:lnTo>
                      <a:pt x="29" y="17"/>
                    </a:lnTo>
                    <a:lnTo>
                      <a:pt x="0" y="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04" name="Line 1008"/>
              <p:cNvSpPr>
                <a:spLocks noChangeShapeType="1"/>
              </p:cNvSpPr>
              <p:nvPr/>
            </p:nvSpPr>
            <p:spPr bwMode="auto">
              <a:xfrm>
                <a:off x="5245" y="2574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696" y="1422"/>
              <a:ext cx="4824" cy="1237"/>
              <a:chOff x="696" y="1422"/>
              <a:chExt cx="4824" cy="1237"/>
            </a:xfrm>
          </p:grpSpPr>
          <p:sp>
            <p:nvSpPr>
              <p:cNvPr id="5106" name="Line 1010"/>
              <p:cNvSpPr>
                <a:spLocks noChangeShapeType="1"/>
              </p:cNvSpPr>
              <p:nvPr/>
            </p:nvSpPr>
            <p:spPr bwMode="auto">
              <a:xfrm flipH="1">
                <a:off x="5240" y="2585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07" name="Line 1011"/>
              <p:cNvSpPr>
                <a:spLocks noChangeShapeType="1"/>
              </p:cNvSpPr>
              <p:nvPr/>
            </p:nvSpPr>
            <p:spPr bwMode="auto">
              <a:xfrm flipH="1" flipV="1">
                <a:off x="5211" y="2581"/>
                <a:ext cx="29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08" name="Line 1012"/>
              <p:cNvSpPr>
                <a:spLocks noChangeShapeType="1"/>
              </p:cNvSpPr>
              <p:nvPr/>
            </p:nvSpPr>
            <p:spPr bwMode="auto">
              <a:xfrm flipV="1">
                <a:off x="5211" y="2574"/>
                <a:ext cx="34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09" name="Freeform 1013"/>
              <p:cNvSpPr>
                <a:spLocks/>
              </p:cNvSpPr>
              <p:nvPr/>
            </p:nvSpPr>
            <p:spPr bwMode="auto">
              <a:xfrm>
                <a:off x="5263" y="2567"/>
                <a:ext cx="65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0"/>
                  </a:cxn>
                  <a:cxn ang="0">
                    <a:pos x="29" y="15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5" h="15">
                    <a:moveTo>
                      <a:pt x="34" y="0"/>
                    </a:moveTo>
                    <a:lnTo>
                      <a:pt x="65" y="10"/>
                    </a:lnTo>
                    <a:lnTo>
                      <a:pt x="29" y="15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0" name="Line 1014"/>
              <p:cNvSpPr>
                <a:spLocks noChangeShapeType="1"/>
              </p:cNvSpPr>
              <p:nvPr/>
            </p:nvSpPr>
            <p:spPr bwMode="auto">
              <a:xfrm>
                <a:off x="5297" y="2567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1" name="Line 1015"/>
              <p:cNvSpPr>
                <a:spLocks noChangeShapeType="1"/>
              </p:cNvSpPr>
              <p:nvPr/>
            </p:nvSpPr>
            <p:spPr bwMode="auto">
              <a:xfrm flipH="1">
                <a:off x="5292" y="2577"/>
                <a:ext cx="36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2" name="Line 1016"/>
              <p:cNvSpPr>
                <a:spLocks noChangeShapeType="1"/>
              </p:cNvSpPr>
              <p:nvPr/>
            </p:nvSpPr>
            <p:spPr bwMode="auto">
              <a:xfrm flipH="1" flipV="1">
                <a:off x="5263" y="2573"/>
                <a:ext cx="29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3" name="Line 1017"/>
              <p:cNvSpPr>
                <a:spLocks noChangeShapeType="1"/>
              </p:cNvSpPr>
              <p:nvPr/>
            </p:nvSpPr>
            <p:spPr bwMode="auto">
              <a:xfrm flipV="1">
                <a:off x="5263" y="2567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4" name="Freeform 1018"/>
              <p:cNvSpPr>
                <a:spLocks/>
              </p:cNvSpPr>
              <p:nvPr/>
            </p:nvSpPr>
            <p:spPr bwMode="auto">
              <a:xfrm>
                <a:off x="5315" y="2557"/>
                <a:ext cx="65" cy="1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1"/>
                  </a:cxn>
                  <a:cxn ang="0">
                    <a:pos x="31" y="16"/>
                  </a:cxn>
                  <a:cxn ang="0">
                    <a:pos x="0" y="7"/>
                  </a:cxn>
                  <a:cxn ang="0">
                    <a:pos x="34" y="0"/>
                  </a:cxn>
                </a:cxnLst>
                <a:rect l="0" t="0" r="r" b="b"/>
                <a:pathLst>
                  <a:path w="65" h="16">
                    <a:moveTo>
                      <a:pt x="34" y="0"/>
                    </a:moveTo>
                    <a:lnTo>
                      <a:pt x="65" y="11"/>
                    </a:lnTo>
                    <a:lnTo>
                      <a:pt x="31" y="16"/>
                    </a:lnTo>
                    <a:lnTo>
                      <a:pt x="0" y="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5" name="Line 1019"/>
              <p:cNvSpPr>
                <a:spLocks noChangeShapeType="1"/>
              </p:cNvSpPr>
              <p:nvPr/>
            </p:nvSpPr>
            <p:spPr bwMode="auto">
              <a:xfrm>
                <a:off x="5349" y="2557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6" name="Line 1020"/>
              <p:cNvSpPr>
                <a:spLocks noChangeShapeType="1"/>
              </p:cNvSpPr>
              <p:nvPr/>
            </p:nvSpPr>
            <p:spPr bwMode="auto">
              <a:xfrm flipH="1">
                <a:off x="5346" y="2568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7" name="Line 1021"/>
              <p:cNvSpPr>
                <a:spLocks noChangeShapeType="1"/>
              </p:cNvSpPr>
              <p:nvPr/>
            </p:nvSpPr>
            <p:spPr bwMode="auto">
              <a:xfrm flipH="1" flipV="1">
                <a:off x="5315" y="2564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8" name="Line 1022"/>
              <p:cNvSpPr>
                <a:spLocks noChangeShapeType="1"/>
              </p:cNvSpPr>
              <p:nvPr/>
            </p:nvSpPr>
            <p:spPr bwMode="auto">
              <a:xfrm flipV="1">
                <a:off x="5315" y="2557"/>
                <a:ext cx="34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19" name="Freeform 1023"/>
              <p:cNvSpPr>
                <a:spLocks/>
              </p:cNvSpPr>
              <p:nvPr/>
            </p:nvSpPr>
            <p:spPr bwMode="auto">
              <a:xfrm>
                <a:off x="5369" y="2548"/>
                <a:ext cx="63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3" y="12"/>
                  </a:cxn>
                  <a:cxn ang="0">
                    <a:pos x="29" y="17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3" h="17">
                    <a:moveTo>
                      <a:pt x="34" y="0"/>
                    </a:moveTo>
                    <a:lnTo>
                      <a:pt x="63" y="12"/>
                    </a:lnTo>
                    <a:lnTo>
                      <a:pt x="29" y="17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0" name="Line 1024"/>
              <p:cNvSpPr>
                <a:spLocks noChangeShapeType="1"/>
              </p:cNvSpPr>
              <p:nvPr/>
            </p:nvSpPr>
            <p:spPr bwMode="auto">
              <a:xfrm>
                <a:off x="5403" y="2548"/>
                <a:ext cx="29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1" name="Line 1025"/>
              <p:cNvSpPr>
                <a:spLocks noChangeShapeType="1"/>
              </p:cNvSpPr>
              <p:nvPr/>
            </p:nvSpPr>
            <p:spPr bwMode="auto">
              <a:xfrm flipH="1">
                <a:off x="5398" y="2560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2" name="Line 1026"/>
              <p:cNvSpPr>
                <a:spLocks noChangeShapeType="1"/>
              </p:cNvSpPr>
              <p:nvPr/>
            </p:nvSpPr>
            <p:spPr bwMode="auto">
              <a:xfrm flipH="1" flipV="1">
                <a:off x="5369" y="2554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3" name="Line 1027"/>
              <p:cNvSpPr>
                <a:spLocks noChangeShapeType="1"/>
              </p:cNvSpPr>
              <p:nvPr/>
            </p:nvSpPr>
            <p:spPr bwMode="auto">
              <a:xfrm flipV="1">
                <a:off x="5369" y="2548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4" name="Freeform 1028"/>
              <p:cNvSpPr>
                <a:spLocks/>
              </p:cNvSpPr>
              <p:nvPr/>
            </p:nvSpPr>
            <p:spPr bwMode="auto">
              <a:xfrm>
                <a:off x="5042" y="2628"/>
                <a:ext cx="65" cy="14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5" y="8"/>
                  </a:cxn>
                  <a:cxn ang="0">
                    <a:pos x="31" y="14"/>
                  </a:cxn>
                  <a:cxn ang="0">
                    <a:pos x="0" y="7"/>
                  </a:cxn>
                  <a:cxn ang="0">
                    <a:pos x="35" y="0"/>
                  </a:cxn>
                </a:cxnLst>
                <a:rect l="0" t="0" r="r" b="b"/>
                <a:pathLst>
                  <a:path w="65" h="14">
                    <a:moveTo>
                      <a:pt x="35" y="0"/>
                    </a:moveTo>
                    <a:lnTo>
                      <a:pt x="65" y="8"/>
                    </a:lnTo>
                    <a:lnTo>
                      <a:pt x="31" y="14"/>
                    </a:lnTo>
                    <a:lnTo>
                      <a:pt x="0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5" name="Line 1029"/>
              <p:cNvSpPr>
                <a:spLocks noChangeShapeType="1"/>
              </p:cNvSpPr>
              <p:nvPr/>
            </p:nvSpPr>
            <p:spPr bwMode="auto">
              <a:xfrm>
                <a:off x="5077" y="2628"/>
                <a:ext cx="30" cy="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6" name="Line 1030"/>
              <p:cNvSpPr>
                <a:spLocks noChangeShapeType="1"/>
              </p:cNvSpPr>
              <p:nvPr/>
            </p:nvSpPr>
            <p:spPr bwMode="auto">
              <a:xfrm flipH="1">
                <a:off x="5073" y="2636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7" name="Line 1031"/>
              <p:cNvSpPr>
                <a:spLocks noChangeShapeType="1"/>
              </p:cNvSpPr>
              <p:nvPr/>
            </p:nvSpPr>
            <p:spPr bwMode="auto">
              <a:xfrm flipH="1" flipV="1">
                <a:off x="5042" y="2635"/>
                <a:ext cx="31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8" name="Line 1032"/>
              <p:cNvSpPr>
                <a:spLocks noChangeShapeType="1"/>
              </p:cNvSpPr>
              <p:nvPr/>
            </p:nvSpPr>
            <p:spPr bwMode="auto">
              <a:xfrm flipV="1">
                <a:off x="5042" y="2628"/>
                <a:ext cx="35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29" name="Freeform 1033"/>
              <p:cNvSpPr>
                <a:spLocks/>
              </p:cNvSpPr>
              <p:nvPr/>
            </p:nvSpPr>
            <p:spPr bwMode="auto">
              <a:xfrm>
                <a:off x="5096" y="2618"/>
                <a:ext cx="64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4" y="12"/>
                  </a:cxn>
                  <a:cxn ang="0">
                    <a:pos x="31" y="17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4" h="17">
                    <a:moveTo>
                      <a:pt x="34" y="0"/>
                    </a:moveTo>
                    <a:lnTo>
                      <a:pt x="64" y="12"/>
                    </a:lnTo>
                    <a:lnTo>
                      <a:pt x="31" y="17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0" name="Line 1034"/>
              <p:cNvSpPr>
                <a:spLocks noChangeShapeType="1"/>
              </p:cNvSpPr>
              <p:nvPr/>
            </p:nvSpPr>
            <p:spPr bwMode="auto">
              <a:xfrm>
                <a:off x="5130" y="2618"/>
                <a:ext cx="30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1" name="Line 1035"/>
              <p:cNvSpPr>
                <a:spLocks noChangeShapeType="1"/>
              </p:cNvSpPr>
              <p:nvPr/>
            </p:nvSpPr>
            <p:spPr bwMode="auto">
              <a:xfrm flipH="1">
                <a:off x="5127" y="2630"/>
                <a:ext cx="3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2" name="Line 1036"/>
              <p:cNvSpPr>
                <a:spLocks noChangeShapeType="1"/>
              </p:cNvSpPr>
              <p:nvPr/>
            </p:nvSpPr>
            <p:spPr bwMode="auto">
              <a:xfrm flipH="1" flipV="1">
                <a:off x="5096" y="2624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3" name="Line 1037"/>
              <p:cNvSpPr>
                <a:spLocks noChangeShapeType="1"/>
              </p:cNvSpPr>
              <p:nvPr/>
            </p:nvSpPr>
            <p:spPr bwMode="auto">
              <a:xfrm flipV="1">
                <a:off x="5096" y="2618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4" name="Freeform 1038"/>
              <p:cNvSpPr>
                <a:spLocks/>
              </p:cNvSpPr>
              <p:nvPr/>
            </p:nvSpPr>
            <p:spPr bwMode="auto">
              <a:xfrm>
                <a:off x="5148" y="2608"/>
                <a:ext cx="65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1"/>
                  </a:cxn>
                  <a:cxn ang="0">
                    <a:pos x="31" y="17"/>
                  </a:cxn>
                  <a:cxn ang="0">
                    <a:pos x="0" y="7"/>
                  </a:cxn>
                  <a:cxn ang="0">
                    <a:pos x="34" y="0"/>
                  </a:cxn>
                </a:cxnLst>
                <a:rect l="0" t="0" r="r" b="b"/>
                <a:pathLst>
                  <a:path w="65" h="17">
                    <a:moveTo>
                      <a:pt x="34" y="0"/>
                    </a:moveTo>
                    <a:lnTo>
                      <a:pt x="65" y="11"/>
                    </a:lnTo>
                    <a:lnTo>
                      <a:pt x="31" y="17"/>
                    </a:lnTo>
                    <a:lnTo>
                      <a:pt x="0" y="7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5" name="Line 1039"/>
              <p:cNvSpPr>
                <a:spLocks noChangeShapeType="1"/>
              </p:cNvSpPr>
              <p:nvPr/>
            </p:nvSpPr>
            <p:spPr bwMode="auto">
              <a:xfrm>
                <a:off x="5182" y="2608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6" name="Line 1040"/>
              <p:cNvSpPr>
                <a:spLocks noChangeShapeType="1"/>
              </p:cNvSpPr>
              <p:nvPr/>
            </p:nvSpPr>
            <p:spPr bwMode="auto">
              <a:xfrm flipH="1">
                <a:off x="5179" y="2619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7" name="Line 1041"/>
              <p:cNvSpPr>
                <a:spLocks noChangeShapeType="1"/>
              </p:cNvSpPr>
              <p:nvPr/>
            </p:nvSpPr>
            <p:spPr bwMode="auto">
              <a:xfrm flipH="1" flipV="1">
                <a:off x="5148" y="2615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8" name="Line 1042"/>
              <p:cNvSpPr>
                <a:spLocks noChangeShapeType="1"/>
              </p:cNvSpPr>
              <p:nvPr/>
            </p:nvSpPr>
            <p:spPr bwMode="auto">
              <a:xfrm flipV="1">
                <a:off x="5148" y="2608"/>
                <a:ext cx="34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39" name="Freeform 1043"/>
              <p:cNvSpPr>
                <a:spLocks/>
              </p:cNvSpPr>
              <p:nvPr/>
            </p:nvSpPr>
            <p:spPr bwMode="auto">
              <a:xfrm>
                <a:off x="5200" y="2601"/>
                <a:ext cx="65" cy="17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65" y="10"/>
                  </a:cxn>
                  <a:cxn ang="0">
                    <a:pos x="31" y="17"/>
                  </a:cxn>
                  <a:cxn ang="0">
                    <a:pos x="0" y="4"/>
                  </a:cxn>
                  <a:cxn ang="0">
                    <a:pos x="36" y="0"/>
                  </a:cxn>
                </a:cxnLst>
                <a:rect l="0" t="0" r="r" b="b"/>
                <a:pathLst>
                  <a:path w="65" h="17">
                    <a:moveTo>
                      <a:pt x="36" y="0"/>
                    </a:moveTo>
                    <a:lnTo>
                      <a:pt x="65" y="10"/>
                    </a:lnTo>
                    <a:lnTo>
                      <a:pt x="31" y="17"/>
                    </a:lnTo>
                    <a:lnTo>
                      <a:pt x="0" y="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0" name="Line 1044"/>
              <p:cNvSpPr>
                <a:spLocks noChangeShapeType="1"/>
              </p:cNvSpPr>
              <p:nvPr/>
            </p:nvSpPr>
            <p:spPr bwMode="auto">
              <a:xfrm>
                <a:off x="5236" y="2601"/>
                <a:ext cx="29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1" name="Line 1045"/>
              <p:cNvSpPr>
                <a:spLocks noChangeShapeType="1"/>
              </p:cNvSpPr>
              <p:nvPr/>
            </p:nvSpPr>
            <p:spPr bwMode="auto">
              <a:xfrm flipH="1">
                <a:off x="5231" y="2611"/>
                <a:ext cx="34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2" name="Line 1046"/>
              <p:cNvSpPr>
                <a:spLocks noChangeShapeType="1"/>
              </p:cNvSpPr>
              <p:nvPr/>
            </p:nvSpPr>
            <p:spPr bwMode="auto">
              <a:xfrm flipH="1" flipV="1">
                <a:off x="5200" y="2605"/>
                <a:ext cx="31" cy="1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3" name="Line 1047"/>
              <p:cNvSpPr>
                <a:spLocks noChangeShapeType="1"/>
              </p:cNvSpPr>
              <p:nvPr/>
            </p:nvSpPr>
            <p:spPr bwMode="auto">
              <a:xfrm flipV="1">
                <a:off x="5200" y="2601"/>
                <a:ext cx="36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4" name="Freeform 1048"/>
              <p:cNvSpPr>
                <a:spLocks/>
              </p:cNvSpPr>
              <p:nvPr/>
            </p:nvSpPr>
            <p:spPr bwMode="auto">
              <a:xfrm>
                <a:off x="5254" y="2590"/>
                <a:ext cx="64" cy="17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4" y="12"/>
                  </a:cxn>
                  <a:cxn ang="0">
                    <a:pos x="29" y="17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4" h="17">
                    <a:moveTo>
                      <a:pt x="34" y="0"/>
                    </a:moveTo>
                    <a:lnTo>
                      <a:pt x="64" y="12"/>
                    </a:lnTo>
                    <a:lnTo>
                      <a:pt x="29" y="17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5" name="Line 1049"/>
              <p:cNvSpPr>
                <a:spLocks noChangeShapeType="1"/>
              </p:cNvSpPr>
              <p:nvPr/>
            </p:nvSpPr>
            <p:spPr bwMode="auto">
              <a:xfrm>
                <a:off x="5288" y="2590"/>
                <a:ext cx="30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6" name="Line 1050"/>
              <p:cNvSpPr>
                <a:spLocks noChangeShapeType="1"/>
              </p:cNvSpPr>
              <p:nvPr/>
            </p:nvSpPr>
            <p:spPr bwMode="auto">
              <a:xfrm flipH="1">
                <a:off x="5283" y="2602"/>
                <a:ext cx="35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7" name="Line 1051"/>
              <p:cNvSpPr>
                <a:spLocks noChangeShapeType="1"/>
              </p:cNvSpPr>
              <p:nvPr/>
            </p:nvSpPr>
            <p:spPr bwMode="auto">
              <a:xfrm flipH="1" flipV="1">
                <a:off x="5254" y="2596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8" name="Line 1052"/>
              <p:cNvSpPr>
                <a:spLocks noChangeShapeType="1"/>
              </p:cNvSpPr>
              <p:nvPr/>
            </p:nvSpPr>
            <p:spPr bwMode="auto">
              <a:xfrm flipV="1">
                <a:off x="5254" y="2590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49" name="Freeform 1053"/>
              <p:cNvSpPr>
                <a:spLocks/>
              </p:cNvSpPr>
              <p:nvPr/>
            </p:nvSpPr>
            <p:spPr bwMode="auto">
              <a:xfrm>
                <a:off x="5306" y="2582"/>
                <a:ext cx="65" cy="1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65" y="9"/>
                  </a:cxn>
                  <a:cxn ang="0">
                    <a:pos x="31" y="16"/>
                  </a:cxn>
                  <a:cxn ang="0">
                    <a:pos x="0" y="6"/>
                  </a:cxn>
                  <a:cxn ang="0">
                    <a:pos x="36" y="0"/>
                  </a:cxn>
                </a:cxnLst>
                <a:rect l="0" t="0" r="r" b="b"/>
                <a:pathLst>
                  <a:path w="65" h="16">
                    <a:moveTo>
                      <a:pt x="36" y="0"/>
                    </a:moveTo>
                    <a:lnTo>
                      <a:pt x="65" y="9"/>
                    </a:lnTo>
                    <a:lnTo>
                      <a:pt x="31" y="16"/>
                    </a:lnTo>
                    <a:lnTo>
                      <a:pt x="0" y="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0" name="Line 1054"/>
              <p:cNvSpPr>
                <a:spLocks noChangeShapeType="1"/>
              </p:cNvSpPr>
              <p:nvPr/>
            </p:nvSpPr>
            <p:spPr bwMode="auto">
              <a:xfrm>
                <a:off x="5342" y="2582"/>
                <a:ext cx="29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1" name="Line 1055"/>
              <p:cNvSpPr>
                <a:spLocks noChangeShapeType="1"/>
              </p:cNvSpPr>
              <p:nvPr/>
            </p:nvSpPr>
            <p:spPr bwMode="auto">
              <a:xfrm flipH="1">
                <a:off x="5337" y="2591"/>
                <a:ext cx="34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2" name="Line 1056"/>
              <p:cNvSpPr>
                <a:spLocks noChangeShapeType="1"/>
              </p:cNvSpPr>
              <p:nvPr/>
            </p:nvSpPr>
            <p:spPr bwMode="auto">
              <a:xfrm flipH="1" flipV="1">
                <a:off x="5306" y="2588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3" name="Line 1057"/>
              <p:cNvSpPr>
                <a:spLocks noChangeShapeType="1"/>
              </p:cNvSpPr>
              <p:nvPr/>
            </p:nvSpPr>
            <p:spPr bwMode="auto">
              <a:xfrm flipV="1">
                <a:off x="5306" y="2582"/>
                <a:ext cx="36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4" name="Freeform 1058"/>
              <p:cNvSpPr>
                <a:spLocks/>
              </p:cNvSpPr>
              <p:nvPr/>
            </p:nvSpPr>
            <p:spPr bwMode="auto">
              <a:xfrm>
                <a:off x="5358" y="2573"/>
                <a:ext cx="65" cy="17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65" y="11"/>
                  </a:cxn>
                  <a:cxn ang="0">
                    <a:pos x="31" y="17"/>
                  </a:cxn>
                  <a:cxn ang="0">
                    <a:pos x="0" y="4"/>
                  </a:cxn>
                  <a:cxn ang="0">
                    <a:pos x="36" y="0"/>
                  </a:cxn>
                </a:cxnLst>
                <a:rect l="0" t="0" r="r" b="b"/>
                <a:pathLst>
                  <a:path w="65" h="17">
                    <a:moveTo>
                      <a:pt x="36" y="0"/>
                    </a:moveTo>
                    <a:lnTo>
                      <a:pt x="65" y="11"/>
                    </a:lnTo>
                    <a:lnTo>
                      <a:pt x="31" y="17"/>
                    </a:lnTo>
                    <a:lnTo>
                      <a:pt x="0" y="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5" name="Line 1059"/>
              <p:cNvSpPr>
                <a:spLocks noChangeShapeType="1"/>
              </p:cNvSpPr>
              <p:nvPr/>
            </p:nvSpPr>
            <p:spPr bwMode="auto">
              <a:xfrm>
                <a:off x="5394" y="2573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6" name="Line 1060"/>
              <p:cNvSpPr>
                <a:spLocks noChangeShapeType="1"/>
              </p:cNvSpPr>
              <p:nvPr/>
            </p:nvSpPr>
            <p:spPr bwMode="auto">
              <a:xfrm flipH="1">
                <a:off x="5389" y="2584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7" name="Line 1061"/>
              <p:cNvSpPr>
                <a:spLocks noChangeShapeType="1"/>
              </p:cNvSpPr>
              <p:nvPr/>
            </p:nvSpPr>
            <p:spPr bwMode="auto">
              <a:xfrm flipH="1" flipV="1">
                <a:off x="5358" y="2577"/>
                <a:ext cx="31" cy="1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8" name="Line 1062"/>
              <p:cNvSpPr>
                <a:spLocks noChangeShapeType="1"/>
              </p:cNvSpPr>
              <p:nvPr/>
            </p:nvSpPr>
            <p:spPr bwMode="auto">
              <a:xfrm flipV="1">
                <a:off x="5358" y="2573"/>
                <a:ext cx="36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59" name="Freeform 1063"/>
              <p:cNvSpPr>
                <a:spLocks/>
              </p:cNvSpPr>
              <p:nvPr/>
            </p:nvSpPr>
            <p:spPr bwMode="auto">
              <a:xfrm>
                <a:off x="5412" y="2564"/>
                <a:ext cx="65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0"/>
                  </a:cxn>
                  <a:cxn ang="0">
                    <a:pos x="31" y="15"/>
                  </a:cxn>
                  <a:cxn ang="0">
                    <a:pos x="0" y="4"/>
                  </a:cxn>
                  <a:cxn ang="0">
                    <a:pos x="34" y="0"/>
                  </a:cxn>
                </a:cxnLst>
                <a:rect l="0" t="0" r="r" b="b"/>
                <a:pathLst>
                  <a:path w="65" h="15">
                    <a:moveTo>
                      <a:pt x="34" y="0"/>
                    </a:moveTo>
                    <a:lnTo>
                      <a:pt x="65" y="10"/>
                    </a:lnTo>
                    <a:lnTo>
                      <a:pt x="31" y="15"/>
                    </a:lnTo>
                    <a:lnTo>
                      <a:pt x="0" y="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0" name="Line 1064"/>
              <p:cNvSpPr>
                <a:spLocks noChangeShapeType="1"/>
              </p:cNvSpPr>
              <p:nvPr/>
            </p:nvSpPr>
            <p:spPr bwMode="auto">
              <a:xfrm>
                <a:off x="5446" y="2564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1" name="Line 1065"/>
              <p:cNvSpPr>
                <a:spLocks noChangeShapeType="1"/>
              </p:cNvSpPr>
              <p:nvPr/>
            </p:nvSpPr>
            <p:spPr bwMode="auto">
              <a:xfrm flipH="1">
                <a:off x="5443" y="2574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2" name="Line 1066"/>
              <p:cNvSpPr>
                <a:spLocks noChangeShapeType="1"/>
              </p:cNvSpPr>
              <p:nvPr/>
            </p:nvSpPr>
            <p:spPr bwMode="auto">
              <a:xfrm flipH="1" flipV="1">
                <a:off x="5412" y="2568"/>
                <a:ext cx="31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3" name="Line 1067"/>
              <p:cNvSpPr>
                <a:spLocks noChangeShapeType="1"/>
              </p:cNvSpPr>
              <p:nvPr/>
            </p:nvSpPr>
            <p:spPr bwMode="auto">
              <a:xfrm flipV="1">
                <a:off x="5412" y="2564"/>
                <a:ext cx="34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4" name="Freeform 1068"/>
              <p:cNvSpPr>
                <a:spLocks/>
              </p:cNvSpPr>
              <p:nvPr/>
            </p:nvSpPr>
            <p:spPr bwMode="auto">
              <a:xfrm>
                <a:off x="5087" y="2641"/>
                <a:ext cx="64" cy="18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2"/>
                  </a:cxn>
                  <a:cxn ang="0">
                    <a:pos x="30" y="18"/>
                  </a:cxn>
                  <a:cxn ang="0">
                    <a:pos x="0" y="6"/>
                  </a:cxn>
                  <a:cxn ang="0">
                    <a:pos x="35" y="0"/>
                  </a:cxn>
                </a:cxnLst>
                <a:rect l="0" t="0" r="r" b="b"/>
                <a:pathLst>
                  <a:path w="64" h="18">
                    <a:moveTo>
                      <a:pt x="35" y="0"/>
                    </a:moveTo>
                    <a:lnTo>
                      <a:pt x="64" y="12"/>
                    </a:lnTo>
                    <a:lnTo>
                      <a:pt x="30" y="18"/>
                    </a:lnTo>
                    <a:lnTo>
                      <a:pt x="0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5" name="Line 1069"/>
              <p:cNvSpPr>
                <a:spLocks noChangeShapeType="1"/>
              </p:cNvSpPr>
              <p:nvPr/>
            </p:nvSpPr>
            <p:spPr bwMode="auto">
              <a:xfrm>
                <a:off x="5122" y="2641"/>
                <a:ext cx="29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6" name="Line 1070"/>
              <p:cNvSpPr>
                <a:spLocks noChangeShapeType="1"/>
              </p:cNvSpPr>
              <p:nvPr/>
            </p:nvSpPr>
            <p:spPr bwMode="auto">
              <a:xfrm flipH="1">
                <a:off x="5117" y="2653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7" name="Line 1071"/>
              <p:cNvSpPr>
                <a:spLocks noChangeShapeType="1"/>
              </p:cNvSpPr>
              <p:nvPr/>
            </p:nvSpPr>
            <p:spPr bwMode="auto">
              <a:xfrm flipH="1" flipV="1">
                <a:off x="5087" y="2647"/>
                <a:ext cx="30" cy="1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8" name="Line 1072"/>
              <p:cNvSpPr>
                <a:spLocks noChangeShapeType="1"/>
              </p:cNvSpPr>
              <p:nvPr/>
            </p:nvSpPr>
            <p:spPr bwMode="auto">
              <a:xfrm flipV="1">
                <a:off x="5087" y="2641"/>
                <a:ext cx="3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69" name="Freeform 1073"/>
              <p:cNvSpPr>
                <a:spLocks/>
              </p:cNvSpPr>
              <p:nvPr/>
            </p:nvSpPr>
            <p:spPr bwMode="auto">
              <a:xfrm>
                <a:off x="5139" y="2635"/>
                <a:ext cx="63" cy="1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3" y="7"/>
                  </a:cxn>
                  <a:cxn ang="0">
                    <a:pos x="29" y="13"/>
                  </a:cxn>
                  <a:cxn ang="0">
                    <a:pos x="0" y="4"/>
                  </a:cxn>
                  <a:cxn ang="0">
                    <a:pos x="34" y="0"/>
                  </a:cxn>
                </a:cxnLst>
                <a:rect l="0" t="0" r="r" b="b"/>
                <a:pathLst>
                  <a:path w="63" h="13">
                    <a:moveTo>
                      <a:pt x="34" y="0"/>
                    </a:moveTo>
                    <a:lnTo>
                      <a:pt x="63" y="7"/>
                    </a:lnTo>
                    <a:lnTo>
                      <a:pt x="29" y="13"/>
                    </a:lnTo>
                    <a:lnTo>
                      <a:pt x="0" y="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0" name="Line 1074"/>
              <p:cNvSpPr>
                <a:spLocks noChangeShapeType="1"/>
              </p:cNvSpPr>
              <p:nvPr/>
            </p:nvSpPr>
            <p:spPr bwMode="auto">
              <a:xfrm>
                <a:off x="5173" y="2635"/>
                <a:ext cx="29" cy="7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1" name="Line 1075"/>
              <p:cNvSpPr>
                <a:spLocks noChangeShapeType="1"/>
              </p:cNvSpPr>
              <p:nvPr/>
            </p:nvSpPr>
            <p:spPr bwMode="auto">
              <a:xfrm flipH="1">
                <a:off x="5168" y="2642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2" name="Line 1076"/>
              <p:cNvSpPr>
                <a:spLocks noChangeShapeType="1"/>
              </p:cNvSpPr>
              <p:nvPr/>
            </p:nvSpPr>
            <p:spPr bwMode="auto">
              <a:xfrm flipH="1" flipV="1">
                <a:off x="5139" y="2639"/>
                <a:ext cx="29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3" name="Line 1077"/>
              <p:cNvSpPr>
                <a:spLocks noChangeShapeType="1"/>
              </p:cNvSpPr>
              <p:nvPr/>
            </p:nvSpPr>
            <p:spPr bwMode="auto">
              <a:xfrm flipV="1">
                <a:off x="5139" y="2635"/>
                <a:ext cx="34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4" name="Freeform 1078"/>
              <p:cNvSpPr>
                <a:spLocks/>
              </p:cNvSpPr>
              <p:nvPr/>
            </p:nvSpPr>
            <p:spPr bwMode="auto">
              <a:xfrm>
                <a:off x="5191" y="2625"/>
                <a:ext cx="65" cy="1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0"/>
                  </a:cxn>
                  <a:cxn ang="0">
                    <a:pos x="32" y="16"/>
                  </a:cxn>
                  <a:cxn ang="0">
                    <a:pos x="0" y="5"/>
                  </a:cxn>
                  <a:cxn ang="0">
                    <a:pos x="34" y="0"/>
                  </a:cxn>
                </a:cxnLst>
                <a:rect l="0" t="0" r="r" b="b"/>
                <a:pathLst>
                  <a:path w="65" h="16">
                    <a:moveTo>
                      <a:pt x="34" y="0"/>
                    </a:moveTo>
                    <a:lnTo>
                      <a:pt x="65" y="10"/>
                    </a:lnTo>
                    <a:lnTo>
                      <a:pt x="32" y="16"/>
                    </a:lnTo>
                    <a:lnTo>
                      <a:pt x="0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5" name="Line 1079"/>
              <p:cNvSpPr>
                <a:spLocks noChangeShapeType="1"/>
              </p:cNvSpPr>
              <p:nvPr/>
            </p:nvSpPr>
            <p:spPr bwMode="auto">
              <a:xfrm>
                <a:off x="5225" y="2625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6" name="Line 1080"/>
              <p:cNvSpPr>
                <a:spLocks noChangeShapeType="1"/>
              </p:cNvSpPr>
              <p:nvPr/>
            </p:nvSpPr>
            <p:spPr bwMode="auto">
              <a:xfrm flipH="1">
                <a:off x="5223" y="2635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7" name="Line 1081"/>
              <p:cNvSpPr>
                <a:spLocks noChangeShapeType="1"/>
              </p:cNvSpPr>
              <p:nvPr/>
            </p:nvSpPr>
            <p:spPr bwMode="auto">
              <a:xfrm flipH="1" flipV="1">
                <a:off x="5191" y="2630"/>
                <a:ext cx="32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8" name="Line 1082"/>
              <p:cNvSpPr>
                <a:spLocks noChangeShapeType="1"/>
              </p:cNvSpPr>
              <p:nvPr/>
            </p:nvSpPr>
            <p:spPr bwMode="auto">
              <a:xfrm flipV="1">
                <a:off x="5191" y="2625"/>
                <a:ext cx="34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79" name="Freeform 1083"/>
              <p:cNvSpPr>
                <a:spLocks/>
              </p:cNvSpPr>
              <p:nvPr/>
            </p:nvSpPr>
            <p:spPr bwMode="auto">
              <a:xfrm>
                <a:off x="5245" y="2615"/>
                <a:ext cx="64" cy="16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0"/>
                  </a:cxn>
                  <a:cxn ang="0">
                    <a:pos x="30" y="16"/>
                  </a:cxn>
                  <a:cxn ang="0">
                    <a:pos x="0" y="6"/>
                  </a:cxn>
                  <a:cxn ang="0">
                    <a:pos x="35" y="0"/>
                  </a:cxn>
                </a:cxnLst>
                <a:rect l="0" t="0" r="r" b="b"/>
                <a:pathLst>
                  <a:path w="64" h="16">
                    <a:moveTo>
                      <a:pt x="35" y="0"/>
                    </a:moveTo>
                    <a:lnTo>
                      <a:pt x="64" y="10"/>
                    </a:lnTo>
                    <a:lnTo>
                      <a:pt x="30" y="16"/>
                    </a:lnTo>
                    <a:lnTo>
                      <a:pt x="0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0" name="Line 1084"/>
              <p:cNvSpPr>
                <a:spLocks noChangeShapeType="1"/>
              </p:cNvSpPr>
              <p:nvPr/>
            </p:nvSpPr>
            <p:spPr bwMode="auto">
              <a:xfrm>
                <a:off x="5280" y="2615"/>
                <a:ext cx="29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1" name="Line 1085"/>
              <p:cNvSpPr>
                <a:spLocks noChangeShapeType="1"/>
              </p:cNvSpPr>
              <p:nvPr/>
            </p:nvSpPr>
            <p:spPr bwMode="auto">
              <a:xfrm flipH="1">
                <a:off x="5275" y="2625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2" name="Line 1086"/>
              <p:cNvSpPr>
                <a:spLocks noChangeShapeType="1"/>
              </p:cNvSpPr>
              <p:nvPr/>
            </p:nvSpPr>
            <p:spPr bwMode="auto">
              <a:xfrm flipH="1" flipV="1">
                <a:off x="5245" y="2621"/>
                <a:ext cx="30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3" name="Line 1087"/>
              <p:cNvSpPr>
                <a:spLocks noChangeShapeType="1"/>
              </p:cNvSpPr>
              <p:nvPr/>
            </p:nvSpPr>
            <p:spPr bwMode="auto">
              <a:xfrm flipV="1">
                <a:off x="5245" y="2615"/>
                <a:ext cx="3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4" name="Freeform 1088"/>
              <p:cNvSpPr>
                <a:spLocks/>
              </p:cNvSpPr>
              <p:nvPr/>
            </p:nvSpPr>
            <p:spPr bwMode="auto">
              <a:xfrm>
                <a:off x="5297" y="2607"/>
                <a:ext cx="64" cy="15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1"/>
                  </a:cxn>
                  <a:cxn ang="0">
                    <a:pos x="31" y="15"/>
                  </a:cxn>
                  <a:cxn ang="0">
                    <a:pos x="0" y="6"/>
                  </a:cxn>
                  <a:cxn ang="0">
                    <a:pos x="35" y="0"/>
                  </a:cxn>
                </a:cxnLst>
                <a:rect l="0" t="0" r="r" b="b"/>
                <a:pathLst>
                  <a:path w="64" h="15">
                    <a:moveTo>
                      <a:pt x="35" y="0"/>
                    </a:moveTo>
                    <a:lnTo>
                      <a:pt x="64" y="11"/>
                    </a:lnTo>
                    <a:lnTo>
                      <a:pt x="31" y="15"/>
                    </a:lnTo>
                    <a:lnTo>
                      <a:pt x="0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5" name="Line 1089"/>
              <p:cNvSpPr>
                <a:spLocks noChangeShapeType="1"/>
              </p:cNvSpPr>
              <p:nvPr/>
            </p:nvSpPr>
            <p:spPr bwMode="auto">
              <a:xfrm>
                <a:off x="5332" y="2607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6" name="Line 1090"/>
              <p:cNvSpPr>
                <a:spLocks noChangeShapeType="1"/>
              </p:cNvSpPr>
              <p:nvPr/>
            </p:nvSpPr>
            <p:spPr bwMode="auto">
              <a:xfrm flipH="1">
                <a:off x="5328" y="2618"/>
                <a:ext cx="33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7" name="Line 1091"/>
              <p:cNvSpPr>
                <a:spLocks noChangeShapeType="1"/>
              </p:cNvSpPr>
              <p:nvPr/>
            </p:nvSpPr>
            <p:spPr bwMode="auto">
              <a:xfrm flipH="1" flipV="1">
                <a:off x="5297" y="2613"/>
                <a:ext cx="31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8" name="Line 1092"/>
              <p:cNvSpPr>
                <a:spLocks noChangeShapeType="1"/>
              </p:cNvSpPr>
              <p:nvPr/>
            </p:nvSpPr>
            <p:spPr bwMode="auto">
              <a:xfrm flipV="1">
                <a:off x="5297" y="2607"/>
                <a:ext cx="3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89" name="Freeform 1093"/>
              <p:cNvSpPr>
                <a:spLocks/>
              </p:cNvSpPr>
              <p:nvPr/>
            </p:nvSpPr>
            <p:spPr bwMode="auto">
              <a:xfrm>
                <a:off x="5349" y="2598"/>
                <a:ext cx="65" cy="1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5" y="10"/>
                  </a:cxn>
                  <a:cxn ang="0">
                    <a:pos x="32" y="15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65" h="15">
                    <a:moveTo>
                      <a:pt x="34" y="0"/>
                    </a:moveTo>
                    <a:lnTo>
                      <a:pt x="65" y="10"/>
                    </a:lnTo>
                    <a:lnTo>
                      <a:pt x="32" y="15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0" name="Line 1094"/>
              <p:cNvSpPr>
                <a:spLocks noChangeShapeType="1"/>
              </p:cNvSpPr>
              <p:nvPr/>
            </p:nvSpPr>
            <p:spPr bwMode="auto">
              <a:xfrm>
                <a:off x="5383" y="2598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1" name="Line 1095"/>
              <p:cNvSpPr>
                <a:spLocks noChangeShapeType="1"/>
              </p:cNvSpPr>
              <p:nvPr/>
            </p:nvSpPr>
            <p:spPr bwMode="auto">
              <a:xfrm flipH="1">
                <a:off x="5381" y="2608"/>
                <a:ext cx="3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2" name="Line 1096"/>
              <p:cNvSpPr>
                <a:spLocks noChangeShapeType="1"/>
              </p:cNvSpPr>
              <p:nvPr/>
            </p:nvSpPr>
            <p:spPr bwMode="auto">
              <a:xfrm flipH="1" flipV="1">
                <a:off x="5349" y="2604"/>
                <a:ext cx="32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3" name="Line 1097"/>
              <p:cNvSpPr>
                <a:spLocks noChangeShapeType="1"/>
              </p:cNvSpPr>
              <p:nvPr/>
            </p:nvSpPr>
            <p:spPr bwMode="auto">
              <a:xfrm flipV="1">
                <a:off x="5349" y="2598"/>
                <a:ext cx="34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4" name="Freeform 1098"/>
              <p:cNvSpPr>
                <a:spLocks/>
              </p:cNvSpPr>
              <p:nvPr/>
            </p:nvSpPr>
            <p:spPr bwMode="auto">
              <a:xfrm>
                <a:off x="5403" y="2588"/>
                <a:ext cx="64" cy="16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64" y="11"/>
                  </a:cxn>
                  <a:cxn ang="0">
                    <a:pos x="31" y="16"/>
                  </a:cxn>
                  <a:cxn ang="0">
                    <a:pos x="0" y="6"/>
                  </a:cxn>
                  <a:cxn ang="0">
                    <a:pos x="35" y="0"/>
                  </a:cxn>
                </a:cxnLst>
                <a:rect l="0" t="0" r="r" b="b"/>
                <a:pathLst>
                  <a:path w="64" h="16">
                    <a:moveTo>
                      <a:pt x="35" y="0"/>
                    </a:moveTo>
                    <a:lnTo>
                      <a:pt x="64" y="11"/>
                    </a:lnTo>
                    <a:lnTo>
                      <a:pt x="31" y="16"/>
                    </a:lnTo>
                    <a:lnTo>
                      <a:pt x="0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5" name="Line 1099"/>
              <p:cNvSpPr>
                <a:spLocks noChangeShapeType="1"/>
              </p:cNvSpPr>
              <p:nvPr/>
            </p:nvSpPr>
            <p:spPr bwMode="auto">
              <a:xfrm>
                <a:off x="5438" y="2588"/>
                <a:ext cx="29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6" name="Line 1100"/>
              <p:cNvSpPr>
                <a:spLocks noChangeShapeType="1"/>
              </p:cNvSpPr>
              <p:nvPr/>
            </p:nvSpPr>
            <p:spPr bwMode="auto">
              <a:xfrm flipH="1">
                <a:off x="5434" y="2599"/>
                <a:ext cx="33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7" name="Line 1101"/>
              <p:cNvSpPr>
                <a:spLocks noChangeShapeType="1"/>
              </p:cNvSpPr>
              <p:nvPr/>
            </p:nvSpPr>
            <p:spPr bwMode="auto">
              <a:xfrm flipH="1" flipV="1">
                <a:off x="5403" y="2594"/>
                <a:ext cx="31" cy="1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8" name="Line 1102"/>
              <p:cNvSpPr>
                <a:spLocks noChangeShapeType="1"/>
              </p:cNvSpPr>
              <p:nvPr/>
            </p:nvSpPr>
            <p:spPr bwMode="auto">
              <a:xfrm flipV="1">
                <a:off x="5403" y="2588"/>
                <a:ext cx="3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199" name="Freeform 1103"/>
              <p:cNvSpPr>
                <a:spLocks/>
              </p:cNvSpPr>
              <p:nvPr/>
            </p:nvSpPr>
            <p:spPr bwMode="auto">
              <a:xfrm>
                <a:off x="5457" y="2579"/>
                <a:ext cx="63" cy="15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63" y="11"/>
                  </a:cxn>
                  <a:cxn ang="0">
                    <a:pos x="29" y="15"/>
                  </a:cxn>
                  <a:cxn ang="0">
                    <a:pos x="0" y="6"/>
                  </a:cxn>
                  <a:cxn ang="0">
                    <a:pos x="33" y="0"/>
                  </a:cxn>
                </a:cxnLst>
                <a:rect l="0" t="0" r="r" b="b"/>
                <a:pathLst>
                  <a:path w="63" h="15">
                    <a:moveTo>
                      <a:pt x="33" y="0"/>
                    </a:moveTo>
                    <a:lnTo>
                      <a:pt x="63" y="11"/>
                    </a:lnTo>
                    <a:lnTo>
                      <a:pt x="29" y="15"/>
                    </a:lnTo>
                    <a:lnTo>
                      <a:pt x="0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0" name="Line 1104"/>
              <p:cNvSpPr>
                <a:spLocks noChangeShapeType="1"/>
              </p:cNvSpPr>
              <p:nvPr/>
            </p:nvSpPr>
            <p:spPr bwMode="auto">
              <a:xfrm>
                <a:off x="5490" y="2579"/>
                <a:ext cx="30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1" name="Line 1105"/>
              <p:cNvSpPr>
                <a:spLocks noChangeShapeType="1"/>
              </p:cNvSpPr>
              <p:nvPr/>
            </p:nvSpPr>
            <p:spPr bwMode="auto">
              <a:xfrm flipH="1">
                <a:off x="5486" y="2590"/>
                <a:ext cx="34" cy="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2" name="Line 1106"/>
              <p:cNvSpPr>
                <a:spLocks noChangeShapeType="1"/>
              </p:cNvSpPr>
              <p:nvPr/>
            </p:nvSpPr>
            <p:spPr bwMode="auto">
              <a:xfrm flipH="1" flipV="1">
                <a:off x="5457" y="2585"/>
                <a:ext cx="29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3" name="Line 1107"/>
              <p:cNvSpPr>
                <a:spLocks noChangeShapeType="1"/>
              </p:cNvSpPr>
              <p:nvPr/>
            </p:nvSpPr>
            <p:spPr bwMode="auto">
              <a:xfrm flipV="1">
                <a:off x="5457" y="2579"/>
                <a:ext cx="3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4" name="Freeform 1108"/>
              <p:cNvSpPr>
                <a:spLocks/>
              </p:cNvSpPr>
              <p:nvPr/>
            </p:nvSpPr>
            <p:spPr bwMode="auto">
              <a:xfrm>
                <a:off x="4886" y="2471"/>
                <a:ext cx="310" cy="72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310" y="32"/>
                  </a:cxn>
                  <a:cxn ang="0">
                    <a:pos x="90" y="72"/>
                  </a:cxn>
                  <a:cxn ang="0">
                    <a:pos x="0" y="40"/>
                  </a:cxn>
                  <a:cxn ang="0">
                    <a:pos x="225" y="0"/>
                  </a:cxn>
                </a:cxnLst>
                <a:rect l="0" t="0" r="r" b="b"/>
                <a:pathLst>
                  <a:path w="310" h="72">
                    <a:moveTo>
                      <a:pt x="225" y="0"/>
                    </a:moveTo>
                    <a:lnTo>
                      <a:pt x="310" y="32"/>
                    </a:lnTo>
                    <a:lnTo>
                      <a:pt x="90" y="72"/>
                    </a:lnTo>
                    <a:lnTo>
                      <a:pt x="0" y="4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5" name="Freeform 1109"/>
              <p:cNvSpPr>
                <a:spLocks/>
              </p:cNvSpPr>
              <p:nvPr/>
            </p:nvSpPr>
            <p:spPr bwMode="auto">
              <a:xfrm>
                <a:off x="4787" y="1963"/>
                <a:ext cx="505" cy="188"/>
              </a:xfrm>
              <a:custGeom>
                <a:avLst/>
                <a:gdLst/>
                <a:ahLst/>
                <a:cxnLst>
                  <a:cxn ang="0">
                    <a:pos x="487" y="0"/>
                  </a:cxn>
                  <a:cxn ang="0">
                    <a:pos x="505" y="7"/>
                  </a:cxn>
                  <a:cxn ang="0">
                    <a:pos x="505" y="99"/>
                  </a:cxn>
                  <a:cxn ang="0">
                    <a:pos x="0" y="188"/>
                  </a:cxn>
                  <a:cxn ang="0">
                    <a:pos x="0" y="86"/>
                  </a:cxn>
                  <a:cxn ang="0">
                    <a:pos x="20" y="79"/>
                  </a:cxn>
                  <a:cxn ang="0">
                    <a:pos x="112" y="51"/>
                  </a:cxn>
                  <a:cxn ang="0">
                    <a:pos x="203" y="29"/>
                  </a:cxn>
                  <a:cxn ang="0">
                    <a:pos x="297" y="12"/>
                  </a:cxn>
                  <a:cxn ang="0">
                    <a:pos x="390" y="3"/>
                  </a:cxn>
                  <a:cxn ang="0">
                    <a:pos x="487" y="0"/>
                  </a:cxn>
                </a:cxnLst>
                <a:rect l="0" t="0" r="r" b="b"/>
                <a:pathLst>
                  <a:path w="505" h="188">
                    <a:moveTo>
                      <a:pt x="487" y="0"/>
                    </a:moveTo>
                    <a:lnTo>
                      <a:pt x="505" y="7"/>
                    </a:lnTo>
                    <a:lnTo>
                      <a:pt x="505" y="99"/>
                    </a:lnTo>
                    <a:lnTo>
                      <a:pt x="0" y="188"/>
                    </a:lnTo>
                    <a:lnTo>
                      <a:pt x="0" y="86"/>
                    </a:lnTo>
                    <a:lnTo>
                      <a:pt x="20" y="79"/>
                    </a:lnTo>
                    <a:lnTo>
                      <a:pt x="112" y="51"/>
                    </a:lnTo>
                    <a:lnTo>
                      <a:pt x="203" y="29"/>
                    </a:lnTo>
                    <a:lnTo>
                      <a:pt x="297" y="12"/>
                    </a:lnTo>
                    <a:lnTo>
                      <a:pt x="390" y="3"/>
                    </a:lnTo>
                    <a:lnTo>
                      <a:pt x="487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6" name="Freeform 1110"/>
              <p:cNvSpPr>
                <a:spLocks/>
              </p:cNvSpPr>
              <p:nvPr/>
            </p:nvSpPr>
            <p:spPr bwMode="auto">
              <a:xfrm>
                <a:off x="4884" y="2509"/>
                <a:ext cx="92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2" y="34"/>
                  </a:cxn>
                  <a:cxn ang="0">
                    <a:pos x="92" y="48"/>
                  </a:cxn>
                  <a:cxn ang="0">
                    <a:pos x="0" y="13"/>
                  </a:cxn>
                  <a:cxn ang="0">
                    <a:pos x="0" y="0"/>
                  </a:cxn>
                </a:cxnLst>
                <a:rect l="0" t="0" r="r" b="b"/>
                <a:pathLst>
                  <a:path w="92" h="48">
                    <a:moveTo>
                      <a:pt x="0" y="0"/>
                    </a:moveTo>
                    <a:lnTo>
                      <a:pt x="92" y="34"/>
                    </a:lnTo>
                    <a:lnTo>
                      <a:pt x="92" y="48"/>
                    </a:lnTo>
                    <a:lnTo>
                      <a:pt x="0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7" name="Freeform 1111"/>
              <p:cNvSpPr>
                <a:spLocks/>
              </p:cNvSpPr>
              <p:nvPr/>
            </p:nvSpPr>
            <p:spPr bwMode="auto">
              <a:xfrm>
                <a:off x="4976" y="2505"/>
                <a:ext cx="220" cy="51"/>
              </a:xfrm>
              <a:custGeom>
                <a:avLst/>
                <a:gdLst/>
                <a:ahLst/>
                <a:cxnLst>
                  <a:cxn ang="0">
                    <a:pos x="220" y="0"/>
                  </a:cxn>
                  <a:cxn ang="0">
                    <a:pos x="220" y="11"/>
                  </a:cxn>
                  <a:cxn ang="0">
                    <a:pos x="0" y="51"/>
                  </a:cxn>
                  <a:cxn ang="0">
                    <a:pos x="0" y="38"/>
                  </a:cxn>
                  <a:cxn ang="0">
                    <a:pos x="220" y="0"/>
                  </a:cxn>
                </a:cxnLst>
                <a:rect l="0" t="0" r="r" b="b"/>
                <a:pathLst>
                  <a:path w="220" h="51">
                    <a:moveTo>
                      <a:pt x="220" y="0"/>
                    </a:moveTo>
                    <a:lnTo>
                      <a:pt x="220" y="11"/>
                    </a:lnTo>
                    <a:lnTo>
                      <a:pt x="0" y="51"/>
                    </a:lnTo>
                    <a:lnTo>
                      <a:pt x="0" y="38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8" name="Freeform 1112"/>
              <p:cNvSpPr>
                <a:spLocks/>
              </p:cNvSpPr>
              <p:nvPr/>
            </p:nvSpPr>
            <p:spPr bwMode="auto">
              <a:xfrm>
                <a:off x="4962" y="2457"/>
                <a:ext cx="19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8"/>
                  </a:cxn>
                  <a:cxn ang="0">
                    <a:pos x="19" y="54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19" h="54">
                    <a:moveTo>
                      <a:pt x="0" y="0"/>
                    </a:moveTo>
                    <a:lnTo>
                      <a:pt x="19" y="8"/>
                    </a:lnTo>
                    <a:lnTo>
                      <a:pt x="19" y="54"/>
                    </a:lnTo>
                    <a:lnTo>
                      <a:pt x="0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0">
                <a:solidFill>
                  <a:srgbClr val="E4E4E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09" name="Freeform 1113"/>
              <p:cNvSpPr>
                <a:spLocks/>
              </p:cNvSpPr>
              <p:nvPr/>
            </p:nvSpPr>
            <p:spPr bwMode="auto">
              <a:xfrm>
                <a:off x="4981" y="2443"/>
                <a:ext cx="101" cy="70"/>
              </a:xfrm>
              <a:custGeom>
                <a:avLst/>
                <a:gdLst/>
                <a:ahLst/>
                <a:cxnLst>
                  <a:cxn ang="0">
                    <a:pos x="101" y="0"/>
                  </a:cxn>
                  <a:cxn ang="0">
                    <a:pos x="101" y="51"/>
                  </a:cxn>
                  <a:cxn ang="0">
                    <a:pos x="0" y="70"/>
                  </a:cxn>
                  <a:cxn ang="0">
                    <a:pos x="0" y="20"/>
                  </a:cxn>
                  <a:cxn ang="0">
                    <a:pos x="101" y="0"/>
                  </a:cxn>
                </a:cxnLst>
                <a:rect l="0" t="0" r="r" b="b"/>
                <a:pathLst>
                  <a:path w="101" h="70">
                    <a:moveTo>
                      <a:pt x="101" y="0"/>
                    </a:moveTo>
                    <a:lnTo>
                      <a:pt x="101" y="51"/>
                    </a:lnTo>
                    <a:lnTo>
                      <a:pt x="0" y="70"/>
                    </a:lnTo>
                    <a:lnTo>
                      <a:pt x="0" y="2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0" name="Line 1114"/>
              <p:cNvSpPr>
                <a:spLocks noChangeShapeType="1"/>
              </p:cNvSpPr>
              <p:nvPr/>
            </p:nvSpPr>
            <p:spPr bwMode="auto">
              <a:xfrm flipH="1">
                <a:off x="4976" y="2503"/>
                <a:ext cx="221" cy="4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1" name="Line 1115"/>
              <p:cNvSpPr>
                <a:spLocks noChangeShapeType="1"/>
              </p:cNvSpPr>
              <p:nvPr/>
            </p:nvSpPr>
            <p:spPr bwMode="auto">
              <a:xfrm flipH="1" flipV="1">
                <a:off x="4884" y="2511"/>
                <a:ext cx="92" cy="3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2" name="Freeform 1116"/>
              <p:cNvSpPr>
                <a:spLocks/>
              </p:cNvSpPr>
              <p:nvPr/>
            </p:nvSpPr>
            <p:spPr bwMode="auto">
              <a:xfrm>
                <a:off x="4786" y="2049"/>
                <a:ext cx="21" cy="4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11"/>
                  </a:cxn>
                  <a:cxn ang="0">
                    <a:pos x="21" y="434"/>
                  </a:cxn>
                  <a:cxn ang="0">
                    <a:pos x="0" y="423"/>
                  </a:cxn>
                  <a:cxn ang="0">
                    <a:pos x="0" y="0"/>
                  </a:cxn>
                </a:cxnLst>
                <a:rect l="0" t="0" r="r" b="b"/>
                <a:pathLst>
                  <a:path w="21" h="434">
                    <a:moveTo>
                      <a:pt x="0" y="0"/>
                    </a:moveTo>
                    <a:lnTo>
                      <a:pt x="21" y="11"/>
                    </a:lnTo>
                    <a:lnTo>
                      <a:pt x="21" y="434"/>
                    </a:lnTo>
                    <a:lnTo>
                      <a:pt x="0" y="4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3" name="Freeform 1117"/>
              <p:cNvSpPr>
                <a:spLocks/>
              </p:cNvSpPr>
              <p:nvPr/>
            </p:nvSpPr>
            <p:spPr bwMode="auto">
              <a:xfrm>
                <a:off x="4807" y="1974"/>
                <a:ext cx="488" cy="508"/>
              </a:xfrm>
              <a:custGeom>
                <a:avLst/>
                <a:gdLst/>
                <a:ahLst/>
                <a:cxnLst>
                  <a:cxn ang="0">
                    <a:pos x="467" y="0"/>
                  </a:cxn>
                  <a:cxn ang="0">
                    <a:pos x="488" y="0"/>
                  </a:cxn>
                  <a:cxn ang="0">
                    <a:pos x="488" y="421"/>
                  </a:cxn>
                  <a:cxn ang="0">
                    <a:pos x="468" y="427"/>
                  </a:cxn>
                  <a:cxn ang="0">
                    <a:pos x="416" y="441"/>
                  </a:cxn>
                  <a:cxn ang="0">
                    <a:pos x="341" y="461"/>
                  </a:cxn>
                  <a:cxn ang="0">
                    <a:pos x="297" y="472"/>
                  </a:cxn>
                  <a:cxn ang="0">
                    <a:pos x="251" y="481"/>
                  </a:cxn>
                  <a:cxn ang="0">
                    <a:pos x="208" y="489"/>
                  </a:cxn>
                  <a:cxn ang="0">
                    <a:pos x="165" y="495"/>
                  </a:cxn>
                  <a:cxn ang="0">
                    <a:pos x="122" y="498"/>
                  </a:cxn>
                  <a:cxn ang="0">
                    <a:pos x="83" y="503"/>
                  </a:cxn>
                  <a:cxn ang="0">
                    <a:pos x="22" y="506"/>
                  </a:cxn>
                  <a:cxn ang="0">
                    <a:pos x="0" y="508"/>
                  </a:cxn>
                  <a:cxn ang="0">
                    <a:pos x="0" y="86"/>
                  </a:cxn>
                  <a:cxn ang="0">
                    <a:pos x="20" y="80"/>
                  </a:cxn>
                  <a:cxn ang="0">
                    <a:pos x="129" y="44"/>
                  </a:cxn>
                  <a:cxn ang="0">
                    <a:pos x="240" y="21"/>
                  </a:cxn>
                  <a:cxn ang="0">
                    <a:pos x="352" y="6"/>
                  </a:cxn>
                  <a:cxn ang="0">
                    <a:pos x="467" y="0"/>
                  </a:cxn>
                </a:cxnLst>
                <a:rect l="0" t="0" r="r" b="b"/>
                <a:pathLst>
                  <a:path w="488" h="508">
                    <a:moveTo>
                      <a:pt x="467" y="0"/>
                    </a:moveTo>
                    <a:lnTo>
                      <a:pt x="488" y="0"/>
                    </a:lnTo>
                    <a:lnTo>
                      <a:pt x="488" y="421"/>
                    </a:lnTo>
                    <a:lnTo>
                      <a:pt x="468" y="427"/>
                    </a:lnTo>
                    <a:lnTo>
                      <a:pt x="416" y="441"/>
                    </a:lnTo>
                    <a:lnTo>
                      <a:pt x="341" y="461"/>
                    </a:lnTo>
                    <a:lnTo>
                      <a:pt x="297" y="472"/>
                    </a:lnTo>
                    <a:lnTo>
                      <a:pt x="251" y="481"/>
                    </a:lnTo>
                    <a:lnTo>
                      <a:pt x="208" y="489"/>
                    </a:lnTo>
                    <a:lnTo>
                      <a:pt x="165" y="495"/>
                    </a:lnTo>
                    <a:lnTo>
                      <a:pt x="122" y="498"/>
                    </a:lnTo>
                    <a:lnTo>
                      <a:pt x="83" y="503"/>
                    </a:lnTo>
                    <a:lnTo>
                      <a:pt x="22" y="506"/>
                    </a:lnTo>
                    <a:lnTo>
                      <a:pt x="0" y="508"/>
                    </a:lnTo>
                    <a:lnTo>
                      <a:pt x="0" y="86"/>
                    </a:lnTo>
                    <a:lnTo>
                      <a:pt x="20" y="80"/>
                    </a:lnTo>
                    <a:lnTo>
                      <a:pt x="129" y="44"/>
                    </a:lnTo>
                    <a:lnTo>
                      <a:pt x="240" y="21"/>
                    </a:lnTo>
                    <a:lnTo>
                      <a:pt x="352" y="6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4" name="Line 1118"/>
              <p:cNvSpPr>
                <a:spLocks noChangeShapeType="1"/>
              </p:cNvSpPr>
              <p:nvPr/>
            </p:nvSpPr>
            <p:spPr bwMode="auto">
              <a:xfrm flipV="1">
                <a:off x="5295" y="1974"/>
                <a:ext cx="1" cy="42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5" name="Line 1119"/>
              <p:cNvSpPr>
                <a:spLocks noChangeShapeType="1"/>
              </p:cNvSpPr>
              <p:nvPr/>
            </p:nvSpPr>
            <p:spPr bwMode="auto">
              <a:xfrm flipH="1">
                <a:off x="5274" y="1974"/>
                <a:ext cx="21" cy="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6" name="Line 1120"/>
              <p:cNvSpPr>
                <a:spLocks noChangeShapeType="1"/>
              </p:cNvSpPr>
              <p:nvPr/>
            </p:nvSpPr>
            <p:spPr bwMode="auto">
              <a:xfrm flipH="1">
                <a:off x="5159" y="1974"/>
                <a:ext cx="115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7" name="Line 1121"/>
              <p:cNvSpPr>
                <a:spLocks noChangeShapeType="1"/>
              </p:cNvSpPr>
              <p:nvPr/>
            </p:nvSpPr>
            <p:spPr bwMode="auto">
              <a:xfrm flipH="1">
                <a:off x="5047" y="1980"/>
                <a:ext cx="112" cy="1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8" name="Line 1122"/>
              <p:cNvSpPr>
                <a:spLocks noChangeShapeType="1"/>
              </p:cNvSpPr>
              <p:nvPr/>
            </p:nvSpPr>
            <p:spPr bwMode="auto">
              <a:xfrm flipH="1">
                <a:off x="4936" y="1995"/>
                <a:ext cx="111" cy="2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19" name="Line 1123"/>
              <p:cNvSpPr>
                <a:spLocks noChangeShapeType="1"/>
              </p:cNvSpPr>
              <p:nvPr/>
            </p:nvSpPr>
            <p:spPr bwMode="auto">
              <a:xfrm flipH="1">
                <a:off x="4827" y="2018"/>
                <a:ext cx="109" cy="3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0" name="Line 1124"/>
              <p:cNvSpPr>
                <a:spLocks noChangeShapeType="1"/>
              </p:cNvSpPr>
              <p:nvPr/>
            </p:nvSpPr>
            <p:spPr bwMode="auto">
              <a:xfrm flipH="1">
                <a:off x="4807" y="2054"/>
                <a:ext cx="20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1" name="Line 1125"/>
              <p:cNvSpPr>
                <a:spLocks noChangeShapeType="1"/>
              </p:cNvSpPr>
              <p:nvPr/>
            </p:nvSpPr>
            <p:spPr bwMode="auto">
              <a:xfrm>
                <a:off x="4807" y="2060"/>
                <a:ext cx="1" cy="42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2" name="Line 1126"/>
              <p:cNvSpPr>
                <a:spLocks noChangeShapeType="1"/>
              </p:cNvSpPr>
              <p:nvPr/>
            </p:nvSpPr>
            <p:spPr bwMode="auto">
              <a:xfrm flipV="1">
                <a:off x="4807" y="2480"/>
                <a:ext cx="22" cy="2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3" name="Line 1127"/>
              <p:cNvSpPr>
                <a:spLocks noChangeShapeType="1"/>
              </p:cNvSpPr>
              <p:nvPr/>
            </p:nvSpPr>
            <p:spPr bwMode="auto">
              <a:xfrm flipV="1">
                <a:off x="4829" y="2477"/>
                <a:ext cx="61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4" name="Line 1128"/>
              <p:cNvSpPr>
                <a:spLocks noChangeShapeType="1"/>
              </p:cNvSpPr>
              <p:nvPr/>
            </p:nvSpPr>
            <p:spPr bwMode="auto">
              <a:xfrm flipV="1">
                <a:off x="4890" y="2472"/>
                <a:ext cx="39" cy="5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5" name="Line 1129"/>
              <p:cNvSpPr>
                <a:spLocks noChangeShapeType="1"/>
              </p:cNvSpPr>
              <p:nvPr/>
            </p:nvSpPr>
            <p:spPr bwMode="auto">
              <a:xfrm flipV="1">
                <a:off x="4929" y="2469"/>
                <a:ext cx="43" cy="3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6" name="Line 1130"/>
              <p:cNvSpPr>
                <a:spLocks noChangeShapeType="1"/>
              </p:cNvSpPr>
              <p:nvPr/>
            </p:nvSpPr>
            <p:spPr bwMode="auto">
              <a:xfrm flipV="1">
                <a:off x="4972" y="2463"/>
                <a:ext cx="43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7" name="Line 1131"/>
              <p:cNvSpPr>
                <a:spLocks noChangeShapeType="1"/>
              </p:cNvSpPr>
              <p:nvPr/>
            </p:nvSpPr>
            <p:spPr bwMode="auto">
              <a:xfrm flipV="1">
                <a:off x="5015" y="2455"/>
                <a:ext cx="43" cy="8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8" name="Line 1132"/>
              <p:cNvSpPr>
                <a:spLocks noChangeShapeType="1"/>
              </p:cNvSpPr>
              <p:nvPr/>
            </p:nvSpPr>
            <p:spPr bwMode="auto">
              <a:xfrm flipV="1">
                <a:off x="5058" y="2446"/>
                <a:ext cx="46" cy="9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29" name="Line 1133"/>
              <p:cNvSpPr>
                <a:spLocks noChangeShapeType="1"/>
              </p:cNvSpPr>
              <p:nvPr/>
            </p:nvSpPr>
            <p:spPr bwMode="auto">
              <a:xfrm flipV="1">
                <a:off x="5104" y="2435"/>
                <a:ext cx="44" cy="11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0" name="Line 1134"/>
              <p:cNvSpPr>
                <a:spLocks noChangeShapeType="1"/>
              </p:cNvSpPr>
              <p:nvPr/>
            </p:nvSpPr>
            <p:spPr bwMode="auto">
              <a:xfrm flipV="1">
                <a:off x="5148" y="2415"/>
                <a:ext cx="75" cy="20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1" name="Line 1135"/>
              <p:cNvSpPr>
                <a:spLocks noChangeShapeType="1"/>
              </p:cNvSpPr>
              <p:nvPr/>
            </p:nvSpPr>
            <p:spPr bwMode="auto">
              <a:xfrm flipV="1">
                <a:off x="5223" y="2401"/>
                <a:ext cx="52" cy="14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2" name="Line 1136"/>
              <p:cNvSpPr>
                <a:spLocks noChangeShapeType="1"/>
              </p:cNvSpPr>
              <p:nvPr/>
            </p:nvSpPr>
            <p:spPr bwMode="auto">
              <a:xfrm flipV="1">
                <a:off x="5275" y="2395"/>
                <a:ext cx="20" cy="6"/>
              </a:xfrm>
              <a:prstGeom prst="line">
                <a:avLst/>
              </a:prstGeom>
              <a:noFill/>
              <a:ln w="5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3" name="Freeform 1137"/>
              <p:cNvSpPr>
                <a:spLocks/>
              </p:cNvSpPr>
              <p:nvPr/>
            </p:nvSpPr>
            <p:spPr bwMode="auto">
              <a:xfrm>
                <a:off x="4856" y="2009"/>
                <a:ext cx="398" cy="409"/>
              </a:xfrm>
              <a:custGeom>
                <a:avLst/>
                <a:gdLst/>
                <a:ahLst/>
                <a:cxnLst>
                  <a:cxn ang="0">
                    <a:pos x="398" y="0"/>
                  </a:cxn>
                  <a:cxn ang="0">
                    <a:pos x="398" y="338"/>
                  </a:cxn>
                  <a:cxn ang="0">
                    <a:pos x="0" y="409"/>
                  </a:cxn>
                  <a:cxn ang="0">
                    <a:pos x="0" y="70"/>
                  </a:cxn>
                  <a:cxn ang="0">
                    <a:pos x="398" y="0"/>
                  </a:cxn>
                </a:cxnLst>
                <a:rect l="0" t="0" r="r" b="b"/>
                <a:pathLst>
                  <a:path w="398" h="409">
                    <a:moveTo>
                      <a:pt x="398" y="0"/>
                    </a:moveTo>
                    <a:lnTo>
                      <a:pt x="398" y="338"/>
                    </a:lnTo>
                    <a:lnTo>
                      <a:pt x="0" y="409"/>
                    </a:lnTo>
                    <a:lnTo>
                      <a:pt x="0" y="70"/>
                    </a:lnTo>
                    <a:lnTo>
                      <a:pt x="398" y="0"/>
                    </a:lnTo>
                    <a:close/>
                  </a:path>
                </a:pathLst>
              </a:custGeom>
              <a:solidFill>
                <a:srgbClr val="6E6E6E"/>
              </a:solidFill>
              <a:ln w="0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4" name="Line 1138"/>
              <p:cNvSpPr>
                <a:spLocks noChangeShapeType="1"/>
              </p:cNvSpPr>
              <p:nvPr/>
            </p:nvSpPr>
            <p:spPr bwMode="auto">
              <a:xfrm flipV="1">
                <a:off x="5254" y="2009"/>
                <a:ext cx="1" cy="338"/>
              </a:xfrm>
              <a:prstGeom prst="line">
                <a:avLst/>
              </a:prstGeom>
              <a:noFill/>
              <a:ln w="6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5" name="Line 1139"/>
              <p:cNvSpPr>
                <a:spLocks noChangeShapeType="1"/>
              </p:cNvSpPr>
              <p:nvPr/>
            </p:nvSpPr>
            <p:spPr bwMode="auto">
              <a:xfrm flipH="1">
                <a:off x="4856" y="2009"/>
                <a:ext cx="398" cy="70"/>
              </a:xfrm>
              <a:prstGeom prst="line">
                <a:avLst/>
              </a:prstGeom>
              <a:noFill/>
              <a:ln w="6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6" name="Line 1140"/>
              <p:cNvSpPr>
                <a:spLocks noChangeShapeType="1"/>
              </p:cNvSpPr>
              <p:nvPr/>
            </p:nvSpPr>
            <p:spPr bwMode="auto">
              <a:xfrm>
                <a:off x="4856" y="2079"/>
                <a:ext cx="1" cy="339"/>
              </a:xfrm>
              <a:prstGeom prst="line">
                <a:avLst/>
              </a:prstGeom>
              <a:noFill/>
              <a:ln w="6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7" name="Line 1141"/>
              <p:cNvSpPr>
                <a:spLocks noChangeShapeType="1"/>
              </p:cNvSpPr>
              <p:nvPr/>
            </p:nvSpPr>
            <p:spPr bwMode="auto">
              <a:xfrm flipV="1">
                <a:off x="4856" y="2347"/>
                <a:ext cx="398" cy="71"/>
              </a:xfrm>
              <a:prstGeom prst="line">
                <a:avLst/>
              </a:prstGeom>
              <a:noFill/>
              <a:ln w="6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8" name="Line 1142"/>
              <p:cNvSpPr>
                <a:spLocks noChangeShapeType="1"/>
              </p:cNvSpPr>
              <p:nvPr/>
            </p:nvSpPr>
            <p:spPr bwMode="auto">
              <a:xfrm flipH="1" flipV="1">
                <a:off x="5275" y="1963"/>
                <a:ext cx="20" cy="1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39" name="Line 1143"/>
              <p:cNvSpPr>
                <a:spLocks noChangeShapeType="1"/>
              </p:cNvSpPr>
              <p:nvPr/>
            </p:nvSpPr>
            <p:spPr bwMode="auto">
              <a:xfrm flipH="1">
                <a:off x="5254" y="1963"/>
                <a:ext cx="21" cy="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0" name="Line 1144"/>
              <p:cNvSpPr>
                <a:spLocks noChangeShapeType="1"/>
              </p:cNvSpPr>
              <p:nvPr/>
            </p:nvSpPr>
            <p:spPr bwMode="auto">
              <a:xfrm flipH="1">
                <a:off x="5140" y="1963"/>
                <a:ext cx="114" cy="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1" name="Line 1145"/>
              <p:cNvSpPr>
                <a:spLocks noChangeShapeType="1"/>
              </p:cNvSpPr>
              <p:nvPr/>
            </p:nvSpPr>
            <p:spPr bwMode="auto">
              <a:xfrm flipH="1">
                <a:off x="5028" y="1967"/>
                <a:ext cx="112" cy="1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2" name="Line 1146"/>
              <p:cNvSpPr>
                <a:spLocks noChangeShapeType="1"/>
              </p:cNvSpPr>
              <p:nvPr/>
            </p:nvSpPr>
            <p:spPr bwMode="auto">
              <a:xfrm flipH="1">
                <a:off x="4916" y="1983"/>
                <a:ext cx="112" cy="2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3" name="Line 1147"/>
              <p:cNvSpPr>
                <a:spLocks noChangeShapeType="1"/>
              </p:cNvSpPr>
              <p:nvPr/>
            </p:nvSpPr>
            <p:spPr bwMode="auto">
              <a:xfrm flipH="1">
                <a:off x="4809" y="2009"/>
                <a:ext cx="107" cy="3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4" name="Line 1148"/>
              <p:cNvSpPr>
                <a:spLocks noChangeShapeType="1"/>
              </p:cNvSpPr>
              <p:nvPr/>
            </p:nvSpPr>
            <p:spPr bwMode="auto">
              <a:xfrm flipH="1">
                <a:off x="4786" y="2042"/>
                <a:ext cx="23" cy="7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5" name="Line 1149"/>
              <p:cNvSpPr>
                <a:spLocks noChangeShapeType="1"/>
              </p:cNvSpPr>
              <p:nvPr/>
            </p:nvSpPr>
            <p:spPr bwMode="auto">
              <a:xfrm>
                <a:off x="4786" y="2049"/>
                <a:ext cx="1" cy="42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6" name="Line 1150"/>
              <p:cNvSpPr>
                <a:spLocks noChangeShapeType="1"/>
              </p:cNvSpPr>
              <p:nvPr/>
            </p:nvSpPr>
            <p:spPr bwMode="auto">
              <a:xfrm>
                <a:off x="4786" y="2471"/>
                <a:ext cx="21" cy="1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7" name="Line 1151"/>
              <p:cNvSpPr>
                <a:spLocks noChangeShapeType="1"/>
              </p:cNvSpPr>
              <p:nvPr/>
            </p:nvSpPr>
            <p:spPr bwMode="auto">
              <a:xfrm flipV="1">
                <a:off x="4807" y="2471"/>
                <a:ext cx="151" cy="1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8" name="Line 1152"/>
              <p:cNvSpPr>
                <a:spLocks noChangeShapeType="1"/>
              </p:cNvSpPr>
              <p:nvPr/>
            </p:nvSpPr>
            <p:spPr bwMode="auto">
              <a:xfrm>
                <a:off x="4958" y="2471"/>
                <a:ext cx="1" cy="26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49" name="Line 1153"/>
              <p:cNvSpPr>
                <a:spLocks noChangeShapeType="1"/>
              </p:cNvSpPr>
              <p:nvPr/>
            </p:nvSpPr>
            <p:spPr bwMode="auto">
              <a:xfrm flipH="1">
                <a:off x="4884" y="2497"/>
                <a:ext cx="74" cy="1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0" name="Line 1154"/>
              <p:cNvSpPr>
                <a:spLocks noChangeShapeType="1"/>
              </p:cNvSpPr>
              <p:nvPr/>
            </p:nvSpPr>
            <p:spPr bwMode="auto">
              <a:xfrm>
                <a:off x="4884" y="2509"/>
                <a:ext cx="1" cy="1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1" name="Line 1155"/>
              <p:cNvSpPr>
                <a:spLocks noChangeShapeType="1"/>
              </p:cNvSpPr>
              <p:nvPr/>
            </p:nvSpPr>
            <p:spPr bwMode="auto">
              <a:xfrm>
                <a:off x="4884" y="2522"/>
                <a:ext cx="92" cy="3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2" name="Line 1156"/>
              <p:cNvSpPr>
                <a:spLocks noChangeShapeType="1"/>
              </p:cNvSpPr>
              <p:nvPr/>
            </p:nvSpPr>
            <p:spPr bwMode="auto">
              <a:xfrm flipV="1">
                <a:off x="4976" y="2516"/>
                <a:ext cx="220" cy="41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3" name="Line 1157"/>
              <p:cNvSpPr>
                <a:spLocks noChangeShapeType="1"/>
              </p:cNvSpPr>
              <p:nvPr/>
            </p:nvSpPr>
            <p:spPr bwMode="auto">
              <a:xfrm flipV="1">
                <a:off x="5196" y="2503"/>
                <a:ext cx="1" cy="1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4" name="Line 1158"/>
              <p:cNvSpPr>
                <a:spLocks noChangeShapeType="1"/>
              </p:cNvSpPr>
              <p:nvPr/>
            </p:nvSpPr>
            <p:spPr bwMode="auto">
              <a:xfrm flipH="1" flipV="1">
                <a:off x="5111" y="2469"/>
                <a:ext cx="85" cy="34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5" name="Line 1159"/>
              <p:cNvSpPr>
                <a:spLocks noChangeShapeType="1"/>
              </p:cNvSpPr>
              <p:nvPr/>
            </p:nvSpPr>
            <p:spPr bwMode="auto">
              <a:xfrm flipH="1">
                <a:off x="5087" y="2469"/>
                <a:ext cx="24" cy="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6" name="Line 1160"/>
              <p:cNvSpPr>
                <a:spLocks noChangeShapeType="1"/>
              </p:cNvSpPr>
              <p:nvPr/>
            </p:nvSpPr>
            <p:spPr bwMode="auto">
              <a:xfrm flipV="1">
                <a:off x="5087" y="2452"/>
                <a:ext cx="1" cy="22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7" name="Line 1161"/>
              <p:cNvSpPr>
                <a:spLocks noChangeShapeType="1"/>
              </p:cNvSpPr>
              <p:nvPr/>
            </p:nvSpPr>
            <p:spPr bwMode="auto">
              <a:xfrm flipV="1">
                <a:off x="5087" y="2397"/>
                <a:ext cx="208" cy="55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8" name="Line 1162"/>
              <p:cNvSpPr>
                <a:spLocks noChangeShapeType="1"/>
              </p:cNvSpPr>
              <p:nvPr/>
            </p:nvSpPr>
            <p:spPr bwMode="auto">
              <a:xfrm flipV="1">
                <a:off x="5295" y="1974"/>
                <a:ext cx="1" cy="423"/>
              </a:xfrm>
              <a:prstGeom prst="line">
                <a:avLst/>
              </a:prstGeom>
              <a:noFill/>
              <a:ln w="9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59" name="Freeform 1163"/>
              <p:cNvSpPr>
                <a:spLocks/>
              </p:cNvSpPr>
              <p:nvPr/>
            </p:nvSpPr>
            <p:spPr bwMode="auto">
              <a:xfrm>
                <a:off x="4898" y="2372"/>
                <a:ext cx="321" cy="88"/>
              </a:xfrm>
              <a:custGeom>
                <a:avLst/>
                <a:gdLst/>
                <a:ahLst/>
                <a:cxnLst>
                  <a:cxn ang="0">
                    <a:pos x="321" y="0"/>
                  </a:cxn>
                  <a:cxn ang="0">
                    <a:pos x="321" y="29"/>
                  </a:cxn>
                  <a:cxn ang="0">
                    <a:pos x="262" y="46"/>
                  </a:cxn>
                  <a:cxn ang="0">
                    <a:pos x="198" y="60"/>
                  </a:cxn>
                  <a:cxn ang="0">
                    <a:pos x="136" y="73"/>
                  </a:cxn>
                  <a:cxn ang="0">
                    <a:pos x="75" y="82"/>
                  </a:cxn>
                  <a:cxn ang="0">
                    <a:pos x="9" y="88"/>
                  </a:cxn>
                  <a:cxn ang="0">
                    <a:pos x="0" y="88"/>
                  </a:cxn>
                  <a:cxn ang="0">
                    <a:pos x="0" y="57"/>
                  </a:cxn>
                  <a:cxn ang="0">
                    <a:pos x="321" y="0"/>
                  </a:cxn>
                </a:cxnLst>
                <a:rect l="0" t="0" r="r" b="b"/>
                <a:pathLst>
                  <a:path w="321" h="88">
                    <a:moveTo>
                      <a:pt x="321" y="0"/>
                    </a:moveTo>
                    <a:lnTo>
                      <a:pt x="321" y="29"/>
                    </a:lnTo>
                    <a:lnTo>
                      <a:pt x="262" y="46"/>
                    </a:lnTo>
                    <a:lnTo>
                      <a:pt x="198" y="60"/>
                    </a:lnTo>
                    <a:lnTo>
                      <a:pt x="136" y="73"/>
                    </a:lnTo>
                    <a:lnTo>
                      <a:pt x="75" y="82"/>
                    </a:lnTo>
                    <a:lnTo>
                      <a:pt x="9" y="88"/>
                    </a:lnTo>
                    <a:lnTo>
                      <a:pt x="0" y="88"/>
                    </a:lnTo>
                    <a:lnTo>
                      <a:pt x="0" y="57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0" name="Freeform 1164"/>
              <p:cNvSpPr>
                <a:spLocks/>
              </p:cNvSpPr>
              <p:nvPr/>
            </p:nvSpPr>
            <p:spPr bwMode="auto">
              <a:xfrm>
                <a:off x="4912" y="2438"/>
                <a:ext cx="17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5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7" y="0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7" y="5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1" name="Line 1165"/>
              <p:cNvSpPr>
                <a:spLocks noChangeShapeType="1"/>
              </p:cNvSpPr>
              <p:nvPr/>
            </p:nvSpPr>
            <p:spPr bwMode="auto">
              <a:xfrm flipV="1">
                <a:off x="4929" y="2438"/>
                <a:ext cx="1" cy="5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2" name="Line 1166"/>
              <p:cNvSpPr>
                <a:spLocks noChangeShapeType="1"/>
              </p:cNvSpPr>
              <p:nvPr/>
            </p:nvSpPr>
            <p:spPr bwMode="auto">
              <a:xfrm flipH="1">
                <a:off x="4912" y="2438"/>
                <a:ext cx="17" cy="4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3" name="Line 1167"/>
              <p:cNvSpPr>
                <a:spLocks noChangeShapeType="1"/>
              </p:cNvSpPr>
              <p:nvPr/>
            </p:nvSpPr>
            <p:spPr bwMode="auto">
              <a:xfrm>
                <a:off x="4912" y="2442"/>
                <a:ext cx="1" cy="4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4" name="Line 1168"/>
              <p:cNvSpPr>
                <a:spLocks noChangeShapeType="1"/>
              </p:cNvSpPr>
              <p:nvPr/>
            </p:nvSpPr>
            <p:spPr bwMode="auto">
              <a:xfrm flipV="1">
                <a:off x="4912" y="2443"/>
                <a:ext cx="17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5" name="Freeform 1169"/>
              <p:cNvSpPr>
                <a:spLocks/>
              </p:cNvSpPr>
              <p:nvPr/>
            </p:nvSpPr>
            <p:spPr bwMode="auto">
              <a:xfrm>
                <a:off x="4936" y="2432"/>
                <a:ext cx="20" cy="10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0" y="6"/>
                  </a:cxn>
                  <a:cxn ang="0">
                    <a:pos x="0" y="10"/>
                  </a:cxn>
                  <a:cxn ang="0">
                    <a:pos x="0" y="3"/>
                  </a:cxn>
                  <a:cxn ang="0">
                    <a:pos x="20" y="0"/>
                  </a:cxn>
                </a:cxnLst>
                <a:rect l="0" t="0" r="r" b="b"/>
                <a:pathLst>
                  <a:path w="20" h="10">
                    <a:moveTo>
                      <a:pt x="20" y="0"/>
                    </a:moveTo>
                    <a:lnTo>
                      <a:pt x="20" y="6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6" name="Line 1170"/>
              <p:cNvSpPr>
                <a:spLocks noChangeShapeType="1"/>
              </p:cNvSpPr>
              <p:nvPr/>
            </p:nvSpPr>
            <p:spPr bwMode="auto">
              <a:xfrm flipV="1">
                <a:off x="4956" y="2432"/>
                <a:ext cx="1" cy="6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7" name="Line 1171"/>
              <p:cNvSpPr>
                <a:spLocks noChangeShapeType="1"/>
              </p:cNvSpPr>
              <p:nvPr/>
            </p:nvSpPr>
            <p:spPr bwMode="auto">
              <a:xfrm flipH="1">
                <a:off x="4936" y="2432"/>
                <a:ext cx="20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8" name="Line 1172"/>
              <p:cNvSpPr>
                <a:spLocks noChangeShapeType="1"/>
              </p:cNvSpPr>
              <p:nvPr/>
            </p:nvSpPr>
            <p:spPr bwMode="auto">
              <a:xfrm>
                <a:off x="4936" y="2435"/>
                <a:ext cx="1" cy="7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69" name="Line 1173"/>
              <p:cNvSpPr>
                <a:spLocks noChangeShapeType="1"/>
              </p:cNvSpPr>
              <p:nvPr/>
            </p:nvSpPr>
            <p:spPr bwMode="auto">
              <a:xfrm flipV="1">
                <a:off x="4936" y="2438"/>
                <a:ext cx="20" cy="4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0" name="Freeform 1174"/>
              <p:cNvSpPr>
                <a:spLocks/>
              </p:cNvSpPr>
              <p:nvPr/>
            </p:nvSpPr>
            <p:spPr bwMode="auto">
              <a:xfrm>
                <a:off x="4964" y="2429"/>
                <a:ext cx="17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3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17" y="0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7" y="3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1" name="Line 1175"/>
              <p:cNvSpPr>
                <a:spLocks noChangeShapeType="1"/>
              </p:cNvSpPr>
              <p:nvPr/>
            </p:nvSpPr>
            <p:spPr bwMode="auto">
              <a:xfrm flipV="1">
                <a:off x="4981" y="2429"/>
                <a:ext cx="1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2" name="Line 1176"/>
              <p:cNvSpPr>
                <a:spLocks noChangeShapeType="1"/>
              </p:cNvSpPr>
              <p:nvPr/>
            </p:nvSpPr>
            <p:spPr bwMode="auto">
              <a:xfrm flipH="1">
                <a:off x="4964" y="2429"/>
                <a:ext cx="17" cy="2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3" name="Line 1177"/>
              <p:cNvSpPr>
                <a:spLocks noChangeShapeType="1"/>
              </p:cNvSpPr>
              <p:nvPr/>
            </p:nvSpPr>
            <p:spPr bwMode="auto">
              <a:xfrm>
                <a:off x="4964" y="2431"/>
                <a:ext cx="1" cy="6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4" name="Line 1178"/>
              <p:cNvSpPr>
                <a:spLocks noChangeShapeType="1"/>
              </p:cNvSpPr>
              <p:nvPr/>
            </p:nvSpPr>
            <p:spPr bwMode="auto">
              <a:xfrm flipV="1">
                <a:off x="4964" y="2432"/>
                <a:ext cx="17" cy="5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5" name="Freeform 1179"/>
              <p:cNvSpPr>
                <a:spLocks/>
              </p:cNvSpPr>
              <p:nvPr/>
            </p:nvSpPr>
            <p:spPr bwMode="auto">
              <a:xfrm>
                <a:off x="5137" y="2397"/>
                <a:ext cx="19" cy="7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4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9" y="0"/>
                  </a:cxn>
                </a:cxnLst>
                <a:rect l="0" t="0" r="r" b="b"/>
                <a:pathLst>
                  <a:path w="19" h="7">
                    <a:moveTo>
                      <a:pt x="19" y="0"/>
                    </a:moveTo>
                    <a:lnTo>
                      <a:pt x="19" y="4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6" name="Line 1180"/>
              <p:cNvSpPr>
                <a:spLocks noChangeShapeType="1"/>
              </p:cNvSpPr>
              <p:nvPr/>
            </p:nvSpPr>
            <p:spPr bwMode="auto">
              <a:xfrm flipV="1">
                <a:off x="5156" y="2397"/>
                <a:ext cx="1" cy="4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7" name="Line 1181"/>
              <p:cNvSpPr>
                <a:spLocks noChangeShapeType="1"/>
              </p:cNvSpPr>
              <p:nvPr/>
            </p:nvSpPr>
            <p:spPr bwMode="auto">
              <a:xfrm flipH="1">
                <a:off x="5137" y="2397"/>
                <a:ext cx="19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8" name="Line 1182"/>
              <p:cNvSpPr>
                <a:spLocks noChangeShapeType="1"/>
              </p:cNvSpPr>
              <p:nvPr/>
            </p:nvSpPr>
            <p:spPr bwMode="auto">
              <a:xfrm>
                <a:off x="5137" y="2400"/>
                <a:ext cx="1" cy="4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79" name="Line 1183"/>
              <p:cNvSpPr>
                <a:spLocks noChangeShapeType="1"/>
              </p:cNvSpPr>
              <p:nvPr/>
            </p:nvSpPr>
            <p:spPr bwMode="auto">
              <a:xfrm flipV="1">
                <a:off x="5137" y="2401"/>
                <a:ext cx="19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0" name="Freeform 1184"/>
              <p:cNvSpPr>
                <a:spLocks/>
              </p:cNvSpPr>
              <p:nvPr/>
            </p:nvSpPr>
            <p:spPr bwMode="auto">
              <a:xfrm>
                <a:off x="5165" y="2392"/>
                <a:ext cx="17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5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17" y="0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7" y="5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1" name="Line 1185"/>
              <p:cNvSpPr>
                <a:spLocks noChangeShapeType="1"/>
              </p:cNvSpPr>
              <p:nvPr/>
            </p:nvSpPr>
            <p:spPr bwMode="auto">
              <a:xfrm flipV="1">
                <a:off x="5182" y="2392"/>
                <a:ext cx="1" cy="5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2" name="Line 1186"/>
              <p:cNvSpPr>
                <a:spLocks noChangeShapeType="1"/>
              </p:cNvSpPr>
              <p:nvPr/>
            </p:nvSpPr>
            <p:spPr bwMode="auto">
              <a:xfrm flipH="1">
                <a:off x="5165" y="2392"/>
                <a:ext cx="17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3" name="Line 1187"/>
              <p:cNvSpPr>
                <a:spLocks noChangeShapeType="1"/>
              </p:cNvSpPr>
              <p:nvPr/>
            </p:nvSpPr>
            <p:spPr bwMode="auto">
              <a:xfrm>
                <a:off x="5165" y="2395"/>
                <a:ext cx="1" cy="5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4" name="Line 1188"/>
              <p:cNvSpPr>
                <a:spLocks noChangeShapeType="1"/>
              </p:cNvSpPr>
              <p:nvPr/>
            </p:nvSpPr>
            <p:spPr bwMode="auto">
              <a:xfrm flipV="1">
                <a:off x="5165" y="2397"/>
                <a:ext cx="17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5" name="Freeform 1189"/>
              <p:cNvSpPr>
                <a:spLocks/>
              </p:cNvSpPr>
              <p:nvPr/>
            </p:nvSpPr>
            <p:spPr bwMode="auto">
              <a:xfrm>
                <a:off x="5191" y="2387"/>
                <a:ext cx="17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5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7" y="0"/>
                  </a:cxn>
                </a:cxnLst>
                <a:rect l="0" t="0" r="r" b="b"/>
                <a:pathLst>
                  <a:path w="17" h="8">
                    <a:moveTo>
                      <a:pt x="17" y="0"/>
                    </a:moveTo>
                    <a:lnTo>
                      <a:pt x="17" y="5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6" name="Line 1190"/>
              <p:cNvSpPr>
                <a:spLocks noChangeShapeType="1"/>
              </p:cNvSpPr>
              <p:nvPr/>
            </p:nvSpPr>
            <p:spPr bwMode="auto">
              <a:xfrm flipV="1">
                <a:off x="5208" y="2387"/>
                <a:ext cx="1" cy="5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7" name="Line 1191"/>
              <p:cNvSpPr>
                <a:spLocks noChangeShapeType="1"/>
              </p:cNvSpPr>
              <p:nvPr/>
            </p:nvSpPr>
            <p:spPr bwMode="auto">
              <a:xfrm flipH="1">
                <a:off x="5191" y="2387"/>
                <a:ext cx="17" cy="4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8" name="Line 1192"/>
              <p:cNvSpPr>
                <a:spLocks noChangeShapeType="1"/>
              </p:cNvSpPr>
              <p:nvPr/>
            </p:nvSpPr>
            <p:spPr bwMode="auto">
              <a:xfrm>
                <a:off x="5191" y="2391"/>
                <a:ext cx="1" cy="4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89" name="Line 1193"/>
              <p:cNvSpPr>
                <a:spLocks noChangeShapeType="1"/>
              </p:cNvSpPr>
              <p:nvPr/>
            </p:nvSpPr>
            <p:spPr bwMode="auto">
              <a:xfrm flipV="1">
                <a:off x="5191" y="2392"/>
                <a:ext cx="17" cy="3"/>
              </a:xfrm>
              <a:prstGeom prst="line">
                <a:avLst/>
              </a:prstGeom>
              <a:noFill/>
              <a:ln w="5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0" name="Freeform 1194"/>
              <p:cNvSpPr>
                <a:spLocks/>
              </p:cNvSpPr>
              <p:nvPr/>
            </p:nvSpPr>
            <p:spPr bwMode="auto">
              <a:xfrm>
                <a:off x="5027" y="2400"/>
                <a:ext cx="34" cy="4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4" y="38"/>
                  </a:cxn>
                  <a:cxn ang="0">
                    <a:pos x="0" y="43"/>
                  </a:cxn>
                  <a:cxn ang="0">
                    <a:pos x="0" y="6"/>
                  </a:cxn>
                  <a:cxn ang="0">
                    <a:pos x="34" y="0"/>
                  </a:cxn>
                </a:cxnLst>
                <a:rect l="0" t="0" r="r" b="b"/>
                <a:pathLst>
                  <a:path w="34" h="43">
                    <a:moveTo>
                      <a:pt x="34" y="0"/>
                    </a:moveTo>
                    <a:lnTo>
                      <a:pt x="34" y="38"/>
                    </a:lnTo>
                    <a:lnTo>
                      <a:pt x="0" y="43"/>
                    </a:lnTo>
                    <a:lnTo>
                      <a:pt x="0" y="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1" name="Line 1195"/>
              <p:cNvSpPr>
                <a:spLocks noChangeShapeType="1"/>
              </p:cNvSpPr>
              <p:nvPr/>
            </p:nvSpPr>
            <p:spPr bwMode="auto">
              <a:xfrm flipV="1">
                <a:off x="5061" y="2400"/>
                <a:ext cx="1" cy="38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2" name="Line 1196"/>
              <p:cNvSpPr>
                <a:spLocks noChangeShapeType="1"/>
              </p:cNvSpPr>
              <p:nvPr/>
            </p:nvSpPr>
            <p:spPr bwMode="auto">
              <a:xfrm flipH="1">
                <a:off x="5027" y="2400"/>
                <a:ext cx="34" cy="6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3" name="Line 1197"/>
              <p:cNvSpPr>
                <a:spLocks noChangeShapeType="1"/>
              </p:cNvSpPr>
              <p:nvPr/>
            </p:nvSpPr>
            <p:spPr bwMode="auto">
              <a:xfrm>
                <a:off x="5027" y="2406"/>
                <a:ext cx="1" cy="37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4" name="Line 1198"/>
              <p:cNvSpPr>
                <a:spLocks noChangeShapeType="1"/>
              </p:cNvSpPr>
              <p:nvPr/>
            </p:nvSpPr>
            <p:spPr bwMode="auto">
              <a:xfrm flipV="1">
                <a:off x="5027" y="2438"/>
                <a:ext cx="34" cy="5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5" name="Freeform 1199"/>
              <p:cNvSpPr>
                <a:spLocks/>
              </p:cNvSpPr>
              <p:nvPr/>
            </p:nvSpPr>
            <p:spPr bwMode="auto">
              <a:xfrm>
                <a:off x="5061" y="2392"/>
                <a:ext cx="36" cy="4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39"/>
                  </a:cxn>
                  <a:cxn ang="0">
                    <a:pos x="0" y="46"/>
                  </a:cxn>
                  <a:cxn ang="0">
                    <a:pos x="0" y="8"/>
                  </a:cxn>
                  <a:cxn ang="0">
                    <a:pos x="36" y="0"/>
                  </a:cxn>
                </a:cxnLst>
                <a:rect l="0" t="0" r="r" b="b"/>
                <a:pathLst>
                  <a:path w="36" h="46">
                    <a:moveTo>
                      <a:pt x="36" y="0"/>
                    </a:moveTo>
                    <a:lnTo>
                      <a:pt x="36" y="39"/>
                    </a:lnTo>
                    <a:lnTo>
                      <a:pt x="0" y="46"/>
                    </a:lnTo>
                    <a:lnTo>
                      <a:pt x="0" y="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6" name="Line 1200"/>
              <p:cNvSpPr>
                <a:spLocks noChangeShapeType="1"/>
              </p:cNvSpPr>
              <p:nvPr/>
            </p:nvSpPr>
            <p:spPr bwMode="auto">
              <a:xfrm flipV="1">
                <a:off x="5097" y="2392"/>
                <a:ext cx="1" cy="39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7" name="Line 1201"/>
              <p:cNvSpPr>
                <a:spLocks noChangeShapeType="1"/>
              </p:cNvSpPr>
              <p:nvPr/>
            </p:nvSpPr>
            <p:spPr bwMode="auto">
              <a:xfrm flipH="1">
                <a:off x="5061" y="2392"/>
                <a:ext cx="36" cy="8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8" name="Line 1202"/>
              <p:cNvSpPr>
                <a:spLocks noChangeShapeType="1"/>
              </p:cNvSpPr>
              <p:nvPr/>
            </p:nvSpPr>
            <p:spPr bwMode="auto">
              <a:xfrm>
                <a:off x="5061" y="2400"/>
                <a:ext cx="1" cy="38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299" name="Line 1203"/>
              <p:cNvSpPr>
                <a:spLocks noChangeShapeType="1"/>
              </p:cNvSpPr>
              <p:nvPr/>
            </p:nvSpPr>
            <p:spPr bwMode="auto">
              <a:xfrm flipV="1">
                <a:off x="5061" y="2431"/>
                <a:ext cx="36" cy="7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300" name="Rectangle 1204"/>
              <p:cNvSpPr>
                <a:spLocks noChangeArrowheads="1"/>
              </p:cNvSpPr>
              <p:nvPr/>
            </p:nvSpPr>
            <p:spPr bwMode="auto">
              <a:xfrm>
                <a:off x="696" y="1422"/>
                <a:ext cx="1147" cy="462"/>
              </a:xfrm>
              <a:prstGeom prst="rect">
                <a:avLst/>
              </a:pr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301" name="Line 1205"/>
              <p:cNvSpPr>
                <a:spLocks noChangeShapeType="1"/>
              </p:cNvSpPr>
              <p:nvPr/>
            </p:nvSpPr>
            <p:spPr bwMode="auto">
              <a:xfrm>
                <a:off x="696" y="1422"/>
                <a:ext cx="1147" cy="1"/>
              </a:xfrm>
              <a:prstGeom prst="line">
                <a:avLst/>
              </a:prstGeom>
              <a:noFill/>
              <a:ln w="1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302" name="Line 1206"/>
              <p:cNvSpPr>
                <a:spLocks noChangeShapeType="1"/>
              </p:cNvSpPr>
              <p:nvPr/>
            </p:nvSpPr>
            <p:spPr bwMode="auto">
              <a:xfrm>
                <a:off x="1843" y="1422"/>
                <a:ext cx="1" cy="462"/>
              </a:xfrm>
              <a:prstGeom prst="line">
                <a:avLst/>
              </a:prstGeom>
              <a:noFill/>
              <a:ln w="1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303" name="Line 1207"/>
              <p:cNvSpPr>
                <a:spLocks noChangeShapeType="1"/>
              </p:cNvSpPr>
              <p:nvPr/>
            </p:nvSpPr>
            <p:spPr bwMode="auto">
              <a:xfrm flipH="1">
                <a:off x="696" y="1884"/>
                <a:ext cx="1147" cy="1"/>
              </a:xfrm>
              <a:prstGeom prst="line">
                <a:avLst/>
              </a:prstGeom>
              <a:noFill/>
              <a:ln w="1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304" name="Line 1208"/>
              <p:cNvSpPr>
                <a:spLocks noChangeShapeType="1"/>
              </p:cNvSpPr>
              <p:nvPr/>
            </p:nvSpPr>
            <p:spPr bwMode="auto">
              <a:xfrm flipV="1">
                <a:off x="696" y="1422"/>
                <a:ext cx="1" cy="462"/>
              </a:xfrm>
              <a:prstGeom prst="line">
                <a:avLst/>
              </a:prstGeom>
              <a:noFill/>
              <a:ln w="1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5305" name="Freeform 1209"/>
              <p:cNvSpPr>
                <a:spLocks/>
              </p:cNvSpPr>
              <p:nvPr/>
            </p:nvSpPr>
            <p:spPr bwMode="auto">
              <a:xfrm>
                <a:off x="796" y="1547"/>
                <a:ext cx="97" cy="6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28" y="56"/>
                  </a:cxn>
                  <a:cxn ang="0">
                    <a:pos x="29" y="56"/>
                  </a:cxn>
                  <a:cxn ang="0">
                    <a:pos x="43" y="2"/>
                  </a:cxn>
                  <a:cxn ang="0">
                    <a:pos x="43" y="0"/>
                  </a:cxn>
                  <a:cxn ang="0">
                    <a:pos x="54" y="0"/>
                  </a:cxn>
                  <a:cxn ang="0">
                    <a:pos x="55" y="2"/>
                  </a:cxn>
                  <a:cxn ang="0">
                    <a:pos x="71" y="56"/>
                  </a:cxn>
                  <a:cxn ang="0">
                    <a:pos x="86" y="2"/>
                  </a:cxn>
                  <a:cxn ang="0">
                    <a:pos x="86" y="0"/>
                  </a:cxn>
                  <a:cxn ang="0">
                    <a:pos x="97" y="0"/>
                  </a:cxn>
                  <a:cxn ang="0">
                    <a:pos x="97" y="5"/>
                  </a:cxn>
                  <a:cxn ang="0">
                    <a:pos x="78" y="67"/>
                  </a:cxn>
                  <a:cxn ang="0">
                    <a:pos x="77" y="67"/>
                  </a:cxn>
                  <a:cxn ang="0">
                    <a:pos x="77" y="68"/>
                  </a:cxn>
                  <a:cxn ang="0">
                    <a:pos x="63" y="68"/>
                  </a:cxn>
                  <a:cxn ang="0">
                    <a:pos x="63" y="67"/>
                  </a:cxn>
                  <a:cxn ang="0">
                    <a:pos x="61" y="67"/>
                  </a:cxn>
                  <a:cxn ang="0">
                    <a:pos x="49" y="19"/>
                  </a:cxn>
                  <a:cxn ang="0">
                    <a:pos x="48" y="19"/>
                  </a:cxn>
                  <a:cxn ang="0">
                    <a:pos x="35" y="67"/>
                  </a:cxn>
                  <a:cxn ang="0">
                    <a:pos x="34" y="68"/>
                  </a:cxn>
                  <a:cxn ang="0">
                    <a:pos x="22" y="68"/>
                  </a:cxn>
                  <a:cxn ang="0">
                    <a:pos x="20" y="67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97" h="68">
                    <a:moveTo>
                      <a:pt x="2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28" y="56"/>
                    </a:lnTo>
                    <a:lnTo>
                      <a:pt x="29" y="56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55" y="2"/>
                    </a:lnTo>
                    <a:lnTo>
                      <a:pt x="71" y="56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97" y="0"/>
                    </a:lnTo>
                    <a:lnTo>
                      <a:pt x="97" y="5"/>
                    </a:lnTo>
                    <a:lnTo>
                      <a:pt x="78" y="67"/>
                    </a:lnTo>
                    <a:lnTo>
                      <a:pt x="77" y="67"/>
                    </a:lnTo>
                    <a:lnTo>
                      <a:pt x="77" y="68"/>
                    </a:lnTo>
                    <a:lnTo>
                      <a:pt x="63" y="68"/>
                    </a:lnTo>
                    <a:lnTo>
                      <a:pt x="63" y="67"/>
                    </a:lnTo>
                    <a:lnTo>
                      <a:pt x="61" y="67"/>
                    </a:lnTo>
                    <a:lnTo>
                      <a:pt x="49" y="19"/>
                    </a:lnTo>
                    <a:lnTo>
                      <a:pt x="48" y="19"/>
                    </a:lnTo>
                    <a:lnTo>
                      <a:pt x="35" y="67"/>
                    </a:lnTo>
                    <a:lnTo>
                      <a:pt x="34" y="68"/>
                    </a:lnTo>
                    <a:lnTo>
                      <a:pt x="22" y="68"/>
                    </a:lnTo>
                    <a:lnTo>
                      <a:pt x="20" y="6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sp>
          <p:nvSpPr>
            <p:cNvPr id="5307" name="Freeform 1211"/>
            <p:cNvSpPr>
              <a:spLocks noEditPoints="1"/>
            </p:cNvSpPr>
            <p:nvPr/>
          </p:nvSpPr>
          <p:spPr bwMode="auto">
            <a:xfrm>
              <a:off x="902" y="1546"/>
              <a:ext cx="60" cy="71"/>
            </a:xfrm>
            <a:custGeom>
              <a:avLst/>
              <a:gdLst/>
              <a:ahLst/>
              <a:cxnLst>
                <a:cxn ang="0">
                  <a:pos x="26" y="9"/>
                </a:cxn>
                <a:cxn ang="0">
                  <a:pos x="20" y="12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2" y="29"/>
                </a:cxn>
                <a:cxn ang="0">
                  <a:pos x="48" y="29"/>
                </a:cxn>
                <a:cxn ang="0">
                  <a:pos x="48" y="23"/>
                </a:cxn>
                <a:cxn ang="0">
                  <a:pos x="46" y="18"/>
                </a:cxn>
                <a:cxn ang="0">
                  <a:pos x="43" y="14"/>
                </a:cxn>
                <a:cxn ang="0">
                  <a:pos x="40" y="12"/>
                </a:cxn>
                <a:cxn ang="0">
                  <a:pos x="35" y="9"/>
                </a:cxn>
                <a:cxn ang="0">
                  <a:pos x="26" y="9"/>
                </a:cxn>
                <a:cxn ang="0">
                  <a:pos x="25" y="0"/>
                </a:cxn>
                <a:cxn ang="0">
                  <a:pos x="38" y="0"/>
                </a:cxn>
                <a:cxn ang="0">
                  <a:pos x="45" y="3"/>
                </a:cxn>
                <a:cxn ang="0">
                  <a:pos x="49" y="4"/>
                </a:cxn>
                <a:cxn ang="0">
                  <a:pos x="58" y="18"/>
                </a:cxn>
                <a:cxn ang="0">
                  <a:pos x="58" y="24"/>
                </a:cxn>
                <a:cxn ang="0">
                  <a:pos x="60" y="31"/>
                </a:cxn>
                <a:cxn ang="0">
                  <a:pos x="60" y="32"/>
                </a:cxn>
                <a:cxn ang="0">
                  <a:pos x="58" y="35"/>
                </a:cxn>
                <a:cxn ang="0">
                  <a:pos x="58" y="37"/>
                </a:cxn>
                <a:cxn ang="0">
                  <a:pos x="57" y="37"/>
                </a:cxn>
                <a:cxn ang="0">
                  <a:pos x="55" y="38"/>
                </a:cxn>
                <a:cxn ang="0">
                  <a:pos x="12" y="38"/>
                </a:cxn>
                <a:cxn ang="0">
                  <a:pos x="12" y="43"/>
                </a:cxn>
                <a:cxn ang="0">
                  <a:pos x="14" y="48"/>
                </a:cxn>
                <a:cxn ang="0">
                  <a:pos x="15" y="51"/>
                </a:cxn>
                <a:cxn ang="0">
                  <a:pos x="17" y="55"/>
                </a:cxn>
                <a:cxn ang="0">
                  <a:pos x="20" y="57"/>
                </a:cxn>
                <a:cxn ang="0">
                  <a:pos x="23" y="60"/>
                </a:cxn>
                <a:cxn ang="0">
                  <a:pos x="28" y="60"/>
                </a:cxn>
                <a:cxn ang="0">
                  <a:pos x="34" y="62"/>
                </a:cxn>
                <a:cxn ang="0">
                  <a:pos x="38" y="62"/>
                </a:cxn>
                <a:cxn ang="0">
                  <a:pos x="41" y="60"/>
                </a:cxn>
                <a:cxn ang="0">
                  <a:pos x="45" y="60"/>
                </a:cxn>
                <a:cxn ang="0">
                  <a:pos x="48" y="58"/>
                </a:cxn>
                <a:cxn ang="0">
                  <a:pos x="52" y="57"/>
                </a:cxn>
                <a:cxn ang="0">
                  <a:pos x="57" y="57"/>
                </a:cxn>
                <a:cxn ang="0">
                  <a:pos x="57" y="63"/>
                </a:cxn>
                <a:cxn ang="0">
                  <a:pos x="55" y="65"/>
                </a:cxn>
                <a:cxn ang="0">
                  <a:pos x="55" y="66"/>
                </a:cxn>
                <a:cxn ang="0">
                  <a:pos x="54" y="66"/>
                </a:cxn>
                <a:cxn ang="0">
                  <a:pos x="51" y="68"/>
                </a:cxn>
                <a:cxn ang="0">
                  <a:pos x="48" y="68"/>
                </a:cxn>
                <a:cxn ang="0">
                  <a:pos x="45" y="69"/>
                </a:cxn>
                <a:cxn ang="0">
                  <a:pos x="41" y="69"/>
                </a:cxn>
                <a:cxn ang="0">
                  <a:pos x="32" y="71"/>
                </a:cxn>
                <a:cxn ang="0">
                  <a:pos x="25" y="69"/>
                </a:cxn>
                <a:cxn ang="0">
                  <a:pos x="18" y="68"/>
                </a:cxn>
                <a:cxn ang="0">
                  <a:pos x="12" y="65"/>
                </a:cxn>
                <a:cxn ang="0">
                  <a:pos x="5" y="57"/>
                </a:cxn>
                <a:cxn ang="0">
                  <a:pos x="3" y="51"/>
                </a:cxn>
                <a:cxn ang="0">
                  <a:pos x="0" y="35"/>
                </a:cxn>
                <a:cxn ang="0">
                  <a:pos x="3" y="20"/>
                </a:cxn>
                <a:cxn ang="0">
                  <a:pos x="5" y="14"/>
                </a:cxn>
                <a:cxn ang="0">
                  <a:pos x="9" y="9"/>
                </a:cxn>
                <a:cxn ang="0">
                  <a:pos x="18" y="3"/>
                </a:cxn>
                <a:cxn ang="0">
                  <a:pos x="25" y="0"/>
                </a:cxn>
              </a:cxnLst>
              <a:rect l="0" t="0" r="r" b="b"/>
              <a:pathLst>
                <a:path w="60" h="71">
                  <a:moveTo>
                    <a:pt x="26" y="9"/>
                  </a:moveTo>
                  <a:lnTo>
                    <a:pt x="20" y="12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2" y="29"/>
                  </a:lnTo>
                  <a:lnTo>
                    <a:pt x="48" y="29"/>
                  </a:lnTo>
                  <a:lnTo>
                    <a:pt x="48" y="23"/>
                  </a:lnTo>
                  <a:lnTo>
                    <a:pt x="46" y="18"/>
                  </a:lnTo>
                  <a:lnTo>
                    <a:pt x="43" y="14"/>
                  </a:lnTo>
                  <a:lnTo>
                    <a:pt x="40" y="12"/>
                  </a:lnTo>
                  <a:lnTo>
                    <a:pt x="35" y="9"/>
                  </a:lnTo>
                  <a:lnTo>
                    <a:pt x="26" y="9"/>
                  </a:lnTo>
                  <a:close/>
                  <a:moveTo>
                    <a:pt x="25" y="0"/>
                  </a:moveTo>
                  <a:lnTo>
                    <a:pt x="38" y="0"/>
                  </a:lnTo>
                  <a:lnTo>
                    <a:pt x="45" y="3"/>
                  </a:lnTo>
                  <a:lnTo>
                    <a:pt x="49" y="4"/>
                  </a:lnTo>
                  <a:lnTo>
                    <a:pt x="58" y="18"/>
                  </a:lnTo>
                  <a:lnTo>
                    <a:pt x="58" y="24"/>
                  </a:lnTo>
                  <a:lnTo>
                    <a:pt x="60" y="31"/>
                  </a:lnTo>
                  <a:lnTo>
                    <a:pt x="60" y="32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7" y="37"/>
                  </a:lnTo>
                  <a:lnTo>
                    <a:pt x="55" y="38"/>
                  </a:lnTo>
                  <a:lnTo>
                    <a:pt x="12" y="38"/>
                  </a:lnTo>
                  <a:lnTo>
                    <a:pt x="12" y="43"/>
                  </a:lnTo>
                  <a:lnTo>
                    <a:pt x="14" y="48"/>
                  </a:lnTo>
                  <a:lnTo>
                    <a:pt x="15" y="51"/>
                  </a:lnTo>
                  <a:lnTo>
                    <a:pt x="17" y="55"/>
                  </a:lnTo>
                  <a:lnTo>
                    <a:pt x="20" y="57"/>
                  </a:lnTo>
                  <a:lnTo>
                    <a:pt x="23" y="60"/>
                  </a:lnTo>
                  <a:lnTo>
                    <a:pt x="28" y="60"/>
                  </a:lnTo>
                  <a:lnTo>
                    <a:pt x="34" y="62"/>
                  </a:lnTo>
                  <a:lnTo>
                    <a:pt x="38" y="62"/>
                  </a:lnTo>
                  <a:lnTo>
                    <a:pt x="41" y="60"/>
                  </a:lnTo>
                  <a:lnTo>
                    <a:pt x="45" y="60"/>
                  </a:lnTo>
                  <a:lnTo>
                    <a:pt x="48" y="58"/>
                  </a:lnTo>
                  <a:lnTo>
                    <a:pt x="52" y="57"/>
                  </a:lnTo>
                  <a:lnTo>
                    <a:pt x="57" y="57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1" y="68"/>
                  </a:lnTo>
                  <a:lnTo>
                    <a:pt x="48" y="68"/>
                  </a:lnTo>
                  <a:lnTo>
                    <a:pt x="45" y="69"/>
                  </a:lnTo>
                  <a:lnTo>
                    <a:pt x="41" y="69"/>
                  </a:lnTo>
                  <a:lnTo>
                    <a:pt x="32" y="71"/>
                  </a:lnTo>
                  <a:lnTo>
                    <a:pt x="25" y="69"/>
                  </a:lnTo>
                  <a:lnTo>
                    <a:pt x="18" y="68"/>
                  </a:lnTo>
                  <a:lnTo>
                    <a:pt x="12" y="65"/>
                  </a:lnTo>
                  <a:lnTo>
                    <a:pt x="5" y="57"/>
                  </a:lnTo>
                  <a:lnTo>
                    <a:pt x="3" y="51"/>
                  </a:lnTo>
                  <a:lnTo>
                    <a:pt x="0" y="35"/>
                  </a:lnTo>
                  <a:lnTo>
                    <a:pt x="3" y="20"/>
                  </a:lnTo>
                  <a:lnTo>
                    <a:pt x="5" y="14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08" name="Freeform 1212"/>
            <p:cNvSpPr>
              <a:spLocks noEditPoints="1"/>
            </p:cNvSpPr>
            <p:nvPr/>
          </p:nvSpPr>
          <p:spPr bwMode="auto">
            <a:xfrm>
              <a:off x="979" y="1515"/>
              <a:ext cx="60" cy="102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21" y="43"/>
                </a:cxn>
                <a:cxn ang="0">
                  <a:pos x="20" y="46"/>
                </a:cxn>
                <a:cxn ang="0">
                  <a:pos x="17" y="48"/>
                </a:cxn>
                <a:cxn ang="0">
                  <a:pos x="15" y="51"/>
                </a:cxn>
                <a:cxn ang="0">
                  <a:pos x="12" y="54"/>
                </a:cxn>
                <a:cxn ang="0">
                  <a:pos x="12" y="79"/>
                </a:cxn>
                <a:cxn ang="0">
                  <a:pos x="17" y="85"/>
                </a:cxn>
                <a:cxn ang="0">
                  <a:pos x="26" y="91"/>
                </a:cxn>
                <a:cxn ang="0">
                  <a:pos x="35" y="91"/>
                </a:cxn>
                <a:cxn ang="0">
                  <a:pos x="38" y="89"/>
                </a:cxn>
                <a:cxn ang="0">
                  <a:pos x="41" y="86"/>
                </a:cxn>
                <a:cxn ang="0">
                  <a:pos x="44" y="80"/>
                </a:cxn>
                <a:cxn ang="0">
                  <a:pos x="47" y="71"/>
                </a:cxn>
                <a:cxn ang="0">
                  <a:pos x="47" y="66"/>
                </a:cxn>
                <a:cxn ang="0">
                  <a:pos x="46" y="57"/>
                </a:cxn>
                <a:cxn ang="0">
                  <a:pos x="46" y="52"/>
                </a:cxn>
                <a:cxn ang="0">
                  <a:pos x="44" y="49"/>
                </a:cxn>
                <a:cxn ang="0">
                  <a:pos x="37" y="42"/>
                </a:cxn>
                <a:cxn ang="0">
                  <a:pos x="24" y="4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2" y="1"/>
                </a:cxn>
                <a:cxn ang="0">
                  <a:pos x="12" y="42"/>
                </a:cxn>
                <a:cxn ang="0">
                  <a:pos x="15" y="38"/>
                </a:cxn>
                <a:cxn ang="0">
                  <a:pos x="18" y="37"/>
                </a:cxn>
                <a:cxn ang="0">
                  <a:pos x="20" y="35"/>
                </a:cxn>
                <a:cxn ang="0">
                  <a:pos x="26" y="32"/>
                </a:cxn>
                <a:cxn ang="0">
                  <a:pos x="27" y="31"/>
                </a:cxn>
                <a:cxn ang="0">
                  <a:pos x="40" y="31"/>
                </a:cxn>
                <a:cxn ang="0">
                  <a:pos x="46" y="34"/>
                </a:cxn>
                <a:cxn ang="0">
                  <a:pos x="50" y="37"/>
                </a:cxn>
                <a:cxn ang="0">
                  <a:pos x="57" y="46"/>
                </a:cxn>
                <a:cxn ang="0">
                  <a:pos x="58" y="52"/>
                </a:cxn>
                <a:cxn ang="0">
                  <a:pos x="58" y="59"/>
                </a:cxn>
                <a:cxn ang="0">
                  <a:pos x="60" y="65"/>
                </a:cxn>
                <a:cxn ang="0">
                  <a:pos x="58" y="74"/>
                </a:cxn>
                <a:cxn ang="0">
                  <a:pos x="58" y="80"/>
                </a:cxn>
                <a:cxn ang="0">
                  <a:pos x="52" y="93"/>
                </a:cxn>
                <a:cxn ang="0">
                  <a:pos x="49" y="94"/>
                </a:cxn>
                <a:cxn ang="0">
                  <a:pos x="46" y="97"/>
                </a:cxn>
                <a:cxn ang="0">
                  <a:pos x="43" y="99"/>
                </a:cxn>
                <a:cxn ang="0">
                  <a:pos x="38" y="100"/>
                </a:cxn>
                <a:cxn ang="0">
                  <a:pos x="32" y="102"/>
                </a:cxn>
                <a:cxn ang="0">
                  <a:pos x="29" y="102"/>
                </a:cxn>
                <a:cxn ang="0">
                  <a:pos x="26" y="100"/>
                </a:cxn>
                <a:cxn ang="0">
                  <a:pos x="23" y="100"/>
                </a:cxn>
                <a:cxn ang="0">
                  <a:pos x="21" y="99"/>
                </a:cxn>
                <a:cxn ang="0">
                  <a:pos x="18" y="97"/>
                </a:cxn>
                <a:cxn ang="0">
                  <a:pos x="17" y="96"/>
                </a:cxn>
                <a:cxn ang="0">
                  <a:pos x="11" y="91"/>
                </a:cxn>
                <a:cxn ang="0">
                  <a:pos x="11" y="100"/>
                </a:cxn>
                <a:cxn ang="0">
                  <a:pos x="0" y="100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1"/>
                </a:cxn>
                <a:cxn ang="0">
                  <a:pos x="4" y="0"/>
                </a:cxn>
              </a:cxnLst>
              <a:rect l="0" t="0" r="r" b="b"/>
              <a:pathLst>
                <a:path w="60" h="102">
                  <a:moveTo>
                    <a:pt x="24" y="42"/>
                  </a:moveTo>
                  <a:lnTo>
                    <a:pt x="21" y="43"/>
                  </a:lnTo>
                  <a:lnTo>
                    <a:pt x="20" y="46"/>
                  </a:lnTo>
                  <a:lnTo>
                    <a:pt x="17" y="48"/>
                  </a:lnTo>
                  <a:lnTo>
                    <a:pt x="15" y="51"/>
                  </a:lnTo>
                  <a:lnTo>
                    <a:pt x="12" y="54"/>
                  </a:lnTo>
                  <a:lnTo>
                    <a:pt x="12" y="79"/>
                  </a:lnTo>
                  <a:lnTo>
                    <a:pt x="17" y="85"/>
                  </a:lnTo>
                  <a:lnTo>
                    <a:pt x="26" y="91"/>
                  </a:lnTo>
                  <a:lnTo>
                    <a:pt x="35" y="91"/>
                  </a:lnTo>
                  <a:lnTo>
                    <a:pt x="38" y="89"/>
                  </a:lnTo>
                  <a:lnTo>
                    <a:pt x="41" y="86"/>
                  </a:lnTo>
                  <a:lnTo>
                    <a:pt x="44" y="80"/>
                  </a:lnTo>
                  <a:lnTo>
                    <a:pt x="47" y="71"/>
                  </a:lnTo>
                  <a:lnTo>
                    <a:pt x="47" y="66"/>
                  </a:lnTo>
                  <a:lnTo>
                    <a:pt x="46" y="57"/>
                  </a:lnTo>
                  <a:lnTo>
                    <a:pt x="46" y="52"/>
                  </a:lnTo>
                  <a:lnTo>
                    <a:pt x="44" y="49"/>
                  </a:lnTo>
                  <a:lnTo>
                    <a:pt x="37" y="42"/>
                  </a:lnTo>
                  <a:lnTo>
                    <a:pt x="24" y="42"/>
                  </a:lnTo>
                  <a:close/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2" y="1"/>
                  </a:lnTo>
                  <a:lnTo>
                    <a:pt x="12" y="42"/>
                  </a:lnTo>
                  <a:lnTo>
                    <a:pt x="15" y="38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6" y="32"/>
                  </a:lnTo>
                  <a:lnTo>
                    <a:pt x="27" y="31"/>
                  </a:lnTo>
                  <a:lnTo>
                    <a:pt x="40" y="31"/>
                  </a:lnTo>
                  <a:lnTo>
                    <a:pt x="46" y="34"/>
                  </a:lnTo>
                  <a:lnTo>
                    <a:pt x="50" y="37"/>
                  </a:lnTo>
                  <a:lnTo>
                    <a:pt x="57" y="46"/>
                  </a:lnTo>
                  <a:lnTo>
                    <a:pt x="58" y="52"/>
                  </a:lnTo>
                  <a:lnTo>
                    <a:pt x="58" y="59"/>
                  </a:lnTo>
                  <a:lnTo>
                    <a:pt x="60" y="65"/>
                  </a:lnTo>
                  <a:lnTo>
                    <a:pt x="58" y="74"/>
                  </a:lnTo>
                  <a:lnTo>
                    <a:pt x="58" y="80"/>
                  </a:lnTo>
                  <a:lnTo>
                    <a:pt x="52" y="93"/>
                  </a:lnTo>
                  <a:lnTo>
                    <a:pt x="49" y="94"/>
                  </a:lnTo>
                  <a:lnTo>
                    <a:pt x="46" y="97"/>
                  </a:lnTo>
                  <a:lnTo>
                    <a:pt x="43" y="99"/>
                  </a:lnTo>
                  <a:lnTo>
                    <a:pt x="38" y="100"/>
                  </a:lnTo>
                  <a:lnTo>
                    <a:pt x="32" y="102"/>
                  </a:lnTo>
                  <a:lnTo>
                    <a:pt x="29" y="102"/>
                  </a:lnTo>
                  <a:lnTo>
                    <a:pt x="26" y="100"/>
                  </a:lnTo>
                  <a:lnTo>
                    <a:pt x="23" y="100"/>
                  </a:lnTo>
                  <a:lnTo>
                    <a:pt x="21" y="99"/>
                  </a:lnTo>
                  <a:lnTo>
                    <a:pt x="18" y="97"/>
                  </a:lnTo>
                  <a:lnTo>
                    <a:pt x="17" y="96"/>
                  </a:lnTo>
                  <a:lnTo>
                    <a:pt x="11" y="91"/>
                  </a:lnTo>
                  <a:lnTo>
                    <a:pt x="11" y="100"/>
                  </a:lnTo>
                  <a:lnTo>
                    <a:pt x="0" y="100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09" name="Freeform 1213"/>
            <p:cNvSpPr>
              <a:spLocks/>
            </p:cNvSpPr>
            <p:nvPr/>
          </p:nvSpPr>
          <p:spPr bwMode="auto">
            <a:xfrm>
              <a:off x="1056" y="1515"/>
              <a:ext cx="12" cy="1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2" y="1"/>
                </a:cxn>
                <a:cxn ang="0">
                  <a:pos x="12" y="99"/>
                </a:cxn>
                <a:cxn ang="0">
                  <a:pos x="10" y="100"/>
                </a:cxn>
                <a:cxn ang="0">
                  <a:pos x="1" y="100"/>
                </a:cxn>
                <a:cxn ang="0">
                  <a:pos x="0" y="99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4" y="0"/>
                </a:cxn>
              </a:cxnLst>
              <a:rect l="0" t="0" r="r" b="b"/>
              <a:pathLst>
                <a:path w="12" h="100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2" y="1"/>
                  </a:lnTo>
                  <a:lnTo>
                    <a:pt x="12" y="99"/>
                  </a:lnTo>
                  <a:lnTo>
                    <a:pt x="10" y="100"/>
                  </a:lnTo>
                  <a:lnTo>
                    <a:pt x="1" y="100"/>
                  </a:lnTo>
                  <a:lnTo>
                    <a:pt x="0" y="99"/>
                  </a:lnTo>
                  <a:lnTo>
                    <a:pt x="0" y="1"/>
                  </a:lnTo>
                  <a:lnTo>
                    <a:pt x="3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0" name="Freeform 1214"/>
            <p:cNvSpPr>
              <a:spLocks noEditPoints="1"/>
            </p:cNvSpPr>
            <p:nvPr/>
          </p:nvSpPr>
          <p:spPr bwMode="auto">
            <a:xfrm>
              <a:off x="1085" y="1546"/>
              <a:ext cx="52" cy="71"/>
            </a:xfrm>
            <a:custGeom>
              <a:avLst/>
              <a:gdLst/>
              <a:ahLst/>
              <a:cxnLst>
                <a:cxn ang="0">
                  <a:pos x="17" y="41"/>
                </a:cxn>
                <a:cxn ang="0">
                  <a:pos x="12" y="48"/>
                </a:cxn>
                <a:cxn ang="0">
                  <a:pos x="15" y="58"/>
                </a:cxn>
                <a:cxn ang="0">
                  <a:pos x="27" y="62"/>
                </a:cxn>
                <a:cxn ang="0">
                  <a:pos x="32" y="58"/>
                </a:cxn>
                <a:cxn ang="0">
                  <a:pos x="41" y="38"/>
                </a:cxn>
                <a:cxn ang="0">
                  <a:pos x="20" y="0"/>
                </a:cxn>
                <a:cxn ang="0">
                  <a:pos x="40" y="1"/>
                </a:cxn>
                <a:cxn ang="0">
                  <a:pos x="47" y="6"/>
                </a:cxn>
                <a:cxn ang="0">
                  <a:pos x="52" y="14"/>
                </a:cxn>
                <a:cxn ang="0">
                  <a:pos x="43" y="69"/>
                </a:cxn>
                <a:cxn ang="0">
                  <a:pos x="33" y="68"/>
                </a:cxn>
                <a:cxn ang="0">
                  <a:pos x="23" y="71"/>
                </a:cxn>
                <a:cxn ang="0">
                  <a:pos x="13" y="69"/>
                </a:cxn>
                <a:cxn ang="0">
                  <a:pos x="6" y="66"/>
                </a:cxn>
                <a:cxn ang="0">
                  <a:pos x="1" y="60"/>
                </a:cxn>
                <a:cxn ang="0">
                  <a:pos x="0" y="51"/>
                </a:cxn>
                <a:cxn ang="0">
                  <a:pos x="4" y="38"/>
                </a:cxn>
                <a:cxn ang="0">
                  <a:pos x="18" y="31"/>
                </a:cxn>
                <a:cxn ang="0">
                  <a:pos x="41" y="29"/>
                </a:cxn>
                <a:cxn ang="0">
                  <a:pos x="40" y="18"/>
                </a:cxn>
                <a:cxn ang="0">
                  <a:pos x="38" y="14"/>
                </a:cxn>
                <a:cxn ang="0">
                  <a:pos x="33" y="11"/>
                </a:cxn>
                <a:cxn ang="0">
                  <a:pos x="23" y="9"/>
                </a:cxn>
                <a:cxn ang="0">
                  <a:pos x="15" y="12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4" y="7"/>
                </a:cxn>
                <a:cxn ang="0">
                  <a:pos x="6" y="6"/>
                </a:cxn>
                <a:cxn ang="0">
                  <a:pos x="10" y="3"/>
                </a:cxn>
                <a:cxn ang="0">
                  <a:pos x="20" y="0"/>
                </a:cxn>
              </a:cxnLst>
              <a:rect l="0" t="0" r="r" b="b"/>
              <a:pathLst>
                <a:path w="52" h="71">
                  <a:moveTo>
                    <a:pt x="23" y="38"/>
                  </a:moveTo>
                  <a:lnTo>
                    <a:pt x="17" y="41"/>
                  </a:lnTo>
                  <a:lnTo>
                    <a:pt x="13" y="45"/>
                  </a:lnTo>
                  <a:lnTo>
                    <a:pt x="12" y="48"/>
                  </a:lnTo>
                  <a:lnTo>
                    <a:pt x="12" y="55"/>
                  </a:lnTo>
                  <a:lnTo>
                    <a:pt x="15" y="58"/>
                  </a:lnTo>
                  <a:lnTo>
                    <a:pt x="21" y="62"/>
                  </a:lnTo>
                  <a:lnTo>
                    <a:pt x="27" y="62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41" y="52"/>
                  </a:lnTo>
                  <a:lnTo>
                    <a:pt x="41" y="38"/>
                  </a:lnTo>
                  <a:lnTo>
                    <a:pt x="23" y="38"/>
                  </a:lnTo>
                  <a:close/>
                  <a:moveTo>
                    <a:pt x="20" y="0"/>
                  </a:moveTo>
                  <a:lnTo>
                    <a:pt x="33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7" y="6"/>
                  </a:lnTo>
                  <a:lnTo>
                    <a:pt x="49" y="9"/>
                  </a:lnTo>
                  <a:lnTo>
                    <a:pt x="52" y="14"/>
                  </a:lnTo>
                  <a:lnTo>
                    <a:pt x="52" y="69"/>
                  </a:lnTo>
                  <a:lnTo>
                    <a:pt x="43" y="69"/>
                  </a:lnTo>
                  <a:lnTo>
                    <a:pt x="43" y="62"/>
                  </a:lnTo>
                  <a:lnTo>
                    <a:pt x="33" y="68"/>
                  </a:lnTo>
                  <a:lnTo>
                    <a:pt x="27" y="69"/>
                  </a:lnTo>
                  <a:lnTo>
                    <a:pt x="23" y="71"/>
                  </a:lnTo>
                  <a:lnTo>
                    <a:pt x="17" y="71"/>
                  </a:lnTo>
                  <a:lnTo>
                    <a:pt x="13" y="69"/>
                  </a:lnTo>
                  <a:lnTo>
                    <a:pt x="9" y="68"/>
                  </a:lnTo>
                  <a:lnTo>
                    <a:pt x="6" y="66"/>
                  </a:lnTo>
                  <a:lnTo>
                    <a:pt x="3" y="63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3" y="41"/>
                  </a:lnTo>
                  <a:lnTo>
                    <a:pt x="4" y="38"/>
                  </a:lnTo>
                  <a:lnTo>
                    <a:pt x="13" y="32"/>
                  </a:lnTo>
                  <a:lnTo>
                    <a:pt x="18" y="31"/>
                  </a:lnTo>
                  <a:lnTo>
                    <a:pt x="24" y="29"/>
                  </a:lnTo>
                  <a:lnTo>
                    <a:pt x="41" y="29"/>
                  </a:lnTo>
                  <a:lnTo>
                    <a:pt x="41" y="21"/>
                  </a:lnTo>
                  <a:lnTo>
                    <a:pt x="40" y="18"/>
                  </a:lnTo>
                  <a:lnTo>
                    <a:pt x="40" y="15"/>
                  </a:lnTo>
                  <a:lnTo>
                    <a:pt x="38" y="14"/>
                  </a:lnTo>
                  <a:lnTo>
                    <a:pt x="35" y="12"/>
                  </a:lnTo>
                  <a:lnTo>
                    <a:pt x="33" y="11"/>
                  </a:lnTo>
                  <a:lnTo>
                    <a:pt x="30" y="9"/>
                  </a:lnTo>
                  <a:lnTo>
                    <a:pt x="23" y="9"/>
                  </a:lnTo>
                  <a:lnTo>
                    <a:pt x="18" y="11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3" y="14"/>
                  </a:lnTo>
                  <a:lnTo>
                    <a:pt x="3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1" name="Freeform 1215"/>
            <p:cNvSpPr>
              <a:spLocks noEditPoints="1"/>
            </p:cNvSpPr>
            <p:nvPr/>
          </p:nvSpPr>
          <p:spPr bwMode="auto">
            <a:xfrm>
              <a:off x="1158" y="1515"/>
              <a:ext cx="60" cy="102"/>
            </a:xfrm>
            <a:custGeom>
              <a:avLst/>
              <a:gdLst/>
              <a:ahLst/>
              <a:cxnLst>
                <a:cxn ang="0">
                  <a:pos x="25" y="42"/>
                </a:cxn>
                <a:cxn ang="0">
                  <a:pos x="13" y="54"/>
                </a:cxn>
                <a:cxn ang="0">
                  <a:pos x="13" y="79"/>
                </a:cxn>
                <a:cxn ang="0">
                  <a:pos x="17" y="85"/>
                </a:cxn>
                <a:cxn ang="0">
                  <a:pos x="26" y="91"/>
                </a:cxn>
                <a:cxn ang="0">
                  <a:pos x="36" y="91"/>
                </a:cxn>
                <a:cxn ang="0">
                  <a:pos x="39" y="89"/>
                </a:cxn>
                <a:cxn ang="0">
                  <a:pos x="42" y="86"/>
                </a:cxn>
                <a:cxn ang="0">
                  <a:pos x="45" y="80"/>
                </a:cxn>
                <a:cxn ang="0">
                  <a:pos x="48" y="71"/>
                </a:cxn>
                <a:cxn ang="0">
                  <a:pos x="48" y="62"/>
                </a:cxn>
                <a:cxn ang="0">
                  <a:pos x="46" y="57"/>
                </a:cxn>
                <a:cxn ang="0">
                  <a:pos x="46" y="52"/>
                </a:cxn>
                <a:cxn ang="0">
                  <a:pos x="45" y="49"/>
                </a:cxn>
                <a:cxn ang="0">
                  <a:pos x="37" y="42"/>
                </a:cxn>
                <a:cxn ang="0">
                  <a:pos x="25" y="4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3" y="1"/>
                </a:cxn>
                <a:cxn ang="0">
                  <a:pos x="13" y="42"/>
                </a:cxn>
                <a:cxn ang="0">
                  <a:pos x="16" y="38"/>
                </a:cxn>
                <a:cxn ang="0">
                  <a:pos x="19" y="37"/>
                </a:cxn>
                <a:cxn ang="0">
                  <a:pos x="20" y="35"/>
                </a:cxn>
                <a:cxn ang="0">
                  <a:pos x="26" y="32"/>
                </a:cxn>
                <a:cxn ang="0">
                  <a:pos x="28" y="31"/>
                </a:cxn>
                <a:cxn ang="0">
                  <a:pos x="40" y="31"/>
                </a:cxn>
                <a:cxn ang="0">
                  <a:pos x="46" y="34"/>
                </a:cxn>
                <a:cxn ang="0">
                  <a:pos x="51" y="37"/>
                </a:cxn>
                <a:cxn ang="0">
                  <a:pos x="57" y="46"/>
                </a:cxn>
                <a:cxn ang="0">
                  <a:pos x="60" y="59"/>
                </a:cxn>
                <a:cxn ang="0">
                  <a:pos x="60" y="74"/>
                </a:cxn>
                <a:cxn ang="0">
                  <a:pos x="59" y="80"/>
                </a:cxn>
                <a:cxn ang="0">
                  <a:pos x="53" y="93"/>
                </a:cxn>
                <a:cxn ang="0">
                  <a:pos x="49" y="94"/>
                </a:cxn>
                <a:cxn ang="0">
                  <a:pos x="46" y="97"/>
                </a:cxn>
                <a:cxn ang="0">
                  <a:pos x="43" y="99"/>
                </a:cxn>
                <a:cxn ang="0">
                  <a:pos x="39" y="100"/>
                </a:cxn>
                <a:cxn ang="0">
                  <a:pos x="33" y="102"/>
                </a:cxn>
                <a:cxn ang="0">
                  <a:pos x="30" y="102"/>
                </a:cxn>
                <a:cxn ang="0">
                  <a:pos x="26" y="100"/>
                </a:cxn>
                <a:cxn ang="0">
                  <a:pos x="25" y="100"/>
                </a:cxn>
                <a:cxn ang="0">
                  <a:pos x="19" y="97"/>
                </a:cxn>
                <a:cxn ang="0">
                  <a:pos x="17" y="96"/>
                </a:cxn>
                <a:cxn ang="0">
                  <a:pos x="14" y="94"/>
                </a:cxn>
                <a:cxn ang="0">
                  <a:pos x="11" y="91"/>
                </a:cxn>
                <a:cxn ang="0">
                  <a:pos x="11" y="100"/>
                </a:cxn>
                <a:cxn ang="0">
                  <a:pos x="2" y="100"/>
                </a:cxn>
                <a:cxn ang="0">
                  <a:pos x="0" y="99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5" y="0"/>
                </a:cxn>
              </a:cxnLst>
              <a:rect l="0" t="0" r="r" b="b"/>
              <a:pathLst>
                <a:path w="60" h="102">
                  <a:moveTo>
                    <a:pt x="25" y="42"/>
                  </a:moveTo>
                  <a:lnTo>
                    <a:pt x="13" y="54"/>
                  </a:lnTo>
                  <a:lnTo>
                    <a:pt x="13" y="79"/>
                  </a:lnTo>
                  <a:lnTo>
                    <a:pt x="17" y="85"/>
                  </a:lnTo>
                  <a:lnTo>
                    <a:pt x="26" y="91"/>
                  </a:lnTo>
                  <a:lnTo>
                    <a:pt x="36" y="91"/>
                  </a:lnTo>
                  <a:lnTo>
                    <a:pt x="39" y="89"/>
                  </a:lnTo>
                  <a:lnTo>
                    <a:pt x="42" y="86"/>
                  </a:lnTo>
                  <a:lnTo>
                    <a:pt x="45" y="80"/>
                  </a:lnTo>
                  <a:lnTo>
                    <a:pt x="48" y="71"/>
                  </a:lnTo>
                  <a:lnTo>
                    <a:pt x="48" y="62"/>
                  </a:lnTo>
                  <a:lnTo>
                    <a:pt x="46" y="57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37" y="42"/>
                  </a:lnTo>
                  <a:lnTo>
                    <a:pt x="25" y="42"/>
                  </a:lnTo>
                  <a:close/>
                  <a:moveTo>
                    <a:pt x="5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13" y="1"/>
                  </a:lnTo>
                  <a:lnTo>
                    <a:pt x="13" y="42"/>
                  </a:lnTo>
                  <a:lnTo>
                    <a:pt x="16" y="38"/>
                  </a:lnTo>
                  <a:lnTo>
                    <a:pt x="19" y="37"/>
                  </a:lnTo>
                  <a:lnTo>
                    <a:pt x="20" y="35"/>
                  </a:lnTo>
                  <a:lnTo>
                    <a:pt x="26" y="32"/>
                  </a:lnTo>
                  <a:lnTo>
                    <a:pt x="28" y="31"/>
                  </a:lnTo>
                  <a:lnTo>
                    <a:pt x="40" y="31"/>
                  </a:lnTo>
                  <a:lnTo>
                    <a:pt x="46" y="34"/>
                  </a:lnTo>
                  <a:lnTo>
                    <a:pt x="51" y="37"/>
                  </a:lnTo>
                  <a:lnTo>
                    <a:pt x="57" y="46"/>
                  </a:lnTo>
                  <a:lnTo>
                    <a:pt x="60" y="59"/>
                  </a:lnTo>
                  <a:lnTo>
                    <a:pt x="60" y="74"/>
                  </a:lnTo>
                  <a:lnTo>
                    <a:pt x="59" y="80"/>
                  </a:lnTo>
                  <a:lnTo>
                    <a:pt x="53" y="93"/>
                  </a:lnTo>
                  <a:lnTo>
                    <a:pt x="49" y="94"/>
                  </a:lnTo>
                  <a:lnTo>
                    <a:pt x="46" y="97"/>
                  </a:lnTo>
                  <a:lnTo>
                    <a:pt x="43" y="99"/>
                  </a:lnTo>
                  <a:lnTo>
                    <a:pt x="39" y="100"/>
                  </a:lnTo>
                  <a:lnTo>
                    <a:pt x="33" y="102"/>
                  </a:lnTo>
                  <a:lnTo>
                    <a:pt x="30" y="102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19" y="97"/>
                  </a:lnTo>
                  <a:lnTo>
                    <a:pt x="17" y="96"/>
                  </a:lnTo>
                  <a:lnTo>
                    <a:pt x="14" y="94"/>
                  </a:lnTo>
                  <a:lnTo>
                    <a:pt x="11" y="91"/>
                  </a:lnTo>
                  <a:lnTo>
                    <a:pt x="11" y="100"/>
                  </a:lnTo>
                  <a:lnTo>
                    <a:pt x="2" y="100"/>
                  </a:lnTo>
                  <a:lnTo>
                    <a:pt x="0" y="99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2" name="Freeform 1216"/>
            <p:cNvSpPr>
              <a:spLocks/>
            </p:cNvSpPr>
            <p:nvPr/>
          </p:nvSpPr>
          <p:spPr bwMode="auto">
            <a:xfrm>
              <a:off x="1235" y="1600"/>
              <a:ext cx="15" cy="1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5" y="12"/>
                </a:cxn>
                <a:cxn ang="0">
                  <a:pos x="12" y="15"/>
                </a:cxn>
                <a:cxn ang="0">
                  <a:pos x="5" y="15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5" y="0"/>
                </a:cxn>
              </a:cxnLst>
              <a:rect l="0" t="0" r="r" b="b"/>
              <a:pathLst>
                <a:path w="15" h="15">
                  <a:moveTo>
                    <a:pt x="5" y="0"/>
                  </a:moveTo>
                  <a:lnTo>
                    <a:pt x="12" y="0"/>
                  </a:lnTo>
                  <a:lnTo>
                    <a:pt x="15" y="3"/>
                  </a:lnTo>
                  <a:lnTo>
                    <a:pt x="15" y="12"/>
                  </a:lnTo>
                  <a:lnTo>
                    <a:pt x="12" y="15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3"/>
                  </a:lnTo>
                  <a:lnTo>
                    <a:pt x="2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3" name="Freeform 1217"/>
            <p:cNvSpPr>
              <a:spLocks/>
            </p:cNvSpPr>
            <p:nvPr/>
          </p:nvSpPr>
          <p:spPr bwMode="auto">
            <a:xfrm>
              <a:off x="1261" y="1530"/>
              <a:ext cx="42" cy="8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2" y="0"/>
                </a:cxn>
                <a:cxn ang="0">
                  <a:pos x="23" y="2"/>
                </a:cxn>
                <a:cxn ang="0">
                  <a:pos x="23" y="17"/>
                </a:cxn>
                <a:cxn ang="0">
                  <a:pos x="40" y="17"/>
                </a:cxn>
                <a:cxn ang="0">
                  <a:pos x="40" y="19"/>
                </a:cxn>
                <a:cxn ang="0">
                  <a:pos x="42" y="19"/>
                </a:cxn>
                <a:cxn ang="0">
                  <a:pos x="42" y="25"/>
                </a:cxn>
                <a:cxn ang="0">
                  <a:pos x="40" y="27"/>
                </a:cxn>
                <a:cxn ang="0">
                  <a:pos x="23" y="27"/>
                </a:cxn>
                <a:cxn ang="0">
                  <a:pos x="23" y="68"/>
                </a:cxn>
                <a:cxn ang="0">
                  <a:pos x="25" y="73"/>
                </a:cxn>
                <a:cxn ang="0">
                  <a:pos x="28" y="76"/>
                </a:cxn>
                <a:cxn ang="0">
                  <a:pos x="37" y="76"/>
                </a:cxn>
                <a:cxn ang="0">
                  <a:pos x="39" y="74"/>
                </a:cxn>
                <a:cxn ang="0">
                  <a:pos x="42" y="74"/>
                </a:cxn>
                <a:cxn ang="0">
                  <a:pos x="42" y="82"/>
                </a:cxn>
                <a:cxn ang="0">
                  <a:pos x="39" y="85"/>
                </a:cxn>
                <a:cxn ang="0">
                  <a:pos x="36" y="85"/>
                </a:cxn>
                <a:cxn ang="0">
                  <a:pos x="34" y="87"/>
                </a:cxn>
                <a:cxn ang="0">
                  <a:pos x="25" y="87"/>
                </a:cxn>
                <a:cxn ang="0">
                  <a:pos x="22" y="85"/>
                </a:cxn>
                <a:cxn ang="0">
                  <a:pos x="17" y="84"/>
                </a:cxn>
                <a:cxn ang="0">
                  <a:pos x="12" y="74"/>
                </a:cxn>
                <a:cxn ang="0">
                  <a:pos x="11" y="70"/>
                </a:cxn>
                <a:cxn ang="0">
                  <a:pos x="11" y="27"/>
                </a:cxn>
                <a:cxn ang="0">
                  <a:pos x="0" y="27"/>
                </a:cxn>
                <a:cxn ang="0">
                  <a:pos x="0" y="17"/>
                </a:cxn>
                <a:cxn ang="0">
                  <a:pos x="11" y="17"/>
                </a:cxn>
                <a:cxn ang="0">
                  <a:pos x="11" y="0"/>
                </a:cxn>
              </a:cxnLst>
              <a:rect l="0" t="0" r="r" b="b"/>
              <a:pathLst>
                <a:path w="42" h="87">
                  <a:moveTo>
                    <a:pt x="11" y="0"/>
                  </a:moveTo>
                  <a:lnTo>
                    <a:pt x="22" y="0"/>
                  </a:lnTo>
                  <a:lnTo>
                    <a:pt x="23" y="2"/>
                  </a:lnTo>
                  <a:lnTo>
                    <a:pt x="23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2" y="25"/>
                  </a:lnTo>
                  <a:lnTo>
                    <a:pt x="40" y="27"/>
                  </a:lnTo>
                  <a:lnTo>
                    <a:pt x="23" y="27"/>
                  </a:lnTo>
                  <a:lnTo>
                    <a:pt x="23" y="68"/>
                  </a:lnTo>
                  <a:lnTo>
                    <a:pt x="25" y="73"/>
                  </a:lnTo>
                  <a:lnTo>
                    <a:pt x="28" y="76"/>
                  </a:lnTo>
                  <a:lnTo>
                    <a:pt x="37" y="76"/>
                  </a:lnTo>
                  <a:lnTo>
                    <a:pt x="39" y="74"/>
                  </a:lnTo>
                  <a:lnTo>
                    <a:pt x="42" y="74"/>
                  </a:lnTo>
                  <a:lnTo>
                    <a:pt x="42" y="82"/>
                  </a:lnTo>
                  <a:lnTo>
                    <a:pt x="39" y="85"/>
                  </a:lnTo>
                  <a:lnTo>
                    <a:pt x="36" y="85"/>
                  </a:lnTo>
                  <a:lnTo>
                    <a:pt x="34" y="87"/>
                  </a:lnTo>
                  <a:lnTo>
                    <a:pt x="25" y="87"/>
                  </a:lnTo>
                  <a:lnTo>
                    <a:pt x="22" y="85"/>
                  </a:lnTo>
                  <a:lnTo>
                    <a:pt x="17" y="84"/>
                  </a:lnTo>
                  <a:lnTo>
                    <a:pt x="12" y="74"/>
                  </a:lnTo>
                  <a:lnTo>
                    <a:pt x="11" y="70"/>
                  </a:lnTo>
                  <a:lnTo>
                    <a:pt x="11" y="27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1" y="1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4" name="Freeform 1218"/>
            <p:cNvSpPr>
              <a:spLocks noEditPoints="1"/>
            </p:cNvSpPr>
            <p:nvPr/>
          </p:nvSpPr>
          <p:spPr bwMode="auto">
            <a:xfrm>
              <a:off x="1312" y="1546"/>
              <a:ext cx="58" cy="71"/>
            </a:xfrm>
            <a:custGeom>
              <a:avLst/>
              <a:gdLst/>
              <a:ahLst/>
              <a:cxnLst>
                <a:cxn ang="0">
                  <a:pos x="26" y="9"/>
                </a:cxn>
                <a:cxn ang="0">
                  <a:pos x="20" y="12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2" y="29"/>
                </a:cxn>
                <a:cxn ang="0">
                  <a:pos x="47" y="29"/>
                </a:cxn>
                <a:cxn ang="0">
                  <a:pos x="47" y="23"/>
                </a:cxn>
                <a:cxn ang="0">
                  <a:pos x="46" y="18"/>
                </a:cxn>
                <a:cxn ang="0">
                  <a:pos x="43" y="14"/>
                </a:cxn>
                <a:cxn ang="0">
                  <a:pos x="40" y="12"/>
                </a:cxn>
                <a:cxn ang="0">
                  <a:pos x="35" y="9"/>
                </a:cxn>
                <a:cxn ang="0">
                  <a:pos x="26" y="9"/>
                </a:cxn>
                <a:cxn ang="0">
                  <a:pos x="24" y="0"/>
                </a:cxn>
                <a:cxn ang="0">
                  <a:pos x="35" y="0"/>
                </a:cxn>
                <a:cxn ang="0">
                  <a:pos x="40" y="1"/>
                </a:cxn>
                <a:cxn ang="0">
                  <a:pos x="43" y="3"/>
                </a:cxn>
                <a:cxn ang="0">
                  <a:pos x="49" y="4"/>
                </a:cxn>
                <a:cxn ang="0">
                  <a:pos x="55" y="14"/>
                </a:cxn>
                <a:cxn ang="0">
                  <a:pos x="57" y="18"/>
                </a:cxn>
                <a:cxn ang="0">
                  <a:pos x="58" y="24"/>
                </a:cxn>
                <a:cxn ang="0">
                  <a:pos x="58" y="35"/>
                </a:cxn>
                <a:cxn ang="0">
                  <a:pos x="57" y="37"/>
                </a:cxn>
                <a:cxn ang="0">
                  <a:pos x="55" y="37"/>
                </a:cxn>
                <a:cxn ang="0">
                  <a:pos x="54" y="38"/>
                </a:cxn>
                <a:cxn ang="0">
                  <a:pos x="12" y="38"/>
                </a:cxn>
                <a:cxn ang="0">
                  <a:pos x="12" y="43"/>
                </a:cxn>
                <a:cxn ang="0">
                  <a:pos x="14" y="48"/>
                </a:cxn>
                <a:cxn ang="0">
                  <a:pos x="15" y="51"/>
                </a:cxn>
                <a:cxn ang="0">
                  <a:pos x="17" y="55"/>
                </a:cxn>
                <a:cxn ang="0">
                  <a:pos x="20" y="57"/>
                </a:cxn>
                <a:cxn ang="0">
                  <a:pos x="23" y="60"/>
                </a:cxn>
                <a:cxn ang="0">
                  <a:pos x="28" y="60"/>
                </a:cxn>
                <a:cxn ang="0">
                  <a:pos x="34" y="62"/>
                </a:cxn>
                <a:cxn ang="0">
                  <a:pos x="37" y="62"/>
                </a:cxn>
                <a:cxn ang="0">
                  <a:pos x="41" y="60"/>
                </a:cxn>
                <a:cxn ang="0">
                  <a:pos x="47" y="58"/>
                </a:cxn>
                <a:cxn ang="0">
                  <a:pos x="52" y="57"/>
                </a:cxn>
                <a:cxn ang="0">
                  <a:pos x="55" y="57"/>
                </a:cxn>
                <a:cxn ang="0">
                  <a:pos x="57" y="58"/>
                </a:cxn>
                <a:cxn ang="0">
                  <a:pos x="57" y="63"/>
                </a:cxn>
                <a:cxn ang="0">
                  <a:pos x="55" y="63"/>
                </a:cxn>
                <a:cxn ang="0">
                  <a:pos x="55" y="65"/>
                </a:cxn>
                <a:cxn ang="0">
                  <a:pos x="54" y="66"/>
                </a:cxn>
                <a:cxn ang="0">
                  <a:pos x="52" y="66"/>
                </a:cxn>
                <a:cxn ang="0">
                  <a:pos x="51" y="68"/>
                </a:cxn>
                <a:cxn ang="0">
                  <a:pos x="47" y="68"/>
                </a:cxn>
                <a:cxn ang="0">
                  <a:pos x="44" y="69"/>
                </a:cxn>
                <a:cxn ang="0">
                  <a:pos x="40" y="69"/>
                </a:cxn>
                <a:cxn ang="0">
                  <a:pos x="32" y="71"/>
                </a:cxn>
                <a:cxn ang="0">
                  <a:pos x="24" y="69"/>
                </a:cxn>
                <a:cxn ang="0">
                  <a:pos x="12" y="66"/>
                </a:cxn>
                <a:cxn ang="0">
                  <a:pos x="8" y="62"/>
                </a:cxn>
                <a:cxn ang="0">
                  <a:pos x="4" y="57"/>
                </a:cxn>
                <a:cxn ang="0">
                  <a:pos x="1" y="51"/>
                </a:cxn>
                <a:cxn ang="0">
                  <a:pos x="0" y="43"/>
                </a:cxn>
                <a:cxn ang="0">
                  <a:pos x="0" y="35"/>
                </a:cxn>
                <a:cxn ang="0">
                  <a:pos x="3" y="20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1" y="6"/>
                </a:cxn>
                <a:cxn ang="0">
                  <a:pos x="14" y="4"/>
                </a:cxn>
                <a:cxn ang="0">
                  <a:pos x="18" y="3"/>
                </a:cxn>
                <a:cxn ang="0">
                  <a:pos x="24" y="0"/>
                </a:cxn>
              </a:cxnLst>
              <a:rect l="0" t="0" r="r" b="b"/>
              <a:pathLst>
                <a:path w="58" h="71">
                  <a:moveTo>
                    <a:pt x="26" y="9"/>
                  </a:moveTo>
                  <a:lnTo>
                    <a:pt x="20" y="12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2" y="29"/>
                  </a:lnTo>
                  <a:lnTo>
                    <a:pt x="47" y="29"/>
                  </a:lnTo>
                  <a:lnTo>
                    <a:pt x="47" y="23"/>
                  </a:lnTo>
                  <a:lnTo>
                    <a:pt x="46" y="18"/>
                  </a:lnTo>
                  <a:lnTo>
                    <a:pt x="43" y="14"/>
                  </a:lnTo>
                  <a:lnTo>
                    <a:pt x="40" y="12"/>
                  </a:lnTo>
                  <a:lnTo>
                    <a:pt x="35" y="9"/>
                  </a:lnTo>
                  <a:lnTo>
                    <a:pt x="26" y="9"/>
                  </a:lnTo>
                  <a:close/>
                  <a:moveTo>
                    <a:pt x="24" y="0"/>
                  </a:moveTo>
                  <a:lnTo>
                    <a:pt x="35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9" y="4"/>
                  </a:lnTo>
                  <a:lnTo>
                    <a:pt x="55" y="14"/>
                  </a:lnTo>
                  <a:lnTo>
                    <a:pt x="57" y="18"/>
                  </a:lnTo>
                  <a:lnTo>
                    <a:pt x="58" y="24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12" y="38"/>
                  </a:lnTo>
                  <a:lnTo>
                    <a:pt x="12" y="43"/>
                  </a:lnTo>
                  <a:lnTo>
                    <a:pt x="14" y="48"/>
                  </a:lnTo>
                  <a:lnTo>
                    <a:pt x="15" y="51"/>
                  </a:lnTo>
                  <a:lnTo>
                    <a:pt x="17" y="55"/>
                  </a:lnTo>
                  <a:lnTo>
                    <a:pt x="20" y="57"/>
                  </a:lnTo>
                  <a:lnTo>
                    <a:pt x="23" y="60"/>
                  </a:lnTo>
                  <a:lnTo>
                    <a:pt x="28" y="60"/>
                  </a:lnTo>
                  <a:lnTo>
                    <a:pt x="34" y="62"/>
                  </a:lnTo>
                  <a:lnTo>
                    <a:pt x="37" y="62"/>
                  </a:lnTo>
                  <a:lnTo>
                    <a:pt x="41" y="60"/>
                  </a:lnTo>
                  <a:lnTo>
                    <a:pt x="47" y="58"/>
                  </a:lnTo>
                  <a:lnTo>
                    <a:pt x="52" y="57"/>
                  </a:lnTo>
                  <a:lnTo>
                    <a:pt x="55" y="57"/>
                  </a:lnTo>
                  <a:lnTo>
                    <a:pt x="57" y="58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5" y="65"/>
                  </a:lnTo>
                  <a:lnTo>
                    <a:pt x="54" y="66"/>
                  </a:lnTo>
                  <a:lnTo>
                    <a:pt x="52" y="66"/>
                  </a:lnTo>
                  <a:lnTo>
                    <a:pt x="51" y="68"/>
                  </a:lnTo>
                  <a:lnTo>
                    <a:pt x="47" y="68"/>
                  </a:lnTo>
                  <a:lnTo>
                    <a:pt x="44" y="69"/>
                  </a:lnTo>
                  <a:lnTo>
                    <a:pt x="40" y="69"/>
                  </a:lnTo>
                  <a:lnTo>
                    <a:pt x="32" y="71"/>
                  </a:lnTo>
                  <a:lnTo>
                    <a:pt x="24" y="69"/>
                  </a:lnTo>
                  <a:lnTo>
                    <a:pt x="12" y="66"/>
                  </a:lnTo>
                  <a:lnTo>
                    <a:pt x="8" y="62"/>
                  </a:lnTo>
                  <a:lnTo>
                    <a:pt x="4" y="57"/>
                  </a:lnTo>
                  <a:lnTo>
                    <a:pt x="1" y="51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3" y="20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8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5" name="Freeform 1219"/>
            <p:cNvSpPr>
              <a:spLocks noEditPoints="1"/>
            </p:cNvSpPr>
            <p:nvPr/>
          </p:nvSpPr>
          <p:spPr bwMode="auto">
            <a:xfrm>
              <a:off x="1387" y="1521"/>
              <a:ext cx="15" cy="94"/>
            </a:xfrm>
            <a:custGeom>
              <a:avLst/>
              <a:gdLst/>
              <a:ahLst/>
              <a:cxnLst>
                <a:cxn ang="0">
                  <a:pos x="3" y="26"/>
                </a:cxn>
                <a:cxn ang="0">
                  <a:pos x="12" y="26"/>
                </a:cxn>
                <a:cxn ang="0">
                  <a:pos x="14" y="28"/>
                </a:cxn>
                <a:cxn ang="0">
                  <a:pos x="14" y="93"/>
                </a:cxn>
                <a:cxn ang="0">
                  <a:pos x="12" y="94"/>
                </a:cxn>
                <a:cxn ang="0">
                  <a:pos x="3" y="94"/>
                </a:cxn>
                <a:cxn ang="0">
                  <a:pos x="2" y="93"/>
                </a:cxn>
                <a:cxn ang="0">
                  <a:pos x="2" y="28"/>
                </a:cxn>
                <a:cxn ang="0">
                  <a:pos x="3" y="26"/>
                </a:cxn>
                <a:cxn ang="0">
                  <a:pos x="2" y="0"/>
                </a:cxn>
                <a:cxn ang="0">
                  <a:pos x="14" y="0"/>
                </a:cxn>
                <a:cxn ang="0">
                  <a:pos x="14" y="3"/>
                </a:cxn>
                <a:cxn ang="0">
                  <a:pos x="15" y="6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1" y="14"/>
                </a:cxn>
                <a:cxn ang="0">
                  <a:pos x="5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15" h="94">
                  <a:moveTo>
                    <a:pt x="3" y="26"/>
                  </a:moveTo>
                  <a:lnTo>
                    <a:pt x="12" y="26"/>
                  </a:lnTo>
                  <a:lnTo>
                    <a:pt x="14" y="28"/>
                  </a:lnTo>
                  <a:lnTo>
                    <a:pt x="14" y="93"/>
                  </a:lnTo>
                  <a:lnTo>
                    <a:pt x="12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2" y="28"/>
                  </a:lnTo>
                  <a:lnTo>
                    <a:pt x="3" y="26"/>
                  </a:lnTo>
                  <a:close/>
                  <a:moveTo>
                    <a:pt x="2" y="0"/>
                  </a:moveTo>
                  <a:lnTo>
                    <a:pt x="14" y="0"/>
                  </a:lnTo>
                  <a:lnTo>
                    <a:pt x="14" y="3"/>
                  </a:lnTo>
                  <a:lnTo>
                    <a:pt x="15" y="6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6" name="Freeform 1220"/>
            <p:cNvSpPr>
              <a:spLocks noEditPoints="1"/>
            </p:cNvSpPr>
            <p:nvPr/>
          </p:nvSpPr>
          <p:spPr bwMode="auto">
            <a:xfrm>
              <a:off x="1422" y="1546"/>
              <a:ext cx="59" cy="96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5" y="12"/>
                </a:cxn>
                <a:cxn ang="0">
                  <a:pos x="22" y="12"/>
                </a:cxn>
                <a:cxn ang="0">
                  <a:pos x="20" y="15"/>
                </a:cxn>
                <a:cxn ang="0">
                  <a:pos x="17" y="17"/>
                </a:cxn>
                <a:cxn ang="0">
                  <a:pos x="14" y="20"/>
                </a:cxn>
                <a:cxn ang="0">
                  <a:pos x="13" y="23"/>
                </a:cxn>
                <a:cxn ang="0">
                  <a:pos x="13" y="48"/>
                </a:cxn>
                <a:cxn ang="0">
                  <a:pos x="17" y="54"/>
                </a:cxn>
                <a:cxn ang="0">
                  <a:pos x="22" y="57"/>
                </a:cxn>
                <a:cxn ang="0">
                  <a:pos x="28" y="60"/>
                </a:cxn>
                <a:cxn ang="0">
                  <a:pos x="34" y="60"/>
                </a:cxn>
                <a:cxn ang="0">
                  <a:pos x="39" y="58"/>
                </a:cxn>
                <a:cxn ang="0">
                  <a:pos x="40" y="55"/>
                </a:cxn>
                <a:cxn ang="0">
                  <a:pos x="43" y="52"/>
                </a:cxn>
                <a:cxn ang="0">
                  <a:pos x="45" y="49"/>
                </a:cxn>
                <a:cxn ang="0">
                  <a:pos x="46" y="45"/>
                </a:cxn>
                <a:cxn ang="0">
                  <a:pos x="46" y="26"/>
                </a:cxn>
                <a:cxn ang="0">
                  <a:pos x="45" y="21"/>
                </a:cxn>
                <a:cxn ang="0">
                  <a:pos x="42" y="15"/>
                </a:cxn>
                <a:cxn ang="0">
                  <a:pos x="39" y="12"/>
                </a:cxn>
                <a:cxn ang="0">
                  <a:pos x="36" y="11"/>
                </a:cxn>
                <a:cxn ang="0">
                  <a:pos x="26" y="11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2" y="1"/>
                </a:cxn>
                <a:cxn ang="0">
                  <a:pos x="48" y="4"/>
                </a:cxn>
                <a:cxn ang="0">
                  <a:pos x="51" y="7"/>
                </a:cxn>
                <a:cxn ang="0">
                  <a:pos x="53" y="11"/>
                </a:cxn>
                <a:cxn ang="0">
                  <a:pos x="56" y="14"/>
                </a:cxn>
                <a:cxn ang="0">
                  <a:pos x="57" y="17"/>
                </a:cxn>
                <a:cxn ang="0">
                  <a:pos x="57" y="21"/>
                </a:cxn>
                <a:cxn ang="0">
                  <a:pos x="59" y="28"/>
                </a:cxn>
                <a:cxn ang="0">
                  <a:pos x="59" y="41"/>
                </a:cxn>
                <a:cxn ang="0">
                  <a:pos x="57" y="49"/>
                </a:cxn>
                <a:cxn ang="0">
                  <a:pos x="56" y="55"/>
                </a:cxn>
                <a:cxn ang="0">
                  <a:pos x="53" y="60"/>
                </a:cxn>
                <a:cxn ang="0">
                  <a:pos x="48" y="65"/>
                </a:cxn>
                <a:cxn ang="0">
                  <a:pos x="43" y="68"/>
                </a:cxn>
                <a:cxn ang="0">
                  <a:pos x="31" y="71"/>
                </a:cxn>
                <a:cxn ang="0">
                  <a:pos x="28" y="71"/>
                </a:cxn>
                <a:cxn ang="0">
                  <a:pos x="26" y="69"/>
                </a:cxn>
                <a:cxn ang="0">
                  <a:pos x="23" y="69"/>
                </a:cxn>
                <a:cxn ang="0">
                  <a:pos x="22" y="68"/>
                </a:cxn>
                <a:cxn ang="0">
                  <a:pos x="19" y="66"/>
                </a:cxn>
                <a:cxn ang="0">
                  <a:pos x="17" y="65"/>
                </a:cxn>
                <a:cxn ang="0">
                  <a:pos x="14" y="63"/>
                </a:cxn>
                <a:cxn ang="0">
                  <a:pos x="13" y="60"/>
                </a:cxn>
                <a:cxn ang="0">
                  <a:pos x="13" y="94"/>
                </a:cxn>
                <a:cxn ang="0">
                  <a:pos x="11" y="94"/>
                </a:cxn>
                <a:cxn ang="0">
                  <a:pos x="11" y="96"/>
                </a:cxn>
                <a:cxn ang="0">
                  <a:pos x="2" y="96"/>
                </a:cxn>
                <a:cxn ang="0">
                  <a:pos x="0" y="94"/>
                </a:cxn>
                <a:cxn ang="0">
                  <a:pos x="0" y="1"/>
                </a:cxn>
                <a:cxn ang="0">
                  <a:pos x="10" y="1"/>
                </a:cxn>
                <a:cxn ang="0">
                  <a:pos x="11" y="3"/>
                </a:cxn>
                <a:cxn ang="0">
                  <a:pos x="11" y="12"/>
                </a:cxn>
                <a:cxn ang="0">
                  <a:pos x="14" y="9"/>
                </a:cxn>
                <a:cxn ang="0">
                  <a:pos x="16" y="6"/>
                </a:cxn>
                <a:cxn ang="0">
                  <a:pos x="25" y="1"/>
                </a:cxn>
                <a:cxn ang="0">
                  <a:pos x="26" y="0"/>
                </a:cxn>
              </a:cxnLst>
              <a:rect l="0" t="0" r="r" b="b"/>
              <a:pathLst>
                <a:path w="59" h="96">
                  <a:moveTo>
                    <a:pt x="26" y="11"/>
                  </a:moveTo>
                  <a:lnTo>
                    <a:pt x="25" y="12"/>
                  </a:lnTo>
                  <a:lnTo>
                    <a:pt x="22" y="12"/>
                  </a:lnTo>
                  <a:lnTo>
                    <a:pt x="20" y="15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3"/>
                  </a:lnTo>
                  <a:lnTo>
                    <a:pt x="13" y="48"/>
                  </a:lnTo>
                  <a:lnTo>
                    <a:pt x="17" y="54"/>
                  </a:lnTo>
                  <a:lnTo>
                    <a:pt x="22" y="57"/>
                  </a:lnTo>
                  <a:lnTo>
                    <a:pt x="28" y="60"/>
                  </a:lnTo>
                  <a:lnTo>
                    <a:pt x="34" y="60"/>
                  </a:lnTo>
                  <a:lnTo>
                    <a:pt x="39" y="58"/>
                  </a:lnTo>
                  <a:lnTo>
                    <a:pt x="40" y="55"/>
                  </a:lnTo>
                  <a:lnTo>
                    <a:pt x="43" y="52"/>
                  </a:lnTo>
                  <a:lnTo>
                    <a:pt x="45" y="49"/>
                  </a:lnTo>
                  <a:lnTo>
                    <a:pt x="46" y="45"/>
                  </a:lnTo>
                  <a:lnTo>
                    <a:pt x="46" y="26"/>
                  </a:lnTo>
                  <a:lnTo>
                    <a:pt x="45" y="21"/>
                  </a:lnTo>
                  <a:lnTo>
                    <a:pt x="42" y="15"/>
                  </a:lnTo>
                  <a:lnTo>
                    <a:pt x="39" y="12"/>
                  </a:lnTo>
                  <a:lnTo>
                    <a:pt x="36" y="11"/>
                  </a:lnTo>
                  <a:lnTo>
                    <a:pt x="26" y="11"/>
                  </a:lnTo>
                  <a:close/>
                  <a:moveTo>
                    <a:pt x="26" y="0"/>
                  </a:moveTo>
                  <a:lnTo>
                    <a:pt x="37" y="0"/>
                  </a:lnTo>
                  <a:lnTo>
                    <a:pt x="42" y="1"/>
                  </a:lnTo>
                  <a:lnTo>
                    <a:pt x="48" y="4"/>
                  </a:lnTo>
                  <a:lnTo>
                    <a:pt x="51" y="7"/>
                  </a:lnTo>
                  <a:lnTo>
                    <a:pt x="53" y="11"/>
                  </a:lnTo>
                  <a:lnTo>
                    <a:pt x="56" y="14"/>
                  </a:lnTo>
                  <a:lnTo>
                    <a:pt x="57" y="17"/>
                  </a:lnTo>
                  <a:lnTo>
                    <a:pt x="57" y="21"/>
                  </a:lnTo>
                  <a:lnTo>
                    <a:pt x="59" y="28"/>
                  </a:lnTo>
                  <a:lnTo>
                    <a:pt x="59" y="41"/>
                  </a:lnTo>
                  <a:lnTo>
                    <a:pt x="57" y="49"/>
                  </a:lnTo>
                  <a:lnTo>
                    <a:pt x="56" y="55"/>
                  </a:lnTo>
                  <a:lnTo>
                    <a:pt x="53" y="60"/>
                  </a:lnTo>
                  <a:lnTo>
                    <a:pt x="48" y="65"/>
                  </a:lnTo>
                  <a:lnTo>
                    <a:pt x="43" y="68"/>
                  </a:lnTo>
                  <a:lnTo>
                    <a:pt x="31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3" y="69"/>
                  </a:lnTo>
                  <a:lnTo>
                    <a:pt x="22" y="68"/>
                  </a:lnTo>
                  <a:lnTo>
                    <a:pt x="19" y="66"/>
                  </a:lnTo>
                  <a:lnTo>
                    <a:pt x="17" y="65"/>
                  </a:lnTo>
                  <a:lnTo>
                    <a:pt x="14" y="63"/>
                  </a:lnTo>
                  <a:lnTo>
                    <a:pt x="13" y="60"/>
                  </a:lnTo>
                  <a:lnTo>
                    <a:pt x="13" y="94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2" y="96"/>
                  </a:lnTo>
                  <a:lnTo>
                    <a:pt x="0" y="94"/>
                  </a:lnTo>
                  <a:lnTo>
                    <a:pt x="0" y="1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1" y="12"/>
                  </a:lnTo>
                  <a:lnTo>
                    <a:pt x="14" y="9"/>
                  </a:lnTo>
                  <a:lnTo>
                    <a:pt x="16" y="6"/>
                  </a:lnTo>
                  <a:lnTo>
                    <a:pt x="25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7" name="Freeform 1221"/>
            <p:cNvSpPr>
              <a:spLocks noEditPoints="1"/>
            </p:cNvSpPr>
            <p:nvPr/>
          </p:nvSpPr>
          <p:spPr bwMode="auto">
            <a:xfrm>
              <a:off x="1498" y="1521"/>
              <a:ext cx="13" cy="94"/>
            </a:xfrm>
            <a:custGeom>
              <a:avLst/>
              <a:gdLst/>
              <a:ahLst/>
              <a:cxnLst>
                <a:cxn ang="0">
                  <a:pos x="1" y="26"/>
                </a:cxn>
                <a:cxn ang="0">
                  <a:pos x="12" y="26"/>
                </a:cxn>
                <a:cxn ang="0">
                  <a:pos x="12" y="94"/>
                </a:cxn>
                <a:cxn ang="0">
                  <a:pos x="1" y="94"/>
                </a:cxn>
                <a:cxn ang="0">
                  <a:pos x="1" y="26"/>
                </a:cxn>
                <a:cxn ang="0">
                  <a:pos x="1" y="0"/>
                </a:cxn>
                <a:cxn ang="0">
                  <a:pos x="12" y="0"/>
                </a:cxn>
                <a:cxn ang="0">
                  <a:pos x="13" y="3"/>
                </a:cxn>
                <a:cxn ang="0">
                  <a:pos x="13" y="9"/>
                </a:cxn>
                <a:cxn ang="0">
                  <a:pos x="12" y="12"/>
                </a:cxn>
                <a:cxn ang="0">
                  <a:pos x="10" y="14"/>
                </a:cxn>
                <a:cxn ang="0">
                  <a:pos x="3" y="14"/>
                </a:cxn>
                <a:cxn ang="0">
                  <a:pos x="0" y="11"/>
                </a:cxn>
                <a:cxn ang="0">
                  <a:pos x="0" y="3"/>
                </a:cxn>
                <a:cxn ang="0">
                  <a:pos x="1" y="0"/>
                </a:cxn>
              </a:cxnLst>
              <a:rect l="0" t="0" r="r" b="b"/>
              <a:pathLst>
                <a:path w="13" h="94">
                  <a:moveTo>
                    <a:pt x="1" y="26"/>
                  </a:moveTo>
                  <a:lnTo>
                    <a:pt x="12" y="26"/>
                  </a:lnTo>
                  <a:lnTo>
                    <a:pt x="12" y="94"/>
                  </a:lnTo>
                  <a:lnTo>
                    <a:pt x="1" y="94"/>
                  </a:lnTo>
                  <a:lnTo>
                    <a:pt x="1" y="26"/>
                  </a:lnTo>
                  <a:close/>
                  <a:moveTo>
                    <a:pt x="1" y="0"/>
                  </a:moveTo>
                  <a:lnTo>
                    <a:pt x="12" y="0"/>
                  </a:lnTo>
                  <a:lnTo>
                    <a:pt x="13" y="3"/>
                  </a:lnTo>
                  <a:lnTo>
                    <a:pt x="13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8" name="Freeform 1222"/>
            <p:cNvSpPr>
              <a:spLocks/>
            </p:cNvSpPr>
            <p:nvPr/>
          </p:nvSpPr>
          <p:spPr bwMode="auto">
            <a:xfrm>
              <a:off x="1533" y="1546"/>
              <a:ext cx="37" cy="6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37" y="1"/>
                </a:cxn>
                <a:cxn ang="0">
                  <a:pos x="37" y="12"/>
                </a:cxn>
                <a:cxn ang="0">
                  <a:pos x="31" y="12"/>
                </a:cxn>
                <a:cxn ang="0">
                  <a:pos x="29" y="11"/>
                </a:cxn>
                <a:cxn ang="0">
                  <a:pos x="24" y="11"/>
                </a:cxn>
                <a:cxn ang="0">
                  <a:pos x="23" y="12"/>
                </a:cxn>
                <a:cxn ang="0">
                  <a:pos x="20" y="14"/>
                </a:cxn>
                <a:cxn ang="0">
                  <a:pos x="15" y="18"/>
                </a:cxn>
                <a:cxn ang="0">
                  <a:pos x="14" y="21"/>
                </a:cxn>
                <a:cxn ang="0">
                  <a:pos x="11" y="24"/>
                </a:cxn>
                <a:cxn ang="0">
                  <a:pos x="11" y="69"/>
                </a:cxn>
                <a:cxn ang="0">
                  <a:pos x="0" y="69"/>
                </a:cxn>
                <a:cxn ang="0">
                  <a:pos x="0" y="1"/>
                </a:cxn>
                <a:cxn ang="0">
                  <a:pos x="9" y="1"/>
                </a:cxn>
                <a:cxn ang="0">
                  <a:pos x="9" y="12"/>
                </a:cxn>
                <a:cxn ang="0">
                  <a:pos x="17" y="4"/>
                </a:cxn>
                <a:cxn ang="0">
                  <a:pos x="20" y="3"/>
                </a:cxn>
                <a:cxn ang="0">
                  <a:pos x="23" y="0"/>
                </a:cxn>
              </a:cxnLst>
              <a:rect l="0" t="0" r="r" b="b"/>
              <a:pathLst>
                <a:path w="37" h="69">
                  <a:moveTo>
                    <a:pt x="23" y="0"/>
                  </a:moveTo>
                  <a:lnTo>
                    <a:pt x="32" y="0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7" y="12"/>
                  </a:lnTo>
                  <a:lnTo>
                    <a:pt x="31" y="12"/>
                  </a:lnTo>
                  <a:lnTo>
                    <a:pt x="29" y="11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0" y="14"/>
                  </a:lnTo>
                  <a:lnTo>
                    <a:pt x="15" y="18"/>
                  </a:lnTo>
                  <a:lnTo>
                    <a:pt x="14" y="21"/>
                  </a:lnTo>
                  <a:lnTo>
                    <a:pt x="11" y="24"/>
                  </a:lnTo>
                  <a:lnTo>
                    <a:pt x="11" y="69"/>
                  </a:lnTo>
                  <a:lnTo>
                    <a:pt x="0" y="69"/>
                  </a:lnTo>
                  <a:lnTo>
                    <a:pt x="0" y="1"/>
                  </a:lnTo>
                  <a:lnTo>
                    <a:pt x="9" y="1"/>
                  </a:lnTo>
                  <a:lnTo>
                    <a:pt x="9" y="12"/>
                  </a:lnTo>
                  <a:lnTo>
                    <a:pt x="17" y="4"/>
                  </a:lnTo>
                  <a:lnTo>
                    <a:pt x="20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19" name="Freeform 1223"/>
            <p:cNvSpPr>
              <a:spLocks/>
            </p:cNvSpPr>
            <p:nvPr/>
          </p:nvSpPr>
          <p:spPr bwMode="auto">
            <a:xfrm>
              <a:off x="1568" y="1600"/>
              <a:ext cx="16" cy="1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1" y="0"/>
                </a:cxn>
                <a:cxn ang="0">
                  <a:pos x="14" y="1"/>
                </a:cxn>
                <a:cxn ang="0">
                  <a:pos x="16" y="3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1" y="15"/>
                </a:cxn>
                <a:cxn ang="0">
                  <a:pos x="5" y="15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16" h="15">
                  <a:moveTo>
                    <a:pt x="3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1" y="15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0" name="Freeform 1224"/>
            <p:cNvSpPr>
              <a:spLocks noEditPoints="1"/>
            </p:cNvSpPr>
            <p:nvPr/>
          </p:nvSpPr>
          <p:spPr bwMode="auto">
            <a:xfrm>
              <a:off x="1599" y="1546"/>
              <a:ext cx="61" cy="96"/>
            </a:xfrm>
            <a:custGeom>
              <a:avLst/>
              <a:gdLst/>
              <a:ahLst/>
              <a:cxnLst>
                <a:cxn ang="0">
                  <a:pos x="17" y="66"/>
                </a:cxn>
                <a:cxn ang="0">
                  <a:pos x="15" y="69"/>
                </a:cxn>
                <a:cxn ang="0">
                  <a:pos x="12" y="74"/>
                </a:cxn>
                <a:cxn ang="0">
                  <a:pos x="14" y="82"/>
                </a:cxn>
                <a:cxn ang="0">
                  <a:pos x="37" y="86"/>
                </a:cxn>
                <a:cxn ang="0">
                  <a:pos x="41" y="85"/>
                </a:cxn>
                <a:cxn ang="0">
                  <a:pos x="46" y="80"/>
                </a:cxn>
                <a:cxn ang="0">
                  <a:pos x="49" y="74"/>
                </a:cxn>
                <a:cxn ang="0">
                  <a:pos x="37" y="65"/>
                </a:cxn>
                <a:cxn ang="0">
                  <a:pos x="26" y="9"/>
                </a:cxn>
                <a:cxn ang="0">
                  <a:pos x="21" y="12"/>
                </a:cxn>
                <a:cxn ang="0">
                  <a:pos x="17" y="15"/>
                </a:cxn>
                <a:cxn ang="0">
                  <a:pos x="15" y="23"/>
                </a:cxn>
                <a:cxn ang="0">
                  <a:pos x="17" y="31"/>
                </a:cxn>
                <a:cxn ang="0">
                  <a:pos x="24" y="37"/>
                </a:cxn>
                <a:cxn ang="0">
                  <a:pos x="38" y="34"/>
                </a:cxn>
                <a:cxn ang="0">
                  <a:pos x="41" y="29"/>
                </a:cxn>
                <a:cxn ang="0">
                  <a:pos x="43" y="18"/>
                </a:cxn>
                <a:cxn ang="0">
                  <a:pos x="34" y="9"/>
                </a:cxn>
                <a:cxn ang="0">
                  <a:pos x="24" y="0"/>
                </a:cxn>
                <a:cxn ang="0">
                  <a:pos x="37" y="1"/>
                </a:cxn>
                <a:cxn ang="0">
                  <a:pos x="61" y="3"/>
                </a:cxn>
                <a:cxn ang="0">
                  <a:pos x="60" y="9"/>
                </a:cxn>
                <a:cxn ang="0">
                  <a:pos x="49" y="11"/>
                </a:cxn>
                <a:cxn ang="0">
                  <a:pos x="54" y="17"/>
                </a:cxn>
                <a:cxn ang="0">
                  <a:pos x="51" y="37"/>
                </a:cxn>
                <a:cxn ang="0">
                  <a:pos x="43" y="43"/>
                </a:cxn>
                <a:cxn ang="0">
                  <a:pos x="35" y="46"/>
                </a:cxn>
                <a:cxn ang="0">
                  <a:pos x="21" y="45"/>
                </a:cxn>
                <a:cxn ang="0">
                  <a:pos x="17" y="43"/>
                </a:cxn>
                <a:cxn ang="0">
                  <a:pos x="14" y="52"/>
                </a:cxn>
                <a:cxn ang="0">
                  <a:pos x="18" y="55"/>
                </a:cxn>
                <a:cxn ang="0">
                  <a:pos x="43" y="57"/>
                </a:cxn>
                <a:cxn ang="0">
                  <a:pos x="54" y="60"/>
                </a:cxn>
                <a:cxn ang="0">
                  <a:pos x="60" y="69"/>
                </a:cxn>
                <a:cxn ang="0">
                  <a:pos x="57" y="86"/>
                </a:cxn>
                <a:cxn ang="0">
                  <a:pos x="49" y="91"/>
                </a:cxn>
                <a:cxn ang="0">
                  <a:pos x="37" y="96"/>
                </a:cxn>
                <a:cxn ang="0">
                  <a:pos x="11" y="92"/>
                </a:cxn>
                <a:cxn ang="0">
                  <a:pos x="1" y="85"/>
                </a:cxn>
                <a:cxn ang="0">
                  <a:pos x="1" y="75"/>
                </a:cxn>
                <a:cxn ang="0">
                  <a:pos x="6" y="66"/>
                </a:cxn>
                <a:cxn ang="0">
                  <a:pos x="9" y="62"/>
                </a:cxn>
                <a:cxn ang="0">
                  <a:pos x="3" y="54"/>
                </a:cxn>
                <a:cxn ang="0">
                  <a:pos x="5" y="43"/>
                </a:cxn>
                <a:cxn ang="0">
                  <a:pos x="9" y="37"/>
                </a:cxn>
                <a:cxn ang="0">
                  <a:pos x="6" y="32"/>
                </a:cxn>
                <a:cxn ang="0">
                  <a:pos x="5" y="18"/>
                </a:cxn>
                <a:cxn ang="0">
                  <a:pos x="11" y="6"/>
                </a:cxn>
                <a:cxn ang="0">
                  <a:pos x="24" y="0"/>
                </a:cxn>
              </a:cxnLst>
              <a:rect l="0" t="0" r="r" b="b"/>
              <a:pathLst>
                <a:path w="61" h="96">
                  <a:moveTo>
                    <a:pt x="20" y="65"/>
                  </a:moveTo>
                  <a:lnTo>
                    <a:pt x="17" y="66"/>
                  </a:lnTo>
                  <a:lnTo>
                    <a:pt x="15" y="68"/>
                  </a:lnTo>
                  <a:lnTo>
                    <a:pt x="15" y="69"/>
                  </a:lnTo>
                  <a:lnTo>
                    <a:pt x="14" y="71"/>
                  </a:lnTo>
                  <a:lnTo>
                    <a:pt x="12" y="74"/>
                  </a:lnTo>
                  <a:lnTo>
                    <a:pt x="12" y="80"/>
                  </a:lnTo>
                  <a:lnTo>
                    <a:pt x="14" y="82"/>
                  </a:lnTo>
                  <a:lnTo>
                    <a:pt x="23" y="86"/>
                  </a:lnTo>
                  <a:lnTo>
                    <a:pt x="37" y="86"/>
                  </a:lnTo>
                  <a:lnTo>
                    <a:pt x="38" y="85"/>
                  </a:lnTo>
                  <a:lnTo>
                    <a:pt x="41" y="85"/>
                  </a:lnTo>
                  <a:lnTo>
                    <a:pt x="44" y="83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49" y="74"/>
                  </a:lnTo>
                  <a:lnTo>
                    <a:pt x="46" y="68"/>
                  </a:lnTo>
                  <a:lnTo>
                    <a:pt x="37" y="65"/>
                  </a:lnTo>
                  <a:lnTo>
                    <a:pt x="20" y="65"/>
                  </a:lnTo>
                  <a:close/>
                  <a:moveTo>
                    <a:pt x="26" y="9"/>
                  </a:moveTo>
                  <a:lnTo>
                    <a:pt x="23" y="11"/>
                  </a:lnTo>
                  <a:lnTo>
                    <a:pt x="21" y="12"/>
                  </a:lnTo>
                  <a:lnTo>
                    <a:pt x="18" y="14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5" y="23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21" y="35"/>
                  </a:lnTo>
                  <a:lnTo>
                    <a:pt x="24" y="37"/>
                  </a:lnTo>
                  <a:lnTo>
                    <a:pt x="32" y="37"/>
                  </a:lnTo>
                  <a:lnTo>
                    <a:pt x="38" y="34"/>
                  </a:lnTo>
                  <a:lnTo>
                    <a:pt x="41" y="31"/>
                  </a:lnTo>
                  <a:lnTo>
                    <a:pt x="41" y="29"/>
                  </a:lnTo>
                  <a:lnTo>
                    <a:pt x="43" y="23"/>
                  </a:lnTo>
                  <a:lnTo>
                    <a:pt x="43" y="18"/>
                  </a:lnTo>
                  <a:lnTo>
                    <a:pt x="40" y="12"/>
                  </a:lnTo>
                  <a:lnTo>
                    <a:pt x="34" y="9"/>
                  </a:lnTo>
                  <a:lnTo>
                    <a:pt x="26" y="9"/>
                  </a:lnTo>
                  <a:close/>
                  <a:moveTo>
                    <a:pt x="24" y="0"/>
                  </a:moveTo>
                  <a:lnTo>
                    <a:pt x="35" y="0"/>
                  </a:lnTo>
                  <a:lnTo>
                    <a:pt x="37" y="1"/>
                  </a:lnTo>
                  <a:lnTo>
                    <a:pt x="60" y="1"/>
                  </a:lnTo>
                  <a:lnTo>
                    <a:pt x="61" y="3"/>
                  </a:lnTo>
                  <a:lnTo>
                    <a:pt x="61" y="7"/>
                  </a:lnTo>
                  <a:lnTo>
                    <a:pt x="60" y="9"/>
                  </a:lnTo>
                  <a:lnTo>
                    <a:pt x="60" y="11"/>
                  </a:lnTo>
                  <a:lnTo>
                    <a:pt x="49" y="11"/>
                  </a:lnTo>
                  <a:lnTo>
                    <a:pt x="52" y="14"/>
                  </a:lnTo>
                  <a:lnTo>
                    <a:pt x="54" y="17"/>
                  </a:lnTo>
                  <a:lnTo>
                    <a:pt x="54" y="28"/>
                  </a:lnTo>
                  <a:lnTo>
                    <a:pt x="51" y="37"/>
                  </a:lnTo>
                  <a:lnTo>
                    <a:pt x="48" y="40"/>
                  </a:lnTo>
                  <a:lnTo>
                    <a:pt x="43" y="43"/>
                  </a:lnTo>
                  <a:lnTo>
                    <a:pt x="40" y="45"/>
                  </a:lnTo>
                  <a:lnTo>
                    <a:pt x="35" y="46"/>
                  </a:lnTo>
                  <a:lnTo>
                    <a:pt x="26" y="46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7" y="43"/>
                  </a:lnTo>
                  <a:lnTo>
                    <a:pt x="14" y="46"/>
                  </a:lnTo>
                  <a:lnTo>
                    <a:pt x="14" y="52"/>
                  </a:lnTo>
                  <a:lnTo>
                    <a:pt x="15" y="54"/>
                  </a:lnTo>
                  <a:lnTo>
                    <a:pt x="18" y="55"/>
                  </a:lnTo>
                  <a:lnTo>
                    <a:pt x="38" y="55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4" y="60"/>
                  </a:lnTo>
                  <a:lnTo>
                    <a:pt x="57" y="63"/>
                  </a:lnTo>
                  <a:lnTo>
                    <a:pt x="60" y="69"/>
                  </a:lnTo>
                  <a:lnTo>
                    <a:pt x="60" y="77"/>
                  </a:lnTo>
                  <a:lnTo>
                    <a:pt x="57" y="86"/>
                  </a:lnTo>
                  <a:lnTo>
                    <a:pt x="54" y="89"/>
                  </a:lnTo>
                  <a:lnTo>
                    <a:pt x="49" y="91"/>
                  </a:lnTo>
                  <a:lnTo>
                    <a:pt x="43" y="94"/>
                  </a:lnTo>
                  <a:lnTo>
                    <a:pt x="37" y="96"/>
                  </a:lnTo>
                  <a:lnTo>
                    <a:pt x="23" y="96"/>
                  </a:lnTo>
                  <a:lnTo>
                    <a:pt x="11" y="92"/>
                  </a:lnTo>
                  <a:lnTo>
                    <a:pt x="8" y="91"/>
                  </a:lnTo>
                  <a:lnTo>
                    <a:pt x="1" y="85"/>
                  </a:lnTo>
                  <a:lnTo>
                    <a:pt x="0" y="79"/>
                  </a:lnTo>
                  <a:lnTo>
                    <a:pt x="1" y="75"/>
                  </a:lnTo>
                  <a:lnTo>
                    <a:pt x="1" y="71"/>
                  </a:lnTo>
                  <a:lnTo>
                    <a:pt x="6" y="66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3" y="54"/>
                  </a:lnTo>
                  <a:lnTo>
                    <a:pt x="3" y="48"/>
                  </a:lnTo>
                  <a:lnTo>
                    <a:pt x="5" y="43"/>
                  </a:lnTo>
                  <a:lnTo>
                    <a:pt x="6" y="40"/>
                  </a:lnTo>
                  <a:lnTo>
                    <a:pt x="9" y="37"/>
                  </a:lnTo>
                  <a:lnTo>
                    <a:pt x="8" y="35"/>
                  </a:lnTo>
                  <a:lnTo>
                    <a:pt x="6" y="32"/>
                  </a:lnTo>
                  <a:lnTo>
                    <a:pt x="5" y="28"/>
                  </a:lnTo>
                  <a:lnTo>
                    <a:pt x="5" y="18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5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1" name="Freeform 1225"/>
            <p:cNvSpPr>
              <a:spLocks/>
            </p:cNvSpPr>
            <p:nvPr/>
          </p:nvSpPr>
          <p:spPr bwMode="auto">
            <a:xfrm>
              <a:off x="1676" y="1546"/>
              <a:ext cx="37" cy="6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2" y="0"/>
                </a:cxn>
                <a:cxn ang="0">
                  <a:pos x="33" y="1"/>
                </a:cxn>
                <a:cxn ang="0">
                  <a:pos x="37" y="1"/>
                </a:cxn>
                <a:cxn ang="0">
                  <a:pos x="37" y="12"/>
                </a:cxn>
                <a:cxn ang="0">
                  <a:pos x="30" y="12"/>
                </a:cxn>
                <a:cxn ang="0">
                  <a:pos x="29" y="11"/>
                </a:cxn>
                <a:cxn ang="0">
                  <a:pos x="24" y="11"/>
                </a:cxn>
                <a:cxn ang="0">
                  <a:pos x="23" y="12"/>
                </a:cxn>
                <a:cxn ang="0">
                  <a:pos x="20" y="14"/>
                </a:cxn>
                <a:cxn ang="0">
                  <a:pos x="15" y="18"/>
                </a:cxn>
                <a:cxn ang="0">
                  <a:pos x="14" y="21"/>
                </a:cxn>
                <a:cxn ang="0">
                  <a:pos x="10" y="24"/>
                </a:cxn>
                <a:cxn ang="0">
                  <a:pos x="10" y="69"/>
                </a:cxn>
                <a:cxn ang="0">
                  <a:pos x="0" y="69"/>
                </a:cxn>
                <a:cxn ang="0">
                  <a:pos x="0" y="1"/>
                </a:cxn>
                <a:cxn ang="0">
                  <a:pos x="9" y="1"/>
                </a:cxn>
                <a:cxn ang="0">
                  <a:pos x="9" y="3"/>
                </a:cxn>
                <a:cxn ang="0">
                  <a:pos x="10" y="3"/>
                </a:cxn>
                <a:cxn ang="0">
                  <a:pos x="10" y="12"/>
                </a:cxn>
                <a:cxn ang="0">
                  <a:pos x="12" y="9"/>
                </a:cxn>
                <a:cxn ang="0">
                  <a:pos x="17" y="4"/>
                </a:cxn>
                <a:cxn ang="0">
                  <a:pos x="20" y="3"/>
                </a:cxn>
                <a:cxn ang="0">
                  <a:pos x="23" y="0"/>
                </a:cxn>
              </a:cxnLst>
              <a:rect l="0" t="0" r="r" b="b"/>
              <a:pathLst>
                <a:path w="37" h="69">
                  <a:moveTo>
                    <a:pt x="23" y="0"/>
                  </a:moveTo>
                  <a:lnTo>
                    <a:pt x="32" y="0"/>
                  </a:lnTo>
                  <a:lnTo>
                    <a:pt x="33" y="1"/>
                  </a:lnTo>
                  <a:lnTo>
                    <a:pt x="37" y="1"/>
                  </a:lnTo>
                  <a:lnTo>
                    <a:pt x="37" y="12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0" y="14"/>
                  </a:lnTo>
                  <a:lnTo>
                    <a:pt x="15" y="18"/>
                  </a:lnTo>
                  <a:lnTo>
                    <a:pt x="14" y="21"/>
                  </a:lnTo>
                  <a:lnTo>
                    <a:pt x="10" y="24"/>
                  </a:lnTo>
                  <a:lnTo>
                    <a:pt x="10" y="69"/>
                  </a:lnTo>
                  <a:lnTo>
                    <a:pt x="0" y="69"/>
                  </a:lnTo>
                  <a:lnTo>
                    <a:pt x="0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12"/>
                  </a:lnTo>
                  <a:lnTo>
                    <a:pt x="12" y="9"/>
                  </a:lnTo>
                  <a:lnTo>
                    <a:pt x="17" y="4"/>
                  </a:lnTo>
                  <a:lnTo>
                    <a:pt x="20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2" name="Rectangle 1226"/>
            <p:cNvSpPr>
              <a:spLocks noChangeArrowheads="1"/>
            </p:cNvSpPr>
            <p:nvPr/>
          </p:nvSpPr>
          <p:spPr bwMode="auto">
            <a:xfrm>
              <a:off x="696" y="2000"/>
              <a:ext cx="1147" cy="4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3" name="Line 1227"/>
            <p:cNvSpPr>
              <a:spLocks noChangeShapeType="1"/>
            </p:cNvSpPr>
            <p:nvPr/>
          </p:nvSpPr>
          <p:spPr bwMode="auto">
            <a:xfrm>
              <a:off x="696" y="2000"/>
              <a:ext cx="1147" cy="1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4" name="Line 1228"/>
            <p:cNvSpPr>
              <a:spLocks noChangeShapeType="1"/>
            </p:cNvSpPr>
            <p:nvPr/>
          </p:nvSpPr>
          <p:spPr bwMode="auto">
            <a:xfrm>
              <a:off x="1843" y="2000"/>
              <a:ext cx="1" cy="462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5" name="Line 1229"/>
            <p:cNvSpPr>
              <a:spLocks noChangeShapeType="1"/>
            </p:cNvSpPr>
            <p:nvPr/>
          </p:nvSpPr>
          <p:spPr bwMode="auto">
            <a:xfrm flipH="1">
              <a:off x="696" y="2462"/>
              <a:ext cx="1147" cy="1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6" name="Line 1230"/>
            <p:cNvSpPr>
              <a:spLocks noChangeShapeType="1"/>
            </p:cNvSpPr>
            <p:nvPr/>
          </p:nvSpPr>
          <p:spPr bwMode="auto">
            <a:xfrm flipV="1">
              <a:off x="696" y="2000"/>
              <a:ext cx="1" cy="462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7" name="Freeform 1231"/>
            <p:cNvSpPr>
              <a:spLocks noEditPoints="1"/>
            </p:cNvSpPr>
            <p:nvPr/>
          </p:nvSpPr>
          <p:spPr bwMode="auto">
            <a:xfrm>
              <a:off x="796" y="2122"/>
              <a:ext cx="54" cy="71"/>
            </a:xfrm>
            <a:custGeom>
              <a:avLst/>
              <a:gdLst/>
              <a:ahLst/>
              <a:cxnLst>
                <a:cxn ang="0">
                  <a:pos x="17" y="42"/>
                </a:cxn>
                <a:cxn ang="0">
                  <a:pos x="12" y="48"/>
                </a:cxn>
                <a:cxn ang="0">
                  <a:pos x="14" y="55"/>
                </a:cxn>
                <a:cxn ang="0">
                  <a:pos x="25" y="62"/>
                </a:cxn>
                <a:cxn ang="0">
                  <a:pos x="37" y="55"/>
                </a:cxn>
                <a:cxn ang="0">
                  <a:pos x="42" y="38"/>
                </a:cxn>
                <a:cxn ang="0">
                  <a:pos x="20" y="0"/>
                </a:cxn>
                <a:cxn ang="0">
                  <a:pos x="40" y="1"/>
                </a:cxn>
                <a:cxn ang="0">
                  <a:pos x="51" y="9"/>
                </a:cxn>
                <a:cxn ang="0">
                  <a:pos x="52" y="18"/>
                </a:cxn>
                <a:cxn ang="0">
                  <a:pos x="54" y="68"/>
                </a:cxn>
                <a:cxn ang="0">
                  <a:pos x="52" y="69"/>
                </a:cxn>
                <a:cxn ang="0">
                  <a:pos x="43" y="62"/>
                </a:cxn>
                <a:cxn ang="0">
                  <a:pos x="28" y="69"/>
                </a:cxn>
                <a:cxn ang="0">
                  <a:pos x="19" y="71"/>
                </a:cxn>
                <a:cxn ang="0">
                  <a:pos x="6" y="66"/>
                </a:cxn>
                <a:cxn ang="0">
                  <a:pos x="2" y="60"/>
                </a:cxn>
                <a:cxn ang="0">
                  <a:pos x="0" y="51"/>
                </a:cxn>
                <a:cxn ang="0">
                  <a:pos x="5" y="38"/>
                </a:cxn>
                <a:cxn ang="0">
                  <a:pos x="19" y="31"/>
                </a:cxn>
                <a:cxn ang="0">
                  <a:pos x="42" y="29"/>
                </a:cxn>
                <a:cxn ang="0">
                  <a:pos x="40" y="18"/>
                </a:cxn>
                <a:cxn ang="0">
                  <a:pos x="38" y="14"/>
                </a:cxn>
                <a:cxn ang="0">
                  <a:pos x="34" y="11"/>
                </a:cxn>
                <a:cxn ang="0">
                  <a:pos x="23" y="9"/>
                </a:cxn>
                <a:cxn ang="0">
                  <a:pos x="15" y="12"/>
                </a:cxn>
                <a:cxn ang="0">
                  <a:pos x="9" y="15"/>
                </a:cxn>
                <a:cxn ang="0">
                  <a:pos x="6" y="17"/>
                </a:cxn>
                <a:cxn ang="0">
                  <a:pos x="5" y="14"/>
                </a:cxn>
                <a:cxn ang="0">
                  <a:pos x="3" y="11"/>
                </a:cxn>
                <a:cxn ang="0">
                  <a:pos x="5" y="6"/>
                </a:cxn>
                <a:cxn ang="0">
                  <a:pos x="8" y="4"/>
                </a:cxn>
                <a:cxn ang="0">
                  <a:pos x="14" y="3"/>
                </a:cxn>
              </a:cxnLst>
              <a:rect l="0" t="0" r="r" b="b"/>
              <a:pathLst>
                <a:path w="54" h="71">
                  <a:moveTo>
                    <a:pt x="23" y="38"/>
                  </a:moveTo>
                  <a:lnTo>
                    <a:pt x="17" y="42"/>
                  </a:lnTo>
                  <a:lnTo>
                    <a:pt x="14" y="45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14" y="55"/>
                  </a:lnTo>
                  <a:lnTo>
                    <a:pt x="15" y="59"/>
                  </a:lnTo>
                  <a:lnTo>
                    <a:pt x="25" y="62"/>
                  </a:lnTo>
                  <a:lnTo>
                    <a:pt x="34" y="59"/>
                  </a:lnTo>
                  <a:lnTo>
                    <a:pt x="37" y="55"/>
                  </a:lnTo>
                  <a:lnTo>
                    <a:pt x="42" y="52"/>
                  </a:lnTo>
                  <a:lnTo>
                    <a:pt x="42" y="38"/>
                  </a:lnTo>
                  <a:lnTo>
                    <a:pt x="23" y="38"/>
                  </a:lnTo>
                  <a:close/>
                  <a:moveTo>
                    <a:pt x="20" y="0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5" y="3"/>
                  </a:lnTo>
                  <a:lnTo>
                    <a:pt x="51" y="9"/>
                  </a:lnTo>
                  <a:lnTo>
                    <a:pt x="52" y="14"/>
                  </a:lnTo>
                  <a:lnTo>
                    <a:pt x="52" y="18"/>
                  </a:lnTo>
                  <a:lnTo>
                    <a:pt x="54" y="25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69"/>
                  </a:lnTo>
                  <a:lnTo>
                    <a:pt x="43" y="69"/>
                  </a:lnTo>
                  <a:lnTo>
                    <a:pt x="43" y="62"/>
                  </a:lnTo>
                  <a:lnTo>
                    <a:pt x="34" y="68"/>
                  </a:lnTo>
                  <a:lnTo>
                    <a:pt x="28" y="69"/>
                  </a:lnTo>
                  <a:lnTo>
                    <a:pt x="23" y="71"/>
                  </a:lnTo>
                  <a:lnTo>
                    <a:pt x="19" y="71"/>
                  </a:lnTo>
                  <a:lnTo>
                    <a:pt x="9" y="68"/>
                  </a:lnTo>
                  <a:lnTo>
                    <a:pt x="6" y="66"/>
                  </a:lnTo>
                  <a:lnTo>
                    <a:pt x="5" y="63"/>
                  </a:lnTo>
                  <a:lnTo>
                    <a:pt x="2" y="60"/>
                  </a:lnTo>
                  <a:lnTo>
                    <a:pt x="2" y="55"/>
                  </a:lnTo>
                  <a:lnTo>
                    <a:pt x="0" y="51"/>
                  </a:lnTo>
                  <a:lnTo>
                    <a:pt x="3" y="42"/>
                  </a:lnTo>
                  <a:lnTo>
                    <a:pt x="5" y="38"/>
                  </a:lnTo>
                  <a:lnTo>
                    <a:pt x="14" y="32"/>
                  </a:lnTo>
                  <a:lnTo>
                    <a:pt x="19" y="31"/>
                  </a:lnTo>
                  <a:lnTo>
                    <a:pt x="26" y="29"/>
                  </a:lnTo>
                  <a:lnTo>
                    <a:pt x="42" y="29"/>
                  </a:lnTo>
                  <a:lnTo>
                    <a:pt x="42" y="21"/>
                  </a:lnTo>
                  <a:lnTo>
                    <a:pt x="40" y="18"/>
                  </a:lnTo>
                  <a:lnTo>
                    <a:pt x="40" y="15"/>
                  </a:lnTo>
                  <a:lnTo>
                    <a:pt x="38" y="14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1" y="9"/>
                  </a:lnTo>
                  <a:lnTo>
                    <a:pt x="23" y="9"/>
                  </a:lnTo>
                  <a:lnTo>
                    <a:pt x="19" y="11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6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5" y="9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8" name="Freeform 1232"/>
            <p:cNvSpPr>
              <a:spLocks/>
            </p:cNvSpPr>
            <p:nvPr/>
          </p:nvSpPr>
          <p:spPr bwMode="auto">
            <a:xfrm>
              <a:off x="871" y="2091"/>
              <a:ext cx="11" cy="1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11" y="1"/>
                </a:cxn>
                <a:cxn ang="0">
                  <a:pos x="11" y="100"/>
                </a:cxn>
                <a:cxn ang="0">
                  <a:pos x="0" y="100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r" b="b"/>
              <a:pathLst>
                <a:path w="11" h="100">
                  <a:moveTo>
                    <a:pt x="3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11" y="1"/>
                  </a:lnTo>
                  <a:lnTo>
                    <a:pt x="11" y="100"/>
                  </a:lnTo>
                  <a:lnTo>
                    <a:pt x="0" y="100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29" name="Freeform 1233"/>
            <p:cNvSpPr>
              <a:spLocks/>
            </p:cNvSpPr>
            <p:nvPr/>
          </p:nvSpPr>
          <p:spPr bwMode="auto">
            <a:xfrm>
              <a:off x="904" y="2123"/>
              <a:ext cx="55" cy="7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0" y="0"/>
                </a:cxn>
                <a:cxn ang="0">
                  <a:pos x="12" y="2"/>
                </a:cxn>
                <a:cxn ang="0">
                  <a:pos x="12" y="48"/>
                </a:cxn>
                <a:cxn ang="0">
                  <a:pos x="15" y="54"/>
                </a:cxn>
                <a:cxn ang="0">
                  <a:pos x="16" y="56"/>
                </a:cxn>
                <a:cxn ang="0">
                  <a:pos x="23" y="59"/>
                </a:cxn>
                <a:cxn ang="0">
                  <a:pos x="29" y="59"/>
                </a:cxn>
                <a:cxn ang="0">
                  <a:pos x="38" y="53"/>
                </a:cxn>
                <a:cxn ang="0">
                  <a:pos x="43" y="47"/>
                </a:cxn>
                <a:cxn ang="0">
                  <a:pos x="43" y="2"/>
                </a:cxn>
                <a:cxn ang="0">
                  <a:pos x="44" y="2"/>
                </a:cxn>
                <a:cxn ang="0">
                  <a:pos x="44" y="0"/>
                </a:cxn>
                <a:cxn ang="0">
                  <a:pos x="55" y="0"/>
                </a:cxn>
                <a:cxn ang="0">
                  <a:pos x="55" y="68"/>
                </a:cxn>
                <a:cxn ang="0">
                  <a:pos x="44" y="68"/>
                </a:cxn>
                <a:cxn ang="0">
                  <a:pos x="44" y="58"/>
                </a:cxn>
                <a:cxn ang="0">
                  <a:pos x="39" y="64"/>
                </a:cxn>
                <a:cxn ang="0">
                  <a:pos x="33" y="67"/>
                </a:cxn>
                <a:cxn ang="0">
                  <a:pos x="29" y="68"/>
                </a:cxn>
                <a:cxn ang="0">
                  <a:pos x="23" y="70"/>
                </a:cxn>
                <a:cxn ang="0">
                  <a:pos x="18" y="70"/>
                </a:cxn>
                <a:cxn ang="0">
                  <a:pos x="12" y="67"/>
                </a:cxn>
                <a:cxn ang="0">
                  <a:pos x="7" y="65"/>
                </a:cxn>
                <a:cxn ang="0">
                  <a:pos x="4" y="62"/>
                </a:cxn>
                <a:cxn ang="0">
                  <a:pos x="0" y="48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10" y="0"/>
                  </a:lnTo>
                  <a:lnTo>
                    <a:pt x="12" y="2"/>
                  </a:lnTo>
                  <a:lnTo>
                    <a:pt x="12" y="48"/>
                  </a:lnTo>
                  <a:lnTo>
                    <a:pt x="15" y="54"/>
                  </a:lnTo>
                  <a:lnTo>
                    <a:pt x="16" y="56"/>
                  </a:lnTo>
                  <a:lnTo>
                    <a:pt x="23" y="59"/>
                  </a:lnTo>
                  <a:lnTo>
                    <a:pt x="29" y="59"/>
                  </a:lnTo>
                  <a:lnTo>
                    <a:pt x="38" y="53"/>
                  </a:lnTo>
                  <a:lnTo>
                    <a:pt x="43" y="47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55" y="0"/>
                  </a:lnTo>
                  <a:lnTo>
                    <a:pt x="55" y="68"/>
                  </a:lnTo>
                  <a:lnTo>
                    <a:pt x="44" y="68"/>
                  </a:lnTo>
                  <a:lnTo>
                    <a:pt x="44" y="58"/>
                  </a:lnTo>
                  <a:lnTo>
                    <a:pt x="39" y="64"/>
                  </a:lnTo>
                  <a:lnTo>
                    <a:pt x="33" y="67"/>
                  </a:lnTo>
                  <a:lnTo>
                    <a:pt x="29" y="68"/>
                  </a:lnTo>
                  <a:lnTo>
                    <a:pt x="23" y="70"/>
                  </a:lnTo>
                  <a:lnTo>
                    <a:pt x="18" y="70"/>
                  </a:lnTo>
                  <a:lnTo>
                    <a:pt x="12" y="67"/>
                  </a:lnTo>
                  <a:lnTo>
                    <a:pt x="7" y="65"/>
                  </a:lnTo>
                  <a:lnTo>
                    <a:pt x="4" y="62"/>
                  </a:lnTo>
                  <a:lnTo>
                    <a:pt x="0" y="48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0" name="Freeform 1234"/>
            <p:cNvSpPr>
              <a:spLocks/>
            </p:cNvSpPr>
            <p:nvPr/>
          </p:nvSpPr>
          <p:spPr bwMode="auto">
            <a:xfrm>
              <a:off x="980" y="2122"/>
              <a:ext cx="95" cy="69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6" y="0"/>
                </a:cxn>
                <a:cxn ang="0">
                  <a:pos x="39" y="1"/>
                </a:cxn>
                <a:cxn ang="0">
                  <a:pos x="42" y="1"/>
                </a:cxn>
                <a:cxn ang="0">
                  <a:pos x="45" y="3"/>
                </a:cxn>
                <a:cxn ang="0">
                  <a:pos x="46" y="6"/>
                </a:cxn>
                <a:cxn ang="0">
                  <a:pos x="49" y="8"/>
                </a:cxn>
                <a:cxn ang="0">
                  <a:pos x="51" y="9"/>
                </a:cxn>
                <a:cxn ang="0">
                  <a:pos x="52" y="12"/>
                </a:cxn>
                <a:cxn ang="0">
                  <a:pos x="56" y="9"/>
                </a:cxn>
                <a:cxn ang="0">
                  <a:pos x="57" y="6"/>
                </a:cxn>
                <a:cxn ang="0">
                  <a:pos x="69" y="0"/>
                </a:cxn>
                <a:cxn ang="0">
                  <a:pos x="80" y="0"/>
                </a:cxn>
                <a:cxn ang="0">
                  <a:pos x="85" y="1"/>
                </a:cxn>
                <a:cxn ang="0">
                  <a:pos x="91" y="8"/>
                </a:cxn>
                <a:cxn ang="0">
                  <a:pos x="95" y="21"/>
                </a:cxn>
                <a:cxn ang="0">
                  <a:pos x="95" y="69"/>
                </a:cxn>
                <a:cxn ang="0">
                  <a:pos x="85" y="69"/>
                </a:cxn>
                <a:cxn ang="0">
                  <a:pos x="85" y="68"/>
                </a:cxn>
                <a:cxn ang="0">
                  <a:pos x="83" y="68"/>
                </a:cxn>
                <a:cxn ang="0">
                  <a:pos x="83" y="21"/>
                </a:cxn>
                <a:cxn ang="0">
                  <a:pos x="80" y="15"/>
                </a:cxn>
                <a:cxn ang="0">
                  <a:pos x="77" y="12"/>
                </a:cxn>
                <a:cxn ang="0">
                  <a:pos x="74" y="11"/>
                </a:cxn>
                <a:cxn ang="0">
                  <a:pos x="68" y="11"/>
                </a:cxn>
                <a:cxn ang="0">
                  <a:pos x="59" y="17"/>
                </a:cxn>
                <a:cxn ang="0">
                  <a:pos x="54" y="23"/>
                </a:cxn>
                <a:cxn ang="0">
                  <a:pos x="54" y="69"/>
                </a:cxn>
                <a:cxn ang="0">
                  <a:pos x="43" y="69"/>
                </a:cxn>
                <a:cxn ang="0">
                  <a:pos x="43" y="68"/>
                </a:cxn>
                <a:cxn ang="0">
                  <a:pos x="42" y="68"/>
                </a:cxn>
                <a:cxn ang="0">
                  <a:pos x="42" y="21"/>
                </a:cxn>
                <a:cxn ang="0">
                  <a:pos x="39" y="15"/>
                </a:cxn>
                <a:cxn ang="0">
                  <a:pos x="36" y="12"/>
                </a:cxn>
                <a:cxn ang="0">
                  <a:pos x="33" y="11"/>
                </a:cxn>
                <a:cxn ang="0">
                  <a:pos x="26" y="11"/>
                </a:cxn>
                <a:cxn ang="0">
                  <a:pos x="25" y="12"/>
                </a:cxn>
                <a:cxn ang="0">
                  <a:pos x="22" y="14"/>
                </a:cxn>
                <a:cxn ang="0">
                  <a:pos x="17" y="17"/>
                </a:cxn>
                <a:cxn ang="0">
                  <a:pos x="13" y="23"/>
                </a:cxn>
                <a:cxn ang="0">
                  <a:pos x="13" y="68"/>
                </a:cxn>
                <a:cxn ang="0">
                  <a:pos x="11" y="69"/>
                </a:cxn>
                <a:cxn ang="0">
                  <a:pos x="2" y="69"/>
                </a:cxn>
                <a:cxn ang="0">
                  <a:pos x="0" y="68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11" y="1"/>
                </a:cxn>
                <a:cxn ang="0">
                  <a:pos x="11" y="12"/>
                </a:cxn>
                <a:cxn ang="0">
                  <a:pos x="17" y="6"/>
                </a:cxn>
                <a:cxn ang="0">
                  <a:pos x="26" y="0"/>
                </a:cxn>
              </a:cxnLst>
              <a:rect l="0" t="0" r="r" b="b"/>
              <a:pathLst>
                <a:path w="95" h="69">
                  <a:moveTo>
                    <a:pt x="26" y="0"/>
                  </a:moveTo>
                  <a:lnTo>
                    <a:pt x="36" y="0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3"/>
                  </a:lnTo>
                  <a:lnTo>
                    <a:pt x="46" y="6"/>
                  </a:lnTo>
                  <a:lnTo>
                    <a:pt x="49" y="8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6" y="9"/>
                  </a:lnTo>
                  <a:lnTo>
                    <a:pt x="57" y="6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85" y="1"/>
                  </a:lnTo>
                  <a:lnTo>
                    <a:pt x="91" y="8"/>
                  </a:lnTo>
                  <a:lnTo>
                    <a:pt x="95" y="21"/>
                  </a:lnTo>
                  <a:lnTo>
                    <a:pt x="95" y="69"/>
                  </a:lnTo>
                  <a:lnTo>
                    <a:pt x="85" y="69"/>
                  </a:lnTo>
                  <a:lnTo>
                    <a:pt x="85" y="68"/>
                  </a:lnTo>
                  <a:lnTo>
                    <a:pt x="83" y="68"/>
                  </a:lnTo>
                  <a:lnTo>
                    <a:pt x="83" y="21"/>
                  </a:lnTo>
                  <a:lnTo>
                    <a:pt x="80" y="15"/>
                  </a:lnTo>
                  <a:lnTo>
                    <a:pt x="77" y="12"/>
                  </a:lnTo>
                  <a:lnTo>
                    <a:pt x="74" y="11"/>
                  </a:lnTo>
                  <a:lnTo>
                    <a:pt x="68" y="11"/>
                  </a:lnTo>
                  <a:lnTo>
                    <a:pt x="59" y="17"/>
                  </a:lnTo>
                  <a:lnTo>
                    <a:pt x="54" y="23"/>
                  </a:lnTo>
                  <a:lnTo>
                    <a:pt x="54" y="69"/>
                  </a:lnTo>
                  <a:lnTo>
                    <a:pt x="43" y="69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2" y="21"/>
                  </a:lnTo>
                  <a:lnTo>
                    <a:pt x="39" y="15"/>
                  </a:lnTo>
                  <a:lnTo>
                    <a:pt x="36" y="12"/>
                  </a:lnTo>
                  <a:lnTo>
                    <a:pt x="33" y="11"/>
                  </a:lnTo>
                  <a:lnTo>
                    <a:pt x="26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17" y="17"/>
                  </a:lnTo>
                  <a:lnTo>
                    <a:pt x="13" y="23"/>
                  </a:lnTo>
                  <a:lnTo>
                    <a:pt x="13" y="68"/>
                  </a:lnTo>
                  <a:lnTo>
                    <a:pt x="11" y="69"/>
                  </a:lnTo>
                  <a:lnTo>
                    <a:pt x="2" y="69"/>
                  </a:lnTo>
                  <a:lnTo>
                    <a:pt x="0" y="68"/>
                  </a:lnTo>
                  <a:lnTo>
                    <a:pt x="0" y="3"/>
                  </a:lnTo>
                  <a:lnTo>
                    <a:pt x="2" y="1"/>
                  </a:lnTo>
                  <a:lnTo>
                    <a:pt x="11" y="1"/>
                  </a:lnTo>
                  <a:lnTo>
                    <a:pt x="11" y="12"/>
                  </a:lnTo>
                  <a:lnTo>
                    <a:pt x="17" y="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1" name="Freeform 1235"/>
            <p:cNvSpPr>
              <a:spLocks/>
            </p:cNvSpPr>
            <p:nvPr/>
          </p:nvSpPr>
          <p:spPr bwMode="auto">
            <a:xfrm>
              <a:off x="1097" y="2122"/>
              <a:ext cx="55" cy="69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8" y="0"/>
                </a:cxn>
                <a:cxn ang="0">
                  <a:pos x="43" y="1"/>
                </a:cxn>
                <a:cxn ang="0">
                  <a:pos x="48" y="4"/>
                </a:cxn>
                <a:cxn ang="0">
                  <a:pos x="51" y="8"/>
                </a:cxn>
                <a:cxn ang="0">
                  <a:pos x="55" y="21"/>
                </a:cxn>
                <a:cxn ang="0">
                  <a:pos x="55" y="68"/>
                </a:cxn>
                <a:cxn ang="0">
                  <a:pos x="54" y="69"/>
                </a:cxn>
                <a:cxn ang="0">
                  <a:pos x="44" y="69"/>
                </a:cxn>
                <a:cxn ang="0">
                  <a:pos x="43" y="68"/>
                </a:cxn>
                <a:cxn ang="0">
                  <a:pos x="43" y="21"/>
                </a:cxn>
                <a:cxn ang="0">
                  <a:pos x="40" y="15"/>
                </a:cxn>
                <a:cxn ang="0">
                  <a:pos x="38" y="14"/>
                </a:cxn>
                <a:cxn ang="0">
                  <a:pos x="32" y="11"/>
                </a:cxn>
                <a:cxn ang="0">
                  <a:pos x="26" y="11"/>
                </a:cxn>
                <a:cxn ang="0">
                  <a:pos x="25" y="12"/>
                </a:cxn>
                <a:cxn ang="0">
                  <a:pos x="21" y="14"/>
                </a:cxn>
                <a:cxn ang="0">
                  <a:pos x="17" y="17"/>
                </a:cxn>
                <a:cxn ang="0">
                  <a:pos x="12" y="23"/>
                </a:cxn>
                <a:cxn ang="0">
                  <a:pos x="12" y="68"/>
                </a:cxn>
                <a:cxn ang="0">
                  <a:pos x="11" y="68"/>
                </a:cxn>
                <a:cxn ang="0">
                  <a:pos x="11" y="69"/>
                </a:cxn>
                <a:cxn ang="0">
                  <a:pos x="0" y="69"/>
                </a:cxn>
                <a:cxn ang="0">
                  <a:pos x="0" y="1"/>
                </a:cxn>
                <a:cxn ang="0">
                  <a:pos x="11" y="1"/>
                </a:cxn>
                <a:cxn ang="0">
                  <a:pos x="11" y="12"/>
                </a:cxn>
                <a:cxn ang="0">
                  <a:pos x="15" y="6"/>
                </a:cxn>
                <a:cxn ang="0">
                  <a:pos x="21" y="3"/>
                </a:cxn>
                <a:cxn ang="0">
                  <a:pos x="26" y="0"/>
                </a:cxn>
              </a:cxnLst>
              <a:rect l="0" t="0" r="r" b="b"/>
              <a:pathLst>
                <a:path w="55" h="69">
                  <a:moveTo>
                    <a:pt x="26" y="0"/>
                  </a:moveTo>
                  <a:lnTo>
                    <a:pt x="38" y="0"/>
                  </a:lnTo>
                  <a:lnTo>
                    <a:pt x="43" y="1"/>
                  </a:lnTo>
                  <a:lnTo>
                    <a:pt x="48" y="4"/>
                  </a:lnTo>
                  <a:lnTo>
                    <a:pt x="51" y="8"/>
                  </a:lnTo>
                  <a:lnTo>
                    <a:pt x="55" y="21"/>
                  </a:lnTo>
                  <a:lnTo>
                    <a:pt x="55" y="68"/>
                  </a:lnTo>
                  <a:lnTo>
                    <a:pt x="54" y="69"/>
                  </a:lnTo>
                  <a:lnTo>
                    <a:pt x="44" y="69"/>
                  </a:lnTo>
                  <a:lnTo>
                    <a:pt x="43" y="68"/>
                  </a:lnTo>
                  <a:lnTo>
                    <a:pt x="43" y="21"/>
                  </a:lnTo>
                  <a:lnTo>
                    <a:pt x="40" y="15"/>
                  </a:lnTo>
                  <a:lnTo>
                    <a:pt x="38" y="14"/>
                  </a:lnTo>
                  <a:lnTo>
                    <a:pt x="32" y="11"/>
                  </a:lnTo>
                  <a:lnTo>
                    <a:pt x="26" y="11"/>
                  </a:lnTo>
                  <a:lnTo>
                    <a:pt x="25" y="12"/>
                  </a:lnTo>
                  <a:lnTo>
                    <a:pt x="21" y="14"/>
                  </a:lnTo>
                  <a:lnTo>
                    <a:pt x="17" y="17"/>
                  </a:lnTo>
                  <a:lnTo>
                    <a:pt x="12" y="23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1" y="69"/>
                  </a:lnTo>
                  <a:lnTo>
                    <a:pt x="0" y="69"/>
                  </a:lnTo>
                  <a:lnTo>
                    <a:pt x="0" y="1"/>
                  </a:lnTo>
                  <a:lnTo>
                    <a:pt x="11" y="1"/>
                  </a:lnTo>
                  <a:lnTo>
                    <a:pt x="11" y="12"/>
                  </a:lnTo>
                  <a:lnTo>
                    <a:pt x="15" y="6"/>
                  </a:lnTo>
                  <a:lnTo>
                    <a:pt x="21" y="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2" name="Freeform 1236"/>
            <p:cNvSpPr>
              <a:spLocks noEditPoints="1"/>
            </p:cNvSpPr>
            <p:nvPr/>
          </p:nvSpPr>
          <p:spPr bwMode="auto">
            <a:xfrm>
              <a:off x="1172" y="2097"/>
              <a:ext cx="14" cy="94"/>
            </a:xfrm>
            <a:custGeom>
              <a:avLst/>
              <a:gdLst/>
              <a:ahLst/>
              <a:cxnLst>
                <a:cxn ang="0">
                  <a:pos x="2" y="26"/>
                </a:cxn>
                <a:cxn ang="0">
                  <a:pos x="12" y="26"/>
                </a:cxn>
                <a:cxn ang="0">
                  <a:pos x="12" y="28"/>
                </a:cxn>
                <a:cxn ang="0">
                  <a:pos x="14" y="28"/>
                </a:cxn>
                <a:cxn ang="0">
                  <a:pos x="14" y="93"/>
                </a:cxn>
                <a:cxn ang="0">
                  <a:pos x="12" y="93"/>
                </a:cxn>
                <a:cxn ang="0">
                  <a:pos x="12" y="94"/>
                </a:cxn>
                <a:cxn ang="0">
                  <a:pos x="2" y="94"/>
                </a:cxn>
                <a:cxn ang="0">
                  <a:pos x="2" y="26"/>
                </a:cxn>
                <a:cxn ang="0">
                  <a:pos x="2" y="0"/>
                </a:cxn>
                <a:cxn ang="0">
                  <a:pos x="12" y="0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2" y="12"/>
                </a:cxn>
                <a:cxn ang="0">
                  <a:pos x="11" y="14"/>
                </a:cxn>
                <a:cxn ang="0">
                  <a:pos x="3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14" h="94">
                  <a:moveTo>
                    <a:pt x="2" y="26"/>
                  </a:moveTo>
                  <a:lnTo>
                    <a:pt x="12" y="26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93"/>
                  </a:lnTo>
                  <a:lnTo>
                    <a:pt x="12" y="93"/>
                  </a:lnTo>
                  <a:lnTo>
                    <a:pt x="12" y="94"/>
                  </a:lnTo>
                  <a:lnTo>
                    <a:pt x="2" y="94"/>
                  </a:lnTo>
                  <a:lnTo>
                    <a:pt x="2" y="26"/>
                  </a:lnTo>
                  <a:close/>
                  <a:moveTo>
                    <a:pt x="2" y="0"/>
                  </a:moveTo>
                  <a:lnTo>
                    <a:pt x="12" y="0"/>
                  </a:lnTo>
                  <a:lnTo>
                    <a:pt x="14" y="2"/>
                  </a:lnTo>
                  <a:lnTo>
                    <a:pt x="14" y="9"/>
                  </a:lnTo>
                  <a:lnTo>
                    <a:pt x="12" y="12"/>
                  </a:lnTo>
                  <a:lnTo>
                    <a:pt x="11" y="14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3" name="Freeform 1237"/>
            <p:cNvSpPr>
              <a:spLocks/>
            </p:cNvSpPr>
            <p:nvPr/>
          </p:nvSpPr>
          <p:spPr bwMode="auto">
            <a:xfrm>
              <a:off x="1207" y="2176"/>
              <a:ext cx="14" cy="1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1" y="0"/>
                </a:cxn>
                <a:cxn ang="0">
                  <a:pos x="14" y="3"/>
                </a:cxn>
                <a:cxn ang="0">
                  <a:pos x="14" y="12"/>
                </a:cxn>
                <a:cxn ang="0">
                  <a:pos x="11" y="15"/>
                </a:cxn>
                <a:cxn ang="0">
                  <a:pos x="4" y="15"/>
                </a:cxn>
                <a:cxn ang="0">
                  <a:pos x="0" y="12"/>
                </a:cxn>
                <a:cxn ang="0">
                  <a:pos x="0" y="3"/>
                </a:cxn>
                <a:cxn ang="0">
                  <a:pos x="4" y="0"/>
                </a:cxn>
              </a:cxnLst>
              <a:rect l="0" t="0" r="r" b="b"/>
              <a:pathLst>
                <a:path w="14" h="15">
                  <a:moveTo>
                    <a:pt x="4" y="0"/>
                  </a:moveTo>
                  <a:lnTo>
                    <a:pt x="11" y="0"/>
                  </a:lnTo>
                  <a:lnTo>
                    <a:pt x="14" y="3"/>
                  </a:lnTo>
                  <a:lnTo>
                    <a:pt x="14" y="12"/>
                  </a:lnTo>
                  <a:lnTo>
                    <a:pt x="11" y="15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4" name="Freeform 1238"/>
            <p:cNvSpPr>
              <a:spLocks/>
            </p:cNvSpPr>
            <p:nvPr/>
          </p:nvSpPr>
          <p:spPr bwMode="auto">
            <a:xfrm>
              <a:off x="1232" y="2106"/>
              <a:ext cx="41" cy="8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" y="0"/>
                </a:cxn>
                <a:cxn ang="0">
                  <a:pos x="23" y="17"/>
                </a:cxn>
                <a:cxn ang="0">
                  <a:pos x="41" y="17"/>
                </a:cxn>
                <a:cxn ang="0">
                  <a:pos x="41" y="27"/>
                </a:cxn>
                <a:cxn ang="0">
                  <a:pos x="23" y="27"/>
                </a:cxn>
                <a:cxn ang="0">
                  <a:pos x="23" y="68"/>
                </a:cxn>
                <a:cxn ang="0">
                  <a:pos x="25" y="73"/>
                </a:cxn>
                <a:cxn ang="0">
                  <a:pos x="26" y="75"/>
                </a:cxn>
                <a:cxn ang="0">
                  <a:pos x="29" y="76"/>
                </a:cxn>
                <a:cxn ang="0">
                  <a:pos x="37" y="76"/>
                </a:cxn>
                <a:cxn ang="0">
                  <a:pos x="38" y="75"/>
                </a:cxn>
                <a:cxn ang="0">
                  <a:pos x="41" y="75"/>
                </a:cxn>
                <a:cxn ang="0">
                  <a:pos x="41" y="84"/>
                </a:cxn>
                <a:cxn ang="0">
                  <a:pos x="40" y="84"/>
                </a:cxn>
                <a:cxn ang="0">
                  <a:pos x="38" y="85"/>
                </a:cxn>
                <a:cxn ang="0">
                  <a:pos x="37" y="85"/>
                </a:cxn>
                <a:cxn ang="0">
                  <a:pos x="35" y="87"/>
                </a:cxn>
                <a:cxn ang="0">
                  <a:pos x="25" y="87"/>
                </a:cxn>
                <a:cxn ang="0">
                  <a:pos x="18" y="84"/>
                </a:cxn>
                <a:cxn ang="0">
                  <a:pos x="15" y="81"/>
                </a:cxn>
                <a:cxn ang="0">
                  <a:pos x="12" y="75"/>
                </a:cxn>
                <a:cxn ang="0">
                  <a:pos x="11" y="70"/>
                </a:cxn>
                <a:cxn ang="0">
                  <a:pos x="11" y="27"/>
                </a:cxn>
                <a:cxn ang="0">
                  <a:pos x="0" y="27"/>
                </a:cxn>
                <a:cxn ang="0">
                  <a:pos x="0" y="19"/>
                </a:cxn>
                <a:cxn ang="0">
                  <a:pos x="2" y="17"/>
                </a:cxn>
                <a:cxn ang="0">
                  <a:pos x="11" y="17"/>
                </a:cxn>
                <a:cxn ang="0">
                  <a:pos x="11" y="2"/>
                </a:cxn>
                <a:cxn ang="0">
                  <a:pos x="12" y="0"/>
                </a:cxn>
              </a:cxnLst>
              <a:rect l="0" t="0" r="r" b="b"/>
              <a:pathLst>
                <a:path w="41" h="87">
                  <a:moveTo>
                    <a:pt x="12" y="0"/>
                  </a:moveTo>
                  <a:lnTo>
                    <a:pt x="23" y="0"/>
                  </a:lnTo>
                  <a:lnTo>
                    <a:pt x="23" y="17"/>
                  </a:lnTo>
                  <a:lnTo>
                    <a:pt x="41" y="17"/>
                  </a:lnTo>
                  <a:lnTo>
                    <a:pt x="41" y="27"/>
                  </a:lnTo>
                  <a:lnTo>
                    <a:pt x="23" y="27"/>
                  </a:lnTo>
                  <a:lnTo>
                    <a:pt x="23" y="68"/>
                  </a:lnTo>
                  <a:lnTo>
                    <a:pt x="25" y="73"/>
                  </a:lnTo>
                  <a:lnTo>
                    <a:pt x="26" y="75"/>
                  </a:lnTo>
                  <a:lnTo>
                    <a:pt x="29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41" y="75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5" y="87"/>
                  </a:lnTo>
                  <a:lnTo>
                    <a:pt x="25" y="87"/>
                  </a:lnTo>
                  <a:lnTo>
                    <a:pt x="18" y="84"/>
                  </a:lnTo>
                  <a:lnTo>
                    <a:pt x="15" y="81"/>
                  </a:lnTo>
                  <a:lnTo>
                    <a:pt x="12" y="75"/>
                  </a:lnTo>
                  <a:lnTo>
                    <a:pt x="11" y="70"/>
                  </a:lnTo>
                  <a:lnTo>
                    <a:pt x="11" y="27"/>
                  </a:lnTo>
                  <a:lnTo>
                    <a:pt x="0" y="27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11" y="17"/>
                  </a:lnTo>
                  <a:lnTo>
                    <a:pt x="11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5" name="Freeform 1239"/>
            <p:cNvSpPr>
              <a:spLocks noEditPoints="1"/>
            </p:cNvSpPr>
            <p:nvPr/>
          </p:nvSpPr>
          <p:spPr bwMode="auto">
            <a:xfrm>
              <a:off x="1283" y="2122"/>
              <a:ext cx="60" cy="71"/>
            </a:xfrm>
            <a:custGeom>
              <a:avLst/>
              <a:gdLst/>
              <a:ahLst/>
              <a:cxnLst>
                <a:cxn ang="0">
                  <a:pos x="26" y="9"/>
                </a:cxn>
                <a:cxn ang="0">
                  <a:pos x="20" y="12"/>
                </a:cxn>
                <a:cxn ang="0">
                  <a:pos x="18" y="15"/>
                </a:cxn>
                <a:cxn ang="0">
                  <a:pos x="15" y="18"/>
                </a:cxn>
                <a:cxn ang="0">
                  <a:pos x="14" y="21"/>
                </a:cxn>
                <a:cxn ang="0">
                  <a:pos x="14" y="25"/>
                </a:cxn>
                <a:cxn ang="0">
                  <a:pos x="12" y="29"/>
                </a:cxn>
                <a:cxn ang="0">
                  <a:pos x="47" y="29"/>
                </a:cxn>
                <a:cxn ang="0">
                  <a:pos x="47" y="23"/>
                </a:cxn>
                <a:cxn ang="0">
                  <a:pos x="46" y="18"/>
                </a:cxn>
                <a:cxn ang="0">
                  <a:pos x="43" y="14"/>
                </a:cxn>
                <a:cxn ang="0">
                  <a:pos x="40" y="12"/>
                </a:cxn>
                <a:cxn ang="0">
                  <a:pos x="35" y="9"/>
                </a:cxn>
                <a:cxn ang="0">
                  <a:pos x="26" y="9"/>
                </a:cxn>
                <a:cxn ang="0">
                  <a:pos x="24" y="0"/>
                </a:cxn>
                <a:cxn ang="0">
                  <a:pos x="38" y="0"/>
                </a:cxn>
                <a:cxn ang="0">
                  <a:pos x="44" y="3"/>
                </a:cxn>
                <a:cxn ang="0">
                  <a:pos x="49" y="4"/>
                </a:cxn>
                <a:cxn ang="0">
                  <a:pos x="53" y="9"/>
                </a:cxn>
                <a:cxn ang="0">
                  <a:pos x="55" y="14"/>
                </a:cxn>
                <a:cxn ang="0">
                  <a:pos x="58" y="18"/>
                </a:cxn>
                <a:cxn ang="0">
                  <a:pos x="60" y="25"/>
                </a:cxn>
                <a:cxn ang="0">
                  <a:pos x="60" y="35"/>
                </a:cxn>
                <a:cxn ang="0">
                  <a:pos x="58" y="37"/>
                </a:cxn>
                <a:cxn ang="0">
                  <a:pos x="55" y="38"/>
                </a:cxn>
                <a:cxn ang="0">
                  <a:pos x="12" y="38"/>
                </a:cxn>
                <a:cxn ang="0">
                  <a:pos x="14" y="43"/>
                </a:cxn>
                <a:cxn ang="0">
                  <a:pos x="14" y="48"/>
                </a:cxn>
                <a:cxn ang="0">
                  <a:pos x="15" y="51"/>
                </a:cxn>
                <a:cxn ang="0">
                  <a:pos x="17" y="55"/>
                </a:cxn>
                <a:cxn ang="0">
                  <a:pos x="20" y="57"/>
                </a:cxn>
                <a:cxn ang="0">
                  <a:pos x="24" y="60"/>
                </a:cxn>
                <a:cxn ang="0">
                  <a:pos x="29" y="60"/>
                </a:cxn>
                <a:cxn ang="0">
                  <a:pos x="33" y="62"/>
                </a:cxn>
                <a:cxn ang="0">
                  <a:pos x="38" y="62"/>
                </a:cxn>
                <a:cxn ang="0">
                  <a:pos x="41" y="60"/>
                </a:cxn>
                <a:cxn ang="0">
                  <a:pos x="44" y="60"/>
                </a:cxn>
                <a:cxn ang="0">
                  <a:pos x="47" y="59"/>
                </a:cxn>
                <a:cxn ang="0">
                  <a:pos x="50" y="59"/>
                </a:cxn>
                <a:cxn ang="0">
                  <a:pos x="52" y="57"/>
                </a:cxn>
                <a:cxn ang="0">
                  <a:pos x="57" y="57"/>
                </a:cxn>
                <a:cxn ang="0">
                  <a:pos x="57" y="65"/>
                </a:cxn>
                <a:cxn ang="0">
                  <a:pos x="55" y="65"/>
                </a:cxn>
                <a:cxn ang="0">
                  <a:pos x="55" y="66"/>
                </a:cxn>
                <a:cxn ang="0">
                  <a:pos x="53" y="66"/>
                </a:cxn>
                <a:cxn ang="0">
                  <a:pos x="50" y="68"/>
                </a:cxn>
                <a:cxn ang="0">
                  <a:pos x="47" y="68"/>
                </a:cxn>
                <a:cxn ang="0">
                  <a:pos x="44" y="69"/>
                </a:cxn>
                <a:cxn ang="0">
                  <a:pos x="41" y="69"/>
                </a:cxn>
                <a:cxn ang="0">
                  <a:pos x="37" y="71"/>
                </a:cxn>
                <a:cxn ang="0">
                  <a:pos x="32" y="71"/>
                </a:cxn>
                <a:cxn ang="0">
                  <a:pos x="24" y="69"/>
                </a:cxn>
                <a:cxn ang="0">
                  <a:pos x="18" y="68"/>
                </a:cxn>
                <a:cxn ang="0">
                  <a:pos x="14" y="66"/>
                </a:cxn>
                <a:cxn ang="0">
                  <a:pos x="9" y="62"/>
                </a:cxn>
                <a:cxn ang="0">
                  <a:pos x="6" y="57"/>
                </a:cxn>
                <a:cxn ang="0">
                  <a:pos x="3" y="51"/>
                </a:cxn>
                <a:cxn ang="0">
                  <a:pos x="0" y="35"/>
                </a:cxn>
                <a:cxn ang="0">
                  <a:pos x="3" y="20"/>
                </a:cxn>
                <a:cxn ang="0">
                  <a:pos x="6" y="14"/>
                </a:cxn>
                <a:cxn ang="0">
                  <a:pos x="9" y="9"/>
                </a:cxn>
                <a:cxn ang="0">
                  <a:pos x="18" y="3"/>
                </a:cxn>
                <a:cxn ang="0">
                  <a:pos x="24" y="0"/>
                </a:cxn>
              </a:cxnLst>
              <a:rect l="0" t="0" r="r" b="b"/>
              <a:pathLst>
                <a:path w="60" h="71">
                  <a:moveTo>
                    <a:pt x="26" y="9"/>
                  </a:moveTo>
                  <a:lnTo>
                    <a:pt x="20" y="12"/>
                  </a:lnTo>
                  <a:lnTo>
                    <a:pt x="18" y="15"/>
                  </a:lnTo>
                  <a:lnTo>
                    <a:pt x="15" y="18"/>
                  </a:lnTo>
                  <a:lnTo>
                    <a:pt x="14" y="21"/>
                  </a:lnTo>
                  <a:lnTo>
                    <a:pt x="14" y="25"/>
                  </a:lnTo>
                  <a:lnTo>
                    <a:pt x="12" y="29"/>
                  </a:lnTo>
                  <a:lnTo>
                    <a:pt x="47" y="29"/>
                  </a:lnTo>
                  <a:lnTo>
                    <a:pt x="47" y="23"/>
                  </a:lnTo>
                  <a:lnTo>
                    <a:pt x="46" y="18"/>
                  </a:lnTo>
                  <a:lnTo>
                    <a:pt x="43" y="14"/>
                  </a:lnTo>
                  <a:lnTo>
                    <a:pt x="40" y="12"/>
                  </a:lnTo>
                  <a:lnTo>
                    <a:pt x="35" y="9"/>
                  </a:lnTo>
                  <a:lnTo>
                    <a:pt x="26" y="9"/>
                  </a:lnTo>
                  <a:close/>
                  <a:moveTo>
                    <a:pt x="24" y="0"/>
                  </a:moveTo>
                  <a:lnTo>
                    <a:pt x="38" y="0"/>
                  </a:lnTo>
                  <a:lnTo>
                    <a:pt x="44" y="3"/>
                  </a:lnTo>
                  <a:lnTo>
                    <a:pt x="49" y="4"/>
                  </a:lnTo>
                  <a:lnTo>
                    <a:pt x="53" y="9"/>
                  </a:lnTo>
                  <a:lnTo>
                    <a:pt x="55" y="14"/>
                  </a:lnTo>
                  <a:lnTo>
                    <a:pt x="58" y="18"/>
                  </a:lnTo>
                  <a:lnTo>
                    <a:pt x="60" y="25"/>
                  </a:lnTo>
                  <a:lnTo>
                    <a:pt x="60" y="35"/>
                  </a:lnTo>
                  <a:lnTo>
                    <a:pt x="58" y="37"/>
                  </a:lnTo>
                  <a:lnTo>
                    <a:pt x="55" y="38"/>
                  </a:lnTo>
                  <a:lnTo>
                    <a:pt x="12" y="38"/>
                  </a:lnTo>
                  <a:lnTo>
                    <a:pt x="14" y="43"/>
                  </a:lnTo>
                  <a:lnTo>
                    <a:pt x="14" y="48"/>
                  </a:lnTo>
                  <a:lnTo>
                    <a:pt x="15" y="51"/>
                  </a:lnTo>
                  <a:lnTo>
                    <a:pt x="17" y="55"/>
                  </a:lnTo>
                  <a:lnTo>
                    <a:pt x="20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3" y="62"/>
                  </a:lnTo>
                  <a:lnTo>
                    <a:pt x="38" y="62"/>
                  </a:lnTo>
                  <a:lnTo>
                    <a:pt x="41" y="60"/>
                  </a:lnTo>
                  <a:lnTo>
                    <a:pt x="44" y="60"/>
                  </a:lnTo>
                  <a:lnTo>
                    <a:pt x="47" y="59"/>
                  </a:lnTo>
                  <a:lnTo>
                    <a:pt x="50" y="59"/>
                  </a:lnTo>
                  <a:lnTo>
                    <a:pt x="52" y="57"/>
                  </a:lnTo>
                  <a:lnTo>
                    <a:pt x="57" y="57"/>
                  </a:lnTo>
                  <a:lnTo>
                    <a:pt x="57" y="65"/>
                  </a:lnTo>
                  <a:lnTo>
                    <a:pt x="55" y="65"/>
                  </a:lnTo>
                  <a:lnTo>
                    <a:pt x="55" y="66"/>
                  </a:lnTo>
                  <a:lnTo>
                    <a:pt x="53" y="66"/>
                  </a:lnTo>
                  <a:lnTo>
                    <a:pt x="50" y="68"/>
                  </a:lnTo>
                  <a:lnTo>
                    <a:pt x="47" y="68"/>
                  </a:lnTo>
                  <a:lnTo>
                    <a:pt x="44" y="69"/>
                  </a:lnTo>
                  <a:lnTo>
                    <a:pt x="41" y="69"/>
                  </a:lnTo>
                  <a:lnTo>
                    <a:pt x="37" y="71"/>
                  </a:lnTo>
                  <a:lnTo>
                    <a:pt x="32" y="71"/>
                  </a:lnTo>
                  <a:lnTo>
                    <a:pt x="24" y="69"/>
                  </a:lnTo>
                  <a:lnTo>
                    <a:pt x="18" y="68"/>
                  </a:lnTo>
                  <a:lnTo>
                    <a:pt x="14" y="66"/>
                  </a:lnTo>
                  <a:lnTo>
                    <a:pt x="9" y="62"/>
                  </a:lnTo>
                  <a:lnTo>
                    <a:pt x="6" y="57"/>
                  </a:lnTo>
                  <a:lnTo>
                    <a:pt x="3" y="51"/>
                  </a:lnTo>
                  <a:lnTo>
                    <a:pt x="0" y="35"/>
                  </a:lnTo>
                  <a:lnTo>
                    <a:pt x="3" y="20"/>
                  </a:lnTo>
                  <a:lnTo>
                    <a:pt x="6" y="14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6" name="Freeform 1240"/>
            <p:cNvSpPr>
              <a:spLocks noEditPoints="1"/>
            </p:cNvSpPr>
            <p:nvPr/>
          </p:nvSpPr>
          <p:spPr bwMode="auto">
            <a:xfrm>
              <a:off x="1359" y="2097"/>
              <a:ext cx="14" cy="94"/>
            </a:xfrm>
            <a:custGeom>
              <a:avLst/>
              <a:gdLst/>
              <a:ahLst/>
              <a:cxnLst>
                <a:cxn ang="0">
                  <a:pos x="2" y="26"/>
                </a:cxn>
                <a:cxn ang="0">
                  <a:pos x="13" y="26"/>
                </a:cxn>
                <a:cxn ang="0">
                  <a:pos x="13" y="94"/>
                </a:cxn>
                <a:cxn ang="0">
                  <a:pos x="2" y="94"/>
                </a:cxn>
                <a:cxn ang="0">
                  <a:pos x="2" y="26"/>
                </a:cxn>
                <a:cxn ang="0">
                  <a:pos x="2" y="0"/>
                </a:cxn>
                <a:cxn ang="0">
                  <a:pos x="13" y="0"/>
                </a:cxn>
                <a:cxn ang="0">
                  <a:pos x="14" y="3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1" y="14"/>
                </a:cxn>
                <a:cxn ang="0">
                  <a:pos x="4" y="14"/>
                </a:cxn>
                <a:cxn ang="0">
                  <a:pos x="0" y="11"/>
                </a:cxn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14" h="94">
                  <a:moveTo>
                    <a:pt x="2" y="26"/>
                  </a:moveTo>
                  <a:lnTo>
                    <a:pt x="13" y="26"/>
                  </a:lnTo>
                  <a:lnTo>
                    <a:pt x="13" y="94"/>
                  </a:lnTo>
                  <a:lnTo>
                    <a:pt x="2" y="94"/>
                  </a:lnTo>
                  <a:lnTo>
                    <a:pt x="2" y="26"/>
                  </a:lnTo>
                  <a:close/>
                  <a:moveTo>
                    <a:pt x="2" y="0"/>
                  </a:moveTo>
                  <a:lnTo>
                    <a:pt x="13" y="0"/>
                  </a:lnTo>
                  <a:lnTo>
                    <a:pt x="14" y="3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7" name="Freeform 1241"/>
            <p:cNvSpPr>
              <a:spLocks noEditPoints="1"/>
            </p:cNvSpPr>
            <p:nvPr/>
          </p:nvSpPr>
          <p:spPr bwMode="auto">
            <a:xfrm>
              <a:off x="1393" y="2122"/>
              <a:ext cx="60" cy="96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5" y="12"/>
                </a:cxn>
                <a:cxn ang="0">
                  <a:pos x="23" y="12"/>
                </a:cxn>
                <a:cxn ang="0">
                  <a:pos x="20" y="15"/>
                </a:cxn>
                <a:cxn ang="0">
                  <a:pos x="17" y="17"/>
                </a:cxn>
                <a:cxn ang="0">
                  <a:pos x="16" y="20"/>
                </a:cxn>
                <a:cxn ang="0">
                  <a:pos x="13" y="23"/>
                </a:cxn>
                <a:cxn ang="0">
                  <a:pos x="13" y="48"/>
                </a:cxn>
                <a:cxn ang="0">
                  <a:pos x="17" y="54"/>
                </a:cxn>
                <a:cxn ang="0">
                  <a:pos x="26" y="60"/>
                </a:cxn>
                <a:cxn ang="0">
                  <a:pos x="36" y="60"/>
                </a:cxn>
                <a:cxn ang="0">
                  <a:pos x="39" y="59"/>
                </a:cxn>
                <a:cxn ang="0">
                  <a:pos x="42" y="55"/>
                </a:cxn>
                <a:cxn ang="0">
                  <a:pos x="45" y="49"/>
                </a:cxn>
                <a:cxn ang="0">
                  <a:pos x="48" y="40"/>
                </a:cxn>
                <a:cxn ang="0">
                  <a:pos x="48" y="31"/>
                </a:cxn>
                <a:cxn ang="0">
                  <a:pos x="46" y="26"/>
                </a:cxn>
                <a:cxn ang="0">
                  <a:pos x="46" y="23"/>
                </a:cxn>
                <a:cxn ang="0">
                  <a:pos x="45" y="20"/>
                </a:cxn>
                <a:cxn ang="0">
                  <a:pos x="43" y="18"/>
                </a:cxn>
                <a:cxn ang="0">
                  <a:pos x="42" y="15"/>
                </a:cxn>
                <a:cxn ang="0">
                  <a:pos x="37" y="11"/>
                </a:cxn>
                <a:cxn ang="0">
                  <a:pos x="26" y="11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46" y="3"/>
                </a:cxn>
                <a:cxn ang="0">
                  <a:pos x="54" y="11"/>
                </a:cxn>
                <a:cxn ang="0">
                  <a:pos x="57" y="15"/>
                </a:cxn>
                <a:cxn ang="0">
                  <a:pos x="59" y="21"/>
                </a:cxn>
                <a:cxn ang="0">
                  <a:pos x="59" y="28"/>
                </a:cxn>
                <a:cxn ang="0">
                  <a:pos x="60" y="34"/>
                </a:cxn>
                <a:cxn ang="0">
                  <a:pos x="59" y="40"/>
                </a:cxn>
                <a:cxn ang="0">
                  <a:pos x="59" y="45"/>
                </a:cxn>
                <a:cxn ang="0">
                  <a:pos x="57" y="49"/>
                </a:cxn>
                <a:cxn ang="0">
                  <a:pos x="55" y="55"/>
                </a:cxn>
                <a:cxn ang="0">
                  <a:pos x="52" y="60"/>
                </a:cxn>
                <a:cxn ang="0">
                  <a:pos x="48" y="65"/>
                </a:cxn>
                <a:cxn ang="0">
                  <a:pos x="43" y="68"/>
                </a:cxn>
                <a:cxn ang="0">
                  <a:pos x="39" y="69"/>
                </a:cxn>
                <a:cxn ang="0">
                  <a:pos x="32" y="71"/>
                </a:cxn>
                <a:cxn ang="0">
                  <a:pos x="29" y="71"/>
                </a:cxn>
                <a:cxn ang="0">
                  <a:pos x="26" y="69"/>
                </a:cxn>
                <a:cxn ang="0">
                  <a:pos x="25" y="69"/>
                </a:cxn>
                <a:cxn ang="0">
                  <a:pos x="22" y="68"/>
                </a:cxn>
                <a:cxn ang="0">
                  <a:pos x="20" y="66"/>
                </a:cxn>
                <a:cxn ang="0">
                  <a:pos x="17" y="65"/>
                </a:cxn>
                <a:cxn ang="0">
                  <a:pos x="13" y="60"/>
                </a:cxn>
                <a:cxn ang="0">
                  <a:pos x="13" y="94"/>
                </a:cxn>
                <a:cxn ang="0">
                  <a:pos x="11" y="96"/>
                </a:cxn>
                <a:cxn ang="0">
                  <a:pos x="2" y="96"/>
                </a:cxn>
                <a:cxn ang="0">
                  <a:pos x="2" y="94"/>
                </a:cxn>
                <a:cxn ang="0">
                  <a:pos x="0" y="94"/>
                </a:cxn>
                <a:cxn ang="0">
                  <a:pos x="0" y="1"/>
                </a:cxn>
                <a:cxn ang="0">
                  <a:pos x="11" y="1"/>
                </a:cxn>
                <a:cxn ang="0">
                  <a:pos x="11" y="12"/>
                </a:cxn>
                <a:cxn ang="0">
                  <a:pos x="17" y="6"/>
                </a:cxn>
                <a:cxn ang="0">
                  <a:pos x="22" y="3"/>
                </a:cxn>
                <a:cxn ang="0">
                  <a:pos x="28" y="0"/>
                </a:cxn>
              </a:cxnLst>
              <a:rect l="0" t="0" r="r" b="b"/>
              <a:pathLst>
                <a:path w="60" h="96">
                  <a:moveTo>
                    <a:pt x="26" y="11"/>
                  </a:moveTo>
                  <a:lnTo>
                    <a:pt x="25" y="12"/>
                  </a:lnTo>
                  <a:lnTo>
                    <a:pt x="23" y="12"/>
                  </a:lnTo>
                  <a:lnTo>
                    <a:pt x="20" y="15"/>
                  </a:lnTo>
                  <a:lnTo>
                    <a:pt x="17" y="17"/>
                  </a:lnTo>
                  <a:lnTo>
                    <a:pt x="16" y="20"/>
                  </a:lnTo>
                  <a:lnTo>
                    <a:pt x="13" y="23"/>
                  </a:lnTo>
                  <a:lnTo>
                    <a:pt x="13" y="48"/>
                  </a:lnTo>
                  <a:lnTo>
                    <a:pt x="17" y="54"/>
                  </a:lnTo>
                  <a:lnTo>
                    <a:pt x="26" y="60"/>
                  </a:lnTo>
                  <a:lnTo>
                    <a:pt x="36" y="60"/>
                  </a:lnTo>
                  <a:lnTo>
                    <a:pt x="39" y="59"/>
                  </a:lnTo>
                  <a:lnTo>
                    <a:pt x="42" y="55"/>
                  </a:lnTo>
                  <a:lnTo>
                    <a:pt x="45" y="49"/>
                  </a:lnTo>
                  <a:lnTo>
                    <a:pt x="48" y="40"/>
                  </a:lnTo>
                  <a:lnTo>
                    <a:pt x="48" y="31"/>
                  </a:lnTo>
                  <a:lnTo>
                    <a:pt x="46" y="26"/>
                  </a:lnTo>
                  <a:lnTo>
                    <a:pt x="46" y="23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42" y="15"/>
                  </a:lnTo>
                  <a:lnTo>
                    <a:pt x="37" y="11"/>
                  </a:lnTo>
                  <a:lnTo>
                    <a:pt x="26" y="11"/>
                  </a:lnTo>
                  <a:close/>
                  <a:moveTo>
                    <a:pt x="28" y="0"/>
                  </a:moveTo>
                  <a:lnTo>
                    <a:pt x="40" y="0"/>
                  </a:lnTo>
                  <a:lnTo>
                    <a:pt x="46" y="3"/>
                  </a:lnTo>
                  <a:lnTo>
                    <a:pt x="54" y="11"/>
                  </a:lnTo>
                  <a:lnTo>
                    <a:pt x="57" y="15"/>
                  </a:lnTo>
                  <a:lnTo>
                    <a:pt x="59" y="21"/>
                  </a:lnTo>
                  <a:lnTo>
                    <a:pt x="59" y="28"/>
                  </a:lnTo>
                  <a:lnTo>
                    <a:pt x="60" y="34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57" y="49"/>
                  </a:lnTo>
                  <a:lnTo>
                    <a:pt x="55" y="55"/>
                  </a:lnTo>
                  <a:lnTo>
                    <a:pt x="52" y="60"/>
                  </a:lnTo>
                  <a:lnTo>
                    <a:pt x="48" y="65"/>
                  </a:lnTo>
                  <a:lnTo>
                    <a:pt x="43" y="68"/>
                  </a:lnTo>
                  <a:lnTo>
                    <a:pt x="39" y="69"/>
                  </a:lnTo>
                  <a:lnTo>
                    <a:pt x="32" y="71"/>
                  </a:lnTo>
                  <a:lnTo>
                    <a:pt x="29" y="71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2" y="68"/>
                  </a:lnTo>
                  <a:lnTo>
                    <a:pt x="20" y="66"/>
                  </a:lnTo>
                  <a:lnTo>
                    <a:pt x="17" y="65"/>
                  </a:lnTo>
                  <a:lnTo>
                    <a:pt x="13" y="60"/>
                  </a:lnTo>
                  <a:lnTo>
                    <a:pt x="13" y="94"/>
                  </a:lnTo>
                  <a:lnTo>
                    <a:pt x="11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1"/>
                  </a:lnTo>
                  <a:lnTo>
                    <a:pt x="11" y="1"/>
                  </a:lnTo>
                  <a:lnTo>
                    <a:pt x="11" y="12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8" name="Freeform 1242"/>
            <p:cNvSpPr>
              <a:spLocks noEditPoints="1"/>
            </p:cNvSpPr>
            <p:nvPr/>
          </p:nvSpPr>
          <p:spPr bwMode="auto">
            <a:xfrm>
              <a:off x="1468" y="2097"/>
              <a:ext cx="16" cy="94"/>
            </a:xfrm>
            <a:custGeom>
              <a:avLst/>
              <a:gdLst/>
              <a:ahLst/>
              <a:cxnLst>
                <a:cxn ang="0">
                  <a:pos x="4" y="26"/>
                </a:cxn>
                <a:cxn ang="0">
                  <a:pos x="13" y="26"/>
                </a:cxn>
                <a:cxn ang="0">
                  <a:pos x="14" y="28"/>
                </a:cxn>
                <a:cxn ang="0">
                  <a:pos x="14" y="93"/>
                </a:cxn>
                <a:cxn ang="0">
                  <a:pos x="13" y="94"/>
                </a:cxn>
                <a:cxn ang="0">
                  <a:pos x="4" y="94"/>
                </a:cxn>
                <a:cxn ang="0">
                  <a:pos x="2" y="93"/>
                </a:cxn>
                <a:cxn ang="0">
                  <a:pos x="2" y="28"/>
                </a:cxn>
                <a:cxn ang="0">
                  <a:pos x="4" y="26"/>
                </a:cxn>
                <a:cxn ang="0">
                  <a:pos x="2" y="0"/>
                </a:cxn>
                <a:cxn ang="0">
                  <a:pos x="14" y="0"/>
                </a:cxn>
                <a:cxn ang="0">
                  <a:pos x="14" y="3"/>
                </a:cxn>
                <a:cxn ang="0">
                  <a:pos x="16" y="6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1" y="14"/>
                </a:cxn>
                <a:cxn ang="0">
                  <a:pos x="5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16" h="94">
                  <a:moveTo>
                    <a:pt x="4" y="26"/>
                  </a:moveTo>
                  <a:lnTo>
                    <a:pt x="13" y="26"/>
                  </a:lnTo>
                  <a:lnTo>
                    <a:pt x="14" y="28"/>
                  </a:lnTo>
                  <a:lnTo>
                    <a:pt x="14" y="93"/>
                  </a:lnTo>
                  <a:lnTo>
                    <a:pt x="13" y="94"/>
                  </a:lnTo>
                  <a:lnTo>
                    <a:pt x="4" y="94"/>
                  </a:lnTo>
                  <a:lnTo>
                    <a:pt x="2" y="93"/>
                  </a:lnTo>
                  <a:lnTo>
                    <a:pt x="2" y="28"/>
                  </a:lnTo>
                  <a:lnTo>
                    <a:pt x="4" y="26"/>
                  </a:lnTo>
                  <a:close/>
                  <a:moveTo>
                    <a:pt x="2" y="0"/>
                  </a:moveTo>
                  <a:lnTo>
                    <a:pt x="14" y="0"/>
                  </a:lnTo>
                  <a:lnTo>
                    <a:pt x="14" y="3"/>
                  </a:lnTo>
                  <a:lnTo>
                    <a:pt x="16" y="6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39" name="Freeform 1243"/>
            <p:cNvSpPr>
              <a:spLocks/>
            </p:cNvSpPr>
            <p:nvPr/>
          </p:nvSpPr>
          <p:spPr bwMode="auto">
            <a:xfrm>
              <a:off x="1504" y="2122"/>
              <a:ext cx="37" cy="6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37" y="1"/>
                </a:cxn>
                <a:cxn ang="0">
                  <a:pos x="37" y="12"/>
                </a:cxn>
                <a:cxn ang="0">
                  <a:pos x="30" y="12"/>
                </a:cxn>
                <a:cxn ang="0">
                  <a:pos x="30" y="11"/>
                </a:cxn>
                <a:cxn ang="0">
                  <a:pos x="26" y="11"/>
                </a:cxn>
                <a:cxn ang="0">
                  <a:pos x="23" y="12"/>
                </a:cxn>
                <a:cxn ang="0">
                  <a:pos x="21" y="12"/>
                </a:cxn>
                <a:cxn ang="0">
                  <a:pos x="18" y="15"/>
                </a:cxn>
                <a:cxn ang="0">
                  <a:pos x="17" y="18"/>
                </a:cxn>
                <a:cxn ang="0">
                  <a:pos x="14" y="21"/>
                </a:cxn>
                <a:cxn ang="0">
                  <a:pos x="12" y="25"/>
                </a:cxn>
                <a:cxn ang="0">
                  <a:pos x="12" y="68"/>
                </a:cxn>
                <a:cxn ang="0">
                  <a:pos x="11" y="68"/>
                </a:cxn>
                <a:cxn ang="0">
                  <a:pos x="11" y="69"/>
                </a:cxn>
                <a:cxn ang="0">
                  <a:pos x="0" y="69"/>
                </a:cxn>
                <a:cxn ang="0">
                  <a:pos x="0" y="1"/>
                </a:cxn>
                <a:cxn ang="0">
                  <a:pos x="11" y="1"/>
                </a:cxn>
                <a:cxn ang="0">
                  <a:pos x="11" y="12"/>
                </a:cxn>
                <a:cxn ang="0">
                  <a:pos x="12" y="9"/>
                </a:cxn>
                <a:cxn ang="0">
                  <a:pos x="15" y="6"/>
                </a:cxn>
                <a:cxn ang="0">
                  <a:pos x="18" y="4"/>
                </a:cxn>
                <a:cxn ang="0">
                  <a:pos x="21" y="1"/>
                </a:cxn>
                <a:cxn ang="0">
                  <a:pos x="24" y="0"/>
                </a:cxn>
              </a:cxnLst>
              <a:rect l="0" t="0" r="r" b="b"/>
              <a:pathLst>
                <a:path w="37" h="69">
                  <a:moveTo>
                    <a:pt x="24" y="0"/>
                  </a:moveTo>
                  <a:lnTo>
                    <a:pt x="32" y="0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7" y="12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18" y="15"/>
                  </a:lnTo>
                  <a:lnTo>
                    <a:pt x="17" y="18"/>
                  </a:lnTo>
                  <a:lnTo>
                    <a:pt x="14" y="21"/>
                  </a:lnTo>
                  <a:lnTo>
                    <a:pt x="12" y="25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1" y="69"/>
                  </a:lnTo>
                  <a:lnTo>
                    <a:pt x="0" y="69"/>
                  </a:lnTo>
                  <a:lnTo>
                    <a:pt x="0" y="1"/>
                  </a:lnTo>
                  <a:lnTo>
                    <a:pt x="11" y="1"/>
                  </a:lnTo>
                  <a:lnTo>
                    <a:pt x="11" y="12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21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0" name="Freeform 1244"/>
            <p:cNvSpPr>
              <a:spLocks/>
            </p:cNvSpPr>
            <p:nvPr/>
          </p:nvSpPr>
          <p:spPr bwMode="auto">
            <a:xfrm>
              <a:off x="1539" y="2176"/>
              <a:ext cx="15" cy="1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5" y="12"/>
                </a:cxn>
                <a:cxn ang="0">
                  <a:pos x="12" y="15"/>
                </a:cxn>
                <a:cxn ang="0">
                  <a:pos x="5" y="15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</a:cxnLst>
              <a:rect l="0" t="0" r="r" b="b"/>
              <a:pathLst>
                <a:path w="15" h="15">
                  <a:moveTo>
                    <a:pt x="5" y="0"/>
                  </a:moveTo>
                  <a:lnTo>
                    <a:pt x="12" y="0"/>
                  </a:lnTo>
                  <a:lnTo>
                    <a:pt x="15" y="3"/>
                  </a:lnTo>
                  <a:lnTo>
                    <a:pt x="15" y="12"/>
                  </a:lnTo>
                  <a:lnTo>
                    <a:pt x="12" y="15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1" name="Freeform 1245"/>
            <p:cNvSpPr>
              <a:spLocks noEditPoints="1"/>
            </p:cNvSpPr>
            <p:nvPr/>
          </p:nvSpPr>
          <p:spPr bwMode="auto">
            <a:xfrm>
              <a:off x="1571" y="2122"/>
              <a:ext cx="60" cy="96"/>
            </a:xfrm>
            <a:custGeom>
              <a:avLst/>
              <a:gdLst/>
              <a:ahLst/>
              <a:cxnLst>
                <a:cxn ang="0">
                  <a:pos x="13" y="71"/>
                </a:cxn>
                <a:cxn ang="0">
                  <a:pos x="11" y="74"/>
                </a:cxn>
                <a:cxn ang="0">
                  <a:pos x="13" y="80"/>
                </a:cxn>
                <a:cxn ang="0">
                  <a:pos x="25" y="86"/>
                </a:cxn>
                <a:cxn ang="0">
                  <a:pos x="39" y="85"/>
                </a:cxn>
                <a:cxn ang="0">
                  <a:pos x="46" y="80"/>
                </a:cxn>
                <a:cxn ang="0">
                  <a:pos x="48" y="77"/>
                </a:cxn>
                <a:cxn ang="0">
                  <a:pos x="45" y="68"/>
                </a:cxn>
                <a:cxn ang="0">
                  <a:pos x="19" y="65"/>
                </a:cxn>
                <a:cxn ang="0">
                  <a:pos x="22" y="11"/>
                </a:cxn>
                <a:cxn ang="0">
                  <a:pos x="16" y="18"/>
                </a:cxn>
                <a:cxn ang="0">
                  <a:pos x="19" y="34"/>
                </a:cxn>
                <a:cxn ang="0">
                  <a:pos x="33" y="37"/>
                </a:cxn>
                <a:cxn ang="0">
                  <a:pos x="37" y="34"/>
                </a:cxn>
                <a:cxn ang="0">
                  <a:pos x="42" y="18"/>
                </a:cxn>
                <a:cxn ang="0">
                  <a:pos x="33" y="9"/>
                </a:cxn>
                <a:cxn ang="0">
                  <a:pos x="23" y="0"/>
                </a:cxn>
                <a:cxn ang="0">
                  <a:pos x="39" y="1"/>
                </a:cxn>
                <a:cxn ang="0">
                  <a:pos x="60" y="3"/>
                </a:cxn>
                <a:cxn ang="0">
                  <a:pos x="59" y="11"/>
                </a:cxn>
                <a:cxn ang="0">
                  <a:pos x="54" y="20"/>
                </a:cxn>
                <a:cxn ang="0">
                  <a:pos x="52" y="26"/>
                </a:cxn>
                <a:cxn ang="0">
                  <a:pos x="51" y="32"/>
                </a:cxn>
                <a:cxn ang="0">
                  <a:pos x="43" y="43"/>
                </a:cxn>
                <a:cxn ang="0">
                  <a:pos x="25" y="46"/>
                </a:cxn>
                <a:cxn ang="0">
                  <a:pos x="19" y="45"/>
                </a:cxn>
                <a:cxn ang="0">
                  <a:pos x="14" y="45"/>
                </a:cxn>
                <a:cxn ang="0">
                  <a:pos x="13" y="49"/>
                </a:cxn>
                <a:cxn ang="0">
                  <a:pos x="17" y="55"/>
                </a:cxn>
                <a:cxn ang="0">
                  <a:pos x="43" y="57"/>
                </a:cxn>
                <a:cxn ang="0">
                  <a:pos x="51" y="59"/>
                </a:cxn>
                <a:cxn ang="0">
                  <a:pos x="56" y="63"/>
                </a:cxn>
                <a:cxn ang="0">
                  <a:pos x="60" y="69"/>
                </a:cxn>
                <a:cxn ang="0">
                  <a:pos x="59" y="82"/>
                </a:cxn>
                <a:cxn ang="0">
                  <a:pos x="52" y="89"/>
                </a:cxn>
                <a:cxn ang="0">
                  <a:pos x="43" y="94"/>
                </a:cxn>
                <a:cxn ang="0">
                  <a:pos x="22" y="96"/>
                </a:cxn>
                <a:cxn ang="0">
                  <a:pos x="6" y="91"/>
                </a:cxn>
                <a:cxn ang="0">
                  <a:pos x="0" y="82"/>
                </a:cxn>
                <a:cxn ang="0">
                  <a:pos x="2" y="69"/>
                </a:cxn>
                <a:cxn ang="0">
                  <a:pos x="6" y="63"/>
                </a:cxn>
                <a:cxn ang="0">
                  <a:pos x="6" y="60"/>
                </a:cxn>
                <a:cxn ang="0">
                  <a:pos x="3" y="54"/>
                </a:cxn>
                <a:cxn ang="0">
                  <a:pos x="3" y="48"/>
                </a:cxn>
                <a:cxn ang="0">
                  <a:pos x="8" y="37"/>
                </a:cxn>
                <a:cxn ang="0">
                  <a:pos x="5" y="32"/>
                </a:cxn>
                <a:cxn ang="0">
                  <a:pos x="3" y="18"/>
                </a:cxn>
                <a:cxn ang="0">
                  <a:pos x="8" y="9"/>
                </a:cxn>
                <a:cxn ang="0">
                  <a:pos x="23" y="0"/>
                </a:cxn>
              </a:cxnLst>
              <a:rect l="0" t="0" r="r" b="b"/>
              <a:pathLst>
                <a:path w="60" h="96">
                  <a:moveTo>
                    <a:pt x="19" y="65"/>
                  </a:moveTo>
                  <a:lnTo>
                    <a:pt x="13" y="71"/>
                  </a:lnTo>
                  <a:lnTo>
                    <a:pt x="13" y="72"/>
                  </a:lnTo>
                  <a:lnTo>
                    <a:pt x="11" y="74"/>
                  </a:lnTo>
                  <a:lnTo>
                    <a:pt x="11" y="77"/>
                  </a:lnTo>
                  <a:lnTo>
                    <a:pt x="13" y="80"/>
                  </a:lnTo>
                  <a:lnTo>
                    <a:pt x="16" y="83"/>
                  </a:lnTo>
                  <a:lnTo>
                    <a:pt x="25" y="86"/>
                  </a:lnTo>
                  <a:lnTo>
                    <a:pt x="34" y="86"/>
                  </a:lnTo>
                  <a:lnTo>
                    <a:pt x="39" y="85"/>
                  </a:lnTo>
                  <a:lnTo>
                    <a:pt x="42" y="85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8" y="77"/>
                  </a:lnTo>
                  <a:lnTo>
                    <a:pt x="48" y="71"/>
                  </a:lnTo>
                  <a:lnTo>
                    <a:pt x="45" y="68"/>
                  </a:lnTo>
                  <a:lnTo>
                    <a:pt x="36" y="65"/>
                  </a:lnTo>
                  <a:lnTo>
                    <a:pt x="19" y="65"/>
                  </a:lnTo>
                  <a:close/>
                  <a:moveTo>
                    <a:pt x="25" y="9"/>
                  </a:moveTo>
                  <a:lnTo>
                    <a:pt x="22" y="11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28"/>
                  </a:lnTo>
                  <a:lnTo>
                    <a:pt x="19" y="34"/>
                  </a:lnTo>
                  <a:lnTo>
                    <a:pt x="25" y="37"/>
                  </a:lnTo>
                  <a:lnTo>
                    <a:pt x="33" y="37"/>
                  </a:lnTo>
                  <a:lnTo>
                    <a:pt x="34" y="35"/>
                  </a:lnTo>
                  <a:lnTo>
                    <a:pt x="37" y="34"/>
                  </a:lnTo>
                  <a:lnTo>
                    <a:pt x="42" y="29"/>
                  </a:lnTo>
                  <a:lnTo>
                    <a:pt x="42" y="18"/>
                  </a:lnTo>
                  <a:lnTo>
                    <a:pt x="39" y="12"/>
                  </a:lnTo>
                  <a:lnTo>
                    <a:pt x="33" y="9"/>
                  </a:lnTo>
                  <a:lnTo>
                    <a:pt x="25" y="9"/>
                  </a:lnTo>
                  <a:close/>
                  <a:moveTo>
                    <a:pt x="23" y="0"/>
                  </a:moveTo>
                  <a:lnTo>
                    <a:pt x="34" y="0"/>
                  </a:lnTo>
                  <a:lnTo>
                    <a:pt x="39" y="1"/>
                  </a:lnTo>
                  <a:lnTo>
                    <a:pt x="59" y="1"/>
                  </a:lnTo>
                  <a:lnTo>
                    <a:pt x="60" y="3"/>
                  </a:lnTo>
                  <a:lnTo>
                    <a:pt x="60" y="9"/>
                  </a:lnTo>
                  <a:lnTo>
                    <a:pt x="59" y="11"/>
                  </a:lnTo>
                  <a:lnTo>
                    <a:pt x="49" y="11"/>
                  </a:lnTo>
                  <a:lnTo>
                    <a:pt x="54" y="20"/>
                  </a:lnTo>
                  <a:lnTo>
                    <a:pt x="54" y="23"/>
                  </a:lnTo>
                  <a:lnTo>
                    <a:pt x="52" y="26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49" y="37"/>
                  </a:lnTo>
                  <a:lnTo>
                    <a:pt x="43" y="43"/>
                  </a:lnTo>
                  <a:lnTo>
                    <a:pt x="34" y="46"/>
                  </a:lnTo>
                  <a:lnTo>
                    <a:pt x="25" y="46"/>
                  </a:lnTo>
                  <a:lnTo>
                    <a:pt x="22" y="45"/>
                  </a:lnTo>
                  <a:lnTo>
                    <a:pt x="19" y="45"/>
                  </a:lnTo>
                  <a:lnTo>
                    <a:pt x="16" y="43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3" y="49"/>
                  </a:lnTo>
                  <a:lnTo>
                    <a:pt x="14" y="52"/>
                  </a:lnTo>
                  <a:lnTo>
                    <a:pt x="17" y="55"/>
                  </a:lnTo>
                  <a:lnTo>
                    <a:pt x="39" y="55"/>
                  </a:lnTo>
                  <a:lnTo>
                    <a:pt x="43" y="57"/>
                  </a:lnTo>
                  <a:lnTo>
                    <a:pt x="46" y="57"/>
                  </a:lnTo>
                  <a:lnTo>
                    <a:pt x="51" y="59"/>
                  </a:lnTo>
                  <a:lnTo>
                    <a:pt x="54" y="60"/>
                  </a:lnTo>
                  <a:lnTo>
                    <a:pt x="56" y="63"/>
                  </a:lnTo>
                  <a:lnTo>
                    <a:pt x="59" y="66"/>
                  </a:lnTo>
                  <a:lnTo>
                    <a:pt x="60" y="69"/>
                  </a:lnTo>
                  <a:lnTo>
                    <a:pt x="60" y="77"/>
                  </a:lnTo>
                  <a:lnTo>
                    <a:pt x="59" y="82"/>
                  </a:lnTo>
                  <a:lnTo>
                    <a:pt x="56" y="86"/>
                  </a:lnTo>
                  <a:lnTo>
                    <a:pt x="52" y="89"/>
                  </a:lnTo>
                  <a:lnTo>
                    <a:pt x="48" y="91"/>
                  </a:lnTo>
                  <a:lnTo>
                    <a:pt x="43" y="94"/>
                  </a:lnTo>
                  <a:lnTo>
                    <a:pt x="36" y="96"/>
                  </a:lnTo>
                  <a:lnTo>
                    <a:pt x="22" y="96"/>
                  </a:lnTo>
                  <a:lnTo>
                    <a:pt x="16" y="94"/>
                  </a:lnTo>
                  <a:lnTo>
                    <a:pt x="6" y="91"/>
                  </a:lnTo>
                  <a:lnTo>
                    <a:pt x="3" y="88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2" y="69"/>
                  </a:lnTo>
                  <a:lnTo>
                    <a:pt x="5" y="66"/>
                  </a:lnTo>
                  <a:lnTo>
                    <a:pt x="6" y="63"/>
                  </a:lnTo>
                  <a:lnTo>
                    <a:pt x="10" y="62"/>
                  </a:lnTo>
                  <a:lnTo>
                    <a:pt x="6" y="60"/>
                  </a:lnTo>
                  <a:lnTo>
                    <a:pt x="3" y="57"/>
                  </a:lnTo>
                  <a:lnTo>
                    <a:pt x="3" y="54"/>
                  </a:lnTo>
                  <a:lnTo>
                    <a:pt x="2" y="51"/>
                  </a:lnTo>
                  <a:lnTo>
                    <a:pt x="3" y="48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3" y="18"/>
                  </a:lnTo>
                  <a:lnTo>
                    <a:pt x="5" y="14"/>
                  </a:lnTo>
                  <a:lnTo>
                    <a:pt x="8" y="9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2" name="Freeform 1246"/>
            <p:cNvSpPr>
              <a:spLocks/>
            </p:cNvSpPr>
            <p:nvPr/>
          </p:nvSpPr>
          <p:spPr bwMode="auto">
            <a:xfrm>
              <a:off x="1647" y="2122"/>
              <a:ext cx="36" cy="6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2" y="0"/>
                </a:cxn>
                <a:cxn ang="0">
                  <a:pos x="33" y="1"/>
                </a:cxn>
                <a:cxn ang="0">
                  <a:pos x="36" y="1"/>
                </a:cxn>
                <a:cxn ang="0">
                  <a:pos x="36" y="12"/>
                </a:cxn>
                <a:cxn ang="0">
                  <a:pos x="32" y="12"/>
                </a:cxn>
                <a:cxn ang="0">
                  <a:pos x="30" y="11"/>
                </a:cxn>
                <a:cxn ang="0">
                  <a:pos x="26" y="11"/>
                </a:cxn>
                <a:cxn ang="0">
                  <a:pos x="24" y="12"/>
                </a:cxn>
                <a:cxn ang="0">
                  <a:pos x="21" y="12"/>
                </a:cxn>
                <a:cxn ang="0">
                  <a:pos x="19" y="14"/>
                </a:cxn>
                <a:cxn ang="0">
                  <a:pos x="16" y="18"/>
                </a:cxn>
                <a:cxn ang="0">
                  <a:pos x="13" y="21"/>
                </a:cxn>
                <a:cxn ang="0">
                  <a:pos x="12" y="25"/>
                </a:cxn>
                <a:cxn ang="0">
                  <a:pos x="12" y="68"/>
                </a:cxn>
                <a:cxn ang="0">
                  <a:pos x="10" y="69"/>
                </a:cxn>
                <a:cxn ang="0">
                  <a:pos x="0" y="69"/>
                </a:cxn>
                <a:cxn ang="0">
                  <a:pos x="0" y="1"/>
                </a:cxn>
                <a:cxn ang="0">
                  <a:pos x="10" y="1"/>
                </a:cxn>
                <a:cxn ang="0">
                  <a:pos x="10" y="12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18" y="4"/>
                </a:cxn>
                <a:cxn ang="0">
                  <a:pos x="19" y="3"/>
                </a:cxn>
                <a:cxn ang="0">
                  <a:pos x="24" y="0"/>
                </a:cxn>
              </a:cxnLst>
              <a:rect l="0" t="0" r="r" b="b"/>
              <a:pathLst>
                <a:path w="36" h="69">
                  <a:moveTo>
                    <a:pt x="24" y="0"/>
                  </a:moveTo>
                  <a:lnTo>
                    <a:pt x="32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12" y="25"/>
                  </a:lnTo>
                  <a:lnTo>
                    <a:pt x="12" y="68"/>
                  </a:lnTo>
                  <a:lnTo>
                    <a:pt x="10" y="69"/>
                  </a:lnTo>
                  <a:lnTo>
                    <a:pt x="0" y="69"/>
                  </a:lnTo>
                  <a:lnTo>
                    <a:pt x="0" y="1"/>
                  </a:lnTo>
                  <a:lnTo>
                    <a:pt x="10" y="1"/>
                  </a:lnTo>
                  <a:lnTo>
                    <a:pt x="10" y="12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3" name="Rectangle 1247"/>
            <p:cNvSpPr>
              <a:spLocks noChangeArrowheads="1"/>
            </p:cNvSpPr>
            <p:nvPr/>
          </p:nvSpPr>
          <p:spPr bwMode="auto">
            <a:xfrm>
              <a:off x="696" y="2577"/>
              <a:ext cx="1147" cy="46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4" name="Line 1248"/>
            <p:cNvSpPr>
              <a:spLocks noChangeShapeType="1"/>
            </p:cNvSpPr>
            <p:nvPr/>
          </p:nvSpPr>
          <p:spPr bwMode="auto">
            <a:xfrm>
              <a:off x="696" y="2577"/>
              <a:ext cx="1147" cy="1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5" name="Line 1249"/>
            <p:cNvSpPr>
              <a:spLocks noChangeShapeType="1"/>
            </p:cNvSpPr>
            <p:nvPr/>
          </p:nvSpPr>
          <p:spPr bwMode="auto">
            <a:xfrm>
              <a:off x="1843" y="2577"/>
              <a:ext cx="1" cy="461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6" name="Line 1250"/>
            <p:cNvSpPr>
              <a:spLocks noChangeShapeType="1"/>
            </p:cNvSpPr>
            <p:nvPr/>
          </p:nvSpPr>
          <p:spPr bwMode="auto">
            <a:xfrm flipH="1">
              <a:off x="696" y="3038"/>
              <a:ext cx="1147" cy="1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7" name="Line 1251"/>
            <p:cNvSpPr>
              <a:spLocks noChangeShapeType="1"/>
            </p:cNvSpPr>
            <p:nvPr/>
          </p:nvSpPr>
          <p:spPr bwMode="auto">
            <a:xfrm flipV="1">
              <a:off x="696" y="2577"/>
              <a:ext cx="1" cy="461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8" name="Freeform 1252"/>
            <p:cNvSpPr>
              <a:spLocks noEditPoints="1"/>
            </p:cNvSpPr>
            <p:nvPr/>
          </p:nvSpPr>
          <p:spPr bwMode="auto">
            <a:xfrm>
              <a:off x="821" y="2670"/>
              <a:ext cx="60" cy="100"/>
            </a:xfrm>
            <a:custGeom>
              <a:avLst/>
              <a:gdLst/>
              <a:ahLst/>
              <a:cxnLst>
                <a:cxn ang="0">
                  <a:pos x="24" y="40"/>
                </a:cxn>
                <a:cxn ang="0">
                  <a:pos x="21" y="42"/>
                </a:cxn>
                <a:cxn ang="0">
                  <a:pos x="18" y="45"/>
                </a:cxn>
                <a:cxn ang="0">
                  <a:pos x="15" y="51"/>
                </a:cxn>
                <a:cxn ang="0">
                  <a:pos x="13" y="56"/>
                </a:cxn>
                <a:cxn ang="0">
                  <a:pos x="13" y="60"/>
                </a:cxn>
                <a:cxn ang="0">
                  <a:pos x="12" y="65"/>
                </a:cxn>
                <a:cxn ang="0">
                  <a:pos x="13" y="74"/>
                </a:cxn>
                <a:cxn ang="0">
                  <a:pos x="15" y="79"/>
                </a:cxn>
                <a:cxn ang="0">
                  <a:pos x="18" y="85"/>
                </a:cxn>
                <a:cxn ang="0">
                  <a:pos x="21" y="88"/>
                </a:cxn>
                <a:cxn ang="0">
                  <a:pos x="24" y="90"/>
                </a:cxn>
                <a:cxn ang="0">
                  <a:pos x="33" y="90"/>
                </a:cxn>
                <a:cxn ang="0">
                  <a:pos x="35" y="88"/>
                </a:cxn>
                <a:cxn ang="0">
                  <a:pos x="38" y="88"/>
                </a:cxn>
                <a:cxn ang="0">
                  <a:pos x="40" y="85"/>
                </a:cxn>
                <a:cxn ang="0">
                  <a:pos x="43" y="84"/>
                </a:cxn>
                <a:cxn ang="0">
                  <a:pos x="44" y="80"/>
                </a:cxn>
                <a:cxn ang="0">
                  <a:pos x="47" y="77"/>
                </a:cxn>
                <a:cxn ang="0">
                  <a:pos x="47" y="51"/>
                </a:cxn>
                <a:cxn ang="0">
                  <a:pos x="43" y="46"/>
                </a:cxn>
                <a:cxn ang="0">
                  <a:pos x="38" y="43"/>
                </a:cxn>
                <a:cxn ang="0">
                  <a:pos x="35" y="40"/>
                </a:cxn>
                <a:cxn ang="0">
                  <a:pos x="24" y="40"/>
                </a:cxn>
                <a:cxn ang="0">
                  <a:pos x="49" y="0"/>
                </a:cxn>
                <a:cxn ang="0">
                  <a:pos x="58" y="0"/>
                </a:cxn>
                <a:cxn ang="0">
                  <a:pos x="60" y="2"/>
                </a:cxn>
                <a:cxn ang="0">
                  <a:pos x="60" y="99"/>
                </a:cxn>
                <a:cxn ang="0">
                  <a:pos x="49" y="99"/>
                </a:cxn>
                <a:cxn ang="0">
                  <a:pos x="49" y="88"/>
                </a:cxn>
                <a:cxn ang="0">
                  <a:pos x="44" y="93"/>
                </a:cxn>
                <a:cxn ang="0">
                  <a:pos x="38" y="97"/>
                </a:cxn>
                <a:cxn ang="0">
                  <a:pos x="26" y="100"/>
                </a:cxn>
                <a:cxn ang="0">
                  <a:pos x="23" y="100"/>
                </a:cxn>
                <a:cxn ang="0">
                  <a:pos x="18" y="99"/>
                </a:cxn>
                <a:cxn ang="0">
                  <a:pos x="15" y="97"/>
                </a:cxn>
                <a:cxn ang="0">
                  <a:pos x="10" y="94"/>
                </a:cxn>
                <a:cxn ang="0">
                  <a:pos x="6" y="90"/>
                </a:cxn>
                <a:cxn ang="0">
                  <a:pos x="4" y="85"/>
                </a:cxn>
                <a:cxn ang="0">
                  <a:pos x="1" y="79"/>
                </a:cxn>
                <a:cxn ang="0">
                  <a:pos x="1" y="73"/>
                </a:cxn>
                <a:cxn ang="0">
                  <a:pos x="0" y="65"/>
                </a:cxn>
                <a:cxn ang="0">
                  <a:pos x="1" y="60"/>
                </a:cxn>
                <a:cxn ang="0">
                  <a:pos x="1" y="56"/>
                </a:cxn>
                <a:cxn ang="0">
                  <a:pos x="3" y="51"/>
                </a:cxn>
                <a:cxn ang="0">
                  <a:pos x="4" y="45"/>
                </a:cxn>
                <a:cxn ang="0">
                  <a:pos x="7" y="39"/>
                </a:cxn>
                <a:cxn ang="0">
                  <a:pos x="10" y="36"/>
                </a:cxn>
                <a:cxn ang="0">
                  <a:pos x="17" y="33"/>
                </a:cxn>
                <a:cxn ang="0">
                  <a:pos x="21" y="29"/>
                </a:cxn>
                <a:cxn ang="0">
                  <a:pos x="33" y="29"/>
                </a:cxn>
                <a:cxn ang="0">
                  <a:pos x="47" y="39"/>
                </a:cxn>
                <a:cxn ang="0">
                  <a:pos x="47" y="2"/>
                </a:cxn>
                <a:cxn ang="0">
                  <a:pos x="49" y="0"/>
                </a:cxn>
              </a:cxnLst>
              <a:rect l="0" t="0" r="r" b="b"/>
              <a:pathLst>
                <a:path w="60" h="100">
                  <a:moveTo>
                    <a:pt x="24" y="40"/>
                  </a:moveTo>
                  <a:lnTo>
                    <a:pt x="21" y="42"/>
                  </a:lnTo>
                  <a:lnTo>
                    <a:pt x="18" y="45"/>
                  </a:lnTo>
                  <a:lnTo>
                    <a:pt x="15" y="51"/>
                  </a:lnTo>
                  <a:lnTo>
                    <a:pt x="13" y="56"/>
                  </a:lnTo>
                  <a:lnTo>
                    <a:pt x="13" y="60"/>
                  </a:lnTo>
                  <a:lnTo>
                    <a:pt x="12" y="65"/>
                  </a:lnTo>
                  <a:lnTo>
                    <a:pt x="13" y="74"/>
                  </a:lnTo>
                  <a:lnTo>
                    <a:pt x="15" y="79"/>
                  </a:lnTo>
                  <a:lnTo>
                    <a:pt x="18" y="85"/>
                  </a:lnTo>
                  <a:lnTo>
                    <a:pt x="21" y="88"/>
                  </a:lnTo>
                  <a:lnTo>
                    <a:pt x="24" y="90"/>
                  </a:lnTo>
                  <a:lnTo>
                    <a:pt x="33" y="90"/>
                  </a:lnTo>
                  <a:lnTo>
                    <a:pt x="35" y="88"/>
                  </a:lnTo>
                  <a:lnTo>
                    <a:pt x="38" y="88"/>
                  </a:lnTo>
                  <a:lnTo>
                    <a:pt x="40" y="85"/>
                  </a:lnTo>
                  <a:lnTo>
                    <a:pt x="43" y="84"/>
                  </a:lnTo>
                  <a:lnTo>
                    <a:pt x="44" y="80"/>
                  </a:lnTo>
                  <a:lnTo>
                    <a:pt x="47" y="77"/>
                  </a:lnTo>
                  <a:lnTo>
                    <a:pt x="47" y="51"/>
                  </a:lnTo>
                  <a:lnTo>
                    <a:pt x="43" y="46"/>
                  </a:lnTo>
                  <a:lnTo>
                    <a:pt x="38" y="43"/>
                  </a:lnTo>
                  <a:lnTo>
                    <a:pt x="35" y="40"/>
                  </a:lnTo>
                  <a:lnTo>
                    <a:pt x="24" y="40"/>
                  </a:lnTo>
                  <a:close/>
                  <a:moveTo>
                    <a:pt x="49" y="0"/>
                  </a:moveTo>
                  <a:lnTo>
                    <a:pt x="58" y="0"/>
                  </a:lnTo>
                  <a:lnTo>
                    <a:pt x="60" y="2"/>
                  </a:lnTo>
                  <a:lnTo>
                    <a:pt x="60" y="99"/>
                  </a:lnTo>
                  <a:lnTo>
                    <a:pt x="49" y="99"/>
                  </a:lnTo>
                  <a:lnTo>
                    <a:pt x="49" y="88"/>
                  </a:lnTo>
                  <a:lnTo>
                    <a:pt x="44" y="93"/>
                  </a:lnTo>
                  <a:lnTo>
                    <a:pt x="38" y="97"/>
                  </a:lnTo>
                  <a:lnTo>
                    <a:pt x="26" y="100"/>
                  </a:lnTo>
                  <a:lnTo>
                    <a:pt x="23" y="100"/>
                  </a:lnTo>
                  <a:lnTo>
                    <a:pt x="18" y="99"/>
                  </a:lnTo>
                  <a:lnTo>
                    <a:pt x="15" y="97"/>
                  </a:lnTo>
                  <a:lnTo>
                    <a:pt x="10" y="94"/>
                  </a:lnTo>
                  <a:lnTo>
                    <a:pt x="6" y="90"/>
                  </a:lnTo>
                  <a:lnTo>
                    <a:pt x="4" y="85"/>
                  </a:lnTo>
                  <a:lnTo>
                    <a:pt x="1" y="79"/>
                  </a:lnTo>
                  <a:lnTo>
                    <a:pt x="1" y="73"/>
                  </a:lnTo>
                  <a:lnTo>
                    <a:pt x="0" y="65"/>
                  </a:lnTo>
                  <a:lnTo>
                    <a:pt x="1" y="60"/>
                  </a:lnTo>
                  <a:lnTo>
                    <a:pt x="1" y="56"/>
                  </a:lnTo>
                  <a:lnTo>
                    <a:pt x="3" y="51"/>
                  </a:lnTo>
                  <a:lnTo>
                    <a:pt x="4" y="45"/>
                  </a:lnTo>
                  <a:lnTo>
                    <a:pt x="7" y="39"/>
                  </a:lnTo>
                  <a:lnTo>
                    <a:pt x="10" y="36"/>
                  </a:lnTo>
                  <a:lnTo>
                    <a:pt x="17" y="33"/>
                  </a:lnTo>
                  <a:lnTo>
                    <a:pt x="21" y="29"/>
                  </a:lnTo>
                  <a:lnTo>
                    <a:pt x="33" y="29"/>
                  </a:lnTo>
                  <a:lnTo>
                    <a:pt x="47" y="39"/>
                  </a:lnTo>
                  <a:lnTo>
                    <a:pt x="47" y="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49" name="Freeform 1253"/>
            <p:cNvSpPr>
              <a:spLocks noEditPoints="1"/>
            </p:cNvSpPr>
            <p:nvPr/>
          </p:nvSpPr>
          <p:spPr bwMode="auto">
            <a:xfrm>
              <a:off x="900" y="2675"/>
              <a:ext cx="16" cy="94"/>
            </a:xfrm>
            <a:custGeom>
              <a:avLst/>
              <a:gdLst/>
              <a:ahLst/>
              <a:cxnLst>
                <a:cxn ang="0">
                  <a:pos x="2" y="26"/>
                </a:cxn>
                <a:cxn ang="0">
                  <a:pos x="13" y="26"/>
                </a:cxn>
                <a:cxn ang="0">
                  <a:pos x="13" y="28"/>
                </a:cxn>
                <a:cxn ang="0">
                  <a:pos x="14" y="28"/>
                </a:cxn>
                <a:cxn ang="0">
                  <a:pos x="14" y="92"/>
                </a:cxn>
                <a:cxn ang="0">
                  <a:pos x="13" y="92"/>
                </a:cxn>
                <a:cxn ang="0">
                  <a:pos x="13" y="94"/>
                </a:cxn>
                <a:cxn ang="0">
                  <a:pos x="2" y="94"/>
                </a:cxn>
                <a:cxn ang="0">
                  <a:pos x="2" y="26"/>
                </a:cxn>
                <a:cxn ang="0">
                  <a:pos x="2" y="0"/>
                </a:cxn>
                <a:cxn ang="0">
                  <a:pos x="13" y="0"/>
                </a:cxn>
                <a:cxn ang="0">
                  <a:pos x="16" y="6"/>
                </a:cxn>
                <a:cxn ang="0">
                  <a:pos x="13" y="12"/>
                </a:cxn>
                <a:cxn ang="0">
                  <a:pos x="11" y="14"/>
                </a:cxn>
                <a:cxn ang="0">
                  <a:pos x="4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16" h="94">
                  <a:moveTo>
                    <a:pt x="2" y="26"/>
                  </a:moveTo>
                  <a:lnTo>
                    <a:pt x="13" y="26"/>
                  </a:lnTo>
                  <a:lnTo>
                    <a:pt x="13" y="28"/>
                  </a:lnTo>
                  <a:lnTo>
                    <a:pt x="14" y="28"/>
                  </a:lnTo>
                  <a:lnTo>
                    <a:pt x="14" y="92"/>
                  </a:lnTo>
                  <a:lnTo>
                    <a:pt x="13" y="92"/>
                  </a:lnTo>
                  <a:lnTo>
                    <a:pt x="13" y="94"/>
                  </a:lnTo>
                  <a:lnTo>
                    <a:pt x="2" y="94"/>
                  </a:lnTo>
                  <a:lnTo>
                    <a:pt x="2" y="26"/>
                  </a:lnTo>
                  <a:close/>
                  <a:moveTo>
                    <a:pt x="2" y="0"/>
                  </a:moveTo>
                  <a:lnTo>
                    <a:pt x="13" y="0"/>
                  </a:lnTo>
                  <a:lnTo>
                    <a:pt x="16" y="6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0" name="Freeform 1254"/>
            <p:cNvSpPr>
              <a:spLocks noEditPoints="1"/>
            </p:cNvSpPr>
            <p:nvPr/>
          </p:nvSpPr>
          <p:spPr bwMode="auto">
            <a:xfrm>
              <a:off x="936" y="2699"/>
              <a:ext cx="58" cy="96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23" y="13"/>
                </a:cxn>
                <a:cxn ang="0">
                  <a:pos x="21" y="13"/>
                </a:cxn>
                <a:cxn ang="0">
                  <a:pos x="11" y="24"/>
                </a:cxn>
                <a:cxn ang="0">
                  <a:pos x="11" y="48"/>
                </a:cxn>
                <a:cxn ang="0">
                  <a:pos x="14" y="53"/>
                </a:cxn>
                <a:cxn ang="0">
                  <a:pos x="17" y="56"/>
                </a:cxn>
                <a:cxn ang="0">
                  <a:pos x="20" y="58"/>
                </a:cxn>
                <a:cxn ang="0">
                  <a:pos x="24" y="61"/>
                </a:cxn>
                <a:cxn ang="0">
                  <a:pos x="34" y="61"/>
                </a:cxn>
                <a:cxn ang="0">
                  <a:pos x="37" y="59"/>
                </a:cxn>
                <a:cxn ang="0">
                  <a:pos x="43" y="53"/>
                </a:cxn>
                <a:cxn ang="0">
                  <a:pos x="44" y="50"/>
                </a:cxn>
                <a:cxn ang="0">
                  <a:pos x="46" y="45"/>
                </a:cxn>
                <a:cxn ang="0">
                  <a:pos x="46" y="27"/>
                </a:cxn>
                <a:cxn ang="0">
                  <a:pos x="44" y="22"/>
                </a:cxn>
                <a:cxn ang="0">
                  <a:pos x="41" y="16"/>
                </a:cxn>
                <a:cxn ang="0">
                  <a:pos x="38" y="13"/>
                </a:cxn>
                <a:cxn ang="0">
                  <a:pos x="35" y="11"/>
                </a:cxn>
                <a:cxn ang="0">
                  <a:pos x="26" y="11"/>
                </a:cxn>
                <a:cxn ang="0">
                  <a:pos x="26" y="0"/>
                </a:cxn>
                <a:cxn ang="0">
                  <a:pos x="38" y="0"/>
                </a:cxn>
                <a:cxn ang="0">
                  <a:pos x="47" y="5"/>
                </a:cxn>
                <a:cxn ang="0">
                  <a:pos x="50" y="8"/>
                </a:cxn>
                <a:cxn ang="0">
                  <a:pos x="52" y="11"/>
                </a:cxn>
                <a:cxn ang="0">
                  <a:pos x="55" y="16"/>
                </a:cxn>
                <a:cxn ang="0">
                  <a:pos x="58" y="28"/>
                </a:cxn>
                <a:cxn ang="0">
                  <a:pos x="58" y="42"/>
                </a:cxn>
                <a:cxn ang="0">
                  <a:pos x="57" y="50"/>
                </a:cxn>
                <a:cxn ang="0">
                  <a:pos x="55" y="55"/>
                </a:cxn>
                <a:cxn ang="0">
                  <a:pos x="54" y="58"/>
                </a:cxn>
                <a:cxn ang="0">
                  <a:pos x="50" y="61"/>
                </a:cxn>
                <a:cxn ang="0">
                  <a:pos x="47" y="65"/>
                </a:cxn>
                <a:cxn ang="0">
                  <a:pos x="43" y="68"/>
                </a:cxn>
                <a:cxn ang="0">
                  <a:pos x="30" y="71"/>
                </a:cxn>
                <a:cxn ang="0">
                  <a:pos x="27" y="71"/>
                </a:cxn>
                <a:cxn ang="0">
                  <a:pos x="26" y="70"/>
                </a:cxn>
                <a:cxn ang="0">
                  <a:pos x="23" y="70"/>
                </a:cxn>
                <a:cxn ang="0">
                  <a:pos x="21" y="68"/>
                </a:cxn>
                <a:cxn ang="0">
                  <a:pos x="18" y="67"/>
                </a:cxn>
                <a:cxn ang="0">
                  <a:pos x="17" y="65"/>
                </a:cxn>
                <a:cxn ang="0">
                  <a:pos x="14" y="64"/>
                </a:cxn>
                <a:cxn ang="0">
                  <a:pos x="11" y="61"/>
                </a:cxn>
                <a:cxn ang="0">
                  <a:pos x="11" y="96"/>
                </a:cxn>
                <a:cxn ang="0">
                  <a:pos x="1" y="96"/>
                </a:cxn>
                <a:cxn ang="0">
                  <a:pos x="0" y="95"/>
                </a:cxn>
                <a:cxn ang="0">
                  <a:pos x="0" y="2"/>
                </a:cxn>
                <a:cxn ang="0">
                  <a:pos x="9" y="2"/>
                </a:cxn>
                <a:cxn ang="0">
                  <a:pos x="9" y="13"/>
                </a:cxn>
                <a:cxn ang="0">
                  <a:pos x="15" y="7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6" y="0"/>
                </a:cxn>
              </a:cxnLst>
              <a:rect l="0" t="0" r="r" b="b"/>
              <a:pathLst>
                <a:path w="58" h="96">
                  <a:moveTo>
                    <a:pt x="26" y="11"/>
                  </a:moveTo>
                  <a:lnTo>
                    <a:pt x="23" y="13"/>
                  </a:lnTo>
                  <a:lnTo>
                    <a:pt x="21" y="13"/>
                  </a:lnTo>
                  <a:lnTo>
                    <a:pt x="11" y="24"/>
                  </a:lnTo>
                  <a:lnTo>
                    <a:pt x="11" y="48"/>
                  </a:lnTo>
                  <a:lnTo>
                    <a:pt x="14" y="53"/>
                  </a:lnTo>
                  <a:lnTo>
                    <a:pt x="17" y="56"/>
                  </a:lnTo>
                  <a:lnTo>
                    <a:pt x="20" y="58"/>
                  </a:lnTo>
                  <a:lnTo>
                    <a:pt x="24" y="61"/>
                  </a:lnTo>
                  <a:lnTo>
                    <a:pt x="34" y="61"/>
                  </a:lnTo>
                  <a:lnTo>
                    <a:pt x="37" y="59"/>
                  </a:lnTo>
                  <a:lnTo>
                    <a:pt x="43" y="53"/>
                  </a:lnTo>
                  <a:lnTo>
                    <a:pt x="44" y="50"/>
                  </a:lnTo>
                  <a:lnTo>
                    <a:pt x="46" y="45"/>
                  </a:lnTo>
                  <a:lnTo>
                    <a:pt x="46" y="27"/>
                  </a:lnTo>
                  <a:lnTo>
                    <a:pt x="44" y="22"/>
                  </a:lnTo>
                  <a:lnTo>
                    <a:pt x="41" y="16"/>
                  </a:lnTo>
                  <a:lnTo>
                    <a:pt x="38" y="13"/>
                  </a:lnTo>
                  <a:lnTo>
                    <a:pt x="35" y="11"/>
                  </a:lnTo>
                  <a:lnTo>
                    <a:pt x="26" y="11"/>
                  </a:lnTo>
                  <a:close/>
                  <a:moveTo>
                    <a:pt x="26" y="0"/>
                  </a:moveTo>
                  <a:lnTo>
                    <a:pt x="38" y="0"/>
                  </a:lnTo>
                  <a:lnTo>
                    <a:pt x="47" y="5"/>
                  </a:lnTo>
                  <a:lnTo>
                    <a:pt x="50" y="8"/>
                  </a:lnTo>
                  <a:lnTo>
                    <a:pt x="52" y="11"/>
                  </a:lnTo>
                  <a:lnTo>
                    <a:pt x="55" y="16"/>
                  </a:lnTo>
                  <a:lnTo>
                    <a:pt x="58" y="28"/>
                  </a:lnTo>
                  <a:lnTo>
                    <a:pt x="58" y="42"/>
                  </a:lnTo>
                  <a:lnTo>
                    <a:pt x="57" y="50"/>
                  </a:lnTo>
                  <a:lnTo>
                    <a:pt x="55" y="55"/>
                  </a:lnTo>
                  <a:lnTo>
                    <a:pt x="54" y="58"/>
                  </a:lnTo>
                  <a:lnTo>
                    <a:pt x="50" y="61"/>
                  </a:lnTo>
                  <a:lnTo>
                    <a:pt x="47" y="65"/>
                  </a:lnTo>
                  <a:lnTo>
                    <a:pt x="43" y="68"/>
                  </a:lnTo>
                  <a:lnTo>
                    <a:pt x="30" y="71"/>
                  </a:lnTo>
                  <a:lnTo>
                    <a:pt x="27" y="71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1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14" y="64"/>
                  </a:lnTo>
                  <a:lnTo>
                    <a:pt x="11" y="61"/>
                  </a:lnTo>
                  <a:lnTo>
                    <a:pt x="11" y="96"/>
                  </a:lnTo>
                  <a:lnTo>
                    <a:pt x="1" y="96"/>
                  </a:lnTo>
                  <a:lnTo>
                    <a:pt x="0" y="95"/>
                  </a:lnTo>
                  <a:lnTo>
                    <a:pt x="0" y="2"/>
                  </a:lnTo>
                  <a:lnTo>
                    <a:pt x="9" y="2"/>
                  </a:lnTo>
                  <a:lnTo>
                    <a:pt x="9" y="13"/>
                  </a:lnTo>
                  <a:lnTo>
                    <a:pt x="15" y="7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1" name="Freeform 1255"/>
            <p:cNvSpPr>
              <a:spLocks/>
            </p:cNvSpPr>
            <p:nvPr/>
          </p:nvSpPr>
          <p:spPr bwMode="auto">
            <a:xfrm>
              <a:off x="1013" y="2669"/>
              <a:ext cx="10" cy="1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10" y="1"/>
                </a:cxn>
                <a:cxn ang="0">
                  <a:pos x="10" y="100"/>
                </a:cxn>
                <a:cxn ang="0">
                  <a:pos x="0" y="100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r" b="b"/>
              <a:pathLst>
                <a:path w="10" h="100">
                  <a:moveTo>
                    <a:pt x="3" y="0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0" y="100"/>
                  </a:lnTo>
                  <a:lnTo>
                    <a:pt x="0" y="100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2" name="Freeform 1256"/>
            <p:cNvSpPr>
              <a:spLocks noEditPoints="1"/>
            </p:cNvSpPr>
            <p:nvPr/>
          </p:nvSpPr>
          <p:spPr bwMode="auto">
            <a:xfrm>
              <a:off x="1042" y="2699"/>
              <a:ext cx="52" cy="71"/>
            </a:xfrm>
            <a:custGeom>
              <a:avLst/>
              <a:gdLst/>
              <a:ahLst/>
              <a:cxnLst>
                <a:cxn ang="0">
                  <a:pos x="21" y="39"/>
                </a:cxn>
                <a:cxn ang="0">
                  <a:pos x="15" y="42"/>
                </a:cxn>
                <a:cxn ang="0">
                  <a:pos x="12" y="45"/>
                </a:cxn>
                <a:cxn ang="0">
                  <a:pos x="12" y="48"/>
                </a:cxn>
                <a:cxn ang="0">
                  <a:pos x="10" y="51"/>
                </a:cxn>
                <a:cxn ang="0">
                  <a:pos x="12" y="56"/>
                </a:cxn>
                <a:cxn ang="0">
                  <a:pos x="14" y="59"/>
                </a:cxn>
                <a:cxn ang="0">
                  <a:pos x="23" y="62"/>
                </a:cxn>
                <a:cxn ang="0">
                  <a:pos x="32" y="59"/>
                </a:cxn>
                <a:cxn ang="0">
                  <a:pos x="35" y="56"/>
                </a:cxn>
                <a:cxn ang="0">
                  <a:pos x="40" y="53"/>
                </a:cxn>
                <a:cxn ang="0">
                  <a:pos x="40" y="39"/>
                </a:cxn>
                <a:cxn ang="0">
                  <a:pos x="21" y="39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38" y="2"/>
                </a:cxn>
                <a:cxn ang="0">
                  <a:pos x="43" y="4"/>
                </a:cxn>
                <a:cxn ang="0">
                  <a:pos x="49" y="10"/>
                </a:cxn>
                <a:cxn ang="0">
                  <a:pos x="52" y="19"/>
                </a:cxn>
                <a:cxn ang="0">
                  <a:pos x="52" y="68"/>
                </a:cxn>
                <a:cxn ang="0">
                  <a:pos x="50" y="70"/>
                </a:cxn>
                <a:cxn ang="0">
                  <a:pos x="43" y="70"/>
                </a:cxn>
                <a:cxn ang="0">
                  <a:pos x="41" y="68"/>
                </a:cxn>
                <a:cxn ang="0">
                  <a:pos x="41" y="62"/>
                </a:cxn>
                <a:cxn ang="0">
                  <a:pos x="32" y="68"/>
                </a:cxn>
                <a:cxn ang="0">
                  <a:pos x="27" y="70"/>
                </a:cxn>
                <a:cxn ang="0">
                  <a:pos x="21" y="71"/>
                </a:cxn>
                <a:cxn ang="0">
                  <a:pos x="17" y="71"/>
                </a:cxn>
                <a:cxn ang="0">
                  <a:pos x="12" y="70"/>
                </a:cxn>
                <a:cxn ang="0">
                  <a:pos x="6" y="67"/>
                </a:cxn>
                <a:cxn ang="0">
                  <a:pos x="3" y="64"/>
                </a:cxn>
                <a:cxn ang="0">
                  <a:pos x="1" y="61"/>
                </a:cxn>
                <a:cxn ang="0">
                  <a:pos x="0" y="56"/>
                </a:cxn>
                <a:cxn ang="0">
                  <a:pos x="0" y="47"/>
                </a:cxn>
                <a:cxn ang="0">
                  <a:pos x="1" y="42"/>
                </a:cxn>
                <a:cxn ang="0">
                  <a:pos x="7" y="36"/>
                </a:cxn>
                <a:cxn ang="0">
                  <a:pos x="12" y="33"/>
                </a:cxn>
                <a:cxn ang="0">
                  <a:pos x="24" y="30"/>
                </a:cxn>
                <a:cxn ang="0">
                  <a:pos x="40" y="30"/>
                </a:cxn>
                <a:cxn ang="0">
                  <a:pos x="40" y="19"/>
                </a:cxn>
                <a:cxn ang="0">
                  <a:pos x="38" y="16"/>
                </a:cxn>
                <a:cxn ang="0">
                  <a:pos x="35" y="13"/>
                </a:cxn>
                <a:cxn ang="0">
                  <a:pos x="29" y="10"/>
                </a:cxn>
                <a:cxn ang="0">
                  <a:pos x="21" y="10"/>
                </a:cxn>
                <a:cxn ang="0">
                  <a:pos x="15" y="13"/>
                </a:cxn>
                <a:cxn ang="0">
                  <a:pos x="12" y="13"/>
                </a:cxn>
                <a:cxn ang="0">
                  <a:pos x="9" y="14"/>
                </a:cxn>
                <a:cxn ang="0">
                  <a:pos x="7" y="16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4" y="16"/>
                </a:cxn>
                <a:cxn ang="0">
                  <a:pos x="3" y="16"/>
                </a:cxn>
                <a:cxn ang="0">
                  <a:pos x="3" y="8"/>
                </a:cxn>
                <a:cxn ang="0">
                  <a:pos x="4" y="7"/>
                </a:cxn>
                <a:cxn ang="0">
                  <a:pos x="7" y="5"/>
                </a:cxn>
                <a:cxn ang="0">
                  <a:pos x="9" y="4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20" y="0"/>
                </a:cxn>
              </a:cxnLst>
              <a:rect l="0" t="0" r="r" b="b"/>
              <a:pathLst>
                <a:path w="52" h="71">
                  <a:moveTo>
                    <a:pt x="21" y="39"/>
                  </a:moveTo>
                  <a:lnTo>
                    <a:pt x="15" y="42"/>
                  </a:lnTo>
                  <a:lnTo>
                    <a:pt x="12" y="45"/>
                  </a:lnTo>
                  <a:lnTo>
                    <a:pt x="12" y="48"/>
                  </a:lnTo>
                  <a:lnTo>
                    <a:pt x="10" y="51"/>
                  </a:lnTo>
                  <a:lnTo>
                    <a:pt x="12" y="56"/>
                  </a:lnTo>
                  <a:lnTo>
                    <a:pt x="14" y="59"/>
                  </a:lnTo>
                  <a:lnTo>
                    <a:pt x="23" y="62"/>
                  </a:lnTo>
                  <a:lnTo>
                    <a:pt x="32" y="59"/>
                  </a:lnTo>
                  <a:lnTo>
                    <a:pt x="35" y="56"/>
                  </a:lnTo>
                  <a:lnTo>
                    <a:pt x="40" y="53"/>
                  </a:lnTo>
                  <a:lnTo>
                    <a:pt x="40" y="39"/>
                  </a:lnTo>
                  <a:lnTo>
                    <a:pt x="21" y="39"/>
                  </a:lnTo>
                  <a:close/>
                  <a:moveTo>
                    <a:pt x="20" y="0"/>
                  </a:moveTo>
                  <a:lnTo>
                    <a:pt x="32" y="0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9" y="10"/>
                  </a:lnTo>
                  <a:lnTo>
                    <a:pt x="52" y="19"/>
                  </a:lnTo>
                  <a:lnTo>
                    <a:pt x="52" y="68"/>
                  </a:lnTo>
                  <a:lnTo>
                    <a:pt x="50" y="70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41" y="62"/>
                  </a:lnTo>
                  <a:lnTo>
                    <a:pt x="32" y="68"/>
                  </a:lnTo>
                  <a:lnTo>
                    <a:pt x="27" y="70"/>
                  </a:lnTo>
                  <a:lnTo>
                    <a:pt x="21" y="71"/>
                  </a:lnTo>
                  <a:lnTo>
                    <a:pt x="17" y="71"/>
                  </a:lnTo>
                  <a:lnTo>
                    <a:pt x="12" y="70"/>
                  </a:lnTo>
                  <a:lnTo>
                    <a:pt x="6" y="67"/>
                  </a:lnTo>
                  <a:lnTo>
                    <a:pt x="3" y="64"/>
                  </a:lnTo>
                  <a:lnTo>
                    <a:pt x="1" y="61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1" y="42"/>
                  </a:lnTo>
                  <a:lnTo>
                    <a:pt x="7" y="36"/>
                  </a:lnTo>
                  <a:lnTo>
                    <a:pt x="12" y="33"/>
                  </a:lnTo>
                  <a:lnTo>
                    <a:pt x="24" y="30"/>
                  </a:lnTo>
                  <a:lnTo>
                    <a:pt x="40" y="30"/>
                  </a:lnTo>
                  <a:lnTo>
                    <a:pt x="40" y="19"/>
                  </a:lnTo>
                  <a:lnTo>
                    <a:pt x="38" y="16"/>
                  </a:lnTo>
                  <a:lnTo>
                    <a:pt x="35" y="13"/>
                  </a:lnTo>
                  <a:lnTo>
                    <a:pt x="29" y="10"/>
                  </a:lnTo>
                  <a:lnTo>
                    <a:pt x="21" y="10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8"/>
                  </a:lnTo>
                  <a:lnTo>
                    <a:pt x="4" y="7"/>
                  </a:lnTo>
                  <a:lnTo>
                    <a:pt x="7" y="5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3" name="Freeform 1257"/>
            <p:cNvSpPr>
              <a:spLocks noEditPoints="1"/>
            </p:cNvSpPr>
            <p:nvPr/>
          </p:nvSpPr>
          <p:spPr bwMode="auto">
            <a:xfrm>
              <a:off x="1115" y="2669"/>
              <a:ext cx="59" cy="101"/>
            </a:xfrm>
            <a:custGeom>
              <a:avLst/>
              <a:gdLst/>
              <a:ahLst/>
              <a:cxnLst>
                <a:cxn ang="0">
                  <a:pos x="26" y="41"/>
                </a:cxn>
                <a:cxn ang="0">
                  <a:pos x="22" y="43"/>
                </a:cxn>
                <a:cxn ang="0">
                  <a:pos x="14" y="51"/>
                </a:cxn>
                <a:cxn ang="0">
                  <a:pos x="13" y="54"/>
                </a:cxn>
                <a:cxn ang="0">
                  <a:pos x="13" y="78"/>
                </a:cxn>
                <a:cxn ang="0">
                  <a:pos x="17" y="85"/>
                </a:cxn>
                <a:cxn ang="0">
                  <a:pos x="22" y="88"/>
                </a:cxn>
                <a:cxn ang="0">
                  <a:pos x="28" y="91"/>
                </a:cxn>
                <a:cxn ang="0">
                  <a:pos x="34" y="91"/>
                </a:cxn>
                <a:cxn ang="0">
                  <a:pos x="37" y="89"/>
                </a:cxn>
                <a:cxn ang="0">
                  <a:pos x="43" y="83"/>
                </a:cxn>
                <a:cxn ang="0">
                  <a:pos x="45" y="80"/>
                </a:cxn>
                <a:cxn ang="0">
                  <a:pos x="46" y="75"/>
                </a:cxn>
                <a:cxn ang="0">
                  <a:pos x="46" y="57"/>
                </a:cxn>
                <a:cxn ang="0">
                  <a:pos x="45" y="52"/>
                </a:cxn>
                <a:cxn ang="0">
                  <a:pos x="42" y="46"/>
                </a:cxn>
                <a:cxn ang="0">
                  <a:pos x="39" y="43"/>
                </a:cxn>
                <a:cxn ang="0">
                  <a:pos x="36" y="41"/>
                </a:cxn>
                <a:cxn ang="0">
                  <a:pos x="26" y="41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41"/>
                </a:cxn>
                <a:cxn ang="0">
                  <a:pos x="14" y="38"/>
                </a:cxn>
                <a:cxn ang="0">
                  <a:pos x="23" y="34"/>
                </a:cxn>
                <a:cxn ang="0">
                  <a:pos x="25" y="32"/>
                </a:cxn>
                <a:cxn ang="0">
                  <a:pos x="28" y="30"/>
                </a:cxn>
                <a:cxn ang="0">
                  <a:pos x="37" y="30"/>
                </a:cxn>
                <a:cxn ang="0">
                  <a:pos x="42" y="32"/>
                </a:cxn>
                <a:cxn ang="0">
                  <a:pos x="48" y="35"/>
                </a:cxn>
                <a:cxn ang="0">
                  <a:pos x="51" y="38"/>
                </a:cxn>
                <a:cxn ang="0">
                  <a:pos x="53" y="41"/>
                </a:cxn>
                <a:cxn ang="0">
                  <a:pos x="56" y="46"/>
                </a:cxn>
                <a:cxn ang="0">
                  <a:pos x="59" y="58"/>
                </a:cxn>
                <a:cxn ang="0">
                  <a:pos x="59" y="74"/>
                </a:cxn>
                <a:cxn ang="0">
                  <a:pos x="56" y="86"/>
                </a:cxn>
                <a:cxn ang="0">
                  <a:pos x="53" y="92"/>
                </a:cxn>
                <a:cxn ang="0">
                  <a:pos x="43" y="98"/>
                </a:cxn>
                <a:cxn ang="0">
                  <a:pos x="31" y="101"/>
                </a:cxn>
                <a:cxn ang="0">
                  <a:pos x="28" y="101"/>
                </a:cxn>
                <a:cxn ang="0">
                  <a:pos x="26" y="100"/>
                </a:cxn>
                <a:cxn ang="0">
                  <a:pos x="23" y="100"/>
                </a:cxn>
                <a:cxn ang="0">
                  <a:pos x="20" y="98"/>
                </a:cxn>
                <a:cxn ang="0">
                  <a:pos x="16" y="95"/>
                </a:cxn>
                <a:cxn ang="0">
                  <a:pos x="13" y="94"/>
                </a:cxn>
                <a:cxn ang="0">
                  <a:pos x="11" y="91"/>
                </a:cxn>
                <a:cxn ang="0">
                  <a:pos x="11" y="98"/>
                </a:cxn>
                <a:cxn ang="0">
                  <a:pos x="10" y="100"/>
                </a:cxn>
                <a:cxn ang="0">
                  <a:pos x="0" y="100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5" y="0"/>
                </a:cxn>
              </a:cxnLst>
              <a:rect l="0" t="0" r="r" b="b"/>
              <a:pathLst>
                <a:path w="59" h="101">
                  <a:moveTo>
                    <a:pt x="26" y="41"/>
                  </a:moveTo>
                  <a:lnTo>
                    <a:pt x="22" y="43"/>
                  </a:lnTo>
                  <a:lnTo>
                    <a:pt x="14" y="51"/>
                  </a:lnTo>
                  <a:lnTo>
                    <a:pt x="13" y="54"/>
                  </a:lnTo>
                  <a:lnTo>
                    <a:pt x="13" y="78"/>
                  </a:lnTo>
                  <a:lnTo>
                    <a:pt x="17" y="85"/>
                  </a:lnTo>
                  <a:lnTo>
                    <a:pt x="22" y="88"/>
                  </a:lnTo>
                  <a:lnTo>
                    <a:pt x="28" y="91"/>
                  </a:lnTo>
                  <a:lnTo>
                    <a:pt x="34" y="91"/>
                  </a:lnTo>
                  <a:lnTo>
                    <a:pt x="37" y="89"/>
                  </a:lnTo>
                  <a:lnTo>
                    <a:pt x="43" y="83"/>
                  </a:lnTo>
                  <a:lnTo>
                    <a:pt x="45" y="80"/>
                  </a:lnTo>
                  <a:lnTo>
                    <a:pt x="46" y="75"/>
                  </a:lnTo>
                  <a:lnTo>
                    <a:pt x="46" y="57"/>
                  </a:lnTo>
                  <a:lnTo>
                    <a:pt x="45" y="52"/>
                  </a:lnTo>
                  <a:lnTo>
                    <a:pt x="42" y="46"/>
                  </a:lnTo>
                  <a:lnTo>
                    <a:pt x="39" y="43"/>
                  </a:lnTo>
                  <a:lnTo>
                    <a:pt x="36" y="41"/>
                  </a:lnTo>
                  <a:lnTo>
                    <a:pt x="26" y="41"/>
                  </a:lnTo>
                  <a:close/>
                  <a:moveTo>
                    <a:pt x="5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41"/>
                  </a:lnTo>
                  <a:lnTo>
                    <a:pt x="14" y="38"/>
                  </a:lnTo>
                  <a:lnTo>
                    <a:pt x="23" y="34"/>
                  </a:lnTo>
                  <a:lnTo>
                    <a:pt x="25" y="32"/>
                  </a:lnTo>
                  <a:lnTo>
                    <a:pt x="28" y="30"/>
                  </a:lnTo>
                  <a:lnTo>
                    <a:pt x="37" y="30"/>
                  </a:lnTo>
                  <a:lnTo>
                    <a:pt x="42" y="32"/>
                  </a:lnTo>
                  <a:lnTo>
                    <a:pt x="48" y="35"/>
                  </a:lnTo>
                  <a:lnTo>
                    <a:pt x="51" y="38"/>
                  </a:lnTo>
                  <a:lnTo>
                    <a:pt x="53" y="41"/>
                  </a:lnTo>
                  <a:lnTo>
                    <a:pt x="56" y="46"/>
                  </a:lnTo>
                  <a:lnTo>
                    <a:pt x="59" y="58"/>
                  </a:lnTo>
                  <a:lnTo>
                    <a:pt x="59" y="74"/>
                  </a:lnTo>
                  <a:lnTo>
                    <a:pt x="56" y="86"/>
                  </a:lnTo>
                  <a:lnTo>
                    <a:pt x="53" y="92"/>
                  </a:lnTo>
                  <a:lnTo>
                    <a:pt x="43" y="98"/>
                  </a:lnTo>
                  <a:lnTo>
                    <a:pt x="31" y="101"/>
                  </a:lnTo>
                  <a:lnTo>
                    <a:pt x="28" y="101"/>
                  </a:lnTo>
                  <a:lnTo>
                    <a:pt x="26" y="100"/>
                  </a:lnTo>
                  <a:lnTo>
                    <a:pt x="23" y="100"/>
                  </a:lnTo>
                  <a:lnTo>
                    <a:pt x="20" y="98"/>
                  </a:lnTo>
                  <a:lnTo>
                    <a:pt x="16" y="95"/>
                  </a:lnTo>
                  <a:lnTo>
                    <a:pt x="13" y="94"/>
                  </a:lnTo>
                  <a:lnTo>
                    <a:pt x="11" y="91"/>
                  </a:lnTo>
                  <a:lnTo>
                    <a:pt x="11" y="98"/>
                  </a:lnTo>
                  <a:lnTo>
                    <a:pt x="10" y="100"/>
                  </a:lnTo>
                  <a:lnTo>
                    <a:pt x="0" y="100"/>
                  </a:lnTo>
                  <a:lnTo>
                    <a:pt x="0" y="1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4" name="Freeform 1258"/>
            <p:cNvSpPr>
              <a:spLocks/>
            </p:cNvSpPr>
            <p:nvPr/>
          </p:nvSpPr>
          <p:spPr bwMode="auto">
            <a:xfrm>
              <a:off x="1192" y="2754"/>
              <a:ext cx="15" cy="1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1" y="0"/>
                </a:cxn>
                <a:cxn ang="0">
                  <a:pos x="14" y="1"/>
                </a:cxn>
                <a:cxn ang="0">
                  <a:pos x="14" y="3"/>
                </a:cxn>
                <a:cxn ang="0">
                  <a:pos x="15" y="7"/>
                </a:cxn>
                <a:cxn ang="0">
                  <a:pos x="14" y="12"/>
                </a:cxn>
                <a:cxn ang="0">
                  <a:pos x="14" y="13"/>
                </a:cxn>
                <a:cxn ang="0">
                  <a:pos x="11" y="15"/>
                </a:cxn>
                <a:cxn ang="0">
                  <a:pos x="3" y="15"/>
                </a:cxn>
                <a:cxn ang="0">
                  <a:pos x="0" y="12"/>
                </a:cxn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15" h="15">
                  <a:moveTo>
                    <a:pt x="3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1" y="15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5" name="Freeform 1259"/>
            <p:cNvSpPr>
              <a:spLocks/>
            </p:cNvSpPr>
            <p:nvPr/>
          </p:nvSpPr>
          <p:spPr bwMode="auto">
            <a:xfrm>
              <a:off x="1217" y="2684"/>
              <a:ext cx="41" cy="8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" y="0"/>
                </a:cxn>
                <a:cxn ang="0">
                  <a:pos x="23" y="17"/>
                </a:cxn>
                <a:cxn ang="0">
                  <a:pos x="41" y="17"/>
                </a:cxn>
                <a:cxn ang="0">
                  <a:pos x="41" y="26"/>
                </a:cxn>
                <a:cxn ang="0">
                  <a:pos x="23" y="26"/>
                </a:cxn>
                <a:cxn ang="0">
                  <a:pos x="23" y="68"/>
                </a:cxn>
                <a:cxn ang="0">
                  <a:pos x="24" y="73"/>
                </a:cxn>
                <a:cxn ang="0">
                  <a:pos x="26" y="74"/>
                </a:cxn>
                <a:cxn ang="0">
                  <a:pos x="29" y="76"/>
                </a:cxn>
                <a:cxn ang="0">
                  <a:pos x="37" y="76"/>
                </a:cxn>
                <a:cxn ang="0">
                  <a:pos x="38" y="74"/>
                </a:cxn>
                <a:cxn ang="0">
                  <a:pos x="41" y="74"/>
                </a:cxn>
                <a:cxn ang="0">
                  <a:pos x="41" y="83"/>
                </a:cxn>
                <a:cxn ang="0">
                  <a:pos x="40" y="83"/>
                </a:cxn>
                <a:cxn ang="0">
                  <a:pos x="38" y="85"/>
                </a:cxn>
                <a:cxn ang="0">
                  <a:pos x="37" y="85"/>
                </a:cxn>
                <a:cxn ang="0">
                  <a:pos x="35" y="86"/>
                </a:cxn>
                <a:cxn ang="0">
                  <a:pos x="26" y="86"/>
                </a:cxn>
                <a:cxn ang="0">
                  <a:pos x="21" y="85"/>
                </a:cxn>
                <a:cxn ang="0">
                  <a:pos x="18" y="83"/>
                </a:cxn>
                <a:cxn ang="0">
                  <a:pos x="15" y="80"/>
                </a:cxn>
                <a:cxn ang="0">
                  <a:pos x="12" y="74"/>
                </a:cxn>
                <a:cxn ang="0">
                  <a:pos x="12" y="70"/>
                </a:cxn>
                <a:cxn ang="0">
                  <a:pos x="10" y="65"/>
                </a:cxn>
                <a:cxn ang="0">
                  <a:pos x="10" y="26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1" y="17"/>
                </a:cxn>
                <a:cxn ang="0">
                  <a:pos x="10" y="17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2" y="0"/>
                </a:cxn>
              </a:cxnLst>
              <a:rect l="0" t="0" r="r" b="b"/>
              <a:pathLst>
                <a:path w="41" h="86">
                  <a:moveTo>
                    <a:pt x="12" y="0"/>
                  </a:moveTo>
                  <a:lnTo>
                    <a:pt x="23" y="0"/>
                  </a:lnTo>
                  <a:lnTo>
                    <a:pt x="23" y="17"/>
                  </a:lnTo>
                  <a:lnTo>
                    <a:pt x="41" y="17"/>
                  </a:lnTo>
                  <a:lnTo>
                    <a:pt x="41" y="26"/>
                  </a:lnTo>
                  <a:lnTo>
                    <a:pt x="23" y="26"/>
                  </a:lnTo>
                  <a:lnTo>
                    <a:pt x="23" y="68"/>
                  </a:lnTo>
                  <a:lnTo>
                    <a:pt x="24" y="73"/>
                  </a:lnTo>
                  <a:lnTo>
                    <a:pt x="26" y="74"/>
                  </a:lnTo>
                  <a:lnTo>
                    <a:pt x="29" y="76"/>
                  </a:lnTo>
                  <a:lnTo>
                    <a:pt x="37" y="76"/>
                  </a:lnTo>
                  <a:lnTo>
                    <a:pt x="38" y="74"/>
                  </a:lnTo>
                  <a:lnTo>
                    <a:pt x="41" y="74"/>
                  </a:lnTo>
                  <a:lnTo>
                    <a:pt x="41" y="83"/>
                  </a:lnTo>
                  <a:lnTo>
                    <a:pt x="40" y="83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5" y="86"/>
                  </a:lnTo>
                  <a:lnTo>
                    <a:pt x="26" y="86"/>
                  </a:lnTo>
                  <a:lnTo>
                    <a:pt x="21" y="85"/>
                  </a:lnTo>
                  <a:lnTo>
                    <a:pt x="18" y="83"/>
                  </a:lnTo>
                  <a:lnTo>
                    <a:pt x="15" y="80"/>
                  </a:lnTo>
                  <a:lnTo>
                    <a:pt x="12" y="74"/>
                  </a:lnTo>
                  <a:lnTo>
                    <a:pt x="12" y="70"/>
                  </a:lnTo>
                  <a:lnTo>
                    <a:pt x="10" y="65"/>
                  </a:lnTo>
                  <a:lnTo>
                    <a:pt x="1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0" y="17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6" name="Freeform 1260"/>
            <p:cNvSpPr>
              <a:spLocks noEditPoints="1"/>
            </p:cNvSpPr>
            <p:nvPr/>
          </p:nvSpPr>
          <p:spPr bwMode="auto">
            <a:xfrm>
              <a:off x="1269" y="2699"/>
              <a:ext cx="58" cy="71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4" y="19"/>
                </a:cxn>
                <a:cxn ang="0">
                  <a:pos x="12" y="22"/>
                </a:cxn>
                <a:cxn ang="0">
                  <a:pos x="12" y="25"/>
                </a:cxn>
                <a:cxn ang="0">
                  <a:pos x="11" y="30"/>
                </a:cxn>
                <a:cxn ang="0">
                  <a:pos x="46" y="30"/>
                </a:cxn>
                <a:cxn ang="0">
                  <a:pos x="46" y="24"/>
                </a:cxn>
                <a:cxn ang="0">
                  <a:pos x="43" y="14"/>
                </a:cxn>
                <a:cxn ang="0">
                  <a:pos x="38" y="13"/>
                </a:cxn>
                <a:cxn ang="0">
                  <a:pos x="34" y="10"/>
                </a:cxn>
                <a:cxn ang="0">
                  <a:pos x="24" y="10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43" y="4"/>
                </a:cxn>
                <a:cxn ang="0">
                  <a:pos x="47" y="5"/>
                </a:cxn>
                <a:cxn ang="0">
                  <a:pos x="52" y="10"/>
                </a:cxn>
                <a:cxn ang="0">
                  <a:pos x="55" y="14"/>
                </a:cxn>
                <a:cxn ang="0">
                  <a:pos x="57" y="19"/>
                </a:cxn>
                <a:cxn ang="0">
                  <a:pos x="58" y="25"/>
                </a:cxn>
                <a:cxn ang="0">
                  <a:pos x="58" y="36"/>
                </a:cxn>
                <a:cxn ang="0">
                  <a:pos x="57" y="38"/>
                </a:cxn>
                <a:cxn ang="0">
                  <a:pos x="54" y="39"/>
                </a:cxn>
                <a:cxn ang="0">
                  <a:pos x="11" y="39"/>
                </a:cxn>
                <a:cxn ang="0">
                  <a:pos x="12" y="44"/>
                </a:cxn>
                <a:cxn ang="0">
                  <a:pos x="12" y="48"/>
                </a:cxn>
                <a:cxn ang="0">
                  <a:pos x="14" y="51"/>
                </a:cxn>
                <a:cxn ang="0">
                  <a:pos x="17" y="56"/>
                </a:cxn>
                <a:cxn ang="0">
                  <a:pos x="18" y="58"/>
                </a:cxn>
                <a:cxn ang="0">
                  <a:pos x="23" y="61"/>
                </a:cxn>
                <a:cxn ang="0">
                  <a:pos x="28" y="61"/>
                </a:cxn>
                <a:cxn ang="0">
                  <a:pos x="32" y="62"/>
                </a:cxn>
                <a:cxn ang="0">
                  <a:pos x="37" y="62"/>
                </a:cxn>
                <a:cxn ang="0">
                  <a:pos x="40" y="61"/>
                </a:cxn>
                <a:cxn ang="0">
                  <a:pos x="43" y="61"/>
                </a:cxn>
                <a:cxn ang="0">
                  <a:pos x="46" y="59"/>
                </a:cxn>
                <a:cxn ang="0">
                  <a:pos x="49" y="59"/>
                </a:cxn>
                <a:cxn ang="0">
                  <a:pos x="51" y="58"/>
                </a:cxn>
                <a:cxn ang="0">
                  <a:pos x="55" y="58"/>
                </a:cxn>
                <a:cxn ang="0">
                  <a:pos x="55" y="65"/>
                </a:cxn>
                <a:cxn ang="0">
                  <a:pos x="54" y="65"/>
                </a:cxn>
                <a:cxn ang="0">
                  <a:pos x="54" y="67"/>
                </a:cxn>
                <a:cxn ang="0">
                  <a:pos x="52" y="67"/>
                </a:cxn>
                <a:cxn ang="0">
                  <a:pos x="49" y="68"/>
                </a:cxn>
                <a:cxn ang="0">
                  <a:pos x="47" y="68"/>
                </a:cxn>
                <a:cxn ang="0">
                  <a:pos x="43" y="70"/>
                </a:cxn>
                <a:cxn ang="0">
                  <a:pos x="40" y="70"/>
                </a:cxn>
                <a:cxn ang="0">
                  <a:pos x="35" y="71"/>
                </a:cxn>
                <a:cxn ang="0">
                  <a:pos x="31" y="71"/>
                </a:cxn>
                <a:cxn ang="0">
                  <a:pos x="23" y="70"/>
                </a:cxn>
                <a:cxn ang="0">
                  <a:pos x="17" y="68"/>
                </a:cxn>
                <a:cxn ang="0">
                  <a:pos x="12" y="67"/>
                </a:cxn>
                <a:cxn ang="0">
                  <a:pos x="8" y="62"/>
                </a:cxn>
                <a:cxn ang="0">
                  <a:pos x="4" y="58"/>
                </a:cxn>
                <a:cxn ang="0">
                  <a:pos x="1" y="51"/>
                </a:cxn>
                <a:cxn ang="0">
                  <a:pos x="0" y="47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4" y="14"/>
                </a:cxn>
                <a:cxn ang="0">
                  <a:pos x="8" y="10"/>
                </a:cxn>
                <a:cxn ang="0">
                  <a:pos x="17" y="4"/>
                </a:cxn>
                <a:cxn ang="0">
                  <a:pos x="23" y="0"/>
                </a:cxn>
              </a:cxnLst>
              <a:rect l="0" t="0" r="r" b="b"/>
              <a:pathLst>
                <a:path w="58" h="71">
                  <a:moveTo>
                    <a:pt x="24" y="10"/>
                  </a:moveTo>
                  <a:lnTo>
                    <a:pt x="18" y="13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30"/>
                  </a:lnTo>
                  <a:lnTo>
                    <a:pt x="46" y="30"/>
                  </a:lnTo>
                  <a:lnTo>
                    <a:pt x="46" y="24"/>
                  </a:lnTo>
                  <a:lnTo>
                    <a:pt x="43" y="14"/>
                  </a:lnTo>
                  <a:lnTo>
                    <a:pt x="38" y="13"/>
                  </a:lnTo>
                  <a:lnTo>
                    <a:pt x="34" y="10"/>
                  </a:lnTo>
                  <a:lnTo>
                    <a:pt x="24" y="10"/>
                  </a:lnTo>
                  <a:close/>
                  <a:moveTo>
                    <a:pt x="23" y="0"/>
                  </a:moveTo>
                  <a:lnTo>
                    <a:pt x="37" y="0"/>
                  </a:lnTo>
                  <a:lnTo>
                    <a:pt x="43" y="4"/>
                  </a:lnTo>
                  <a:lnTo>
                    <a:pt x="47" y="5"/>
                  </a:lnTo>
                  <a:lnTo>
                    <a:pt x="52" y="10"/>
                  </a:lnTo>
                  <a:lnTo>
                    <a:pt x="55" y="14"/>
                  </a:lnTo>
                  <a:lnTo>
                    <a:pt x="57" y="19"/>
                  </a:lnTo>
                  <a:lnTo>
                    <a:pt x="58" y="25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4" y="39"/>
                  </a:lnTo>
                  <a:lnTo>
                    <a:pt x="11" y="39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4" y="51"/>
                  </a:lnTo>
                  <a:lnTo>
                    <a:pt x="17" y="56"/>
                  </a:lnTo>
                  <a:lnTo>
                    <a:pt x="18" y="58"/>
                  </a:lnTo>
                  <a:lnTo>
                    <a:pt x="23" y="61"/>
                  </a:lnTo>
                  <a:lnTo>
                    <a:pt x="28" y="61"/>
                  </a:lnTo>
                  <a:lnTo>
                    <a:pt x="32" y="62"/>
                  </a:lnTo>
                  <a:lnTo>
                    <a:pt x="37" y="62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6" y="59"/>
                  </a:lnTo>
                  <a:lnTo>
                    <a:pt x="49" y="59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5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3" y="70"/>
                  </a:lnTo>
                  <a:lnTo>
                    <a:pt x="40" y="70"/>
                  </a:lnTo>
                  <a:lnTo>
                    <a:pt x="35" y="71"/>
                  </a:lnTo>
                  <a:lnTo>
                    <a:pt x="31" y="71"/>
                  </a:lnTo>
                  <a:lnTo>
                    <a:pt x="23" y="70"/>
                  </a:lnTo>
                  <a:lnTo>
                    <a:pt x="17" y="68"/>
                  </a:lnTo>
                  <a:lnTo>
                    <a:pt x="12" y="67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1" y="51"/>
                  </a:lnTo>
                  <a:lnTo>
                    <a:pt x="0" y="47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8" y="10"/>
                  </a:lnTo>
                  <a:lnTo>
                    <a:pt x="17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7" name="Freeform 1261"/>
            <p:cNvSpPr>
              <a:spLocks noEditPoints="1"/>
            </p:cNvSpPr>
            <p:nvPr/>
          </p:nvSpPr>
          <p:spPr bwMode="auto">
            <a:xfrm>
              <a:off x="1344" y="2675"/>
              <a:ext cx="14" cy="94"/>
            </a:xfrm>
            <a:custGeom>
              <a:avLst/>
              <a:gdLst/>
              <a:ahLst/>
              <a:cxnLst>
                <a:cxn ang="0">
                  <a:pos x="2" y="26"/>
                </a:cxn>
                <a:cxn ang="0">
                  <a:pos x="12" y="26"/>
                </a:cxn>
                <a:cxn ang="0">
                  <a:pos x="12" y="94"/>
                </a:cxn>
                <a:cxn ang="0">
                  <a:pos x="2" y="94"/>
                </a:cxn>
                <a:cxn ang="0">
                  <a:pos x="2" y="26"/>
                </a:cxn>
                <a:cxn ang="0">
                  <a:pos x="2" y="0"/>
                </a:cxn>
                <a:cxn ang="0">
                  <a:pos x="12" y="0"/>
                </a:cxn>
                <a:cxn ang="0">
                  <a:pos x="14" y="3"/>
                </a:cxn>
                <a:cxn ang="0">
                  <a:pos x="14" y="9"/>
                </a:cxn>
                <a:cxn ang="0">
                  <a:pos x="12" y="12"/>
                </a:cxn>
                <a:cxn ang="0">
                  <a:pos x="11" y="14"/>
                </a:cxn>
                <a:cxn ang="0">
                  <a:pos x="3" y="14"/>
                </a:cxn>
                <a:cxn ang="0">
                  <a:pos x="0" y="11"/>
                </a:cxn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14" h="94">
                  <a:moveTo>
                    <a:pt x="2" y="26"/>
                  </a:moveTo>
                  <a:lnTo>
                    <a:pt x="12" y="26"/>
                  </a:lnTo>
                  <a:lnTo>
                    <a:pt x="12" y="94"/>
                  </a:lnTo>
                  <a:lnTo>
                    <a:pt x="2" y="94"/>
                  </a:lnTo>
                  <a:lnTo>
                    <a:pt x="2" y="26"/>
                  </a:lnTo>
                  <a:close/>
                  <a:moveTo>
                    <a:pt x="2" y="0"/>
                  </a:moveTo>
                  <a:lnTo>
                    <a:pt x="12" y="0"/>
                  </a:lnTo>
                  <a:lnTo>
                    <a:pt x="14" y="3"/>
                  </a:lnTo>
                  <a:lnTo>
                    <a:pt x="14" y="9"/>
                  </a:lnTo>
                  <a:lnTo>
                    <a:pt x="12" y="12"/>
                  </a:lnTo>
                  <a:lnTo>
                    <a:pt x="11" y="14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8" name="Freeform 1262"/>
            <p:cNvSpPr>
              <a:spLocks noEditPoints="1"/>
            </p:cNvSpPr>
            <p:nvPr/>
          </p:nvSpPr>
          <p:spPr bwMode="auto">
            <a:xfrm>
              <a:off x="1378" y="2699"/>
              <a:ext cx="60" cy="96"/>
            </a:xfrm>
            <a:custGeom>
              <a:avLst/>
              <a:gdLst/>
              <a:ahLst/>
              <a:cxnLst>
                <a:cxn ang="0">
                  <a:pos x="28" y="11"/>
                </a:cxn>
                <a:cxn ang="0">
                  <a:pos x="24" y="13"/>
                </a:cxn>
                <a:cxn ang="0">
                  <a:pos x="23" y="13"/>
                </a:cxn>
                <a:cxn ang="0">
                  <a:pos x="20" y="16"/>
                </a:cxn>
                <a:cxn ang="0">
                  <a:pos x="17" y="17"/>
                </a:cxn>
                <a:cxn ang="0">
                  <a:pos x="15" y="21"/>
                </a:cxn>
                <a:cxn ang="0">
                  <a:pos x="12" y="24"/>
                </a:cxn>
                <a:cxn ang="0">
                  <a:pos x="12" y="48"/>
                </a:cxn>
                <a:cxn ang="0">
                  <a:pos x="17" y="55"/>
                </a:cxn>
                <a:cxn ang="0">
                  <a:pos x="26" y="61"/>
                </a:cxn>
                <a:cxn ang="0">
                  <a:pos x="35" y="61"/>
                </a:cxn>
                <a:cxn ang="0">
                  <a:pos x="38" y="59"/>
                </a:cxn>
                <a:cxn ang="0">
                  <a:pos x="41" y="56"/>
                </a:cxn>
                <a:cxn ang="0">
                  <a:pos x="44" y="50"/>
                </a:cxn>
                <a:cxn ang="0">
                  <a:pos x="47" y="41"/>
                </a:cxn>
                <a:cxn ang="0">
                  <a:pos x="47" y="31"/>
                </a:cxn>
                <a:cxn ang="0">
                  <a:pos x="46" y="27"/>
                </a:cxn>
                <a:cxn ang="0">
                  <a:pos x="46" y="22"/>
                </a:cxn>
                <a:cxn ang="0">
                  <a:pos x="44" y="19"/>
                </a:cxn>
                <a:cxn ang="0">
                  <a:pos x="37" y="11"/>
                </a:cxn>
                <a:cxn ang="0">
                  <a:pos x="28" y="11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46" y="4"/>
                </a:cxn>
                <a:cxn ang="0">
                  <a:pos x="51" y="7"/>
                </a:cxn>
                <a:cxn ang="0">
                  <a:pos x="57" y="16"/>
                </a:cxn>
                <a:cxn ang="0">
                  <a:pos x="58" y="22"/>
                </a:cxn>
                <a:cxn ang="0">
                  <a:pos x="58" y="28"/>
                </a:cxn>
                <a:cxn ang="0">
                  <a:pos x="60" y="34"/>
                </a:cxn>
                <a:cxn ang="0">
                  <a:pos x="58" y="42"/>
                </a:cxn>
                <a:cxn ang="0">
                  <a:pos x="58" y="50"/>
                </a:cxn>
                <a:cxn ang="0">
                  <a:pos x="57" y="55"/>
                </a:cxn>
                <a:cxn ang="0">
                  <a:pos x="54" y="58"/>
                </a:cxn>
                <a:cxn ang="0">
                  <a:pos x="52" y="61"/>
                </a:cxn>
                <a:cxn ang="0">
                  <a:pos x="46" y="67"/>
                </a:cxn>
                <a:cxn ang="0">
                  <a:pos x="43" y="68"/>
                </a:cxn>
                <a:cxn ang="0">
                  <a:pos x="38" y="70"/>
                </a:cxn>
                <a:cxn ang="0">
                  <a:pos x="32" y="71"/>
                </a:cxn>
                <a:cxn ang="0">
                  <a:pos x="29" y="71"/>
                </a:cxn>
                <a:cxn ang="0">
                  <a:pos x="26" y="70"/>
                </a:cxn>
                <a:cxn ang="0">
                  <a:pos x="24" y="70"/>
                </a:cxn>
                <a:cxn ang="0">
                  <a:pos x="21" y="68"/>
                </a:cxn>
                <a:cxn ang="0">
                  <a:pos x="20" y="67"/>
                </a:cxn>
                <a:cxn ang="0">
                  <a:pos x="17" y="65"/>
                </a:cxn>
                <a:cxn ang="0">
                  <a:pos x="12" y="61"/>
                </a:cxn>
                <a:cxn ang="0">
                  <a:pos x="12" y="95"/>
                </a:cxn>
                <a:cxn ang="0">
                  <a:pos x="11" y="96"/>
                </a:cxn>
                <a:cxn ang="0">
                  <a:pos x="1" y="96"/>
                </a:cxn>
                <a:cxn ang="0">
                  <a:pos x="1" y="95"/>
                </a:cxn>
                <a:cxn ang="0">
                  <a:pos x="0" y="95"/>
                </a:cxn>
                <a:cxn ang="0">
                  <a:pos x="0" y="2"/>
                </a:cxn>
                <a:cxn ang="0">
                  <a:pos x="11" y="2"/>
                </a:cxn>
                <a:cxn ang="0">
                  <a:pos x="11" y="13"/>
                </a:cxn>
                <a:cxn ang="0">
                  <a:pos x="18" y="5"/>
                </a:cxn>
                <a:cxn ang="0">
                  <a:pos x="28" y="0"/>
                </a:cxn>
              </a:cxnLst>
              <a:rect l="0" t="0" r="r" b="b"/>
              <a:pathLst>
                <a:path w="60" h="96">
                  <a:moveTo>
                    <a:pt x="28" y="11"/>
                  </a:moveTo>
                  <a:lnTo>
                    <a:pt x="24" y="13"/>
                  </a:lnTo>
                  <a:lnTo>
                    <a:pt x="23" y="13"/>
                  </a:lnTo>
                  <a:lnTo>
                    <a:pt x="20" y="16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2" y="24"/>
                  </a:lnTo>
                  <a:lnTo>
                    <a:pt x="12" y="48"/>
                  </a:lnTo>
                  <a:lnTo>
                    <a:pt x="17" y="55"/>
                  </a:lnTo>
                  <a:lnTo>
                    <a:pt x="26" y="61"/>
                  </a:lnTo>
                  <a:lnTo>
                    <a:pt x="35" y="61"/>
                  </a:lnTo>
                  <a:lnTo>
                    <a:pt x="38" y="59"/>
                  </a:lnTo>
                  <a:lnTo>
                    <a:pt x="41" y="56"/>
                  </a:lnTo>
                  <a:lnTo>
                    <a:pt x="44" y="50"/>
                  </a:lnTo>
                  <a:lnTo>
                    <a:pt x="47" y="41"/>
                  </a:lnTo>
                  <a:lnTo>
                    <a:pt x="47" y="31"/>
                  </a:lnTo>
                  <a:lnTo>
                    <a:pt x="46" y="27"/>
                  </a:lnTo>
                  <a:lnTo>
                    <a:pt x="46" y="22"/>
                  </a:lnTo>
                  <a:lnTo>
                    <a:pt x="44" y="19"/>
                  </a:lnTo>
                  <a:lnTo>
                    <a:pt x="37" y="11"/>
                  </a:lnTo>
                  <a:lnTo>
                    <a:pt x="28" y="11"/>
                  </a:lnTo>
                  <a:close/>
                  <a:moveTo>
                    <a:pt x="28" y="0"/>
                  </a:moveTo>
                  <a:lnTo>
                    <a:pt x="40" y="0"/>
                  </a:lnTo>
                  <a:lnTo>
                    <a:pt x="46" y="4"/>
                  </a:lnTo>
                  <a:lnTo>
                    <a:pt x="51" y="7"/>
                  </a:lnTo>
                  <a:lnTo>
                    <a:pt x="57" y="16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60" y="34"/>
                  </a:lnTo>
                  <a:lnTo>
                    <a:pt x="58" y="42"/>
                  </a:lnTo>
                  <a:lnTo>
                    <a:pt x="58" y="50"/>
                  </a:lnTo>
                  <a:lnTo>
                    <a:pt x="57" y="55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46" y="67"/>
                  </a:lnTo>
                  <a:lnTo>
                    <a:pt x="43" y="68"/>
                  </a:lnTo>
                  <a:lnTo>
                    <a:pt x="38" y="70"/>
                  </a:lnTo>
                  <a:lnTo>
                    <a:pt x="32" y="71"/>
                  </a:lnTo>
                  <a:lnTo>
                    <a:pt x="29" y="71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1" y="68"/>
                  </a:lnTo>
                  <a:lnTo>
                    <a:pt x="20" y="67"/>
                  </a:lnTo>
                  <a:lnTo>
                    <a:pt x="17" y="65"/>
                  </a:lnTo>
                  <a:lnTo>
                    <a:pt x="12" y="61"/>
                  </a:lnTo>
                  <a:lnTo>
                    <a:pt x="12" y="95"/>
                  </a:lnTo>
                  <a:lnTo>
                    <a:pt x="11" y="96"/>
                  </a:lnTo>
                  <a:lnTo>
                    <a:pt x="1" y="96"/>
                  </a:lnTo>
                  <a:lnTo>
                    <a:pt x="1" y="95"/>
                  </a:lnTo>
                  <a:lnTo>
                    <a:pt x="0" y="95"/>
                  </a:lnTo>
                  <a:lnTo>
                    <a:pt x="0" y="2"/>
                  </a:lnTo>
                  <a:lnTo>
                    <a:pt x="11" y="2"/>
                  </a:lnTo>
                  <a:lnTo>
                    <a:pt x="11" y="13"/>
                  </a:lnTo>
                  <a:lnTo>
                    <a:pt x="18" y="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59" name="Freeform 1263"/>
            <p:cNvSpPr>
              <a:spLocks noEditPoints="1"/>
            </p:cNvSpPr>
            <p:nvPr/>
          </p:nvSpPr>
          <p:spPr bwMode="auto">
            <a:xfrm>
              <a:off x="1453" y="2675"/>
              <a:ext cx="15" cy="94"/>
            </a:xfrm>
            <a:custGeom>
              <a:avLst/>
              <a:gdLst/>
              <a:ahLst/>
              <a:cxnLst>
                <a:cxn ang="0">
                  <a:pos x="3" y="26"/>
                </a:cxn>
                <a:cxn ang="0">
                  <a:pos x="14" y="26"/>
                </a:cxn>
                <a:cxn ang="0">
                  <a:pos x="14" y="92"/>
                </a:cxn>
                <a:cxn ang="0">
                  <a:pos x="12" y="94"/>
                </a:cxn>
                <a:cxn ang="0">
                  <a:pos x="3" y="94"/>
                </a:cxn>
                <a:cxn ang="0">
                  <a:pos x="2" y="92"/>
                </a:cxn>
                <a:cxn ang="0">
                  <a:pos x="2" y="28"/>
                </a:cxn>
                <a:cxn ang="0">
                  <a:pos x="3" y="26"/>
                </a:cxn>
                <a:cxn ang="0">
                  <a:pos x="2" y="0"/>
                </a:cxn>
                <a:cxn ang="0">
                  <a:pos x="14" y="0"/>
                </a:cxn>
                <a:cxn ang="0">
                  <a:pos x="15" y="3"/>
                </a:cxn>
                <a:cxn ang="0">
                  <a:pos x="15" y="9"/>
                </a:cxn>
                <a:cxn ang="0">
                  <a:pos x="14" y="12"/>
                </a:cxn>
                <a:cxn ang="0">
                  <a:pos x="11" y="14"/>
                </a:cxn>
                <a:cxn ang="0">
                  <a:pos x="5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15" h="94">
                  <a:moveTo>
                    <a:pt x="3" y="26"/>
                  </a:moveTo>
                  <a:lnTo>
                    <a:pt x="14" y="26"/>
                  </a:lnTo>
                  <a:lnTo>
                    <a:pt x="14" y="92"/>
                  </a:lnTo>
                  <a:lnTo>
                    <a:pt x="12" y="94"/>
                  </a:lnTo>
                  <a:lnTo>
                    <a:pt x="3" y="94"/>
                  </a:lnTo>
                  <a:lnTo>
                    <a:pt x="2" y="92"/>
                  </a:lnTo>
                  <a:lnTo>
                    <a:pt x="2" y="28"/>
                  </a:lnTo>
                  <a:lnTo>
                    <a:pt x="3" y="26"/>
                  </a:lnTo>
                  <a:close/>
                  <a:moveTo>
                    <a:pt x="2" y="0"/>
                  </a:moveTo>
                  <a:lnTo>
                    <a:pt x="14" y="0"/>
                  </a:lnTo>
                  <a:lnTo>
                    <a:pt x="15" y="3"/>
                  </a:lnTo>
                  <a:lnTo>
                    <a:pt x="15" y="9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60" name="Freeform 1264"/>
            <p:cNvSpPr>
              <a:spLocks/>
            </p:cNvSpPr>
            <p:nvPr/>
          </p:nvSpPr>
          <p:spPr bwMode="auto">
            <a:xfrm>
              <a:off x="1488" y="2699"/>
              <a:ext cx="37" cy="7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3" y="0"/>
                </a:cxn>
                <a:cxn ang="0">
                  <a:pos x="34" y="2"/>
                </a:cxn>
                <a:cxn ang="0">
                  <a:pos x="37" y="2"/>
                </a:cxn>
                <a:cxn ang="0">
                  <a:pos x="37" y="13"/>
                </a:cxn>
                <a:cxn ang="0">
                  <a:pos x="31" y="13"/>
                </a:cxn>
                <a:cxn ang="0">
                  <a:pos x="31" y="11"/>
                </a:cxn>
                <a:cxn ang="0">
                  <a:pos x="27" y="11"/>
                </a:cxn>
                <a:cxn ang="0">
                  <a:pos x="25" y="13"/>
                </a:cxn>
                <a:cxn ang="0">
                  <a:pos x="22" y="13"/>
                </a:cxn>
                <a:cxn ang="0">
                  <a:pos x="19" y="16"/>
                </a:cxn>
                <a:cxn ang="0">
                  <a:pos x="17" y="19"/>
                </a:cxn>
                <a:cxn ang="0">
                  <a:pos x="14" y="22"/>
                </a:cxn>
                <a:cxn ang="0">
                  <a:pos x="13" y="25"/>
                </a:cxn>
                <a:cxn ang="0">
                  <a:pos x="13" y="68"/>
                </a:cxn>
                <a:cxn ang="0">
                  <a:pos x="11" y="68"/>
                </a:cxn>
                <a:cxn ang="0">
                  <a:pos x="11" y="70"/>
                </a:cxn>
                <a:cxn ang="0">
                  <a:pos x="0" y="70"/>
                </a:cxn>
                <a:cxn ang="0">
                  <a:pos x="0" y="2"/>
                </a:cxn>
                <a:cxn ang="0">
                  <a:pos x="11" y="2"/>
                </a:cxn>
                <a:cxn ang="0">
                  <a:pos x="11" y="13"/>
                </a:cxn>
                <a:cxn ang="0">
                  <a:pos x="14" y="10"/>
                </a:cxn>
                <a:cxn ang="0">
                  <a:pos x="16" y="7"/>
                </a:cxn>
                <a:cxn ang="0">
                  <a:pos x="19" y="5"/>
                </a:cxn>
                <a:cxn ang="0">
                  <a:pos x="22" y="2"/>
                </a:cxn>
                <a:cxn ang="0">
                  <a:pos x="25" y="0"/>
                </a:cxn>
              </a:cxnLst>
              <a:rect l="0" t="0" r="r" b="b"/>
              <a:pathLst>
                <a:path w="37" h="70">
                  <a:moveTo>
                    <a:pt x="25" y="0"/>
                  </a:moveTo>
                  <a:lnTo>
                    <a:pt x="33" y="0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37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7" y="11"/>
                  </a:lnTo>
                  <a:lnTo>
                    <a:pt x="25" y="13"/>
                  </a:lnTo>
                  <a:lnTo>
                    <a:pt x="22" y="13"/>
                  </a:lnTo>
                  <a:lnTo>
                    <a:pt x="19" y="16"/>
                  </a:lnTo>
                  <a:lnTo>
                    <a:pt x="17" y="19"/>
                  </a:lnTo>
                  <a:lnTo>
                    <a:pt x="14" y="22"/>
                  </a:lnTo>
                  <a:lnTo>
                    <a:pt x="13" y="25"/>
                  </a:lnTo>
                  <a:lnTo>
                    <a:pt x="13" y="68"/>
                  </a:lnTo>
                  <a:lnTo>
                    <a:pt x="11" y="68"/>
                  </a:lnTo>
                  <a:lnTo>
                    <a:pt x="11" y="70"/>
                  </a:lnTo>
                  <a:lnTo>
                    <a:pt x="0" y="70"/>
                  </a:lnTo>
                  <a:lnTo>
                    <a:pt x="0" y="2"/>
                  </a:lnTo>
                  <a:lnTo>
                    <a:pt x="11" y="2"/>
                  </a:lnTo>
                  <a:lnTo>
                    <a:pt x="11" y="13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9" y="5"/>
                  </a:lnTo>
                  <a:lnTo>
                    <a:pt x="22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61" name="Freeform 1265"/>
            <p:cNvSpPr>
              <a:spLocks/>
            </p:cNvSpPr>
            <p:nvPr/>
          </p:nvSpPr>
          <p:spPr bwMode="auto">
            <a:xfrm>
              <a:off x="1524" y="2754"/>
              <a:ext cx="15" cy="1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5" y="12"/>
                </a:cxn>
                <a:cxn ang="0">
                  <a:pos x="12" y="15"/>
                </a:cxn>
                <a:cxn ang="0">
                  <a:pos x="4" y="15"/>
                </a:cxn>
                <a:cxn ang="0">
                  <a:pos x="1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3"/>
                </a:cxn>
                <a:cxn ang="0">
                  <a:pos x="1" y="1"/>
                </a:cxn>
                <a:cxn ang="0">
                  <a:pos x="4" y="0"/>
                </a:cxn>
              </a:cxnLst>
              <a:rect l="0" t="0" r="r" b="b"/>
              <a:pathLst>
                <a:path w="15" h="15">
                  <a:moveTo>
                    <a:pt x="4" y="0"/>
                  </a:moveTo>
                  <a:lnTo>
                    <a:pt x="12" y="0"/>
                  </a:lnTo>
                  <a:lnTo>
                    <a:pt x="15" y="3"/>
                  </a:lnTo>
                  <a:lnTo>
                    <a:pt x="15" y="12"/>
                  </a:lnTo>
                  <a:lnTo>
                    <a:pt x="12" y="15"/>
                  </a:lnTo>
                  <a:lnTo>
                    <a:pt x="4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62" name="Freeform 1266"/>
            <p:cNvSpPr>
              <a:spLocks noEditPoints="1"/>
            </p:cNvSpPr>
            <p:nvPr/>
          </p:nvSpPr>
          <p:spPr bwMode="auto">
            <a:xfrm>
              <a:off x="1556" y="2699"/>
              <a:ext cx="60" cy="96"/>
            </a:xfrm>
            <a:custGeom>
              <a:avLst/>
              <a:gdLst/>
              <a:ahLst/>
              <a:cxnLst>
                <a:cxn ang="0">
                  <a:pos x="12" y="71"/>
                </a:cxn>
                <a:cxn ang="0">
                  <a:pos x="11" y="78"/>
                </a:cxn>
                <a:cxn ang="0">
                  <a:pos x="15" y="84"/>
                </a:cxn>
                <a:cxn ang="0">
                  <a:pos x="34" y="87"/>
                </a:cxn>
                <a:cxn ang="0">
                  <a:pos x="41" y="85"/>
                </a:cxn>
                <a:cxn ang="0">
                  <a:pos x="46" y="79"/>
                </a:cxn>
                <a:cxn ang="0">
                  <a:pos x="48" y="71"/>
                </a:cxn>
                <a:cxn ang="0">
                  <a:pos x="35" y="65"/>
                </a:cxn>
                <a:cxn ang="0">
                  <a:pos x="25" y="10"/>
                </a:cxn>
                <a:cxn ang="0">
                  <a:pos x="20" y="13"/>
                </a:cxn>
                <a:cxn ang="0">
                  <a:pos x="15" y="19"/>
                </a:cxn>
                <a:cxn ang="0">
                  <a:pos x="18" y="34"/>
                </a:cxn>
                <a:cxn ang="0">
                  <a:pos x="32" y="38"/>
                </a:cxn>
                <a:cxn ang="0">
                  <a:pos x="37" y="34"/>
                </a:cxn>
                <a:cxn ang="0">
                  <a:pos x="41" y="19"/>
                </a:cxn>
                <a:cxn ang="0">
                  <a:pos x="32" y="10"/>
                </a:cxn>
                <a:cxn ang="0">
                  <a:pos x="23" y="0"/>
                </a:cxn>
                <a:cxn ang="0">
                  <a:pos x="38" y="2"/>
                </a:cxn>
                <a:cxn ang="0">
                  <a:pos x="60" y="4"/>
                </a:cxn>
                <a:cxn ang="0">
                  <a:pos x="58" y="11"/>
                </a:cxn>
                <a:cxn ang="0">
                  <a:pos x="54" y="21"/>
                </a:cxn>
                <a:cxn ang="0">
                  <a:pos x="52" y="28"/>
                </a:cxn>
                <a:cxn ang="0">
                  <a:pos x="49" y="38"/>
                </a:cxn>
                <a:cxn ang="0">
                  <a:pos x="34" y="47"/>
                </a:cxn>
                <a:cxn ang="0">
                  <a:pos x="21" y="45"/>
                </a:cxn>
                <a:cxn ang="0">
                  <a:pos x="15" y="44"/>
                </a:cxn>
                <a:cxn ang="0">
                  <a:pos x="14" y="47"/>
                </a:cxn>
                <a:cxn ang="0">
                  <a:pos x="14" y="53"/>
                </a:cxn>
                <a:cxn ang="0">
                  <a:pos x="18" y="56"/>
                </a:cxn>
                <a:cxn ang="0">
                  <a:pos x="43" y="58"/>
                </a:cxn>
                <a:cxn ang="0">
                  <a:pos x="51" y="59"/>
                </a:cxn>
                <a:cxn ang="0">
                  <a:pos x="57" y="64"/>
                </a:cxn>
                <a:cxn ang="0">
                  <a:pos x="60" y="78"/>
                </a:cxn>
                <a:cxn ang="0">
                  <a:pos x="55" y="87"/>
                </a:cxn>
                <a:cxn ang="0">
                  <a:pos x="48" y="92"/>
                </a:cxn>
                <a:cxn ang="0">
                  <a:pos x="37" y="96"/>
                </a:cxn>
                <a:cxn ang="0">
                  <a:pos x="15" y="95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5" y="67"/>
                </a:cxn>
                <a:cxn ang="0">
                  <a:pos x="9" y="62"/>
                </a:cxn>
                <a:cxn ang="0">
                  <a:pos x="3" y="58"/>
                </a:cxn>
                <a:cxn ang="0">
                  <a:pos x="1" y="51"/>
                </a:cxn>
                <a:cxn ang="0">
                  <a:pos x="5" y="44"/>
                </a:cxn>
                <a:cxn ang="0">
                  <a:pos x="6" y="36"/>
                </a:cxn>
                <a:cxn ang="0">
                  <a:pos x="3" y="28"/>
                </a:cxn>
                <a:cxn ang="0">
                  <a:pos x="8" y="10"/>
                </a:cxn>
                <a:cxn ang="0">
                  <a:pos x="23" y="0"/>
                </a:cxn>
              </a:cxnLst>
              <a:rect l="0" t="0" r="r" b="b"/>
              <a:pathLst>
                <a:path w="60" h="96">
                  <a:moveTo>
                    <a:pt x="18" y="65"/>
                  </a:moveTo>
                  <a:lnTo>
                    <a:pt x="12" y="71"/>
                  </a:lnTo>
                  <a:lnTo>
                    <a:pt x="12" y="75"/>
                  </a:lnTo>
                  <a:lnTo>
                    <a:pt x="11" y="78"/>
                  </a:lnTo>
                  <a:lnTo>
                    <a:pt x="12" y="81"/>
                  </a:lnTo>
                  <a:lnTo>
                    <a:pt x="15" y="84"/>
                  </a:lnTo>
                  <a:lnTo>
                    <a:pt x="21" y="87"/>
                  </a:lnTo>
                  <a:lnTo>
                    <a:pt x="34" y="87"/>
                  </a:lnTo>
                  <a:lnTo>
                    <a:pt x="38" y="85"/>
                  </a:lnTo>
                  <a:lnTo>
                    <a:pt x="41" y="85"/>
                  </a:lnTo>
                  <a:lnTo>
                    <a:pt x="46" y="81"/>
                  </a:lnTo>
                  <a:lnTo>
                    <a:pt x="46" y="79"/>
                  </a:lnTo>
                  <a:lnTo>
                    <a:pt x="48" y="78"/>
                  </a:lnTo>
                  <a:lnTo>
                    <a:pt x="48" y="71"/>
                  </a:lnTo>
                  <a:lnTo>
                    <a:pt x="44" y="68"/>
                  </a:lnTo>
                  <a:lnTo>
                    <a:pt x="35" y="65"/>
                  </a:lnTo>
                  <a:lnTo>
                    <a:pt x="18" y="65"/>
                  </a:lnTo>
                  <a:close/>
                  <a:moveTo>
                    <a:pt x="25" y="10"/>
                  </a:moveTo>
                  <a:lnTo>
                    <a:pt x="23" y="11"/>
                  </a:lnTo>
                  <a:lnTo>
                    <a:pt x="20" y="13"/>
                  </a:lnTo>
                  <a:lnTo>
                    <a:pt x="17" y="16"/>
                  </a:lnTo>
                  <a:lnTo>
                    <a:pt x="15" y="19"/>
                  </a:lnTo>
                  <a:lnTo>
                    <a:pt x="15" y="30"/>
                  </a:lnTo>
                  <a:lnTo>
                    <a:pt x="18" y="34"/>
                  </a:lnTo>
                  <a:lnTo>
                    <a:pt x="25" y="38"/>
                  </a:lnTo>
                  <a:lnTo>
                    <a:pt x="32" y="38"/>
                  </a:lnTo>
                  <a:lnTo>
                    <a:pt x="34" y="36"/>
                  </a:lnTo>
                  <a:lnTo>
                    <a:pt x="37" y="34"/>
                  </a:lnTo>
                  <a:lnTo>
                    <a:pt x="41" y="30"/>
                  </a:lnTo>
                  <a:lnTo>
                    <a:pt x="41" y="19"/>
                  </a:lnTo>
                  <a:lnTo>
                    <a:pt x="38" y="13"/>
                  </a:lnTo>
                  <a:lnTo>
                    <a:pt x="32" y="10"/>
                  </a:lnTo>
                  <a:lnTo>
                    <a:pt x="25" y="10"/>
                  </a:lnTo>
                  <a:close/>
                  <a:moveTo>
                    <a:pt x="23" y="0"/>
                  </a:moveTo>
                  <a:lnTo>
                    <a:pt x="34" y="0"/>
                  </a:lnTo>
                  <a:lnTo>
                    <a:pt x="38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0" y="10"/>
                  </a:lnTo>
                  <a:lnTo>
                    <a:pt x="58" y="11"/>
                  </a:lnTo>
                  <a:lnTo>
                    <a:pt x="49" y="11"/>
                  </a:lnTo>
                  <a:lnTo>
                    <a:pt x="54" y="21"/>
                  </a:lnTo>
                  <a:lnTo>
                    <a:pt x="54" y="24"/>
                  </a:lnTo>
                  <a:lnTo>
                    <a:pt x="52" y="28"/>
                  </a:lnTo>
                  <a:lnTo>
                    <a:pt x="52" y="33"/>
                  </a:lnTo>
                  <a:lnTo>
                    <a:pt x="49" y="38"/>
                  </a:lnTo>
                  <a:lnTo>
                    <a:pt x="43" y="44"/>
                  </a:lnTo>
                  <a:lnTo>
                    <a:pt x="34" y="47"/>
                  </a:lnTo>
                  <a:lnTo>
                    <a:pt x="25" y="47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5" y="44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2" y="50"/>
                  </a:lnTo>
                  <a:lnTo>
                    <a:pt x="14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38" y="56"/>
                  </a:lnTo>
                  <a:lnTo>
                    <a:pt x="43" y="58"/>
                  </a:lnTo>
                  <a:lnTo>
                    <a:pt x="46" y="58"/>
                  </a:lnTo>
                  <a:lnTo>
                    <a:pt x="51" y="59"/>
                  </a:lnTo>
                  <a:lnTo>
                    <a:pt x="54" y="61"/>
                  </a:lnTo>
                  <a:lnTo>
                    <a:pt x="57" y="64"/>
                  </a:lnTo>
                  <a:lnTo>
                    <a:pt x="60" y="70"/>
                  </a:lnTo>
                  <a:lnTo>
                    <a:pt x="60" y="78"/>
                  </a:lnTo>
                  <a:lnTo>
                    <a:pt x="58" y="82"/>
                  </a:lnTo>
                  <a:lnTo>
                    <a:pt x="55" y="87"/>
                  </a:lnTo>
                  <a:lnTo>
                    <a:pt x="52" y="90"/>
                  </a:lnTo>
                  <a:lnTo>
                    <a:pt x="48" y="92"/>
                  </a:lnTo>
                  <a:lnTo>
                    <a:pt x="43" y="95"/>
                  </a:lnTo>
                  <a:lnTo>
                    <a:pt x="37" y="96"/>
                  </a:lnTo>
                  <a:lnTo>
                    <a:pt x="21" y="96"/>
                  </a:lnTo>
                  <a:lnTo>
                    <a:pt x="15" y="95"/>
                  </a:lnTo>
                  <a:lnTo>
                    <a:pt x="6" y="92"/>
                  </a:lnTo>
                  <a:lnTo>
                    <a:pt x="3" y="88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1" y="70"/>
                  </a:lnTo>
                  <a:lnTo>
                    <a:pt x="5" y="67"/>
                  </a:lnTo>
                  <a:lnTo>
                    <a:pt x="6" y="64"/>
                  </a:lnTo>
                  <a:lnTo>
                    <a:pt x="9" y="62"/>
                  </a:lnTo>
                  <a:lnTo>
                    <a:pt x="6" y="61"/>
                  </a:lnTo>
                  <a:lnTo>
                    <a:pt x="3" y="58"/>
                  </a:lnTo>
                  <a:lnTo>
                    <a:pt x="3" y="55"/>
                  </a:lnTo>
                  <a:lnTo>
                    <a:pt x="1" y="51"/>
                  </a:lnTo>
                  <a:lnTo>
                    <a:pt x="3" y="48"/>
                  </a:lnTo>
                  <a:lnTo>
                    <a:pt x="5" y="44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5" y="33"/>
                  </a:lnTo>
                  <a:lnTo>
                    <a:pt x="3" y="28"/>
                  </a:lnTo>
                  <a:lnTo>
                    <a:pt x="3" y="24"/>
                  </a:lnTo>
                  <a:lnTo>
                    <a:pt x="8" y="10"/>
                  </a:lnTo>
                  <a:lnTo>
                    <a:pt x="14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5363" name="Freeform 1267"/>
            <p:cNvSpPr>
              <a:spLocks/>
            </p:cNvSpPr>
            <p:nvPr/>
          </p:nvSpPr>
          <p:spPr bwMode="auto">
            <a:xfrm>
              <a:off x="1631" y="2699"/>
              <a:ext cx="39" cy="7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7" y="2"/>
                </a:cxn>
                <a:cxn ang="0">
                  <a:pos x="37" y="4"/>
                </a:cxn>
                <a:cxn ang="0">
                  <a:pos x="39" y="5"/>
                </a:cxn>
                <a:cxn ang="0">
                  <a:pos x="39" y="11"/>
                </a:cxn>
                <a:cxn ang="0">
                  <a:pos x="37" y="11"/>
                </a:cxn>
                <a:cxn ang="0">
                  <a:pos x="37" y="13"/>
                </a:cxn>
                <a:cxn ang="0">
                  <a:pos x="32" y="13"/>
                </a:cxn>
                <a:cxn ang="0">
                  <a:pos x="31" y="11"/>
                </a:cxn>
                <a:cxn ang="0">
                  <a:pos x="26" y="11"/>
                </a:cxn>
                <a:cxn ang="0">
                  <a:pos x="25" y="13"/>
                </a:cxn>
                <a:cxn ang="0">
                  <a:pos x="23" y="13"/>
                </a:cxn>
                <a:cxn ang="0">
                  <a:pos x="20" y="14"/>
                </a:cxn>
                <a:cxn ang="0">
                  <a:pos x="17" y="19"/>
                </a:cxn>
                <a:cxn ang="0">
                  <a:pos x="14" y="22"/>
                </a:cxn>
                <a:cxn ang="0">
                  <a:pos x="12" y="25"/>
                </a:cxn>
                <a:cxn ang="0">
                  <a:pos x="12" y="68"/>
                </a:cxn>
                <a:cxn ang="0">
                  <a:pos x="11" y="70"/>
                </a:cxn>
                <a:cxn ang="0">
                  <a:pos x="2" y="70"/>
                </a:cxn>
                <a:cxn ang="0">
                  <a:pos x="0" y="68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11" y="2"/>
                </a:cxn>
                <a:cxn ang="0">
                  <a:pos x="11" y="13"/>
                </a:cxn>
                <a:cxn ang="0">
                  <a:pos x="14" y="10"/>
                </a:cxn>
                <a:cxn ang="0">
                  <a:pos x="16" y="7"/>
                </a:cxn>
                <a:cxn ang="0">
                  <a:pos x="19" y="5"/>
                </a:cxn>
                <a:cxn ang="0">
                  <a:pos x="20" y="4"/>
                </a:cxn>
                <a:cxn ang="0">
                  <a:pos x="25" y="0"/>
                </a:cxn>
              </a:cxnLst>
              <a:rect l="0" t="0" r="r" b="b"/>
              <a:pathLst>
                <a:path w="39" h="70">
                  <a:moveTo>
                    <a:pt x="25" y="0"/>
                  </a:moveTo>
                  <a:lnTo>
                    <a:pt x="32" y="0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11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2" y="13"/>
                  </a:lnTo>
                  <a:lnTo>
                    <a:pt x="31" y="11"/>
                  </a:lnTo>
                  <a:lnTo>
                    <a:pt x="26" y="11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0" y="14"/>
                  </a:lnTo>
                  <a:lnTo>
                    <a:pt x="17" y="19"/>
                  </a:lnTo>
                  <a:lnTo>
                    <a:pt x="14" y="22"/>
                  </a:lnTo>
                  <a:lnTo>
                    <a:pt x="12" y="25"/>
                  </a:lnTo>
                  <a:lnTo>
                    <a:pt x="12" y="68"/>
                  </a:lnTo>
                  <a:lnTo>
                    <a:pt x="11" y="70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4"/>
                  </a:lnTo>
                  <a:lnTo>
                    <a:pt x="2" y="2"/>
                  </a:lnTo>
                  <a:lnTo>
                    <a:pt x="11" y="2"/>
                  </a:lnTo>
                  <a:lnTo>
                    <a:pt x="11" y="13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</p:grp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sz="3800" dirty="0"/>
              <a:t>Κεφαλίδες Αίτησης </a:t>
            </a:r>
            <a:r>
              <a:rPr lang="en-US" sz="3800" dirty="0"/>
              <a:t>If-Modified-Since</a:t>
            </a:r>
            <a:endParaRPr lang="el-GR" sz="3800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CC223F-C9B5-419D-89A7-F1F1A0D4785B}" type="slidenum">
              <a:rPr lang="el-GR"/>
              <a:pPr/>
              <a:t>61</a:t>
            </a:fld>
            <a:endParaRPr lang="el-GR"/>
          </a:p>
        </p:txBody>
      </p:sp>
      <p:sp>
        <p:nvSpPr>
          <p:cNvPr id="139267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3629025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If-Modified-Since</a:t>
            </a:r>
            <a:r>
              <a:rPr lang="el-GR" sz="2400" dirty="0">
                <a:latin typeface="Consolas" pitchFamily="49" charset="0"/>
                <a:cs typeface="Consolas" pitchFamily="49" charset="0"/>
              </a:rPr>
              <a:t>: &lt;</a:t>
            </a:r>
            <a:r>
              <a:rPr lang="en-US" sz="2400" dirty="0">
                <a:latin typeface="Consolas" pitchFamily="49" charset="0"/>
                <a:cs typeface="Consolas" pitchFamily="49" charset="0"/>
              </a:rPr>
              <a:t>timestamp&gt;</a:t>
            </a:r>
            <a:endParaRPr lang="el-GR" sz="2400" dirty="0">
              <a:latin typeface="Consolas" pitchFamily="49" charset="0"/>
              <a:cs typeface="Consolas" pitchFamily="49" charset="0"/>
            </a:endParaRPr>
          </a:p>
          <a:p>
            <a:pPr lvl="1"/>
            <a:r>
              <a:rPr lang="el-GR" sz="2400" dirty="0"/>
              <a:t>Η κεφαλίδα αυτή δεικνύει ότι ο </a:t>
            </a:r>
            <a:r>
              <a:rPr lang="en-US" sz="2400" dirty="0"/>
              <a:t>Client </a:t>
            </a:r>
            <a:r>
              <a:rPr lang="el-GR" sz="2400" dirty="0"/>
              <a:t>διαθέτει ήδη ένα αντίγραφο της σελίδας με χρονική σήμανση τροποποίησης </a:t>
            </a:r>
            <a:r>
              <a:rPr lang="en-US" sz="2400" dirty="0">
                <a:solidFill>
                  <a:srgbClr val="C00000"/>
                </a:solidFill>
              </a:rPr>
              <a:t>timestamp</a:t>
            </a:r>
            <a:r>
              <a:rPr lang="en-US" sz="2400" dirty="0"/>
              <a:t> </a:t>
            </a:r>
            <a:r>
              <a:rPr lang="el-GR" sz="2400" dirty="0"/>
              <a:t>και ζητάει από τον </a:t>
            </a:r>
            <a:r>
              <a:rPr lang="en-US" sz="2400" dirty="0"/>
              <a:t>Server </a:t>
            </a:r>
            <a:r>
              <a:rPr lang="el-GR" sz="2400" dirty="0"/>
              <a:t>να στείλει την αιτούμενη σελίδα μόνο εφόσον αυτή έχει τροποποιηθεί μεταγενέστερα της δηλωμένης χρονικής στιγμής.</a:t>
            </a:r>
          </a:p>
          <a:p>
            <a:pPr lvl="1"/>
            <a:r>
              <a:rPr lang="el-GR" sz="2400" dirty="0"/>
              <a:t>Η χρονική σήμανση είναι της μορφής </a:t>
            </a:r>
            <a:r>
              <a:rPr lang="en-US" sz="2400" dirty="0"/>
              <a:t>GMT</a:t>
            </a:r>
            <a:r>
              <a:rPr lang="el-GR" sz="2400" dirty="0"/>
              <a:t>, όπως φαίνεται ακόλουθα:</a:t>
            </a:r>
          </a:p>
        </p:txBody>
      </p:sp>
      <p:sp>
        <p:nvSpPr>
          <p:cNvPr id="139268" name="Text Box 4"/>
          <p:cNvSpPr txBox="1">
            <a:spLocks noChangeArrowheads="1"/>
          </p:cNvSpPr>
          <p:nvPr/>
        </p:nvSpPr>
        <p:spPr bwMode="auto">
          <a:xfrm>
            <a:off x="2026322" y="5000636"/>
            <a:ext cx="5951014" cy="36671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r>
              <a:rPr lang="en-US" dirty="0">
                <a:latin typeface="Consolas" pitchFamily="49" charset="0"/>
                <a:cs typeface="Consolas" pitchFamily="49" charset="0"/>
              </a:rPr>
              <a:t>Last-Modified:  Fri, 31 Dec 1999 23:59:59 GMT</a:t>
            </a:r>
            <a:endParaRPr lang="el-GR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78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Κεφαλίδα Αίτησης </a:t>
            </a:r>
            <a:r>
              <a:rPr lang="en-US"/>
              <a:t>Referer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6B2117-7033-403C-9A8F-182E736FAE0B}" type="slidenum">
              <a:rPr lang="el-GR"/>
              <a:pPr/>
              <a:t>62</a:t>
            </a:fld>
            <a:endParaRPr lang="el-GR"/>
          </a:p>
        </p:txBody>
      </p:sp>
      <p:sp>
        <p:nvSpPr>
          <p:cNvPr id="140291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 err="1">
                <a:latin typeface="Consolas" pitchFamily="49" charset="0"/>
                <a:cs typeface="Consolas" pitchFamily="49" charset="0"/>
              </a:rPr>
              <a:t>Referer</a:t>
            </a:r>
            <a:r>
              <a:rPr lang="en-US" sz="2400" dirty="0">
                <a:latin typeface="Consolas" pitchFamily="49" charset="0"/>
                <a:cs typeface="Consolas" pitchFamily="49" charset="0"/>
              </a:rPr>
              <a:t>: &lt;URL&gt;</a:t>
            </a:r>
          </a:p>
          <a:p>
            <a:pPr lvl="1"/>
            <a:r>
              <a:rPr lang="el-GR" sz="2400" dirty="0"/>
              <a:t>Περιέχει </a:t>
            </a:r>
            <a:r>
              <a:rPr lang="el-GR" dirty="0"/>
              <a:t>το </a:t>
            </a:r>
            <a:r>
              <a:rPr lang="en-US" dirty="0"/>
              <a:t>URL</a:t>
            </a:r>
            <a:r>
              <a:rPr lang="el-GR" dirty="0"/>
              <a:t> από το οποίο ο </a:t>
            </a:r>
            <a:r>
              <a:rPr lang="en-US" dirty="0"/>
              <a:t>Client </a:t>
            </a:r>
            <a:r>
              <a:rPr lang="el-GR" dirty="0"/>
              <a:t>αναφέρεται στο αιτούμενο </a:t>
            </a:r>
            <a:r>
              <a:rPr lang="en-US" dirty="0"/>
              <a:t>URL</a:t>
            </a:r>
            <a:r>
              <a:rPr lang="el-GR" dirty="0"/>
              <a:t> του </a:t>
            </a:r>
            <a:r>
              <a:rPr lang="en-US" dirty="0"/>
              <a:t>Server</a:t>
            </a:r>
            <a:r>
              <a:rPr lang="el-GR" dirty="0"/>
              <a:t> (δηλ. το </a:t>
            </a:r>
            <a:r>
              <a:rPr lang="en-US" dirty="0"/>
              <a:t>URL </a:t>
            </a:r>
            <a:r>
              <a:rPr lang="el-GR" sz="2400" dirty="0"/>
              <a:t>της σελίδας στην οποία ανήκει ο υπερσύνδεσμος που οδήγησε στην αίτηση αυτή</a:t>
            </a:r>
            <a:r>
              <a:rPr lang="el-GR" sz="2400" dirty="0" smtClean="0"/>
              <a:t>).</a:t>
            </a:r>
            <a:endParaRPr lang="el-GR" sz="2400" dirty="0"/>
          </a:p>
          <a:p>
            <a:pPr lvl="1"/>
            <a:r>
              <a:rPr lang="el-GR" sz="2400" dirty="0"/>
              <a:t>Χρησιμοποιείται για έλεγχο της κίνησης </a:t>
            </a:r>
            <a:r>
              <a:rPr lang="el-GR" sz="2400" dirty="0" smtClean="0"/>
              <a:t>πληροφοριών.</a:t>
            </a:r>
            <a:endParaRPr lang="en-US" sz="2400" dirty="0"/>
          </a:p>
          <a:p>
            <a:pPr lvl="1"/>
            <a:r>
              <a:rPr lang="el-GR" sz="2400" dirty="0"/>
              <a:t>Καταγράφεται από τους </a:t>
            </a:r>
            <a:r>
              <a:rPr lang="en-US" sz="2400" dirty="0"/>
              <a:t>Web Servers </a:t>
            </a:r>
            <a:r>
              <a:rPr lang="el-GR" sz="2400" dirty="0"/>
              <a:t>για στατιστική ανάλυση και μπορεί να χρησιμοποιηθεί για την απόδοση τροποποιημένου δυναμικού </a:t>
            </a:r>
            <a:r>
              <a:rPr lang="el-GR" sz="2400" dirty="0" smtClean="0"/>
              <a:t>περιεχομένου.</a:t>
            </a:r>
            <a:endParaRPr lang="en-US" sz="2400" dirty="0"/>
          </a:p>
          <a:p>
            <a:pPr lvl="1"/>
            <a:r>
              <a:rPr lang="el-GR" sz="2400" dirty="0"/>
              <a:t>Ορθογραφικά λανθασμένη (σωστή:</a:t>
            </a:r>
            <a:r>
              <a:rPr lang="en-US" sz="2400" dirty="0"/>
              <a:t> Referrer) </a:t>
            </a:r>
            <a:r>
              <a:rPr lang="el-GR" sz="2400" dirty="0"/>
              <a:t>για λόγους </a:t>
            </a:r>
            <a:r>
              <a:rPr lang="el-GR" sz="2400" dirty="0" smtClean="0"/>
              <a:t>διευκόλυνσης στη γραφή.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79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Κεφαλίδα Αίτησης </a:t>
            </a:r>
            <a:r>
              <a:rPr lang="en-US" dirty="0"/>
              <a:t>User-Agent</a:t>
            </a:r>
            <a:endParaRPr lang="el-GR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6ADE98-DFEE-418D-9EB0-AAA99E63255E}" type="slidenum">
              <a:rPr lang="el-GR"/>
              <a:pPr/>
              <a:t>63</a:t>
            </a:fld>
            <a:endParaRPr lang="el-GR"/>
          </a:p>
        </p:txBody>
      </p:sp>
      <p:sp>
        <p:nvSpPr>
          <p:cNvPr id="141315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2549525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User-Agent: </a:t>
            </a:r>
            <a:r>
              <a:rPr lang="en-US" sz="2400" dirty="0" err="1">
                <a:latin typeface="Consolas" pitchFamily="49" charset="0"/>
                <a:cs typeface="Consolas" pitchFamily="49" charset="0"/>
              </a:rPr>
              <a:t>xxxx</a:t>
            </a:r>
            <a:endParaRPr lang="en-US" sz="2400" dirty="0">
              <a:latin typeface="Consolas" pitchFamily="49" charset="0"/>
              <a:cs typeface="Consolas" pitchFamily="49" charset="0"/>
            </a:endParaRPr>
          </a:p>
          <a:p>
            <a:pPr lvl="1"/>
            <a:r>
              <a:rPr lang="el-GR" sz="2400" dirty="0"/>
              <a:t>Η συμβολοσειρά </a:t>
            </a:r>
            <a:r>
              <a:rPr lang="en-US" sz="2400" dirty="0" err="1">
                <a:solidFill>
                  <a:srgbClr val="C00000"/>
                </a:solidFill>
              </a:rPr>
              <a:t>xxxx</a:t>
            </a:r>
            <a:r>
              <a:rPr lang="en-US" sz="2400" dirty="0"/>
              <a:t> </a:t>
            </a:r>
            <a:r>
              <a:rPr lang="el-GR" sz="2400" dirty="0"/>
              <a:t>περιέχει κείμενο που αναγνωρίζει τον </a:t>
            </a:r>
            <a:r>
              <a:rPr lang="en-US" sz="2400" dirty="0"/>
              <a:t>browser </a:t>
            </a:r>
            <a:r>
              <a:rPr lang="el-GR" sz="2400" dirty="0"/>
              <a:t>του </a:t>
            </a:r>
            <a:r>
              <a:rPr lang="en-US" sz="2400" dirty="0"/>
              <a:t>Client </a:t>
            </a:r>
            <a:r>
              <a:rPr lang="el-GR" sz="2400" dirty="0"/>
              <a:t>που κάνει την </a:t>
            </a:r>
            <a:r>
              <a:rPr lang="el-GR" sz="2400" dirty="0" smtClean="0"/>
              <a:t>αίτηση.</a:t>
            </a:r>
            <a:endParaRPr lang="el-GR" sz="2400" dirty="0"/>
          </a:p>
          <a:p>
            <a:pPr lvl="1"/>
            <a:r>
              <a:rPr lang="el-GR" sz="2400" dirty="0"/>
              <a:t>Δεν χρησιμοποιείται </a:t>
            </a:r>
            <a:r>
              <a:rPr lang="el-GR" sz="2400" dirty="0" smtClean="0"/>
              <a:t>πάντοτε</a:t>
            </a:r>
            <a:r>
              <a:rPr lang="en-US" sz="2400" dirty="0" smtClean="0"/>
              <a:t>,</a:t>
            </a:r>
            <a:r>
              <a:rPr lang="el-GR" sz="2400" dirty="0" smtClean="0"/>
              <a:t> ενώ το </a:t>
            </a:r>
            <a:r>
              <a:rPr lang="el-GR" sz="2400" dirty="0"/>
              <a:t>περιεχόμενο της δεν </a:t>
            </a:r>
            <a:r>
              <a:rPr lang="el-GR" sz="2400" dirty="0" smtClean="0"/>
              <a:t>μπορεί να θεωρείται αξιόπιστο.</a:t>
            </a:r>
            <a:endParaRPr lang="el-GR" sz="2400" dirty="0"/>
          </a:p>
        </p:txBody>
      </p:sp>
      <p:sp>
        <p:nvSpPr>
          <p:cNvPr id="141316" name="Text Box 4"/>
          <p:cNvSpPr txBox="1">
            <a:spLocks noChangeArrowheads="1"/>
          </p:cNvSpPr>
          <p:nvPr/>
        </p:nvSpPr>
        <p:spPr bwMode="auto">
          <a:xfrm>
            <a:off x="344488" y="4143380"/>
            <a:ext cx="9289032" cy="93662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marL="358775" indent="-358775"/>
            <a:r>
              <a:rPr lang="en-US" dirty="0">
                <a:latin typeface="Consolas" pitchFamily="49" charset="0"/>
                <a:cs typeface="Consolas" pitchFamily="49" charset="0"/>
              </a:rPr>
              <a:t>User-Agent: Mozilla/5.0 (Windows; U; Windows NT 5.1; en-US; rv:1.7.12) Gecko/20050915 Firefox/1.0.7</a:t>
            </a:r>
            <a:endParaRPr lang="el-GR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80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Παράδειγμα </a:t>
            </a:r>
            <a:r>
              <a:rPr lang="el-GR" dirty="0" smtClean="0"/>
              <a:t>Αίτησης </a:t>
            </a:r>
            <a:r>
              <a:rPr lang="en-US" dirty="0"/>
              <a:t>HTTP</a:t>
            </a:r>
            <a:endParaRPr lang="el-GR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idx="2"/>
          </p:nvPr>
        </p:nvSpPr>
        <p:spPr/>
        <p:txBody>
          <a:bodyPr>
            <a:normAutofit lnSpcReduction="10000"/>
          </a:bodyPr>
          <a:lstStyle/>
          <a:p>
            <a:r>
              <a:rPr lang="el-GR" dirty="0" smtClean="0"/>
              <a:t>Παρατηρήστε:</a:t>
            </a:r>
          </a:p>
          <a:p>
            <a:r>
              <a:rPr lang="el-GR" dirty="0" smtClean="0"/>
              <a:t>Το </a:t>
            </a:r>
            <a:r>
              <a:rPr lang="en-US" dirty="0" smtClean="0"/>
              <a:t>URL</a:t>
            </a:r>
            <a:r>
              <a:rPr lang="el-GR" dirty="0" smtClean="0"/>
              <a:t> εντός της αίτησης. Τι σχέση έχει με το </a:t>
            </a:r>
            <a:r>
              <a:rPr lang="en-US" dirty="0" smtClean="0"/>
              <a:t>URL</a:t>
            </a:r>
            <a:r>
              <a:rPr lang="el-GR" dirty="0" smtClean="0"/>
              <a:t> του αιτούμενου πόρου</a:t>
            </a:r>
            <a:r>
              <a:rPr lang="en-US" dirty="0" smtClean="0"/>
              <a:t>;</a:t>
            </a:r>
            <a:endParaRPr lang="el-GR" dirty="0" smtClean="0"/>
          </a:p>
          <a:p>
            <a:r>
              <a:rPr lang="el-GR" dirty="0" smtClean="0"/>
              <a:t>Την τιμή της </a:t>
            </a:r>
            <a:r>
              <a:rPr lang="en-US" dirty="0" smtClean="0"/>
              <a:t>Host. </a:t>
            </a:r>
            <a:r>
              <a:rPr lang="el-GR" dirty="0" smtClean="0"/>
              <a:t>Τι σχέση έχει με το </a:t>
            </a:r>
            <a:r>
              <a:rPr lang="en-US" dirty="0" smtClean="0"/>
              <a:t>URL</a:t>
            </a:r>
            <a:r>
              <a:rPr lang="el-GR" dirty="0" smtClean="0"/>
              <a:t> του αιτούμενου πόρου</a:t>
            </a:r>
            <a:r>
              <a:rPr lang="en-US" dirty="0" smtClean="0"/>
              <a:t>;</a:t>
            </a:r>
          </a:p>
          <a:p>
            <a:r>
              <a:rPr lang="el-GR" dirty="0" smtClean="0"/>
              <a:t>Τις τιμές των </a:t>
            </a:r>
            <a:r>
              <a:rPr lang="en-US" dirty="0" smtClean="0"/>
              <a:t>Accept, Accept-Language, Accept-Encoding </a:t>
            </a:r>
            <a:r>
              <a:rPr lang="el-GR" dirty="0" smtClean="0"/>
              <a:t>και </a:t>
            </a:r>
            <a:r>
              <a:rPr lang="en-US" dirty="0" smtClean="0"/>
              <a:t>Accept-</a:t>
            </a:r>
            <a:r>
              <a:rPr lang="en-US" dirty="0" err="1" smtClean="0"/>
              <a:t>Charset</a:t>
            </a:r>
            <a:r>
              <a:rPr lang="en-US" dirty="0" smtClean="0"/>
              <a:t>. </a:t>
            </a:r>
            <a:r>
              <a:rPr lang="el-GR" dirty="0" smtClean="0"/>
              <a:t>Τι σημαίνουν;</a:t>
            </a:r>
          </a:p>
          <a:p>
            <a:r>
              <a:rPr lang="el-GR" dirty="0" smtClean="0"/>
              <a:t>Τις τιμές των </a:t>
            </a:r>
            <a:r>
              <a:rPr lang="en-US" dirty="0" smtClean="0"/>
              <a:t>Keep-Alive </a:t>
            </a:r>
            <a:r>
              <a:rPr lang="el-GR" dirty="0" smtClean="0"/>
              <a:t>και </a:t>
            </a:r>
            <a:r>
              <a:rPr lang="en-US" dirty="0" smtClean="0"/>
              <a:t>Connection. </a:t>
            </a:r>
            <a:r>
              <a:rPr lang="el-GR" dirty="0" smtClean="0"/>
              <a:t>Τι αποτέλεσμα έχουν στην επικοινωνία </a:t>
            </a:r>
            <a:r>
              <a:rPr lang="en-US" dirty="0" smtClean="0"/>
              <a:t>Client-Server</a:t>
            </a:r>
            <a:r>
              <a:rPr lang="el-GR" dirty="0" smtClean="0"/>
              <a:t>;</a:t>
            </a:r>
            <a:endParaRPr lang="el-GR" dirty="0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C36879-9E3A-40DF-8D60-BF82F5FA1FF7}" type="slidenum">
              <a:rPr lang="el-GR"/>
              <a:pPr/>
              <a:t>64</a:t>
            </a:fld>
            <a:endParaRPr lang="el-GR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>
          <a:xfrm>
            <a:off x="3238488" y="1643050"/>
            <a:ext cx="6357982" cy="30820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22225">
            <a:solidFill>
              <a:schemeClr val="accent3">
                <a:lumMod val="75000"/>
              </a:schemeClr>
            </a:solidFill>
          </a:ln>
        </p:spPr>
        <p:txBody>
          <a:bodyPr vert="horz" anchor="t" anchorCtr="0">
            <a:normAutofit/>
          </a:bodyPr>
          <a:lstStyle/>
          <a:p>
            <a:pPr marL="274320" lvl="0" indent="-274320" fontAlgn="auto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GET /samples/hello.txt HTTP/1.1</a:t>
            </a:r>
          </a:p>
          <a:p>
            <a:pPr marL="274320" lvl="0" indent="-274320" fontAlgn="auto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Host: weblab.teipir.gr</a:t>
            </a:r>
          </a:p>
          <a:p>
            <a:pPr marL="274320" lvl="0" indent="-274320" fontAlgn="auto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User-Agent: Mozilla/5.0 (Windows; U; Windows NT 6.0; en-US; rv:1.8.1.6) Gecko/20070725 Firefox/2.0.0.6</a:t>
            </a:r>
          </a:p>
          <a:p>
            <a:pPr marL="274320" lvl="0" indent="-274320" fontAlgn="auto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Accept: text/</a:t>
            </a:r>
            <a:r>
              <a:rPr lang="en-US" sz="1400" dirty="0" err="1" smtClean="0">
                <a:latin typeface="Consolas" pitchFamily="49" charset="0"/>
                <a:cs typeface="Consolas" pitchFamily="49" charset="0"/>
              </a:rPr>
              <a:t>xml,application</a:t>
            </a: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/</a:t>
            </a:r>
            <a:r>
              <a:rPr lang="en-US" sz="1400" dirty="0" err="1" smtClean="0">
                <a:latin typeface="Consolas" pitchFamily="49" charset="0"/>
                <a:cs typeface="Consolas" pitchFamily="49" charset="0"/>
              </a:rPr>
              <a:t>xml,application</a:t>
            </a: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/</a:t>
            </a:r>
            <a:r>
              <a:rPr lang="en-US" sz="1400" dirty="0" err="1" smtClean="0">
                <a:latin typeface="Consolas" pitchFamily="49" charset="0"/>
                <a:cs typeface="Consolas" pitchFamily="49" charset="0"/>
              </a:rPr>
              <a:t>xhtml+xml</a:t>
            </a: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,</a:t>
            </a:r>
            <a:r>
              <a:rPr lang="el-GR" sz="1400" dirty="0" smtClean="0">
                <a:latin typeface="Consolas" pitchFamily="49" charset="0"/>
                <a:cs typeface="Consolas" pitchFamily="49" charset="0"/>
              </a:rPr>
              <a:t> </a:t>
            </a: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text/</a:t>
            </a:r>
            <a:r>
              <a:rPr lang="en-US" sz="1400" dirty="0" err="1" smtClean="0">
                <a:latin typeface="Consolas" pitchFamily="49" charset="0"/>
                <a:cs typeface="Consolas" pitchFamily="49" charset="0"/>
              </a:rPr>
              <a:t>html;q</a:t>
            </a: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=0.9,text/</a:t>
            </a:r>
            <a:r>
              <a:rPr lang="en-US" sz="1400" dirty="0" err="1" smtClean="0">
                <a:latin typeface="Consolas" pitchFamily="49" charset="0"/>
                <a:cs typeface="Consolas" pitchFamily="49" charset="0"/>
              </a:rPr>
              <a:t>plain;q</a:t>
            </a: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=0.8,image/</a:t>
            </a:r>
            <a:r>
              <a:rPr lang="en-US" sz="1400" dirty="0" err="1" smtClean="0">
                <a:latin typeface="Consolas" pitchFamily="49" charset="0"/>
                <a:cs typeface="Consolas" pitchFamily="49" charset="0"/>
              </a:rPr>
              <a:t>png</a:t>
            </a: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,*/*;q=0.5</a:t>
            </a:r>
          </a:p>
          <a:p>
            <a:pPr marL="274320" lvl="0" indent="-274320" fontAlgn="auto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Accept-Language: en-</a:t>
            </a:r>
            <a:r>
              <a:rPr lang="en-US" sz="1400" dirty="0" err="1" smtClean="0">
                <a:latin typeface="Consolas" pitchFamily="49" charset="0"/>
                <a:cs typeface="Consolas" pitchFamily="49" charset="0"/>
              </a:rPr>
              <a:t>us,en;q</a:t>
            </a: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=0.5</a:t>
            </a:r>
          </a:p>
          <a:p>
            <a:pPr marL="274320" lvl="0" indent="-274320" fontAlgn="auto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Accept-Encoding: </a:t>
            </a:r>
            <a:r>
              <a:rPr lang="en-US" sz="1400" dirty="0" err="1" smtClean="0">
                <a:latin typeface="Consolas" pitchFamily="49" charset="0"/>
                <a:cs typeface="Consolas" pitchFamily="49" charset="0"/>
              </a:rPr>
              <a:t>gzip,deflate</a:t>
            </a:r>
            <a:endParaRPr lang="en-US" sz="1400" dirty="0" smtClean="0">
              <a:latin typeface="Consolas" pitchFamily="49" charset="0"/>
              <a:cs typeface="Consolas" pitchFamily="49" charset="0"/>
            </a:endParaRPr>
          </a:p>
          <a:p>
            <a:pPr marL="274320" lvl="0" indent="-274320" fontAlgn="auto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Accept-</a:t>
            </a:r>
            <a:r>
              <a:rPr lang="en-US" sz="1400" dirty="0" err="1" smtClean="0">
                <a:latin typeface="Consolas" pitchFamily="49" charset="0"/>
                <a:cs typeface="Consolas" pitchFamily="49" charset="0"/>
              </a:rPr>
              <a:t>Charset</a:t>
            </a: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: ISO-8859-1,utf-8;q=0.7,*;q=0.7</a:t>
            </a:r>
          </a:p>
          <a:p>
            <a:pPr marL="274320" lvl="0" indent="-274320" fontAlgn="auto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Keep-Alive: 300</a:t>
            </a:r>
          </a:p>
          <a:p>
            <a:pPr marL="274320" lvl="0" indent="-274320" fontAlgn="auto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Connection: keep-alive</a:t>
            </a:r>
            <a:endParaRPr kumimoji="0" lang="el-GR" sz="1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3238488" y="1214422"/>
            <a:ext cx="366465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 smtClean="0"/>
              <a:t>http://weblab.teipir.gr/samples/hello.txt</a:t>
            </a:r>
            <a:endParaRPr lang="el-GR" sz="1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65</a:t>
            </a:fld>
            <a:endParaRPr lang="el-GR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Κεφαλίδες Μηνυμάτων Απάντησης στο </a:t>
            </a:r>
            <a:r>
              <a:rPr lang="en-US" dirty="0" smtClean="0"/>
              <a:t>HTTP/1.0 </a:t>
            </a:r>
            <a:r>
              <a:rPr lang="el-GR" dirty="0" smtClean="0"/>
              <a:t>και </a:t>
            </a:r>
            <a:r>
              <a:rPr lang="en-US" dirty="0" smtClean="0"/>
              <a:t>HTTP/1.1</a:t>
            </a:r>
            <a:endParaRPr lang="el-GR" dirty="0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Κεφαλίδες Απάντησης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824A8D-B712-4982-A4A1-293F0A0B2BDC}" type="slidenum">
              <a:rPr lang="el-GR"/>
              <a:pPr/>
              <a:t>66</a:t>
            </a:fld>
            <a:endParaRPr lang="el-GR"/>
          </a:p>
        </p:txBody>
      </p:sp>
      <p:sp>
        <p:nvSpPr>
          <p:cNvPr id="156675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4781550"/>
          </a:xfrm>
        </p:spPr>
        <p:txBody>
          <a:bodyPr>
            <a:normAutofit lnSpcReduction="10000"/>
          </a:bodyPr>
          <a:lstStyle/>
          <a:p>
            <a:r>
              <a:rPr lang="el-GR" sz="2400" dirty="0"/>
              <a:t>Ορισμός τοποθεσίας </a:t>
            </a:r>
            <a:r>
              <a:rPr lang="el-GR" sz="2400" dirty="0" smtClean="0"/>
              <a:t>προώθησης</a:t>
            </a:r>
            <a:r>
              <a:rPr lang="en-US" sz="2400" dirty="0" smtClean="0"/>
              <a:t>.</a:t>
            </a:r>
            <a:endParaRPr lang="el-GR" sz="2400" dirty="0"/>
          </a:p>
          <a:p>
            <a:r>
              <a:rPr lang="el-GR" sz="2400" dirty="0"/>
              <a:t>Καθορισμός </a:t>
            </a:r>
            <a:r>
              <a:rPr lang="en-US" sz="2400" dirty="0" smtClean="0"/>
              <a:t>cookies.</a:t>
            </a:r>
            <a:endParaRPr lang="el-GR" sz="2400" dirty="0"/>
          </a:p>
          <a:p>
            <a:r>
              <a:rPr lang="el-GR" sz="2400" dirty="0"/>
              <a:t>Καθορισμός ημερομηνίας τροποποίησης της </a:t>
            </a:r>
            <a:r>
              <a:rPr lang="el-GR" sz="2400" dirty="0" smtClean="0"/>
              <a:t>σελίδας</a:t>
            </a:r>
            <a:r>
              <a:rPr lang="en-US" sz="2400" dirty="0" smtClean="0"/>
              <a:t>.</a:t>
            </a:r>
            <a:endParaRPr lang="el-GR" sz="2400" dirty="0"/>
          </a:p>
          <a:p>
            <a:r>
              <a:rPr lang="el-GR" sz="2400" dirty="0"/>
              <a:t>Καθοδήγηση του </a:t>
            </a:r>
            <a:r>
              <a:rPr lang="en-US" sz="2400" dirty="0"/>
              <a:t>Browser </a:t>
            </a:r>
            <a:r>
              <a:rPr lang="el-GR" sz="2400" dirty="0"/>
              <a:t>να </a:t>
            </a:r>
            <a:r>
              <a:rPr lang="el-GR" sz="2400" dirty="0" err="1"/>
              <a:t>επαναφορτώσει</a:t>
            </a:r>
            <a:r>
              <a:rPr lang="el-GR" sz="2400" dirty="0"/>
              <a:t> τη σελίδα μετά από καθορισμένο χρονικό </a:t>
            </a:r>
            <a:r>
              <a:rPr lang="el-GR" sz="2400" dirty="0" smtClean="0"/>
              <a:t>διάστημα</a:t>
            </a:r>
            <a:r>
              <a:rPr lang="en-US" sz="2400" dirty="0" smtClean="0"/>
              <a:t>.</a:t>
            </a:r>
            <a:endParaRPr lang="el-GR" sz="2400" dirty="0"/>
          </a:p>
          <a:p>
            <a:r>
              <a:rPr lang="el-GR" sz="2400" dirty="0"/>
              <a:t>Απόδοση του μεγέθους του εγγράφου ώστε να χρησιμοποιηθούν επίμονες συνδέσεις </a:t>
            </a:r>
            <a:r>
              <a:rPr lang="en-US" sz="2400" dirty="0"/>
              <a:t>(keep-alive</a:t>
            </a:r>
            <a:r>
              <a:rPr lang="en-US" sz="2400" dirty="0" smtClean="0"/>
              <a:t>).</a:t>
            </a:r>
            <a:endParaRPr lang="en-US" sz="2400" dirty="0"/>
          </a:p>
          <a:p>
            <a:r>
              <a:rPr lang="el-GR" sz="2400" dirty="0"/>
              <a:t>Καθορισμός του τύπου του εγγράφου που </a:t>
            </a:r>
            <a:r>
              <a:rPr lang="el-GR" sz="2400" dirty="0" smtClean="0"/>
              <a:t>δημιουργήθηκε</a:t>
            </a:r>
            <a:r>
              <a:rPr lang="en-US" sz="2400" dirty="0" smtClean="0"/>
              <a:t>.</a:t>
            </a:r>
            <a:endParaRPr lang="el-GR" sz="2400" dirty="0"/>
          </a:p>
          <a:p>
            <a:r>
              <a:rPr lang="el-GR" sz="2400" dirty="0"/>
              <a:t>Καθορισμός της γλώσσας και της κωδικοσελίδας εμφάνισης του </a:t>
            </a:r>
            <a:r>
              <a:rPr lang="el-GR" sz="2400" dirty="0" smtClean="0"/>
              <a:t>εγγράφου</a:t>
            </a:r>
            <a:r>
              <a:rPr lang="en-US" sz="2400" dirty="0" smtClean="0"/>
              <a:t>.</a:t>
            </a:r>
            <a:endParaRPr lang="en-US" sz="2400" dirty="0"/>
          </a:p>
          <a:p>
            <a:r>
              <a:rPr lang="el-GR" sz="2400" dirty="0"/>
              <a:t>Ενεργοποίηση και έλεγχος της προσωρινής αποθήκευσης των πόρων σε </a:t>
            </a:r>
            <a:r>
              <a:rPr lang="en-US" sz="2400" dirty="0"/>
              <a:t>Proxy Server </a:t>
            </a:r>
            <a:r>
              <a:rPr lang="el-GR" sz="2400" dirty="0"/>
              <a:t>ή τον τοπικό σκληρό </a:t>
            </a:r>
            <a:r>
              <a:rPr lang="el-GR" sz="2400" dirty="0" smtClean="0"/>
              <a:t>δίσκο</a:t>
            </a:r>
            <a:r>
              <a:rPr lang="en-US" sz="2400" dirty="0" smtClean="0"/>
              <a:t>.</a:t>
            </a:r>
            <a:endParaRPr lang="en-US" sz="2400" dirty="0"/>
          </a:p>
          <a:p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81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Κεφαλίδα Απάντησης </a:t>
            </a:r>
            <a:r>
              <a:rPr lang="en-US"/>
              <a:t>Allow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7C91-7650-450E-976A-91CB8B4E9ED7}" type="slidenum">
              <a:rPr lang="el-GR"/>
              <a:pPr/>
              <a:t>67</a:t>
            </a:fld>
            <a:endParaRPr lang="el-GR"/>
          </a:p>
        </p:txBody>
      </p:sp>
      <p:sp>
        <p:nvSpPr>
          <p:cNvPr id="157699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3268663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Allow:</a:t>
            </a:r>
          </a:p>
          <a:p>
            <a:pPr lvl="1"/>
            <a:r>
              <a:rPr lang="el-GR" dirty="0"/>
              <a:t>Ορίζει τις μεθόδους αίτησης (</a:t>
            </a:r>
            <a:r>
              <a:rPr lang="en-US" dirty="0"/>
              <a:t>GET, POST</a:t>
            </a:r>
            <a:r>
              <a:rPr lang="el-GR" dirty="0"/>
              <a:t>, κ.α.</a:t>
            </a:r>
            <a:r>
              <a:rPr lang="en-US" dirty="0"/>
              <a:t>)</a:t>
            </a:r>
            <a:r>
              <a:rPr lang="el-GR" dirty="0"/>
              <a:t> που επιτρέπονται για το αιτούμενο </a:t>
            </a:r>
            <a:r>
              <a:rPr lang="en-US" dirty="0" smtClean="0"/>
              <a:t>URL.</a:t>
            </a:r>
            <a:endParaRPr lang="en-US" dirty="0"/>
          </a:p>
          <a:p>
            <a:pPr lvl="1"/>
            <a:r>
              <a:rPr lang="el-GR" dirty="0"/>
              <a:t>Απαιτείται για τις απαντήσεις τύπου 405 (</a:t>
            </a:r>
            <a:r>
              <a:rPr lang="en-US" dirty="0">
                <a:cs typeface="TopType Soncino" pitchFamily="2" charset="-79"/>
              </a:rPr>
              <a:t>Method</a:t>
            </a:r>
            <a:r>
              <a:rPr lang="en-US" dirty="0"/>
              <a:t> Not Allowed</a:t>
            </a:r>
            <a:r>
              <a:rPr lang="el-GR" dirty="0" smtClean="0"/>
              <a:t>)</a:t>
            </a:r>
            <a:r>
              <a:rPr lang="en-US" dirty="0" smtClean="0"/>
              <a:t>.</a:t>
            </a:r>
            <a:endParaRPr lang="en-US" dirty="0"/>
          </a:p>
          <a:p>
            <a:pPr>
              <a:buFont typeface="Wingdings" pitchFamily="2" charset="2"/>
              <a:buNone/>
            </a:pPr>
            <a:endParaRPr lang="el-GR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81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sz="3800"/>
              <a:t>Κεφαλίδα Απάντησης </a:t>
            </a:r>
            <a:r>
              <a:rPr lang="en-US" sz="3800"/>
              <a:t>Connection</a:t>
            </a:r>
            <a:endParaRPr lang="el-GR" sz="380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99D4DD-3108-4022-B4CE-8ED9DB73BBC2}" type="slidenum">
              <a:rPr lang="el-GR"/>
              <a:pPr/>
              <a:t>68</a:t>
            </a:fld>
            <a:endParaRPr lang="el-GR"/>
          </a:p>
        </p:txBody>
      </p:sp>
      <p:sp>
        <p:nvSpPr>
          <p:cNvPr id="162819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2549525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Connection:</a:t>
            </a:r>
          </a:p>
          <a:p>
            <a:pPr lvl="1"/>
            <a:r>
              <a:rPr lang="el-GR" sz="2400" dirty="0"/>
              <a:t>Η τιμή </a:t>
            </a:r>
            <a:r>
              <a:rPr lang="en-US" sz="2400" dirty="0">
                <a:solidFill>
                  <a:srgbClr val="C00000"/>
                </a:solidFill>
              </a:rPr>
              <a:t>close</a:t>
            </a:r>
            <a:r>
              <a:rPr lang="el-GR" sz="2400" dirty="0"/>
              <a:t> πληροφορεί τον </a:t>
            </a:r>
            <a:r>
              <a:rPr lang="en-US" sz="2400" dirty="0"/>
              <a:t>Client </a:t>
            </a:r>
            <a:r>
              <a:rPr lang="el-GR" sz="2400" dirty="0"/>
              <a:t>πως δεν μπορεί να χρησιμοποιήσει επίμονες </a:t>
            </a:r>
            <a:r>
              <a:rPr lang="en-US" sz="2400" dirty="0"/>
              <a:t>TCP</a:t>
            </a:r>
            <a:r>
              <a:rPr lang="el-GR" sz="2400" dirty="0"/>
              <a:t> </a:t>
            </a:r>
            <a:r>
              <a:rPr lang="el-GR" sz="2400" dirty="0" smtClean="0"/>
              <a:t>συνδέσεις</a:t>
            </a:r>
            <a:r>
              <a:rPr lang="en-US" sz="2400" dirty="0" smtClean="0"/>
              <a:t>.</a:t>
            </a:r>
            <a:endParaRPr lang="el-GR" sz="2400" dirty="0"/>
          </a:p>
          <a:p>
            <a:pPr lvl="1"/>
            <a:r>
              <a:rPr lang="el-GR" sz="2400" dirty="0"/>
              <a:t>Στο </a:t>
            </a:r>
            <a:r>
              <a:rPr lang="en-US" sz="2400" dirty="0"/>
              <a:t>HTTP 1.1 </a:t>
            </a:r>
            <a:r>
              <a:rPr lang="el-GR" sz="2400" dirty="0"/>
              <a:t>η χρήση επίμονων συνδέσεων είναι η εξ ορισμού </a:t>
            </a:r>
            <a:r>
              <a:rPr lang="el-GR" sz="2400" dirty="0" smtClean="0"/>
              <a:t>λειτουργία</a:t>
            </a:r>
            <a:r>
              <a:rPr lang="en-US" sz="2400" dirty="0" smtClean="0"/>
              <a:t>.</a:t>
            </a:r>
            <a:endParaRPr lang="el-GR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Κεφαλίδες Απάντησης </a:t>
            </a:r>
            <a:r>
              <a:rPr lang="en-US"/>
              <a:t>Content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7AA63F-47F1-403F-BAA2-6B06172E0463}" type="slidenum">
              <a:rPr lang="el-GR"/>
              <a:pPr/>
              <a:t>69</a:t>
            </a:fld>
            <a:endParaRPr lang="el-GR"/>
          </a:p>
        </p:txBody>
      </p:sp>
      <p:sp>
        <p:nvSpPr>
          <p:cNvPr id="163843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Content-Encoding:</a:t>
            </a:r>
          </a:p>
          <a:p>
            <a:pPr lvl="1">
              <a:lnSpc>
                <a:spcPct val="90000"/>
              </a:lnSpc>
            </a:pPr>
            <a:r>
              <a:rPr lang="el-GR" sz="2400" dirty="0"/>
              <a:t>Δηλώνει την κωδικοποίηση της </a:t>
            </a:r>
            <a:r>
              <a:rPr lang="el-GR" sz="2400" dirty="0" smtClean="0"/>
              <a:t>σελίδας</a:t>
            </a:r>
            <a:r>
              <a:rPr lang="en-US" sz="2400" dirty="0" smtClean="0"/>
              <a:t>.</a:t>
            </a: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Content-Language:</a:t>
            </a:r>
          </a:p>
          <a:p>
            <a:pPr lvl="1">
              <a:lnSpc>
                <a:spcPct val="90000"/>
              </a:lnSpc>
            </a:pPr>
            <a:r>
              <a:rPr lang="el-GR" sz="2400" dirty="0"/>
              <a:t>Δηλώνει τη γλώσσα στην οποία είναι γραμμένη η </a:t>
            </a:r>
            <a:r>
              <a:rPr lang="el-GR" sz="2400" dirty="0" smtClean="0"/>
              <a:t>σελίδα</a:t>
            </a:r>
            <a:r>
              <a:rPr lang="en-US" sz="2400" dirty="0" smtClean="0"/>
              <a:t>.</a:t>
            </a:r>
            <a:endParaRPr lang="el-GR" sz="2400" dirty="0"/>
          </a:p>
          <a:p>
            <a:pPr lvl="1">
              <a:lnSpc>
                <a:spcPct val="90000"/>
              </a:lnSpc>
            </a:pPr>
            <a:r>
              <a:rPr lang="el-GR" sz="2200" dirty="0"/>
              <a:t>Η τιμή </a:t>
            </a:r>
            <a:r>
              <a:rPr lang="el-GR" dirty="0" smtClean="0"/>
              <a:t>της </a:t>
            </a:r>
            <a:r>
              <a:rPr lang="el-GR" sz="2200" dirty="0" smtClean="0"/>
              <a:t>θα </a:t>
            </a:r>
            <a:r>
              <a:rPr lang="el-GR" sz="2200" dirty="0"/>
              <a:t>πρέπει να είναι κάποιος από τους καθιερωμένους </a:t>
            </a:r>
            <a:r>
              <a:rPr lang="el-GR" sz="2200" dirty="0" smtClean="0"/>
              <a:t>κωδικούς γλώσσας:</a:t>
            </a:r>
            <a:r>
              <a:rPr lang="en-US" sz="2200" dirty="0" smtClean="0"/>
              <a:t> </a:t>
            </a:r>
            <a:r>
              <a:rPr lang="en-US" sz="2200" dirty="0" smtClean="0">
                <a:solidFill>
                  <a:srgbClr val="C00000"/>
                </a:solidFill>
              </a:rPr>
              <a:t>en</a:t>
            </a:r>
            <a:r>
              <a:rPr lang="en-US" sz="2200" dirty="0">
                <a:solidFill>
                  <a:srgbClr val="C00000"/>
                </a:solidFill>
              </a:rPr>
              <a:t>, en-us, </a:t>
            </a:r>
            <a:r>
              <a:rPr lang="en-US" sz="2200" dirty="0" err="1">
                <a:solidFill>
                  <a:srgbClr val="C00000"/>
                </a:solidFill>
              </a:rPr>
              <a:t>gr</a:t>
            </a:r>
            <a:r>
              <a:rPr lang="en-US" sz="2200" dirty="0">
                <a:solidFill>
                  <a:srgbClr val="C00000"/>
                </a:solidFill>
              </a:rPr>
              <a:t>, </a:t>
            </a:r>
            <a:r>
              <a:rPr lang="en-US" sz="2200" dirty="0" smtClean="0">
                <a:solidFill>
                  <a:srgbClr val="C00000"/>
                </a:solidFill>
              </a:rPr>
              <a:t>de</a:t>
            </a:r>
            <a:r>
              <a:rPr lang="en-US" sz="2200" dirty="0" smtClean="0">
                <a:solidFill>
                  <a:schemeClr val="tx1"/>
                </a:solidFill>
              </a:rPr>
              <a:t>.</a:t>
            </a:r>
            <a:endParaRPr lang="el-GR" sz="2200" dirty="0">
              <a:solidFill>
                <a:schemeClr val="tx1"/>
              </a:solidFill>
            </a:endParaRPr>
          </a:p>
          <a:p>
            <a:pPr>
              <a:lnSpc>
                <a:spcPct val="9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Content-Length:</a:t>
            </a:r>
          </a:p>
          <a:p>
            <a:pPr lvl="1">
              <a:lnSpc>
                <a:spcPct val="90000"/>
              </a:lnSpc>
            </a:pPr>
            <a:r>
              <a:rPr lang="el-GR" sz="2400" dirty="0"/>
              <a:t>Δηλώνει το πλήθος των </a:t>
            </a:r>
            <a:r>
              <a:rPr lang="en-US" sz="2400" dirty="0"/>
              <a:t>bytes</a:t>
            </a:r>
            <a:r>
              <a:rPr lang="el-GR" sz="2400" dirty="0"/>
              <a:t> στην </a:t>
            </a:r>
            <a:r>
              <a:rPr lang="el-GR" sz="2400" dirty="0" smtClean="0"/>
              <a:t>απάντηση</a:t>
            </a:r>
            <a:r>
              <a:rPr lang="en-US" sz="2400" dirty="0" smtClean="0"/>
              <a:t>.</a:t>
            </a:r>
            <a:endParaRPr lang="en-US" sz="2400" dirty="0"/>
          </a:p>
          <a:p>
            <a:pPr lvl="1">
              <a:lnSpc>
                <a:spcPct val="90000"/>
              </a:lnSpc>
            </a:pPr>
            <a:r>
              <a:rPr lang="el-GR" sz="2400" dirty="0"/>
              <a:t>Απαιτείται αν χρησιμοποιούνται επίμονες συνδέσεις προκειμένου να καθορίζονται σαφώς τα όρια των </a:t>
            </a:r>
            <a:r>
              <a:rPr lang="el-GR" sz="2400" dirty="0" smtClean="0"/>
              <a:t>απαντήσεων</a:t>
            </a:r>
            <a:r>
              <a:rPr lang="en-US" sz="2400" dirty="0" smtClean="0"/>
              <a:t>.</a:t>
            </a:r>
          </a:p>
          <a:p>
            <a:pPr>
              <a:lnSpc>
                <a:spcPct val="90000"/>
              </a:lnSpc>
            </a:pPr>
            <a:r>
              <a:rPr lang="en-US" sz="2400" dirty="0" smtClean="0">
                <a:latin typeface="Consolas" pitchFamily="49" charset="0"/>
                <a:cs typeface="Consolas" pitchFamily="49" charset="0"/>
              </a:rPr>
              <a:t>Content-Type:</a:t>
            </a:r>
          </a:p>
          <a:p>
            <a:pPr lvl="1"/>
            <a:r>
              <a:rPr lang="el-GR" sz="2400" dirty="0" smtClean="0"/>
              <a:t>Δηλώνει τον τύπο </a:t>
            </a:r>
            <a:r>
              <a:rPr lang="en-US" sz="2400" dirty="0" smtClean="0"/>
              <a:t>MIME </a:t>
            </a:r>
            <a:r>
              <a:rPr lang="el-GR" sz="2400" dirty="0" smtClean="0"/>
              <a:t>του εγγράφου της απάντησης</a:t>
            </a:r>
            <a:r>
              <a:rPr lang="en-US" sz="2400" dirty="0" smtClean="0"/>
              <a:t>.</a:t>
            </a:r>
            <a:endParaRPr lang="el-GR" sz="2400" dirty="0" smtClean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81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Ανάγκες που οδήγησαν στη δημιουργία του </a:t>
            </a:r>
            <a:r>
              <a:rPr lang="en-US" dirty="0" smtClean="0"/>
              <a:t>WWW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E05F8-85E4-4DE6-9E96-151CAB203779}" type="slidenum">
              <a:rPr lang="el-GR"/>
              <a:pPr/>
              <a:t>7</a:t>
            </a:fld>
            <a:endParaRPr lang="el-GR"/>
          </a:p>
        </p:txBody>
      </p:sp>
      <p:sp>
        <p:nvSpPr>
          <p:cNvPr id="29699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>
            <a:normAutofit/>
          </a:bodyPr>
          <a:lstStyle/>
          <a:p>
            <a:r>
              <a:rPr lang="el-GR" dirty="0"/>
              <a:t>Σύμφωνα με τον </a:t>
            </a:r>
            <a:r>
              <a:rPr lang="en-US" dirty="0"/>
              <a:t>Tim Berners-Lee (</a:t>
            </a:r>
            <a:r>
              <a:rPr lang="en-US" dirty="0" smtClean="0"/>
              <a:t>1991, </a:t>
            </a:r>
            <a:r>
              <a:rPr lang="el-GR" dirty="0" smtClean="0"/>
              <a:t>πατέρας του </a:t>
            </a:r>
            <a:r>
              <a:rPr lang="en-US" dirty="0" smtClean="0"/>
              <a:t>World Wide Web), </a:t>
            </a:r>
            <a:r>
              <a:rPr lang="el-GR" dirty="0"/>
              <a:t>ένα πρωτόκολλο χρειαζόταν με τα ακόλουθα χαρακτηριστικά:</a:t>
            </a:r>
          </a:p>
          <a:p>
            <a:pPr lvl="1"/>
            <a:r>
              <a:rPr lang="el-GR" sz="2400" dirty="0"/>
              <a:t>Υποσύνολο του </a:t>
            </a:r>
            <a:r>
              <a:rPr lang="en-US" sz="2400" dirty="0" smtClean="0"/>
              <a:t>FTP</a:t>
            </a:r>
            <a:r>
              <a:rPr lang="el-GR" sz="2400" dirty="0" smtClean="0"/>
              <a:t> (</a:t>
            </a:r>
            <a:r>
              <a:rPr lang="en-US" sz="2400" dirty="0" smtClean="0"/>
              <a:t>File Transfer Protocol)</a:t>
            </a:r>
            <a:r>
              <a:rPr lang="el-GR" sz="2400" dirty="0" smtClean="0"/>
              <a:t>.</a:t>
            </a:r>
            <a:endParaRPr lang="el-GR" sz="2400" dirty="0"/>
          </a:p>
          <a:p>
            <a:pPr lvl="1"/>
            <a:r>
              <a:rPr lang="el-GR" sz="2400" dirty="0"/>
              <a:t>Δυνατότητα </a:t>
            </a:r>
            <a:r>
              <a:rPr lang="el-GR" sz="2400" dirty="0" smtClean="0"/>
              <a:t>αναζήτησης </a:t>
            </a:r>
            <a:r>
              <a:rPr lang="el-GR" sz="2400" dirty="0"/>
              <a:t>σε </a:t>
            </a:r>
            <a:r>
              <a:rPr lang="el-GR" sz="2400" dirty="0" smtClean="0"/>
              <a:t>ευρετήρια.</a:t>
            </a:r>
            <a:endParaRPr lang="el-GR" sz="2400" dirty="0"/>
          </a:p>
          <a:p>
            <a:pPr lvl="1"/>
            <a:r>
              <a:rPr lang="el-GR" sz="2400" dirty="0"/>
              <a:t>Αυτόματη διαπραγμάτευση μορφής </a:t>
            </a:r>
            <a:r>
              <a:rPr lang="el-GR" sz="2400" dirty="0" smtClean="0"/>
              <a:t>δεδομένων</a:t>
            </a:r>
            <a:r>
              <a:rPr lang="en-US" sz="2400" dirty="0" smtClean="0"/>
              <a:t> – </a:t>
            </a:r>
            <a:r>
              <a:rPr lang="el-GR" sz="2400" dirty="0" smtClean="0"/>
              <a:t>Γεφύρωμα στην ασυμβατότητα μεταξύ υπολογιστικών πλατφόρμων εργασίας.</a:t>
            </a:r>
            <a:endParaRPr lang="el-GR" sz="2400" dirty="0"/>
          </a:p>
          <a:p>
            <a:pPr lvl="1"/>
            <a:r>
              <a:rPr lang="el-GR" sz="2400" dirty="0"/>
              <a:t>Δυνατότητα παραπομπής του </a:t>
            </a:r>
            <a:r>
              <a:rPr lang="en-US" sz="2400" dirty="0"/>
              <a:t>Client </a:t>
            </a:r>
            <a:r>
              <a:rPr lang="el-GR" sz="2400" dirty="0"/>
              <a:t>σε άλλο </a:t>
            </a:r>
            <a:r>
              <a:rPr lang="en-US" sz="2400" dirty="0" smtClean="0"/>
              <a:t>Server</a:t>
            </a:r>
            <a:r>
              <a:rPr lang="el-GR" sz="2400" dirty="0" smtClean="0"/>
              <a:t> κατά την αναζήτηση κάποιας πληροφορίας.</a:t>
            </a:r>
            <a:endParaRPr lang="en-US" sz="2400" dirty="0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Κεφαλίδα Απάντησης </a:t>
            </a:r>
            <a:r>
              <a:rPr lang="en-US"/>
              <a:t>Expires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89EB17-63D2-48F7-B9C9-4CB5412742AC}" type="slidenum">
              <a:rPr lang="el-GR"/>
              <a:pPr/>
              <a:t>70</a:t>
            </a:fld>
            <a:endParaRPr lang="el-GR"/>
          </a:p>
        </p:txBody>
      </p:sp>
      <p:sp>
        <p:nvSpPr>
          <p:cNvPr id="165891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Expires:</a:t>
            </a:r>
          </a:p>
          <a:p>
            <a:pPr lvl="1"/>
            <a:r>
              <a:rPr lang="el-GR" sz="2400" dirty="0"/>
              <a:t>Δηλώνει τη χρονική στιγμή πέρα από την οποία, ο πόρος θα πρέπει να θεωρείται παρωχημένος και κατά συνέπεια δεν θα πρέπει να αποθηκεύεται σε προσωρινή </a:t>
            </a:r>
            <a:r>
              <a:rPr lang="el-GR" sz="2400" dirty="0" smtClean="0"/>
              <a:t>μνήμη</a:t>
            </a:r>
            <a:r>
              <a:rPr lang="en-US" sz="2400" dirty="0" smtClean="0"/>
              <a:t>.</a:t>
            </a:r>
            <a:endParaRPr lang="el-GR" sz="2400" dirty="0"/>
          </a:p>
          <a:p>
            <a:pPr lvl="1"/>
            <a:r>
              <a:rPr lang="el-GR" sz="2400" dirty="0"/>
              <a:t>Χρησιμοποιείται σε πόρους, όπου το περιεχόμενο τους είναι έγκυρο για μικρό χρονικό </a:t>
            </a:r>
            <a:r>
              <a:rPr lang="el-GR" sz="2400" dirty="0" smtClean="0"/>
              <a:t>διάστημα</a:t>
            </a:r>
            <a:r>
              <a:rPr lang="en-US" sz="2400" dirty="0" smtClean="0"/>
              <a:t>.</a:t>
            </a:r>
            <a:endParaRPr lang="el-GR" sz="2400" dirty="0"/>
          </a:p>
          <a:p>
            <a:pPr lvl="1"/>
            <a:r>
              <a:rPr lang="el-GR" sz="2400" dirty="0"/>
              <a:t>Για το επιθυμητό αποτέλεσμα θα πρέπει να γίνεται συνδυασμένη χρήση με τις κεφαλίδες απάντησης </a:t>
            </a:r>
            <a:r>
              <a:rPr lang="en-US" sz="2400" dirty="0" smtClean="0">
                <a:solidFill>
                  <a:srgbClr val="C00000"/>
                </a:solidFill>
              </a:rPr>
              <a:t>Cache-Control</a:t>
            </a:r>
            <a:r>
              <a:rPr lang="en-US" sz="2400" dirty="0" smtClean="0">
                <a:solidFill>
                  <a:schemeClr val="tx1"/>
                </a:solidFill>
              </a:rPr>
              <a:t>.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</a:t>
            </a:r>
            <a:r>
              <a:rPr lang="en-US" sz="1400" dirty="0" smtClean="0">
                <a:sym typeface="Webdings"/>
              </a:rPr>
              <a:t>4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sz="3800"/>
              <a:t>Κεφαλίδα Απάντησης </a:t>
            </a:r>
            <a:r>
              <a:rPr lang="en-US" sz="3800"/>
              <a:t>Last-Modified</a:t>
            </a:r>
            <a:endParaRPr lang="el-GR" sz="380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43CD65-11F0-4F9A-83EB-C1B04071B99E}" type="slidenum">
              <a:rPr lang="el-GR"/>
              <a:pPr/>
              <a:t>71</a:t>
            </a:fld>
            <a:endParaRPr lang="el-GR"/>
          </a:p>
        </p:txBody>
      </p:sp>
      <p:sp>
        <p:nvSpPr>
          <p:cNvPr id="166915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3268663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Last-Modified:</a:t>
            </a:r>
          </a:p>
          <a:p>
            <a:pPr lvl="1">
              <a:lnSpc>
                <a:spcPct val="90000"/>
              </a:lnSpc>
            </a:pPr>
            <a:r>
              <a:rPr lang="el-GR" sz="2400" dirty="0"/>
              <a:t>Δηλώνει τη χρονική στιγμή τελευταίας αλλαγής του </a:t>
            </a:r>
            <a:r>
              <a:rPr lang="el-GR" sz="2400" dirty="0" smtClean="0"/>
              <a:t>πόρου</a:t>
            </a:r>
            <a:r>
              <a:rPr lang="en-US" sz="2400" dirty="0" smtClean="0"/>
              <a:t>.</a:t>
            </a:r>
            <a:endParaRPr lang="el-GR" sz="2400" dirty="0"/>
          </a:p>
          <a:p>
            <a:pPr lvl="1">
              <a:lnSpc>
                <a:spcPct val="90000"/>
              </a:lnSpc>
            </a:pPr>
            <a:r>
              <a:rPr lang="el-GR" sz="2400" dirty="0"/>
              <a:t>Η τιμή της κεφαλίδας (ημερομηνία και ώρα), μπορεί να χρησιμοποιηθεί σε μεταγενέστερες ερωτήσεις για τον πόρο αυτό, κάνοντας χρήστη της κεφαλίδας ερώτησης </a:t>
            </a:r>
            <a:r>
              <a:rPr lang="en-US" sz="2400" dirty="0"/>
              <a:t>If-Modified-Since</a:t>
            </a:r>
            <a:r>
              <a:rPr lang="el-GR" sz="2400" dirty="0"/>
              <a:t>, με σκοπό την μεταφορά μόνο κάποιας ενημερωμένης έκδοσης του </a:t>
            </a:r>
            <a:r>
              <a:rPr lang="el-GR" sz="2400" dirty="0" smtClean="0"/>
              <a:t>πόρου</a:t>
            </a:r>
            <a:r>
              <a:rPr lang="en-US" sz="2400" dirty="0" smtClean="0"/>
              <a:t>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85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Κεφαλίδα Απάντησης </a:t>
            </a:r>
            <a:r>
              <a:rPr lang="en-US"/>
              <a:t>Location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54D3F7-A773-4D26-A905-57E775E38C22}" type="slidenum">
              <a:rPr lang="el-GR"/>
              <a:pPr/>
              <a:t>72</a:t>
            </a:fld>
            <a:endParaRPr lang="el-GR"/>
          </a:p>
        </p:txBody>
      </p:sp>
      <p:sp>
        <p:nvSpPr>
          <p:cNvPr id="167939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3268663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Location:</a:t>
            </a:r>
          </a:p>
          <a:p>
            <a:pPr lvl="1"/>
            <a:r>
              <a:rPr lang="el-GR" sz="2400" dirty="0"/>
              <a:t>Δηλώνει μια νέα διεύθυνση πόρου, την οποία θα προσπελάσει ο </a:t>
            </a:r>
            <a:r>
              <a:rPr lang="en-US" sz="2400" dirty="0" smtClean="0"/>
              <a:t>Browser.</a:t>
            </a:r>
            <a:endParaRPr lang="el-GR" sz="2400" dirty="0"/>
          </a:p>
          <a:p>
            <a:pPr lvl="1"/>
            <a:r>
              <a:rPr lang="el-GR" sz="2400" dirty="0"/>
              <a:t>Χρησιμοποιείται για ανακατευθύνσεις σύμφωνα με κάποια εσωτερική κατάσταση του </a:t>
            </a:r>
            <a:r>
              <a:rPr lang="en-US" sz="2400" dirty="0"/>
              <a:t>Server </a:t>
            </a:r>
            <a:r>
              <a:rPr lang="el-GR" sz="2400" dirty="0"/>
              <a:t>ή παραμέτρους εκτέλεσης </a:t>
            </a:r>
            <a:r>
              <a:rPr lang="el-GR" sz="2400" dirty="0" smtClean="0"/>
              <a:t>προγράμματος</a:t>
            </a:r>
            <a:r>
              <a:rPr lang="en-US" sz="2400" dirty="0" smtClean="0"/>
              <a:t>.</a:t>
            </a:r>
            <a:endParaRPr lang="el-GR" sz="2400" dirty="0"/>
          </a:p>
          <a:p>
            <a:pPr lvl="1"/>
            <a:r>
              <a:rPr lang="el-GR" sz="2400" dirty="0"/>
              <a:t>Περιέχεται σε όλες τις απαντήσεις τύπου 3</a:t>
            </a:r>
            <a:r>
              <a:rPr lang="en-US" sz="2400" dirty="0" smtClean="0"/>
              <a:t>xx.</a:t>
            </a:r>
            <a:endParaRPr lang="el-GR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85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Κεφαλίδα Απάντησης </a:t>
            </a:r>
            <a:r>
              <a:rPr lang="en-US"/>
              <a:t>Refresh</a:t>
            </a:r>
            <a:endParaRPr lang="el-GR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3C5777-FD5B-4C98-BE4E-5A16CBCE1329}" type="slidenum">
              <a:rPr lang="el-GR"/>
              <a:pPr/>
              <a:t>73</a:t>
            </a:fld>
            <a:endParaRPr lang="el-GR"/>
          </a:p>
        </p:txBody>
      </p:sp>
      <p:sp>
        <p:nvSpPr>
          <p:cNvPr id="168963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3268663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Refresh:</a:t>
            </a:r>
          </a:p>
          <a:p>
            <a:pPr lvl="1">
              <a:lnSpc>
                <a:spcPct val="80000"/>
              </a:lnSpc>
            </a:pPr>
            <a:r>
              <a:rPr lang="el-GR" sz="2400" dirty="0"/>
              <a:t>Δηλώνει τον αριθμό των δευτερολέπτων προτού ο </a:t>
            </a:r>
            <a:r>
              <a:rPr lang="en-US" sz="2400" dirty="0"/>
              <a:t>Browser </a:t>
            </a:r>
            <a:r>
              <a:rPr lang="el-GR" sz="2400" dirty="0"/>
              <a:t>θα πρέπει να αιτηθεί και να εμφανίσει ξανά τη </a:t>
            </a:r>
            <a:r>
              <a:rPr lang="el-GR" sz="2400" dirty="0" smtClean="0"/>
              <a:t>σελίδα</a:t>
            </a:r>
            <a:r>
              <a:rPr lang="en-US" sz="2400" dirty="0" smtClean="0"/>
              <a:t>.</a:t>
            </a:r>
            <a:endParaRPr lang="el-GR" sz="2400" dirty="0"/>
          </a:p>
          <a:p>
            <a:pPr lvl="1">
              <a:lnSpc>
                <a:spcPct val="80000"/>
              </a:lnSpc>
            </a:pPr>
            <a:r>
              <a:rPr lang="el-GR" sz="2400" dirty="0"/>
              <a:t>Μπορεί να περιέχει το </a:t>
            </a:r>
            <a:r>
              <a:rPr lang="en-US" sz="2400" dirty="0"/>
              <a:t>URL</a:t>
            </a:r>
            <a:r>
              <a:rPr lang="el-GR" sz="2400" dirty="0"/>
              <a:t> ενός πόρου, ο οποίος θα φορτωθεί στη θέση του αρχικού </a:t>
            </a:r>
            <a:r>
              <a:rPr lang="el-GR" sz="2400" dirty="0" smtClean="0"/>
              <a:t>πόρου</a:t>
            </a:r>
            <a:r>
              <a:rPr lang="en-US" sz="2400" dirty="0" smtClean="0"/>
              <a:t>.</a:t>
            </a:r>
            <a:endParaRPr lang="el-GR" sz="2400" dirty="0"/>
          </a:p>
          <a:p>
            <a:pPr lvl="1">
              <a:lnSpc>
                <a:spcPct val="80000"/>
              </a:lnSpc>
            </a:pPr>
            <a:r>
              <a:rPr lang="el-GR" sz="2400" dirty="0"/>
              <a:t>Η κεφαλίδα αυτή δεν αποτελεί μέρος του </a:t>
            </a:r>
            <a:r>
              <a:rPr lang="en-US" sz="2400" dirty="0"/>
              <a:t>HTTP 1.1</a:t>
            </a:r>
            <a:r>
              <a:rPr lang="el-GR" sz="2400" dirty="0"/>
              <a:t>, αλλά προέκταση που υποστηρίζεται από τους </a:t>
            </a:r>
            <a:r>
              <a:rPr lang="en-US" sz="2400" dirty="0"/>
              <a:t>Browsers: Netscape Navigator </a:t>
            </a:r>
            <a:r>
              <a:rPr lang="el-GR" sz="2400" dirty="0"/>
              <a:t>και </a:t>
            </a:r>
            <a:r>
              <a:rPr lang="en-US" sz="2400" dirty="0"/>
              <a:t>Internet </a:t>
            </a:r>
            <a:r>
              <a:rPr lang="en-US" sz="2400" dirty="0" smtClean="0"/>
              <a:t>Explorer.</a:t>
            </a:r>
            <a:endParaRPr lang="en-US" sz="2400" dirty="0"/>
          </a:p>
        </p:txBody>
      </p:sp>
      <p:sp>
        <p:nvSpPr>
          <p:cNvPr id="6" name="Rectangle 5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85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Άλλες Κεφαλίδες Απάντησης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5576FB-171B-4DE9-81CD-7C573D6A339D}" type="slidenum">
              <a:rPr lang="el-GR"/>
              <a:pPr/>
              <a:t>74</a:t>
            </a:fld>
            <a:endParaRPr lang="el-GR"/>
          </a:p>
        </p:txBody>
      </p:sp>
      <p:sp>
        <p:nvSpPr>
          <p:cNvPr id="171011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1684338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Server:</a:t>
            </a:r>
          </a:p>
          <a:p>
            <a:pPr lvl="1">
              <a:lnSpc>
                <a:spcPct val="90000"/>
              </a:lnSpc>
            </a:pPr>
            <a:r>
              <a:rPr lang="el-GR" sz="2400" dirty="0"/>
              <a:t>Περιέχει την υπογραφή του </a:t>
            </a:r>
            <a:r>
              <a:rPr lang="en-US" sz="2400" dirty="0"/>
              <a:t>Web Server</a:t>
            </a:r>
            <a:r>
              <a:rPr lang="el-GR" sz="2400" dirty="0"/>
              <a:t>, η οποία αναγνωρίζει τον κατασκευαστή και άλλες ενεργές </a:t>
            </a:r>
            <a:r>
              <a:rPr lang="el-GR" sz="2400" dirty="0" smtClean="0"/>
              <a:t>λειτουργίες</a:t>
            </a:r>
            <a:r>
              <a:rPr lang="en-US" sz="2400" dirty="0" smtClean="0"/>
              <a:t>.</a:t>
            </a:r>
            <a:endParaRPr lang="el-GR" sz="2400" dirty="0"/>
          </a:p>
        </p:txBody>
      </p:sp>
      <p:sp>
        <p:nvSpPr>
          <p:cNvPr id="171012" name="Text Box 4"/>
          <p:cNvSpPr txBox="1">
            <a:spLocks noChangeArrowheads="1"/>
          </p:cNvSpPr>
          <p:nvPr/>
        </p:nvSpPr>
        <p:spPr bwMode="auto">
          <a:xfrm>
            <a:off x="488504" y="3500438"/>
            <a:ext cx="8928992" cy="500066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lIns="54000" rIns="54000" anchor="ctr"/>
          <a:lstStyle/>
          <a:p>
            <a:pPr marL="0" lvl="1" algn="ctr"/>
            <a:r>
              <a:rPr lang="en-US" dirty="0">
                <a:latin typeface="Consolas" pitchFamily="49" charset="0"/>
                <a:cs typeface="Consolas" pitchFamily="49" charset="0"/>
              </a:rPr>
              <a:t>Server: Apache/1.3.33 (Unix) </a:t>
            </a:r>
            <a:r>
              <a:rPr lang="en-US" dirty="0" err="1">
                <a:latin typeface="Consolas" pitchFamily="49" charset="0"/>
                <a:cs typeface="Consolas" pitchFamily="49" charset="0"/>
              </a:rPr>
              <a:t>mod_perl</a:t>
            </a:r>
            <a:r>
              <a:rPr lang="en-US" dirty="0">
                <a:latin typeface="Consolas" pitchFamily="49" charset="0"/>
                <a:cs typeface="Consolas" pitchFamily="49" charset="0"/>
              </a:rPr>
              <a:t>/1.26 PHP/4.3.10 </a:t>
            </a:r>
            <a:r>
              <a:rPr lang="en-US" dirty="0" err="1" smtClean="0">
                <a:latin typeface="Consolas" pitchFamily="49" charset="0"/>
                <a:cs typeface="Consolas" pitchFamily="49" charset="0"/>
              </a:rPr>
              <a:t>mod_ssl</a:t>
            </a:r>
            <a:r>
              <a:rPr lang="en-US" dirty="0" smtClean="0">
                <a:latin typeface="Consolas" pitchFamily="49" charset="0"/>
                <a:cs typeface="Consolas" pitchFamily="49" charset="0"/>
              </a:rPr>
              <a:t>/2.8.22</a:t>
            </a:r>
            <a:endParaRPr lang="en-US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86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0E08B2-1B00-41F4-92CF-4ACF61ADC86D}" type="slidenum">
              <a:rPr lang="el-GR" smtClean="0"/>
              <a:pPr/>
              <a:t>75</a:t>
            </a:fld>
            <a:endParaRPr lang="el-GR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Ειδικές Κεφαλίδες Αιτήσεων/Απαντήσεων στο </a:t>
            </a:r>
            <a:r>
              <a:rPr lang="en-US" dirty="0" smtClean="0"/>
              <a:t>HTTP</a:t>
            </a:r>
            <a:endParaRPr lang="el-GR" dirty="0"/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sz="2400" dirty="0" smtClean="0"/>
              <a:t>Κεφαλίδες Απάντησης</a:t>
            </a:r>
            <a:br>
              <a:rPr lang="el-GR" sz="2400" dirty="0" smtClean="0"/>
            </a:br>
            <a:r>
              <a:rPr lang="en-US" sz="2400" dirty="0" smtClean="0"/>
              <a:t>Cache-Control</a:t>
            </a:r>
            <a:endParaRPr lang="el-GR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idx="2"/>
          </p:nvPr>
        </p:nvSpPr>
        <p:spPr/>
        <p:txBody>
          <a:bodyPr>
            <a:noAutofit/>
          </a:bodyPr>
          <a:lstStyle/>
          <a:p>
            <a:pPr>
              <a:lnSpc>
                <a:spcPct val="90000"/>
              </a:lnSpc>
            </a:pPr>
            <a:r>
              <a:rPr lang="el-GR" sz="1400" dirty="0" smtClean="0">
                <a:solidFill>
                  <a:srgbClr val="FFFFFF"/>
                </a:solidFill>
              </a:rPr>
              <a:t>Χρησιμοποιείται από το </a:t>
            </a:r>
            <a:r>
              <a:rPr lang="en-US" sz="1400" dirty="0" smtClean="0">
                <a:solidFill>
                  <a:srgbClr val="FFFFFF"/>
                </a:solidFill>
              </a:rPr>
              <a:t>HTTP</a:t>
            </a:r>
            <a:r>
              <a:rPr lang="el-GR" sz="1400" dirty="0" smtClean="0">
                <a:solidFill>
                  <a:srgbClr val="FFFFFF"/>
                </a:solidFill>
              </a:rPr>
              <a:t>/</a:t>
            </a:r>
            <a:r>
              <a:rPr lang="en-US" sz="1400" dirty="0" smtClean="0">
                <a:solidFill>
                  <a:srgbClr val="FFFFFF"/>
                </a:solidFill>
              </a:rPr>
              <a:t>1.0</a:t>
            </a:r>
            <a:r>
              <a:rPr lang="el-GR" sz="1400" dirty="0" smtClean="0">
                <a:solidFill>
                  <a:srgbClr val="FFFFFF"/>
                </a:solidFill>
              </a:rPr>
              <a:t>.</a:t>
            </a:r>
          </a:p>
          <a:p>
            <a:pPr>
              <a:lnSpc>
                <a:spcPct val="90000"/>
              </a:lnSpc>
            </a:pPr>
            <a:r>
              <a:rPr lang="el-GR" sz="1400" dirty="0" smtClean="0"/>
              <a:t>Η τιμή </a:t>
            </a:r>
            <a:r>
              <a:rPr lang="en-US" sz="1400" dirty="0" smtClean="0">
                <a:solidFill>
                  <a:srgbClr val="FFFF00"/>
                </a:solidFill>
              </a:rPr>
              <a:t>no-cache</a:t>
            </a:r>
            <a:r>
              <a:rPr lang="en-US" sz="1400" dirty="0" smtClean="0"/>
              <a:t> </a:t>
            </a:r>
            <a:r>
              <a:rPr lang="el-GR" sz="1400" dirty="0" smtClean="0"/>
              <a:t>αποτρέπει την προσωρινή αποθήκευση του πόρου σε κοινή (</a:t>
            </a:r>
            <a:r>
              <a:rPr lang="en-US" sz="1400" dirty="0" smtClean="0"/>
              <a:t>Proxy) </a:t>
            </a:r>
            <a:r>
              <a:rPr lang="el-GR" sz="1400" dirty="0" smtClean="0"/>
              <a:t>ή ιδιωτική (</a:t>
            </a:r>
            <a:r>
              <a:rPr lang="en-US" sz="1400" dirty="0" smtClean="0"/>
              <a:t>Browser) </a:t>
            </a:r>
            <a:r>
              <a:rPr lang="el-GR" sz="1400" dirty="0" smtClean="0"/>
              <a:t>οντότητα </a:t>
            </a:r>
            <a:r>
              <a:rPr lang="en-US" sz="1400" dirty="0" smtClean="0"/>
              <a:t>Cache</a:t>
            </a:r>
            <a:r>
              <a:rPr lang="el-GR" sz="1400" dirty="0" smtClean="0"/>
              <a:t>.</a:t>
            </a:r>
          </a:p>
          <a:p>
            <a:pPr>
              <a:lnSpc>
                <a:spcPct val="90000"/>
              </a:lnSpc>
            </a:pPr>
            <a:r>
              <a:rPr lang="el-GR" sz="1400" dirty="0" smtClean="0"/>
              <a:t>Η τιμή </a:t>
            </a:r>
            <a:r>
              <a:rPr lang="en-US" sz="1400" dirty="0" smtClean="0">
                <a:solidFill>
                  <a:srgbClr val="FFFF00"/>
                </a:solidFill>
              </a:rPr>
              <a:t>private</a:t>
            </a:r>
            <a:r>
              <a:rPr lang="en-US" sz="1400" dirty="0" smtClean="0"/>
              <a:t> </a:t>
            </a:r>
            <a:r>
              <a:rPr lang="el-GR" sz="1400" dirty="0" smtClean="0"/>
              <a:t>αποτρέπει την αποθήκευση του πόρου σε </a:t>
            </a:r>
            <a:r>
              <a:rPr lang="en-US" sz="1400" dirty="0" smtClean="0"/>
              <a:t>Cache </a:t>
            </a:r>
            <a:r>
              <a:rPr lang="el-GR" sz="1400" dirty="0" smtClean="0"/>
              <a:t>κοινής χρήσης αλλά μπορεί να την επιτρέψει στην ιδιωτική </a:t>
            </a:r>
            <a:r>
              <a:rPr lang="en-US" sz="1400" dirty="0" smtClean="0"/>
              <a:t>Cache </a:t>
            </a:r>
            <a:r>
              <a:rPr lang="el-GR" sz="1400" dirty="0" smtClean="0"/>
              <a:t>του </a:t>
            </a:r>
            <a:r>
              <a:rPr lang="en-US" sz="1400" dirty="0" smtClean="0"/>
              <a:t>Proxy </a:t>
            </a:r>
            <a:r>
              <a:rPr lang="el-GR" sz="1400" dirty="0" smtClean="0"/>
              <a:t>ή του </a:t>
            </a:r>
            <a:r>
              <a:rPr lang="en-US" sz="1400" dirty="0" smtClean="0"/>
              <a:t>Client</a:t>
            </a:r>
            <a:r>
              <a:rPr lang="el-GR" sz="1400" dirty="0" smtClean="0"/>
              <a:t> που αιτήθηκε τη σελίδα.</a:t>
            </a:r>
            <a:endParaRPr lang="en-US" sz="1400" dirty="0" smtClean="0"/>
          </a:p>
          <a:p>
            <a:pPr>
              <a:lnSpc>
                <a:spcPct val="90000"/>
              </a:lnSpc>
            </a:pPr>
            <a:r>
              <a:rPr lang="el-GR" sz="1400" dirty="0" smtClean="0"/>
              <a:t>Η τιμή </a:t>
            </a:r>
            <a:r>
              <a:rPr lang="en-US" sz="1400" dirty="0" smtClean="0">
                <a:solidFill>
                  <a:srgbClr val="FFFF00"/>
                </a:solidFill>
              </a:rPr>
              <a:t>public</a:t>
            </a:r>
            <a:r>
              <a:rPr lang="en-US" sz="1400" dirty="0" smtClean="0"/>
              <a:t> </a:t>
            </a:r>
            <a:r>
              <a:rPr lang="el-GR" sz="1400" dirty="0" smtClean="0"/>
              <a:t>ορίζει τον πόρο ως ελεύθερο για προσωρινή αποθήκευση από κοινόχρηστες </a:t>
            </a:r>
            <a:r>
              <a:rPr lang="en-US" sz="1400" dirty="0" smtClean="0"/>
              <a:t>Cache</a:t>
            </a:r>
            <a:r>
              <a:rPr lang="el-GR" sz="1400" dirty="0" smtClean="0"/>
              <a:t> (</a:t>
            </a:r>
            <a:r>
              <a:rPr lang="en-US" sz="1400" dirty="0" smtClean="0"/>
              <a:t>Proxy </a:t>
            </a:r>
            <a:r>
              <a:rPr lang="el-GR" sz="1400" dirty="0" smtClean="0"/>
              <a:t>ή </a:t>
            </a:r>
            <a:r>
              <a:rPr lang="en-US" sz="1400" dirty="0" smtClean="0"/>
              <a:t>Browser)</a:t>
            </a:r>
            <a:r>
              <a:rPr lang="el-GR" sz="1400" dirty="0" smtClean="0"/>
              <a:t>.</a:t>
            </a:r>
            <a:endParaRPr lang="el-GR" sz="1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76</a:t>
            </a:fld>
            <a:endParaRPr lang="el-G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pic>
        <p:nvPicPr>
          <p:cNvPr id="8" name="Content Placeholder 7" descr="Cache-Control.vsd.emz"/>
          <p:cNvPicPr>
            <a:picLocks noGrp="1" noChangeAspect="1"/>
          </p:cNvPicPr>
          <p:nvPr>
            <p:ph sz="quarter" idx="1"/>
          </p:nvPr>
        </p:nvPicPr>
        <p:blipFill>
          <a:blip r:embed="rId3" cstate="print"/>
          <a:stretch>
            <a:fillRect/>
          </a:stretch>
        </p:blipFill>
        <p:spPr>
          <a:xfrm>
            <a:off x="3182796" y="1214422"/>
            <a:ext cx="6556550" cy="464347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6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89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Κεφαλίδα Αίτησης </a:t>
            </a:r>
            <a:r>
              <a:rPr lang="en-US" dirty="0"/>
              <a:t>Cookie</a:t>
            </a:r>
            <a:endParaRPr lang="el-GR" dirty="0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B29C93-17FD-4B1A-B116-E1CAE15D274B}" type="slidenum">
              <a:rPr lang="el-GR"/>
              <a:pPr/>
              <a:t>77</a:t>
            </a:fld>
            <a:endParaRPr lang="el-GR"/>
          </a:p>
        </p:txBody>
      </p:sp>
      <p:sp>
        <p:nvSpPr>
          <p:cNvPr id="137219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1828800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Cookie:</a:t>
            </a:r>
          </a:p>
          <a:p>
            <a:pPr lvl="1"/>
            <a:r>
              <a:rPr lang="el-GR" sz="2400" dirty="0"/>
              <a:t>Περιέχει </a:t>
            </a:r>
            <a:r>
              <a:rPr lang="en-US" sz="2400" dirty="0"/>
              <a:t>cookies </a:t>
            </a:r>
            <a:r>
              <a:rPr lang="el-GR" sz="2400" dirty="0"/>
              <a:t>τα οποία έχουν αποσταλεί νωρίτερα </a:t>
            </a:r>
            <a:r>
              <a:rPr lang="el-GR" sz="2400" dirty="0" smtClean="0"/>
              <a:t>από τον </a:t>
            </a:r>
            <a:r>
              <a:rPr lang="en-US" sz="2400" dirty="0" smtClean="0"/>
              <a:t>Server </a:t>
            </a:r>
            <a:r>
              <a:rPr lang="el-GR" sz="2400" dirty="0" smtClean="0"/>
              <a:t>στον </a:t>
            </a:r>
            <a:r>
              <a:rPr lang="en-US" sz="2400" dirty="0" smtClean="0"/>
              <a:t>Client</a:t>
            </a:r>
            <a:r>
              <a:rPr lang="el-GR" sz="2400" dirty="0" smtClean="0"/>
              <a:t>.</a:t>
            </a:r>
            <a:endParaRPr lang="el-GR" sz="2400" dirty="0"/>
          </a:p>
        </p:txBody>
      </p:sp>
      <p:pic>
        <p:nvPicPr>
          <p:cNvPr id="137221" name="Picture 5" descr="MCj02325490000[1]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5286388"/>
            <a:ext cx="2194783" cy="1170008"/>
          </a:xfrm>
          <a:prstGeom prst="rect">
            <a:avLst/>
          </a:prstGeom>
          <a:noFill/>
        </p:spPr>
      </p:pic>
      <p:sp>
        <p:nvSpPr>
          <p:cNvPr id="137223" name="Text Box 7"/>
          <p:cNvSpPr txBox="1">
            <a:spLocks noChangeArrowheads="1"/>
          </p:cNvSpPr>
          <p:nvPr/>
        </p:nvSpPr>
        <p:spPr bwMode="auto">
          <a:xfrm>
            <a:off x="584200" y="3213100"/>
            <a:ext cx="8737600" cy="1200329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/>
              <a:t>Τα </a:t>
            </a:r>
            <a:r>
              <a:rPr lang="en-US"/>
              <a:t>cookies </a:t>
            </a:r>
            <a:r>
              <a:rPr lang="el-GR"/>
              <a:t>είναι πληροφορίες που αποθηκεύονται σε μικρά αρχεία στο</a:t>
            </a:r>
            <a:r>
              <a:rPr lang="en-US"/>
              <a:t> </a:t>
            </a:r>
            <a:r>
              <a:rPr lang="el-GR"/>
              <a:t>σκληρό δίσκο του </a:t>
            </a:r>
            <a:r>
              <a:rPr lang="en-US"/>
              <a:t>Client </a:t>
            </a:r>
            <a:r>
              <a:rPr lang="el-GR"/>
              <a:t>και αποστέλλονται πίσω στον </a:t>
            </a:r>
            <a:r>
              <a:rPr lang="en-US"/>
              <a:t>Web Server </a:t>
            </a:r>
            <a:r>
              <a:rPr lang="el-GR"/>
              <a:t>που τα υπογράφει. Τα </a:t>
            </a:r>
            <a:r>
              <a:rPr lang="en-US"/>
              <a:t>cookies </a:t>
            </a:r>
            <a:r>
              <a:rPr lang="el-GR"/>
              <a:t>συχνά περιέχουν πληροφορίες που αναγνωρίζουν τον </a:t>
            </a:r>
            <a:r>
              <a:rPr lang="en-US"/>
              <a:t>Client </a:t>
            </a:r>
            <a:r>
              <a:rPr lang="el-GR"/>
              <a:t>στο </a:t>
            </a:r>
            <a:r>
              <a:rPr lang="en-US"/>
              <a:t>Server </a:t>
            </a:r>
            <a:r>
              <a:rPr lang="el-GR"/>
              <a:t>και αλλάζουν τη δομή και την εμφάνιση του </a:t>
            </a:r>
            <a:r>
              <a:rPr lang="en-US"/>
              <a:t>Web Site </a:t>
            </a:r>
            <a:r>
              <a:rPr lang="el-GR"/>
              <a:t>σύμφωνα με αυτά.</a:t>
            </a:r>
          </a:p>
        </p:txBody>
      </p:sp>
      <p:sp>
        <p:nvSpPr>
          <p:cNvPr id="137220" name="Rectangle 4"/>
          <p:cNvSpPr>
            <a:spLocks noChangeArrowheads="1"/>
          </p:cNvSpPr>
          <p:nvPr/>
        </p:nvSpPr>
        <p:spPr bwMode="auto">
          <a:xfrm>
            <a:off x="1523976" y="4714884"/>
            <a:ext cx="7800975" cy="503237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r>
              <a:rPr lang="el-GR">
                <a:latin typeface="Consolas" pitchFamily="49" charset="0"/>
                <a:cs typeface="Consolas" pitchFamily="49" charset="0"/>
              </a:rPr>
              <a:t>Cookie: PHPSESSID=848704f03f5da815773da554fd53a525</a:t>
            </a:r>
          </a:p>
        </p:txBody>
      </p:sp>
      <p:sp>
        <p:nvSpPr>
          <p:cNvPr id="9" name="Rectangle 8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9</a:t>
            </a:r>
            <a:r>
              <a:rPr lang="en-US" sz="1400" dirty="0" smtClean="0">
                <a:sym typeface="Webdings"/>
              </a:rPr>
              <a:t>4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sz="3800"/>
              <a:t>Κεφαλίδα Απάντησης </a:t>
            </a:r>
            <a:r>
              <a:rPr lang="en-US" sz="3800"/>
              <a:t>Set-Cookie</a:t>
            </a:r>
            <a:endParaRPr lang="el-GR" sz="380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050574-0FC7-4987-9D70-FBFAB7E9F3BF}" type="slidenum">
              <a:rPr lang="el-GR"/>
              <a:pPr/>
              <a:t>78</a:t>
            </a:fld>
            <a:endParaRPr lang="el-GR"/>
          </a:p>
        </p:txBody>
      </p:sp>
      <p:sp>
        <p:nvSpPr>
          <p:cNvPr id="169987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2549525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>
                <a:latin typeface="Consolas" pitchFamily="49" charset="0"/>
                <a:cs typeface="Consolas" pitchFamily="49" charset="0"/>
              </a:rPr>
              <a:t>Set-Cookie:</a:t>
            </a:r>
          </a:p>
          <a:p>
            <a:pPr lvl="1">
              <a:lnSpc>
                <a:spcPct val="80000"/>
              </a:lnSpc>
            </a:pPr>
            <a:r>
              <a:rPr lang="el-GR" sz="2400" dirty="0"/>
              <a:t>Η κεφαλίδα αυτή καθορίζει ένα </a:t>
            </a:r>
            <a:r>
              <a:rPr lang="en-US" sz="2400" dirty="0"/>
              <a:t>cookie </a:t>
            </a:r>
            <a:r>
              <a:rPr lang="el-GR" sz="2400" dirty="0"/>
              <a:t>που σχετίζεται με </a:t>
            </a:r>
            <a:r>
              <a:rPr lang="el-GR" sz="2400" dirty="0" smtClean="0"/>
              <a:t>την εφαρμογή του </a:t>
            </a:r>
            <a:r>
              <a:rPr lang="en-US" sz="2400" dirty="0" smtClean="0"/>
              <a:t>Web Server.</a:t>
            </a:r>
            <a:endParaRPr lang="el-GR" sz="2400" dirty="0"/>
          </a:p>
          <a:p>
            <a:pPr lvl="1">
              <a:lnSpc>
                <a:spcPct val="80000"/>
              </a:lnSpc>
            </a:pPr>
            <a:r>
              <a:rPr lang="el-GR" sz="2400" dirty="0"/>
              <a:t>Το </a:t>
            </a:r>
            <a:r>
              <a:rPr lang="en-US" sz="2400" dirty="0"/>
              <a:t>cookie </a:t>
            </a:r>
            <a:r>
              <a:rPr lang="el-GR" sz="2400" dirty="0"/>
              <a:t>έχει διάφορα </a:t>
            </a:r>
            <a:r>
              <a:rPr lang="el-GR" sz="2400" dirty="0" smtClean="0"/>
              <a:t>πεδία</a:t>
            </a:r>
            <a:r>
              <a:rPr lang="en-US" sz="2400" dirty="0" smtClean="0"/>
              <a:t>.</a:t>
            </a:r>
            <a:endParaRPr lang="en-US" sz="2400" dirty="0"/>
          </a:p>
          <a:p>
            <a:pPr lvl="1">
              <a:lnSpc>
                <a:spcPct val="80000"/>
              </a:lnSpc>
            </a:pPr>
            <a:r>
              <a:rPr lang="el-GR" sz="2400" dirty="0"/>
              <a:t>Κάθε </a:t>
            </a:r>
            <a:r>
              <a:rPr lang="en-US" sz="2400" dirty="0"/>
              <a:t>cookie </a:t>
            </a:r>
            <a:r>
              <a:rPr lang="el-GR" sz="2400" dirty="0"/>
              <a:t>απαιτεί ξεχωριστή </a:t>
            </a:r>
            <a:r>
              <a:rPr lang="el-GR" sz="2400" dirty="0" smtClean="0"/>
              <a:t>κεφαλίδα</a:t>
            </a:r>
            <a:r>
              <a:rPr lang="en-US" sz="2400" dirty="0" smtClean="0"/>
              <a:t>.</a:t>
            </a:r>
            <a:endParaRPr lang="el-GR" sz="2400" dirty="0"/>
          </a:p>
          <a:p>
            <a:pPr lvl="1">
              <a:lnSpc>
                <a:spcPct val="80000"/>
              </a:lnSpc>
            </a:pPr>
            <a:r>
              <a:rPr lang="el-GR" sz="2400" dirty="0"/>
              <a:t>Η κεφαλίδα αυτή δεν είναι μέρος του </a:t>
            </a:r>
            <a:r>
              <a:rPr lang="en-US" sz="2400" dirty="0"/>
              <a:t>HTTP 1.1 </a:t>
            </a:r>
            <a:r>
              <a:rPr lang="el-GR" sz="2400" dirty="0"/>
              <a:t>αλλά χρησιμοποιείται </a:t>
            </a:r>
            <a:r>
              <a:rPr lang="el-GR" sz="2400" dirty="0" smtClean="0"/>
              <a:t>ευρέως</a:t>
            </a:r>
            <a:r>
              <a:rPr lang="en-US" sz="2400" dirty="0" smtClean="0"/>
              <a:t>.</a:t>
            </a:r>
            <a:endParaRPr lang="el-GR" sz="2400" dirty="0"/>
          </a:p>
        </p:txBody>
      </p:sp>
      <p:sp>
        <p:nvSpPr>
          <p:cNvPr id="169988" name="Text Box 4"/>
          <p:cNvSpPr txBox="1">
            <a:spLocks noChangeArrowheads="1"/>
          </p:cNvSpPr>
          <p:nvPr/>
        </p:nvSpPr>
        <p:spPr bwMode="auto">
          <a:xfrm>
            <a:off x="344488" y="4654553"/>
            <a:ext cx="9289032" cy="417521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lIns="54000" rIns="54000" anchor="ctr"/>
          <a:lstStyle/>
          <a:p>
            <a:pPr marL="0" lvl="1" algn="ctr"/>
            <a:r>
              <a:rPr lang="en-US" dirty="0">
                <a:latin typeface="Consolas" pitchFamily="49" charset="0"/>
                <a:ea typeface="Arial Unicode MS" pitchFamily="34" charset="-128"/>
                <a:cs typeface="Consolas" pitchFamily="49" charset="0"/>
              </a:rPr>
              <a:t>Set-Cookie: name=value; expires= value; path=value; domain= value; secure</a:t>
            </a:r>
          </a:p>
        </p:txBody>
      </p:sp>
      <p:sp>
        <p:nvSpPr>
          <p:cNvPr id="7" name="Rectangle 6"/>
          <p:cNvSpPr/>
          <p:nvPr/>
        </p:nvSpPr>
        <p:spPr>
          <a:xfrm>
            <a:off x="8753872" y="0"/>
            <a:ext cx="1152128" cy="40011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l-GR" sz="2000" dirty="0" smtClean="0">
                <a:solidFill>
                  <a:schemeClr val="accent3">
                    <a:lumMod val="50000"/>
                  </a:schemeClr>
                </a:solidFill>
                <a:sym typeface="Webdings"/>
              </a:rPr>
              <a:t></a:t>
            </a:r>
            <a:r>
              <a:rPr lang="en-US" sz="1400" dirty="0" smtClean="0">
                <a:sym typeface="Webdings"/>
              </a:rPr>
              <a:t> </a:t>
            </a:r>
            <a:r>
              <a:rPr lang="el-GR" sz="1400" dirty="0" smtClean="0">
                <a:sym typeface="Webdings"/>
              </a:rPr>
              <a:t>Σελ.: 96</a:t>
            </a:r>
            <a:endParaRPr lang="el-GR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Χρήση των Κεφαλίδων </a:t>
            </a:r>
            <a:r>
              <a:rPr lang="en-US" dirty="0" smtClean="0"/>
              <a:t>Cookie </a:t>
            </a:r>
            <a:r>
              <a:rPr lang="el-GR" dirty="0" smtClean="0"/>
              <a:t>και </a:t>
            </a:r>
            <a:r>
              <a:rPr lang="en-US" dirty="0" smtClean="0"/>
              <a:t>Set-Cookie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79</a:t>
            </a:fld>
            <a:endParaRPr lang="el-GR"/>
          </a:p>
        </p:txBody>
      </p:sp>
      <p:grpSp>
        <p:nvGrpSpPr>
          <p:cNvPr id="6148" name="Group 4"/>
          <p:cNvGrpSpPr>
            <a:grpSpLocks noChangeAspect="1"/>
          </p:cNvGrpSpPr>
          <p:nvPr/>
        </p:nvGrpSpPr>
        <p:grpSpPr bwMode="auto">
          <a:xfrm>
            <a:off x="2133600" y="1701801"/>
            <a:ext cx="5434013" cy="4468813"/>
            <a:chOff x="1344" y="1072"/>
            <a:chExt cx="3423" cy="2815"/>
          </a:xfrm>
        </p:grpSpPr>
        <p:grpSp>
          <p:nvGrpSpPr>
            <p:cNvPr id="6349" name="Group 205"/>
            <p:cNvGrpSpPr>
              <a:grpSpLocks/>
            </p:cNvGrpSpPr>
            <p:nvPr/>
          </p:nvGrpSpPr>
          <p:grpSpPr bwMode="auto">
            <a:xfrm>
              <a:off x="1443" y="1073"/>
              <a:ext cx="3206" cy="2814"/>
              <a:chOff x="1443" y="1073"/>
              <a:chExt cx="3206" cy="2814"/>
            </a:xfrm>
          </p:grpSpPr>
          <p:sp>
            <p:nvSpPr>
              <p:cNvPr id="6150" name="Freeform 6"/>
              <p:cNvSpPr>
                <a:spLocks/>
              </p:cNvSpPr>
              <p:nvPr/>
            </p:nvSpPr>
            <p:spPr bwMode="auto">
              <a:xfrm>
                <a:off x="1516" y="1644"/>
                <a:ext cx="45" cy="62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0" y="2"/>
                  </a:cxn>
                  <a:cxn ang="0">
                    <a:pos x="42" y="4"/>
                  </a:cxn>
                  <a:cxn ang="0">
                    <a:pos x="43" y="4"/>
                  </a:cxn>
                  <a:cxn ang="0">
                    <a:pos x="44" y="5"/>
                  </a:cxn>
                  <a:cxn ang="0">
                    <a:pos x="44" y="6"/>
                  </a:cxn>
                  <a:cxn ang="0">
                    <a:pos x="45" y="7"/>
                  </a:cxn>
                  <a:cxn ang="0">
                    <a:pos x="45" y="13"/>
                  </a:cxn>
                  <a:cxn ang="0">
                    <a:pos x="44" y="14"/>
                  </a:cxn>
                  <a:cxn ang="0">
                    <a:pos x="44" y="15"/>
                  </a:cxn>
                  <a:cxn ang="0">
                    <a:pos x="43" y="16"/>
                  </a:cxn>
                  <a:cxn ang="0">
                    <a:pos x="42" y="15"/>
                  </a:cxn>
                  <a:cxn ang="0">
                    <a:pos x="41" y="15"/>
                  </a:cxn>
                  <a:cxn ang="0">
                    <a:pos x="39" y="13"/>
                  </a:cxn>
                  <a:cxn ang="0">
                    <a:pos x="34" y="11"/>
                  </a:cxn>
                  <a:cxn ang="0">
                    <a:pos x="26" y="11"/>
                  </a:cxn>
                  <a:cxn ang="0">
                    <a:pos x="23" y="12"/>
                  </a:cxn>
                  <a:cxn ang="0">
                    <a:pos x="18" y="16"/>
                  </a:cxn>
                  <a:cxn ang="0">
                    <a:pos x="16" y="19"/>
                  </a:cxn>
                  <a:cxn ang="0">
                    <a:pos x="15" y="22"/>
                  </a:cxn>
                  <a:cxn ang="0">
                    <a:pos x="14" y="27"/>
                  </a:cxn>
                  <a:cxn ang="0">
                    <a:pos x="14" y="36"/>
                  </a:cxn>
                  <a:cxn ang="0">
                    <a:pos x="15" y="41"/>
                  </a:cxn>
                  <a:cxn ang="0">
                    <a:pos x="16" y="44"/>
                  </a:cxn>
                  <a:cxn ang="0">
                    <a:pos x="18" y="47"/>
                  </a:cxn>
                  <a:cxn ang="0">
                    <a:pos x="20" y="49"/>
                  </a:cxn>
                  <a:cxn ang="0">
                    <a:pos x="23" y="50"/>
                  </a:cxn>
                  <a:cxn ang="0">
                    <a:pos x="26" y="51"/>
                  </a:cxn>
                  <a:cxn ang="0">
                    <a:pos x="34" y="51"/>
                  </a:cxn>
                  <a:cxn ang="0">
                    <a:pos x="41" y="48"/>
                  </a:cxn>
                  <a:cxn ang="0">
                    <a:pos x="42" y="47"/>
                  </a:cxn>
                  <a:cxn ang="0">
                    <a:pos x="44" y="47"/>
                  </a:cxn>
                  <a:cxn ang="0">
                    <a:pos x="45" y="48"/>
                  </a:cxn>
                  <a:cxn ang="0">
                    <a:pos x="45" y="56"/>
                  </a:cxn>
                  <a:cxn ang="0">
                    <a:pos x="44" y="56"/>
                  </a:cxn>
                  <a:cxn ang="0">
                    <a:pos x="44" y="58"/>
                  </a:cxn>
                  <a:cxn ang="0">
                    <a:pos x="43" y="58"/>
                  </a:cxn>
                  <a:cxn ang="0">
                    <a:pos x="42" y="59"/>
                  </a:cxn>
                  <a:cxn ang="0">
                    <a:pos x="40" y="60"/>
                  </a:cxn>
                  <a:cxn ang="0">
                    <a:pos x="38" y="60"/>
                  </a:cxn>
                  <a:cxn ang="0">
                    <a:pos x="36" y="61"/>
                  </a:cxn>
                  <a:cxn ang="0">
                    <a:pos x="33" y="61"/>
                  </a:cxn>
                  <a:cxn ang="0">
                    <a:pos x="30" y="62"/>
                  </a:cxn>
                  <a:cxn ang="0">
                    <a:pos x="27" y="62"/>
                  </a:cxn>
                  <a:cxn ang="0">
                    <a:pos x="16" y="60"/>
                  </a:cxn>
                  <a:cxn ang="0">
                    <a:pos x="12" y="58"/>
                  </a:cxn>
                  <a:cxn ang="0">
                    <a:pos x="8" y="55"/>
                  </a:cxn>
                  <a:cxn ang="0">
                    <a:pos x="4" y="50"/>
                  </a:cxn>
                  <a:cxn ang="0">
                    <a:pos x="2" y="45"/>
                  </a:cxn>
                  <a:cxn ang="0">
                    <a:pos x="0" y="32"/>
                  </a:cxn>
                  <a:cxn ang="0">
                    <a:pos x="1" y="25"/>
                  </a:cxn>
                  <a:cxn ang="0">
                    <a:pos x="2" y="18"/>
                  </a:cxn>
                  <a:cxn ang="0">
                    <a:pos x="9" y="9"/>
                  </a:cxn>
                  <a:cxn ang="0">
                    <a:pos x="12" y="4"/>
                  </a:cxn>
                  <a:cxn ang="0">
                    <a:pos x="17" y="2"/>
                  </a:cxn>
                  <a:cxn ang="0">
                    <a:pos x="28" y="0"/>
                  </a:cxn>
                </a:cxnLst>
                <a:rect l="0" t="0" r="r" b="b"/>
                <a:pathLst>
                  <a:path w="45" h="62">
                    <a:moveTo>
                      <a:pt x="28" y="0"/>
                    </a:moveTo>
                    <a:lnTo>
                      <a:pt x="33" y="0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4" y="5"/>
                    </a:lnTo>
                    <a:lnTo>
                      <a:pt x="44" y="6"/>
                    </a:lnTo>
                    <a:lnTo>
                      <a:pt x="45" y="7"/>
                    </a:lnTo>
                    <a:lnTo>
                      <a:pt x="45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39" y="13"/>
                    </a:lnTo>
                    <a:lnTo>
                      <a:pt x="34" y="11"/>
                    </a:lnTo>
                    <a:lnTo>
                      <a:pt x="26" y="11"/>
                    </a:lnTo>
                    <a:lnTo>
                      <a:pt x="23" y="12"/>
                    </a:lnTo>
                    <a:lnTo>
                      <a:pt x="18" y="16"/>
                    </a:lnTo>
                    <a:lnTo>
                      <a:pt x="16" y="19"/>
                    </a:lnTo>
                    <a:lnTo>
                      <a:pt x="15" y="22"/>
                    </a:lnTo>
                    <a:lnTo>
                      <a:pt x="14" y="27"/>
                    </a:lnTo>
                    <a:lnTo>
                      <a:pt x="14" y="36"/>
                    </a:lnTo>
                    <a:lnTo>
                      <a:pt x="15" y="41"/>
                    </a:lnTo>
                    <a:lnTo>
                      <a:pt x="16" y="44"/>
                    </a:lnTo>
                    <a:lnTo>
                      <a:pt x="18" y="47"/>
                    </a:lnTo>
                    <a:lnTo>
                      <a:pt x="20" y="49"/>
                    </a:lnTo>
                    <a:lnTo>
                      <a:pt x="23" y="50"/>
                    </a:lnTo>
                    <a:lnTo>
                      <a:pt x="26" y="51"/>
                    </a:lnTo>
                    <a:lnTo>
                      <a:pt x="34" y="51"/>
                    </a:lnTo>
                    <a:lnTo>
                      <a:pt x="41" y="48"/>
                    </a:lnTo>
                    <a:lnTo>
                      <a:pt x="42" y="47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5" y="56"/>
                    </a:lnTo>
                    <a:lnTo>
                      <a:pt x="44" y="56"/>
                    </a:lnTo>
                    <a:lnTo>
                      <a:pt x="44" y="58"/>
                    </a:lnTo>
                    <a:lnTo>
                      <a:pt x="43" y="58"/>
                    </a:lnTo>
                    <a:lnTo>
                      <a:pt x="42" y="59"/>
                    </a:lnTo>
                    <a:lnTo>
                      <a:pt x="40" y="60"/>
                    </a:lnTo>
                    <a:lnTo>
                      <a:pt x="38" y="60"/>
                    </a:lnTo>
                    <a:lnTo>
                      <a:pt x="36" y="61"/>
                    </a:lnTo>
                    <a:lnTo>
                      <a:pt x="33" y="61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16" y="60"/>
                    </a:lnTo>
                    <a:lnTo>
                      <a:pt x="12" y="58"/>
                    </a:lnTo>
                    <a:lnTo>
                      <a:pt x="8" y="55"/>
                    </a:lnTo>
                    <a:lnTo>
                      <a:pt x="4" y="50"/>
                    </a:lnTo>
                    <a:lnTo>
                      <a:pt x="2" y="45"/>
                    </a:lnTo>
                    <a:lnTo>
                      <a:pt x="0" y="32"/>
                    </a:lnTo>
                    <a:lnTo>
                      <a:pt x="1" y="25"/>
                    </a:lnTo>
                    <a:lnTo>
                      <a:pt x="2" y="18"/>
                    </a:lnTo>
                    <a:lnTo>
                      <a:pt x="9" y="9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51" name="Freeform 7"/>
              <p:cNvSpPr>
                <a:spLocks/>
              </p:cNvSpPr>
              <p:nvPr/>
            </p:nvSpPr>
            <p:spPr bwMode="auto">
              <a:xfrm>
                <a:off x="1569" y="1641"/>
                <a:ext cx="11" cy="6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0" y="0"/>
                  </a:cxn>
                  <a:cxn ang="0">
                    <a:pos x="11" y="1"/>
                  </a:cxn>
                  <a:cxn ang="0">
                    <a:pos x="11" y="64"/>
                  </a:cxn>
                  <a:cxn ang="0">
                    <a:pos x="1" y="64"/>
                  </a:cxn>
                  <a:cxn ang="0">
                    <a:pos x="1" y="63"/>
                  </a:cxn>
                  <a:cxn ang="0">
                    <a:pos x="0" y="63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11" h="64">
                    <a:moveTo>
                      <a:pt x="1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11" y="64"/>
                    </a:lnTo>
                    <a:lnTo>
                      <a:pt x="1" y="64"/>
                    </a:lnTo>
                    <a:lnTo>
                      <a:pt x="1" y="63"/>
                    </a:lnTo>
                    <a:lnTo>
                      <a:pt x="0" y="6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52" name="Freeform 8"/>
              <p:cNvSpPr>
                <a:spLocks noEditPoints="1"/>
              </p:cNvSpPr>
              <p:nvPr/>
            </p:nvSpPr>
            <p:spPr bwMode="auto">
              <a:xfrm>
                <a:off x="1591" y="1642"/>
                <a:ext cx="14" cy="63"/>
              </a:xfrm>
              <a:custGeom>
                <a:avLst/>
                <a:gdLst/>
                <a:ahLst/>
                <a:cxnLst>
                  <a:cxn ang="0">
                    <a:pos x="4" y="18"/>
                  </a:cxn>
                  <a:cxn ang="0">
                    <a:pos x="11" y="18"/>
                  </a:cxn>
                  <a:cxn ang="0">
                    <a:pos x="12" y="19"/>
                  </a:cxn>
                  <a:cxn ang="0">
                    <a:pos x="13" y="19"/>
                  </a:cxn>
                  <a:cxn ang="0">
                    <a:pos x="13" y="62"/>
                  </a:cxn>
                  <a:cxn ang="0">
                    <a:pos x="12" y="63"/>
                  </a:cxn>
                  <a:cxn ang="0">
                    <a:pos x="2" y="63"/>
                  </a:cxn>
                  <a:cxn ang="0">
                    <a:pos x="1" y="62"/>
                  </a:cxn>
                  <a:cxn ang="0">
                    <a:pos x="1" y="19"/>
                  </a:cxn>
                  <a:cxn ang="0">
                    <a:pos x="2" y="19"/>
                  </a:cxn>
                  <a:cxn ang="0">
                    <a:pos x="4" y="18"/>
                  </a:cxn>
                  <a:cxn ang="0">
                    <a:pos x="4" y="0"/>
                  </a:cxn>
                  <a:cxn ang="0">
                    <a:pos x="11" y="0"/>
                  </a:cxn>
                  <a:cxn ang="0">
                    <a:pos x="13" y="1"/>
                  </a:cxn>
                  <a:cxn ang="0">
                    <a:pos x="14" y="3"/>
                  </a:cxn>
                  <a:cxn ang="0">
                    <a:pos x="14" y="8"/>
                  </a:cxn>
                  <a:cxn ang="0">
                    <a:pos x="13" y="11"/>
                  </a:cxn>
                  <a:cxn ang="0">
                    <a:pos x="11" y="12"/>
                  </a:cxn>
                  <a:cxn ang="0">
                    <a:pos x="8" y="13"/>
                  </a:cxn>
                  <a:cxn ang="0">
                    <a:pos x="4" y="12"/>
                  </a:cxn>
                  <a:cxn ang="0">
                    <a:pos x="3" y="12"/>
                  </a:cxn>
                  <a:cxn ang="0">
                    <a:pos x="1" y="9"/>
                  </a:cxn>
                  <a:cxn ang="0">
                    <a:pos x="0" y="6"/>
                  </a:cxn>
                  <a:cxn ang="0">
                    <a:pos x="1" y="3"/>
                  </a:cxn>
                  <a:cxn ang="0">
                    <a:pos x="2" y="1"/>
                  </a:cxn>
                  <a:cxn ang="0">
                    <a:pos x="4" y="0"/>
                  </a:cxn>
                </a:cxnLst>
                <a:rect l="0" t="0" r="r" b="b"/>
                <a:pathLst>
                  <a:path w="14" h="63">
                    <a:moveTo>
                      <a:pt x="4" y="18"/>
                    </a:moveTo>
                    <a:lnTo>
                      <a:pt x="11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62"/>
                    </a:lnTo>
                    <a:lnTo>
                      <a:pt x="12" y="63"/>
                    </a:lnTo>
                    <a:lnTo>
                      <a:pt x="2" y="63"/>
                    </a:lnTo>
                    <a:lnTo>
                      <a:pt x="1" y="62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4" y="18"/>
                    </a:lnTo>
                    <a:close/>
                    <a:moveTo>
                      <a:pt x="4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8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53" name="Freeform 9"/>
              <p:cNvSpPr>
                <a:spLocks noEditPoints="1"/>
              </p:cNvSpPr>
              <p:nvPr/>
            </p:nvSpPr>
            <p:spPr bwMode="auto">
              <a:xfrm>
                <a:off x="1614" y="1659"/>
                <a:ext cx="41" cy="47"/>
              </a:xfrm>
              <a:custGeom>
                <a:avLst/>
                <a:gdLst/>
                <a:ahLst/>
                <a:cxnLst>
                  <a:cxn ang="0">
                    <a:pos x="18" y="9"/>
                  </a:cxn>
                  <a:cxn ang="0">
                    <a:pos x="17" y="10"/>
                  </a:cxn>
                  <a:cxn ang="0">
                    <a:pos x="15" y="11"/>
                  </a:cxn>
                  <a:cxn ang="0">
                    <a:pos x="13" y="13"/>
                  </a:cxn>
                  <a:cxn ang="0">
                    <a:pos x="12" y="15"/>
                  </a:cxn>
                  <a:cxn ang="0">
                    <a:pos x="12" y="19"/>
                  </a:cxn>
                  <a:cxn ang="0">
                    <a:pos x="29" y="19"/>
                  </a:cxn>
                  <a:cxn ang="0">
                    <a:pos x="29" y="16"/>
                  </a:cxn>
                  <a:cxn ang="0">
                    <a:pos x="25" y="10"/>
                  </a:cxn>
                  <a:cxn ang="0">
                    <a:pos x="23" y="9"/>
                  </a:cxn>
                  <a:cxn ang="0">
                    <a:pos x="18" y="9"/>
                  </a:cxn>
                  <a:cxn ang="0">
                    <a:pos x="20" y="0"/>
                  </a:cxn>
                  <a:cxn ang="0">
                    <a:pos x="25" y="1"/>
                  </a:cxn>
                  <a:cxn ang="0">
                    <a:pos x="30" y="2"/>
                  </a:cxn>
                  <a:cxn ang="0">
                    <a:pos x="33" y="4"/>
                  </a:cxn>
                  <a:cxn ang="0">
                    <a:pos x="35" y="6"/>
                  </a:cxn>
                  <a:cxn ang="0">
                    <a:pos x="39" y="13"/>
                  </a:cxn>
                  <a:cxn ang="0">
                    <a:pos x="39" y="16"/>
                  </a:cxn>
                  <a:cxn ang="0">
                    <a:pos x="41" y="20"/>
                  </a:cxn>
                  <a:cxn ang="0">
                    <a:pos x="41" y="23"/>
                  </a:cxn>
                  <a:cxn ang="0">
                    <a:pos x="39" y="25"/>
                  </a:cxn>
                  <a:cxn ang="0">
                    <a:pos x="39" y="26"/>
                  </a:cxn>
                  <a:cxn ang="0">
                    <a:pos x="38" y="27"/>
                  </a:cxn>
                  <a:cxn ang="0">
                    <a:pos x="12" y="27"/>
                  </a:cxn>
                  <a:cxn ang="0">
                    <a:pos x="12" y="31"/>
                  </a:cxn>
                  <a:cxn ang="0">
                    <a:pos x="14" y="35"/>
                  </a:cxn>
                  <a:cxn ang="0">
                    <a:pos x="20" y="39"/>
                  </a:cxn>
                  <a:cxn ang="0">
                    <a:pos x="25" y="39"/>
                  </a:cxn>
                  <a:cxn ang="0">
                    <a:pos x="28" y="38"/>
                  </a:cxn>
                  <a:cxn ang="0">
                    <a:pos x="30" y="38"/>
                  </a:cxn>
                  <a:cxn ang="0">
                    <a:pos x="32" y="36"/>
                  </a:cxn>
                  <a:cxn ang="0">
                    <a:pos x="35" y="36"/>
                  </a:cxn>
                  <a:cxn ang="0">
                    <a:pos x="36" y="35"/>
                  </a:cxn>
                  <a:cxn ang="0">
                    <a:pos x="37" y="35"/>
                  </a:cxn>
                  <a:cxn ang="0">
                    <a:pos x="37" y="36"/>
                  </a:cxn>
                  <a:cxn ang="0">
                    <a:pos x="38" y="36"/>
                  </a:cxn>
                  <a:cxn ang="0">
                    <a:pos x="38" y="42"/>
                  </a:cxn>
                  <a:cxn ang="0">
                    <a:pos x="37" y="43"/>
                  </a:cxn>
                  <a:cxn ang="0">
                    <a:pos x="37" y="44"/>
                  </a:cxn>
                  <a:cxn ang="0">
                    <a:pos x="36" y="44"/>
                  </a:cxn>
                  <a:cxn ang="0">
                    <a:pos x="35" y="45"/>
                  </a:cxn>
                  <a:cxn ang="0">
                    <a:pos x="34" y="45"/>
                  </a:cxn>
                  <a:cxn ang="0">
                    <a:pos x="32" y="46"/>
                  </a:cxn>
                  <a:cxn ang="0">
                    <a:pos x="30" y="46"/>
                  </a:cxn>
                  <a:cxn ang="0">
                    <a:pos x="28" y="47"/>
                  </a:cxn>
                  <a:cxn ang="0">
                    <a:pos x="16" y="47"/>
                  </a:cxn>
                  <a:cxn ang="0">
                    <a:pos x="12" y="46"/>
                  </a:cxn>
                  <a:cxn ang="0">
                    <a:pos x="5" y="42"/>
                  </a:cxn>
                  <a:cxn ang="0">
                    <a:pos x="3" y="39"/>
                  </a:cxn>
                  <a:cxn ang="0">
                    <a:pos x="1" y="34"/>
                  </a:cxn>
                  <a:cxn ang="0">
                    <a:pos x="0" y="30"/>
                  </a:cxn>
                  <a:cxn ang="0">
                    <a:pos x="0" y="19"/>
                  </a:cxn>
                  <a:cxn ang="0">
                    <a:pos x="1" y="14"/>
                  </a:cxn>
                  <a:cxn ang="0">
                    <a:pos x="3" y="11"/>
                  </a:cxn>
                  <a:cxn ang="0">
                    <a:pos x="5" y="6"/>
                  </a:cxn>
                  <a:cxn ang="0">
                    <a:pos x="12" y="2"/>
                  </a:cxn>
                  <a:cxn ang="0">
                    <a:pos x="20" y="0"/>
                  </a:cxn>
                </a:cxnLst>
                <a:rect l="0" t="0" r="r" b="b"/>
                <a:pathLst>
                  <a:path w="41" h="47">
                    <a:moveTo>
                      <a:pt x="18" y="9"/>
                    </a:moveTo>
                    <a:lnTo>
                      <a:pt x="17" y="10"/>
                    </a:lnTo>
                    <a:lnTo>
                      <a:pt x="15" y="11"/>
                    </a:lnTo>
                    <a:lnTo>
                      <a:pt x="13" y="13"/>
                    </a:lnTo>
                    <a:lnTo>
                      <a:pt x="12" y="15"/>
                    </a:lnTo>
                    <a:lnTo>
                      <a:pt x="12" y="19"/>
                    </a:lnTo>
                    <a:lnTo>
                      <a:pt x="29" y="19"/>
                    </a:lnTo>
                    <a:lnTo>
                      <a:pt x="29" y="16"/>
                    </a:lnTo>
                    <a:lnTo>
                      <a:pt x="25" y="10"/>
                    </a:lnTo>
                    <a:lnTo>
                      <a:pt x="23" y="9"/>
                    </a:lnTo>
                    <a:lnTo>
                      <a:pt x="18" y="9"/>
                    </a:lnTo>
                    <a:close/>
                    <a:moveTo>
                      <a:pt x="20" y="0"/>
                    </a:moveTo>
                    <a:lnTo>
                      <a:pt x="25" y="1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5" y="6"/>
                    </a:lnTo>
                    <a:lnTo>
                      <a:pt x="39" y="13"/>
                    </a:lnTo>
                    <a:lnTo>
                      <a:pt x="39" y="16"/>
                    </a:lnTo>
                    <a:lnTo>
                      <a:pt x="41" y="20"/>
                    </a:lnTo>
                    <a:lnTo>
                      <a:pt x="41" y="23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38" y="27"/>
                    </a:lnTo>
                    <a:lnTo>
                      <a:pt x="12" y="27"/>
                    </a:lnTo>
                    <a:lnTo>
                      <a:pt x="12" y="31"/>
                    </a:lnTo>
                    <a:lnTo>
                      <a:pt x="14" y="35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2" y="36"/>
                    </a:lnTo>
                    <a:lnTo>
                      <a:pt x="35" y="36"/>
                    </a:lnTo>
                    <a:lnTo>
                      <a:pt x="36" y="35"/>
                    </a:lnTo>
                    <a:lnTo>
                      <a:pt x="37" y="35"/>
                    </a:lnTo>
                    <a:lnTo>
                      <a:pt x="37" y="36"/>
                    </a:lnTo>
                    <a:lnTo>
                      <a:pt x="38" y="36"/>
                    </a:lnTo>
                    <a:lnTo>
                      <a:pt x="38" y="42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6" y="44"/>
                    </a:lnTo>
                    <a:lnTo>
                      <a:pt x="35" y="45"/>
                    </a:lnTo>
                    <a:lnTo>
                      <a:pt x="34" y="45"/>
                    </a:lnTo>
                    <a:lnTo>
                      <a:pt x="32" y="46"/>
                    </a:lnTo>
                    <a:lnTo>
                      <a:pt x="30" y="46"/>
                    </a:lnTo>
                    <a:lnTo>
                      <a:pt x="28" y="47"/>
                    </a:lnTo>
                    <a:lnTo>
                      <a:pt x="16" y="47"/>
                    </a:lnTo>
                    <a:lnTo>
                      <a:pt x="12" y="46"/>
                    </a:lnTo>
                    <a:lnTo>
                      <a:pt x="5" y="42"/>
                    </a:lnTo>
                    <a:lnTo>
                      <a:pt x="3" y="39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12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54" name="Freeform 10"/>
              <p:cNvSpPr>
                <a:spLocks/>
              </p:cNvSpPr>
              <p:nvPr/>
            </p:nvSpPr>
            <p:spPr bwMode="auto">
              <a:xfrm>
                <a:off x="1664" y="1659"/>
                <a:ext cx="39" cy="4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8" y="1"/>
                  </a:cxn>
                  <a:cxn ang="0">
                    <a:pos x="31" y="2"/>
                  </a:cxn>
                  <a:cxn ang="0">
                    <a:pos x="33" y="3"/>
                  </a:cxn>
                  <a:cxn ang="0">
                    <a:pos x="36" y="5"/>
                  </a:cxn>
                  <a:cxn ang="0">
                    <a:pos x="38" y="9"/>
                  </a:cxn>
                  <a:cxn ang="0">
                    <a:pos x="39" y="11"/>
                  </a:cxn>
                  <a:cxn ang="0">
                    <a:pos x="39" y="46"/>
                  </a:cxn>
                  <a:cxn ang="0">
                    <a:pos x="28" y="46"/>
                  </a:cxn>
                  <a:cxn ang="0">
                    <a:pos x="28" y="21"/>
                  </a:cxn>
                  <a:cxn ang="0">
                    <a:pos x="27" y="18"/>
                  </a:cxn>
                  <a:cxn ang="0">
                    <a:pos x="27" y="15"/>
                  </a:cxn>
                  <a:cxn ang="0">
                    <a:pos x="26" y="13"/>
                  </a:cxn>
                  <a:cxn ang="0">
                    <a:pos x="25" y="12"/>
                  </a:cxn>
                  <a:cxn ang="0">
                    <a:pos x="24" y="12"/>
                  </a:cxn>
                  <a:cxn ang="0">
                    <a:pos x="23" y="11"/>
                  </a:cxn>
                  <a:cxn ang="0">
                    <a:pos x="18" y="11"/>
                  </a:cxn>
                  <a:cxn ang="0">
                    <a:pos x="16" y="12"/>
                  </a:cxn>
                  <a:cxn ang="0">
                    <a:pos x="14" y="14"/>
                  </a:cxn>
                  <a:cxn ang="0">
                    <a:pos x="12" y="17"/>
                  </a:cxn>
                  <a:cxn ang="0">
                    <a:pos x="12" y="44"/>
                  </a:cxn>
                  <a:cxn ang="0">
                    <a:pos x="11" y="45"/>
                  </a:cxn>
                  <a:cxn ang="0">
                    <a:pos x="11" y="46"/>
                  </a:cxn>
                  <a:cxn ang="0">
                    <a:pos x="0" y="46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2" y="1"/>
                  </a:cxn>
                  <a:cxn ang="0">
                    <a:pos x="8" y="1"/>
                  </a:cxn>
                  <a:cxn ang="0">
                    <a:pos x="9" y="2"/>
                  </a:cxn>
                  <a:cxn ang="0">
                    <a:pos x="10" y="2"/>
                  </a:cxn>
                  <a:cxn ang="0">
                    <a:pos x="10" y="7"/>
                  </a:cxn>
                  <a:cxn ang="0">
                    <a:pos x="13" y="4"/>
                  </a:cxn>
                  <a:cxn ang="0">
                    <a:pos x="16" y="2"/>
                  </a:cxn>
                  <a:cxn ang="0">
                    <a:pos x="21" y="1"/>
                  </a:cxn>
                  <a:cxn ang="0">
                    <a:pos x="24" y="0"/>
                  </a:cxn>
                </a:cxnLst>
                <a:rect l="0" t="0" r="r" b="b"/>
                <a:pathLst>
                  <a:path w="39" h="46">
                    <a:moveTo>
                      <a:pt x="24" y="0"/>
                    </a:moveTo>
                    <a:lnTo>
                      <a:pt x="28" y="1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6" y="5"/>
                    </a:lnTo>
                    <a:lnTo>
                      <a:pt x="38" y="9"/>
                    </a:lnTo>
                    <a:lnTo>
                      <a:pt x="39" y="11"/>
                    </a:lnTo>
                    <a:lnTo>
                      <a:pt x="39" y="46"/>
                    </a:lnTo>
                    <a:lnTo>
                      <a:pt x="28" y="46"/>
                    </a:lnTo>
                    <a:lnTo>
                      <a:pt x="28" y="21"/>
                    </a:lnTo>
                    <a:lnTo>
                      <a:pt x="27" y="18"/>
                    </a:lnTo>
                    <a:lnTo>
                      <a:pt x="27" y="15"/>
                    </a:lnTo>
                    <a:lnTo>
                      <a:pt x="26" y="13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7"/>
                    </a:lnTo>
                    <a:lnTo>
                      <a:pt x="12" y="44"/>
                    </a:lnTo>
                    <a:lnTo>
                      <a:pt x="11" y="45"/>
                    </a:lnTo>
                    <a:lnTo>
                      <a:pt x="11" y="46"/>
                    </a:lnTo>
                    <a:lnTo>
                      <a:pt x="0" y="46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55" name="Freeform 11"/>
              <p:cNvSpPr>
                <a:spLocks/>
              </p:cNvSpPr>
              <p:nvPr/>
            </p:nvSpPr>
            <p:spPr bwMode="auto">
              <a:xfrm>
                <a:off x="1709" y="1649"/>
                <a:ext cx="29" cy="57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7" y="0"/>
                  </a:cxn>
                  <a:cxn ang="0">
                    <a:pos x="18" y="1"/>
                  </a:cxn>
                  <a:cxn ang="0">
                    <a:pos x="18" y="11"/>
                  </a:cxn>
                  <a:cxn ang="0">
                    <a:pos x="28" y="11"/>
                  </a:cxn>
                  <a:cxn ang="0">
                    <a:pos x="28" y="12"/>
                  </a:cxn>
                  <a:cxn ang="0">
                    <a:pos x="29" y="12"/>
                  </a:cxn>
                  <a:cxn ang="0">
                    <a:pos x="29" y="20"/>
                  </a:cxn>
                  <a:cxn ang="0">
                    <a:pos x="28" y="21"/>
                  </a:cxn>
                  <a:cxn ang="0">
                    <a:pos x="18" y="21"/>
                  </a:cxn>
                  <a:cxn ang="0">
                    <a:pos x="18" y="43"/>
                  </a:cxn>
                  <a:cxn ang="0">
                    <a:pos x="20" y="45"/>
                  </a:cxn>
                  <a:cxn ang="0">
                    <a:pos x="24" y="48"/>
                  </a:cxn>
                  <a:cxn ang="0">
                    <a:pos x="25" y="48"/>
                  </a:cxn>
                  <a:cxn ang="0">
                    <a:pos x="26" y="46"/>
                  </a:cxn>
                  <a:cxn ang="0">
                    <a:pos x="29" y="46"/>
                  </a:cxn>
                  <a:cxn ang="0">
                    <a:pos x="29" y="55"/>
                  </a:cxn>
                  <a:cxn ang="0">
                    <a:pos x="28" y="55"/>
                  </a:cxn>
                  <a:cxn ang="0">
                    <a:pos x="28" y="56"/>
                  </a:cxn>
                  <a:cxn ang="0">
                    <a:pos x="25" y="56"/>
                  </a:cxn>
                  <a:cxn ang="0">
                    <a:pos x="23" y="57"/>
                  </a:cxn>
                  <a:cxn ang="0">
                    <a:pos x="17" y="57"/>
                  </a:cxn>
                  <a:cxn ang="0">
                    <a:pos x="14" y="56"/>
                  </a:cxn>
                  <a:cxn ang="0">
                    <a:pos x="10" y="54"/>
                  </a:cxn>
                  <a:cxn ang="0">
                    <a:pos x="9" y="52"/>
                  </a:cxn>
                  <a:cxn ang="0">
                    <a:pos x="7" y="45"/>
                  </a:cxn>
                  <a:cxn ang="0">
                    <a:pos x="7" y="21"/>
                  </a:cxn>
                  <a:cxn ang="0">
                    <a:pos x="1" y="21"/>
                  </a:cxn>
                  <a:cxn ang="0">
                    <a:pos x="0" y="20"/>
                  </a:cxn>
                  <a:cxn ang="0">
                    <a:pos x="0" y="12"/>
                  </a:cxn>
                  <a:cxn ang="0">
                    <a:pos x="1" y="12"/>
                  </a:cxn>
                  <a:cxn ang="0">
                    <a:pos x="1" y="11"/>
                  </a:cxn>
                  <a:cxn ang="0">
                    <a:pos x="7" y="11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0"/>
                  </a:cxn>
                </a:cxnLst>
                <a:rect l="0" t="0" r="r" b="b"/>
                <a:pathLst>
                  <a:path w="29" h="57">
                    <a:moveTo>
                      <a:pt x="8" y="0"/>
                    </a:moveTo>
                    <a:lnTo>
                      <a:pt x="17" y="0"/>
                    </a:lnTo>
                    <a:lnTo>
                      <a:pt x="18" y="1"/>
                    </a:lnTo>
                    <a:lnTo>
                      <a:pt x="18" y="11"/>
                    </a:lnTo>
                    <a:lnTo>
                      <a:pt x="28" y="11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9" y="20"/>
                    </a:lnTo>
                    <a:lnTo>
                      <a:pt x="28" y="21"/>
                    </a:lnTo>
                    <a:lnTo>
                      <a:pt x="18" y="21"/>
                    </a:lnTo>
                    <a:lnTo>
                      <a:pt x="18" y="43"/>
                    </a:lnTo>
                    <a:lnTo>
                      <a:pt x="20" y="45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6" y="46"/>
                    </a:lnTo>
                    <a:lnTo>
                      <a:pt x="29" y="46"/>
                    </a:lnTo>
                    <a:lnTo>
                      <a:pt x="29" y="55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25" y="56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4" y="56"/>
                    </a:lnTo>
                    <a:lnTo>
                      <a:pt x="10" y="54"/>
                    </a:lnTo>
                    <a:lnTo>
                      <a:pt x="9" y="52"/>
                    </a:lnTo>
                    <a:lnTo>
                      <a:pt x="7" y="45"/>
                    </a:lnTo>
                    <a:lnTo>
                      <a:pt x="7" y="21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7" y="1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56" name="Rectangle 12"/>
              <p:cNvSpPr>
                <a:spLocks noChangeArrowheads="1"/>
              </p:cNvSpPr>
              <p:nvPr/>
            </p:nvSpPr>
            <p:spPr bwMode="auto">
              <a:xfrm>
                <a:off x="1986" y="1249"/>
                <a:ext cx="23" cy="263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57" name="Rectangle 13"/>
              <p:cNvSpPr>
                <a:spLocks noChangeArrowheads="1"/>
              </p:cNvSpPr>
              <p:nvPr/>
            </p:nvSpPr>
            <p:spPr bwMode="auto">
              <a:xfrm>
                <a:off x="4204" y="1249"/>
                <a:ext cx="22" cy="263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58" name="Freeform 14"/>
              <p:cNvSpPr>
                <a:spLocks/>
              </p:cNvSpPr>
              <p:nvPr/>
            </p:nvSpPr>
            <p:spPr bwMode="auto">
              <a:xfrm>
                <a:off x="4400" y="1647"/>
                <a:ext cx="38" cy="62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9" y="1"/>
                  </a:cxn>
                  <a:cxn ang="0">
                    <a:pos x="32" y="2"/>
                  </a:cxn>
                  <a:cxn ang="0">
                    <a:pos x="34" y="3"/>
                  </a:cxn>
                  <a:cxn ang="0">
                    <a:pos x="35" y="4"/>
                  </a:cxn>
                  <a:cxn ang="0">
                    <a:pos x="34" y="13"/>
                  </a:cxn>
                  <a:cxn ang="0">
                    <a:pos x="33" y="14"/>
                  </a:cxn>
                  <a:cxn ang="0">
                    <a:pos x="29" y="12"/>
                  </a:cxn>
                  <a:cxn ang="0">
                    <a:pos x="26" y="10"/>
                  </a:cxn>
                  <a:cxn ang="0">
                    <a:pos x="15" y="12"/>
                  </a:cxn>
                  <a:cxn ang="0">
                    <a:pos x="14" y="13"/>
                  </a:cxn>
                  <a:cxn ang="0">
                    <a:pos x="13" y="18"/>
                  </a:cxn>
                  <a:cxn ang="0">
                    <a:pos x="21" y="25"/>
                  </a:cxn>
                  <a:cxn ang="0">
                    <a:pos x="26" y="26"/>
                  </a:cxn>
                  <a:cxn ang="0">
                    <a:pos x="31" y="29"/>
                  </a:cxn>
                  <a:cxn ang="0">
                    <a:pos x="37" y="37"/>
                  </a:cxn>
                  <a:cxn ang="0">
                    <a:pos x="38" y="47"/>
                  </a:cxn>
                  <a:cxn ang="0">
                    <a:pos x="35" y="54"/>
                  </a:cxn>
                  <a:cxn ang="0">
                    <a:pos x="32" y="57"/>
                  </a:cxn>
                  <a:cxn ang="0">
                    <a:pos x="21" y="62"/>
                  </a:cxn>
                  <a:cxn ang="0">
                    <a:pos x="6" y="60"/>
                  </a:cxn>
                  <a:cxn ang="0">
                    <a:pos x="2" y="58"/>
                  </a:cxn>
                  <a:cxn ang="0">
                    <a:pos x="0" y="57"/>
                  </a:cxn>
                  <a:cxn ang="0">
                    <a:pos x="1" y="47"/>
                  </a:cxn>
                  <a:cxn ang="0">
                    <a:pos x="4" y="50"/>
                  </a:cxn>
                  <a:cxn ang="0">
                    <a:pos x="11" y="52"/>
                  </a:cxn>
                  <a:cxn ang="0">
                    <a:pos x="19" y="53"/>
                  </a:cxn>
                  <a:cxn ang="0">
                    <a:pos x="22" y="52"/>
                  </a:cxn>
                  <a:cxn ang="0">
                    <a:pos x="26" y="46"/>
                  </a:cxn>
                  <a:cxn ang="0">
                    <a:pos x="26" y="43"/>
                  </a:cxn>
                  <a:cxn ang="0">
                    <a:pos x="22" y="39"/>
                  </a:cxn>
                  <a:cxn ang="0">
                    <a:pos x="11" y="33"/>
                  </a:cxn>
                  <a:cxn ang="0">
                    <a:pos x="6" y="30"/>
                  </a:cxn>
                  <a:cxn ang="0">
                    <a:pos x="3" y="26"/>
                  </a:cxn>
                  <a:cxn ang="0">
                    <a:pos x="1" y="21"/>
                  </a:cxn>
                  <a:cxn ang="0">
                    <a:pos x="2" y="10"/>
                  </a:cxn>
                  <a:cxn ang="0">
                    <a:pos x="6" y="4"/>
                  </a:cxn>
                  <a:cxn ang="0">
                    <a:pos x="13" y="1"/>
                  </a:cxn>
                </a:cxnLst>
                <a:rect l="0" t="0" r="r" b="b"/>
                <a:pathLst>
                  <a:path w="38" h="62">
                    <a:moveTo>
                      <a:pt x="17" y="0"/>
                    </a:moveTo>
                    <a:lnTo>
                      <a:pt x="26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13"/>
                    </a:lnTo>
                    <a:lnTo>
                      <a:pt x="34" y="13"/>
                    </a:lnTo>
                    <a:lnTo>
                      <a:pt x="34" y="14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17" y="10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7" y="23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6" y="26"/>
                    </a:lnTo>
                    <a:lnTo>
                      <a:pt x="29" y="28"/>
                    </a:lnTo>
                    <a:lnTo>
                      <a:pt x="31" y="29"/>
                    </a:lnTo>
                    <a:lnTo>
                      <a:pt x="35" y="32"/>
                    </a:lnTo>
                    <a:lnTo>
                      <a:pt x="37" y="37"/>
                    </a:lnTo>
                    <a:lnTo>
                      <a:pt x="38" y="40"/>
                    </a:lnTo>
                    <a:lnTo>
                      <a:pt x="38" y="47"/>
                    </a:lnTo>
                    <a:lnTo>
                      <a:pt x="37" y="52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32" y="57"/>
                    </a:lnTo>
                    <a:lnTo>
                      <a:pt x="26" y="61"/>
                    </a:lnTo>
                    <a:lnTo>
                      <a:pt x="21" y="62"/>
                    </a:lnTo>
                    <a:lnTo>
                      <a:pt x="11" y="62"/>
                    </a:lnTo>
                    <a:lnTo>
                      <a:pt x="6" y="60"/>
                    </a:lnTo>
                    <a:lnTo>
                      <a:pt x="4" y="60"/>
                    </a:lnTo>
                    <a:lnTo>
                      <a:pt x="2" y="58"/>
                    </a:lnTo>
                    <a:lnTo>
                      <a:pt x="1" y="58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1" y="47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11" y="52"/>
                    </a:lnTo>
                    <a:lnTo>
                      <a:pt x="14" y="53"/>
                    </a:lnTo>
                    <a:lnTo>
                      <a:pt x="19" y="53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7" y="45"/>
                    </a:lnTo>
                    <a:lnTo>
                      <a:pt x="26" y="43"/>
                    </a:lnTo>
                    <a:lnTo>
                      <a:pt x="26" y="41"/>
                    </a:lnTo>
                    <a:lnTo>
                      <a:pt x="22" y="39"/>
                    </a:lnTo>
                    <a:lnTo>
                      <a:pt x="14" y="35"/>
                    </a:lnTo>
                    <a:lnTo>
                      <a:pt x="11" y="33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4" y="29"/>
                    </a:lnTo>
                    <a:lnTo>
                      <a:pt x="3" y="26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1" y="13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59" name="Freeform 15"/>
              <p:cNvSpPr>
                <a:spLocks noEditPoints="1"/>
              </p:cNvSpPr>
              <p:nvPr/>
            </p:nvSpPr>
            <p:spPr bwMode="auto">
              <a:xfrm>
                <a:off x="4445" y="1662"/>
                <a:ext cx="41" cy="47"/>
              </a:xfrm>
              <a:custGeom>
                <a:avLst/>
                <a:gdLst/>
                <a:ahLst/>
                <a:cxnLst>
                  <a:cxn ang="0">
                    <a:pos x="19" y="9"/>
                  </a:cxn>
                  <a:cxn ang="0">
                    <a:pos x="15" y="11"/>
                  </a:cxn>
                  <a:cxn ang="0">
                    <a:pos x="13" y="13"/>
                  </a:cxn>
                  <a:cxn ang="0">
                    <a:pos x="13" y="15"/>
                  </a:cxn>
                  <a:cxn ang="0">
                    <a:pos x="12" y="17"/>
                  </a:cxn>
                  <a:cxn ang="0">
                    <a:pos x="12" y="20"/>
                  </a:cxn>
                  <a:cxn ang="0">
                    <a:pos x="29" y="20"/>
                  </a:cxn>
                  <a:cxn ang="0">
                    <a:pos x="29" y="14"/>
                  </a:cxn>
                  <a:cxn ang="0">
                    <a:pos x="28" y="12"/>
                  </a:cxn>
                  <a:cxn ang="0">
                    <a:pos x="26" y="10"/>
                  </a:cxn>
                  <a:cxn ang="0">
                    <a:pos x="24" y="9"/>
                  </a:cxn>
                  <a:cxn ang="0">
                    <a:pos x="19" y="9"/>
                  </a:cxn>
                  <a:cxn ang="0">
                    <a:pos x="21" y="0"/>
                  </a:cxn>
                  <a:cxn ang="0">
                    <a:pos x="30" y="2"/>
                  </a:cxn>
                  <a:cxn ang="0">
                    <a:pos x="36" y="7"/>
                  </a:cxn>
                  <a:cxn ang="0">
                    <a:pos x="39" y="10"/>
                  </a:cxn>
                  <a:cxn ang="0">
                    <a:pos x="41" y="16"/>
                  </a:cxn>
                  <a:cxn ang="0">
                    <a:pos x="41" y="25"/>
                  </a:cxn>
                  <a:cxn ang="0">
                    <a:pos x="39" y="27"/>
                  </a:cxn>
                  <a:cxn ang="0">
                    <a:pos x="12" y="27"/>
                  </a:cxn>
                  <a:cxn ang="0">
                    <a:pos x="12" y="29"/>
                  </a:cxn>
                  <a:cxn ang="0">
                    <a:pos x="15" y="36"/>
                  </a:cxn>
                  <a:cxn ang="0">
                    <a:pos x="16" y="37"/>
                  </a:cxn>
                  <a:cxn ang="0">
                    <a:pos x="20" y="39"/>
                  </a:cxn>
                  <a:cxn ang="0">
                    <a:pos x="26" y="39"/>
                  </a:cxn>
                  <a:cxn ang="0">
                    <a:pos x="29" y="38"/>
                  </a:cxn>
                  <a:cxn ang="0">
                    <a:pos x="31" y="38"/>
                  </a:cxn>
                  <a:cxn ang="0">
                    <a:pos x="33" y="37"/>
                  </a:cxn>
                  <a:cxn ang="0">
                    <a:pos x="35" y="37"/>
                  </a:cxn>
                  <a:cxn ang="0">
                    <a:pos x="37" y="36"/>
                  </a:cxn>
                  <a:cxn ang="0">
                    <a:pos x="39" y="36"/>
                  </a:cxn>
                  <a:cxn ang="0">
                    <a:pos x="39" y="44"/>
                  </a:cxn>
                  <a:cxn ang="0">
                    <a:pos x="37" y="44"/>
                  </a:cxn>
                  <a:cxn ang="0">
                    <a:pos x="36" y="45"/>
                  </a:cxn>
                  <a:cxn ang="0">
                    <a:pos x="34" y="45"/>
                  </a:cxn>
                  <a:cxn ang="0">
                    <a:pos x="33" y="46"/>
                  </a:cxn>
                  <a:cxn ang="0">
                    <a:pos x="30" y="46"/>
                  </a:cxn>
                  <a:cxn ang="0">
                    <a:pos x="28" y="47"/>
                  </a:cxn>
                  <a:cxn ang="0">
                    <a:pos x="17" y="47"/>
                  </a:cxn>
                  <a:cxn ang="0">
                    <a:pos x="13" y="46"/>
                  </a:cxn>
                  <a:cxn ang="0">
                    <a:pos x="9" y="44"/>
                  </a:cxn>
                  <a:cxn ang="0">
                    <a:pos x="5" y="42"/>
                  </a:cxn>
                  <a:cxn ang="0">
                    <a:pos x="3" y="39"/>
                  </a:cxn>
                  <a:cxn ang="0">
                    <a:pos x="1" y="35"/>
                  </a:cxn>
                  <a:cxn ang="0">
                    <a:pos x="0" y="30"/>
                  </a:cxn>
                  <a:cxn ang="0">
                    <a:pos x="0" y="20"/>
                  </a:cxn>
                  <a:cxn ang="0">
                    <a:pos x="1" y="14"/>
                  </a:cxn>
                  <a:cxn ang="0">
                    <a:pos x="3" y="11"/>
                  </a:cxn>
                  <a:cxn ang="0">
                    <a:pos x="5" y="7"/>
                  </a:cxn>
                  <a:cxn ang="0">
                    <a:pos x="9" y="4"/>
                  </a:cxn>
                  <a:cxn ang="0">
                    <a:pos x="13" y="2"/>
                  </a:cxn>
                  <a:cxn ang="0">
                    <a:pos x="16" y="1"/>
                  </a:cxn>
                  <a:cxn ang="0">
                    <a:pos x="21" y="0"/>
                  </a:cxn>
                </a:cxnLst>
                <a:rect l="0" t="0" r="r" b="b"/>
                <a:pathLst>
                  <a:path w="41" h="47">
                    <a:moveTo>
                      <a:pt x="19" y="9"/>
                    </a:moveTo>
                    <a:lnTo>
                      <a:pt x="15" y="11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2" y="20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9"/>
                    </a:lnTo>
                    <a:lnTo>
                      <a:pt x="19" y="9"/>
                    </a:lnTo>
                    <a:close/>
                    <a:moveTo>
                      <a:pt x="21" y="0"/>
                    </a:moveTo>
                    <a:lnTo>
                      <a:pt x="30" y="2"/>
                    </a:lnTo>
                    <a:lnTo>
                      <a:pt x="36" y="7"/>
                    </a:lnTo>
                    <a:lnTo>
                      <a:pt x="39" y="10"/>
                    </a:lnTo>
                    <a:lnTo>
                      <a:pt x="41" y="16"/>
                    </a:lnTo>
                    <a:lnTo>
                      <a:pt x="41" y="25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5" y="36"/>
                    </a:lnTo>
                    <a:lnTo>
                      <a:pt x="16" y="37"/>
                    </a:lnTo>
                    <a:lnTo>
                      <a:pt x="20" y="39"/>
                    </a:lnTo>
                    <a:lnTo>
                      <a:pt x="26" y="39"/>
                    </a:lnTo>
                    <a:lnTo>
                      <a:pt x="29" y="38"/>
                    </a:lnTo>
                    <a:lnTo>
                      <a:pt x="31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7" y="36"/>
                    </a:lnTo>
                    <a:lnTo>
                      <a:pt x="39" y="36"/>
                    </a:lnTo>
                    <a:lnTo>
                      <a:pt x="39" y="44"/>
                    </a:lnTo>
                    <a:lnTo>
                      <a:pt x="37" y="44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3" y="46"/>
                    </a:lnTo>
                    <a:lnTo>
                      <a:pt x="30" y="46"/>
                    </a:lnTo>
                    <a:lnTo>
                      <a:pt x="28" y="47"/>
                    </a:lnTo>
                    <a:lnTo>
                      <a:pt x="17" y="47"/>
                    </a:lnTo>
                    <a:lnTo>
                      <a:pt x="13" y="46"/>
                    </a:lnTo>
                    <a:lnTo>
                      <a:pt x="9" y="44"/>
                    </a:lnTo>
                    <a:lnTo>
                      <a:pt x="5" y="42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0" name="Freeform 16"/>
              <p:cNvSpPr>
                <a:spLocks/>
              </p:cNvSpPr>
              <p:nvPr/>
            </p:nvSpPr>
            <p:spPr bwMode="auto">
              <a:xfrm>
                <a:off x="4495" y="1662"/>
                <a:ext cx="27" cy="4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2" y="0"/>
                  </a:cxn>
                  <a:cxn ang="0">
                    <a:pos x="22" y="1"/>
                  </a:cxn>
                  <a:cxn ang="0">
                    <a:pos x="26" y="1"/>
                  </a:cxn>
                  <a:cxn ang="0">
                    <a:pos x="26" y="2"/>
                  </a:cxn>
                  <a:cxn ang="0">
                    <a:pos x="27" y="2"/>
                  </a:cxn>
                  <a:cxn ang="0">
                    <a:pos x="27" y="12"/>
                  </a:cxn>
                  <a:cxn ang="0">
                    <a:pos x="26" y="12"/>
                  </a:cxn>
                  <a:cxn ang="0">
                    <a:pos x="26" y="13"/>
                  </a:cxn>
                  <a:cxn ang="0">
                    <a:pos x="25" y="13"/>
                  </a:cxn>
                  <a:cxn ang="0">
                    <a:pos x="25" y="12"/>
                  </a:cxn>
                  <a:cxn ang="0">
                    <a:pos x="19" y="12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13" y="17"/>
                  </a:cxn>
                  <a:cxn ang="0">
                    <a:pos x="12" y="18"/>
                  </a:cxn>
                  <a:cxn ang="0">
                    <a:pos x="12" y="45"/>
                  </a:cxn>
                  <a:cxn ang="0">
                    <a:pos x="11" y="46"/>
                  </a:cxn>
                  <a:cxn ang="0">
                    <a:pos x="1" y="46"/>
                  </a:cxn>
                  <a:cxn ang="0">
                    <a:pos x="0" y="45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9" y="1"/>
                  </a:cxn>
                  <a:cxn ang="0">
                    <a:pos x="9" y="2"/>
                  </a:cxn>
                  <a:cxn ang="0">
                    <a:pos x="10" y="2"/>
                  </a:cxn>
                  <a:cxn ang="0">
                    <a:pos x="10" y="9"/>
                  </a:cxn>
                  <a:cxn ang="0">
                    <a:pos x="12" y="7"/>
                  </a:cxn>
                  <a:cxn ang="0">
                    <a:pos x="13" y="4"/>
                  </a:cxn>
                  <a:cxn ang="0">
                    <a:pos x="15" y="3"/>
                  </a:cxn>
                  <a:cxn ang="0">
                    <a:pos x="18" y="1"/>
                  </a:cxn>
                  <a:cxn ang="0">
                    <a:pos x="19" y="1"/>
                  </a:cxn>
                  <a:cxn ang="0">
                    <a:pos x="20" y="0"/>
                  </a:cxn>
                </a:cxnLst>
                <a:rect l="0" t="0" r="r" b="b"/>
                <a:pathLst>
                  <a:path w="27" h="46">
                    <a:moveTo>
                      <a:pt x="2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19" y="12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2" y="45"/>
                    </a:lnTo>
                    <a:lnTo>
                      <a:pt x="11" y="46"/>
                    </a:lnTo>
                    <a:lnTo>
                      <a:pt x="1" y="46"/>
                    </a:lnTo>
                    <a:lnTo>
                      <a:pt x="0" y="45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9"/>
                    </a:lnTo>
                    <a:lnTo>
                      <a:pt x="12" y="7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1" name="Freeform 17"/>
              <p:cNvSpPr>
                <a:spLocks/>
              </p:cNvSpPr>
              <p:nvPr/>
            </p:nvSpPr>
            <p:spPr bwMode="auto">
              <a:xfrm>
                <a:off x="4525" y="1663"/>
                <a:ext cx="43" cy="4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0" y="0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2" y="2"/>
                  </a:cxn>
                  <a:cxn ang="0">
                    <a:pos x="22" y="32"/>
                  </a:cxn>
                  <a:cxn ang="0">
                    <a:pos x="32" y="2"/>
                  </a:cxn>
                  <a:cxn ang="0">
                    <a:pos x="32" y="1"/>
                  </a:cxn>
                  <a:cxn ang="0">
                    <a:pos x="33" y="1"/>
                  </a:cxn>
                  <a:cxn ang="0">
                    <a:pos x="34" y="0"/>
                  </a:cxn>
                  <a:cxn ang="0">
                    <a:pos x="41" y="0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3" y="5"/>
                  </a:cxn>
                  <a:cxn ang="0">
                    <a:pos x="42" y="6"/>
                  </a:cxn>
                  <a:cxn ang="0">
                    <a:pos x="30" y="43"/>
                  </a:cxn>
                  <a:cxn ang="0">
                    <a:pos x="28" y="45"/>
                  </a:cxn>
                  <a:cxn ang="0">
                    <a:pos x="15" y="45"/>
                  </a:cxn>
                  <a:cxn ang="0">
                    <a:pos x="13" y="43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43" h="45">
                    <a:moveTo>
                      <a:pt x="3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22" y="3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5"/>
                    </a:lnTo>
                    <a:lnTo>
                      <a:pt x="42" y="6"/>
                    </a:lnTo>
                    <a:lnTo>
                      <a:pt x="30" y="43"/>
                    </a:lnTo>
                    <a:lnTo>
                      <a:pt x="28" y="45"/>
                    </a:lnTo>
                    <a:lnTo>
                      <a:pt x="15" y="45"/>
                    </a:lnTo>
                    <a:lnTo>
                      <a:pt x="13" y="43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2" name="Freeform 18"/>
              <p:cNvSpPr>
                <a:spLocks noEditPoints="1"/>
              </p:cNvSpPr>
              <p:nvPr/>
            </p:nvSpPr>
            <p:spPr bwMode="auto">
              <a:xfrm>
                <a:off x="4572" y="1662"/>
                <a:ext cx="40" cy="47"/>
              </a:xfrm>
              <a:custGeom>
                <a:avLst/>
                <a:gdLst/>
                <a:ahLst/>
                <a:cxnLst>
                  <a:cxn ang="0">
                    <a:pos x="19" y="9"/>
                  </a:cxn>
                  <a:cxn ang="0">
                    <a:pos x="17" y="10"/>
                  </a:cxn>
                  <a:cxn ang="0">
                    <a:pos x="16" y="11"/>
                  </a:cxn>
                  <a:cxn ang="0">
                    <a:pos x="13" y="12"/>
                  </a:cxn>
                  <a:cxn ang="0">
                    <a:pos x="13" y="13"/>
                  </a:cxn>
                  <a:cxn ang="0">
                    <a:pos x="11" y="17"/>
                  </a:cxn>
                  <a:cxn ang="0">
                    <a:pos x="11" y="20"/>
                  </a:cxn>
                  <a:cxn ang="0">
                    <a:pos x="30" y="20"/>
                  </a:cxn>
                  <a:cxn ang="0">
                    <a:pos x="28" y="16"/>
                  </a:cxn>
                  <a:cxn ang="0">
                    <a:pos x="28" y="14"/>
                  </a:cxn>
                  <a:cxn ang="0">
                    <a:pos x="27" y="12"/>
                  </a:cxn>
                  <a:cxn ang="0">
                    <a:pos x="25" y="10"/>
                  </a:cxn>
                  <a:cxn ang="0">
                    <a:pos x="23" y="9"/>
                  </a:cxn>
                  <a:cxn ang="0">
                    <a:pos x="19" y="9"/>
                  </a:cxn>
                  <a:cxn ang="0">
                    <a:pos x="21" y="0"/>
                  </a:cxn>
                  <a:cxn ang="0">
                    <a:pos x="30" y="2"/>
                  </a:cxn>
                  <a:cxn ang="0">
                    <a:pos x="36" y="7"/>
                  </a:cxn>
                  <a:cxn ang="0">
                    <a:pos x="38" y="10"/>
                  </a:cxn>
                  <a:cxn ang="0">
                    <a:pos x="40" y="16"/>
                  </a:cxn>
                  <a:cxn ang="0">
                    <a:pos x="40" y="25"/>
                  </a:cxn>
                  <a:cxn ang="0">
                    <a:pos x="38" y="27"/>
                  </a:cxn>
                  <a:cxn ang="0">
                    <a:pos x="11" y="27"/>
                  </a:cxn>
                  <a:cxn ang="0">
                    <a:pos x="11" y="29"/>
                  </a:cxn>
                  <a:cxn ang="0">
                    <a:pos x="15" y="36"/>
                  </a:cxn>
                  <a:cxn ang="0">
                    <a:pos x="16" y="37"/>
                  </a:cxn>
                  <a:cxn ang="0">
                    <a:pos x="20" y="39"/>
                  </a:cxn>
                  <a:cxn ang="0">
                    <a:pos x="25" y="39"/>
                  </a:cxn>
                  <a:cxn ang="0">
                    <a:pos x="28" y="38"/>
                  </a:cxn>
                  <a:cxn ang="0">
                    <a:pos x="31" y="38"/>
                  </a:cxn>
                  <a:cxn ang="0">
                    <a:pos x="33" y="37"/>
                  </a:cxn>
                  <a:cxn ang="0">
                    <a:pos x="35" y="37"/>
                  </a:cxn>
                  <a:cxn ang="0">
                    <a:pos x="37" y="36"/>
                  </a:cxn>
                  <a:cxn ang="0">
                    <a:pos x="38" y="36"/>
                  </a:cxn>
                  <a:cxn ang="0">
                    <a:pos x="38" y="44"/>
                  </a:cxn>
                  <a:cxn ang="0">
                    <a:pos x="37" y="44"/>
                  </a:cxn>
                  <a:cxn ang="0">
                    <a:pos x="36" y="45"/>
                  </a:cxn>
                  <a:cxn ang="0">
                    <a:pos x="34" y="45"/>
                  </a:cxn>
                  <a:cxn ang="0">
                    <a:pos x="33" y="46"/>
                  </a:cxn>
                  <a:cxn ang="0">
                    <a:pos x="31" y="46"/>
                  </a:cxn>
                  <a:cxn ang="0">
                    <a:pos x="27" y="47"/>
                  </a:cxn>
                  <a:cxn ang="0">
                    <a:pos x="17" y="47"/>
                  </a:cxn>
                  <a:cxn ang="0">
                    <a:pos x="12" y="46"/>
                  </a:cxn>
                  <a:cxn ang="0">
                    <a:pos x="8" y="44"/>
                  </a:cxn>
                  <a:cxn ang="0">
                    <a:pos x="5" y="42"/>
                  </a:cxn>
                  <a:cxn ang="0">
                    <a:pos x="3" y="39"/>
                  </a:cxn>
                  <a:cxn ang="0">
                    <a:pos x="1" y="35"/>
                  </a:cxn>
                  <a:cxn ang="0">
                    <a:pos x="0" y="30"/>
                  </a:cxn>
                  <a:cxn ang="0">
                    <a:pos x="0" y="20"/>
                  </a:cxn>
                  <a:cxn ang="0">
                    <a:pos x="1" y="14"/>
                  </a:cxn>
                  <a:cxn ang="0">
                    <a:pos x="3" y="11"/>
                  </a:cxn>
                  <a:cxn ang="0">
                    <a:pos x="5" y="7"/>
                  </a:cxn>
                  <a:cxn ang="0">
                    <a:pos x="8" y="4"/>
                  </a:cxn>
                  <a:cxn ang="0">
                    <a:pos x="12" y="2"/>
                  </a:cxn>
                  <a:cxn ang="0">
                    <a:pos x="21" y="0"/>
                  </a:cxn>
                </a:cxnLst>
                <a:rect l="0" t="0" r="r" b="b"/>
                <a:pathLst>
                  <a:path w="40" h="47">
                    <a:moveTo>
                      <a:pt x="19" y="9"/>
                    </a:moveTo>
                    <a:lnTo>
                      <a:pt x="17" y="10"/>
                    </a:lnTo>
                    <a:lnTo>
                      <a:pt x="16" y="11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1" y="17"/>
                    </a:lnTo>
                    <a:lnTo>
                      <a:pt x="11" y="20"/>
                    </a:lnTo>
                    <a:lnTo>
                      <a:pt x="30" y="20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7" y="12"/>
                    </a:lnTo>
                    <a:lnTo>
                      <a:pt x="25" y="10"/>
                    </a:lnTo>
                    <a:lnTo>
                      <a:pt x="23" y="9"/>
                    </a:lnTo>
                    <a:lnTo>
                      <a:pt x="19" y="9"/>
                    </a:lnTo>
                    <a:close/>
                    <a:moveTo>
                      <a:pt x="21" y="0"/>
                    </a:moveTo>
                    <a:lnTo>
                      <a:pt x="30" y="2"/>
                    </a:lnTo>
                    <a:lnTo>
                      <a:pt x="36" y="7"/>
                    </a:lnTo>
                    <a:lnTo>
                      <a:pt x="38" y="10"/>
                    </a:lnTo>
                    <a:lnTo>
                      <a:pt x="40" y="16"/>
                    </a:lnTo>
                    <a:lnTo>
                      <a:pt x="40" y="25"/>
                    </a:lnTo>
                    <a:lnTo>
                      <a:pt x="38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5" y="36"/>
                    </a:lnTo>
                    <a:lnTo>
                      <a:pt x="16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8" y="38"/>
                    </a:lnTo>
                    <a:lnTo>
                      <a:pt x="31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7" y="36"/>
                    </a:lnTo>
                    <a:lnTo>
                      <a:pt x="38" y="36"/>
                    </a:lnTo>
                    <a:lnTo>
                      <a:pt x="38" y="44"/>
                    </a:lnTo>
                    <a:lnTo>
                      <a:pt x="37" y="44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3" y="46"/>
                    </a:lnTo>
                    <a:lnTo>
                      <a:pt x="31" y="46"/>
                    </a:lnTo>
                    <a:lnTo>
                      <a:pt x="27" y="47"/>
                    </a:lnTo>
                    <a:lnTo>
                      <a:pt x="17" y="47"/>
                    </a:lnTo>
                    <a:lnTo>
                      <a:pt x="12" y="46"/>
                    </a:lnTo>
                    <a:lnTo>
                      <a:pt x="8" y="44"/>
                    </a:lnTo>
                    <a:lnTo>
                      <a:pt x="5" y="42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3" name="Freeform 19"/>
              <p:cNvSpPr>
                <a:spLocks/>
              </p:cNvSpPr>
              <p:nvPr/>
            </p:nvSpPr>
            <p:spPr bwMode="auto">
              <a:xfrm>
                <a:off x="4622" y="1662"/>
                <a:ext cx="27" cy="4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1" y="0"/>
                  </a:cxn>
                  <a:cxn ang="0">
                    <a:pos x="21" y="1"/>
                  </a:cxn>
                  <a:cxn ang="0">
                    <a:pos x="26" y="1"/>
                  </a:cxn>
                  <a:cxn ang="0">
                    <a:pos x="26" y="2"/>
                  </a:cxn>
                  <a:cxn ang="0">
                    <a:pos x="27" y="2"/>
                  </a:cxn>
                  <a:cxn ang="0">
                    <a:pos x="27" y="12"/>
                  </a:cxn>
                  <a:cxn ang="0">
                    <a:pos x="26" y="12"/>
                  </a:cxn>
                  <a:cxn ang="0">
                    <a:pos x="26" y="13"/>
                  </a:cxn>
                  <a:cxn ang="0">
                    <a:pos x="25" y="13"/>
                  </a:cxn>
                  <a:cxn ang="0">
                    <a:pos x="25" y="12"/>
                  </a:cxn>
                  <a:cxn ang="0">
                    <a:pos x="17" y="12"/>
                  </a:cxn>
                  <a:cxn ang="0">
                    <a:pos x="14" y="15"/>
                  </a:cxn>
                  <a:cxn ang="0">
                    <a:pos x="13" y="17"/>
                  </a:cxn>
                  <a:cxn ang="0">
                    <a:pos x="12" y="18"/>
                  </a:cxn>
                  <a:cxn ang="0">
                    <a:pos x="12" y="45"/>
                  </a:cxn>
                  <a:cxn ang="0">
                    <a:pos x="11" y="46"/>
                  </a:cxn>
                  <a:cxn ang="0">
                    <a:pos x="1" y="46"/>
                  </a:cxn>
                  <a:cxn ang="0">
                    <a:pos x="0" y="45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2" y="1"/>
                  </a:cxn>
                  <a:cxn ang="0">
                    <a:pos x="9" y="1"/>
                  </a:cxn>
                  <a:cxn ang="0">
                    <a:pos x="9" y="2"/>
                  </a:cxn>
                  <a:cxn ang="0">
                    <a:pos x="10" y="2"/>
                  </a:cxn>
                  <a:cxn ang="0">
                    <a:pos x="10" y="9"/>
                  </a:cxn>
                  <a:cxn ang="0">
                    <a:pos x="12" y="7"/>
                  </a:cxn>
                  <a:cxn ang="0">
                    <a:pos x="13" y="4"/>
                  </a:cxn>
                  <a:cxn ang="0">
                    <a:pos x="15" y="3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20" y="0"/>
                  </a:cxn>
                </a:cxnLst>
                <a:rect l="0" t="0" r="r" b="b"/>
                <a:pathLst>
                  <a:path w="27" h="46">
                    <a:moveTo>
                      <a:pt x="20" y="0"/>
                    </a:moveTo>
                    <a:lnTo>
                      <a:pt x="21" y="0"/>
                    </a:lnTo>
                    <a:lnTo>
                      <a:pt x="21" y="1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17" y="12"/>
                    </a:lnTo>
                    <a:lnTo>
                      <a:pt x="14" y="15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2" y="45"/>
                    </a:lnTo>
                    <a:lnTo>
                      <a:pt x="11" y="46"/>
                    </a:lnTo>
                    <a:lnTo>
                      <a:pt x="1" y="46"/>
                    </a:lnTo>
                    <a:lnTo>
                      <a:pt x="0" y="45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9"/>
                    </a:lnTo>
                    <a:lnTo>
                      <a:pt x="12" y="7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4" name="Line 20"/>
              <p:cNvSpPr>
                <a:spLocks noChangeShapeType="1"/>
              </p:cNvSpPr>
              <p:nvPr/>
            </p:nvSpPr>
            <p:spPr bwMode="auto">
              <a:xfrm flipV="1">
                <a:off x="1786" y="1232"/>
                <a:ext cx="1" cy="17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5" name="Line 21"/>
              <p:cNvSpPr>
                <a:spLocks noChangeShapeType="1"/>
              </p:cNvSpPr>
              <p:nvPr/>
            </p:nvSpPr>
            <p:spPr bwMode="auto">
              <a:xfrm flipV="1">
                <a:off x="1786" y="1213"/>
                <a:ext cx="103" cy="19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6" name="Line 22"/>
              <p:cNvSpPr>
                <a:spLocks noChangeShapeType="1"/>
              </p:cNvSpPr>
              <p:nvPr/>
            </p:nvSpPr>
            <p:spPr bwMode="auto">
              <a:xfrm>
                <a:off x="1889" y="1213"/>
                <a:ext cx="1" cy="18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7" name="Line 23"/>
              <p:cNvSpPr>
                <a:spLocks noChangeShapeType="1"/>
              </p:cNvSpPr>
              <p:nvPr/>
            </p:nvSpPr>
            <p:spPr bwMode="auto">
              <a:xfrm flipH="1">
                <a:off x="1786" y="1231"/>
                <a:ext cx="103" cy="18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8" name="Freeform 24"/>
              <p:cNvSpPr>
                <a:spLocks/>
              </p:cNvSpPr>
              <p:nvPr/>
            </p:nvSpPr>
            <p:spPr bwMode="auto">
              <a:xfrm>
                <a:off x="1790" y="1214"/>
                <a:ext cx="96" cy="2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6" y="9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96" y="0"/>
                  </a:cxn>
                </a:cxnLst>
                <a:rect l="0" t="0" r="r" b="b"/>
                <a:pathLst>
                  <a:path w="96" h="26">
                    <a:moveTo>
                      <a:pt x="96" y="0"/>
                    </a:moveTo>
                    <a:lnTo>
                      <a:pt x="96" y="9"/>
                    </a:lnTo>
                    <a:lnTo>
                      <a:pt x="0" y="26"/>
                    </a:lnTo>
                    <a:lnTo>
                      <a:pt x="0" y="18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69" name="Freeform 25"/>
              <p:cNvSpPr>
                <a:spLocks/>
              </p:cNvSpPr>
              <p:nvPr/>
            </p:nvSpPr>
            <p:spPr bwMode="auto">
              <a:xfrm>
                <a:off x="1788" y="1229"/>
                <a:ext cx="101" cy="19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101" y="2"/>
                  </a:cxn>
                  <a:cxn ang="0">
                    <a:pos x="0" y="19"/>
                  </a:cxn>
                  <a:cxn ang="0">
                    <a:pos x="0" y="18"/>
                  </a:cxn>
                  <a:cxn ang="0">
                    <a:pos x="98" y="0"/>
                  </a:cxn>
                </a:cxnLst>
                <a:rect l="0" t="0" r="r" b="b"/>
                <a:pathLst>
                  <a:path w="101" h="19">
                    <a:moveTo>
                      <a:pt x="98" y="0"/>
                    </a:moveTo>
                    <a:lnTo>
                      <a:pt x="101" y="2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0" name="Line 26"/>
              <p:cNvSpPr>
                <a:spLocks noChangeShapeType="1"/>
              </p:cNvSpPr>
              <p:nvPr/>
            </p:nvSpPr>
            <p:spPr bwMode="auto">
              <a:xfrm flipH="1">
                <a:off x="1784" y="1258"/>
                <a:ext cx="110" cy="20"/>
              </a:xfrm>
              <a:prstGeom prst="line">
                <a:avLst/>
              </a:prstGeom>
              <a:noFill/>
              <a:ln w="2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1" name="Line 27"/>
              <p:cNvSpPr>
                <a:spLocks noChangeShapeType="1"/>
              </p:cNvSpPr>
              <p:nvPr/>
            </p:nvSpPr>
            <p:spPr bwMode="auto">
              <a:xfrm flipV="1">
                <a:off x="1784" y="1181"/>
                <a:ext cx="110" cy="19"/>
              </a:xfrm>
              <a:prstGeom prst="line">
                <a:avLst/>
              </a:prstGeom>
              <a:noFill/>
              <a:ln w="2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2" name="Line 28"/>
              <p:cNvSpPr>
                <a:spLocks noChangeShapeType="1"/>
              </p:cNvSpPr>
              <p:nvPr/>
            </p:nvSpPr>
            <p:spPr bwMode="auto">
              <a:xfrm flipV="1">
                <a:off x="1784" y="1200"/>
                <a:ext cx="1" cy="7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3" name="Freeform 29"/>
              <p:cNvSpPr>
                <a:spLocks/>
              </p:cNvSpPr>
              <p:nvPr/>
            </p:nvSpPr>
            <p:spPr bwMode="auto">
              <a:xfrm>
                <a:off x="1629" y="1073"/>
                <a:ext cx="272" cy="414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130" y="0"/>
                  </a:cxn>
                  <a:cxn ang="0">
                    <a:pos x="146" y="5"/>
                  </a:cxn>
                  <a:cxn ang="0">
                    <a:pos x="272" y="51"/>
                  </a:cxn>
                  <a:cxn ang="0">
                    <a:pos x="150" y="79"/>
                  </a:cxn>
                  <a:cxn ang="0">
                    <a:pos x="153" y="414"/>
                  </a:cxn>
                  <a:cxn ang="0">
                    <a:pos x="82" y="388"/>
                  </a:cxn>
                  <a:cxn ang="0">
                    <a:pos x="10" y="363"/>
                  </a:cxn>
                  <a:cxn ang="0">
                    <a:pos x="6" y="359"/>
                  </a:cxn>
                  <a:cxn ang="0">
                    <a:pos x="3" y="356"/>
                  </a:cxn>
                  <a:cxn ang="0">
                    <a:pos x="2" y="352"/>
                  </a:cxn>
                  <a:cxn ang="0">
                    <a:pos x="0" y="344"/>
                  </a:cxn>
                  <a:cxn ang="0">
                    <a:pos x="0" y="38"/>
                  </a:cxn>
                  <a:cxn ang="0">
                    <a:pos x="2" y="33"/>
                  </a:cxn>
                  <a:cxn ang="0">
                    <a:pos x="6" y="26"/>
                  </a:cxn>
                  <a:cxn ang="0">
                    <a:pos x="9" y="22"/>
                  </a:cxn>
                  <a:cxn ang="0">
                    <a:pos x="13" y="19"/>
                  </a:cxn>
                  <a:cxn ang="0">
                    <a:pos x="17" y="18"/>
                  </a:cxn>
                  <a:cxn ang="0">
                    <a:pos x="32" y="15"/>
                  </a:cxn>
                  <a:cxn ang="0">
                    <a:pos x="63" y="9"/>
                  </a:cxn>
                  <a:cxn ang="0">
                    <a:pos x="120" y="0"/>
                  </a:cxn>
                </a:cxnLst>
                <a:rect l="0" t="0" r="r" b="b"/>
                <a:pathLst>
                  <a:path w="272" h="414">
                    <a:moveTo>
                      <a:pt x="120" y="0"/>
                    </a:moveTo>
                    <a:lnTo>
                      <a:pt x="130" y="0"/>
                    </a:lnTo>
                    <a:lnTo>
                      <a:pt x="146" y="5"/>
                    </a:lnTo>
                    <a:lnTo>
                      <a:pt x="272" y="51"/>
                    </a:lnTo>
                    <a:lnTo>
                      <a:pt x="150" y="79"/>
                    </a:lnTo>
                    <a:lnTo>
                      <a:pt x="153" y="414"/>
                    </a:lnTo>
                    <a:lnTo>
                      <a:pt x="82" y="388"/>
                    </a:lnTo>
                    <a:lnTo>
                      <a:pt x="10" y="363"/>
                    </a:lnTo>
                    <a:lnTo>
                      <a:pt x="6" y="359"/>
                    </a:lnTo>
                    <a:lnTo>
                      <a:pt x="3" y="356"/>
                    </a:lnTo>
                    <a:lnTo>
                      <a:pt x="2" y="352"/>
                    </a:lnTo>
                    <a:lnTo>
                      <a:pt x="0" y="344"/>
                    </a:lnTo>
                    <a:lnTo>
                      <a:pt x="0" y="38"/>
                    </a:lnTo>
                    <a:lnTo>
                      <a:pt x="2" y="33"/>
                    </a:lnTo>
                    <a:lnTo>
                      <a:pt x="6" y="26"/>
                    </a:lnTo>
                    <a:lnTo>
                      <a:pt x="9" y="22"/>
                    </a:lnTo>
                    <a:lnTo>
                      <a:pt x="13" y="19"/>
                    </a:lnTo>
                    <a:lnTo>
                      <a:pt x="17" y="18"/>
                    </a:lnTo>
                    <a:lnTo>
                      <a:pt x="32" y="15"/>
                    </a:lnTo>
                    <a:lnTo>
                      <a:pt x="63" y="9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4" name="Line 30"/>
              <p:cNvSpPr>
                <a:spLocks noChangeShapeType="1"/>
              </p:cNvSpPr>
              <p:nvPr/>
            </p:nvSpPr>
            <p:spPr bwMode="auto">
              <a:xfrm flipV="1">
                <a:off x="1779" y="1124"/>
                <a:ext cx="122" cy="28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5" name="Line 31"/>
              <p:cNvSpPr>
                <a:spLocks noChangeShapeType="1"/>
              </p:cNvSpPr>
              <p:nvPr/>
            </p:nvSpPr>
            <p:spPr bwMode="auto">
              <a:xfrm flipH="1" flipV="1">
                <a:off x="1775" y="1078"/>
                <a:ext cx="126" cy="46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6" name="Line 32"/>
              <p:cNvSpPr>
                <a:spLocks noChangeShapeType="1"/>
              </p:cNvSpPr>
              <p:nvPr/>
            </p:nvSpPr>
            <p:spPr bwMode="auto">
              <a:xfrm flipH="1" flipV="1">
                <a:off x="1759" y="1073"/>
                <a:ext cx="16" cy="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7" name="Line 33"/>
              <p:cNvSpPr>
                <a:spLocks noChangeShapeType="1"/>
              </p:cNvSpPr>
              <p:nvPr/>
            </p:nvSpPr>
            <p:spPr bwMode="auto">
              <a:xfrm flipH="1">
                <a:off x="1749" y="1073"/>
                <a:ext cx="10" cy="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8" name="Line 34"/>
              <p:cNvSpPr>
                <a:spLocks noChangeShapeType="1"/>
              </p:cNvSpPr>
              <p:nvPr/>
            </p:nvSpPr>
            <p:spPr bwMode="auto">
              <a:xfrm flipH="1">
                <a:off x="1692" y="1073"/>
                <a:ext cx="57" cy="9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79" name="Line 35"/>
              <p:cNvSpPr>
                <a:spLocks noChangeShapeType="1"/>
              </p:cNvSpPr>
              <p:nvPr/>
            </p:nvSpPr>
            <p:spPr bwMode="auto">
              <a:xfrm flipH="1">
                <a:off x="1661" y="1082"/>
                <a:ext cx="31" cy="6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0" name="Line 36"/>
              <p:cNvSpPr>
                <a:spLocks noChangeShapeType="1"/>
              </p:cNvSpPr>
              <p:nvPr/>
            </p:nvSpPr>
            <p:spPr bwMode="auto">
              <a:xfrm flipH="1">
                <a:off x="1646" y="1088"/>
                <a:ext cx="15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1" name="Line 37"/>
              <p:cNvSpPr>
                <a:spLocks noChangeShapeType="1"/>
              </p:cNvSpPr>
              <p:nvPr/>
            </p:nvSpPr>
            <p:spPr bwMode="auto">
              <a:xfrm flipH="1">
                <a:off x="1642" y="1091"/>
                <a:ext cx="4" cy="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2" name="Line 38"/>
              <p:cNvSpPr>
                <a:spLocks noChangeShapeType="1"/>
              </p:cNvSpPr>
              <p:nvPr/>
            </p:nvSpPr>
            <p:spPr bwMode="auto">
              <a:xfrm flipH="1">
                <a:off x="1638" y="1092"/>
                <a:ext cx="4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3" name="Line 39"/>
              <p:cNvSpPr>
                <a:spLocks noChangeShapeType="1"/>
              </p:cNvSpPr>
              <p:nvPr/>
            </p:nvSpPr>
            <p:spPr bwMode="auto">
              <a:xfrm flipH="1">
                <a:off x="1635" y="1095"/>
                <a:ext cx="3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4" name="Line 40"/>
              <p:cNvSpPr>
                <a:spLocks noChangeShapeType="1"/>
              </p:cNvSpPr>
              <p:nvPr/>
            </p:nvSpPr>
            <p:spPr bwMode="auto">
              <a:xfrm flipH="1">
                <a:off x="1631" y="1099"/>
                <a:ext cx="4" cy="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5" name="Line 41"/>
              <p:cNvSpPr>
                <a:spLocks noChangeShapeType="1"/>
              </p:cNvSpPr>
              <p:nvPr/>
            </p:nvSpPr>
            <p:spPr bwMode="auto">
              <a:xfrm flipH="1">
                <a:off x="1629" y="1106"/>
                <a:ext cx="2" cy="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6" name="Line 42"/>
              <p:cNvSpPr>
                <a:spLocks noChangeShapeType="1"/>
              </p:cNvSpPr>
              <p:nvPr/>
            </p:nvSpPr>
            <p:spPr bwMode="auto">
              <a:xfrm>
                <a:off x="1629" y="1111"/>
                <a:ext cx="1" cy="306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7" name="Line 43"/>
              <p:cNvSpPr>
                <a:spLocks noChangeShapeType="1"/>
              </p:cNvSpPr>
              <p:nvPr/>
            </p:nvSpPr>
            <p:spPr bwMode="auto">
              <a:xfrm>
                <a:off x="1629" y="1417"/>
                <a:ext cx="2" cy="8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8" name="Line 44"/>
              <p:cNvSpPr>
                <a:spLocks noChangeShapeType="1"/>
              </p:cNvSpPr>
              <p:nvPr/>
            </p:nvSpPr>
            <p:spPr bwMode="auto">
              <a:xfrm>
                <a:off x="1631" y="1425"/>
                <a:ext cx="1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89" name="Line 45"/>
              <p:cNvSpPr>
                <a:spLocks noChangeShapeType="1"/>
              </p:cNvSpPr>
              <p:nvPr/>
            </p:nvSpPr>
            <p:spPr bwMode="auto">
              <a:xfrm>
                <a:off x="1632" y="1429"/>
                <a:ext cx="3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0" name="Line 46"/>
              <p:cNvSpPr>
                <a:spLocks noChangeShapeType="1"/>
              </p:cNvSpPr>
              <p:nvPr/>
            </p:nvSpPr>
            <p:spPr bwMode="auto">
              <a:xfrm>
                <a:off x="1635" y="1432"/>
                <a:ext cx="4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1" name="Line 47"/>
              <p:cNvSpPr>
                <a:spLocks noChangeShapeType="1"/>
              </p:cNvSpPr>
              <p:nvPr/>
            </p:nvSpPr>
            <p:spPr bwMode="auto">
              <a:xfrm>
                <a:off x="1639" y="1436"/>
                <a:ext cx="72" cy="2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2" name="Line 48"/>
              <p:cNvSpPr>
                <a:spLocks noChangeShapeType="1"/>
              </p:cNvSpPr>
              <p:nvPr/>
            </p:nvSpPr>
            <p:spPr bwMode="auto">
              <a:xfrm>
                <a:off x="1711" y="1461"/>
                <a:ext cx="71" cy="26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3" name="Line 49"/>
              <p:cNvSpPr>
                <a:spLocks noChangeShapeType="1"/>
              </p:cNvSpPr>
              <p:nvPr/>
            </p:nvSpPr>
            <p:spPr bwMode="auto">
              <a:xfrm flipH="1" flipV="1">
                <a:off x="1779" y="1152"/>
                <a:ext cx="3" cy="33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4" name="Freeform 50"/>
              <p:cNvSpPr>
                <a:spLocks/>
              </p:cNvSpPr>
              <p:nvPr/>
            </p:nvSpPr>
            <p:spPr bwMode="auto">
              <a:xfrm>
                <a:off x="1770" y="1123"/>
                <a:ext cx="143" cy="364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31" y="1"/>
                  </a:cxn>
                  <a:cxn ang="0">
                    <a:pos x="138" y="3"/>
                  </a:cxn>
                  <a:cxn ang="0">
                    <a:pos x="142" y="10"/>
                  </a:cxn>
                  <a:cxn ang="0">
                    <a:pos x="143" y="17"/>
                  </a:cxn>
                  <a:cxn ang="0">
                    <a:pos x="143" y="327"/>
                  </a:cxn>
                  <a:cxn ang="0">
                    <a:pos x="142" y="331"/>
                  </a:cxn>
                  <a:cxn ang="0">
                    <a:pos x="140" y="335"/>
                  </a:cxn>
                  <a:cxn ang="0">
                    <a:pos x="138" y="337"/>
                  </a:cxn>
                  <a:cxn ang="0">
                    <a:pos x="134" y="339"/>
                  </a:cxn>
                  <a:cxn ang="0">
                    <a:pos x="131" y="343"/>
                  </a:cxn>
                  <a:cxn ang="0">
                    <a:pos x="127" y="345"/>
                  </a:cxn>
                  <a:cxn ang="0">
                    <a:pos x="124" y="346"/>
                  </a:cxn>
                  <a:cxn ang="0">
                    <a:pos x="21" y="364"/>
                  </a:cxn>
                  <a:cxn ang="0">
                    <a:pos x="12" y="364"/>
                  </a:cxn>
                  <a:cxn ang="0">
                    <a:pos x="10" y="362"/>
                  </a:cxn>
                  <a:cxn ang="0">
                    <a:pos x="6" y="361"/>
                  </a:cxn>
                  <a:cxn ang="0">
                    <a:pos x="3" y="354"/>
                  </a:cxn>
                  <a:cxn ang="0">
                    <a:pos x="0" y="347"/>
                  </a:cxn>
                  <a:cxn ang="0">
                    <a:pos x="0" y="43"/>
                  </a:cxn>
                  <a:cxn ang="0">
                    <a:pos x="1" y="38"/>
                  </a:cxn>
                  <a:cxn ang="0">
                    <a:pos x="3" y="34"/>
                  </a:cxn>
                  <a:cxn ang="0">
                    <a:pos x="5" y="30"/>
                  </a:cxn>
                  <a:cxn ang="0">
                    <a:pos x="9" y="24"/>
                  </a:cxn>
                  <a:cxn ang="0">
                    <a:pos x="12" y="22"/>
                  </a:cxn>
                  <a:cxn ang="0">
                    <a:pos x="16" y="19"/>
                  </a:cxn>
                  <a:cxn ang="0">
                    <a:pos x="21" y="18"/>
                  </a:cxn>
                  <a:cxn ang="0">
                    <a:pos x="124" y="1"/>
                  </a:cxn>
                  <a:cxn ang="0">
                    <a:pos x="127" y="0"/>
                  </a:cxn>
                </a:cxnLst>
                <a:rect l="0" t="0" r="r" b="b"/>
                <a:pathLst>
                  <a:path w="143" h="364">
                    <a:moveTo>
                      <a:pt x="127" y="0"/>
                    </a:moveTo>
                    <a:lnTo>
                      <a:pt x="131" y="1"/>
                    </a:lnTo>
                    <a:lnTo>
                      <a:pt x="138" y="3"/>
                    </a:lnTo>
                    <a:lnTo>
                      <a:pt x="142" y="10"/>
                    </a:lnTo>
                    <a:lnTo>
                      <a:pt x="143" y="17"/>
                    </a:lnTo>
                    <a:lnTo>
                      <a:pt x="143" y="327"/>
                    </a:lnTo>
                    <a:lnTo>
                      <a:pt x="142" y="331"/>
                    </a:lnTo>
                    <a:lnTo>
                      <a:pt x="140" y="335"/>
                    </a:lnTo>
                    <a:lnTo>
                      <a:pt x="138" y="337"/>
                    </a:lnTo>
                    <a:lnTo>
                      <a:pt x="134" y="339"/>
                    </a:lnTo>
                    <a:lnTo>
                      <a:pt x="131" y="343"/>
                    </a:lnTo>
                    <a:lnTo>
                      <a:pt x="127" y="345"/>
                    </a:lnTo>
                    <a:lnTo>
                      <a:pt x="124" y="346"/>
                    </a:lnTo>
                    <a:lnTo>
                      <a:pt x="21" y="364"/>
                    </a:lnTo>
                    <a:lnTo>
                      <a:pt x="12" y="364"/>
                    </a:lnTo>
                    <a:lnTo>
                      <a:pt x="10" y="362"/>
                    </a:lnTo>
                    <a:lnTo>
                      <a:pt x="6" y="361"/>
                    </a:lnTo>
                    <a:lnTo>
                      <a:pt x="3" y="354"/>
                    </a:lnTo>
                    <a:lnTo>
                      <a:pt x="0" y="347"/>
                    </a:lnTo>
                    <a:lnTo>
                      <a:pt x="0" y="43"/>
                    </a:lnTo>
                    <a:lnTo>
                      <a:pt x="1" y="38"/>
                    </a:lnTo>
                    <a:lnTo>
                      <a:pt x="3" y="34"/>
                    </a:lnTo>
                    <a:lnTo>
                      <a:pt x="5" y="30"/>
                    </a:lnTo>
                    <a:lnTo>
                      <a:pt x="9" y="24"/>
                    </a:lnTo>
                    <a:lnTo>
                      <a:pt x="12" y="22"/>
                    </a:lnTo>
                    <a:lnTo>
                      <a:pt x="16" y="19"/>
                    </a:lnTo>
                    <a:lnTo>
                      <a:pt x="21" y="18"/>
                    </a:lnTo>
                    <a:lnTo>
                      <a:pt x="124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5" name="Line 51"/>
              <p:cNvSpPr>
                <a:spLocks noChangeShapeType="1"/>
              </p:cNvSpPr>
              <p:nvPr/>
            </p:nvSpPr>
            <p:spPr bwMode="auto">
              <a:xfrm flipV="1">
                <a:off x="1770" y="1166"/>
                <a:ext cx="1" cy="30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6" name="Line 52"/>
              <p:cNvSpPr>
                <a:spLocks noChangeShapeType="1"/>
              </p:cNvSpPr>
              <p:nvPr/>
            </p:nvSpPr>
            <p:spPr bwMode="auto">
              <a:xfrm flipV="1">
                <a:off x="1770" y="1161"/>
                <a:ext cx="1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7" name="Line 53"/>
              <p:cNvSpPr>
                <a:spLocks noChangeShapeType="1"/>
              </p:cNvSpPr>
              <p:nvPr/>
            </p:nvSpPr>
            <p:spPr bwMode="auto">
              <a:xfrm flipV="1">
                <a:off x="1771" y="1157"/>
                <a:ext cx="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8" name="Line 54"/>
              <p:cNvSpPr>
                <a:spLocks noChangeShapeType="1"/>
              </p:cNvSpPr>
              <p:nvPr/>
            </p:nvSpPr>
            <p:spPr bwMode="auto">
              <a:xfrm flipV="1">
                <a:off x="1773" y="1153"/>
                <a:ext cx="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199" name="Line 55"/>
              <p:cNvSpPr>
                <a:spLocks noChangeShapeType="1"/>
              </p:cNvSpPr>
              <p:nvPr/>
            </p:nvSpPr>
            <p:spPr bwMode="auto">
              <a:xfrm flipV="1">
                <a:off x="1775" y="1147"/>
                <a:ext cx="4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0" name="Line 56"/>
              <p:cNvSpPr>
                <a:spLocks noChangeShapeType="1"/>
              </p:cNvSpPr>
              <p:nvPr/>
            </p:nvSpPr>
            <p:spPr bwMode="auto">
              <a:xfrm flipV="1">
                <a:off x="1779" y="1145"/>
                <a:ext cx="3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1" name="Line 57"/>
              <p:cNvSpPr>
                <a:spLocks noChangeShapeType="1"/>
              </p:cNvSpPr>
              <p:nvPr/>
            </p:nvSpPr>
            <p:spPr bwMode="auto">
              <a:xfrm flipV="1">
                <a:off x="1782" y="1142"/>
                <a:ext cx="4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2" name="Line 58"/>
              <p:cNvSpPr>
                <a:spLocks noChangeShapeType="1"/>
              </p:cNvSpPr>
              <p:nvPr/>
            </p:nvSpPr>
            <p:spPr bwMode="auto">
              <a:xfrm flipV="1">
                <a:off x="1786" y="1141"/>
                <a:ext cx="5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3" name="Line 59"/>
              <p:cNvSpPr>
                <a:spLocks noChangeShapeType="1"/>
              </p:cNvSpPr>
              <p:nvPr/>
            </p:nvSpPr>
            <p:spPr bwMode="auto">
              <a:xfrm flipV="1">
                <a:off x="1791" y="1124"/>
                <a:ext cx="103" cy="1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4" name="Line 60"/>
              <p:cNvSpPr>
                <a:spLocks noChangeShapeType="1"/>
              </p:cNvSpPr>
              <p:nvPr/>
            </p:nvSpPr>
            <p:spPr bwMode="auto">
              <a:xfrm flipV="1">
                <a:off x="1894" y="1123"/>
                <a:ext cx="3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5" name="Line 61"/>
              <p:cNvSpPr>
                <a:spLocks noChangeShapeType="1"/>
              </p:cNvSpPr>
              <p:nvPr/>
            </p:nvSpPr>
            <p:spPr bwMode="auto">
              <a:xfrm>
                <a:off x="1897" y="1123"/>
                <a:ext cx="4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6" name="Line 62"/>
              <p:cNvSpPr>
                <a:spLocks noChangeShapeType="1"/>
              </p:cNvSpPr>
              <p:nvPr/>
            </p:nvSpPr>
            <p:spPr bwMode="auto">
              <a:xfrm>
                <a:off x="1901" y="1124"/>
                <a:ext cx="7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7" name="Line 63"/>
              <p:cNvSpPr>
                <a:spLocks noChangeShapeType="1"/>
              </p:cNvSpPr>
              <p:nvPr/>
            </p:nvSpPr>
            <p:spPr bwMode="auto">
              <a:xfrm>
                <a:off x="1908" y="1126"/>
                <a:ext cx="4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8" name="Line 64"/>
              <p:cNvSpPr>
                <a:spLocks noChangeShapeType="1"/>
              </p:cNvSpPr>
              <p:nvPr/>
            </p:nvSpPr>
            <p:spPr bwMode="auto">
              <a:xfrm>
                <a:off x="1912" y="1133"/>
                <a:ext cx="1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09" name="Line 65"/>
              <p:cNvSpPr>
                <a:spLocks noChangeShapeType="1"/>
              </p:cNvSpPr>
              <p:nvPr/>
            </p:nvSpPr>
            <p:spPr bwMode="auto">
              <a:xfrm>
                <a:off x="1913" y="1140"/>
                <a:ext cx="1" cy="310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0" name="Line 66"/>
              <p:cNvSpPr>
                <a:spLocks noChangeShapeType="1"/>
              </p:cNvSpPr>
              <p:nvPr/>
            </p:nvSpPr>
            <p:spPr bwMode="auto">
              <a:xfrm flipH="1">
                <a:off x="1912" y="1450"/>
                <a:ext cx="1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1" name="Line 67"/>
              <p:cNvSpPr>
                <a:spLocks noChangeShapeType="1"/>
              </p:cNvSpPr>
              <p:nvPr/>
            </p:nvSpPr>
            <p:spPr bwMode="auto">
              <a:xfrm flipH="1">
                <a:off x="1910" y="1454"/>
                <a:ext cx="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2" name="Line 68"/>
              <p:cNvSpPr>
                <a:spLocks noChangeShapeType="1"/>
              </p:cNvSpPr>
              <p:nvPr/>
            </p:nvSpPr>
            <p:spPr bwMode="auto">
              <a:xfrm flipH="1">
                <a:off x="1908" y="1458"/>
                <a:ext cx="2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3" name="Line 69"/>
              <p:cNvSpPr>
                <a:spLocks noChangeShapeType="1"/>
              </p:cNvSpPr>
              <p:nvPr/>
            </p:nvSpPr>
            <p:spPr bwMode="auto">
              <a:xfrm flipH="1">
                <a:off x="1904" y="1460"/>
                <a:ext cx="4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4" name="Line 70"/>
              <p:cNvSpPr>
                <a:spLocks noChangeShapeType="1"/>
              </p:cNvSpPr>
              <p:nvPr/>
            </p:nvSpPr>
            <p:spPr bwMode="auto">
              <a:xfrm flipH="1">
                <a:off x="1901" y="1462"/>
                <a:ext cx="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5" name="Line 71"/>
              <p:cNvSpPr>
                <a:spLocks noChangeShapeType="1"/>
              </p:cNvSpPr>
              <p:nvPr/>
            </p:nvSpPr>
            <p:spPr bwMode="auto">
              <a:xfrm flipH="1">
                <a:off x="1897" y="1466"/>
                <a:ext cx="4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6" name="Line 72"/>
              <p:cNvSpPr>
                <a:spLocks noChangeShapeType="1"/>
              </p:cNvSpPr>
              <p:nvPr/>
            </p:nvSpPr>
            <p:spPr bwMode="auto">
              <a:xfrm flipH="1">
                <a:off x="1894" y="1468"/>
                <a:ext cx="3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7" name="Line 73"/>
              <p:cNvSpPr>
                <a:spLocks noChangeShapeType="1"/>
              </p:cNvSpPr>
              <p:nvPr/>
            </p:nvSpPr>
            <p:spPr bwMode="auto">
              <a:xfrm flipH="1">
                <a:off x="1791" y="1469"/>
                <a:ext cx="103" cy="1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8" name="Line 74"/>
              <p:cNvSpPr>
                <a:spLocks noChangeShapeType="1"/>
              </p:cNvSpPr>
              <p:nvPr/>
            </p:nvSpPr>
            <p:spPr bwMode="auto">
              <a:xfrm flipH="1">
                <a:off x="1782" y="1487"/>
                <a:ext cx="9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19" name="Line 75"/>
              <p:cNvSpPr>
                <a:spLocks noChangeShapeType="1"/>
              </p:cNvSpPr>
              <p:nvPr/>
            </p:nvSpPr>
            <p:spPr bwMode="auto">
              <a:xfrm flipH="1" flipV="1">
                <a:off x="1780" y="1485"/>
                <a:ext cx="2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0" name="Line 76"/>
              <p:cNvSpPr>
                <a:spLocks noChangeShapeType="1"/>
              </p:cNvSpPr>
              <p:nvPr/>
            </p:nvSpPr>
            <p:spPr bwMode="auto">
              <a:xfrm flipH="1" flipV="1">
                <a:off x="1776" y="1484"/>
                <a:ext cx="4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1" name="Line 77"/>
              <p:cNvSpPr>
                <a:spLocks noChangeShapeType="1"/>
              </p:cNvSpPr>
              <p:nvPr/>
            </p:nvSpPr>
            <p:spPr bwMode="auto">
              <a:xfrm flipH="1" flipV="1">
                <a:off x="1773" y="1477"/>
                <a:ext cx="3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2" name="Line 78"/>
              <p:cNvSpPr>
                <a:spLocks noChangeShapeType="1"/>
              </p:cNvSpPr>
              <p:nvPr/>
            </p:nvSpPr>
            <p:spPr bwMode="auto">
              <a:xfrm flipH="1" flipV="1">
                <a:off x="1770" y="1470"/>
                <a:ext cx="3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3" name="Freeform 79"/>
              <p:cNvSpPr>
                <a:spLocks/>
              </p:cNvSpPr>
              <p:nvPr/>
            </p:nvSpPr>
            <p:spPr bwMode="auto">
              <a:xfrm>
                <a:off x="1782" y="1170"/>
                <a:ext cx="124" cy="314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12" y="3"/>
                  </a:cxn>
                  <a:cxn ang="0">
                    <a:pos x="116" y="3"/>
                  </a:cxn>
                  <a:cxn ang="0">
                    <a:pos x="120" y="7"/>
                  </a:cxn>
                  <a:cxn ang="0">
                    <a:pos x="121" y="10"/>
                  </a:cxn>
                  <a:cxn ang="0">
                    <a:pos x="122" y="12"/>
                  </a:cxn>
                  <a:cxn ang="0">
                    <a:pos x="124" y="15"/>
                  </a:cxn>
                  <a:cxn ang="0">
                    <a:pos x="124" y="278"/>
                  </a:cxn>
                  <a:cxn ang="0">
                    <a:pos x="122" y="282"/>
                  </a:cxn>
                  <a:cxn ang="0">
                    <a:pos x="121" y="286"/>
                  </a:cxn>
                  <a:cxn ang="0">
                    <a:pos x="120" y="288"/>
                  </a:cxn>
                  <a:cxn ang="0">
                    <a:pos x="116" y="295"/>
                  </a:cxn>
                  <a:cxn ang="0">
                    <a:pos x="112" y="296"/>
                  </a:cxn>
                  <a:cxn ang="0">
                    <a:pos x="110" y="298"/>
                  </a:cxn>
                  <a:cxn ang="0">
                    <a:pos x="105" y="299"/>
                  </a:cxn>
                  <a:cxn ang="0">
                    <a:pos x="17" y="314"/>
                  </a:cxn>
                  <a:cxn ang="0">
                    <a:pos x="8" y="314"/>
                  </a:cxn>
                  <a:cxn ang="0">
                    <a:pos x="1" y="307"/>
                  </a:cxn>
                  <a:cxn ang="0">
                    <a:pos x="0" y="303"/>
                  </a:cxn>
                  <a:cxn ang="0">
                    <a:pos x="0" y="35"/>
                  </a:cxn>
                  <a:cxn ang="0">
                    <a:pos x="1" y="30"/>
                  </a:cxn>
                  <a:cxn ang="0">
                    <a:pos x="3" y="27"/>
                  </a:cxn>
                  <a:cxn ang="0">
                    <a:pos x="4" y="25"/>
                  </a:cxn>
                  <a:cxn ang="0">
                    <a:pos x="8" y="23"/>
                  </a:cxn>
                  <a:cxn ang="0">
                    <a:pos x="11" y="20"/>
                  </a:cxn>
                  <a:cxn ang="0">
                    <a:pos x="17" y="18"/>
                  </a:cxn>
                  <a:cxn ang="0">
                    <a:pos x="105" y="3"/>
                  </a:cxn>
                  <a:cxn ang="0">
                    <a:pos x="110" y="0"/>
                  </a:cxn>
                </a:cxnLst>
                <a:rect l="0" t="0" r="r" b="b"/>
                <a:pathLst>
                  <a:path w="124" h="314">
                    <a:moveTo>
                      <a:pt x="110" y="0"/>
                    </a:moveTo>
                    <a:lnTo>
                      <a:pt x="112" y="3"/>
                    </a:lnTo>
                    <a:lnTo>
                      <a:pt x="116" y="3"/>
                    </a:lnTo>
                    <a:lnTo>
                      <a:pt x="120" y="7"/>
                    </a:lnTo>
                    <a:lnTo>
                      <a:pt x="121" y="10"/>
                    </a:lnTo>
                    <a:lnTo>
                      <a:pt x="122" y="12"/>
                    </a:lnTo>
                    <a:lnTo>
                      <a:pt x="124" y="15"/>
                    </a:lnTo>
                    <a:lnTo>
                      <a:pt x="124" y="278"/>
                    </a:lnTo>
                    <a:lnTo>
                      <a:pt x="122" y="282"/>
                    </a:lnTo>
                    <a:lnTo>
                      <a:pt x="121" y="286"/>
                    </a:lnTo>
                    <a:lnTo>
                      <a:pt x="120" y="288"/>
                    </a:lnTo>
                    <a:lnTo>
                      <a:pt x="116" y="295"/>
                    </a:lnTo>
                    <a:lnTo>
                      <a:pt x="112" y="296"/>
                    </a:lnTo>
                    <a:lnTo>
                      <a:pt x="110" y="298"/>
                    </a:lnTo>
                    <a:lnTo>
                      <a:pt x="105" y="299"/>
                    </a:lnTo>
                    <a:lnTo>
                      <a:pt x="17" y="314"/>
                    </a:lnTo>
                    <a:lnTo>
                      <a:pt x="8" y="314"/>
                    </a:lnTo>
                    <a:lnTo>
                      <a:pt x="1" y="307"/>
                    </a:lnTo>
                    <a:lnTo>
                      <a:pt x="0" y="303"/>
                    </a:lnTo>
                    <a:lnTo>
                      <a:pt x="0" y="35"/>
                    </a:lnTo>
                    <a:lnTo>
                      <a:pt x="1" y="30"/>
                    </a:lnTo>
                    <a:lnTo>
                      <a:pt x="3" y="27"/>
                    </a:lnTo>
                    <a:lnTo>
                      <a:pt x="4" y="25"/>
                    </a:lnTo>
                    <a:lnTo>
                      <a:pt x="8" y="23"/>
                    </a:lnTo>
                    <a:lnTo>
                      <a:pt x="11" y="20"/>
                    </a:lnTo>
                    <a:lnTo>
                      <a:pt x="17" y="18"/>
                    </a:lnTo>
                    <a:lnTo>
                      <a:pt x="105" y="3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4" name="Line 80"/>
              <p:cNvSpPr>
                <a:spLocks noChangeShapeType="1"/>
              </p:cNvSpPr>
              <p:nvPr/>
            </p:nvSpPr>
            <p:spPr bwMode="auto">
              <a:xfrm flipV="1">
                <a:off x="1782" y="1205"/>
                <a:ext cx="1" cy="26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5" name="Line 81"/>
              <p:cNvSpPr>
                <a:spLocks noChangeShapeType="1"/>
              </p:cNvSpPr>
              <p:nvPr/>
            </p:nvSpPr>
            <p:spPr bwMode="auto">
              <a:xfrm flipV="1">
                <a:off x="1782" y="1200"/>
                <a:ext cx="1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6" name="Line 82"/>
              <p:cNvSpPr>
                <a:spLocks noChangeShapeType="1"/>
              </p:cNvSpPr>
              <p:nvPr/>
            </p:nvSpPr>
            <p:spPr bwMode="auto">
              <a:xfrm flipV="1">
                <a:off x="1783" y="1197"/>
                <a:ext cx="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7" name="Line 83"/>
              <p:cNvSpPr>
                <a:spLocks noChangeShapeType="1"/>
              </p:cNvSpPr>
              <p:nvPr/>
            </p:nvSpPr>
            <p:spPr bwMode="auto">
              <a:xfrm flipV="1">
                <a:off x="1785" y="1195"/>
                <a:ext cx="1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8" name="Line 84"/>
              <p:cNvSpPr>
                <a:spLocks noChangeShapeType="1"/>
              </p:cNvSpPr>
              <p:nvPr/>
            </p:nvSpPr>
            <p:spPr bwMode="auto">
              <a:xfrm flipV="1">
                <a:off x="1786" y="1193"/>
                <a:ext cx="4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29" name="Line 85"/>
              <p:cNvSpPr>
                <a:spLocks noChangeShapeType="1"/>
              </p:cNvSpPr>
              <p:nvPr/>
            </p:nvSpPr>
            <p:spPr bwMode="auto">
              <a:xfrm flipV="1">
                <a:off x="1790" y="1190"/>
                <a:ext cx="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0" name="Line 86"/>
              <p:cNvSpPr>
                <a:spLocks noChangeShapeType="1"/>
              </p:cNvSpPr>
              <p:nvPr/>
            </p:nvSpPr>
            <p:spPr bwMode="auto">
              <a:xfrm flipV="1">
                <a:off x="1793" y="1188"/>
                <a:ext cx="6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1" name="Line 87"/>
              <p:cNvSpPr>
                <a:spLocks noChangeShapeType="1"/>
              </p:cNvSpPr>
              <p:nvPr/>
            </p:nvSpPr>
            <p:spPr bwMode="auto">
              <a:xfrm flipV="1">
                <a:off x="1799" y="1173"/>
                <a:ext cx="88" cy="1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2" name="Line 88"/>
              <p:cNvSpPr>
                <a:spLocks noChangeShapeType="1"/>
              </p:cNvSpPr>
              <p:nvPr/>
            </p:nvSpPr>
            <p:spPr bwMode="auto">
              <a:xfrm flipV="1">
                <a:off x="1887" y="1170"/>
                <a:ext cx="5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3" name="Line 89"/>
              <p:cNvSpPr>
                <a:spLocks noChangeShapeType="1"/>
              </p:cNvSpPr>
              <p:nvPr/>
            </p:nvSpPr>
            <p:spPr bwMode="auto">
              <a:xfrm>
                <a:off x="1892" y="1170"/>
                <a:ext cx="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4" name="Line 90"/>
              <p:cNvSpPr>
                <a:spLocks noChangeShapeType="1"/>
              </p:cNvSpPr>
              <p:nvPr/>
            </p:nvSpPr>
            <p:spPr bwMode="auto">
              <a:xfrm>
                <a:off x="1894" y="1173"/>
                <a:ext cx="4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5" name="Line 91"/>
              <p:cNvSpPr>
                <a:spLocks noChangeShapeType="1"/>
              </p:cNvSpPr>
              <p:nvPr/>
            </p:nvSpPr>
            <p:spPr bwMode="auto">
              <a:xfrm>
                <a:off x="1898" y="1173"/>
                <a:ext cx="4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6" name="Line 92"/>
              <p:cNvSpPr>
                <a:spLocks noChangeShapeType="1"/>
              </p:cNvSpPr>
              <p:nvPr/>
            </p:nvSpPr>
            <p:spPr bwMode="auto">
              <a:xfrm>
                <a:off x="1902" y="1177"/>
                <a:ext cx="1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7" name="Line 93"/>
              <p:cNvSpPr>
                <a:spLocks noChangeShapeType="1"/>
              </p:cNvSpPr>
              <p:nvPr/>
            </p:nvSpPr>
            <p:spPr bwMode="auto">
              <a:xfrm>
                <a:off x="1903" y="1180"/>
                <a:ext cx="1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8" name="Line 94"/>
              <p:cNvSpPr>
                <a:spLocks noChangeShapeType="1"/>
              </p:cNvSpPr>
              <p:nvPr/>
            </p:nvSpPr>
            <p:spPr bwMode="auto">
              <a:xfrm>
                <a:off x="1904" y="1182"/>
                <a:ext cx="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39" name="Line 95"/>
              <p:cNvSpPr>
                <a:spLocks noChangeShapeType="1"/>
              </p:cNvSpPr>
              <p:nvPr/>
            </p:nvSpPr>
            <p:spPr bwMode="auto">
              <a:xfrm>
                <a:off x="1906" y="1185"/>
                <a:ext cx="1" cy="26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0" name="Line 96"/>
              <p:cNvSpPr>
                <a:spLocks noChangeShapeType="1"/>
              </p:cNvSpPr>
              <p:nvPr/>
            </p:nvSpPr>
            <p:spPr bwMode="auto">
              <a:xfrm flipH="1">
                <a:off x="1904" y="1448"/>
                <a:ext cx="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1" name="Line 97"/>
              <p:cNvSpPr>
                <a:spLocks noChangeShapeType="1"/>
              </p:cNvSpPr>
              <p:nvPr/>
            </p:nvSpPr>
            <p:spPr bwMode="auto">
              <a:xfrm flipH="1">
                <a:off x="1903" y="1452"/>
                <a:ext cx="1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2" name="Line 98"/>
              <p:cNvSpPr>
                <a:spLocks noChangeShapeType="1"/>
              </p:cNvSpPr>
              <p:nvPr/>
            </p:nvSpPr>
            <p:spPr bwMode="auto">
              <a:xfrm flipH="1">
                <a:off x="1902" y="1456"/>
                <a:ext cx="1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3" name="Line 99"/>
              <p:cNvSpPr>
                <a:spLocks noChangeShapeType="1"/>
              </p:cNvSpPr>
              <p:nvPr/>
            </p:nvSpPr>
            <p:spPr bwMode="auto">
              <a:xfrm flipH="1">
                <a:off x="1898" y="1458"/>
                <a:ext cx="4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4" name="Line 100"/>
              <p:cNvSpPr>
                <a:spLocks noChangeShapeType="1"/>
              </p:cNvSpPr>
              <p:nvPr/>
            </p:nvSpPr>
            <p:spPr bwMode="auto">
              <a:xfrm flipH="1">
                <a:off x="1894" y="1465"/>
                <a:ext cx="4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5" name="Line 101"/>
              <p:cNvSpPr>
                <a:spLocks noChangeShapeType="1"/>
              </p:cNvSpPr>
              <p:nvPr/>
            </p:nvSpPr>
            <p:spPr bwMode="auto">
              <a:xfrm flipH="1">
                <a:off x="1892" y="1466"/>
                <a:ext cx="2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6" name="Line 102"/>
              <p:cNvSpPr>
                <a:spLocks noChangeShapeType="1"/>
              </p:cNvSpPr>
              <p:nvPr/>
            </p:nvSpPr>
            <p:spPr bwMode="auto">
              <a:xfrm flipH="1">
                <a:off x="1887" y="1468"/>
                <a:ext cx="5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7" name="Line 103"/>
              <p:cNvSpPr>
                <a:spLocks noChangeShapeType="1"/>
              </p:cNvSpPr>
              <p:nvPr/>
            </p:nvSpPr>
            <p:spPr bwMode="auto">
              <a:xfrm flipH="1">
                <a:off x="1799" y="1469"/>
                <a:ext cx="88" cy="1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8" name="Line 104"/>
              <p:cNvSpPr>
                <a:spLocks noChangeShapeType="1"/>
              </p:cNvSpPr>
              <p:nvPr/>
            </p:nvSpPr>
            <p:spPr bwMode="auto">
              <a:xfrm flipH="1">
                <a:off x="1790" y="1484"/>
                <a:ext cx="9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49" name="Line 105"/>
              <p:cNvSpPr>
                <a:spLocks noChangeShapeType="1"/>
              </p:cNvSpPr>
              <p:nvPr/>
            </p:nvSpPr>
            <p:spPr bwMode="auto">
              <a:xfrm flipH="1" flipV="1">
                <a:off x="1783" y="1477"/>
                <a:ext cx="7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0" name="Line 106"/>
              <p:cNvSpPr>
                <a:spLocks noChangeShapeType="1"/>
              </p:cNvSpPr>
              <p:nvPr/>
            </p:nvSpPr>
            <p:spPr bwMode="auto">
              <a:xfrm flipH="1" flipV="1">
                <a:off x="1782" y="1473"/>
                <a:ext cx="1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1" name="Line 107"/>
              <p:cNvSpPr>
                <a:spLocks noChangeShapeType="1"/>
              </p:cNvSpPr>
              <p:nvPr/>
            </p:nvSpPr>
            <p:spPr bwMode="auto">
              <a:xfrm flipV="1">
                <a:off x="1782" y="1470"/>
                <a:ext cx="1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2" name="Freeform 108"/>
              <p:cNvSpPr>
                <a:spLocks/>
              </p:cNvSpPr>
              <p:nvPr/>
            </p:nvSpPr>
            <p:spPr bwMode="auto">
              <a:xfrm>
                <a:off x="1793" y="1185"/>
                <a:ext cx="102" cy="36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102" y="19"/>
                  </a:cxn>
                  <a:cxn ang="0">
                    <a:pos x="0" y="36"/>
                  </a:cxn>
                  <a:cxn ang="0">
                    <a:pos x="0" y="20"/>
                  </a:cxn>
                  <a:cxn ang="0">
                    <a:pos x="102" y="0"/>
                  </a:cxn>
                </a:cxnLst>
                <a:rect l="0" t="0" r="r" b="b"/>
                <a:pathLst>
                  <a:path w="102" h="36">
                    <a:moveTo>
                      <a:pt x="102" y="0"/>
                    </a:moveTo>
                    <a:lnTo>
                      <a:pt x="102" y="19"/>
                    </a:lnTo>
                    <a:lnTo>
                      <a:pt x="0" y="36"/>
                    </a:lnTo>
                    <a:lnTo>
                      <a:pt x="0" y="2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3" name="Line 109"/>
              <p:cNvSpPr>
                <a:spLocks noChangeShapeType="1"/>
              </p:cNvSpPr>
              <p:nvPr/>
            </p:nvSpPr>
            <p:spPr bwMode="auto">
              <a:xfrm flipV="1">
                <a:off x="1793" y="1205"/>
                <a:ext cx="1" cy="16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4" name="Line 110"/>
              <p:cNvSpPr>
                <a:spLocks noChangeShapeType="1"/>
              </p:cNvSpPr>
              <p:nvPr/>
            </p:nvSpPr>
            <p:spPr bwMode="auto">
              <a:xfrm flipV="1">
                <a:off x="1793" y="1185"/>
                <a:ext cx="102" cy="20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5" name="Line 111"/>
              <p:cNvSpPr>
                <a:spLocks noChangeShapeType="1"/>
              </p:cNvSpPr>
              <p:nvPr/>
            </p:nvSpPr>
            <p:spPr bwMode="auto">
              <a:xfrm>
                <a:off x="1895" y="1185"/>
                <a:ext cx="1" cy="19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6" name="Line 112"/>
              <p:cNvSpPr>
                <a:spLocks noChangeShapeType="1"/>
              </p:cNvSpPr>
              <p:nvPr/>
            </p:nvSpPr>
            <p:spPr bwMode="auto">
              <a:xfrm flipH="1">
                <a:off x="1793" y="1204"/>
                <a:ext cx="102" cy="17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7" name="Freeform 113"/>
              <p:cNvSpPr>
                <a:spLocks/>
              </p:cNvSpPr>
              <p:nvPr/>
            </p:nvSpPr>
            <p:spPr bwMode="auto">
              <a:xfrm>
                <a:off x="1795" y="1188"/>
                <a:ext cx="98" cy="29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98" y="11"/>
                  </a:cxn>
                  <a:cxn ang="0">
                    <a:pos x="0" y="29"/>
                  </a:cxn>
                  <a:cxn ang="0">
                    <a:pos x="0" y="17"/>
                  </a:cxn>
                  <a:cxn ang="0">
                    <a:pos x="98" y="0"/>
                  </a:cxn>
                </a:cxnLst>
                <a:rect l="0" t="0" r="r" b="b"/>
                <a:pathLst>
                  <a:path w="98" h="29">
                    <a:moveTo>
                      <a:pt x="98" y="0"/>
                    </a:moveTo>
                    <a:lnTo>
                      <a:pt x="98" y="11"/>
                    </a:lnTo>
                    <a:lnTo>
                      <a:pt x="0" y="29"/>
                    </a:lnTo>
                    <a:lnTo>
                      <a:pt x="0" y="17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8" name="Freeform 114"/>
              <p:cNvSpPr>
                <a:spLocks/>
              </p:cNvSpPr>
              <p:nvPr/>
            </p:nvSpPr>
            <p:spPr bwMode="auto">
              <a:xfrm>
                <a:off x="1794" y="1203"/>
                <a:ext cx="101" cy="18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101" y="0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100" y="0"/>
                  </a:cxn>
                </a:cxnLst>
                <a:rect l="0" t="0" r="r" b="b"/>
                <a:pathLst>
                  <a:path w="101" h="18">
                    <a:moveTo>
                      <a:pt x="100" y="0"/>
                    </a:moveTo>
                    <a:lnTo>
                      <a:pt x="101" y="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59" name="Freeform 115"/>
              <p:cNvSpPr>
                <a:spLocks/>
              </p:cNvSpPr>
              <p:nvPr/>
            </p:nvSpPr>
            <p:spPr bwMode="auto">
              <a:xfrm>
                <a:off x="1793" y="1233"/>
                <a:ext cx="102" cy="35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102" y="17"/>
                  </a:cxn>
                  <a:cxn ang="0">
                    <a:pos x="0" y="35"/>
                  </a:cxn>
                  <a:cxn ang="0">
                    <a:pos x="0" y="18"/>
                  </a:cxn>
                  <a:cxn ang="0">
                    <a:pos x="102" y="0"/>
                  </a:cxn>
                </a:cxnLst>
                <a:rect l="0" t="0" r="r" b="b"/>
                <a:pathLst>
                  <a:path w="102" h="35">
                    <a:moveTo>
                      <a:pt x="102" y="0"/>
                    </a:moveTo>
                    <a:lnTo>
                      <a:pt x="102" y="17"/>
                    </a:lnTo>
                    <a:lnTo>
                      <a:pt x="0" y="35"/>
                    </a:lnTo>
                    <a:lnTo>
                      <a:pt x="0" y="18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0" name="Line 116"/>
              <p:cNvSpPr>
                <a:spLocks noChangeShapeType="1"/>
              </p:cNvSpPr>
              <p:nvPr/>
            </p:nvSpPr>
            <p:spPr bwMode="auto">
              <a:xfrm flipV="1">
                <a:off x="1793" y="1251"/>
                <a:ext cx="1" cy="17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1" name="Line 117"/>
              <p:cNvSpPr>
                <a:spLocks noChangeShapeType="1"/>
              </p:cNvSpPr>
              <p:nvPr/>
            </p:nvSpPr>
            <p:spPr bwMode="auto">
              <a:xfrm flipV="1">
                <a:off x="1793" y="1233"/>
                <a:ext cx="102" cy="18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2" name="Line 118"/>
              <p:cNvSpPr>
                <a:spLocks noChangeShapeType="1"/>
              </p:cNvSpPr>
              <p:nvPr/>
            </p:nvSpPr>
            <p:spPr bwMode="auto">
              <a:xfrm>
                <a:off x="1895" y="1233"/>
                <a:ext cx="1" cy="17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3" name="Line 119"/>
              <p:cNvSpPr>
                <a:spLocks noChangeShapeType="1"/>
              </p:cNvSpPr>
              <p:nvPr/>
            </p:nvSpPr>
            <p:spPr bwMode="auto">
              <a:xfrm flipH="1">
                <a:off x="1793" y="1250"/>
                <a:ext cx="102" cy="18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4" name="Freeform 120"/>
              <p:cNvSpPr>
                <a:spLocks/>
              </p:cNvSpPr>
              <p:nvPr/>
            </p:nvSpPr>
            <p:spPr bwMode="auto">
              <a:xfrm>
                <a:off x="1795" y="1233"/>
                <a:ext cx="98" cy="30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98" y="14"/>
                  </a:cxn>
                  <a:cxn ang="0">
                    <a:pos x="0" y="30"/>
                  </a:cxn>
                  <a:cxn ang="0">
                    <a:pos x="0" y="18"/>
                  </a:cxn>
                  <a:cxn ang="0">
                    <a:pos x="98" y="0"/>
                  </a:cxn>
                </a:cxnLst>
                <a:rect l="0" t="0" r="r" b="b"/>
                <a:pathLst>
                  <a:path w="98" h="30">
                    <a:moveTo>
                      <a:pt x="98" y="0"/>
                    </a:moveTo>
                    <a:lnTo>
                      <a:pt x="98" y="14"/>
                    </a:lnTo>
                    <a:lnTo>
                      <a:pt x="0" y="30"/>
                    </a:lnTo>
                    <a:lnTo>
                      <a:pt x="0" y="18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5" name="Freeform 121"/>
              <p:cNvSpPr>
                <a:spLocks/>
              </p:cNvSpPr>
              <p:nvPr/>
            </p:nvSpPr>
            <p:spPr bwMode="auto">
              <a:xfrm>
                <a:off x="1794" y="1248"/>
                <a:ext cx="101" cy="19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101" y="2"/>
                  </a:cxn>
                  <a:cxn ang="0">
                    <a:pos x="0" y="19"/>
                  </a:cxn>
                  <a:cxn ang="0">
                    <a:pos x="0" y="18"/>
                  </a:cxn>
                  <a:cxn ang="0">
                    <a:pos x="100" y="0"/>
                  </a:cxn>
                </a:cxnLst>
                <a:rect l="0" t="0" r="r" b="b"/>
                <a:pathLst>
                  <a:path w="101" h="19">
                    <a:moveTo>
                      <a:pt x="100" y="0"/>
                    </a:moveTo>
                    <a:lnTo>
                      <a:pt x="101" y="2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6" name="Line 122"/>
              <p:cNvSpPr>
                <a:spLocks noChangeShapeType="1"/>
              </p:cNvSpPr>
              <p:nvPr/>
            </p:nvSpPr>
            <p:spPr bwMode="auto">
              <a:xfrm flipV="1">
                <a:off x="1782" y="1214"/>
                <a:ext cx="122" cy="2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7" name="Line 123"/>
              <p:cNvSpPr>
                <a:spLocks noChangeShapeType="1"/>
              </p:cNvSpPr>
              <p:nvPr/>
            </p:nvSpPr>
            <p:spPr bwMode="auto">
              <a:xfrm flipV="1">
                <a:off x="1782" y="1259"/>
                <a:ext cx="122" cy="2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8" name="Line 124"/>
              <p:cNvSpPr>
                <a:spLocks noChangeShapeType="1"/>
              </p:cNvSpPr>
              <p:nvPr/>
            </p:nvSpPr>
            <p:spPr bwMode="auto">
              <a:xfrm flipV="1">
                <a:off x="1782" y="1425"/>
                <a:ext cx="122" cy="2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69" name="Freeform 125"/>
              <p:cNvSpPr>
                <a:spLocks/>
              </p:cNvSpPr>
              <p:nvPr/>
            </p:nvSpPr>
            <p:spPr bwMode="auto">
              <a:xfrm>
                <a:off x="1809" y="1276"/>
                <a:ext cx="74" cy="20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71" y="1"/>
                  </a:cxn>
                  <a:cxn ang="0">
                    <a:pos x="73" y="1"/>
                  </a:cxn>
                  <a:cxn ang="0">
                    <a:pos x="74" y="4"/>
                  </a:cxn>
                  <a:cxn ang="0">
                    <a:pos x="73" y="5"/>
                  </a:cxn>
                  <a:cxn ang="0">
                    <a:pos x="73" y="7"/>
                  </a:cxn>
                  <a:cxn ang="0">
                    <a:pos x="70" y="9"/>
                  </a:cxn>
                  <a:cxn ang="0">
                    <a:pos x="4" y="20"/>
                  </a:cxn>
                  <a:cxn ang="0">
                    <a:pos x="3" y="20"/>
                  </a:cxn>
                  <a:cxn ang="0">
                    <a:pos x="1" y="19"/>
                  </a:cxn>
                  <a:cxn ang="0">
                    <a:pos x="0" y="19"/>
                  </a:cxn>
                  <a:cxn ang="0">
                    <a:pos x="0" y="15"/>
                  </a:cxn>
                  <a:cxn ang="0">
                    <a:pos x="1" y="14"/>
                  </a:cxn>
                  <a:cxn ang="0">
                    <a:pos x="3" y="12"/>
                  </a:cxn>
                  <a:cxn ang="0">
                    <a:pos x="4" y="11"/>
                  </a:cxn>
                  <a:cxn ang="0">
                    <a:pos x="70" y="0"/>
                  </a:cxn>
                </a:cxnLst>
                <a:rect l="0" t="0" r="r" b="b"/>
                <a:pathLst>
                  <a:path w="74" h="20">
                    <a:moveTo>
                      <a:pt x="70" y="0"/>
                    </a:moveTo>
                    <a:lnTo>
                      <a:pt x="71" y="1"/>
                    </a:lnTo>
                    <a:lnTo>
                      <a:pt x="73" y="1"/>
                    </a:lnTo>
                    <a:lnTo>
                      <a:pt x="74" y="4"/>
                    </a:lnTo>
                    <a:lnTo>
                      <a:pt x="73" y="5"/>
                    </a:lnTo>
                    <a:lnTo>
                      <a:pt x="73" y="7"/>
                    </a:lnTo>
                    <a:lnTo>
                      <a:pt x="70" y="9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676767"/>
              </a:solidFill>
              <a:ln w="0">
                <a:solidFill>
                  <a:srgbClr val="67676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0" name="Line 126"/>
              <p:cNvSpPr>
                <a:spLocks noChangeShapeType="1"/>
              </p:cNvSpPr>
              <p:nvPr/>
            </p:nvSpPr>
            <p:spPr bwMode="auto">
              <a:xfrm flipV="1">
                <a:off x="1809" y="1291"/>
                <a:ext cx="1" cy="2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1" name="Line 127"/>
              <p:cNvSpPr>
                <a:spLocks noChangeShapeType="1"/>
              </p:cNvSpPr>
              <p:nvPr/>
            </p:nvSpPr>
            <p:spPr bwMode="auto">
              <a:xfrm flipV="1">
                <a:off x="1809" y="1290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2" name="Line 128"/>
              <p:cNvSpPr>
                <a:spLocks noChangeShapeType="1"/>
              </p:cNvSpPr>
              <p:nvPr/>
            </p:nvSpPr>
            <p:spPr bwMode="auto">
              <a:xfrm flipV="1">
                <a:off x="1810" y="1288"/>
                <a:ext cx="2" cy="2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3" name="Line 129"/>
              <p:cNvSpPr>
                <a:spLocks noChangeShapeType="1"/>
              </p:cNvSpPr>
              <p:nvPr/>
            </p:nvSpPr>
            <p:spPr bwMode="auto">
              <a:xfrm flipV="1">
                <a:off x="1812" y="1287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4" name="Line 130"/>
              <p:cNvSpPr>
                <a:spLocks noChangeShapeType="1"/>
              </p:cNvSpPr>
              <p:nvPr/>
            </p:nvSpPr>
            <p:spPr bwMode="auto">
              <a:xfrm flipV="1">
                <a:off x="1813" y="1276"/>
                <a:ext cx="66" cy="1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5" name="Line 131"/>
              <p:cNvSpPr>
                <a:spLocks noChangeShapeType="1"/>
              </p:cNvSpPr>
              <p:nvPr/>
            </p:nvSpPr>
            <p:spPr bwMode="auto">
              <a:xfrm>
                <a:off x="1879" y="1276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6" name="Line 132"/>
              <p:cNvSpPr>
                <a:spLocks noChangeShapeType="1"/>
              </p:cNvSpPr>
              <p:nvPr/>
            </p:nvSpPr>
            <p:spPr bwMode="auto">
              <a:xfrm>
                <a:off x="1880" y="1277"/>
                <a:ext cx="2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7" name="Line 133"/>
              <p:cNvSpPr>
                <a:spLocks noChangeShapeType="1"/>
              </p:cNvSpPr>
              <p:nvPr/>
            </p:nvSpPr>
            <p:spPr bwMode="auto">
              <a:xfrm>
                <a:off x="1882" y="1277"/>
                <a:ext cx="1" cy="3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8" name="Line 134"/>
              <p:cNvSpPr>
                <a:spLocks noChangeShapeType="1"/>
              </p:cNvSpPr>
              <p:nvPr/>
            </p:nvSpPr>
            <p:spPr bwMode="auto">
              <a:xfrm flipH="1">
                <a:off x="1882" y="1280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79" name="Line 135"/>
              <p:cNvSpPr>
                <a:spLocks noChangeShapeType="1"/>
              </p:cNvSpPr>
              <p:nvPr/>
            </p:nvSpPr>
            <p:spPr bwMode="auto">
              <a:xfrm>
                <a:off x="1882" y="1281"/>
                <a:ext cx="1" cy="2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0" name="Line 136"/>
              <p:cNvSpPr>
                <a:spLocks noChangeShapeType="1"/>
              </p:cNvSpPr>
              <p:nvPr/>
            </p:nvSpPr>
            <p:spPr bwMode="auto">
              <a:xfrm flipH="1">
                <a:off x="1879" y="1283"/>
                <a:ext cx="3" cy="2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1" name="Line 137"/>
              <p:cNvSpPr>
                <a:spLocks noChangeShapeType="1"/>
              </p:cNvSpPr>
              <p:nvPr/>
            </p:nvSpPr>
            <p:spPr bwMode="auto">
              <a:xfrm flipH="1">
                <a:off x="1813" y="1285"/>
                <a:ext cx="66" cy="1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2" name="Line 138"/>
              <p:cNvSpPr>
                <a:spLocks noChangeShapeType="1"/>
              </p:cNvSpPr>
              <p:nvPr/>
            </p:nvSpPr>
            <p:spPr bwMode="auto">
              <a:xfrm flipH="1">
                <a:off x="1812" y="1296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3" name="Line 139"/>
              <p:cNvSpPr>
                <a:spLocks noChangeShapeType="1"/>
              </p:cNvSpPr>
              <p:nvPr/>
            </p:nvSpPr>
            <p:spPr bwMode="auto">
              <a:xfrm flipH="1" flipV="1">
                <a:off x="1810" y="1295"/>
                <a:ext cx="2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4" name="Line 140"/>
              <p:cNvSpPr>
                <a:spLocks noChangeShapeType="1"/>
              </p:cNvSpPr>
              <p:nvPr/>
            </p:nvSpPr>
            <p:spPr bwMode="auto">
              <a:xfrm flipH="1">
                <a:off x="1809" y="1295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5" name="Line 141"/>
              <p:cNvSpPr>
                <a:spLocks noChangeShapeType="1"/>
              </p:cNvSpPr>
              <p:nvPr/>
            </p:nvSpPr>
            <p:spPr bwMode="auto">
              <a:xfrm flipV="1">
                <a:off x="1809" y="1293"/>
                <a:ext cx="1" cy="2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6" name="Line 142"/>
              <p:cNvSpPr>
                <a:spLocks noChangeShapeType="1"/>
              </p:cNvSpPr>
              <p:nvPr/>
            </p:nvSpPr>
            <p:spPr bwMode="auto">
              <a:xfrm flipV="1">
                <a:off x="1812" y="1283"/>
                <a:ext cx="67" cy="12"/>
              </a:xfrm>
              <a:prstGeom prst="line">
                <a:avLst/>
              </a:prstGeom>
              <a:noFill/>
              <a:ln w="7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7" name="Freeform 143"/>
              <p:cNvSpPr>
                <a:spLocks/>
              </p:cNvSpPr>
              <p:nvPr/>
            </p:nvSpPr>
            <p:spPr bwMode="auto">
              <a:xfrm>
                <a:off x="1788" y="1448"/>
                <a:ext cx="113" cy="32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113" y="3"/>
                  </a:cxn>
                  <a:cxn ang="0">
                    <a:pos x="112" y="6"/>
                  </a:cxn>
                  <a:cxn ang="0">
                    <a:pos x="109" y="10"/>
                  </a:cxn>
                  <a:cxn ang="0">
                    <a:pos x="106" y="13"/>
                  </a:cxn>
                  <a:cxn ang="0">
                    <a:pos x="101" y="14"/>
                  </a:cxn>
                  <a:cxn ang="0">
                    <a:pos x="54" y="25"/>
                  </a:cxn>
                  <a:cxn ang="0">
                    <a:pos x="12" y="32"/>
                  </a:cxn>
                  <a:cxn ang="0">
                    <a:pos x="6" y="32"/>
                  </a:cxn>
                  <a:cxn ang="0">
                    <a:pos x="2" y="27"/>
                  </a:cxn>
                  <a:cxn ang="0">
                    <a:pos x="1" y="25"/>
                  </a:cxn>
                  <a:cxn ang="0">
                    <a:pos x="0" y="22"/>
                  </a:cxn>
                  <a:cxn ang="0">
                    <a:pos x="0" y="20"/>
                  </a:cxn>
                  <a:cxn ang="0">
                    <a:pos x="113" y="0"/>
                  </a:cxn>
                </a:cxnLst>
                <a:rect l="0" t="0" r="r" b="b"/>
                <a:pathLst>
                  <a:path w="113" h="32">
                    <a:moveTo>
                      <a:pt x="113" y="0"/>
                    </a:moveTo>
                    <a:lnTo>
                      <a:pt x="113" y="3"/>
                    </a:lnTo>
                    <a:lnTo>
                      <a:pt x="112" y="6"/>
                    </a:lnTo>
                    <a:lnTo>
                      <a:pt x="109" y="10"/>
                    </a:lnTo>
                    <a:lnTo>
                      <a:pt x="106" y="13"/>
                    </a:lnTo>
                    <a:lnTo>
                      <a:pt x="101" y="14"/>
                    </a:lnTo>
                    <a:lnTo>
                      <a:pt x="54" y="25"/>
                    </a:lnTo>
                    <a:lnTo>
                      <a:pt x="12" y="32"/>
                    </a:lnTo>
                    <a:lnTo>
                      <a:pt x="6" y="32"/>
                    </a:lnTo>
                    <a:lnTo>
                      <a:pt x="2" y="27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8" name="Line 144"/>
              <p:cNvSpPr>
                <a:spLocks noChangeShapeType="1"/>
              </p:cNvSpPr>
              <p:nvPr/>
            </p:nvSpPr>
            <p:spPr bwMode="auto">
              <a:xfrm>
                <a:off x="1895" y="1121"/>
                <a:ext cx="11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89" name="Line 145"/>
              <p:cNvSpPr>
                <a:spLocks noChangeShapeType="1"/>
              </p:cNvSpPr>
              <p:nvPr/>
            </p:nvSpPr>
            <p:spPr bwMode="auto">
              <a:xfrm>
                <a:off x="1906" y="1125"/>
                <a:ext cx="6" cy="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0" name="Line 146"/>
              <p:cNvSpPr>
                <a:spLocks noChangeShapeType="1"/>
              </p:cNvSpPr>
              <p:nvPr/>
            </p:nvSpPr>
            <p:spPr bwMode="auto">
              <a:xfrm>
                <a:off x="1912" y="1132"/>
                <a:ext cx="1" cy="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1" name="Line 147"/>
              <p:cNvSpPr>
                <a:spLocks noChangeShapeType="1"/>
              </p:cNvSpPr>
              <p:nvPr/>
            </p:nvSpPr>
            <p:spPr bwMode="auto">
              <a:xfrm>
                <a:off x="1913" y="1137"/>
                <a:ext cx="1" cy="31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2" name="Line 148"/>
              <p:cNvSpPr>
                <a:spLocks noChangeShapeType="1"/>
              </p:cNvSpPr>
              <p:nvPr/>
            </p:nvSpPr>
            <p:spPr bwMode="auto">
              <a:xfrm flipH="1">
                <a:off x="1911" y="1454"/>
                <a:ext cx="2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3" name="Line 149"/>
              <p:cNvSpPr>
                <a:spLocks noChangeShapeType="1"/>
              </p:cNvSpPr>
              <p:nvPr/>
            </p:nvSpPr>
            <p:spPr bwMode="auto">
              <a:xfrm flipH="1">
                <a:off x="1909" y="1458"/>
                <a:ext cx="2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4" name="Line 150"/>
              <p:cNvSpPr>
                <a:spLocks noChangeShapeType="1"/>
              </p:cNvSpPr>
              <p:nvPr/>
            </p:nvSpPr>
            <p:spPr bwMode="auto">
              <a:xfrm flipH="1">
                <a:off x="1906" y="1460"/>
                <a:ext cx="3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5" name="Line 151"/>
              <p:cNvSpPr>
                <a:spLocks noChangeShapeType="1"/>
              </p:cNvSpPr>
              <p:nvPr/>
            </p:nvSpPr>
            <p:spPr bwMode="auto">
              <a:xfrm flipH="1">
                <a:off x="1901" y="1462"/>
                <a:ext cx="5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6" name="Line 152"/>
              <p:cNvSpPr>
                <a:spLocks noChangeShapeType="1"/>
              </p:cNvSpPr>
              <p:nvPr/>
            </p:nvSpPr>
            <p:spPr bwMode="auto">
              <a:xfrm flipH="1">
                <a:off x="1896" y="1466"/>
                <a:ext cx="5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7" name="Line 153"/>
              <p:cNvSpPr>
                <a:spLocks noChangeShapeType="1"/>
              </p:cNvSpPr>
              <p:nvPr/>
            </p:nvSpPr>
            <p:spPr bwMode="auto">
              <a:xfrm flipH="1">
                <a:off x="1830" y="1469"/>
                <a:ext cx="66" cy="1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8" name="Line 154"/>
              <p:cNvSpPr>
                <a:spLocks noChangeShapeType="1"/>
              </p:cNvSpPr>
              <p:nvPr/>
            </p:nvSpPr>
            <p:spPr bwMode="auto">
              <a:xfrm flipH="1">
                <a:off x="1799" y="1480"/>
                <a:ext cx="31" cy="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299" name="Line 155"/>
              <p:cNvSpPr>
                <a:spLocks noChangeShapeType="1"/>
              </p:cNvSpPr>
              <p:nvPr/>
            </p:nvSpPr>
            <p:spPr bwMode="auto">
              <a:xfrm flipH="1">
                <a:off x="1784" y="1485"/>
                <a:ext cx="15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0" name="Line 156"/>
              <p:cNvSpPr>
                <a:spLocks noChangeShapeType="1"/>
              </p:cNvSpPr>
              <p:nvPr/>
            </p:nvSpPr>
            <p:spPr bwMode="auto">
              <a:xfrm flipH="1">
                <a:off x="1782" y="1487"/>
                <a:ext cx="2" cy="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1" name="Line 157"/>
              <p:cNvSpPr>
                <a:spLocks noChangeShapeType="1"/>
              </p:cNvSpPr>
              <p:nvPr/>
            </p:nvSpPr>
            <p:spPr bwMode="auto">
              <a:xfrm flipH="1" flipV="1">
                <a:off x="1778" y="1486"/>
                <a:ext cx="4" cy="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2" name="Line 158"/>
              <p:cNvSpPr>
                <a:spLocks noChangeShapeType="1"/>
              </p:cNvSpPr>
              <p:nvPr/>
            </p:nvSpPr>
            <p:spPr bwMode="auto">
              <a:xfrm flipH="1" flipV="1">
                <a:off x="1774" y="1484"/>
                <a:ext cx="4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3" name="Freeform 159"/>
              <p:cNvSpPr>
                <a:spLocks/>
              </p:cNvSpPr>
              <p:nvPr/>
            </p:nvSpPr>
            <p:spPr bwMode="auto">
              <a:xfrm>
                <a:off x="1443" y="1496"/>
                <a:ext cx="437" cy="117"/>
              </a:xfrm>
              <a:custGeom>
                <a:avLst/>
                <a:gdLst/>
                <a:ahLst/>
                <a:cxnLst>
                  <a:cxn ang="0">
                    <a:pos x="310" y="0"/>
                  </a:cxn>
                  <a:cxn ang="0">
                    <a:pos x="437" y="48"/>
                  </a:cxn>
                  <a:cxn ang="0">
                    <a:pos x="437" y="62"/>
                  </a:cxn>
                  <a:cxn ang="0">
                    <a:pos x="130" y="117"/>
                  </a:cxn>
                  <a:cxn ang="0">
                    <a:pos x="0" y="70"/>
                  </a:cxn>
                  <a:cxn ang="0">
                    <a:pos x="0" y="55"/>
                  </a:cxn>
                  <a:cxn ang="0">
                    <a:pos x="310" y="0"/>
                  </a:cxn>
                </a:cxnLst>
                <a:rect l="0" t="0" r="r" b="b"/>
                <a:pathLst>
                  <a:path w="437" h="117">
                    <a:moveTo>
                      <a:pt x="310" y="0"/>
                    </a:moveTo>
                    <a:lnTo>
                      <a:pt x="437" y="48"/>
                    </a:lnTo>
                    <a:lnTo>
                      <a:pt x="437" y="62"/>
                    </a:lnTo>
                    <a:lnTo>
                      <a:pt x="130" y="117"/>
                    </a:lnTo>
                    <a:lnTo>
                      <a:pt x="0" y="70"/>
                    </a:lnTo>
                    <a:lnTo>
                      <a:pt x="0" y="55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4" name="Freeform 160"/>
              <p:cNvSpPr>
                <a:spLocks/>
              </p:cNvSpPr>
              <p:nvPr/>
            </p:nvSpPr>
            <p:spPr bwMode="auto">
              <a:xfrm>
                <a:off x="1573" y="1544"/>
                <a:ext cx="309" cy="67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309" y="14"/>
                  </a:cxn>
                  <a:cxn ang="0">
                    <a:pos x="295" y="15"/>
                  </a:cxn>
                  <a:cxn ang="0">
                    <a:pos x="261" y="22"/>
                  </a:cxn>
                  <a:cxn ang="0">
                    <a:pos x="154" y="40"/>
                  </a:cxn>
                  <a:cxn ang="0">
                    <a:pos x="0" y="67"/>
                  </a:cxn>
                  <a:cxn ang="0">
                    <a:pos x="0" y="54"/>
                  </a:cxn>
                  <a:cxn ang="0">
                    <a:pos x="309" y="0"/>
                  </a:cxn>
                </a:cxnLst>
                <a:rect l="0" t="0" r="r" b="b"/>
                <a:pathLst>
                  <a:path w="309" h="67">
                    <a:moveTo>
                      <a:pt x="309" y="0"/>
                    </a:moveTo>
                    <a:lnTo>
                      <a:pt x="309" y="14"/>
                    </a:lnTo>
                    <a:lnTo>
                      <a:pt x="295" y="15"/>
                    </a:lnTo>
                    <a:lnTo>
                      <a:pt x="261" y="22"/>
                    </a:lnTo>
                    <a:lnTo>
                      <a:pt x="154" y="40"/>
                    </a:lnTo>
                    <a:lnTo>
                      <a:pt x="0" y="67"/>
                    </a:lnTo>
                    <a:lnTo>
                      <a:pt x="0" y="54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5" name="Freeform 161"/>
              <p:cNvSpPr>
                <a:spLocks/>
              </p:cNvSpPr>
              <p:nvPr/>
            </p:nvSpPr>
            <p:spPr bwMode="auto">
              <a:xfrm>
                <a:off x="1443" y="1553"/>
                <a:ext cx="130" cy="5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0" y="46"/>
                  </a:cxn>
                  <a:cxn ang="0">
                    <a:pos x="130" y="58"/>
                  </a:cxn>
                  <a:cxn ang="0">
                    <a:pos x="0" y="11"/>
                  </a:cxn>
                  <a:cxn ang="0">
                    <a:pos x="0" y="0"/>
                  </a:cxn>
                </a:cxnLst>
                <a:rect l="0" t="0" r="r" b="b"/>
                <a:pathLst>
                  <a:path w="130" h="58">
                    <a:moveTo>
                      <a:pt x="0" y="0"/>
                    </a:moveTo>
                    <a:lnTo>
                      <a:pt x="130" y="46"/>
                    </a:lnTo>
                    <a:lnTo>
                      <a:pt x="130" y="58"/>
                    </a:lnTo>
                    <a:lnTo>
                      <a:pt x="0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6" name="Freeform 162"/>
              <p:cNvSpPr>
                <a:spLocks/>
              </p:cNvSpPr>
              <p:nvPr/>
            </p:nvSpPr>
            <p:spPr bwMode="auto">
              <a:xfrm>
                <a:off x="1444" y="1498"/>
                <a:ext cx="435" cy="10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435" y="45"/>
                  </a:cxn>
                  <a:cxn ang="0">
                    <a:pos x="130" y="100"/>
                  </a:cxn>
                  <a:cxn ang="0">
                    <a:pos x="0" y="53"/>
                  </a:cxn>
                  <a:cxn ang="0">
                    <a:pos x="309" y="0"/>
                  </a:cxn>
                </a:cxnLst>
                <a:rect l="0" t="0" r="r" b="b"/>
                <a:pathLst>
                  <a:path w="435" h="100">
                    <a:moveTo>
                      <a:pt x="309" y="0"/>
                    </a:moveTo>
                    <a:lnTo>
                      <a:pt x="435" y="45"/>
                    </a:lnTo>
                    <a:lnTo>
                      <a:pt x="130" y="100"/>
                    </a:lnTo>
                    <a:lnTo>
                      <a:pt x="0" y="53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7" name="Line 163"/>
              <p:cNvSpPr>
                <a:spLocks noChangeShapeType="1"/>
              </p:cNvSpPr>
              <p:nvPr/>
            </p:nvSpPr>
            <p:spPr bwMode="auto">
              <a:xfrm flipH="1">
                <a:off x="1573" y="1544"/>
                <a:ext cx="307" cy="5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8" name="Line 164"/>
              <p:cNvSpPr>
                <a:spLocks noChangeShapeType="1"/>
              </p:cNvSpPr>
              <p:nvPr/>
            </p:nvSpPr>
            <p:spPr bwMode="auto">
              <a:xfrm flipV="1">
                <a:off x="1573" y="1558"/>
                <a:ext cx="307" cy="5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09" name="Line 165"/>
              <p:cNvSpPr>
                <a:spLocks noChangeShapeType="1"/>
              </p:cNvSpPr>
              <p:nvPr/>
            </p:nvSpPr>
            <p:spPr bwMode="auto">
              <a:xfrm flipV="1">
                <a:off x="1880" y="1544"/>
                <a:ext cx="1" cy="1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0" name="Line 166"/>
              <p:cNvSpPr>
                <a:spLocks noChangeShapeType="1"/>
              </p:cNvSpPr>
              <p:nvPr/>
            </p:nvSpPr>
            <p:spPr bwMode="auto">
              <a:xfrm flipH="1" flipV="1">
                <a:off x="1753" y="1496"/>
                <a:ext cx="127" cy="48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1" name="Line 167"/>
              <p:cNvSpPr>
                <a:spLocks noChangeShapeType="1"/>
              </p:cNvSpPr>
              <p:nvPr/>
            </p:nvSpPr>
            <p:spPr bwMode="auto">
              <a:xfrm flipH="1">
                <a:off x="1443" y="1496"/>
                <a:ext cx="310" cy="5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2" name="Line 168"/>
              <p:cNvSpPr>
                <a:spLocks noChangeShapeType="1"/>
              </p:cNvSpPr>
              <p:nvPr/>
            </p:nvSpPr>
            <p:spPr bwMode="auto">
              <a:xfrm>
                <a:off x="1443" y="1551"/>
                <a:ext cx="1" cy="1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3" name="Line 169"/>
              <p:cNvSpPr>
                <a:spLocks noChangeShapeType="1"/>
              </p:cNvSpPr>
              <p:nvPr/>
            </p:nvSpPr>
            <p:spPr bwMode="auto">
              <a:xfrm>
                <a:off x="1443" y="1566"/>
                <a:ext cx="130" cy="4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4" name="Freeform 170"/>
              <p:cNvSpPr>
                <a:spLocks/>
              </p:cNvSpPr>
              <p:nvPr/>
            </p:nvSpPr>
            <p:spPr bwMode="auto">
              <a:xfrm>
                <a:off x="1483" y="1547"/>
                <a:ext cx="41" cy="1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1" y="8"/>
                  </a:cxn>
                  <a:cxn ang="0">
                    <a:pos x="19" y="11"/>
                  </a:cxn>
                  <a:cxn ang="0">
                    <a:pos x="0" y="4"/>
                  </a:cxn>
                  <a:cxn ang="0">
                    <a:pos x="22" y="0"/>
                  </a:cxn>
                </a:cxnLst>
                <a:rect l="0" t="0" r="r" b="b"/>
                <a:pathLst>
                  <a:path w="41" h="11">
                    <a:moveTo>
                      <a:pt x="22" y="0"/>
                    </a:moveTo>
                    <a:lnTo>
                      <a:pt x="41" y="8"/>
                    </a:lnTo>
                    <a:lnTo>
                      <a:pt x="19" y="11"/>
                    </a:lnTo>
                    <a:lnTo>
                      <a:pt x="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5" name="Line 171"/>
              <p:cNvSpPr>
                <a:spLocks noChangeShapeType="1"/>
              </p:cNvSpPr>
              <p:nvPr/>
            </p:nvSpPr>
            <p:spPr bwMode="auto">
              <a:xfrm>
                <a:off x="1505" y="1547"/>
                <a:ext cx="19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6" name="Line 172"/>
              <p:cNvSpPr>
                <a:spLocks noChangeShapeType="1"/>
              </p:cNvSpPr>
              <p:nvPr/>
            </p:nvSpPr>
            <p:spPr bwMode="auto">
              <a:xfrm flipH="1">
                <a:off x="1502" y="1555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7" name="Line 173"/>
              <p:cNvSpPr>
                <a:spLocks noChangeShapeType="1"/>
              </p:cNvSpPr>
              <p:nvPr/>
            </p:nvSpPr>
            <p:spPr bwMode="auto">
              <a:xfrm flipH="1" flipV="1">
                <a:off x="1483" y="1551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8" name="Line 174"/>
              <p:cNvSpPr>
                <a:spLocks noChangeShapeType="1"/>
              </p:cNvSpPr>
              <p:nvPr/>
            </p:nvSpPr>
            <p:spPr bwMode="auto">
              <a:xfrm flipV="1">
                <a:off x="1483" y="1547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19" name="Freeform 175"/>
              <p:cNvSpPr>
                <a:spLocks/>
              </p:cNvSpPr>
              <p:nvPr/>
            </p:nvSpPr>
            <p:spPr bwMode="auto">
              <a:xfrm>
                <a:off x="1516" y="1542"/>
                <a:ext cx="43" cy="1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3" y="6"/>
                  </a:cxn>
                  <a:cxn ang="0">
                    <a:pos x="20" y="10"/>
                  </a:cxn>
                  <a:cxn ang="0">
                    <a:pos x="0" y="4"/>
                  </a:cxn>
                  <a:cxn ang="0">
                    <a:pos x="23" y="0"/>
                  </a:cxn>
                </a:cxnLst>
                <a:rect l="0" t="0" r="r" b="b"/>
                <a:pathLst>
                  <a:path w="43" h="10">
                    <a:moveTo>
                      <a:pt x="23" y="0"/>
                    </a:moveTo>
                    <a:lnTo>
                      <a:pt x="43" y="6"/>
                    </a:lnTo>
                    <a:lnTo>
                      <a:pt x="20" y="10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0" name="Line 176"/>
              <p:cNvSpPr>
                <a:spLocks noChangeShapeType="1"/>
              </p:cNvSpPr>
              <p:nvPr/>
            </p:nvSpPr>
            <p:spPr bwMode="auto">
              <a:xfrm>
                <a:off x="1539" y="1542"/>
                <a:ext cx="20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1" name="Line 177"/>
              <p:cNvSpPr>
                <a:spLocks noChangeShapeType="1"/>
              </p:cNvSpPr>
              <p:nvPr/>
            </p:nvSpPr>
            <p:spPr bwMode="auto">
              <a:xfrm flipH="1">
                <a:off x="1536" y="1548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2" name="Line 178"/>
              <p:cNvSpPr>
                <a:spLocks noChangeShapeType="1"/>
              </p:cNvSpPr>
              <p:nvPr/>
            </p:nvSpPr>
            <p:spPr bwMode="auto">
              <a:xfrm flipH="1" flipV="1">
                <a:off x="1516" y="1546"/>
                <a:ext cx="20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3" name="Line 179"/>
              <p:cNvSpPr>
                <a:spLocks noChangeShapeType="1"/>
              </p:cNvSpPr>
              <p:nvPr/>
            </p:nvSpPr>
            <p:spPr bwMode="auto">
              <a:xfrm flipV="1">
                <a:off x="1516" y="1542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4" name="Freeform 180"/>
              <p:cNvSpPr>
                <a:spLocks/>
              </p:cNvSpPr>
              <p:nvPr/>
            </p:nvSpPr>
            <p:spPr bwMode="auto">
              <a:xfrm>
                <a:off x="1550" y="1535"/>
                <a:ext cx="43" cy="1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3" y="8"/>
                  </a:cxn>
                  <a:cxn ang="0">
                    <a:pos x="21" y="11"/>
                  </a:cxn>
                  <a:cxn ang="0">
                    <a:pos x="0" y="4"/>
                  </a:cxn>
                  <a:cxn ang="0">
                    <a:pos x="24" y="0"/>
                  </a:cxn>
                </a:cxnLst>
                <a:rect l="0" t="0" r="r" b="b"/>
                <a:pathLst>
                  <a:path w="43" h="11">
                    <a:moveTo>
                      <a:pt x="24" y="0"/>
                    </a:moveTo>
                    <a:lnTo>
                      <a:pt x="43" y="8"/>
                    </a:lnTo>
                    <a:lnTo>
                      <a:pt x="21" y="11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5" name="Line 181"/>
              <p:cNvSpPr>
                <a:spLocks noChangeShapeType="1"/>
              </p:cNvSpPr>
              <p:nvPr/>
            </p:nvSpPr>
            <p:spPr bwMode="auto">
              <a:xfrm>
                <a:off x="1574" y="1535"/>
                <a:ext cx="19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6" name="Line 182"/>
              <p:cNvSpPr>
                <a:spLocks noChangeShapeType="1"/>
              </p:cNvSpPr>
              <p:nvPr/>
            </p:nvSpPr>
            <p:spPr bwMode="auto">
              <a:xfrm flipH="1">
                <a:off x="1571" y="1543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7" name="Line 183"/>
              <p:cNvSpPr>
                <a:spLocks noChangeShapeType="1"/>
              </p:cNvSpPr>
              <p:nvPr/>
            </p:nvSpPr>
            <p:spPr bwMode="auto">
              <a:xfrm flipH="1" flipV="1">
                <a:off x="1550" y="1539"/>
                <a:ext cx="21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8" name="Line 184"/>
              <p:cNvSpPr>
                <a:spLocks noChangeShapeType="1"/>
              </p:cNvSpPr>
              <p:nvPr/>
            </p:nvSpPr>
            <p:spPr bwMode="auto">
              <a:xfrm flipV="1">
                <a:off x="1550" y="1535"/>
                <a:ext cx="24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29" name="Freeform 185"/>
              <p:cNvSpPr>
                <a:spLocks/>
              </p:cNvSpPr>
              <p:nvPr/>
            </p:nvSpPr>
            <p:spPr bwMode="auto">
              <a:xfrm>
                <a:off x="1586" y="1529"/>
                <a:ext cx="42" cy="1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2" y="8"/>
                  </a:cxn>
                  <a:cxn ang="0">
                    <a:pos x="19" y="11"/>
                  </a:cxn>
                  <a:cxn ang="0">
                    <a:pos x="0" y="4"/>
                  </a:cxn>
                  <a:cxn ang="0">
                    <a:pos x="22" y="0"/>
                  </a:cxn>
                </a:cxnLst>
                <a:rect l="0" t="0" r="r" b="b"/>
                <a:pathLst>
                  <a:path w="42" h="11">
                    <a:moveTo>
                      <a:pt x="22" y="0"/>
                    </a:moveTo>
                    <a:lnTo>
                      <a:pt x="42" y="8"/>
                    </a:lnTo>
                    <a:lnTo>
                      <a:pt x="19" y="11"/>
                    </a:lnTo>
                    <a:lnTo>
                      <a:pt x="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0" name="Line 186"/>
              <p:cNvSpPr>
                <a:spLocks noChangeShapeType="1"/>
              </p:cNvSpPr>
              <p:nvPr/>
            </p:nvSpPr>
            <p:spPr bwMode="auto">
              <a:xfrm>
                <a:off x="1608" y="1529"/>
                <a:ext cx="20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1" name="Line 187"/>
              <p:cNvSpPr>
                <a:spLocks noChangeShapeType="1"/>
              </p:cNvSpPr>
              <p:nvPr/>
            </p:nvSpPr>
            <p:spPr bwMode="auto">
              <a:xfrm flipH="1">
                <a:off x="1605" y="1537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2" name="Line 188"/>
              <p:cNvSpPr>
                <a:spLocks noChangeShapeType="1"/>
              </p:cNvSpPr>
              <p:nvPr/>
            </p:nvSpPr>
            <p:spPr bwMode="auto">
              <a:xfrm flipH="1" flipV="1">
                <a:off x="1586" y="1533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3" name="Line 189"/>
              <p:cNvSpPr>
                <a:spLocks noChangeShapeType="1"/>
              </p:cNvSpPr>
              <p:nvPr/>
            </p:nvSpPr>
            <p:spPr bwMode="auto">
              <a:xfrm flipV="1">
                <a:off x="1586" y="1529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4" name="Freeform 190"/>
              <p:cNvSpPr>
                <a:spLocks/>
              </p:cNvSpPr>
              <p:nvPr/>
            </p:nvSpPr>
            <p:spPr bwMode="auto">
              <a:xfrm>
                <a:off x="1620" y="1525"/>
                <a:ext cx="42" cy="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2" y="6"/>
                  </a:cxn>
                  <a:cxn ang="0">
                    <a:pos x="21" y="9"/>
                  </a:cxn>
                  <a:cxn ang="0">
                    <a:pos x="0" y="3"/>
                  </a:cxn>
                  <a:cxn ang="0">
                    <a:pos x="23" y="0"/>
                  </a:cxn>
                </a:cxnLst>
                <a:rect l="0" t="0" r="r" b="b"/>
                <a:pathLst>
                  <a:path w="42" h="9">
                    <a:moveTo>
                      <a:pt x="23" y="0"/>
                    </a:moveTo>
                    <a:lnTo>
                      <a:pt x="42" y="6"/>
                    </a:lnTo>
                    <a:lnTo>
                      <a:pt x="21" y="9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5" name="Line 191"/>
              <p:cNvSpPr>
                <a:spLocks noChangeShapeType="1"/>
              </p:cNvSpPr>
              <p:nvPr/>
            </p:nvSpPr>
            <p:spPr bwMode="auto">
              <a:xfrm>
                <a:off x="1643" y="1525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6" name="Line 192"/>
              <p:cNvSpPr>
                <a:spLocks noChangeShapeType="1"/>
              </p:cNvSpPr>
              <p:nvPr/>
            </p:nvSpPr>
            <p:spPr bwMode="auto">
              <a:xfrm flipH="1">
                <a:off x="1641" y="1531"/>
                <a:ext cx="21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7" name="Line 193"/>
              <p:cNvSpPr>
                <a:spLocks noChangeShapeType="1"/>
              </p:cNvSpPr>
              <p:nvPr/>
            </p:nvSpPr>
            <p:spPr bwMode="auto">
              <a:xfrm flipH="1" flipV="1">
                <a:off x="1620" y="1528"/>
                <a:ext cx="21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8" name="Line 194"/>
              <p:cNvSpPr>
                <a:spLocks noChangeShapeType="1"/>
              </p:cNvSpPr>
              <p:nvPr/>
            </p:nvSpPr>
            <p:spPr bwMode="auto">
              <a:xfrm flipV="1">
                <a:off x="1620" y="1525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39" name="Freeform 195"/>
              <p:cNvSpPr>
                <a:spLocks/>
              </p:cNvSpPr>
              <p:nvPr/>
            </p:nvSpPr>
            <p:spPr bwMode="auto">
              <a:xfrm>
                <a:off x="1653" y="1518"/>
                <a:ext cx="43" cy="1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3" y="7"/>
                  </a:cxn>
                  <a:cxn ang="0">
                    <a:pos x="22" y="11"/>
                  </a:cxn>
                  <a:cxn ang="0">
                    <a:pos x="0" y="4"/>
                  </a:cxn>
                  <a:cxn ang="0">
                    <a:pos x="24" y="0"/>
                  </a:cxn>
                </a:cxnLst>
                <a:rect l="0" t="0" r="r" b="b"/>
                <a:pathLst>
                  <a:path w="43" h="11">
                    <a:moveTo>
                      <a:pt x="24" y="0"/>
                    </a:moveTo>
                    <a:lnTo>
                      <a:pt x="43" y="7"/>
                    </a:lnTo>
                    <a:lnTo>
                      <a:pt x="22" y="11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40" name="Line 196"/>
              <p:cNvSpPr>
                <a:spLocks noChangeShapeType="1"/>
              </p:cNvSpPr>
              <p:nvPr/>
            </p:nvSpPr>
            <p:spPr bwMode="auto">
              <a:xfrm>
                <a:off x="1677" y="1518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41" name="Line 197"/>
              <p:cNvSpPr>
                <a:spLocks noChangeShapeType="1"/>
              </p:cNvSpPr>
              <p:nvPr/>
            </p:nvSpPr>
            <p:spPr bwMode="auto">
              <a:xfrm flipH="1">
                <a:off x="1675" y="1525"/>
                <a:ext cx="21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42" name="Line 198"/>
              <p:cNvSpPr>
                <a:spLocks noChangeShapeType="1"/>
              </p:cNvSpPr>
              <p:nvPr/>
            </p:nvSpPr>
            <p:spPr bwMode="auto">
              <a:xfrm flipH="1" flipV="1">
                <a:off x="1653" y="1522"/>
                <a:ext cx="22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43" name="Line 199"/>
              <p:cNvSpPr>
                <a:spLocks noChangeShapeType="1"/>
              </p:cNvSpPr>
              <p:nvPr/>
            </p:nvSpPr>
            <p:spPr bwMode="auto">
              <a:xfrm flipV="1">
                <a:off x="1653" y="1518"/>
                <a:ext cx="24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44" name="Freeform 200"/>
              <p:cNvSpPr>
                <a:spLocks/>
              </p:cNvSpPr>
              <p:nvPr/>
            </p:nvSpPr>
            <p:spPr bwMode="auto">
              <a:xfrm>
                <a:off x="1689" y="1513"/>
                <a:ext cx="42" cy="10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2" y="5"/>
                  </a:cxn>
                  <a:cxn ang="0">
                    <a:pos x="20" y="10"/>
                  </a:cxn>
                  <a:cxn ang="0">
                    <a:pos x="0" y="3"/>
                  </a:cxn>
                  <a:cxn ang="0">
                    <a:pos x="22" y="0"/>
                  </a:cxn>
                </a:cxnLst>
                <a:rect l="0" t="0" r="r" b="b"/>
                <a:pathLst>
                  <a:path w="42" h="10">
                    <a:moveTo>
                      <a:pt x="22" y="0"/>
                    </a:moveTo>
                    <a:lnTo>
                      <a:pt x="42" y="5"/>
                    </a:lnTo>
                    <a:lnTo>
                      <a:pt x="20" y="10"/>
                    </a:lnTo>
                    <a:lnTo>
                      <a:pt x="0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45" name="Line 201"/>
              <p:cNvSpPr>
                <a:spLocks noChangeShapeType="1"/>
              </p:cNvSpPr>
              <p:nvPr/>
            </p:nvSpPr>
            <p:spPr bwMode="auto">
              <a:xfrm>
                <a:off x="1711" y="1513"/>
                <a:ext cx="20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46" name="Line 202"/>
              <p:cNvSpPr>
                <a:spLocks noChangeShapeType="1"/>
              </p:cNvSpPr>
              <p:nvPr/>
            </p:nvSpPr>
            <p:spPr bwMode="auto">
              <a:xfrm flipH="1">
                <a:off x="1709" y="1518"/>
                <a:ext cx="22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47" name="Line 203"/>
              <p:cNvSpPr>
                <a:spLocks noChangeShapeType="1"/>
              </p:cNvSpPr>
              <p:nvPr/>
            </p:nvSpPr>
            <p:spPr bwMode="auto">
              <a:xfrm flipH="1" flipV="1">
                <a:off x="1689" y="1516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48" name="Line 204"/>
              <p:cNvSpPr>
                <a:spLocks noChangeShapeType="1"/>
              </p:cNvSpPr>
              <p:nvPr/>
            </p:nvSpPr>
            <p:spPr bwMode="auto">
              <a:xfrm flipV="1">
                <a:off x="1689" y="1513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6550" name="Group 406"/>
            <p:cNvGrpSpPr>
              <a:grpSpLocks/>
            </p:cNvGrpSpPr>
            <p:nvPr/>
          </p:nvGrpSpPr>
          <p:grpSpPr bwMode="auto">
            <a:xfrm>
              <a:off x="1371" y="1136"/>
              <a:ext cx="480" cy="452"/>
              <a:chOff x="1371" y="1136"/>
              <a:chExt cx="480" cy="452"/>
            </a:xfrm>
          </p:grpSpPr>
          <p:sp>
            <p:nvSpPr>
              <p:cNvPr id="6350" name="Freeform 206"/>
              <p:cNvSpPr>
                <a:spLocks/>
              </p:cNvSpPr>
              <p:nvPr/>
            </p:nvSpPr>
            <p:spPr bwMode="auto">
              <a:xfrm>
                <a:off x="1723" y="1506"/>
                <a:ext cx="43" cy="11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3" y="7"/>
                  </a:cxn>
                  <a:cxn ang="0">
                    <a:pos x="21" y="11"/>
                  </a:cxn>
                  <a:cxn ang="0">
                    <a:pos x="0" y="5"/>
                  </a:cxn>
                  <a:cxn ang="0">
                    <a:pos x="23" y="0"/>
                  </a:cxn>
                </a:cxnLst>
                <a:rect l="0" t="0" r="r" b="b"/>
                <a:pathLst>
                  <a:path w="43" h="11">
                    <a:moveTo>
                      <a:pt x="23" y="0"/>
                    </a:moveTo>
                    <a:lnTo>
                      <a:pt x="43" y="7"/>
                    </a:lnTo>
                    <a:lnTo>
                      <a:pt x="21" y="11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51" name="Line 207"/>
              <p:cNvSpPr>
                <a:spLocks noChangeShapeType="1"/>
              </p:cNvSpPr>
              <p:nvPr/>
            </p:nvSpPr>
            <p:spPr bwMode="auto">
              <a:xfrm>
                <a:off x="1746" y="1506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52" name="Line 208"/>
              <p:cNvSpPr>
                <a:spLocks noChangeShapeType="1"/>
              </p:cNvSpPr>
              <p:nvPr/>
            </p:nvSpPr>
            <p:spPr bwMode="auto">
              <a:xfrm flipH="1">
                <a:off x="1744" y="1513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53" name="Line 209"/>
              <p:cNvSpPr>
                <a:spLocks noChangeShapeType="1"/>
              </p:cNvSpPr>
              <p:nvPr/>
            </p:nvSpPr>
            <p:spPr bwMode="auto">
              <a:xfrm flipH="1" flipV="1">
                <a:off x="1723" y="1511"/>
                <a:ext cx="21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54" name="Line 210"/>
              <p:cNvSpPr>
                <a:spLocks noChangeShapeType="1"/>
              </p:cNvSpPr>
              <p:nvPr/>
            </p:nvSpPr>
            <p:spPr bwMode="auto">
              <a:xfrm flipV="1">
                <a:off x="1723" y="1506"/>
                <a:ext cx="23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55" name="Freeform 211"/>
              <p:cNvSpPr>
                <a:spLocks/>
              </p:cNvSpPr>
              <p:nvPr/>
            </p:nvSpPr>
            <p:spPr bwMode="auto">
              <a:xfrm>
                <a:off x="1511" y="1558"/>
                <a:ext cx="42" cy="10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2" y="6"/>
                  </a:cxn>
                  <a:cxn ang="0">
                    <a:pos x="20" y="10"/>
                  </a:cxn>
                  <a:cxn ang="0">
                    <a:pos x="0" y="3"/>
                  </a:cxn>
                  <a:cxn ang="0">
                    <a:pos x="22" y="0"/>
                  </a:cxn>
                </a:cxnLst>
                <a:rect l="0" t="0" r="r" b="b"/>
                <a:pathLst>
                  <a:path w="42" h="10">
                    <a:moveTo>
                      <a:pt x="22" y="0"/>
                    </a:moveTo>
                    <a:lnTo>
                      <a:pt x="42" y="6"/>
                    </a:lnTo>
                    <a:lnTo>
                      <a:pt x="20" y="10"/>
                    </a:lnTo>
                    <a:lnTo>
                      <a:pt x="0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56" name="Line 212"/>
              <p:cNvSpPr>
                <a:spLocks noChangeShapeType="1"/>
              </p:cNvSpPr>
              <p:nvPr/>
            </p:nvSpPr>
            <p:spPr bwMode="auto">
              <a:xfrm>
                <a:off x="1533" y="1558"/>
                <a:ext cx="20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57" name="Line 213"/>
              <p:cNvSpPr>
                <a:spLocks noChangeShapeType="1"/>
              </p:cNvSpPr>
              <p:nvPr/>
            </p:nvSpPr>
            <p:spPr bwMode="auto">
              <a:xfrm flipH="1">
                <a:off x="1531" y="1564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58" name="Line 214"/>
              <p:cNvSpPr>
                <a:spLocks noChangeShapeType="1"/>
              </p:cNvSpPr>
              <p:nvPr/>
            </p:nvSpPr>
            <p:spPr bwMode="auto">
              <a:xfrm flipH="1" flipV="1">
                <a:off x="1511" y="1561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59" name="Line 215"/>
              <p:cNvSpPr>
                <a:spLocks noChangeShapeType="1"/>
              </p:cNvSpPr>
              <p:nvPr/>
            </p:nvSpPr>
            <p:spPr bwMode="auto">
              <a:xfrm flipV="1">
                <a:off x="1511" y="1558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0" name="Freeform 216"/>
              <p:cNvSpPr>
                <a:spLocks/>
              </p:cNvSpPr>
              <p:nvPr/>
            </p:nvSpPr>
            <p:spPr bwMode="auto">
              <a:xfrm>
                <a:off x="1545" y="1551"/>
                <a:ext cx="42" cy="11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2" y="7"/>
                  </a:cxn>
                  <a:cxn ang="0">
                    <a:pos x="19" y="11"/>
                  </a:cxn>
                  <a:cxn ang="0">
                    <a:pos x="0" y="4"/>
                  </a:cxn>
                  <a:cxn ang="0">
                    <a:pos x="23" y="0"/>
                  </a:cxn>
                </a:cxnLst>
                <a:rect l="0" t="0" r="r" b="b"/>
                <a:pathLst>
                  <a:path w="42" h="11">
                    <a:moveTo>
                      <a:pt x="23" y="0"/>
                    </a:moveTo>
                    <a:lnTo>
                      <a:pt x="42" y="7"/>
                    </a:lnTo>
                    <a:lnTo>
                      <a:pt x="19" y="11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1" name="Line 217"/>
              <p:cNvSpPr>
                <a:spLocks noChangeShapeType="1"/>
              </p:cNvSpPr>
              <p:nvPr/>
            </p:nvSpPr>
            <p:spPr bwMode="auto">
              <a:xfrm>
                <a:off x="1568" y="1551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2" name="Line 218"/>
              <p:cNvSpPr>
                <a:spLocks noChangeShapeType="1"/>
              </p:cNvSpPr>
              <p:nvPr/>
            </p:nvSpPr>
            <p:spPr bwMode="auto">
              <a:xfrm flipH="1">
                <a:off x="1564" y="1558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3" name="Line 219"/>
              <p:cNvSpPr>
                <a:spLocks noChangeShapeType="1"/>
              </p:cNvSpPr>
              <p:nvPr/>
            </p:nvSpPr>
            <p:spPr bwMode="auto">
              <a:xfrm flipH="1" flipV="1">
                <a:off x="1545" y="1555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4" name="Line 220"/>
              <p:cNvSpPr>
                <a:spLocks noChangeShapeType="1"/>
              </p:cNvSpPr>
              <p:nvPr/>
            </p:nvSpPr>
            <p:spPr bwMode="auto">
              <a:xfrm flipV="1">
                <a:off x="1545" y="1551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5" name="Freeform 221"/>
              <p:cNvSpPr>
                <a:spLocks/>
              </p:cNvSpPr>
              <p:nvPr/>
            </p:nvSpPr>
            <p:spPr bwMode="auto">
              <a:xfrm>
                <a:off x="1579" y="1546"/>
                <a:ext cx="42" cy="1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2" y="7"/>
                  </a:cxn>
                  <a:cxn ang="0">
                    <a:pos x="20" y="10"/>
                  </a:cxn>
                  <a:cxn ang="0">
                    <a:pos x="0" y="3"/>
                  </a:cxn>
                  <a:cxn ang="0">
                    <a:pos x="23" y="0"/>
                  </a:cxn>
                </a:cxnLst>
                <a:rect l="0" t="0" r="r" b="b"/>
                <a:pathLst>
                  <a:path w="42" h="10">
                    <a:moveTo>
                      <a:pt x="23" y="0"/>
                    </a:moveTo>
                    <a:lnTo>
                      <a:pt x="42" y="7"/>
                    </a:lnTo>
                    <a:lnTo>
                      <a:pt x="20" y="10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6" name="Line 222"/>
              <p:cNvSpPr>
                <a:spLocks noChangeShapeType="1"/>
              </p:cNvSpPr>
              <p:nvPr/>
            </p:nvSpPr>
            <p:spPr bwMode="auto">
              <a:xfrm>
                <a:off x="1602" y="1546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7" name="Line 223"/>
              <p:cNvSpPr>
                <a:spLocks noChangeShapeType="1"/>
              </p:cNvSpPr>
              <p:nvPr/>
            </p:nvSpPr>
            <p:spPr bwMode="auto">
              <a:xfrm flipH="1">
                <a:off x="1599" y="1553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8" name="Line 224"/>
              <p:cNvSpPr>
                <a:spLocks noChangeShapeType="1"/>
              </p:cNvSpPr>
              <p:nvPr/>
            </p:nvSpPr>
            <p:spPr bwMode="auto">
              <a:xfrm flipH="1" flipV="1">
                <a:off x="1579" y="1549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69" name="Line 225"/>
              <p:cNvSpPr>
                <a:spLocks noChangeShapeType="1"/>
              </p:cNvSpPr>
              <p:nvPr/>
            </p:nvSpPr>
            <p:spPr bwMode="auto">
              <a:xfrm flipV="1">
                <a:off x="1579" y="1546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0" name="Freeform 226"/>
              <p:cNvSpPr>
                <a:spLocks/>
              </p:cNvSpPr>
              <p:nvPr/>
            </p:nvSpPr>
            <p:spPr bwMode="auto">
              <a:xfrm>
                <a:off x="1614" y="1540"/>
                <a:ext cx="43" cy="1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3" y="6"/>
                  </a:cxn>
                  <a:cxn ang="0">
                    <a:pos x="20" y="11"/>
                  </a:cxn>
                  <a:cxn ang="0">
                    <a:pos x="0" y="3"/>
                  </a:cxn>
                  <a:cxn ang="0">
                    <a:pos x="22" y="0"/>
                  </a:cxn>
                </a:cxnLst>
                <a:rect l="0" t="0" r="r" b="b"/>
                <a:pathLst>
                  <a:path w="43" h="11">
                    <a:moveTo>
                      <a:pt x="22" y="0"/>
                    </a:moveTo>
                    <a:lnTo>
                      <a:pt x="43" y="6"/>
                    </a:lnTo>
                    <a:lnTo>
                      <a:pt x="20" y="11"/>
                    </a:lnTo>
                    <a:lnTo>
                      <a:pt x="0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1" name="Line 227"/>
              <p:cNvSpPr>
                <a:spLocks noChangeShapeType="1"/>
              </p:cNvSpPr>
              <p:nvPr/>
            </p:nvSpPr>
            <p:spPr bwMode="auto">
              <a:xfrm>
                <a:off x="1636" y="1540"/>
                <a:ext cx="21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2" name="Line 228"/>
              <p:cNvSpPr>
                <a:spLocks noChangeShapeType="1"/>
              </p:cNvSpPr>
              <p:nvPr/>
            </p:nvSpPr>
            <p:spPr bwMode="auto">
              <a:xfrm flipH="1">
                <a:off x="1634" y="1546"/>
                <a:ext cx="23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3" name="Line 229"/>
              <p:cNvSpPr>
                <a:spLocks noChangeShapeType="1"/>
              </p:cNvSpPr>
              <p:nvPr/>
            </p:nvSpPr>
            <p:spPr bwMode="auto">
              <a:xfrm flipH="1" flipV="1">
                <a:off x="1614" y="1543"/>
                <a:ext cx="20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4" name="Line 230"/>
              <p:cNvSpPr>
                <a:spLocks noChangeShapeType="1"/>
              </p:cNvSpPr>
              <p:nvPr/>
            </p:nvSpPr>
            <p:spPr bwMode="auto">
              <a:xfrm flipV="1">
                <a:off x="1614" y="1540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5" name="Freeform 231"/>
              <p:cNvSpPr>
                <a:spLocks/>
              </p:cNvSpPr>
              <p:nvPr/>
            </p:nvSpPr>
            <p:spPr bwMode="auto">
              <a:xfrm>
                <a:off x="1649" y="1533"/>
                <a:ext cx="41" cy="1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1" y="8"/>
                  </a:cxn>
                  <a:cxn ang="0">
                    <a:pos x="19" y="11"/>
                  </a:cxn>
                  <a:cxn ang="0">
                    <a:pos x="0" y="4"/>
                  </a:cxn>
                  <a:cxn ang="0">
                    <a:pos x="22" y="0"/>
                  </a:cxn>
                </a:cxnLst>
                <a:rect l="0" t="0" r="r" b="b"/>
                <a:pathLst>
                  <a:path w="41" h="11">
                    <a:moveTo>
                      <a:pt x="22" y="0"/>
                    </a:moveTo>
                    <a:lnTo>
                      <a:pt x="41" y="8"/>
                    </a:lnTo>
                    <a:lnTo>
                      <a:pt x="19" y="11"/>
                    </a:lnTo>
                    <a:lnTo>
                      <a:pt x="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6" name="Line 232"/>
              <p:cNvSpPr>
                <a:spLocks noChangeShapeType="1"/>
              </p:cNvSpPr>
              <p:nvPr/>
            </p:nvSpPr>
            <p:spPr bwMode="auto">
              <a:xfrm>
                <a:off x="1671" y="1533"/>
                <a:ext cx="19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7" name="Line 233"/>
              <p:cNvSpPr>
                <a:spLocks noChangeShapeType="1"/>
              </p:cNvSpPr>
              <p:nvPr/>
            </p:nvSpPr>
            <p:spPr bwMode="auto">
              <a:xfrm flipH="1">
                <a:off x="1668" y="1541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8" name="Line 234"/>
              <p:cNvSpPr>
                <a:spLocks noChangeShapeType="1"/>
              </p:cNvSpPr>
              <p:nvPr/>
            </p:nvSpPr>
            <p:spPr bwMode="auto">
              <a:xfrm flipH="1" flipV="1">
                <a:off x="1649" y="1537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79" name="Line 235"/>
              <p:cNvSpPr>
                <a:spLocks noChangeShapeType="1"/>
              </p:cNvSpPr>
              <p:nvPr/>
            </p:nvSpPr>
            <p:spPr bwMode="auto">
              <a:xfrm flipV="1">
                <a:off x="1649" y="1533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0" name="Freeform 236"/>
              <p:cNvSpPr>
                <a:spLocks/>
              </p:cNvSpPr>
              <p:nvPr/>
            </p:nvSpPr>
            <p:spPr bwMode="auto">
              <a:xfrm>
                <a:off x="1683" y="1528"/>
                <a:ext cx="42" cy="1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2" y="7"/>
                  </a:cxn>
                  <a:cxn ang="0">
                    <a:pos x="20" y="11"/>
                  </a:cxn>
                  <a:cxn ang="0">
                    <a:pos x="0" y="3"/>
                  </a:cxn>
                  <a:cxn ang="0">
                    <a:pos x="22" y="0"/>
                  </a:cxn>
                </a:cxnLst>
                <a:rect l="0" t="0" r="r" b="b"/>
                <a:pathLst>
                  <a:path w="42" h="11">
                    <a:moveTo>
                      <a:pt x="22" y="0"/>
                    </a:moveTo>
                    <a:lnTo>
                      <a:pt x="42" y="7"/>
                    </a:lnTo>
                    <a:lnTo>
                      <a:pt x="20" y="11"/>
                    </a:lnTo>
                    <a:lnTo>
                      <a:pt x="0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1" name="Line 237"/>
              <p:cNvSpPr>
                <a:spLocks noChangeShapeType="1"/>
              </p:cNvSpPr>
              <p:nvPr/>
            </p:nvSpPr>
            <p:spPr bwMode="auto">
              <a:xfrm>
                <a:off x="1705" y="1528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2" name="Line 238"/>
              <p:cNvSpPr>
                <a:spLocks noChangeShapeType="1"/>
              </p:cNvSpPr>
              <p:nvPr/>
            </p:nvSpPr>
            <p:spPr bwMode="auto">
              <a:xfrm flipH="1">
                <a:off x="1703" y="1535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3" name="Line 239"/>
              <p:cNvSpPr>
                <a:spLocks noChangeShapeType="1"/>
              </p:cNvSpPr>
              <p:nvPr/>
            </p:nvSpPr>
            <p:spPr bwMode="auto">
              <a:xfrm flipH="1" flipV="1">
                <a:off x="1683" y="1531"/>
                <a:ext cx="20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4" name="Line 240"/>
              <p:cNvSpPr>
                <a:spLocks noChangeShapeType="1"/>
              </p:cNvSpPr>
              <p:nvPr/>
            </p:nvSpPr>
            <p:spPr bwMode="auto">
              <a:xfrm flipV="1">
                <a:off x="1683" y="1528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5" name="Freeform 241"/>
              <p:cNvSpPr>
                <a:spLocks/>
              </p:cNvSpPr>
              <p:nvPr/>
            </p:nvSpPr>
            <p:spPr bwMode="auto">
              <a:xfrm>
                <a:off x="1718" y="1523"/>
                <a:ext cx="42" cy="9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2" y="6"/>
                  </a:cxn>
                  <a:cxn ang="0">
                    <a:pos x="19" y="9"/>
                  </a:cxn>
                  <a:cxn ang="0">
                    <a:pos x="0" y="3"/>
                  </a:cxn>
                  <a:cxn ang="0">
                    <a:pos x="21" y="0"/>
                  </a:cxn>
                </a:cxnLst>
                <a:rect l="0" t="0" r="r" b="b"/>
                <a:pathLst>
                  <a:path w="42" h="9">
                    <a:moveTo>
                      <a:pt x="21" y="0"/>
                    </a:moveTo>
                    <a:lnTo>
                      <a:pt x="42" y="6"/>
                    </a:lnTo>
                    <a:lnTo>
                      <a:pt x="19" y="9"/>
                    </a:lnTo>
                    <a:lnTo>
                      <a:pt x="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6" name="Line 242"/>
              <p:cNvSpPr>
                <a:spLocks noChangeShapeType="1"/>
              </p:cNvSpPr>
              <p:nvPr/>
            </p:nvSpPr>
            <p:spPr bwMode="auto">
              <a:xfrm>
                <a:off x="1739" y="1523"/>
                <a:ext cx="21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7" name="Line 243"/>
              <p:cNvSpPr>
                <a:spLocks noChangeShapeType="1"/>
              </p:cNvSpPr>
              <p:nvPr/>
            </p:nvSpPr>
            <p:spPr bwMode="auto">
              <a:xfrm flipH="1">
                <a:off x="1737" y="1529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8" name="Line 244"/>
              <p:cNvSpPr>
                <a:spLocks noChangeShapeType="1"/>
              </p:cNvSpPr>
              <p:nvPr/>
            </p:nvSpPr>
            <p:spPr bwMode="auto">
              <a:xfrm flipH="1" flipV="1">
                <a:off x="1718" y="1526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89" name="Line 245"/>
              <p:cNvSpPr>
                <a:spLocks noChangeShapeType="1"/>
              </p:cNvSpPr>
              <p:nvPr/>
            </p:nvSpPr>
            <p:spPr bwMode="auto">
              <a:xfrm flipV="1">
                <a:off x="1718" y="1523"/>
                <a:ext cx="21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0" name="Freeform 246"/>
              <p:cNvSpPr>
                <a:spLocks/>
              </p:cNvSpPr>
              <p:nvPr/>
            </p:nvSpPr>
            <p:spPr bwMode="auto">
              <a:xfrm>
                <a:off x="1752" y="1516"/>
                <a:ext cx="42" cy="11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2" y="8"/>
                  </a:cxn>
                  <a:cxn ang="0">
                    <a:pos x="19" y="11"/>
                  </a:cxn>
                  <a:cxn ang="0">
                    <a:pos x="0" y="4"/>
                  </a:cxn>
                  <a:cxn ang="0">
                    <a:pos x="23" y="0"/>
                  </a:cxn>
                </a:cxnLst>
                <a:rect l="0" t="0" r="r" b="b"/>
                <a:pathLst>
                  <a:path w="42" h="11">
                    <a:moveTo>
                      <a:pt x="23" y="0"/>
                    </a:moveTo>
                    <a:lnTo>
                      <a:pt x="42" y="8"/>
                    </a:lnTo>
                    <a:lnTo>
                      <a:pt x="19" y="11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1" name="Line 247"/>
              <p:cNvSpPr>
                <a:spLocks noChangeShapeType="1"/>
              </p:cNvSpPr>
              <p:nvPr/>
            </p:nvSpPr>
            <p:spPr bwMode="auto">
              <a:xfrm>
                <a:off x="1775" y="1516"/>
                <a:ext cx="19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2" name="Line 248"/>
              <p:cNvSpPr>
                <a:spLocks noChangeShapeType="1"/>
              </p:cNvSpPr>
              <p:nvPr/>
            </p:nvSpPr>
            <p:spPr bwMode="auto">
              <a:xfrm flipH="1">
                <a:off x="1771" y="1524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3" name="Line 249"/>
              <p:cNvSpPr>
                <a:spLocks noChangeShapeType="1"/>
              </p:cNvSpPr>
              <p:nvPr/>
            </p:nvSpPr>
            <p:spPr bwMode="auto">
              <a:xfrm flipH="1" flipV="1">
                <a:off x="1752" y="1520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4" name="Line 250"/>
              <p:cNvSpPr>
                <a:spLocks noChangeShapeType="1"/>
              </p:cNvSpPr>
              <p:nvPr/>
            </p:nvSpPr>
            <p:spPr bwMode="auto">
              <a:xfrm flipV="1">
                <a:off x="1752" y="1516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5" name="Freeform 251"/>
              <p:cNvSpPr>
                <a:spLocks/>
              </p:cNvSpPr>
              <p:nvPr/>
            </p:nvSpPr>
            <p:spPr bwMode="auto">
              <a:xfrm>
                <a:off x="1539" y="1568"/>
                <a:ext cx="41" cy="9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1" y="6"/>
                  </a:cxn>
                  <a:cxn ang="0">
                    <a:pos x="20" y="9"/>
                  </a:cxn>
                  <a:cxn ang="0">
                    <a:pos x="0" y="4"/>
                  </a:cxn>
                  <a:cxn ang="0">
                    <a:pos x="22" y="0"/>
                  </a:cxn>
                </a:cxnLst>
                <a:rect l="0" t="0" r="r" b="b"/>
                <a:pathLst>
                  <a:path w="41" h="9">
                    <a:moveTo>
                      <a:pt x="22" y="0"/>
                    </a:moveTo>
                    <a:lnTo>
                      <a:pt x="41" y="6"/>
                    </a:lnTo>
                    <a:lnTo>
                      <a:pt x="20" y="9"/>
                    </a:lnTo>
                    <a:lnTo>
                      <a:pt x="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6" name="Line 252"/>
              <p:cNvSpPr>
                <a:spLocks noChangeShapeType="1"/>
              </p:cNvSpPr>
              <p:nvPr/>
            </p:nvSpPr>
            <p:spPr bwMode="auto">
              <a:xfrm>
                <a:off x="1561" y="1568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7" name="Line 253"/>
              <p:cNvSpPr>
                <a:spLocks noChangeShapeType="1"/>
              </p:cNvSpPr>
              <p:nvPr/>
            </p:nvSpPr>
            <p:spPr bwMode="auto">
              <a:xfrm flipH="1">
                <a:off x="1559" y="1574"/>
                <a:ext cx="21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8" name="Line 254"/>
              <p:cNvSpPr>
                <a:spLocks noChangeShapeType="1"/>
              </p:cNvSpPr>
              <p:nvPr/>
            </p:nvSpPr>
            <p:spPr bwMode="auto">
              <a:xfrm flipH="1" flipV="1">
                <a:off x="1539" y="1572"/>
                <a:ext cx="20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399" name="Line 255"/>
              <p:cNvSpPr>
                <a:spLocks noChangeShapeType="1"/>
              </p:cNvSpPr>
              <p:nvPr/>
            </p:nvSpPr>
            <p:spPr bwMode="auto">
              <a:xfrm flipV="1">
                <a:off x="1539" y="1568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0" name="Freeform 256"/>
              <p:cNvSpPr>
                <a:spLocks/>
              </p:cNvSpPr>
              <p:nvPr/>
            </p:nvSpPr>
            <p:spPr bwMode="auto">
              <a:xfrm>
                <a:off x="1574" y="1561"/>
                <a:ext cx="42" cy="11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2" y="8"/>
                  </a:cxn>
                  <a:cxn ang="0">
                    <a:pos x="19" y="11"/>
                  </a:cxn>
                  <a:cxn ang="0">
                    <a:pos x="0" y="5"/>
                  </a:cxn>
                  <a:cxn ang="0">
                    <a:pos x="21" y="0"/>
                  </a:cxn>
                </a:cxnLst>
                <a:rect l="0" t="0" r="r" b="b"/>
                <a:pathLst>
                  <a:path w="42" h="11">
                    <a:moveTo>
                      <a:pt x="21" y="0"/>
                    </a:moveTo>
                    <a:lnTo>
                      <a:pt x="42" y="8"/>
                    </a:lnTo>
                    <a:lnTo>
                      <a:pt x="19" y="11"/>
                    </a:lnTo>
                    <a:lnTo>
                      <a:pt x="0" y="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1" name="Line 257"/>
              <p:cNvSpPr>
                <a:spLocks noChangeShapeType="1"/>
              </p:cNvSpPr>
              <p:nvPr/>
            </p:nvSpPr>
            <p:spPr bwMode="auto">
              <a:xfrm>
                <a:off x="1595" y="1561"/>
                <a:ext cx="21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2" name="Line 258"/>
              <p:cNvSpPr>
                <a:spLocks noChangeShapeType="1"/>
              </p:cNvSpPr>
              <p:nvPr/>
            </p:nvSpPr>
            <p:spPr bwMode="auto">
              <a:xfrm flipH="1">
                <a:off x="1593" y="1569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3" name="Line 259"/>
              <p:cNvSpPr>
                <a:spLocks noChangeShapeType="1"/>
              </p:cNvSpPr>
              <p:nvPr/>
            </p:nvSpPr>
            <p:spPr bwMode="auto">
              <a:xfrm flipH="1" flipV="1">
                <a:off x="1574" y="1566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4" name="Line 260"/>
              <p:cNvSpPr>
                <a:spLocks noChangeShapeType="1"/>
              </p:cNvSpPr>
              <p:nvPr/>
            </p:nvSpPr>
            <p:spPr bwMode="auto">
              <a:xfrm flipV="1">
                <a:off x="1574" y="1561"/>
                <a:ext cx="21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5" name="Freeform 261"/>
              <p:cNvSpPr>
                <a:spLocks/>
              </p:cNvSpPr>
              <p:nvPr/>
            </p:nvSpPr>
            <p:spPr bwMode="auto">
              <a:xfrm>
                <a:off x="1608" y="1556"/>
                <a:ext cx="42" cy="1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2" y="6"/>
                  </a:cxn>
                  <a:cxn ang="0">
                    <a:pos x="21" y="10"/>
                  </a:cxn>
                  <a:cxn ang="0">
                    <a:pos x="0" y="3"/>
                  </a:cxn>
                  <a:cxn ang="0">
                    <a:pos x="23" y="0"/>
                  </a:cxn>
                </a:cxnLst>
                <a:rect l="0" t="0" r="r" b="b"/>
                <a:pathLst>
                  <a:path w="42" h="10">
                    <a:moveTo>
                      <a:pt x="23" y="0"/>
                    </a:moveTo>
                    <a:lnTo>
                      <a:pt x="42" y="6"/>
                    </a:lnTo>
                    <a:lnTo>
                      <a:pt x="21" y="10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6" name="Line 262"/>
              <p:cNvSpPr>
                <a:spLocks noChangeShapeType="1"/>
              </p:cNvSpPr>
              <p:nvPr/>
            </p:nvSpPr>
            <p:spPr bwMode="auto">
              <a:xfrm>
                <a:off x="1631" y="1556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7" name="Line 263"/>
              <p:cNvSpPr>
                <a:spLocks noChangeShapeType="1"/>
              </p:cNvSpPr>
              <p:nvPr/>
            </p:nvSpPr>
            <p:spPr bwMode="auto">
              <a:xfrm flipH="1">
                <a:off x="1629" y="1562"/>
                <a:ext cx="21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8" name="Line 264"/>
              <p:cNvSpPr>
                <a:spLocks noChangeShapeType="1"/>
              </p:cNvSpPr>
              <p:nvPr/>
            </p:nvSpPr>
            <p:spPr bwMode="auto">
              <a:xfrm flipH="1" flipV="1">
                <a:off x="1608" y="1559"/>
                <a:ext cx="21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09" name="Line 265"/>
              <p:cNvSpPr>
                <a:spLocks noChangeShapeType="1"/>
              </p:cNvSpPr>
              <p:nvPr/>
            </p:nvSpPr>
            <p:spPr bwMode="auto">
              <a:xfrm flipV="1">
                <a:off x="1608" y="1556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0" name="Freeform 266"/>
              <p:cNvSpPr>
                <a:spLocks/>
              </p:cNvSpPr>
              <p:nvPr/>
            </p:nvSpPr>
            <p:spPr bwMode="auto">
              <a:xfrm>
                <a:off x="1643" y="1551"/>
                <a:ext cx="42" cy="9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2" y="6"/>
                  </a:cxn>
                  <a:cxn ang="0">
                    <a:pos x="19" y="9"/>
                  </a:cxn>
                  <a:cxn ang="0">
                    <a:pos x="0" y="2"/>
                  </a:cxn>
                  <a:cxn ang="0">
                    <a:pos x="22" y="0"/>
                  </a:cxn>
                </a:cxnLst>
                <a:rect l="0" t="0" r="r" b="b"/>
                <a:pathLst>
                  <a:path w="42" h="9">
                    <a:moveTo>
                      <a:pt x="22" y="0"/>
                    </a:moveTo>
                    <a:lnTo>
                      <a:pt x="42" y="6"/>
                    </a:lnTo>
                    <a:lnTo>
                      <a:pt x="19" y="9"/>
                    </a:lnTo>
                    <a:lnTo>
                      <a:pt x="0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1" name="Line 267"/>
              <p:cNvSpPr>
                <a:spLocks noChangeShapeType="1"/>
              </p:cNvSpPr>
              <p:nvPr/>
            </p:nvSpPr>
            <p:spPr bwMode="auto">
              <a:xfrm>
                <a:off x="1665" y="1551"/>
                <a:ext cx="20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2" name="Line 268"/>
              <p:cNvSpPr>
                <a:spLocks noChangeShapeType="1"/>
              </p:cNvSpPr>
              <p:nvPr/>
            </p:nvSpPr>
            <p:spPr bwMode="auto">
              <a:xfrm flipH="1">
                <a:off x="1662" y="1557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3" name="Line 269"/>
              <p:cNvSpPr>
                <a:spLocks noChangeShapeType="1"/>
              </p:cNvSpPr>
              <p:nvPr/>
            </p:nvSpPr>
            <p:spPr bwMode="auto">
              <a:xfrm flipH="1" flipV="1">
                <a:off x="1643" y="1553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4" name="Line 270"/>
              <p:cNvSpPr>
                <a:spLocks noChangeShapeType="1"/>
              </p:cNvSpPr>
              <p:nvPr/>
            </p:nvSpPr>
            <p:spPr bwMode="auto">
              <a:xfrm flipV="1">
                <a:off x="1643" y="1551"/>
                <a:ext cx="22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5" name="Freeform 271"/>
              <p:cNvSpPr>
                <a:spLocks/>
              </p:cNvSpPr>
              <p:nvPr/>
            </p:nvSpPr>
            <p:spPr bwMode="auto">
              <a:xfrm>
                <a:off x="1677" y="1543"/>
                <a:ext cx="42" cy="11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2" y="8"/>
                  </a:cxn>
                  <a:cxn ang="0">
                    <a:pos x="19" y="11"/>
                  </a:cxn>
                  <a:cxn ang="0">
                    <a:pos x="0" y="4"/>
                  </a:cxn>
                  <a:cxn ang="0">
                    <a:pos x="21" y="0"/>
                  </a:cxn>
                </a:cxnLst>
                <a:rect l="0" t="0" r="r" b="b"/>
                <a:pathLst>
                  <a:path w="42" h="11">
                    <a:moveTo>
                      <a:pt x="21" y="0"/>
                    </a:moveTo>
                    <a:lnTo>
                      <a:pt x="42" y="8"/>
                    </a:lnTo>
                    <a:lnTo>
                      <a:pt x="19" y="11"/>
                    </a:lnTo>
                    <a:lnTo>
                      <a:pt x="0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6" name="Line 272"/>
              <p:cNvSpPr>
                <a:spLocks noChangeShapeType="1"/>
              </p:cNvSpPr>
              <p:nvPr/>
            </p:nvSpPr>
            <p:spPr bwMode="auto">
              <a:xfrm>
                <a:off x="1698" y="1543"/>
                <a:ext cx="21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7" name="Line 273"/>
              <p:cNvSpPr>
                <a:spLocks noChangeShapeType="1"/>
              </p:cNvSpPr>
              <p:nvPr/>
            </p:nvSpPr>
            <p:spPr bwMode="auto">
              <a:xfrm flipH="1">
                <a:off x="1696" y="1551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8" name="Line 274"/>
              <p:cNvSpPr>
                <a:spLocks noChangeShapeType="1"/>
              </p:cNvSpPr>
              <p:nvPr/>
            </p:nvSpPr>
            <p:spPr bwMode="auto">
              <a:xfrm flipH="1" flipV="1">
                <a:off x="1677" y="1547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19" name="Line 275"/>
              <p:cNvSpPr>
                <a:spLocks noChangeShapeType="1"/>
              </p:cNvSpPr>
              <p:nvPr/>
            </p:nvSpPr>
            <p:spPr bwMode="auto">
              <a:xfrm flipV="1">
                <a:off x="1677" y="1543"/>
                <a:ext cx="21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0" name="Freeform 276"/>
              <p:cNvSpPr>
                <a:spLocks/>
              </p:cNvSpPr>
              <p:nvPr/>
            </p:nvSpPr>
            <p:spPr bwMode="auto">
              <a:xfrm>
                <a:off x="1711" y="1539"/>
                <a:ext cx="43" cy="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3" y="5"/>
                  </a:cxn>
                  <a:cxn ang="0">
                    <a:pos x="21" y="9"/>
                  </a:cxn>
                  <a:cxn ang="0">
                    <a:pos x="0" y="3"/>
                  </a:cxn>
                  <a:cxn ang="0">
                    <a:pos x="23" y="0"/>
                  </a:cxn>
                </a:cxnLst>
                <a:rect l="0" t="0" r="r" b="b"/>
                <a:pathLst>
                  <a:path w="43" h="9">
                    <a:moveTo>
                      <a:pt x="23" y="0"/>
                    </a:moveTo>
                    <a:lnTo>
                      <a:pt x="43" y="5"/>
                    </a:lnTo>
                    <a:lnTo>
                      <a:pt x="21" y="9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1" name="Line 277"/>
              <p:cNvSpPr>
                <a:spLocks noChangeShapeType="1"/>
              </p:cNvSpPr>
              <p:nvPr/>
            </p:nvSpPr>
            <p:spPr bwMode="auto">
              <a:xfrm>
                <a:off x="1734" y="1539"/>
                <a:ext cx="20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2" name="Line 278"/>
              <p:cNvSpPr>
                <a:spLocks noChangeShapeType="1"/>
              </p:cNvSpPr>
              <p:nvPr/>
            </p:nvSpPr>
            <p:spPr bwMode="auto">
              <a:xfrm flipH="1">
                <a:off x="1732" y="1544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3" name="Line 279"/>
              <p:cNvSpPr>
                <a:spLocks noChangeShapeType="1"/>
              </p:cNvSpPr>
              <p:nvPr/>
            </p:nvSpPr>
            <p:spPr bwMode="auto">
              <a:xfrm flipH="1" flipV="1">
                <a:off x="1711" y="1542"/>
                <a:ext cx="21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4" name="Line 280"/>
              <p:cNvSpPr>
                <a:spLocks noChangeShapeType="1"/>
              </p:cNvSpPr>
              <p:nvPr/>
            </p:nvSpPr>
            <p:spPr bwMode="auto">
              <a:xfrm flipV="1">
                <a:off x="1711" y="1539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5" name="Freeform 281"/>
              <p:cNvSpPr>
                <a:spLocks/>
              </p:cNvSpPr>
              <p:nvPr/>
            </p:nvSpPr>
            <p:spPr bwMode="auto">
              <a:xfrm>
                <a:off x="1746" y="1532"/>
                <a:ext cx="42" cy="1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2" y="7"/>
                  </a:cxn>
                  <a:cxn ang="0">
                    <a:pos x="20" y="11"/>
                  </a:cxn>
                  <a:cxn ang="0">
                    <a:pos x="0" y="3"/>
                  </a:cxn>
                  <a:cxn ang="0">
                    <a:pos x="22" y="0"/>
                  </a:cxn>
                </a:cxnLst>
                <a:rect l="0" t="0" r="r" b="b"/>
                <a:pathLst>
                  <a:path w="42" h="11">
                    <a:moveTo>
                      <a:pt x="22" y="0"/>
                    </a:moveTo>
                    <a:lnTo>
                      <a:pt x="42" y="7"/>
                    </a:lnTo>
                    <a:lnTo>
                      <a:pt x="20" y="11"/>
                    </a:lnTo>
                    <a:lnTo>
                      <a:pt x="0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6" name="Line 282"/>
              <p:cNvSpPr>
                <a:spLocks noChangeShapeType="1"/>
              </p:cNvSpPr>
              <p:nvPr/>
            </p:nvSpPr>
            <p:spPr bwMode="auto">
              <a:xfrm>
                <a:off x="1768" y="1532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7" name="Line 283"/>
              <p:cNvSpPr>
                <a:spLocks noChangeShapeType="1"/>
              </p:cNvSpPr>
              <p:nvPr/>
            </p:nvSpPr>
            <p:spPr bwMode="auto">
              <a:xfrm flipH="1">
                <a:off x="1766" y="1539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8" name="Line 284"/>
              <p:cNvSpPr>
                <a:spLocks noChangeShapeType="1"/>
              </p:cNvSpPr>
              <p:nvPr/>
            </p:nvSpPr>
            <p:spPr bwMode="auto">
              <a:xfrm flipH="1" flipV="1">
                <a:off x="1746" y="1535"/>
                <a:ext cx="20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29" name="Line 285"/>
              <p:cNvSpPr>
                <a:spLocks noChangeShapeType="1"/>
              </p:cNvSpPr>
              <p:nvPr/>
            </p:nvSpPr>
            <p:spPr bwMode="auto">
              <a:xfrm flipV="1">
                <a:off x="1746" y="1532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0" name="Freeform 286"/>
              <p:cNvSpPr>
                <a:spLocks/>
              </p:cNvSpPr>
              <p:nvPr/>
            </p:nvSpPr>
            <p:spPr bwMode="auto">
              <a:xfrm>
                <a:off x="1780" y="1526"/>
                <a:ext cx="43" cy="11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3" y="7"/>
                  </a:cxn>
                  <a:cxn ang="0">
                    <a:pos x="20" y="11"/>
                  </a:cxn>
                  <a:cxn ang="0">
                    <a:pos x="0" y="3"/>
                  </a:cxn>
                  <a:cxn ang="0">
                    <a:pos x="23" y="0"/>
                  </a:cxn>
                </a:cxnLst>
                <a:rect l="0" t="0" r="r" b="b"/>
                <a:pathLst>
                  <a:path w="43" h="11">
                    <a:moveTo>
                      <a:pt x="23" y="0"/>
                    </a:moveTo>
                    <a:lnTo>
                      <a:pt x="43" y="7"/>
                    </a:lnTo>
                    <a:lnTo>
                      <a:pt x="20" y="11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1" name="Line 287"/>
              <p:cNvSpPr>
                <a:spLocks noChangeShapeType="1"/>
              </p:cNvSpPr>
              <p:nvPr/>
            </p:nvSpPr>
            <p:spPr bwMode="auto">
              <a:xfrm>
                <a:off x="1803" y="1526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2" name="Line 288"/>
              <p:cNvSpPr>
                <a:spLocks noChangeShapeType="1"/>
              </p:cNvSpPr>
              <p:nvPr/>
            </p:nvSpPr>
            <p:spPr bwMode="auto">
              <a:xfrm flipH="1">
                <a:off x="1800" y="1533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3" name="Line 289"/>
              <p:cNvSpPr>
                <a:spLocks noChangeShapeType="1"/>
              </p:cNvSpPr>
              <p:nvPr/>
            </p:nvSpPr>
            <p:spPr bwMode="auto">
              <a:xfrm flipH="1" flipV="1">
                <a:off x="1780" y="1529"/>
                <a:ext cx="20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4" name="Line 290"/>
              <p:cNvSpPr>
                <a:spLocks noChangeShapeType="1"/>
              </p:cNvSpPr>
              <p:nvPr/>
            </p:nvSpPr>
            <p:spPr bwMode="auto">
              <a:xfrm flipV="1">
                <a:off x="1780" y="1526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5" name="Freeform 291"/>
              <p:cNvSpPr>
                <a:spLocks/>
              </p:cNvSpPr>
              <p:nvPr/>
            </p:nvSpPr>
            <p:spPr bwMode="auto">
              <a:xfrm>
                <a:off x="1568" y="1576"/>
                <a:ext cx="41" cy="12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1" y="8"/>
                  </a:cxn>
                  <a:cxn ang="0">
                    <a:pos x="20" y="12"/>
                  </a:cxn>
                  <a:cxn ang="0">
                    <a:pos x="0" y="5"/>
                  </a:cxn>
                  <a:cxn ang="0">
                    <a:pos x="22" y="0"/>
                  </a:cxn>
                </a:cxnLst>
                <a:rect l="0" t="0" r="r" b="b"/>
                <a:pathLst>
                  <a:path w="41" h="12">
                    <a:moveTo>
                      <a:pt x="22" y="0"/>
                    </a:moveTo>
                    <a:lnTo>
                      <a:pt x="41" y="8"/>
                    </a:lnTo>
                    <a:lnTo>
                      <a:pt x="20" y="12"/>
                    </a:lnTo>
                    <a:lnTo>
                      <a:pt x="0" y="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6" name="Line 292"/>
              <p:cNvSpPr>
                <a:spLocks noChangeShapeType="1"/>
              </p:cNvSpPr>
              <p:nvPr/>
            </p:nvSpPr>
            <p:spPr bwMode="auto">
              <a:xfrm>
                <a:off x="1590" y="1576"/>
                <a:ext cx="19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7" name="Line 293"/>
              <p:cNvSpPr>
                <a:spLocks noChangeShapeType="1"/>
              </p:cNvSpPr>
              <p:nvPr/>
            </p:nvSpPr>
            <p:spPr bwMode="auto">
              <a:xfrm flipH="1">
                <a:off x="1588" y="1584"/>
                <a:ext cx="21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8" name="Line 294"/>
              <p:cNvSpPr>
                <a:spLocks noChangeShapeType="1"/>
              </p:cNvSpPr>
              <p:nvPr/>
            </p:nvSpPr>
            <p:spPr bwMode="auto">
              <a:xfrm flipH="1" flipV="1">
                <a:off x="1568" y="1581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39" name="Line 295"/>
              <p:cNvSpPr>
                <a:spLocks noChangeShapeType="1"/>
              </p:cNvSpPr>
              <p:nvPr/>
            </p:nvSpPr>
            <p:spPr bwMode="auto">
              <a:xfrm flipV="1">
                <a:off x="1568" y="1576"/>
                <a:ext cx="22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0" name="Freeform 296"/>
              <p:cNvSpPr>
                <a:spLocks/>
              </p:cNvSpPr>
              <p:nvPr/>
            </p:nvSpPr>
            <p:spPr bwMode="auto">
              <a:xfrm>
                <a:off x="1602" y="1572"/>
                <a:ext cx="42" cy="10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2" y="5"/>
                  </a:cxn>
                  <a:cxn ang="0">
                    <a:pos x="19" y="10"/>
                  </a:cxn>
                  <a:cxn ang="0">
                    <a:pos x="0" y="3"/>
                  </a:cxn>
                  <a:cxn ang="0">
                    <a:pos x="22" y="0"/>
                  </a:cxn>
                </a:cxnLst>
                <a:rect l="0" t="0" r="r" b="b"/>
                <a:pathLst>
                  <a:path w="42" h="10">
                    <a:moveTo>
                      <a:pt x="22" y="0"/>
                    </a:moveTo>
                    <a:lnTo>
                      <a:pt x="42" y="5"/>
                    </a:lnTo>
                    <a:lnTo>
                      <a:pt x="19" y="10"/>
                    </a:lnTo>
                    <a:lnTo>
                      <a:pt x="0" y="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1" name="Line 297"/>
              <p:cNvSpPr>
                <a:spLocks noChangeShapeType="1"/>
              </p:cNvSpPr>
              <p:nvPr/>
            </p:nvSpPr>
            <p:spPr bwMode="auto">
              <a:xfrm>
                <a:off x="1624" y="1572"/>
                <a:ext cx="20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2" name="Line 298"/>
              <p:cNvSpPr>
                <a:spLocks noChangeShapeType="1"/>
              </p:cNvSpPr>
              <p:nvPr/>
            </p:nvSpPr>
            <p:spPr bwMode="auto">
              <a:xfrm flipH="1">
                <a:off x="1621" y="1577"/>
                <a:ext cx="23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3" name="Line 299"/>
              <p:cNvSpPr>
                <a:spLocks noChangeShapeType="1"/>
              </p:cNvSpPr>
              <p:nvPr/>
            </p:nvSpPr>
            <p:spPr bwMode="auto">
              <a:xfrm flipH="1" flipV="1">
                <a:off x="1602" y="1575"/>
                <a:ext cx="1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4" name="Line 300"/>
              <p:cNvSpPr>
                <a:spLocks noChangeShapeType="1"/>
              </p:cNvSpPr>
              <p:nvPr/>
            </p:nvSpPr>
            <p:spPr bwMode="auto">
              <a:xfrm flipV="1">
                <a:off x="1602" y="1572"/>
                <a:ext cx="2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5" name="Freeform 301"/>
              <p:cNvSpPr>
                <a:spLocks/>
              </p:cNvSpPr>
              <p:nvPr/>
            </p:nvSpPr>
            <p:spPr bwMode="auto">
              <a:xfrm>
                <a:off x="1636" y="1566"/>
                <a:ext cx="42" cy="1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2" y="6"/>
                  </a:cxn>
                  <a:cxn ang="0">
                    <a:pos x="21" y="10"/>
                  </a:cxn>
                  <a:cxn ang="0">
                    <a:pos x="0" y="4"/>
                  </a:cxn>
                  <a:cxn ang="0">
                    <a:pos x="23" y="0"/>
                  </a:cxn>
                </a:cxnLst>
                <a:rect l="0" t="0" r="r" b="b"/>
                <a:pathLst>
                  <a:path w="42" h="10">
                    <a:moveTo>
                      <a:pt x="23" y="0"/>
                    </a:moveTo>
                    <a:lnTo>
                      <a:pt x="42" y="6"/>
                    </a:lnTo>
                    <a:lnTo>
                      <a:pt x="21" y="10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6" name="Line 302"/>
              <p:cNvSpPr>
                <a:spLocks noChangeShapeType="1"/>
              </p:cNvSpPr>
              <p:nvPr/>
            </p:nvSpPr>
            <p:spPr bwMode="auto">
              <a:xfrm>
                <a:off x="1659" y="1566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7" name="Line 303"/>
              <p:cNvSpPr>
                <a:spLocks noChangeShapeType="1"/>
              </p:cNvSpPr>
              <p:nvPr/>
            </p:nvSpPr>
            <p:spPr bwMode="auto">
              <a:xfrm flipH="1">
                <a:off x="1657" y="1572"/>
                <a:ext cx="21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8" name="Line 304"/>
              <p:cNvSpPr>
                <a:spLocks noChangeShapeType="1"/>
              </p:cNvSpPr>
              <p:nvPr/>
            </p:nvSpPr>
            <p:spPr bwMode="auto">
              <a:xfrm flipH="1" flipV="1">
                <a:off x="1636" y="1570"/>
                <a:ext cx="21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49" name="Line 305"/>
              <p:cNvSpPr>
                <a:spLocks noChangeShapeType="1"/>
              </p:cNvSpPr>
              <p:nvPr/>
            </p:nvSpPr>
            <p:spPr bwMode="auto">
              <a:xfrm flipV="1">
                <a:off x="1636" y="1566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0" name="Freeform 306"/>
              <p:cNvSpPr>
                <a:spLocks/>
              </p:cNvSpPr>
              <p:nvPr/>
            </p:nvSpPr>
            <p:spPr bwMode="auto">
              <a:xfrm>
                <a:off x="1671" y="1559"/>
                <a:ext cx="43" cy="11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3" y="8"/>
                  </a:cxn>
                  <a:cxn ang="0">
                    <a:pos x="20" y="11"/>
                  </a:cxn>
                  <a:cxn ang="0">
                    <a:pos x="0" y="4"/>
                  </a:cxn>
                  <a:cxn ang="0">
                    <a:pos x="23" y="0"/>
                  </a:cxn>
                </a:cxnLst>
                <a:rect l="0" t="0" r="r" b="b"/>
                <a:pathLst>
                  <a:path w="43" h="11">
                    <a:moveTo>
                      <a:pt x="23" y="0"/>
                    </a:moveTo>
                    <a:lnTo>
                      <a:pt x="43" y="8"/>
                    </a:lnTo>
                    <a:lnTo>
                      <a:pt x="20" y="11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1" name="Line 307"/>
              <p:cNvSpPr>
                <a:spLocks noChangeShapeType="1"/>
              </p:cNvSpPr>
              <p:nvPr/>
            </p:nvSpPr>
            <p:spPr bwMode="auto">
              <a:xfrm>
                <a:off x="1694" y="1559"/>
                <a:ext cx="20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2" name="Line 308"/>
              <p:cNvSpPr>
                <a:spLocks noChangeShapeType="1"/>
              </p:cNvSpPr>
              <p:nvPr/>
            </p:nvSpPr>
            <p:spPr bwMode="auto">
              <a:xfrm flipH="1">
                <a:off x="1691" y="1567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3" name="Line 309"/>
              <p:cNvSpPr>
                <a:spLocks noChangeShapeType="1"/>
              </p:cNvSpPr>
              <p:nvPr/>
            </p:nvSpPr>
            <p:spPr bwMode="auto">
              <a:xfrm flipH="1" flipV="1">
                <a:off x="1671" y="1563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4" name="Line 310"/>
              <p:cNvSpPr>
                <a:spLocks noChangeShapeType="1"/>
              </p:cNvSpPr>
              <p:nvPr/>
            </p:nvSpPr>
            <p:spPr bwMode="auto">
              <a:xfrm flipV="1">
                <a:off x="1671" y="1559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5" name="Freeform 311"/>
              <p:cNvSpPr>
                <a:spLocks/>
              </p:cNvSpPr>
              <p:nvPr/>
            </p:nvSpPr>
            <p:spPr bwMode="auto">
              <a:xfrm>
                <a:off x="1706" y="1554"/>
                <a:ext cx="41" cy="1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1" y="6"/>
                  </a:cxn>
                  <a:cxn ang="0">
                    <a:pos x="19" y="10"/>
                  </a:cxn>
                  <a:cxn ang="0">
                    <a:pos x="0" y="4"/>
                  </a:cxn>
                  <a:cxn ang="0">
                    <a:pos x="23" y="0"/>
                  </a:cxn>
                </a:cxnLst>
                <a:rect l="0" t="0" r="r" b="b"/>
                <a:pathLst>
                  <a:path w="41" h="10">
                    <a:moveTo>
                      <a:pt x="23" y="0"/>
                    </a:moveTo>
                    <a:lnTo>
                      <a:pt x="41" y="6"/>
                    </a:lnTo>
                    <a:lnTo>
                      <a:pt x="19" y="10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6" name="Line 312"/>
              <p:cNvSpPr>
                <a:spLocks noChangeShapeType="1"/>
              </p:cNvSpPr>
              <p:nvPr/>
            </p:nvSpPr>
            <p:spPr bwMode="auto">
              <a:xfrm>
                <a:off x="1729" y="1554"/>
                <a:ext cx="18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7" name="Line 313"/>
              <p:cNvSpPr>
                <a:spLocks noChangeShapeType="1"/>
              </p:cNvSpPr>
              <p:nvPr/>
            </p:nvSpPr>
            <p:spPr bwMode="auto">
              <a:xfrm flipH="1">
                <a:off x="1725" y="1560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8" name="Line 314"/>
              <p:cNvSpPr>
                <a:spLocks noChangeShapeType="1"/>
              </p:cNvSpPr>
              <p:nvPr/>
            </p:nvSpPr>
            <p:spPr bwMode="auto">
              <a:xfrm flipH="1" flipV="1">
                <a:off x="1706" y="1558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59" name="Line 315"/>
              <p:cNvSpPr>
                <a:spLocks noChangeShapeType="1"/>
              </p:cNvSpPr>
              <p:nvPr/>
            </p:nvSpPr>
            <p:spPr bwMode="auto">
              <a:xfrm flipV="1">
                <a:off x="1706" y="1554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0" name="Freeform 316"/>
              <p:cNvSpPr>
                <a:spLocks/>
              </p:cNvSpPr>
              <p:nvPr/>
            </p:nvSpPr>
            <p:spPr bwMode="auto">
              <a:xfrm>
                <a:off x="1739" y="1548"/>
                <a:ext cx="43" cy="1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3" y="7"/>
                  </a:cxn>
                  <a:cxn ang="0">
                    <a:pos x="22" y="10"/>
                  </a:cxn>
                  <a:cxn ang="0">
                    <a:pos x="0" y="4"/>
                  </a:cxn>
                  <a:cxn ang="0">
                    <a:pos x="23" y="0"/>
                  </a:cxn>
                </a:cxnLst>
                <a:rect l="0" t="0" r="r" b="b"/>
                <a:pathLst>
                  <a:path w="43" h="10">
                    <a:moveTo>
                      <a:pt x="23" y="0"/>
                    </a:moveTo>
                    <a:lnTo>
                      <a:pt x="43" y="7"/>
                    </a:lnTo>
                    <a:lnTo>
                      <a:pt x="22" y="10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1" name="Line 317"/>
              <p:cNvSpPr>
                <a:spLocks noChangeShapeType="1"/>
              </p:cNvSpPr>
              <p:nvPr/>
            </p:nvSpPr>
            <p:spPr bwMode="auto">
              <a:xfrm>
                <a:off x="1762" y="1548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2" name="Line 318"/>
              <p:cNvSpPr>
                <a:spLocks noChangeShapeType="1"/>
              </p:cNvSpPr>
              <p:nvPr/>
            </p:nvSpPr>
            <p:spPr bwMode="auto">
              <a:xfrm flipH="1">
                <a:off x="1761" y="1555"/>
                <a:ext cx="21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3" name="Line 319"/>
              <p:cNvSpPr>
                <a:spLocks noChangeShapeType="1"/>
              </p:cNvSpPr>
              <p:nvPr/>
            </p:nvSpPr>
            <p:spPr bwMode="auto">
              <a:xfrm flipH="1" flipV="1">
                <a:off x="1739" y="1552"/>
                <a:ext cx="22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4" name="Line 320"/>
              <p:cNvSpPr>
                <a:spLocks noChangeShapeType="1"/>
              </p:cNvSpPr>
              <p:nvPr/>
            </p:nvSpPr>
            <p:spPr bwMode="auto">
              <a:xfrm flipV="1">
                <a:off x="1739" y="1548"/>
                <a:ext cx="2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5" name="Freeform 321"/>
              <p:cNvSpPr>
                <a:spLocks/>
              </p:cNvSpPr>
              <p:nvPr/>
            </p:nvSpPr>
            <p:spPr bwMode="auto">
              <a:xfrm>
                <a:off x="1775" y="1542"/>
                <a:ext cx="42" cy="10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2" y="7"/>
                  </a:cxn>
                  <a:cxn ang="0">
                    <a:pos x="19" y="10"/>
                  </a:cxn>
                  <a:cxn ang="0">
                    <a:pos x="0" y="4"/>
                  </a:cxn>
                  <a:cxn ang="0">
                    <a:pos x="22" y="0"/>
                  </a:cxn>
                </a:cxnLst>
                <a:rect l="0" t="0" r="r" b="b"/>
                <a:pathLst>
                  <a:path w="42" h="10">
                    <a:moveTo>
                      <a:pt x="22" y="0"/>
                    </a:moveTo>
                    <a:lnTo>
                      <a:pt x="42" y="7"/>
                    </a:lnTo>
                    <a:lnTo>
                      <a:pt x="19" y="10"/>
                    </a:lnTo>
                    <a:lnTo>
                      <a:pt x="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6" name="Line 322"/>
              <p:cNvSpPr>
                <a:spLocks noChangeShapeType="1"/>
              </p:cNvSpPr>
              <p:nvPr/>
            </p:nvSpPr>
            <p:spPr bwMode="auto">
              <a:xfrm>
                <a:off x="1797" y="1542"/>
                <a:ext cx="20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7" name="Line 323"/>
              <p:cNvSpPr>
                <a:spLocks noChangeShapeType="1"/>
              </p:cNvSpPr>
              <p:nvPr/>
            </p:nvSpPr>
            <p:spPr bwMode="auto">
              <a:xfrm flipH="1">
                <a:off x="1794" y="1549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8" name="Line 324"/>
              <p:cNvSpPr>
                <a:spLocks noChangeShapeType="1"/>
              </p:cNvSpPr>
              <p:nvPr/>
            </p:nvSpPr>
            <p:spPr bwMode="auto">
              <a:xfrm flipH="1" flipV="1">
                <a:off x="1775" y="1546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69" name="Line 325"/>
              <p:cNvSpPr>
                <a:spLocks noChangeShapeType="1"/>
              </p:cNvSpPr>
              <p:nvPr/>
            </p:nvSpPr>
            <p:spPr bwMode="auto">
              <a:xfrm flipV="1">
                <a:off x="1775" y="1542"/>
                <a:ext cx="2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0" name="Freeform 326"/>
              <p:cNvSpPr>
                <a:spLocks/>
              </p:cNvSpPr>
              <p:nvPr/>
            </p:nvSpPr>
            <p:spPr bwMode="auto">
              <a:xfrm>
                <a:off x="1809" y="1537"/>
                <a:ext cx="42" cy="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2" y="6"/>
                  </a:cxn>
                  <a:cxn ang="0">
                    <a:pos x="19" y="9"/>
                  </a:cxn>
                  <a:cxn ang="0">
                    <a:pos x="0" y="3"/>
                  </a:cxn>
                  <a:cxn ang="0">
                    <a:pos x="23" y="0"/>
                  </a:cxn>
                </a:cxnLst>
                <a:rect l="0" t="0" r="r" b="b"/>
                <a:pathLst>
                  <a:path w="42" h="9">
                    <a:moveTo>
                      <a:pt x="23" y="0"/>
                    </a:moveTo>
                    <a:lnTo>
                      <a:pt x="42" y="6"/>
                    </a:lnTo>
                    <a:lnTo>
                      <a:pt x="19" y="9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1" name="Line 327"/>
              <p:cNvSpPr>
                <a:spLocks noChangeShapeType="1"/>
              </p:cNvSpPr>
              <p:nvPr/>
            </p:nvSpPr>
            <p:spPr bwMode="auto">
              <a:xfrm>
                <a:off x="1832" y="1537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2" name="Line 328"/>
              <p:cNvSpPr>
                <a:spLocks noChangeShapeType="1"/>
              </p:cNvSpPr>
              <p:nvPr/>
            </p:nvSpPr>
            <p:spPr bwMode="auto">
              <a:xfrm flipH="1">
                <a:off x="1828" y="1543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3" name="Line 329"/>
              <p:cNvSpPr>
                <a:spLocks noChangeShapeType="1"/>
              </p:cNvSpPr>
              <p:nvPr/>
            </p:nvSpPr>
            <p:spPr bwMode="auto">
              <a:xfrm flipH="1" flipV="1">
                <a:off x="1809" y="1540"/>
                <a:ext cx="19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4" name="Line 330"/>
              <p:cNvSpPr>
                <a:spLocks noChangeShapeType="1"/>
              </p:cNvSpPr>
              <p:nvPr/>
            </p:nvSpPr>
            <p:spPr bwMode="auto">
              <a:xfrm flipV="1">
                <a:off x="1809" y="1537"/>
                <a:ext cx="2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5" name="Freeform 331"/>
              <p:cNvSpPr>
                <a:spLocks/>
              </p:cNvSpPr>
              <p:nvPr/>
            </p:nvSpPr>
            <p:spPr bwMode="auto">
              <a:xfrm>
                <a:off x="1437" y="1466"/>
                <a:ext cx="202" cy="47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202" y="21"/>
                  </a:cxn>
                  <a:cxn ang="0">
                    <a:pos x="59" y="47"/>
                  </a:cxn>
                  <a:cxn ang="0">
                    <a:pos x="0" y="25"/>
                  </a:cxn>
                  <a:cxn ang="0">
                    <a:pos x="147" y="0"/>
                  </a:cxn>
                </a:cxnLst>
                <a:rect l="0" t="0" r="r" b="b"/>
                <a:pathLst>
                  <a:path w="202" h="47">
                    <a:moveTo>
                      <a:pt x="147" y="0"/>
                    </a:moveTo>
                    <a:lnTo>
                      <a:pt x="202" y="21"/>
                    </a:lnTo>
                    <a:lnTo>
                      <a:pt x="59" y="47"/>
                    </a:lnTo>
                    <a:lnTo>
                      <a:pt x="0" y="2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6" name="Freeform 332"/>
              <p:cNvSpPr>
                <a:spLocks/>
              </p:cNvSpPr>
              <p:nvPr/>
            </p:nvSpPr>
            <p:spPr bwMode="auto">
              <a:xfrm>
                <a:off x="1372" y="1136"/>
                <a:ext cx="331" cy="122"/>
              </a:xfrm>
              <a:custGeom>
                <a:avLst/>
                <a:gdLst/>
                <a:ahLst/>
                <a:cxnLst>
                  <a:cxn ang="0">
                    <a:pos x="318" y="0"/>
                  </a:cxn>
                  <a:cxn ang="0">
                    <a:pos x="331" y="4"/>
                  </a:cxn>
                  <a:cxn ang="0">
                    <a:pos x="331" y="63"/>
                  </a:cxn>
                  <a:cxn ang="0">
                    <a:pos x="0" y="122"/>
                  </a:cxn>
                  <a:cxn ang="0">
                    <a:pos x="0" y="56"/>
                  </a:cxn>
                  <a:cxn ang="0">
                    <a:pos x="13" y="52"/>
                  </a:cxn>
                  <a:cxn ang="0">
                    <a:pos x="73" y="33"/>
                  </a:cxn>
                  <a:cxn ang="0">
                    <a:pos x="133" y="18"/>
                  </a:cxn>
                  <a:cxn ang="0">
                    <a:pos x="193" y="8"/>
                  </a:cxn>
                  <a:cxn ang="0">
                    <a:pos x="255" y="2"/>
                  </a:cxn>
                  <a:cxn ang="0">
                    <a:pos x="318" y="0"/>
                  </a:cxn>
                </a:cxnLst>
                <a:rect l="0" t="0" r="r" b="b"/>
                <a:pathLst>
                  <a:path w="331" h="122">
                    <a:moveTo>
                      <a:pt x="318" y="0"/>
                    </a:moveTo>
                    <a:lnTo>
                      <a:pt x="331" y="4"/>
                    </a:lnTo>
                    <a:lnTo>
                      <a:pt x="331" y="63"/>
                    </a:lnTo>
                    <a:lnTo>
                      <a:pt x="0" y="122"/>
                    </a:lnTo>
                    <a:lnTo>
                      <a:pt x="0" y="56"/>
                    </a:lnTo>
                    <a:lnTo>
                      <a:pt x="13" y="52"/>
                    </a:lnTo>
                    <a:lnTo>
                      <a:pt x="73" y="33"/>
                    </a:lnTo>
                    <a:lnTo>
                      <a:pt x="133" y="18"/>
                    </a:lnTo>
                    <a:lnTo>
                      <a:pt x="193" y="8"/>
                    </a:lnTo>
                    <a:lnTo>
                      <a:pt x="255" y="2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7" name="Freeform 333"/>
              <p:cNvSpPr>
                <a:spLocks/>
              </p:cNvSpPr>
              <p:nvPr/>
            </p:nvSpPr>
            <p:spPr bwMode="auto">
              <a:xfrm>
                <a:off x="1436" y="1491"/>
                <a:ext cx="6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22"/>
                  </a:cxn>
                  <a:cxn ang="0">
                    <a:pos x="60" y="31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60" h="31">
                    <a:moveTo>
                      <a:pt x="0" y="0"/>
                    </a:moveTo>
                    <a:lnTo>
                      <a:pt x="60" y="22"/>
                    </a:lnTo>
                    <a:lnTo>
                      <a:pt x="60" y="31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8" name="Freeform 334"/>
              <p:cNvSpPr>
                <a:spLocks/>
              </p:cNvSpPr>
              <p:nvPr/>
            </p:nvSpPr>
            <p:spPr bwMode="auto">
              <a:xfrm>
                <a:off x="1496" y="1488"/>
                <a:ext cx="142" cy="32"/>
              </a:xfrm>
              <a:custGeom>
                <a:avLst/>
                <a:gdLst/>
                <a:ahLst/>
                <a:cxnLst>
                  <a:cxn ang="0">
                    <a:pos x="142" y="0"/>
                  </a:cxn>
                  <a:cxn ang="0">
                    <a:pos x="142" y="7"/>
                  </a:cxn>
                  <a:cxn ang="0">
                    <a:pos x="0" y="32"/>
                  </a:cxn>
                  <a:cxn ang="0">
                    <a:pos x="0" y="25"/>
                  </a:cxn>
                  <a:cxn ang="0">
                    <a:pos x="142" y="0"/>
                  </a:cxn>
                </a:cxnLst>
                <a:rect l="0" t="0" r="r" b="b"/>
                <a:pathLst>
                  <a:path w="142" h="32">
                    <a:moveTo>
                      <a:pt x="142" y="0"/>
                    </a:moveTo>
                    <a:lnTo>
                      <a:pt x="142" y="7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79" name="Freeform 335"/>
              <p:cNvSpPr>
                <a:spLocks/>
              </p:cNvSpPr>
              <p:nvPr/>
            </p:nvSpPr>
            <p:spPr bwMode="auto">
              <a:xfrm>
                <a:off x="1487" y="1457"/>
                <a:ext cx="1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4"/>
                  </a:cxn>
                  <a:cxn ang="0">
                    <a:pos x="12" y="34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2" h="34">
                    <a:moveTo>
                      <a:pt x="0" y="0"/>
                    </a:moveTo>
                    <a:lnTo>
                      <a:pt x="12" y="4"/>
                    </a:lnTo>
                    <a:lnTo>
                      <a:pt x="12" y="34"/>
                    </a:ln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 w="0">
                <a:solidFill>
                  <a:srgbClr val="E4E4E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0" name="Freeform 336"/>
              <p:cNvSpPr>
                <a:spLocks/>
              </p:cNvSpPr>
              <p:nvPr/>
            </p:nvSpPr>
            <p:spPr bwMode="auto">
              <a:xfrm>
                <a:off x="1499" y="1448"/>
                <a:ext cx="66" cy="4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66" y="33"/>
                  </a:cxn>
                  <a:cxn ang="0">
                    <a:pos x="0" y="45"/>
                  </a:cxn>
                  <a:cxn ang="0">
                    <a:pos x="0" y="12"/>
                  </a:cxn>
                  <a:cxn ang="0">
                    <a:pos x="66" y="0"/>
                  </a:cxn>
                </a:cxnLst>
                <a:rect l="0" t="0" r="r" b="b"/>
                <a:pathLst>
                  <a:path w="66" h="45">
                    <a:moveTo>
                      <a:pt x="66" y="0"/>
                    </a:moveTo>
                    <a:lnTo>
                      <a:pt x="66" y="33"/>
                    </a:lnTo>
                    <a:lnTo>
                      <a:pt x="0" y="45"/>
                    </a:lnTo>
                    <a:lnTo>
                      <a:pt x="0" y="12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1" name="Line 337"/>
              <p:cNvSpPr>
                <a:spLocks noChangeShapeType="1"/>
              </p:cNvSpPr>
              <p:nvPr/>
            </p:nvSpPr>
            <p:spPr bwMode="auto">
              <a:xfrm flipH="1">
                <a:off x="1496" y="1487"/>
                <a:ext cx="145" cy="2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2" name="Line 338"/>
              <p:cNvSpPr>
                <a:spLocks noChangeShapeType="1"/>
              </p:cNvSpPr>
              <p:nvPr/>
            </p:nvSpPr>
            <p:spPr bwMode="auto">
              <a:xfrm flipH="1" flipV="1">
                <a:off x="1436" y="1491"/>
                <a:ext cx="60" cy="2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3" name="Freeform 339"/>
              <p:cNvSpPr>
                <a:spLocks/>
              </p:cNvSpPr>
              <p:nvPr/>
            </p:nvSpPr>
            <p:spPr bwMode="auto">
              <a:xfrm>
                <a:off x="1371" y="1192"/>
                <a:ext cx="14" cy="2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7"/>
                  </a:cxn>
                  <a:cxn ang="0">
                    <a:pos x="14" y="282"/>
                  </a:cxn>
                  <a:cxn ang="0">
                    <a:pos x="0" y="275"/>
                  </a:cxn>
                  <a:cxn ang="0">
                    <a:pos x="0" y="0"/>
                  </a:cxn>
                </a:cxnLst>
                <a:rect l="0" t="0" r="r" b="b"/>
                <a:pathLst>
                  <a:path w="14" h="282">
                    <a:moveTo>
                      <a:pt x="0" y="0"/>
                    </a:moveTo>
                    <a:lnTo>
                      <a:pt x="14" y="7"/>
                    </a:lnTo>
                    <a:lnTo>
                      <a:pt x="14" y="282"/>
                    </a:lnTo>
                    <a:lnTo>
                      <a:pt x="0" y="2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4" name="Freeform 340"/>
              <p:cNvSpPr>
                <a:spLocks/>
              </p:cNvSpPr>
              <p:nvPr/>
            </p:nvSpPr>
            <p:spPr bwMode="auto">
              <a:xfrm>
                <a:off x="1385" y="1142"/>
                <a:ext cx="319" cy="331"/>
              </a:xfrm>
              <a:custGeom>
                <a:avLst/>
                <a:gdLst/>
                <a:ahLst/>
                <a:cxnLst>
                  <a:cxn ang="0">
                    <a:pos x="305" y="0"/>
                  </a:cxn>
                  <a:cxn ang="0">
                    <a:pos x="319" y="0"/>
                  </a:cxn>
                  <a:cxn ang="0">
                    <a:pos x="319" y="274"/>
                  </a:cxn>
                  <a:cxn ang="0">
                    <a:pos x="306" y="279"/>
                  </a:cxn>
                  <a:cxn ang="0">
                    <a:pos x="272" y="288"/>
                  </a:cxn>
                  <a:cxn ang="0">
                    <a:pos x="223" y="301"/>
                  </a:cxn>
                  <a:cxn ang="0">
                    <a:pos x="194" y="308"/>
                  </a:cxn>
                  <a:cxn ang="0">
                    <a:pos x="164" y="314"/>
                  </a:cxn>
                  <a:cxn ang="0">
                    <a:pos x="136" y="318"/>
                  </a:cxn>
                  <a:cxn ang="0">
                    <a:pos x="108" y="323"/>
                  </a:cxn>
                  <a:cxn ang="0">
                    <a:pos x="80" y="325"/>
                  </a:cxn>
                  <a:cxn ang="0">
                    <a:pos x="55" y="328"/>
                  </a:cxn>
                  <a:cxn ang="0">
                    <a:pos x="15" y="330"/>
                  </a:cxn>
                  <a:cxn ang="0">
                    <a:pos x="0" y="331"/>
                  </a:cxn>
                  <a:cxn ang="0">
                    <a:pos x="0" y="57"/>
                  </a:cxn>
                  <a:cxn ang="0">
                    <a:pos x="13" y="53"/>
                  </a:cxn>
                  <a:cxn ang="0">
                    <a:pos x="85" y="31"/>
                  </a:cxn>
                  <a:cxn ang="0">
                    <a:pos x="157" y="14"/>
                  </a:cxn>
                  <a:cxn ang="0">
                    <a:pos x="230" y="5"/>
                  </a:cxn>
                  <a:cxn ang="0">
                    <a:pos x="305" y="0"/>
                  </a:cxn>
                </a:cxnLst>
                <a:rect l="0" t="0" r="r" b="b"/>
                <a:pathLst>
                  <a:path w="319" h="331">
                    <a:moveTo>
                      <a:pt x="305" y="0"/>
                    </a:moveTo>
                    <a:lnTo>
                      <a:pt x="319" y="0"/>
                    </a:lnTo>
                    <a:lnTo>
                      <a:pt x="319" y="274"/>
                    </a:lnTo>
                    <a:lnTo>
                      <a:pt x="306" y="279"/>
                    </a:lnTo>
                    <a:lnTo>
                      <a:pt x="272" y="288"/>
                    </a:lnTo>
                    <a:lnTo>
                      <a:pt x="223" y="301"/>
                    </a:lnTo>
                    <a:lnTo>
                      <a:pt x="194" y="308"/>
                    </a:lnTo>
                    <a:lnTo>
                      <a:pt x="164" y="314"/>
                    </a:lnTo>
                    <a:lnTo>
                      <a:pt x="136" y="318"/>
                    </a:lnTo>
                    <a:lnTo>
                      <a:pt x="108" y="323"/>
                    </a:lnTo>
                    <a:lnTo>
                      <a:pt x="80" y="325"/>
                    </a:lnTo>
                    <a:lnTo>
                      <a:pt x="55" y="328"/>
                    </a:lnTo>
                    <a:lnTo>
                      <a:pt x="15" y="330"/>
                    </a:lnTo>
                    <a:lnTo>
                      <a:pt x="0" y="331"/>
                    </a:lnTo>
                    <a:lnTo>
                      <a:pt x="0" y="57"/>
                    </a:lnTo>
                    <a:lnTo>
                      <a:pt x="13" y="53"/>
                    </a:lnTo>
                    <a:lnTo>
                      <a:pt x="85" y="31"/>
                    </a:lnTo>
                    <a:lnTo>
                      <a:pt x="157" y="14"/>
                    </a:lnTo>
                    <a:lnTo>
                      <a:pt x="230" y="5"/>
                    </a:lnTo>
                    <a:lnTo>
                      <a:pt x="305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5" name="Line 341"/>
              <p:cNvSpPr>
                <a:spLocks noChangeShapeType="1"/>
              </p:cNvSpPr>
              <p:nvPr/>
            </p:nvSpPr>
            <p:spPr bwMode="auto">
              <a:xfrm flipV="1">
                <a:off x="1704" y="1142"/>
                <a:ext cx="1" cy="27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6" name="Line 342"/>
              <p:cNvSpPr>
                <a:spLocks noChangeShapeType="1"/>
              </p:cNvSpPr>
              <p:nvPr/>
            </p:nvSpPr>
            <p:spPr bwMode="auto">
              <a:xfrm flipH="1">
                <a:off x="1690" y="1142"/>
                <a:ext cx="14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7" name="Line 343"/>
              <p:cNvSpPr>
                <a:spLocks noChangeShapeType="1"/>
              </p:cNvSpPr>
              <p:nvPr/>
            </p:nvSpPr>
            <p:spPr bwMode="auto">
              <a:xfrm flipH="1">
                <a:off x="1615" y="1142"/>
                <a:ext cx="75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8" name="Line 344"/>
              <p:cNvSpPr>
                <a:spLocks noChangeShapeType="1"/>
              </p:cNvSpPr>
              <p:nvPr/>
            </p:nvSpPr>
            <p:spPr bwMode="auto">
              <a:xfrm flipH="1">
                <a:off x="1542" y="1147"/>
                <a:ext cx="73" cy="9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89" name="Line 345"/>
              <p:cNvSpPr>
                <a:spLocks noChangeShapeType="1"/>
              </p:cNvSpPr>
              <p:nvPr/>
            </p:nvSpPr>
            <p:spPr bwMode="auto">
              <a:xfrm flipH="1">
                <a:off x="1470" y="1156"/>
                <a:ext cx="72" cy="1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0" name="Line 346"/>
              <p:cNvSpPr>
                <a:spLocks noChangeShapeType="1"/>
              </p:cNvSpPr>
              <p:nvPr/>
            </p:nvSpPr>
            <p:spPr bwMode="auto">
              <a:xfrm flipH="1">
                <a:off x="1398" y="1173"/>
                <a:ext cx="72" cy="2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1" name="Line 347"/>
              <p:cNvSpPr>
                <a:spLocks noChangeShapeType="1"/>
              </p:cNvSpPr>
              <p:nvPr/>
            </p:nvSpPr>
            <p:spPr bwMode="auto">
              <a:xfrm flipH="1">
                <a:off x="1385" y="1195"/>
                <a:ext cx="13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2" name="Line 348"/>
              <p:cNvSpPr>
                <a:spLocks noChangeShapeType="1"/>
              </p:cNvSpPr>
              <p:nvPr/>
            </p:nvSpPr>
            <p:spPr bwMode="auto">
              <a:xfrm>
                <a:off x="1385" y="1199"/>
                <a:ext cx="1" cy="27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3" name="Line 349"/>
              <p:cNvSpPr>
                <a:spLocks noChangeShapeType="1"/>
              </p:cNvSpPr>
              <p:nvPr/>
            </p:nvSpPr>
            <p:spPr bwMode="auto">
              <a:xfrm flipV="1">
                <a:off x="1385" y="1472"/>
                <a:ext cx="15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4" name="Line 350"/>
              <p:cNvSpPr>
                <a:spLocks noChangeShapeType="1"/>
              </p:cNvSpPr>
              <p:nvPr/>
            </p:nvSpPr>
            <p:spPr bwMode="auto">
              <a:xfrm flipV="1">
                <a:off x="1400" y="1470"/>
                <a:ext cx="40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5" name="Line 351"/>
              <p:cNvSpPr>
                <a:spLocks noChangeShapeType="1"/>
              </p:cNvSpPr>
              <p:nvPr/>
            </p:nvSpPr>
            <p:spPr bwMode="auto">
              <a:xfrm flipV="1">
                <a:off x="1440" y="1467"/>
                <a:ext cx="25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6" name="Line 352"/>
              <p:cNvSpPr>
                <a:spLocks noChangeShapeType="1"/>
              </p:cNvSpPr>
              <p:nvPr/>
            </p:nvSpPr>
            <p:spPr bwMode="auto">
              <a:xfrm flipV="1">
                <a:off x="1465" y="1465"/>
                <a:ext cx="28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7" name="Line 353"/>
              <p:cNvSpPr>
                <a:spLocks noChangeShapeType="1"/>
              </p:cNvSpPr>
              <p:nvPr/>
            </p:nvSpPr>
            <p:spPr bwMode="auto">
              <a:xfrm flipV="1">
                <a:off x="1493" y="1460"/>
                <a:ext cx="28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8" name="Line 354"/>
              <p:cNvSpPr>
                <a:spLocks noChangeShapeType="1"/>
              </p:cNvSpPr>
              <p:nvPr/>
            </p:nvSpPr>
            <p:spPr bwMode="auto">
              <a:xfrm flipV="1">
                <a:off x="1521" y="1456"/>
                <a:ext cx="28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499" name="Line 355"/>
              <p:cNvSpPr>
                <a:spLocks noChangeShapeType="1"/>
              </p:cNvSpPr>
              <p:nvPr/>
            </p:nvSpPr>
            <p:spPr bwMode="auto">
              <a:xfrm flipV="1">
                <a:off x="1549" y="1450"/>
                <a:ext cx="30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0" name="Line 356"/>
              <p:cNvSpPr>
                <a:spLocks noChangeShapeType="1"/>
              </p:cNvSpPr>
              <p:nvPr/>
            </p:nvSpPr>
            <p:spPr bwMode="auto">
              <a:xfrm flipV="1">
                <a:off x="1579" y="1443"/>
                <a:ext cx="29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1" name="Line 357"/>
              <p:cNvSpPr>
                <a:spLocks noChangeShapeType="1"/>
              </p:cNvSpPr>
              <p:nvPr/>
            </p:nvSpPr>
            <p:spPr bwMode="auto">
              <a:xfrm flipV="1">
                <a:off x="1608" y="1430"/>
                <a:ext cx="49" cy="1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2" name="Line 358"/>
              <p:cNvSpPr>
                <a:spLocks noChangeShapeType="1"/>
              </p:cNvSpPr>
              <p:nvPr/>
            </p:nvSpPr>
            <p:spPr bwMode="auto">
              <a:xfrm flipV="1">
                <a:off x="1657" y="1421"/>
                <a:ext cx="34" cy="9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3" name="Line 359"/>
              <p:cNvSpPr>
                <a:spLocks noChangeShapeType="1"/>
              </p:cNvSpPr>
              <p:nvPr/>
            </p:nvSpPr>
            <p:spPr bwMode="auto">
              <a:xfrm flipV="1">
                <a:off x="1691" y="1416"/>
                <a:ext cx="13" cy="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4" name="Freeform 360"/>
              <p:cNvSpPr>
                <a:spLocks/>
              </p:cNvSpPr>
              <p:nvPr/>
            </p:nvSpPr>
            <p:spPr bwMode="auto">
              <a:xfrm>
                <a:off x="1417" y="1166"/>
                <a:ext cx="260" cy="265"/>
              </a:xfrm>
              <a:custGeom>
                <a:avLst/>
                <a:gdLst/>
                <a:ahLst/>
                <a:cxnLst>
                  <a:cxn ang="0">
                    <a:pos x="260" y="0"/>
                  </a:cxn>
                  <a:cxn ang="0">
                    <a:pos x="260" y="219"/>
                  </a:cxn>
                  <a:cxn ang="0">
                    <a:pos x="0" y="265"/>
                  </a:cxn>
                  <a:cxn ang="0">
                    <a:pos x="0" y="45"/>
                  </a:cxn>
                  <a:cxn ang="0">
                    <a:pos x="260" y="0"/>
                  </a:cxn>
                </a:cxnLst>
                <a:rect l="0" t="0" r="r" b="b"/>
                <a:pathLst>
                  <a:path w="260" h="265">
                    <a:moveTo>
                      <a:pt x="260" y="0"/>
                    </a:moveTo>
                    <a:lnTo>
                      <a:pt x="260" y="219"/>
                    </a:lnTo>
                    <a:lnTo>
                      <a:pt x="0" y="265"/>
                    </a:lnTo>
                    <a:lnTo>
                      <a:pt x="0" y="45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6E6E6E"/>
              </a:solidFill>
              <a:ln w="0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5" name="Line 361"/>
              <p:cNvSpPr>
                <a:spLocks noChangeShapeType="1"/>
              </p:cNvSpPr>
              <p:nvPr/>
            </p:nvSpPr>
            <p:spPr bwMode="auto">
              <a:xfrm flipV="1">
                <a:off x="1677" y="1166"/>
                <a:ext cx="1" cy="219"/>
              </a:xfrm>
              <a:prstGeom prst="line">
                <a:avLst/>
              </a:prstGeom>
              <a:noFill/>
              <a:ln w="4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6" name="Line 362"/>
              <p:cNvSpPr>
                <a:spLocks noChangeShapeType="1"/>
              </p:cNvSpPr>
              <p:nvPr/>
            </p:nvSpPr>
            <p:spPr bwMode="auto">
              <a:xfrm flipH="1">
                <a:off x="1417" y="1166"/>
                <a:ext cx="260" cy="45"/>
              </a:xfrm>
              <a:prstGeom prst="line">
                <a:avLst/>
              </a:prstGeom>
              <a:noFill/>
              <a:ln w="4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7" name="Line 363"/>
              <p:cNvSpPr>
                <a:spLocks noChangeShapeType="1"/>
              </p:cNvSpPr>
              <p:nvPr/>
            </p:nvSpPr>
            <p:spPr bwMode="auto">
              <a:xfrm>
                <a:off x="1417" y="1211"/>
                <a:ext cx="1" cy="220"/>
              </a:xfrm>
              <a:prstGeom prst="line">
                <a:avLst/>
              </a:prstGeom>
              <a:noFill/>
              <a:ln w="4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8" name="Line 364"/>
              <p:cNvSpPr>
                <a:spLocks noChangeShapeType="1"/>
              </p:cNvSpPr>
              <p:nvPr/>
            </p:nvSpPr>
            <p:spPr bwMode="auto">
              <a:xfrm flipV="1">
                <a:off x="1417" y="1385"/>
                <a:ext cx="260" cy="46"/>
              </a:xfrm>
              <a:prstGeom prst="line">
                <a:avLst/>
              </a:prstGeom>
              <a:noFill/>
              <a:ln w="4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09" name="Line 365"/>
              <p:cNvSpPr>
                <a:spLocks noChangeShapeType="1"/>
              </p:cNvSpPr>
              <p:nvPr/>
            </p:nvSpPr>
            <p:spPr bwMode="auto">
              <a:xfrm flipH="1" flipV="1">
                <a:off x="1691" y="1136"/>
                <a:ext cx="13" cy="6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0" name="Line 366"/>
              <p:cNvSpPr>
                <a:spLocks noChangeShapeType="1"/>
              </p:cNvSpPr>
              <p:nvPr/>
            </p:nvSpPr>
            <p:spPr bwMode="auto">
              <a:xfrm flipH="1">
                <a:off x="1677" y="1136"/>
                <a:ext cx="14" cy="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1" name="Line 367"/>
              <p:cNvSpPr>
                <a:spLocks noChangeShapeType="1"/>
              </p:cNvSpPr>
              <p:nvPr/>
            </p:nvSpPr>
            <p:spPr bwMode="auto">
              <a:xfrm flipH="1">
                <a:off x="1618" y="1136"/>
                <a:ext cx="59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2" name="Line 368"/>
              <p:cNvSpPr>
                <a:spLocks noChangeShapeType="1"/>
              </p:cNvSpPr>
              <p:nvPr/>
            </p:nvSpPr>
            <p:spPr bwMode="auto">
              <a:xfrm flipH="1">
                <a:off x="1559" y="1138"/>
                <a:ext cx="59" cy="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3" name="Line 369"/>
              <p:cNvSpPr>
                <a:spLocks noChangeShapeType="1"/>
              </p:cNvSpPr>
              <p:nvPr/>
            </p:nvSpPr>
            <p:spPr bwMode="auto">
              <a:xfrm flipH="1">
                <a:off x="1500" y="1145"/>
                <a:ext cx="59" cy="9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4" name="Line 370"/>
              <p:cNvSpPr>
                <a:spLocks noChangeShapeType="1"/>
              </p:cNvSpPr>
              <p:nvPr/>
            </p:nvSpPr>
            <p:spPr bwMode="auto">
              <a:xfrm flipH="1">
                <a:off x="1442" y="1154"/>
                <a:ext cx="58" cy="1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5" name="Line 371"/>
              <p:cNvSpPr>
                <a:spLocks noChangeShapeType="1"/>
              </p:cNvSpPr>
              <p:nvPr/>
            </p:nvSpPr>
            <p:spPr bwMode="auto">
              <a:xfrm flipH="1">
                <a:off x="1386" y="1169"/>
                <a:ext cx="56" cy="19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6" name="Line 372"/>
              <p:cNvSpPr>
                <a:spLocks noChangeShapeType="1"/>
              </p:cNvSpPr>
              <p:nvPr/>
            </p:nvSpPr>
            <p:spPr bwMode="auto">
              <a:xfrm flipH="1">
                <a:off x="1371" y="1188"/>
                <a:ext cx="15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7" name="Line 373"/>
              <p:cNvSpPr>
                <a:spLocks noChangeShapeType="1"/>
              </p:cNvSpPr>
              <p:nvPr/>
            </p:nvSpPr>
            <p:spPr bwMode="auto">
              <a:xfrm>
                <a:off x="1371" y="1192"/>
                <a:ext cx="1" cy="27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8" name="Line 374"/>
              <p:cNvSpPr>
                <a:spLocks noChangeShapeType="1"/>
              </p:cNvSpPr>
              <p:nvPr/>
            </p:nvSpPr>
            <p:spPr bwMode="auto">
              <a:xfrm>
                <a:off x="1371" y="1466"/>
                <a:ext cx="14" cy="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19" name="Line 375"/>
              <p:cNvSpPr>
                <a:spLocks noChangeShapeType="1"/>
              </p:cNvSpPr>
              <p:nvPr/>
            </p:nvSpPr>
            <p:spPr bwMode="auto">
              <a:xfrm flipV="1">
                <a:off x="1385" y="1466"/>
                <a:ext cx="99" cy="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0" name="Line 376"/>
              <p:cNvSpPr>
                <a:spLocks noChangeShapeType="1"/>
              </p:cNvSpPr>
              <p:nvPr/>
            </p:nvSpPr>
            <p:spPr bwMode="auto">
              <a:xfrm>
                <a:off x="1484" y="1466"/>
                <a:ext cx="1" cy="1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1" name="Line 377"/>
              <p:cNvSpPr>
                <a:spLocks noChangeShapeType="1"/>
              </p:cNvSpPr>
              <p:nvPr/>
            </p:nvSpPr>
            <p:spPr bwMode="auto">
              <a:xfrm flipH="1">
                <a:off x="1436" y="1483"/>
                <a:ext cx="48" cy="8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2" name="Line 378"/>
              <p:cNvSpPr>
                <a:spLocks noChangeShapeType="1"/>
              </p:cNvSpPr>
              <p:nvPr/>
            </p:nvSpPr>
            <p:spPr bwMode="auto">
              <a:xfrm>
                <a:off x="1436" y="1491"/>
                <a:ext cx="1" cy="8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3" name="Line 379"/>
              <p:cNvSpPr>
                <a:spLocks noChangeShapeType="1"/>
              </p:cNvSpPr>
              <p:nvPr/>
            </p:nvSpPr>
            <p:spPr bwMode="auto">
              <a:xfrm>
                <a:off x="1436" y="1499"/>
                <a:ext cx="60" cy="2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4" name="Line 380"/>
              <p:cNvSpPr>
                <a:spLocks noChangeShapeType="1"/>
              </p:cNvSpPr>
              <p:nvPr/>
            </p:nvSpPr>
            <p:spPr bwMode="auto">
              <a:xfrm flipV="1">
                <a:off x="1496" y="1496"/>
                <a:ext cx="143" cy="26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5" name="Line 381"/>
              <p:cNvSpPr>
                <a:spLocks noChangeShapeType="1"/>
              </p:cNvSpPr>
              <p:nvPr/>
            </p:nvSpPr>
            <p:spPr bwMode="auto">
              <a:xfrm flipV="1">
                <a:off x="1639" y="1486"/>
                <a:ext cx="1" cy="10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6" name="Line 382"/>
              <p:cNvSpPr>
                <a:spLocks noChangeShapeType="1"/>
              </p:cNvSpPr>
              <p:nvPr/>
            </p:nvSpPr>
            <p:spPr bwMode="auto">
              <a:xfrm flipH="1" flipV="1">
                <a:off x="1584" y="1466"/>
                <a:ext cx="55" cy="20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7" name="Line 383"/>
              <p:cNvSpPr>
                <a:spLocks noChangeShapeType="1"/>
              </p:cNvSpPr>
              <p:nvPr/>
            </p:nvSpPr>
            <p:spPr bwMode="auto">
              <a:xfrm flipH="1">
                <a:off x="1569" y="1466"/>
                <a:ext cx="15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8" name="Line 384"/>
              <p:cNvSpPr>
                <a:spLocks noChangeShapeType="1"/>
              </p:cNvSpPr>
              <p:nvPr/>
            </p:nvSpPr>
            <p:spPr bwMode="auto">
              <a:xfrm flipV="1">
                <a:off x="1569" y="1453"/>
                <a:ext cx="1" cy="1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29" name="Line 385"/>
              <p:cNvSpPr>
                <a:spLocks noChangeShapeType="1"/>
              </p:cNvSpPr>
              <p:nvPr/>
            </p:nvSpPr>
            <p:spPr bwMode="auto">
              <a:xfrm flipV="1">
                <a:off x="1569" y="1417"/>
                <a:ext cx="135" cy="36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0" name="Line 386"/>
              <p:cNvSpPr>
                <a:spLocks noChangeShapeType="1"/>
              </p:cNvSpPr>
              <p:nvPr/>
            </p:nvSpPr>
            <p:spPr bwMode="auto">
              <a:xfrm flipV="1">
                <a:off x="1704" y="1142"/>
                <a:ext cx="1" cy="27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1" name="Freeform 387"/>
              <p:cNvSpPr>
                <a:spLocks/>
              </p:cNvSpPr>
              <p:nvPr/>
            </p:nvSpPr>
            <p:spPr bwMode="auto">
              <a:xfrm>
                <a:off x="1444" y="1401"/>
                <a:ext cx="211" cy="57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11" y="20"/>
                  </a:cxn>
                  <a:cxn ang="0">
                    <a:pos x="172" y="30"/>
                  </a:cxn>
                  <a:cxn ang="0">
                    <a:pos x="130" y="40"/>
                  </a:cxn>
                  <a:cxn ang="0">
                    <a:pos x="90" y="47"/>
                  </a:cxn>
                  <a:cxn ang="0">
                    <a:pos x="50" y="54"/>
                  </a:cxn>
                  <a:cxn ang="0">
                    <a:pos x="7" y="57"/>
                  </a:cxn>
                  <a:cxn ang="0">
                    <a:pos x="0" y="57"/>
                  </a:cxn>
                  <a:cxn ang="0">
                    <a:pos x="0" y="38"/>
                  </a:cxn>
                  <a:cxn ang="0">
                    <a:pos x="211" y="0"/>
                  </a:cxn>
                </a:cxnLst>
                <a:rect l="0" t="0" r="r" b="b"/>
                <a:pathLst>
                  <a:path w="211" h="57">
                    <a:moveTo>
                      <a:pt x="211" y="0"/>
                    </a:moveTo>
                    <a:lnTo>
                      <a:pt x="211" y="20"/>
                    </a:lnTo>
                    <a:lnTo>
                      <a:pt x="172" y="30"/>
                    </a:lnTo>
                    <a:lnTo>
                      <a:pt x="130" y="40"/>
                    </a:lnTo>
                    <a:lnTo>
                      <a:pt x="90" y="47"/>
                    </a:lnTo>
                    <a:lnTo>
                      <a:pt x="50" y="54"/>
                    </a:lnTo>
                    <a:lnTo>
                      <a:pt x="7" y="57"/>
                    </a:lnTo>
                    <a:lnTo>
                      <a:pt x="0" y="57"/>
                    </a:lnTo>
                    <a:lnTo>
                      <a:pt x="0" y="38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2" name="Freeform 388"/>
              <p:cNvSpPr>
                <a:spLocks/>
              </p:cNvSpPr>
              <p:nvPr/>
            </p:nvSpPr>
            <p:spPr bwMode="auto">
              <a:xfrm>
                <a:off x="1454" y="1444"/>
                <a:ext cx="11" cy="6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3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1" y="0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11" y="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3" name="Line 389"/>
              <p:cNvSpPr>
                <a:spLocks noChangeShapeType="1"/>
              </p:cNvSpPr>
              <p:nvPr/>
            </p:nvSpPr>
            <p:spPr bwMode="auto">
              <a:xfrm flipV="1">
                <a:off x="1465" y="1444"/>
                <a:ext cx="1" cy="3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4" name="Line 390"/>
              <p:cNvSpPr>
                <a:spLocks noChangeShapeType="1"/>
              </p:cNvSpPr>
              <p:nvPr/>
            </p:nvSpPr>
            <p:spPr bwMode="auto">
              <a:xfrm flipH="1">
                <a:off x="1454" y="1444"/>
                <a:ext cx="11" cy="2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5" name="Line 391"/>
              <p:cNvSpPr>
                <a:spLocks noChangeShapeType="1"/>
              </p:cNvSpPr>
              <p:nvPr/>
            </p:nvSpPr>
            <p:spPr bwMode="auto">
              <a:xfrm>
                <a:off x="1454" y="1446"/>
                <a:ext cx="1" cy="4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6" name="Line 392"/>
              <p:cNvSpPr>
                <a:spLocks noChangeShapeType="1"/>
              </p:cNvSpPr>
              <p:nvPr/>
            </p:nvSpPr>
            <p:spPr bwMode="auto">
              <a:xfrm flipV="1">
                <a:off x="1454" y="1447"/>
                <a:ext cx="11" cy="3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7" name="Freeform 393"/>
              <p:cNvSpPr>
                <a:spLocks/>
              </p:cNvSpPr>
              <p:nvPr/>
            </p:nvSpPr>
            <p:spPr bwMode="auto">
              <a:xfrm>
                <a:off x="1470" y="1441"/>
                <a:ext cx="13" cy="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3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13" y="0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lnTo>
                      <a:pt x="13" y="3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8" name="Line 394"/>
              <p:cNvSpPr>
                <a:spLocks noChangeShapeType="1"/>
              </p:cNvSpPr>
              <p:nvPr/>
            </p:nvSpPr>
            <p:spPr bwMode="auto">
              <a:xfrm flipV="1">
                <a:off x="1483" y="1441"/>
                <a:ext cx="1" cy="3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39" name="Line 395"/>
              <p:cNvSpPr>
                <a:spLocks noChangeShapeType="1"/>
              </p:cNvSpPr>
              <p:nvPr/>
            </p:nvSpPr>
            <p:spPr bwMode="auto">
              <a:xfrm flipH="1">
                <a:off x="1470" y="1441"/>
                <a:ext cx="13" cy="2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0" name="Line 396"/>
              <p:cNvSpPr>
                <a:spLocks noChangeShapeType="1"/>
              </p:cNvSpPr>
              <p:nvPr/>
            </p:nvSpPr>
            <p:spPr bwMode="auto">
              <a:xfrm>
                <a:off x="1470" y="1443"/>
                <a:ext cx="1" cy="3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1" name="Line 397"/>
              <p:cNvSpPr>
                <a:spLocks noChangeShapeType="1"/>
              </p:cNvSpPr>
              <p:nvPr/>
            </p:nvSpPr>
            <p:spPr bwMode="auto">
              <a:xfrm flipV="1">
                <a:off x="1470" y="1444"/>
                <a:ext cx="13" cy="2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2" name="Freeform 398"/>
              <p:cNvSpPr>
                <a:spLocks/>
              </p:cNvSpPr>
              <p:nvPr/>
            </p:nvSpPr>
            <p:spPr bwMode="auto">
              <a:xfrm>
                <a:off x="1488" y="1439"/>
                <a:ext cx="11" cy="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2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1" y="0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11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3" name="Line 399"/>
              <p:cNvSpPr>
                <a:spLocks noChangeShapeType="1"/>
              </p:cNvSpPr>
              <p:nvPr/>
            </p:nvSpPr>
            <p:spPr bwMode="auto">
              <a:xfrm flipV="1">
                <a:off x="1499" y="1439"/>
                <a:ext cx="1" cy="2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4" name="Line 400"/>
              <p:cNvSpPr>
                <a:spLocks noChangeShapeType="1"/>
              </p:cNvSpPr>
              <p:nvPr/>
            </p:nvSpPr>
            <p:spPr bwMode="auto">
              <a:xfrm flipH="1">
                <a:off x="1488" y="1439"/>
                <a:ext cx="11" cy="1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5" name="Line 401"/>
              <p:cNvSpPr>
                <a:spLocks noChangeShapeType="1"/>
              </p:cNvSpPr>
              <p:nvPr/>
            </p:nvSpPr>
            <p:spPr bwMode="auto">
              <a:xfrm>
                <a:off x="1488" y="1440"/>
                <a:ext cx="1" cy="3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6" name="Line 402"/>
              <p:cNvSpPr>
                <a:spLocks noChangeShapeType="1"/>
              </p:cNvSpPr>
              <p:nvPr/>
            </p:nvSpPr>
            <p:spPr bwMode="auto">
              <a:xfrm flipV="1">
                <a:off x="1488" y="1441"/>
                <a:ext cx="11" cy="2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7" name="Freeform 403"/>
              <p:cNvSpPr>
                <a:spLocks/>
              </p:cNvSpPr>
              <p:nvPr/>
            </p:nvSpPr>
            <p:spPr bwMode="auto">
              <a:xfrm>
                <a:off x="1602" y="1417"/>
                <a:ext cx="11" cy="6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4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11" y="0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11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8" name="Line 404"/>
              <p:cNvSpPr>
                <a:spLocks noChangeShapeType="1"/>
              </p:cNvSpPr>
              <p:nvPr/>
            </p:nvSpPr>
            <p:spPr bwMode="auto">
              <a:xfrm flipV="1">
                <a:off x="1613" y="1417"/>
                <a:ext cx="1" cy="4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49" name="Line 405"/>
              <p:cNvSpPr>
                <a:spLocks noChangeShapeType="1"/>
              </p:cNvSpPr>
              <p:nvPr/>
            </p:nvSpPr>
            <p:spPr bwMode="auto">
              <a:xfrm flipH="1">
                <a:off x="1602" y="1417"/>
                <a:ext cx="11" cy="4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6751" name="Group 607"/>
            <p:cNvGrpSpPr>
              <a:grpSpLocks/>
            </p:cNvGrpSpPr>
            <p:nvPr/>
          </p:nvGrpSpPr>
          <p:grpSpPr bwMode="auto">
            <a:xfrm>
              <a:off x="1529" y="1072"/>
              <a:ext cx="3154" cy="2003"/>
              <a:chOff x="1529" y="1072"/>
              <a:chExt cx="3154" cy="2003"/>
            </a:xfrm>
          </p:grpSpPr>
          <p:sp>
            <p:nvSpPr>
              <p:cNvPr id="6551" name="Line 407"/>
              <p:cNvSpPr>
                <a:spLocks noChangeShapeType="1"/>
              </p:cNvSpPr>
              <p:nvPr/>
            </p:nvSpPr>
            <p:spPr bwMode="auto">
              <a:xfrm>
                <a:off x="1602" y="1421"/>
                <a:ext cx="1" cy="2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52" name="Line 408"/>
              <p:cNvSpPr>
                <a:spLocks noChangeShapeType="1"/>
              </p:cNvSpPr>
              <p:nvPr/>
            </p:nvSpPr>
            <p:spPr bwMode="auto">
              <a:xfrm flipV="1">
                <a:off x="1602" y="1421"/>
                <a:ext cx="11" cy="2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53" name="Freeform 409"/>
              <p:cNvSpPr>
                <a:spLocks/>
              </p:cNvSpPr>
              <p:nvPr/>
            </p:nvSpPr>
            <p:spPr bwMode="auto">
              <a:xfrm>
                <a:off x="1619" y="1414"/>
                <a:ext cx="12" cy="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2" y="3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12" y="0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lnTo>
                      <a:pt x="12" y="3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54" name="Line 410"/>
              <p:cNvSpPr>
                <a:spLocks noChangeShapeType="1"/>
              </p:cNvSpPr>
              <p:nvPr/>
            </p:nvSpPr>
            <p:spPr bwMode="auto">
              <a:xfrm flipV="1">
                <a:off x="1631" y="1414"/>
                <a:ext cx="1" cy="3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55" name="Line 411"/>
              <p:cNvSpPr>
                <a:spLocks noChangeShapeType="1"/>
              </p:cNvSpPr>
              <p:nvPr/>
            </p:nvSpPr>
            <p:spPr bwMode="auto">
              <a:xfrm flipH="1">
                <a:off x="1619" y="1414"/>
                <a:ext cx="12" cy="2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56" name="Line 412"/>
              <p:cNvSpPr>
                <a:spLocks noChangeShapeType="1"/>
              </p:cNvSpPr>
              <p:nvPr/>
            </p:nvSpPr>
            <p:spPr bwMode="auto">
              <a:xfrm>
                <a:off x="1619" y="1416"/>
                <a:ext cx="1" cy="5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57" name="Line 413"/>
              <p:cNvSpPr>
                <a:spLocks noChangeShapeType="1"/>
              </p:cNvSpPr>
              <p:nvPr/>
            </p:nvSpPr>
            <p:spPr bwMode="auto">
              <a:xfrm flipV="1">
                <a:off x="1619" y="1417"/>
                <a:ext cx="12" cy="4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58" name="Freeform 414"/>
              <p:cNvSpPr>
                <a:spLocks/>
              </p:cNvSpPr>
              <p:nvPr/>
            </p:nvSpPr>
            <p:spPr bwMode="auto">
              <a:xfrm>
                <a:off x="1636" y="1411"/>
                <a:ext cx="11" cy="6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3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1" y="0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11" y="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989898"/>
              </a:solidFill>
              <a:ln w="0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59" name="Line 415"/>
              <p:cNvSpPr>
                <a:spLocks noChangeShapeType="1"/>
              </p:cNvSpPr>
              <p:nvPr/>
            </p:nvSpPr>
            <p:spPr bwMode="auto">
              <a:xfrm flipV="1">
                <a:off x="1647" y="1411"/>
                <a:ext cx="1" cy="3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0" name="Line 416"/>
              <p:cNvSpPr>
                <a:spLocks noChangeShapeType="1"/>
              </p:cNvSpPr>
              <p:nvPr/>
            </p:nvSpPr>
            <p:spPr bwMode="auto">
              <a:xfrm flipH="1">
                <a:off x="1636" y="1411"/>
                <a:ext cx="11" cy="2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1" name="Line 417"/>
              <p:cNvSpPr>
                <a:spLocks noChangeShapeType="1"/>
              </p:cNvSpPr>
              <p:nvPr/>
            </p:nvSpPr>
            <p:spPr bwMode="auto">
              <a:xfrm>
                <a:off x="1636" y="1413"/>
                <a:ext cx="1" cy="4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2" name="Line 418"/>
              <p:cNvSpPr>
                <a:spLocks noChangeShapeType="1"/>
              </p:cNvSpPr>
              <p:nvPr/>
            </p:nvSpPr>
            <p:spPr bwMode="auto">
              <a:xfrm flipV="1">
                <a:off x="1636" y="1414"/>
                <a:ext cx="11" cy="3"/>
              </a:xfrm>
              <a:prstGeom prst="line">
                <a:avLst/>
              </a:prstGeom>
              <a:noFill/>
              <a:ln w="2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3" name="Freeform 419"/>
              <p:cNvSpPr>
                <a:spLocks/>
              </p:cNvSpPr>
              <p:nvPr/>
            </p:nvSpPr>
            <p:spPr bwMode="auto">
              <a:xfrm>
                <a:off x="1529" y="1421"/>
                <a:ext cx="23" cy="27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3" y="23"/>
                  </a:cxn>
                  <a:cxn ang="0">
                    <a:pos x="0" y="27"/>
                  </a:cxn>
                  <a:cxn ang="0">
                    <a:pos x="0" y="3"/>
                  </a:cxn>
                  <a:cxn ang="0">
                    <a:pos x="23" y="0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lnTo>
                      <a:pt x="23" y="23"/>
                    </a:lnTo>
                    <a:lnTo>
                      <a:pt x="0" y="27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4" name="Line 420"/>
              <p:cNvSpPr>
                <a:spLocks noChangeShapeType="1"/>
              </p:cNvSpPr>
              <p:nvPr/>
            </p:nvSpPr>
            <p:spPr bwMode="auto">
              <a:xfrm flipV="1">
                <a:off x="1552" y="1421"/>
                <a:ext cx="1" cy="23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5" name="Line 421"/>
              <p:cNvSpPr>
                <a:spLocks noChangeShapeType="1"/>
              </p:cNvSpPr>
              <p:nvPr/>
            </p:nvSpPr>
            <p:spPr bwMode="auto">
              <a:xfrm flipH="1">
                <a:off x="1529" y="1421"/>
                <a:ext cx="23" cy="3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6" name="Line 422"/>
              <p:cNvSpPr>
                <a:spLocks noChangeShapeType="1"/>
              </p:cNvSpPr>
              <p:nvPr/>
            </p:nvSpPr>
            <p:spPr bwMode="auto">
              <a:xfrm>
                <a:off x="1529" y="1424"/>
                <a:ext cx="1" cy="24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7" name="Line 423"/>
              <p:cNvSpPr>
                <a:spLocks noChangeShapeType="1"/>
              </p:cNvSpPr>
              <p:nvPr/>
            </p:nvSpPr>
            <p:spPr bwMode="auto">
              <a:xfrm flipV="1">
                <a:off x="1529" y="1444"/>
                <a:ext cx="23" cy="4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8" name="Freeform 424"/>
              <p:cNvSpPr>
                <a:spLocks/>
              </p:cNvSpPr>
              <p:nvPr/>
            </p:nvSpPr>
            <p:spPr bwMode="auto">
              <a:xfrm>
                <a:off x="1552" y="1415"/>
                <a:ext cx="23" cy="2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3" y="25"/>
                  </a:cxn>
                  <a:cxn ang="0">
                    <a:pos x="0" y="29"/>
                  </a:cxn>
                  <a:cxn ang="0">
                    <a:pos x="0" y="6"/>
                  </a:cxn>
                  <a:cxn ang="0">
                    <a:pos x="23" y="0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23" y="25"/>
                    </a:lnTo>
                    <a:lnTo>
                      <a:pt x="0" y="29"/>
                    </a:lnTo>
                    <a:lnTo>
                      <a:pt x="0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69" name="Line 425"/>
              <p:cNvSpPr>
                <a:spLocks noChangeShapeType="1"/>
              </p:cNvSpPr>
              <p:nvPr/>
            </p:nvSpPr>
            <p:spPr bwMode="auto">
              <a:xfrm flipV="1">
                <a:off x="1575" y="1415"/>
                <a:ext cx="1" cy="25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70" name="Line 426"/>
              <p:cNvSpPr>
                <a:spLocks noChangeShapeType="1"/>
              </p:cNvSpPr>
              <p:nvPr/>
            </p:nvSpPr>
            <p:spPr bwMode="auto">
              <a:xfrm flipH="1">
                <a:off x="1552" y="1415"/>
                <a:ext cx="23" cy="6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71" name="Line 427"/>
              <p:cNvSpPr>
                <a:spLocks noChangeShapeType="1"/>
              </p:cNvSpPr>
              <p:nvPr/>
            </p:nvSpPr>
            <p:spPr bwMode="auto">
              <a:xfrm>
                <a:off x="1552" y="1421"/>
                <a:ext cx="1" cy="23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72" name="Line 428"/>
              <p:cNvSpPr>
                <a:spLocks noChangeShapeType="1"/>
              </p:cNvSpPr>
              <p:nvPr/>
            </p:nvSpPr>
            <p:spPr bwMode="auto">
              <a:xfrm flipV="1">
                <a:off x="1552" y="1440"/>
                <a:ext cx="23" cy="4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6573" name="Picture 429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507" y="1242"/>
                <a:ext cx="150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574" name="Rectangle 430"/>
              <p:cNvSpPr>
                <a:spLocks noChangeArrowheads="1"/>
              </p:cNvSpPr>
              <p:nvPr/>
            </p:nvSpPr>
            <p:spPr bwMode="auto">
              <a:xfrm>
                <a:off x="4513" y="1253"/>
                <a:ext cx="143" cy="5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6575" name="Picture 431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507" y="1242"/>
                <a:ext cx="150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576" name="Picture 43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60" y="1264"/>
                <a:ext cx="45" cy="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577" name="Rectangle 433"/>
              <p:cNvSpPr>
                <a:spLocks noChangeArrowheads="1"/>
              </p:cNvSpPr>
              <p:nvPr/>
            </p:nvSpPr>
            <p:spPr bwMode="auto">
              <a:xfrm>
                <a:off x="4568" y="1275"/>
                <a:ext cx="30" cy="1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pic>
            <p:nvPicPr>
              <p:cNvPr id="6578" name="Picture 43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560" y="1264"/>
                <a:ext cx="45" cy="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579" name="Line 435"/>
              <p:cNvSpPr>
                <a:spLocks noChangeShapeType="1"/>
              </p:cNvSpPr>
              <p:nvPr/>
            </p:nvSpPr>
            <p:spPr bwMode="auto">
              <a:xfrm flipV="1">
                <a:off x="4518" y="1280"/>
                <a:ext cx="132" cy="24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0" name="Line 436"/>
              <p:cNvSpPr>
                <a:spLocks noChangeShapeType="1"/>
              </p:cNvSpPr>
              <p:nvPr/>
            </p:nvSpPr>
            <p:spPr bwMode="auto">
              <a:xfrm flipV="1">
                <a:off x="4650" y="1257"/>
                <a:ext cx="1" cy="23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1" name="Line 437"/>
              <p:cNvSpPr>
                <a:spLocks noChangeShapeType="1"/>
              </p:cNvSpPr>
              <p:nvPr/>
            </p:nvSpPr>
            <p:spPr bwMode="auto">
              <a:xfrm flipH="1">
                <a:off x="4518" y="1257"/>
                <a:ext cx="132" cy="24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2" name="Line 438"/>
              <p:cNvSpPr>
                <a:spLocks noChangeShapeType="1"/>
              </p:cNvSpPr>
              <p:nvPr/>
            </p:nvSpPr>
            <p:spPr bwMode="auto">
              <a:xfrm>
                <a:off x="4518" y="1281"/>
                <a:ext cx="1" cy="23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3" name="Freeform 439"/>
              <p:cNvSpPr>
                <a:spLocks/>
              </p:cNvSpPr>
              <p:nvPr/>
            </p:nvSpPr>
            <p:spPr bwMode="auto">
              <a:xfrm>
                <a:off x="4520" y="1257"/>
                <a:ext cx="127" cy="36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127" y="13"/>
                  </a:cxn>
                  <a:cxn ang="0">
                    <a:pos x="0" y="36"/>
                  </a:cxn>
                  <a:cxn ang="0">
                    <a:pos x="0" y="24"/>
                  </a:cxn>
                  <a:cxn ang="0">
                    <a:pos x="127" y="0"/>
                  </a:cxn>
                </a:cxnLst>
                <a:rect l="0" t="0" r="r" b="b"/>
                <a:pathLst>
                  <a:path w="127" h="36">
                    <a:moveTo>
                      <a:pt x="127" y="0"/>
                    </a:moveTo>
                    <a:lnTo>
                      <a:pt x="127" y="13"/>
                    </a:lnTo>
                    <a:lnTo>
                      <a:pt x="0" y="36"/>
                    </a:lnTo>
                    <a:lnTo>
                      <a:pt x="0" y="24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4" name="Freeform 440"/>
              <p:cNvSpPr>
                <a:spLocks/>
              </p:cNvSpPr>
              <p:nvPr/>
            </p:nvSpPr>
            <p:spPr bwMode="auto">
              <a:xfrm>
                <a:off x="4518" y="1278"/>
                <a:ext cx="132" cy="24"/>
              </a:xfrm>
              <a:custGeom>
                <a:avLst/>
                <a:gdLst/>
                <a:ahLst/>
                <a:cxnLst>
                  <a:cxn ang="0">
                    <a:pos x="131" y="0"/>
                  </a:cxn>
                  <a:cxn ang="0">
                    <a:pos x="132" y="2"/>
                  </a:cxn>
                  <a:cxn ang="0">
                    <a:pos x="0" y="24"/>
                  </a:cxn>
                  <a:cxn ang="0">
                    <a:pos x="0" y="22"/>
                  </a:cxn>
                  <a:cxn ang="0">
                    <a:pos x="131" y="0"/>
                  </a:cxn>
                </a:cxnLst>
                <a:rect l="0" t="0" r="r" b="b"/>
                <a:pathLst>
                  <a:path w="132" h="24">
                    <a:moveTo>
                      <a:pt x="131" y="0"/>
                    </a:moveTo>
                    <a:lnTo>
                      <a:pt x="132" y="2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5" name="Line 441"/>
              <p:cNvSpPr>
                <a:spLocks noChangeShapeType="1"/>
              </p:cNvSpPr>
              <p:nvPr/>
            </p:nvSpPr>
            <p:spPr bwMode="auto">
              <a:xfrm flipV="1">
                <a:off x="4513" y="1316"/>
                <a:ext cx="142" cy="25"/>
              </a:xfrm>
              <a:prstGeom prst="line">
                <a:avLst/>
              </a:prstGeom>
              <a:noFill/>
              <a:ln w="2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6" name="Line 442"/>
              <p:cNvSpPr>
                <a:spLocks noChangeShapeType="1"/>
              </p:cNvSpPr>
              <p:nvPr/>
            </p:nvSpPr>
            <p:spPr bwMode="auto">
              <a:xfrm flipH="1">
                <a:off x="4513" y="1217"/>
                <a:ext cx="142" cy="24"/>
              </a:xfrm>
              <a:prstGeom prst="line">
                <a:avLst/>
              </a:prstGeom>
              <a:noFill/>
              <a:ln w="2">
                <a:solidFill>
                  <a:srgbClr val="B2B2B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7" name="Line 443"/>
              <p:cNvSpPr>
                <a:spLocks noChangeShapeType="1"/>
              </p:cNvSpPr>
              <p:nvPr/>
            </p:nvSpPr>
            <p:spPr bwMode="auto">
              <a:xfrm>
                <a:off x="4514" y="1240"/>
                <a:ext cx="1" cy="10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8" name="Freeform 444"/>
              <p:cNvSpPr>
                <a:spLocks/>
              </p:cNvSpPr>
              <p:nvPr/>
            </p:nvSpPr>
            <p:spPr bwMode="auto">
              <a:xfrm>
                <a:off x="4311" y="1072"/>
                <a:ext cx="356" cy="544"/>
              </a:xfrm>
              <a:custGeom>
                <a:avLst/>
                <a:gdLst/>
                <a:ahLst/>
                <a:cxnLst>
                  <a:cxn ang="0">
                    <a:pos x="162" y="0"/>
                  </a:cxn>
                  <a:cxn ang="0">
                    <a:pos x="168" y="1"/>
                  </a:cxn>
                  <a:cxn ang="0">
                    <a:pos x="178" y="3"/>
                  </a:cxn>
                  <a:cxn ang="0">
                    <a:pos x="190" y="6"/>
                  </a:cxn>
                  <a:cxn ang="0">
                    <a:pos x="356" y="67"/>
                  </a:cxn>
                  <a:cxn ang="0">
                    <a:pos x="194" y="104"/>
                  </a:cxn>
                  <a:cxn ang="0">
                    <a:pos x="199" y="544"/>
                  </a:cxn>
                  <a:cxn ang="0">
                    <a:pos x="107" y="511"/>
                  </a:cxn>
                  <a:cxn ang="0">
                    <a:pos x="13" y="476"/>
                  </a:cxn>
                  <a:cxn ang="0">
                    <a:pos x="8" y="473"/>
                  </a:cxn>
                  <a:cxn ang="0">
                    <a:pos x="5" y="471"/>
                  </a:cxn>
                  <a:cxn ang="0">
                    <a:pos x="3" y="468"/>
                  </a:cxn>
                  <a:cxn ang="0">
                    <a:pos x="2" y="466"/>
                  </a:cxn>
                  <a:cxn ang="0">
                    <a:pos x="0" y="459"/>
                  </a:cxn>
                  <a:cxn ang="0">
                    <a:pos x="0" y="47"/>
                  </a:cxn>
                  <a:cxn ang="0">
                    <a:pos x="1" y="44"/>
                  </a:cxn>
                  <a:cxn ang="0">
                    <a:pos x="3" y="39"/>
                  </a:cxn>
                  <a:cxn ang="0">
                    <a:pos x="6" y="34"/>
                  </a:cxn>
                  <a:cxn ang="0">
                    <a:pos x="8" y="33"/>
                  </a:cxn>
                  <a:cxn ang="0">
                    <a:pos x="11" y="29"/>
                  </a:cxn>
                  <a:cxn ang="0">
                    <a:pos x="16" y="26"/>
                  </a:cxn>
                  <a:cxn ang="0">
                    <a:pos x="20" y="24"/>
                  </a:cxn>
                  <a:cxn ang="0">
                    <a:pos x="43" y="20"/>
                  </a:cxn>
                  <a:cxn ang="0">
                    <a:pos x="81" y="11"/>
                  </a:cxn>
                  <a:cxn ang="0">
                    <a:pos x="154" y="1"/>
                  </a:cxn>
                  <a:cxn ang="0">
                    <a:pos x="162" y="0"/>
                  </a:cxn>
                </a:cxnLst>
                <a:rect l="0" t="0" r="r" b="b"/>
                <a:pathLst>
                  <a:path w="356" h="544">
                    <a:moveTo>
                      <a:pt x="162" y="0"/>
                    </a:moveTo>
                    <a:lnTo>
                      <a:pt x="168" y="1"/>
                    </a:lnTo>
                    <a:lnTo>
                      <a:pt x="178" y="3"/>
                    </a:lnTo>
                    <a:lnTo>
                      <a:pt x="190" y="6"/>
                    </a:lnTo>
                    <a:lnTo>
                      <a:pt x="356" y="67"/>
                    </a:lnTo>
                    <a:lnTo>
                      <a:pt x="194" y="104"/>
                    </a:lnTo>
                    <a:lnTo>
                      <a:pt x="199" y="544"/>
                    </a:lnTo>
                    <a:lnTo>
                      <a:pt x="107" y="511"/>
                    </a:lnTo>
                    <a:lnTo>
                      <a:pt x="13" y="476"/>
                    </a:lnTo>
                    <a:lnTo>
                      <a:pt x="8" y="473"/>
                    </a:lnTo>
                    <a:lnTo>
                      <a:pt x="5" y="471"/>
                    </a:lnTo>
                    <a:lnTo>
                      <a:pt x="3" y="468"/>
                    </a:lnTo>
                    <a:lnTo>
                      <a:pt x="2" y="466"/>
                    </a:lnTo>
                    <a:lnTo>
                      <a:pt x="0" y="45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6" y="34"/>
                    </a:lnTo>
                    <a:lnTo>
                      <a:pt x="8" y="33"/>
                    </a:lnTo>
                    <a:lnTo>
                      <a:pt x="11" y="29"/>
                    </a:lnTo>
                    <a:lnTo>
                      <a:pt x="16" y="26"/>
                    </a:lnTo>
                    <a:lnTo>
                      <a:pt x="20" y="24"/>
                    </a:lnTo>
                    <a:lnTo>
                      <a:pt x="43" y="20"/>
                    </a:lnTo>
                    <a:lnTo>
                      <a:pt x="81" y="11"/>
                    </a:lnTo>
                    <a:lnTo>
                      <a:pt x="154" y="1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89" name="Line 445"/>
              <p:cNvSpPr>
                <a:spLocks noChangeShapeType="1"/>
              </p:cNvSpPr>
              <p:nvPr/>
            </p:nvSpPr>
            <p:spPr bwMode="auto">
              <a:xfrm>
                <a:off x="4505" y="1176"/>
                <a:ext cx="5" cy="440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0" name="Line 446"/>
              <p:cNvSpPr>
                <a:spLocks noChangeShapeType="1"/>
              </p:cNvSpPr>
              <p:nvPr/>
            </p:nvSpPr>
            <p:spPr bwMode="auto">
              <a:xfrm flipH="1" flipV="1">
                <a:off x="4418" y="1583"/>
                <a:ext cx="92" cy="3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1" name="Line 447"/>
              <p:cNvSpPr>
                <a:spLocks noChangeShapeType="1"/>
              </p:cNvSpPr>
              <p:nvPr/>
            </p:nvSpPr>
            <p:spPr bwMode="auto">
              <a:xfrm flipH="1" flipV="1">
                <a:off x="4324" y="1548"/>
                <a:ext cx="94" cy="3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2" name="Line 448"/>
              <p:cNvSpPr>
                <a:spLocks noChangeShapeType="1"/>
              </p:cNvSpPr>
              <p:nvPr/>
            </p:nvSpPr>
            <p:spPr bwMode="auto">
              <a:xfrm flipH="1" flipV="1">
                <a:off x="4319" y="1545"/>
                <a:ext cx="5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3" name="Line 449"/>
              <p:cNvSpPr>
                <a:spLocks noChangeShapeType="1"/>
              </p:cNvSpPr>
              <p:nvPr/>
            </p:nvSpPr>
            <p:spPr bwMode="auto">
              <a:xfrm flipH="1" flipV="1">
                <a:off x="4316" y="1543"/>
                <a:ext cx="3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4" name="Line 450"/>
              <p:cNvSpPr>
                <a:spLocks noChangeShapeType="1"/>
              </p:cNvSpPr>
              <p:nvPr/>
            </p:nvSpPr>
            <p:spPr bwMode="auto">
              <a:xfrm flipH="1" flipV="1">
                <a:off x="4314" y="1540"/>
                <a:ext cx="2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5" name="Line 451"/>
              <p:cNvSpPr>
                <a:spLocks noChangeShapeType="1"/>
              </p:cNvSpPr>
              <p:nvPr/>
            </p:nvSpPr>
            <p:spPr bwMode="auto">
              <a:xfrm flipH="1" flipV="1">
                <a:off x="4313" y="1538"/>
                <a:ext cx="1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6" name="Line 452"/>
              <p:cNvSpPr>
                <a:spLocks noChangeShapeType="1"/>
              </p:cNvSpPr>
              <p:nvPr/>
            </p:nvSpPr>
            <p:spPr bwMode="auto">
              <a:xfrm flipH="1" flipV="1">
                <a:off x="4311" y="1531"/>
                <a:ext cx="2" cy="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7" name="Line 453"/>
              <p:cNvSpPr>
                <a:spLocks noChangeShapeType="1"/>
              </p:cNvSpPr>
              <p:nvPr/>
            </p:nvSpPr>
            <p:spPr bwMode="auto">
              <a:xfrm flipV="1">
                <a:off x="4311" y="1119"/>
                <a:ext cx="1" cy="41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8" name="Line 454"/>
              <p:cNvSpPr>
                <a:spLocks noChangeShapeType="1"/>
              </p:cNvSpPr>
              <p:nvPr/>
            </p:nvSpPr>
            <p:spPr bwMode="auto">
              <a:xfrm flipV="1">
                <a:off x="4311" y="1116"/>
                <a:ext cx="1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599" name="Line 455"/>
              <p:cNvSpPr>
                <a:spLocks noChangeShapeType="1"/>
              </p:cNvSpPr>
              <p:nvPr/>
            </p:nvSpPr>
            <p:spPr bwMode="auto">
              <a:xfrm flipV="1">
                <a:off x="4312" y="1111"/>
                <a:ext cx="2" cy="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0" name="Line 456"/>
              <p:cNvSpPr>
                <a:spLocks noChangeShapeType="1"/>
              </p:cNvSpPr>
              <p:nvPr/>
            </p:nvSpPr>
            <p:spPr bwMode="auto">
              <a:xfrm flipV="1">
                <a:off x="4314" y="1106"/>
                <a:ext cx="3" cy="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1" name="Line 457"/>
              <p:cNvSpPr>
                <a:spLocks noChangeShapeType="1"/>
              </p:cNvSpPr>
              <p:nvPr/>
            </p:nvSpPr>
            <p:spPr bwMode="auto">
              <a:xfrm flipV="1">
                <a:off x="4317" y="1105"/>
                <a:ext cx="2" cy="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2" name="Line 458"/>
              <p:cNvSpPr>
                <a:spLocks noChangeShapeType="1"/>
              </p:cNvSpPr>
              <p:nvPr/>
            </p:nvSpPr>
            <p:spPr bwMode="auto">
              <a:xfrm flipV="1">
                <a:off x="4319" y="1101"/>
                <a:ext cx="3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3" name="Line 459"/>
              <p:cNvSpPr>
                <a:spLocks noChangeShapeType="1"/>
              </p:cNvSpPr>
              <p:nvPr/>
            </p:nvSpPr>
            <p:spPr bwMode="auto">
              <a:xfrm flipV="1">
                <a:off x="4322" y="1098"/>
                <a:ext cx="5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4" name="Line 460"/>
              <p:cNvSpPr>
                <a:spLocks noChangeShapeType="1"/>
              </p:cNvSpPr>
              <p:nvPr/>
            </p:nvSpPr>
            <p:spPr bwMode="auto">
              <a:xfrm flipV="1">
                <a:off x="4327" y="1096"/>
                <a:ext cx="4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5" name="Line 461"/>
              <p:cNvSpPr>
                <a:spLocks noChangeShapeType="1"/>
              </p:cNvSpPr>
              <p:nvPr/>
            </p:nvSpPr>
            <p:spPr bwMode="auto">
              <a:xfrm flipV="1">
                <a:off x="4331" y="1092"/>
                <a:ext cx="23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6" name="Line 462"/>
              <p:cNvSpPr>
                <a:spLocks noChangeShapeType="1"/>
              </p:cNvSpPr>
              <p:nvPr/>
            </p:nvSpPr>
            <p:spPr bwMode="auto">
              <a:xfrm flipV="1">
                <a:off x="4354" y="1083"/>
                <a:ext cx="38" cy="9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7" name="Line 463"/>
              <p:cNvSpPr>
                <a:spLocks noChangeShapeType="1"/>
              </p:cNvSpPr>
              <p:nvPr/>
            </p:nvSpPr>
            <p:spPr bwMode="auto">
              <a:xfrm flipV="1">
                <a:off x="4392" y="1073"/>
                <a:ext cx="73" cy="10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8" name="Line 464"/>
              <p:cNvSpPr>
                <a:spLocks noChangeShapeType="1"/>
              </p:cNvSpPr>
              <p:nvPr/>
            </p:nvSpPr>
            <p:spPr bwMode="auto">
              <a:xfrm flipV="1">
                <a:off x="4465" y="1072"/>
                <a:ext cx="8" cy="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09" name="Line 465"/>
              <p:cNvSpPr>
                <a:spLocks noChangeShapeType="1"/>
              </p:cNvSpPr>
              <p:nvPr/>
            </p:nvSpPr>
            <p:spPr bwMode="auto">
              <a:xfrm>
                <a:off x="4473" y="1072"/>
                <a:ext cx="6" cy="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0" name="Line 466"/>
              <p:cNvSpPr>
                <a:spLocks noChangeShapeType="1"/>
              </p:cNvSpPr>
              <p:nvPr/>
            </p:nvSpPr>
            <p:spPr bwMode="auto">
              <a:xfrm>
                <a:off x="4479" y="1073"/>
                <a:ext cx="10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1" name="Line 467"/>
              <p:cNvSpPr>
                <a:spLocks noChangeShapeType="1"/>
              </p:cNvSpPr>
              <p:nvPr/>
            </p:nvSpPr>
            <p:spPr bwMode="auto">
              <a:xfrm>
                <a:off x="4489" y="1075"/>
                <a:ext cx="12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2" name="Line 468"/>
              <p:cNvSpPr>
                <a:spLocks noChangeShapeType="1"/>
              </p:cNvSpPr>
              <p:nvPr/>
            </p:nvSpPr>
            <p:spPr bwMode="auto">
              <a:xfrm>
                <a:off x="4501" y="1078"/>
                <a:ext cx="166" cy="6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3" name="Line 469"/>
              <p:cNvSpPr>
                <a:spLocks noChangeShapeType="1"/>
              </p:cNvSpPr>
              <p:nvPr/>
            </p:nvSpPr>
            <p:spPr bwMode="auto">
              <a:xfrm flipH="1">
                <a:off x="4505" y="1139"/>
                <a:ext cx="162" cy="37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4" name="Freeform 470"/>
              <p:cNvSpPr>
                <a:spLocks/>
              </p:cNvSpPr>
              <p:nvPr/>
            </p:nvSpPr>
            <p:spPr bwMode="auto">
              <a:xfrm>
                <a:off x="4495" y="1139"/>
                <a:ext cx="187" cy="477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72" y="0"/>
                  </a:cxn>
                  <a:cxn ang="0">
                    <a:pos x="175" y="2"/>
                  </a:cxn>
                  <a:cxn ang="0">
                    <a:pos x="180" y="5"/>
                  </a:cxn>
                  <a:cxn ang="0">
                    <a:pos x="183" y="8"/>
                  </a:cxn>
                  <a:cxn ang="0">
                    <a:pos x="187" y="16"/>
                  </a:cxn>
                  <a:cxn ang="0">
                    <a:pos x="187" y="429"/>
                  </a:cxn>
                  <a:cxn ang="0">
                    <a:pos x="183" y="438"/>
                  </a:cxn>
                  <a:cxn ang="0">
                    <a:pos x="175" y="446"/>
                  </a:cxn>
                  <a:cxn ang="0">
                    <a:pos x="167" y="452"/>
                  </a:cxn>
                  <a:cxn ang="0">
                    <a:pos x="160" y="454"/>
                  </a:cxn>
                  <a:cxn ang="0">
                    <a:pos x="26" y="477"/>
                  </a:cxn>
                  <a:cxn ang="0">
                    <a:pos x="18" y="477"/>
                  </a:cxn>
                  <a:cxn ang="0">
                    <a:pos x="11" y="476"/>
                  </a:cxn>
                  <a:cxn ang="0">
                    <a:pos x="5" y="469"/>
                  </a:cxn>
                  <a:cxn ang="0">
                    <a:pos x="3" y="466"/>
                  </a:cxn>
                  <a:cxn ang="0">
                    <a:pos x="1" y="462"/>
                  </a:cxn>
                  <a:cxn ang="0">
                    <a:pos x="0" y="456"/>
                  </a:cxn>
                  <a:cxn ang="0">
                    <a:pos x="0" y="55"/>
                  </a:cxn>
                  <a:cxn ang="0">
                    <a:pos x="3" y="44"/>
                  </a:cxn>
                  <a:cxn ang="0">
                    <a:pos x="8" y="35"/>
                  </a:cxn>
                  <a:cxn ang="0">
                    <a:pos x="16" y="27"/>
                  </a:cxn>
                  <a:cxn ang="0">
                    <a:pos x="26" y="24"/>
                  </a:cxn>
                  <a:cxn ang="0">
                    <a:pos x="160" y="0"/>
                  </a:cxn>
                </a:cxnLst>
                <a:rect l="0" t="0" r="r" b="b"/>
                <a:pathLst>
                  <a:path w="187" h="477">
                    <a:moveTo>
                      <a:pt x="160" y="0"/>
                    </a:moveTo>
                    <a:lnTo>
                      <a:pt x="172" y="0"/>
                    </a:lnTo>
                    <a:lnTo>
                      <a:pt x="175" y="2"/>
                    </a:lnTo>
                    <a:lnTo>
                      <a:pt x="180" y="5"/>
                    </a:lnTo>
                    <a:lnTo>
                      <a:pt x="183" y="8"/>
                    </a:lnTo>
                    <a:lnTo>
                      <a:pt x="187" y="16"/>
                    </a:lnTo>
                    <a:lnTo>
                      <a:pt x="187" y="429"/>
                    </a:lnTo>
                    <a:lnTo>
                      <a:pt x="183" y="438"/>
                    </a:lnTo>
                    <a:lnTo>
                      <a:pt x="175" y="446"/>
                    </a:lnTo>
                    <a:lnTo>
                      <a:pt x="167" y="452"/>
                    </a:lnTo>
                    <a:lnTo>
                      <a:pt x="160" y="454"/>
                    </a:lnTo>
                    <a:lnTo>
                      <a:pt x="26" y="477"/>
                    </a:lnTo>
                    <a:lnTo>
                      <a:pt x="18" y="477"/>
                    </a:lnTo>
                    <a:lnTo>
                      <a:pt x="11" y="476"/>
                    </a:lnTo>
                    <a:lnTo>
                      <a:pt x="5" y="469"/>
                    </a:lnTo>
                    <a:lnTo>
                      <a:pt x="3" y="466"/>
                    </a:lnTo>
                    <a:lnTo>
                      <a:pt x="1" y="462"/>
                    </a:lnTo>
                    <a:lnTo>
                      <a:pt x="0" y="456"/>
                    </a:lnTo>
                    <a:lnTo>
                      <a:pt x="0" y="55"/>
                    </a:lnTo>
                    <a:lnTo>
                      <a:pt x="3" y="44"/>
                    </a:lnTo>
                    <a:lnTo>
                      <a:pt x="8" y="35"/>
                    </a:lnTo>
                    <a:lnTo>
                      <a:pt x="16" y="27"/>
                    </a:lnTo>
                    <a:lnTo>
                      <a:pt x="26" y="24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7F7F7"/>
              </a:solidFill>
              <a:ln w="0">
                <a:solidFill>
                  <a:srgbClr val="F7F7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5" name="Line 471"/>
              <p:cNvSpPr>
                <a:spLocks noChangeShapeType="1"/>
              </p:cNvSpPr>
              <p:nvPr/>
            </p:nvSpPr>
            <p:spPr bwMode="auto">
              <a:xfrm>
                <a:off x="4495" y="1595"/>
                <a:ext cx="1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6" name="Line 472"/>
              <p:cNvSpPr>
                <a:spLocks noChangeShapeType="1"/>
              </p:cNvSpPr>
              <p:nvPr/>
            </p:nvSpPr>
            <p:spPr bwMode="auto">
              <a:xfrm>
                <a:off x="4496" y="1601"/>
                <a:ext cx="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7" name="Line 473"/>
              <p:cNvSpPr>
                <a:spLocks noChangeShapeType="1"/>
              </p:cNvSpPr>
              <p:nvPr/>
            </p:nvSpPr>
            <p:spPr bwMode="auto">
              <a:xfrm>
                <a:off x="4498" y="1605"/>
                <a:ext cx="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8" name="Line 474"/>
              <p:cNvSpPr>
                <a:spLocks noChangeShapeType="1"/>
              </p:cNvSpPr>
              <p:nvPr/>
            </p:nvSpPr>
            <p:spPr bwMode="auto">
              <a:xfrm>
                <a:off x="4500" y="1608"/>
                <a:ext cx="6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19" name="Line 475"/>
              <p:cNvSpPr>
                <a:spLocks noChangeShapeType="1"/>
              </p:cNvSpPr>
              <p:nvPr/>
            </p:nvSpPr>
            <p:spPr bwMode="auto">
              <a:xfrm>
                <a:off x="4506" y="1615"/>
                <a:ext cx="7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0" name="Line 476"/>
              <p:cNvSpPr>
                <a:spLocks noChangeShapeType="1"/>
              </p:cNvSpPr>
              <p:nvPr/>
            </p:nvSpPr>
            <p:spPr bwMode="auto">
              <a:xfrm>
                <a:off x="4513" y="1616"/>
                <a:ext cx="8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1" name="Line 477"/>
              <p:cNvSpPr>
                <a:spLocks noChangeShapeType="1"/>
              </p:cNvSpPr>
              <p:nvPr/>
            </p:nvSpPr>
            <p:spPr bwMode="auto">
              <a:xfrm flipV="1">
                <a:off x="4521" y="1593"/>
                <a:ext cx="134" cy="2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2" name="Line 478"/>
              <p:cNvSpPr>
                <a:spLocks noChangeShapeType="1"/>
              </p:cNvSpPr>
              <p:nvPr/>
            </p:nvSpPr>
            <p:spPr bwMode="auto">
              <a:xfrm flipV="1">
                <a:off x="4655" y="1591"/>
                <a:ext cx="7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3" name="Line 479"/>
              <p:cNvSpPr>
                <a:spLocks noChangeShapeType="1"/>
              </p:cNvSpPr>
              <p:nvPr/>
            </p:nvSpPr>
            <p:spPr bwMode="auto">
              <a:xfrm flipV="1">
                <a:off x="4662" y="1585"/>
                <a:ext cx="8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4" name="Line 480"/>
              <p:cNvSpPr>
                <a:spLocks noChangeShapeType="1"/>
              </p:cNvSpPr>
              <p:nvPr/>
            </p:nvSpPr>
            <p:spPr bwMode="auto">
              <a:xfrm flipV="1">
                <a:off x="4670" y="1577"/>
                <a:ext cx="8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5" name="Line 481"/>
              <p:cNvSpPr>
                <a:spLocks noChangeShapeType="1"/>
              </p:cNvSpPr>
              <p:nvPr/>
            </p:nvSpPr>
            <p:spPr bwMode="auto">
              <a:xfrm flipV="1">
                <a:off x="4678" y="1568"/>
                <a:ext cx="4" cy="9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6" name="Line 482"/>
              <p:cNvSpPr>
                <a:spLocks noChangeShapeType="1"/>
              </p:cNvSpPr>
              <p:nvPr/>
            </p:nvSpPr>
            <p:spPr bwMode="auto">
              <a:xfrm flipV="1">
                <a:off x="4682" y="1155"/>
                <a:ext cx="1" cy="41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7" name="Line 483"/>
              <p:cNvSpPr>
                <a:spLocks noChangeShapeType="1"/>
              </p:cNvSpPr>
              <p:nvPr/>
            </p:nvSpPr>
            <p:spPr bwMode="auto">
              <a:xfrm flipH="1" flipV="1">
                <a:off x="4678" y="1147"/>
                <a:ext cx="4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8" name="Line 484"/>
              <p:cNvSpPr>
                <a:spLocks noChangeShapeType="1"/>
              </p:cNvSpPr>
              <p:nvPr/>
            </p:nvSpPr>
            <p:spPr bwMode="auto">
              <a:xfrm flipH="1" flipV="1">
                <a:off x="4675" y="1144"/>
                <a:ext cx="3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29" name="Line 485"/>
              <p:cNvSpPr>
                <a:spLocks noChangeShapeType="1"/>
              </p:cNvSpPr>
              <p:nvPr/>
            </p:nvSpPr>
            <p:spPr bwMode="auto">
              <a:xfrm flipH="1" flipV="1">
                <a:off x="4670" y="1141"/>
                <a:ext cx="5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0" name="Line 486"/>
              <p:cNvSpPr>
                <a:spLocks noChangeShapeType="1"/>
              </p:cNvSpPr>
              <p:nvPr/>
            </p:nvSpPr>
            <p:spPr bwMode="auto">
              <a:xfrm flipH="1" flipV="1">
                <a:off x="4667" y="1139"/>
                <a:ext cx="3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1" name="Line 487"/>
              <p:cNvSpPr>
                <a:spLocks noChangeShapeType="1"/>
              </p:cNvSpPr>
              <p:nvPr/>
            </p:nvSpPr>
            <p:spPr bwMode="auto">
              <a:xfrm flipH="1">
                <a:off x="4655" y="1139"/>
                <a:ext cx="12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2" name="Line 488"/>
              <p:cNvSpPr>
                <a:spLocks noChangeShapeType="1"/>
              </p:cNvSpPr>
              <p:nvPr/>
            </p:nvSpPr>
            <p:spPr bwMode="auto">
              <a:xfrm flipH="1">
                <a:off x="4521" y="1139"/>
                <a:ext cx="134" cy="2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3" name="Line 489"/>
              <p:cNvSpPr>
                <a:spLocks noChangeShapeType="1"/>
              </p:cNvSpPr>
              <p:nvPr/>
            </p:nvSpPr>
            <p:spPr bwMode="auto">
              <a:xfrm flipH="1">
                <a:off x="4511" y="1163"/>
                <a:ext cx="10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4" name="Line 490"/>
              <p:cNvSpPr>
                <a:spLocks noChangeShapeType="1"/>
              </p:cNvSpPr>
              <p:nvPr/>
            </p:nvSpPr>
            <p:spPr bwMode="auto">
              <a:xfrm flipH="1">
                <a:off x="4503" y="1166"/>
                <a:ext cx="8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5" name="Line 491"/>
              <p:cNvSpPr>
                <a:spLocks noChangeShapeType="1"/>
              </p:cNvSpPr>
              <p:nvPr/>
            </p:nvSpPr>
            <p:spPr bwMode="auto">
              <a:xfrm flipH="1">
                <a:off x="4498" y="1174"/>
                <a:ext cx="5" cy="9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6" name="Line 492"/>
              <p:cNvSpPr>
                <a:spLocks noChangeShapeType="1"/>
              </p:cNvSpPr>
              <p:nvPr/>
            </p:nvSpPr>
            <p:spPr bwMode="auto">
              <a:xfrm flipH="1">
                <a:off x="4495" y="1183"/>
                <a:ext cx="3" cy="1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7" name="Line 493"/>
              <p:cNvSpPr>
                <a:spLocks noChangeShapeType="1"/>
              </p:cNvSpPr>
              <p:nvPr/>
            </p:nvSpPr>
            <p:spPr bwMode="auto">
              <a:xfrm>
                <a:off x="4495" y="1194"/>
                <a:ext cx="1" cy="40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8" name="Freeform 494"/>
              <p:cNvSpPr>
                <a:spLocks/>
              </p:cNvSpPr>
              <p:nvPr/>
            </p:nvSpPr>
            <p:spPr bwMode="auto">
              <a:xfrm>
                <a:off x="4510" y="1203"/>
                <a:ext cx="161" cy="410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147" y="0"/>
                  </a:cxn>
                  <a:cxn ang="0">
                    <a:pos x="152" y="2"/>
                  </a:cxn>
                  <a:cxn ang="0">
                    <a:pos x="155" y="3"/>
                  </a:cxn>
                  <a:cxn ang="0">
                    <a:pos x="157" y="6"/>
                  </a:cxn>
                  <a:cxn ang="0">
                    <a:pos x="159" y="10"/>
                  </a:cxn>
                  <a:cxn ang="0">
                    <a:pos x="161" y="18"/>
                  </a:cxn>
                  <a:cxn ang="0">
                    <a:pos x="161" y="363"/>
                  </a:cxn>
                  <a:cxn ang="0">
                    <a:pos x="160" y="369"/>
                  </a:cxn>
                  <a:cxn ang="0">
                    <a:pos x="157" y="376"/>
                  </a:cxn>
                  <a:cxn ang="0">
                    <a:pos x="151" y="384"/>
                  </a:cxn>
                  <a:cxn ang="0">
                    <a:pos x="143" y="388"/>
                  </a:cxn>
                  <a:cxn ang="0">
                    <a:pos x="139" y="390"/>
                  </a:cxn>
                  <a:cxn ang="0">
                    <a:pos x="23" y="410"/>
                  </a:cxn>
                  <a:cxn ang="0">
                    <a:pos x="11" y="410"/>
                  </a:cxn>
                  <a:cxn ang="0">
                    <a:pos x="5" y="403"/>
                  </a:cxn>
                  <a:cxn ang="0">
                    <a:pos x="3" y="400"/>
                  </a:cxn>
                  <a:cxn ang="0">
                    <a:pos x="0" y="392"/>
                  </a:cxn>
                  <a:cxn ang="0">
                    <a:pos x="0" y="47"/>
                  </a:cxn>
                  <a:cxn ang="0">
                    <a:pos x="1" y="41"/>
                  </a:cxn>
                  <a:cxn ang="0">
                    <a:pos x="3" y="37"/>
                  </a:cxn>
                  <a:cxn ang="0">
                    <a:pos x="7" y="30"/>
                  </a:cxn>
                  <a:cxn ang="0">
                    <a:pos x="14" y="23"/>
                  </a:cxn>
                  <a:cxn ang="0">
                    <a:pos x="23" y="20"/>
                  </a:cxn>
                  <a:cxn ang="0">
                    <a:pos x="139" y="0"/>
                  </a:cxn>
                </a:cxnLst>
                <a:rect l="0" t="0" r="r" b="b"/>
                <a:pathLst>
                  <a:path w="161" h="410">
                    <a:moveTo>
                      <a:pt x="139" y="0"/>
                    </a:moveTo>
                    <a:lnTo>
                      <a:pt x="147" y="0"/>
                    </a:lnTo>
                    <a:lnTo>
                      <a:pt x="152" y="2"/>
                    </a:lnTo>
                    <a:lnTo>
                      <a:pt x="155" y="3"/>
                    </a:lnTo>
                    <a:lnTo>
                      <a:pt x="157" y="6"/>
                    </a:lnTo>
                    <a:lnTo>
                      <a:pt x="159" y="10"/>
                    </a:lnTo>
                    <a:lnTo>
                      <a:pt x="161" y="18"/>
                    </a:lnTo>
                    <a:lnTo>
                      <a:pt x="161" y="363"/>
                    </a:lnTo>
                    <a:lnTo>
                      <a:pt x="160" y="369"/>
                    </a:lnTo>
                    <a:lnTo>
                      <a:pt x="157" y="376"/>
                    </a:lnTo>
                    <a:lnTo>
                      <a:pt x="151" y="384"/>
                    </a:lnTo>
                    <a:lnTo>
                      <a:pt x="143" y="388"/>
                    </a:lnTo>
                    <a:lnTo>
                      <a:pt x="139" y="390"/>
                    </a:lnTo>
                    <a:lnTo>
                      <a:pt x="23" y="410"/>
                    </a:lnTo>
                    <a:lnTo>
                      <a:pt x="11" y="410"/>
                    </a:lnTo>
                    <a:lnTo>
                      <a:pt x="5" y="403"/>
                    </a:lnTo>
                    <a:lnTo>
                      <a:pt x="3" y="400"/>
                    </a:lnTo>
                    <a:lnTo>
                      <a:pt x="0" y="392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4" y="23"/>
                    </a:lnTo>
                    <a:lnTo>
                      <a:pt x="23" y="20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ECECEC"/>
              </a:solidFill>
              <a:ln w="0">
                <a:solidFill>
                  <a:srgbClr val="ECEC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39" name="Line 495"/>
              <p:cNvSpPr>
                <a:spLocks noChangeShapeType="1"/>
              </p:cNvSpPr>
              <p:nvPr/>
            </p:nvSpPr>
            <p:spPr bwMode="auto">
              <a:xfrm>
                <a:off x="4510" y="1595"/>
                <a:ext cx="3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0" name="Line 496"/>
              <p:cNvSpPr>
                <a:spLocks noChangeShapeType="1"/>
              </p:cNvSpPr>
              <p:nvPr/>
            </p:nvSpPr>
            <p:spPr bwMode="auto">
              <a:xfrm>
                <a:off x="4513" y="1603"/>
                <a:ext cx="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1" name="Line 497"/>
              <p:cNvSpPr>
                <a:spLocks noChangeShapeType="1"/>
              </p:cNvSpPr>
              <p:nvPr/>
            </p:nvSpPr>
            <p:spPr bwMode="auto">
              <a:xfrm>
                <a:off x="4515" y="1606"/>
                <a:ext cx="6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2" name="Line 498"/>
              <p:cNvSpPr>
                <a:spLocks noChangeShapeType="1"/>
              </p:cNvSpPr>
              <p:nvPr/>
            </p:nvSpPr>
            <p:spPr bwMode="auto">
              <a:xfrm>
                <a:off x="4521" y="1613"/>
                <a:ext cx="12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3" name="Line 499"/>
              <p:cNvSpPr>
                <a:spLocks noChangeShapeType="1"/>
              </p:cNvSpPr>
              <p:nvPr/>
            </p:nvSpPr>
            <p:spPr bwMode="auto">
              <a:xfrm flipV="1">
                <a:off x="4533" y="1593"/>
                <a:ext cx="116" cy="20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4" name="Line 500"/>
              <p:cNvSpPr>
                <a:spLocks noChangeShapeType="1"/>
              </p:cNvSpPr>
              <p:nvPr/>
            </p:nvSpPr>
            <p:spPr bwMode="auto">
              <a:xfrm flipV="1">
                <a:off x="4649" y="1591"/>
                <a:ext cx="4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5" name="Line 501"/>
              <p:cNvSpPr>
                <a:spLocks noChangeShapeType="1"/>
              </p:cNvSpPr>
              <p:nvPr/>
            </p:nvSpPr>
            <p:spPr bwMode="auto">
              <a:xfrm flipV="1">
                <a:off x="4653" y="1587"/>
                <a:ext cx="8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6" name="Line 502"/>
              <p:cNvSpPr>
                <a:spLocks noChangeShapeType="1"/>
              </p:cNvSpPr>
              <p:nvPr/>
            </p:nvSpPr>
            <p:spPr bwMode="auto">
              <a:xfrm flipV="1">
                <a:off x="4661" y="1579"/>
                <a:ext cx="6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7" name="Line 503"/>
              <p:cNvSpPr>
                <a:spLocks noChangeShapeType="1"/>
              </p:cNvSpPr>
              <p:nvPr/>
            </p:nvSpPr>
            <p:spPr bwMode="auto">
              <a:xfrm flipV="1">
                <a:off x="4667" y="1572"/>
                <a:ext cx="3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8" name="Line 504"/>
              <p:cNvSpPr>
                <a:spLocks noChangeShapeType="1"/>
              </p:cNvSpPr>
              <p:nvPr/>
            </p:nvSpPr>
            <p:spPr bwMode="auto">
              <a:xfrm flipV="1">
                <a:off x="4670" y="1566"/>
                <a:ext cx="1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49" name="Line 505"/>
              <p:cNvSpPr>
                <a:spLocks noChangeShapeType="1"/>
              </p:cNvSpPr>
              <p:nvPr/>
            </p:nvSpPr>
            <p:spPr bwMode="auto">
              <a:xfrm flipV="1">
                <a:off x="4671" y="1221"/>
                <a:ext cx="1" cy="34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0" name="Line 506"/>
              <p:cNvSpPr>
                <a:spLocks noChangeShapeType="1"/>
              </p:cNvSpPr>
              <p:nvPr/>
            </p:nvSpPr>
            <p:spPr bwMode="auto">
              <a:xfrm flipH="1" flipV="1">
                <a:off x="4669" y="1213"/>
                <a:ext cx="2" cy="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1" name="Line 507"/>
              <p:cNvSpPr>
                <a:spLocks noChangeShapeType="1"/>
              </p:cNvSpPr>
              <p:nvPr/>
            </p:nvSpPr>
            <p:spPr bwMode="auto">
              <a:xfrm flipH="1" flipV="1">
                <a:off x="4667" y="1209"/>
                <a:ext cx="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2" name="Line 508"/>
              <p:cNvSpPr>
                <a:spLocks noChangeShapeType="1"/>
              </p:cNvSpPr>
              <p:nvPr/>
            </p:nvSpPr>
            <p:spPr bwMode="auto">
              <a:xfrm flipH="1" flipV="1">
                <a:off x="4665" y="1206"/>
                <a:ext cx="2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3" name="Line 509"/>
              <p:cNvSpPr>
                <a:spLocks noChangeShapeType="1"/>
              </p:cNvSpPr>
              <p:nvPr/>
            </p:nvSpPr>
            <p:spPr bwMode="auto">
              <a:xfrm flipH="1" flipV="1">
                <a:off x="4662" y="1205"/>
                <a:ext cx="3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4" name="Line 510"/>
              <p:cNvSpPr>
                <a:spLocks noChangeShapeType="1"/>
              </p:cNvSpPr>
              <p:nvPr/>
            </p:nvSpPr>
            <p:spPr bwMode="auto">
              <a:xfrm flipH="1" flipV="1">
                <a:off x="4657" y="1203"/>
                <a:ext cx="5" cy="2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5" name="Line 511"/>
              <p:cNvSpPr>
                <a:spLocks noChangeShapeType="1"/>
              </p:cNvSpPr>
              <p:nvPr/>
            </p:nvSpPr>
            <p:spPr bwMode="auto">
              <a:xfrm flipH="1">
                <a:off x="4649" y="1203"/>
                <a:ext cx="8" cy="1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6" name="Line 512"/>
              <p:cNvSpPr>
                <a:spLocks noChangeShapeType="1"/>
              </p:cNvSpPr>
              <p:nvPr/>
            </p:nvSpPr>
            <p:spPr bwMode="auto">
              <a:xfrm flipH="1">
                <a:off x="4533" y="1203"/>
                <a:ext cx="116" cy="20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7" name="Line 513"/>
              <p:cNvSpPr>
                <a:spLocks noChangeShapeType="1"/>
              </p:cNvSpPr>
              <p:nvPr/>
            </p:nvSpPr>
            <p:spPr bwMode="auto">
              <a:xfrm flipH="1">
                <a:off x="4524" y="1223"/>
                <a:ext cx="9" cy="3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8" name="Line 514"/>
              <p:cNvSpPr>
                <a:spLocks noChangeShapeType="1"/>
              </p:cNvSpPr>
              <p:nvPr/>
            </p:nvSpPr>
            <p:spPr bwMode="auto">
              <a:xfrm flipH="1">
                <a:off x="4517" y="1226"/>
                <a:ext cx="7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59" name="Line 515"/>
              <p:cNvSpPr>
                <a:spLocks noChangeShapeType="1"/>
              </p:cNvSpPr>
              <p:nvPr/>
            </p:nvSpPr>
            <p:spPr bwMode="auto">
              <a:xfrm flipH="1">
                <a:off x="4513" y="1233"/>
                <a:ext cx="4" cy="7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0" name="Line 516"/>
              <p:cNvSpPr>
                <a:spLocks noChangeShapeType="1"/>
              </p:cNvSpPr>
              <p:nvPr/>
            </p:nvSpPr>
            <p:spPr bwMode="auto">
              <a:xfrm flipH="1">
                <a:off x="4511" y="1240"/>
                <a:ext cx="2" cy="4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1" name="Line 517"/>
              <p:cNvSpPr>
                <a:spLocks noChangeShapeType="1"/>
              </p:cNvSpPr>
              <p:nvPr/>
            </p:nvSpPr>
            <p:spPr bwMode="auto">
              <a:xfrm flipH="1">
                <a:off x="4510" y="1244"/>
                <a:ext cx="1" cy="6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2" name="Line 518"/>
              <p:cNvSpPr>
                <a:spLocks noChangeShapeType="1"/>
              </p:cNvSpPr>
              <p:nvPr/>
            </p:nvSpPr>
            <p:spPr bwMode="auto">
              <a:xfrm>
                <a:off x="4510" y="1250"/>
                <a:ext cx="1" cy="345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3" name="Freeform 519"/>
              <p:cNvSpPr>
                <a:spLocks/>
              </p:cNvSpPr>
              <p:nvPr/>
            </p:nvSpPr>
            <p:spPr bwMode="auto">
              <a:xfrm>
                <a:off x="4524" y="1221"/>
                <a:ext cx="134" cy="46"/>
              </a:xfrm>
              <a:custGeom>
                <a:avLst/>
                <a:gdLst/>
                <a:ahLst/>
                <a:cxnLst>
                  <a:cxn ang="0">
                    <a:pos x="134" y="0"/>
                  </a:cxn>
                  <a:cxn ang="0">
                    <a:pos x="134" y="23"/>
                  </a:cxn>
                  <a:cxn ang="0">
                    <a:pos x="0" y="46"/>
                  </a:cxn>
                  <a:cxn ang="0">
                    <a:pos x="0" y="23"/>
                  </a:cxn>
                  <a:cxn ang="0">
                    <a:pos x="134" y="0"/>
                  </a:cxn>
                </a:cxnLst>
                <a:rect l="0" t="0" r="r" b="b"/>
                <a:pathLst>
                  <a:path w="134" h="46">
                    <a:moveTo>
                      <a:pt x="134" y="0"/>
                    </a:moveTo>
                    <a:lnTo>
                      <a:pt x="134" y="23"/>
                    </a:lnTo>
                    <a:lnTo>
                      <a:pt x="0" y="46"/>
                    </a:lnTo>
                    <a:lnTo>
                      <a:pt x="0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4" name="Line 520"/>
              <p:cNvSpPr>
                <a:spLocks noChangeShapeType="1"/>
              </p:cNvSpPr>
              <p:nvPr/>
            </p:nvSpPr>
            <p:spPr bwMode="auto">
              <a:xfrm flipV="1">
                <a:off x="4524" y="1244"/>
                <a:ext cx="134" cy="23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5" name="Line 521"/>
              <p:cNvSpPr>
                <a:spLocks noChangeShapeType="1"/>
              </p:cNvSpPr>
              <p:nvPr/>
            </p:nvSpPr>
            <p:spPr bwMode="auto">
              <a:xfrm flipV="1">
                <a:off x="4658" y="1221"/>
                <a:ext cx="1" cy="23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6" name="Line 522"/>
              <p:cNvSpPr>
                <a:spLocks noChangeShapeType="1"/>
              </p:cNvSpPr>
              <p:nvPr/>
            </p:nvSpPr>
            <p:spPr bwMode="auto">
              <a:xfrm flipH="1">
                <a:off x="4524" y="1221"/>
                <a:ext cx="134" cy="23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7" name="Line 523"/>
              <p:cNvSpPr>
                <a:spLocks noChangeShapeType="1"/>
              </p:cNvSpPr>
              <p:nvPr/>
            </p:nvSpPr>
            <p:spPr bwMode="auto">
              <a:xfrm>
                <a:off x="4524" y="1244"/>
                <a:ext cx="1" cy="23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8" name="Freeform 524"/>
              <p:cNvSpPr>
                <a:spLocks/>
              </p:cNvSpPr>
              <p:nvPr/>
            </p:nvSpPr>
            <p:spPr bwMode="auto">
              <a:xfrm>
                <a:off x="4529" y="1223"/>
                <a:ext cx="126" cy="38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126" y="16"/>
                  </a:cxn>
                  <a:cxn ang="0">
                    <a:pos x="0" y="38"/>
                  </a:cxn>
                  <a:cxn ang="0">
                    <a:pos x="0" y="23"/>
                  </a:cxn>
                  <a:cxn ang="0">
                    <a:pos x="126" y="0"/>
                  </a:cxn>
                </a:cxnLst>
                <a:rect l="0" t="0" r="r" b="b"/>
                <a:pathLst>
                  <a:path w="126" h="38">
                    <a:moveTo>
                      <a:pt x="126" y="0"/>
                    </a:moveTo>
                    <a:lnTo>
                      <a:pt x="126" y="16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69" name="Freeform 525"/>
              <p:cNvSpPr>
                <a:spLocks/>
              </p:cNvSpPr>
              <p:nvPr/>
            </p:nvSpPr>
            <p:spPr bwMode="auto">
              <a:xfrm>
                <a:off x="4525" y="1242"/>
                <a:ext cx="133" cy="25"/>
              </a:xfrm>
              <a:custGeom>
                <a:avLst/>
                <a:gdLst/>
                <a:ahLst/>
                <a:cxnLst>
                  <a:cxn ang="0">
                    <a:pos x="130" y="0"/>
                  </a:cxn>
                  <a:cxn ang="0">
                    <a:pos x="133" y="2"/>
                  </a:cxn>
                  <a:cxn ang="0">
                    <a:pos x="0" y="25"/>
                  </a:cxn>
                  <a:cxn ang="0">
                    <a:pos x="0" y="23"/>
                  </a:cxn>
                  <a:cxn ang="0">
                    <a:pos x="130" y="0"/>
                  </a:cxn>
                </a:cxnLst>
                <a:rect l="0" t="0" r="r" b="b"/>
                <a:pathLst>
                  <a:path w="133" h="25">
                    <a:moveTo>
                      <a:pt x="130" y="0"/>
                    </a:moveTo>
                    <a:lnTo>
                      <a:pt x="133" y="2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0" name="Freeform 526"/>
              <p:cNvSpPr>
                <a:spLocks/>
              </p:cNvSpPr>
              <p:nvPr/>
            </p:nvSpPr>
            <p:spPr bwMode="auto">
              <a:xfrm>
                <a:off x="4524" y="1282"/>
                <a:ext cx="134" cy="47"/>
              </a:xfrm>
              <a:custGeom>
                <a:avLst/>
                <a:gdLst/>
                <a:ahLst/>
                <a:cxnLst>
                  <a:cxn ang="0">
                    <a:pos x="134" y="0"/>
                  </a:cxn>
                  <a:cxn ang="0">
                    <a:pos x="134" y="24"/>
                  </a:cxn>
                  <a:cxn ang="0">
                    <a:pos x="0" y="47"/>
                  </a:cxn>
                  <a:cxn ang="0">
                    <a:pos x="0" y="25"/>
                  </a:cxn>
                  <a:cxn ang="0">
                    <a:pos x="134" y="0"/>
                  </a:cxn>
                </a:cxnLst>
                <a:rect l="0" t="0" r="r" b="b"/>
                <a:pathLst>
                  <a:path w="134" h="47">
                    <a:moveTo>
                      <a:pt x="134" y="0"/>
                    </a:moveTo>
                    <a:lnTo>
                      <a:pt x="134" y="24"/>
                    </a:lnTo>
                    <a:lnTo>
                      <a:pt x="0" y="47"/>
                    </a:lnTo>
                    <a:lnTo>
                      <a:pt x="0" y="25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CDCDCD"/>
              </a:solidFill>
              <a:ln w="0">
                <a:solidFill>
                  <a:srgbClr val="CDCDC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1" name="Line 527"/>
              <p:cNvSpPr>
                <a:spLocks noChangeShapeType="1"/>
              </p:cNvSpPr>
              <p:nvPr/>
            </p:nvSpPr>
            <p:spPr bwMode="auto">
              <a:xfrm flipV="1">
                <a:off x="4524" y="1306"/>
                <a:ext cx="134" cy="23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2" name="Line 528"/>
              <p:cNvSpPr>
                <a:spLocks noChangeShapeType="1"/>
              </p:cNvSpPr>
              <p:nvPr/>
            </p:nvSpPr>
            <p:spPr bwMode="auto">
              <a:xfrm flipV="1">
                <a:off x="4658" y="1282"/>
                <a:ext cx="1" cy="24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3" name="Line 529"/>
              <p:cNvSpPr>
                <a:spLocks noChangeShapeType="1"/>
              </p:cNvSpPr>
              <p:nvPr/>
            </p:nvSpPr>
            <p:spPr bwMode="auto">
              <a:xfrm flipH="1">
                <a:off x="4524" y="1282"/>
                <a:ext cx="134" cy="25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4" name="Line 530"/>
              <p:cNvSpPr>
                <a:spLocks noChangeShapeType="1"/>
              </p:cNvSpPr>
              <p:nvPr/>
            </p:nvSpPr>
            <p:spPr bwMode="auto">
              <a:xfrm>
                <a:off x="4524" y="1307"/>
                <a:ext cx="1" cy="22"/>
              </a:xfrm>
              <a:prstGeom prst="line">
                <a:avLst/>
              </a:prstGeom>
              <a:noFill/>
              <a:ln w="2">
                <a:solidFill>
                  <a:srgbClr val="BEBEB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5" name="Freeform 531"/>
              <p:cNvSpPr>
                <a:spLocks/>
              </p:cNvSpPr>
              <p:nvPr/>
            </p:nvSpPr>
            <p:spPr bwMode="auto">
              <a:xfrm>
                <a:off x="4529" y="1284"/>
                <a:ext cx="126" cy="39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126" y="15"/>
                  </a:cxn>
                  <a:cxn ang="0">
                    <a:pos x="0" y="39"/>
                  </a:cxn>
                  <a:cxn ang="0">
                    <a:pos x="0" y="23"/>
                  </a:cxn>
                  <a:cxn ang="0">
                    <a:pos x="126" y="0"/>
                  </a:cxn>
                </a:cxnLst>
                <a:rect l="0" t="0" r="r" b="b"/>
                <a:pathLst>
                  <a:path w="126" h="39">
                    <a:moveTo>
                      <a:pt x="126" y="0"/>
                    </a:moveTo>
                    <a:lnTo>
                      <a:pt x="126" y="15"/>
                    </a:lnTo>
                    <a:lnTo>
                      <a:pt x="0" y="39"/>
                    </a:lnTo>
                    <a:lnTo>
                      <a:pt x="0" y="23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6" name="Freeform 532"/>
              <p:cNvSpPr>
                <a:spLocks/>
              </p:cNvSpPr>
              <p:nvPr/>
            </p:nvSpPr>
            <p:spPr bwMode="auto">
              <a:xfrm>
                <a:off x="4525" y="1302"/>
                <a:ext cx="133" cy="26"/>
              </a:xfrm>
              <a:custGeom>
                <a:avLst/>
                <a:gdLst/>
                <a:ahLst/>
                <a:cxnLst>
                  <a:cxn ang="0">
                    <a:pos x="130" y="0"/>
                  </a:cxn>
                  <a:cxn ang="0">
                    <a:pos x="133" y="3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130" y="0"/>
                  </a:cxn>
                </a:cxnLst>
                <a:rect l="0" t="0" r="r" b="b"/>
                <a:pathLst>
                  <a:path w="133" h="26">
                    <a:moveTo>
                      <a:pt x="130" y="0"/>
                    </a:moveTo>
                    <a:lnTo>
                      <a:pt x="133" y="3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7" name="Line 533"/>
              <p:cNvSpPr>
                <a:spLocks noChangeShapeType="1"/>
              </p:cNvSpPr>
              <p:nvPr/>
            </p:nvSpPr>
            <p:spPr bwMode="auto">
              <a:xfrm flipH="1">
                <a:off x="4511" y="1259"/>
                <a:ext cx="159" cy="2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8" name="Line 534"/>
              <p:cNvSpPr>
                <a:spLocks noChangeShapeType="1"/>
              </p:cNvSpPr>
              <p:nvPr/>
            </p:nvSpPr>
            <p:spPr bwMode="auto">
              <a:xfrm flipH="1">
                <a:off x="4511" y="1317"/>
                <a:ext cx="159" cy="29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79" name="Line 535"/>
              <p:cNvSpPr>
                <a:spLocks noChangeShapeType="1"/>
              </p:cNvSpPr>
              <p:nvPr/>
            </p:nvSpPr>
            <p:spPr bwMode="auto">
              <a:xfrm flipH="1">
                <a:off x="4511" y="1534"/>
                <a:ext cx="159" cy="28"/>
              </a:xfrm>
              <a:prstGeom prst="line">
                <a:avLst/>
              </a:prstGeom>
              <a:noFill/>
              <a:ln w="2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0" name="Freeform 536"/>
              <p:cNvSpPr>
                <a:spLocks/>
              </p:cNvSpPr>
              <p:nvPr/>
            </p:nvSpPr>
            <p:spPr bwMode="auto">
              <a:xfrm>
                <a:off x="4546" y="1340"/>
                <a:ext cx="96" cy="26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4" y="0"/>
                  </a:cxn>
                  <a:cxn ang="0">
                    <a:pos x="95" y="1"/>
                  </a:cxn>
                  <a:cxn ang="0">
                    <a:pos x="96" y="4"/>
                  </a:cxn>
                  <a:cxn ang="0">
                    <a:pos x="95" y="5"/>
                  </a:cxn>
                  <a:cxn ang="0">
                    <a:pos x="94" y="9"/>
                  </a:cxn>
                  <a:cxn ang="0">
                    <a:pos x="93" y="10"/>
                  </a:cxn>
                  <a:cxn ang="0">
                    <a:pos x="90" y="10"/>
                  </a:cxn>
                  <a:cxn ang="0">
                    <a:pos x="5" y="26"/>
                  </a:cxn>
                  <a:cxn ang="0">
                    <a:pos x="3" y="26"/>
                  </a:cxn>
                  <a:cxn ang="0">
                    <a:pos x="1" y="24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1" y="18"/>
                  </a:cxn>
                  <a:cxn ang="0">
                    <a:pos x="1" y="17"/>
                  </a:cxn>
                  <a:cxn ang="0">
                    <a:pos x="3" y="15"/>
                  </a:cxn>
                  <a:cxn ang="0">
                    <a:pos x="5" y="14"/>
                  </a:cxn>
                  <a:cxn ang="0">
                    <a:pos x="90" y="0"/>
                  </a:cxn>
                </a:cxnLst>
                <a:rect l="0" t="0" r="r" b="b"/>
                <a:pathLst>
                  <a:path w="96" h="26">
                    <a:moveTo>
                      <a:pt x="90" y="0"/>
                    </a:moveTo>
                    <a:lnTo>
                      <a:pt x="94" y="0"/>
                    </a:lnTo>
                    <a:lnTo>
                      <a:pt x="95" y="1"/>
                    </a:lnTo>
                    <a:lnTo>
                      <a:pt x="96" y="4"/>
                    </a:lnTo>
                    <a:lnTo>
                      <a:pt x="95" y="5"/>
                    </a:lnTo>
                    <a:lnTo>
                      <a:pt x="94" y="9"/>
                    </a:lnTo>
                    <a:lnTo>
                      <a:pt x="93" y="10"/>
                    </a:lnTo>
                    <a:lnTo>
                      <a:pt x="90" y="10"/>
                    </a:lnTo>
                    <a:lnTo>
                      <a:pt x="5" y="26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676767"/>
              </a:solidFill>
              <a:ln w="0">
                <a:solidFill>
                  <a:srgbClr val="67676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1" name="Line 537"/>
              <p:cNvSpPr>
                <a:spLocks noChangeShapeType="1"/>
              </p:cNvSpPr>
              <p:nvPr/>
            </p:nvSpPr>
            <p:spPr bwMode="auto">
              <a:xfrm>
                <a:off x="4546" y="1360"/>
                <a:ext cx="1" cy="3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2" name="Line 538"/>
              <p:cNvSpPr>
                <a:spLocks noChangeShapeType="1"/>
              </p:cNvSpPr>
              <p:nvPr/>
            </p:nvSpPr>
            <p:spPr bwMode="auto">
              <a:xfrm>
                <a:off x="4547" y="1363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3" name="Line 539"/>
              <p:cNvSpPr>
                <a:spLocks noChangeShapeType="1"/>
              </p:cNvSpPr>
              <p:nvPr/>
            </p:nvSpPr>
            <p:spPr bwMode="auto">
              <a:xfrm>
                <a:off x="4547" y="1364"/>
                <a:ext cx="2" cy="2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4" name="Line 540"/>
              <p:cNvSpPr>
                <a:spLocks noChangeShapeType="1"/>
              </p:cNvSpPr>
              <p:nvPr/>
            </p:nvSpPr>
            <p:spPr bwMode="auto">
              <a:xfrm>
                <a:off x="4549" y="1366"/>
                <a:ext cx="2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5" name="Line 541"/>
              <p:cNvSpPr>
                <a:spLocks noChangeShapeType="1"/>
              </p:cNvSpPr>
              <p:nvPr/>
            </p:nvSpPr>
            <p:spPr bwMode="auto">
              <a:xfrm flipV="1">
                <a:off x="4551" y="1350"/>
                <a:ext cx="85" cy="16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6" name="Line 542"/>
              <p:cNvSpPr>
                <a:spLocks noChangeShapeType="1"/>
              </p:cNvSpPr>
              <p:nvPr/>
            </p:nvSpPr>
            <p:spPr bwMode="auto">
              <a:xfrm>
                <a:off x="4636" y="1350"/>
                <a:ext cx="3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7" name="Line 543"/>
              <p:cNvSpPr>
                <a:spLocks noChangeShapeType="1"/>
              </p:cNvSpPr>
              <p:nvPr/>
            </p:nvSpPr>
            <p:spPr bwMode="auto">
              <a:xfrm flipV="1">
                <a:off x="4639" y="1349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8" name="Line 544"/>
              <p:cNvSpPr>
                <a:spLocks noChangeShapeType="1"/>
              </p:cNvSpPr>
              <p:nvPr/>
            </p:nvSpPr>
            <p:spPr bwMode="auto">
              <a:xfrm flipV="1">
                <a:off x="4640" y="1345"/>
                <a:ext cx="1" cy="4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89" name="Line 545"/>
              <p:cNvSpPr>
                <a:spLocks noChangeShapeType="1"/>
              </p:cNvSpPr>
              <p:nvPr/>
            </p:nvSpPr>
            <p:spPr bwMode="auto">
              <a:xfrm flipV="1">
                <a:off x="4641" y="1344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0" name="Line 546"/>
              <p:cNvSpPr>
                <a:spLocks noChangeShapeType="1"/>
              </p:cNvSpPr>
              <p:nvPr/>
            </p:nvSpPr>
            <p:spPr bwMode="auto">
              <a:xfrm flipH="1" flipV="1">
                <a:off x="4641" y="1341"/>
                <a:ext cx="1" cy="3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1" name="Line 547"/>
              <p:cNvSpPr>
                <a:spLocks noChangeShapeType="1"/>
              </p:cNvSpPr>
              <p:nvPr/>
            </p:nvSpPr>
            <p:spPr bwMode="auto">
              <a:xfrm flipH="1" flipV="1">
                <a:off x="4640" y="1340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2" name="Line 548"/>
              <p:cNvSpPr>
                <a:spLocks noChangeShapeType="1"/>
              </p:cNvSpPr>
              <p:nvPr/>
            </p:nvSpPr>
            <p:spPr bwMode="auto">
              <a:xfrm flipH="1">
                <a:off x="4636" y="1340"/>
                <a:ext cx="4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3" name="Line 549"/>
              <p:cNvSpPr>
                <a:spLocks noChangeShapeType="1"/>
              </p:cNvSpPr>
              <p:nvPr/>
            </p:nvSpPr>
            <p:spPr bwMode="auto">
              <a:xfrm flipH="1">
                <a:off x="4551" y="1340"/>
                <a:ext cx="85" cy="14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4" name="Line 550"/>
              <p:cNvSpPr>
                <a:spLocks noChangeShapeType="1"/>
              </p:cNvSpPr>
              <p:nvPr/>
            </p:nvSpPr>
            <p:spPr bwMode="auto">
              <a:xfrm flipH="1">
                <a:off x="4549" y="1354"/>
                <a:ext cx="2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5" name="Line 551"/>
              <p:cNvSpPr>
                <a:spLocks noChangeShapeType="1"/>
              </p:cNvSpPr>
              <p:nvPr/>
            </p:nvSpPr>
            <p:spPr bwMode="auto">
              <a:xfrm flipH="1">
                <a:off x="4547" y="1355"/>
                <a:ext cx="2" cy="2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6" name="Line 552"/>
              <p:cNvSpPr>
                <a:spLocks noChangeShapeType="1"/>
              </p:cNvSpPr>
              <p:nvPr/>
            </p:nvSpPr>
            <p:spPr bwMode="auto">
              <a:xfrm>
                <a:off x="4547" y="1357"/>
                <a:ext cx="1" cy="1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7" name="Line 553"/>
              <p:cNvSpPr>
                <a:spLocks noChangeShapeType="1"/>
              </p:cNvSpPr>
              <p:nvPr/>
            </p:nvSpPr>
            <p:spPr bwMode="auto">
              <a:xfrm flipH="1">
                <a:off x="4546" y="1358"/>
                <a:ext cx="1" cy="2"/>
              </a:xfrm>
              <a:prstGeom prst="line">
                <a:avLst/>
              </a:prstGeom>
              <a:noFill/>
              <a:ln w="2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8" name="Line 554"/>
              <p:cNvSpPr>
                <a:spLocks noChangeShapeType="1"/>
              </p:cNvSpPr>
              <p:nvPr/>
            </p:nvSpPr>
            <p:spPr bwMode="auto">
              <a:xfrm flipH="1">
                <a:off x="4550" y="1349"/>
                <a:ext cx="87" cy="15"/>
              </a:xfrm>
              <a:prstGeom prst="line">
                <a:avLst/>
              </a:prstGeom>
              <a:noFill/>
              <a:ln w="7">
                <a:solidFill>
                  <a:srgbClr val="98989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699" name="Freeform 555"/>
              <p:cNvSpPr>
                <a:spLocks/>
              </p:cNvSpPr>
              <p:nvPr/>
            </p:nvSpPr>
            <p:spPr bwMode="auto">
              <a:xfrm>
                <a:off x="4518" y="1566"/>
                <a:ext cx="147" cy="40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47" y="3"/>
                  </a:cxn>
                  <a:cxn ang="0">
                    <a:pos x="146" y="7"/>
                  </a:cxn>
                  <a:cxn ang="0">
                    <a:pos x="140" y="13"/>
                  </a:cxn>
                  <a:cxn ang="0">
                    <a:pos x="137" y="17"/>
                  </a:cxn>
                  <a:cxn ang="0">
                    <a:pos x="134" y="19"/>
                  </a:cxn>
                  <a:cxn ang="0">
                    <a:pos x="129" y="20"/>
                  </a:cxn>
                  <a:cxn ang="0">
                    <a:pos x="122" y="21"/>
                  </a:cxn>
                  <a:cxn ang="0">
                    <a:pos x="111" y="24"/>
                  </a:cxn>
                  <a:cxn ang="0">
                    <a:pos x="72" y="30"/>
                  </a:cxn>
                  <a:cxn ang="0">
                    <a:pos x="16" y="40"/>
                  </a:cxn>
                  <a:cxn ang="0">
                    <a:pos x="12" y="40"/>
                  </a:cxn>
                  <a:cxn ang="0">
                    <a:pos x="8" y="39"/>
                  </a:cxn>
                  <a:cxn ang="0">
                    <a:pos x="4" y="38"/>
                  </a:cxn>
                  <a:cxn ang="0">
                    <a:pos x="2" y="36"/>
                  </a:cxn>
                  <a:cxn ang="0">
                    <a:pos x="1" y="32"/>
                  </a:cxn>
                  <a:cxn ang="0">
                    <a:pos x="0" y="29"/>
                  </a:cxn>
                  <a:cxn ang="0">
                    <a:pos x="0" y="25"/>
                  </a:cxn>
                  <a:cxn ang="0">
                    <a:pos x="147" y="0"/>
                  </a:cxn>
                </a:cxnLst>
                <a:rect l="0" t="0" r="r" b="b"/>
                <a:pathLst>
                  <a:path w="147" h="40">
                    <a:moveTo>
                      <a:pt x="147" y="0"/>
                    </a:moveTo>
                    <a:lnTo>
                      <a:pt x="147" y="3"/>
                    </a:lnTo>
                    <a:lnTo>
                      <a:pt x="146" y="7"/>
                    </a:lnTo>
                    <a:lnTo>
                      <a:pt x="140" y="13"/>
                    </a:lnTo>
                    <a:lnTo>
                      <a:pt x="137" y="17"/>
                    </a:lnTo>
                    <a:lnTo>
                      <a:pt x="134" y="19"/>
                    </a:lnTo>
                    <a:lnTo>
                      <a:pt x="129" y="20"/>
                    </a:lnTo>
                    <a:lnTo>
                      <a:pt x="122" y="21"/>
                    </a:lnTo>
                    <a:lnTo>
                      <a:pt x="111" y="24"/>
                    </a:lnTo>
                    <a:lnTo>
                      <a:pt x="72" y="30"/>
                    </a:lnTo>
                    <a:lnTo>
                      <a:pt x="16" y="40"/>
                    </a:lnTo>
                    <a:lnTo>
                      <a:pt x="12" y="40"/>
                    </a:lnTo>
                    <a:lnTo>
                      <a:pt x="8" y="39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0" name="Line 556"/>
              <p:cNvSpPr>
                <a:spLocks noChangeShapeType="1"/>
              </p:cNvSpPr>
              <p:nvPr/>
            </p:nvSpPr>
            <p:spPr bwMode="auto">
              <a:xfrm>
                <a:off x="4499" y="1613"/>
                <a:ext cx="6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1" name="Line 557"/>
              <p:cNvSpPr>
                <a:spLocks noChangeShapeType="1"/>
              </p:cNvSpPr>
              <p:nvPr/>
            </p:nvSpPr>
            <p:spPr bwMode="auto">
              <a:xfrm>
                <a:off x="4505" y="1615"/>
                <a:ext cx="4" cy="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2" name="Line 558"/>
              <p:cNvSpPr>
                <a:spLocks noChangeShapeType="1"/>
              </p:cNvSpPr>
              <p:nvPr/>
            </p:nvSpPr>
            <p:spPr bwMode="auto">
              <a:xfrm>
                <a:off x="4509" y="1616"/>
                <a:ext cx="5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3" name="Line 559"/>
              <p:cNvSpPr>
                <a:spLocks noChangeShapeType="1"/>
              </p:cNvSpPr>
              <p:nvPr/>
            </p:nvSpPr>
            <p:spPr bwMode="auto">
              <a:xfrm flipV="1">
                <a:off x="4514" y="1615"/>
                <a:ext cx="19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4" name="Line 560"/>
              <p:cNvSpPr>
                <a:spLocks noChangeShapeType="1"/>
              </p:cNvSpPr>
              <p:nvPr/>
            </p:nvSpPr>
            <p:spPr bwMode="auto">
              <a:xfrm flipV="1">
                <a:off x="4533" y="1607"/>
                <a:ext cx="41" cy="8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5" name="Line 561"/>
              <p:cNvSpPr>
                <a:spLocks noChangeShapeType="1"/>
              </p:cNvSpPr>
              <p:nvPr/>
            </p:nvSpPr>
            <p:spPr bwMode="auto">
              <a:xfrm flipV="1">
                <a:off x="4574" y="1592"/>
                <a:ext cx="85" cy="1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6" name="Line 562"/>
              <p:cNvSpPr>
                <a:spLocks noChangeShapeType="1"/>
              </p:cNvSpPr>
              <p:nvPr/>
            </p:nvSpPr>
            <p:spPr bwMode="auto">
              <a:xfrm flipV="1">
                <a:off x="4659" y="1590"/>
                <a:ext cx="8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7" name="Line 563"/>
              <p:cNvSpPr>
                <a:spLocks noChangeShapeType="1"/>
              </p:cNvSpPr>
              <p:nvPr/>
            </p:nvSpPr>
            <p:spPr bwMode="auto">
              <a:xfrm flipV="1">
                <a:off x="4667" y="1585"/>
                <a:ext cx="5" cy="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8" name="Line 564"/>
              <p:cNvSpPr>
                <a:spLocks noChangeShapeType="1"/>
              </p:cNvSpPr>
              <p:nvPr/>
            </p:nvSpPr>
            <p:spPr bwMode="auto">
              <a:xfrm flipV="1">
                <a:off x="4672" y="1582"/>
                <a:ext cx="5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09" name="Line 565"/>
              <p:cNvSpPr>
                <a:spLocks noChangeShapeType="1"/>
              </p:cNvSpPr>
              <p:nvPr/>
            </p:nvSpPr>
            <p:spPr bwMode="auto">
              <a:xfrm flipV="1">
                <a:off x="4677" y="1573"/>
                <a:ext cx="4" cy="9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0" name="Line 566"/>
              <p:cNvSpPr>
                <a:spLocks noChangeShapeType="1"/>
              </p:cNvSpPr>
              <p:nvPr/>
            </p:nvSpPr>
            <p:spPr bwMode="auto">
              <a:xfrm flipV="1">
                <a:off x="4681" y="1568"/>
                <a:ext cx="1" cy="5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1" name="Line 567"/>
              <p:cNvSpPr>
                <a:spLocks noChangeShapeType="1"/>
              </p:cNvSpPr>
              <p:nvPr/>
            </p:nvSpPr>
            <p:spPr bwMode="auto">
              <a:xfrm flipV="1">
                <a:off x="4682" y="1157"/>
                <a:ext cx="1" cy="411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2" name="Line 568"/>
              <p:cNvSpPr>
                <a:spLocks noChangeShapeType="1"/>
              </p:cNvSpPr>
              <p:nvPr/>
            </p:nvSpPr>
            <p:spPr bwMode="auto">
              <a:xfrm flipH="1" flipV="1">
                <a:off x="4680" y="1149"/>
                <a:ext cx="2" cy="8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3" name="Line 569"/>
              <p:cNvSpPr>
                <a:spLocks noChangeShapeType="1"/>
              </p:cNvSpPr>
              <p:nvPr/>
            </p:nvSpPr>
            <p:spPr bwMode="auto">
              <a:xfrm flipH="1" flipV="1">
                <a:off x="4677" y="1146"/>
                <a:ext cx="3" cy="3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4" name="Line 570"/>
              <p:cNvSpPr>
                <a:spLocks noChangeShapeType="1"/>
              </p:cNvSpPr>
              <p:nvPr/>
            </p:nvSpPr>
            <p:spPr bwMode="auto">
              <a:xfrm flipH="1" flipV="1">
                <a:off x="4672" y="1142"/>
                <a:ext cx="5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5" name="Line 571"/>
              <p:cNvSpPr>
                <a:spLocks noChangeShapeType="1"/>
              </p:cNvSpPr>
              <p:nvPr/>
            </p:nvSpPr>
            <p:spPr bwMode="auto">
              <a:xfrm flipH="1" flipV="1">
                <a:off x="4668" y="1140"/>
                <a:ext cx="4" cy="2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6" name="Line 572"/>
              <p:cNvSpPr>
                <a:spLocks noChangeShapeType="1"/>
              </p:cNvSpPr>
              <p:nvPr/>
            </p:nvSpPr>
            <p:spPr bwMode="auto">
              <a:xfrm flipH="1" flipV="1">
                <a:off x="4658" y="1136"/>
                <a:ext cx="10" cy="4"/>
              </a:xfrm>
              <a:prstGeom prst="line">
                <a:avLst/>
              </a:prstGeom>
              <a:noFill/>
              <a:ln w="7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7" name="Freeform 573"/>
              <p:cNvSpPr>
                <a:spLocks/>
              </p:cNvSpPr>
              <p:nvPr/>
            </p:nvSpPr>
            <p:spPr bwMode="auto">
              <a:xfrm>
                <a:off x="4328" y="1469"/>
                <a:ext cx="133" cy="135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74" y="0"/>
                  </a:cxn>
                  <a:cxn ang="0">
                    <a:pos x="89" y="3"/>
                  </a:cxn>
                  <a:cxn ang="0">
                    <a:pos x="103" y="11"/>
                  </a:cxn>
                  <a:cxn ang="0">
                    <a:pos x="115" y="20"/>
                  </a:cxn>
                  <a:cxn ang="0">
                    <a:pos x="124" y="33"/>
                  </a:cxn>
                  <a:cxn ang="0">
                    <a:pos x="131" y="47"/>
                  </a:cxn>
                  <a:cxn ang="0">
                    <a:pos x="133" y="60"/>
                  </a:cxn>
                  <a:cxn ang="0">
                    <a:pos x="133" y="74"/>
                  </a:cxn>
                  <a:cxn ang="0">
                    <a:pos x="131" y="87"/>
                  </a:cxn>
                  <a:cxn ang="0">
                    <a:pos x="128" y="93"/>
                  </a:cxn>
                  <a:cxn ang="0">
                    <a:pos x="126" y="100"/>
                  </a:cxn>
                  <a:cxn ang="0">
                    <a:pos x="122" y="104"/>
                  </a:cxn>
                  <a:cxn ang="0">
                    <a:pos x="114" y="115"/>
                  </a:cxn>
                  <a:cxn ang="0">
                    <a:pos x="109" y="119"/>
                  </a:cxn>
                  <a:cxn ang="0">
                    <a:pos x="104" y="123"/>
                  </a:cxn>
                  <a:cxn ang="0">
                    <a:pos x="98" y="126"/>
                  </a:cxn>
                  <a:cxn ang="0">
                    <a:pos x="93" y="130"/>
                  </a:cxn>
                  <a:cxn ang="0">
                    <a:pos x="86" y="131"/>
                  </a:cxn>
                  <a:cxn ang="0">
                    <a:pos x="80" y="133"/>
                  </a:cxn>
                  <a:cxn ang="0">
                    <a:pos x="74" y="133"/>
                  </a:cxn>
                  <a:cxn ang="0">
                    <a:pos x="67" y="135"/>
                  </a:cxn>
                  <a:cxn ang="0">
                    <a:pos x="59" y="133"/>
                  </a:cxn>
                  <a:cxn ang="0">
                    <a:pos x="53" y="133"/>
                  </a:cxn>
                  <a:cxn ang="0">
                    <a:pos x="34" y="127"/>
                  </a:cxn>
                  <a:cxn ang="0">
                    <a:pos x="19" y="115"/>
                  </a:cxn>
                  <a:cxn ang="0">
                    <a:pos x="8" y="99"/>
                  </a:cxn>
                  <a:cxn ang="0">
                    <a:pos x="1" y="80"/>
                  </a:cxn>
                  <a:cxn ang="0">
                    <a:pos x="0" y="66"/>
                  </a:cxn>
                  <a:cxn ang="0">
                    <a:pos x="0" y="60"/>
                  </a:cxn>
                  <a:cxn ang="0">
                    <a:pos x="1" y="54"/>
                  </a:cxn>
                  <a:cxn ang="0">
                    <a:pos x="5" y="41"/>
                  </a:cxn>
                  <a:cxn ang="0">
                    <a:pos x="9" y="35"/>
                  </a:cxn>
                  <a:cxn ang="0">
                    <a:pos x="12" y="29"/>
                  </a:cxn>
                  <a:cxn ang="0">
                    <a:pos x="15" y="24"/>
                  </a:cxn>
                  <a:cxn ang="0">
                    <a:pos x="18" y="19"/>
                  </a:cxn>
                  <a:cxn ang="0">
                    <a:pos x="25" y="15"/>
                  </a:cxn>
                  <a:cxn ang="0">
                    <a:pos x="29" y="11"/>
                  </a:cxn>
                  <a:cxn ang="0">
                    <a:pos x="34" y="7"/>
                  </a:cxn>
                  <a:cxn ang="0">
                    <a:pos x="41" y="5"/>
                  </a:cxn>
                  <a:cxn ang="0">
                    <a:pos x="46" y="2"/>
                  </a:cxn>
                  <a:cxn ang="0">
                    <a:pos x="59" y="0"/>
                  </a:cxn>
                </a:cxnLst>
                <a:rect l="0" t="0" r="r" b="b"/>
                <a:pathLst>
                  <a:path w="133" h="135">
                    <a:moveTo>
                      <a:pt x="59" y="0"/>
                    </a:moveTo>
                    <a:lnTo>
                      <a:pt x="74" y="0"/>
                    </a:lnTo>
                    <a:lnTo>
                      <a:pt x="89" y="3"/>
                    </a:lnTo>
                    <a:lnTo>
                      <a:pt x="103" y="11"/>
                    </a:lnTo>
                    <a:lnTo>
                      <a:pt x="115" y="20"/>
                    </a:lnTo>
                    <a:lnTo>
                      <a:pt x="124" y="33"/>
                    </a:lnTo>
                    <a:lnTo>
                      <a:pt x="131" y="47"/>
                    </a:lnTo>
                    <a:lnTo>
                      <a:pt x="133" y="60"/>
                    </a:lnTo>
                    <a:lnTo>
                      <a:pt x="133" y="74"/>
                    </a:lnTo>
                    <a:lnTo>
                      <a:pt x="131" y="87"/>
                    </a:lnTo>
                    <a:lnTo>
                      <a:pt x="128" y="93"/>
                    </a:lnTo>
                    <a:lnTo>
                      <a:pt x="126" y="100"/>
                    </a:lnTo>
                    <a:lnTo>
                      <a:pt x="122" y="104"/>
                    </a:lnTo>
                    <a:lnTo>
                      <a:pt x="114" y="115"/>
                    </a:lnTo>
                    <a:lnTo>
                      <a:pt x="109" y="119"/>
                    </a:lnTo>
                    <a:lnTo>
                      <a:pt x="104" y="123"/>
                    </a:lnTo>
                    <a:lnTo>
                      <a:pt x="98" y="126"/>
                    </a:lnTo>
                    <a:lnTo>
                      <a:pt x="93" y="130"/>
                    </a:lnTo>
                    <a:lnTo>
                      <a:pt x="86" y="131"/>
                    </a:lnTo>
                    <a:lnTo>
                      <a:pt x="80" y="133"/>
                    </a:lnTo>
                    <a:lnTo>
                      <a:pt x="74" y="133"/>
                    </a:lnTo>
                    <a:lnTo>
                      <a:pt x="67" y="135"/>
                    </a:lnTo>
                    <a:lnTo>
                      <a:pt x="59" y="133"/>
                    </a:lnTo>
                    <a:lnTo>
                      <a:pt x="53" y="133"/>
                    </a:lnTo>
                    <a:lnTo>
                      <a:pt x="34" y="127"/>
                    </a:lnTo>
                    <a:lnTo>
                      <a:pt x="19" y="115"/>
                    </a:lnTo>
                    <a:lnTo>
                      <a:pt x="8" y="99"/>
                    </a:lnTo>
                    <a:lnTo>
                      <a:pt x="1" y="80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1" y="54"/>
                    </a:lnTo>
                    <a:lnTo>
                      <a:pt x="5" y="41"/>
                    </a:lnTo>
                    <a:lnTo>
                      <a:pt x="9" y="35"/>
                    </a:lnTo>
                    <a:lnTo>
                      <a:pt x="12" y="29"/>
                    </a:lnTo>
                    <a:lnTo>
                      <a:pt x="15" y="24"/>
                    </a:lnTo>
                    <a:lnTo>
                      <a:pt x="18" y="19"/>
                    </a:lnTo>
                    <a:lnTo>
                      <a:pt x="25" y="15"/>
                    </a:lnTo>
                    <a:lnTo>
                      <a:pt x="29" y="11"/>
                    </a:lnTo>
                    <a:lnTo>
                      <a:pt x="34" y="7"/>
                    </a:lnTo>
                    <a:lnTo>
                      <a:pt x="41" y="5"/>
                    </a:lnTo>
                    <a:lnTo>
                      <a:pt x="46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6E6E6E"/>
              </a:solidFill>
              <a:ln w="0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8" name="Freeform 574"/>
              <p:cNvSpPr>
                <a:spLocks/>
              </p:cNvSpPr>
              <p:nvPr/>
            </p:nvSpPr>
            <p:spPr bwMode="auto">
              <a:xfrm>
                <a:off x="4408" y="1476"/>
                <a:ext cx="52" cy="9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7" y="8"/>
                  </a:cxn>
                  <a:cxn ang="0">
                    <a:pos x="38" y="19"/>
                  </a:cxn>
                  <a:cxn ang="0">
                    <a:pos x="47" y="34"/>
                  </a:cxn>
                  <a:cxn ang="0">
                    <a:pos x="47" y="36"/>
                  </a:cxn>
                  <a:cxn ang="0">
                    <a:pos x="49" y="39"/>
                  </a:cxn>
                  <a:cxn ang="0">
                    <a:pos x="51" y="43"/>
                  </a:cxn>
                  <a:cxn ang="0">
                    <a:pos x="52" y="50"/>
                  </a:cxn>
                  <a:cxn ang="0">
                    <a:pos x="52" y="65"/>
                  </a:cxn>
                  <a:cxn ang="0">
                    <a:pos x="50" y="66"/>
                  </a:cxn>
                  <a:cxn ang="0">
                    <a:pos x="52" y="67"/>
                  </a:cxn>
                  <a:cxn ang="0">
                    <a:pos x="49" y="77"/>
                  </a:cxn>
                  <a:cxn ang="0">
                    <a:pos x="47" y="77"/>
                  </a:cxn>
                  <a:cxn ang="0">
                    <a:pos x="47" y="79"/>
                  </a:cxn>
                  <a:cxn ang="0">
                    <a:pos x="49" y="79"/>
                  </a:cxn>
                  <a:cxn ang="0">
                    <a:pos x="43" y="91"/>
                  </a:cxn>
                  <a:cxn ang="0">
                    <a:pos x="41" y="93"/>
                  </a:cxn>
                  <a:cxn ang="0">
                    <a:pos x="40" y="93"/>
                  </a:cxn>
                  <a:cxn ang="0">
                    <a:pos x="41" y="94"/>
                  </a:cxn>
                  <a:cxn ang="0">
                    <a:pos x="40" y="96"/>
                  </a:cxn>
                  <a:cxn ang="0">
                    <a:pos x="39" y="77"/>
                  </a:cxn>
                  <a:cxn ang="0">
                    <a:pos x="38" y="75"/>
                  </a:cxn>
                  <a:cxn ang="0">
                    <a:pos x="35" y="75"/>
                  </a:cxn>
                  <a:cxn ang="0">
                    <a:pos x="29" y="76"/>
                  </a:cxn>
                  <a:cxn ang="0">
                    <a:pos x="26" y="65"/>
                  </a:cxn>
                  <a:cxn ang="0">
                    <a:pos x="17" y="65"/>
                  </a:cxn>
                  <a:cxn ang="0">
                    <a:pos x="10" y="59"/>
                  </a:cxn>
                  <a:cxn ang="0">
                    <a:pos x="13" y="54"/>
                  </a:cxn>
                  <a:cxn ang="0">
                    <a:pos x="18" y="58"/>
                  </a:cxn>
                  <a:cxn ang="0">
                    <a:pos x="29" y="53"/>
                  </a:cxn>
                  <a:cxn ang="0">
                    <a:pos x="36" y="41"/>
                  </a:cxn>
                  <a:cxn ang="0">
                    <a:pos x="36" y="28"/>
                  </a:cxn>
                  <a:cxn ang="0">
                    <a:pos x="35" y="26"/>
                  </a:cxn>
                  <a:cxn ang="0">
                    <a:pos x="32" y="27"/>
                  </a:cxn>
                  <a:cxn ang="0">
                    <a:pos x="26" y="34"/>
                  </a:cxn>
                  <a:cxn ang="0">
                    <a:pos x="24" y="42"/>
                  </a:cxn>
                  <a:cxn ang="0">
                    <a:pos x="22" y="43"/>
                  </a:cxn>
                  <a:cxn ang="0">
                    <a:pos x="22" y="37"/>
                  </a:cxn>
                  <a:cxn ang="0">
                    <a:pos x="14" y="34"/>
                  </a:cxn>
                  <a:cxn ang="0">
                    <a:pos x="14" y="32"/>
                  </a:cxn>
                  <a:cxn ang="0">
                    <a:pos x="18" y="23"/>
                  </a:cxn>
                  <a:cxn ang="0">
                    <a:pos x="18" y="21"/>
                  </a:cxn>
                  <a:cxn ang="0">
                    <a:pos x="6" y="21"/>
                  </a:cxn>
                  <a:cxn ang="0">
                    <a:pos x="0" y="12"/>
                  </a:cxn>
                  <a:cxn ang="0">
                    <a:pos x="2" y="7"/>
                  </a:cxn>
                  <a:cxn ang="0">
                    <a:pos x="7" y="5"/>
                  </a:cxn>
                  <a:cxn ang="0">
                    <a:pos x="14" y="0"/>
                  </a:cxn>
                </a:cxnLst>
                <a:rect l="0" t="0" r="r" b="b"/>
                <a:pathLst>
                  <a:path w="52" h="96">
                    <a:moveTo>
                      <a:pt x="14" y="0"/>
                    </a:moveTo>
                    <a:lnTo>
                      <a:pt x="27" y="8"/>
                    </a:lnTo>
                    <a:lnTo>
                      <a:pt x="38" y="19"/>
                    </a:lnTo>
                    <a:lnTo>
                      <a:pt x="47" y="34"/>
                    </a:lnTo>
                    <a:lnTo>
                      <a:pt x="47" y="36"/>
                    </a:lnTo>
                    <a:lnTo>
                      <a:pt x="49" y="39"/>
                    </a:lnTo>
                    <a:lnTo>
                      <a:pt x="51" y="43"/>
                    </a:lnTo>
                    <a:lnTo>
                      <a:pt x="52" y="50"/>
                    </a:lnTo>
                    <a:lnTo>
                      <a:pt x="52" y="65"/>
                    </a:lnTo>
                    <a:lnTo>
                      <a:pt x="50" y="66"/>
                    </a:lnTo>
                    <a:lnTo>
                      <a:pt x="52" y="67"/>
                    </a:lnTo>
                    <a:lnTo>
                      <a:pt x="49" y="77"/>
                    </a:lnTo>
                    <a:lnTo>
                      <a:pt x="47" y="77"/>
                    </a:lnTo>
                    <a:lnTo>
                      <a:pt x="47" y="79"/>
                    </a:lnTo>
                    <a:lnTo>
                      <a:pt x="49" y="79"/>
                    </a:lnTo>
                    <a:lnTo>
                      <a:pt x="43" y="91"/>
                    </a:lnTo>
                    <a:lnTo>
                      <a:pt x="41" y="93"/>
                    </a:lnTo>
                    <a:lnTo>
                      <a:pt x="40" y="93"/>
                    </a:lnTo>
                    <a:lnTo>
                      <a:pt x="41" y="94"/>
                    </a:lnTo>
                    <a:lnTo>
                      <a:pt x="40" y="96"/>
                    </a:lnTo>
                    <a:lnTo>
                      <a:pt x="39" y="77"/>
                    </a:lnTo>
                    <a:lnTo>
                      <a:pt x="38" y="75"/>
                    </a:lnTo>
                    <a:lnTo>
                      <a:pt x="35" y="75"/>
                    </a:lnTo>
                    <a:lnTo>
                      <a:pt x="29" y="76"/>
                    </a:lnTo>
                    <a:lnTo>
                      <a:pt x="26" y="65"/>
                    </a:lnTo>
                    <a:lnTo>
                      <a:pt x="17" y="65"/>
                    </a:lnTo>
                    <a:lnTo>
                      <a:pt x="10" y="59"/>
                    </a:lnTo>
                    <a:lnTo>
                      <a:pt x="13" y="54"/>
                    </a:lnTo>
                    <a:lnTo>
                      <a:pt x="18" y="58"/>
                    </a:lnTo>
                    <a:lnTo>
                      <a:pt x="29" y="53"/>
                    </a:lnTo>
                    <a:lnTo>
                      <a:pt x="36" y="41"/>
                    </a:lnTo>
                    <a:lnTo>
                      <a:pt x="36" y="28"/>
                    </a:lnTo>
                    <a:lnTo>
                      <a:pt x="35" y="26"/>
                    </a:lnTo>
                    <a:lnTo>
                      <a:pt x="32" y="27"/>
                    </a:lnTo>
                    <a:lnTo>
                      <a:pt x="26" y="34"/>
                    </a:lnTo>
                    <a:lnTo>
                      <a:pt x="24" y="42"/>
                    </a:lnTo>
                    <a:lnTo>
                      <a:pt x="22" y="43"/>
                    </a:lnTo>
                    <a:lnTo>
                      <a:pt x="22" y="37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6" y="21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7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19" name="Freeform 575"/>
              <p:cNvSpPr>
                <a:spLocks noEditPoints="1"/>
              </p:cNvSpPr>
              <p:nvPr/>
            </p:nvSpPr>
            <p:spPr bwMode="auto">
              <a:xfrm>
                <a:off x="4408" y="1476"/>
                <a:ext cx="52" cy="95"/>
              </a:xfrm>
              <a:custGeom>
                <a:avLst/>
                <a:gdLst/>
                <a:ahLst/>
                <a:cxnLst>
                  <a:cxn ang="0">
                    <a:pos x="47" y="79"/>
                  </a:cxn>
                  <a:cxn ang="0">
                    <a:pos x="40" y="93"/>
                  </a:cxn>
                  <a:cxn ang="0">
                    <a:pos x="39" y="79"/>
                  </a:cxn>
                  <a:cxn ang="0">
                    <a:pos x="48" y="76"/>
                  </a:cxn>
                  <a:cxn ang="0">
                    <a:pos x="39" y="76"/>
                  </a:cxn>
                  <a:cxn ang="0">
                    <a:pos x="29" y="76"/>
                  </a:cxn>
                  <a:cxn ang="0">
                    <a:pos x="32" y="75"/>
                  </a:cxn>
                  <a:cxn ang="0">
                    <a:pos x="28" y="73"/>
                  </a:cxn>
                  <a:cxn ang="0">
                    <a:pos x="27" y="71"/>
                  </a:cxn>
                  <a:cxn ang="0">
                    <a:pos x="49" y="75"/>
                  </a:cxn>
                  <a:cxn ang="0">
                    <a:pos x="26" y="67"/>
                  </a:cxn>
                  <a:cxn ang="0">
                    <a:pos x="50" y="65"/>
                  </a:cxn>
                  <a:cxn ang="0">
                    <a:pos x="49" y="66"/>
                  </a:cxn>
                  <a:cxn ang="0">
                    <a:pos x="20" y="65"/>
                  </a:cxn>
                  <a:cxn ang="0">
                    <a:pos x="20" y="65"/>
                  </a:cxn>
                  <a:cxn ang="0">
                    <a:pos x="14" y="63"/>
                  </a:cxn>
                  <a:cxn ang="0">
                    <a:pos x="51" y="65"/>
                  </a:cxn>
                  <a:cxn ang="0">
                    <a:pos x="11" y="61"/>
                  </a:cxn>
                  <a:cxn ang="0">
                    <a:pos x="11" y="59"/>
                  </a:cxn>
                  <a:cxn ang="0">
                    <a:pos x="52" y="59"/>
                  </a:cxn>
                  <a:cxn ang="0">
                    <a:pos x="51" y="46"/>
                  </a:cxn>
                  <a:cxn ang="0">
                    <a:pos x="50" y="42"/>
                  </a:cxn>
                  <a:cxn ang="0">
                    <a:pos x="49" y="39"/>
                  </a:cxn>
                  <a:cxn ang="0">
                    <a:pos x="47" y="37"/>
                  </a:cxn>
                  <a:cxn ang="0">
                    <a:pos x="23" y="37"/>
                  </a:cxn>
                  <a:cxn ang="0">
                    <a:pos x="21" y="36"/>
                  </a:cxn>
                  <a:cxn ang="0">
                    <a:pos x="47" y="35"/>
                  </a:cxn>
                  <a:cxn ang="0">
                    <a:pos x="46" y="33"/>
                  </a:cxn>
                  <a:cxn ang="0">
                    <a:pos x="44" y="30"/>
                  </a:cxn>
                  <a:cxn ang="0">
                    <a:pos x="25" y="39"/>
                  </a:cxn>
                  <a:cxn ang="0">
                    <a:pos x="27" y="32"/>
                  </a:cxn>
                  <a:cxn ang="0">
                    <a:pos x="43" y="28"/>
                  </a:cxn>
                  <a:cxn ang="0">
                    <a:pos x="35" y="44"/>
                  </a:cxn>
                  <a:cxn ang="0">
                    <a:pos x="29" y="53"/>
                  </a:cxn>
                  <a:cxn ang="0">
                    <a:pos x="18" y="58"/>
                  </a:cxn>
                  <a:cxn ang="0">
                    <a:pos x="18" y="57"/>
                  </a:cxn>
                  <a:cxn ang="0">
                    <a:pos x="32" y="49"/>
                  </a:cxn>
                  <a:cxn ang="0">
                    <a:pos x="17" y="27"/>
                  </a:cxn>
                  <a:cxn ang="0">
                    <a:pos x="17" y="27"/>
                  </a:cxn>
                  <a:cxn ang="0">
                    <a:pos x="32" y="26"/>
                  </a:cxn>
                  <a:cxn ang="0">
                    <a:pos x="41" y="25"/>
                  </a:cxn>
                  <a:cxn ang="0">
                    <a:pos x="40" y="24"/>
                  </a:cxn>
                  <a:cxn ang="0">
                    <a:pos x="39" y="22"/>
                  </a:cxn>
                  <a:cxn ang="0">
                    <a:pos x="17" y="27"/>
                  </a:cxn>
                  <a:cxn ang="0">
                    <a:pos x="39" y="22"/>
                  </a:cxn>
                  <a:cxn ang="0">
                    <a:pos x="18" y="21"/>
                  </a:cxn>
                  <a:cxn ang="0">
                    <a:pos x="38" y="20"/>
                  </a:cxn>
                  <a:cxn ang="0">
                    <a:pos x="6" y="20"/>
                  </a:cxn>
                  <a:cxn ang="0">
                    <a:pos x="4" y="18"/>
                  </a:cxn>
                  <a:cxn ang="0">
                    <a:pos x="3" y="15"/>
                  </a:cxn>
                  <a:cxn ang="0">
                    <a:pos x="32" y="13"/>
                  </a:cxn>
                  <a:cxn ang="0">
                    <a:pos x="2" y="13"/>
                  </a:cxn>
                  <a:cxn ang="0">
                    <a:pos x="2" y="8"/>
                  </a:cxn>
                  <a:cxn ang="0">
                    <a:pos x="32" y="13"/>
                  </a:cxn>
                  <a:cxn ang="0">
                    <a:pos x="23" y="6"/>
                  </a:cxn>
                  <a:cxn ang="0">
                    <a:pos x="22" y="5"/>
                  </a:cxn>
                  <a:cxn ang="0">
                    <a:pos x="14" y="1"/>
                  </a:cxn>
                  <a:cxn ang="0">
                    <a:pos x="2" y="6"/>
                  </a:cxn>
                  <a:cxn ang="0">
                    <a:pos x="14" y="1"/>
                  </a:cxn>
                  <a:cxn ang="0">
                    <a:pos x="20" y="4"/>
                  </a:cxn>
                </a:cxnLst>
                <a:rect l="0" t="0" r="r" b="b"/>
                <a:pathLst>
                  <a:path w="52" h="95">
                    <a:moveTo>
                      <a:pt x="40" y="93"/>
                    </a:moveTo>
                    <a:lnTo>
                      <a:pt x="41" y="94"/>
                    </a:lnTo>
                    <a:lnTo>
                      <a:pt x="40" y="95"/>
                    </a:lnTo>
                    <a:lnTo>
                      <a:pt x="40" y="93"/>
                    </a:lnTo>
                    <a:close/>
                    <a:moveTo>
                      <a:pt x="47" y="79"/>
                    </a:moveTo>
                    <a:lnTo>
                      <a:pt x="49" y="79"/>
                    </a:lnTo>
                    <a:lnTo>
                      <a:pt x="49" y="80"/>
                    </a:lnTo>
                    <a:lnTo>
                      <a:pt x="43" y="91"/>
                    </a:lnTo>
                    <a:lnTo>
                      <a:pt x="41" y="93"/>
                    </a:lnTo>
                    <a:lnTo>
                      <a:pt x="40" y="93"/>
                    </a:lnTo>
                    <a:lnTo>
                      <a:pt x="42" y="91"/>
                    </a:lnTo>
                    <a:lnTo>
                      <a:pt x="48" y="80"/>
                    </a:lnTo>
                    <a:lnTo>
                      <a:pt x="47" y="80"/>
                    </a:lnTo>
                    <a:lnTo>
                      <a:pt x="47" y="79"/>
                    </a:lnTo>
                    <a:close/>
                    <a:moveTo>
                      <a:pt x="39" y="79"/>
                    </a:moveTo>
                    <a:lnTo>
                      <a:pt x="40" y="79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9" y="79"/>
                    </a:lnTo>
                    <a:close/>
                    <a:moveTo>
                      <a:pt x="48" y="76"/>
                    </a:moveTo>
                    <a:lnTo>
                      <a:pt x="49" y="77"/>
                    </a:lnTo>
                    <a:lnTo>
                      <a:pt x="47" y="77"/>
                    </a:lnTo>
                    <a:lnTo>
                      <a:pt x="48" y="76"/>
                    </a:lnTo>
                    <a:close/>
                    <a:moveTo>
                      <a:pt x="38" y="76"/>
                    </a:moveTo>
                    <a:lnTo>
                      <a:pt x="39" y="76"/>
                    </a:lnTo>
                    <a:lnTo>
                      <a:pt x="39" y="77"/>
                    </a:lnTo>
                    <a:lnTo>
                      <a:pt x="38" y="76"/>
                    </a:lnTo>
                    <a:close/>
                    <a:moveTo>
                      <a:pt x="29" y="75"/>
                    </a:moveTo>
                    <a:lnTo>
                      <a:pt x="32" y="75"/>
                    </a:lnTo>
                    <a:lnTo>
                      <a:pt x="29" y="76"/>
                    </a:lnTo>
                    <a:lnTo>
                      <a:pt x="29" y="75"/>
                    </a:lnTo>
                    <a:close/>
                    <a:moveTo>
                      <a:pt x="34" y="73"/>
                    </a:moveTo>
                    <a:lnTo>
                      <a:pt x="38" y="73"/>
                    </a:lnTo>
                    <a:lnTo>
                      <a:pt x="38" y="75"/>
                    </a:lnTo>
                    <a:lnTo>
                      <a:pt x="32" y="75"/>
                    </a:lnTo>
                    <a:lnTo>
                      <a:pt x="34" y="73"/>
                    </a:lnTo>
                    <a:close/>
                    <a:moveTo>
                      <a:pt x="28" y="71"/>
                    </a:moveTo>
                    <a:lnTo>
                      <a:pt x="29" y="71"/>
                    </a:lnTo>
                    <a:lnTo>
                      <a:pt x="29" y="73"/>
                    </a:lnTo>
                    <a:lnTo>
                      <a:pt x="28" y="73"/>
                    </a:lnTo>
                    <a:lnTo>
                      <a:pt x="28" y="71"/>
                    </a:lnTo>
                    <a:close/>
                    <a:moveTo>
                      <a:pt x="27" y="69"/>
                    </a:moveTo>
                    <a:lnTo>
                      <a:pt x="28" y="69"/>
                    </a:lnTo>
                    <a:lnTo>
                      <a:pt x="28" y="71"/>
                    </a:lnTo>
                    <a:lnTo>
                      <a:pt x="27" y="71"/>
                    </a:lnTo>
                    <a:lnTo>
                      <a:pt x="27" y="69"/>
                    </a:lnTo>
                    <a:close/>
                    <a:moveTo>
                      <a:pt x="51" y="67"/>
                    </a:moveTo>
                    <a:lnTo>
                      <a:pt x="51" y="70"/>
                    </a:lnTo>
                    <a:lnTo>
                      <a:pt x="50" y="71"/>
                    </a:lnTo>
                    <a:lnTo>
                      <a:pt x="49" y="75"/>
                    </a:lnTo>
                    <a:lnTo>
                      <a:pt x="49" y="73"/>
                    </a:lnTo>
                    <a:lnTo>
                      <a:pt x="50" y="69"/>
                    </a:lnTo>
                    <a:lnTo>
                      <a:pt x="50" y="68"/>
                    </a:lnTo>
                    <a:lnTo>
                      <a:pt x="51" y="67"/>
                    </a:lnTo>
                    <a:close/>
                    <a:moveTo>
                      <a:pt x="26" y="67"/>
                    </a:moveTo>
                    <a:lnTo>
                      <a:pt x="27" y="67"/>
                    </a:lnTo>
                    <a:lnTo>
                      <a:pt x="27" y="68"/>
                    </a:lnTo>
                    <a:lnTo>
                      <a:pt x="26" y="68"/>
                    </a:lnTo>
                    <a:lnTo>
                      <a:pt x="26" y="67"/>
                    </a:lnTo>
                    <a:close/>
                    <a:moveTo>
                      <a:pt x="50" y="65"/>
                    </a:moveTo>
                    <a:lnTo>
                      <a:pt x="51" y="65"/>
                    </a:lnTo>
                    <a:lnTo>
                      <a:pt x="50" y="66"/>
                    </a:lnTo>
                    <a:lnTo>
                      <a:pt x="52" y="67"/>
                    </a:lnTo>
                    <a:lnTo>
                      <a:pt x="49" y="67"/>
                    </a:lnTo>
                    <a:lnTo>
                      <a:pt x="49" y="66"/>
                    </a:lnTo>
                    <a:lnTo>
                      <a:pt x="50" y="65"/>
                    </a:lnTo>
                    <a:close/>
                    <a:moveTo>
                      <a:pt x="20" y="64"/>
                    </a:moveTo>
                    <a:lnTo>
                      <a:pt x="24" y="64"/>
                    </a:lnTo>
                    <a:lnTo>
                      <a:pt x="26" y="65"/>
                    </a:lnTo>
                    <a:lnTo>
                      <a:pt x="20" y="65"/>
                    </a:lnTo>
                    <a:lnTo>
                      <a:pt x="20" y="64"/>
                    </a:lnTo>
                    <a:close/>
                    <a:moveTo>
                      <a:pt x="14" y="63"/>
                    </a:moveTo>
                    <a:lnTo>
                      <a:pt x="15" y="64"/>
                    </a:lnTo>
                    <a:lnTo>
                      <a:pt x="17" y="64"/>
                    </a:lnTo>
                    <a:lnTo>
                      <a:pt x="20" y="65"/>
                    </a:lnTo>
                    <a:lnTo>
                      <a:pt x="15" y="65"/>
                    </a:lnTo>
                    <a:lnTo>
                      <a:pt x="14" y="63"/>
                    </a:lnTo>
                    <a:close/>
                    <a:moveTo>
                      <a:pt x="11" y="61"/>
                    </a:moveTo>
                    <a:lnTo>
                      <a:pt x="12" y="61"/>
                    </a:lnTo>
                    <a:lnTo>
                      <a:pt x="14" y="63"/>
                    </a:lnTo>
                    <a:lnTo>
                      <a:pt x="12" y="62"/>
                    </a:lnTo>
                    <a:lnTo>
                      <a:pt x="11" y="61"/>
                    </a:lnTo>
                    <a:close/>
                    <a:moveTo>
                      <a:pt x="52" y="59"/>
                    </a:moveTo>
                    <a:lnTo>
                      <a:pt x="52" y="64"/>
                    </a:lnTo>
                    <a:lnTo>
                      <a:pt x="51" y="65"/>
                    </a:lnTo>
                    <a:lnTo>
                      <a:pt x="51" y="62"/>
                    </a:lnTo>
                    <a:lnTo>
                      <a:pt x="52" y="59"/>
                    </a:lnTo>
                    <a:close/>
                    <a:moveTo>
                      <a:pt x="10" y="59"/>
                    </a:moveTo>
                    <a:lnTo>
                      <a:pt x="11" y="59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10" y="59"/>
                    </a:lnTo>
                    <a:close/>
                    <a:moveTo>
                      <a:pt x="12" y="56"/>
                    </a:moveTo>
                    <a:lnTo>
                      <a:pt x="12" y="58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2" y="56"/>
                    </a:lnTo>
                    <a:close/>
                    <a:moveTo>
                      <a:pt x="51" y="49"/>
                    </a:moveTo>
                    <a:lnTo>
                      <a:pt x="52" y="49"/>
                    </a:lnTo>
                    <a:lnTo>
                      <a:pt x="52" y="59"/>
                    </a:lnTo>
                    <a:lnTo>
                      <a:pt x="51" y="59"/>
                    </a:lnTo>
                    <a:lnTo>
                      <a:pt x="51" y="49"/>
                    </a:lnTo>
                    <a:close/>
                    <a:moveTo>
                      <a:pt x="50" y="42"/>
                    </a:moveTo>
                    <a:lnTo>
                      <a:pt x="51" y="42"/>
                    </a:lnTo>
                    <a:lnTo>
                      <a:pt x="51" y="46"/>
                    </a:lnTo>
                    <a:lnTo>
                      <a:pt x="50" y="46"/>
                    </a:lnTo>
                    <a:lnTo>
                      <a:pt x="50" y="42"/>
                    </a:lnTo>
                    <a:close/>
                    <a:moveTo>
                      <a:pt x="49" y="40"/>
                    </a:moveTo>
                    <a:lnTo>
                      <a:pt x="50" y="40"/>
                    </a:lnTo>
                    <a:lnTo>
                      <a:pt x="50" y="42"/>
                    </a:lnTo>
                    <a:lnTo>
                      <a:pt x="49" y="42"/>
                    </a:lnTo>
                    <a:lnTo>
                      <a:pt x="49" y="40"/>
                    </a:lnTo>
                    <a:close/>
                    <a:moveTo>
                      <a:pt x="48" y="38"/>
                    </a:moveTo>
                    <a:lnTo>
                      <a:pt x="49" y="38"/>
                    </a:lnTo>
                    <a:lnTo>
                      <a:pt x="49" y="39"/>
                    </a:lnTo>
                    <a:lnTo>
                      <a:pt x="48" y="38"/>
                    </a:lnTo>
                    <a:close/>
                    <a:moveTo>
                      <a:pt x="47" y="37"/>
                    </a:moveTo>
                    <a:lnTo>
                      <a:pt x="48" y="37"/>
                    </a:lnTo>
                    <a:lnTo>
                      <a:pt x="48" y="38"/>
                    </a:lnTo>
                    <a:lnTo>
                      <a:pt x="47" y="37"/>
                    </a:lnTo>
                    <a:close/>
                    <a:moveTo>
                      <a:pt x="17" y="34"/>
                    </a:moveTo>
                    <a:lnTo>
                      <a:pt x="19" y="35"/>
                    </a:lnTo>
                    <a:lnTo>
                      <a:pt x="20" y="35"/>
                    </a:lnTo>
                    <a:lnTo>
                      <a:pt x="22" y="36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4" y="42"/>
                    </a:lnTo>
                    <a:lnTo>
                      <a:pt x="22" y="43"/>
                    </a:lnTo>
                    <a:lnTo>
                      <a:pt x="22" y="37"/>
                    </a:lnTo>
                    <a:lnTo>
                      <a:pt x="21" y="36"/>
                    </a:lnTo>
                    <a:lnTo>
                      <a:pt x="18" y="35"/>
                    </a:lnTo>
                    <a:lnTo>
                      <a:pt x="17" y="34"/>
                    </a:lnTo>
                    <a:close/>
                    <a:moveTo>
                      <a:pt x="46" y="33"/>
                    </a:moveTo>
                    <a:lnTo>
                      <a:pt x="47" y="33"/>
                    </a:lnTo>
                    <a:lnTo>
                      <a:pt x="47" y="35"/>
                    </a:lnTo>
                    <a:lnTo>
                      <a:pt x="46" y="35"/>
                    </a:lnTo>
                    <a:lnTo>
                      <a:pt x="46" y="33"/>
                    </a:lnTo>
                    <a:close/>
                    <a:moveTo>
                      <a:pt x="44" y="32"/>
                    </a:moveTo>
                    <a:lnTo>
                      <a:pt x="46" y="32"/>
                    </a:lnTo>
                    <a:lnTo>
                      <a:pt x="46" y="33"/>
                    </a:lnTo>
                    <a:lnTo>
                      <a:pt x="44" y="33"/>
                    </a:lnTo>
                    <a:lnTo>
                      <a:pt x="44" y="32"/>
                    </a:lnTo>
                    <a:close/>
                    <a:moveTo>
                      <a:pt x="43" y="29"/>
                    </a:moveTo>
                    <a:lnTo>
                      <a:pt x="44" y="29"/>
                    </a:lnTo>
                    <a:lnTo>
                      <a:pt x="44" y="30"/>
                    </a:lnTo>
                    <a:lnTo>
                      <a:pt x="43" y="30"/>
                    </a:lnTo>
                    <a:lnTo>
                      <a:pt x="43" y="29"/>
                    </a:lnTo>
                    <a:close/>
                    <a:moveTo>
                      <a:pt x="30" y="28"/>
                    </a:moveTo>
                    <a:lnTo>
                      <a:pt x="26" y="35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24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30" y="28"/>
                    </a:lnTo>
                    <a:close/>
                    <a:moveTo>
                      <a:pt x="42" y="27"/>
                    </a:moveTo>
                    <a:lnTo>
                      <a:pt x="43" y="27"/>
                    </a:lnTo>
                    <a:lnTo>
                      <a:pt x="43" y="28"/>
                    </a:lnTo>
                    <a:lnTo>
                      <a:pt x="42" y="28"/>
                    </a:lnTo>
                    <a:lnTo>
                      <a:pt x="42" y="27"/>
                    </a:lnTo>
                    <a:close/>
                    <a:moveTo>
                      <a:pt x="36" y="27"/>
                    </a:moveTo>
                    <a:lnTo>
                      <a:pt x="36" y="42"/>
                    </a:lnTo>
                    <a:lnTo>
                      <a:pt x="35" y="44"/>
                    </a:lnTo>
                    <a:lnTo>
                      <a:pt x="34" y="46"/>
                    </a:lnTo>
                    <a:lnTo>
                      <a:pt x="33" y="48"/>
                    </a:lnTo>
                    <a:lnTo>
                      <a:pt x="32" y="51"/>
                    </a:lnTo>
                    <a:lnTo>
                      <a:pt x="30" y="51"/>
                    </a:lnTo>
                    <a:lnTo>
                      <a:pt x="29" y="53"/>
                    </a:lnTo>
                    <a:lnTo>
                      <a:pt x="26" y="54"/>
                    </a:lnTo>
                    <a:lnTo>
                      <a:pt x="25" y="55"/>
                    </a:lnTo>
                    <a:lnTo>
                      <a:pt x="21" y="57"/>
                    </a:lnTo>
                    <a:lnTo>
                      <a:pt x="20" y="57"/>
                    </a:lnTo>
                    <a:lnTo>
                      <a:pt x="18" y="58"/>
                    </a:lnTo>
                    <a:lnTo>
                      <a:pt x="13" y="55"/>
                    </a:lnTo>
                    <a:lnTo>
                      <a:pt x="12" y="56"/>
                    </a:lnTo>
                    <a:lnTo>
                      <a:pt x="12" y="54"/>
                    </a:lnTo>
                    <a:lnTo>
                      <a:pt x="13" y="54"/>
                    </a:lnTo>
                    <a:lnTo>
                      <a:pt x="18" y="57"/>
                    </a:lnTo>
                    <a:lnTo>
                      <a:pt x="22" y="56"/>
                    </a:lnTo>
                    <a:lnTo>
                      <a:pt x="23" y="55"/>
                    </a:lnTo>
                    <a:lnTo>
                      <a:pt x="29" y="52"/>
                    </a:lnTo>
                    <a:lnTo>
                      <a:pt x="30" y="50"/>
                    </a:lnTo>
                    <a:lnTo>
                      <a:pt x="32" y="49"/>
                    </a:lnTo>
                    <a:lnTo>
                      <a:pt x="33" y="47"/>
                    </a:lnTo>
                    <a:lnTo>
                      <a:pt x="35" y="43"/>
                    </a:lnTo>
                    <a:lnTo>
                      <a:pt x="35" y="41"/>
                    </a:lnTo>
                    <a:lnTo>
                      <a:pt x="36" y="27"/>
                    </a:lnTo>
                    <a:close/>
                    <a:moveTo>
                      <a:pt x="17" y="27"/>
                    </a:moveTo>
                    <a:lnTo>
                      <a:pt x="15" y="32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4" y="30"/>
                    </a:lnTo>
                    <a:lnTo>
                      <a:pt x="17" y="27"/>
                    </a:lnTo>
                    <a:close/>
                    <a:moveTo>
                      <a:pt x="32" y="26"/>
                    </a:moveTo>
                    <a:lnTo>
                      <a:pt x="34" y="26"/>
                    </a:lnTo>
                    <a:lnTo>
                      <a:pt x="30" y="28"/>
                    </a:lnTo>
                    <a:lnTo>
                      <a:pt x="30" y="27"/>
                    </a:lnTo>
                    <a:lnTo>
                      <a:pt x="32" y="26"/>
                    </a:lnTo>
                    <a:close/>
                    <a:moveTo>
                      <a:pt x="41" y="25"/>
                    </a:moveTo>
                    <a:lnTo>
                      <a:pt x="42" y="26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5"/>
                    </a:lnTo>
                    <a:close/>
                    <a:moveTo>
                      <a:pt x="40" y="24"/>
                    </a:moveTo>
                    <a:lnTo>
                      <a:pt x="41" y="24"/>
                    </a:lnTo>
                    <a:lnTo>
                      <a:pt x="41" y="25"/>
                    </a:lnTo>
                    <a:lnTo>
                      <a:pt x="40" y="25"/>
                    </a:lnTo>
                    <a:lnTo>
                      <a:pt x="40" y="24"/>
                    </a:lnTo>
                    <a:close/>
                    <a:moveTo>
                      <a:pt x="39" y="22"/>
                    </a:moveTo>
                    <a:lnTo>
                      <a:pt x="40" y="22"/>
                    </a:lnTo>
                    <a:lnTo>
                      <a:pt x="40" y="24"/>
                    </a:lnTo>
                    <a:lnTo>
                      <a:pt x="39" y="24"/>
                    </a:lnTo>
                    <a:lnTo>
                      <a:pt x="39" y="22"/>
                    </a:lnTo>
                    <a:close/>
                    <a:moveTo>
                      <a:pt x="18" y="22"/>
                    </a:moveTo>
                    <a:lnTo>
                      <a:pt x="19" y="22"/>
                    </a:lnTo>
                    <a:lnTo>
                      <a:pt x="19" y="23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8" y="23"/>
                    </a:lnTo>
                    <a:lnTo>
                      <a:pt x="18" y="22"/>
                    </a:lnTo>
                    <a:close/>
                    <a:moveTo>
                      <a:pt x="38" y="21"/>
                    </a:moveTo>
                    <a:lnTo>
                      <a:pt x="39" y="21"/>
                    </a:lnTo>
                    <a:lnTo>
                      <a:pt x="39" y="22"/>
                    </a:lnTo>
                    <a:lnTo>
                      <a:pt x="38" y="22"/>
                    </a:lnTo>
                    <a:lnTo>
                      <a:pt x="38" y="21"/>
                    </a:lnTo>
                    <a:close/>
                    <a:moveTo>
                      <a:pt x="6" y="20"/>
                    </a:moveTo>
                    <a:lnTo>
                      <a:pt x="18" y="20"/>
                    </a:lnTo>
                    <a:lnTo>
                      <a:pt x="18" y="21"/>
                    </a:lnTo>
                    <a:lnTo>
                      <a:pt x="6" y="21"/>
                    </a:lnTo>
                    <a:lnTo>
                      <a:pt x="6" y="20"/>
                    </a:lnTo>
                    <a:close/>
                    <a:moveTo>
                      <a:pt x="37" y="19"/>
                    </a:moveTo>
                    <a:lnTo>
                      <a:pt x="38" y="19"/>
                    </a:lnTo>
                    <a:lnTo>
                      <a:pt x="38" y="20"/>
                    </a:lnTo>
                    <a:lnTo>
                      <a:pt x="37" y="20"/>
                    </a:lnTo>
                    <a:lnTo>
                      <a:pt x="37" y="19"/>
                    </a:lnTo>
                    <a:close/>
                    <a:moveTo>
                      <a:pt x="5" y="19"/>
                    </a:moveTo>
                    <a:lnTo>
                      <a:pt x="6" y="19"/>
                    </a:lnTo>
                    <a:lnTo>
                      <a:pt x="6" y="20"/>
                    </a:lnTo>
                    <a:lnTo>
                      <a:pt x="5" y="19"/>
                    </a:lnTo>
                    <a:close/>
                    <a:moveTo>
                      <a:pt x="4" y="18"/>
                    </a:moveTo>
                    <a:lnTo>
                      <a:pt x="5" y="18"/>
                    </a:lnTo>
                    <a:lnTo>
                      <a:pt x="5" y="19"/>
                    </a:lnTo>
                    <a:lnTo>
                      <a:pt x="4" y="18"/>
                    </a:lnTo>
                    <a:close/>
                    <a:moveTo>
                      <a:pt x="3" y="15"/>
                    </a:moveTo>
                    <a:lnTo>
                      <a:pt x="4" y="15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5"/>
                    </a:lnTo>
                    <a:close/>
                    <a:moveTo>
                      <a:pt x="32" y="13"/>
                    </a:moveTo>
                    <a:lnTo>
                      <a:pt x="33" y="13"/>
                    </a:lnTo>
                    <a:lnTo>
                      <a:pt x="37" y="18"/>
                    </a:lnTo>
                    <a:lnTo>
                      <a:pt x="37" y="19"/>
                    </a:lnTo>
                    <a:lnTo>
                      <a:pt x="32" y="13"/>
                    </a:lnTo>
                    <a:close/>
                    <a:moveTo>
                      <a:pt x="2" y="13"/>
                    </a:moveTo>
                    <a:lnTo>
                      <a:pt x="3" y="13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2" y="13"/>
                    </a:lnTo>
                    <a:close/>
                    <a:moveTo>
                      <a:pt x="2" y="8"/>
                    </a:moveTo>
                    <a:lnTo>
                      <a:pt x="2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8"/>
                    </a:lnTo>
                    <a:close/>
                    <a:moveTo>
                      <a:pt x="23" y="6"/>
                    </a:moveTo>
                    <a:lnTo>
                      <a:pt x="24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32" y="13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6"/>
                    </a:lnTo>
                    <a:close/>
                    <a:moveTo>
                      <a:pt x="22" y="5"/>
                    </a:moveTo>
                    <a:lnTo>
                      <a:pt x="23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5"/>
                    </a:lnTo>
                    <a:close/>
                    <a:moveTo>
                      <a:pt x="20" y="4"/>
                    </a:moveTo>
                    <a:lnTo>
                      <a:pt x="22" y="5"/>
                    </a:lnTo>
                    <a:lnTo>
                      <a:pt x="21" y="5"/>
                    </a:lnTo>
                    <a:lnTo>
                      <a:pt x="20" y="4"/>
                    </a:lnTo>
                    <a:close/>
                    <a:moveTo>
                      <a:pt x="14" y="1"/>
                    </a:moveTo>
                    <a:lnTo>
                      <a:pt x="9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4" y="1"/>
                    </a:lnTo>
                    <a:close/>
                    <a:moveTo>
                      <a:pt x="14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0" name="Freeform 576"/>
              <p:cNvSpPr>
                <a:spLocks/>
              </p:cNvSpPr>
              <p:nvPr/>
            </p:nvSpPr>
            <p:spPr bwMode="auto">
              <a:xfrm>
                <a:off x="4334" y="1485"/>
                <a:ext cx="35" cy="5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4" y="0"/>
                  </a:cxn>
                  <a:cxn ang="0">
                    <a:pos x="22" y="3"/>
                  </a:cxn>
                  <a:cxn ang="0">
                    <a:pos x="23" y="6"/>
                  </a:cxn>
                  <a:cxn ang="0">
                    <a:pos x="26" y="3"/>
                  </a:cxn>
                  <a:cxn ang="0">
                    <a:pos x="29" y="6"/>
                  </a:cxn>
                  <a:cxn ang="0">
                    <a:pos x="30" y="5"/>
                  </a:cxn>
                  <a:cxn ang="0">
                    <a:pos x="34" y="6"/>
                  </a:cxn>
                  <a:cxn ang="0">
                    <a:pos x="35" y="8"/>
                  </a:cxn>
                  <a:cxn ang="0">
                    <a:pos x="27" y="16"/>
                  </a:cxn>
                  <a:cxn ang="0">
                    <a:pos x="28" y="25"/>
                  </a:cxn>
                  <a:cxn ang="0">
                    <a:pos x="33" y="28"/>
                  </a:cxn>
                  <a:cxn ang="0">
                    <a:pos x="32" y="34"/>
                  </a:cxn>
                  <a:cxn ang="0">
                    <a:pos x="20" y="44"/>
                  </a:cxn>
                  <a:cxn ang="0">
                    <a:pos x="12" y="55"/>
                  </a:cxn>
                  <a:cxn ang="0">
                    <a:pos x="9" y="53"/>
                  </a:cxn>
                  <a:cxn ang="0">
                    <a:pos x="6" y="52"/>
                  </a:cxn>
                  <a:cxn ang="0">
                    <a:pos x="4" y="47"/>
                  </a:cxn>
                  <a:cxn ang="0">
                    <a:pos x="7" y="38"/>
                  </a:cxn>
                  <a:cxn ang="0">
                    <a:pos x="5" y="39"/>
                  </a:cxn>
                  <a:cxn ang="0">
                    <a:pos x="3" y="37"/>
                  </a:cxn>
                  <a:cxn ang="0">
                    <a:pos x="0" y="28"/>
                  </a:cxn>
                  <a:cxn ang="0">
                    <a:pos x="7" y="19"/>
                  </a:cxn>
                  <a:cxn ang="0">
                    <a:pos x="9" y="18"/>
                  </a:cxn>
                  <a:cxn ang="0">
                    <a:pos x="9" y="16"/>
                  </a:cxn>
                  <a:cxn ang="0">
                    <a:pos x="10" y="14"/>
                  </a:cxn>
                  <a:cxn ang="0">
                    <a:pos x="11" y="13"/>
                  </a:cxn>
                  <a:cxn ang="0">
                    <a:pos x="11" y="14"/>
                  </a:cxn>
                  <a:cxn ang="0">
                    <a:pos x="12" y="15"/>
                  </a:cxn>
                  <a:cxn ang="0">
                    <a:pos x="12" y="12"/>
                  </a:cxn>
                  <a:cxn ang="0">
                    <a:pos x="11" y="10"/>
                  </a:cxn>
                  <a:cxn ang="0">
                    <a:pos x="12" y="8"/>
                  </a:cxn>
                  <a:cxn ang="0">
                    <a:pos x="12" y="6"/>
                  </a:cxn>
                  <a:cxn ang="0">
                    <a:pos x="11" y="6"/>
                  </a:cxn>
                  <a:cxn ang="0">
                    <a:pos x="14" y="5"/>
                  </a:cxn>
                  <a:cxn ang="0">
                    <a:pos x="14" y="6"/>
                  </a:cxn>
                  <a:cxn ang="0">
                    <a:pos x="17" y="3"/>
                  </a:cxn>
                  <a:cxn ang="0">
                    <a:pos x="20" y="3"/>
                  </a:cxn>
                  <a:cxn ang="0">
                    <a:pos x="20" y="0"/>
                  </a:cxn>
                </a:cxnLst>
                <a:rect l="0" t="0" r="r" b="b"/>
                <a:pathLst>
                  <a:path w="35" h="55">
                    <a:moveTo>
                      <a:pt x="20" y="0"/>
                    </a:moveTo>
                    <a:lnTo>
                      <a:pt x="24" y="0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9" y="6"/>
                    </a:lnTo>
                    <a:lnTo>
                      <a:pt x="30" y="5"/>
                    </a:lnTo>
                    <a:lnTo>
                      <a:pt x="34" y="6"/>
                    </a:lnTo>
                    <a:lnTo>
                      <a:pt x="35" y="8"/>
                    </a:lnTo>
                    <a:lnTo>
                      <a:pt x="27" y="16"/>
                    </a:lnTo>
                    <a:lnTo>
                      <a:pt x="28" y="25"/>
                    </a:lnTo>
                    <a:lnTo>
                      <a:pt x="33" y="28"/>
                    </a:lnTo>
                    <a:lnTo>
                      <a:pt x="32" y="34"/>
                    </a:lnTo>
                    <a:lnTo>
                      <a:pt x="20" y="44"/>
                    </a:lnTo>
                    <a:lnTo>
                      <a:pt x="12" y="55"/>
                    </a:lnTo>
                    <a:lnTo>
                      <a:pt x="9" y="53"/>
                    </a:lnTo>
                    <a:lnTo>
                      <a:pt x="6" y="52"/>
                    </a:lnTo>
                    <a:lnTo>
                      <a:pt x="4" y="47"/>
                    </a:lnTo>
                    <a:lnTo>
                      <a:pt x="7" y="38"/>
                    </a:lnTo>
                    <a:lnTo>
                      <a:pt x="5" y="39"/>
                    </a:lnTo>
                    <a:lnTo>
                      <a:pt x="3" y="37"/>
                    </a:lnTo>
                    <a:lnTo>
                      <a:pt x="0" y="28"/>
                    </a:lnTo>
                    <a:lnTo>
                      <a:pt x="7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7" y="3"/>
                    </a:lnTo>
                    <a:lnTo>
                      <a:pt x="2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1" name="Freeform 577"/>
              <p:cNvSpPr>
                <a:spLocks noEditPoints="1"/>
              </p:cNvSpPr>
              <p:nvPr/>
            </p:nvSpPr>
            <p:spPr bwMode="auto">
              <a:xfrm>
                <a:off x="4334" y="1485"/>
                <a:ext cx="35" cy="55"/>
              </a:xfrm>
              <a:custGeom>
                <a:avLst/>
                <a:gdLst/>
                <a:ahLst/>
                <a:cxnLst>
                  <a:cxn ang="0">
                    <a:pos x="11" y="54"/>
                  </a:cxn>
                  <a:cxn ang="0">
                    <a:pos x="13" y="52"/>
                  </a:cxn>
                  <a:cxn ang="0">
                    <a:pos x="9" y="54"/>
                  </a:cxn>
                  <a:cxn ang="0">
                    <a:pos x="13" y="52"/>
                  </a:cxn>
                  <a:cxn ang="0">
                    <a:pos x="7" y="52"/>
                  </a:cxn>
                  <a:cxn ang="0">
                    <a:pos x="6" y="48"/>
                  </a:cxn>
                  <a:cxn ang="0">
                    <a:pos x="19" y="44"/>
                  </a:cxn>
                  <a:cxn ang="0">
                    <a:pos x="14" y="50"/>
                  </a:cxn>
                  <a:cxn ang="0">
                    <a:pos x="20" y="44"/>
                  </a:cxn>
                  <a:cxn ang="0">
                    <a:pos x="20" y="43"/>
                  </a:cxn>
                  <a:cxn ang="0">
                    <a:pos x="25" y="40"/>
                  </a:cxn>
                  <a:cxn ang="0">
                    <a:pos x="5" y="38"/>
                  </a:cxn>
                  <a:cxn ang="0">
                    <a:pos x="4" y="47"/>
                  </a:cxn>
                  <a:cxn ang="0">
                    <a:pos x="3" y="37"/>
                  </a:cxn>
                  <a:cxn ang="0">
                    <a:pos x="26" y="39"/>
                  </a:cxn>
                  <a:cxn ang="0">
                    <a:pos x="27" y="37"/>
                  </a:cxn>
                  <a:cxn ang="0">
                    <a:pos x="30" y="34"/>
                  </a:cxn>
                  <a:cxn ang="0">
                    <a:pos x="3" y="3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0" y="32"/>
                  </a:cxn>
                  <a:cxn ang="0">
                    <a:pos x="32" y="26"/>
                  </a:cxn>
                  <a:cxn ang="0">
                    <a:pos x="32" y="28"/>
                  </a:cxn>
                  <a:cxn ang="0">
                    <a:pos x="0" y="28"/>
                  </a:cxn>
                  <a:cxn ang="0">
                    <a:pos x="28" y="19"/>
                  </a:cxn>
                  <a:cxn ang="0">
                    <a:pos x="7" y="19"/>
                  </a:cxn>
                  <a:cxn ang="0">
                    <a:pos x="3" y="25"/>
                  </a:cxn>
                  <a:cxn ang="0">
                    <a:pos x="9" y="18"/>
                  </a:cxn>
                  <a:cxn ang="0">
                    <a:pos x="11" y="13"/>
                  </a:cxn>
                  <a:cxn ang="0">
                    <a:pos x="9" y="18"/>
                  </a:cxn>
                  <a:cxn ang="0">
                    <a:pos x="12" y="11"/>
                  </a:cxn>
                  <a:cxn ang="0">
                    <a:pos x="11" y="16"/>
                  </a:cxn>
                  <a:cxn ang="0">
                    <a:pos x="34" y="9"/>
                  </a:cxn>
                  <a:cxn ang="0">
                    <a:pos x="26" y="15"/>
                  </a:cxn>
                  <a:cxn ang="0">
                    <a:pos x="34" y="9"/>
                  </a:cxn>
                  <a:cxn ang="0">
                    <a:pos x="11" y="11"/>
                  </a:cxn>
                  <a:cxn ang="0">
                    <a:pos x="33" y="5"/>
                  </a:cxn>
                  <a:cxn ang="0">
                    <a:pos x="28" y="5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13" y="6"/>
                  </a:cxn>
                  <a:cxn ang="0">
                    <a:pos x="15" y="4"/>
                  </a:cxn>
                  <a:cxn ang="0">
                    <a:pos x="26" y="4"/>
                  </a:cxn>
                  <a:cxn ang="0">
                    <a:pos x="25" y="3"/>
                  </a:cxn>
                  <a:cxn ang="0">
                    <a:pos x="17" y="4"/>
                  </a:cxn>
                  <a:cxn ang="0">
                    <a:pos x="21" y="4"/>
                  </a:cxn>
                  <a:cxn ang="0">
                    <a:pos x="22" y="2"/>
                  </a:cxn>
                  <a:cxn ang="0">
                    <a:pos x="23" y="1"/>
                  </a:cxn>
                </a:cxnLst>
                <a:rect l="0" t="0" r="r" b="b"/>
                <a:pathLst>
                  <a:path w="35" h="55">
                    <a:moveTo>
                      <a:pt x="11" y="54"/>
                    </a:moveTo>
                    <a:lnTo>
                      <a:pt x="12" y="54"/>
                    </a:lnTo>
                    <a:lnTo>
                      <a:pt x="12" y="55"/>
                    </a:lnTo>
                    <a:lnTo>
                      <a:pt x="11" y="54"/>
                    </a:lnTo>
                    <a:close/>
                    <a:moveTo>
                      <a:pt x="13" y="52"/>
                    </a:moveTo>
                    <a:lnTo>
                      <a:pt x="13" y="54"/>
                    </a:lnTo>
                    <a:lnTo>
                      <a:pt x="12" y="54"/>
                    </a:lnTo>
                    <a:lnTo>
                      <a:pt x="13" y="52"/>
                    </a:lnTo>
                    <a:close/>
                    <a:moveTo>
                      <a:pt x="7" y="52"/>
                    </a:moveTo>
                    <a:lnTo>
                      <a:pt x="10" y="53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7" y="52"/>
                    </a:lnTo>
                    <a:close/>
                    <a:moveTo>
                      <a:pt x="14" y="50"/>
                    </a:moveTo>
                    <a:lnTo>
                      <a:pt x="13" y="52"/>
                    </a:lnTo>
                    <a:lnTo>
                      <a:pt x="14" y="50"/>
                    </a:lnTo>
                    <a:close/>
                    <a:moveTo>
                      <a:pt x="6" y="50"/>
                    </a:moveTo>
                    <a:lnTo>
                      <a:pt x="7" y="50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6" y="50"/>
                    </a:lnTo>
                    <a:close/>
                    <a:moveTo>
                      <a:pt x="5" y="47"/>
                    </a:moveTo>
                    <a:lnTo>
                      <a:pt x="6" y="48"/>
                    </a:lnTo>
                    <a:lnTo>
                      <a:pt x="6" y="49"/>
                    </a:lnTo>
                    <a:lnTo>
                      <a:pt x="5" y="49"/>
                    </a:lnTo>
                    <a:lnTo>
                      <a:pt x="5" y="47"/>
                    </a:lnTo>
                    <a:close/>
                    <a:moveTo>
                      <a:pt x="19" y="44"/>
                    </a:moveTo>
                    <a:lnTo>
                      <a:pt x="19" y="45"/>
                    </a:lnTo>
                    <a:lnTo>
                      <a:pt x="18" y="46"/>
                    </a:lnTo>
                    <a:lnTo>
                      <a:pt x="17" y="48"/>
                    </a:lnTo>
                    <a:lnTo>
                      <a:pt x="14" y="50"/>
                    </a:lnTo>
                    <a:lnTo>
                      <a:pt x="19" y="44"/>
                    </a:lnTo>
                    <a:close/>
                    <a:moveTo>
                      <a:pt x="19" y="43"/>
                    </a:moveTo>
                    <a:lnTo>
                      <a:pt x="20" y="43"/>
                    </a:lnTo>
                    <a:lnTo>
                      <a:pt x="20" y="44"/>
                    </a:lnTo>
                    <a:lnTo>
                      <a:pt x="19" y="44"/>
                    </a:lnTo>
                    <a:lnTo>
                      <a:pt x="19" y="43"/>
                    </a:lnTo>
                    <a:close/>
                    <a:moveTo>
                      <a:pt x="23" y="41"/>
                    </a:moveTo>
                    <a:lnTo>
                      <a:pt x="20" y="43"/>
                    </a:lnTo>
                    <a:lnTo>
                      <a:pt x="21" y="42"/>
                    </a:lnTo>
                    <a:lnTo>
                      <a:pt x="23" y="41"/>
                    </a:lnTo>
                    <a:close/>
                    <a:moveTo>
                      <a:pt x="25" y="39"/>
                    </a:moveTo>
                    <a:lnTo>
                      <a:pt x="25" y="40"/>
                    </a:lnTo>
                    <a:lnTo>
                      <a:pt x="23" y="41"/>
                    </a:lnTo>
                    <a:lnTo>
                      <a:pt x="25" y="39"/>
                    </a:lnTo>
                    <a:close/>
                    <a:moveTo>
                      <a:pt x="3" y="37"/>
                    </a:moveTo>
                    <a:lnTo>
                      <a:pt x="5" y="38"/>
                    </a:lnTo>
                    <a:lnTo>
                      <a:pt x="8" y="37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7" y="38"/>
                    </a:lnTo>
                    <a:lnTo>
                      <a:pt x="5" y="39"/>
                    </a:lnTo>
                    <a:lnTo>
                      <a:pt x="3" y="37"/>
                    </a:lnTo>
                    <a:close/>
                    <a:moveTo>
                      <a:pt x="28" y="35"/>
                    </a:moveTo>
                    <a:lnTo>
                      <a:pt x="29" y="35"/>
                    </a:lnTo>
                    <a:lnTo>
                      <a:pt x="28" y="38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8"/>
                    </a:lnTo>
                    <a:lnTo>
                      <a:pt x="26" y="38"/>
                    </a:lnTo>
                    <a:lnTo>
                      <a:pt x="27" y="37"/>
                    </a:lnTo>
                    <a:lnTo>
                      <a:pt x="28" y="37"/>
                    </a:lnTo>
                    <a:lnTo>
                      <a:pt x="28" y="35"/>
                    </a:lnTo>
                    <a:close/>
                    <a:moveTo>
                      <a:pt x="29" y="34"/>
                    </a:moveTo>
                    <a:lnTo>
                      <a:pt x="30" y="34"/>
                    </a:lnTo>
                    <a:lnTo>
                      <a:pt x="29" y="35"/>
                    </a:lnTo>
                    <a:lnTo>
                      <a:pt x="29" y="34"/>
                    </a:lnTo>
                    <a:close/>
                    <a:moveTo>
                      <a:pt x="2" y="33"/>
                    </a:moveTo>
                    <a:lnTo>
                      <a:pt x="3" y="33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2" y="33"/>
                    </a:lnTo>
                    <a:close/>
                    <a:moveTo>
                      <a:pt x="32" y="31"/>
                    </a:moveTo>
                    <a:lnTo>
                      <a:pt x="32" y="33"/>
                    </a:lnTo>
                    <a:lnTo>
                      <a:pt x="30" y="34"/>
                    </a:lnTo>
                    <a:lnTo>
                      <a:pt x="30" y="33"/>
                    </a:lnTo>
                    <a:lnTo>
                      <a:pt x="32" y="31"/>
                    </a:lnTo>
                    <a:close/>
                    <a:moveTo>
                      <a:pt x="0" y="29"/>
                    </a:moveTo>
                    <a:lnTo>
                      <a:pt x="2" y="29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29"/>
                    </a:lnTo>
                    <a:close/>
                    <a:moveTo>
                      <a:pt x="28" y="25"/>
                    </a:moveTo>
                    <a:lnTo>
                      <a:pt x="29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2" y="30"/>
                    </a:lnTo>
                    <a:lnTo>
                      <a:pt x="32" y="28"/>
                    </a:lnTo>
                    <a:lnTo>
                      <a:pt x="28" y="25"/>
                    </a:lnTo>
                    <a:close/>
                    <a:moveTo>
                      <a:pt x="3" y="25"/>
                    </a:moveTo>
                    <a:lnTo>
                      <a:pt x="3" y="26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3" y="25"/>
                    </a:lnTo>
                    <a:close/>
                    <a:moveTo>
                      <a:pt x="27" y="19"/>
                    </a:moveTo>
                    <a:lnTo>
                      <a:pt x="28" y="19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7" y="19"/>
                    </a:lnTo>
                    <a:close/>
                    <a:moveTo>
                      <a:pt x="7" y="19"/>
                    </a:moveTo>
                    <a:lnTo>
                      <a:pt x="8" y="19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3" y="25"/>
                    </a:lnTo>
                    <a:lnTo>
                      <a:pt x="4" y="23"/>
                    </a:lnTo>
                    <a:lnTo>
                      <a:pt x="7" y="19"/>
                    </a:lnTo>
                    <a:close/>
                    <a:moveTo>
                      <a:pt x="8" y="18"/>
                    </a:moveTo>
                    <a:lnTo>
                      <a:pt x="9" y="18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8" y="18"/>
                    </a:lnTo>
                    <a:close/>
                    <a:moveTo>
                      <a:pt x="11" y="13"/>
                    </a:moveTo>
                    <a:lnTo>
                      <a:pt x="11" y="14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10" y="14"/>
                    </a:lnTo>
                    <a:lnTo>
                      <a:pt x="11" y="13"/>
                    </a:lnTo>
                    <a:close/>
                    <a:moveTo>
                      <a:pt x="12" y="11"/>
                    </a:moveTo>
                    <a:lnTo>
                      <a:pt x="13" y="11"/>
                    </a:lnTo>
                    <a:lnTo>
                      <a:pt x="13" y="14"/>
                    </a:lnTo>
                    <a:lnTo>
                      <a:pt x="12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2" y="11"/>
                    </a:lnTo>
                    <a:close/>
                    <a:moveTo>
                      <a:pt x="34" y="9"/>
                    </a:moveTo>
                    <a:lnTo>
                      <a:pt x="27" y="15"/>
                    </a:lnTo>
                    <a:lnTo>
                      <a:pt x="27" y="17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34" y="9"/>
                    </a:lnTo>
                    <a:close/>
                    <a:moveTo>
                      <a:pt x="34" y="8"/>
                    </a:moveTo>
                    <a:lnTo>
                      <a:pt x="35" y="8"/>
                    </a:lnTo>
                    <a:lnTo>
                      <a:pt x="34" y="9"/>
                    </a:lnTo>
                    <a:lnTo>
                      <a:pt x="34" y="8"/>
                    </a:lnTo>
                    <a:close/>
                    <a:moveTo>
                      <a:pt x="12" y="6"/>
                    </a:moveTo>
                    <a:lnTo>
                      <a:pt x="12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2" y="6"/>
                    </a:lnTo>
                    <a:close/>
                    <a:moveTo>
                      <a:pt x="30" y="5"/>
                    </a:moveTo>
                    <a:lnTo>
                      <a:pt x="33" y="5"/>
                    </a:lnTo>
                    <a:lnTo>
                      <a:pt x="34" y="6"/>
                    </a:lnTo>
                    <a:lnTo>
                      <a:pt x="29" y="6"/>
                    </a:lnTo>
                    <a:lnTo>
                      <a:pt x="30" y="5"/>
                    </a:lnTo>
                    <a:close/>
                    <a:moveTo>
                      <a:pt x="28" y="5"/>
                    </a:moveTo>
                    <a:lnTo>
                      <a:pt x="29" y="5"/>
                    </a:lnTo>
                    <a:lnTo>
                      <a:pt x="29" y="6"/>
                    </a:lnTo>
                    <a:lnTo>
                      <a:pt x="28" y="5"/>
                    </a:lnTo>
                    <a:close/>
                    <a:moveTo>
                      <a:pt x="22" y="5"/>
                    </a:moveTo>
                    <a:lnTo>
                      <a:pt x="23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5"/>
                    </a:lnTo>
                    <a:close/>
                    <a:moveTo>
                      <a:pt x="15" y="4"/>
                    </a:moveTo>
                    <a:lnTo>
                      <a:pt x="17" y="4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5" y="4"/>
                    </a:lnTo>
                    <a:close/>
                    <a:moveTo>
                      <a:pt x="25" y="3"/>
                    </a:moveTo>
                    <a:lnTo>
                      <a:pt x="26" y="3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5" y="3"/>
                    </a:lnTo>
                    <a:close/>
                    <a:moveTo>
                      <a:pt x="17" y="3"/>
                    </a:moveTo>
                    <a:lnTo>
                      <a:pt x="20" y="3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3"/>
                    </a:lnTo>
                    <a:close/>
                    <a:moveTo>
                      <a:pt x="22" y="2"/>
                    </a:moveTo>
                    <a:lnTo>
                      <a:pt x="22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2" y="2"/>
                    </a:lnTo>
                    <a:close/>
                    <a:moveTo>
                      <a:pt x="23" y="1"/>
                    </a:moveTo>
                    <a:lnTo>
                      <a:pt x="22" y="2"/>
                    </a:lnTo>
                    <a:lnTo>
                      <a:pt x="23" y="1"/>
                    </a:lnTo>
                    <a:close/>
                    <a:moveTo>
                      <a:pt x="20" y="0"/>
                    </a:moveTo>
                    <a:lnTo>
                      <a:pt x="24" y="0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2" name="Freeform 578"/>
              <p:cNvSpPr>
                <a:spLocks/>
              </p:cNvSpPr>
              <p:nvPr/>
            </p:nvSpPr>
            <p:spPr bwMode="auto">
              <a:xfrm>
                <a:off x="4372" y="1485"/>
                <a:ext cx="14" cy="2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" y="3"/>
                  </a:cxn>
                  <a:cxn ang="0">
                    <a:pos x="14" y="20"/>
                  </a:cxn>
                  <a:cxn ang="0">
                    <a:pos x="12" y="23"/>
                  </a:cxn>
                  <a:cxn ang="0">
                    <a:pos x="9" y="19"/>
                  </a:cxn>
                  <a:cxn ang="0">
                    <a:pos x="3" y="21"/>
                  </a:cxn>
                  <a:cxn ang="0">
                    <a:pos x="0" y="19"/>
                  </a:cxn>
                  <a:cxn ang="0">
                    <a:pos x="0" y="16"/>
                  </a:cxn>
                  <a:cxn ang="0">
                    <a:pos x="2" y="11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3" y="0"/>
                  </a:cxn>
                </a:cxnLst>
                <a:rect l="0" t="0" r="r" b="b"/>
                <a:pathLst>
                  <a:path w="14" h="23">
                    <a:moveTo>
                      <a:pt x="3" y="0"/>
                    </a:moveTo>
                    <a:lnTo>
                      <a:pt x="7" y="3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9" y="19"/>
                    </a:lnTo>
                    <a:lnTo>
                      <a:pt x="3" y="21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3" name="Freeform 579"/>
              <p:cNvSpPr>
                <a:spLocks noEditPoints="1"/>
              </p:cNvSpPr>
              <p:nvPr/>
            </p:nvSpPr>
            <p:spPr bwMode="auto">
              <a:xfrm>
                <a:off x="4372" y="1486"/>
                <a:ext cx="14" cy="22"/>
              </a:xfrm>
              <a:custGeom>
                <a:avLst/>
                <a:gdLst/>
                <a:ahLst/>
                <a:cxnLst>
                  <a:cxn ang="0">
                    <a:pos x="12" y="20"/>
                  </a:cxn>
                  <a:cxn ang="0">
                    <a:pos x="12" y="22"/>
                  </a:cxn>
                  <a:cxn ang="0">
                    <a:pos x="11" y="19"/>
                  </a:cxn>
                  <a:cxn ang="0">
                    <a:pos x="14" y="18"/>
                  </a:cxn>
                  <a:cxn ang="0">
                    <a:pos x="13" y="20"/>
                  </a:cxn>
                  <a:cxn ang="0">
                    <a:pos x="9" y="17"/>
                  </a:cxn>
                  <a:cxn ang="0">
                    <a:pos x="11" y="19"/>
                  </a:cxn>
                  <a:cxn ang="0">
                    <a:pos x="9" y="18"/>
                  </a:cxn>
                  <a:cxn ang="0">
                    <a:pos x="3" y="20"/>
                  </a:cxn>
                  <a:cxn ang="0">
                    <a:pos x="2" y="18"/>
                  </a:cxn>
                  <a:cxn ang="0">
                    <a:pos x="9" y="17"/>
                  </a:cxn>
                  <a:cxn ang="0">
                    <a:pos x="13" y="15"/>
                  </a:cxn>
                  <a:cxn ang="0">
                    <a:pos x="12" y="17"/>
                  </a:cxn>
                  <a:cxn ang="0">
                    <a:pos x="11" y="12"/>
                  </a:cxn>
                  <a:cxn ang="0">
                    <a:pos x="12" y="14"/>
                  </a:cxn>
                  <a:cxn ang="0">
                    <a:pos x="11" y="12"/>
                  </a:cxn>
                  <a:cxn ang="0">
                    <a:pos x="2" y="11"/>
                  </a:cxn>
                  <a:cxn ang="0">
                    <a:pos x="1" y="17"/>
                  </a:cxn>
                  <a:cxn ang="0">
                    <a:pos x="0" y="18"/>
                  </a:cxn>
                  <a:cxn ang="0">
                    <a:pos x="2" y="10"/>
                  </a:cxn>
                  <a:cxn ang="0">
                    <a:pos x="11" y="9"/>
                  </a:cxn>
                  <a:cxn ang="0">
                    <a:pos x="10" y="11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3" y="9"/>
                  </a:cxn>
                  <a:cxn ang="0">
                    <a:pos x="10" y="5"/>
                  </a:cxn>
                  <a:cxn ang="0">
                    <a:pos x="9" y="8"/>
                  </a:cxn>
                  <a:cxn ang="0">
                    <a:pos x="6" y="5"/>
                  </a:cxn>
                  <a:cxn ang="0">
                    <a:pos x="5" y="8"/>
                  </a:cxn>
                  <a:cxn ang="0">
                    <a:pos x="5" y="3"/>
                  </a:cxn>
                  <a:cxn ang="0">
                    <a:pos x="6" y="5"/>
                  </a:cxn>
                  <a:cxn ang="0">
                    <a:pos x="5" y="3"/>
                  </a:cxn>
                  <a:cxn ang="0">
                    <a:pos x="9" y="3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7" y="2"/>
                  </a:cxn>
                  <a:cxn ang="0">
                    <a:pos x="5" y="1"/>
                  </a:cxn>
                  <a:cxn ang="0">
                    <a:pos x="4" y="2"/>
                  </a:cxn>
                </a:cxnLst>
                <a:rect l="0" t="0" r="r" b="b"/>
                <a:pathLst>
                  <a:path w="14" h="22">
                    <a:moveTo>
                      <a:pt x="11" y="19"/>
                    </a:moveTo>
                    <a:lnTo>
                      <a:pt x="12" y="20"/>
                    </a:lnTo>
                    <a:lnTo>
                      <a:pt x="13" y="20"/>
                    </a:lnTo>
                    <a:lnTo>
                      <a:pt x="12" y="22"/>
                    </a:lnTo>
                    <a:lnTo>
                      <a:pt x="11" y="20"/>
                    </a:lnTo>
                    <a:lnTo>
                      <a:pt x="11" y="19"/>
                    </a:lnTo>
                    <a:close/>
                    <a:moveTo>
                      <a:pt x="13" y="18"/>
                    </a:moveTo>
                    <a:lnTo>
                      <a:pt x="14" y="18"/>
                    </a:lnTo>
                    <a:lnTo>
                      <a:pt x="14" y="19"/>
                    </a:lnTo>
                    <a:lnTo>
                      <a:pt x="13" y="20"/>
                    </a:lnTo>
                    <a:lnTo>
                      <a:pt x="13" y="18"/>
                    </a:lnTo>
                    <a:close/>
                    <a:moveTo>
                      <a:pt x="9" y="17"/>
                    </a:moveTo>
                    <a:lnTo>
                      <a:pt x="11" y="18"/>
                    </a:lnTo>
                    <a:lnTo>
                      <a:pt x="11" y="19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4" y="19"/>
                    </a:lnTo>
                    <a:lnTo>
                      <a:pt x="9" y="17"/>
                    </a:lnTo>
                    <a:close/>
                    <a:moveTo>
                      <a:pt x="12" y="15"/>
                    </a:moveTo>
                    <a:lnTo>
                      <a:pt x="13" y="15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2" y="15"/>
                    </a:lnTo>
                    <a:close/>
                    <a:moveTo>
                      <a:pt x="11" y="12"/>
                    </a:moveTo>
                    <a:lnTo>
                      <a:pt x="12" y="12"/>
                    </a:lnTo>
                    <a:lnTo>
                      <a:pt x="12" y="14"/>
                    </a:lnTo>
                    <a:lnTo>
                      <a:pt x="11" y="14"/>
                    </a:lnTo>
                    <a:lnTo>
                      <a:pt x="11" y="12"/>
                    </a:lnTo>
                    <a:close/>
                    <a:moveTo>
                      <a:pt x="2" y="10"/>
                    </a:moveTo>
                    <a:lnTo>
                      <a:pt x="2" y="11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10"/>
                    </a:lnTo>
                    <a:close/>
                    <a:moveTo>
                      <a:pt x="10" y="9"/>
                    </a:moveTo>
                    <a:lnTo>
                      <a:pt x="11" y="9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9"/>
                    </a:lnTo>
                    <a:close/>
                    <a:moveTo>
                      <a:pt x="3" y="9"/>
                    </a:moveTo>
                    <a:lnTo>
                      <a:pt x="4" y="9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3" y="9"/>
                    </a:lnTo>
                    <a:close/>
                    <a:moveTo>
                      <a:pt x="9" y="5"/>
                    </a:moveTo>
                    <a:lnTo>
                      <a:pt x="10" y="5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5"/>
                    </a:lnTo>
                    <a:close/>
                    <a:moveTo>
                      <a:pt x="6" y="5"/>
                    </a:moveTo>
                    <a:lnTo>
                      <a:pt x="6" y="8"/>
                    </a:lnTo>
                    <a:lnTo>
                      <a:pt x="5" y="8"/>
                    </a:lnTo>
                    <a:lnTo>
                      <a:pt x="6" y="5"/>
                    </a:lnTo>
                    <a:close/>
                    <a:moveTo>
                      <a:pt x="5" y="3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  <a:moveTo>
                      <a:pt x="7" y="2"/>
                    </a:moveTo>
                    <a:lnTo>
                      <a:pt x="9" y="3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close/>
                    <a:moveTo>
                      <a:pt x="4" y="0"/>
                    </a:moveTo>
                    <a:lnTo>
                      <a:pt x="6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4" name="Freeform 580"/>
              <p:cNvSpPr>
                <a:spLocks/>
              </p:cNvSpPr>
              <p:nvPr/>
            </p:nvSpPr>
            <p:spPr bwMode="auto">
              <a:xfrm>
                <a:off x="4344" y="1543"/>
                <a:ext cx="39" cy="4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1"/>
                  </a:cxn>
                  <a:cxn ang="0">
                    <a:pos x="13" y="1"/>
                  </a:cxn>
                  <a:cxn ang="0">
                    <a:pos x="25" y="0"/>
                  </a:cxn>
                  <a:cxn ang="0">
                    <a:pos x="23" y="8"/>
                  </a:cxn>
                  <a:cxn ang="0">
                    <a:pos x="28" y="15"/>
                  </a:cxn>
                  <a:cxn ang="0">
                    <a:pos x="34" y="19"/>
                  </a:cxn>
                  <a:cxn ang="0">
                    <a:pos x="32" y="29"/>
                  </a:cxn>
                  <a:cxn ang="0">
                    <a:pos x="34" y="41"/>
                  </a:cxn>
                  <a:cxn ang="0">
                    <a:pos x="39" y="45"/>
                  </a:cxn>
                  <a:cxn ang="0">
                    <a:pos x="26" y="43"/>
                  </a:cxn>
                  <a:cxn ang="0">
                    <a:pos x="22" y="41"/>
                  </a:cxn>
                  <a:cxn ang="0">
                    <a:pos x="23" y="40"/>
                  </a:cxn>
                  <a:cxn ang="0">
                    <a:pos x="20" y="39"/>
                  </a:cxn>
                  <a:cxn ang="0">
                    <a:pos x="17" y="38"/>
                  </a:cxn>
                  <a:cxn ang="0">
                    <a:pos x="17" y="31"/>
                  </a:cxn>
                  <a:cxn ang="0">
                    <a:pos x="20" y="29"/>
                  </a:cxn>
                  <a:cxn ang="0">
                    <a:pos x="20" y="27"/>
                  </a:cxn>
                  <a:cxn ang="0">
                    <a:pos x="17" y="29"/>
                  </a:cxn>
                  <a:cxn ang="0">
                    <a:pos x="10" y="24"/>
                  </a:cxn>
                  <a:cxn ang="0">
                    <a:pos x="10" y="23"/>
                  </a:cxn>
                  <a:cxn ang="0">
                    <a:pos x="11" y="21"/>
                  </a:cxn>
                  <a:cxn ang="0">
                    <a:pos x="11" y="19"/>
                  </a:cxn>
                  <a:cxn ang="0">
                    <a:pos x="9" y="19"/>
                  </a:cxn>
                  <a:cxn ang="0">
                    <a:pos x="9" y="21"/>
                  </a:cxn>
                  <a:cxn ang="0">
                    <a:pos x="7" y="21"/>
                  </a:cxn>
                  <a:cxn ang="0">
                    <a:pos x="5" y="19"/>
                  </a:cxn>
                  <a:cxn ang="0">
                    <a:pos x="7" y="18"/>
                  </a:cxn>
                  <a:cxn ang="0">
                    <a:pos x="5" y="16"/>
                  </a:cxn>
                  <a:cxn ang="0">
                    <a:pos x="4" y="17"/>
                  </a:cxn>
                  <a:cxn ang="0">
                    <a:pos x="0" y="10"/>
                  </a:cxn>
                  <a:cxn ang="0">
                    <a:pos x="1" y="5"/>
                  </a:cxn>
                  <a:cxn ang="0">
                    <a:pos x="2" y="4"/>
                  </a:cxn>
                  <a:cxn ang="0">
                    <a:pos x="4" y="0"/>
                  </a:cxn>
                </a:cxnLst>
                <a:rect l="0" t="0" r="r" b="b"/>
                <a:pathLst>
                  <a:path w="39" h="45">
                    <a:moveTo>
                      <a:pt x="4" y="0"/>
                    </a:moveTo>
                    <a:lnTo>
                      <a:pt x="5" y="1"/>
                    </a:lnTo>
                    <a:lnTo>
                      <a:pt x="13" y="1"/>
                    </a:lnTo>
                    <a:lnTo>
                      <a:pt x="25" y="0"/>
                    </a:lnTo>
                    <a:lnTo>
                      <a:pt x="23" y="8"/>
                    </a:lnTo>
                    <a:lnTo>
                      <a:pt x="28" y="15"/>
                    </a:lnTo>
                    <a:lnTo>
                      <a:pt x="34" y="19"/>
                    </a:lnTo>
                    <a:lnTo>
                      <a:pt x="32" y="29"/>
                    </a:lnTo>
                    <a:lnTo>
                      <a:pt x="34" y="41"/>
                    </a:lnTo>
                    <a:lnTo>
                      <a:pt x="39" y="45"/>
                    </a:lnTo>
                    <a:lnTo>
                      <a:pt x="26" y="43"/>
                    </a:lnTo>
                    <a:lnTo>
                      <a:pt x="22" y="41"/>
                    </a:lnTo>
                    <a:lnTo>
                      <a:pt x="23" y="40"/>
                    </a:lnTo>
                    <a:lnTo>
                      <a:pt x="20" y="39"/>
                    </a:lnTo>
                    <a:lnTo>
                      <a:pt x="17" y="38"/>
                    </a:lnTo>
                    <a:lnTo>
                      <a:pt x="17" y="31"/>
                    </a:lnTo>
                    <a:lnTo>
                      <a:pt x="20" y="29"/>
                    </a:lnTo>
                    <a:lnTo>
                      <a:pt x="20" y="27"/>
                    </a:lnTo>
                    <a:lnTo>
                      <a:pt x="17" y="29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5" name="Freeform 581"/>
              <p:cNvSpPr>
                <a:spLocks noEditPoints="1"/>
              </p:cNvSpPr>
              <p:nvPr/>
            </p:nvSpPr>
            <p:spPr bwMode="auto">
              <a:xfrm>
                <a:off x="4344" y="1543"/>
                <a:ext cx="39" cy="45"/>
              </a:xfrm>
              <a:custGeom>
                <a:avLst/>
                <a:gdLst/>
                <a:ahLst/>
                <a:cxnLst>
                  <a:cxn ang="0">
                    <a:pos x="39" y="44"/>
                  </a:cxn>
                  <a:cxn ang="0">
                    <a:pos x="34" y="42"/>
                  </a:cxn>
                  <a:cxn ang="0">
                    <a:pos x="34" y="44"/>
                  </a:cxn>
                  <a:cxn ang="0">
                    <a:pos x="25" y="42"/>
                  </a:cxn>
                  <a:cxn ang="0">
                    <a:pos x="24" y="42"/>
                  </a:cxn>
                  <a:cxn ang="0">
                    <a:pos x="18" y="38"/>
                  </a:cxn>
                  <a:cxn ang="0">
                    <a:pos x="23" y="41"/>
                  </a:cxn>
                  <a:cxn ang="0">
                    <a:pos x="23" y="40"/>
                  </a:cxn>
                  <a:cxn ang="0">
                    <a:pos x="18" y="38"/>
                  </a:cxn>
                  <a:cxn ang="0">
                    <a:pos x="34" y="40"/>
                  </a:cxn>
                  <a:cxn ang="0">
                    <a:pos x="32" y="30"/>
                  </a:cxn>
                  <a:cxn ang="0">
                    <a:pos x="32" y="33"/>
                  </a:cxn>
                  <a:cxn ang="0">
                    <a:pos x="18" y="38"/>
                  </a:cxn>
                  <a:cxn ang="0">
                    <a:pos x="18" y="30"/>
                  </a:cxn>
                  <a:cxn ang="0">
                    <a:pos x="19" y="30"/>
                  </a:cxn>
                  <a:cxn ang="0">
                    <a:pos x="17" y="27"/>
                  </a:cxn>
                  <a:cxn ang="0">
                    <a:pos x="17" y="28"/>
                  </a:cxn>
                  <a:cxn ang="0">
                    <a:pos x="22" y="26"/>
                  </a:cxn>
                  <a:cxn ang="0">
                    <a:pos x="19" y="27"/>
                  </a:cxn>
                  <a:cxn ang="0">
                    <a:pos x="14" y="25"/>
                  </a:cxn>
                  <a:cxn ang="0">
                    <a:pos x="13" y="25"/>
                  </a:cxn>
                  <a:cxn ang="0">
                    <a:pos x="11" y="24"/>
                  </a:cxn>
                  <a:cxn ang="0">
                    <a:pos x="11" y="21"/>
                  </a:cxn>
                  <a:cxn ang="0">
                    <a:pos x="34" y="21"/>
                  </a:cxn>
                  <a:cxn ang="0">
                    <a:pos x="32" y="28"/>
                  </a:cxn>
                  <a:cxn ang="0">
                    <a:pos x="31" y="28"/>
                  </a:cxn>
                  <a:cxn ang="0">
                    <a:pos x="33" y="19"/>
                  </a:cxn>
                  <a:cxn ang="0">
                    <a:pos x="11" y="21"/>
                  </a:cxn>
                  <a:cxn ang="0">
                    <a:pos x="9" y="21"/>
                  </a:cxn>
                  <a:cxn ang="0">
                    <a:pos x="8" y="20"/>
                  </a:cxn>
                  <a:cxn ang="0">
                    <a:pos x="7" y="19"/>
                  </a:cxn>
                  <a:cxn ang="0">
                    <a:pos x="5" y="16"/>
                  </a:cxn>
                  <a:cxn ang="0">
                    <a:pos x="5" y="16"/>
                  </a:cxn>
                  <a:cxn ang="0">
                    <a:pos x="4" y="17"/>
                  </a:cxn>
                  <a:cxn ang="0">
                    <a:pos x="4" y="15"/>
                  </a:cxn>
                  <a:cxn ang="0">
                    <a:pos x="3" y="15"/>
                  </a:cxn>
                  <a:cxn ang="0">
                    <a:pos x="34" y="19"/>
                  </a:cxn>
                  <a:cxn ang="0">
                    <a:pos x="28" y="14"/>
                  </a:cxn>
                  <a:cxn ang="0">
                    <a:pos x="28" y="14"/>
                  </a:cxn>
                  <a:cxn ang="0">
                    <a:pos x="3" y="13"/>
                  </a:cxn>
                  <a:cxn ang="0">
                    <a:pos x="2" y="13"/>
                  </a:cxn>
                  <a:cxn ang="0">
                    <a:pos x="2" y="13"/>
                  </a:cxn>
                  <a:cxn ang="0">
                    <a:pos x="25" y="11"/>
                  </a:cxn>
                  <a:cxn ang="0">
                    <a:pos x="26" y="13"/>
                  </a:cxn>
                  <a:cxn ang="0">
                    <a:pos x="23" y="8"/>
                  </a:cxn>
                  <a:cxn ang="0">
                    <a:pos x="25" y="10"/>
                  </a:cxn>
                  <a:cxn ang="0">
                    <a:pos x="23" y="8"/>
                  </a:cxn>
                  <a:cxn ang="0">
                    <a:pos x="0" y="10"/>
                  </a:cxn>
                  <a:cxn ang="0">
                    <a:pos x="3" y="3"/>
                  </a:cxn>
                  <a:cxn ang="0">
                    <a:pos x="1" y="6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23" y="6"/>
                  </a:cxn>
                  <a:cxn ang="0">
                    <a:pos x="18" y="1"/>
                  </a:cxn>
                  <a:cxn ang="0">
                    <a:pos x="4" y="1"/>
                  </a:cxn>
                  <a:cxn ang="0">
                    <a:pos x="4" y="0"/>
                  </a:cxn>
                </a:cxnLst>
                <a:rect l="0" t="0" r="r" b="b"/>
                <a:pathLst>
                  <a:path w="39" h="45">
                    <a:moveTo>
                      <a:pt x="34" y="42"/>
                    </a:moveTo>
                    <a:lnTo>
                      <a:pt x="35" y="42"/>
                    </a:lnTo>
                    <a:lnTo>
                      <a:pt x="39" y="44"/>
                    </a:lnTo>
                    <a:lnTo>
                      <a:pt x="39" y="45"/>
                    </a:lnTo>
                    <a:lnTo>
                      <a:pt x="37" y="44"/>
                    </a:lnTo>
                    <a:lnTo>
                      <a:pt x="34" y="42"/>
                    </a:lnTo>
                    <a:close/>
                    <a:moveTo>
                      <a:pt x="25" y="42"/>
                    </a:moveTo>
                    <a:lnTo>
                      <a:pt x="26" y="42"/>
                    </a:lnTo>
                    <a:lnTo>
                      <a:pt x="34" y="44"/>
                    </a:lnTo>
                    <a:lnTo>
                      <a:pt x="26" y="43"/>
                    </a:lnTo>
                    <a:lnTo>
                      <a:pt x="25" y="43"/>
                    </a:lnTo>
                    <a:lnTo>
                      <a:pt x="25" y="42"/>
                    </a:lnTo>
                    <a:close/>
                    <a:moveTo>
                      <a:pt x="23" y="41"/>
                    </a:moveTo>
                    <a:lnTo>
                      <a:pt x="24" y="41"/>
                    </a:lnTo>
                    <a:lnTo>
                      <a:pt x="24" y="42"/>
                    </a:lnTo>
                    <a:lnTo>
                      <a:pt x="23" y="42"/>
                    </a:lnTo>
                    <a:lnTo>
                      <a:pt x="23" y="41"/>
                    </a:lnTo>
                    <a:close/>
                    <a:moveTo>
                      <a:pt x="18" y="38"/>
                    </a:moveTo>
                    <a:lnTo>
                      <a:pt x="19" y="38"/>
                    </a:lnTo>
                    <a:lnTo>
                      <a:pt x="24" y="40"/>
                    </a:lnTo>
                    <a:lnTo>
                      <a:pt x="23" y="41"/>
                    </a:lnTo>
                    <a:lnTo>
                      <a:pt x="22" y="41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20" y="39"/>
                    </a:lnTo>
                    <a:lnTo>
                      <a:pt x="19" y="39"/>
                    </a:lnTo>
                    <a:lnTo>
                      <a:pt x="18" y="38"/>
                    </a:lnTo>
                    <a:close/>
                    <a:moveTo>
                      <a:pt x="33" y="36"/>
                    </a:moveTo>
                    <a:lnTo>
                      <a:pt x="34" y="36"/>
                    </a:lnTo>
                    <a:lnTo>
                      <a:pt x="34" y="40"/>
                    </a:lnTo>
                    <a:lnTo>
                      <a:pt x="33" y="40"/>
                    </a:lnTo>
                    <a:lnTo>
                      <a:pt x="33" y="36"/>
                    </a:lnTo>
                    <a:close/>
                    <a:moveTo>
                      <a:pt x="32" y="30"/>
                    </a:moveTo>
                    <a:lnTo>
                      <a:pt x="33" y="30"/>
                    </a:lnTo>
                    <a:lnTo>
                      <a:pt x="33" y="33"/>
                    </a:lnTo>
                    <a:lnTo>
                      <a:pt x="32" y="33"/>
                    </a:lnTo>
                    <a:lnTo>
                      <a:pt x="32" y="30"/>
                    </a:lnTo>
                    <a:close/>
                    <a:moveTo>
                      <a:pt x="18" y="30"/>
                    </a:moveTo>
                    <a:lnTo>
                      <a:pt x="18" y="38"/>
                    </a:lnTo>
                    <a:lnTo>
                      <a:pt x="17" y="38"/>
                    </a:lnTo>
                    <a:lnTo>
                      <a:pt x="17" y="31"/>
                    </a:lnTo>
                    <a:lnTo>
                      <a:pt x="18" y="30"/>
                    </a:lnTo>
                    <a:close/>
                    <a:moveTo>
                      <a:pt x="19" y="29"/>
                    </a:moveTo>
                    <a:lnTo>
                      <a:pt x="20" y="29"/>
                    </a:lnTo>
                    <a:lnTo>
                      <a:pt x="19" y="30"/>
                    </a:lnTo>
                    <a:lnTo>
                      <a:pt x="18" y="30"/>
                    </a:lnTo>
                    <a:lnTo>
                      <a:pt x="19" y="29"/>
                    </a:lnTo>
                    <a:close/>
                    <a:moveTo>
                      <a:pt x="17" y="27"/>
                    </a:moveTo>
                    <a:lnTo>
                      <a:pt x="19" y="27"/>
                    </a:lnTo>
                    <a:lnTo>
                      <a:pt x="18" y="28"/>
                    </a:lnTo>
                    <a:lnTo>
                      <a:pt x="17" y="28"/>
                    </a:lnTo>
                    <a:lnTo>
                      <a:pt x="17" y="27"/>
                    </a:lnTo>
                    <a:close/>
                    <a:moveTo>
                      <a:pt x="20" y="26"/>
                    </a:moveTo>
                    <a:lnTo>
                      <a:pt x="22" y="26"/>
                    </a:lnTo>
                    <a:lnTo>
                      <a:pt x="20" y="29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20" y="26"/>
                    </a:lnTo>
                    <a:close/>
                    <a:moveTo>
                      <a:pt x="11" y="24"/>
                    </a:moveTo>
                    <a:lnTo>
                      <a:pt x="14" y="25"/>
                    </a:lnTo>
                    <a:lnTo>
                      <a:pt x="17" y="28"/>
                    </a:lnTo>
                    <a:lnTo>
                      <a:pt x="16" y="28"/>
                    </a:lnTo>
                    <a:lnTo>
                      <a:pt x="13" y="25"/>
                    </a:lnTo>
                    <a:lnTo>
                      <a:pt x="11" y="24"/>
                    </a:lnTo>
                    <a:close/>
                    <a:moveTo>
                      <a:pt x="11" y="21"/>
                    </a:moveTo>
                    <a:lnTo>
                      <a:pt x="11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1" y="21"/>
                    </a:lnTo>
                    <a:close/>
                    <a:moveTo>
                      <a:pt x="33" y="19"/>
                    </a:moveTo>
                    <a:lnTo>
                      <a:pt x="34" y="19"/>
                    </a:lnTo>
                    <a:lnTo>
                      <a:pt x="34" y="21"/>
                    </a:lnTo>
                    <a:lnTo>
                      <a:pt x="33" y="25"/>
                    </a:lnTo>
                    <a:lnTo>
                      <a:pt x="33" y="26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2" y="26"/>
                    </a:lnTo>
                    <a:lnTo>
                      <a:pt x="32" y="25"/>
                    </a:lnTo>
                    <a:lnTo>
                      <a:pt x="33" y="19"/>
                    </a:lnTo>
                    <a:close/>
                    <a:moveTo>
                      <a:pt x="11" y="19"/>
                    </a:moveTo>
                    <a:lnTo>
                      <a:pt x="12" y="19"/>
                    </a:lnTo>
                    <a:lnTo>
                      <a:pt x="11" y="21"/>
                    </a:lnTo>
                    <a:lnTo>
                      <a:pt x="11" y="19"/>
                    </a:lnTo>
                    <a:close/>
                    <a:moveTo>
                      <a:pt x="9" y="19"/>
                    </a:moveTo>
                    <a:lnTo>
                      <a:pt x="9" y="21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9" y="19"/>
                    </a:lnTo>
                    <a:close/>
                    <a:moveTo>
                      <a:pt x="7" y="18"/>
                    </a:moveTo>
                    <a:lnTo>
                      <a:pt x="7" y="19"/>
                    </a:lnTo>
                    <a:lnTo>
                      <a:pt x="5" y="19"/>
                    </a:lnTo>
                    <a:lnTo>
                      <a:pt x="7" y="18"/>
                    </a:lnTo>
                    <a:close/>
                    <a:moveTo>
                      <a:pt x="5" y="16"/>
                    </a:moveTo>
                    <a:lnTo>
                      <a:pt x="7" y="16"/>
                    </a:lnTo>
                    <a:lnTo>
                      <a:pt x="7" y="17"/>
                    </a:lnTo>
                    <a:lnTo>
                      <a:pt x="5" y="16"/>
                    </a:lnTo>
                    <a:close/>
                    <a:moveTo>
                      <a:pt x="4" y="16"/>
                    </a:moveTo>
                    <a:lnTo>
                      <a:pt x="5" y="16"/>
                    </a:lnTo>
                    <a:lnTo>
                      <a:pt x="4" y="17"/>
                    </a:lnTo>
                    <a:lnTo>
                      <a:pt x="4" y="16"/>
                    </a:lnTo>
                    <a:close/>
                    <a:moveTo>
                      <a:pt x="3" y="15"/>
                    </a:moveTo>
                    <a:lnTo>
                      <a:pt x="4" y="15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5"/>
                    </a:lnTo>
                    <a:close/>
                    <a:moveTo>
                      <a:pt x="28" y="14"/>
                    </a:moveTo>
                    <a:lnTo>
                      <a:pt x="34" y="18"/>
                    </a:lnTo>
                    <a:lnTo>
                      <a:pt x="34" y="19"/>
                    </a:lnTo>
                    <a:lnTo>
                      <a:pt x="31" y="16"/>
                    </a:lnTo>
                    <a:lnTo>
                      <a:pt x="28" y="15"/>
                    </a:lnTo>
                    <a:lnTo>
                      <a:pt x="28" y="14"/>
                    </a:lnTo>
                    <a:close/>
                    <a:moveTo>
                      <a:pt x="27" y="13"/>
                    </a:moveTo>
                    <a:lnTo>
                      <a:pt x="28" y="13"/>
                    </a:lnTo>
                    <a:lnTo>
                      <a:pt x="28" y="14"/>
                    </a:lnTo>
                    <a:lnTo>
                      <a:pt x="27" y="13"/>
                    </a:lnTo>
                    <a:close/>
                    <a:moveTo>
                      <a:pt x="2" y="13"/>
                    </a:moveTo>
                    <a:lnTo>
                      <a:pt x="3" y="13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  <a:moveTo>
                      <a:pt x="1" y="12"/>
                    </a:moveTo>
                    <a:lnTo>
                      <a:pt x="2" y="12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2"/>
                    </a:lnTo>
                    <a:close/>
                    <a:moveTo>
                      <a:pt x="25" y="11"/>
                    </a:moveTo>
                    <a:lnTo>
                      <a:pt x="27" y="12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5" y="12"/>
                    </a:lnTo>
                    <a:lnTo>
                      <a:pt x="25" y="11"/>
                    </a:lnTo>
                    <a:close/>
                    <a:moveTo>
                      <a:pt x="23" y="8"/>
                    </a:moveTo>
                    <a:lnTo>
                      <a:pt x="24" y="8"/>
                    </a:lnTo>
                    <a:lnTo>
                      <a:pt x="24" y="9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3" y="9"/>
                    </a:lnTo>
                    <a:lnTo>
                      <a:pt x="23" y="8"/>
                    </a:lnTo>
                    <a:close/>
                    <a:moveTo>
                      <a:pt x="1" y="8"/>
                    </a:moveTo>
                    <a:lnTo>
                      <a:pt x="1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  <a:moveTo>
                      <a:pt x="3" y="3"/>
                    </a:moveTo>
                    <a:lnTo>
                      <a:pt x="3" y="5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  <a:moveTo>
                      <a:pt x="4" y="1"/>
                    </a:moveTo>
                    <a:lnTo>
                      <a:pt x="15" y="1"/>
                    </a:lnTo>
                    <a:lnTo>
                      <a:pt x="4" y="2"/>
                    </a:lnTo>
                    <a:lnTo>
                      <a:pt x="4" y="1"/>
                    </a:lnTo>
                    <a:close/>
                    <a:moveTo>
                      <a:pt x="22" y="0"/>
                    </a:moveTo>
                    <a:lnTo>
                      <a:pt x="25" y="0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4" y="1"/>
                    </a:lnTo>
                    <a:lnTo>
                      <a:pt x="18" y="1"/>
                    </a:lnTo>
                    <a:lnTo>
                      <a:pt x="22" y="0"/>
                    </a:lnTo>
                    <a:close/>
                    <a:moveTo>
                      <a:pt x="4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6" name="Freeform 582"/>
              <p:cNvSpPr>
                <a:spLocks/>
              </p:cNvSpPr>
              <p:nvPr/>
            </p:nvSpPr>
            <p:spPr bwMode="auto">
              <a:xfrm>
                <a:off x="4396" y="1578"/>
                <a:ext cx="45" cy="2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5" y="3"/>
                  </a:cxn>
                  <a:cxn ang="0">
                    <a:pos x="45" y="4"/>
                  </a:cxn>
                  <a:cxn ang="0">
                    <a:pos x="41" y="5"/>
                  </a:cxn>
                  <a:cxn ang="0">
                    <a:pos x="41" y="7"/>
                  </a:cxn>
                  <a:cxn ang="0">
                    <a:pos x="38" y="8"/>
                  </a:cxn>
                  <a:cxn ang="0">
                    <a:pos x="37" y="10"/>
                  </a:cxn>
                  <a:cxn ang="0">
                    <a:pos x="33" y="10"/>
                  </a:cxn>
                  <a:cxn ang="0">
                    <a:pos x="33" y="12"/>
                  </a:cxn>
                  <a:cxn ang="0">
                    <a:pos x="30" y="12"/>
                  </a:cxn>
                  <a:cxn ang="0">
                    <a:pos x="22" y="19"/>
                  </a:cxn>
                  <a:cxn ang="0">
                    <a:pos x="18" y="20"/>
                  </a:cxn>
                  <a:cxn ang="0">
                    <a:pos x="21" y="17"/>
                  </a:cxn>
                  <a:cxn ang="0">
                    <a:pos x="21" y="15"/>
                  </a:cxn>
                  <a:cxn ang="0">
                    <a:pos x="17" y="17"/>
                  </a:cxn>
                  <a:cxn ang="0">
                    <a:pos x="16" y="19"/>
                  </a:cxn>
                  <a:cxn ang="0">
                    <a:pos x="16" y="20"/>
                  </a:cxn>
                  <a:cxn ang="0">
                    <a:pos x="14" y="19"/>
                  </a:cxn>
                  <a:cxn ang="0">
                    <a:pos x="10" y="22"/>
                  </a:cxn>
                  <a:cxn ang="0">
                    <a:pos x="8" y="22"/>
                  </a:cxn>
                  <a:cxn ang="0">
                    <a:pos x="10" y="20"/>
                  </a:cxn>
                  <a:cxn ang="0">
                    <a:pos x="10" y="19"/>
                  </a:cxn>
                  <a:cxn ang="0">
                    <a:pos x="8" y="20"/>
                  </a:cxn>
                  <a:cxn ang="0">
                    <a:pos x="6" y="23"/>
                  </a:cxn>
                  <a:cxn ang="0">
                    <a:pos x="0" y="23"/>
                  </a:cxn>
                  <a:cxn ang="0">
                    <a:pos x="4" y="20"/>
                  </a:cxn>
                  <a:cxn ang="0">
                    <a:pos x="6" y="18"/>
                  </a:cxn>
                  <a:cxn ang="0">
                    <a:pos x="12" y="19"/>
                  </a:cxn>
                  <a:cxn ang="0">
                    <a:pos x="16" y="17"/>
                  </a:cxn>
                  <a:cxn ang="0">
                    <a:pos x="21" y="12"/>
                  </a:cxn>
                  <a:cxn ang="0">
                    <a:pos x="20" y="10"/>
                  </a:cxn>
                  <a:cxn ang="0">
                    <a:pos x="18" y="12"/>
                  </a:cxn>
                  <a:cxn ang="0">
                    <a:pos x="21" y="6"/>
                  </a:cxn>
                  <a:cxn ang="0">
                    <a:pos x="25" y="3"/>
                  </a:cxn>
                  <a:cxn ang="0">
                    <a:pos x="29" y="5"/>
                  </a:cxn>
                  <a:cxn ang="0">
                    <a:pos x="26" y="6"/>
                  </a:cxn>
                  <a:cxn ang="0">
                    <a:pos x="26" y="7"/>
                  </a:cxn>
                  <a:cxn ang="0">
                    <a:pos x="30" y="6"/>
                  </a:cxn>
                  <a:cxn ang="0">
                    <a:pos x="32" y="7"/>
                  </a:cxn>
                  <a:cxn ang="0">
                    <a:pos x="32" y="8"/>
                  </a:cxn>
                  <a:cxn ang="0">
                    <a:pos x="34" y="7"/>
                  </a:cxn>
                  <a:cxn ang="0">
                    <a:pos x="37" y="4"/>
                  </a:cxn>
                  <a:cxn ang="0">
                    <a:pos x="38" y="5"/>
                  </a:cxn>
                  <a:cxn ang="0">
                    <a:pos x="38" y="1"/>
                  </a:cxn>
                  <a:cxn ang="0">
                    <a:pos x="39" y="0"/>
                  </a:cxn>
                </a:cxnLst>
                <a:rect l="0" t="0" r="r" b="b"/>
                <a:pathLst>
                  <a:path w="45" h="23">
                    <a:moveTo>
                      <a:pt x="39" y="0"/>
                    </a:moveTo>
                    <a:lnTo>
                      <a:pt x="41" y="3"/>
                    </a:lnTo>
                    <a:lnTo>
                      <a:pt x="41" y="1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38" y="8"/>
                    </a:lnTo>
                    <a:lnTo>
                      <a:pt x="37" y="10"/>
                    </a:lnTo>
                    <a:lnTo>
                      <a:pt x="33" y="10"/>
                    </a:lnTo>
                    <a:lnTo>
                      <a:pt x="33" y="12"/>
                    </a:lnTo>
                    <a:lnTo>
                      <a:pt x="30" y="12"/>
                    </a:lnTo>
                    <a:lnTo>
                      <a:pt x="22" y="19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17" y="17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19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8" y="20"/>
                    </a:lnTo>
                    <a:lnTo>
                      <a:pt x="6" y="23"/>
                    </a:lnTo>
                    <a:lnTo>
                      <a:pt x="0" y="23"/>
                    </a:lnTo>
                    <a:lnTo>
                      <a:pt x="4" y="20"/>
                    </a:lnTo>
                    <a:lnTo>
                      <a:pt x="6" y="18"/>
                    </a:lnTo>
                    <a:lnTo>
                      <a:pt x="12" y="19"/>
                    </a:lnTo>
                    <a:lnTo>
                      <a:pt x="16" y="17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21" y="6"/>
                    </a:lnTo>
                    <a:lnTo>
                      <a:pt x="25" y="3"/>
                    </a:lnTo>
                    <a:lnTo>
                      <a:pt x="29" y="5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30" y="6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4" y="7"/>
                    </a:lnTo>
                    <a:lnTo>
                      <a:pt x="37" y="4"/>
                    </a:lnTo>
                    <a:lnTo>
                      <a:pt x="38" y="5"/>
                    </a:lnTo>
                    <a:lnTo>
                      <a:pt x="38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7" name="Freeform 583"/>
              <p:cNvSpPr>
                <a:spLocks noEditPoints="1"/>
              </p:cNvSpPr>
              <p:nvPr/>
            </p:nvSpPr>
            <p:spPr bwMode="auto">
              <a:xfrm>
                <a:off x="4396" y="1578"/>
                <a:ext cx="45" cy="23"/>
              </a:xfrm>
              <a:custGeom>
                <a:avLst/>
                <a:gdLst/>
                <a:ahLst/>
                <a:cxnLst>
                  <a:cxn ang="0">
                    <a:pos x="7" y="22"/>
                  </a:cxn>
                  <a:cxn ang="0">
                    <a:pos x="1" y="21"/>
                  </a:cxn>
                  <a:cxn ang="0">
                    <a:pos x="6" y="22"/>
                  </a:cxn>
                  <a:cxn ang="0">
                    <a:pos x="1" y="22"/>
                  </a:cxn>
                  <a:cxn ang="0">
                    <a:pos x="10" y="22"/>
                  </a:cxn>
                  <a:cxn ang="0">
                    <a:pos x="10" y="21"/>
                  </a:cxn>
                  <a:cxn ang="0">
                    <a:pos x="7" y="21"/>
                  </a:cxn>
                  <a:cxn ang="0">
                    <a:pos x="20" y="18"/>
                  </a:cxn>
                  <a:cxn ang="0">
                    <a:pos x="19" y="20"/>
                  </a:cxn>
                  <a:cxn ang="0">
                    <a:pos x="14" y="18"/>
                  </a:cxn>
                  <a:cxn ang="0">
                    <a:pos x="16" y="19"/>
                  </a:cxn>
                  <a:cxn ang="0">
                    <a:pos x="12" y="20"/>
                  </a:cxn>
                  <a:cxn ang="0">
                    <a:pos x="14" y="18"/>
                  </a:cxn>
                  <a:cxn ang="0">
                    <a:pos x="10" y="20"/>
                  </a:cxn>
                  <a:cxn ang="0">
                    <a:pos x="7" y="18"/>
                  </a:cxn>
                  <a:cxn ang="0">
                    <a:pos x="6" y="19"/>
                  </a:cxn>
                  <a:cxn ang="0">
                    <a:pos x="2" y="21"/>
                  </a:cxn>
                  <a:cxn ang="0">
                    <a:pos x="21" y="18"/>
                  </a:cxn>
                  <a:cxn ang="0">
                    <a:pos x="29" y="12"/>
                  </a:cxn>
                  <a:cxn ang="0">
                    <a:pos x="23" y="19"/>
                  </a:cxn>
                  <a:cxn ang="0">
                    <a:pos x="22" y="18"/>
                  </a:cxn>
                  <a:cxn ang="0">
                    <a:pos x="29" y="12"/>
                  </a:cxn>
                  <a:cxn ang="0">
                    <a:pos x="18" y="15"/>
                  </a:cxn>
                  <a:cxn ang="0">
                    <a:pos x="21" y="15"/>
                  </a:cxn>
                  <a:cxn ang="0">
                    <a:pos x="17" y="18"/>
                  </a:cxn>
                  <a:cxn ang="0">
                    <a:pos x="15" y="18"/>
                  </a:cxn>
                  <a:cxn ang="0">
                    <a:pos x="37" y="10"/>
                  </a:cxn>
                  <a:cxn ang="0">
                    <a:pos x="37" y="8"/>
                  </a:cxn>
                  <a:cxn ang="0">
                    <a:pos x="37" y="8"/>
                  </a:cxn>
                  <a:cxn ang="0">
                    <a:pos x="34" y="7"/>
                  </a:cxn>
                  <a:cxn ang="0">
                    <a:pos x="32" y="9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32" y="7"/>
                  </a:cxn>
                  <a:cxn ang="0">
                    <a:pos x="20" y="6"/>
                  </a:cxn>
                  <a:cxn ang="0">
                    <a:pos x="20" y="10"/>
                  </a:cxn>
                  <a:cxn ang="0">
                    <a:pos x="18" y="11"/>
                  </a:cxn>
                  <a:cxn ang="0">
                    <a:pos x="20" y="6"/>
                  </a:cxn>
                  <a:cxn ang="0">
                    <a:pos x="37" y="6"/>
                  </a:cxn>
                  <a:cxn ang="0">
                    <a:pos x="26" y="5"/>
                  </a:cxn>
                  <a:cxn ang="0">
                    <a:pos x="25" y="5"/>
                  </a:cxn>
                  <a:cxn ang="0">
                    <a:pos x="36" y="6"/>
                  </a:cxn>
                  <a:cxn ang="0">
                    <a:pos x="26" y="4"/>
                  </a:cxn>
                  <a:cxn ang="0">
                    <a:pos x="26" y="5"/>
                  </a:cxn>
                  <a:cxn ang="0">
                    <a:pos x="45" y="4"/>
                  </a:cxn>
                  <a:cxn ang="0">
                    <a:pos x="44" y="4"/>
                  </a:cxn>
                  <a:cxn ang="0">
                    <a:pos x="41" y="1"/>
                  </a:cxn>
                  <a:cxn ang="0">
                    <a:pos x="41" y="3"/>
                  </a:cxn>
                  <a:cxn ang="0">
                    <a:pos x="39" y="0"/>
                  </a:cxn>
                </a:cxnLst>
                <a:rect l="0" t="0" r="r" b="b"/>
                <a:pathLst>
                  <a:path w="45" h="23">
                    <a:moveTo>
                      <a:pt x="6" y="21"/>
                    </a:moveTo>
                    <a:lnTo>
                      <a:pt x="7" y="21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1"/>
                    </a:lnTo>
                    <a:close/>
                    <a:moveTo>
                      <a:pt x="1" y="21"/>
                    </a:moveTo>
                    <a:lnTo>
                      <a:pt x="2" y="21"/>
                    </a:lnTo>
                    <a:lnTo>
                      <a:pt x="2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1"/>
                    </a:lnTo>
                    <a:close/>
                    <a:moveTo>
                      <a:pt x="12" y="20"/>
                    </a:moveTo>
                    <a:lnTo>
                      <a:pt x="10" y="22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2" y="20"/>
                    </a:lnTo>
                    <a:close/>
                    <a:moveTo>
                      <a:pt x="9" y="19"/>
                    </a:moveTo>
                    <a:lnTo>
                      <a:pt x="7" y="21"/>
                    </a:lnTo>
                    <a:lnTo>
                      <a:pt x="7" y="20"/>
                    </a:lnTo>
                    <a:lnTo>
                      <a:pt x="9" y="19"/>
                    </a:lnTo>
                    <a:close/>
                    <a:moveTo>
                      <a:pt x="20" y="18"/>
                    </a:moveTo>
                    <a:lnTo>
                      <a:pt x="21" y="19"/>
                    </a:lnTo>
                    <a:lnTo>
                      <a:pt x="19" y="19"/>
                    </a:lnTo>
                    <a:lnTo>
                      <a:pt x="19" y="20"/>
                    </a:lnTo>
                    <a:lnTo>
                      <a:pt x="18" y="19"/>
                    </a:lnTo>
                    <a:lnTo>
                      <a:pt x="20" y="18"/>
                    </a:lnTo>
                    <a:close/>
                    <a:moveTo>
                      <a:pt x="14" y="18"/>
                    </a:moveTo>
                    <a:lnTo>
                      <a:pt x="15" y="18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19"/>
                    </a:lnTo>
                    <a:lnTo>
                      <a:pt x="12" y="20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4" y="18"/>
                    </a:lnTo>
                    <a:close/>
                    <a:moveTo>
                      <a:pt x="7" y="18"/>
                    </a:moveTo>
                    <a:lnTo>
                      <a:pt x="11" y="19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7" y="18"/>
                    </a:lnTo>
                    <a:close/>
                    <a:moveTo>
                      <a:pt x="5" y="18"/>
                    </a:moveTo>
                    <a:lnTo>
                      <a:pt x="6" y="18"/>
                    </a:lnTo>
                    <a:lnTo>
                      <a:pt x="6" y="19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5" y="18"/>
                    </a:lnTo>
                    <a:close/>
                    <a:moveTo>
                      <a:pt x="21" y="15"/>
                    </a:moveTo>
                    <a:lnTo>
                      <a:pt x="21" y="18"/>
                    </a:lnTo>
                    <a:lnTo>
                      <a:pt x="20" y="18"/>
                    </a:lnTo>
                    <a:lnTo>
                      <a:pt x="21" y="15"/>
                    </a:lnTo>
                    <a:close/>
                    <a:moveTo>
                      <a:pt x="29" y="12"/>
                    </a:moveTo>
                    <a:lnTo>
                      <a:pt x="26" y="15"/>
                    </a:lnTo>
                    <a:lnTo>
                      <a:pt x="25" y="15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6" y="13"/>
                    </a:lnTo>
                    <a:lnTo>
                      <a:pt x="30" y="12"/>
                    </a:lnTo>
                    <a:lnTo>
                      <a:pt x="29" y="12"/>
                    </a:lnTo>
                    <a:close/>
                    <a:moveTo>
                      <a:pt x="21" y="11"/>
                    </a:moveTo>
                    <a:lnTo>
                      <a:pt x="21" y="12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17" y="17"/>
                    </a:lnTo>
                    <a:lnTo>
                      <a:pt x="17" y="18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5" y="18"/>
                    </a:lnTo>
                    <a:lnTo>
                      <a:pt x="21" y="11"/>
                    </a:lnTo>
                    <a:close/>
                    <a:moveTo>
                      <a:pt x="37" y="8"/>
                    </a:moveTo>
                    <a:lnTo>
                      <a:pt x="37" y="10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37" y="8"/>
                    </a:lnTo>
                    <a:close/>
                    <a:moveTo>
                      <a:pt x="37" y="7"/>
                    </a:moveTo>
                    <a:lnTo>
                      <a:pt x="41" y="7"/>
                    </a:lnTo>
                    <a:lnTo>
                      <a:pt x="37" y="8"/>
                    </a:lnTo>
                    <a:lnTo>
                      <a:pt x="37" y="7"/>
                    </a:lnTo>
                    <a:close/>
                    <a:moveTo>
                      <a:pt x="33" y="7"/>
                    </a:moveTo>
                    <a:lnTo>
                      <a:pt x="34" y="7"/>
                    </a:lnTo>
                    <a:lnTo>
                      <a:pt x="34" y="8"/>
                    </a:lnTo>
                    <a:lnTo>
                      <a:pt x="33" y="8"/>
                    </a:lnTo>
                    <a:lnTo>
                      <a:pt x="32" y="9"/>
                    </a:lnTo>
                    <a:lnTo>
                      <a:pt x="32" y="8"/>
                    </a:lnTo>
                    <a:lnTo>
                      <a:pt x="33" y="7"/>
                    </a:lnTo>
                    <a:close/>
                    <a:moveTo>
                      <a:pt x="35" y="6"/>
                    </a:moveTo>
                    <a:lnTo>
                      <a:pt x="35" y="7"/>
                    </a:lnTo>
                    <a:lnTo>
                      <a:pt x="34" y="7"/>
                    </a:lnTo>
                    <a:lnTo>
                      <a:pt x="35" y="6"/>
                    </a:lnTo>
                    <a:close/>
                    <a:moveTo>
                      <a:pt x="27" y="6"/>
                    </a:moveTo>
                    <a:lnTo>
                      <a:pt x="30" y="6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27" y="6"/>
                    </a:lnTo>
                    <a:close/>
                    <a:moveTo>
                      <a:pt x="20" y="6"/>
                    </a:moveTo>
                    <a:lnTo>
                      <a:pt x="21" y="6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9" y="10"/>
                    </a:lnTo>
                    <a:lnTo>
                      <a:pt x="20" y="8"/>
                    </a:lnTo>
                    <a:lnTo>
                      <a:pt x="20" y="6"/>
                    </a:lnTo>
                    <a:close/>
                    <a:moveTo>
                      <a:pt x="37" y="5"/>
                    </a:moveTo>
                    <a:lnTo>
                      <a:pt x="38" y="5"/>
                    </a:lnTo>
                    <a:lnTo>
                      <a:pt x="37" y="6"/>
                    </a:lnTo>
                    <a:lnTo>
                      <a:pt x="37" y="5"/>
                    </a:lnTo>
                    <a:close/>
                    <a:moveTo>
                      <a:pt x="25" y="5"/>
                    </a:moveTo>
                    <a:lnTo>
                      <a:pt x="26" y="5"/>
                    </a:lnTo>
                    <a:lnTo>
                      <a:pt x="26" y="7"/>
                    </a:lnTo>
                    <a:lnTo>
                      <a:pt x="25" y="8"/>
                    </a:lnTo>
                    <a:lnTo>
                      <a:pt x="25" y="5"/>
                    </a:lnTo>
                    <a:close/>
                    <a:moveTo>
                      <a:pt x="37" y="4"/>
                    </a:moveTo>
                    <a:lnTo>
                      <a:pt x="37" y="5"/>
                    </a:lnTo>
                    <a:lnTo>
                      <a:pt x="36" y="6"/>
                    </a:lnTo>
                    <a:lnTo>
                      <a:pt x="35" y="6"/>
                    </a:lnTo>
                    <a:lnTo>
                      <a:pt x="37" y="4"/>
                    </a:lnTo>
                    <a:close/>
                    <a:moveTo>
                      <a:pt x="26" y="4"/>
                    </a:moveTo>
                    <a:lnTo>
                      <a:pt x="27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4"/>
                    </a:lnTo>
                    <a:close/>
                    <a:moveTo>
                      <a:pt x="45" y="3"/>
                    </a:moveTo>
                    <a:lnTo>
                      <a:pt x="45" y="4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4" y="4"/>
                    </a:lnTo>
                    <a:lnTo>
                      <a:pt x="45" y="3"/>
                    </a:lnTo>
                    <a:close/>
                    <a:moveTo>
                      <a:pt x="39" y="0"/>
                    </a:moveTo>
                    <a:lnTo>
                      <a:pt x="41" y="1"/>
                    </a:lnTo>
                    <a:lnTo>
                      <a:pt x="44" y="1"/>
                    </a:lnTo>
                    <a:lnTo>
                      <a:pt x="45" y="3"/>
                    </a:lnTo>
                    <a:lnTo>
                      <a:pt x="41" y="3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777777"/>
              </a:solidFill>
              <a:ln w="0">
                <a:solidFill>
                  <a:srgbClr val="77777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8" name="Freeform 584"/>
              <p:cNvSpPr>
                <a:spLocks noEditPoints="1"/>
              </p:cNvSpPr>
              <p:nvPr/>
            </p:nvSpPr>
            <p:spPr bwMode="auto">
              <a:xfrm>
                <a:off x="4326" y="1467"/>
                <a:ext cx="137" cy="138"/>
              </a:xfrm>
              <a:custGeom>
                <a:avLst/>
                <a:gdLst/>
                <a:ahLst/>
                <a:cxnLst>
                  <a:cxn ang="0">
                    <a:pos x="27" y="17"/>
                  </a:cxn>
                  <a:cxn ang="0">
                    <a:pos x="2" y="64"/>
                  </a:cxn>
                  <a:cxn ang="0">
                    <a:pos x="3" y="81"/>
                  </a:cxn>
                  <a:cxn ang="0">
                    <a:pos x="5" y="86"/>
                  </a:cxn>
                  <a:cxn ang="0">
                    <a:pos x="6" y="93"/>
                  </a:cxn>
                  <a:cxn ang="0">
                    <a:pos x="8" y="96"/>
                  </a:cxn>
                  <a:cxn ang="0">
                    <a:pos x="10" y="101"/>
                  </a:cxn>
                  <a:cxn ang="0">
                    <a:pos x="12" y="103"/>
                  </a:cxn>
                  <a:cxn ang="0">
                    <a:pos x="13" y="106"/>
                  </a:cxn>
                  <a:cxn ang="0">
                    <a:pos x="15" y="108"/>
                  </a:cxn>
                  <a:cxn ang="0">
                    <a:pos x="17" y="111"/>
                  </a:cxn>
                  <a:cxn ang="0">
                    <a:pos x="32" y="125"/>
                  </a:cxn>
                  <a:cxn ang="0">
                    <a:pos x="73" y="136"/>
                  </a:cxn>
                  <a:cxn ang="0">
                    <a:pos x="110" y="121"/>
                  </a:cxn>
                  <a:cxn ang="0">
                    <a:pos x="134" y="72"/>
                  </a:cxn>
                  <a:cxn ang="0">
                    <a:pos x="134" y="56"/>
                  </a:cxn>
                  <a:cxn ang="0">
                    <a:pos x="132" y="52"/>
                  </a:cxn>
                  <a:cxn ang="0">
                    <a:pos x="131" y="45"/>
                  </a:cxn>
                  <a:cxn ang="0">
                    <a:pos x="129" y="43"/>
                  </a:cxn>
                  <a:cxn ang="0">
                    <a:pos x="128" y="38"/>
                  </a:cxn>
                  <a:cxn ang="0">
                    <a:pos x="125" y="36"/>
                  </a:cxn>
                  <a:cxn ang="0">
                    <a:pos x="124" y="33"/>
                  </a:cxn>
                  <a:cxn ang="0">
                    <a:pos x="122" y="31"/>
                  </a:cxn>
                  <a:cxn ang="0">
                    <a:pos x="121" y="28"/>
                  </a:cxn>
                  <a:cxn ang="0">
                    <a:pos x="118" y="26"/>
                  </a:cxn>
                  <a:cxn ang="0">
                    <a:pos x="92" y="7"/>
                  </a:cxn>
                  <a:cxn ang="0">
                    <a:pos x="64" y="0"/>
                  </a:cxn>
                  <a:cxn ang="0">
                    <a:pos x="93" y="4"/>
                  </a:cxn>
                  <a:cxn ang="0">
                    <a:pos x="120" y="24"/>
                  </a:cxn>
                  <a:cxn ang="0">
                    <a:pos x="123" y="28"/>
                  </a:cxn>
                  <a:cxn ang="0">
                    <a:pos x="125" y="30"/>
                  </a:cxn>
                  <a:cxn ang="0">
                    <a:pos x="126" y="33"/>
                  </a:cxn>
                  <a:cxn ang="0">
                    <a:pos x="129" y="34"/>
                  </a:cxn>
                  <a:cxn ang="0">
                    <a:pos x="130" y="39"/>
                  </a:cxn>
                  <a:cxn ang="0">
                    <a:pos x="132" y="42"/>
                  </a:cxn>
                  <a:cxn ang="0">
                    <a:pos x="133" y="47"/>
                  </a:cxn>
                  <a:cxn ang="0">
                    <a:pos x="135" y="50"/>
                  </a:cxn>
                  <a:cxn ang="0">
                    <a:pos x="136" y="60"/>
                  </a:cxn>
                  <a:cxn ang="0">
                    <a:pos x="134" y="91"/>
                  </a:cxn>
                  <a:cxn ang="0">
                    <a:pos x="95" y="133"/>
                  </a:cxn>
                  <a:cxn ang="0">
                    <a:pos x="46" y="135"/>
                  </a:cxn>
                  <a:cxn ang="0">
                    <a:pos x="31" y="128"/>
                  </a:cxn>
                  <a:cxn ang="0">
                    <a:pos x="28" y="124"/>
                  </a:cxn>
                  <a:cxn ang="0">
                    <a:pos x="21" y="119"/>
                  </a:cxn>
                  <a:cxn ang="0">
                    <a:pos x="19" y="118"/>
                  </a:cxn>
                  <a:cxn ang="0">
                    <a:pos x="15" y="112"/>
                  </a:cxn>
                  <a:cxn ang="0">
                    <a:pos x="13" y="110"/>
                  </a:cxn>
                  <a:cxn ang="0">
                    <a:pos x="12" y="107"/>
                  </a:cxn>
                  <a:cxn ang="0">
                    <a:pos x="10" y="106"/>
                  </a:cxn>
                  <a:cxn ang="0">
                    <a:pos x="8" y="102"/>
                  </a:cxn>
                  <a:cxn ang="0">
                    <a:pos x="6" y="100"/>
                  </a:cxn>
                  <a:cxn ang="0">
                    <a:pos x="5" y="94"/>
                  </a:cxn>
                  <a:cxn ang="0">
                    <a:pos x="3" y="92"/>
                  </a:cxn>
                  <a:cxn ang="0">
                    <a:pos x="2" y="84"/>
                  </a:cxn>
                  <a:cxn ang="0">
                    <a:pos x="0" y="77"/>
                  </a:cxn>
                  <a:cxn ang="0">
                    <a:pos x="13" y="29"/>
                  </a:cxn>
                  <a:cxn ang="0">
                    <a:pos x="60" y="1"/>
                  </a:cxn>
                </a:cxnLst>
                <a:rect l="0" t="0" r="r" b="b"/>
                <a:pathLst>
                  <a:path w="137" h="138">
                    <a:moveTo>
                      <a:pt x="60" y="3"/>
                    </a:moveTo>
                    <a:lnTo>
                      <a:pt x="42" y="8"/>
                    </a:lnTo>
                    <a:lnTo>
                      <a:pt x="27" y="17"/>
                    </a:lnTo>
                    <a:lnTo>
                      <a:pt x="15" y="31"/>
                    </a:lnTo>
                    <a:lnTo>
                      <a:pt x="6" y="46"/>
                    </a:lnTo>
                    <a:lnTo>
                      <a:pt x="2" y="64"/>
                    </a:lnTo>
                    <a:lnTo>
                      <a:pt x="2" y="75"/>
                    </a:lnTo>
                    <a:lnTo>
                      <a:pt x="3" y="75"/>
                    </a:lnTo>
                    <a:lnTo>
                      <a:pt x="3" y="81"/>
                    </a:lnTo>
                    <a:lnTo>
                      <a:pt x="4" y="81"/>
                    </a:lnTo>
                    <a:lnTo>
                      <a:pt x="4" y="86"/>
                    </a:lnTo>
                    <a:lnTo>
                      <a:pt x="5" y="86"/>
                    </a:lnTo>
                    <a:lnTo>
                      <a:pt x="5" y="91"/>
                    </a:lnTo>
                    <a:lnTo>
                      <a:pt x="6" y="91"/>
                    </a:lnTo>
                    <a:lnTo>
                      <a:pt x="6" y="93"/>
                    </a:lnTo>
                    <a:lnTo>
                      <a:pt x="7" y="93"/>
                    </a:lnTo>
                    <a:lnTo>
                      <a:pt x="7" y="96"/>
                    </a:lnTo>
                    <a:lnTo>
                      <a:pt x="8" y="96"/>
                    </a:lnTo>
                    <a:lnTo>
                      <a:pt x="8" y="99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1" y="101"/>
                    </a:lnTo>
                    <a:lnTo>
                      <a:pt x="11" y="103"/>
                    </a:lnTo>
                    <a:lnTo>
                      <a:pt x="12" y="103"/>
                    </a:lnTo>
                    <a:lnTo>
                      <a:pt x="12" y="104"/>
                    </a:lnTo>
                    <a:lnTo>
                      <a:pt x="13" y="104"/>
                    </a:lnTo>
                    <a:lnTo>
                      <a:pt x="13" y="106"/>
                    </a:lnTo>
                    <a:lnTo>
                      <a:pt x="14" y="106"/>
                    </a:lnTo>
                    <a:lnTo>
                      <a:pt x="14" y="108"/>
                    </a:lnTo>
                    <a:lnTo>
                      <a:pt x="15" y="108"/>
                    </a:lnTo>
                    <a:lnTo>
                      <a:pt x="16" y="109"/>
                    </a:lnTo>
                    <a:lnTo>
                      <a:pt x="16" y="110"/>
                    </a:lnTo>
                    <a:lnTo>
                      <a:pt x="17" y="111"/>
                    </a:lnTo>
                    <a:lnTo>
                      <a:pt x="19" y="112"/>
                    </a:lnTo>
                    <a:lnTo>
                      <a:pt x="19" y="114"/>
                    </a:lnTo>
                    <a:lnTo>
                      <a:pt x="32" y="125"/>
                    </a:lnTo>
                    <a:lnTo>
                      <a:pt x="47" y="133"/>
                    </a:lnTo>
                    <a:lnTo>
                      <a:pt x="64" y="136"/>
                    </a:lnTo>
                    <a:lnTo>
                      <a:pt x="73" y="136"/>
                    </a:lnTo>
                    <a:lnTo>
                      <a:pt x="76" y="135"/>
                    </a:lnTo>
                    <a:lnTo>
                      <a:pt x="94" y="131"/>
                    </a:lnTo>
                    <a:lnTo>
                      <a:pt x="110" y="121"/>
                    </a:lnTo>
                    <a:lnTo>
                      <a:pt x="122" y="107"/>
                    </a:lnTo>
                    <a:lnTo>
                      <a:pt x="131" y="91"/>
                    </a:lnTo>
                    <a:lnTo>
                      <a:pt x="134" y="72"/>
                    </a:lnTo>
                    <a:lnTo>
                      <a:pt x="135" y="67"/>
                    </a:lnTo>
                    <a:lnTo>
                      <a:pt x="134" y="67"/>
                    </a:lnTo>
                    <a:lnTo>
                      <a:pt x="134" y="56"/>
                    </a:lnTo>
                    <a:lnTo>
                      <a:pt x="133" y="56"/>
                    </a:lnTo>
                    <a:lnTo>
                      <a:pt x="133" y="52"/>
                    </a:lnTo>
                    <a:lnTo>
                      <a:pt x="132" y="52"/>
                    </a:lnTo>
                    <a:lnTo>
                      <a:pt x="132" y="49"/>
                    </a:lnTo>
                    <a:lnTo>
                      <a:pt x="131" y="49"/>
                    </a:lnTo>
                    <a:lnTo>
                      <a:pt x="131" y="45"/>
                    </a:lnTo>
                    <a:lnTo>
                      <a:pt x="130" y="45"/>
                    </a:lnTo>
                    <a:lnTo>
                      <a:pt x="130" y="43"/>
                    </a:lnTo>
                    <a:lnTo>
                      <a:pt x="129" y="43"/>
                    </a:lnTo>
                    <a:lnTo>
                      <a:pt x="129" y="39"/>
                    </a:lnTo>
                    <a:lnTo>
                      <a:pt x="128" y="39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6" y="36"/>
                    </a:lnTo>
                    <a:lnTo>
                      <a:pt x="125" y="36"/>
                    </a:lnTo>
                    <a:lnTo>
                      <a:pt x="125" y="34"/>
                    </a:lnTo>
                    <a:lnTo>
                      <a:pt x="124" y="34"/>
                    </a:lnTo>
                    <a:lnTo>
                      <a:pt x="124" y="33"/>
                    </a:lnTo>
                    <a:lnTo>
                      <a:pt x="123" y="32"/>
                    </a:lnTo>
                    <a:lnTo>
                      <a:pt x="123" y="31"/>
                    </a:lnTo>
                    <a:lnTo>
                      <a:pt x="122" y="31"/>
                    </a:lnTo>
                    <a:lnTo>
                      <a:pt x="122" y="30"/>
                    </a:lnTo>
                    <a:lnTo>
                      <a:pt x="121" y="29"/>
                    </a:lnTo>
                    <a:lnTo>
                      <a:pt x="121" y="28"/>
                    </a:lnTo>
                    <a:lnTo>
                      <a:pt x="120" y="28"/>
                    </a:lnTo>
                    <a:lnTo>
                      <a:pt x="120" y="27"/>
                    </a:lnTo>
                    <a:lnTo>
                      <a:pt x="118" y="26"/>
                    </a:lnTo>
                    <a:lnTo>
                      <a:pt x="118" y="24"/>
                    </a:lnTo>
                    <a:lnTo>
                      <a:pt x="106" y="14"/>
                    </a:lnTo>
                    <a:lnTo>
                      <a:pt x="92" y="7"/>
                    </a:lnTo>
                    <a:lnTo>
                      <a:pt x="77" y="3"/>
                    </a:lnTo>
                    <a:lnTo>
                      <a:pt x="60" y="3"/>
                    </a:lnTo>
                    <a:close/>
                    <a:moveTo>
                      <a:pt x="64" y="0"/>
                    </a:moveTo>
                    <a:lnTo>
                      <a:pt x="73" y="0"/>
                    </a:lnTo>
                    <a:lnTo>
                      <a:pt x="77" y="1"/>
                    </a:lnTo>
                    <a:lnTo>
                      <a:pt x="93" y="4"/>
                    </a:lnTo>
                    <a:lnTo>
                      <a:pt x="108" y="12"/>
                    </a:lnTo>
                    <a:lnTo>
                      <a:pt x="120" y="23"/>
                    </a:lnTo>
                    <a:lnTo>
                      <a:pt x="120" y="24"/>
                    </a:lnTo>
                    <a:lnTo>
                      <a:pt x="122" y="26"/>
                    </a:lnTo>
                    <a:lnTo>
                      <a:pt x="123" y="27"/>
                    </a:lnTo>
                    <a:lnTo>
                      <a:pt x="123" y="28"/>
                    </a:lnTo>
                    <a:lnTo>
                      <a:pt x="124" y="28"/>
                    </a:lnTo>
                    <a:lnTo>
                      <a:pt x="124" y="30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6" y="32"/>
                    </a:lnTo>
                    <a:lnTo>
                      <a:pt x="126" y="33"/>
                    </a:lnTo>
                    <a:lnTo>
                      <a:pt x="128" y="33"/>
                    </a:lnTo>
                    <a:lnTo>
                      <a:pt x="128" y="34"/>
                    </a:lnTo>
                    <a:lnTo>
                      <a:pt x="129" y="34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0" y="39"/>
                    </a:lnTo>
                    <a:lnTo>
                      <a:pt x="131" y="39"/>
                    </a:lnTo>
                    <a:lnTo>
                      <a:pt x="131" y="42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3" y="44"/>
                    </a:lnTo>
                    <a:lnTo>
                      <a:pt x="133" y="47"/>
                    </a:lnTo>
                    <a:lnTo>
                      <a:pt x="134" y="47"/>
                    </a:lnTo>
                    <a:lnTo>
                      <a:pt x="134" y="50"/>
                    </a:lnTo>
                    <a:lnTo>
                      <a:pt x="135" y="50"/>
                    </a:lnTo>
                    <a:lnTo>
                      <a:pt x="135" y="55"/>
                    </a:lnTo>
                    <a:lnTo>
                      <a:pt x="136" y="55"/>
                    </a:lnTo>
                    <a:lnTo>
                      <a:pt x="136" y="60"/>
                    </a:lnTo>
                    <a:lnTo>
                      <a:pt x="137" y="60"/>
                    </a:lnTo>
                    <a:lnTo>
                      <a:pt x="137" y="72"/>
                    </a:lnTo>
                    <a:lnTo>
                      <a:pt x="134" y="91"/>
                    </a:lnTo>
                    <a:lnTo>
                      <a:pt x="125" y="108"/>
                    </a:lnTo>
                    <a:lnTo>
                      <a:pt x="112" y="122"/>
                    </a:lnTo>
                    <a:lnTo>
                      <a:pt x="95" y="133"/>
                    </a:lnTo>
                    <a:lnTo>
                      <a:pt x="76" y="138"/>
                    </a:lnTo>
                    <a:lnTo>
                      <a:pt x="61" y="138"/>
                    </a:lnTo>
                    <a:lnTo>
                      <a:pt x="46" y="135"/>
                    </a:lnTo>
                    <a:lnTo>
                      <a:pt x="32" y="129"/>
                    </a:lnTo>
                    <a:lnTo>
                      <a:pt x="32" y="128"/>
                    </a:lnTo>
                    <a:lnTo>
                      <a:pt x="31" y="128"/>
                    </a:lnTo>
                    <a:lnTo>
                      <a:pt x="29" y="125"/>
                    </a:lnTo>
                    <a:lnTo>
                      <a:pt x="28" y="125"/>
                    </a:lnTo>
                    <a:lnTo>
                      <a:pt x="28" y="124"/>
                    </a:lnTo>
                    <a:lnTo>
                      <a:pt x="27" y="123"/>
                    </a:lnTo>
                    <a:lnTo>
                      <a:pt x="26" y="123"/>
                    </a:lnTo>
                    <a:lnTo>
                      <a:pt x="21" y="119"/>
                    </a:lnTo>
                    <a:lnTo>
                      <a:pt x="20" y="119"/>
                    </a:lnTo>
                    <a:lnTo>
                      <a:pt x="20" y="118"/>
                    </a:lnTo>
                    <a:lnTo>
                      <a:pt x="19" y="118"/>
                    </a:lnTo>
                    <a:lnTo>
                      <a:pt x="17" y="115"/>
                    </a:lnTo>
                    <a:lnTo>
                      <a:pt x="16" y="115"/>
                    </a:lnTo>
                    <a:lnTo>
                      <a:pt x="15" y="112"/>
                    </a:lnTo>
                    <a:lnTo>
                      <a:pt x="14" y="111"/>
                    </a:lnTo>
                    <a:lnTo>
                      <a:pt x="14" y="110"/>
                    </a:lnTo>
                    <a:lnTo>
                      <a:pt x="13" y="110"/>
                    </a:lnTo>
                    <a:lnTo>
                      <a:pt x="13" y="108"/>
                    </a:lnTo>
                    <a:lnTo>
                      <a:pt x="12" y="108"/>
                    </a:lnTo>
                    <a:lnTo>
                      <a:pt x="12" y="107"/>
                    </a:lnTo>
                    <a:lnTo>
                      <a:pt x="11" y="107"/>
                    </a:lnTo>
                    <a:lnTo>
                      <a:pt x="11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6" y="100"/>
                    </a:lnTo>
                    <a:lnTo>
                      <a:pt x="6" y="97"/>
                    </a:lnTo>
                    <a:lnTo>
                      <a:pt x="5" y="97"/>
                    </a:lnTo>
                    <a:lnTo>
                      <a:pt x="5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3" y="92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2" y="84"/>
                    </a:lnTo>
                    <a:lnTo>
                      <a:pt x="1" y="84"/>
                    </a:lnTo>
                    <a:lnTo>
                      <a:pt x="1" y="77"/>
                    </a:lnTo>
                    <a:lnTo>
                      <a:pt x="0" y="77"/>
                    </a:lnTo>
                    <a:lnTo>
                      <a:pt x="0" y="64"/>
                    </a:lnTo>
                    <a:lnTo>
                      <a:pt x="4" y="46"/>
                    </a:lnTo>
                    <a:lnTo>
                      <a:pt x="13" y="29"/>
                    </a:lnTo>
                    <a:lnTo>
                      <a:pt x="26" y="15"/>
                    </a:lnTo>
                    <a:lnTo>
                      <a:pt x="42" y="5"/>
                    </a:lnTo>
                    <a:lnTo>
                      <a:pt x="60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20202"/>
              </a:solidFill>
              <a:ln w="0">
                <a:solidFill>
                  <a:srgbClr val="02020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29" name="Line 585"/>
              <p:cNvSpPr>
                <a:spLocks noChangeShapeType="1"/>
              </p:cNvSpPr>
              <p:nvPr/>
            </p:nvSpPr>
            <p:spPr bwMode="auto">
              <a:xfrm>
                <a:off x="2057" y="1518"/>
                <a:ext cx="2097" cy="121"/>
              </a:xfrm>
              <a:prstGeom prst="line">
                <a:avLst/>
              </a:pr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0" name="Freeform 586"/>
              <p:cNvSpPr>
                <a:spLocks/>
              </p:cNvSpPr>
              <p:nvPr/>
            </p:nvSpPr>
            <p:spPr bwMode="auto">
              <a:xfrm>
                <a:off x="4131" y="1607"/>
                <a:ext cx="70" cy="5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0" y="34"/>
                  </a:cxn>
                  <a:cxn ang="0">
                    <a:pos x="0" y="59"/>
                  </a:cxn>
                  <a:cxn ang="0">
                    <a:pos x="14" y="30"/>
                  </a:cxn>
                  <a:cxn ang="0">
                    <a:pos x="3" y="0"/>
                  </a:cxn>
                </a:cxnLst>
                <a:rect l="0" t="0" r="r" b="b"/>
                <a:pathLst>
                  <a:path w="70" h="59">
                    <a:moveTo>
                      <a:pt x="3" y="0"/>
                    </a:moveTo>
                    <a:lnTo>
                      <a:pt x="70" y="34"/>
                    </a:lnTo>
                    <a:lnTo>
                      <a:pt x="0" y="59"/>
                    </a:lnTo>
                    <a:lnTo>
                      <a:pt x="14" y="3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1" name="Line 587"/>
              <p:cNvSpPr>
                <a:spLocks noChangeShapeType="1"/>
              </p:cNvSpPr>
              <p:nvPr/>
            </p:nvSpPr>
            <p:spPr bwMode="auto">
              <a:xfrm flipH="1">
                <a:off x="2057" y="1729"/>
                <a:ext cx="2097" cy="119"/>
              </a:xfrm>
              <a:prstGeom prst="line">
                <a:avLst/>
              </a:pr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2" name="Freeform 588"/>
              <p:cNvSpPr>
                <a:spLocks/>
              </p:cNvSpPr>
              <p:nvPr/>
            </p:nvSpPr>
            <p:spPr bwMode="auto">
              <a:xfrm>
                <a:off x="2010" y="1818"/>
                <a:ext cx="70" cy="58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56" y="30"/>
                  </a:cxn>
                  <a:cxn ang="0">
                    <a:pos x="70" y="58"/>
                  </a:cxn>
                  <a:cxn ang="0">
                    <a:pos x="0" y="33"/>
                  </a:cxn>
                  <a:cxn ang="0">
                    <a:pos x="67" y="0"/>
                  </a:cxn>
                </a:cxnLst>
                <a:rect l="0" t="0" r="r" b="b"/>
                <a:pathLst>
                  <a:path w="70" h="58">
                    <a:moveTo>
                      <a:pt x="67" y="0"/>
                    </a:moveTo>
                    <a:lnTo>
                      <a:pt x="56" y="30"/>
                    </a:lnTo>
                    <a:lnTo>
                      <a:pt x="70" y="58"/>
                    </a:lnTo>
                    <a:lnTo>
                      <a:pt x="0" y="3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3" name="Line 589"/>
              <p:cNvSpPr>
                <a:spLocks noChangeShapeType="1"/>
              </p:cNvSpPr>
              <p:nvPr/>
            </p:nvSpPr>
            <p:spPr bwMode="auto">
              <a:xfrm>
                <a:off x="2057" y="2208"/>
                <a:ext cx="2097" cy="120"/>
              </a:xfrm>
              <a:prstGeom prst="line">
                <a:avLst/>
              </a:pr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4" name="Freeform 590"/>
              <p:cNvSpPr>
                <a:spLocks/>
              </p:cNvSpPr>
              <p:nvPr/>
            </p:nvSpPr>
            <p:spPr bwMode="auto">
              <a:xfrm>
                <a:off x="4131" y="2298"/>
                <a:ext cx="70" cy="5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0" y="33"/>
                  </a:cxn>
                  <a:cxn ang="0">
                    <a:pos x="0" y="58"/>
                  </a:cxn>
                  <a:cxn ang="0">
                    <a:pos x="14" y="30"/>
                  </a:cxn>
                  <a:cxn ang="0">
                    <a:pos x="3" y="0"/>
                  </a:cxn>
                </a:cxnLst>
                <a:rect l="0" t="0" r="r" b="b"/>
                <a:pathLst>
                  <a:path w="70" h="58">
                    <a:moveTo>
                      <a:pt x="3" y="0"/>
                    </a:moveTo>
                    <a:lnTo>
                      <a:pt x="70" y="33"/>
                    </a:lnTo>
                    <a:lnTo>
                      <a:pt x="0" y="58"/>
                    </a:lnTo>
                    <a:lnTo>
                      <a:pt x="14" y="3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5" name="Line 591"/>
              <p:cNvSpPr>
                <a:spLocks noChangeShapeType="1"/>
              </p:cNvSpPr>
              <p:nvPr/>
            </p:nvSpPr>
            <p:spPr bwMode="auto">
              <a:xfrm flipH="1">
                <a:off x="2057" y="2418"/>
                <a:ext cx="2097" cy="120"/>
              </a:xfrm>
              <a:prstGeom prst="line">
                <a:avLst/>
              </a:pr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6" name="Freeform 592"/>
              <p:cNvSpPr>
                <a:spLocks/>
              </p:cNvSpPr>
              <p:nvPr/>
            </p:nvSpPr>
            <p:spPr bwMode="auto">
              <a:xfrm>
                <a:off x="2010" y="2507"/>
                <a:ext cx="70" cy="59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56" y="30"/>
                  </a:cxn>
                  <a:cxn ang="0">
                    <a:pos x="70" y="59"/>
                  </a:cxn>
                  <a:cxn ang="0">
                    <a:pos x="0" y="34"/>
                  </a:cxn>
                  <a:cxn ang="0">
                    <a:pos x="67" y="0"/>
                  </a:cxn>
                </a:cxnLst>
                <a:rect l="0" t="0" r="r" b="b"/>
                <a:pathLst>
                  <a:path w="70" h="59">
                    <a:moveTo>
                      <a:pt x="67" y="0"/>
                    </a:moveTo>
                    <a:lnTo>
                      <a:pt x="56" y="30"/>
                    </a:lnTo>
                    <a:lnTo>
                      <a:pt x="70" y="59"/>
                    </a:lnTo>
                    <a:lnTo>
                      <a:pt x="0" y="34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7" name="Line 593"/>
              <p:cNvSpPr>
                <a:spLocks noChangeShapeType="1"/>
              </p:cNvSpPr>
              <p:nvPr/>
            </p:nvSpPr>
            <p:spPr bwMode="auto">
              <a:xfrm>
                <a:off x="2057" y="2718"/>
                <a:ext cx="2097" cy="120"/>
              </a:xfrm>
              <a:prstGeom prst="line">
                <a:avLst/>
              </a:pr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8" name="Freeform 594"/>
              <p:cNvSpPr>
                <a:spLocks/>
              </p:cNvSpPr>
              <p:nvPr/>
            </p:nvSpPr>
            <p:spPr bwMode="auto">
              <a:xfrm>
                <a:off x="4131" y="2807"/>
                <a:ext cx="70" cy="5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0" y="33"/>
                  </a:cxn>
                  <a:cxn ang="0">
                    <a:pos x="0" y="59"/>
                  </a:cxn>
                  <a:cxn ang="0">
                    <a:pos x="14" y="30"/>
                  </a:cxn>
                  <a:cxn ang="0">
                    <a:pos x="3" y="0"/>
                  </a:cxn>
                </a:cxnLst>
                <a:rect l="0" t="0" r="r" b="b"/>
                <a:pathLst>
                  <a:path w="70" h="59">
                    <a:moveTo>
                      <a:pt x="3" y="0"/>
                    </a:moveTo>
                    <a:lnTo>
                      <a:pt x="70" y="33"/>
                    </a:lnTo>
                    <a:lnTo>
                      <a:pt x="0" y="59"/>
                    </a:lnTo>
                    <a:lnTo>
                      <a:pt x="14" y="3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39" name="Line 595"/>
              <p:cNvSpPr>
                <a:spLocks noChangeShapeType="1"/>
              </p:cNvSpPr>
              <p:nvPr/>
            </p:nvSpPr>
            <p:spPr bwMode="auto">
              <a:xfrm flipH="1">
                <a:off x="2057" y="2928"/>
                <a:ext cx="2097" cy="119"/>
              </a:xfrm>
              <a:prstGeom prst="line">
                <a:avLst/>
              </a:pr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0" name="Freeform 596"/>
              <p:cNvSpPr>
                <a:spLocks/>
              </p:cNvSpPr>
              <p:nvPr/>
            </p:nvSpPr>
            <p:spPr bwMode="auto">
              <a:xfrm>
                <a:off x="2010" y="3017"/>
                <a:ext cx="70" cy="58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56" y="30"/>
                  </a:cxn>
                  <a:cxn ang="0">
                    <a:pos x="70" y="58"/>
                  </a:cxn>
                  <a:cxn ang="0">
                    <a:pos x="0" y="34"/>
                  </a:cxn>
                  <a:cxn ang="0">
                    <a:pos x="67" y="0"/>
                  </a:cxn>
                </a:cxnLst>
                <a:rect l="0" t="0" r="r" b="b"/>
                <a:pathLst>
                  <a:path w="70" h="58">
                    <a:moveTo>
                      <a:pt x="67" y="0"/>
                    </a:moveTo>
                    <a:lnTo>
                      <a:pt x="56" y="30"/>
                    </a:lnTo>
                    <a:lnTo>
                      <a:pt x="70" y="58"/>
                    </a:lnTo>
                    <a:lnTo>
                      <a:pt x="0" y="34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1" name="Freeform 597"/>
              <p:cNvSpPr>
                <a:spLocks/>
              </p:cNvSpPr>
              <p:nvPr/>
            </p:nvSpPr>
            <p:spPr bwMode="auto">
              <a:xfrm>
                <a:off x="2834" y="2181"/>
                <a:ext cx="34" cy="48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4" y="0"/>
                  </a:cxn>
                  <a:cxn ang="0">
                    <a:pos x="26" y="1"/>
                  </a:cxn>
                  <a:cxn ang="0">
                    <a:pos x="27" y="1"/>
                  </a:cxn>
                  <a:cxn ang="0">
                    <a:pos x="30" y="2"/>
                  </a:cxn>
                  <a:cxn ang="0">
                    <a:pos x="31" y="2"/>
                  </a:cxn>
                  <a:cxn ang="0">
                    <a:pos x="32" y="3"/>
                  </a:cxn>
                  <a:cxn ang="0">
                    <a:pos x="33" y="3"/>
                  </a:cxn>
                  <a:cxn ang="0">
                    <a:pos x="33" y="4"/>
                  </a:cxn>
                  <a:cxn ang="0">
                    <a:pos x="34" y="5"/>
                  </a:cxn>
                  <a:cxn ang="0">
                    <a:pos x="34" y="8"/>
                  </a:cxn>
                  <a:cxn ang="0">
                    <a:pos x="33" y="8"/>
                  </a:cxn>
                  <a:cxn ang="0">
                    <a:pos x="33" y="9"/>
                  </a:cxn>
                  <a:cxn ang="0">
                    <a:pos x="32" y="9"/>
                  </a:cxn>
                  <a:cxn ang="0">
                    <a:pos x="31" y="8"/>
                  </a:cxn>
                  <a:cxn ang="0">
                    <a:pos x="30" y="8"/>
                  </a:cxn>
                  <a:cxn ang="0">
                    <a:pos x="27" y="6"/>
                  </a:cxn>
                  <a:cxn ang="0">
                    <a:pos x="25" y="6"/>
                  </a:cxn>
                  <a:cxn ang="0">
                    <a:pos x="23" y="5"/>
                  </a:cxn>
                  <a:cxn ang="0">
                    <a:pos x="18" y="5"/>
                  </a:cxn>
                  <a:cxn ang="0">
                    <a:pos x="15" y="6"/>
                  </a:cxn>
                  <a:cxn ang="0">
                    <a:pos x="8" y="13"/>
                  </a:cxn>
                  <a:cxn ang="0">
                    <a:pos x="7" y="16"/>
                  </a:cxn>
                  <a:cxn ang="0">
                    <a:pos x="7" y="19"/>
                  </a:cxn>
                  <a:cxn ang="0">
                    <a:pos x="6" y="23"/>
                  </a:cxn>
                  <a:cxn ang="0">
                    <a:pos x="7" y="28"/>
                  </a:cxn>
                  <a:cxn ang="0">
                    <a:pos x="7" y="32"/>
                  </a:cxn>
                  <a:cxn ang="0">
                    <a:pos x="8" y="35"/>
                  </a:cxn>
                  <a:cxn ang="0">
                    <a:pos x="12" y="40"/>
                  </a:cxn>
                  <a:cxn ang="0">
                    <a:pos x="15" y="41"/>
                  </a:cxn>
                  <a:cxn ang="0">
                    <a:pos x="18" y="42"/>
                  </a:cxn>
                  <a:cxn ang="0">
                    <a:pos x="25" y="42"/>
                  </a:cxn>
                  <a:cxn ang="0">
                    <a:pos x="27" y="41"/>
                  </a:cxn>
                  <a:cxn ang="0">
                    <a:pos x="29" y="40"/>
                  </a:cxn>
                  <a:cxn ang="0">
                    <a:pos x="32" y="38"/>
                  </a:cxn>
                  <a:cxn ang="0">
                    <a:pos x="32" y="37"/>
                  </a:cxn>
                  <a:cxn ang="0">
                    <a:pos x="33" y="37"/>
                  </a:cxn>
                  <a:cxn ang="0">
                    <a:pos x="34" y="38"/>
                  </a:cxn>
                  <a:cxn ang="0">
                    <a:pos x="34" y="43"/>
                  </a:cxn>
                  <a:cxn ang="0">
                    <a:pos x="33" y="43"/>
                  </a:cxn>
                  <a:cxn ang="0">
                    <a:pos x="33" y="44"/>
                  </a:cxn>
                  <a:cxn ang="0">
                    <a:pos x="32" y="45"/>
                  </a:cxn>
                  <a:cxn ang="0">
                    <a:pos x="29" y="46"/>
                  </a:cxn>
                  <a:cxn ang="0">
                    <a:pos x="26" y="47"/>
                  </a:cxn>
                  <a:cxn ang="0">
                    <a:pos x="22" y="47"/>
                  </a:cxn>
                  <a:cxn ang="0">
                    <a:pos x="20" y="48"/>
                  </a:cxn>
                  <a:cxn ang="0">
                    <a:pos x="11" y="46"/>
                  </a:cxn>
                  <a:cxn ang="0">
                    <a:pos x="5" y="42"/>
                  </a:cxn>
                  <a:cxn ang="0">
                    <a:pos x="3" y="37"/>
                  </a:cxn>
                  <a:cxn ang="0">
                    <a:pos x="2" y="34"/>
                  </a:cxn>
                  <a:cxn ang="0">
                    <a:pos x="1" y="30"/>
                  </a:cxn>
                  <a:cxn ang="0">
                    <a:pos x="0" y="25"/>
                  </a:cxn>
                  <a:cxn ang="0">
                    <a:pos x="2" y="14"/>
                  </a:cxn>
                  <a:cxn ang="0">
                    <a:pos x="3" y="11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2" y="1"/>
                  </a:cxn>
                  <a:cxn ang="0">
                    <a:pos x="16" y="0"/>
                  </a:cxn>
                </a:cxnLst>
                <a:rect l="0" t="0" r="r" b="b"/>
                <a:pathLst>
                  <a:path w="34" h="48">
                    <a:moveTo>
                      <a:pt x="16" y="0"/>
                    </a:moveTo>
                    <a:lnTo>
                      <a:pt x="24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1" y="8"/>
                    </a:lnTo>
                    <a:lnTo>
                      <a:pt x="30" y="8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3" y="5"/>
                    </a:lnTo>
                    <a:lnTo>
                      <a:pt x="18" y="5"/>
                    </a:lnTo>
                    <a:lnTo>
                      <a:pt x="15" y="6"/>
                    </a:lnTo>
                    <a:lnTo>
                      <a:pt x="8" y="13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6" y="23"/>
                    </a:lnTo>
                    <a:lnTo>
                      <a:pt x="7" y="28"/>
                    </a:lnTo>
                    <a:lnTo>
                      <a:pt x="7" y="32"/>
                    </a:lnTo>
                    <a:lnTo>
                      <a:pt x="8" y="35"/>
                    </a:lnTo>
                    <a:lnTo>
                      <a:pt x="12" y="40"/>
                    </a:lnTo>
                    <a:lnTo>
                      <a:pt x="15" y="41"/>
                    </a:lnTo>
                    <a:lnTo>
                      <a:pt x="18" y="42"/>
                    </a:lnTo>
                    <a:lnTo>
                      <a:pt x="25" y="42"/>
                    </a:lnTo>
                    <a:lnTo>
                      <a:pt x="27" y="41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2" y="37"/>
                    </a:lnTo>
                    <a:lnTo>
                      <a:pt x="33" y="37"/>
                    </a:lnTo>
                    <a:lnTo>
                      <a:pt x="34" y="38"/>
                    </a:lnTo>
                    <a:lnTo>
                      <a:pt x="34" y="43"/>
                    </a:lnTo>
                    <a:lnTo>
                      <a:pt x="33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29" y="46"/>
                    </a:lnTo>
                    <a:lnTo>
                      <a:pt x="26" y="47"/>
                    </a:lnTo>
                    <a:lnTo>
                      <a:pt x="22" y="47"/>
                    </a:lnTo>
                    <a:lnTo>
                      <a:pt x="20" y="48"/>
                    </a:lnTo>
                    <a:lnTo>
                      <a:pt x="11" y="46"/>
                    </a:lnTo>
                    <a:lnTo>
                      <a:pt x="5" y="42"/>
                    </a:lnTo>
                    <a:lnTo>
                      <a:pt x="3" y="37"/>
                    </a:lnTo>
                    <a:lnTo>
                      <a:pt x="2" y="34"/>
                    </a:lnTo>
                    <a:lnTo>
                      <a:pt x="1" y="30"/>
                    </a:lnTo>
                    <a:lnTo>
                      <a:pt x="0" y="25"/>
                    </a:lnTo>
                    <a:lnTo>
                      <a:pt x="2" y="14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2" name="Freeform 598"/>
              <p:cNvSpPr>
                <a:spLocks noEditPoints="1"/>
              </p:cNvSpPr>
              <p:nvPr/>
            </p:nvSpPr>
            <p:spPr bwMode="auto">
              <a:xfrm>
                <a:off x="2873" y="2193"/>
                <a:ext cx="32" cy="36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0" y="7"/>
                  </a:cxn>
                  <a:cxn ang="0">
                    <a:pos x="9" y="8"/>
                  </a:cxn>
                  <a:cxn ang="0">
                    <a:pos x="7" y="13"/>
                  </a:cxn>
                  <a:cxn ang="0">
                    <a:pos x="7" y="23"/>
                  </a:cxn>
                  <a:cxn ang="0">
                    <a:pos x="8" y="25"/>
                  </a:cxn>
                  <a:cxn ang="0">
                    <a:pos x="9" y="26"/>
                  </a:cxn>
                  <a:cxn ang="0">
                    <a:pos x="10" y="29"/>
                  </a:cxn>
                  <a:cxn ang="0">
                    <a:pos x="11" y="30"/>
                  </a:cxn>
                  <a:cxn ang="0">
                    <a:pos x="13" y="31"/>
                  </a:cxn>
                  <a:cxn ang="0">
                    <a:pos x="18" y="31"/>
                  </a:cxn>
                  <a:cxn ang="0">
                    <a:pos x="23" y="29"/>
                  </a:cxn>
                  <a:cxn ang="0">
                    <a:pos x="24" y="28"/>
                  </a:cxn>
                  <a:cxn ang="0">
                    <a:pos x="26" y="23"/>
                  </a:cxn>
                  <a:cxn ang="0">
                    <a:pos x="26" y="13"/>
                  </a:cxn>
                  <a:cxn ang="0">
                    <a:pos x="25" y="10"/>
                  </a:cxn>
                  <a:cxn ang="0">
                    <a:pos x="24" y="9"/>
                  </a:cxn>
                  <a:cxn ang="0">
                    <a:pos x="23" y="7"/>
                  </a:cxn>
                  <a:cxn ang="0">
                    <a:pos x="18" y="5"/>
                  </a:cxn>
                  <a:cxn ang="0">
                    <a:pos x="14" y="5"/>
                  </a:cxn>
                  <a:cxn ang="0">
                    <a:pos x="16" y="0"/>
                  </a:cxn>
                  <a:cxn ang="0">
                    <a:pos x="21" y="1"/>
                  </a:cxn>
                  <a:cxn ang="0">
                    <a:pos x="24" y="1"/>
                  </a:cxn>
                  <a:cxn ang="0">
                    <a:pos x="25" y="2"/>
                  </a:cxn>
                  <a:cxn ang="0">
                    <a:pos x="27" y="3"/>
                  </a:cxn>
                  <a:cxn ang="0">
                    <a:pos x="28" y="5"/>
                  </a:cxn>
                  <a:cxn ang="0">
                    <a:pos x="30" y="7"/>
                  </a:cxn>
                  <a:cxn ang="0">
                    <a:pos x="32" y="14"/>
                  </a:cxn>
                  <a:cxn ang="0">
                    <a:pos x="32" y="21"/>
                  </a:cxn>
                  <a:cxn ang="0">
                    <a:pos x="30" y="28"/>
                  </a:cxn>
                  <a:cxn ang="0">
                    <a:pos x="28" y="31"/>
                  </a:cxn>
                  <a:cxn ang="0">
                    <a:pos x="27" y="32"/>
                  </a:cxn>
                  <a:cxn ang="0">
                    <a:pos x="23" y="34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6" y="33"/>
                  </a:cxn>
                  <a:cxn ang="0">
                    <a:pos x="3" y="31"/>
                  </a:cxn>
                  <a:cxn ang="0">
                    <a:pos x="2" y="29"/>
                  </a:cxn>
                  <a:cxn ang="0">
                    <a:pos x="0" y="22"/>
                  </a:cxn>
                  <a:cxn ang="0">
                    <a:pos x="0" y="15"/>
                  </a:cxn>
                  <a:cxn ang="0">
                    <a:pos x="1" y="10"/>
                  </a:cxn>
                  <a:cxn ang="0">
                    <a:pos x="2" y="8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9" y="2"/>
                  </a:cxn>
                  <a:cxn ang="0">
                    <a:pos x="13" y="1"/>
                  </a:cxn>
                  <a:cxn ang="0">
                    <a:pos x="16" y="0"/>
                  </a:cxn>
                </a:cxnLst>
                <a:rect l="0" t="0" r="r" b="b"/>
                <a:pathLst>
                  <a:path w="32" h="36">
                    <a:moveTo>
                      <a:pt x="14" y="5"/>
                    </a:moveTo>
                    <a:lnTo>
                      <a:pt x="10" y="7"/>
                    </a:lnTo>
                    <a:lnTo>
                      <a:pt x="9" y="8"/>
                    </a:lnTo>
                    <a:lnTo>
                      <a:pt x="7" y="13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10" y="29"/>
                    </a:lnTo>
                    <a:lnTo>
                      <a:pt x="11" y="30"/>
                    </a:lnTo>
                    <a:lnTo>
                      <a:pt x="13" y="31"/>
                    </a:lnTo>
                    <a:lnTo>
                      <a:pt x="18" y="31"/>
                    </a:lnTo>
                    <a:lnTo>
                      <a:pt x="23" y="29"/>
                    </a:lnTo>
                    <a:lnTo>
                      <a:pt x="24" y="28"/>
                    </a:lnTo>
                    <a:lnTo>
                      <a:pt x="26" y="23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18" y="5"/>
                    </a:lnTo>
                    <a:lnTo>
                      <a:pt x="14" y="5"/>
                    </a:lnTo>
                    <a:close/>
                    <a:moveTo>
                      <a:pt x="16" y="0"/>
                    </a:moveTo>
                    <a:lnTo>
                      <a:pt x="21" y="1"/>
                    </a:lnTo>
                    <a:lnTo>
                      <a:pt x="24" y="1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8" y="5"/>
                    </a:lnTo>
                    <a:lnTo>
                      <a:pt x="30" y="7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0" y="28"/>
                    </a:lnTo>
                    <a:lnTo>
                      <a:pt x="28" y="31"/>
                    </a:lnTo>
                    <a:lnTo>
                      <a:pt x="27" y="32"/>
                    </a:lnTo>
                    <a:lnTo>
                      <a:pt x="23" y="34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6" y="33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3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3" name="Freeform 599"/>
              <p:cNvSpPr>
                <a:spLocks noEditPoints="1"/>
              </p:cNvSpPr>
              <p:nvPr/>
            </p:nvSpPr>
            <p:spPr bwMode="auto">
              <a:xfrm>
                <a:off x="2912" y="2193"/>
                <a:ext cx="32" cy="36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0" y="7"/>
                  </a:cxn>
                  <a:cxn ang="0">
                    <a:pos x="8" y="8"/>
                  </a:cxn>
                  <a:cxn ang="0">
                    <a:pos x="7" y="10"/>
                  </a:cxn>
                  <a:cxn ang="0">
                    <a:pos x="7" y="13"/>
                  </a:cxn>
                  <a:cxn ang="0">
                    <a:pos x="6" y="15"/>
                  </a:cxn>
                  <a:cxn ang="0">
                    <a:pos x="6" y="23"/>
                  </a:cxn>
                  <a:cxn ang="0">
                    <a:pos x="7" y="25"/>
                  </a:cxn>
                  <a:cxn ang="0">
                    <a:pos x="8" y="26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18" y="31"/>
                  </a:cxn>
                  <a:cxn ang="0">
                    <a:pos x="22" y="29"/>
                  </a:cxn>
                  <a:cxn ang="0">
                    <a:pos x="23" y="28"/>
                  </a:cxn>
                  <a:cxn ang="0">
                    <a:pos x="27" y="21"/>
                  </a:cxn>
                  <a:cxn ang="0">
                    <a:pos x="27" y="16"/>
                  </a:cxn>
                  <a:cxn ang="0">
                    <a:pos x="26" y="13"/>
                  </a:cxn>
                  <a:cxn ang="0">
                    <a:pos x="26" y="10"/>
                  </a:cxn>
                  <a:cxn ang="0">
                    <a:pos x="21" y="6"/>
                  </a:cxn>
                  <a:cxn ang="0">
                    <a:pos x="19" y="5"/>
                  </a:cxn>
                  <a:cxn ang="0">
                    <a:pos x="14" y="5"/>
                  </a:cxn>
                  <a:cxn ang="0">
                    <a:pos x="17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3"/>
                  </a:cxn>
                  <a:cxn ang="0">
                    <a:pos x="29" y="5"/>
                  </a:cxn>
                  <a:cxn ang="0">
                    <a:pos x="30" y="7"/>
                  </a:cxn>
                  <a:cxn ang="0">
                    <a:pos x="32" y="10"/>
                  </a:cxn>
                  <a:cxn ang="0">
                    <a:pos x="32" y="22"/>
                  </a:cxn>
                  <a:cxn ang="0">
                    <a:pos x="31" y="24"/>
                  </a:cxn>
                  <a:cxn ang="0">
                    <a:pos x="29" y="31"/>
                  </a:cxn>
                  <a:cxn ang="0">
                    <a:pos x="26" y="33"/>
                  </a:cxn>
                  <a:cxn ang="0">
                    <a:pos x="23" y="34"/>
                  </a:cxn>
                  <a:cxn ang="0">
                    <a:pos x="20" y="35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8" y="35"/>
                  </a:cxn>
                  <a:cxn ang="0">
                    <a:pos x="2" y="29"/>
                  </a:cxn>
                  <a:cxn ang="0">
                    <a:pos x="0" y="22"/>
                  </a:cxn>
                  <a:cxn ang="0">
                    <a:pos x="0" y="15"/>
                  </a:cxn>
                  <a:cxn ang="0">
                    <a:pos x="1" y="10"/>
                  </a:cxn>
                  <a:cxn ang="0">
                    <a:pos x="2" y="8"/>
                  </a:cxn>
                  <a:cxn ang="0">
                    <a:pos x="4" y="5"/>
                  </a:cxn>
                  <a:cxn ang="0">
                    <a:pos x="6" y="3"/>
                  </a:cxn>
                  <a:cxn ang="0">
                    <a:pos x="13" y="1"/>
                  </a:cxn>
                  <a:cxn ang="0">
                    <a:pos x="17" y="0"/>
                  </a:cxn>
                </a:cxnLst>
                <a:rect l="0" t="0" r="r" b="b"/>
                <a:pathLst>
                  <a:path w="32" h="36">
                    <a:moveTo>
                      <a:pt x="14" y="5"/>
                    </a:moveTo>
                    <a:lnTo>
                      <a:pt x="10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6" y="23"/>
                    </a:lnTo>
                    <a:lnTo>
                      <a:pt x="7" y="25"/>
                    </a:lnTo>
                    <a:lnTo>
                      <a:pt x="8" y="26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8" y="31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6" y="13"/>
                    </a:lnTo>
                    <a:lnTo>
                      <a:pt x="26" y="10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4" y="5"/>
                    </a:lnTo>
                    <a:close/>
                    <a:moveTo>
                      <a:pt x="17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2" y="22"/>
                    </a:lnTo>
                    <a:lnTo>
                      <a:pt x="31" y="24"/>
                    </a:lnTo>
                    <a:lnTo>
                      <a:pt x="29" y="31"/>
                    </a:lnTo>
                    <a:lnTo>
                      <a:pt x="26" y="33"/>
                    </a:lnTo>
                    <a:lnTo>
                      <a:pt x="23" y="34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8" y="35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1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4" name="Freeform 600"/>
              <p:cNvSpPr>
                <a:spLocks noEditPoints="1"/>
              </p:cNvSpPr>
              <p:nvPr/>
            </p:nvSpPr>
            <p:spPr bwMode="auto">
              <a:xfrm>
                <a:off x="2954" y="2178"/>
                <a:ext cx="27" cy="50"/>
              </a:xfrm>
              <a:custGeom>
                <a:avLst/>
                <a:gdLst/>
                <a:ahLst/>
                <a:cxnLst>
                  <a:cxn ang="0">
                    <a:pos x="18" y="16"/>
                  </a:cxn>
                  <a:cxn ang="0">
                    <a:pos x="24" y="16"/>
                  </a:cxn>
                  <a:cxn ang="0">
                    <a:pos x="24" y="18"/>
                  </a:cxn>
                  <a:cxn ang="0">
                    <a:pos x="12" y="31"/>
                  </a:cxn>
                  <a:cxn ang="0">
                    <a:pos x="25" y="48"/>
                  </a:cxn>
                  <a:cxn ang="0">
                    <a:pos x="27" y="49"/>
                  </a:cxn>
                  <a:cxn ang="0">
                    <a:pos x="25" y="49"/>
                  </a:cxn>
                  <a:cxn ang="0">
                    <a:pos x="25" y="50"/>
                  </a:cxn>
                  <a:cxn ang="0">
                    <a:pos x="19" y="50"/>
                  </a:cxn>
                  <a:cxn ang="0">
                    <a:pos x="19" y="49"/>
                  </a:cxn>
                  <a:cxn ang="0">
                    <a:pos x="5" y="31"/>
                  </a:cxn>
                  <a:cxn ang="0">
                    <a:pos x="18" y="17"/>
                  </a:cxn>
                  <a:cxn ang="0">
                    <a:pos x="18" y="16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5" y="50"/>
                  </a:cxn>
                  <a:cxn ang="0">
                    <a:pos x="0" y="50"/>
                  </a:cxn>
                  <a:cxn ang="0">
                    <a:pos x="0" y="0"/>
                  </a:cxn>
                </a:cxnLst>
                <a:rect l="0" t="0" r="r" b="b"/>
                <a:pathLst>
                  <a:path w="27" h="50">
                    <a:moveTo>
                      <a:pt x="18" y="16"/>
                    </a:moveTo>
                    <a:lnTo>
                      <a:pt x="24" y="16"/>
                    </a:lnTo>
                    <a:lnTo>
                      <a:pt x="24" y="18"/>
                    </a:lnTo>
                    <a:lnTo>
                      <a:pt x="12" y="31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19" y="50"/>
                    </a:lnTo>
                    <a:lnTo>
                      <a:pt x="19" y="49"/>
                    </a:lnTo>
                    <a:lnTo>
                      <a:pt x="5" y="31"/>
                    </a:lnTo>
                    <a:lnTo>
                      <a:pt x="18" y="17"/>
                    </a:lnTo>
                    <a:lnTo>
                      <a:pt x="18" y="16"/>
                    </a:lnTo>
                    <a:close/>
                    <a:moveTo>
                      <a:pt x="0" y="0"/>
                    </a:moveTo>
                    <a:lnTo>
                      <a:pt x="5" y="0"/>
                    </a:lnTo>
                    <a:lnTo>
                      <a:pt x="5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5" name="Freeform 601"/>
              <p:cNvSpPr>
                <a:spLocks noEditPoints="1"/>
              </p:cNvSpPr>
              <p:nvPr/>
            </p:nvSpPr>
            <p:spPr bwMode="auto">
              <a:xfrm>
                <a:off x="2986" y="2180"/>
                <a:ext cx="7" cy="4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6" y="14"/>
                  </a:cxn>
                  <a:cxn ang="0">
                    <a:pos x="7" y="15"/>
                  </a:cxn>
                  <a:cxn ang="0">
                    <a:pos x="7" y="47"/>
                  </a:cxn>
                  <a:cxn ang="0">
                    <a:pos x="6" y="48"/>
                  </a:cxn>
                  <a:cxn ang="0">
                    <a:pos x="1" y="48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2"/>
                  </a:cxn>
                  <a:cxn ang="0">
                    <a:pos x="7" y="6"/>
                  </a:cxn>
                  <a:cxn ang="0">
                    <a:pos x="6" y="6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7" h="48">
                    <a:moveTo>
                      <a:pt x="1" y="14"/>
                    </a:moveTo>
                    <a:lnTo>
                      <a:pt x="6" y="14"/>
                    </a:lnTo>
                    <a:lnTo>
                      <a:pt x="7" y="15"/>
                    </a:lnTo>
                    <a:lnTo>
                      <a:pt x="7" y="47"/>
                    </a:lnTo>
                    <a:lnTo>
                      <a:pt x="6" y="48"/>
                    </a:lnTo>
                    <a:lnTo>
                      <a:pt x="1" y="48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6" name="Freeform 602"/>
              <p:cNvSpPr>
                <a:spLocks noEditPoints="1"/>
              </p:cNvSpPr>
              <p:nvPr/>
            </p:nvSpPr>
            <p:spPr bwMode="auto">
              <a:xfrm>
                <a:off x="3002" y="2193"/>
                <a:ext cx="30" cy="36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9" y="7"/>
                  </a:cxn>
                  <a:cxn ang="0">
                    <a:pos x="7" y="9"/>
                  </a:cxn>
                  <a:cxn ang="0">
                    <a:pos x="6" y="10"/>
                  </a:cxn>
                  <a:cxn ang="0">
                    <a:pos x="6" y="15"/>
                  </a:cxn>
                  <a:cxn ang="0">
                    <a:pos x="24" y="15"/>
                  </a:cxn>
                  <a:cxn ang="0">
                    <a:pos x="24" y="11"/>
                  </a:cxn>
                  <a:cxn ang="0">
                    <a:pos x="21" y="7"/>
                  </a:cxn>
                  <a:cxn ang="0">
                    <a:pos x="20" y="6"/>
                  </a:cxn>
                  <a:cxn ang="0">
                    <a:pos x="17" y="5"/>
                  </a:cxn>
                  <a:cxn ang="0">
                    <a:pos x="11" y="5"/>
                  </a:cxn>
                  <a:cxn ang="0">
                    <a:pos x="15" y="0"/>
                  </a:cxn>
                  <a:cxn ang="0">
                    <a:pos x="19" y="1"/>
                  </a:cxn>
                  <a:cxn ang="0">
                    <a:pos x="21" y="1"/>
                  </a:cxn>
                  <a:cxn ang="0">
                    <a:pos x="25" y="3"/>
                  </a:cxn>
                  <a:cxn ang="0">
                    <a:pos x="27" y="5"/>
                  </a:cxn>
                  <a:cxn ang="0">
                    <a:pos x="29" y="9"/>
                  </a:cxn>
                  <a:cxn ang="0">
                    <a:pos x="29" y="13"/>
                  </a:cxn>
                  <a:cxn ang="0">
                    <a:pos x="30" y="16"/>
                  </a:cxn>
                  <a:cxn ang="0">
                    <a:pos x="30" y="17"/>
                  </a:cxn>
                  <a:cxn ang="0">
                    <a:pos x="29" y="18"/>
                  </a:cxn>
                  <a:cxn ang="0">
                    <a:pos x="29" y="19"/>
                  </a:cxn>
                  <a:cxn ang="0">
                    <a:pos x="6" y="19"/>
                  </a:cxn>
                  <a:cxn ang="0">
                    <a:pos x="6" y="24"/>
                  </a:cxn>
                  <a:cxn ang="0">
                    <a:pos x="7" y="26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3" y="30"/>
                  </a:cxn>
                  <a:cxn ang="0">
                    <a:pos x="25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7" y="34"/>
                  </a:cxn>
                  <a:cxn ang="0">
                    <a:pos x="26" y="34"/>
                  </a:cxn>
                  <a:cxn ang="0">
                    <a:pos x="24" y="35"/>
                  </a:cxn>
                  <a:cxn ang="0">
                    <a:pos x="20" y="35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7" y="34"/>
                  </a:cxn>
                  <a:cxn ang="0">
                    <a:pos x="5" y="33"/>
                  </a:cxn>
                  <a:cxn ang="0">
                    <a:pos x="4" y="31"/>
                  </a:cxn>
                  <a:cxn ang="0">
                    <a:pos x="2" y="29"/>
                  </a:cxn>
                  <a:cxn ang="0">
                    <a:pos x="0" y="22"/>
                  </a:cxn>
                  <a:cxn ang="0">
                    <a:pos x="0" y="14"/>
                  </a:cxn>
                  <a:cxn ang="0">
                    <a:pos x="2" y="7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36">
                    <a:moveTo>
                      <a:pt x="11" y="5"/>
                    </a:moveTo>
                    <a:lnTo>
                      <a:pt x="9" y="7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24" y="15"/>
                    </a:lnTo>
                    <a:lnTo>
                      <a:pt x="24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17" y="5"/>
                    </a:lnTo>
                    <a:lnTo>
                      <a:pt x="11" y="5"/>
                    </a:lnTo>
                    <a:close/>
                    <a:moveTo>
                      <a:pt x="15" y="0"/>
                    </a:moveTo>
                    <a:lnTo>
                      <a:pt x="19" y="1"/>
                    </a:lnTo>
                    <a:lnTo>
                      <a:pt x="21" y="1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9" y="9"/>
                    </a:lnTo>
                    <a:lnTo>
                      <a:pt x="29" y="13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6" y="19"/>
                    </a:lnTo>
                    <a:lnTo>
                      <a:pt x="6" y="24"/>
                    </a:lnTo>
                    <a:lnTo>
                      <a:pt x="7" y="26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3" y="30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4" y="35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7" y="34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7" name="Freeform 603"/>
              <p:cNvSpPr>
                <a:spLocks noEditPoints="1"/>
              </p:cNvSpPr>
              <p:nvPr/>
            </p:nvSpPr>
            <p:spPr bwMode="auto">
              <a:xfrm>
                <a:off x="3042" y="2195"/>
                <a:ext cx="7" cy="33"/>
              </a:xfrm>
              <a:custGeom>
                <a:avLst/>
                <a:gdLst/>
                <a:ahLst/>
                <a:cxnLst>
                  <a:cxn ang="0">
                    <a:pos x="3" y="24"/>
                  </a:cxn>
                  <a:cxn ang="0">
                    <a:pos x="4" y="24"/>
                  </a:cxn>
                  <a:cxn ang="0">
                    <a:pos x="5" y="26"/>
                  </a:cxn>
                  <a:cxn ang="0">
                    <a:pos x="7" y="26"/>
                  </a:cxn>
                  <a:cxn ang="0">
                    <a:pos x="7" y="32"/>
                  </a:cxn>
                  <a:cxn ang="0">
                    <a:pos x="6" y="33"/>
                  </a:cxn>
                  <a:cxn ang="0">
                    <a:pos x="1" y="33"/>
                  </a:cxn>
                  <a:cxn ang="0">
                    <a:pos x="1" y="32"/>
                  </a:cxn>
                  <a:cxn ang="0">
                    <a:pos x="0" y="31"/>
                  </a:cxn>
                  <a:cxn ang="0">
                    <a:pos x="0" y="28"/>
                  </a:cxn>
                  <a:cxn ang="0">
                    <a:pos x="1" y="27"/>
                  </a:cxn>
                  <a:cxn ang="0">
                    <a:pos x="1" y="26"/>
                  </a:cxn>
                  <a:cxn ang="0">
                    <a:pos x="2" y="26"/>
                  </a:cxn>
                  <a:cxn ang="0">
                    <a:pos x="3" y="24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7" y="7"/>
                  </a:cxn>
                  <a:cxn ang="0">
                    <a:pos x="6" y="7"/>
                  </a:cxn>
                  <a:cxn ang="0">
                    <a:pos x="6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7" h="33">
                    <a:moveTo>
                      <a:pt x="3" y="24"/>
                    </a:moveTo>
                    <a:lnTo>
                      <a:pt x="4" y="24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7" y="32"/>
                    </a:lnTo>
                    <a:lnTo>
                      <a:pt x="6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3" y="24"/>
                    </a:lnTo>
                    <a:close/>
                    <a:moveTo>
                      <a:pt x="2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8" name="Freeform 604"/>
              <p:cNvSpPr>
                <a:spLocks/>
              </p:cNvSpPr>
              <p:nvPr/>
            </p:nvSpPr>
            <p:spPr bwMode="auto">
              <a:xfrm>
                <a:off x="3073" y="2181"/>
                <a:ext cx="33" cy="4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14" y="15"/>
                  </a:cxn>
                  <a:cxn ang="0">
                    <a:pos x="14" y="17"/>
                  </a:cxn>
                  <a:cxn ang="0">
                    <a:pos x="17" y="23"/>
                  </a:cxn>
                  <a:cxn ang="0">
                    <a:pos x="19" y="19"/>
                  </a:cxn>
                  <a:cxn ang="0">
                    <a:pos x="20" y="15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8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20" y="29"/>
                  </a:cxn>
                  <a:cxn ang="0">
                    <a:pos x="20" y="47"/>
                  </a:cxn>
                  <a:cxn ang="0">
                    <a:pos x="14" y="47"/>
                  </a:cxn>
                  <a:cxn ang="0">
                    <a:pos x="14" y="29"/>
                  </a:cxn>
                  <a:cxn ang="0">
                    <a:pos x="1" y="2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33" h="47">
                    <a:moveTo>
                      <a:pt x="1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7" y="23"/>
                    </a:lnTo>
                    <a:lnTo>
                      <a:pt x="19" y="19"/>
                    </a:lnTo>
                    <a:lnTo>
                      <a:pt x="20" y="15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20" y="29"/>
                    </a:lnTo>
                    <a:lnTo>
                      <a:pt x="20" y="47"/>
                    </a:lnTo>
                    <a:lnTo>
                      <a:pt x="14" y="47"/>
                    </a:lnTo>
                    <a:lnTo>
                      <a:pt x="14" y="29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49" name="Freeform 605"/>
              <p:cNvSpPr>
                <a:spLocks noEditPoints="1"/>
              </p:cNvSpPr>
              <p:nvPr/>
            </p:nvSpPr>
            <p:spPr bwMode="auto">
              <a:xfrm>
                <a:off x="3109" y="2181"/>
                <a:ext cx="42" cy="48"/>
              </a:xfrm>
              <a:custGeom>
                <a:avLst/>
                <a:gdLst/>
                <a:ahLst/>
                <a:cxnLst>
                  <a:cxn ang="0">
                    <a:pos x="17" y="5"/>
                  </a:cxn>
                  <a:cxn ang="0">
                    <a:pos x="14" y="6"/>
                  </a:cxn>
                  <a:cxn ang="0">
                    <a:pos x="10" y="11"/>
                  </a:cxn>
                  <a:cxn ang="0">
                    <a:pos x="9" y="13"/>
                  </a:cxn>
                  <a:cxn ang="0">
                    <a:pos x="8" y="16"/>
                  </a:cxn>
                  <a:cxn ang="0">
                    <a:pos x="7" y="20"/>
                  </a:cxn>
                  <a:cxn ang="0">
                    <a:pos x="7" y="31"/>
                  </a:cxn>
                  <a:cxn ang="0">
                    <a:pos x="8" y="34"/>
                  </a:cxn>
                  <a:cxn ang="0">
                    <a:pos x="10" y="37"/>
                  </a:cxn>
                  <a:cxn ang="0">
                    <a:pos x="11" y="40"/>
                  </a:cxn>
                  <a:cxn ang="0">
                    <a:pos x="21" y="43"/>
                  </a:cxn>
                  <a:cxn ang="0">
                    <a:pos x="23" y="42"/>
                  </a:cxn>
                  <a:cxn ang="0">
                    <a:pos x="25" y="42"/>
                  </a:cxn>
                  <a:cxn ang="0">
                    <a:pos x="27" y="41"/>
                  </a:cxn>
                  <a:cxn ang="0">
                    <a:pos x="30" y="38"/>
                  </a:cxn>
                  <a:cxn ang="0">
                    <a:pos x="32" y="36"/>
                  </a:cxn>
                  <a:cxn ang="0">
                    <a:pos x="34" y="34"/>
                  </a:cxn>
                  <a:cxn ang="0">
                    <a:pos x="35" y="31"/>
                  </a:cxn>
                  <a:cxn ang="0">
                    <a:pos x="35" y="28"/>
                  </a:cxn>
                  <a:cxn ang="0">
                    <a:pos x="36" y="23"/>
                  </a:cxn>
                  <a:cxn ang="0">
                    <a:pos x="35" y="20"/>
                  </a:cxn>
                  <a:cxn ang="0">
                    <a:pos x="35" y="16"/>
                  </a:cxn>
                  <a:cxn ang="0">
                    <a:pos x="34" y="13"/>
                  </a:cxn>
                  <a:cxn ang="0">
                    <a:pos x="32" y="11"/>
                  </a:cxn>
                  <a:cxn ang="0">
                    <a:pos x="28" y="6"/>
                  </a:cxn>
                  <a:cxn ang="0">
                    <a:pos x="25" y="5"/>
                  </a:cxn>
                  <a:cxn ang="0">
                    <a:pos x="17" y="5"/>
                  </a:cxn>
                  <a:cxn ang="0">
                    <a:pos x="18" y="0"/>
                  </a:cxn>
                  <a:cxn ang="0">
                    <a:pos x="26" y="0"/>
                  </a:cxn>
                  <a:cxn ang="0">
                    <a:pos x="30" y="1"/>
                  </a:cxn>
                  <a:cxn ang="0">
                    <a:pos x="37" y="5"/>
                  </a:cxn>
                  <a:cxn ang="0">
                    <a:pos x="39" y="9"/>
                  </a:cxn>
                  <a:cxn ang="0">
                    <a:pos x="40" y="13"/>
                  </a:cxn>
                  <a:cxn ang="0">
                    <a:pos x="42" y="23"/>
                  </a:cxn>
                  <a:cxn ang="0">
                    <a:pos x="42" y="27"/>
                  </a:cxn>
                  <a:cxn ang="0">
                    <a:pos x="40" y="33"/>
                  </a:cxn>
                  <a:cxn ang="0">
                    <a:pos x="39" y="37"/>
                  </a:cxn>
                  <a:cxn ang="0">
                    <a:pos x="37" y="41"/>
                  </a:cxn>
                  <a:cxn ang="0">
                    <a:pos x="32" y="45"/>
                  </a:cxn>
                  <a:cxn ang="0">
                    <a:pos x="29" y="46"/>
                  </a:cxn>
                  <a:cxn ang="0">
                    <a:pos x="21" y="48"/>
                  </a:cxn>
                  <a:cxn ang="0">
                    <a:pos x="15" y="47"/>
                  </a:cxn>
                  <a:cxn ang="0">
                    <a:pos x="11" y="46"/>
                  </a:cxn>
                  <a:cxn ang="0">
                    <a:pos x="5" y="42"/>
                  </a:cxn>
                  <a:cxn ang="0">
                    <a:pos x="2" y="38"/>
                  </a:cxn>
                  <a:cxn ang="0">
                    <a:pos x="1" y="34"/>
                  </a:cxn>
                  <a:cxn ang="0">
                    <a:pos x="0" y="31"/>
                  </a:cxn>
                  <a:cxn ang="0">
                    <a:pos x="0" y="19"/>
                  </a:cxn>
                  <a:cxn ang="0">
                    <a:pos x="1" y="14"/>
                  </a:cxn>
                  <a:cxn ang="0">
                    <a:pos x="3" y="9"/>
                  </a:cxn>
                  <a:cxn ang="0">
                    <a:pos x="8" y="3"/>
                  </a:cxn>
                  <a:cxn ang="0">
                    <a:pos x="12" y="1"/>
                  </a:cxn>
                  <a:cxn ang="0">
                    <a:pos x="15" y="1"/>
                  </a:cxn>
                  <a:cxn ang="0">
                    <a:pos x="18" y="0"/>
                  </a:cxn>
                </a:cxnLst>
                <a:rect l="0" t="0" r="r" b="b"/>
                <a:pathLst>
                  <a:path w="42" h="48">
                    <a:moveTo>
                      <a:pt x="17" y="5"/>
                    </a:moveTo>
                    <a:lnTo>
                      <a:pt x="14" y="6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8" y="16"/>
                    </a:lnTo>
                    <a:lnTo>
                      <a:pt x="7" y="20"/>
                    </a:lnTo>
                    <a:lnTo>
                      <a:pt x="7" y="31"/>
                    </a:lnTo>
                    <a:lnTo>
                      <a:pt x="8" y="34"/>
                    </a:lnTo>
                    <a:lnTo>
                      <a:pt x="10" y="37"/>
                    </a:lnTo>
                    <a:lnTo>
                      <a:pt x="11" y="40"/>
                    </a:lnTo>
                    <a:lnTo>
                      <a:pt x="21" y="43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7" y="41"/>
                    </a:lnTo>
                    <a:lnTo>
                      <a:pt x="30" y="38"/>
                    </a:lnTo>
                    <a:lnTo>
                      <a:pt x="32" y="36"/>
                    </a:lnTo>
                    <a:lnTo>
                      <a:pt x="34" y="34"/>
                    </a:lnTo>
                    <a:lnTo>
                      <a:pt x="35" y="31"/>
                    </a:lnTo>
                    <a:lnTo>
                      <a:pt x="35" y="28"/>
                    </a:lnTo>
                    <a:lnTo>
                      <a:pt x="36" y="23"/>
                    </a:lnTo>
                    <a:lnTo>
                      <a:pt x="35" y="20"/>
                    </a:lnTo>
                    <a:lnTo>
                      <a:pt x="35" y="16"/>
                    </a:lnTo>
                    <a:lnTo>
                      <a:pt x="34" y="13"/>
                    </a:lnTo>
                    <a:lnTo>
                      <a:pt x="32" y="11"/>
                    </a:lnTo>
                    <a:lnTo>
                      <a:pt x="28" y="6"/>
                    </a:lnTo>
                    <a:lnTo>
                      <a:pt x="25" y="5"/>
                    </a:lnTo>
                    <a:lnTo>
                      <a:pt x="17" y="5"/>
                    </a:lnTo>
                    <a:close/>
                    <a:moveTo>
                      <a:pt x="18" y="0"/>
                    </a:moveTo>
                    <a:lnTo>
                      <a:pt x="26" y="0"/>
                    </a:lnTo>
                    <a:lnTo>
                      <a:pt x="30" y="1"/>
                    </a:lnTo>
                    <a:lnTo>
                      <a:pt x="37" y="5"/>
                    </a:lnTo>
                    <a:lnTo>
                      <a:pt x="39" y="9"/>
                    </a:lnTo>
                    <a:lnTo>
                      <a:pt x="40" y="13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0" y="33"/>
                    </a:lnTo>
                    <a:lnTo>
                      <a:pt x="39" y="37"/>
                    </a:lnTo>
                    <a:lnTo>
                      <a:pt x="37" y="41"/>
                    </a:lnTo>
                    <a:lnTo>
                      <a:pt x="32" y="45"/>
                    </a:lnTo>
                    <a:lnTo>
                      <a:pt x="29" y="46"/>
                    </a:lnTo>
                    <a:lnTo>
                      <a:pt x="21" y="48"/>
                    </a:lnTo>
                    <a:lnTo>
                      <a:pt x="15" y="47"/>
                    </a:lnTo>
                    <a:lnTo>
                      <a:pt x="11" y="46"/>
                    </a:lnTo>
                    <a:lnTo>
                      <a:pt x="5" y="42"/>
                    </a:lnTo>
                    <a:lnTo>
                      <a:pt x="2" y="38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3" y="9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5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50" name="Freeform 606"/>
              <p:cNvSpPr>
                <a:spLocks noEditPoints="1"/>
              </p:cNvSpPr>
              <p:nvPr/>
            </p:nvSpPr>
            <p:spPr bwMode="auto">
              <a:xfrm>
                <a:off x="3161" y="2181"/>
                <a:ext cx="31" cy="47"/>
              </a:xfrm>
              <a:custGeom>
                <a:avLst/>
                <a:gdLst/>
                <a:ahLst/>
                <a:cxnLst>
                  <a:cxn ang="0">
                    <a:pos x="6" y="26"/>
                  </a:cxn>
                  <a:cxn ang="0">
                    <a:pos x="6" y="42"/>
                  </a:cxn>
                  <a:cxn ang="0">
                    <a:pos x="18" y="42"/>
                  </a:cxn>
                  <a:cxn ang="0">
                    <a:pos x="20" y="41"/>
                  </a:cxn>
                  <a:cxn ang="0">
                    <a:pos x="23" y="37"/>
                  </a:cxn>
                  <a:cxn ang="0">
                    <a:pos x="23" y="36"/>
                  </a:cxn>
                  <a:cxn ang="0">
                    <a:pos x="24" y="34"/>
                  </a:cxn>
                  <a:cxn ang="0">
                    <a:pos x="23" y="32"/>
                  </a:cxn>
                  <a:cxn ang="0">
                    <a:pos x="23" y="30"/>
                  </a:cxn>
                  <a:cxn ang="0">
                    <a:pos x="20" y="27"/>
                  </a:cxn>
                  <a:cxn ang="0">
                    <a:pos x="18" y="26"/>
                  </a:cxn>
                  <a:cxn ang="0">
                    <a:pos x="6" y="26"/>
                  </a:cxn>
                  <a:cxn ang="0">
                    <a:pos x="6" y="5"/>
                  </a:cxn>
                  <a:cxn ang="0">
                    <a:pos x="6" y="20"/>
                  </a:cxn>
                  <a:cxn ang="0">
                    <a:pos x="17" y="20"/>
                  </a:cxn>
                  <a:cxn ang="0">
                    <a:pos x="20" y="17"/>
                  </a:cxn>
                  <a:cxn ang="0">
                    <a:pos x="20" y="16"/>
                  </a:cxn>
                  <a:cxn ang="0">
                    <a:pos x="21" y="13"/>
                  </a:cxn>
                  <a:cxn ang="0">
                    <a:pos x="21" y="11"/>
                  </a:cxn>
                  <a:cxn ang="0">
                    <a:pos x="20" y="9"/>
                  </a:cxn>
                  <a:cxn ang="0">
                    <a:pos x="20" y="8"/>
                  </a:cxn>
                  <a:cxn ang="0">
                    <a:pos x="18" y="6"/>
                  </a:cxn>
                  <a:cxn ang="0">
                    <a:pos x="17" y="6"/>
                  </a:cxn>
                  <a:cxn ang="0">
                    <a:pos x="15" y="5"/>
                  </a:cxn>
                  <a:cxn ang="0">
                    <a:pos x="6" y="5"/>
                  </a:cxn>
                  <a:cxn ang="0">
                    <a:pos x="2" y="0"/>
                  </a:cxn>
                  <a:cxn ang="0">
                    <a:pos x="13" y="0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22" y="2"/>
                  </a:cxn>
                  <a:cxn ang="0">
                    <a:pos x="26" y="5"/>
                  </a:cxn>
                  <a:cxn ang="0">
                    <a:pos x="28" y="9"/>
                  </a:cxn>
                  <a:cxn ang="0">
                    <a:pos x="28" y="14"/>
                  </a:cxn>
                  <a:cxn ang="0">
                    <a:pos x="27" y="15"/>
                  </a:cxn>
                  <a:cxn ang="0">
                    <a:pos x="27" y="17"/>
                  </a:cxn>
                  <a:cxn ang="0">
                    <a:pos x="26" y="18"/>
                  </a:cxn>
                  <a:cxn ang="0">
                    <a:pos x="26" y="19"/>
                  </a:cxn>
                  <a:cxn ang="0">
                    <a:pos x="24" y="20"/>
                  </a:cxn>
                  <a:cxn ang="0">
                    <a:pos x="22" y="21"/>
                  </a:cxn>
                  <a:cxn ang="0">
                    <a:pos x="21" y="22"/>
                  </a:cxn>
                  <a:cxn ang="0">
                    <a:pos x="23" y="22"/>
                  </a:cxn>
                  <a:cxn ang="0">
                    <a:pos x="24" y="23"/>
                  </a:cxn>
                  <a:cxn ang="0">
                    <a:pos x="27" y="25"/>
                  </a:cxn>
                  <a:cxn ang="0">
                    <a:pos x="28" y="26"/>
                  </a:cxn>
                  <a:cxn ang="0">
                    <a:pos x="29" y="28"/>
                  </a:cxn>
                  <a:cxn ang="0">
                    <a:pos x="30" y="29"/>
                  </a:cxn>
                  <a:cxn ang="0">
                    <a:pos x="30" y="31"/>
                  </a:cxn>
                  <a:cxn ang="0">
                    <a:pos x="31" y="34"/>
                  </a:cxn>
                  <a:cxn ang="0">
                    <a:pos x="30" y="35"/>
                  </a:cxn>
                  <a:cxn ang="0">
                    <a:pos x="30" y="37"/>
                  </a:cxn>
                  <a:cxn ang="0">
                    <a:pos x="29" y="40"/>
                  </a:cxn>
                  <a:cxn ang="0">
                    <a:pos x="29" y="41"/>
                  </a:cxn>
                  <a:cxn ang="0">
                    <a:pos x="28" y="43"/>
                  </a:cxn>
                  <a:cxn ang="0">
                    <a:pos x="26" y="44"/>
                  </a:cxn>
                  <a:cxn ang="0">
                    <a:pos x="24" y="45"/>
                  </a:cxn>
                  <a:cxn ang="0">
                    <a:pos x="22" y="46"/>
                  </a:cxn>
                  <a:cxn ang="0">
                    <a:pos x="21" y="46"/>
                  </a:cxn>
                  <a:cxn ang="0">
                    <a:pos x="19" y="47"/>
                  </a:cxn>
                  <a:cxn ang="0">
                    <a:pos x="1" y="47"/>
                  </a:cxn>
                  <a:cxn ang="0">
                    <a:pos x="1" y="46"/>
                  </a:cxn>
                  <a:cxn ang="0">
                    <a:pos x="0" y="4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31" h="47">
                    <a:moveTo>
                      <a:pt x="6" y="26"/>
                    </a:moveTo>
                    <a:lnTo>
                      <a:pt x="6" y="42"/>
                    </a:lnTo>
                    <a:lnTo>
                      <a:pt x="18" y="42"/>
                    </a:lnTo>
                    <a:lnTo>
                      <a:pt x="20" y="41"/>
                    </a:lnTo>
                    <a:lnTo>
                      <a:pt x="23" y="37"/>
                    </a:lnTo>
                    <a:lnTo>
                      <a:pt x="23" y="36"/>
                    </a:lnTo>
                    <a:lnTo>
                      <a:pt x="24" y="34"/>
                    </a:lnTo>
                    <a:lnTo>
                      <a:pt x="23" y="32"/>
                    </a:lnTo>
                    <a:lnTo>
                      <a:pt x="23" y="30"/>
                    </a:lnTo>
                    <a:lnTo>
                      <a:pt x="20" y="27"/>
                    </a:lnTo>
                    <a:lnTo>
                      <a:pt x="18" y="26"/>
                    </a:lnTo>
                    <a:lnTo>
                      <a:pt x="6" y="26"/>
                    </a:lnTo>
                    <a:close/>
                    <a:moveTo>
                      <a:pt x="6" y="5"/>
                    </a:moveTo>
                    <a:lnTo>
                      <a:pt x="6" y="20"/>
                    </a:lnTo>
                    <a:lnTo>
                      <a:pt x="17" y="20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5" y="5"/>
                    </a:lnTo>
                    <a:lnTo>
                      <a:pt x="6" y="5"/>
                    </a:lnTo>
                    <a:close/>
                    <a:moveTo>
                      <a:pt x="2" y="0"/>
                    </a:move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6" y="5"/>
                    </a:lnTo>
                    <a:lnTo>
                      <a:pt x="28" y="9"/>
                    </a:lnTo>
                    <a:lnTo>
                      <a:pt x="28" y="14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6" y="18"/>
                    </a:lnTo>
                    <a:lnTo>
                      <a:pt x="26" y="19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21" y="22"/>
                    </a:lnTo>
                    <a:lnTo>
                      <a:pt x="23" y="22"/>
                    </a:lnTo>
                    <a:lnTo>
                      <a:pt x="24" y="23"/>
                    </a:lnTo>
                    <a:lnTo>
                      <a:pt x="27" y="25"/>
                    </a:lnTo>
                    <a:lnTo>
                      <a:pt x="28" y="26"/>
                    </a:lnTo>
                    <a:lnTo>
                      <a:pt x="29" y="28"/>
                    </a:lnTo>
                    <a:lnTo>
                      <a:pt x="30" y="29"/>
                    </a:lnTo>
                    <a:lnTo>
                      <a:pt x="30" y="31"/>
                    </a:lnTo>
                    <a:lnTo>
                      <a:pt x="31" y="34"/>
                    </a:lnTo>
                    <a:lnTo>
                      <a:pt x="30" y="35"/>
                    </a:lnTo>
                    <a:lnTo>
                      <a:pt x="30" y="37"/>
                    </a:lnTo>
                    <a:lnTo>
                      <a:pt x="29" y="40"/>
                    </a:lnTo>
                    <a:lnTo>
                      <a:pt x="29" y="41"/>
                    </a:lnTo>
                    <a:lnTo>
                      <a:pt x="28" y="43"/>
                    </a:lnTo>
                    <a:lnTo>
                      <a:pt x="26" y="44"/>
                    </a:lnTo>
                    <a:lnTo>
                      <a:pt x="24" y="45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7"/>
                    </a:lnTo>
                    <a:lnTo>
                      <a:pt x="1" y="47"/>
                    </a:lnTo>
                    <a:lnTo>
                      <a:pt x="1" y="46"/>
                    </a:lnTo>
                    <a:lnTo>
                      <a:pt x="0" y="4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grpSp>
          <p:nvGrpSpPr>
            <p:cNvPr id="6952" name="Group 808"/>
            <p:cNvGrpSpPr>
              <a:grpSpLocks/>
            </p:cNvGrpSpPr>
            <p:nvPr/>
          </p:nvGrpSpPr>
          <p:grpSpPr bwMode="auto">
            <a:xfrm>
              <a:off x="2010" y="1787"/>
              <a:ext cx="2632" cy="2038"/>
              <a:chOff x="2010" y="1787"/>
              <a:chExt cx="2632" cy="2038"/>
            </a:xfrm>
          </p:grpSpPr>
          <p:sp>
            <p:nvSpPr>
              <p:cNvPr id="6752" name="Freeform 608"/>
              <p:cNvSpPr>
                <a:spLocks noEditPoints="1"/>
              </p:cNvSpPr>
              <p:nvPr/>
            </p:nvSpPr>
            <p:spPr bwMode="auto">
              <a:xfrm>
                <a:off x="3198" y="2198"/>
                <a:ext cx="30" cy="19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14"/>
                  </a:cxn>
                  <a:cxn ang="0">
                    <a:pos x="30" y="16"/>
                  </a:cxn>
                  <a:cxn ang="0">
                    <a:pos x="30" y="17"/>
                  </a:cxn>
                  <a:cxn ang="0">
                    <a:pos x="28" y="19"/>
                  </a:cxn>
                  <a:cxn ang="0">
                    <a:pos x="1" y="19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30" y="2"/>
                  </a:cxn>
                  <a:cxn ang="0">
                    <a:pos x="30" y="3"/>
                  </a:cxn>
                  <a:cxn ang="0">
                    <a:pos x="29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0" h="19">
                    <a:moveTo>
                      <a:pt x="0" y="14"/>
                    </a:moveTo>
                    <a:lnTo>
                      <a:pt x="29" y="14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8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4"/>
                    </a:lnTo>
                    <a:close/>
                    <a:moveTo>
                      <a:pt x="0" y="0"/>
                    </a:moveTo>
                    <a:lnTo>
                      <a:pt x="29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53" name="Freeform 609"/>
              <p:cNvSpPr>
                <a:spLocks/>
              </p:cNvSpPr>
              <p:nvPr/>
            </p:nvSpPr>
            <p:spPr bwMode="auto">
              <a:xfrm>
                <a:off x="3238" y="2181"/>
                <a:ext cx="27" cy="4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7" y="0"/>
                  </a:cxn>
                  <a:cxn ang="0">
                    <a:pos x="17" y="42"/>
                  </a:cxn>
                  <a:cxn ang="0">
                    <a:pos x="26" y="42"/>
                  </a:cxn>
                  <a:cxn ang="0">
                    <a:pos x="26" y="43"/>
                  </a:cxn>
                  <a:cxn ang="0">
                    <a:pos x="27" y="43"/>
                  </a:cxn>
                  <a:cxn ang="0">
                    <a:pos x="27" y="47"/>
                  </a:cxn>
                  <a:cxn ang="0">
                    <a:pos x="0" y="47"/>
                  </a:cxn>
                  <a:cxn ang="0">
                    <a:pos x="0" y="43"/>
                  </a:cxn>
                  <a:cxn ang="0">
                    <a:pos x="1" y="43"/>
                  </a:cxn>
                  <a:cxn ang="0">
                    <a:pos x="1" y="42"/>
                  </a:cxn>
                  <a:cxn ang="0">
                    <a:pos x="11" y="42"/>
                  </a:cxn>
                  <a:cxn ang="0">
                    <a:pos x="11" y="6"/>
                  </a:cxn>
                  <a:cxn ang="0">
                    <a:pos x="2" y="12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0" y="7"/>
                  </a:cxn>
                  <a:cxn ang="0">
                    <a:pos x="1" y="7"/>
                  </a:cxn>
                  <a:cxn ang="0">
                    <a:pos x="12" y="1"/>
                  </a:cxn>
                  <a:cxn ang="0">
                    <a:pos x="12" y="0"/>
                  </a:cxn>
                </a:cxnLst>
                <a:rect l="0" t="0" r="r" b="b"/>
                <a:pathLst>
                  <a:path w="27" h="47">
                    <a:moveTo>
                      <a:pt x="12" y="0"/>
                    </a:moveTo>
                    <a:lnTo>
                      <a:pt x="17" y="0"/>
                    </a:lnTo>
                    <a:lnTo>
                      <a:pt x="17" y="42"/>
                    </a:lnTo>
                    <a:lnTo>
                      <a:pt x="26" y="42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7" y="47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1" y="42"/>
                    </a:lnTo>
                    <a:lnTo>
                      <a:pt x="11" y="6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54" name="Freeform 610"/>
              <p:cNvSpPr>
                <a:spLocks noEditPoints="1"/>
              </p:cNvSpPr>
              <p:nvPr/>
            </p:nvSpPr>
            <p:spPr bwMode="auto">
              <a:xfrm>
                <a:off x="3272" y="2181"/>
                <a:ext cx="30" cy="4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10" y="6"/>
                  </a:cxn>
                  <a:cxn ang="0">
                    <a:pos x="8" y="9"/>
                  </a:cxn>
                  <a:cxn ang="0">
                    <a:pos x="7" y="13"/>
                  </a:cxn>
                  <a:cxn ang="0">
                    <a:pos x="7" y="17"/>
                  </a:cxn>
                  <a:cxn ang="0">
                    <a:pos x="9" y="22"/>
                  </a:cxn>
                  <a:cxn ang="0">
                    <a:pos x="12" y="25"/>
                  </a:cxn>
                  <a:cxn ang="0">
                    <a:pos x="17" y="23"/>
                  </a:cxn>
                  <a:cxn ang="0">
                    <a:pos x="23" y="22"/>
                  </a:cxn>
                  <a:cxn ang="0">
                    <a:pos x="24" y="14"/>
                  </a:cxn>
                  <a:cxn ang="0">
                    <a:pos x="21" y="6"/>
                  </a:cxn>
                  <a:cxn ang="0">
                    <a:pos x="17" y="5"/>
                  </a:cxn>
                  <a:cxn ang="0">
                    <a:pos x="12" y="0"/>
                  </a:cxn>
                  <a:cxn ang="0">
                    <a:pos x="25" y="2"/>
                  </a:cxn>
                  <a:cxn ang="0">
                    <a:pos x="30" y="28"/>
                  </a:cxn>
                  <a:cxn ang="0">
                    <a:pos x="28" y="36"/>
                  </a:cxn>
                  <a:cxn ang="0">
                    <a:pos x="21" y="46"/>
                  </a:cxn>
                  <a:cxn ang="0">
                    <a:pos x="14" y="47"/>
                  </a:cxn>
                  <a:cxn ang="0">
                    <a:pos x="9" y="48"/>
                  </a:cxn>
                  <a:cxn ang="0">
                    <a:pos x="4" y="47"/>
                  </a:cxn>
                  <a:cxn ang="0">
                    <a:pos x="1" y="46"/>
                  </a:cxn>
                  <a:cxn ang="0">
                    <a:pos x="2" y="41"/>
                  </a:cxn>
                  <a:cxn ang="0">
                    <a:pos x="7" y="42"/>
                  </a:cxn>
                  <a:cxn ang="0">
                    <a:pos x="14" y="43"/>
                  </a:cxn>
                  <a:cxn ang="0">
                    <a:pos x="20" y="40"/>
                  </a:cxn>
                  <a:cxn ang="0">
                    <a:pos x="23" y="35"/>
                  </a:cxn>
                  <a:cxn ang="0">
                    <a:pos x="24" y="29"/>
                  </a:cxn>
                  <a:cxn ang="0">
                    <a:pos x="23" y="27"/>
                  </a:cxn>
                  <a:cxn ang="0">
                    <a:pos x="17" y="29"/>
                  </a:cxn>
                  <a:cxn ang="0">
                    <a:pos x="7" y="28"/>
                  </a:cxn>
                  <a:cxn ang="0">
                    <a:pos x="1" y="23"/>
                  </a:cxn>
                  <a:cxn ang="0">
                    <a:pos x="0" y="9"/>
                  </a:cxn>
                  <a:cxn ang="0">
                    <a:pos x="4" y="4"/>
                  </a:cxn>
                  <a:cxn ang="0">
                    <a:pos x="12" y="0"/>
                  </a:cxn>
                </a:cxnLst>
                <a:rect l="0" t="0" r="r" b="b"/>
                <a:pathLst>
                  <a:path w="30" h="48">
                    <a:moveTo>
                      <a:pt x="15" y="4"/>
                    </a:moveTo>
                    <a:lnTo>
                      <a:pt x="13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9" y="22"/>
                    </a:lnTo>
                    <a:lnTo>
                      <a:pt x="11" y="23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3" y="22"/>
                    </a:lnTo>
                    <a:lnTo>
                      <a:pt x="24" y="21"/>
                    </a:lnTo>
                    <a:lnTo>
                      <a:pt x="24" y="14"/>
                    </a:lnTo>
                    <a:lnTo>
                      <a:pt x="23" y="11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5" y="4"/>
                    </a:lnTo>
                    <a:close/>
                    <a:moveTo>
                      <a:pt x="12" y="0"/>
                    </a:moveTo>
                    <a:lnTo>
                      <a:pt x="21" y="0"/>
                    </a:lnTo>
                    <a:lnTo>
                      <a:pt x="25" y="2"/>
                    </a:lnTo>
                    <a:lnTo>
                      <a:pt x="30" y="13"/>
                    </a:lnTo>
                    <a:lnTo>
                      <a:pt x="30" y="28"/>
                    </a:lnTo>
                    <a:lnTo>
                      <a:pt x="29" y="34"/>
                    </a:lnTo>
                    <a:lnTo>
                      <a:pt x="28" y="36"/>
                    </a:lnTo>
                    <a:lnTo>
                      <a:pt x="27" y="40"/>
                    </a:lnTo>
                    <a:lnTo>
                      <a:pt x="21" y="46"/>
                    </a:lnTo>
                    <a:lnTo>
                      <a:pt x="17" y="47"/>
                    </a:lnTo>
                    <a:lnTo>
                      <a:pt x="14" y="47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1" y="46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4" y="42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14" y="43"/>
                    </a:lnTo>
                    <a:lnTo>
                      <a:pt x="17" y="42"/>
                    </a:lnTo>
                    <a:lnTo>
                      <a:pt x="20" y="40"/>
                    </a:lnTo>
                    <a:lnTo>
                      <a:pt x="21" y="37"/>
                    </a:lnTo>
                    <a:lnTo>
                      <a:pt x="23" y="35"/>
                    </a:lnTo>
                    <a:lnTo>
                      <a:pt x="24" y="32"/>
                    </a:lnTo>
                    <a:lnTo>
                      <a:pt x="24" y="29"/>
                    </a:lnTo>
                    <a:lnTo>
                      <a:pt x="25" y="26"/>
                    </a:lnTo>
                    <a:lnTo>
                      <a:pt x="23" y="27"/>
                    </a:lnTo>
                    <a:lnTo>
                      <a:pt x="20" y="28"/>
                    </a:lnTo>
                    <a:lnTo>
                      <a:pt x="17" y="29"/>
                    </a:lnTo>
                    <a:lnTo>
                      <a:pt x="10" y="29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55" name="Freeform 611"/>
              <p:cNvSpPr>
                <a:spLocks/>
              </p:cNvSpPr>
              <p:nvPr/>
            </p:nvSpPr>
            <p:spPr bwMode="auto">
              <a:xfrm>
                <a:off x="3310" y="2181"/>
                <a:ext cx="31" cy="4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0" y="0"/>
                  </a:cxn>
                  <a:cxn ang="0">
                    <a:pos x="30" y="2"/>
                  </a:cxn>
                  <a:cxn ang="0">
                    <a:pos x="31" y="2"/>
                  </a:cxn>
                  <a:cxn ang="0">
                    <a:pos x="31" y="3"/>
                  </a:cxn>
                  <a:cxn ang="0">
                    <a:pos x="30" y="3"/>
                  </a:cxn>
                  <a:cxn ang="0">
                    <a:pos x="30" y="7"/>
                  </a:cxn>
                  <a:cxn ang="0">
                    <a:pos x="13" y="46"/>
                  </a:cxn>
                  <a:cxn ang="0">
                    <a:pos x="13" y="47"/>
                  </a:cxn>
                  <a:cxn ang="0">
                    <a:pos x="6" y="47"/>
                  </a:cxn>
                  <a:cxn ang="0">
                    <a:pos x="6" y="45"/>
                  </a:cxn>
                  <a:cxn ang="0">
                    <a:pos x="23" y="6"/>
                  </a:cxn>
                  <a:cxn ang="0">
                    <a:pos x="1" y="6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31" h="47">
                    <a:moveTo>
                      <a:pt x="1" y="0"/>
                    </a:moveTo>
                    <a:lnTo>
                      <a:pt x="30" y="0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30" y="7"/>
                    </a:lnTo>
                    <a:lnTo>
                      <a:pt x="13" y="46"/>
                    </a:lnTo>
                    <a:lnTo>
                      <a:pt x="13" y="47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23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56" name="Freeform 612"/>
              <p:cNvSpPr>
                <a:spLocks noEditPoints="1"/>
              </p:cNvSpPr>
              <p:nvPr/>
            </p:nvSpPr>
            <p:spPr bwMode="auto">
              <a:xfrm>
                <a:off x="3347" y="2181"/>
                <a:ext cx="30" cy="4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9" y="6"/>
                  </a:cxn>
                  <a:cxn ang="0">
                    <a:pos x="7" y="9"/>
                  </a:cxn>
                  <a:cxn ang="0">
                    <a:pos x="6" y="13"/>
                  </a:cxn>
                  <a:cxn ang="0">
                    <a:pos x="7" y="17"/>
                  </a:cxn>
                  <a:cxn ang="0">
                    <a:pos x="9" y="22"/>
                  </a:cxn>
                  <a:cxn ang="0">
                    <a:pos x="12" y="25"/>
                  </a:cxn>
                  <a:cxn ang="0">
                    <a:pos x="18" y="23"/>
                  </a:cxn>
                  <a:cxn ang="0">
                    <a:pos x="24" y="21"/>
                  </a:cxn>
                  <a:cxn ang="0">
                    <a:pos x="23" y="11"/>
                  </a:cxn>
                  <a:cxn ang="0">
                    <a:pos x="19" y="5"/>
                  </a:cxn>
                  <a:cxn ang="0">
                    <a:pos x="15" y="4"/>
                  </a:cxn>
                  <a:cxn ang="0">
                    <a:pos x="21" y="0"/>
                  </a:cxn>
                  <a:cxn ang="0">
                    <a:pos x="30" y="13"/>
                  </a:cxn>
                  <a:cxn ang="0">
                    <a:pos x="29" y="34"/>
                  </a:cxn>
                  <a:cxn ang="0">
                    <a:pos x="27" y="40"/>
                  </a:cxn>
                  <a:cxn ang="0">
                    <a:pos x="18" y="47"/>
                  </a:cxn>
                  <a:cxn ang="0">
                    <a:pos x="11" y="48"/>
                  </a:cxn>
                  <a:cxn ang="0">
                    <a:pos x="8" y="47"/>
                  </a:cxn>
                  <a:cxn ang="0">
                    <a:pos x="3" y="46"/>
                  </a:cxn>
                  <a:cxn ang="0">
                    <a:pos x="2" y="41"/>
                  </a:cxn>
                  <a:cxn ang="0">
                    <a:pos x="4" y="42"/>
                  </a:cxn>
                  <a:cxn ang="0">
                    <a:pos x="8" y="43"/>
                  </a:cxn>
                  <a:cxn ang="0">
                    <a:pos x="18" y="42"/>
                  </a:cxn>
                  <a:cxn ang="0">
                    <a:pos x="21" y="37"/>
                  </a:cxn>
                  <a:cxn ang="0">
                    <a:pos x="24" y="32"/>
                  </a:cxn>
                  <a:cxn ang="0">
                    <a:pos x="20" y="28"/>
                  </a:cxn>
                  <a:cxn ang="0">
                    <a:pos x="10" y="29"/>
                  </a:cxn>
                  <a:cxn ang="0">
                    <a:pos x="5" y="27"/>
                  </a:cxn>
                  <a:cxn ang="0">
                    <a:pos x="0" y="20"/>
                  </a:cxn>
                  <a:cxn ang="0">
                    <a:pos x="2" y="6"/>
                  </a:cxn>
                  <a:cxn ang="0">
                    <a:pos x="12" y="0"/>
                  </a:cxn>
                </a:cxnLst>
                <a:rect l="0" t="0" r="r" b="b"/>
                <a:pathLst>
                  <a:path w="30" h="48">
                    <a:moveTo>
                      <a:pt x="15" y="4"/>
                    </a:moveTo>
                    <a:lnTo>
                      <a:pt x="13" y="5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9" y="22"/>
                    </a:lnTo>
                    <a:lnTo>
                      <a:pt x="11" y="23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4" y="21"/>
                    </a:lnTo>
                    <a:lnTo>
                      <a:pt x="24" y="14"/>
                    </a:lnTo>
                    <a:lnTo>
                      <a:pt x="23" y="11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5" y="4"/>
                    </a:lnTo>
                    <a:close/>
                    <a:moveTo>
                      <a:pt x="12" y="0"/>
                    </a:moveTo>
                    <a:lnTo>
                      <a:pt x="21" y="0"/>
                    </a:lnTo>
                    <a:lnTo>
                      <a:pt x="25" y="2"/>
                    </a:lnTo>
                    <a:lnTo>
                      <a:pt x="30" y="13"/>
                    </a:lnTo>
                    <a:lnTo>
                      <a:pt x="30" y="28"/>
                    </a:lnTo>
                    <a:lnTo>
                      <a:pt x="29" y="34"/>
                    </a:lnTo>
                    <a:lnTo>
                      <a:pt x="28" y="36"/>
                    </a:lnTo>
                    <a:lnTo>
                      <a:pt x="27" y="40"/>
                    </a:lnTo>
                    <a:lnTo>
                      <a:pt x="21" y="46"/>
                    </a:lnTo>
                    <a:lnTo>
                      <a:pt x="18" y="47"/>
                    </a:lnTo>
                    <a:lnTo>
                      <a:pt x="14" y="47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4" y="47"/>
                    </a:lnTo>
                    <a:lnTo>
                      <a:pt x="3" y="46"/>
                    </a:lnTo>
                    <a:lnTo>
                      <a:pt x="2" y="46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4" y="42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14" y="43"/>
                    </a:lnTo>
                    <a:lnTo>
                      <a:pt x="18" y="42"/>
                    </a:lnTo>
                    <a:lnTo>
                      <a:pt x="20" y="40"/>
                    </a:lnTo>
                    <a:lnTo>
                      <a:pt x="21" y="37"/>
                    </a:lnTo>
                    <a:lnTo>
                      <a:pt x="23" y="35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7" y="29"/>
                    </a:lnTo>
                    <a:lnTo>
                      <a:pt x="10" y="29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57" name="Freeform 613"/>
              <p:cNvSpPr>
                <a:spLocks/>
              </p:cNvSpPr>
              <p:nvPr/>
            </p:nvSpPr>
            <p:spPr bwMode="auto">
              <a:xfrm>
                <a:off x="2846" y="2691"/>
                <a:ext cx="35" cy="4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30" y="2"/>
                  </a:cxn>
                  <a:cxn ang="0">
                    <a:pos x="32" y="2"/>
                  </a:cxn>
                  <a:cxn ang="0">
                    <a:pos x="33" y="3"/>
                  </a:cxn>
                  <a:cxn ang="0">
                    <a:pos x="34" y="3"/>
                  </a:cxn>
                  <a:cxn ang="0">
                    <a:pos x="34" y="4"/>
                  </a:cxn>
                  <a:cxn ang="0">
                    <a:pos x="35" y="5"/>
                  </a:cxn>
                  <a:cxn ang="0">
                    <a:pos x="35" y="8"/>
                  </a:cxn>
                  <a:cxn ang="0">
                    <a:pos x="34" y="8"/>
                  </a:cxn>
                  <a:cxn ang="0">
                    <a:pos x="34" y="10"/>
                  </a:cxn>
                  <a:cxn ang="0">
                    <a:pos x="33" y="10"/>
                  </a:cxn>
                  <a:cxn ang="0">
                    <a:pos x="32" y="8"/>
                  </a:cxn>
                  <a:cxn ang="0">
                    <a:pos x="30" y="8"/>
                  </a:cxn>
                  <a:cxn ang="0">
                    <a:pos x="28" y="6"/>
                  </a:cxn>
                  <a:cxn ang="0">
                    <a:pos x="26" y="6"/>
                  </a:cxn>
                  <a:cxn ang="0">
                    <a:pos x="24" y="5"/>
                  </a:cxn>
                  <a:cxn ang="0">
                    <a:pos x="19" y="5"/>
                  </a:cxn>
                  <a:cxn ang="0">
                    <a:pos x="15" y="6"/>
                  </a:cxn>
                  <a:cxn ang="0">
                    <a:pos x="9" y="13"/>
                  </a:cxn>
                  <a:cxn ang="0">
                    <a:pos x="8" y="16"/>
                  </a:cxn>
                  <a:cxn ang="0">
                    <a:pos x="8" y="19"/>
                  </a:cxn>
                  <a:cxn ang="0">
                    <a:pos x="7" y="24"/>
                  </a:cxn>
                  <a:cxn ang="0">
                    <a:pos x="8" y="28"/>
                  </a:cxn>
                  <a:cxn ang="0">
                    <a:pos x="8" y="32"/>
                  </a:cxn>
                  <a:cxn ang="0">
                    <a:pos x="9" y="35"/>
                  </a:cxn>
                  <a:cxn ang="0">
                    <a:pos x="13" y="40"/>
                  </a:cxn>
                  <a:cxn ang="0">
                    <a:pos x="15" y="41"/>
                  </a:cxn>
                  <a:cxn ang="0">
                    <a:pos x="19" y="42"/>
                  </a:cxn>
                  <a:cxn ang="0">
                    <a:pos x="26" y="42"/>
                  </a:cxn>
                  <a:cxn ang="0">
                    <a:pos x="28" y="41"/>
                  </a:cxn>
                  <a:cxn ang="0">
                    <a:pos x="29" y="40"/>
                  </a:cxn>
                  <a:cxn ang="0">
                    <a:pos x="33" y="39"/>
                  </a:cxn>
                  <a:cxn ang="0">
                    <a:pos x="33" y="37"/>
                  </a:cxn>
                  <a:cxn ang="0">
                    <a:pos x="34" y="37"/>
                  </a:cxn>
                  <a:cxn ang="0">
                    <a:pos x="35" y="39"/>
                  </a:cxn>
                  <a:cxn ang="0">
                    <a:pos x="35" y="43"/>
                  </a:cxn>
                  <a:cxn ang="0">
                    <a:pos x="34" y="43"/>
                  </a:cxn>
                  <a:cxn ang="0">
                    <a:pos x="34" y="44"/>
                  </a:cxn>
                  <a:cxn ang="0">
                    <a:pos x="33" y="45"/>
                  </a:cxn>
                  <a:cxn ang="0">
                    <a:pos x="29" y="46"/>
                  </a:cxn>
                  <a:cxn ang="0">
                    <a:pos x="27" y="47"/>
                  </a:cxn>
                  <a:cxn ang="0">
                    <a:pos x="23" y="47"/>
                  </a:cxn>
                  <a:cxn ang="0">
                    <a:pos x="21" y="48"/>
                  </a:cxn>
                  <a:cxn ang="0">
                    <a:pos x="12" y="46"/>
                  </a:cxn>
                  <a:cxn ang="0">
                    <a:pos x="6" y="42"/>
                  </a:cxn>
                  <a:cxn ang="0">
                    <a:pos x="4" y="37"/>
                  </a:cxn>
                  <a:cxn ang="0">
                    <a:pos x="3" y="34"/>
                  </a:cxn>
                  <a:cxn ang="0">
                    <a:pos x="1" y="30"/>
                  </a:cxn>
                  <a:cxn ang="0">
                    <a:pos x="0" y="25"/>
                  </a:cxn>
                  <a:cxn ang="0">
                    <a:pos x="3" y="14"/>
                  </a:cxn>
                  <a:cxn ang="0">
                    <a:pos x="4" y="11"/>
                  </a:cxn>
                  <a:cxn ang="0">
                    <a:pos x="5" y="8"/>
                  </a:cxn>
                  <a:cxn ang="0">
                    <a:pos x="7" y="6"/>
                  </a:cxn>
                  <a:cxn ang="0">
                    <a:pos x="9" y="3"/>
                  </a:cxn>
                  <a:cxn ang="0">
                    <a:pos x="13" y="1"/>
                  </a:cxn>
                  <a:cxn ang="0">
                    <a:pos x="17" y="0"/>
                  </a:cxn>
                </a:cxnLst>
                <a:rect l="0" t="0" r="r" b="b"/>
                <a:pathLst>
                  <a:path w="35" h="48">
                    <a:moveTo>
                      <a:pt x="17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5" y="5"/>
                    </a:lnTo>
                    <a:lnTo>
                      <a:pt x="35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3" y="10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5" y="6"/>
                    </a:lnTo>
                    <a:lnTo>
                      <a:pt x="9" y="13"/>
                    </a:lnTo>
                    <a:lnTo>
                      <a:pt x="8" y="16"/>
                    </a:lnTo>
                    <a:lnTo>
                      <a:pt x="8" y="19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8" y="32"/>
                    </a:lnTo>
                    <a:lnTo>
                      <a:pt x="9" y="35"/>
                    </a:lnTo>
                    <a:lnTo>
                      <a:pt x="13" y="40"/>
                    </a:lnTo>
                    <a:lnTo>
                      <a:pt x="15" y="41"/>
                    </a:lnTo>
                    <a:lnTo>
                      <a:pt x="19" y="42"/>
                    </a:lnTo>
                    <a:lnTo>
                      <a:pt x="26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4" y="37"/>
                    </a:lnTo>
                    <a:lnTo>
                      <a:pt x="35" y="39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29" y="46"/>
                    </a:lnTo>
                    <a:lnTo>
                      <a:pt x="27" y="47"/>
                    </a:lnTo>
                    <a:lnTo>
                      <a:pt x="23" y="47"/>
                    </a:lnTo>
                    <a:lnTo>
                      <a:pt x="21" y="48"/>
                    </a:lnTo>
                    <a:lnTo>
                      <a:pt x="12" y="46"/>
                    </a:lnTo>
                    <a:lnTo>
                      <a:pt x="6" y="42"/>
                    </a:lnTo>
                    <a:lnTo>
                      <a:pt x="4" y="37"/>
                    </a:lnTo>
                    <a:lnTo>
                      <a:pt x="3" y="34"/>
                    </a:lnTo>
                    <a:lnTo>
                      <a:pt x="1" y="30"/>
                    </a:lnTo>
                    <a:lnTo>
                      <a:pt x="0" y="25"/>
                    </a:lnTo>
                    <a:lnTo>
                      <a:pt x="3" y="14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58" name="Freeform 614"/>
              <p:cNvSpPr>
                <a:spLocks noEditPoints="1"/>
              </p:cNvSpPr>
              <p:nvPr/>
            </p:nvSpPr>
            <p:spPr bwMode="auto">
              <a:xfrm>
                <a:off x="2886" y="2703"/>
                <a:ext cx="32" cy="36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0" y="7"/>
                  </a:cxn>
                  <a:cxn ang="0">
                    <a:pos x="9" y="8"/>
                  </a:cxn>
                  <a:cxn ang="0">
                    <a:pos x="7" y="13"/>
                  </a:cxn>
                  <a:cxn ang="0">
                    <a:pos x="7" y="23"/>
                  </a:cxn>
                  <a:cxn ang="0">
                    <a:pos x="8" y="25"/>
                  </a:cxn>
                  <a:cxn ang="0">
                    <a:pos x="9" y="27"/>
                  </a:cxn>
                  <a:cxn ang="0">
                    <a:pos x="10" y="29"/>
                  </a:cxn>
                  <a:cxn ang="0">
                    <a:pos x="11" y="30"/>
                  </a:cxn>
                  <a:cxn ang="0">
                    <a:pos x="13" y="31"/>
                  </a:cxn>
                  <a:cxn ang="0">
                    <a:pos x="18" y="31"/>
                  </a:cxn>
                  <a:cxn ang="0">
                    <a:pos x="23" y="29"/>
                  </a:cxn>
                  <a:cxn ang="0">
                    <a:pos x="24" y="28"/>
                  </a:cxn>
                  <a:cxn ang="0">
                    <a:pos x="26" y="23"/>
                  </a:cxn>
                  <a:cxn ang="0">
                    <a:pos x="26" y="13"/>
                  </a:cxn>
                  <a:cxn ang="0">
                    <a:pos x="25" y="10"/>
                  </a:cxn>
                  <a:cxn ang="0">
                    <a:pos x="24" y="9"/>
                  </a:cxn>
                  <a:cxn ang="0">
                    <a:pos x="23" y="7"/>
                  </a:cxn>
                  <a:cxn ang="0">
                    <a:pos x="18" y="5"/>
                  </a:cxn>
                  <a:cxn ang="0">
                    <a:pos x="14" y="5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4" y="1"/>
                  </a:cxn>
                  <a:cxn ang="0">
                    <a:pos x="25" y="2"/>
                  </a:cxn>
                  <a:cxn ang="0">
                    <a:pos x="27" y="3"/>
                  </a:cxn>
                  <a:cxn ang="0">
                    <a:pos x="28" y="5"/>
                  </a:cxn>
                  <a:cxn ang="0">
                    <a:pos x="30" y="7"/>
                  </a:cxn>
                  <a:cxn ang="0">
                    <a:pos x="32" y="14"/>
                  </a:cxn>
                  <a:cxn ang="0">
                    <a:pos x="32" y="21"/>
                  </a:cxn>
                  <a:cxn ang="0">
                    <a:pos x="30" y="28"/>
                  </a:cxn>
                  <a:cxn ang="0">
                    <a:pos x="28" y="31"/>
                  </a:cxn>
                  <a:cxn ang="0">
                    <a:pos x="27" y="32"/>
                  </a:cxn>
                  <a:cxn ang="0">
                    <a:pos x="23" y="34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5" y="33"/>
                  </a:cxn>
                  <a:cxn ang="0">
                    <a:pos x="3" y="31"/>
                  </a:cxn>
                  <a:cxn ang="0">
                    <a:pos x="2" y="29"/>
                  </a:cxn>
                  <a:cxn ang="0">
                    <a:pos x="0" y="22"/>
                  </a:cxn>
                  <a:cxn ang="0">
                    <a:pos x="0" y="15"/>
                  </a:cxn>
                  <a:cxn ang="0">
                    <a:pos x="1" y="10"/>
                  </a:cxn>
                  <a:cxn ang="0">
                    <a:pos x="2" y="8"/>
                  </a:cxn>
                  <a:cxn ang="0">
                    <a:pos x="4" y="5"/>
                  </a:cxn>
                  <a:cxn ang="0">
                    <a:pos x="7" y="3"/>
                  </a:cxn>
                  <a:cxn ang="0">
                    <a:pos x="9" y="2"/>
                  </a:cxn>
                  <a:cxn ang="0">
                    <a:pos x="13" y="1"/>
                  </a:cxn>
                  <a:cxn ang="0">
                    <a:pos x="16" y="0"/>
                  </a:cxn>
                </a:cxnLst>
                <a:rect l="0" t="0" r="r" b="b"/>
                <a:pathLst>
                  <a:path w="32" h="36">
                    <a:moveTo>
                      <a:pt x="14" y="5"/>
                    </a:moveTo>
                    <a:lnTo>
                      <a:pt x="10" y="7"/>
                    </a:lnTo>
                    <a:lnTo>
                      <a:pt x="9" y="8"/>
                    </a:lnTo>
                    <a:lnTo>
                      <a:pt x="7" y="13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9" y="27"/>
                    </a:lnTo>
                    <a:lnTo>
                      <a:pt x="10" y="29"/>
                    </a:lnTo>
                    <a:lnTo>
                      <a:pt x="11" y="30"/>
                    </a:lnTo>
                    <a:lnTo>
                      <a:pt x="13" y="31"/>
                    </a:lnTo>
                    <a:lnTo>
                      <a:pt x="18" y="31"/>
                    </a:lnTo>
                    <a:lnTo>
                      <a:pt x="23" y="29"/>
                    </a:lnTo>
                    <a:lnTo>
                      <a:pt x="24" y="28"/>
                    </a:lnTo>
                    <a:lnTo>
                      <a:pt x="26" y="23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18" y="5"/>
                    </a:lnTo>
                    <a:lnTo>
                      <a:pt x="14" y="5"/>
                    </a:lnTo>
                    <a:close/>
                    <a:moveTo>
                      <a:pt x="16" y="0"/>
                    </a:moveTo>
                    <a:lnTo>
                      <a:pt x="20" y="1"/>
                    </a:lnTo>
                    <a:lnTo>
                      <a:pt x="24" y="1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8" y="5"/>
                    </a:lnTo>
                    <a:lnTo>
                      <a:pt x="30" y="7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0" y="28"/>
                    </a:lnTo>
                    <a:lnTo>
                      <a:pt x="28" y="31"/>
                    </a:lnTo>
                    <a:lnTo>
                      <a:pt x="27" y="32"/>
                    </a:lnTo>
                    <a:lnTo>
                      <a:pt x="23" y="34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3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59" name="Freeform 615"/>
              <p:cNvSpPr>
                <a:spLocks noEditPoints="1"/>
              </p:cNvSpPr>
              <p:nvPr/>
            </p:nvSpPr>
            <p:spPr bwMode="auto">
              <a:xfrm>
                <a:off x="2925" y="2703"/>
                <a:ext cx="32" cy="36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7"/>
                  </a:cxn>
                  <a:cxn ang="0">
                    <a:pos x="8" y="8"/>
                  </a:cxn>
                  <a:cxn ang="0">
                    <a:pos x="7" y="10"/>
                  </a:cxn>
                  <a:cxn ang="0">
                    <a:pos x="7" y="13"/>
                  </a:cxn>
                  <a:cxn ang="0">
                    <a:pos x="6" y="15"/>
                  </a:cxn>
                  <a:cxn ang="0">
                    <a:pos x="6" y="23"/>
                  </a:cxn>
                  <a:cxn ang="0">
                    <a:pos x="7" y="25"/>
                  </a:cxn>
                  <a:cxn ang="0">
                    <a:pos x="8" y="27"/>
                  </a:cxn>
                  <a:cxn ang="0">
                    <a:pos x="9" y="29"/>
                  </a:cxn>
                  <a:cxn ang="0">
                    <a:pos x="14" y="31"/>
                  </a:cxn>
                  <a:cxn ang="0">
                    <a:pos x="18" y="31"/>
                  </a:cxn>
                  <a:cxn ang="0">
                    <a:pos x="22" y="29"/>
                  </a:cxn>
                  <a:cxn ang="0">
                    <a:pos x="23" y="28"/>
                  </a:cxn>
                  <a:cxn ang="0">
                    <a:pos x="27" y="21"/>
                  </a:cxn>
                  <a:cxn ang="0">
                    <a:pos x="27" y="16"/>
                  </a:cxn>
                  <a:cxn ang="0">
                    <a:pos x="25" y="13"/>
                  </a:cxn>
                  <a:cxn ang="0">
                    <a:pos x="25" y="10"/>
                  </a:cxn>
                  <a:cxn ang="0">
                    <a:pos x="21" y="6"/>
                  </a:cxn>
                  <a:cxn ang="0">
                    <a:pos x="19" y="5"/>
                  </a:cxn>
                  <a:cxn ang="0">
                    <a:pos x="14" y="5"/>
                  </a:cxn>
                  <a:cxn ang="0">
                    <a:pos x="17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7" y="3"/>
                  </a:cxn>
                  <a:cxn ang="0">
                    <a:pos x="29" y="5"/>
                  </a:cxn>
                  <a:cxn ang="0">
                    <a:pos x="30" y="7"/>
                  </a:cxn>
                  <a:cxn ang="0">
                    <a:pos x="32" y="10"/>
                  </a:cxn>
                  <a:cxn ang="0">
                    <a:pos x="32" y="22"/>
                  </a:cxn>
                  <a:cxn ang="0">
                    <a:pos x="31" y="24"/>
                  </a:cxn>
                  <a:cxn ang="0">
                    <a:pos x="29" y="31"/>
                  </a:cxn>
                  <a:cxn ang="0">
                    <a:pos x="25" y="33"/>
                  </a:cxn>
                  <a:cxn ang="0">
                    <a:pos x="23" y="34"/>
                  </a:cxn>
                  <a:cxn ang="0">
                    <a:pos x="20" y="35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8" y="35"/>
                  </a:cxn>
                  <a:cxn ang="0">
                    <a:pos x="2" y="29"/>
                  </a:cxn>
                  <a:cxn ang="0">
                    <a:pos x="0" y="22"/>
                  </a:cxn>
                  <a:cxn ang="0">
                    <a:pos x="0" y="15"/>
                  </a:cxn>
                  <a:cxn ang="0">
                    <a:pos x="1" y="10"/>
                  </a:cxn>
                  <a:cxn ang="0">
                    <a:pos x="2" y="8"/>
                  </a:cxn>
                  <a:cxn ang="0">
                    <a:pos x="4" y="5"/>
                  </a:cxn>
                  <a:cxn ang="0">
                    <a:pos x="6" y="3"/>
                  </a:cxn>
                  <a:cxn ang="0">
                    <a:pos x="13" y="1"/>
                  </a:cxn>
                  <a:cxn ang="0">
                    <a:pos x="17" y="0"/>
                  </a:cxn>
                </a:cxnLst>
                <a:rect l="0" t="0" r="r" b="b"/>
                <a:pathLst>
                  <a:path w="32" h="36">
                    <a:moveTo>
                      <a:pt x="14" y="5"/>
                    </a:move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6" y="23"/>
                    </a:lnTo>
                    <a:lnTo>
                      <a:pt x="7" y="25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14" y="31"/>
                    </a:lnTo>
                    <a:lnTo>
                      <a:pt x="18" y="31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5" y="13"/>
                    </a:lnTo>
                    <a:lnTo>
                      <a:pt x="25" y="10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4" y="5"/>
                    </a:lnTo>
                    <a:close/>
                    <a:moveTo>
                      <a:pt x="17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2" y="22"/>
                    </a:lnTo>
                    <a:lnTo>
                      <a:pt x="31" y="24"/>
                    </a:lnTo>
                    <a:lnTo>
                      <a:pt x="29" y="31"/>
                    </a:lnTo>
                    <a:lnTo>
                      <a:pt x="25" y="33"/>
                    </a:lnTo>
                    <a:lnTo>
                      <a:pt x="23" y="34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8" y="35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1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60" name="Freeform 616"/>
              <p:cNvSpPr>
                <a:spLocks noEditPoints="1"/>
              </p:cNvSpPr>
              <p:nvPr/>
            </p:nvSpPr>
            <p:spPr bwMode="auto">
              <a:xfrm>
                <a:off x="2967" y="2688"/>
                <a:ext cx="26" cy="50"/>
              </a:xfrm>
              <a:custGeom>
                <a:avLst/>
                <a:gdLst/>
                <a:ahLst/>
                <a:cxnLst>
                  <a:cxn ang="0">
                    <a:pos x="18" y="16"/>
                  </a:cxn>
                  <a:cxn ang="0">
                    <a:pos x="24" y="16"/>
                  </a:cxn>
                  <a:cxn ang="0">
                    <a:pos x="24" y="18"/>
                  </a:cxn>
                  <a:cxn ang="0">
                    <a:pos x="11" y="31"/>
                  </a:cxn>
                  <a:cxn ang="0">
                    <a:pos x="25" y="48"/>
                  </a:cxn>
                  <a:cxn ang="0">
                    <a:pos x="26" y="49"/>
                  </a:cxn>
                  <a:cxn ang="0">
                    <a:pos x="25" y="49"/>
                  </a:cxn>
                  <a:cxn ang="0">
                    <a:pos x="25" y="50"/>
                  </a:cxn>
                  <a:cxn ang="0">
                    <a:pos x="19" y="50"/>
                  </a:cxn>
                  <a:cxn ang="0">
                    <a:pos x="19" y="49"/>
                  </a:cxn>
                  <a:cxn ang="0">
                    <a:pos x="5" y="31"/>
                  </a:cxn>
                  <a:cxn ang="0">
                    <a:pos x="18" y="17"/>
                  </a:cxn>
                  <a:cxn ang="0">
                    <a:pos x="18" y="16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5" y="50"/>
                  </a:cxn>
                  <a:cxn ang="0">
                    <a:pos x="0" y="50"/>
                  </a:cxn>
                  <a:cxn ang="0">
                    <a:pos x="0" y="0"/>
                  </a:cxn>
                </a:cxnLst>
                <a:rect l="0" t="0" r="r" b="b"/>
                <a:pathLst>
                  <a:path w="26" h="50">
                    <a:moveTo>
                      <a:pt x="18" y="16"/>
                    </a:moveTo>
                    <a:lnTo>
                      <a:pt x="24" y="16"/>
                    </a:lnTo>
                    <a:lnTo>
                      <a:pt x="24" y="18"/>
                    </a:lnTo>
                    <a:lnTo>
                      <a:pt x="11" y="31"/>
                    </a:lnTo>
                    <a:lnTo>
                      <a:pt x="25" y="48"/>
                    </a:lnTo>
                    <a:lnTo>
                      <a:pt x="26" y="49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19" y="50"/>
                    </a:lnTo>
                    <a:lnTo>
                      <a:pt x="19" y="49"/>
                    </a:lnTo>
                    <a:lnTo>
                      <a:pt x="5" y="31"/>
                    </a:lnTo>
                    <a:lnTo>
                      <a:pt x="18" y="17"/>
                    </a:lnTo>
                    <a:lnTo>
                      <a:pt x="18" y="16"/>
                    </a:lnTo>
                    <a:close/>
                    <a:moveTo>
                      <a:pt x="0" y="0"/>
                    </a:moveTo>
                    <a:lnTo>
                      <a:pt x="5" y="0"/>
                    </a:lnTo>
                    <a:lnTo>
                      <a:pt x="5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61" name="Freeform 617"/>
              <p:cNvSpPr>
                <a:spLocks noEditPoints="1"/>
              </p:cNvSpPr>
              <p:nvPr/>
            </p:nvSpPr>
            <p:spPr bwMode="auto">
              <a:xfrm>
                <a:off x="2999" y="2690"/>
                <a:ext cx="7" cy="4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6" y="14"/>
                  </a:cxn>
                  <a:cxn ang="0">
                    <a:pos x="7" y="15"/>
                  </a:cxn>
                  <a:cxn ang="0">
                    <a:pos x="7" y="47"/>
                  </a:cxn>
                  <a:cxn ang="0">
                    <a:pos x="6" y="48"/>
                  </a:cxn>
                  <a:cxn ang="0">
                    <a:pos x="1" y="48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2"/>
                  </a:cxn>
                  <a:cxn ang="0">
                    <a:pos x="7" y="6"/>
                  </a:cxn>
                  <a:cxn ang="0">
                    <a:pos x="6" y="6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7" h="48">
                    <a:moveTo>
                      <a:pt x="1" y="14"/>
                    </a:moveTo>
                    <a:lnTo>
                      <a:pt x="6" y="14"/>
                    </a:lnTo>
                    <a:lnTo>
                      <a:pt x="7" y="15"/>
                    </a:lnTo>
                    <a:lnTo>
                      <a:pt x="7" y="47"/>
                    </a:lnTo>
                    <a:lnTo>
                      <a:pt x="6" y="48"/>
                    </a:lnTo>
                    <a:lnTo>
                      <a:pt x="1" y="48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62" name="Freeform 618"/>
              <p:cNvSpPr>
                <a:spLocks noEditPoints="1"/>
              </p:cNvSpPr>
              <p:nvPr/>
            </p:nvSpPr>
            <p:spPr bwMode="auto">
              <a:xfrm>
                <a:off x="3015" y="2703"/>
                <a:ext cx="30" cy="36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8" y="7"/>
                  </a:cxn>
                  <a:cxn ang="0">
                    <a:pos x="7" y="9"/>
                  </a:cxn>
                  <a:cxn ang="0">
                    <a:pos x="6" y="10"/>
                  </a:cxn>
                  <a:cxn ang="0">
                    <a:pos x="6" y="15"/>
                  </a:cxn>
                  <a:cxn ang="0">
                    <a:pos x="23" y="15"/>
                  </a:cxn>
                  <a:cxn ang="0">
                    <a:pos x="23" y="12"/>
                  </a:cxn>
                  <a:cxn ang="0">
                    <a:pos x="21" y="7"/>
                  </a:cxn>
                  <a:cxn ang="0">
                    <a:pos x="20" y="6"/>
                  </a:cxn>
                  <a:cxn ang="0">
                    <a:pos x="17" y="5"/>
                  </a:cxn>
                  <a:cxn ang="0">
                    <a:pos x="11" y="5"/>
                  </a:cxn>
                  <a:cxn ang="0">
                    <a:pos x="15" y="0"/>
                  </a:cxn>
                  <a:cxn ang="0">
                    <a:pos x="19" y="1"/>
                  </a:cxn>
                  <a:cxn ang="0">
                    <a:pos x="21" y="1"/>
                  </a:cxn>
                  <a:cxn ang="0">
                    <a:pos x="25" y="3"/>
                  </a:cxn>
                  <a:cxn ang="0">
                    <a:pos x="27" y="5"/>
                  </a:cxn>
                  <a:cxn ang="0">
                    <a:pos x="29" y="9"/>
                  </a:cxn>
                  <a:cxn ang="0">
                    <a:pos x="29" y="13"/>
                  </a:cxn>
                  <a:cxn ang="0">
                    <a:pos x="30" y="16"/>
                  </a:cxn>
                  <a:cxn ang="0">
                    <a:pos x="30" y="17"/>
                  </a:cxn>
                  <a:cxn ang="0">
                    <a:pos x="29" y="18"/>
                  </a:cxn>
                  <a:cxn ang="0">
                    <a:pos x="29" y="19"/>
                  </a:cxn>
                  <a:cxn ang="0">
                    <a:pos x="6" y="19"/>
                  </a:cxn>
                  <a:cxn ang="0">
                    <a:pos x="6" y="24"/>
                  </a:cxn>
                  <a:cxn ang="0">
                    <a:pos x="7" y="27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2" y="30"/>
                  </a:cxn>
                  <a:cxn ang="0">
                    <a:pos x="25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7" y="34"/>
                  </a:cxn>
                  <a:cxn ang="0">
                    <a:pos x="26" y="34"/>
                  </a:cxn>
                  <a:cxn ang="0">
                    <a:pos x="23" y="35"/>
                  </a:cxn>
                  <a:cxn ang="0">
                    <a:pos x="20" y="35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8" y="35"/>
                  </a:cxn>
                  <a:cxn ang="0">
                    <a:pos x="7" y="34"/>
                  </a:cxn>
                  <a:cxn ang="0">
                    <a:pos x="5" y="33"/>
                  </a:cxn>
                  <a:cxn ang="0">
                    <a:pos x="4" y="31"/>
                  </a:cxn>
                  <a:cxn ang="0">
                    <a:pos x="2" y="29"/>
                  </a:cxn>
                  <a:cxn ang="0">
                    <a:pos x="0" y="22"/>
                  </a:cxn>
                  <a:cxn ang="0">
                    <a:pos x="0" y="14"/>
                  </a:cxn>
                  <a:cxn ang="0">
                    <a:pos x="2" y="7"/>
                  </a:cxn>
                  <a:cxn ang="0">
                    <a:pos x="8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36">
                    <a:moveTo>
                      <a:pt x="11" y="5"/>
                    </a:moveTo>
                    <a:lnTo>
                      <a:pt x="8" y="7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17" y="5"/>
                    </a:lnTo>
                    <a:lnTo>
                      <a:pt x="11" y="5"/>
                    </a:lnTo>
                    <a:close/>
                    <a:moveTo>
                      <a:pt x="15" y="0"/>
                    </a:moveTo>
                    <a:lnTo>
                      <a:pt x="19" y="1"/>
                    </a:lnTo>
                    <a:lnTo>
                      <a:pt x="21" y="1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9" y="9"/>
                    </a:lnTo>
                    <a:lnTo>
                      <a:pt x="29" y="13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6" y="19"/>
                    </a:lnTo>
                    <a:lnTo>
                      <a:pt x="6" y="24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3" y="35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8" y="35"/>
                    </a:lnTo>
                    <a:lnTo>
                      <a:pt x="7" y="34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63" name="Freeform 619"/>
              <p:cNvSpPr>
                <a:spLocks noEditPoints="1"/>
              </p:cNvSpPr>
              <p:nvPr/>
            </p:nvSpPr>
            <p:spPr bwMode="auto">
              <a:xfrm>
                <a:off x="3055" y="2705"/>
                <a:ext cx="7" cy="33"/>
              </a:xfrm>
              <a:custGeom>
                <a:avLst/>
                <a:gdLst/>
                <a:ahLst/>
                <a:cxnLst>
                  <a:cxn ang="0">
                    <a:pos x="3" y="25"/>
                  </a:cxn>
                  <a:cxn ang="0">
                    <a:pos x="4" y="25"/>
                  </a:cxn>
                  <a:cxn ang="0">
                    <a:pos x="5" y="26"/>
                  </a:cxn>
                  <a:cxn ang="0">
                    <a:pos x="7" y="26"/>
                  </a:cxn>
                  <a:cxn ang="0">
                    <a:pos x="7" y="32"/>
                  </a:cxn>
                  <a:cxn ang="0">
                    <a:pos x="6" y="33"/>
                  </a:cxn>
                  <a:cxn ang="0">
                    <a:pos x="1" y="33"/>
                  </a:cxn>
                  <a:cxn ang="0">
                    <a:pos x="1" y="32"/>
                  </a:cxn>
                  <a:cxn ang="0">
                    <a:pos x="0" y="31"/>
                  </a:cxn>
                  <a:cxn ang="0">
                    <a:pos x="0" y="28"/>
                  </a:cxn>
                  <a:cxn ang="0">
                    <a:pos x="1" y="27"/>
                  </a:cxn>
                  <a:cxn ang="0">
                    <a:pos x="1" y="26"/>
                  </a:cxn>
                  <a:cxn ang="0">
                    <a:pos x="2" y="26"/>
                  </a:cxn>
                  <a:cxn ang="0">
                    <a:pos x="3" y="25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7" y="7"/>
                  </a:cxn>
                  <a:cxn ang="0">
                    <a:pos x="6" y="7"/>
                  </a:cxn>
                  <a:cxn ang="0">
                    <a:pos x="6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7" h="33">
                    <a:moveTo>
                      <a:pt x="3" y="25"/>
                    </a:moveTo>
                    <a:lnTo>
                      <a:pt x="4" y="25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7" y="32"/>
                    </a:lnTo>
                    <a:lnTo>
                      <a:pt x="6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3" y="25"/>
                    </a:lnTo>
                    <a:close/>
                    <a:moveTo>
                      <a:pt x="2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64" name="Freeform 620"/>
              <p:cNvSpPr>
                <a:spLocks/>
              </p:cNvSpPr>
              <p:nvPr/>
            </p:nvSpPr>
            <p:spPr bwMode="auto">
              <a:xfrm>
                <a:off x="3086" y="2691"/>
                <a:ext cx="33" cy="4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14" y="15"/>
                  </a:cxn>
                  <a:cxn ang="0">
                    <a:pos x="14" y="17"/>
                  </a:cxn>
                  <a:cxn ang="0">
                    <a:pos x="17" y="24"/>
                  </a:cxn>
                  <a:cxn ang="0">
                    <a:pos x="19" y="19"/>
                  </a:cxn>
                  <a:cxn ang="0">
                    <a:pos x="20" y="15"/>
                  </a:cxn>
                  <a:cxn ang="0">
                    <a:pos x="26" y="1"/>
                  </a:cxn>
                  <a:cxn ang="0">
                    <a:pos x="28" y="1"/>
                  </a:cxn>
                  <a:cxn ang="0">
                    <a:pos x="28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20" y="29"/>
                  </a:cxn>
                  <a:cxn ang="0">
                    <a:pos x="20" y="47"/>
                  </a:cxn>
                  <a:cxn ang="0">
                    <a:pos x="14" y="47"/>
                  </a:cxn>
                  <a:cxn ang="0">
                    <a:pos x="14" y="29"/>
                  </a:cxn>
                  <a:cxn ang="0">
                    <a:pos x="1" y="2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33" h="47">
                    <a:moveTo>
                      <a:pt x="1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7" y="24"/>
                    </a:lnTo>
                    <a:lnTo>
                      <a:pt x="19" y="19"/>
                    </a:lnTo>
                    <a:lnTo>
                      <a:pt x="20" y="15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20" y="29"/>
                    </a:lnTo>
                    <a:lnTo>
                      <a:pt x="20" y="47"/>
                    </a:lnTo>
                    <a:lnTo>
                      <a:pt x="14" y="47"/>
                    </a:lnTo>
                    <a:lnTo>
                      <a:pt x="14" y="29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65" name="Freeform 621"/>
              <p:cNvSpPr>
                <a:spLocks noEditPoints="1"/>
              </p:cNvSpPr>
              <p:nvPr/>
            </p:nvSpPr>
            <p:spPr bwMode="auto">
              <a:xfrm>
                <a:off x="3122" y="2691"/>
                <a:ext cx="42" cy="48"/>
              </a:xfrm>
              <a:custGeom>
                <a:avLst/>
                <a:gdLst/>
                <a:ahLst/>
                <a:cxnLst>
                  <a:cxn ang="0">
                    <a:pos x="17" y="5"/>
                  </a:cxn>
                  <a:cxn ang="0">
                    <a:pos x="14" y="6"/>
                  </a:cxn>
                  <a:cxn ang="0">
                    <a:pos x="10" y="11"/>
                  </a:cxn>
                  <a:cxn ang="0">
                    <a:pos x="9" y="13"/>
                  </a:cxn>
                  <a:cxn ang="0">
                    <a:pos x="8" y="16"/>
                  </a:cxn>
                  <a:cxn ang="0">
                    <a:pos x="7" y="20"/>
                  </a:cxn>
                  <a:cxn ang="0">
                    <a:pos x="7" y="31"/>
                  </a:cxn>
                  <a:cxn ang="0">
                    <a:pos x="8" y="34"/>
                  </a:cxn>
                  <a:cxn ang="0">
                    <a:pos x="10" y="37"/>
                  </a:cxn>
                  <a:cxn ang="0">
                    <a:pos x="11" y="40"/>
                  </a:cxn>
                  <a:cxn ang="0">
                    <a:pos x="21" y="43"/>
                  </a:cxn>
                  <a:cxn ang="0">
                    <a:pos x="23" y="42"/>
                  </a:cxn>
                  <a:cxn ang="0">
                    <a:pos x="25" y="42"/>
                  </a:cxn>
                  <a:cxn ang="0">
                    <a:pos x="27" y="41"/>
                  </a:cxn>
                  <a:cxn ang="0">
                    <a:pos x="30" y="39"/>
                  </a:cxn>
                  <a:cxn ang="0">
                    <a:pos x="32" y="36"/>
                  </a:cxn>
                  <a:cxn ang="0">
                    <a:pos x="33" y="34"/>
                  </a:cxn>
                  <a:cxn ang="0">
                    <a:pos x="34" y="31"/>
                  </a:cxn>
                  <a:cxn ang="0">
                    <a:pos x="34" y="28"/>
                  </a:cxn>
                  <a:cxn ang="0">
                    <a:pos x="36" y="24"/>
                  </a:cxn>
                  <a:cxn ang="0">
                    <a:pos x="34" y="20"/>
                  </a:cxn>
                  <a:cxn ang="0">
                    <a:pos x="34" y="16"/>
                  </a:cxn>
                  <a:cxn ang="0">
                    <a:pos x="33" y="13"/>
                  </a:cxn>
                  <a:cxn ang="0">
                    <a:pos x="32" y="11"/>
                  </a:cxn>
                  <a:cxn ang="0">
                    <a:pos x="28" y="6"/>
                  </a:cxn>
                  <a:cxn ang="0">
                    <a:pos x="25" y="5"/>
                  </a:cxn>
                  <a:cxn ang="0">
                    <a:pos x="17" y="5"/>
                  </a:cxn>
                  <a:cxn ang="0">
                    <a:pos x="18" y="0"/>
                  </a:cxn>
                  <a:cxn ang="0">
                    <a:pos x="26" y="0"/>
                  </a:cxn>
                  <a:cxn ang="0">
                    <a:pos x="30" y="1"/>
                  </a:cxn>
                  <a:cxn ang="0">
                    <a:pos x="37" y="5"/>
                  </a:cxn>
                  <a:cxn ang="0">
                    <a:pos x="39" y="10"/>
                  </a:cxn>
                  <a:cxn ang="0">
                    <a:pos x="40" y="13"/>
                  </a:cxn>
                  <a:cxn ang="0">
                    <a:pos x="42" y="24"/>
                  </a:cxn>
                  <a:cxn ang="0">
                    <a:pos x="42" y="27"/>
                  </a:cxn>
                  <a:cxn ang="0">
                    <a:pos x="40" y="33"/>
                  </a:cxn>
                  <a:cxn ang="0">
                    <a:pos x="39" y="37"/>
                  </a:cxn>
                  <a:cxn ang="0">
                    <a:pos x="37" y="41"/>
                  </a:cxn>
                  <a:cxn ang="0">
                    <a:pos x="32" y="45"/>
                  </a:cxn>
                  <a:cxn ang="0">
                    <a:pos x="29" y="46"/>
                  </a:cxn>
                  <a:cxn ang="0">
                    <a:pos x="21" y="48"/>
                  </a:cxn>
                  <a:cxn ang="0">
                    <a:pos x="15" y="47"/>
                  </a:cxn>
                  <a:cxn ang="0">
                    <a:pos x="11" y="46"/>
                  </a:cxn>
                  <a:cxn ang="0">
                    <a:pos x="4" y="42"/>
                  </a:cxn>
                  <a:cxn ang="0">
                    <a:pos x="2" y="39"/>
                  </a:cxn>
                  <a:cxn ang="0">
                    <a:pos x="1" y="34"/>
                  </a:cxn>
                  <a:cxn ang="0">
                    <a:pos x="0" y="31"/>
                  </a:cxn>
                  <a:cxn ang="0">
                    <a:pos x="0" y="19"/>
                  </a:cxn>
                  <a:cxn ang="0">
                    <a:pos x="1" y="14"/>
                  </a:cxn>
                  <a:cxn ang="0">
                    <a:pos x="3" y="10"/>
                  </a:cxn>
                  <a:cxn ang="0">
                    <a:pos x="8" y="3"/>
                  </a:cxn>
                  <a:cxn ang="0">
                    <a:pos x="12" y="1"/>
                  </a:cxn>
                  <a:cxn ang="0">
                    <a:pos x="15" y="1"/>
                  </a:cxn>
                  <a:cxn ang="0">
                    <a:pos x="18" y="0"/>
                  </a:cxn>
                </a:cxnLst>
                <a:rect l="0" t="0" r="r" b="b"/>
                <a:pathLst>
                  <a:path w="42" h="48">
                    <a:moveTo>
                      <a:pt x="17" y="5"/>
                    </a:moveTo>
                    <a:lnTo>
                      <a:pt x="14" y="6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8" y="16"/>
                    </a:lnTo>
                    <a:lnTo>
                      <a:pt x="7" y="20"/>
                    </a:lnTo>
                    <a:lnTo>
                      <a:pt x="7" y="31"/>
                    </a:lnTo>
                    <a:lnTo>
                      <a:pt x="8" y="34"/>
                    </a:lnTo>
                    <a:lnTo>
                      <a:pt x="10" y="37"/>
                    </a:lnTo>
                    <a:lnTo>
                      <a:pt x="11" y="40"/>
                    </a:lnTo>
                    <a:lnTo>
                      <a:pt x="21" y="43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7" y="41"/>
                    </a:lnTo>
                    <a:lnTo>
                      <a:pt x="30" y="39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1"/>
                    </a:lnTo>
                    <a:lnTo>
                      <a:pt x="34" y="28"/>
                    </a:lnTo>
                    <a:lnTo>
                      <a:pt x="36" y="24"/>
                    </a:lnTo>
                    <a:lnTo>
                      <a:pt x="34" y="20"/>
                    </a:lnTo>
                    <a:lnTo>
                      <a:pt x="34" y="16"/>
                    </a:lnTo>
                    <a:lnTo>
                      <a:pt x="33" y="13"/>
                    </a:lnTo>
                    <a:lnTo>
                      <a:pt x="32" y="11"/>
                    </a:lnTo>
                    <a:lnTo>
                      <a:pt x="28" y="6"/>
                    </a:lnTo>
                    <a:lnTo>
                      <a:pt x="25" y="5"/>
                    </a:lnTo>
                    <a:lnTo>
                      <a:pt x="17" y="5"/>
                    </a:lnTo>
                    <a:close/>
                    <a:moveTo>
                      <a:pt x="18" y="0"/>
                    </a:moveTo>
                    <a:lnTo>
                      <a:pt x="26" y="0"/>
                    </a:lnTo>
                    <a:lnTo>
                      <a:pt x="30" y="1"/>
                    </a:lnTo>
                    <a:lnTo>
                      <a:pt x="37" y="5"/>
                    </a:lnTo>
                    <a:lnTo>
                      <a:pt x="39" y="10"/>
                    </a:lnTo>
                    <a:lnTo>
                      <a:pt x="40" y="13"/>
                    </a:lnTo>
                    <a:lnTo>
                      <a:pt x="42" y="24"/>
                    </a:lnTo>
                    <a:lnTo>
                      <a:pt x="42" y="27"/>
                    </a:lnTo>
                    <a:lnTo>
                      <a:pt x="40" y="33"/>
                    </a:lnTo>
                    <a:lnTo>
                      <a:pt x="39" y="37"/>
                    </a:lnTo>
                    <a:lnTo>
                      <a:pt x="37" y="41"/>
                    </a:lnTo>
                    <a:lnTo>
                      <a:pt x="32" y="45"/>
                    </a:lnTo>
                    <a:lnTo>
                      <a:pt x="29" y="46"/>
                    </a:lnTo>
                    <a:lnTo>
                      <a:pt x="21" y="48"/>
                    </a:lnTo>
                    <a:lnTo>
                      <a:pt x="15" y="47"/>
                    </a:lnTo>
                    <a:lnTo>
                      <a:pt x="11" y="46"/>
                    </a:lnTo>
                    <a:lnTo>
                      <a:pt x="4" y="42"/>
                    </a:lnTo>
                    <a:lnTo>
                      <a:pt x="2" y="39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3" y="10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5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66" name="Freeform 622"/>
              <p:cNvSpPr>
                <a:spLocks noEditPoints="1"/>
              </p:cNvSpPr>
              <p:nvPr/>
            </p:nvSpPr>
            <p:spPr bwMode="auto">
              <a:xfrm>
                <a:off x="3174" y="2691"/>
                <a:ext cx="31" cy="47"/>
              </a:xfrm>
              <a:custGeom>
                <a:avLst/>
                <a:gdLst/>
                <a:ahLst/>
                <a:cxnLst>
                  <a:cxn ang="0">
                    <a:pos x="6" y="26"/>
                  </a:cxn>
                  <a:cxn ang="0">
                    <a:pos x="6" y="42"/>
                  </a:cxn>
                  <a:cxn ang="0">
                    <a:pos x="18" y="42"/>
                  </a:cxn>
                  <a:cxn ang="0">
                    <a:pos x="20" y="41"/>
                  </a:cxn>
                  <a:cxn ang="0">
                    <a:pos x="23" y="37"/>
                  </a:cxn>
                  <a:cxn ang="0">
                    <a:pos x="23" y="36"/>
                  </a:cxn>
                  <a:cxn ang="0">
                    <a:pos x="24" y="34"/>
                  </a:cxn>
                  <a:cxn ang="0">
                    <a:pos x="23" y="32"/>
                  </a:cxn>
                  <a:cxn ang="0">
                    <a:pos x="23" y="30"/>
                  </a:cxn>
                  <a:cxn ang="0">
                    <a:pos x="20" y="27"/>
                  </a:cxn>
                  <a:cxn ang="0">
                    <a:pos x="18" y="26"/>
                  </a:cxn>
                  <a:cxn ang="0">
                    <a:pos x="6" y="26"/>
                  </a:cxn>
                  <a:cxn ang="0">
                    <a:pos x="6" y="5"/>
                  </a:cxn>
                  <a:cxn ang="0">
                    <a:pos x="6" y="20"/>
                  </a:cxn>
                  <a:cxn ang="0">
                    <a:pos x="17" y="20"/>
                  </a:cxn>
                  <a:cxn ang="0">
                    <a:pos x="20" y="17"/>
                  </a:cxn>
                  <a:cxn ang="0">
                    <a:pos x="20" y="16"/>
                  </a:cxn>
                  <a:cxn ang="0">
                    <a:pos x="21" y="13"/>
                  </a:cxn>
                  <a:cxn ang="0">
                    <a:pos x="21" y="11"/>
                  </a:cxn>
                  <a:cxn ang="0">
                    <a:pos x="20" y="10"/>
                  </a:cxn>
                  <a:cxn ang="0">
                    <a:pos x="20" y="8"/>
                  </a:cxn>
                  <a:cxn ang="0">
                    <a:pos x="18" y="6"/>
                  </a:cxn>
                  <a:cxn ang="0">
                    <a:pos x="17" y="6"/>
                  </a:cxn>
                  <a:cxn ang="0">
                    <a:pos x="15" y="5"/>
                  </a:cxn>
                  <a:cxn ang="0">
                    <a:pos x="6" y="5"/>
                  </a:cxn>
                  <a:cxn ang="0">
                    <a:pos x="2" y="0"/>
                  </a:cxn>
                  <a:cxn ang="0">
                    <a:pos x="13" y="0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22" y="2"/>
                  </a:cxn>
                  <a:cxn ang="0">
                    <a:pos x="25" y="5"/>
                  </a:cxn>
                  <a:cxn ang="0">
                    <a:pos x="28" y="10"/>
                  </a:cxn>
                  <a:cxn ang="0">
                    <a:pos x="28" y="14"/>
                  </a:cxn>
                  <a:cxn ang="0">
                    <a:pos x="26" y="15"/>
                  </a:cxn>
                  <a:cxn ang="0">
                    <a:pos x="26" y="17"/>
                  </a:cxn>
                  <a:cxn ang="0">
                    <a:pos x="25" y="18"/>
                  </a:cxn>
                  <a:cxn ang="0">
                    <a:pos x="25" y="19"/>
                  </a:cxn>
                  <a:cxn ang="0">
                    <a:pos x="24" y="20"/>
                  </a:cxn>
                  <a:cxn ang="0">
                    <a:pos x="22" y="21"/>
                  </a:cxn>
                  <a:cxn ang="0">
                    <a:pos x="21" y="22"/>
                  </a:cxn>
                  <a:cxn ang="0">
                    <a:pos x="23" y="22"/>
                  </a:cxn>
                  <a:cxn ang="0">
                    <a:pos x="24" y="24"/>
                  </a:cxn>
                  <a:cxn ang="0">
                    <a:pos x="26" y="25"/>
                  </a:cxn>
                  <a:cxn ang="0">
                    <a:pos x="28" y="26"/>
                  </a:cxn>
                  <a:cxn ang="0">
                    <a:pos x="29" y="28"/>
                  </a:cxn>
                  <a:cxn ang="0">
                    <a:pos x="30" y="29"/>
                  </a:cxn>
                  <a:cxn ang="0">
                    <a:pos x="30" y="31"/>
                  </a:cxn>
                  <a:cxn ang="0">
                    <a:pos x="31" y="34"/>
                  </a:cxn>
                  <a:cxn ang="0">
                    <a:pos x="30" y="35"/>
                  </a:cxn>
                  <a:cxn ang="0">
                    <a:pos x="30" y="37"/>
                  </a:cxn>
                  <a:cxn ang="0">
                    <a:pos x="29" y="40"/>
                  </a:cxn>
                  <a:cxn ang="0">
                    <a:pos x="29" y="41"/>
                  </a:cxn>
                  <a:cxn ang="0">
                    <a:pos x="28" y="43"/>
                  </a:cxn>
                  <a:cxn ang="0">
                    <a:pos x="25" y="44"/>
                  </a:cxn>
                  <a:cxn ang="0">
                    <a:pos x="24" y="45"/>
                  </a:cxn>
                  <a:cxn ang="0">
                    <a:pos x="22" y="46"/>
                  </a:cxn>
                  <a:cxn ang="0">
                    <a:pos x="21" y="46"/>
                  </a:cxn>
                  <a:cxn ang="0">
                    <a:pos x="19" y="47"/>
                  </a:cxn>
                  <a:cxn ang="0">
                    <a:pos x="1" y="47"/>
                  </a:cxn>
                  <a:cxn ang="0">
                    <a:pos x="1" y="46"/>
                  </a:cxn>
                  <a:cxn ang="0">
                    <a:pos x="0" y="4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31" h="47">
                    <a:moveTo>
                      <a:pt x="6" y="26"/>
                    </a:moveTo>
                    <a:lnTo>
                      <a:pt x="6" y="42"/>
                    </a:lnTo>
                    <a:lnTo>
                      <a:pt x="18" y="42"/>
                    </a:lnTo>
                    <a:lnTo>
                      <a:pt x="20" y="41"/>
                    </a:lnTo>
                    <a:lnTo>
                      <a:pt x="23" y="37"/>
                    </a:lnTo>
                    <a:lnTo>
                      <a:pt x="23" y="36"/>
                    </a:lnTo>
                    <a:lnTo>
                      <a:pt x="24" y="34"/>
                    </a:lnTo>
                    <a:lnTo>
                      <a:pt x="23" y="32"/>
                    </a:lnTo>
                    <a:lnTo>
                      <a:pt x="23" y="30"/>
                    </a:lnTo>
                    <a:lnTo>
                      <a:pt x="20" y="27"/>
                    </a:lnTo>
                    <a:lnTo>
                      <a:pt x="18" y="26"/>
                    </a:lnTo>
                    <a:lnTo>
                      <a:pt x="6" y="26"/>
                    </a:lnTo>
                    <a:close/>
                    <a:moveTo>
                      <a:pt x="6" y="5"/>
                    </a:moveTo>
                    <a:lnTo>
                      <a:pt x="6" y="20"/>
                    </a:lnTo>
                    <a:lnTo>
                      <a:pt x="17" y="20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5" y="5"/>
                    </a:lnTo>
                    <a:lnTo>
                      <a:pt x="6" y="5"/>
                    </a:lnTo>
                    <a:close/>
                    <a:moveTo>
                      <a:pt x="2" y="0"/>
                    </a:move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5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5"/>
                    </a:lnTo>
                    <a:lnTo>
                      <a:pt x="26" y="17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21" y="22"/>
                    </a:lnTo>
                    <a:lnTo>
                      <a:pt x="23" y="22"/>
                    </a:lnTo>
                    <a:lnTo>
                      <a:pt x="24" y="24"/>
                    </a:lnTo>
                    <a:lnTo>
                      <a:pt x="26" y="25"/>
                    </a:lnTo>
                    <a:lnTo>
                      <a:pt x="28" y="26"/>
                    </a:lnTo>
                    <a:lnTo>
                      <a:pt x="29" y="28"/>
                    </a:lnTo>
                    <a:lnTo>
                      <a:pt x="30" y="29"/>
                    </a:lnTo>
                    <a:lnTo>
                      <a:pt x="30" y="31"/>
                    </a:lnTo>
                    <a:lnTo>
                      <a:pt x="31" y="34"/>
                    </a:lnTo>
                    <a:lnTo>
                      <a:pt x="30" y="35"/>
                    </a:lnTo>
                    <a:lnTo>
                      <a:pt x="30" y="37"/>
                    </a:lnTo>
                    <a:lnTo>
                      <a:pt x="29" y="40"/>
                    </a:lnTo>
                    <a:lnTo>
                      <a:pt x="29" y="41"/>
                    </a:lnTo>
                    <a:lnTo>
                      <a:pt x="28" y="43"/>
                    </a:lnTo>
                    <a:lnTo>
                      <a:pt x="25" y="44"/>
                    </a:lnTo>
                    <a:lnTo>
                      <a:pt x="24" y="45"/>
                    </a:lnTo>
                    <a:lnTo>
                      <a:pt x="22" y="46"/>
                    </a:lnTo>
                    <a:lnTo>
                      <a:pt x="21" y="46"/>
                    </a:lnTo>
                    <a:lnTo>
                      <a:pt x="19" y="47"/>
                    </a:lnTo>
                    <a:lnTo>
                      <a:pt x="1" y="47"/>
                    </a:lnTo>
                    <a:lnTo>
                      <a:pt x="1" y="46"/>
                    </a:lnTo>
                    <a:lnTo>
                      <a:pt x="0" y="4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67" name="Freeform 623"/>
              <p:cNvSpPr>
                <a:spLocks noEditPoints="1"/>
              </p:cNvSpPr>
              <p:nvPr/>
            </p:nvSpPr>
            <p:spPr bwMode="auto">
              <a:xfrm>
                <a:off x="3211" y="2708"/>
                <a:ext cx="30" cy="19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14"/>
                  </a:cxn>
                  <a:cxn ang="0">
                    <a:pos x="30" y="16"/>
                  </a:cxn>
                  <a:cxn ang="0">
                    <a:pos x="30" y="17"/>
                  </a:cxn>
                  <a:cxn ang="0">
                    <a:pos x="28" y="19"/>
                  </a:cxn>
                  <a:cxn ang="0">
                    <a:pos x="1" y="19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30" y="2"/>
                  </a:cxn>
                  <a:cxn ang="0">
                    <a:pos x="30" y="3"/>
                  </a:cxn>
                  <a:cxn ang="0">
                    <a:pos x="29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0" h="19">
                    <a:moveTo>
                      <a:pt x="0" y="14"/>
                    </a:moveTo>
                    <a:lnTo>
                      <a:pt x="29" y="14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8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4"/>
                    </a:lnTo>
                    <a:close/>
                    <a:moveTo>
                      <a:pt x="0" y="0"/>
                    </a:moveTo>
                    <a:lnTo>
                      <a:pt x="29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71" name="Freeform 627"/>
              <p:cNvSpPr>
                <a:spLocks/>
              </p:cNvSpPr>
              <p:nvPr/>
            </p:nvSpPr>
            <p:spPr bwMode="auto">
              <a:xfrm>
                <a:off x="2119" y="1881"/>
                <a:ext cx="29" cy="49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4" y="1"/>
                  </a:cxn>
                  <a:cxn ang="0">
                    <a:pos x="26" y="2"/>
                  </a:cxn>
                  <a:cxn ang="0">
                    <a:pos x="27" y="3"/>
                  </a:cxn>
                  <a:cxn ang="0">
                    <a:pos x="26" y="8"/>
                  </a:cxn>
                  <a:cxn ang="0">
                    <a:pos x="25" y="9"/>
                  </a:cxn>
                  <a:cxn ang="0">
                    <a:pos x="23" y="7"/>
                  </a:cxn>
                  <a:cxn ang="0">
                    <a:pos x="12" y="6"/>
                  </a:cxn>
                  <a:cxn ang="0">
                    <a:pos x="9" y="8"/>
                  </a:cxn>
                  <a:cxn ang="0">
                    <a:pos x="8" y="11"/>
                  </a:cxn>
                  <a:cxn ang="0">
                    <a:pos x="9" y="13"/>
                  </a:cxn>
                  <a:cxn ang="0">
                    <a:pos x="11" y="17"/>
                  </a:cxn>
                  <a:cxn ang="0">
                    <a:pos x="16" y="21"/>
                  </a:cxn>
                  <a:cxn ang="0">
                    <a:pos x="27" y="27"/>
                  </a:cxn>
                  <a:cxn ang="0">
                    <a:pos x="29" y="38"/>
                  </a:cxn>
                  <a:cxn ang="0">
                    <a:pos x="23" y="46"/>
                  </a:cxn>
                  <a:cxn ang="0">
                    <a:pos x="16" y="47"/>
                  </a:cxn>
                  <a:cxn ang="0">
                    <a:pos x="11" y="47"/>
                  </a:cxn>
                  <a:cxn ang="0">
                    <a:pos x="5" y="46"/>
                  </a:cxn>
                  <a:cxn ang="0">
                    <a:pos x="3" y="45"/>
                  </a:cxn>
                  <a:cxn ang="0">
                    <a:pos x="1" y="43"/>
                  </a:cxn>
                  <a:cxn ang="0">
                    <a:pos x="0" y="40"/>
                  </a:cxn>
                  <a:cxn ang="0">
                    <a:pos x="1" y="39"/>
                  </a:cxn>
                  <a:cxn ang="0">
                    <a:pos x="3" y="40"/>
                  </a:cxn>
                  <a:cxn ang="0">
                    <a:pos x="9" y="42"/>
                  </a:cxn>
                  <a:cxn ang="0">
                    <a:pos x="15" y="43"/>
                  </a:cxn>
                  <a:cxn ang="0">
                    <a:pos x="20" y="41"/>
                  </a:cxn>
                  <a:cxn ang="0">
                    <a:pos x="23" y="38"/>
                  </a:cxn>
                  <a:cxn ang="0">
                    <a:pos x="21" y="31"/>
                  </a:cxn>
                  <a:cxn ang="0">
                    <a:pos x="16" y="27"/>
                  </a:cxn>
                  <a:cxn ang="0">
                    <a:pos x="11" y="25"/>
                  </a:cxn>
                  <a:cxn ang="0">
                    <a:pos x="2" y="17"/>
                  </a:cxn>
                  <a:cxn ang="0">
                    <a:pos x="5" y="3"/>
                  </a:cxn>
                  <a:cxn ang="0">
                    <a:pos x="13" y="0"/>
                  </a:cxn>
                </a:cxnLst>
                <a:rect l="0" t="0" r="r" b="b"/>
                <a:pathLst>
                  <a:path w="29" h="49">
                    <a:moveTo>
                      <a:pt x="13" y="0"/>
                    </a:moveTo>
                    <a:lnTo>
                      <a:pt x="20" y="0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8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19" y="6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5" y="20"/>
                    </a:lnTo>
                    <a:lnTo>
                      <a:pt x="16" y="21"/>
                    </a:lnTo>
                    <a:lnTo>
                      <a:pt x="25" y="25"/>
                    </a:lnTo>
                    <a:lnTo>
                      <a:pt x="27" y="27"/>
                    </a:lnTo>
                    <a:lnTo>
                      <a:pt x="29" y="31"/>
                    </a:lnTo>
                    <a:lnTo>
                      <a:pt x="29" y="38"/>
                    </a:lnTo>
                    <a:lnTo>
                      <a:pt x="27" y="42"/>
                    </a:lnTo>
                    <a:lnTo>
                      <a:pt x="23" y="46"/>
                    </a:lnTo>
                    <a:lnTo>
                      <a:pt x="19" y="47"/>
                    </a:lnTo>
                    <a:lnTo>
                      <a:pt x="16" y="47"/>
                    </a:lnTo>
                    <a:lnTo>
                      <a:pt x="13" y="49"/>
                    </a:lnTo>
                    <a:lnTo>
                      <a:pt x="11" y="47"/>
                    </a:lnTo>
                    <a:lnTo>
                      <a:pt x="8" y="47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3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2" y="39"/>
                    </a:lnTo>
                    <a:lnTo>
                      <a:pt x="3" y="40"/>
                    </a:lnTo>
                    <a:lnTo>
                      <a:pt x="5" y="41"/>
                    </a:lnTo>
                    <a:lnTo>
                      <a:pt x="9" y="42"/>
                    </a:lnTo>
                    <a:lnTo>
                      <a:pt x="11" y="43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20" y="41"/>
                    </a:lnTo>
                    <a:lnTo>
                      <a:pt x="21" y="40"/>
                    </a:lnTo>
                    <a:lnTo>
                      <a:pt x="23" y="38"/>
                    </a:lnTo>
                    <a:lnTo>
                      <a:pt x="23" y="34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6" y="27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9" y="24"/>
                    </a:lnTo>
                    <a:lnTo>
                      <a:pt x="2" y="17"/>
                    </a:lnTo>
                    <a:lnTo>
                      <a:pt x="2" y="7"/>
                    </a:lnTo>
                    <a:lnTo>
                      <a:pt x="5" y="3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72" name="Freeform 628"/>
              <p:cNvSpPr>
                <a:spLocks noEditPoints="1"/>
              </p:cNvSpPr>
              <p:nvPr/>
            </p:nvSpPr>
            <p:spPr bwMode="auto">
              <a:xfrm>
                <a:off x="2154" y="1893"/>
                <a:ext cx="30" cy="3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9" y="8"/>
                  </a:cxn>
                  <a:cxn ang="0">
                    <a:pos x="8" y="10"/>
                  </a:cxn>
                  <a:cxn ang="0">
                    <a:pos x="7" y="11"/>
                  </a:cxn>
                  <a:cxn ang="0">
                    <a:pos x="7" y="15"/>
                  </a:cxn>
                  <a:cxn ang="0">
                    <a:pos x="24" y="15"/>
                  </a:cxn>
                  <a:cxn ang="0">
                    <a:pos x="24" y="12"/>
                  </a:cxn>
                  <a:cxn ang="0">
                    <a:pos x="22" y="8"/>
                  </a:cxn>
                  <a:cxn ang="0">
                    <a:pos x="21" y="6"/>
                  </a:cxn>
                  <a:cxn ang="0">
                    <a:pos x="19" y="5"/>
                  </a:cxn>
                  <a:cxn ang="0">
                    <a:pos x="11" y="5"/>
                  </a:cxn>
                  <a:cxn ang="0">
                    <a:pos x="15" y="0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5" y="3"/>
                  </a:cxn>
                  <a:cxn ang="0">
                    <a:pos x="27" y="5"/>
                  </a:cxn>
                  <a:cxn ang="0">
                    <a:pos x="29" y="10"/>
                  </a:cxn>
                  <a:cxn ang="0">
                    <a:pos x="29" y="13"/>
                  </a:cxn>
                  <a:cxn ang="0">
                    <a:pos x="30" y="16"/>
                  </a:cxn>
                  <a:cxn ang="0">
                    <a:pos x="30" y="17"/>
                  </a:cxn>
                  <a:cxn ang="0">
                    <a:pos x="29" y="18"/>
                  </a:cxn>
                  <a:cxn ang="0">
                    <a:pos x="29" y="19"/>
                  </a:cxn>
                  <a:cxn ang="0">
                    <a:pos x="7" y="19"/>
                  </a:cxn>
                  <a:cxn ang="0">
                    <a:pos x="7" y="25"/>
                  </a:cxn>
                  <a:cxn ang="0">
                    <a:pos x="8" y="27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1" y="31"/>
                  </a:cxn>
                  <a:cxn ang="0">
                    <a:pos x="23" y="30"/>
                  </a:cxn>
                  <a:cxn ang="0">
                    <a:pos x="25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7" y="34"/>
                  </a:cxn>
                  <a:cxn ang="0">
                    <a:pos x="26" y="34"/>
                  </a:cxn>
                  <a:cxn ang="0">
                    <a:pos x="24" y="35"/>
                  </a:cxn>
                  <a:cxn ang="0">
                    <a:pos x="21" y="35"/>
                  </a:cxn>
                  <a:cxn ang="0">
                    <a:pos x="17" y="37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8" y="34"/>
                  </a:cxn>
                  <a:cxn ang="0">
                    <a:pos x="6" y="33"/>
                  </a:cxn>
                  <a:cxn ang="0">
                    <a:pos x="5" y="31"/>
                  </a:cxn>
                  <a:cxn ang="0">
                    <a:pos x="3" y="29"/>
                  </a:cxn>
                  <a:cxn ang="0">
                    <a:pos x="0" y="23"/>
                  </a:cxn>
                  <a:cxn ang="0">
                    <a:pos x="0" y="14"/>
                  </a:cxn>
                  <a:cxn ang="0">
                    <a:pos x="3" y="8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37">
                    <a:moveTo>
                      <a:pt x="11" y="5"/>
                    </a:moveTo>
                    <a:lnTo>
                      <a:pt x="9" y="8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7" y="15"/>
                    </a:lnTo>
                    <a:lnTo>
                      <a:pt x="24" y="15"/>
                    </a:lnTo>
                    <a:lnTo>
                      <a:pt x="24" y="12"/>
                    </a:lnTo>
                    <a:lnTo>
                      <a:pt x="22" y="8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1" y="5"/>
                    </a:lnTo>
                    <a:close/>
                    <a:moveTo>
                      <a:pt x="15" y="0"/>
                    </a:moveTo>
                    <a:lnTo>
                      <a:pt x="20" y="1"/>
                    </a:lnTo>
                    <a:lnTo>
                      <a:pt x="22" y="1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9" y="10"/>
                    </a:lnTo>
                    <a:lnTo>
                      <a:pt x="29" y="13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7" y="19"/>
                    </a:lnTo>
                    <a:lnTo>
                      <a:pt x="7" y="25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1" y="31"/>
                    </a:lnTo>
                    <a:lnTo>
                      <a:pt x="23" y="30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4" y="35"/>
                    </a:lnTo>
                    <a:lnTo>
                      <a:pt x="21" y="35"/>
                    </a:lnTo>
                    <a:lnTo>
                      <a:pt x="17" y="37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8" y="34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3" y="29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73" name="Freeform 629"/>
              <p:cNvSpPr>
                <a:spLocks/>
              </p:cNvSpPr>
              <p:nvPr/>
            </p:nvSpPr>
            <p:spPr bwMode="auto">
              <a:xfrm>
                <a:off x="2189" y="1886"/>
                <a:ext cx="21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2" y="0"/>
                  </a:cxn>
                  <a:cxn ang="0">
                    <a:pos x="12" y="8"/>
                  </a:cxn>
                  <a:cxn ang="0">
                    <a:pos x="20" y="8"/>
                  </a:cxn>
                  <a:cxn ang="0">
                    <a:pos x="20" y="9"/>
                  </a:cxn>
                  <a:cxn ang="0">
                    <a:pos x="21" y="10"/>
                  </a:cxn>
                  <a:cxn ang="0">
                    <a:pos x="20" y="11"/>
                  </a:cxn>
                  <a:cxn ang="0">
                    <a:pos x="20" y="13"/>
                  </a:cxn>
                  <a:cxn ang="0">
                    <a:pos x="12" y="13"/>
                  </a:cxn>
                  <a:cxn ang="0">
                    <a:pos x="12" y="35"/>
                  </a:cxn>
                  <a:cxn ang="0">
                    <a:pos x="14" y="37"/>
                  </a:cxn>
                  <a:cxn ang="0">
                    <a:pos x="16" y="38"/>
                  </a:cxn>
                  <a:cxn ang="0">
                    <a:pos x="17" y="38"/>
                  </a:cxn>
                  <a:cxn ang="0">
                    <a:pos x="18" y="37"/>
                  </a:cxn>
                  <a:cxn ang="0">
                    <a:pos x="20" y="37"/>
                  </a:cxn>
                  <a:cxn ang="0">
                    <a:pos x="20" y="38"/>
                  </a:cxn>
                  <a:cxn ang="0">
                    <a:pos x="21" y="38"/>
                  </a:cxn>
                  <a:cxn ang="0">
                    <a:pos x="21" y="39"/>
                  </a:cxn>
                  <a:cxn ang="0">
                    <a:pos x="20" y="40"/>
                  </a:cxn>
                  <a:cxn ang="0">
                    <a:pos x="20" y="42"/>
                  </a:cxn>
                  <a:cxn ang="0">
                    <a:pos x="17" y="42"/>
                  </a:cxn>
                  <a:cxn ang="0">
                    <a:pos x="16" y="44"/>
                  </a:cxn>
                  <a:cxn ang="0">
                    <a:pos x="15" y="44"/>
                  </a:cxn>
                  <a:cxn ang="0">
                    <a:pos x="13" y="42"/>
                  </a:cxn>
                  <a:cxn ang="0">
                    <a:pos x="11" y="42"/>
                  </a:cxn>
                  <a:cxn ang="0">
                    <a:pos x="8" y="41"/>
                  </a:cxn>
                  <a:cxn ang="0">
                    <a:pos x="6" y="39"/>
                  </a:cxn>
                  <a:cxn ang="0">
                    <a:pos x="6" y="37"/>
                  </a:cxn>
                  <a:cxn ang="0">
                    <a:pos x="5" y="35"/>
                  </a:cxn>
                  <a:cxn ang="0">
                    <a:pos x="5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5" y="8"/>
                  </a:cxn>
                  <a:cxn ang="0">
                    <a:pos x="5" y="0"/>
                  </a:cxn>
                </a:cxnLst>
                <a:rect l="0" t="0" r="r" b="b"/>
                <a:pathLst>
                  <a:path w="21" h="44">
                    <a:moveTo>
                      <a:pt x="5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2" y="13"/>
                    </a:lnTo>
                    <a:lnTo>
                      <a:pt x="12" y="35"/>
                    </a:lnTo>
                    <a:lnTo>
                      <a:pt x="14" y="37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9"/>
                    </a:lnTo>
                    <a:lnTo>
                      <a:pt x="20" y="40"/>
                    </a:lnTo>
                    <a:lnTo>
                      <a:pt x="20" y="42"/>
                    </a:lnTo>
                    <a:lnTo>
                      <a:pt x="17" y="42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8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5" y="35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74" name="Rectangle 630"/>
              <p:cNvSpPr>
                <a:spLocks noChangeArrowheads="1"/>
              </p:cNvSpPr>
              <p:nvPr/>
            </p:nvSpPr>
            <p:spPr bwMode="auto">
              <a:xfrm>
                <a:off x="2212" y="1908"/>
                <a:ext cx="18" cy="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75" name="Freeform 631"/>
              <p:cNvSpPr>
                <a:spLocks/>
              </p:cNvSpPr>
              <p:nvPr/>
            </p:nvSpPr>
            <p:spPr bwMode="auto">
              <a:xfrm>
                <a:off x="2236" y="1881"/>
                <a:ext cx="34" cy="49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0" y="2"/>
                  </a:cxn>
                  <a:cxn ang="0">
                    <a:pos x="31" y="2"/>
                  </a:cxn>
                  <a:cxn ang="0">
                    <a:pos x="33" y="5"/>
                  </a:cxn>
                  <a:cxn ang="0">
                    <a:pos x="33" y="10"/>
                  </a:cxn>
                  <a:cxn ang="0">
                    <a:pos x="32" y="10"/>
                  </a:cxn>
                  <a:cxn ang="0">
                    <a:pos x="31" y="9"/>
                  </a:cxn>
                  <a:cxn ang="0">
                    <a:pos x="27" y="7"/>
                  </a:cxn>
                  <a:cxn ang="0">
                    <a:pos x="26" y="7"/>
                  </a:cxn>
                  <a:cxn ang="0">
                    <a:pos x="24" y="6"/>
                  </a:cxn>
                  <a:cxn ang="0">
                    <a:pos x="17" y="6"/>
                  </a:cxn>
                  <a:cxn ang="0">
                    <a:pos x="13" y="8"/>
                  </a:cxn>
                  <a:cxn ang="0">
                    <a:pos x="12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6" y="20"/>
                  </a:cxn>
                  <a:cxn ang="0">
                    <a:pos x="6" y="28"/>
                  </a:cxn>
                  <a:cxn ang="0">
                    <a:pos x="7" y="32"/>
                  </a:cxn>
                  <a:cxn ang="0">
                    <a:pos x="9" y="36"/>
                  </a:cxn>
                  <a:cxn ang="0">
                    <a:pos x="13" y="40"/>
                  </a:cxn>
                  <a:cxn ang="0">
                    <a:pos x="17" y="42"/>
                  </a:cxn>
                  <a:cxn ang="0">
                    <a:pos x="26" y="42"/>
                  </a:cxn>
                  <a:cxn ang="0">
                    <a:pos x="28" y="41"/>
                  </a:cxn>
                  <a:cxn ang="0">
                    <a:pos x="29" y="40"/>
                  </a:cxn>
                  <a:cxn ang="0">
                    <a:pos x="30" y="40"/>
                  </a:cxn>
                  <a:cxn ang="0">
                    <a:pos x="32" y="38"/>
                  </a:cxn>
                  <a:cxn ang="0">
                    <a:pos x="33" y="38"/>
                  </a:cxn>
                  <a:cxn ang="0">
                    <a:pos x="33" y="39"/>
                  </a:cxn>
                  <a:cxn ang="0">
                    <a:pos x="34" y="39"/>
                  </a:cxn>
                  <a:cxn ang="0">
                    <a:pos x="34" y="42"/>
                  </a:cxn>
                  <a:cxn ang="0">
                    <a:pos x="33" y="42"/>
                  </a:cxn>
                  <a:cxn ang="0">
                    <a:pos x="33" y="44"/>
                  </a:cxn>
                  <a:cxn ang="0">
                    <a:pos x="32" y="44"/>
                  </a:cxn>
                  <a:cxn ang="0">
                    <a:pos x="31" y="45"/>
                  </a:cxn>
                  <a:cxn ang="0">
                    <a:pos x="27" y="47"/>
                  </a:cxn>
                  <a:cxn ang="0">
                    <a:pos x="23" y="47"/>
                  </a:cxn>
                  <a:cxn ang="0">
                    <a:pos x="19" y="49"/>
                  </a:cxn>
                  <a:cxn ang="0">
                    <a:pos x="15" y="47"/>
                  </a:cxn>
                  <a:cxn ang="0">
                    <a:pos x="12" y="46"/>
                  </a:cxn>
                  <a:cxn ang="0">
                    <a:pos x="5" y="42"/>
                  </a:cxn>
                  <a:cxn ang="0">
                    <a:pos x="3" y="39"/>
                  </a:cxn>
                  <a:cxn ang="0">
                    <a:pos x="1" y="35"/>
                  </a:cxn>
                  <a:cxn ang="0">
                    <a:pos x="0" y="30"/>
                  </a:cxn>
                  <a:cxn ang="0">
                    <a:pos x="0" y="20"/>
                  </a:cxn>
                  <a:cxn ang="0">
                    <a:pos x="1" y="14"/>
                  </a:cxn>
                  <a:cxn ang="0">
                    <a:pos x="3" y="10"/>
                  </a:cxn>
                  <a:cxn ang="0">
                    <a:pos x="5" y="7"/>
                  </a:cxn>
                  <a:cxn ang="0">
                    <a:pos x="9" y="3"/>
                  </a:cxn>
                  <a:cxn ang="0">
                    <a:pos x="12" y="1"/>
                  </a:cxn>
                  <a:cxn ang="0">
                    <a:pos x="16" y="0"/>
                  </a:cxn>
                </a:cxnLst>
                <a:rect l="0" t="0" r="r" b="b"/>
                <a:pathLst>
                  <a:path w="34" h="49">
                    <a:moveTo>
                      <a:pt x="16" y="0"/>
                    </a:moveTo>
                    <a:lnTo>
                      <a:pt x="25" y="0"/>
                    </a:lnTo>
                    <a:lnTo>
                      <a:pt x="28" y="1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5"/>
                    </a:lnTo>
                    <a:lnTo>
                      <a:pt x="33" y="10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4" y="6"/>
                    </a:lnTo>
                    <a:lnTo>
                      <a:pt x="17" y="6"/>
                    </a:lnTo>
                    <a:lnTo>
                      <a:pt x="13" y="8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7" y="32"/>
                    </a:lnTo>
                    <a:lnTo>
                      <a:pt x="9" y="36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6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2" y="38"/>
                    </a:lnTo>
                    <a:lnTo>
                      <a:pt x="33" y="38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3" y="44"/>
                    </a:lnTo>
                    <a:lnTo>
                      <a:pt x="32" y="44"/>
                    </a:lnTo>
                    <a:lnTo>
                      <a:pt x="31" y="45"/>
                    </a:lnTo>
                    <a:lnTo>
                      <a:pt x="27" y="47"/>
                    </a:lnTo>
                    <a:lnTo>
                      <a:pt x="23" y="47"/>
                    </a:lnTo>
                    <a:lnTo>
                      <a:pt x="19" y="49"/>
                    </a:lnTo>
                    <a:lnTo>
                      <a:pt x="15" y="47"/>
                    </a:lnTo>
                    <a:lnTo>
                      <a:pt x="12" y="46"/>
                    </a:lnTo>
                    <a:lnTo>
                      <a:pt x="5" y="42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76" name="Freeform 632"/>
              <p:cNvSpPr>
                <a:spLocks noEditPoints="1"/>
              </p:cNvSpPr>
              <p:nvPr/>
            </p:nvSpPr>
            <p:spPr bwMode="auto">
              <a:xfrm>
                <a:off x="2276" y="1893"/>
                <a:ext cx="32" cy="37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10" y="6"/>
                  </a:cxn>
                  <a:cxn ang="0">
                    <a:pos x="8" y="9"/>
                  </a:cxn>
                  <a:cxn ang="0">
                    <a:pos x="5" y="15"/>
                  </a:cxn>
                  <a:cxn ang="0">
                    <a:pos x="5" y="20"/>
                  </a:cxn>
                  <a:cxn ang="0">
                    <a:pos x="6" y="24"/>
                  </a:cxn>
                  <a:cxn ang="0">
                    <a:pos x="6" y="26"/>
                  </a:cxn>
                  <a:cxn ang="0">
                    <a:pos x="10" y="30"/>
                  </a:cxn>
                  <a:cxn ang="0">
                    <a:pos x="13" y="31"/>
                  </a:cxn>
                  <a:cxn ang="0">
                    <a:pos x="18" y="31"/>
                  </a:cxn>
                  <a:cxn ang="0">
                    <a:pos x="20" y="30"/>
                  </a:cxn>
                  <a:cxn ang="0">
                    <a:pos x="21" y="29"/>
                  </a:cxn>
                  <a:cxn ang="0">
                    <a:pos x="23" y="28"/>
                  </a:cxn>
                  <a:cxn ang="0">
                    <a:pos x="24" y="26"/>
                  </a:cxn>
                  <a:cxn ang="0">
                    <a:pos x="24" y="24"/>
                  </a:cxn>
                  <a:cxn ang="0">
                    <a:pos x="25" y="22"/>
                  </a:cxn>
                  <a:cxn ang="0">
                    <a:pos x="25" y="13"/>
                  </a:cxn>
                  <a:cxn ang="0">
                    <a:pos x="24" y="11"/>
                  </a:cxn>
                  <a:cxn ang="0">
                    <a:pos x="23" y="10"/>
                  </a:cxn>
                  <a:cxn ang="0">
                    <a:pos x="22" y="8"/>
                  </a:cxn>
                  <a:cxn ang="0">
                    <a:pos x="18" y="5"/>
                  </a:cxn>
                  <a:cxn ang="0">
                    <a:pos x="13" y="5"/>
                  </a:cxn>
                  <a:cxn ang="0">
                    <a:pos x="16" y="0"/>
                  </a:cxn>
                  <a:cxn ang="0">
                    <a:pos x="19" y="1"/>
                  </a:cxn>
                  <a:cxn ang="0">
                    <a:pos x="22" y="1"/>
                  </a:cxn>
                  <a:cxn ang="0">
                    <a:pos x="25" y="3"/>
                  </a:cxn>
                  <a:cxn ang="0">
                    <a:pos x="30" y="8"/>
                  </a:cxn>
                  <a:cxn ang="0">
                    <a:pos x="32" y="14"/>
                  </a:cxn>
                  <a:cxn ang="0">
                    <a:pos x="32" y="22"/>
                  </a:cxn>
                  <a:cxn ang="0">
                    <a:pos x="30" y="28"/>
                  </a:cxn>
                  <a:cxn ang="0">
                    <a:pos x="28" y="31"/>
                  </a:cxn>
                  <a:cxn ang="0">
                    <a:pos x="25" y="33"/>
                  </a:cxn>
                  <a:cxn ang="0">
                    <a:pos x="19" y="35"/>
                  </a:cxn>
                  <a:cxn ang="0">
                    <a:pos x="15" y="37"/>
                  </a:cxn>
                  <a:cxn ang="0">
                    <a:pos x="11" y="35"/>
                  </a:cxn>
                  <a:cxn ang="0">
                    <a:pos x="8" y="35"/>
                  </a:cxn>
                  <a:cxn ang="0">
                    <a:pos x="5" y="33"/>
                  </a:cxn>
                  <a:cxn ang="0">
                    <a:pos x="3" y="31"/>
                  </a:cxn>
                  <a:cxn ang="0">
                    <a:pos x="2" y="29"/>
                  </a:cxn>
                  <a:cxn ang="0">
                    <a:pos x="0" y="26"/>
                  </a:cxn>
                  <a:cxn ang="0">
                    <a:pos x="0" y="11"/>
                  </a:cxn>
                  <a:cxn ang="0">
                    <a:pos x="2" y="9"/>
                  </a:cxn>
                  <a:cxn ang="0">
                    <a:pos x="3" y="5"/>
                  </a:cxn>
                  <a:cxn ang="0">
                    <a:pos x="6" y="3"/>
                  </a:cxn>
                  <a:cxn ang="0">
                    <a:pos x="8" y="2"/>
                  </a:cxn>
                  <a:cxn ang="0">
                    <a:pos x="11" y="1"/>
                  </a:cxn>
                  <a:cxn ang="0">
                    <a:pos x="16" y="0"/>
                  </a:cxn>
                </a:cxnLst>
                <a:rect l="0" t="0" r="r" b="b"/>
                <a:pathLst>
                  <a:path w="32" h="37">
                    <a:moveTo>
                      <a:pt x="13" y="5"/>
                    </a:moveTo>
                    <a:lnTo>
                      <a:pt x="10" y="6"/>
                    </a:lnTo>
                    <a:lnTo>
                      <a:pt x="8" y="9"/>
                    </a:lnTo>
                    <a:lnTo>
                      <a:pt x="5" y="15"/>
                    </a:lnTo>
                    <a:lnTo>
                      <a:pt x="5" y="20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30"/>
                    </a:lnTo>
                    <a:lnTo>
                      <a:pt x="13" y="31"/>
                    </a:lnTo>
                    <a:lnTo>
                      <a:pt x="18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3" y="28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5" y="22"/>
                    </a:lnTo>
                    <a:lnTo>
                      <a:pt x="25" y="13"/>
                    </a:lnTo>
                    <a:lnTo>
                      <a:pt x="24" y="11"/>
                    </a:lnTo>
                    <a:lnTo>
                      <a:pt x="23" y="10"/>
                    </a:lnTo>
                    <a:lnTo>
                      <a:pt x="22" y="8"/>
                    </a:lnTo>
                    <a:lnTo>
                      <a:pt x="18" y="5"/>
                    </a:lnTo>
                    <a:lnTo>
                      <a:pt x="13" y="5"/>
                    </a:lnTo>
                    <a:close/>
                    <a:moveTo>
                      <a:pt x="16" y="0"/>
                    </a:moveTo>
                    <a:lnTo>
                      <a:pt x="19" y="1"/>
                    </a:lnTo>
                    <a:lnTo>
                      <a:pt x="22" y="1"/>
                    </a:lnTo>
                    <a:lnTo>
                      <a:pt x="25" y="3"/>
                    </a:lnTo>
                    <a:lnTo>
                      <a:pt x="30" y="8"/>
                    </a:lnTo>
                    <a:lnTo>
                      <a:pt x="32" y="14"/>
                    </a:lnTo>
                    <a:lnTo>
                      <a:pt x="32" y="22"/>
                    </a:lnTo>
                    <a:lnTo>
                      <a:pt x="30" y="28"/>
                    </a:lnTo>
                    <a:lnTo>
                      <a:pt x="28" y="31"/>
                    </a:lnTo>
                    <a:lnTo>
                      <a:pt x="25" y="33"/>
                    </a:lnTo>
                    <a:lnTo>
                      <a:pt x="19" y="35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5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0" y="26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77" name="Freeform 633"/>
              <p:cNvSpPr>
                <a:spLocks noEditPoints="1"/>
              </p:cNvSpPr>
              <p:nvPr/>
            </p:nvSpPr>
            <p:spPr bwMode="auto">
              <a:xfrm>
                <a:off x="2314" y="1893"/>
                <a:ext cx="32" cy="37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0" y="8"/>
                  </a:cxn>
                  <a:cxn ang="0">
                    <a:pos x="9" y="9"/>
                  </a:cxn>
                  <a:cxn ang="0">
                    <a:pos x="7" y="13"/>
                  </a:cxn>
                  <a:cxn ang="0">
                    <a:pos x="7" y="24"/>
                  </a:cxn>
                  <a:cxn ang="0">
                    <a:pos x="8" y="26"/>
                  </a:cxn>
                  <a:cxn ang="0">
                    <a:pos x="9" y="27"/>
                  </a:cxn>
                  <a:cxn ang="0">
                    <a:pos x="10" y="29"/>
                  </a:cxn>
                  <a:cxn ang="0">
                    <a:pos x="11" y="30"/>
                  </a:cxn>
                  <a:cxn ang="0">
                    <a:pos x="14" y="31"/>
                  </a:cxn>
                  <a:cxn ang="0">
                    <a:pos x="19" y="31"/>
                  </a:cxn>
                  <a:cxn ang="0">
                    <a:pos x="23" y="29"/>
                  </a:cxn>
                  <a:cxn ang="0">
                    <a:pos x="24" y="28"/>
                  </a:cxn>
                  <a:cxn ang="0">
                    <a:pos x="26" y="24"/>
                  </a:cxn>
                  <a:cxn ang="0">
                    <a:pos x="26" y="13"/>
                  </a:cxn>
                  <a:cxn ang="0">
                    <a:pos x="25" y="11"/>
                  </a:cxn>
                  <a:cxn ang="0">
                    <a:pos x="24" y="10"/>
                  </a:cxn>
                  <a:cxn ang="0">
                    <a:pos x="23" y="8"/>
                  </a:cxn>
                  <a:cxn ang="0">
                    <a:pos x="22" y="6"/>
                  </a:cxn>
                  <a:cxn ang="0">
                    <a:pos x="20" y="5"/>
                  </a:cxn>
                  <a:cxn ang="0">
                    <a:pos x="14" y="5"/>
                  </a:cxn>
                  <a:cxn ang="0">
                    <a:pos x="16" y="0"/>
                  </a:cxn>
                  <a:cxn ang="0">
                    <a:pos x="21" y="1"/>
                  </a:cxn>
                  <a:cxn ang="0">
                    <a:pos x="24" y="1"/>
                  </a:cxn>
                  <a:cxn ang="0">
                    <a:pos x="26" y="2"/>
                  </a:cxn>
                  <a:cxn ang="0">
                    <a:pos x="27" y="3"/>
                  </a:cxn>
                  <a:cxn ang="0">
                    <a:pos x="28" y="5"/>
                  </a:cxn>
                  <a:cxn ang="0">
                    <a:pos x="30" y="8"/>
                  </a:cxn>
                  <a:cxn ang="0">
                    <a:pos x="32" y="14"/>
                  </a:cxn>
                  <a:cxn ang="0">
                    <a:pos x="32" y="22"/>
                  </a:cxn>
                  <a:cxn ang="0">
                    <a:pos x="30" y="28"/>
                  </a:cxn>
                  <a:cxn ang="0">
                    <a:pos x="28" y="31"/>
                  </a:cxn>
                  <a:cxn ang="0">
                    <a:pos x="27" y="32"/>
                  </a:cxn>
                  <a:cxn ang="0">
                    <a:pos x="23" y="34"/>
                  </a:cxn>
                  <a:cxn ang="0">
                    <a:pos x="16" y="37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7" y="34"/>
                  </a:cxn>
                  <a:cxn ang="0">
                    <a:pos x="6" y="33"/>
                  </a:cxn>
                  <a:cxn ang="0">
                    <a:pos x="5" y="31"/>
                  </a:cxn>
                  <a:cxn ang="0">
                    <a:pos x="2" y="29"/>
                  </a:cxn>
                  <a:cxn ang="0">
                    <a:pos x="0" y="23"/>
                  </a:cxn>
                  <a:cxn ang="0">
                    <a:pos x="0" y="15"/>
                  </a:cxn>
                  <a:cxn ang="0">
                    <a:pos x="1" y="11"/>
                  </a:cxn>
                  <a:cxn ang="0">
                    <a:pos x="2" y="9"/>
                  </a:cxn>
                  <a:cxn ang="0">
                    <a:pos x="5" y="5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6" y="0"/>
                  </a:cxn>
                </a:cxnLst>
                <a:rect l="0" t="0" r="r" b="b"/>
                <a:pathLst>
                  <a:path w="32" h="37">
                    <a:moveTo>
                      <a:pt x="14" y="5"/>
                    </a:moveTo>
                    <a:lnTo>
                      <a:pt x="10" y="8"/>
                    </a:lnTo>
                    <a:lnTo>
                      <a:pt x="9" y="9"/>
                    </a:lnTo>
                    <a:lnTo>
                      <a:pt x="7" y="13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9" y="27"/>
                    </a:lnTo>
                    <a:lnTo>
                      <a:pt x="10" y="29"/>
                    </a:lnTo>
                    <a:lnTo>
                      <a:pt x="11" y="30"/>
                    </a:lnTo>
                    <a:lnTo>
                      <a:pt x="14" y="31"/>
                    </a:lnTo>
                    <a:lnTo>
                      <a:pt x="19" y="31"/>
                    </a:lnTo>
                    <a:lnTo>
                      <a:pt x="23" y="29"/>
                    </a:lnTo>
                    <a:lnTo>
                      <a:pt x="24" y="28"/>
                    </a:lnTo>
                    <a:lnTo>
                      <a:pt x="26" y="24"/>
                    </a:lnTo>
                    <a:lnTo>
                      <a:pt x="26" y="13"/>
                    </a:lnTo>
                    <a:lnTo>
                      <a:pt x="25" y="11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5"/>
                    </a:lnTo>
                    <a:lnTo>
                      <a:pt x="14" y="5"/>
                    </a:lnTo>
                    <a:close/>
                    <a:moveTo>
                      <a:pt x="16" y="0"/>
                    </a:moveTo>
                    <a:lnTo>
                      <a:pt x="21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4"/>
                    </a:lnTo>
                    <a:lnTo>
                      <a:pt x="32" y="22"/>
                    </a:lnTo>
                    <a:lnTo>
                      <a:pt x="30" y="28"/>
                    </a:lnTo>
                    <a:lnTo>
                      <a:pt x="28" y="31"/>
                    </a:lnTo>
                    <a:lnTo>
                      <a:pt x="27" y="32"/>
                    </a:lnTo>
                    <a:lnTo>
                      <a:pt x="23" y="34"/>
                    </a:lnTo>
                    <a:lnTo>
                      <a:pt x="16" y="37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7" y="34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78" name="Freeform 634"/>
              <p:cNvSpPr>
                <a:spLocks noEditPoints="1"/>
              </p:cNvSpPr>
              <p:nvPr/>
            </p:nvSpPr>
            <p:spPr bwMode="auto">
              <a:xfrm>
                <a:off x="2355" y="1878"/>
                <a:ext cx="27" cy="50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26" y="16"/>
                  </a:cxn>
                  <a:cxn ang="0">
                    <a:pos x="26" y="18"/>
                  </a:cxn>
                  <a:cxn ang="0">
                    <a:pos x="13" y="31"/>
                  </a:cxn>
                  <a:cxn ang="0">
                    <a:pos x="26" y="48"/>
                  </a:cxn>
                  <a:cxn ang="0">
                    <a:pos x="27" y="48"/>
                  </a:cxn>
                  <a:cxn ang="0">
                    <a:pos x="27" y="50"/>
                  </a:cxn>
                  <a:cxn ang="0">
                    <a:pos x="20" y="50"/>
                  </a:cxn>
                  <a:cxn ang="0">
                    <a:pos x="20" y="49"/>
                  </a:cxn>
                  <a:cxn ang="0">
                    <a:pos x="6" y="31"/>
                  </a:cxn>
                  <a:cxn ang="0">
                    <a:pos x="18" y="17"/>
                  </a:cxn>
                  <a:cxn ang="0">
                    <a:pos x="19" y="17"/>
                  </a:cxn>
                  <a:cxn ang="0">
                    <a:pos x="19" y="16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6" y="1"/>
                  </a:cxn>
                  <a:cxn ang="0">
                    <a:pos x="6" y="50"/>
                  </a:cxn>
                  <a:cxn ang="0">
                    <a:pos x="1" y="50"/>
                  </a:cxn>
                  <a:cxn ang="0">
                    <a:pos x="0" y="49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27" h="50">
                    <a:moveTo>
                      <a:pt x="19" y="16"/>
                    </a:moveTo>
                    <a:lnTo>
                      <a:pt x="26" y="16"/>
                    </a:lnTo>
                    <a:lnTo>
                      <a:pt x="26" y="18"/>
                    </a:lnTo>
                    <a:lnTo>
                      <a:pt x="13" y="31"/>
                    </a:lnTo>
                    <a:lnTo>
                      <a:pt x="26" y="48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6" y="31"/>
                    </a:lnTo>
                    <a:lnTo>
                      <a:pt x="18" y="17"/>
                    </a:lnTo>
                    <a:lnTo>
                      <a:pt x="19" y="17"/>
                    </a:lnTo>
                    <a:lnTo>
                      <a:pt x="19" y="16"/>
                    </a:lnTo>
                    <a:close/>
                    <a:moveTo>
                      <a:pt x="1" y="0"/>
                    </a:moveTo>
                    <a:lnTo>
                      <a:pt x="5" y="0"/>
                    </a:lnTo>
                    <a:lnTo>
                      <a:pt x="6" y="1"/>
                    </a:lnTo>
                    <a:lnTo>
                      <a:pt x="6" y="50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79" name="Freeform 635"/>
              <p:cNvSpPr>
                <a:spLocks noEditPoints="1"/>
              </p:cNvSpPr>
              <p:nvPr/>
            </p:nvSpPr>
            <p:spPr bwMode="auto">
              <a:xfrm>
                <a:off x="2388" y="1880"/>
                <a:ext cx="8" cy="4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7" y="14"/>
                  </a:cxn>
                  <a:cxn ang="0">
                    <a:pos x="7" y="48"/>
                  </a:cxn>
                  <a:cxn ang="0">
                    <a:pos x="1" y="48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6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48">
                    <a:moveTo>
                      <a:pt x="1" y="14"/>
                    </a:moveTo>
                    <a:lnTo>
                      <a:pt x="7" y="14"/>
                    </a:lnTo>
                    <a:lnTo>
                      <a:pt x="7" y="48"/>
                    </a:lnTo>
                    <a:lnTo>
                      <a:pt x="1" y="48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0" name="Freeform 636"/>
              <p:cNvSpPr>
                <a:spLocks noEditPoints="1"/>
              </p:cNvSpPr>
              <p:nvPr/>
            </p:nvSpPr>
            <p:spPr bwMode="auto">
              <a:xfrm>
                <a:off x="2403" y="1893"/>
                <a:ext cx="30" cy="37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0" y="8"/>
                  </a:cxn>
                  <a:cxn ang="0">
                    <a:pos x="9" y="10"/>
                  </a:cxn>
                  <a:cxn ang="0">
                    <a:pos x="8" y="11"/>
                  </a:cxn>
                  <a:cxn ang="0">
                    <a:pos x="7" y="15"/>
                  </a:cxn>
                  <a:cxn ang="0">
                    <a:pos x="25" y="15"/>
                  </a:cxn>
                  <a:cxn ang="0">
                    <a:pos x="24" y="11"/>
                  </a:cxn>
                  <a:cxn ang="0">
                    <a:pos x="23" y="8"/>
                  </a:cxn>
                  <a:cxn ang="0">
                    <a:pos x="19" y="5"/>
                  </a:cxn>
                  <a:cxn ang="0">
                    <a:pos x="12" y="5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9" y="8"/>
                  </a:cxn>
                  <a:cxn ang="0">
                    <a:pos x="30" y="10"/>
                  </a:cxn>
                  <a:cxn ang="0">
                    <a:pos x="30" y="19"/>
                  </a:cxn>
                  <a:cxn ang="0">
                    <a:pos x="7" y="19"/>
                  </a:cxn>
                  <a:cxn ang="0">
                    <a:pos x="7" y="23"/>
                  </a:cxn>
                  <a:cxn ang="0">
                    <a:pos x="8" y="25"/>
                  </a:cxn>
                  <a:cxn ang="0">
                    <a:pos x="8" y="27"/>
                  </a:cxn>
                  <a:cxn ang="0">
                    <a:pos x="9" y="28"/>
                  </a:cxn>
                  <a:cxn ang="0">
                    <a:pos x="15" y="31"/>
                  </a:cxn>
                  <a:cxn ang="0">
                    <a:pos x="22" y="31"/>
                  </a:cxn>
                  <a:cxn ang="0">
                    <a:pos x="25" y="30"/>
                  </a:cxn>
                  <a:cxn ang="0">
                    <a:pos x="27" y="29"/>
                  </a:cxn>
                  <a:cxn ang="0">
                    <a:pos x="29" y="29"/>
                  </a:cxn>
                  <a:cxn ang="0">
                    <a:pos x="29" y="33"/>
                  </a:cxn>
                  <a:cxn ang="0">
                    <a:pos x="28" y="33"/>
                  </a:cxn>
                  <a:cxn ang="0">
                    <a:pos x="27" y="34"/>
                  </a:cxn>
                  <a:cxn ang="0">
                    <a:pos x="26" y="34"/>
                  </a:cxn>
                  <a:cxn ang="0">
                    <a:pos x="25" y="35"/>
                  </a:cxn>
                  <a:cxn ang="0">
                    <a:pos x="22" y="35"/>
                  </a:cxn>
                  <a:cxn ang="0">
                    <a:pos x="20" y="37"/>
                  </a:cxn>
                  <a:cxn ang="0">
                    <a:pos x="18" y="37"/>
                  </a:cxn>
                  <a:cxn ang="0">
                    <a:pos x="13" y="35"/>
                  </a:cxn>
                  <a:cxn ang="0">
                    <a:pos x="10" y="35"/>
                  </a:cxn>
                  <a:cxn ang="0">
                    <a:pos x="7" y="33"/>
                  </a:cxn>
                  <a:cxn ang="0">
                    <a:pos x="5" y="31"/>
                  </a:cxn>
                  <a:cxn ang="0">
                    <a:pos x="4" y="29"/>
                  </a:cxn>
                  <a:cxn ang="0">
                    <a:pos x="1" y="26"/>
                  </a:cxn>
                  <a:cxn ang="0">
                    <a:pos x="1" y="23"/>
                  </a:cxn>
                  <a:cxn ang="0">
                    <a:pos x="0" y="18"/>
                  </a:cxn>
                  <a:cxn ang="0">
                    <a:pos x="1" y="14"/>
                  </a:cxn>
                  <a:cxn ang="0">
                    <a:pos x="4" y="8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3" y="1"/>
                  </a:cxn>
                  <a:cxn ang="0">
                    <a:pos x="16" y="0"/>
                  </a:cxn>
                </a:cxnLst>
                <a:rect l="0" t="0" r="r" b="b"/>
                <a:pathLst>
                  <a:path w="30" h="37">
                    <a:moveTo>
                      <a:pt x="12" y="5"/>
                    </a:moveTo>
                    <a:lnTo>
                      <a:pt x="10" y="8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7" y="15"/>
                    </a:lnTo>
                    <a:lnTo>
                      <a:pt x="25" y="15"/>
                    </a:lnTo>
                    <a:lnTo>
                      <a:pt x="24" y="11"/>
                    </a:lnTo>
                    <a:lnTo>
                      <a:pt x="23" y="8"/>
                    </a:lnTo>
                    <a:lnTo>
                      <a:pt x="19" y="5"/>
                    </a:lnTo>
                    <a:lnTo>
                      <a:pt x="12" y="5"/>
                    </a:lnTo>
                    <a:close/>
                    <a:moveTo>
                      <a:pt x="16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9" y="8"/>
                    </a:lnTo>
                    <a:lnTo>
                      <a:pt x="30" y="10"/>
                    </a:lnTo>
                    <a:lnTo>
                      <a:pt x="30" y="19"/>
                    </a:lnTo>
                    <a:lnTo>
                      <a:pt x="7" y="19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5" y="31"/>
                    </a:lnTo>
                    <a:lnTo>
                      <a:pt x="22" y="31"/>
                    </a:lnTo>
                    <a:lnTo>
                      <a:pt x="25" y="30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33"/>
                    </a:lnTo>
                    <a:lnTo>
                      <a:pt x="28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5" y="35"/>
                    </a:lnTo>
                    <a:lnTo>
                      <a:pt x="22" y="35"/>
                    </a:lnTo>
                    <a:lnTo>
                      <a:pt x="20" y="37"/>
                    </a:lnTo>
                    <a:lnTo>
                      <a:pt x="18" y="37"/>
                    </a:lnTo>
                    <a:lnTo>
                      <a:pt x="13" y="35"/>
                    </a:lnTo>
                    <a:lnTo>
                      <a:pt x="10" y="35"/>
                    </a:lnTo>
                    <a:lnTo>
                      <a:pt x="7" y="33"/>
                    </a:lnTo>
                    <a:lnTo>
                      <a:pt x="5" y="31"/>
                    </a:lnTo>
                    <a:lnTo>
                      <a:pt x="4" y="29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3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1" name="Freeform 637"/>
              <p:cNvSpPr>
                <a:spLocks noEditPoints="1"/>
              </p:cNvSpPr>
              <p:nvPr/>
            </p:nvSpPr>
            <p:spPr bwMode="auto">
              <a:xfrm>
                <a:off x="2444" y="1895"/>
                <a:ext cx="8" cy="33"/>
              </a:xfrm>
              <a:custGeom>
                <a:avLst/>
                <a:gdLst/>
                <a:ahLst/>
                <a:cxnLst>
                  <a:cxn ang="0">
                    <a:pos x="3" y="25"/>
                  </a:cxn>
                  <a:cxn ang="0">
                    <a:pos x="4" y="25"/>
                  </a:cxn>
                  <a:cxn ang="0">
                    <a:pos x="4" y="26"/>
                  </a:cxn>
                  <a:cxn ang="0">
                    <a:pos x="7" y="26"/>
                  </a:cxn>
                  <a:cxn ang="0">
                    <a:pos x="8" y="27"/>
                  </a:cxn>
                  <a:cxn ang="0">
                    <a:pos x="8" y="32"/>
                  </a:cxn>
                  <a:cxn ang="0">
                    <a:pos x="7" y="32"/>
                  </a:cxn>
                  <a:cxn ang="0">
                    <a:pos x="7" y="33"/>
                  </a:cxn>
                  <a:cxn ang="0">
                    <a:pos x="1" y="33"/>
                  </a:cxn>
                  <a:cxn ang="0">
                    <a:pos x="1" y="32"/>
                  </a:cxn>
                  <a:cxn ang="0">
                    <a:pos x="0" y="32"/>
                  </a:cxn>
                  <a:cxn ang="0">
                    <a:pos x="0" y="27"/>
                  </a:cxn>
                  <a:cxn ang="0">
                    <a:pos x="1" y="26"/>
                  </a:cxn>
                  <a:cxn ang="0">
                    <a:pos x="2" y="26"/>
                  </a:cxn>
                  <a:cxn ang="0">
                    <a:pos x="3" y="25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8"/>
                  </a:cxn>
                  <a:cxn ang="0">
                    <a:pos x="7" y="8"/>
                  </a:cxn>
                  <a:cxn ang="0">
                    <a:pos x="5" y="9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8" h="33">
                    <a:moveTo>
                      <a:pt x="3" y="25"/>
                    </a:moveTo>
                    <a:lnTo>
                      <a:pt x="4" y="25"/>
                    </a:lnTo>
                    <a:lnTo>
                      <a:pt x="4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8" y="32"/>
                    </a:lnTo>
                    <a:lnTo>
                      <a:pt x="7" y="32"/>
                    </a:lnTo>
                    <a:lnTo>
                      <a:pt x="7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3" y="25"/>
                    </a:lnTo>
                    <a:close/>
                    <a:moveTo>
                      <a:pt x="2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2" name="Freeform 638"/>
              <p:cNvSpPr>
                <a:spLocks/>
              </p:cNvSpPr>
              <p:nvPr/>
            </p:nvSpPr>
            <p:spPr bwMode="auto">
              <a:xfrm>
                <a:off x="2475" y="1881"/>
                <a:ext cx="33" cy="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13" y="15"/>
                  </a:cxn>
                  <a:cxn ang="0">
                    <a:pos x="17" y="24"/>
                  </a:cxn>
                  <a:cxn ang="0">
                    <a:pos x="17" y="22"/>
                  </a:cxn>
                  <a:cxn ang="0">
                    <a:pos x="21" y="15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8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20" y="29"/>
                  </a:cxn>
                  <a:cxn ang="0">
                    <a:pos x="20" y="47"/>
                  </a:cxn>
                  <a:cxn ang="0">
                    <a:pos x="14" y="47"/>
                  </a:cxn>
                  <a:cxn ang="0">
                    <a:pos x="14" y="29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33" h="47">
                    <a:moveTo>
                      <a:pt x="0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13" y="15"/>
                    </a:lnTo>
                    <a:lnTo>
                      <a:pt x="17" y="24"/>
                    </a:lnTo>
                    <a:lnTo>
                      <a:pt x="17" y="22"/>
                    </a:lnTo>
                    <a:lnTo>
                      <a:pt x="21" y="15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20" y="29"/>
                    </a:lnTo>
                    <a:lnTo>
                      <a:pt x="20" y="47"/>
                    </a:lnTo>
                    <a:lnTo>
                      <a:pt x="14" y="47"/>
                    </a:lnTo>
                    <a:lnTo>
                      <a:pt x="14" y="29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3" name="Freeform 639"/>
              <p:cNvSpPr>
                <a:spLocks noEditPoints="1"/>
              </p:cNvSpPr>
              <p:nvPr/>
            </p:nvSpPr>
            <p:spPr bwMode="auto">
              <a:xfrm>
                <a:off x="2511" y="1881"/>
                <a:ext cx="41" cy="49"/>
              </a:xfrm>
              <a:custGeom>
                <a:avLst/>
                <a:gdLst/>
                <a:ahLst/>
                <a:cxnLst>
                  <a:cxn ang="0">
                    <a:pos x="18" y="6"/>
                  </a:cxn>
                  <a:cxn ang="0">
                    <a:pos x="15" y="7"/>
                  </a:cxn>
                  <a:cxn ang="0">
                    <a:pos x="11" y="9"/>
                  </a:cxn>
                  <a:cxn ang="0">
                    <a:pos x="10" y="11"/>
                  </a:cxn>
                  <a:cxn ang="0">
                    <a:pos x="8" y="13"/>
                  </a:cxn>
                  <a:cxn ang="0">
                    <a:pos x="7" y="16"/>
                  </a:cxn>
                  <a:cxn ang="0">
                    <a:pos x="7" y="31"/>
                  </a:cxn>
                  <a:cxn ang="0">
                    <a:pos x="9" y="38"/>
                  </a:cxn>
                  <a:cxn ang="0">
                    <a:pos x="11" y="40"/>
                  </a:cxn>
                  <a:cxn ang="0">
                    <a:pos x="14" y="41"/>
                  </a:cxn>
                  <a:cxn ang="0">
                    <a:pos x="17" y="42"/>
                  </a:cxn>
                  <a:cxn ang="0">
                    <a:pos x="21" y="43"/>
                  </a:cxn>
                  <a:cxn ang="0">
                    <a:pos x="28" y="41"/>
                  </a:cxn>
                  <a:cxn ang="0">
                    <a:pos x="34" y="35"/>
                  </a:cxn>
                  <a:cxn ang="0">
                    <a:pos x="35" y="31"/>
                  </a:cxn>
                  <a:cxn ang="0">
                    <a:pos x="35" y="16"/>
                  </a:cxn>
                  <a:cxn ang="0">
                    <a:pos x="33" y="12"/>
                  </a:cxn>
                  <a:cxn ang="0">
                    <a:pos x="32" y="11"/>
                  </a:cxn>
                  <a:cxn ang="0">
                    <a:pos x="31" y="9"/>
                  </a:cxn>
                  <a:cxn ang="0">
                    <a:pos x="28" y="7"/>
                  </a:cxn>
                  <a:cxn ang="0">
                    <a:pos x="24" y="6"/>
                  </a:cxn>
                  <a:cxn ang="0">
                    <a:pos x="18" y="6"/>
                  </a:cxn>
                  <a:cxn ang="0">
                    <a:pos x="17" y="0"/>
                  </a:cxn>
                  <a:cxn ang="0">
                    <a:pos x="26" y="0"/>
                  </a:cxn>
                  <a:cxn ang="0">
                    <a:pos x="31" y="1"/>
                  </a:cxn>
                  <a:cxn ang="0">
                    <a:pos x="37" y="6"/>
                  </a:cxn>
                  <a:cxn ang="0">
                    <a:pos x="39" y="10"/>
                  </a:cxn>
                  <a:cxn ang="0">
                    <a:pos x="41" y="16"/>
                  </a:cxn>
                  <a:cxn ang="0">
                    <a:pos x="41" y="29"/>
                  </a:cxn>
                  <a:cxn ang="0">
                    <a:pos x="40" y="34"/>
                  </a:cxn>
                  <a:cxn ang="0">
                    <a:pos x="39" y="37"/>
                  </a:cxn>
                  <a:cxn ang="0">
                    <a:pos x="38" y="39"/>
                  </a:cxn>
                  <a:cxn ang="0">
                    <a:pos x="36" y="41"/>
                  </a:cxn>
                  <a:cxn ang="0">
                    <a:pos x="34" y="44"/>
                  </a:cxn>
                  <a:cxn ang="0">
                    <a:pos x="30" y="46"/>
                  </a:cxn>
                  <a:cxn ang="0">
                    <a:pos x="25" y="47"/>
                  </a:cxn>
                  <a:cxn ang="0">
                    <a:pos x="20" y="49"/>
                  </a:cxn>
                  <a:cxn ang="0">
                    <a:pos x="11" y="46"/>
                  </a:cxn>
                  <a:cxn ang="0">
                    <a:pos x="5" y="42"/>
                  </a:cxn>
                  <a:cxn ang="0">
                    <a:pos x="3" y="39"/>
                  </a:cxn>
                  <a:cxn ang="0">
                    <a:pos x="2" y="35"/>
                  </a:cxn>
                  <a:cxn ang="0">
                    <a:pos x="0" y="24"/>
                  </a:cxn>
                  <a:cxn ang="0">
                    <a:pos x="1" y="20"/>
                  </a:cxn>
                  <a:cxn ang="0">
                    <a:pos x="2" y="14"/>
                  </a:cxn>
                  <a:cxn ang="0">
                    <a:pos x="3" y="10"/>
                  </a:cxn>
                  <a:cxn ang="0">
                    <a:pos x="5" y="7"/>
                  </a:cxn>
                  <a:cxn ang="0">
                    <a:pos x="8" y="3"/>
                  </a:cxn>
                  <a:cxn ang="0">
                    <a:pos x="12" y="1"/>
                  </a:cxn>
                  <a:cxn ang="0">
                    <a:pos x="17" y="0"/>
                  </a:cxn>
                </a:cxnLst>
                <a:rect l="0" t="0" r="r" b="b"/>
                <a:pathLst>
                  <a:path w="41" h="49">
                    <a:moveTo>
                      <a:pt x="18" y="6"/>
                    </a:moveTo>
                    <a:lnTo>
                      <a:pt x="15" y="7"/>
                    </a:lnTo>
                    <a:lnTo>
                      <a:pt x="11" y="9"/>
                    </a:lnTo>
                    <a:lnTo>
                      <a:pt x="10" y="11"/>
                    </a:lnTo>
                    <a:lnTo>
                      <a:pt x="8" y="13"/>
                    </a:lnTo>
                    <a:lnTo>
                      <a:pt x="7" y="16"/>
                    </a:lnTo>
                    <a:lnTo>
                      <a:pt x="7" y="31"/>
                    </a:lnTo>
                    <a:lnTo>
                      <a:pt x="9" y="38"/>
                    </a:lnTo>
                    <a:lnTo>
                      <a:pt x="11" y="40"/>
                    </a:lnTo>
                    <a:lnTo>
                      <a:pt x="14" y="41"/>
                    </a:lnTo>
                    <a:lnTo>
                      <a:pt x="17" y="42"/>
                    </a:lnTo>
                    <a:lnTo>
                      <a:pt x="21" y="43"/>
                    </a:lnTo>
                    <a:lnTo>
                      <a:pt x="28" y="41"/>
                    </a:lnTo>
                    <a:lnTo>
                      <a:pt x="34" y="35"/>
                    </a:lnTo>
                    <a:lnTo>
                      <a:pt x="35" y="31"/>
                    </a:lnTo>
                    <a:lnTo>
                      <a:pt x="35" y="16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24" y="6"/>
                    </a:lnTo>
                    <a:lnTo>
                      <a:pt x="18" y="6"/>
                    </a:lnTo>
                    <a:close/>
                    <a:moveTo>
                      <a:pt x="17" y="0"/>
                    </a:moveTo>
                    <a:lnTo>
                      <a:pt x="26" y="0"/>
                    </a:lnTo>
                    <a:lnTo>
                      <a:pt x="31" y="1"/>
                    </a:lnTo>
                    <a:lnTo>
                      <a:pt x="37" y="6"/>
                    </a:lnTo>
                    <a:lnTo>
                      <a:pt x="39" y="10"/>
                    </a:lnTo>
                    <a:lnTo>
                      <a:pt x="41" y="16"/>
                    </a:lnTo>
                    <a:lnTo>
                      <a:pt x="41" y="29"/>
                    </a:lnTo>
                    <a:lnTo>
                      <a:pt x="40" y="34"/>
                    </a:lnTo>
                    <a:lnTo>
                      <a:pt x="39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34" y="44"/>
                    </a:lnTo>
                    <a:lnTo>
                      <a:pt x="30" y="46"/>
                    </a:lnTo>
                    <a:lnTo>
                      <a:pt x="25" y="47"/>
                    </a:lnTo>
                    <a:lnTo>
                      <a:pt x="20" y="49"/>
                    </a:lnTo>
                    <a:lnTo>
                      <a:pt x="11" y="46"/>
                    </a:lnTo>
                    <a:lnTo>
                      <a:pt x="5" y="42"/>
                    </a:lnTo>
                    <a:lnTo>
                      <a:pt x="3" y="39"/>
                    </a:lnTo>
                    <a:lnTo>
                      <a:pt x="2" y="35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4" name="Freeform 640"/>
              <p:cNvSpPr>
                <a:spLocks noEditPoints="1"/>
              </p:cNvSpPr>
              <p:nvPr/>
            </p:nvSpPr>
            <p:spPr bwMode="auto">
              <a:xfrm>
                <a:off x="2563" y="1881"/>
                <a:ext cx="30" cy="47"/>
              </a:xfrm>
              <a:custGeom>
                <a:avLst/>
                <a:gdLst/>
                <a:ahLst/>
                <a:cxnLst>
                  <a:cxn ang="0">
                    <a:pos x="6" y="26"/>
                  </a:cxn>
                  <a:cxn ang="0">
                    <a:pos x="6" y="42"/>
                  </a:cxn>
                  <a:cxn ang="0">
                    <a:pos x="18" y="42"/>
                  </a:cxn>
                  <a:cxn ang="0">
                    <a:pos x="21" y="41"/>
                  </a:cxn>
                  <a:cxn ang="0">
                    <a:pos x="24" y="38"/>
                  </a:cxn>
                  <a:cxn ang="0">
                    <a:pos x="24" y="30"/>
                  </a:cxn>
                  <a:cxn ang="0">
                    <a:pos x="22" y="28"/>
                  </a:cxn>
                  <a:cxn ang="0">
                    <a:pos x="20" y="27"/>
                  </a:cxn>
                  <a:cxn ang="0">
                    <a:pos x="18" y="26"/>
                  </a:cxn>
                  <a:cxn ang="0">
                    <a:pos x="6" y="26"/>
                  </a:cxn>
                  <a:cxn ang="0">
                    <a:pos x="6" y="6"/>
                  </a:cxn>
                  <a:cxn ang="0">
                    <a:pos x="6" y="21"/>
                  </a:cxn>
                  <a:cxn ang="0">
                    <a:pos x="17" y="21"/>
                  </a:cxn>
                  <a:cxn ang="0">
                    <a:pos x="21" y="17"/>
                  </a:cxn>
                  <a:cxn ang="0">
                    <a:pos x="21" y="16"/>
                  </a:cxn>
                  <a:cxn ang="0">
                    <a:pos x="22" y="13"/>
                  </a:cxn>
                  <a:cxn ang="0">
                    <a:pos x="21" y="11"/>
                  </a:cxn>
                  <a:cxn ang="0">
                    <a:pos x="21" y="10"/>
                  </a:cxn>
                  <a:cxn ang="0">
                    <a:pos x="20" y="8"/>
                  </a:cxn>
                  <a:cxn ang="0">
                    <a:pos x="18" y="7"/>
                  </a:cxn>
                  <a:cxn ang="0">
                    <a:pos x="16" y="7"/>
                  </a:cxn>
                  <a:cxn ang="0">
                    <a:pos x="15" y="6"/>
                  </a:cxn>
                  <a:cxn ang="0">
                    <a:pos x="6" y="6"/>
                  </a:cxn>
                  <a:cxn ang="0">
                    <a:pos x="2" y="0"/>
                  </a:cxn>
                  <a:cxn ang="0">
                    <a:pos x="13" y="0"/>
                  </a:cxn>
                  <a:cxn ang="0">
                    <a:pos x="16" y="1"/>
                  </a:cxn>
                  <a:cxn ang="0">
                    <a:pos x="20" y="1"/>
                  </a:cxn>
                  <a:cxn ang="0">
                    <a:pos x="24" y="3"/>
                  </a:cxn>
                  <a:cxn ang="0">
                    <a:pos x="26" y="6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28" y="12"/>
                  </a:cxn>
                  <a:cxn ang="0">
                    <a:pos x="27" y="14"/>
                  </a:cxn>
                  <a:cxn ang="0">
                    <a:pos x="27" y="17"/>
                  </a:cxn>
                  <a:cxn ang="0">
                    <a:pos x="22" y="23"/>
                  </a:cxn>
                  <a:cxn ang="0">
                    <a:pos x="23" y="23"/>
                  </a:cxn>
                  <a:cxn ang="0">
                    <a:pos x="27" y="25"/>
                  </a:cxn>
                  <a:cxn ang="0">
                    <a:pos x="28" y="26"/>
                  </a:cxn>
                  <a:cxn ang="0">
                    <a:pos x="29" y="28"/>
                  </a:cxn>
                  <a:cxn ang="0">
                    <a:pos x="30" y="29"/>
                  </a:cxn>
                  <a:cxn ang="0">
                    <a:pos x="30" y="38"/>
                  </a:cxn>
                  <a:cxn ang="0">
                    <a:pos x="29" y="40"/>
                  </a:cxn>
                  <a:cxn ang="0">
                    <a:pos x="28" y="41"/>
                  </a:cxn>
                  <a:cxn ang="0">
                    <a:pos x="26" y="44"/>
                  </a:cxn>
                  <a:cxn ang="0">
                    <a:pos x="25" y="45"/>
                  </a:cxn>
                  <a:cxn ang="0">
                    <a:pos x="23" y="46"/>
                  </a:cxn>
                  <a:cxn ang="0">
                    <a:pos x="21" y="46"/>
                  </a:cxn>
                  <a:cxn ang="0">
                    <a:pos x="18" y="47"/>
                  </a:cxn>
                  <a:cxn ang="0">
                    <a:pos x="1" y="47"/>
                  </a:cxn>
                  <a:cxn ang="0">
                    <a:pos x="0" y="46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30" h="47">
                    <a:moveTo>
                      <a:pt x="6" y="26"/>
                    </a:moveTo>
                    <a:lnTo>
                      <a:pt x="6" y="42"/>
                    </a:lnTo>
                    <a:lnTo>
                      <a:pt x="18" y="42"/>
                    </a:lnTo>
                    <a:lnTo>
                      <a:pt x="21" y="41"/>
                    </a:lnTo>
                    <a:lnTo>
                      <a:pt x="24" y="38"/>
                    </a:lnTo>
                    <a:lnTo>
                      <a:pt x="24" y="30"/>
                    </a:lnTo>
                    <a:lnTo>
                      <a:pt x="22" y="28"/>
                    </a:lnTo>
                    <a:lnTo>
                      <a:pt x="20" y="27"/>
                    </a:lnTo>
                    <a:lnTo>
                      <a:pt x="18" y="26"/>
                    </a:lnTo>
                    <a:lnTo>
                      <a:pt x="6" y="26"/>
                    </a:lnTo>
                    <a:close/>
                    <a:moveTo>
                      <a:pt x="6" y="6"/>
                    </a:moveTo>
                    <a:lnTo>
                      <a:pt x="6" y="21"/>
                    </a:lnTo>
                    <a:lnTo>
                      <a:pt x="17" y="21"/>
                    </a:lnTo>
                    <a:lnTo>
                      <a:pt x="21" y="17"/>
                    </a:lnTo>
                    <a:lnTo>
                      <a:pt x="21" y="16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0" y="8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6"/>
                    </a:lnTo>
                    <a:lnTo>
                      <a:pt x="6" y="6"/>
                    </a:lnTo>
                    <a:close/>
                    <a:moveTo>
                      <a:pt x="2" y="0"/>
                    </a:move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8" y="12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28" y="26"/>
                    </a:lnTo>
                    <a:lnTo>
                      <a:pt x="29" y="28"/>
                    </a:lnTo>
                    <a:lnTo>
                      <a:pt x="30" y="29"/>
                    </a:lnTo>
                    <a:lnTo>
                      <a:pt x="30" y="38"/>
                    </a:lnTo>
                    <a:lnTo>
                      <a:pt x="29" y="40"/>
                    </a:lnTo>
                    <a:lnTo>
                      <a:pt x="28" y="41"/>
                    </a:lnTo>
                    <a:lnTo>
                      <a:pt x="26" y="44"/>
                    </a:lnTo>
                    <a:lnTo>
                      <a:pt x="25" y="45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18" y="47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5" name="Freeform 641"/>
              <p:cNvSpPr>
                <a:spLocks noEditPoints="1"/>
              </p:cNvSpPr>
              <p:nvPr/>
            </p:nvSpPr>
            <p:spPr bwMode="auto">
              <a:xfrm>
                <a:off x="2600" y="1898"/>
                <a:ext cx="30" cy="20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30" y="14"/>
                  </a:cxn>
                  <a:cxn ang="0">
                    <a:pos x="30" y="19"/>
                  </a:cxn>
                  <a:cxn ang="0">
                    <a:pos x="29" y="20"/>
                  </a:cxn>
                  <a:cxn ang="0">
                    <a:pos x="2" y="20"/>
                  </a:cxn>
                  <a:cxn ang="0">
                    <a:pos x="0" y="18"/>
                  </a:cxn>
                  <a:cxn ang="0">
                    <a:pos x="0" y="17"/>
                  </a:cxn>
                  <a:cxn ang="0">
                    <a:pos x="1" y="15"/>
                  </a:cxn>
                  <a:cxn ang="0">
                    <a:pos x="1" y="14"/>
                  </a:cxn>
                  <a:cxn ang="0">
                    <a:pos x="1" y="0"/>
                  </a:cxn>
                  <a:cxn ang="0">
                    <a:pos x="30" y="0"/>
                  </a:cxn>
                  <a:cxn ang="0">
                    <a:pos x="30" y="5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30" h="20">
                    <a:moveTo>
                      <a:pt x="1" y="14"/>
                    </a:moveTo>
                    <a:lnTo>
                      <a:pt x="30" y="14"/>
                    </a:lnTo>
                    <a:lnTo>
                      <a:pt x="30" y="19"/>
                    </a:lnTo>
                    <a:lnTo>
                      <a:pt x="29" y="20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4"/>
                    </a:lnTo>
                    <a:close/>
                    <a:moveTo>
                      <a:pt x="1" y="0"/>
                    </a:moveTo>
                    <a:lnTo>
                      <a:pt x="30" y="0"/>
                    </a:lnTo>
                    <a:lnTo>
                      <a:pt x="30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6" name="Freeform 642"/>
              <p:cNvSpPr>
                <a:spLocks/>
              </p:cNvSpPr>
              <p:nvPr/>
            </p:nvSpPr>
            <p:spPr bwMode="auto">
              <a:xfrm>
                <a:off x="2639" y="1881"/>
                <a:ext cx="28" cy="47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19" y="42"/>
                  </a:cxn>
                  <a:cxn ang="0">
                    <a:pos x="27" y="42"/>
                  </a:cxn>
                  <a:cxn ang="0">
                    <a:pos x="27" y="43"/>
                  </a:cxn>
                  <a:cxn ang="0">
                    <a:pos x="28" y="43"/>
                  </a:cxn>
                  <a:cxn ang="0">
                    <a:pos x="28" y="47"/>
                  </a:cxn>
                  <a:cxn ang="0">
                    <a:pos x="1" y="47"/>
                  </a:cxn>
                  <a:cxn ang="0">
                    <a:pos x="1" y="43"/>
                  </a:cxn>
                  <a:cxn ang="0">
                    <a:pos x="3" y="42"/>
                  </a:cxn>
                  <a:cxn ang="0">
                    <a:pos x="12" y="42"/>
                  </a:cxn>
                  <a:cxn ang="0">
                    <a:pos x="12" y="7"/>
                  </a:cxn>
                  <a:cxn ang="0">
                    <a:pos x="4" y="12"/>
                  </a:cxn>
                  <a:cxn ang="0">
                    <a:pos x="3" y="13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1" y="10"/>
                  </a:cxn>
                  <a:cxn ang="0">
                    <a:pos x="1" y="8"/>
                  </a:cxn>
                  <a:cxn ang="0">
                    <a:pos x="13" y="1"/>
                  </a:cxn>
                  <a:cxn ang="0">
                    <a:pos x="13" y="0"/>
                  </a:cxn>
                </a:cxnLst>
                <a:rect l="0" t="0" r="r" b="b"/>
                <a:pathLst>
                  <a:path w="28" h="47">
                    <a:moveTo>
                      <a:pt x="13" y="0"/>
                    </a:moveTo>
                    <a:lnTo>
                      <a:pt x="18" y="0"/>
                    </a:lnTo>
                    <a:lnTo>
                      <a:pt x="19" y="1"/>
                    </a:lnTo>
                    <a:lnTo>
                      <a:pt x="19" y="42"/>
                    </a:lnTo>
                    <a:lnTo>
                      <a:pt x="27" y="42"/>
                    </a:lnTo>
                    <a:lnTo>
                      <a:pt x="27" y="43"/>
                    </a:lnTo>
                    <a:lnTo>
                      <a:pt x="28" y="43"/>
                    </a:lnTo>
                    <a:lnTo>
                      <a:pt x="28" y="47"/>
                    </a:lnTo>
                    <a:lnTo>
                      <a:pt x="1" y="47"/>
                    </a:lnTo>
                    <a:lnTo>
                      <a:pt x="1" y="43"/>
                    </a:lnTo>
                    <a:lnTo>
                      <a:pt x="3" y="42"/>
                    </a:lnTo>
                    <a:lnTo>
                      <a:pt x="12" y="42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3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7" name="Freeform 643"/>
              <p:cNvSpPr>
                <a:spLocks noEditPoints="1"/>
              </p:cNvSpPr>
              <p:nvPr/>
            </p:nvSpPr>
            <p:spPr bwMode="auto">
              <a:xfrm>
                <a:off x="2674" y="1881"/>
                <a:ext cx="31" cy="49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9" y="7"/>
                  </a:cxn>
                  <a:cxn ang="0">
                    <a:pos x="7" y="10"/>
                  </a:cxn>
                  <a:cxn ang="0">
                    <a:pos x="6" y="15"/>
                  </a:cxn>
                  <a:cxn ang="0">
                    <a:pos x="7" y="18"/>
                  </a:cxn>
                  <a:cxn ang="0">
                    <a:pos x="10" y="24"/>
                  </a:cxn>
                  <a:cxn ang="0">
                    <a:pos x="15" y="25"/>
                  </a:cxn>
                  <a:cxn ang="0">
                    <a:pos x="24" y="22"/>
                  </a:cxn>
                  <a:cxn ang="0">
                    <a:pos x="23" y="11"/>
                  </a:cxn>
                  <a:cxn ang="0">
                    <a:pos x="19" y="6"/>
                  </a:cxn>
                  <a:cxn ang="0">
                    <a:pos x="15" y="5"/>
                  </a:cxn>
                  <a:cxn ang="0">
                    <a:pos x="21" y="0"/>
                  </a:cxn>
                  <a:cxn ang="0">
                    <a:pos x="27" y="5"/>
                  </a:cxn>
                  <a:cxn ang="0">
                    <a:pos x="30" y="13"/>
                  </a:cxn>
                  <a:cxn ang="0">
                    <a:pos x="31" y="28"/>
                  </a:cxn>
                  <a:cxn ang="0">
                    <a:pos x="30" y="35"/>
                  </a:cxn>
                  <a:cxn ang="0">
                    <a:pos x="27" y="40"/>
                  </a:cxn>
                  <a:cxn ang="0">
                    <a:pos x="21" y="46"/>
                  </a:cxn>
                  <a:cxn ang="0">
                    <a:pos x="15" y="47"/>
                  </a:cxn>
                  <a:cxn ang="0">
                    <a:pos x="9" y="49"/>
                  </a:cxn>
                  <a:cxn ang="0">
                    <a:pos x="4" y="47"/>
                  </a:cxn>
                  <a:cxn ang="0">
                    <a:pos x="2" y="46"/>
                  </a:cxn>
                  <a:cxn ang="0">
                    <a:pos x="3" y="41"/>
                  </a:cxn>
                  <a:cxn ang="0">
                    <a:pos x="6" y="42"/>
                  </a:cxn>
                  <a:cxn ang="0">
                    <a:pos x="15" y="43"/>
                  </a:cxn>
                  <a:cxn ang="0">
                    <a:pos x="22" y="37"/>
                  </a:cxn>
                  <a:cxn ang="0">
                    <a:pos x="23" y="32"/>
                  </a:cxn>
                  <a:cxn ang="0">
                    <a:pos x="24" y="26"/>
                  </a:cxn>
                  <a:cxn ang="0">
                    <a:pos x="17" y="29"/>
                  </a:cxn>
                  <a:cxn ang="0">
                    <a:pos x="7" y="28"/>
                  </a:cxn>
                  <a:cxn ang="0">
                    <a:pos x="2" y="24"/>
                  </a:cxn>
                  <a:cxn ang="0">
                    <a:pos x="0" y="18"/>
                  </a:cxn>
                  <a:cxn ang="0">
                    <a:pos x="1" y="12"/>
                  </a:cxn>
                  <a:cxn ang="0">
                    <a:pos x="2" y="7"/>
                  </a:cxn>
                  <a:cxn ang="0">
                    <a:pos x="8" y="1"/>
                  </a:cxn>
                </a:cxnLst>
                <a:rect l="0" t="0" r="r" b="b"/>
                <a:pathLst>
                  <a:path w="31" h="49">
                    <a:moveTo>
                      <a:pt x="15" y="5"/>
                    </a:moveTo>
                    <a:lnTo>
                      <a:pt x="13" y="6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7" y="21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20" y="24"/>
                    </a:lnTo>
                    <a:lnTo>
                      <a:pt x="24" y="22"/>
                    </a:lnTo>
                    <a:lnTo>
                      <a:pt x="24" y="14"/>
                    </a:lnTo>
                    <a:lnTo>
                      <a:pt x="23" y="11"/>
                    </a:lnTo>
                    <a:lnTo>
                      <a:pt x="21" y="7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5"/>
                    </a:lnTo>
                    <a:close/>
                    <a:moveTo>
                      <a:pt x="11" y="0"/>
                    </a:moveTo>
                    <a:lnTo>
                      <a:pt x="21" y="0"/>
                    </a:lnTo>
                    <a:lnTo>
                      <a:pt x="23" y="1"/>
                    </a:lnTo>
                    <a:lnTo>
                      <a:pt x="27" y="5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1" y="16"/>
                    </a:lnTo>
                    <a:lnTo>
                      <a:pt x="31" y="28"/>
                    </a:lnTo>
                    <a:lnTo>
                      <a:pt x="30" y="31"/>
                    </a:lnTo>
                    <a:lnTo>
                      <a:pt x="30" y="35"/>
                    </a:lnTo>
                    <a:lnTo>
                      <a:pt x="29" y="37"/>
                    </a:lnTo>
                    <a:lnTo>
                      <a:pt x="27" y="40"/>
                    </a:lnTo>
                    <a:lnTo>
                      <a:pt x="25" y="42"/>
                    </a:lnTo>
                    <a:lnTo>
                      <a:pt x="21" y="46"/>
                    </a:lnTo>
                    <a:lnTo>
                      <a:pt x="18" y="47"/>
                    </a:lnTo>
                    <a:lnTo>
                      <a:pt x="15" y="47"/>
                    </a:lnTo>
                    <a:lnTo>
                      <a:pt x="10" y="49"/>
                    </a:lnTo>
                    <a:lnTo>
                      <a:pt x="9" y="49"/>
                    </a:lnTo>
                    <a:lnTo>
                      <a:pt x="8" y="47"/>
                    </a:lnTo>
                    <a:lnTo>
                      <a:pt x="4" y="47"/>
                    </a:lnTo>
                    <a:lnTo>
                      <a:pt x="3" y="46"/>
                    </a:lnTo>
                    <a:lnTo>
                      <a:pt x="2" y="46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3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22" y="37"/>
                    </a:lnTo>
                    <a:lnTo>
                      <a:pt x="23" y="35"/>
                    </a:lnTo>
                    <a:lnTo>
                      <a:pt x="23" y="32"/>
                    </a:lnTo>
                    <a:lnTo>
                      <a:pt x="24" y="29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7" y="29"/>
                    </a:lnTo>
                    <a:lnTo>
                      <a:pt x="10" y="29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8" name="Freeform 644"/>
              <p:cNvSpPr>
                <a:spLocks/>
              </p:cNvSpPr>
              <p:nvPr/>
            </p:nvSpPr>
            <p:spPr bwMode="auto">
              <a:xfrm>
                <a:off x="2712" y="1881"/>
                <a:ext cx="30" cy="4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0" y="7"/>
                  </a:cxn>
                  <a:cxn ang="0">
                    <a:pos x="29" y="8"/>
                  </a:cxn>
                  <a:cxn ang="0">
                    <a:pos x="13" y="46"/>
                  </a:cxn>
                  <a:cxn ang="0">
                    <a:pos x="12" y="47"/>
                  </a:cxn>
                  <a:cxn ang="0">
                    <a:pos x="6" y="47"/>
                  </a:cxn>
                  <a:cxn ang="0">
                    <a:pos x="6" y="46"/>
                  </a:cxn>
                  <a:cxn ang="0">
                    <a:pos x="7" y="45"/>
                  </a:cxn>
                  <a:cxn ang="0">
                    <a:pos x="24" y="7"/>
                  </a:cxn>
                  <a:cxn ang="0">
                    <a:pos x="1" y="7"/>
                  </a:cxn>
                  <a:cxn ang="0">
                    <a:pos x="1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30" h="47">
                    <a:moveTo>
                      <a:pt x="1" y="0"/>
                    </a:moveTo>
                    <a:lnTo>
                      <a:pt x="29" y="0"/>
                    </a:lnTo>
                    <a:lnTo>
                      <a:pt x="30" y="1"/>
                    </a:lnTo>
                    <a:lnTo>
                      <a:pt x="30" y="7"/>
                    </a:lnTo>
                    <a:lnTo>
                      <a:pt x="29" y="8"/>
                    </a:lnTo>
                    <a:lnTo>
                      <a:pt x="13" y="46"/>
                    </a:lnTo>
                    <a:lnTo>
                      <a:pt x="12" y="47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24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89" name="Freeform 645"/>
              <p:cNvSpPr>
                <a:spLocks noEditPoints="1"/>
              </p:cNvSpPr>
              <p:nvPr/>
            </p:nvSpPr>
            <p:spPr bwMode="auto">
              <a:xfrm>
                <a:off x="2749" y="1881"/>
                <a:ext cx="31" cy="49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9" y="7"/>
                  </a:cxn>
                  <a:cxn ang="0">
                    <a:pos x="7" y="10"/>
                  </a:cxn>
                  <a:cxn ang="0">
                    <a:pos x="6" y="15"/>
                  </a:cxn>
                  <a:cxn ang="0">
                    <a:pos x="7" y="21"/>
                  </a:cxn>
                  <a:cxn ang="0">
                    <a:pos x="13" y="25"/>
                  </a:cxn>
                  <a:cxn ang="0">
                    <a:pos x="20" y="24"/>
                  </a:cxn>
                  <a:cxn ang="0">
                    <a:pos x="24" y="16"/>
                  </a:cxn>
                  <a:cxn ang="0">
                    <a:pos x="23" y="11"/>
                  </a:cxn>
                  <a:cxn ang="0">
                    <a:pos x="19" y="6"/>
                  </a:cxn>
                  <a:cxn ang="0">
                    <a:pos x="15" y="5"/>
                  </a:cxn>
                  <a:cxn ang="0">
                    <a:pos x="21" y="0"/>
                  </a:cxn>
                  <a:cxn ang="0">
                    <a:pos x="27" y="5"/>
                  </a:cxn>
                  <a:cxn ang="0">
                    <a:pos x="30" y="13"/>
                  </a:cxn>
                  <a:cxn ang="0">
                    <a:pos x="31" y="28"/>
                  </a:cxn>
                  <a:cxn ang="0">
                    <a:pos x="28" y="37"/>
                  </a:cxn>
                  <a:cxn ang="0">
                    <a:pos x="26" y="42"/>
                  </a:cxn>
                  <a:cxn ang="0">
                    <a:pos x="18" y="47"/>
                  </a:cxn>
                  <a:cxn ang="0">
                    <a:pos x="11" y="49"/>
                  </a:cxn>
                  <a:cxn ang="0">
                    <a:pos x="7" y="47"/>
                  </a:cxn>
                  <a:cxn ang="0">
                    <a:pos x="3" y="46"/>
                  </a:cxn>
                  <a:cxn ang="0">
                    <a:pos x="2" y="45"/>
                  </a:cxn>
                  <a:cxn ang="0">
                    <a:pos x="2" y="43"/>
                  </a:cxn>
                  <a:cxn ang="0">
                    <a:pos x="3" y="41"/>
                  </a:cxn>
                  <a:cxn ang="0">
                    <a:pos x="6" y="42"/>
                  </a:cxn>
                  <a:cxn ang="0">
                    <a:pos x="15" y="43"/>
                  </a:cxn>
                  <a:cxn ang="0">
                    <a:pos x="21" y="38"/>
                  </a:cxn>
                  <a:cxn ang="0">
                    <a:pos x="24" y="29"/>
                  </a:cxn>
                  <a:cxn ang="0">
                    <a:pos x="20" y="28"/>
                  </a:cxn>
                  <a:cxn ang="0">
                    <a:pos x="11" y="29"/>
                  </a:cxn>
                  <a:cxn ang="0">
                    <a:pos x="5" y="27"/>
                  </a:cxn>
                  <a:cxn ang="0">
                    <a:pos x="1" y="21"/>
                  </a:cxn>
                  <a:cxn ang="0">
                    <a:pos x="0" y="12"/>
                  </a:cxn>
                  <a:cxn ang="0">
                    <a:pos x="2" y="7"/>
                  </a:cxn>
                  <a:cxn ang="0">
                    <a:pos x="8" y="1"/>
                  </a:cxn>
                </a:cxnLst>
                <a:rect l="0" t="0" r="r" b="b"/>
                <a:pathLst>
                  <a:path w="31" h="49">
                    <a:moveTo>
                      <a:pt x="15" y="5"/>
                    </a:moveTo>
                    <a:lnTo>
                      <a:pt x="13" y="6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7" y="21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20" y="24"/>
                    </a:lnTo>
                    <a:lnTo>
                      <a:pt x="24" y="22"/>
                    </a:lnTo>
                    <a:lnTo>
                      <a:pt x="24" y="16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1" y="7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5"/>
                    </a:lnTo>
                    <a:close/>
                    <a:moveTo>
                      <a:pt x="12" y="0"/>
                    </a:moveTo>
                    <a:lnTo>
                      <a:pt x="21" y="0"/>
                    </a:lnTo>
                    <a:lnTo>
                      <a:pt x="23" y="1"/>
                    </a:lnTo>
                    <a:lnTo>
                      <a:pt x="27" y="5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1" y="16"/>
                    </a:lnTo>
                    <a:lnTo>
                      <a:pt x="31" y="28"/>
                    </a:lnTo>
                    <a:lnTo>
                      <a:pt x="29" y="35"/>
                    </a:lnTo>
                    <a:lnTo>
                      <a:pt x="28" y="37"/>
                    </a:lnTo>
                    <a:lnTo>
                      <a:pt x="27" y="40"/>
                    </a:lnTo>
                    <a:lnTo>
                      <a:pt x="26" y="42"/>
                    </a:lnTo>
                    <a:lnTo>
                      <a:pt x="21" y="46"/>
                    </a:lnTo>
                    <a:lnTo>
                      <a:pt x="18" y="47"/>
                    </a:lnTo>
                    <a:lnTo>
                      <a:pt x="15" y="4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7" y="47"/>
                    </a:lnTo>
                    <a:lnTo>
                      <a:pt x="4" y="47"/>
                    </a:lnTo>
                    <a:lnTo>
                      <a:pt x="3" y="46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1" y="44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6" y="42"/>
                    </a:lnTo>
                    <a:lnTo>
                      <a:pt x="8" y="43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21" y="38"/>
                    </a:lnTo>
                    <a:lnTo>
                      <a:pt x="22" y="36"/>
                    </a:lnTo>
                    <a:lnTo>
                      <a:pt x="24" y="29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7" y="29"/>
                    </a:lnTo>
                    <a:lnTo>
                      <a:pt x="11" y="29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0" name="Freeform 646"/>
              <p:cNvSpPr>
                <a:spLocks noEditPoints="1"/>
              </p:cNvSpPr>
              <p:nvPr/>
            </p:nvSpPr>
            <p:spPr bwMode="auto">
              <a:xfrm>
                <a:off x="2786" y="1895"/>
                <a:ext cx="12" cy="44"/>
              </a:xfrm>
              <a:custGeom>
                <a:avLst/>
                <a:gdLst/>
                <a:ahLst/>
                <a:cxnLst>
                  <a:cxn ang="0">
                    <a:pos x="8" y="25"/>
                  </a:cxn>
                  <a:cxn ang="0">
                    <a:pos x="9" y="25"/>
                  </a:cxn>
                  <a:cxn ang="0">
                    <a:pos x="9" y="26"/>
                  </a:cxn>
                  <a:cxn ang="0">
                    <a:pos x="11" y="26"/>
                  </a:cxn>
                  <a:cxn ang="0">
                    <a:pos x="12" y="27"/>
                  </a:cxn>
                  <a:cxn ang="0">
                    <a:pos x="12" y="31"/>
                  </a:cxn>
                  <a:cxn ang="0">
                    <a:pos x="11" y="32"/>
                  </a:cxn>
                  <a:cxn ang="0">
                    <a:pos x="11" y="33"/>
                  </a:cxn>
                  <a:cxn ang="0">
                    <a:pos x="10" y="36"/>
                  </a:cxn>
                  <a:cxn ang="0">
                    <a:pos x="5" y="43"/>
                  </a:cxn>
                  <a:cxn ang="0">
                    <a:pos x="4" y="43"/>
                  </a:cxn>
                  <a:cxn ang="0">
                    <a:pos x="4" y="44"/>
                  </a:cxn>
                  <a:cxn ang="0">
                    <a:pos x="0" y="44"/>
                  </a:cxn>
                  <a:cxn ang="0">
                    <a:pos x="0" y="43"/>
                  </a:cxn>
                  <a:cxn ang="0">
                    <a:pos x="5" y="33"/>
                  </a:cxn>
                  <a:cxn ang="0">
                    <a:pos x="5" y="27"/>
                  </a:cxn>
                  <a:cxn ang="0">
                    <a:pos x="6" y="27"/>
                  </a:cxn>
                  <a:cxn ang="0">
                    <a:pos x="6" y="26"/>
                  </a:cxn>
                  <a:cxn ang="0">
                    <a:pos x="7" y="26"/>
                  </a:cxn>
                  <a:cxn ang="0">
                    <a:pos x="8" y="25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7"/>
                  </a:cxn>
                  <a:cxn ang="0">
                    <a:pos x="10" y="9"/>
                  </a:cxn>
                  <a:cxn ang="0">
                    <a:pos x="6" y="9"/>
                  </a:cxn>
                  <a:cxn ang="0">
                    <a:pos x="6" y="8"/>
                  </a:cxn>
                  <a:cxn ang="0">
                    <a:pos x="5" y="8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6" y="0"/>
                  </a:cxn>
                </a:cxnLst>
                <a:rect l="0" t="0" r="r" b="b"/>
                <a:pathLst>
                  <a:path w="12" h="44">
                    <a:moveTo>
                      <a:pt x="8" y="25"/>
                    </a:moveTo>
                    <a:lnTo>
                      <a:pt x="9" y="25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2" y="27"/>
                    </a:lnTo>
                    <a:lnTo>
                      <a:pt x="12" y="31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0" y="36"/>
                    </a:lnTo>
                    <a:lnTo>
                      <a:pt x="5" y="43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5" y="33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8" y="25"/>
                    </a:lnTo>
                    <a:close/>
                    <a:moveTo>
                      <a:pt x="6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1" name="Freeform 647"/>
              <p:cNvSpPr>
                <a:spLocks noEditPoints="1"/>
              </p:cNvSpPr>
              <p:nvPr/>
            </p:nvSpPr>
            <p:spPr bwMode="auto">
              <a:xfrm>
                <a:off x="2824" y="1893"/>
                <a:ext cx="29" cy="3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8" y="8"/>
                  </a:cxn>
                  <a:cxn ang="0">
                    <a:pos x="7" y="10"/>
                  </a:cxn>
                  <a:cxn ang="0">
                    <a:pos x="6" y="11"/>
                  </a:cxn>
                  <a:cxn ang="0">
                    <a:pos x="5" y="15"/>
                  </a:cxn>
                  <a:cxn ang="0">
                    <a:pos x="23" y="15"/>
                  </a:cxn>
                  <a:cxn ang="0">
                    <a:pos x="22" y="11"/>
                  </a:cxn>
                  <a:cxn ang="0">
                    <a:pos x="21" y="8"/>
                  </a:cxn>
                  <a:cxn ang="0">
                    <a:pos x="17" y="5"/>
                  </a:cxn>
                  <a:cxn ang="0">
                    <a:pos x="11" y="5"/>
                  </a:cxn>
                  <a:cxn ang="0">
                    <a:pos x="15" y="0"/>
                  </a:cxn>
                  <a:cxn ang="0">
                    <a:pos x="18" y="1"/>
                  </a:cxn>
                  <a:cxn ang="0">
                    <a:pos x="21" y="1"/>
                  </a:cxn>
                  <a:cxn ang="0">
                    <a:pos x="28" y="8"/>
                  </a:cxn>
                  <a:cxn ang="0">
                    <a:pos x="29" y="10"/>
                  </a:cxn>
                  <a:cxn ang="0">
                    <a:pos x="29" y="19"/>
                  </a:cxn>
                  <a:cxn ang="0">
                    <a:pos x="5" y="19"/>
                  </a:cxn>
                  <a:cxn ang="0">
                    <a:pos x="5" y="23"/>
                  </a:cxn>
                  <a:cxn ang="0">
                    <a:pos x="7" y="27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3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6" y="34"/>
                  </a:cxn>
                  <a:cxn ang="0">
                    <a:pos x="25" y="34"/>
                  </a:cxn>
                  <a:cxn ang="0">
                    <a:pos x="23" y="35"/>
                  </a:cxn>
                  <a:cxn ang="0">
                    <a:pos x="20" y="35"/>
                  </a:cxn>
                  <a:cxn ang="0">
                    <a:pos x="18" y="37"/>
                  </a:cxn>
                  <a:cxn ang="0">
                    <a:pos x="16" y="37"/>
                  </a:cxn>
                  <a:cxn ang="0">
                    <a:pos x="12" y="35"/>
                  </a:cxn>
                  <a:cxn ang="0">
                    <a:pos x="8" y="35"/>
                  </a:cxn>
                  <a:cxn ang="0">
                    <a:pos x="6" y="33"/>
                  </a:cxn>
                  <a:cxn ang="0">
                    <a:pos x="3" y="31"/>
                  </a:cxn>
                  <a:cxn ang="0">
                    <a:pos x="2" y="30"/>
                  </a:cxn>
                  <a:cxn ang="0">
                    <a:pos x="1" y="28"/>
                  </a:cxn>
                  <a:cxn ang="0">
                    <a:pos x="1" y="26"/>
                  </a:cxn>
                  <a:cxn ang="0">
                    <a:pos x="0" y="23"/>
                  </a:cxn>
                  <a:cxn ang="0">
                    <a:pos x="0" y="14"/>
                  </a:cxn>
                  <a:cxn ang="0">
                    <a:pos x="2" y="8"/>
                  </a:cxn>
                  <a:cxn ang="0">
                    <a:pos x="3" y="5"/>
                  </a:cxn>
                  <a:cxn ang="0">
                    <a:pos x="6" y="3"/>
                  </a:cxn>
                  <a:cxn ang="0">
                    <a:pos x="8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29" h="37">
                    <a:moveTo>
                      <a:pt x="11" y="5"/>
                    </a:moveTo>
                    <a:lnTo>
                      <a:pt x="8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5"/>
                    </a:lnTo>
                    <a:lnTo>
                      <a:pt x="23" y="15"/>
                    </a:lnTo>
                    <a:lnTo>
                      <a:pt x="22" y="11"/>
                    </a:lnTo>
                    <a:lnTo>
                      <a:pt x="21" y="8"/>
                    </a:lnTo>
                    <a:lnTo>
                      <a:pt x="17" y="5"/>
                    </a:lnTo>
                    <a:lnTo>
                      <a:pt x="11" y="5"/>
                    </a:lnTo>
                    <a:close/>
                    <a:moveTo>
                      <a:pt x="15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8" y="8"/>
                    </a:lnTo>
                    <a:lnTo>
                      <a:pt x="29" y="10"/>
                    </a:lnTo>
                    <a:lnTo>
                      <a:pt x="29" y="19"/>
                    </a:lnTo>
                    <a:lnTo>
                      <a:pt x="5" y="19"/>
                    </a:lnTo>
                    <a:lnTo>
                      <a:pt x="5" y="23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3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5" y="34"/>
                    </a:lnTo>
                    <a:lnTo>
                      <a:pt x="23" y="35"/>
                    </a:lnTo>
                    <a:lnTo>
                      <a:pt x="20" y="35"/>
                    </a:lnTo>
                    <a:lnTo>
                      <a:pt x="18" y="37"/>
                    </a:lnTo>
                    <a:lnTo>
                      <a:pt x="16" y="37"/>
                    </a:lnTo>
                    <a:lnTo>
                      <a:pt x="12" y="35"/>
                    </a:lnTo>
                    <a:lnTo>
                      <a:pt x="8" y="35"/>
                    </a:lnTo>
                    <a:lnTo>
                      <a:pt x="6" y="33"/>
                    </a:lnTo>
                    <a:lnTo>
                      <a:pt x="3" y="31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2" name="Freeform 648"/>
              <p:cNvSpPr>
                <a:spLocks/>
              </p:cNvSpPr>
              <p:nvPr/>
            </p:nvSpPr>
            <p:spPr bwMode="auto">
              <a:xfrm>
                <a:off x="2857" y="1894"/>
                <a:ext cx="29" cy="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0"/>
                  </a:cxn>
                  <a:cxn ang="0">
                    <a:pos x="8" y="1"/>
                  </a:cxn>
                  <a:cxn ang="0">
                    <a:pos x="15" y="13"/>
                  </a:cxn>
                  <a:cxn ang="0">
                    <a:pos x="23" y="1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29" y="1"/>
                  </a:cxn>
                  <a:cxn ang="0">
                    <a:pos x="28" y="1"/>
                  </a:cxn>
                  <a:cxn ang="0">
                    <a:pos x="18" y="17"/>
                  </a:cxn>
                  <a:cxn ang="0">
                    <a:pos x="29" y="33"/>
                  </a:cxn>
                  <a:cxn ang="0">
                    <a:pos x="29" y="34"/>
                  </a:cxn>
                  <a:cxn ang="0">
                    <a:pos x="23" y="34"/>
                  </a:cxn>
                  <a:cxn ang="0">
                    <a:pos x="23" y="33"/>
                  </a:cxn>
                  <a:cxn ang="0">
                    <a:pos x="14" y="21"/>
                  </a:cxn>
                  <a:cxn ang="0">
                    <a:pos x="7" y="33"/>
                  </a:cxn>
                  <a:cxn ang="0">
                    <a:pos x="7" y="34"/>
                  </a:cxn>
                  <a:cxn ang="0">
                    <a:pos x="0" y="34"/>
                  </a:cxn>
                  <a:cxn ang="0">
                    <a:pos x="0" y="33"/>
                  </a:cxn>
                  <a:cxn ang="0">
                    <a:pos x="11" y="17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29" h="34">
                    <a:moveTo>
                      <a:pt x="1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5" y="1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18" y="17"/>
                    </a:lnTo>
                    <a:lnTo>
                      <a:pt x="29" y="33"/>
                    </a:lnTo>
                    <a:lnTo>
                      <a:pt x="29" y="34"/>
                    </a:lnTo>
                    <a:lnTo>
                      <a:pt x="23" y="34"/>
                    </a:lnTo>
                    <a:lnTo>
                      <a:pt x="23" y="33"/>
                    </a:lnTo>
                    <a:lnTo>
                      <a:pt x="14" y="21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11" y="17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3" name="Freeform 649"/>
              <p:cNvSpPr>
                <a:spLocks noEditPoints="1"/>
              </p:cNvSpPr>
              <p:nvPr/>
            </p:nvSpPr>
            <p:spPr bwMode="auto">
              <a:xfrm>
                <a:off x="2894" y="1893"/>
                <a:ext cx="30" cy="4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1" y="6"/>
                  </a:cxn>
                  <a:cxn ang="0">
                    <a:pos x="10" y="6"/>
                  </a:cxn>
                  <a:cxn ang="0">
                    <a:pos x="5" y="12"/>
                  </a:cxn>
                  <a:cxn ang="0">
                    <a:pos x="5" y="25"/>
                  </a:cxn>
                  <a:cxn ang="0">
                    <a:pos x="8" y="28"/>
                  </a:cxn>
                  <a:cxn ang="0">
                    <a:pos x="10" y="29"/>
                  </a:cxn>
                  <a:cxn ang="0">
                    <a:pos x="12" y="31"/>
                  </a:cxn>
                  <a:cxn ang="0">
                    <a:pos x="17" y="31"/>
                  </a:cxn>
                  <a:cxn ang="0">
                    <a:pos x="19" y="30"/>
                  </a:cxn>
                  <a:cxn ang="0">
                    <a:pos x="20" y="29"/>
                  </a:cxn>
                  <a:cxn ang="0">
                    <a:pos x="22" y="25"/>
                  </a:cxn>
                  <a:cxn ang="0">
                    <a:pos x="22" y="23"/>
                  </a:cxn>
                  <a:cxn ang="0">
                    <a:pos x="23" y="18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0" y="8"/>
                  </a:cxn>
                  <a:cxn ang="0">
                    <a:pos x="19" y="6"/>
                  </a:cxn>
                  <a:cxn ang="0">
                    <a:pos x="17" y="5"/>
                  </a:cxn>
                  <a:cxn ang="0">
                    <a:pos x="12" y="5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22" y="2"/>
                  </a:cxn>
                  <a:cxn ang="0">
                    <a:pos x="24" y="3"/>
                  </a:cxn>
                  <a:cxn ang="0">
                    <a:pos x="26" y="5"/>
                  </a:cxn>
                  <a:cxn ang="0">
                    <a:pos x="28" y="8"/>
                  </a:cxn>
                  <a:cxn ang="0">
                    <a:pos x="29" y="11"/>
                  </a:cxn>
                  <a:cxn ang="0">
                    <a:pos x="29" y="14"/>
                  </a:cxn>
                  <a:cxn ang="0">
                    <a:pos x="30" y="18"/>
                  </a:cxn>
                  <a:cxn ang="0">
                    <a:pos x="29" y="22"/>
                  </a:cxn>
                  <a:cxn ang="0">
                    <a:pos x="29" y="26"/>
                  </a:cxn>
                  <a:cxn ang="0">
                    <a:pos x="28" y="29"/>
                  </a:cxn>
                  <a:cxn ang="0">
                    <a:pos x="23" y="33"/>
                  </a:cxn>
                  <a:cxn ang="0">
                    <a:pos x="19" y="35"/>
                  </a:cxn>
                  <a:cxn ang="0">
                    <a:pos x="16" y="37"/>
                  </a:cxn>
                  <a:cxn ang="0">
                    <a:pos x="14" y="37"/>
                  </a:cxn>
                  <a:cxn ang="0">
                    <a:pos x="12" y="35"/>
                  </a:cxn>
                  <a:cxn ang="0">
                    <a:pos x="10" y="35"/>
                  </a:cxn>
                  <a:cxn ang="0">
                    <a:pos x="8" y="33"/>
                  </a:cxn>
                  <a:cxn ang="0">
                    <a:pos x="6" y="32"/>
                  </a:cxn>
                  <a:cxn ang="0">
                    <a:pos x="5" y="31"/>
                  </a:cxn>
                  <a:cxn ang="0">
                    <a:pos x="5" y="48"/>
                  </a:cxn>
                  <a:cxn ang="0">
                    <a:pos x="0" y="48"/>
                  </a:cxn>
                  <a:cxn ang="0">
                    <a:pos x="0" y="1"/>
                  </a:cxn>
                  <a:cxn ang="0">
                    <a:pos x="5" y="1"/>
                  </a:cxn>
                  <a:cxn ang="0">
                    <a:pos x="5" y="6"/>
                  </a:cxn>
                  <a:cxn ang="0">
                    <a:pos x="6" y="5"/>
                  </a:cxn>
                  <a:cxn ang="0">
                    <a:pos x="7" y="3"/>
                  </a:cxn>
                  <a:cxn ang="0">
                    <a:pos x="9" y="3"/>
                  </a:cxn>
                  <a:cxn ang="0">
                    <a:pos x="11" y="1"/>
                  </a:cxn>
                  <a:cxn ang="0">
                    <a:pos x="14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48">
                    <a:moveTo>
                      <a:pt x="12" y="5"/>
                    </a:moveTo>
                    <a:lnTo>
                      <a:pt x="11" y="6"/>
                    </a:lnTo>
                    <a:lnTo>
                      <a:pt x="10" y="6"/>
                    </a:lnTo>
                    <a:lnTo>
                      <a:pt x="5" y="12"/>
                    </a:lnTo>
                    <a:lnTo>
                      <a:pt x="5" y="25"/>
                    </a:lnTo>
                    <a:lnTo>
                      <a:pt x="8" y="28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7" y="31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2" y="25"/>
                    </a:lnTo>
                    <a:lnTo>
                      <a:pt x="22" y="23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0" y="8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12" y="5"/>
                    </a:lnTo>
                    <a:close/>
                    <a:moveTo>
                      <a:pt x="15" y="0"/>
                    </a:moveTo>
                    <a:lnTo>
                      <a:pt x="16" y="0"/>
                    </a:lnTo>
                    <a:lnTo>
                      <a:pt x="22" y="2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8" y="8"/>
                    </a:lnTo>
                    <a:lnTo>
                      <a:pt x="29" y="11"/>
                    </a:lnTo>
                    <a:lnTo>
                      <a:pt x="29" y="14"/>
                    </a:lnTo>
                    <a:lnTo>
                      <a:pt x="30" y="18"/>
                    </a:lnTo>
                    <a:lnTo>
                      <a:pt x="29" y="22"/>
                    </a:lnTo>
                    <a:lnTo>
                      <a:pt x="29" y="26"/>
                    </a:lnTo>
                    <a:lnTo>
                      <a:pt x="28" y="29"/>
                    </a:lnTo>
                    <a:lnTo>
                      <a:pt x="23" y="33"/>
                    </a:lnTo>
                    <a:lnTo>
                      <a:pt x="19" y="35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8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1"/>
                    </a:lnTo>
                    <a:lnTo>
                      <a:pt x="14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4" name="Freeform 650"/>
              <p:cNvSpPr>
                <a:spLocks noEditPoints="1"/>
              </p:cNvSpPr>
              <p:nvPr/>
            </p:nvSpPr>
            <p:spPr bwMode="auto">
              <a:xfrm>
                <a:off x="2931" y="1880"/>
                <a:ext cx="8" cy="4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7" y="14"/>
                  </a:cxn>
                  <a:cxn ang="0">
                    <a:pos x="8" y="15"/>
                  </a:cxn>
                  <a:cxn ang="0">
                    <a:pos x="8" y="47"/>
                  </a:cxn>
                  <a:cxn ang="0">
                    <a:pos x="7" y="47"/>
                  </a:cxn>
                  <a:cxn ang="0">
                    <a:pos x="7" y="48"/>
                  </a:cxn>
                  <a:cxn ang="0">
                    <a:pos x="1" y="48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7"/>
                  </a:cxn>
                  <a:cxn ang="0">
                    <a:pos x="7" y="7"/>
                  </a:cxn>
                  <a:cxn ang="0">
                    <a:pos x="6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48">
                    <a:moveTo>
                      <a:pt x="1" y="14"/>
                    </a:moveTo>
                    <a:lnTo>
                      <a:pt x="7" y="14"/>
                    </a:lnTo>
                    <a:lnTo>
                      <a:pt x="8" y="15"/>
                    </a:lnTo>
                    <a:lnTo>
                      <a:pt x="8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1" y="48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5" name="Freeform 651"/>
              <p:cNvSpPr>
                <a:spLocks/>
              </p:cNvSpPr>
              <p:nvPr/>
            </p:nvSpPr>
            <p:spPr bwMode="auto">
              <a:xfrm>
                <a:off x="2949" y="1893"/>
                <a:ext cx="20" cy="3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1"/>
                  </a:cxn>
                  <a:cxn ang="0">
                    <a:pos x="19" y="1"/>
                  </a:cxn>
                  <a:cxn ang="0">
                    <a:pos x="19" y="2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19" y="6"/>
                  </a:cxn>
                  <a:cxn ang="0">
                    <a:pos x="11" y="6"/>
                  </a:cxn>
                  <a:cxn ang="0">
                    <a:pos x="10" y="8"/>
                  </a:cxn>
                  <a:cxn ang="0">
                    <a:pos x="10" y="9"/>
                  </a:cxn>
                  <a:cxn ang="0">
                    <a:pos x="9" y="10"/>
                  </a:cxn>
                  <a:cxn ang="0">
                    <a:pos x="7" y="11"/>
                  </a:cxn>
                  <a:cxn ang="0">
                    <a:pos x="6" y="13"/>
                  </a:cxn>
                  <a:cxn ang="0">
                    <a:pos x="6" y="35"/>
                  </a:cxn>
                  <a:cxn ang="0">
                    <a:pos x="0" y="35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3" y="0"/>
                  </a:cxn>
                </a:cxnLst>
                <a:rect l="0" t="0" r="r" b="b"/>
                <a:pathLst>
                  <a:path w="20" h="35">
                    <a:moveTo>
                      <a:pt x="13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6" name="Freeform 652"/>
              <p:cNvSpPr>
                <a:spLocks noEditPoints="1"/>
              </p:cNvSpPr>
              <p:nvPr/>
            </p:nvSpPr>
            <p:spPr bwMode="auto">
              <a:xfrm>
                <a:off x="2972" y="1893"/>
                <a:ext cx="30" cy="37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7" y="10"/>
                  </a:cxn>
                  <a:cxn ang="0">
                    <a:pos x="6" y="11"/>
                  </a:cxn>
                  <a:cxn ang="0">
                    <a:pos x="6" y="15"/>
                  </a:cxn>
                  <a:cxn ang="0">
                    <a:pos x="24" y="15"/>
                  </a:cxn>
                  <a:cxn ang="0">
                    <a:pos x="24" y="12"/>
                  </a:cxn>
                  <a:cxn ang="0">
                    <a:pos x="21" y="8"/>
                  </a:cxn>
                  <a:cxn ang="0">
                    <a:pos x="20" y="6"/>
                  </a:cxn>
                  <a:cxn ang="0">
                    <a:pos x="18" y="5"/>
                  </a:cxn>
                  <a:cxn ang="0">
                    <a:pos x="12" y="5"/>
                  </a:cxn>
                  <a:cxn ang="0">
                    <a:pos x="15" y="0"/>
                  </a:cxn>
                  <a:cxn ang="0">
                    <a:pos x="19" y="1"/>
                  </a:cxn>
                  <a:cxn ang="0">
                    <a:pos x="21" y="1"/>
                  </a:cxn>
                  <a:cxn ang="0">
                    <a:pos x="25" y="3"/>
                  </a:cxn>
                  <a:cxn ang="0">
                    <a:pos x="27" y="5"/>
                  </a:cxn>
                  <a:cxn ang="0">
                    <a:pos x="29" y="10"/>
                  </a:cxn>
                  <a:cxn ang="0">
                    <a:pos x="30" y="13"/>
                  </a:cxn>
                  <a:cxn ang="0">
                    <a:pos x="30" y="18"/>
                  </a:cxn>
                  <a:cxn ang="0">
                    <a:pos x="29" y="19"/>
                  </a:cxn>
                  <a:cxn ang="0">
                    <a:pos x="6" y="19"/>
                  </a:cxn>
                  <a:cxn ang="0">
                    <a:pos x="6" y="25"/>
                  </a:cxn>
                  <a:cxn ang="0">
                    <a:pos x="7" y="27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2" y="30"/>
                  </a:cxn>
                  <a:cxn ang="0">
                    <a:pos x="25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7" y="34"/>
                  </a:cxn>
                  <a:cxn ang="0">
                    <a:pos x="26" y="34"/>
                  </a:cxn>
                  <a:cxn ang="0">
                    <a:pos x="24" y="35"/>
                  </a:cxn>
                  <a:cxn ang="0">
                    <a:pos x="20" y="35"/>
                  </a:cxn>
                  <a:cxn ang="0">
                    <a:pos x="16" y="37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2" y="29"/>
                  </a:cxn>
                  <a:cxn ang="0">
                    <a:pos x="0" y="23"/>
                  </a:cxn>
                  <a:cxn ang="0">
                    <a:pos x="0" y="14"/>
                  </a:cxn>
                  <a:cxn ang="0">
                    <a:pos x="2" y="8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37">
                    <a:moveTo>
                      <a:pt x="12" y="5"/>
                    </a:moveTo>
                    <a:lnTo>
                      <a:pt x="10" y="6"/>
                    </a:lnTo>
                    <a:lnTo>
                      <a:pt x="9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24" y="15"/>
                    </a:lnTo>
                    <a:lnTo>
                      <a:pt x="24" y="12"/>
                    </a:lnTo>
                    <a:lnTo>
                      <a:pt x="21" y="8"/>
                    </a:lnTo>
                    <a:lnTo>
                      <a:pt x="20" y="6"/>
                    </a:lnTo>
                    <a:lnTo>
                      <a:pt x="18" y="5"/>
                    </a:lnTo>
                    <a:lnTo>
                      <a:pt x="12" y="5"/>
                    </a:lnTo>
                    <a:close/>
                    <a:moveTo>
                      <a:pt x="15" y="0"/>
                    </a:moveTo>
                    <a:lnTo>
                      <a:pt x="19" y="1"/>
                    </a:lnTo>
                    <a:lnTo>
                      <a:pt x="21" y="1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9" y="10"/>
                    </a:lnTo>
                    <a:lnTo>
                      <a:pt x="30" y="13"/>
                    </a:lnTo>
                    <a:lnTo>
                      <a:pt x="30" y="18"/>
                    </a:lnTo>
                    <a:lnTo>
                      <a:pt x="29" y="19"/>
                    </a:lnTo>
                    <a:lnTo>
                      <a:pt x="6" y="19"/>
                    </a:lnTo>
                    <a:lnTo>
                      <a:pt x="6" y="25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4" y="35"/>
                    </a:lnTo>
                    <a:lnTo>
                      <a:pt x="20" y="35"/>
                    </a:lnTo>
                    <a:lnTo>
                      <a:pt x="16" y="37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7" name="Freeform 653"/>
              <p:cNvSpPr>
                <a:spLocks/>
              </p:cNvSpPr>
              <p:nvPr/>
            </p:nvSpPr>
            <p:spPr bwMode="auto">
              <a:xfrm>
                <a:off x="3008" y="1893"/>
                <a:ext cx="23" cy="3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4" y="0"/>
                  </a:cxn>
                  <a:cxn ang="0">
                    <a:pos x="15" y="1"/>
                  </a:cxn>
                  <a:cxn ang="0">
                    <a:pos x="19" y="1"/>
                  </a:cxn>
                  <a:cxn ang="0">
                    <a:pos x="20" y="2"/>
                  </a:cxn>
                  <a:cxn ang="0">
                    <a:pos x="21" y="2"/>
                  </a:cxn>
                  <a:cxn ang="0">
                    <a:pos x="21" y="3"/>
                  </a:cxn>
                  <a:cxn ang="0">
                    <a:pos x="22" y="3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9" y="6"/>
                  </a:cxn>
                  <a:cxn ang="0">
                    <a:pos x="17" y="5"/>
                  </a:cxn>
                  <a:cxn ang="0">
                    <a:pos x="9" y="5"/>
                  </a:cxn>
                  <a:cxn ang="0">
                    <a:pos x="7" y="8"/>
                  </a:cxn>
                  <a:cxn ang="0">
                    <a:pos x="7" y="11"/>
                  </a:cxn>
                  <a:cxn ang="0">
                    <a:pos x="8" y="12"/>
                  </a:cxn>
                  <a:cxn ang="0">
                    <a:pos x="8" y="13"/>
                  </a:cxn>
                  <a:cxn ang="0">
                    <a:pos x="9" y="14"/>
                  </a:cxn>
                  <a:cxn ang="0">
                    <a:pos x="10" y="14"/>
                  </a:cxn>
                  <a:cxn ang="0">
                    <a:pos x="12" y="15"/>
                  </a:cxn>
                  <a:cxn ang="0">
                    <a:pos x="13" y="16"/>
                  </a:cxn>
                  <a:cxn ang="0">
                    <a:pos x="15" y="16"/>
                  </a:cxn>
                  <a:cxn ang="0">
                    <a:pos x="17" y="17"/>
                  </a:cxn>
                  <a:cxn ang="0">
                    <a:pos x="18" y="17"/>
                  </a:cxn>
                  <a:cxn ang="0">
                    <a:pos x="21" y="19"/>
                  </a:cxn>
                  <a:cxn ang="0">
                    <a:pos x="22" y="20"/>
                  </a:cxn>
                  <a:cxn ang="0">
                    <a:pos x="23" y="23"/>
                  </a:cxn>
                  <a:cxn ang="0">
                    <a:pos x="23" y="28"/>
                  </a:cxn>
                  <a:cxn ang="0">
                    <a:pos x="21" y="32"/>
                  </a:cxn>
                  <a:cxn ang="0">
                    <a:pos x="20" y="33"/>
                  </a:cxn>
                  <a:cxn ang="0">
                    <a:pos x="13" y="37"/>
                  </a:cxn>
                  <a:cxn ang="0">
                    <a:pos x="9" y="37"/>
                  </a:cxn>
                  <a:cxn ang="0">
                    <a:pos x="7" y="35"/>
                  </a:cxn>
                  <a:cxn ang="0">
                    <a:pos x="5" y="35"/>
                  </a:cxn>
                  <a:cxn ang="0">
                    <a:pos x="4" y="34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0" y="33"/>
                  </a:cxn>
                  <a:cxn ang="0">
                    <a:pos x="0" y="28"/>
                  </a:cxn>
                  <a:cxn ang="0">
                    <a:pos x="1" y="28"/>
                  </a:cxn>
                  <a:cxn ang="0">
                    <a:pos x="3" y="29"/>
                  </a:cxn>
                  <a:cxn ang="0">
                    <a:pos x="4" y="29"/>
                  </a:cxn>
                  <a:cxn ang="0">
                    <a:pos x="5" y="30"/>
                  </a:cxn>
                  <a:cxn ang="0">
                    <a:pos x="7" y="31"/>
                  </a:cxn>
                  <a:cxn ang="0">
                    <a:pos x="13" y="31"/>
                  </a:cxn>
                  <a:cxn ang="0">
                    <a:pos x="15" y="30"/>
                  </a:cxn>
                  <a:cxn ang="0">
                    <a:pos x="17" y="29"/>
                  </a:cxn>
                  <a:cxn ang="0">
                    <a:pos x="18" y="27"/>
                  </a:cxn>
                  <a:cxn ang="0">
                    <a:pos x="18" y="25"/>
                  </a:cxn>
                  <a:cxn ang="0">
                    <a:pos x="15" y="23"/>
                  </a:cxn>
                  <a:cxn ang="0">
                    <a:pos x="14" y="23"/>
                  </a:cxn>
                  <a:cxn ang="0">
                    <a:pos x="12" y="20"/>
                  </a:cxn>
                  <a:cxn ang="0">
                    <a:pos x="11" y="20"/>
                  </a:cxn>
                  <a:cxn ang="0">
                    <a:pos x="9" y="19"/>
                  </a:cxn>
                  <a:cxn ang="0">
                    <a:pos x="8" y="19"/>
                  </a:cxn>
                  <a:cxn ang="0">
                    <a:pos x="6" y="18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3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23" h="37">
                    <a:moveTo>
                      <a:pt x="10" y="0"/>
                    </a:moveTo>
                    <a:lnTo>
                      <a:pt x="14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9" y="5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21" y="19"/>
                    </a:lnTo>
                    <a:lnTo>
                      <a:pt x="22" y="20"/>
                    </a:lnTo>
                    <a:lnTo>
                      <a:pt x="23" y="23"/>
                    </a:lnTo>
                    <a:lnTo>
                      <a:pt x="23" y="28"/>
                    </a:lnTo>
                    <a:lnTo>
                      <a:pt x="21" y="32"/>
                    </a:lnTo>
                    <a:lnTo>
                      <a:pt x="20" y="33"/>
                    </a:lnTo>
                    <a:lnTo>
                      <a:pt x="13" y="37"/>
                    </a:lnTo>
                    <a:lnTo>
                      <a:pt x="9" y="37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" y="29"/>
                    </a:lnTo>
                    <a:lnTo>
                      <a:pt x="4" y="29"/>
                    </a:lnTo>
                    <a:lnTo>
                      <a:pt x="5" y="30"/>
                    </a:lnTo>
                    <a:lnTo>
                      <a:pt x="7" y="31"/>
                    </a:lnTo>
                    <a:lnTo>
                      <a:pt x="13" y="31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1" y="14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8" name="Freeform 654"/>
              <p:cNvSpPr>
                <a:spLocks noEditPoints="1"/>
              </p:cNvSpPr>
              <p:nvPr/>
            </p:nvSpPr>
            <p:spPr bwMode="auto">
              <a:xfrm>
                <a:off x="3037" y="1898"/>
                <a:ext cx="30" cy="20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30" y="14"/>
                  </a:cxn>
                  <a:cxn ang="0">
                    <a:pos x="30" y="19"/>
                  </a:cxn>
                  <a:cxn ang="0">
                    <a:pos x="29" y="19"/>
                  </a:cxn>
                  <a:cxn ang="0">
                    <a:pos x="29" y="20"/>
                  </a:cxn>
                  <a:cxn ang="0">
                    <a:pos x="1" y="20"/>
                  </a:cxn>
                  <a:cxn ang="0">
                    <a:pos x="1" y="19"/>
                  </a:cxn>
                  <a:cxn ang="0">
                    <a:pos x="0" y="18"/>
                  </a:cxn>
                  <a:cxn ang="0">
                    <a:pos x="0" y="15"/>
                  </a:cxn>
                  <a:cxn ang="0">
                    <a:pos x="1" y="14"/>
                  </a:cxn>
                  <a:cxn ang="0">
                    <a:pos x="1" y="0"/>
                  </a:cxn>
                  <a:cxn ang="0">
                    <a:pos x="30" y="0"/>
                  </a:cxn>
                  <a:cxn ang="0">
                    <a:pos x="30" y="5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30" h="20">
                    <a:moveTo>
                      <a:pt x="1" y="14"/>
                    </a:moveTo>
                    <a:lnTo>
                      <a:pt x="30" y="14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29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4"/>
                    </a:lnTo>
                    <a:close/>
                    <a:moveTo>
                      <a:pt x="1" y="0"/>
                    </a:moveTo>
                    <a:lnTo>
                      <a:pt x="30" y="0"/>
                    </a:lnTo>
                    <a:lnTo>
                      <a:pt x="30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799" name="Freeform 655"/>
              <p:cNvSpPr>
                <a:spLocks/>
              </p:cNvSpPr>
              <p:nvPr/>
            </p:nvSpPr>
            <p:spPr bwMode="auto">
              <a:xfrm>
                <a:off x="3072" y="1881"/>
                <a:ext cx="34" cy="4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3" y="0"/>
                  </a:cxn>
                  <a:cxn ang="0">
                    <a:pos x="34" y="1"/>
                  </a:cxn>
                  <a:cxn ang="0">
                    <a:pos x="34" y="6"/>
                  </a:cxn>
                  <a:cxn ang="0">
                    <a:pos x="20" y="6"/>
                  </a:cxn>
                  <a:cxn ang="0">
                    <a:pos x="20" y="47"/>
                  </a:cxn>
                  <a:cxn ang="0">
                    <a:pos x="14" y="47"/>
                  </a:cxn>
                  <a:cxn ang="0">
                    <a:pos x="14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34" h="47">
                    <a:moveTo>
                      <a:pt x="1" y="0"/>
                    </a:moveTo>
                    <a:lnTo>
                      <a:pt x="33" y="0"/>
                    </a:lnTo>
                    <a:lnTo>
                      <a:pt x="34" y="1"/>
                    </a:lnTo>
                    <a:lnTo>
                      <a:pt x="34" y="6"/>
                    </a:lnTo>
                    <a:lnTo>
                      <a:pt x="20" y="6"/>
                    </a:lnTo>
                    <a:lnTo>
                      <a:pt x="20" y="47"/>
                    </a:lnTo>
                    <a:lnTo>
                      <a:pt x="14" y="47"/>
                    </a:lnTo>
                    <a:lnTo>
                      <a:pt x="14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0" name="Freeform 656"/>
              <p:cNvSpPr>
                <a:spLocks/>
              </p:cNvSpPr>
              <p:nvPr/>
            </p:nvSpPr>
            <p:spPr bwMode="auto">
              <a:xfrm>
                <a:off x="3107" y="1894"/>
                <a:ext cx="29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0"/>
                  </a:cxn>
                  <a:cxn ang="0">
                    <a:pos x="7" y="23"/>
                  </a:cxn>
                  <a:cxn ang="0">
                    <a:pos x="8" y="25"/>
                  </a:cxn>
                  <a:cxn ang="0">
                    <a:pos x="8" y="26"/>
                  </a:cxn>
                  <a:cxn ang="0">
                    <a:pos x="9" y="28"/>
                  </a:cxn>
                  <a:cxn ang="0">
                    <a:pos x="10" y="28"/>
                  </a:cxn>
                  <a:cxn ang="0">
                    <a:pos x="12" y="30"/>
                  </a:cxn>
                  <a:cxn ang="0">
                    <a:pos x="14" y="30"/>
                  </a:cxn>
                  <a:cxn ang="0">
                    <a:pos x="20" y="27"/>
                  </a:cxn>
                  <a:cxn ang="0">
                    <a:pos x="23" y="24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29" y="34"/>
                  </a:cxn>
                  <a:cxn ang="0">
                    <a:pos x="24" y="34"/>
                  </a:cxn>
                  <a:cxn ang="0">
                    <a:pos x="24" y="29"/>
                  </a:cxn>
                  <a:cxn ang="0">
                    <a:pos x="20" y="32"/>
                  </a:cxn>
                  <a:cxn ang="0">
                    <a:pos x="18" y="33"/>
                  </a:cxn>
                  <a:cxn ang="0">
                    <a:pos x="12" y="36"/>
                  </a:cxn>
                  <a:cxn ang="0">
                    <a:pos x="10" y="34"/>
                  </a:cxn>
                  <a:cxn ang="0">
                    <a:pos x="7" y="34"/>
                  </a:cxn>
                  <a:cxn ang="0">
                    <a:pos x="5" y="32"/>
                  </a:cxn>
                  <a:cxn ang="0">
                    <a:pos x="3" y="31"/>
                  </a:cxn>
                  <a:cxn ang="0">
                    <a:pos x="0" y="27"/>
                  </a:cxn>
                  <a:cxn ang="0">
                    <a:pos x="0" y="0"/>
                  </a:cxn>
                </a:cxnLst>
                <a:rect l="0" t="0" r="r" b="b"/>
                <a:pathLst>
                  <a:path w="29" h="36">
                    <a:moveTo>
                      <a:pt x="0" y="0"/>
                    </a:moveTo>
                    <a:lnTo>
                      <a:pt x="7" y="0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8" y="26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20" y="27"/>
                    </a:lnTo>
                    <a:lnTo>
                      <a:pt x="23" y="24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29" y="34"/>
                    </a:lnTo>
                    <a:lnTo>
                      <a:pt x="24" y="34"/>
                    </a:lnTo>
                    <a:lnTo>
                      <a:pt x="24" y="29"/>
                    </a:lnTo>
                    <a:lnTo>
                      <a:pt x="20" y="32"/>
                    </a:lnTo>
                    <a:lnTo>
                      <a:pt x="18" y="33"/>
                    </a:lnTo>
                    <a:lnTo>
                      <a:pt x="12" y="36"/>
                    </a:lnTo>
                    <a:lnTo>
                      <a:pt x="10" y="34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3" y="31"/>
                    </a:lnTo>
                    <a:lnTo>
                      <a:pt x="0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1" name="Freeform 657"/>
              <p:cNvSpPr>
                <a:spLocks noEditPoints="1"/>
              </p:cNvSpPr>
              <p:nvPr/>
            </p:nvSpPr>
            <p:spPr bwMode="auto">
              <a:xfrm>
                <a:off x="3145" y="1893"/>
                <a:ext cx="30" cy="3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9" y="6"/>
                  </a:cxn>
                  <a:cxn ang="0">
                    <a:pos x="8" y="8"/>
                  </a:cxn>
                  <a:cxn ang="0">
                    <a:pos x="7" y="10"/>
                  </a:cxn>
                  <a:cxn ang="0">
                    <a:pos x="6" y="11"/>
                  </a:cxn>
                  <a:cxn ang="0">
                    <a:pos x="6" y="15"/>
                  </a:cxn>
                  <a:cxn ang="0">
                    <a:pos x="23" y="15"/>
                  </a:cxn>
                  <a:cxn ang="0">
                    <a:pos x="23" y="12"/>
                  </a:cxn>
                  <a:cxn ang="0">
                    <a:pos x="21" y="8"/>
                  </a:cxn>
                  <a:cxn ang="0">
                    <a:pos x="20" y="6"/>
                  </a:cxn>
                  <a:cxn ang="0">
                    <a:pos x="18" y="5"/>
                  </a:cxn>
                  <a:cxn ang="0">
                    <a:pos x="11" y="5"/>
                  </a:cxn>
                  <a:cxn ang="0">
                    <a:pos x="16" y="0"/>
                  </a:cxn>
                  <a:cxn ang="0">
                    <a:pos x="19" y="1"/>
                  </a:cxn>
                  <a:cxn ang="0">
                    <a:pos x="22" y="1"/>
                  </a:cxn>
                  <a:cxn ang="0">
                    <a:pos x="26" y="5"/>
                  </a:cxn>
                  <a:cxn ang="0">
                    <a:pos x="29" y="10"/>
                  </a:cxn>
                  <a:cxn ang="0">
                    <a:pos x="30" y="13"/>
                  </a:cxn>
                  <a:cxn ang="0">
                    <a:pos x="30" y="18"/>
                  </a:cxn>
                  <a:cxn ang="0">
                    <a:pos x="29" y="19"/>
                  </a:cxn>
                  <a:cxn ang="0">
                    <a:pos x="6" y="19"/>
                  </a:cxn>
                  <a:cxn ang="0">
                    <a:pos x="6" y="25"/>
                  </a:cxn>
                  <a:cxn ang="0">
                    <a:pos x="7" y="27"/>
                  </a:cxn>
                  <a:cxn ang="0">
                    <a:pos x="9" y="29"/>
                  </a:cxn>
                  <a:cxn ang="0">
                    <a:pos x="14" y="31"/>
                  </a:cxn>
                  <a:cxn ang="0">
                    <a:pos x="21" y="31"/>
                  </a:cxn>
                  <a:cxn ang="0">
                    <a:pos x="22" y="30"/>
                  </a:cxn>
                  <a:cxn ang="0">
                    <a:pos x="25" y="30"/>
                  </a:cxn>
                  <a:cxn ang="0">
                    <a:pos x="25" y="29"/>
                  </a:cxn>
                  <a:cxn ang="0">
                    <a:pos x="28" y="29"/>
                  </a:cxn>
                  <a:cxn ang="0">
                    <a:pos x="29" y="30"/>
                  </a:cxn>
                  <a:cxn ang="0">
                    <a:pos x="29" y="32"/>
                  </a:cxn>
                  <a:cxn ang="0">
                    <a:pos x="28" y="32"/>
                  </a:cxn>
                  <a:cxn ang="0">
                    <a:pos x="28" y="33"/>
                  </a:cxn>
                  <a:cxn ang="0">
                    <a:pos x="26" y="34"/>
                  </a:cxn>
                  <a:cxn ang="0">
                    <a:pos x="25" y="34"/>
                  </a:cxn>
                  <a:cxn ang="0">
                    <a:pos x="24" y="35"/>
                  </a:cxn>
                  <a:cxn ang="0">
                    <a:pos x="20" y="35"/>
                  </a:cxn>
                  <a:cxn ang="0">
                    <a:pos x="18" y="37"/>
                  </a:cxn>
                  <a:cxn ang="0">
                    <a:pos x="16" y="37"/>
                  </a:cxn>
                  <a:cxn ang="0">
                    <a:pos x="13" y="35"/>
                  </a:cxn>
                  <a:cxn ang="0">
                    <a:pos x="9" y="35"/>
                  </a:cxn>
                  <a:cxn ang="0">
                    <a:pos x="6" y="33"/>
                  </a:cxn>
                  <a:cxn ang="0">
                    <a:pos x="2" y="29"/>
                  </a:cxn>
                  <a:cxn ang="0">
                    <a:pos x="0" y="23"/>
                  </a:cxn>
                  <a:cxn ang="0">
                    <a:pos x="0" y="14"/>
                  </a:cxn>
                  <a:cxn ang="0">
                    <a:pos x="2" y="8"/>
                  </a:cxn>
                  <a:cxn ang="0">
                    <a:pos x="6" y="3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6" y="0"/>
                  </a:cxn>
                </a:cxnLst>
                <a:rect l="0" t="0" r="r" b="b"/>
                <a:pathLst>
                  <a:path w="30" h="37">
                    <a:moveTo>
                      <a:pt x="11" y="5"/>
                    </a:moveTo>
                    <a:lnTo>
                      <a:pt x="9" y="6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1" y="8"/>
                    </a:lnTo>
                    <a:lnTo>
                      <a:pt x="20" y="6"/>
                    </a:lnTo>
                    <a:lnTo>
                      <a:pt x="18" y="5"/>
                    </a:lnTo>
                    <a:lnTo>
                      <a:pt x="11" y="5"/>
                    </a:lnTo>
                    <a:close/>
                    <a:moveTo>
                      <a:pt x="16" y="0"/>
                    </a:moveTo>
                    <a:lnTo>
                      <a:pt x="19" y="1"/>
                    </a:lnTo>
                    <a:lnTo>
                      <a:pt x="22" y="1"/>
                    </a:lnTo>
                    <a:lnTo>
                      <a:pt x="26" y="5"/>
                    </a:lnTo>
                    <a:lnTo>
                      <a:pt x="29" y="10"/>
                    </a:lnTo>
                    <a:lnTo>
                      <a:pt x="30" y="13"/>
                    </a:lnTo>
                    <a:lnTo>
                      <a:pt x="30" y="18"/>
                    </a:lnTo>
                    <a:lnTo>
                      <a:pt x="29" y="19"/>
                    </a:lnTo>
                    <a:lnTo>
                      <a:pt x="6" y="19"/>
                    </a:lnTo>
                    <a:lnTo>
                      <a:pt x="6" y="25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14" y="31"/>
                    </a:lnTo>
                    <a:lnTo>
                      <a:pt x="21" y="31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5" y="29"/>
                    </a:lnTo>
                    <a:lnTo>
                      <a:pt x="28" y="29"/>
                    </a:lnTo>
                    <a:lnTo>
                      <a:pt x="29" y="30"/>
                    </a:lnTo>
                    <a:lnTo>
                      <a:pt x="29" y="32"/>
                    </a:lnTo>
                    <a:lnTo>
                      <a:pt x="28" y="32"/>
                    </a:lnTo>
                    <a:lnTo>
                      <a:pt x="28" y="33"/>
                    </a:lnTo>
                    <a:lnTo>
                      <a:pt x="26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0" y="35"/>
                    </a:lnTo>
                    <a:lnTo>
                      <a:pt x="18" y="37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9" y="35"/>
                    </a:lnTo>
                    <a:lnTo>
                      <a:pt x="6" y="33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2" name="Freeform 658"/>
              <p:cNvSpPr>
                <a:spLocks/>
              </p:cNvSpPr>
              <p:nvPr/>
            </p:nvSpPr>
            <p:spPr bwMode="auto">
              <a:xfrm>
                <a:off x="3180" y="1920"/>
                <a:ext cx="12" cy="19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9" y="0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2" y="2"/>
                  </a:cxn>
                  <a:cxn ang="0">
                    <a:pos x="12" y="5"/>
                  </a:cxn>
                  <a:cxn ang="0">
                    <a:pos x="11" y="6"/>
                  </a:cxn>
                  <a:cxn ang="0">
                    <a:pos x="11" y="8"/>
                  </a:cxn>
                  <a:cxn ang="0">
                    <a:pos x="10" y="10"/>
                  </a:cxn>
                  <a:cxn ang="0">
                    <a:pos x="10" y="11"/>
                  </a:cxn>
                  <a:cxn ang="0">
                    <a:pos x="4" y="18"/>
                  </a:cxn>
                  <a:cxn ang="0">
                    <a:pos x="3" y="18"/>
                  </a:cxn>
                  <a:cxn ang="0">
                    <a:pos x="3" y="19"/>
                  </a:cxn>
                  <a:cxn ang="0">
                    <a:pos x="0" y="19"/>
                  </a:cxn>
                  <a:cxn ang="0">
                    <a:pos x="0" y="18"/>
                  </a:cxn>
                  <a:cxn ang="0">
                    <a:pos x="4" y="8"/>
                  </a:cxn>
                  <a:cxn ang="0">
                    <a:pos x="4" y="2"/>
                  </a:cxn>
                  <a:cxn ang="0">
                    <a:pos x="5" y="1"/>
                  </a:cxn>
                  <a:cxn ang="0">
                    <a:pos x="7" y="1"/>
                  </a:cxn>
                  <a:cxn ang="0">
                    <a:pos x="8" y="0"/>
                  </a:cxn>
                </a:cxnLst>
                <a:rect l="0" t="0" r="r" b="b"/>
                <a:pathLst>
                  <a:path w="12" h="19">
                    <a:moveTo>
                      <a:pt x="8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4" y="8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3" name="Freeform 659"/>
              <p:cNvSpPr>
                <a:spLocks noEditPoints="1"/>
              </p:cNvSpPr>
              <p:nvPr/>
            </p:nvSpPr>
            <p:spPr bwMode="auto">
              <a:xfrm>
                <a:off x="3215" y="1881"/>
                <a:ext cx="34" cy="49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2" y="7"/>
                  </a:cxn>
                  <a:cxn ang="0">
                    <a:pos x="10" y="9"/>
                  </a:cxn>
                  <a:cxn ang="0">
                    <a:pos x="8" y="13"/>
                  </a:cxn>
                  <a:cxn ang="0">
                    <a:pos x="8" y="16"/>
                  </a:cxn>
                  <a:cxn ang="0">
                    <a:pos x="7" y="20"/>
                  </a:cxn>
                  <a:cxn ang="0">
                    <a:pos x="7" y="24"/>
                  </a:cxn>
                  <a:cxn ang="0">
                    <a:pos x="8" y="28"/>
                  </a:cxn>
                  <a:cxn ang="0">
                    <a:pos x="8" y="32"/>
                  </a:cxn>
                  <a:cxn ang="0">
                    <a:pos x="10" y="39"/>
                  </a:cxn>
                  <a:cxn ang="0">
                    <a:pos x="11" y="41"/>
                  </a:cxn>
                  <a:cxn ang="0">
                    <a:pos x="12" y="42"/>
                  </a:cxn>
                  <a:cxn ang="0">
                    <a:pos x="14" y="43"/>
                  </a:cxn>
                  <a:cxn ang="0">
                    <a:pos x="19" y="43"/>
                  </a:cxn>
                  <a:cxn ang="0">
                    <a:pos x="21" y="42"/>
                  </a:cxn>
                  <a:cxn ang="0">
                    <a:pos x="22" y="42"/>
                  </a:cxn>
                  <a:cxn ang="0">
                    <a:pos x="23" y="41"/>
                  </a:cxn>
                  <a:cxn ang="0">
                    <a:pos x="25" y="38"/>
                  </a:cxn>
                  <a:cxn ang="0">
                    <a:pos x="25" y="36"/>
                  </a:cxn>
                  <a:cxn ang="0">
                    <a:pos x="26" y="34"/>
                  </a:cxn>
                  <a:cxn ang="0">
                    <a:pos x="26" y="31"/>
                  </a:cxn>
                  <a:cxn ang="0">
                    <a:pos x="27" y="29"/>
                  </a:cxn>
                  <a:cxn ang="0">
                    <a:pos x="27" y="21"/>
                  </a:cxn>
                  <a:cxn ang="0">
                    <a:pos x="26" y="18"/>
                  </a:cxn>
                  <a:cxn ang="0">
                    <a:pos x="26" y="13"/>
                  </a:cxn>
                  <a:cxn ang="0">
                    <a:pos x="25" y="11"/>
                  </a:cxn>
                  <a:cxn ang="0">
                    <a:pos x="25" y="10"/>
                  </a:cxn>
                  <a:cxn ang="0">
                    <a:pos x="23" y="7"/>
                  </a:cxn>
                  <a:cxn ang="0">
                    <a:pos x="22" y="7"/>
                  </a:cxn>
                  <a:cxn ang="0">
                    <a:pos x="21" y="6"/>
                  </a:cxn>
                  <a:cxn ang="0">
                    <a:pos x="14" y="6"/>
                  </a:cxn>
                  <a:cxn ang="0">
                    <a:pos x="13" y="0"/>
                  </a:cxn>
                  <a:cxn ang="0">
                    <a:pos x="22" y="0"/>
                  </a:cxn>
                  <a:cxn ang="0">
                    <a:pos x="25" y="1"/>
                  </a:cxn>
                  <a:cxn ang="0">
                    <a:pos x="27" y="2"/>
                  </a:cxn>
                  <a:cxn ang="0">
                    <a:pos x="29" y="7"/>
                  </a:cxn>
                  <a:cxn ang="0">
                    <a:pos x="32" y="10"/>
                  </a:cxn>
                  <a:cxn ang="0">
                    <a:pos x="33" y="14"/>
                  </a:cxn>
                  <a:cxn ang="0">
                    <a:pos x="33" y="18"/>
                  </a:cxn>
                  <a:cxn ang="0">
                    <a:pos x="34" y="24"/>
                  </a:cxn>
                  <a:cxn ang="0">
                    <a:pos x="33" y="29"/>
                  </a:cxn>
                  <a:cxn ang="0">
                    <a:pos x="33" y="34"/>
                  </a:cxn>
                  <a:cxn ang="0">
                    <a:pos x="32" y="38"/>
                  </a:cxn>
                  <a:cxn ang="0">
                    <a:pos x="27" y="44"/>
                  </a:cxn>
                  <a:cxn ang="0">
                    <a:pos x="24" y="46"/>
                  </a:cxn>
                  <a:cxn ang="0">
                    <a:pos x="21" y="47"/>
                  </a:cxn>
                  <a:cxn ang="0">
                    <a:pos x="17" y="49"/>
                  </a:cxn>
                  <a:cxn ang="0">
                    <a:pos x="12" y="47"/>
                  </a:cxn>
                  <a:cxn ang="0">
                    <a:pos x="9" y="46"/>
                  </a:cxn>
                  <a:cxn ang="0">
                    <a:pos x="5" y="42"/>
                  </a:cxn>
                  <a:cxn ang="0">
                    <a:pos x="3" y="39"/>
                  </a:cxn>
                  <a:cxn ang="0">
                    <a:pos x="2" y="35"/>
                  </a:cxn>
                  <a:cxn ang="0">
                    <a:pos x="2" y="29"/>
                  </a:cxn>
                  <a:cxn ang="0">
                    <a:pos x="0" y="24"/>
                  </a:cxn>
                  <a:cxn ang="0">
                    <a:pos x="2" y="18"/>
                  </a:cxn>
                  <a:cxn ang="0">
                    <a:pos x="2" y="14"/>
                  </a:cxn>
                  <a:cxn ang="0">
                    <a:pos x="3" y="10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3" y="0"/>
                  </a:cxn>
                </a:cxnLst>
                <a:rect l="0" t="0" r="r" b="b"/>
                <a:pathLst>
                  <a:path w="34" h="49">
                    <a:moveTo>
                      <a:pt x="14" y="6"/>
                    </a:moveTo>
                    <a:lnTo>
                      <a:pt x="12" y="7"/>
                    </a:lnTo>
                    <a:lnTo>
                      <a:pt x="10" y="9"/>
                    </a:lnTo>
                    <a:lnTo>
                      <a:pt x="8" y="13"/>
                    </a:lnTo>
                    <a:lnTo>
                      <a:pt x="8" y="16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8" y="32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2" y="42"/>
                    </a:lnTo>
                    <a:lnTo>
                      <a:pt x="14" y="43"/>
                    </a:lnTo>
                    <a:lnTo>
                      <a:pt x="19" y="43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3" y="41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6" y="34"/>
                    </a:lnTo>
                    <a:lnTo>
                      <a:pt x="26" y="31"/>
                    </a:lnTo>
                    <a:lnTo>
                      <a:pt x="27" y="29"/>
                    </a:lnTo>
                    <a:lnTo>
                      <a:pt x="27" y="21"/>
                    </a:lnTo>
                    <a:lnTo>
                      <a:pt x="26" y="18"/>
                    </a:lnTo>
                    <a:lnTo>
                      <a:pt x="26" y="13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1" y="6"/>
                    </a:lnTo>
                    <a:lnTo>
                      <a:pt x="14" y="6"/>
                    </a:lnTo>
                    <a:close/>
                    <a:moveTo>
                      <a:pt x="13" y="0"/>
                    </a:moveTo>
                    <a:lnTo>
                      <a:pt x="22" y="0"/>
                    </a:lnTo>
                    <a:lnTo>
                      <a:pt x="25" y="1"/>
                    </a:lnTo>
                    <a:lnTo>
                      <a:pt x="27" y="2"/>
                    </a:lnTo>
                    <a:lnTo>
                      <a:pt x="29" y="7"/>
                    </a:lnTo>
                    <a:lnTo>
                      <a:pt x="32" y="10"/>
                    </a:lnTo>
                    <a:lnTo>
                      <a:pt x="33" y="14"/>
                    </a:lnTo>
                    <a:lnTo>
                      <a:pt x="33" y="18"/>
                    </a:lnTo>
                    <a:lnTo>
                      <a:pt x="34" y="24"/>
                    </a:lnTo>
                    <a:lnTo>
                      <a:pt x="33" y="29"/>
                    </a:lnTo>
                    <a:lnTo>
                      <a:pt x="33" y="34"/>
                    </a:lnTo>
                    <a:lnTo>
                      <a:pt x="32" y="38"/>
                    </a:lnTo>
                    <a:lnTo>
                      <a:pt x="27" y="44"/>
                    </a:lnTo>
                    <a:lnTo>
                      <a:pt x="24" y="46"/>
                    </a:lnTo>
                    <a:lnTo>
                      <a:pt x="21" y="47"/>
                    </a:lnTo>
                    <a:lnTo>
                      <a:pt x="17" y="49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5" y="42"/>
                    </a:lnTo>
                    <a:lnTo>
                      <a:pt x="3" y="39"/>
                    </a:lnTo>
                    <a:lnTo>
                      <a:pt x="2" y="35"/>
                    </a:lnTo>
                    <a:lnTo>
                      <a:pt x="2" y="29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4" name="Freeform 660"/>
              <p:cNvSpPr>
                <a:spLocks noEditPoints="1"/>
              </p:cNvSpPr>
              <p:nvPr/>
            </p:nvSpPr>
            <p:spPr bwMode="auto">
              <a:xfrm>
                <a:off x="3254" y="1881"/>
                <a:ext cx="31" cy="49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7" y="34"/>
                  </a:cxn>
                  <a:cxn ang="0">
                    <a:pos x="8" y="40"/>
                  </a:cxn>
                  <a:cxn ang="0">
                    <a:pos x="13" y="43"/>
                  </a:cxn>
                  <a:cxn ang="0">
                    <a:pos x="23" y="41"/>
                  </a:cxn>
                  <a:cxn ang="0">
                    <a:pos x="25" y="38"/>
                  </a:cxn>
                  <a:cxn ang="0">
                    <a:pos x="23" y="30"/>
                  </a:cxn>
                  <a:cxn ang="0">
                    <a:pos x="15" y="26"/>
                  </a:cxn>
                  <a:cxn ang="0">
                    <a:pos x="12" y="6"/>
                  </a:cxn>
                  <a:cxn ang="0">
                    <a:pos x="8" y="11"/>
                  </a:cxn>
                  <a:cxn ang="0">
                    <a:pos x="9" y="14"/>
                  </a:cxn>
                  <a:cxn ang="0">
                    <a:pos x="12" y="18"/>
                  </a:cxn>
                  <a:cxn ang="0">
                    <a:pos x="19" y="18"/>
                  </a:cxn>
                  <a:cxn ang="0">
                    <a:pos x="23" y="14"/>
                  </a:cxn>
                  <a:cxn ang="0">
                    <a:pos x="24" y="10"/>
                  </a:cxn>
                  <a:cxn ang="0">
                    <a:pos x="22" y="7"/>
                  </a:cxn>
                  <a:cxn ang="0">
                    <a:pos x="19" y="6"/>
                  </a:cxn>
                  <a:cxn ang="0">
                    <a:pos x="15" y="5"/>
                  </a:cxn>
                  <a:cxn ang="0">
                    <a:pos x="19" y="0"/>
                  </a:cxn>
                  <a:cxn ang="0">
                    <a:pos x="27" y="3"/>
                  </a:cxn>
                  <a:cxn ang="0">
                    <a:pos x="29" y="7"/>
                  </a:cxn>
                  <a:cxn ang="0">
                    <a:pos x="29" y="13"/>
                  </a:cxn>
                  <a:cxn ang="0">
                    <a:pos x="28" y="16"/>
                  </a:cxn>
                  <a:cxn ang="0">
                    <a:pos x="25" y="21"/>
                  </a:cxn>
                  <a:cxn ang="0">
                    <a:pos x="23" y="24"/>
                  </a:cxn>
                  <a:cxn ang="0">
                    <a:pos x="29" y="28"/>
                  </a:cxn>
                  <a:cxn ang="0">
                    <a:pos x="30" y="31"/>
                  </a:cxn>
                  <a:cxn ang="0">
                    <a:pos x="31" y="38"/>
                  </a:cxn>
                  <a:cxn ang="0">
                    <a:pos x="29" y="43"/>
                  </a:cxn>
                  <a:cxn ang="0">
                    <a:pos x="23" y="47"/>
                  </a:cxn>
                  <a:cxn ang="0">
                    <a:pos x="15" y="49"/>
                  </a:cxn>
                  <a:cxn ang="0">
                    <a:pos x="9" y="47"/>
                  </a:cxn>
                  <a:cxn ang="0">
                    <a:pos x="2" y="43"/>
                  </a:cxn>
                  <a:cxn ang="0">
                    <a:pos x="0" y="32"/>
                  </a:cxn>
                  <a:cxn ang="0">
                    <a:pos x="5" y="26"/>
                  </a:cxn>
                  <a:cxn ang="0">
                    <a:pos x="11" y="24"/>
                  </a:cxn>
                  <a:cxn ang="0">
                    <a:pos x="5" y="20"/>
                  </a:cxn>
                  <a:cxn ang="0">
                    <a:pos x="3" y="17"/>
                  </a:cxn>
                  <a:cxn ang="0">
                    <a:pos x="1" y="12"/>
                  </a:cxn>
                  <a:cxn ang="0">
                    <a:pos x="2" y="7"/>
                  </a:cxn>
                  <a:cxn ang="0">
                    <a:pos x="13" y="0"/>
                  </a:cxn>
                </a:cxnLst>
                <a:rect l="0" t="0" r="r" b="b"/>
                <a:pathLst>
                  <a:path w="31" h="49">
                    <a:moveTo>
                      <a:pt x="15" y="26"/>
                    </a:moveTo>
                    <a:lnTo>
                      <a:pt x="11" y="28"/>
                    </a:lnTo>
                    <a:lnTo>
                      <a:pt x="8" y="31"/>
                    </a:lnTo>
                    <a:lnTo>
                      <a:pt x="7" y="34"/>
                    </a:lnTo>
                    <a:lnTo>
                      <a:pt x="7" y="38"/>
                    </a:lnTo>
                    <a:lnTo>
                      <a:pt x="8" y="40"/>
                    </a:lnTo>
                    <a:lnTo>
                      <a:pt x="9" y="41"/>
                    </a:lnTo>
                    <a:lnTo>
                      <a:pt x="13" y="43"/>
                    </a:lnTo>
                    <a:lnTo>
                      <a:pt x="18" y="43"/>
                    </a:lnTo>
                    <a:lnTo>
                      <a:pt x="23" y="41"/>
                    </a:lnTo>
                    <a:lnTo>
                      <a:pt x="24" y="40"/>
                    </a:lnTo>
                    <a:lnTo>
                      <a:pt x="25" y="38"/>
                    </a:lnTo>
                    <a:lnTo>
                      <a:pt x="25" y="34"/>
                    </a:lnTo>
                    <a:lnTo>
                      <a:pt x="23" y="30"/>
                    </a:lnTo>
                    <a:lnTo>
                      <a:pt x="22" y="29"/>
                    </a:lnTo>
                    <a:lnTo>
                      <a:pt x="15" y="26"/>
                    </a:lnTo>
                    <a:close/>
                    <a:moveTo>
                      <a:pt x="15" y="5"/>
                    </a:moveTo>
                    <a:lnTo>
                      <a:pt x="12" y="6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8"/>
                    </a:lnTo>
                    <a:lnTo>
                      <a:pt x="16" y="21"/>
                    </a:lnTo>
                    <a:lnTo>
                      <a:pt x="19" y="18"/>
                    </a:lnTo>
                    <a:lnTo>
                      <a:pt x="22" y="16"/>
                    </a:lnTo>
                    <a:lnTo>
                      <a:pt x="23" y="14"/>
                    </a:lnTo>
                    <a:lnTo>
                      <a:pt x="24" y="11"/>
                    </a:lnTo>
                    <a:lnTo>
                      <a:pt x="24" y="10"/>
                    </a:lnTo>
                    <a:lnTo>
                      <a:pt x="23" y="9"/>
                    </a:lnTo>
                    <a:lnTo>
                      <a:pt x="22" y="7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15" y="5"/>
                    </a:lnTo>
                    <a:close/>
                    <a:moveTo>
                      <a:pt x="13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28" y="5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8" y="16"/>
                    </a:lnTo>
                    <a:lnTo>
                      <a:pt x="27" y="17"/>
                    </a:lnTo>
                    <a:lnTo>
                      <a:pt x="25" y="21"/>
                    </a:lnTo>
                    <a:lnTo>
                      <a:pt x="20" y="23"/>
                    </a:lnTo>
                    <a:lnTo>
                      <a:pt x="23" y="24"/>
                    </a:lnTo>
                    <a:lnTo>
                      <a:pt x="25" y="26"/>
                    </a:lnTo>
                    <a:lnTo>
                      <a:pt x="29" y="28"/>
                    </a:lnTo>
                    <a:lnTo>
                      <a:pt x="30" y="30"/>
                    </a:lnTo>
                    <a:lnTo>
                      <a:pt x="30" y="31"/>
                    </a:lnTo>
                    <a:lnTo>
                      <a:pt x="31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29" y="43"/>
                    </a:lnTo>
                    <a:lnTo>
                      <a:pt x="27" y="45"/>
                    </a:lnTo>
                    <a:lnTo>
                      <a:pt x="23" y="47"/>
                    </a:lnTo>
                    <a:lnTo>
                      <a:pt x="18" y="47"/>
                    </a:lnTo>
                    <a:lnTo>
                      <a:pt x="15" y="49"/>
                    </a:lnTo>
                    <a:lnTo>
                      <a:pt x="12" y="4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1" y="30"/>
                    </a:lnTo>
                    <a:lnTo>
                      <a:pt x="5" y="26"/>
                    </a:lnTo>
                    <a:lnTo>
                      <a:pt x="8" y="25"/>
                    </a:lnTo>
                    <a:lnTo>
                      <a:pt x="11" y="24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7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5" name="Freeform 661"/>
              <p:cNvSpPr>
                <a:spLocks/>
              </p:cNvSpPr>
              <p:nvPr/>
            </p:nvSpPr>
            <p:spPr bwMode="auto">
              <a:xfrm>
                <a:off x="3306" y="1881"/>
                <a:ext cx="17" cy="49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6" y="0"/>
                  </a:cxn>
                  <a:cxn ang="0">
                    <a:pos x="16" y="1"/>
                  </a:cxn>
                  <a:cxn ang="0">
                    <a:pos x="17" y="1"/>
                  </a:cxn>
                  <a:cxn ang="0">
                    <a:pos x="17" y="39"/>
                  </a:cxn>
                  <a:cxn ang="0">
                    <a:pos x="16" y="41"/>
                  </a:cxn>
                  <a:cxn ang="0">
                    <a:pos x="16" y="43"/>
                  </a:cxn>
                  <a:cxn ang="0">
                    <a:pos x="11" y="47"/>
                  </a:cxn>
                  <a:cxn ang="0">
                    <a:pos x="9" y="47"/>
                  </a:cxn>
                  <a:cxn ang="0">
                    <a:pos x="6" y="49"/>
                  </a:cxn>
                  <a:cxn ang="0">
                    <a:pos x="5" y="49"/>
                  </a:cxn>
                  <a:cxn ang="0">
                    <a:pos x="4" y="47"/>
                  </a:cxn>
                  <a:cxn ang="0">
                    <a:pos x="1" y="47"/>
                  </a:cxn>
                  <a:cxn ang="0">
                    <a:pos x="0" y="46"/>
                  </a:cxn>
                  <a:cxn ang="0">
                    <a:pos x="0" y="41"/>
                  </a:cxn>
                  <a:cxn ang="0">
                    <a:pos x="2" y="41"/>
                  </a:cxn>
                  <a:cxn ang="0">
                    <a:pos x="2" y="42"/>
                  </a:cxn>
                  <a:cxn ang="0">
                    <a:pos x="4" y="42"/>
                  </a:cxn>
                  <a:cxn ang="0">
                    <a:pos x="5" y="43"/>
                  </a:cxn>
                  <a:cxn ang="0">
                    <a:pos x="6" y="43"/>
                  </a:cxn>
                  <a:cxn ang="0">
                    <a:pos x="7" y="42"/>
                  </a:cxn>
                  <a:cxn ang="0">
                    <a:pos x="8" y="42"/>
                  </a:cxn>
                  <a:cxn ang="0">
                    <a:pos x="9" y="41"/>
                  </a:cxn>
                  <a:cxn ang="0">
                    <a:pos x="9" y="40"/>
                  </a:cxn>
                  <a:cxn ang="0">
                    <a:pos x="10" y="39"/>
                  </a:cxn>
                  <a:cxn ang="0">
                    <a:pos x="10" y="1"/>
                  </a:cxn>
                  <a:cxn ang="0">
                    <a:pos x="11" y="0"/>
                  </a:cxn>
                </a:cxnLst>
                <a:rect l="0" t="0" r="r" b="b"/>
                <a:pathLst>
                  <a:path w="17" h="49">
                    <a:moveTo>
                      <a:pt x="11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39"/>
                    </a:lnTo>
                    <a:lnTo>
                      <a:pt x="16" y="41"/>
                    </a:lnTo>
                    <a:lnTo>
                      <a:pt x="16" y="43"/>
                    </a:lnTo>
                    <a:lnTo>
                      <a:pt x="11" y="47"/>
                    </a:lnTo>
                    <a:lnTo>
                      <a:pt x="9" y="47"/>
                    </a:lnTo>
                    <a:lnTo>
                      <a:pt x="6" y="49"/>
                    </a:lnTo>
                    <a:lnTo>
                      <a:pt x="5" y="49"/>
                    </a:lnTo>
                    <a:lnTo>
                      <a:pt x="4" y="47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7" y="42"/>
                    </a:lnTo>
                    <a:lnTo>
                      <a:pt x="8" y="42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10" y="39"/>
                    </a:lnTo>
                    <a:lnTo>
                      <a:pt x="1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6" name="Freeform 662"/>
              <p:cNvSpPr>
                <a:spLocks/>
              </p:cNvSpPr>
              <p:nvPr/>
            </p:nvSpPr>
            <p:spPr bwMode="auto">
              <a:xfrm>
                <a:off x="3333" y="1894"/>
                <a:ext cx="29" cy="3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7" y="25"/>
                  </a:cxn>
                  <a:cxn ang="0">
                    <a:pos x="8" y="26"/>
                  </a:cxn>
                  <a:cxn ang="0">
                    <a:pos x="9" y="28"/>
                  </a:cxn>
                  <a:cxn ang="0">
                    <a:pos x="10" y="28"/>
                  </a:cxn>
                  <a:cxn ang="0">
                    <a:pos x="11" y="29"/>
                  </a:cxn>
                  <a:cxn ang="0">
                    <a:pos x="13" y="30"/>
                  </a:cxn>
                  <a:cxn ang="0">
                    <a:pos x="17" y="29"/>
                  </a:cxn>
                  <a:cxn ang="0">
                    <a:pos x="21" y="27"/>
                  </a:cxn>
                  <a:cxn ang="0">
                    <a:pos x="23" y="24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29" y="1"/>
                  </a:cxn>
                  <a:cxn ang="0">
                    <a:pos x="29" y="33"/>
                  </a:cxn>
                  <a:cxn ang="0">
                    <a:pos x="28" y="34"/>
                  </a:cxn>
                  <a:cxn ang="0">
                    <a:pos x="24" y="34"/>
                  </a:cxn>
                  <a:cxn ang="0">
                    <a:pos x="24" y="29"/>
                  </a:cxn>
                  <a:cxn ang="0">
                    <a:pos x="21" y="32"/>
                  </a:cxn>
                  <a:cxn ang="0">
                    <a:pos x="18" y="33"/>
                  </a:cxn>
                  <a:cxn ang="0">
                    <a:pos x="16" y="34"/>
                  </a:cxn>
                  <a:cxn ang="0">
                    <a:pos x="12" y="36"/>
                  </a:cxn>
                  <a:cxn ang="0">
                    <a:pos x="9" y="34"/>
                  </a:cxn>
                  <a:cxn ang="0">
                    <a:pos x="7" y="34"/>
                  </a:cxn>
                  <a:cxn ang="0">
                    <a:pos x="4" y="31"/>
                  </a:cxn>
                  <a:cxn ang="0">
                    <a:pos x="2" y="27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9" h="36">
                    <a:moveTo>
                      <a:pt x="2" y="0"/>
                    </a:moveTo>
                    <a:lnTo>
                      <a:pt x="7" y="0"/>
                    </a:lnTo>
                    <a:lnTo>
                      <a:pt x="7" y="25"/>
                    </a:lnTo>
                    <a:lnTo>
                      <a:pt x="8" y="26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30"/>
                    </a:lnTo>
                    <a:lnTo>
                      <a:pt x="17" y="29"/>
                    </a:lnTo>
                    <a:lnTo>
                      <a:pt x="21" y="27"/>
                    </a:lnTo>
                    <a:lnTo>
                      <a:pt x="23" y="24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29" y="33"/>
                    </a:lnTo>
                    <a:lnTo>
                      <a:pt x="28" y="34"/>
                    </a:lnTo>
                    <a:lnTo>
                      <a:pt x="24" y="34"/>
                    </a:lnTo>
                    <a:lnTo>
                      <a:pt x="24" y="29"/>
                    </a:lnTo>
                    <a:lnTo>
                      <a:pt x="21" y="32"/>
                    </a:lnTo>
                    <a:lnTo>
                      <a:pt x="18" y="33"/>
                    </a:lnTo>
                    <a:lnTo>
                      <a:pt x="16" y="34"/>
                    </a:lnTo>
                    <a:lnTo>
                      <a:pt x="12" y="36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7" name="Rectangle 663"/>
              <p:cNvSpPr>
                <a:spLocks noChangeArrowheads="1"/>
              </p:cNvSpPr>
              <p:nvPr/>
            </p:nvSpPr>
            <p:spPr bwMode="auto">
              <a:xfrm>
                <a:off x="3373" y="1878"/>
                <a:ext cx="6" cy="5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8" name="Freeform 664"/>
              <p:cNvSpPr>
                <a:spLocks/>
              </p:cNvSpPr>
              <p:nvPr/>
            </p:nvSpPr>
            <p:spPr bwMode="auto">
              <a:xfrm>
                <a:off x="3405" y="1881"/>
                <a:ext cx="29" cy="4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8" y="0"/>
                  </a:cxn>
                  <a:cxn ang="0">
                    <a:pos x="24" y="3"/>
                  </a:cxn>
                  <a:cxn ang="0">
                    <a:pos x="26" y="6"/>
                  </a:cxn>
                  <a:cxn ang="0">
                    <a:pos x="27" y="8"/>
                  </a:cxn>
                  <a:cxn ang="0">
                    <a:pos x="27" y="16"/>
                  </a:cxn>
                  <a:cxn ang="0">
                    <a:pos x="26" y="18"/>
                  </a:cxn>
                  <a:cxn ang="0">
                    <a:pos x="25" y="22"/>
                  </a:cxn>
                  <a:cxn ang="0">
                    <a:pos x="24" y="24"/>
                  </a:cxn>
                  <a:cxn ang="0">
                    <a:pos x="22" y="27"/>
                  </a:cxn>
                  <a:cxn ang="0">
                    <a:pos x="19" y="30"/>
                  </a:cxn>
                  <a:cxn ang="0">
                    <a:pos x="15" y="35"/>
                  </a:cxn>
                  <a:cxn ang="0">
                    <a:pos x="8" y="42"/>
                  </a:cxn>
                  <a:cxn ang="0">
                    <a:pos x="29" y="42"/>
                  </a:cxn>
                  <a:cxn ang="0">
                    <a:pos x="29" y="47"/>
                  </a:cxn>
                  <a:cxn ang="0">
                    <a:pos x="0" y="47"/>
                  </a:cxn>
                  <a:cxn ang="0">
                    <a:pos x="0" y="42"/>
                  </a:cxn>
                  <a:cxn ang="0">
                    <a:pos x="1" y="42"/>
                  </a:cxn>
                  <a:cxn ang="0">
                    <a:pos x="1" y="41"/>
                  </a:cxn>
                  <a:cxn ang="0">
                    <a:pos x="14" y="28"/>
                  </a:cxn>
                  <a:cxn ang="0">
                    <a:pos x="16" y="25"/>
                  </a:cxn>
                  <a:cxn ang="0">
                    <a:pos x="19" y="23"/>
                  </a:cxn>
                  <a:cxn ang="0">
                    <a:pos x="21" y="18"/>
                  </a:cxn>
                  <a:cxn ang="0">
                    <a:pos x="21" y="10"/>
                  </a:cxn>
                  <a:cxn ang="0">
                    <a:pos x="20" y="9"/>
                  </a:cxn>
                  <a:cxn ang="0">
                    <a:pos x="20" y="8"/>
                  </a:cxn>
                  <a:cxn ang="0">
                    <a:pos x="18" y="7"/>
                  </a:cxn>
                  <a:cxn ang="0">
                    <a:pos x="16" y="6"/>
                  </a:cxn>
                  <a:cxn ang="0">
                    <a:pos x="9" y="6"/>
                  </a:cxn>
                  <a:cxn ang="0">
                    <a:pos x="8" y="7"/>
                  </a:cxn>
                  <a:cxn ang="0">
                    <a:pos x="4" y="9"/>
                  </a:cxn>
                  <a:cxn ang="0">
                    <a:pos x="1" y="9"/>
                  </a:cxn>
                  <a:cxn ang="0">
                    <a:pos x="1" y="5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7" y="1"/>
                  </a:cxn>
                  <a:cxn ang="0">
                    <a:pos x="10" y="0"/>
                  </a:cxn>
                </a:cxnLst>
                <a:rect l="0" t="0" r="r" b="b"/>
                <a:pathLst>
                  <a:path w="29" h="47">
                    <a:moveTo>
                      <a:pt x="10" y="0"/>
                    </a:moveTo>
                    <a:lnTo>
                      <a:pt x="18" y="0"/>
                    </a:lnTo>
                    <a:lnTo>
                      <a:pt x="24" y="3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6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4" y="24"/>
                    </a:lnTo>
                    <a:lnTo>
                      <a:pt x="22" y="27"/>
                    </a:lnTo>
                    <a:lnTo>
                      <a:pt x="19" y="30"/>
                    </a:lnTo>
                    <a:lnTo>
                      <a:pt x="15" y="35"/>
                    </a:lnTo>
                    <a:lnTo>
                      <a:pt x="8" y="42"/>
                    </a:lnTo>
                    <a:lnTo>
                      <a:pt x="29" y="42"/>
                    </a:lnTo>
                    <a:lnTo>
                      <a:pt x="29" y="4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14" y="28"/>
                    </a:lnTo>
                    <a:lnTo>
                      <a:pt x="16" y="25"/>
                    </a:lnTo>
                    <a:lnTo>
                      <a:pt x="19" y="23"/>
                    </a:lnTo>
                    <a:lnTo>
                      <a:pt x="21" y="18"/>
                    </a:lnTo>
                    <a:lnTo>
                      <a:pt x="21" y="10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18" y="7"/>
                    </a:lnTo>
                    <a:lnTo>
                      <a:pt x="16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09" name="Freeform 665"/>
              <p:cNvSpPr>
                <a:spLocks noEditPoints="1"/>
              </p:cNvSpPr>
              <p:nvPr/>
            </p:nvSpPr>
            <p:spPr bwMode="auto">
              <a:xfrm>
                <a:off x="3442" y="1881"/>
                <a:ext cx="32" cy="49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1" y="7"/>
                  </a:cxn>
                  <a:cxn ang="0">
                    <a:pos x="8" y="9"/>
                  </a:cxn>
                  <a:cxn ang="0">
                    <a:pos x="6" y="13"/>
                  </a:cxn>
                  <a:cxn ang="0">
                    <a:pos x="6" y="16"/>
                  </a:cxn>
                  <a:cxn ang="0">
                    <a:pos x="5" y="20"/>
                  </a:cxn>
                  <a:cxn ang="0">
                    <a:pos x="5" y="24"/>
                  </a:cxn>
                  <a:cxn ang="0">
                    <a:pos x="6" y="28"/>
                  </a:cxn>
                  <a:cxn ang="0">
                    <a:pos x="6" y="32"/>
                  </a:cxn>
                  <a:cxn ang="0">
                    <a:pos x="8" y="39"/>
                  </a:cxn>
                  <a:cxn ang="0">
                    <a:pos x="9" y="41"/>
                  </a:cxn>
                  <a:cxn ang="0">
                    <a:pos x="11" y="42"/>
                  </a:cxn>
                  <a:cxn ang="0">
                    <a:pos x="13" y="43"/>
                  </a:cxn>
                  <a:cxn ang="0">
                    <a:pos x="17" y="43"/>
                  </a:cxn>
                  <a:cxn ang="0">
                    <a:pos x="19" y="42"/>
                  </a:cxn>
                  <a:cxn ang="0">
                    <a:pos x="20" y="42"/>
                  </a:cxn>
                  <a:cxn ang="0">
                    <a:pos x="21" y="41"/>
                  </a:cxn>
                  <a:cxn ang="0">
                    <a:pos x="23" y="38"/>
                  </a:cxn>
                  <a:cxn ang="0">
                    <a:pos x="25" y="36"/>
                  </a:cxn>
                  <a:cxn ang="0">
                    <a:pos x="25" y="31"/>
                  </a:cxn>
                  <a:cxn ang="0">
                    <a:pos x="26" y="29"/>
                  </a:cxn>
                  <a:cxn ang="0">
                    <a:pos x="26" y="18"/>
                  </a:cxn>
                  <a:cxn ang="0">
                    <a:pos x="25" y="13"/>
                  </a:cxn>
                  <a:cxn ang="0">
                    <a:pos x="23" y="11"/>
                  </a:cxn>
                  <a:cxn ang="0">
                    <a:pos x="23" y="10"/>
                  </a:cxn>
                  <a:cxn ang="0">
                    <a:pos x="21" y="7"/>
                  </a:cxn>
                  <a:cxn ang="0">
                    <a:pos x="20" y="7"/>
                  </a:cxn>
                  <a:cxn ang="0">
                    <a:pos x="19" y="6"/>
                  </a:cxn>
                  <a:cxn ang="0">
                    <a:pos x="13" y="6"/>
                  </a:cxn>
                  <a:cxn ang="0">
                    <a:pos x="12" y="0"/>
                  </a:cxn>
                  <a:cxn ang="0">
                    <a:pos x="20" y="0"/>
                  </a:cxn>
                  <a:cxn ang="0">
                    <a:pos x="23" y="1"/>
                  </a:cxn>
                  <a:cxn ang="0">
                    <a:pos x="26" y="2"/>
                  </a:cxn>
                  <a:cxn ang="0">
                    <a:pos x="28" y="7"/>
                  </a:cxn>
                  <a:cxn ang="0">
                    <a:pos x="30" y="10"/>
                  </a:cxn>
                  <a:cxn ang="0">
                    <a:pos x="32" y="18"/>
                  </a:cxn>
                  <a:cxn ang="0">
                    <a:pos x="32" y="24"/>
                  </a:cxn>
                  <a:cxn ang="0">
                    <a:pos x="31" y="29"/>
                  </a:cxn>
                  <a:cxn ang="0">
                    <a:pos x="31" y="34"/>
                  </a:cxn>
                  <a:cxn ang="0">
                    <a:pos x="30" y="37"/>
                  </a:cxn>
                  <a:cxn ang="0">
                    <a:pos x="27" y="43"/>
                  </a:cxn>
                  <a:cxn ang="0">
                    <a:pos x="25" y="45"/>
                  </a:cxn>
                  <a:cxn ang="0">
                    <a:pos x="22" y="46"/>
                  </a:cxn>
                  <a:cxn ang="0">
                    <a:pos x="19" y="47"/>
                  </a:cxn>
                  <a:cxn ang="0">
                    <a:pos x="15" y="49"/>
                  </a:cxn>
                  <a:cxn ang="0">
                    <a:pos x="11" y="47"/>
                  </a:cxn>
                  <a:cxn ang="0">
                    <a:pos x="7" y="46"/>
                  </a:cxn>
                  <a:cxn ang="0">
                    <a:pos x="3" y="42"/>
                  </a:cxn>
                  <a:cxn ang="0">
                    <a:pos x="1" y="39"/>
                  </a:cxn>
                  <a:cxn ang="0">
                    <a:pos x="0" y="35"/>
                  </a:cxn>
                  <a:cxn ang="0">
                    <a:pos x="0" y="14"/>
                  </a:cxn>
                  <a:cxn ang="0">
                    <a:pos x="1" y="10"/>
                  </a:cxn>
                  <a:cxn ang="0">
                    <a:pos x="5" y="3"/>
                  </a:cxn>
                  <a:cxn ang="0">
                    <a:pos x="8" y="1"/>
                  </a:cxn>
                  <a:cxn ang="0">
                    <a:pos x="12" y="0"/>
                  </a:cxn>
                </a:cxnLst>
                <a:rect l="0" t="0" r="r" b="b"/>
                <a:pathLst>
                  <a:path w="32" h="49">
                    <a:moveTo>
                      <a:pt x="13" y="6"/>
                    </a:moveTo>
                    <a:lnTo>
                      <a:pt x="11" y="7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6" y="16"/>
                    </a:lnTo>
                    <a:lnTo>
                      <a:pt x="5" y="20"/>
                    </a:lnTo>
                    <a:lnTo>
                      <a:pt x="5" y="24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8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3" y="38"/>
                    </a:lnTo>
                    <a:lnTo>
                      <a:pt x="25" y="36"/>
                    </a:lnTo>
                    <a:lnTo>
                      <a:pt x="25" y="31"/>
                    </a:lnTo>
                    <a:lnTo>
                      <a:pt x="26" y="29"/>
                    </a:lnTo>
                    <a:lnTo>
                      <a:pt x="26" y="18"/>
                    </a:lnTo>
                    <a:lnTo>
                      <a:pt x="25" y="13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9" y="6"/>
                    </a:lnTo>
                    <a:lnTo>
                      <a:pt x="13" y="6"/>
                    </a:lnTo>
                    <a:close/>
                    <a:moveTo>
                      <a:pt x="12" y="0"/>
                    </a:moveTo>
                    <a:lnTo>
                      <a:pt x="20" y="0"/>
                    </a:lnTo>
                    <a:lnTo>
                      <a:pt x="23" y="1"/>
                    </a:lnTo>
                    <a:lnTo>
                      <a:pt x="26" y="2"/>
                    </a:lnTo>
                    <a:lnTo>
                      <a:pt x="28" y="7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2" y="24"/>
                    </a:lnTo>
                    <a:lnTo>
                      <a:pt x="31" y="29"/>
                    </a:lnTo>
                    <a:lnTo>
                      <a:pt x="31" y="34"/>
                    </a:lnTo>
                    <a:lnTo>
                      <a:pt x="30" y="37"/>
                    </a:lnTo>
                    <a:lnTo>
                      <a:pt x="27" y="43"/>
                    </a:lnTo>
                    <a:lnTo>
                      <a:pt x="25" y="45"/>
                    </a:lnTo>
                    <a:lnTo>
                      <a:pt x="22" y="46"/>
                    </a:lnTo>
                    <a:lnTo>
                      <a:pt x="19" y="47"/>
                    </a:lnTo>
                    <a:lnTo>
                      <a:pt x="15" y="49"/>
                    </a:lnTo>
                    <a:lnTo>
                      <a:pt x="11" y="47"/>
                    </a:lnTo>
                    <a:lnTo>
                      <a:pt x="7" y="46"/>
                    </a:lnTo>
                    <a:lnTo>
                      <a:pt x="3" y="42"/>
                    </a:lnTo>
                    <a:lnTo>
                      <a:pt x="1" y="39"/>
                    </a:lnTo>
                    <a:lnTo>
                      <a:pt x="0" y="35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0" name="Freeform 666"/>
              <p:cNvSpPr>
                <a:spLocks noEditPoints="1"/>
              </p:cNvSpPr>
              <p:nvPr/>
            </p:nvSpPr>
            <p:spPr bwMode="auto">
              <a:xfrm>
                <a:off x="3478" y="1881"/>
                <a:ext cx="34" cy="49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2" y="7"/>
                  </a:cxn>
                  <a:cxn ang="0">
                    <a:pos x="10" y="9"/>
                  </a:cxn>
                  <a:cxn ang="0">
                    <a:pos x="8" y="13"/>
                  </a:cxn>
                  <a:cxn ang="0">
                    <a:pos x="8" y="16"/>
                  </a:cxn>
                  <a:cxn ang="0">
                    <a:pos x="7" y="20"/>
                  </a:cxn>
                  <a:cxn ang="0">
                    <a:pos x="7" y="24"/>
                  </a:cxn>
                  <a:cxn ang="0">
                    <a:pos x="8" y="28"/>
                  </a:cxn>
                  <a:cxn ang="0">
                    <a:pos x="8" y="32"/>
                  </a:cxn>
                  <a:cxn ang="0">
                    <a:pos x="10" y="39"/>
                  </a:cxn>
                  <a:cxn ang="0">
                    <a:pos x="11" y="41"/>
                  </a:cxn>
                  <a:cxn ang="0">
                    <a:pos x="12" y="42"/>
                  </a:cxn>
                  <a:cxn ang="0">
                    <a:pos x="14" y="43"/>
                  </a:cxn>
                  <a:cxn ang="0">
                    <a:pos x="19" y="43"/>
                  </a:cxn>
                  <a:cxn ang="0">
                    <a:pos x="21" y="42"/>
                  </a:cxn>
                  <a:cxn ang="0">
                    <a:pos x="22" y="42"/>
                  </a:cxn>
                  <a:cxn ang="0">
                    <a:pos x="23" y="41"/>
                  </a:cxn>
                  <a:cxn ang="0">
                    <a:pos x="25" y="38"/>
                  </a:cxn>
                  <a:cxn ang="0">
                    <a:pos x="26" y="36"/>
                  </a:cxn>
                  <a:cxn ang="0">
                    <a:pos x="26" y="31"/>
                  </a:cxn>
                  <a:cxn ang="0">
                    <a:pos x="27" y="29"/>
                  </a:cxn>
                  <a:cxn ang="0">
                    <a:pos x="27" y="21"/>
                  </a:cxn>
                  <a:cxn ang="0">
                    <a:pos x="26" y="18"/>
                  </a:cxn>
                  <a:cxn ang="0">
                    <a:pos x="26" y="13"/>
                  </a:cxn>
                  <a:cxn ang="0">
                    <a:pos x="25" y="11"/>
                  </a:cxn>
                  <a:cxn ang="0">
                    <a:pos x="25" y="10"/>
                  </a:cxn>
                  <a:cxn ang="0">
                    <a:pos x="23" y="7"/>
                  </a:cxn>
                  <a:cxn ang="0">
                    <a:pos x="22" y="7"/>
                  </a:cxn>
                  <a:cxn ang="0">
                    <a:pos x="21" y="6"/>
                  </a:cxn>
                  <a:cxn ang="0">
                    <a:pos x="14" y="6"/>
                  </a:cxn>
                  <a:cxn ang="0">
                    <a:pos x="13" y="0"/>
                  </a:cxn>
                  <a:cxn ang="0">
                    <a:pos x="22" y="0"/>
                  </a:cxn>
                  <a:cxn ang="0">
                    <a:pos x="25" y="1"/>
                  </a:cxn>
                  <a:cxn ang="0">
                    <a:pos x="27" y="2"/>
                  </a:cxn>
                  <a:cxn ang="0">
                    <a:pos x="29" y="7"/>
                  </a:cxn>
                  <a:cxn ang="0">
                    <a:pos x="31" y="10"/>
                  </a:cxn>
                  <a:cxn ang="0">
                    <a:pos x="32" y="14"/>
                  </a:cxn>
                  <a:cxn ang="0">
                    <a:pos x="32" y="18"/>
                  </a:cxn>
                  <a:cxn ang="0">
                    <a:pos x="34" y="24"/>
                  </a:cxn>
                  <a:cxn ang="0">
                    <a:pos x="32" y="29"/>
                  </a:cxn>
                  <a:cxn ang="0">
                    <a:pos x="32" y="34"/>
                  </a:cxn>
                  <a:cxn ang="0">
                    <a:pos x="31" y="38"/>
                  </a:cxn>
                  <a:cxn ang="0">
                    <a:pos x="27" y="44"/>
                  </a:cxn>
                  <a:cxn ang="0">
                    <a:pos x="24" y="46"/>
                  </a:cxn>
                  <a:cxn ang="0">
                    <a:pos x="21" y="47"/>
                  </a:cxn>
                  <a:cxn ang="0">
                    <a:pos x="16" y="49"/>
                  </a:cxn>
                  <a:cxn ang="0">
                    <a:pos x="12" y="47"/>
                  </a:cxn>
                  <a:cxn ang="0">
                    <a:pos x="9" y="46"/>
                  </a:cxn>
                  <a:cxn ang="0">
                    <a:pos x="5" y="42"/>
                  </a:cxn>
                  <a:cxn ang="0">
                    <a:pos x="2" y="39"/>
                  </a:cxn>
                  <a:cxn ang="0">
                    <a:pos x="1" y="35"/>
                  </a:cxn>
                  <a:cxn ang="0">
                    <a:pos x="1" y="29"/>
                  </a:cxn>
                  <a:cxn ang="0">
                    <a:pos x="0" y="24"/>
                  </a:cxn>
                  <a:cxn ang="0">
                    <a:pos x="1" y="18"/>
                  </a:cxn>
                  <a:cxn ang="0">
                    <a:pos x="1" y="14"/>
                  </a:cxn>
                  <a:cxn ang="0">
                    <a:pos x="2" y="10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3" y="0"/>
                  </a:cxn>
                </a:cxnLst>
                <a:rect l="0" t="0" r="r" b="b"/>
                <a:pathLst>
                  <a:path w="34" h="49">
                    <a:moveTo>
                      <a:pt x="14" y="6"/>
                    </a:moveTo>
                    <a:lnTo>
                      <a:pt x="12" y="7"/>
                    </a:lnTo>
                    <a:lnTo>
                      <a:pt x="10" y="9"/>
                    </a:lnTo>
                    <a:lnTo>
                      <a:pt x="8" y="13"/>
                    </a:lnTo>
                    <a:lnTo>
                      <a:pt x="8" y="16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8" y="32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2" y="42"/>
                    </a:lnTo>
                    <a:lnTo>
                      <a:pt x="14" y="43"/>
                    </a:lnTo>
                    <a:lnTo>
                      <a:pt x="19" y="43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3" y="41"/>
                    </a:lnTo>
                    <a:lnTo>
                      <a:pt x="25" y="38"/>
                    </a:lnTo>
                    <a:lnTo>
                      <a:pt x="26" y="36"/>
                    </a:lnTo>
                    <a:lnTo>
                      <a:pt x="26" y="31"/>
                    </a:lnTo>
                    <a:lnTo>
                      <a:pt x="27" y="29"/>
                    </a:lnTo>
                    <a:lnTo>
                      <a:pt x="27" y="21"/>
                    </a:lnTo>
                    <a:lnTo>
                      <a:pt x="26" y="18"/>
                    </a:lnTo>
                    <a:lnTo>
                      <a:pt x="26" y="13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1" y="6"/>
                    </a:lnTo>
                    <a:lnTo>
                      <a:pt x="14" y="6"/>
                    </a:lnTo>
                    <a:close/>
                    <a:moveTo>
                      <a:pt x="13" y="0"/>
                    </a:moveTo>
                    <a:lnTo>
                      <a:pt x="22" y="0"/>
                    </a:lnTo>
                    <a:lnTo>
                      <a:pt x="25" y="1"/>
                    </a:lnTo>
                    <a:lnTo>
                      <a:pt x="27" y="2"/>
                    </a:lnTo>
                    <a:lnTo>
                      <a:pt x="29" y="7"/>
                    </a:lnTo>
                    <a:lnTo>
                      <a:pt x="31" y="10"/>
                    </a:lnTo>
                    <a:lnTo>
                      <a:pt x="32" y="14"/>
                    </a:lnTo>
                    <a:lnTo>
                      <a:pt x="32" y="18"/>
                    </a:lnTo>
                    <a:lnTo>
                      <a:pt x="34" y="24"/>
                    </a:lnTo>
                    <a:lnTo>
                      <a:pt x="32" y="29"/>
                    </a:lnTo>
                    <a:lnTo>
                      <a:pt x="32" y="34"/>
                    </a:lnTo>
                    <a:lnTo>
                      <a:pt x="31" y="38"/>
                    </a:lnTo>
                    <a:lnTo>
                      <a:pt x="27" y="44"/>
                    </a:lnTo>
                    <a:lnTo>
                      <a:pt x="24" y="46"/>
                    </a:lnTo>
                    <a:lnTo>
                      <a:pt x="21" y="47"/>
                    </a:lnTo>
                    <a:lnTo>
                      <a:pt x="16" y="49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5" y="42"/>
                    </a:lnTo>
                    <a:lnTo>
                      <a:pt x="2" y="39"/>
                    </a:lnTo>
                    <a:lnTo>
                      <a:pt x="1" y="35"/>
                    </a:lnTo>
                    <a:lnTo>
                      <a:pt x="1" y="29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1" name="Freeform 667"/>
              <p:cNvSpPr>
                <a:spLocks noEditPoints="1"/>
              </p:cNvSpPr>
              <p:nvPr/>
            </p:nvSpPr>
            <p:spPr bwMode="auto">
              <a:xfrm>
                <a:off x="3517" y="1881"/>
                <a:ext cx="31" cy="49"/>
              </a:xfrm>
              <a:custGeom>
                <a:avLst/>
                <a:gdLst/>
                <a:ahLst/>
                <a:cxnLst>
                  <a:cxn ang="0">
                    <a:pos x="11" y="28"/>
                  </a:cxn>
                  <a:cxn ang="0">
                    <a:pos x="6" y="34"/>
                  </a:cxn>
                  <a:cxn ang="0">
                    <a:pos x="7" y="40"/>
                  </a:cxn>
                  <a:cxn ang="0">
                    <a:pos x="13" y="43"/>
                  </a:cxn>
                  <a:cxn ang="0">
                    <a:pos x="22" y="41"/>
                  </a:cxn>
                  <a:cxn ang="0">
                    <a:pos x="25" y="38"/>
                  </a:cxn>
                  <a:cxn ang="0">
                    <a:pos x="24" y="31"/>
                  </a:cxn>
                  <a:cxn ang="0">
                    <a:pos x="15" y="26"/>
                  </a:cxn>
                  <a:cxn ang="0">
                    <a:pos x="12" y="6"/>
                  </a:cxn>
                  <a:cxn ang="0">
                    <a:pos x="7" y="11"/>
                  </a:cxn>
                  <a:cxn ang="0">
                    <a:pos x="9" y="14"/>
                  </a:cxn>
                  <a:cxn ang="0">
                    <a:pos x="12" y="18"/>
                  </a:cxn>
                  <a:cxn ang="0">
                    <a:pos x="19" y="18"/>
                  </a:cxn>
                  <a:cxn ang="0">
                    <a:pos x="22" y="14"/>
                  </a:cxn>
                  <a:cxn ang="0">
                    <a:pos x="24" y="10"/>
                  </a:cxn>
                  <a:cxn ang="0">
                    <a:pos x="21" y="7"/>
                  </a:cxn>
                  <a:cxn ang="0">
                    <a:pos x="19" y="6"/>
                  </a:cxn>
                  <a:cxn ang="0">
                    <a:pos x="15" y="5"/>
                  </a:cxn>
                  <a:cxn ang="0">
                    <a:pos x="19" y="0"/>
                  </a:cxn>
                  <a:cxn ang="0">
                    <a:pos x="27" y="3"/>
                  </a:cxn>
                  <a:cxn ang="0">
                    <a:pos x="29" y="7"/>
                  </a:cxn>
                  <a:cxn ang="0">
                    <a:pos x="29" y="13"/>
                  </a:cxn>
                  <a:cxn ang="0">
                    <a:pos x="28" y="16"/>
                  </a:cxn>
                  <a:cxn ang="0">
                    <a:pos x="25" y="21"/>
                  </a:cxn>
                  <a:cxn ang="0">
                    <a:pos x="22" y="24"/>
                  </a:cxn>
                  <a:cxn ang="0">
                    <a:pos x="29" y="28"/>
                  </a:cxn>
                  <a:cxn ang="0">
                    <a:pos x="30" y="31"/>
                  </a:cxn>
                  <a:cxn ang="0">
                    <a:pos x="31" y="38"/>
                  </a:cxn>
                  <a:cxn ang="0">
                    <a:pos x="29" y="43"/>
                  </a:cxn>
                  <a:cxn ang="0">
                    <a:pos x="22" y="47"/>
                  </a:cxn>
                  <a:cxn ang="0">
                    <a:pos x="15" y="49"/>
                  </a:cxn>
                  <a:cxn ang="0">
                    <a:pos x="9" y="47"/>
                  </a:cxn>
                  <a:cxn ang="0">
                    <a:pos x="2" y="43"/>
                  </a:cxn>
                  <a:cxn ang="0">
                    <a:pos x="0" y="32"/>
                  </a:cxn>
                  <a:cxn ang="0">
                    <a:pos x="5" y="26"/>
                  </a:cxn>
                  <a:cxn ang="0">
                    <a:pos x="11" y="24"/>
                  </a:cxn>
                  <a:cxn ang="0">
                    <a:pos x="5" y="20"/>
                  </a:cxn>
                  <a:cxn ang="0">
                    <a:pos x="3" y="17"/>
                  </a:cxn>
                  <a:cxn ang="0">
                    <a:pos x="1" y="12"/>
                  </a:cxn>
                  <a:cxn ang="0">
                    <a:pos x="2" y="7"/>
                  </a:cxn>
                  <a:cxn ang="0">
                    <a:pos x="10" y="1"/>
                  </a:cxn>
                </a:cxnLst>
                <a:rect l="0" t="0" r="r" b="b"/>
                <a:pathLst>
                  <a:path w="31" h="49">
                    <a:moveTo>
                      <a:pt x="15" y="26"/>
                    </a:moveTo>
                    <a:lnTo>
                      <a:pt x="11" y="28"/>
                    </a:lnTo>
                    <a:lnTo>
                      <a:pt x="7" y="31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3" y="43"/>
                    </a:lnTo>
                    <a:lnTo>
                      <a:pt x="18" y="43"/>
                    </a:lnTo>
                    <a:lnTo>
                      <a:pt x="22" y="41"/>
                    </a:lnTo>
                    <a:lnTo>
                      <a:pt x="24" y="40"/>
                    </a:lnTo>
                    <a:lnTo>
                      <a:pt x="25" y="38"/>
                    </a:lnTo>
                    <a:lnTo>
                      <a:pt x="25" y="34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5" y="26"/>
                    </a:lnTo>
                    <a:close/>
                    <a:moveTo>
                      <a:pt x="15" y="5"/>
                    </a:moveTo>
                    <a:lnTo>
                      <a:pt x="12" y="6"/>
                    </a:lnTo>
                    <a:lnTo>
                      <a:pt x="10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8"/>
                    </a:lnTo>
                    <a:lnTo>
                      <a:pt x="16" y="21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2" y="14"/>
                    </a:lnTo>
                    <a:lnTo>
                      <a:pt x="24" y="11"/>
                    </a:lnTo>
                    <a:lnTo>
                      <a:pt x="24" y="10"/>
                    </a:lnTo>
                    <a:lnTo>
                      <a:pt x="22" y="9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15" y="5"/>
                    </a:lnTo>
                    <a:close/>
                    <a:moveTo>
                      <a:pt x="13" y="0"/>
                    </a:moveTo>
                    <a:lnTo>
                      <a:pt x="19" y="0"/>
                    </a:lnTo>
                    <a:lnTo>
                      <a:pt x="22" y="1"/>
                    </a:lnTo>
                    <a:lnTo>
                      <a:pt x="27" y="3"/>
                    </a:lnTo>
                    <a:lnTo>
                      <a:pt x="28" y="5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8" y="16"/>
                    </a:lnTo>
                    <a:lnTo>
                      <a:pt x="27" y="17"/>
                    </a:lnTo>
                    <a:lnTo>
                      <a:pt x="25" y="21"/>
                    </a:lnTo>
                    <a:lnTo>
                      <a:pt x="20" y="23"/>
                    </a:lnTo>
                    <a:lnTo>
                      <a:pt x="22" y="24"/>
                    </a:lnTo>
                    <a:lnTo>
                      <a:pt x="25" y="26"/>
                    </a:lnTo>
                    <a:lnTo>
                      <a:pt x="29" y="28"/>
                    </a:lnTo>
                    <a:lnTo>
                      <a:pt x="30" y="30"/>
                    </a:lnTo>
                    <a:lnTo>
                      <a:pt x="30" y="31"/>
                    </a:lnTo>
                    <a:lnTo>
                      <a:pt x="31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29" y="43"/>
                    </a:lnTo>
                    <a:lnTo>
                      <a:pt x="27" y="45"/>
                    </a:lnTo>
                    <a:lnTo>
                      <a:pt x="22" y="47"/>
                    </a:lnTo>
                    <a:lnTo>
                      <a:pt x="19" y="47"/>
                    </a:lnTo>
                    <a:lnTo>
                      <a:pt x="15" y="49"/>
                    </a:lnTo>
                    <a:lnTo>
                      <a:pt x="12" y="4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1" y="30"/>
                    </a:lnTo>
                    <a:lnTo>
                      <a:pt x="5" y="26"/>
                    </a:lnTo>
                    <a:lnTo>
                      <a:pt x="7" y="25"/>
                    </a:lnTo>
                    <a:lnTo>
                      <a:pt x="11" y="24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5" y="3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2" name="Freeform 668"/>
              <p:cNvSpPr>
                <a:spLocks/>
              </p:cNvSpPr>
              <p:nvPr/>
            </p:nvSpPr>
            <p:spPr bwMode="auto">
              <a:xfrm>
                <a:off x="3572" y="1881"/>
                <a:ext cx="30" cy="4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7" y="0"/>
                  </a:cxn>
                  <a:cxn ang="0">
                    <a:pos x="20" y="1"/>
                  </a:cxn>
                  <a:cxn ang="0">
                    <a:pos x="24" y="3"/>
                  </a:cxn>
                  <a:cxn ang="0">
                    <a:pos x="28" y="10"/>
                  </a:cxn>
                  <a:cxn ang="0">
                    <a:pos x="28" y="14"/>
                  </a:cxn>
                  <a:cxn ang="0">
                    <a:pos x="26" y="16"/>
                  </a:cxn>
                  <a:cxn ang="0">
                    <a:pos x="26" y="18"/>
                  </a:cxn>
                  <a:cxn ang="0">
                    <a:pos x="25" y="22"/>
                  </a:cxn>
                  <a:cxn ang="0">
                    <a:pos x="23" y="24"/>
                  </a:cxn>
                  <a:cxn ang="0">
                    <a:pos x="19" y="30"/>
                  </a:cxn>
                  <a:cxn ang="0">
                    <a:pos x="7" y="42"/>
                  </a:cxn>
                  <a:cxn ang="0">
                    <a:pos x="29" y="42"/>
                  </a:cxn>
                  <a:cxn ang="0">
                    <a:pos x="29" y="43"/>
                  </a:cxn>
                  <a:cxn ang="0">
                    <a:pos x="30" y="43"/>
                  </a:cxn>
                  <a:cxn ang="0">
                    <a:pos x="30" y="46"/>
                  </a:cxn>
                  <a:cxn ang="0">
                    <a:pos x="29" y="46"/>
                  </a:cxn>
                  <a:cxn ang="0">
                    <a:pos x="29" y="47"/>
                  </a:cxn>
                  <a:cxn ang="0">
                    <a:pos x="1" y="47"/>
                  </a:cxn>
                  <a:cxn ang="0">
                    <a:pos x="1" y="46"/>
                  </a:cxn>
                  <a:cxn ang="0">
                    <a:pos x="0" y="45"/>
                  </a:cxn>
                  <a:cxn ang="0">
                    <a:pos x="0" y="43"/>
                  </a:cxn>
                  <a:cxn ang="0">
                    <a:pos x="1" y="43"/>
                  </a:cxn>
                  <a:cxn ang="0">
                    <a:pos x="1" y="41"/>
                  </a:cxn>
                  <a:cxn ang="0">
                    <a:pos x="2" y="41"/>
                  </a:cxn>
                  <a:cxn ang="0">
                    <a:pos x="11" y="31"/>
                  </a:cxn>
                  <a:cxn ang="0">
                    <a:pos x="16" y="25"/>
                  </a:cxn>
                  <a:cxn ang="0">
                    <a:pos x="18" y="23"/>
                  </a:cxn>
                  <a:cxn ang="0">
                    <a:pos x="20" y="18"/>
                  </a:cxn>
                  <a:cxn ang="0">
                    <a:pos x="20" y="16"/>
                  </a:cxn>
                  <a:cxn ang="0">
                    <a:pos x="21" y="13"/>
                  </a:cxn>
                  <a:cxn ang="0">
                    <a:pos x="21" y="12"/>
                  </a:cxn>
                  <a:cxn ang="0">
                    <a:pos x="19" y="8"/>
                  </a:cxn>
                  <a:cxn ang="0">
                    <a:pos x="17" y="6"/>
                  </a:cxn>
                  <a:cxn ang="0">
                    <a:pos x="9" y="6"/>
                  </a:cxn>
                  <a:cxn ang="0">
                    <a:pos x="7" y="7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2" y="9"/>
                  </a:cxn>
                  <a:cxn ang="0">
                    <a:pos x="1" y="9"/>
                  </a:cxn>
                  <a:cxn ang="0">
                    <a:pos x="1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6" y="1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30" h="47">
                    <a:moveTo>
                      <a:pt x="9" y="0"/>
                    </a:moveTo>
                    <a:lnTo>
                      <a:pt x="17" y="0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3" y="24"/>
                    </a:lnTo>
                    <a:lnTo>
                      <a:pt x="19" y="30"/>
                    </a:lnTo>
                    <a:lnTo>
                      <a:pt x="7" y="42"/>
                    </a:lnTo>
                    <a:lnTo>
                      <a:pt x="29" y="42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1" y="47"/>
                    </a:lnTo>
                    <a:lnTo>
                      <a:pt x="1" y="46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11" y="31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19" y="8"/>
                    </a:lnTo>
                    <a:lnTo>
                      <a:pt x="17" y="6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3" name="Freeform 669"/>
              <p:cNvSpPr>
                <a:spLocks/>
              </p:cNvSpPr>
              <p:nvPr/>
            </p:nvSpPr>
            <p:spPr bwMode="auto">
              <a:xfrm>
                <a:off x="3609" y="1881"/>
                <a:ext cx="29" cy="49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5" y="5"/>
                  </a:cxn>
                  <a:cxn ang="0">
                    <a:pos x="27" y="15"/>
                  </a:cxn>
                  <a:cxn ang="0">
                    <a:pos x="25" y="18"/>
                  </a:cxn>
                  <a:cxn ang="0">
                    <a:pos x="23" y="22"/>
                  </a:cxn>
                  <a:cxn ang="0">
                    <a:pos x="18" y="23"/>
                  </a:cxn>
                  <a:cxn ang="0">
                    <a:pos x="23" y="24"/>
                  </a:cxn>
                  <a:cxn ang="0">
                    <a:pos x="26" y="27"/>
                  </a:cxn>
                  <a:cxn ang="0">
                    <a:pos x="28" y="30"/>
                  </a:cxn>
                  <a:cxn ang="0">
                    <a:pos x="29" y="37"/>
                  </a:cxn>
                  <a:cxn ang="0">
                    <a:pos x="27" y="42"/>
                  </a:cxn>
                  <a:cxn ang="0">
                    <a:pos x="20" y="47"/>
                  </a:cxn>
                  <a:cxn ang="0">
                    <a:pos x="13" y="49"/>
                  </a:cxn>
                  <a:cxn ang="0">
                    <a:pos x="7" y="47"/>
                  </a:cxn>
                  <a:cxn ang="0">
                    <a:pos x="3" y="46"/>
                  </a:cxn>
                  <a:cxn ang="0">
                    <a:pos x="1" y="45"/>
                  </a:cxn>
                  <a:cxn ang="0">
                    <a:pos x="0" y="44"/>
                  </a:cxn>
                  <a:cxn ang="0">
                    <a:pos x="1" y="39"/>
                  </a:cxn>
                  <a:cxn ang="0">
                    <a:pos x="2" y="40"/>
                  </a:cxn>
                  <a:cxn ang="0">
                    <a:pos x="4" y="41"/>
                  </a:cxn>
                  <a:cxn ang="0">
                    <a:pos x="9" y="42"/>
                  </a:cxn>
                  <a:cxn ang="0">
                    <a:pos x="15" y="43"/>
                  </a:cxn>
                  <a:cxn ang="0">
                    <a:pos x="20" y="42"/>
                  </a:cxn>
                  <a:cxn ang="0">
                    <a:pos x="22" y="39"/>
                  </a:cxn>
                  <a:cxn ang="0">
                    <a:pos x="23" y="31"/>
                  </a:cxn>
                  <a:cxn ang="0">
                    <a:pos x="20" y="28"/>
                  </a:cxn>
                  <a:cxn ang="0">
                    <a:pos x="16" y="26"/>
                  </a:cxn>
                  <a:cxn ang="0">
                    <a:pos x="6" y="25"/>
                  </a:cxn>
                  <a:cxn ang="0">
                    <a:pos x="4" y="23"/>
                  </a:cxn>
                  <a:cxn ang="0">
                    <a:pos x="6" y="21"/>
                  </a:cxn>
                  <a:cxn ang="0">
                    <a:pos x="17" y="18"/>
                  </a:cxn>
                  <a:cxn ang="0">
                    <a:pos x="20" y="16"/>
                  </a:cxn>
                  <a:cxn ang="0">
                    <a:pos x="21" y="10"/>
                  </a:cxn>
                  <a:cxn ang="0">
                    <a:pos x="18" y="7"/>
                  </a:cxn>
                  <a:cxn ang="0">
                    <a:pos x="9" y="6"/>
                  </a:cxn>
                  <a:cxn ang="0">
                    <a:pos x="6" y="7"/>
                  </a:cxn>
                  <a:cxn ang="0">
                    <a:pos x="1" y="9"/>
                  </a:cxn>
                  <a:cxn ang="0">
                    <a:pos x="2" y="5"/>
                  </a:cxn>
                  <a:cxn ang="0">
                    <a:pos x="3" y="2"/>
                  </a:cxn>
                  <a:cxn ang="0">
                    <a:pos x="7" y="1"/>
                  </a:cxn>
                </a:cxnLst>
                <a:rect l="0" t="0" r="r" b="b"/>
                <a:pathLst>
                  <a:path w="29" h="49">
                    <a:moveTo>
                      <a:pt x="10" y="0"/>
                    </a:moveTo>
                    <a:lnTo>
                      <a:pt x="17" y="0"/>
                    </a:lnTo>
                    <a:lnTo>
                      <a:pt x="24" y="3"/>
                    </a:lnTo>
                    <a:lnTo>
                      <a:pt x="25" y="5"/>
                    </a:lnTo>
                    <a:lnTo>
                      <a:pt x="27" y="9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5" y="18"/>
                    </a:lnTo>
                    <a:lnTo>
                      <a:pt x="24" y="21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18" y="23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5" y="25"/>
                    </a:lnTo>
                    <a:lnTo>
                      <a:pt x="26" y="27"/>
                    </a:lnTo>
                    <a:lnTo>
                      <a:pt x="28" y="28"/>
                    </a:lnTo>
                    <a:lnTo>
                      <a:pt x="28" y="30"/>
                    </a:lnTo>
                    <a:lnTo>
                      <a:pt x="29" y="32"/>
                    </a:lnTo>
                    <a:lnTo>
                      <a:pt x="29" y="37"/>
                    </a:lnTo>
                    <a:lnTo>
                      <a:pt x="28" y="40"/>
                    </a:lnTo>
                    <a:lnTo>
                      <a:pt x="27" y="42"/>
                    </a:lnTo>
                    <a:lnTo>
                      <a:pt x="23" y="46"/>
                    </a:lnTo>
                    <a:lnTo>
                      <a:pt x="20" y="47"/>
                    </a:lnTo>
                    <a:lnTo>
                      <a:pt x="16" y="47"/>
                    </a:lnTo>
                    <a:lnTo>
                      <a:pt x="13" y="49"/>
                    </a:lnTo>
                    <a:lnTo>
                      <a:pt x="11" y="47"/>
                    </a:lnTo>
                    <a:lnTo>
                      <a:pt x="7" y="47"/>
                    </a:lnTo>
                    <a:lnTo>
                      <a:pt x="4" y="46"/>
                    </a:lnTo>
                    <a:lnTo>
                      <a:pt x="3" y="46"/>
                    </a:lnTo>
                    <a:lnTo>
                      <a:pt x="2" y="45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4" y="41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11" y="43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2" y="39"/>
                    </a:lnTo>
                    <a:lnTo>
                      <a:pt x="23" y="38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0" y="28"/>
                    </a:lnTo>
                    <a:lnTo>
                      <a:pt x="18" y="27"/>
                    </a:lnTo>
                    <a:lnTo>
                      <a:pt x="16" y="26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15" y="21"/>
                    </a:lnTo>
                    <a:lnTo>
                      <a:pt x="17" y="18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4"/>
                    </a:lnTo>
                    <a:lnTo>
                      <a:pt x="21" y="10"/>
                    </a:lnTo>
                    <a:lnTo>
                      <a:pt x="20" y="8"/>
                    </a:lnTo>
                    <a:lnTo>
                      <a:pt x="18" y="7"/>
                    </a:lnTo>
                    <a:lnTo>
                      <a:pt x="16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4" name="Freeform 670"/>
              <p:cNvSpPr>
                <a:spLocks noEditPoints="1"/>
              </p:cNvSpPr>
              <p:nvPr/>
            </p:nvSpPr>
            <p:spPr bwMode="auto">
              <a:xfrm>
                <a:off x="3650" y="1895"/>
                <a:ext cx="7" cy="33"/>
              </a:xfrm>
              <a:custGeom>
                <a:avLst/>
                <a:gdLst/>
                <a:ahLst/>
                <a:cxnLst>
                  <a:cxn ang="0">
                    <a:pos x="2" y="25"/>
                  </a:cxn>
                  <a:cxn ang="0">
                    <a:pos x="3" y="25"/>
                  </a:cxn>
                  <a:cxn ang="0">
                    <a:pos x="4" y="26"/>
                  </a:cxn>
                  <a:cxn ang="0">
                    <a:pos x="6" y="26"/>
                  </a:cxn>
                  <a:cxn ang="0">
                    <a:pos x="6" y="27"/>
                  </a:cxn>
                  <a:cxn ang="0">
                    <a:pos x="7" y="28"/>
                  </a:cxn>
                  <a:cxn ang="0">
                    <a:pos x="7" y="31"/>
                  </a:cxn>
                  <a:cxn ang="0">
                    <a:pos x="6" y="32"/>
                  </a:cxn>
                  <a:cxn ang="0">
                    <a:pos x="6" y="33"/>
                  </a:cxn>
                  <a:cxn ang="0">
                    <a:pos x="1" y="33"/>
                  </a:cxn>
                  <a:cxn ang="0">
                    <a:pos x="0" y="32"/>
                  </a:cxn>
                  <a:cxn ang="0">
                    <a:pos x="0" y="26"/>
                  </a:cxn>
                  <a:cxn ang="0">
                    <a:pos x="1" y="26"/>
                  </a:cxn>
                  <a:cxn ang="0">
                    <a:pos x="2" y="25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7" y="2"/>
                  </a:cxn>
                  <a:cxn ang="0">
                    <a:pos x="7" y="7"/>
                  </a:cxn>
                  <a:cxn ang="0">
                    <a:pos x="5" y="9"/>
                  </a:cxn>
                  <a:cxn ang="0">
                    <a:pos x="1" y="9"/>
                  </a:cxn>
                  <a:cxn ang="0">
                    <a:pos x="1" y="8"/>
                  </a:cxn>
                  <a:cxn ang="0">
                    <a:pos x="0" y="8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7" h="33">
                    <a:moveTo>
                      <a:pt x="2" y="25"/>
                    </a:moveTo>
                    <a:lnTo>
                      <a:pt x="3" y="25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8"/>
                    </a:lnTo>
                    <a:lnTo>
                      <a:pt x="7" y="31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1" y="33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2" y="25"/>
                    </a:lnTo>
                    <a:close/>
                    <a:moveTo>
                      <a:pt x="1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5" name="Freeform 671"/>
              <p:cNvSpPr>
                <a:spLocks/>
              </p:cNvSpPr>
              <p:nvPr/>
            </p:nvSpPr>
            <p:spPr bwMode="auto">
              <a:xfrm>
                <a:off x="3667" y="1881"/>
                <a:ext cx="29" cy="4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6" y="0"/>
                  </a:cxn>
                  <a:cxn ang="0">
                    <a:pos x="19" y="1"/>
                  </a:cxn>
                  <a:cxn ang="0">
                    <a:pos x="24" y="3"/>
                  </a:cxn>
                  <a:cxn ang="0">
                    <a:pos x="27" y="10"/>
                  </a:cxn>
                  <a:cxn ang="0">
                    <a:pos x="27" y="16"/>
                  </a:cxn>
                  <a:cxn ang="0">
                    <a:pos x="26" y="18"/>
                  </a:cxn>
                  <a:cxn ang="0">
                    <a:pos x="25" y="22"/>
                  </a:cxn>
                  <a:cxn ang="0">
                    <a:pos x="24" y="24"/>
                  </a:cxn>
                  <a:cxn ang="0">
                    <a:pos x="22" y="27"/>
                  </a:cxn>
                  <a:cxn ang="0">
                    <a:pos x="18" y="30"/>
                  </a:cxn>
                  <a:cxn ang="0">
                    <a:pos x="15" y="35"/>
                  </a:cxn>
                  <a:cxn ang="0">
                    <a:pos x="8" y="42"/>
                  </a:cxn>
                  <a:cxn ang="0">
                    <a:pos x="29" y="42"/>
                  </a:cxn>
                  <a:cxn ang="0">
                    <a:pos x="29" y="47"/>
                  </a:cxn>
                  <a:cxn ang="0">
                    <a:pos x="0" y="47"/>
                  </a:cxn>
                  <a:cxn ang="0">
                    <a:pos x="0" y="42"/>
                  </a:cxn>
                  <a:cxn ang="0">
                    <a:pos x="14" y="28"/>
                  </a:cxn>
                  <a:cxn ang="0">
                    <a:pos x="16" y="25"/>
                  </a:cxn>
                  <a:cxn ang="0">
                    <a:pos x="17" y="23"/>
                  </a:cxn>
                  <a:cxn ang="0">
                    <a:pos x="19" y="21"/>
                  </a:cxn>
                  <a:cxn ang="0">
                    <a:pos x="19" y="18"/>
                  </a:cxn>
                  <a:cxn ang="0">
                    <a:pos x="21" y="16"/>
                  </a:cxn>
                  <a:cxn ang="0">
                    <a:pos x="21" y="10"/>
                  </a:cxn>
                  <a:cxn ang="0">
                    <a:pos x="16" y="6"/>
                  </a:cxn>
                  <a:cxn ang="0">
                    <a:pos x="9" y="6"/>
                  </a:cxn>
                  <a:cxn ang="0">
                    <a:pos x="7" y="7"/>
                  </a:cxn>
                  <a:cxn ang="0">
                    <a:pos x="5" y="8"/>
                  </a:cxn>
                  <a:cxn ang="0">
                    <a:pos x="3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1" y="9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3" y="2"/>
                  </a:cxn>
                  <a:cxn ang="0">
                    <a:pos x="4" y="2"/>
                  </a:cxn>
                  <a:cxn ang="0">
                    <a:pos x="5" y="1"/>
                  </a:cxn>
                  <a:cxn ang="0">
                    <a:pos x="8" y="1"/>
                  </a:cxn>
                  <a:cxn ang="0">
                    <a:pos x="10" y="0"/>
                  </a:cxn>
                </a:cxnLst>
                <a:rect l="0" t="0" r="r" b="b"/>
                <a:pathLst>
                  <a:path w="29" h="47">
                    <a:moveTo>
                      <a:pt x="1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24" y="3"/>
                    </a:lnTo>
                    <a:lnTo>
                      <a:pt x="27" y="10"/>
                    </a:lnTo>
                    <a:lnTo>
                      <a:pt x="27" y="16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4" y="24"/>
                    </a:lnTo>
                    <a:lnTo>
                      <a:pt x="22" y="27"/>
                    </a:lnTo>
                    <a:lnTo>
                      <a:pt x="18" y="30"/>
                    </a:lnTo>
                    <a:lnTo>
                      <a:pt x="15" y="35"/>
                    </a:lnTo>
                    <a:lnTo>
                      <a:pt x="8" y="42"/>
                    </a:lnTo>
                    <a:lnTo>
                      <a:pt x="29" y="42"/>
                    </a:lnTo>
                    <a:lnTo>
                      <a:pt x="29" y="47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14" y="28"/>
                    </a:lnTo>
                    <a:lnTo>
                      <a:pt x="16" y="25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0"/>
                    </a:lnTo>
                    <a:lnTo>
                      <a:pt x="16" y="6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6" name="Freeform 672"/>
              <p:cNvSpPr>
                <a:spLocks/>
              </p:cNvSpPr>
              <p:nvPr/>
            </p:nvSpPr>
            <p:spPr bwMode="auto">
              <a:xfrm>
                <a:off x="3704" y="1881"/>
                <a:ext cx="30" cy="49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4" y="3"/>
                  </a:cxn>
                  <a:cxn ang="0">
                    <a:pos x="26" y="7"/>
                  </a:cxn>
                  <a:cxn ang="0">
                    <a:pos x="28" y="11"/>
                  </a:cxn>
                  <a:cxn ang="0">
                    <a:pos x="26" y="15"/>
                  </a:cxn>
                  <a:cxn ang="0">
                    <a:pos x="24" y="18"/>
                  </a:cxn>
                  <a:cxn ang="0">
                    <a:pos x="20" y="23"/>
                  </a:cxn>
                  <a:cxn ang="0">
                    <a:pos x="21" y="24"/>
                  </a:cxn>
                  <a:cxn ang="0">
                    <a:pos x="28" y="28"/>
                  </a:cxn>
                  <a:cxn ang="0">
                    <a:pos x="29" y="32"/>
                  </a:cxn>
                  <a:cxn ang="0">
                    <a:pos x="29" y="37"/>
                  </a:cxn>
                  <a:cxn ang="0">
                    <a:pos x="26" y="42"/>
                  </a:cxn>
                  <a:cxn ang="0">
                    <a:pos x="22" y="46"/>
                  </a:cxn>
                  <a:cxn ang="0">
                    <a:pos x="17" y="47"/>
                  </a:cxn>
                  <a:cxn ang="0">
                    <a:pos x="10" y="47"/>
                  </a:cxn>
                  <a:cxn ang="0">
                    <a:pos x="5" y="46"/>
                  </a:cxn>
                  <a:cxn ang="0">
                    <a:pos x="2" y="45"/>
                  </a:cxn>
                  <a:cxn ang="0">
                    <a:pos x="1" y="44"/>
                  </a:cxn>
                  <a:cxn ang="0">
                    <a:pos x="0" y="41"/>
                  </a:cxn>
                  <a:cxn ang="0">
                    <a:pos x="1" y="39"/>
                  </a:cxn>
                  <a:cxn ang="0">
                    <a:pos x="4" y="41"/>
                  </a:cxn>
                  <a:cxn ang="0">
                    <a:pos x="6" y="42"/>
                  </a:cxn>
                  <a:cxn ang="0">
                    <a:pos x="10" y="43"/>
                  </a:cxn>
                  <a:cxn ang="0">
                    <a:pos x="17" y="42"/>
                  </a:cxn>
                  <a:cxn ang="0">
                    <a:pos x="20" y="41"/>
                  </a:cxn>
                  <a:cxn ang="0">
                    <a:pos x="22" y="38"/>
                  </a:cxn>
                  <a:cxn ang="0">
                    <a:pos x="22" y="32"/>
                  </a:cxn>
                  <a:cxn ang="0">
                    <a:pos x="21" y="29"/>
                  </a:cxn>
                  <a:cxn ang="0">
                    <a:pos x="16" y="26"/>
                  </a:cxn>
                  <a:cxn ang="0">
                    <a:pos x="5" y="22"/>
                  </a:cxn>
                  <a:cxn ang="0">
                    <a:pos x="6" y="21"/>
                  </a:cxn>
                  <a:cxn ang="0">
                    <a:pos x="17" y="20"/>
                  </a:cxn>
                  <a:cxn ang="0">
                    <a:pos x="20" y="10"/>
                  </a:cxn>
                  <a:cxn ang="0">
                    <a:pos x="19" y="7"/>
                  </a:cxn>
                  <a:cxn ang="0">
                    <a:pos x="16" y="6"/>
                  </a:cxn>
                  <a:cxn ang="0">
                    <a:pos x="7" y="7"/>
                  </a:cxn>
                  <a:cxn ang="0">
                    <a:pos x="4" y="9"/>
                  </a:cxn>
                  <a:cxn ang="0">
                    <a:pos x="2" y="3"/>
                  </a:cxn>
                  <a:cxn ang="0">
                    <a:pos x="4" y="2"/>
                  </a:cxn>
                  <a:cxn ang="0">
                    <a:pos x="8" y="1"/>
                  </a:cxn>
                </a:cxnLst>
                <a:rect l="0" t="0" r="r" b="b"/>
                <a:pathLst>
                  <a:path w="30" h="49">
                    <a:moveTo>
                      <a:pt x="9" y="0"/>
                    </a:moveTo>
                    <a:lnTo>
                      <a:pt x="17" y="0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5" y="5"/>
                    </a:lnTo>
                    <a:lnTo>
                      <a:pt x="26" y="7"/>
                    </a:lnTo>
                    <a:lnTo>
                      <a:pt x="26" y="9"/>
                    </a:lnTo>
                    <a:lnTo>
                      <a:pt x="28" y="11"/>
                    </a:lnTo>
                    <a:lnTo>
                      <a:pt x="26" y="13"/>
                    </a:lnTo>
                    <a:lnTo>
                      <a:pt x="26" y="15"/>
                    </a:lnTo>
                    <a:lnTo>
                      <a:pt x="25" y="17"/>
                    </a:lnTo>
                    <a:lnTo>
                      <a:pt x="24" y="18"/>
                    </a:lnTo>
                    <a:lnTo>
                      <a:pt x="22" y="22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8" y="28"/>
                    </a:lnTo>
                    <a:lnTo>
                      <a:pt x="29" y="30"/>
                    </a:lnTo>
                    <a:lnTo>
                      <a:pt x="29" y="32"/>
                    </a:lnTo>
                    <a:lnTo>
                      <a:pt x="30" y="35"/>
                    </a:lnTo>
                    <a:lnTo>
                      <a:pt x="29" y="37"/>
                    </a:lnTo>
                    <a:lnTo>
                      <a:pt x="29" y="40"/>
                    </a:lnTo>
                    <a:lnTo>
                      <a:pt x="26" y="42"/>
                    </a:lnTo>
                    <a:lnTo>
                      <a:pt x="25" y="44"/>
                    </a:lnTo>
                    <a:lnTo>
                      <a:pt x="22" y="46"/>
                    </a:lnTo>
                    <a:lnTo>
                      <a:pt x="20" y="47"/>
                    </a:lnTo>
                    <a:lnTo>
                      <a:pt x="17" y="47"/>
                    </a:lnTo>
                    <a:lnTo>
                      <a:pt x="12" y="49"/>
                    </a:lnTo>
                    <a:lnTo>
                      <a:pt x="10" y="47"/>
                    </a:lnTo>
                    <a:lnTo>
                      <a:pt x="6" y="47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2" y="45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1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2" y="40"/>
                    </a:lnTo>
                    <a:lnTo>
                      <a:pt x="4" y="41"/>
                    </a:lnTo>
                    <a:lnTo>
                      <a:pt x="5" y="41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0" y="41"/>
                    </a:lnTo>
                    <a:lnTo>
                      <a:pt x="21" y="39"/>
                    </a:lnTo>
                    <a:lnTo>
                      <a:pt x="22" y="38"/>
                    </a:lnTo>
                    <a:lnTo>
                      <a:pt x="23" y="35"/>
                    </a:lnTo>
                    <a:lnTo>
                      <a:pt x="22" y="32"/>
                    </a:lnTo>
                    <a:lnTo>
                      <a:pt x="22" y="31"/>
                    </a:lnTo>
                    <a:lnTo>
                      <a:pt x="21" y="29"/>
                    </a:lnTo>
                    <a:lnTo>
                      <a:pt x="20" y="28"/>
                    </a:lnTo>
                    <a:lnTo>
                      <a:pt x="16" y="26"/>
                    </a:lnTo>
                    <a:lnTo>
                      <a:pt x="5" y="26"/>
                    </a:lnTo>
                    <a:lnTo>
                      <a:pt x="5" y="22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20" y="16"/>
                    </a:lnTo>
                    <a:lnTo>
                      <a:pt x="20" y="10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6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7" name="Freeform 673"/>
              <p:cNvSpPr>
                <a:spLocks noEditPoints="1"/>
              </p:cNvSpPr>
              <p:nvPr/>
            </p:nvSpPr>
            <p:spPr bwMode="auto">
              <a:xfrm>
                <a:off x="3744" y="1895"/>
                <a:ext cx="8" cy="33"/>
              </a:xfrm>
              <a:custGeom>
                <a:avLst/>
                <a:gdLst/>
                <a:ahLst/>
                <a:cxnLst>
                  <a:cxn ang="0">
                    <a:pos x="4" y="25"/>
                  </a:cxn>
                  <a:cxn ang="0">
                    <a:pos x="5" y="25"/>
                  </a:cxn>
                  <a:cxn ang="0">
                    <a:pos x="6" y="26"/>
                  </a:cxn>
                  <a:cxn ang="0">
                    <a:pos x="7" y="26"/>
                  </a:cxn>
                  <a:cxn ang="0">
                    <a:pos x="8" y="27"/>
                  </a:cxn>
                  <a:cxn ang="0">
                    <a:pos x="8" y="32"/>
                  </a:cxn>
                  <a:cxn ang="0">
                    <a:pos x="7" y="32"/>
                  </a:cxn>
                  <a:cxn ang="0">
                    <a:pos x="7" y="33"/>
                  </a:cxn>
                  <a:cxn ang="0">
                    <a:pos x="1" y="33"/>
                  </a:cxn>
                  <a:cxn ang="0">
                    <a:pos x="1" y="32"/>
                  </a:cxn>
                  <a:cxn ang="0">
                    <a:pos x="0" y="32"/>
                  </a:cxn>
                  <a:cxn ang="0">
                    <a:pos x="0" y="27"/>
                  </a:cxn>
                  <a:cxn ang="0">
                    <a:pos x="1" y="26"/>
                  </a:cxn>
                  <a:cxn ang="0">
                    <a:pos x="3" y="26"/>
                  </a:cxn>
                  <a:cxn ang="0">
                    <a:pos x="4" y="25"/>
                  </a:cxn>
                  <a:cxn ang="0">
                    <a:pos x="3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8"/>
                  </a:cxn>
                  <a:cxn ang="0">
                    <a:pos x="7" y="8"/>
                  </a:cxn>
                  <a:cxn ang="0">
                    <a:pos x="6" y="9"/>
                  </a:cxn>
                  <a:cxn ang="0">
                    <a:pos x="3" y="9"/>
                  </a:cxn>
                  <a:cxn ang="0">
                    <a:pos x="0" y="7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8" h="33">
                    <a:moveTo>
                      <a:pt x="4" y="25"/>
                    </a:moveTo>
                    <a:lnTo>
                      <a:pt x="5" y="25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8" y="32"/>
                    </a:lnTo>
                    <a:lnTo>
                      <a:pt x="7" y="32"/>
                    </a:lnTo>
                    <a:lnTo>
                      <a:pt x="7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3" y="26"/>
                    </a:lnTo>
                    <a:lnTo>
                      <a:pt x="4" y="25"/>
                    </a:lnTo>
                    <a:close/>
                    <a:moveTo>
                      <a:pt x="3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8" name="Freeform 674"/>
              <p:cNvSpPr>
                <a:spLocks/>
              </p:cNvSpPr>
              <p:nvPr/>
            </p:nvSpPr>
            <p:spPr bwMode="auto">
              <a:xfrm>
                <a:off x="3764" y="1881"/>
                <a:ext cx="27" cy="47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7" y="0"/>
                  </a:cxn>
                  <a:cxn ang="0">
                    <a:pos x="17" y="42"/>
                  </a:cxn>
                  <a:cxn ang="0">
                    <a:pos x="27" y="42"/>
                  </a:cxn>
                  <a:cxn ang="0">
                    <a:pos x="27" y="47"/>
                  </a:cxn>
                  <a:cxn ang="0">
                    <a:pos x="1" y="47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1" y="43"/>
                  </a:cxn>
                  <a:cxn ang="0">
                    <a:pos x="1" y="42"/>
                  </a:cxn>
                  <a:cxn ang="0">
                    <a:pos x="11" y="42"/>
                  </a:cxn>
                  <a:cxn ang="0">
                    <a:pos x="11" y="7"/>
                  </a:cxn>
                  <a:cxn ang="0">
                    <a:pos x="2" y="12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9"/>
                  </a:cxn>
                  <a:cxn ang="0">
                    <a:pos x="1" y="8"/>
                  </a:cxn>
                  <a:cxn ang="0">
                    <a:pos x="11" y="1"/>
                  </a:cxn>
                  <a:cxn ang="0">
                    <a:pos x="11" y="0"/>
                  </a:cxn>
                </a:cxnLst>
                <a:rect l="0" t="0" r="r" b="b"/>
                <a:pathLst>
                  <a:path w="27" h="47">
                    <a:moveTo>
                      <a:pt x="11" y="0"/>
                    </a:moveTo>
                    <a:lnTo>
                      <a:pt x="17" y="0"/>
                    </a:lnTo>
                    <a:lnTo>
                      <a:pt x="17" y="42"/>
                    </a:lnTo>
                    <a:lnTo>
                      <a:pt x="27" y="42"/>
                    </a:lnTo>
                    <a:lnTo>
                      <a:pt x="27" y="47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1" y="42"/>
                    </a:lnTo>
                    <a:lnTo>
                      <a:pt x="11" y="7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11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19" name="Freeform 675"/>
              <p:cNvSpPr>
                <a:spLocks noEditPoints="1"/>
              </p:cNvSpPr>
              <p:nvPr/>
            </p:nvSpPr>
            <p:spPr bwMode="auto">
              <a:xfrm>
                <a:off x="3799" y="1881"/>
                <a:ext cx="30" cy="49"/>
              </a:xfrm>
              <a:custGeom>
                <a:avLst/>
                <a:gdLst/>
                <a:ahLst/>
                <a:cxnLst>
                  <a:cxn ang="0">
                    <a:pos x="11" y="25"/>
                  </a:cxn>
                  <a:cxn ang="0">
                    <a:pos x="9" y="26"/>
                  </a:cxn>
                  <a:cxn ang="0">
                    <a:pos x="7" y="27"/>
                  </a:cxn>
                  <a:cxn ang="0">
                    <a:pos x="8" y="38"/>
                  </a:cxn>
                  <a:cxn ang="0">
                    <a:pos x="11" y="42"/>
                  </a:cxn>
                  <a:cxn ang="0">
                    <a:pos x="17" y="43"/>
                  </a:cxn>
                  <a:cxn ang="0">
                    <a:pos x="20" y="41"/>
                  </a:cxn>
                  <a:cxn ang="0">
                    <a:pos x="23" y="39"/>
                  </a:cxn>
                  <a:cxn ang="0">
                    <a:pos x="24" y="35"/>
                  </a:cxn>
                  <a:cxn ang="0">
                    <a:pos x="24" y="31"/>
                  </a:cxn>
                  <a:cxn ang="0">
                    <a:pos x="22" y="25"/>
                  </a:cxn>
                  <a:cxn ang="0">
                    <a:pos x="12" y="24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26" y="7"/>
                  </a:cxn>
                  <a:cxn ang="0">
                    <a:pos x="23" y="6"/>
                  </a:cxn>
                  <a:cxn ang="0">
                    <a:pos x="18" y="5"/>
                  </a:cxn>
                  <a:cxn ang="0">
                    <a:pos x="13" y="7"/>
                  </a:cxn>
                  <a:cxn ang="0">
                    <a:pos x="9" y="10"/>
                  </a:cxn>
                  <a:cxn ang="0">
                    <a:pos x="7" y="15"/>
                  </a:cxn>
                  <a:cxn ang="0">
                    <a:pos x="8" y="21"/>
                  </a:cxn>
                  <a:cxn ang="0">
                    <a:pos x="11" y="20"/>
                  </a:cxn>
                  <a:cxn ang="0">
                    <a:pos x="15" y="18"/>
                  </a:cxn>
                  <a:cxn ang="0">
                    <a:pos x="24" y="20"/>
                  </a:cxn>
                  <a:cxn ang="0">
                    <a:pos x="28" y="23"/>
                  </a:cxn>
                  <a:cxn ang="0">
                    <a:pos x="30" y="37"/>
                  </a:cxn>
                  <a:cxn ang="0">
                    <a:pos x="28" y="41"/>
                  </a:cxn>
                  <a:cxn ang="0">
                    <a:pos x="25" y="45"/>
                  </a:cxn>
                  <a:cxn ang="0">
                    <a:pos x="12" y="47"/>
                  </a:cxn>
                  <a:cxn ang="0">
                    <a:pos x="5" y="45"/>
                  </a:cxn>
                  <a:cxn ang="0">
                    <a:pos x="1" y="38"/>
                  </a:cxn>
                  <a:cxn ang="0">
                    <a:pos x="0" y="16"/>
                  </a:cxn>
                  <a:cxn ang="0">
                    <a:pos x="2" y="11"/>
                  </a:cxn>
                  <a:cxn ang="0">
                    <a:pos x="5" y="6"/>
                  </a:cxn>
                  <a:cxn ang="0">
                    <a:pos x="10" y="2"/>
                  </a:cxn>
                  <a:cxn ang="0">
                    <a:pos x="15" y="0"/>
                  </a:cxn>
                </a:cxnLst>
                <a:rect l="0" t="0" r="r" b="b"/>
                <a:pathLst>
                  <a:path w="30" h="49">
                    <a:moveTo>
                      <a:pt x="12" y="24"/>
                    </a:moveTo>
                    <a:lnTo>
                      <a:pt x="11" y="25"/>
                    </a:lnTo>
                    <a:lnTo>
                      <a:pt x="10" y="25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7" y="27"/>
                    </a:lnTo>
                    <a:lnTo>
                      <a:pt x="7" y="35"/>
                    </a:lnTo>
                    <a:lnTo>
                      <a:pt x="8" y="38"/>
                    </a:lnTo>
                    <a:lnTo>
                      <a:pt x="9" y="40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19" y="42"/>
                    </a:lnTo>
                    <a:lnTo>
                      <a:pt x="20" y="41"/>
                    </a:lnTo>
                    <a:lnTo>
                      <a:pt x="23" y="40"/>
                    </a:lnTo>
                    <a:lnTo>
                      <a:pt x="23" y="39"/>
                    </a:lnTo>
                    <a:lnTo>
                      <a:pt x="24" y="37"/>
                    </a:lnTo>
                    <a:lnTo>
                      <a:pt x="24" y="35"/>
                    </a:lnTo>
                    <a:lnTo>
                      <a:pt x="25" y="32"/>
                    </a:lnTo>
                    <a:lnTo>
                      <a:pt x="24" y="31"/>
                    </a:lnTo>
                    <a:lnTo>
                      <a:pt x="24" y="27"/>
                    </a:lnTo>
                    <a:lnTo>
                      <a:pt x="22" y="25"/>
                    </a:lnTo>
                    <a:lnTo>
                      <a:pt x="19" y="24"/>
                    </a:lnTo>
                    <a:lnTo>
                      <a:pt x="12" y="24"/>
                    </a:lnTo>
                    <a:close/>
                    <a:moveTo>
                      <a:pt x="15" y="0"/>
                    </a:moveTo>
                    <a:lnTo>
                      <a:pt x="25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8" y="7"/>
                    </a:lnTo>
                    <a:lnTo>
                      <a:pt x="26" y="7"/>
                    </a:lnTo>
                    <a:lnTo>
                      <a:pt x="26" y="6"/>
                    </a:lnTo>
                    <a:lnTo>
                      <a:pt x="23" y="6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6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5"/>
                    </a:lnTo>
                    <a:lnTo>
                      <a:pt x="7" y="22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20" y="18"/>
                    </a:lnTo>
                    <a:lnTo>
                      <a:pt x="24" y="20"/>
                    </a:lnTo>
                    <a:lnTo>
                      <a:pt x="26" y="21"/>
                    </a:lnTo>
                    <a:lnTo>
                      <a:pt x="28" y="23"/>
                    </a:lnTo>
                    <a:lnTo>
                      <a:pt x="30" y="27"/>
                    </a:lnTo>
                    <a:lnTo>
                      <a:pt x="30" y="37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7" y="43"/>
                    </a:lnTo>
                    <a:lnTo>
                      <a:pt x="25" y="45"/>
                    </a:lnTo>
                    <a:lnTo>
                      <a:pt x="15" y="49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5" y="45"/>
                    </a:lnTo>
                    <a:lnTo>
                      <a:pt x="4" y="44"/>
                    </a:lnTo>
                    <a:lnTo>
                      <a:pt x="1" y="38"/>
                    </a:lnTo>
                    <a:lnTo>
                      <a:pt x="0" y="32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5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0" name="Freeform 676"/>
              <p:cNvSpPr>
                <a:spLocks/>
              </p:cNvSpPr>
              <p:nvPr/>
            </p:nvSpPr>
            <p:spPr bwMode="auto">
              <a:xfrm>
                <a:off x="3853" y="1881"/>
                <a:ext cx="37" cy="49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8" y="0"/>
                  </a:cxn>
                  <a:cxn ang="0">
                    <a:pos x="30" y="1"/>
                  </a:cxn>
                  <a:cxn ang="0">
                    <a:pos x="32" y="1"/>
                  </a:cxn>
                  <a:cxn ang="0">
                    <a:pos x="34" y="2"/>
                  </a:cxn>
                  <a:cxn ang="0">
                    <a:pos x="35" y="3"/>
                  </a:cxn>
                  <a:cxn ang="0">
                    <a:pos x="36" y="3"/>
                  </a:cxn>
                  <a:cxn ang="0">
                    <a:pos x="36" y="5"/>
                  </a:cxn>
                  <a:cxn ang="0">
                    <a:pos x="37" y="5"/>
                  </a:cxn>
                  <a:cxn ang="0">
                    <a:pos x="37" y="10"/>
                  </a:cxn>
                  <a:cxn ang="0">
                    <a:pos x="36" y="10"/>
                  </a:cxn>
                  <a:cxn ang="0">
                    <a:pos x="35" y="9"/>
                  </a:cxn>
                  <a:cxn ang="0">
                    <a:pos x="34" y="9"/>
                  </a:cxn>
                  <a:cxn ang="0">
                    <a:pos x="28" y="6"/>
                  </a:cxn>
                  <a:cxn ang="0">
                    <a:pos x="19" y="6"/>
                  </a:cxn>
                  <a:cxn ang="0">
                    <a:pos x="16" y="7"/>
                  </a:cxn>
                  <a:cxn ang="0">
                    <a:pos x="13" y="9"/>
                  </a:cxn>
                  <a:cxn ang="0">
                    <a:pos x="8" y="13"/>
                  </a:cxn>
                  <a:cxn ang="0">
                    <a:pos x="7" y="16"/>
                  </a:cxn>
                  <a:cxn ang="0">
                    <a:pos x="6" y="21"/>
                  </a:cxn>
                  <a:cxn ang="0">
                    <a:pos x="6" y="28"/>
                  </a:cxn>
                  <a:cxn ang="0">
                    <a:pos x="7" y="32"/>
                  </a:cxn>
                  <a:cxn ang="0">
                    <a:pos x="8" y="36"/>
                  </a:cxn>
                  <a:cxn ang="0">
                    <a:pos x="13" y="40"/>
                  </a:cxn>
                  <a:cxn ang="0">
                    <a:pos x="22" y="43"/>
                  </a:cxn>
                  <a:cxn ang="0">
                    <a:pos x="24" y="42"/>
                  </a:cxn>
                  <a:cxn ang="0">
                    <a:pos x="29" y="42"/>
                  </a:cxn>
                  <a:cxn ang="0">
                    <a:pos x="31" y="41"/>
                  </a:cxn>
                  <a:cxn ang="0">
                    <a:pos x="31" y="27"/>
                  </a:cxn>
                  <a:cxn ang="0">
                    <a:pos x="20" y="27"/>
                  </a:cxn>
                  <a:cxn ang="0">
                    <a:pos x="19" y="26"/>
                  </a:cxn>
                  <a:cxn ang="0">
                    <a:pos x="19" y="23"/>
                  </a:cxn>
                  <a:cxn ang="0">
                    <a:pos x="20" y="22"/>
                  </a:cxn>
                  <a:cxn ang="0">
                    <a:pos x="36" y="22"/>
                  </a:cxn>
                  <a:cxn ang="0">
                    <a:pos x="36" y="23"/>
                  </a:cxn>
                  <a:cxn ang="0">
                    <a:pos x="37" y="23"/>
                  </a:cxn>
                  <a:cxn ang="0">
                    <a:pos x="37" y="44"/>
                  </a:cxn>
                  <a:cxn ang="0">
                    <a:pos x="36" y="44"/>
                  </a:cxn>
                  <a:cxn ang="0">
                    <a:pos x="36" y="45"/>
                  </a:cxn>
                  <a:cxn ang="0">
                    <a:pos x="34" y="45"/>
                  </a:cxn>
                  <a:cxn ang="0">
                    <a:pos x="33" y="46"/>
                  </a:cxn>
                  <a:cxn ang="0">
                    <a:pos x="30" y="47"/>
                  </a:cxn>
                  <a:cxn ang="0">
                    <a:pos x="25" y="47"/>
                  </a:cxn>
                  <a:cxn ang="0">
                    <a:pos x="24" y="49"/>
                  </a:cxn>
                  <a:cxn ang="0">
                    <a:pos x="22" y="49"/>
                  </a:cxn>
                  <a:cxn ang="0">
                    <a:pos x="17" y="47"/>
                  </a:cxn>
                  <a:cxn ang="0">
                    <a:pos x="13" y="46"/>
                  </a:cxn>
                  <a:cxn ang="0">
                    <a:pos x="8" y="44"/>
                  </a:cxn>
                  <a:cxn ang="0">
                    <a:pos x="5" y="42"/>
                  </a:cxn>
                  <a:cxn ang="0">
                    <a:pos x="3" y="38"/>
                  </a:cxn>
                  <a:cxn ang="0">
                    <a:pos x="1" y="35"/>
                  </a:cxn>
                  <a:cxn ang="0">
                    <a:pos x="0" y="29"/>
                  </a:cxn>
                  <a:cxn ang="0">
                    <a:pos x="0" y="20"/>
                  </a:cxn>
                  <a:cxn ang="0">
                    <a:pos x="1" y="14"/>
                  </a:cxn>
                  <a:cxn ang="0">
                    <a:pos x="3" y="10"/>
                  </a:cxn>
                  <a:cxn ang="0">
                    <a:pos x="9" y="3"/>
                  </a:cxn>
                  <a:cxn ang="0">
                    <a:pos x="14" y="1"/>
                  </a:cxn>
                  <a:cxn ang="0">
                    <a:pos x="18" y="0"/>
                  </a:cxn>
                </a:cxnLst>
                <a:rect l="0" t="0" r="r" b="b"/>
                <a:pathLst>
                  <a:path w="37" h="49">
                    <a:moveTo>
                      <a:pt x="18" y="0"/>
                    </a:moveTo>
                    <a:lnTo>
                      <a:pt x="28" y="0"/>
                    </a:lnTo>
                    <a:lnTo>
                      <a:pt x="30" y="1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5" y="9"/>
                    </a:lnTo>
                    <a:lnTo>
                      <a:pt x="34" y="9"/>
                    </a:lnTo>
                    <a:lnTo>
                      <a:pt x="28" y="6"/>
                    </a:lnTo>
                    <a:lnTo>
                      <a:pt x="19" y="6"/>
                    </a:lnTo>
                    <a:lnTo>
                      <a:pt x="16" y="7"/>
                    </a:lnTo>
                    <a:lnTo>
                      <a:pt x="13" y="9"/>
                    </a:lnTo>
                    <a:lnTo>
                      <a:pt x="8" y="13"/>
                    </a:lnTo>
                    <a:lnTo>
                      <a:pt x="7" y="16"/>
                    </a:lnTo>
                    <a:lnTo>
                      <a:pt x="6" y="21"/>
                    </a:lnTo>
                    <a:lnTo>
                      <a:pt x="6" y="28"/>
                    </a:lnTo>
                    <a:lnTo>
                      <a:pt x="7" y="32"/>
                    </a:lnTo>
                    <a:lnTo>
                      <a:pt x="8" y="36"/>
                    </a:lnTo>
                    <a:lnTo>
                      <a:pt x="13" y="40"/>
                    </a:lnTo>
                    <a:lnTo>
                      <a:pt x="22" y="43"/>
                    </a:lnTo>
                    <a:lnTo>
                      <a:pt x="24" y="42"/>
                    </a:lnTo>
                    <a:lnTo>
                      <a:pt x="29" y="42"/>
                    </a:lnTo>
                    <a:lnTo>
                      <a:pt x="31" y="41"/>
                    </a:lnTo>
                    <a:lnTo>
                      <a:pt x="31" y="27"/>
                    </a:lnTo>
                    <a:lnTo>
                      <a:pt x="20" y="27"/>
                    </a:lnTo>
                    <a:lnTo>
                      <a:pt x="19" y="26"/>
                    </a:lnTo>
                    <a:lnTo>
                      <a:pt x="19" y="23"/>
                    </a:lnTo>
                    <a:lnTo>
                      <a:pt x="20" y="22"/>
                    </a:lnTo>
                    <a:lnTo>
                      <a:pt x="36" y="22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7" y="44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3" y="46"/>
                    </a:lnTo>
                    <a:lnTo>
                      <a:pt x="30" y="47"/>
                    </a:lnTo>
                    <a:lnTo>
                      <a:pt x="25" y="47"/>
                    </a:lnTo>
                    <a:lnTo>
                      <a:pt x="24" y="49"/>
                    </a:lnTo>
                    <a:lnTo>
                      <a:pt x="22" y="49"/>
                    </a:lnTo>
                    <a:lnTo>
                      <a:pt x="17" y="47"/>
                    </a:lnTo>
                    <a:lnTo>
                      <a:pt x="13" y="46"/>
                    </a:lnTo>
                    <a:lnTo>
                      <a:pt x="8" y="44"/>
                    </a:lnTo>
                    <a:lnTo>
                      <a:pt x="5" y="42"/>
                    </a:lnTo>
                    <a:lnTo>
                      <a:pt x="3" y="38"/>
                    </a:lnTo>
                    <a:lnTo>
                      <a:pt x="1" y="35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3" y="10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1" name="Freeform 677"/>
              <p:cNvSpPr>
                <a:spLocks/>
              </p:cNvSpPr>
              <p:nvPr/>
            </p:nvSpPr>
            <p:spPr bwMode="auto">
              <a:xfrm>
                <a:off x="3902" y="1881"/>
                <a:ext cx="51" cy="4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8" y="1"/>
                  </a:cxn>
                  <a:cxn ang="0">
                    <a:pos x="10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26" y="39"/>
                  </a:cxn>
                  <a:cxn ang="0">
                    <a:pos x="40" y="5"/>
                  </a:cxn>
                  <a:cxn ang="0">
                    <a:pos x="40" y="3"/>
                  </a:cxn>
                  <a:cxn ang="0">
                    <a:pos x="41" y="2"/>
                  </a:cxn>
                  <a:cxn ang="0">
                    <a:pos x="41" y="1"/>
                  </a:cxn>
                  <a:cxn ang="0">
                    <a:pos x="43" y="1"/>
                  </a:cxn>
                  <a:cxn ang="0">
                    <a:pos x="43" y="0"/>
                  </a:cxn>
                  <a:cxn ang="0">
                    <a:pos x="48" y="0"/>
                  </a:cxn>
                  <a:cxn ang="0">
                    <a:pos x="48" y="1"/>
                  </a:cxn>
                  <a:cxn ang="0">
                    <a:pos x="51" y="1"/>
                  </a:cxn>
                  <a:cxn ang="0">
                    <a:pos x="51" y="47"/>
                  </a:cxn>
                  <a:cxn ang="0">
                    <a:pos x="45" y="47"/>
                  </a:cxn>
                  <a:cxn ang="0">
                    <a:pos x="45" y="6"/>
                  </a:cxn>
                  <a:cxn ang="0">
                    <a:pos x="28" y="46"/>
                  </a:cxn>
                  <a:cxn ang="0">
                    <a:pos x="28" y="47"/>
                  </a:cxn>
                  <a:cxn ang="0">
                    <a:pos x="23" y="47"/>
                  </a:cxn>
                  <a:cxn ang="0">
                    <a:pos x="23" y="46"/>
                  </a:cxn>
                  <a:cxn ang="0">
                    <a:pos x="7" y="6"/>
                  </a:cxn>
                  <a:cxn ang="0">
                    <a:pos x="7" y="47"/>
                  </a:cxn>
                  <a:cxn ang="0">
                    <a:pos x="0" y="47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1" h="47">
                    <a:moveTo>
                      <a:pt x="2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26" y="39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48" y="1"/>
                    </a:lnTo>
                    <a:lnTo>
                      <a:pt x="51" y="1"/>
                    </a:lnTo>
                    <a:lnTo>
                      <a:pt x="51" y="47"/>
                    </a:lnTo>
                    <a:lnTo>
                      <a:pt x="45" y="47"/>
                    </a:lnTo>
                    <a:lnTo>
                      <a:pt x="45" y="6"/>
                    </a:lnTo>
                    <a:lnTo>
                      <a:pt x="28" y="46"/>
                    </a:lnTo>
                    <a:lnTo>
                      <a:pt x="28" y="47"/>
                    </a:lnTo>
                    <a:lnTo>
                      <a:pt x="23" y="47"/>
                    </a:lnTo>
                    <a:lnTo>
                      <a:pt x="23" y="46"/>
                    </a:lnTo>
                    <a:lnTo>
                      <a:pt x="7" y="6"/>
                    </a:lnTo>
                    <a:lnTo>
                      <a:pt x="7" y="47"/>
                    </a:lnTo>
                    <a:lnTo>
                      <a:pt x="0" y="47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2" name="Freeform 678"/>
              <p:cNvSpPr>
                <a:spLocks/>
              </p:cNvSpPr>
              <p:nvPr/>
            </p:nvSpPr>
            <p:spPr bwMode="auto">
              <a:xfrm>
                <a:off x="3960" y="1881"/>
                <a:ext cx="34" cy="4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3" y="0"/>
                  </a:cxn>
                  <a:cxn ang="0">
                    <a:pos x="33" y="1"/>
                  </a:cxn>
                  <a:cxn ang="0">
                    <a:pos x="34" y="1"/>
                  </a:cxn>
                  <a:cxn ang="0">
                    <a:pos x="34" y="6"/>
                  </a:cxn>
                  <a:cxn ang="0">
                    <a:pos x="20" y="6"/>
                  </a:cxn>
                  <a:cxn ang="0">
                    <a:pos x="20" y="47"/>
                  </a:cxn>
                  <a:cxn ang="0">
                    <a:pos x="14" y="47"/>
                  </a:cxn>
                  <a:cxn ang="0">
                    <a:pos x="14" y="6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34" h="47">
                    <a:moveTo>
                      <a:pt x="1" y="0"/>
                    </a:moveTo>
                    <a:lnTo>
                      <a:pt x="33" y="0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6"/>
                    </a:lnTo>
                    <a:lnTo>
                      <a:pt x="20" y="6"/>
                    </a:lnTo>
                    <a:lnTo>
                      <a:pt x="20" y="47"/>
                    </a:lnTo>
                    <a:lnTo>
                      <a:pt x="14" y="47"/>
                    </a:lnTo>
                    <a:lnTo>
                      <a:pt x="14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3" name="Freeform 679"/>
              <p:cNvSpPr>
                <a:spLocks noEditPoints="1"/>
              </p:cNvSpPr>
              <p:nvPr/>
            </p:nvSpPr>
            <p:spPr bwMode="auto">
              <a:xfrm>
                <a:off x="3993" y="1895"/>
                <a:ext cx="12" cy="44"/>
              </a:xfrm>
              <a:custGeom>
                <a:avLst/>
                <a:gdLst/>
                <a:ahLst/>
                <a:cxnLst>
                  <a:cxn ang="0">
                    <a:pos x="8" y="25"/>
                  </a:cxn>
                  <a:cxn ang="0">
                    <a:pos x="9" y="25"/>
                  </a:cxn>
                  <a:cxn ang="0">
                    <a:pos x="10" y="26"/>
                  </a:cxn>
                  <a:cxn ang="0">
                    <a:pos x="12" y="26"/>
                  </a:cxn>
                  <a:cxn ang="0">
                    <a:pos x="12" y="33"/>
                  </a:cxn>
                  <a:cxn ang="0">
                    <a:pos x="11" y="33"/>
                  </a:cxn>
                  <a:cxn ang="0">
                    <a:pos x="11" y="35"/>
                  </a:cxn>
                  <a:cxn ang="0">
                    <a:pos x="10" y="36"/>
                  </a:cxn>
                  <a:cxn ang="0">
                    <a:pos x="6" y="43"/>
                  </a:cxn>
                  <a:cxn ang="0">
                    <a:pos x="5" y="43"/>
                  </a:cxn>
                  <a:cxn ang="0">
                    <a:pos x="3" y="44"/>
                  </a:cxn>
                  <a:cxn ang="0">
                    <a:pos x="1" y="44"/>
                  </a:cxn>
                  <a:cxn ang="0">
                    <a:pos x="0" y="43"/>
                  </a:cxn>
                  <a:cxn ang="0">
                    <a:pos x="6" y="33"/>
                  </a:cxn>
                  <a:cxn ang="0">
                    <a:pos x="6" y="26"/>
                  </a:cxn>
                  <a:cxn ang="0">
                    <a:pos x="8" y="26"/>
                  </a:cxn>
                  <a:cxn ang="0">
                    <a:pos x="8" y="25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2" y="8"/>
                  </a:cxn>
                  <a:cxn ang="0">
                    <a:pos x="11" y="8"/>
                  </a:cxn>
                  <a:cxn ang="0">
                    <a:pos x="11" y="9"/>
                  </a:cxn>
                  <a:cxn ang="0">
                    <a:pos x="7" y="9"/>
                  </a:cxn>
                  <a:cxn ang="0">
                    <a:pos x="5" y="7"/>
                  </a:cxn>
                  <a:cxn ang="0">
                    <a:pos x="5" y="2"/>
                  </a:cxn>
                  <a:cxn ang="0">
                    <a:pos x="7" y="0"/>
                  </a:cxn>
                </a:cxnLst>
                <a:rect l="0" t="0" r="r" b="b"/>
                <a:pathLst>
                  <a:path w="12" h="44">
                    <a:moveTo>
                      <a:pt x="8" y="25"/>
                    </a:moveTo>
                    <a:lnTo>
                      <a:pt x="9" y="25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2" y="33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0" y="36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3" y="44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6" y="33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8" y="25"/>
                    </a:lnTo>
                    <a:close/>
                    <a:moveTo>
                      <a:pt x="7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4" name="Freeform 680"/>
              <p:cNvSpPr>
                <a:spLocks noEditPoints="1"/>
              </p:cNvSpPr>
              <p:nvPr/>
            </p:nvSpPr>
            <p:spPr bwMode="auto">
              <a:xfrm>
                <a:off x="2122" y="1982"/>
                <a:ext cx="30" cy="49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3" y="7"/>
                  </a:cxn>
                  <a:cxn ang="0">
                    <a:pos x="12" y="7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7" y="12"/>
                  </a:cxn>
                  <a:cxn ang="0">
                    <a:pos x="7" y="25"/>
                  </a:cxn>
                  <a:cxn ang="0">
                    <a:pos x="9" y="28"/>
                  </a:cxn>
                  <a:cxn ang="0">
                    <a:pos x="11" y="29"/>
                  </a:cxn>
                  <a:cxn ang="0">
                    <a:pos x="13" y="31"/>
                  </a:cxn>
                  <a:cxn ang="0">
                    <a:pos x="17" y="31"/>
                  </a:cxn>
                  <a:cxn ang="0">
                    <a:pos x="20" y="30"/>
                  </a:cxn>
                  <a:cxn ang="0">
                    <a:pos x="21" y="29"/>
                  </a:cxn>
                  <a:cxn ang="0">
                    <a:pos x="24" y="23"/>
                  </a:cxn>
                  <a:cxn ang="0">
                    <a:pos x="24" y="14"/>
                  </a:cxn>
                  <a:cxn ang="0">
                    <a:pos x="23" y="12"/>
                  </a:cxn>
                  <a:cxn ang="0">
                    <a:pos x="23" y="10"/>
                  </a:cxn>
                  <a:cxn ang="0">
                    <a:pos x="22" y="8"/>
                  </a:cxn>
                  <a:cxn ang="0">
                    <a:pos x="20" y="7"/>
                  </a:cxn>
                  <a:cxn ang="0">
                    <a:pos x="18" y="6"/>
                  </a:cxn>
                  <a:cxn ang="0">
                    <a:pos x="14" y="6"/>
                  </a:cxn>
                  <a:cxn ang="0">
                    <a:pos x="15" y="0"/>
                  </a:cxn>
                  <a:cxn ang="0">
                    <a:pos x="20" y="0"/>
                  </a:cxn>
                  <a:cxn ang="0">
                    <a:pos x="22" y="1"/>
                  </a:cxn>
                  <a:cxn ang="0">
                    <a:pos x="23" y="2"/>
                  </a:cxn>
                  <a:cxn ang="0">
                    <a:pos x="26" y="3"/>
                  </a:cxn>
                  <a:cxn ang="0">
                    <a:pos x="28" y="8"/>
                  </a:cxn>
                  <a:cxn ang="0">
                    <a:pos x="30" y="14"/>
                  </a:cxn>
                  <a:cxn ang="0">
                    <a:pos x="30" y="22"/>
                  </a:cxn>
                  <a:cxn ang="0">
                    <a:pos x="29" y="26"/>
                  </a:cxn>
                  <a:cxn ang="0">
                    <a:pos x="28" y="29"/>
                  </a:cxn>
                  <a:cxn ang="0">
                    <a:pos x="27" y="31"/>
                  </a:cxn>
                  <a:cxn ang="0">
                    <a:pos x="25" y="33"/>
                  </a:cxn>
                  <a:cxn ang="0">
                    <a:pos x="23" y="35"/>
                  </a:cxn>
                  <a:cxn ang="0">
                    <a:pos x="16" y="37"/>
                  </a:cxn>
                  <a:cxn ang="0">
                    <a:pos x="15" y="37"/>
                  </a:cxn>
                  <a:cxn ang="0">
                    <a:pos x="13" y="36"/>
                  </a:cxn>
                  <a:cxn ang="0">
                    <a:pos x="11" y="36"/>
                  </a:cxn>
                  <a:cxn ang="0">
                    <a:pos x="7" y="31"/>
                  </a:cxn>
                  <a:cxn ang="0">
                    <a:pos x="7" y="49"/>
                  </a:cxn>
                  <a:cxn ang="0">
                    <a:pos x="0" y="49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0" y="3"/>
                  </a:cxn>
                  <a:cxn ang="0">
                    <a:pos x="11" y="2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49">
                    <a:moveTo>
                      <a:pt x="14" y="6"/>
                    </a:moveTo>
                    <a:lnTo>
                      <a:pt x="13" y="7"/>
                    </a:lnTo>
                    <a:lnTo>
                      <a:pt x="12" y="7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7" y="12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11" y="29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4" y="23"/>
                    </a:lnTo>
                    <a:lnTo>
                      <a:pt x="24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2" y="8"/>
                    </a:lnTo>
                    <a:lnTo>
                      <a:pt x="20" y="7"/>
                    </a:lnTo>
                    <a:lnTo>
                      <a:pt x="18" y="6"/>
                    </a:lnTo>
                    <a:lnTo>
                      <a:pt x="14" y="6"/>
                    </a:lnTo>
                    <a:close/>
                    <a:moveTo>
                      <a:pt x="15" y="0"/>
                    </a:moveTo>
                    <a:lnTo>
                      <a:pt x="20" y="0"/>
                    </a:lnTo>
                    <a:lnTo>
                      <a:pt x="22" y="1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8" y="8"/>
                    </a:lnTo>
                    <a:lnTo>
                      <a:pt x="30" y="14"/>
                    </a:lnTo>
                    <a:lnTo>
                      <a:pt x="30" y="22"/>
                    </a:lnTo>
                    <a:lnTo>
                      <a:pt x="29" y="26"/>
                    </a:lnTo>
                    <a:lnTo>
                      <a:pt x="28" y="29"/>
                    </a:lnTo>
                    <a:lnTo>
                      <a:pt x="27" y="31"/>
                    </a:lnTo>
                    <a:lnTo>
                      <a:pt x="25" y="33"/>
                    </a:lnTo>
                    <a:lnTo>
                      <a:pt x="23" y="35"/>
                    </a:lnTo>
                    <a:lnTo>
                      <a:pt x="16" y="37"/>
                    </a:lnTo>
                    <a:lnTo>
                      <a:pt x="15" y="37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7" y="31"/>
                    </a:lnTo>
                    <a:lnTo>
                      <a:pt x="7" y="49"/>
                    </a:lnTo>
                    <a:lnTo>
                      <a:pt x="0" y="49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5" name="Freeform 681"/>
              <p:cNvSpPr>
                <a:spLocks noEditPoints="1"/>
              </p:cNvSpPr>
              <p:nvPr/>
            </p:nvSpPr>
            <p:spPr bwMode="auto">
              <a:xfrm>
                <a:off x="2159" y="1982"/>
                <a:ext cx="27" cy="37"/>
              </a:xfrm>
              <a:custGeom>
                <a:avLst/>
                <a:gdLst/>
                <a:ahLst/>
                <a:cxnLst>
                  <a:cxn ang="0">
                    <a:pos x="14" y="20"/>
                  </a:cxn>
                  <a:cxn ang="0">
                    <a:pos x="12" y="21"/>
                  </a:cxn>
                  <a:cxn ang="0">
                    <a:pos x="9" y="21"/>
                  </a:cxn>
                  <a:cxn ang="0">
                    <a:pos x="7" y="23"/>
                  </a:cxn>
                  <a:cxn ang="0">
                    <a:pos x="7" y="24"/>
                  </a:cxn>
                  <a:cxn ang="0">
                    <a:pos x="6" y="26"/>
                  </a:cxn>
                  <a:cxn ang="0">
                    <a:pos x="6" y="28"/>
                  </a:cxn>
                  <a:cxn ang="0">
                    <a:pos x="9" y="31"/>
                  </a:cxn>
                  <a:cxn ang="0">
                    <a:pos x="15" y="31"/>
                  </a:cxn>
                  <a:cxn ang="0">
                    <a:pos x="19" y="29"/>
                  </a:cxn>
                  <a:cxn ang="0">
                    <a:pos x="21" y="27"/>
                  </a:cxn>
                  <a:cxn ang="0">
                    <a:pos x="21" y="20"/>
                  </a:cxn>
                  <a:cxn ang="0">
                    <a:pos x="14" y="2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7" y="1"/>
                  </a:cxn>
                  <a:cxn ang="0">
                    <a:pos x="20" y="1"/>
                  </a:cxn>
                  <a:cxn ang="0">
                    <a:pos x="24" y="3"/>
                  </a:cxn>
                  <a:cxn ang="0">
                    <a:pos x="27" y="8"/>
                  </a:cxn>
                  <a:cxn ang="0">
                    <a:pos x="27" y="36"/>
                  </a:cxn>
                  <a:cxn ang="0">
                    <a:pos x="21" y="36"/>
                  </a:cxn>
                  <a:cxn ang="0">
                    <a:pos x="21" y="31"/>
                  </a:cxn>
                  <a:cxn ang="0">
                    <a:pos x="19" y="33"/>
                  </a:cxn>
                  <a:cxn ang="0">
                    <a:pos x="15" y="36"/>
                  </a:cxn>
                  <a:cxn ang="0">
                    <a:pos x="12" y="37"/>
                  </a:cxn>
                  <a:cxn ang="0">
                    <a:pos x="9" y="36"/>
                  </a:cxn>
                  <a:cxn ang="0">
                    <a:pos x="7" y="36"/>
                  </a:cxn>
                  <a:cxn ang="0">
                    <a:pos x="3" y="33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1" y="24"/>
                  </a:cxn>
                  <a:cxn ang="0">
                    <a:pos x="1" y="22"/>
                  </a:cxn>
                  <a:cxn ang="0">
                    <a:pos x="4" y="18"/>
                  </a:cxn>
                  <a:cxn ang="0">
                    <a:pos x="7" y="17"/>
                  </a:cxn>
                  <a:cxn ang="0">
                    <a:pos x="9" y="16"/>
                  </a:cxn>
                  <a:cxn ang="0">
                    <a:pos x="13" y="15"/>
                  </a:cxn>
                  <a:cxn ang="0">
                    <a:pos x="21" y="15"/>
                  </a:cxn>
                  <a:cxn ang="0">
                    <a:pos x="21" y="11"/>
                  </a:cxn>
                  <a:cxn ang="0">
                    <a:pos x="20" y="10"/>
                  </a:cxn>
                  <a:cxn ang="0">
                    <a:pos x="20" y="9"/>
                  </a:cxn>
                  <a:cxn ang="0">
                    <a:pos x="17" y="6"/>
                  </a:cxn>
                  <a:cxn ang="0">
                    <a:pos x="9" y="6"/>
                  </a:cxn>
                  <a:cxn ang="0">
                    <a:pos x="8" y="7"/>
                  </a:cxn>
                  <a:cxn ang="0">
                    <a:pos x="6" y="7"/>
                  </a:cxn>
                  <a:cxn ang="0">
                    <a:pos x="5" y="8"/>
                  </a:cxn>
                  <a:cxn ang="0">
                    <a:pos x="4" y="8"/>
                  </a:cxn>
                  <a:cxn ang="0">
                    <a:pos x="3" y="9"/>
                  </a:cxn>
                  <a:cxn ang="0">
                    <a:pos x="2" y="9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5" y="2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3" y="0"/>
                  </a:cxn>
                </a:cxnLst>
                <a:rect l="0" t="0" r="r" b="b"/>
                <a:pathLst>
                  <a:path w="27" h="37">
                    <a:moveTo>
                      <a:pt x="14" y="20"/>
                    </a:moveTo>
                    <a:lnTo>
                      <a:pt x="12" y="21"/>
                    </a:lnTo>
                    <a:lnTo>
                      <a:pt x="9" y="21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9" y="31"/>
                    </a:lnTo>
                    <a:lnTo>
                      <a:pt x="15" y="31"/>
                    </a:lnTo>
                    <a:lnTo>
                      <a:pt x="19" y="29"/>
                    </a:lnTo>
                    <a:lnTo>
                      <a:pt x="21" y="27"/>
                    </a:lnTo>
                    <a:lnTo>
                      <a:pt x="21" y="20"/>
                    </a:lnTo>
                    <a:lnTo>
                      <a:pt x="14" y="20"/>
                    </a:lnTo>
                    <a:close/>
                    <a:moveTo>
                      <a:pt x="13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7" y="8"/>
                    </a:lnTo>
                    <a:lnTo>
                      <a:pt x="27" y="36"/>
                    </a:lnTo>
                    <a:lnTo>
                      <a:pt x="21" y="36"/>
                    </a:lnTo>
                    <a:lnTo>
                      <a:pt x="21" y="31"/>
                    </a:lnTo>
                    <a:lnTo>
                      <a:pt x="19" y="33"/>
                    </a:lnTo>
                    <a:lnTo>
                      <a:pt x="15" y="36"/>
                    </a:lnTo>
                    <a:lnTo>
                      <a:pt x="12" y="37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4" y="18"/>
                    </a:lnTo>
                    <a:lnTo>
                      <a:pt x="7" y="17"/>
                    </a:lnTo>
                    <a:lnTo>
                      <a:pt x="9" y="16"/>
                    </a:lnTo>
                    <a:lnTo>
                      <a:pt x="13" y="15"/>
                    </a:lnTo>
                    <a:lnTo>
                      <a:pt x="21" y="15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0" y="9"/>
                    </a:lnTo>
                    <a:lnTo>
                      <a:pt x="17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6" name="Freeform 682"/>
              <p:cNvSpPr>
                <a:spLocks/>
              </p:cNvSpPr>
              <p:nvPr/>
            </p:nvSpPr>
            <p:spPr bwMode="auto">
              <a:xfrm>
                <a:off x="2192" y="1975"/>
                <a:ext cx="21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2" y="0"/>
                  </a:cxn>
                  <a:cxn ang="0">
                    <a:pos x="12" y="8"/>
                  </a:cxn>
                  <a:cxn ang="0">
                    <a:pos x="20" y="8"/>
                  </a:cxn>
                  <a:cxn ang="0">
                    <a:pos x="20" y="9"/>
                  </a:cxn>
                  <a:cxn ang="0">
                    <a:pos x="21" y="10"/>
                  </a:cxn>
                  <a:cxn ang="0">
                    <a:pos x="20" y="11"/>
                  </a:cxn>
                  <a:cxn ang="0">
                    <a:pos x="20" y="14"/>
                  </a:cxn>
                  <a:cxn ang="0">
                    <a:pos x="12" y="14"/>
                  </a:cxn>
                  <a:cxn ang="0">
                    <a:pos x="12" y="35"/>
                  </a:cxn>
                  <a:cxn ang="0">
                    <a:pos x="14" y="37"/>
                  </a:cxn>
                  <a:cxn ang="0">
                    <a:pos x="16" y="38"/>
                  </a:cxn>
                  <a:cxn ang="0">
                    <a:pos x="17" y="38"/>
                  </a:cxn>
                  <a:cxn ang="0">
                    <a:pos x="18" y="37"/>
                  </a:cxn>
                  <a:cxn ang="0">
                    <a:pos x="20" y="37"/>
                  </a:cxn>
                  <a:cxn ang="0">
                    <a:pos x="20" y="38"/>
                  </a:cxn>
                  <a:cxn ang="0">
                    <a:pos x="21" y="38"/>
                  </a:cxn>
                  <a:cxn ang="0">
                    <a:pos x="21" y="39"/>
                  </a:cxn>
                  <a:cxn ang="0">
                    <a:pos x="20" y="40"/>
                  </a:cxn>
                  <a:cxn ang="0">
                    <a:pos x="20" y="43"/>
                  </a:cxn>
                  <a:cxn ang="0">
                    <a:pos x="17" y="43"/>
                  </a:cxn>
                  <a:cxn ang="0">
                    <a:pos x="16" y="44"/>
                  </a:cxn>
                  <a:cxn ang="0">
                    <a:pos x="15" y="44"/>
                  </a:cxn>
                  <a:cxn ang="0">
                    <a:pos x="13" y="43"/>
                  </a:cxn>
                  <a:cxn ang="0">
                    <a:pos x="11" y="43"/>
                  </a:cxn>
                  <a:cxn ang="0">
                    <a:pos x="9" y="42"/>
                  </a:cxn>
                  <a:cxn ang="0">
                    <a:pos x="6" y="39"/>
                  </a:cxn>
                  <a:cxn ang="0">
                    <a:pos x="6" y="37"/>
                  </a:cxn>
                  <a:cxn ang="0">
                    <a:pos x="5" y="35"/>
                  </a:cxn>
                  <a:cxn ang="0">
                    <a:pos x="5" y="14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5" y="8"/>
                  </a:cxn>
                  <a:cxn ang="0">
                    <a:pos x="5" y="0"/>
                  </a:cxn>
                </a:cxnLst>
                <a:rect l="0" t="0" r="r" b="b"/>
                <a:pathLst>
                  <a:path w="21" h="44">
                    <a:moveTo>
                      <a:pt x="5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20" y="8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12" y="14"/>
                    </a:lnTo>
                    <a:lnTo>
                      <a:pt x="12" y="35"/>
                    </a:lnTo>
                    <a:lnTo>
                      <a:pt x="14" y="37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9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9" y="42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5" y="35"/>
                    </a:lnTo>
                    <a:lnTo>
                      <a:pt x="5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7" name="Freeform 683"/>
              <p:cNvSpPr>
                <a:spLocks/>
              </p:cNvSpPr>
              <p:nvPr/>
            </p:nvSpPr>
            <p:spPr bwMode="auto">
              <a:xfrm>
                <a:off x="2221" y="1967"/>
                <a:ext cx="28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5" y="21"/>
                  </a:cxn>
                  <a:cxn ang="0">
                    <a:pos x="9" y="18"/>
                  </a:cxn>
                  <a:cxn ang="0">
                    <a:pos x="11" y="17"/>
                  </a:cxn>
                  <a:cxn ang="0">
                    <a:pos x="14" y="16"/>
                  </a:cxn>
                  <a:cxn ang="0">
                    <a:pos x="16" y="15"/>
                  </a:cxn>
                  <a:cxn ang="0">
                    <a:pos x="19" y="16"/>
                  </a:cxn>
                  <a:cxn ang="0">
                    <a:pos x="21" y="16"/>
                  </a:cxn>
                  <a:cxn ang="0">
                    <a:pos x="24" y="18"/>
                  </a:cxn>
                  <a:cxn ang="0">
                    <a:pos x="26" y="19"/>
                  </a:cxn>
                  <a:cxn ang="0">
                    <a:pos x="27" y="22"/>
                  </a:cxn>
                  <a:cxn ang="0">
                    <a:pos x="27" y="24"/>
                  </a:cxn>
                  <a:cxn ang="0">
                    <a:pos x="28" y="27"/>
                  </a:cxn>
                  <a:cxn ang="0">
                    <a:pos x="28" y="51"/>
                  </a:cxn>
                  <a:cxn ang="0">
                    <a:pos x="22" y="51"/>
                  </a:cxn>
                  <a:cxn ang="0">
                    <a:pos x="21" y="50"/>
                  </a:cxn>
                  <a:cxn ang="0">
                    <a:pos x="21" y="26"/>
                  </a:cxn>
                  <a:cxn ang="0">
                    <a:pos x="20" y="25"/>
                  </a:cxn>
                  <a:cxn ang="0">
                    <a:pos x="20" y="23"/>
                  </a:cxn>
                  <a:cxn ang="0">
                    <a:pos x="19" y="23"/>
                  </a:cxn>
                  <a:cxn ang="0">
                    <a:pos x="18" y="22"/>
                  </a:cxn>
                  <a:cxn ang="0">
                    <a:pos x="15" y="21"/>
                  </a:cxn>
                  <a:cxn ang="0">
                    <a:pos x="9" y="24"/>
                  </a:cxn>
                  <a:cxn ang="0">
                    <a:pos x="5" y="27"/>
                  </a:cxn>
                  <a:cxn ang="0">
                    <a:pos x="5" y="51"/>
                  </a:cxn>
                  <a:cxn ang="0">
                    <a:pos x="0" y="51"/>
                  </a:cxn>
                  <a:cxn ang="0">
                    <a:pos x="0" y="0"/>
                  </a:cxn>
                </a:cxnLst>
                <a:rect l="0" t="0" r="r" b="b"/>
                <a:pathLst>
                  <a:path w="28" h="51">
                    <a:moveTo>
                      <a:pt x="0" y="0"/>
                    </a:moveTo>
                    <a:lnTo>
                      <a:pt x="5" y="0"/>
                    </a:lnTo>
                    <a:lnTo>
                      <a:pt x="5" y="21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4" y="18"/>
                    </a:lnTo>
                    <a:lnTo>
                      <a:pt x="26" y="19"/>
                    </a:lnTo>
                    <a:lnTo>
                      <a:pt x="27" y="22"/>
                    </a:lnTo>
                    <a:lnTo>
                      <a:pt x="27" y="24"/>
                    </a:lnTo>
                    <a:lnTo>
                      <a:pt x="28" y="27"/>
                    </a:lnTo>
                    <a:lnTo>
                      <a:pt x="28" y="51"/>
                    </a:lnTo>
                    <a:lnTo>
                      <a:pt x="22" y="51"/>
                    </a:lnTo>
                    <a:lnTo>
                      <a:pt x="21" y="50"/>
                    </a:lnTo>
                    <a:lnTo>
                      <a:pt x="21" y="26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8" y="22"/>
                    </a:lnTo>
                    <a:lnTo>
                      <a:pt x="15" y="21"/>
                    </a:lnTo>
                    <a:lnTo>
                      <a:pt x="9" y="24"/>
                    </a:lnTo>
                    <a:lnTo>
                      <a:pt x="5" y="27"/>
                    </a:lnTo>
                    <a:lnTo>
                      <a:pt x="5" y="51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8" name="Freeform 684"/>
              <p:cNvSpPr>
                <a:spLocks noEditPoints="1"/>
              </p:cNvSpPr>
              <p:nvPr/>
            </p:nvSpPr>
            <p:spPr bwMode="auto">
              <a:xfrm>
                <a:off x="2257" y="1988"/>
                <a:ext cx="30" cy="19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30" y="14"/>
                  </a:cxn>
                  <a:cxn ang="0">
                    <a:pos x="30" y="18"/>
                  </a:cxn>
                  <a:cxn ang="0">
                    <a:pos x="29" y="18"/>
                  </a:cxn>
                  <a:cxn ang="0">
                    <a:pos x="29" y="19"/>
                  </a:cxn>
                  <a:cxn ang="0">
                    <a:pos x="2" y="19"/>
                  </a:cxn>
                  <a:cxn ang="0">
                    <a:pos x="2" y="18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0"/>
                  </a:cxn>
                  <a:cxn ang="0">
                    <a:pos x="30" y="0"/>
                  </a:cxn>
                  <a:cxn ang="0">
                    <a:pos x="30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0" h="19">
                    <a:moveTo>
                      <a:pt x="0" y="14"/>
                    </a:moveTo>
                    <a:lnTo>
                      <a:pt x="30" y="14"/>
                    </a:lnTo>
                    <a:lnTo>
                      <a:pt x="30" y="18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4"/>
                    </a:lnTo>
                    <a:close/>
                    <a:moveTo>
                      <a:pt x="0" y="0"/>
                    </a:moveTo>
                    <a:lnTo>
                      <a:pt x="30" y="0"/>
                    </a:lnTo>
                    <a:lnTo>
                      <a:pt x="3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29" name="Freeform 685"/>
              <p:cNvSpPr>
                <a:spLocks/>
              </p:cNvSpPr>
              <p:nvPr/>
            </p:nvSpPr>
            <p:spPr bwMode="auto">
              <a:xfrm>
                <a:off x="2291" y="1964"/>
                <a:ext cx="28" cy="6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8" y="2"/>
                  </a:cxn>
                  <a:cxn ang="0">
                    <a:pos x="6" y="62"/>
                  </a:cxn>
                  <a:cxn ang="0">
                    <a:pos x="6" y="63"/>
                  </a:cxn>
                  <a:cxn ang="0">
                    <a:pos x="0" y="63"/>
                  </a:cxn>
                  <a:cxn ang="0">
                    <a:pos x="0" y="62"/>
                  </a:cxn>
                  <a:cxn ang="0">
                    <a:pos x="22" y="2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4" y="0"/>
                  </a:cxn>
                </a:cxnLst>
                <a:rect l="0" t="0" r="r" b="b"/>
                <a:pathLst>
                  <a:path w="28" h="63">
                    <a:moveTo>
                      <a:pt x="24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6" y="62"/>
                    </a:lnTo>
                    <a:lnTo>
                      <a:pt x="6" y="63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0" name="Freeform 686"/>
              <p:cNvSpPr>
                <a:spLocks/>
              </p:cNvSpPr>
              <p:nvPr/>
            </p:nvSpPr>
            <p:spPr bwMode="auto">
              <a:xfrm>
                <a:off x="2321" y="2009"/>
                <a:ext cx="12" cy="19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2" y="9"/>
                  </a:cxn>
                  <a:cxn ang="0">
                    <a:pos x="10" y="9"/>
                  </a:cxn>
                  <a:cxn ang="0">
                    <a:pos x="10" y="10"/>
                  </a:cxn>
                  <a:cxn ang="0">
                    <a:pos x="9" y="11"/>
                  </a:cxn>
                  <a:cxn ang="0">
                    <a:pos x="5" y="18"/>
                  </a:cxn>
                  <a:cxn ang="0">
                    <a:pos x="4" y="18"/>
                  </a:cxn>
                  <a:cxn ang="0">
                    <a:pos x="4" y="19"/>
                  </a:cxn>
                  <a:cxn ang="0">
                    <a:pos x="1" y="19"/>
                  </a:cxn>
                  <a:cxn ang="0">
                    <a:pos x="0" y="18"/>
                  </a:cxn>
                  <a:cxn ang="0">
                    <a:pos x="5" y="9"/>
                  </a:cxn>
                  <a:cxn ang="0">
                    <a:pos x="5" y="1"/>
                  </a:cxn>
                  <a:cxn ang="0">
                    <a:pos x="7" y="1"/>
                  </a:cxn>
                  <a:cxn ang="0">
                    <a:pos x="7" y="0"/>
                  </a:cxn>
                </a:cxnLst>
                <a:rect l="0" t="0" r="r" b="b"/>
                <a:pathLst>
                  <a:path w="12" h="19">
                    <a:moveTo>
                      <a:pt x="7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5" y="9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1" name="Freeform 687"/>
              <p:cNvSpPr>
                <a:spLocks noEditPoints="1"/>
              </p:cNvSpPr>
              <p:nvPr/>
            </p:nvSpPr>
            <p:spPr bwMode="auto">
              <a:xfrm>
                <a:off x="2358" y="1967"/>
                <a:ext cx="30" cy="52"/>
              </a:xfrm>
              <a:custGeom>
                <a:avLst/>
                <a:gdLst/>
                <a:ahLst/>
                <a:cxnLst>
                  <a:cxn ang="0">
                    <a:pos x="13" y="21"/>
                  </a:cxn>
                  <a:cxn ang="0">
                    <a:pos x="11" y="22"/>
                  </a:cxn>
                  <a:cxn ang="0">
                    <a:pos x="10" y="23"/>
                  </a:cxn>
                  <a:cxn ang="0">
                    <a:pos x="9" y="25"/>
                  </a:cxn>
                  <a:cxn ang="0">
                    <a:pos x="8" y="26"/>
                  </a:cxn>
                  <a:cxn ang="0">
                    <a:pos x="7" y="28"/>
                  </a:cxn>
                  <a:cxn ang="0">
                    <a:pos x="7" y="38"/>
                  </a:cxn>
                  <a:cxn ang="0">
                    <a:pos x="8" y="40"/>
                  </a:cxn>
                  <a:cxn ang="0">
                    <a:pos x="8" y="42"/>
                  </a:cxn>
                  <a:cxn ang="0">
                    <a:pos x="9" y="44"/>
                  </a:cxn>
                  <a:cxn ang="0">
                    <a:pos x="11" y="45"/>
                  </a:cxn>
                  <a:cxn ang="0">
                    <a:pos x="12" y="46"/>
                  </a:cxn>
                  <a:cxn ang="0">
                    <a:pos x="16" y="46"/>
                  </a:cxn>
                  <a:cxn ang="0">
                    <a:pos x="17" y="45"/>
                  </a:cxn>
                  <a:cxn ang="0">
                    <a:pos x="19" y="45"/>
                  </a:cxn>
                  <a:cxn ang="0">
                    <a:pos x="21" y="44"/>
                  </a:cxn>
                  <a:cxn ang="0">
                    <a:pos x="22" y="43"/>
                  </a:cxn>
                  <a:cxn ang="0">
                    <a:pos x="23" y="41"/>
                  </a:cxn>
                  <a:cxn ang="0">
                    <a:pos x="24" y="40"/>
                  </a:cxn>
                  <a:cxn ang="0">
                    <a:pos x="24" y="27"/>
                  </a:cxn>
                  <a:cxn ang="0">
                    <a:pos x="22" y="24"/>
                  </a:cxn>
                  <a:cxn ang="0">
                    <a:pos x="20" y="23"/>
                  </a:cxn>
                  <a:cxn ang="0">
                    <a:pos x="17" y="21"/>
                  </a:cxn>
                  <a:cxn ang="0">
                    <a:pos x="13" y="21"/>
                  </a:cxn>
                  <a:cxn ang="0">
                    <a:pos x="25" y="0"/>
                  </a:cxn>
                  <a:cxn ang="0">
                    <a:pos x="29" y="0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0" y="51"/>
                  </a:cxn>
                  <a:cxn ang="0">
                    <a:pos x="25" y="51"/>
                  </a:cxn>
                  <a:cxn ang="0">
                    <a:pos x="25" y="45"/>
                  </a:cxn>
                  <a:cxn ang="0">
                    <a:pos x="22" y="47"/>
                  </a:cxn>
                  <a:cxn ang="0">
                    <a:pos x="20" y="50"/>
                  </a:cxn>
                  <a:cxn ang="0">
                    <a:pos x="13" y="52"/>
                  </a:cxn>
                  <a:cxn ang="0">
                    <a:pos x="11" y="51"/>
                  </a:cxn>
                  <a:cxn ang="0">
                    <a:pos x="9" y="51"/>
                  </a:cxn>
                  <a:cxn ang="0">
                    <a:pos x="8" y="50"/>
                  </a:cxn>
                  <a:cxn ang="0">
                    <a:pos x="5" y="48"/>
                  </a:cxn>
                  <a:cxn ang="0">
                    <a:pos x="3" y="46"/>
                  </a:cxn>
                  <a:cxn ang="0">
                    <a:pos x="2" y="43"/>
                  </a:cxn>
                  <a:cxn ang="0">
                    <a:pos x="1" y="41"/>
                  </a:cxn>
                  <a:cxn ang="0">
                    <a:pos x="0" y="38"/>
                  </a:cxn>
                  <a:cxn ang="0">
                    <a:pos x="0" y="30"/>
                  </a:cxn>
                  <a:cxn ang="0">
                    <a:pos x="1" y="26"/>
                  </a:cxn>
                  <a:cxn ang="0">
                    <a:pos x="2" y="23"/>
                  </a:cxn>
                  <a:cxn ang="0">
                    <a:pos x="3" y="21"/>
                  </a:cxn>
                  <a:cxn ang="0">
                    <a:pos x="8" y="16"/>
                  </a:cxn>
                  <a:cxn ang="0">
                    <a:pos x="11" y="16"/>
                  </a:cxn>
                  <a:cxn ang="0">
                    <a:pos x="14" y="15"/>
                  </a:cxn>
                  <a:cxn ang="0">
                    <a:pos x="17" y="16"/>
                  </a:cxn>
                  <a:cxn ang="0">
                    <a:pos x="20" y="16"/>
                  </a:cxn>
                  <a:cxn ang="0">
                    <a:pos x="24" y="21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5" y="0"/>
                  </a:cxn>
                </a:cxnLst>
                <a:rect l="0" t="0" r="r" b="b"/>
                <a:pathLst>
                  <a:path w="30" h="52">
                    <a:moveTo>
                      <a:pt x="13" y="21"/>
                    </a:moveTo>
                    <a:lnTo>
                      <a:pt x="11" y="22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8" y="26"/>
                    </a:lnTo>
                    <a:lnTo>
                      <a:pt x="7" y="28"/>
                    </a:lnTo>
                    <a:lnTo>
                      <a:pt x="7" y="38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9" y="44"/>
                    </a:lnTo>
                    <a:lnTo>
                      <a:pt x="11" y="45"/>
                    </a:lnTo>
                    <a:lnTo>
                      <a:pt x="12" y="46"/>
                    </a:lnTo>
                    <a:lnTo>
                      <a:pt x="16" y="46"/>
                    </a:lnTo>
                    <a:lnTo>
                      <a:pt x="17" y="45"/>
                    </a:lnTo>
                    <a:lnTo>
                      <a:pt x="19" y="45"/>
                    </a:lnTo>
                    <a:lnTo>
                      <a:pt x="21" y="44"/>
                    </a:lnTo>
                    <a:lnTo>
                      <a:pt x="22" y="43"/>
                    </a:lnTo>
                    <a:lnTo>
                      <a:pt x="23" y="41"/>
                    </a:lnTo>
                    <a:lnTo>
                      <a:pt x="24" y="40"/>
                    </a:lnTo>
                    <a:lnTo>
                      <a:pt x="24" y="27"/>
                    </a:lnTo>
                    <a:lnTo>
                      <a:pt x="22" y="24"/>
                    </a:lnTo>
                    <a:lnTo>
                      <a:pt x="20" y="23"/>
                    </a:lnTo>
                    <a:lnTo>
                      <a:pt x="17" y="21"/>
                    </a:lnTo>
                    <a:lnTo>
                      <a:pt x="13" y="21"/>
                    </a:lnTo>
                    <a:close/>
                    <a:moveTo>
                      <a:pt x="25" y="0"/>
                    </a:moveTo>
                    <a:lnTo>
                      <a:pt x="29" y="0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51"/>
                    </a:lnTo>
                    <a:lnTo>
                      <a:pt x="25" y="51"/>
                    </a:lnTo>
                    <a:lnTo>
                      <a:pt x="25" y="45"/>
                    </a:lnTo>
                    <a:lnTo>
                      <a:pt x="22" y="47"/>
                    </a:lnTo>
                    <a:lnTo>
                      <a:pt x="20" y="50"/>
                    </a:lnTo>
                    <a:lnTo>
                      <a:pt x="13" y="52"/>
                    </a:lnTo>
                    <a:lnTo>
                      <a:pt x="11" y="51"/>
                    </a:lnTo>
                    <a:lnTo>
                      <a:pt x="9" y="51"/>
                    </a:lnTo>
                    <a:lnTo>
                      <a:pt x="8" y="50"/>
                    </a:lnTo>
                    <a:lnTo>
                      <a:pt x="5" y="48"/>
                    </a:lnTo>
                    <a:lnTo>
                      <a:pt x="3" y="46"/>
                    </a:lnTo>
                    <a:lnTo>
                      <a:pt x="2" y="43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1" y="26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8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7" y="16"/>
                    </a:lnTo>
                    <a:lnTo>
                      <a:pt x="20" y="16"/>
                    </a:lnTo>
                    <a:lnTo>
                      <a:pt x="24" y="2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2" name="Freeform 688"/>
              <p:cNvSpPr>
                <a:spLocks noEditPoints="1"/>
              </p:cNvSpPr>
              <p:nvPr/>
            </p:nvSpPr>
            <p:spPr bwMode="auto">
              <a:xfrm>
                <a:off x="2397" y="1982"/>
                <a:ext cx="32" cy="37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0" y="8"/>
                  </a:cxn>
                  <a:cxn ang="0">
                    <a:pos x="8" y="9"/>
                  </a:cxn>
                  <a:cxn ang="0">
                    <a:pos x="6" y="13"/>
                  </a:cxn>
                  <a:cxn ang="0">
                    <a:pos x="6" y="24"/>
                  </a:cxn>
                  <a:cxn ang="0">
                    <a:pos x="7" y="26"/>
                  </a:cxn>
                  <a:cxn ang="0">
                    <a:pos x="8" y="27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18" y="31"/>
                  </a:cxn>
                  <a:cxn ang="0">
                    <a:pos x="22" y="29"/>
                  </a:cxn>
                  <a:cxn ang="0">
                    <a:pos x="24" y="28"/>
                  </a:cxn>
                  <a:cxn ang="0">
                    <a:pos x="26" y="24"/>
                  </a:cxn>
                  <a:cxn ang="0">
                    <a:pos x="26" y="13"/>
                  </a:cxn>
                  <a:cxn ang="0">
                    <a:pos x="25" y="11"/>
                  </a:cxn>
                  <a:cxn ang="0">
                    <a:pos x="25" y="10"/>
                  </a:cxn>
                  <a:cxn ang="0">
                    <a:pos x="21" y="7"/>
                  </a:cxn>
                  <a:cxn ang="0">
                    <a:pos x="19" y="6"/>
                  </a:cxn>
                  <a:cxn ang="0">
                    <a:pos x="14" y="6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4" y="1"/>
                  </a:cxn>
                  <a:cxn ang="0">
                    <a:pos x="27" y="3"/>
                  </a:cxn>
                  <a:cxn ang="0">
                    <a:pos x="29" y="6"/>
                  </a:cxn>
                  <a:cxn ang="0">
                    <a:pos x="30" y="8"/>
                  </a:cxn>
                  <a:cxn ang="0">
                    <a:pos x="32" y="14"/>
                  </a:cxn>
                  <a:cxn ang="0">
                    <a:pos x="32" y="22"/>
                  </a:cxn>
                  <a:cxn ang="0">
                    <a:pos x="30" y="28"/>
                  </a:cxn>
                  <a:cxn ang="0">
                    <a:pos x="28" y="31"/>
                  </a:cxn>
                  <a:cxn ang="0">
                    <a:pos x="27" y="32"/>
                  </a:cxn>
                  <a:cxn ang="0">
                    <a:pos x="22" y="35"/>
                  </a:cxn>
                  <a:cxn ang="0">
                    <a:pos x="16" y="37"/>
                  </a:cxn>
                  <a:cxn ang="0">
                    <a:pos x="12" y="36"/>
                  </a:cxn>
                  <a:cxn ang="0">
                    <a:pos x="8" y="36"/>
                  </a:cxn>
                  <a:cxn ang="0">
                    <a:pos x="7" y="35"/>
                  </a:cxn>
                  <a:cxn ang="0">
                    <a:pos x="5" y="33"/>
                  </a:cxn>
                  <a:cxn ang="0">
                    <a:pos x="4" y="31"/>
                  </a:cxn>
                  <a:cxn ang="0">
                    <a:pos x="2" y="29"/>
                  </a:cxn>
                  <a:cxn ang="0">
                    <a:pos x="0" y="23"/>
                  </a:cxn>
                  <a:cxn ang="0">
                    <a:pos x="0" y="15"/>
                  </a:cxn>
                  <a:cxn ang="0">
                    <a:pos x="1" y="11"/>
                  </a:cxn>
                  <a:cxn ang="0">
                    <a:pos x="2" y="9"/>
                  </a:cxn>
                  <a:cxn ang="0">
                    <a:pos x="4" y="6"/>
                  </a:cxn>
                  <a:cxn ang="0">
                    <a:pos x="5" y="4"/>
                  </a:cxn>
                  <a:cxn ang="0">
                    <a:pos x="10" y="2"/>
                  </a:cxn>
                  <a:cxn ang="0">
                    <a:pos x="16" y="0"/>
                  </a:cxn>
                </a:cxnLst>
                <a:rect l="0" t="0" r="r" b="b"/>
                <a:pathLst>
                  <a:path w="32" h="37">
                    <a:moveTo>
                      <a:pt x="14" y="6"/>
                    </a:moveTo>
                    <a:lnTo>
                      <a:pt x="10" y="8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6" y="24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8" y="31"/>
                    </a:lnTo>
                    <a:lnTo>
                      <a:pt x="22" y="29"/>
                    </a:lnTo>
                    <a:lnTo>
                      <a:pt x="24" y="28"/>
                    </a:lnTo>
                    <a:lnTo>
                      <a:pt x="26" y="24"/>
                    </a:lnTo>
                    <a:lnTo>
                      <a:pt x="26" y="13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1" y="7"/>
                    </a:lnTo>
                    <a:lnTo>
                      <a:pt x="19" y="6"/>
                    </a:lnTo>
                    <a:lnTo>
                      <a:pt x="14" y="6"/>
                    </a:lnTo>
                    <a:close/>
                    <a:moveTo>
                      <a:pt x="16" y="0"/>
                    </a:moveTo>
                    <a:lnTo>
                      <a:pt x="20" y="1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2" y="14"/>
                    </a:lnTo>
                    <a:lnTo>
                      <a:pt x="32" y="22"/>
                    </a:lnTo>
                    <a:lnTo>
                      <a:pt x="30" y="28"/>
                    </a:lnTo>
                    <a:lnTo>
                      <a:pt x="28" y="31"/>
                    </a:lnTo>
                    <a:lnTo>
                      <a:pt x="27" y="32"/>
                    </a:lnTo>
                    <a:lnTo>
                      <a:pt x="22" y="35"/>
                    </a:lnTo>
                    <a:lnTo>
                      <a:pt x="16" y="37"/>
                    </a:lnTo>
                    <a:lnTo>
                      <a:pt x="12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3" name="Freeform 689"/>
              <p:cNvSpPr>
                <a:spLocks/>
              </p:cNvSpPr>
              <p:nvPr/>
            </p:nvSpPr>
            <p:spPr bwMode="auto">
              <a:xfrm>
                <a:off x="2438" y="1982"/>
                <a:ext cx="48" cy="36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8" y="0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6" y="7"/>
                  </a:cxn>
                  <a:cxn ang="0">
                    <a:pos x="31" y="2"/>
                  </a:cxn>
                  <a:cxn ang="0">
                    <a:pos x="32" y="2"/>
                  </a:cxn>
                  <a:cxn ang="0">
                    <a:pos x="33" y="1"/>
                  </a:cxn>
                  <a:cxn ang="0">
                    <a:pos x="35" y="1"/>
                  </a:cxn>
                  <a:cxn ang="0">
                    <a:pos x="37" y="0"/>
                  </a:cxn>
                  <a:cxn ang="0">
                    <a:pos x="40" y="1"/>
                  </a:cxn>
                  <a:cxn ang="0">
                    <a:pos x="43" y="1"/>
                  </a:cxn>
                  <a:cxn ang="0">
                    <a:pos x="46" y="4"/>
                  </a:cxn>
                  <a:cxn ang="0">
                    <a:pos x="48" y="9"/>
                  </a:cxn>
                  <a:cxn ang="0">
                    <a:pos x="48" y="36"/>
                  </a:cxn>
                  <a:cxn ang="0">
                    <a:pos x="43" y="36"/>
                  </a:cxn>
                  <a:cxn ang="0">
                    <a:pos x="43" y="11"/>
                  </a:cxn>
                  <a:cxn ang="0">
                    <a:pos x="42" y="10"/>
                  </a:cxn>
                  <a:cxn ang="0">
                    <a:pos x="40" y="8"/>
                  </a:cxn>
                  <a:cxn ang="0">
                    <a:pos x="39" y="7"/>
                  </a:cxn>
                  <a:cxn ang="0">
                    <a:pos x="37" y="6"/>
                  </a:cxn>
                  <a:cxn ang="0">
                    <a:pos x="36" y="6"/>
                  </a:cxn>
                  <a:cxn ang="0">
                    <a:pos x="30" y="9"/>
                  </a:cxn>
                  <a:cxn ang="0">
                    <a:pos x="28" y="12"/>
                  </a:cxn>
                  <a:cxn ang="0">
                    <a:pos x="28" y="36"/>
                  </a:cxn>
                  <a:cxn ang="0">
                    <a:pos x="21" y="36"/>
                  </a:cxn>
                  <a:cxn ang="0">
                    <a:pos x="21" y="11"/>
                  </a:cxn>
                  <a:cxn ang="0">
                    <a:pos x="20" y="10"/>
                  </a:cxn>
                  <a:cxn ang="0">
                    <a:pos x="20" y="8"/>
                  </a:cxn>
                  <a:cxn ang="0">
                    <a:pos x="19" y="8"/>
                  </a:cxn>
                  <a:cxn ang="0">
                    <a:pos x="17" y="6"/>
                  </a:cxn>
                  <a:cxn ang="0">
                    <a:pos x="15" y="6"/>
                  </a:cxn>
                  <a:cxn ang="0">
                    <a:pos x="8" y="9"/>
                  </a:cxn>
                  <a:cxn ang="0">
                    <a:pos x="6" y="12"/>
                  </a:cxn>
                  <a:cxn ang="0">
                    <a:pos x="6" y="36"/>
                  </a:cxn>
                  <a:cxn ang="0">
                    <a:pos x="1" y="36"/>
                  </a:cxn>
                  <a:cxn ang="0">
                    <a:pos x="0" y="35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7"/>
                  </a:cxn>
                  <a:cxn ang="0">
                    <a:pos x="7" y="4"/>
                  </a:cxn>
                  <a:cxn ang="0">
                    <a:pos x="9" y="3"/>
                  </a:cxn>
                  <a:cxn ang="0">
                    <a:pos x="10" y="2"/>
                  </a:cxn>
                  <a:cxn ang="0">
                    <a:pos x="14" y="1"/>
                  </a:cxn>
                  <a:cxn ang="0">
                    <a:pos x="16" y="0"/>
                  </a:cxn>
                </a:cxnLst>
                <a:rect l="0" t="0" r="r" b="b"/>
                <a:pathLst>
                  <a:path w="48" h="36">
                    <a:moveTo>
                      <a:pt x="16" y="0"/>
                    </a:moveTo>
                    <a:lnTo>
                      <a:pt x="18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6" y="7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3" y="1"/>
                    </a:lnTo>
                    <a:lnTo>
                      <a:pt x="46" y="4"/>
                    </a:lnTo>
                    <a:lnTo>
                      <a:pt x="48" y="9"/>
                    </a:lnTo>
                    <a:lnTo>
                      <a:pt x="48" y="36"/>
                    </a:lnTo>
                    <a:lnTo>
                      <a:pt x="43" y="36"/>
                    </a:lnTo>
                    <a:lnTo>
                      <a:pt x="43" y="11"/>
                    </a:lnTo>
                    <a:lnTo>
                      <a:pt x="42" y="10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6"/>
                    </a:lnTo>
                    <a:lnTo>
                      <a:pt x="36" y="6"/>
                    </a:lnTo>
                    <a:lnTo>
                      <a:pt x="30" y="9"/>
                    </a:lnTo>
                    <a:lnTo>
                      <a:pt x="28" y="1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6" y="36"/>
                    </a:lnTo>
                    <a:lnTo>
                      <a:pt x="1" y="36"/>
                    </a:lnTo>
                    <a:lnTo>
                      <a:pt x="0" y="35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4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4" name="Freeform 690"/>
              <p:cNvSpPr>
                <a:spLocks noEditPoints="1"/>
              </p:cNvSpPr>
              <p:nvPr/>
            </p:nvSpPr>
            <p:spPr bwMode="auto">
              <a:xfrm>
                <a:off x="2495" y="1982"/>
                <a:ext cx="26" cy="37"/>
              </a:xfrm>
              <a:custGeom>
                <a:avLst/>
                <a:gdLst/>
                <a:ahLst/>
                <a:cxnLst>
                  <a:cxn ang="0">
                    <a:pos x="13" y="20"/>
                  </a:cxn>
                  <a:cxn ang="0">
                    <a:pos x="11" y="21"/>
                  </a:cxn>
                  <a:cxn ang="0">
                    <a:pos x="10" y="21"/>
                  </a:cxn>
                  <a:cxn ang="0">
                    <a:pos x="8" y="22"/>
                  </a:cxn>
                  <a:cxn ang="0">
                    <a:pos x="7" y="23"/>
                  </a:cxn>
                  <a:cxn ang="0">
                    <a:pos x="7" y="24"/>
                  </a:cxn>
                  <a:cxn ang="0">
                    <a:pos x="6" y="26"/>
                  </a:cxn>
                  <a:cxn ang="0">
                    <a:pos x="8" y="30"/>
                  </a:cxn>
                  <a:cxn ang="0">
                    <a:pos x="10" y="31"/>
                  </a:cxn>
                  <a:cxn ang="0">
                    <a:pos x="15" y="31"/>
                  </a:cxn>
                  <a:cxn ang="0">
                    <a:pos x="19" y="29"/>
                  </a:cxn>
                  <a:cxn ang="0">
                    <a:pos x="21" y="27"/>
                  </a:cxn>
                  <a:cxn ang="0">
                    <a:pos x="21" y="20"/>
                  </a:cxn>
                  <a:cxn ang="0">
                    <a:pos x="13" y="20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7" y="1"/>
                  </a:cxn>
                  <a:cxn ang="0">
                    <a:pos x="20" y="1"/>
                  </a:cxn>
                  <a:cxn ang="0">
                    <a:pos x="24" y="3"/>
                  </a:cxn>
                  <a:cxn ang="0">
                    <a:pos x="26" y="8"/>
                  </a:cxn>
                  <a:cxn ang="0">
                    <a:pos x="26" y="36"/>
                  </a:cxn>
                  <a:cxn ang="0">
                    <a:pos x="22" y="36"/>
                  </a:cxn>
                  <a:cxn ang="0">
                    <a:pos x="22" y="31"/>
                  </a:cxn>
                  <a:cxn ang="0">
                    <a:pos x="19" y="33"/>
                  </a:cxn>
                  <a:cxn ang="0">
                    <a:pos x="15" y="36"/>
                  </a:cxn>
                  <a:cxn ang="0">
                    <a:pos x="11" y="37"/>
                  </a:cxn>
                  <a:cxn ang="0">
                    <a:pos x="9" y="36"/>
                  </a:cxn>
                  <a:cxn ang="0">
                    <a:pos x="7" y="36"/>
                  </a:cxn>
                  <a:cxn ang="0">
                    <a:pos x="3" y="33"/>
                  </a:cxn>
                  <a:cxn ang="0">
                    <a:pos x="2" y="32"/>
                  </a:cxn>
                  <a:cxn ang="0">
                    <a:pos x="1" y="30"/>
                  </a:cxn>
                  <a:cxn ang="0">
                    <a:pos x="1" y="28"/>
                  </a:cxn>
                  <a:cxn ang="0">
                    <a:pos x="0" y="26"/>
                  </a:cxn>
                  <a:cxn ang="0">
                    <a:pos x="3" y="20"/>
                  </a:cxn>
                  <a:cxn ang="0">
                    <a:pos x="9" y="16"/>
                  </a:cxn>
                  <a:cxn ang="0">
                    <a:pos x="12" y="15"/>
                  </a:cxn>
                  <a:cxn ang="0">
                    <a:pos x="21" y="15"/>
                  </a:cxn>
                  <a:cxn ang="0">
                    <a:pos x="21" y="10"/>
                  </a:cxn>
                  <a:cxn ang="0">
                    <a:pos x="17" y="6"/>
                  </a:cxn>
                  <a:cxn ang="0">
                    <a:pos x="9" y="6"/>
                  </a:cxn>
                  <a:cxn ang="0">
                    <a:pos x="8" y="7"/>
                  </a:cxn>
                  <a:cxn ang="0">
                    <a:pos x="6" y="7"/>
                  </a:cxn>
                  <a:cxn ang="0">
                    <a:pos x="5" y="8"/>
                  </a:cxn>
                  <a:cxn ang="0">
                    <a:pos x="4" y="8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5" y="2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2" y="0"/>
                  </a:cxn>
                </a:cxnLst>
                <a:rect l="0" t="0" r="r" b="b"/>
                <a:pathLst>
                  <a:path w="26" h="37">
                    <a:moveTo>
                      <a:pt x="13" y="20"/>
                    </a:moveTo>
                    <a:lnTo>
                      <a:pt x="11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6" y="26"/>
                    </a:lnTo>
                    <a:lnTo>
                      <a:pt x="8" y="30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19" y="29"/>
                    </a:lnTo>
                    <a:lnTo>
                      <a:pt x="21" y="27"/>
                    </a:lnTo>
                    <a:lnTo>
                      <a:pt x="21" y="20"/>
                    </a:lnTo>
                    <a:lnTo>
                      <a:pt x="13" y="20"/>
                    </a:lnTo>
                    <a:close/>
                    <a:moveTo>
                      <a:pt x="12" y="0"/>
                    </a:moveTo>
                    <a:lnTo>
                      <a:pt x="13" y="0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6" y="8"/>
                    </a:lnTo>
                    <a:lnTo>
                      <a:pt x="26" y="36"/>
                    </a:lnTo>
                    <a:lnTo>
                      <a:pt x="22" y="36"/>
                    </a:lnTo>
                    <a:lnTo>
                      <a:pt x="22" y="31"/>
                    </a:lnTo>
                    <a:lnTo>
                      <a:pt x="19" y="33"/>
                    </a:lnTo>
                    <a:lnTo>
                      <a:pt x="15" y="36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3" y="20"/>
                    </a:lnTo>
                    <a:lnTo>
                      <a:pt x="9" y="16"/>
                    </a:lnTo>
                    <a:lnTo>
                      <a:pt x="12" y="15"/>
                    </a:lnTo>
                    <a:lnTo>
                      <a:pt x="21" y="15"/>
                    </a:lnTo>
                    <a:lnTo>
                      <a:pt x="21" y="10"/>
                    </a:lnTo>
                    <a:lnTo>
                      <a:pt x="17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5" name="Freeform 691"/>
              <p:cNvSpPr>
                <a:spLocks noEditPoints="1"/>
              </p:cNvSpPr>
              <p:nvPr/>
            </p:nvSpPr>
            <p:spPr bwMode="auto">
              <a:xfrm>
                <a:off x="2532" y="1969"/>
                <a:ext cx="8" cy="49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7" y="14"/>
                  </a:cxn>
                  <a:cxn ang="0">
                    <a:pos x="7" y="49"/>
                  </a:cxn>
                  <a:cxn ang="0">
                    <a:pos x="1" y="49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5" y="8"/>
                  </a:cxn>
                  <a:cxn ang="0">
                    <a:pos x="1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49">
                    <a:moveTo>
                      <a:pt x="1" y="14"/>
                    </a:moveTo>
                    <a:lnTo>
                      <a:pt x="7" y="14"/>
                    </a:lnTo>
                    <a:lnTo>
                      <a:pt x="7" y="49"/>
                    </a:lnTo>
                    <a:lnTo>
                      <a:pt x="1" y="49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5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6" name="Freeform 692"/>
              <p:cNvSpPr>
                <a:spLocks/>
              </p:cNvSpPr>
              <p:nvPr/>
            </p:nvSpPr>
            <p:spPr bwMode="auto">
              <a:xfrm>
                <a:off x="2549" y="1982"/>
                <a:ext cx="28" cy="3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6" y="4"/>
                  </a:cxn>
                  <a:cxn ang="0">
                    <a:pos x="28" y="9"/>
                  </a:cxn>
                  <a:cxn ang="0">
                    <a:pos x="28" y="36"/>
                  </a:cxn>
                  <a:cxn ang="0">
                    <a:pos x="23" y="36"/>
                  </a:cxn>
                  <a:cxn ang="0">
                    <a:pos x="23" y="13"/>
                  </a:cxn>
                  <a:cxn ang="0">
                    <a:pos x="22" y="11"/>
                  </a:cxn>
                  <a:cxn ang="0">
                    <a:pos x="22" y="10"/>
                  </a:cxn>
                  <a:cxn ang="0">
                    <a:pos x="21" y="8"/>
                  </a:cxn>
                  <a:cxn ang="0">
                    <a:pos x="20" y="8"/>
                  </a:cxn>
                  <a:cxn ang="0">
                    <a:pos x="17" y="6"/>
                  </a:cxn>
                  <a:cxn ang="0">
                    <a:pos x="15" y="6"/>
                  </a:cxn>
                  <a:cxn ang="0">
                    <a:pos x="9" y="9"/>
                  </a:cxn>
                  <a:cxn ang="0">
                    <a:pos x="7" y="12"/>
                  </a:cxn>
                  <a:cxn ang="0">
                    <a:pos x="7" y="36"/>
                  </a:cxn>
                  <a:cxn ang="0">
                    <a:pos x="1" y="36"/>
                  </a:cxn>
                  <a:cxn ang="0">
                    <a:pos x="0" y="35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6" y="7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17" y="0"/>
                  </a:cxn>
                </a:cxnLst>
                <a:rect l="0" t="0" r="r" b="b"/>
                <a:pathLst>
                  <a:path w="28" h="36">
                    <a:moveTo>
                      <a:pt x="17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6" y="4"/>
                    </a:lnTo>
                    <a:lnTo>
                      <a:pt x="28" y="9"/>
                    </a:lnTo>
                    <a:lnTo>
                      <a:pt x="28" y="36"/>
                    </a:lnTo>
                    <a:lnTo>
                      <a:pt x="23" y="36"/>
                    </a:lnTo>
                    <a:lnTo>
                      <a:pt x="23" y="13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36"/>
                    </a:lnTo>
                    <a:lnTo>
                      <a:pt x="1" y="36"/>
                    </a:lnTo>
                    <a:lnTo>
                      <a:pt x="0" y="35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7" name="Freeform 693"/>
              <p:cNvSpPr>
                <a:spLocks noEditPoints="1"/>
              </p:cNvSpPr>
              <p:nvPr/>
            </p:nvSpPr>
            <p:spPr bwMode="auto">
              <a:xfrm>
                <a:off x="2587" y="1988"/>
                <a:ext cx="30" cy="19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14"/>
                  </a:cxn>
                  <a:cxn ang="0">
                    <a:pos x="30" y="16"/>
                  </a:cxn>
                  <a:cxn ang="0">
                    <a:pos x="30" y="17"/>
                  </a:cxn>
                  <a:cxn ang="0">
                    <a:pos x="28" y="19"/>
                  </a:cxn>
                  <a:cxn ang="0">
                    <a:pos x="1" y="19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0" y="3"/>
                  </a:cxn>
                  <a:cxn ang="0">
                    <a:pos x="29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0" h="19">
                    <a:moveTo>
                      <a:pt x="0" y="14"/>
                    </a:moveTo>
                    <a:lnTo>
                      <a:pt x="29" y="14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8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4"/>
                    </a:lnTo>
                    <a:close/>
                    <a:moveTo>
                      <a:pt x="0" y="0"/>
                    </a:moveTo>
                    <a:lnTo>
                      <a:pt x="29" y="0"/>
                    </a:lnTo>
                    <a:lnTo>
                      <a:pt x="30" y="1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8" name="Freeform 694"/>
              <p:cNvSpPr>
                <a:spLocks/>
              </p:cNvSpPr>
              <p:nvPr/>
            </p:nvSpPr>
            <p:spPr bwMode="auto">
              <a:xfrm>
                <a:off x="2622" y="1983"/>
                <a:ext cx="48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14" y="28"/>
                  </a:cxn>
                  <a:cxn ang="0">
                    <a:pos x="22" y="1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35" y="28"/>
                  </a:cxn>
                  <a:cxn ang="0">
                    <a:pos x="36" y="28"/>
                  </a:cxn>
                  <a:cxn ang="0">
                    <a:pos x="43" y="1"/>
                  </a:cxn>
                  <a:cxn ang="0">
                    <a:pos x="43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39" y="34"/>
                  </a:cxn>
                  <a:cxn ang="0">
                    <a:pos x="39" y="35"/>
                  </a:cxn>
                  <a:cxn ang="0">
                    <a:pos x="31" y="35"/>
                  </a:cxn>
                  <a:cxn ang="0">
                    <a:pos x="31" y="34"/>
                  </a:cxn>
                  <a:cxn ang="0">
                    <a:pos x="24" y="10"/>
                  </a:cxn>
                  <a:cxn ang="0">
                    <a:pos x="17" y="34"/>
                  </a:cxn>
                  <a:cxn ang="0">
                    <a:pos x="17" y="35"/>
                  </a:cxn>
                  <a:cxn ang="0">
                    <a:pos x="10" y="35"/>
                  </a:cxn>
                  <a:cxn ang="0">
                    <a:pos x="10" y="3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8" h="35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39" y="34"/>
                    </a:lnTo>
                    <a:lnTo>
                      <a:pt x="39" y="35"/>
                    </a:lnTo>
                    <a:lnTo>
                      <a:pt x="31" y="35"/>
                    </a:lnTo>
                    <a:lnTo>
                      <a:pt x="31" y="34"/>
                    </a:lnTo>
                    <a:lnTo>
                      <a:pt x="24" y="10"/>
                    </a:lnTo>
                    <a:lnTo>
                      <a:pt x="17" y="34"/>
                    </a:lnTo>
                    <a:lnTo>
                      <a:pt x="17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39" name="Freeform 695"/>
              <p:cNvSpPr>
                <a:spLocks noEditPoints="1"/>
              </p:cNvSpPr>
              <p:nvPr/>
            </p:nvSpPr>
            <p:spPr bwMode="auto">
              <a:xfrm>
                <a:off x="2676" y="1982"/>
                <a:ext cx="29" cy="37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8" y="8"/>
                  </a:cxn>
                  <a:cxn ang="0">
                    <a:pos x="7" y="10"/>
                  </a:cxn>
                  <a:cxn ang="0">
                    <a:pos x="6" y="11"/>
                  </a:cxn>
                  <a:cxn ang="0">
                    <a:pos x="5" y="15"/>
                  </a:cxn>
                  <a:cxn ang="0">
                    <a:pos x="23" y="15"/>
                  </a:cxn>
                  <a:cxn ang="0">
                    <a:pos x="22" y="11"/>
                  </a:cxn>
                  <a:cxn ang="0">
                    <a:pos x="21" y="8"/>
                  </a:cxn>
                  <a:cxn ang="0">
                    <a:pos x="17" y="6"/>
                  </a:cxn>
                  <a:cxn ang="0">
                    <a:pos x="11" y="6"/>
                  </a:cxn>
                  <a:cxn ang="0">
                    <a:pos x="15" y="0"/>
                  </a:cxn>
                  <a:cxn ang="0">
                    <a:pos x="18" y="1"/>
                  </a:cxn>
                  <a:cxn ang="0">
                    <a:pos x="21" y="1"/>
                  </a:cxn>
                  <a:cxn ang="0">
                    <a:pos x="28" y="8"/>
                  </a:cxn>
                  <a:cxn ang="0">
                    <a:pos x="29" y="10"/>
                  </a:cxn>
                  <a:cxn ang="0">
                    <a:pos x="29" y="20"/>
                  </a:cxn>
                  <a:cxn ang="0">
                    <a:pos x="5" y="20"/>
                  </a:cxn>
                  <a:cxn ang="0">
                    <a:pos x="6" y="23"/>
                  </a:cxn>
                  <a:cxn ang="0">
                    <a:pos x="6" y="25"/>
                  </a:cxn>
                  <a:cxn ang="0">
                    <a:pos x="7" y="27"/>
                  </a:cxn>
                  <a:cxn ang="0">
                    <a:pos x="9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3" y="30"/>
                  </a:cxn>
                  <a:cxn ang="0">
                    <a:pos x="25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6" y="35"/>
                  </a:cxn>
                  <a:cxn ang="0">
                    <a:pos x="25" y="35"/>
                  </a:cxn>
                  <a:cxn ang="0">
                    <a:pos x="23" y="36"/>
                  </a:cxn>
                  <a:cxn ang="0">
                    <a:pos x="20" y="36"/>
                  </a:cxn>
                  <a:cxn ang="0">
                    <a:pos x="18" y="37"/>
                  </a:cxn>
                  <a:cxn ang="0">
                    <a:pos x="16" y="37"/>
                  </a:cxn>
                  <a:cxn ang="0">
                    <a:pos x="12" y="36"/>
                  </a:cxn>
                  <a:cxn ang="0">
                    <a:pos x="8" y="36"/>
                  </a:cxn>
                  <a:cxn ang="0">
                    <a:pos x="6" y="33"/>
                  </a:cxn>
                  <a:cxn ang="0">
                    <a:pos x="3" y="31"/>
                  </a:cxn>
                  <a:cxn ang="0">
                    <a:pos x="2" y="30"/>
                  </a:cxn>
                  <a:cxn ang="0">
                    <a:pos x="1" y="28"/>
                  </a:cxn>
                  <a:cxn ang="0">
                    <a:pos x="1" y="26"/>
                  </a:cxn>
                  <a:cxn ang="0">
                    <a:pos x="0" y="23"/>
                  </a:cxn>
                  <a:cxn ang="0">
                    <a:pos x="0" y="14"/>
                  </a:cxn>
                  <a:cxn ang="0">
                    <a:pos x="1" y="11"/>
                  </a:cxn>
                  <a:cxn ang="0">
                    <a:pos x="1" y="9"/>
                  </a:cxn>
                  <a:cxn ang="0">
                    <a:pos x="2" y="7"/>
                  </a:cxn>
                  <a:cxn ang="0">
                    <a:pos x="4" y="6"/>
                  </a:cxn>
                  <a:cxn ang="0">
                    <a:pos x="8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29" h="37">
                    <a:moveTo>
                      <a:pt x="11" y="6"/>
                    </a:moveTo>
                    <a:lnTo>
                      <a:pt x="8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5"/>
                    </a:lnTo>
                    <a:lnTo>
                      <a:pt x="23" y="15"/>
                    </a:lnTo>
                    <a:lnTo>
                      <a:pt x="22" y="11"/>
                    </a:lnTo>
                    <a:lnTo>
                      <a:pt x="21" y="8"/>
                    </a:lnTo>
                    <a:lnTo>
                      <a:pt x="17" y="6"/>
                    </a:lnTo>
                    <a:lnTo>
                      <a:pt x="11" y="6"/>
                    </a:lnTo>
                    <a:close/>
                    <a:moveTo>
                      <a:pt x="15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8" y="8"/>
                    </a:lnTo>
                    <a:lnTo>
                      <a:pt x="29" y="10"/>
                    </a:lnTo>
                    <a:lnTo>
                      <a:pt x="29" y="20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3" y="30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6" y="35"/>
                    </a:lnTo>
                    <a:lnTo>
                      <a:pt x="25" y="35"/>
                    </a:lnTo>
                    <a:lnTo>
                      <a:pt x="23" y="36"/>
                    </a:lnTo>
                    <a:lnTo>
                      <a:pt x="20" y="36"/>
                    </a:lnTo>
                    <a:lnTo>
                      <a:pt x="18" y="37"/>
                    </a:lnTo>
                    <a:lnTo>
                      <a:pt x="16" y="37"/>
                    </a:lnTo>
                    <a:lnTo>
                      <a:pt x="12" y="36"/>
                    </a:lnTo>
                    <a:lnTo>
                      <a:pt x="8" y="36"/>
                    </a:lnTo>
                    <a:lnTo>
                      <a:pt x="6" y="33"/>
                    </a:lnTo>
                    <a:lnTo>
                      <a:pt x="3" y="31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0" name="Freeform 696"/>
              <p:cNvSpPr>
                <a:spLocks noEditPoints="1"/>
              </p:cNvSpPr>
              <p:nvPr/>
            </p:nvSpPr>
            <p:spPr bwMode="auto">
              <a:xfrm>
                <a:off x="2714" y="1967"/>
                <a:ext cx="30" cy="52"/>
              </a:xfrm>
              <a:custGeom>
                <a:avLst/>
                <a:gdLst/>
                <a:ahLst/>
                <a:cxnLst>
                  <a:cxn ang="0">
                    <a:pos x="13" y="21"/>
                  </a:cxn>
                  <a:cxn ang="0">
                    <a:pos x="12" y="22"/>
                  </a:cxn>
                  <a:cxn ang="0">
                    <a:pos x="11" y="22"/>
                  </a:cxn>
                  <a:cxn ang="0">
                    <a:pos x="8" y="25"/>
                  </a:cxn>
                  <a:cxn ang="0">
                    <a:pos x="7" y="27"/>
                  </a:cxn>
                  <a:cxn ang="0">
                    <a:pos x="7" y="40"/>
                  </a:cxn>
                  <a:cxn ang="0">
                    <a:pos x="9" y="43"/>
                  </a:cxn>
                  <a:cxn ang="0">
                    <a:pos x="11" y="44"/>
                  </a:cxn>
                  <a:cxn ang="0">
                    <a:pos x="13" y="46"/>
                  </a:cxn>
                  <a:cxn ang="0">
                    <a:pos x="18" y="46"/>
                  </a:cxn>
                  <a:cxn ang="0">
                    <a:pos x="20" y="45"/>
                  </a:cxn>
                  <a:cxn ang="0">
                    <a:pos x="21" y="44"/>
                  </a:cxn>
                  <a:cxn ang="0">
                    <a:pos x="24" y="38"/>
                  </a:cxn>
                  <a:cxn ang="0">
                    <a:pos x="24" y="29"/>
                  </a:cxn>
                  <a:cxn ang="0">
                    <a:pos x="21" y="23"/>
                  </a:cxn>
                  <a:cxn ang="0">
                    <a:pos x="19" y="21"/>
                  </a:cxn>
                  <a:cxn ang="0">
                    <a:pos x="13" y="21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7" y="21"/>
                  </a:cxn>
                  <a:cxn ang="0">
                    <a:pos x="10" y="17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5" y="15"/>
                  </a:cxn>
                  <a:cxn ang="0">
                    <a:pos x="20" y="15"/>
                  </a:cxn>
                  <a:cxn ang="0">
                    <a:pos x="22" y="16"/>
                  </a:cxn>
                  <a:cxn ang="0">
                    <a:pos x="23" y="17"/>
                  </a:cxn>
                  <a:cxn ang="0">
                    <a:pos x="25" y="18"/>
                  </a:cxn>
                  <a:cxn ang="0">
                    <a:pos x="27" y="21"/>
                  </a:cxn>
                  <a:cxn ang="0">
                    <a:pos x="28" y="23"/>
                  </a:cxn>
                  <a:cxn ang="0">
                    <a:pos x="30" y="29"/>
                  </a:cxn>
                  <a:cxn ang="0">
                    <a:pos x="30" y="37"/>
                  </a:cxn>
                  <a:cxn ang="0">
                    <a:pos x="29" y="41"/>
                  </a:cxn>
                  <a:cxn ang="0">
                    <a:pos x="28" y="44"/>
                  </a:cxn>
                  <a:cxn ang="0">
                    <a:pos x="24" y="48"/>
                  </a:cxn>
                  <a:cxn ang="0">
                    <a:pos x="20" y="51"/>
                  </a:cxn>
                  <a:cxn ang="0">
                    <a:pos x="17" y="52"/>
                  </a:cxn>
                  <a:cxn ang="0">
                    <a:pos x="14" y="52"/>
                  </a:cxn>
                  <a:cxn ang="0">
                    <a:pos x="13" y="51"/>
                  </a:cxn>
                  <a:cxn ang="0">
                    <a:pos x="12" y="51"/>
                  </a:cxn>
                  <a:cxn ang="0">
                    <a:pos x="11" y="50"/>
                  </a:cxn>
                  <a:cxn ang="0">
                    <a:pos x="10" y="50"/>
                  </a:cxn>
                  <a:cxn ang="0">
                    <a:pos x="8" y="48"/>
                  </a:cxn>
                  <a:cxn ang="0">
                    <a:pos x="7" y="47"/>
                  </a:cxn>
                  <a:cxn ang="0">
                    <a:pos x="6" y="45"/>
                  </a:cxn>
                  <a:cxn ang="0">
                    <a:pos x="6" y="51"/>
                  </a:cxn>
                  <a:cxn ang="0">
                    <a:pos x="0" y="51"/>
                  </a:cxn>
                  <a:cxn ang="0">
                    <a:pos x="0" y="0"/>
                  </a:cxn>
                </a:cxnLst>
                <a:rect l="0" t="0" r="r" b="b"/>
                <a:pathLst>
                  <a:path w="30" h="52">
                    <a:moveTo>
                      <a:pt x="13" y="21"/>
                    </a:moveTo>
                    <a:lnTo>
                      <a:pt x="12" y="22"/>
                    </a:lnTo>
                    <a:lnTo>
                      <a:pt x="11" y="22"/>
                    </a:lnTo>
                    <a:lnTo>
                      <a:pt x="8" y="25"/>
                    </a:lnTo>
                    <a:lnTo>
                      <a:pt x="7" y="27"/>
                    </a:lnTo>
                    <a:lnTo>
                      <a:pt x="7" y="40"/>
                    </a:lnTo>
                    <a:lnTo>
                      <a:pt x="9" y="43"/>
                    </a:lnTo>
                    <a:lnTo>
                      <a:pt x="11" y="44"/>
                    </a:lnTo>
                    <a:lnTo>
                      <a:pt x="13" y="46"/>
                    </a:lnTo>
                    <a:lnTo>
                      <a:pt x="18" y="46"/>
                    </a:lnTo>
                    <a:lnTo>
                      <a:pt x="20" y="45"/>
                    </a:lnTo>
                    <a:lnTo>
                      <a:pt x="21" y="44"/>
                    </a:lnTo>
                    <a:lnTo>
                      <a:pt x="24" y="38"/>
                    </a:lnTo>
                    <a:lnTo>
                      <a:pt x="24" y="29"/>
                    </a:lnTo>
                    <a:lnTo>
                      <a:pt x="21" y="23"/>
                    </a:lnTo>
                    <a:lnTo>
                      <a:pt x="19" y="21"/>
                    </a:lnTo>
                    <a:lnTo>
                      <a:pt x="13" y="21"/>
                    </a:lnTo>
                    <a:close/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1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20" y="15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5" y="18"/>
                    </a:lnTo>
                    <a:lnTo>
                      <a:pt x="27" y="21"/>
                    </a:lnTo>
                    <a:lnTo>
                      <a:pt x="28" y="23"/>
                    </a:lnTo>
                    <a:lnTo>
                      <a:pt x="30" y="29"/>
                    </a:lnTo>
                    <a:lnTo>
                      <a:pt x="30" y="37"/>
                    </a:lnTo>
                    <a:lnTo>
                      <a:pt x="29" y="41"/>
                    </a:lnTo>
                    <a:lnTo>
                      <a:pt x="28" y="44"/>
                    </a:lnTo>
                    <a:lnTo>
                      <a:pt x="24" y="48"/>
                    </a:lnTo>
                    <a:lnTo>
                      <a:pt x="20" y="51"/>
                    </a:lnTo>
                    <a:lnTo>
                      <a:pt x="17" y="52"/>
                    </a:lnTo>
                    <a:lnTo>
                      <a:pt x="14" y="52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1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7" y="47"/>
                    </a:lnTo>
                    <a:lnTo>
                      <a:pt x="6" y="45"/>
                    </a:lnTo>
                    <a:lnTo>
                      <a:pt x="6" y="51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1" name="Freeform 697"/>
              <p:cNvSpPr>
                <a:spLocks/>
              </p:cNvSpPr>
              <p:nvPr/>
            </p:nvSpPr>
            <p:spPr bwMode="auto">
              <a:xfrm>
                <a:off x="2753" y="1967"/>
                <a:ext cx="7" cy="5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7" y="1"/>
                  </a:cxn>
                  <a:cxn ang="0">
                    <a:pos x="7" y="51"/>
                  </a:cxn>
                  <a:cxn ang="0">
                    <a:pos x="0" y="51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7" h="51">
                    <a:moveTo>
                      <a:pt x="1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7" y="51"/>
                    </a:lnTo>
                    <a:lnTo>
                      <a:pt x="0" y="5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2" name="Freeform 698"/>
              <p:cNvSpPr>
                <a:spLocks noEditPoints="1"/>
              </p:cNvSpPr>
              <p:nvPr/>
            </p:nvSpPr>
            <p:spPr bwMode="auto">
              <a:xfrm>
                <a:off x="2768" y="1982"/>
                <a:ext cx="27" cy="37"/>
              </a:xfrm>
              <a:custGeom>
                <a:avLst/>
                <a:gdLst/>
                <a:ahLst/>
                <a:cxnLst>
                  <a:cxn ang="0">
                    <a:pos x="14" y="20"/>
                  </a:cxn>
                  <a:cxn ang="0">
                    <a:pos x="12" y="21"/>
                  </a:cxn>
                  <a:cxn ang="0">
                    <a:pos x="10" y="21"/>
                  </a:cxn>
                  <a:cxn ang="0">
                    <a:pos x="7" y="24"/>
                  </a:cxn>
                  <a:cxn ang="0">
                    <a:pos x="7" y="28"/>
                  </a:cxn>
                  <a:cxn ang="0">
                    <a:pos x="8" y="30"/>
                  </a:cxn>
                  <a:cxn ang="0">
                    <a:pos x="10" y="31"/>
                  </a:cxn>
                  <a:cxn ang="0">
                    <a:pos x="14" y="31"/>
                  </a:cxn>
                  <a:cxn ang="0">
                    <a:pos x="18" y="29"/>
                  </a:cxn>
                  <a:cxn ang="0">
                    <a:pos x="20" y="27"/>
                  </a:cxn>
                  <a:cxn ang="0">
                    <a:pos x="20" y="20"/>
                  </a:cxn>
                  <a:cxn ang="0">
                    <a:pos x="14" y="20"/>
                  </a:cxn>
                  <a:cxn ang="0">
                    <a:pos x="14" y="0"/>
                  </a:cxn>
                  <a:cxn ang="0">
                    <a:pos x="17" y="1"/>
                  </a:cxn>
                  <a:cxn ang="0">
                    <a:pos x="19" y="1"/>
                  </a:cxn>
                  <a:cxn ang="0">
                    <a:pos x="24" y="3"/>
                  </a:cxn>
                  <a:cxn ang="0">
                    <a:pos x="27" y="10"/>
                  </a:cxn>
                  <a:cxn ang="0">
                    <a:pos x="27" y="36"/>
                  </a:cxn>
                  <a:cxn ang="0">
                    <a:pos x="22" y="36"/>
                  </a:cxn>
                  <a:cxn ang="0">
                    <a:pos x="22" y="31"/>
                  </a:cxn>
                  <a:cxn ang="0">
                    <a:pos x="19" y="33"/>
                  </a:cxn>
                  <a:cxn ang="0">
                    <a:pos x="17" y="35"/>
                  </a:cxn>
                  <a:cxn ang="0">
                    <a:pos x="11" y="37"/>
                  </a:cxn>
                  <a:cxn ang="0">
                    <a:pos x="9" y="36"/>
                  </a:cxn>
                  <a:cxn ang="0">
                    <a:pos x="7" y="36"/>
                  </a:cxn>
                  <a:cxn ang="0">
                    <a:pos x="4" y="35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4"/>
                  </a:cxn>
                  <a:cxn ang="0">
                    <a:pos x="2" y="20"/>
                  </a:cxn>
                  <a:cxn ang="0">
                    <a:pos x="7" y="17"/>
                  </a:cxn>
                  <a:cxn ang="0">
                    <a:pos x="13" y="15"/>
                  </a:cxn>
                  <a:cxn ang="0">
                    <a:pos x="20" y="15"/>
                  </a:cxn>
                  <a:cxn ang="0">
                    <a:pos x="20" y="9"/>
                  </a:cxn>
                  <a:cxn ang="0">
                    <a:pos x="17" y="6"/>
                  </a:cxn>
                  <a:cxn ang="0">
                    <a:pos x="10" y="6"/>
                  </a:cxn>
                  <a:cxn ang="0">
                    <a:pos x="8" y="7"/>
                  </a:cxn>
                  <a:cxn ang="0">
                    <a:pos x="7" y="7"/>
                  </a:cxn>
                  <a:cxn ang="0">
                    <a:pos x="5" y="8"/>
                  </a:cxn>
                  <a:cxn ang="0">
                    <a:pos x="4" y="8"/>
                  </a:cxn>
                  <a:cxn ang="0">
                    <a:pos x="3" y="9"/>
                  </a:cxn>
                  <a:cxn ang="0">
                    <a:pos x="2" y="9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37">
                    <a:moveTo>
                      <a:pt x="14" y="20"/>
                    </a:moveTo>
                    <a:lnTo>
                      <a:pt x="12" y="21"/>
                    </a:lnTo>
                    <a:lnTo>
                      <a:pt x="10" y="21"/>
                    </a:lnTo>
                    <a:lnTo>
                      <a:pt x="7" y="24"/>
                    </a:lnTo>
                    <a:lnTo>
                      <a:pt x="7" y="28"/>
                    </a:lnTo>
                    <a:lnTo>
                      <a:pt x="8" y="30"/>
                    </a:lnTo>
                    <a:lnTo>
                      <a:pt x="10" y="31"/>
                    </a:lnTo>
                    <a:lnTo>
                      <a:pt x="14" y="31"/>
                    </a:lnTo>
                    <a:lnTo>
                      <a:pt x="18" y="29"/>
                    </a:lnTo>
                    <a:lnTo>
                      <a:pt x="20" y="27"/>
                    </a:lnTo>
                    <a:lnTo>
                      <a:pt x="20" y="20"/>
                    </a:lnTo>
                    <a:lnTo>
                      <a:pt x="14" y="20"/>
                    </a:lnTo>
                    <a:close/>
                    <a:moveTo>
                      <a:pt x="14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24" y="3"/>
                    </a:lnTo>
                    <a:lnTo>
                      <a:pt x="27" y="10"/>
                    </a:lnTo>
                    <a:lnTo>
                      <a:pt x="27" y="36"/>
                    </a:lnTo>
                    <a:lnTo>
                      <a:pt x="22" y="36"/>
                    </a:lnTo>
                    <a:lnTo>
                      <a:pt x="22" y="31"/>
                    </a:lnTo>
                    <a:lnTo>
                      <a:pt x="19" y="33"/>
                    </a:lnTo>
                    <a:lnTo>
                      <a:pt x="17" y="35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7" y="17"/>
                    </a:lnTo>
                    <a:lnTo>
                      <a:pt x="13" y="15"/>
                    </a:lnTo>
                    <a:lnTo>
                      <a:pt x="20" y="15"/>
                    </a:lnTo>
                    <a:lnTo>
                      <a:pt x="20" y="9"/>
                    </a:lnTo>
                    <a:lnTo>
                      <a:pt x="17" y="6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3" name="Freeform 699"/>
              <p:cNvSpPr>
                <a:spLocks noEditPoints="1"/>
              </p:cNvSpPr>
              <p:nvPr/>
            </p:nvSpPr>
            <p:spPr bwMode="auto">
              <a:xfrm>
                <a:off x="2806" y="1967"/>
                <a:ext cx="30" cy="52"/>
              </a:xfrm>
              <a:custGeom>
                <a:avLst/>
                <a:gdLst/>
                <a:ahLst/>
                <a:cxnLst>
                  <a:cxn ang="0">
                    <a:pos x="13" y="21"/>
                  </a:cxn>
                  <a:cxn ang="0">
                    <a:pos x="11" y="22"/>
                  </a:cxn>
                  <a:cxn ang="0">
                    <a:pos x="10" y="22"/>
                  </a:cxn>
                  <a:cxn ang="0">
                    <a:pos x="7" y="25"/>
                  </a:cxn>
                  <a:cxn ang="0">
                    <a:pos x="6" y="27"/>
                  </a:cxn>
                  <a:cxn ang="0">
                    <a:pos x="6" y="40"/>
                  </a:cxn>
                  <a:cxn ang="0">
                    <a:pos x="8" y="43"/>
                  </a:cxn>
                  <a:cxn ang="0">
                    <a:pos x="10" y="44"/>
                  </a:cxn>
                  <a:cxn ang="0">
                    <a:pos x="13" y="46"/>
                  </a:cxn>
                  <a:cxn ang="0">
                    <a:pos x="17" y="46"/>
                  </a:cxn>
                  <a:cxn ang="0">
                    <a:pos x="19" y="45"/>
                  </a:cxn>
                  <a:cxn ang="0">
                    <a:pos x="20" y="44"/>
                  </a:cxn>
                  <a:cxn ang="0">
                    <a:pos x="23" y="38"/>
                  </a:cxn>
                  <a:cxn ang="0">
                    <a:pos x="23" y="29"/>
                  </a:cxn>
                  <a:cxn ang="0">
                    <a:pos x="22" y="27"/>
                  </a:cxn>
                  <a:cxn ang="0">
                    <a:pos x="22" y="25"/>
                  </a:cxn>
                  <a:cxn ang="0">
                    <a:pos x="21" y="23"/>
                  </a:cxn>
                  <a:cxn ang="0">
                    <a:pos x="19" y="22"/>
                  </a:cxn>
                  <a:cxn ang="0">
                    <a:pos x="18" y="21"/>
                  </a:cxn>
                  <a:cxn ang="0">
                    <a:pos x="13" y="21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6" y="21"/>
                  </a:cxn>
                  <a:cxn ang="0">
                    <a:pos x="8" y="18"/>
                  </a:cxn>
                  <a:cxn ang="0">
                    <a:pos x="10" y="17"/>
                  </a:cxn>
                  <a:cxn ang="0">
                    <a:pos x="11" y="16"/>
                  </a:cxn>
                  <a:cxn ang="0">
                    <a:pos x="14" y="16"/>
                  </a:cxn>
                  <a:cxn ang="0">
                    <a:pos x="15" y="15"/>
                  </a:cxn>
                  <a:cxn ang="0">
                    <a:pos x="19" y="15"/>
                  </a:cxn>
                  <a:cxn ang="0">
                    <a:pos x="21" y="16"/>
                  </a:cxn>
                  <a:cxn ang="0">
                    <a:pos x="22" y="17"/>
                  </a:cxn>
                  <a:cxn ang="0">
                    <a:pos x="24" y="18"/>
                  </a:cxn>
                  <a:cxn ang="0">
                    <a:pos x="26" y="21"/>
                  </a:cxn>
                  <a:cxn ang="0">
                    <a:pos x="28" y="23"/>
                  </a:cxn>
                  <a:cxn ang="0">
                    <a:pos x="30" y="29"/>
                  </a:cxn>
                  <a:cxn ang="0">
                    <a:pos x="30" y="37"/>
                  </a:cxn>
                  <a:cxn ang="0">
                    <a:pos x="29" y="41"/>
                  </a:cxn>
                  <a:cxn ang="0">
                    <a:pos x="28" y="44"/>
                  </a:cxn>
                  <a:cxn ang="0">
                    <a:pos x="26" y="46"/>
                  </a:cxn>
                  <a:cxn ang="0">
                    <a:pos x="24" y="47"/>
                  </a:cxn>
                  <a:cxn ang="0">
                    <a:pos x="23" y="48"/>
                  </a:cxn>
                  <a:cxn ang="0">
                    <a:pos x="19" y="51"/>
                  </a:cxn>
                  <a:cxn ang="0">
                    <a:pos x="16" y="52"/>
                  </a:cxn>
                  <a:cxn ang="0">
                    <a:pos x="14" y="52"/>
                  </a:cxn>
                  <a:cxn ang="0">
                    <a:pos x="13" y="51"/>
                  </a:cxn>
                  <a:cxn ang="0">
                    <a:pos x="11" y="51"/>
                  </a:cxn>
                  <a:cxn ang="0">
                    <a:pos x="10" y="50"/>
                  </a:cxn>
                  <a:cxn ang="0">
                    <a:pos x="9" y="50"/>
                  </a:cxn>
                  <a:cxn ang="0">
                    <a:pos x="8" y="48"/>
                  </a:cxn>
                  <a:cxn ang="0">
                    <a:pos x="6" y="47"/>
                  </a:cxn>
                  <a:cxn ang="0">
                    <a:pos x="5" y="45"/>
                  </a:cxn>
                  <a:cxn ang="0">
                    <a:pos x="5" y="51"/>
                  </a:cxn>
                  <a:cxn ang="0">
                    <a:pos x="0" y="51"/>
                  </a:cxn>
                  <a:cxn ang="0">
                    <a:pos x="0" y="0"/>
                  </a:cxn>
                </a:cxnLst>
                <a:rect l="0" t="0" r="r" b="b"/>
                <a:pathLst>
                  <a:path w="30" h="52">
                    <a:moveTo>
                      <a:pt x="13" y="21"/>
                    </a:moveTo>
                    <a:lnTo>
                      <a:pt x="11" y="22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6" y="27"/>
                    </a:lnTo>
                    <a:lnTo>
                      <a:pt x="6" y="40"/>
                    </a:lnTo>
                    <a:lnTo>
                      <a:pt x="8" y="43"/>
                    </a:lnTo>
                    <a:lnTo>
                      <a:pt x="10" y="44"/>
                    </a:lnTo>
                    <a:lnTo>
                      <a:pt x="13" y="46"/>
                    </a:lnTo>
                    <a:lnTo>
                      <a:pt x="17" y="46"/>
                    </a:lnTo>
                    <a:lnTo>
                      <a:pt x="19" y="45"/>
                    </a:lnTo>
                    <a:lnTo>
                      <a:pt x="20" y="44"/>
                    </a:lnTo>
                    <a:lnTo>
                      <a:pt x="23" y="38"/>
                    </a:lnTo>
                    <a:lnTo>
                      <a:pt x="23" y="29"/>
                    </a:lnTo>
                    <a:lnTo>
                      <a:pt x="22" y="27"/>
                    </a:lnTo>
                    <a:lnTo>
                      <a:pt x="22" y="25"/>
                    </a:lnTo>
                    <a:lnTo>
                      <a:pt x="21" y="23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3" y="21"/>
                    </a:lnTo>
                    <a:close/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1"/>
                    </a:lnTo>
                    <a:lnTo>
                      <a:pt x="8" y="18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21" y="16"/>
                    </a:lnTo>
                    <a:lnTo>
                      <a:pt x="22" y="17"/>
                    </a:lnTo>
                    <a:lnTo>
                      <a:pt x="24" y="18"/>
                    </a:lnTo>
                    <a:lnTo>
                      <a:pt x="26" y="21"/>
                    </a:lnTo>
                    <a:lnTo>
                      <a:pt x="28" y="23"/>
                    </a:lnTo>
                    <a:lnTo>
                      <a:pt x="30" y="29"/>
                    </a:lnTo>
                    <a:lnTo>
                      <a:pt x="30" y="37"/>
                    </a:lnTo>
                    <a:lnTo>
                      <a:pt x="29" y="41"/>
                    </a:lnTo>
                    <a:lnTo>
                      <a:pt x="28" y="44"/>
                    </a:lnTo>
                    <a:lnTo>
                      <a:pt x="26" y="46"/>
                    </a:lnTo>
                    <a:lnTo>
                      <a:pt x="24" y="47"/>
                    </a:lnTo>
                    <a:lnTo>
                      <a:pt x="23" y="48"/>
                    </a:lnTo>
                    <a:lnTo>
                      <a:pt x="19" y="51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8" y="48"/>
                    </a:lnTo>
                    <a:lnTo>
                      <a:pt x="6" y="47"/>
                    </a:lnTo>
                    <a:lnTo>
                      <a:pt x="5" y="45"/>
                    </a:lnTo>
                    <a:lnTo>
                      <a:pt x="5" y="51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4" name="Freeform 700"/>
              <p:cNvSpPr>
                <a:spLocks/>
              </p:cNvSpPr>
              <p:nvPr/>
            </p:nvSpPr>
            <p:spPr bwMode="auto">
              <a:xfrm>
                <a:off x="2844" y="2009"/>
                <a:ext cx="8" cy="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8"/>
                  </a:cxn>
                  <a:cxn ang="0">
                    <a:pos x="7" y="9"/>
                  </a:cxn>
                  <a:cxn ang="0">
                    <a:pos x="1" y="9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5" y="0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lnTo>
                      <a:pt x="7" y="1"/>
                    </a:lnTo>
                    <a:lnTo>
                      <a:pt x="8" y="1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5" name="Freeform 701"/>
              <p:cNvSpPr>
                <a:spLocks/>
              </p:cNvSpPr>
              <p:nvPr/>
            </p:nvSpPr>
            <p:spPr bwMode="auto">
              <a:xfrm>
                <a:off x="2857" y="1975"/>
                <a:ext cx="22" cy="4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2" y="0"/>
                  </a:cxn>
                  <a:cxn ang="0">
                    <a:pos x="12" y="8"/>
                  </a:cxn>
                  <a:cxn ang="0">
                    <a:pos x="22" y="8"/>
                  </a:cxn>
                  <a:cxn ang="0">
                    <a:pos x="22" y="13"/>
                  </a:cxn>
                  <a:cxn ang="0">
                    <a:pos x="21" y="14"/>
                  </a:cxn>
                  <a:cxn ang="0">
                    <a:pos x="12" y="14"/>
                  </a:cxn>
                  <a:cxn ang="0">
                    <a:pos x="12" y="34"/>
                  </a:cxn>
                  <a:cxn ang="0">
                    <a:pos x="13" y="36"/>
                  </a:cxn>
                  <a:cxn ang="0">
                    <a:pos x="14" y="37"/>
                  </a:cxn>
                  <a:cxn ang="0">
                    <a:pos x="16" y="38"/>
                  </a:cxn>
                  <a:cxn ang="0">
                    <a:pos x="18" y="38"/>
                  </a:cxn>
                  <a:cxn ang="0">
                    <a:pos x="18" y="37"/>
                  </a:cxn>
                  <a:cxn ang="0">
                    <a:pos x="22" y="37"/>
                  </a:cxn>
                  <a:cxn ang="0">
                    <a:pos x="22" y="42"/>
                  </a:cxn>
                  <a:cxn ang="0">
                    <a:pos x="21" y="42"/>
                  </a:cxn>
                  <a:cxn ang="0">
                    <a:pos x="21" y="43"/>
                  </a:cxn>
                  <a:cxn ang="0">
                    <a:pos x="17" y="43"/>
                  </a:cxn>
                  <a:cxn ang="0">
                    <a:pos x="16" y="44"/>
                  </a:cxn>
                  <a:cxn ang="0">
                    <a:pos x="15" y="44"/>
                  </a:cxn>
                  <a:cxn ang="0">
                    <a:pos x="13" y="43"/>
                  </a:cxn>
                  <a:cxn ang="0">
                    <a:pos x="11" y="43"/>
                  </a:cxn>
                  <a:cxn ang="0">
                    <a:pos x="8" y="39"/>
                  </a:cxn>
                  <a:cxn ang="0">
                    <a:pos x="7" y="37"/>
                  </a:cxn>
                  <a:cxn ang="0">
                    <a:pos x="7" y="14"/>
                  </a:cxn>
                  <a:cxn ang="0">
                    <a:pos x="1" y="14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1" y="8"/>
                  </a:cxn>
                  <a:cxn ang="0">
                    <a:pos x="7" y="8"/>
                  </a:cxn>
                  <a:cxn ang="0">
                    <a:pos x="7" y="0"/>
                  </a:cxn>
                </a:cxnLst>
                <a:rect l="0" t="0" r="r" b="b"/>
                <a:pathLst>
                  <a:path w="22" h="44">
                    <a:moveTo>
                      <a:pt x="7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22" y="8"/>
                    </a:lnTo>
                    <a:lnTo>
                      <a:pt x="22" y="13"/>
                    </a:lnTo>
                    <a:lnTo>
                      <a:pt x="21" y="14"/>
                    </a:lnTo>
                    <a:lnTo>
                      <a:pt x="12" y="1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4" y="37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22" y="37"/>
                    </a:lnTo>
                    <a:lnTo>
                      <a:pt x="22" y="42"/>
                    </a:lnTo>
                    <a:lnTo>
                      <a:pt x="21" y="42"/>
                    </a:lnTo>
                    <a:lnTo>
                      <a:pt x="21" y="43"/>
                    </a:lnTo>
                    <a:lnTo>
                      <a:pt x="17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8" y="39"/>
                    </a:lnTo>
                    <a:lnTo>
                      <a:pt x="7" y="37"/>
                    </a:lnTo>
                    <a:lnTo>
                      <a:pt x="7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6" name="Freeform 702"/>
              <p:cNvSpPr>
                <a:spLocks noEditPoints="1"/>
              </p:cNvSpPr>
              <p:nvPr/>
            </p:nvSpPr>
            <p:spPr bwMode="auto">
              <a:xfrm>
                <a:off x="2884" y="1982"/>
                <a:ext cx="29" cy="37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9" y="8"/>
                  </a:cxn>
                  <a:cxn ang="0">
                    <a:pos x="7" y="10"/>
                  </a:cxn>
                  <a:cxn ang="0">
                    <a:pos x="6" y="11"/>
                  </a:cxn>
                  <a:cxn ang="0">
                    <a:pos x="5" y="15"/>
                  </a:cxn>
                  <a:cxn ang="0">
                    <a:pos x="24" y="15"/>
                  </a:cxn>
                  <a:cxn ang="0">
                    <a:pos x="22" y="11"/>
                  </a:cxn>
                  <a:cxn ang="0">
                    <a:pos x="21" y="8"/>
                  </a:cxn>
                  <a:cxn ang="0">
                    <a:pos x="17" y="6"/>
                  </a:cxn>
                  <a:cxn ang="0">
                    <a:pos x="11" y="6"/>
                  </a:cxn>
                  <a:cxn ang="0">
                    <a:pos x="15" y="0"/>
                  </a:cxn>
                  <a:cxn ang="0">
                    <a:pos x="18" y="1"/>
                  </a:cxn>
                  <a:cxn ang="0">
                    <a:pos x="21" y="1"/>
                  </a:cxn>
                  <a:cxn ang="0">
                    <a:pos x="28" y="8"/>
                  </a:cxn>
                  <a:cxn ang="0">
                    <a:pos x="29" y="10"/>
                  </a:cxn>
                  <a:cxn ang="0">
                    <a:pos x="29" y="20"/>
                  </a:cxn>
                  <a:cxn ang="0">
                    <a:pos x="5" y="20"/>
                  </a:cxn>
                  <a:cxn ang="0">
                    <a:pos x="5" y="23"/>
                  </a:cxn>
                  <a:cxn ang="0">
                    <a:pos x="7" y="27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4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6" y="35"/>
                  </a:cxn>
                  <a:cxn ang="0">
                    <a:pos x="25" y="35"/>
                  </a:cxn>
                  <a:cxn ang="0">
                    <a:pos x="24" y="36"/>
                  </a:cxn>
                  <a:cxn ang="0">
                    <a:pos x="20" y="36"/>
                  </a:cxn>
                  <a:cxn ang="0">
                    <a:pos x="18" y="37"/>
                  </a:cxn>
                  <a:cxn ang="0">
                    <a:pos x="16" y="37"/>
                  </a:cxn>
                  <a:cxn ang="0">
                    <a:pos x="12" y="36"/>
                  </a:cxn>
                  <a:cxn ang="0">
                    <a:pos x="9" y="36"/>
                  </a:cxn>
                  <a:cxn ang="0">
                    <a:pos x="5" y="33"/>
                  </a:cxn>
                  <a:cxn ang="0">
                    <a:pos x="3" y="31"/>
                  </a:cxn>
                  <a:cxn ang="0">
                    <a:pos x="2" y="29"/>
                  </a:cxn>
                  <a:cxn ang="0">
                    <a:pos x="0" y="26"/>
                  </a:cxn>
                  <a:cxn ang="0">
                    <a:pos x="0" y="14"/>
                  </a:cxn>
                  <a:cxn ang="0">
                    <a:pos x="2" y="8"/>
                  </a:cxn>
                  <a:cxn ang="0">
                    <a:pos x="3" y="6"/>
                  </a:cxn>
                  <a:cxn ang="0">
                    <a:pos x="6" y="3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29" h="37">
                    <a:moveTo>
                      <a:pt x="11" y="6"/>
                    </a:moveTo>
                    <a:lnTo>
                      <a:pt x="9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5"/>
                    </a:lnTo>
                    <a:lnTo>
                      <a:pt x="24" y="15"/>
                    </a:lnTo>
                    <a:lnTo>
                      <a:pt x="22" y="11"/>
                    </a:lnTo>
                    <a:lnTo>
                      <a:pt x="21" y="8"/>
                    </a:lnTo>
                    <a:lnTo>
                      <a:pt x="17" y="6"/>
                    </a:lnTo>
                    <a:lnTo>
                      <a:pt x="11" y="6"/>
                    </a:lnTo>
                    <a:close/>
                    <a:moveTo>
                      <a:pt x="15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8" y="8"/>
                    </a:lnTo>
                    <a:lnTo>
                      <a:pt x="29" y="10"/>
                    </a:lnTo>
                    <a:lnTo>
                      <a:pt x="29" y="20"/>
                    </a:lnTo>
                    <a:lnTo>
                      <a:pt x="5" y="20"/>
                    </a:lnTo>
                    <a:lnTo>
                      <a:pt x="5" y="23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4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6" y="35"/>
                    </a:lnTo>
                    <a:lnTo>
                      <a:pt x="25" y="35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18" y="37"/>
                    </a:lnTo>
                    <a:lnTo>
                      <a:pt x="16" y="37"/>
                    </a:lnTo>
                    <a:lnTo>
                      <a:pt x="12" y="36"/>
                    </a:lnTo>
                    <a:lnTo>
                      <a:pt x="9" y="36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0" y="26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7" name="Freeform 703"/>
              <p:cNvSpPr>
                <a:spLocks noEditPoints="1"/>
              </p:cNvSpPr>
              <p:nvPr/>
            </p:nvSpPr>
            <p:spPr bwMode="auto">
              <a:xfrm>
                <a:off x="2922" y="1969"/>
                <a:ext cx="7" cy="49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6" y="14"/>
                  </a:cxn>
                  <a:cxn ang="0">
                    <a:pos x="6" y="49"/>
                  </a:cxn>
                  <a:cxn ang="0">
                    <a:pos x="1" y="49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2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7" h="49">
                    <a:moveTo>
                      <a:pt x="1" y="14"/>
                    </a:moveTo>
                    <a:lnTo>
                      <a:pt x="6" y="14"/>
                    </a:lnTo>
                    <a:lnTo>
                      <a:pt x="6" y="49"/>
                    </a:lnTo>
                    <a:lnTo>
                      <a:pt x="1" y="49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8" name="Freeform 704"/>
              <p:cNvSpPr>
                <a:spLocks noEditPoints="1"/>
              </p:cNvSpPr>
              <p:nvPr/>
            </p:nvSpPr>
            <p:spPr bwMode="auto">
              <a:xfrm>
                <a:off x="2940" y="1982"/>
                <a:ext cx="30" cy="49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10" y="7"/>
                  </a:cxn>
                  <a:cxn ang="0">
                    <a:pos x="5" y="12"/>
                  </a:cxn>
                  <a:cxn ang="0">
                    <a:pos x="5" y="25"/>
                  </a:cxn>
                  <a:cxn ang="0">
                    <a:pos x="8" y="28"/>
                  </a:cxn>
                  <a:cxn ang="0">
                    <a:pos x="10" y="29"/>
                  </a:cxn>
                  <a:cxn ang="0">
                    <a:pos x="13" y="31"/>
                  </a:cxn>
                  <a:cxn ang="0">
                    <a:pos x="17" y="31"/>
                  </a:cxn>
                  <a:cxn ang="0">
                    <a:pos x="19" y="30"/>
                  </a:cxn>
                  <a:cxn ang="0">
                    <a:pos x="20" y="29"/>
                  </a:cxn>
                  <a:cxn ang="0">
                    <a:pos x="22" y="25"/>
                  </a:cxn>
                  <a:cxn ang="0">
                    <a:pos x="22" y="23"/>
                  </a:cxn>
                  <a:cxn ang="0">
                    <a:pos x="23" y="18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0" y="8"/>
                  </a:cxn>
                  <a:cxn ang="0">
                    <a:pos x="19" y="7"/>
                  </a:cxn>
                  <a:cxn ang="0">
                    <a:pos x="17" y="6"/>
                  </a:cxn>
                  <a:cxn ang="0">
                    <a:pos x="13" y="6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22" y="2"/>
                  </a:cxn>
                  <a:cxn ang="0">
                    <a:pos x="24" y="3"/>
                  </a:cxn>
                  <a:cxn ang="0">
                    <a:pos x="27" y="6"/>
                  </a:cxn>
                  <a:cxn ang="0">
                    <a:pos x="28" y="8"/>
                  </a:cxn>
                  <a:cxn ang="0">
                    <a:pos x="29" y="11"/>
                  </a:cxn>
                  <a:cxn ang="0">
                    <a:pos x="29" y="14"/>
                  </a:cxn>
                  <a:cxn ang="0">
                    <a:pos x="30" y="18"/>
                  </a:cxn>
                  <a:cxn ang="0">
                    <a:pos x="29" y="22"/>
                  </a:cxn>
                  <a:cxn ang="0">
                    <a:pos x="29" y="26"/>
                  </a:cxn>
                  <a:cxn ang="0">
                    <a:pos x="28" y="29"/>
                  </a:cxn>
                  <a:cxn ang="0">
                    <a:pos x="23" y="33"/>
                  </a:cxn>
                  <a:cxn ang="0">
                    <a:pos x="21" y="35"/>
                  </a:cxn>
                  <a:cxn ang="0">
                    <a:pos x="15" y="37"/>
                  </a:cxn>
                  <a:cxn ang="0">
                    <a:pos x="14" y="37"/>
                  </a:cxn>
                  <a:cxn ang="0">
                    <a:pos x="13" y="36"/>
                  </a:cxn>
                  <a:cxn ang="0">
                    <a:pos x="10" y="36"/>
                  </a:cxn>
                  <a:cxn ang="0">
                    <a:pos x="8" y="33"/>
                  </a:cxn>
                  <a:cxn ang="0">
                    <a:pos x="6" y="32"/>
                  </a:cxn>
                  <a:cxn ang="0">
                    <a:pos x="5" y="31"/>
                  </a:cxn>
                  <a:cxn ang="0">
                    <a:pos x="5" y="49"/>
                  </a:cxn>
                  <a:cxn ang="0">
                    <a:pos x="0" y="49"/>
                  </a:cxn>
                  <a:cxn ang="0">
                    <a:pos x="0" y="1"/>
                  </a:cxn>
                  <a:cxn ang="0">
                    <a:pos x="4" y="1"/>
                  </a:cxn>
                  <a:cxn ang="0">
                    <a:pos x="5" y="2"/>
                  </a:cxn>
                  <a:cxn ang="0">
                    <a:pos x="5" y="7"/>
                  </a:cxn>
                  <a:cxn ang="0">
                    <a:pos x="6" y="6"/>
                  </a:cxn>
                  <a:cxn ang="0">
                    <a:pos x="7" y="3"/>
                  </a:cxn>
                  <a:cxn ang="0">
                    <a:pos x="9" y="3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49">
                    <a:moveTo>
                      <a:pt x="13" y="6"/>
                    </a:moveTo>
                    <a:lnTo>
                      <a:pt x="10" y="7"/>
                    </a:lnTo>
                    <a:lnTo>
                      <a:pt x="5" y="12"/>
                    </a:lnTo>
                    <a:lnTo>
                      <a:pt x="5" y="25"/>
                    </a:lnTo>
                    <a:lnTo>
                      <a:pt x="8" y="28"/>
                    </a:lnTo>
                    <a:lnTo>
                      <a:pt x="10" y="29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2" y="25"/>
                    </a:lnTo>
                    <a:lnTo>
                      <a:pt x="22" y="23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0" y="8"/>
                    </a:lnTo>
                    <a:lnTo>
                      <a:pt x="19" y="7"/>
                    </a:lnTo>
                    <a:lnTo>
                      <a:pt x="17" y="6"/>
                    </a:lnTo>
                    <a:lnTo>
                      <a:pt x="13" y="6"/>
                    </a:lnTo>
                    <a:close/>
                    <a:moveTo>
                      <a:pt x="15" y="0"/>
                    </a:moveTo>
                    <a:lnTo>
                      <a:pt x="16" y="0"/>
                    </a:lnTo>
                    <a:lnTo>
                      <a:pt x="22" y="2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8" y="8"/>
                    </a:lnTo>
                    <a:lnTo>
                      <a:pt x="29" y="11"/>
                    </a:lnTo>
                    <a:lnTo>
                      <a:pt x="29" y="14"/>
                    </a:lnTo>
                    <a:lnTo>
                      <a:pt x="30" y="18"/>
                    </a:lnTo>
                    <a:lnTo>
                      <a:pt x="29" y="22"/>
                    </a:lnTo>
                    <a:lnTo>
                      <a:pt x="29" y="26"/>
                    </a:lnTo>
                    <a:lnTo>
                      <a:pt x="28" y="29"/>
                    </a:lnTo>
                    <a:lnTo>
                      <a:pt x="23" y="33"/>
                    </a:lnTo>
                    <a:lnTo>
                      <a:pt x="21" y="35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8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5" y="49"/>
                    </a:lnTo>
                    <a:lnTo>
                      <a:pt x="0" y="49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49" name="Freeform 705"/>
              <p:cNvSpPr>
                <a:spLocks noEditPoints="1"/>
              </p:cNvSpPr>
              <p:nvPr/>
            </p:nvSpPr>
            <p:spPr bwMode="auto">
              <a:xfrm>
                <a:off x="2977" y="1969"/>
                <a:ext cx="8" cy="49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7" y="14"/>
                  </a:cxn>
                  <a:cxn ang="0">
                    <a:pos x="8" y="15"/>
                  </a:cxn>
                  <a:cxn ang="0">
                    <a:pos x="8" y="48"/>
                  </a:cxn>
                  <a:cxn ang="0">
                    <a:pos x="7" y="48"/>
                  </a:cxn>
                  <a:cxn ang="0">
                    <a:pos x="7" y="49"/>
                  </a:cxn>
                  <a:cxn ang="0">
                    <a:pos x="1" y="49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6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49">
                    <a:moveTo>
                      <a:pt x="1" y="14"/>
                    </a:moveTo>
                    <a:lnTo>
                      <a:pt x="7" y="14"/>
                    </a:lnTo>
                    <a:lnTo>
                      <a:pt x="8" y="15"/>
                    </a:lnTo>
                    <a:lnTo>
                      <a:pt x="8" y="48"/>
                    </a:lnTo>
                    <a:lnTo>
                      <a:pt x="7" y="48"/>
                    </a:lnTo>
                    <a:lnTo>
                      <a:pt x="7" y="49"/>
                    </a:lnTo>
                    <a:lnTo>
                      <a:pt x="1" y="49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0" name="Freeform 706"/>
              <p:cNvSpPr>
                <a:spLocks/>
              </p:cNvSpPr>
              <p:nvPr/>
            </p:nvSpPr>
            <p:spPr bwMode="auto">
              <a:xfrm>
                <a:off x="2996" y="1982"/>
                <a:ext cx="18" cy="3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6" y="0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8" y="7"/>
                  </a:cxn>
                  <a:cxn ang="0">
                    <a:pos x="10" y="7"/>
                  </a:cxn>
                  <a:cxn ang="0">
                    <a:pos x="6" y="11"/>
                  </a:cxn>
                  <a:cxn ang="0">
                    <a:pos x="5" y="13"/>
                  </a:cxn>
                  <a:cxn ang="0">
                    <a:pos x="5" y="36"/>
                  </a:cxn>
                  <a:cxn ang="0">
                    <a:pos x="0" y="36"/>
                  </a:cxn>
                  <a:cxn ang="0">
                    <a:pos x="0" y="1"/>
                  </a:cxn>
                  <a:cxn ang="0">
                    <a:pos x="5" y="1"/>
                  </a:cxn>
                  <a:cxn ang="0">
                    <a:pos x="5" y="7"/>
                  </a:cxn>
                  <a:cxn ang="0">
                    <a:pos x="7" y="3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2" y="0"/>
                  </a:cxn>
                </a:cxnLst>
                <a:rect l="0" t="0" r="r" b="b"/>
                <a:pathLst>
                  <a:path w="18" h="36">
                    <a:moveTo>
                      <a:pt x="12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7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5" y="36"/>
                    </a:lnTo>
                    <a:lnTo>
                      <a:pt x="0" y="36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1" name="Freeform 707"/>
              <p:cNvSpPr>
                <a:spLocks/>
              </p:cNvSpPr>
              <p:nvPr/>
            </p:nvSpPr>
            <p:spPr bwMode="auto">
              <a:xfrm>
                <a:off x="3014" y="2009"/>
                <a:ext cx="7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2"/>
                  </a:cxn>
                  <a:cxn ang="0">
                    <a:pos x="7" y="8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5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2" name="Freeform 708"/>
              <p:cNvSpPr>
                <a:spLocks noEditPoints="1"/>
              </p:cNvSpPr>
              <p:nvPr/>
            </p:nvSpPr>
            <p:spPr bwMode="auto">
              <a:xfrm>
                <a:off x="3030" y="1982"/>
                <a:ext cx="30" cy="49"/>
              </a:xfrm>
              <a:custGeom>
                <a:avLst/>
                <a:gdLst/>
                <a:ahLst/>
                <a:cxnLst>
                  <a:cxn ang="0">
                    <a:pos x="8" y="35"/>
                  </a:cxn>
                  <a:cxn ang="0">
                    <a:pos x="6" y="36"/>
                  </a:cxn>
                  <a:cxn ang="0">
                    <a:pos x="5" y="37"/>
                  </a:cxn>
                  <a:cxn ang="0">
                    <a:pos x="6" y="42"/>
                  </a:cxn>
                  <a:cxn ang="0">
                    <a:pos x="11" y="44"/>
                  </a:cxn>
                  <a:cxn ang="0">
                    <a:pos x="23" y="40"/>
                  </a:cxn>
                  <a:cxn ang="0">
                    <a:pos x="22" y="35"/>
                  </a:cxn>
                  <a:cxn ang="0">
                    <a:pos x="10" y="33"/>
                  </a:cxn>
                  <a:cxn ang="0">
                    <a:pos x="8" y="8"/>
                  </a:cxn>
                  <a:cxn ang="0">
                    <a:pos x="7" y="15"/>
                  </a:cxn>
                  <a:cxn ang="0">
                    <a:pos x="11" y="18"/>
                  </a:cxn>
                  <a:cxn ang="0">
                    <a:pos x="16" y="20"/>
                  </a:cxn>
                  <a:cxn ang="0">
                    <a:pos x="19" y="17"/>
                  </a:cxn>
                  <a:cxn ang="0">
                    <a:pos x="20" y="15"/>
                  </a:cxn>
                  <a:cxn ang="0">
                    <a:pos x="21" y="12"/>
                  </a:cxn>
                  <a:cxn ang="0">
                    <a:pos x="19" y="7"/>
                  </a:cxn>
                  <a:cxn ang="0">
                    <a:pos x="11" y="6"/>
                  </a:cxn>
                  <a:cxn ang="0">
                    <a:pos x="16" y="0"/>
                  </a:cxn>
                  <a:cxn ang="0">
                    <a:pos x="30" y="1"/>
                  </a:cxn>
                  <a:cxn ang="0">
                    <a:pos x="25" y="6"/>
                  </a:cxn>
                  <a:cxn ang="0">
                    <a:pos x="26" y="9"/>
                  </a:cxn>
                  <a:cxn ang="0">
                    <a:pos x="27" y="15"/>
                  </a:cxn>
                  <a:cxn ang="0">
                    <a:pos x="23" y="21"/>
                  </a:cxn>
                  <a:cxn ang="0">
                    <a:pos x="11" y="24"/>
                  </a:cxn>
                  <a:cxn ang="0">
                    <a:pos x="7" y="22"/>
                  </a:cxn>
                  <a:cxn ang="0">
                    <a:pos x="6" y="24"/>
                  </a:cxn>
                  <a:cxn ang="0">
                    <a:pos x="7" y="28"/>
                  </a:cxn>
                  <a:cxn ang="0">
                    <a:pos x="19" y="29"/>
                  </a:cxn>
                  <a:cxn ang="0">
                    <a:pos x="26" y="30"/>
                  </a:cxn>
                  <a:cxn ang="0">
                    <a:pos x="30" y="36"/>
                  </a:cxn>
                  <a:cxn ang="0">
                    <a:pos x="28" y="44"/>
                  </a:cxn>
                  <a:cxn ang="0">
                    <a:pos x="18" y="49"/>
                  </a:cxn>
                  <a:cxn ang="0">
                    <a:pos x="1" y="45"/>
                  </a:cxn>
                  <a:cxn ang="0">
                    <a:pos x="0" y="37"/>
                  </a:cxn>
                  <a:cxn ang="0">
                    <a:pos x="2" y="33"/>
                  </a:cxn>
                  <a:cxn ang="0">
                    <a:pos x="3" y="31"/>
                  </a:cxn>
                  <a:cxn ang="0">
                    <a:pos x="1" y="28"/>
                  </a:cxn>
                  <a:cxn ang="0">
                    <a:pos x="3" y="21"/>
                  </a:cxn>
                  <a:cxn ang="0">
                    <a:pos x="3" y="18"/>
                  </a:cxn>
                  <a:cxn ang="0">
                    <a:pos x="2" y="14"/>
                  </a:cxn>
                  <a:cxn ang="0">
                    <a:pos x="2" y="10"/>
                  </a:cxn>
                  <a:cxn ang="0">
                    <a:pos x="3" y="6"/>
                  </a:cxn>
                  <a:cxn ang="0">
                    <a:pos x="8" y="1"/>
                  </a:cxn>
                  <a:cxn ang="0">
                    <a:pos x="14" y="0"/>
                  </a:cxn>
                </a:cxnLst>
                <a:rect l="0" t="0" r="r" b="b"/>
                <a:pathLst>
                  <a:path w="30" h="49">
                    <a:moveTo>
                      <a:pt x="10" y="33"/>
                    </a:moveTo>
                    <a:lnTo>
                      <a:pt x="8" y="35"/>
                    </a:lnTo>
                    <a:lnTo>
                      <a:pt x="7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5" y="40"/>
                    </a:lnTo>
                    <a:lnTo>
                      <a:pt x="6" y="42"/>
                    </a:lnTo>
                    <a:lnTo>
                      <a:pt x="7" y="43"/>
                    </a:lnTo>
                    <a:lnTo>
                      <a:pt x="11" y="44"/>
                    </a:lnTo>
                    <a:lnTo>
                      <a:pt x="19" y="44"/>
                    </a:lnTo>
                    <a:lnTo>
                      <a:pt x="23" y="40"/>
                    </a:lnTo>
                    <a:lnTo>
                      <a:pt x="23" y="36"/>
                    </a:lnTo>
                    <a:lnTo>
                      <a:pt x="22" y="35"/>
                    </a:lnTo>
                    <a:lnTo>
                      <a:pt x="20" y="33"/>
                    </a:lnTo>
                    <a:lnTo>
                      <a:pt x="10" y="33"/>
                    </a:lnTo>
                    <a:close/>
                    <a:moveTo>
                      <a:pt x="11" y="6"/>
                    </a:moveTo>
                    <a:lnTo>
                      <a:pt x="8" y="8"/>
                    </a:lnTo>
                    <a:lnTo>
                      <a:pt x="7" y="10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0" y="9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1" y="6"/>
                    </a:lnTo>
                    <a:close/>
                    <a:moveTo>
                      <a:pt x="14" y="0"/>
                    </a:moveTo>
                    <a:lnTo>
                      <a:pt x="16" y="0"/>
                    </a:lnTo>
                    <a:lnTo>
                      <a:pt x="17" y="1"/>
                    </a:lnTo>
                    <a:lnTo>
                      <a:pt x="30" y="1"/>
                    </a:lnTo>
                    <a:lnTo>
                      <a:pt x="30" y="6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5" y="20"/>
                    </a:lnTo>
                    <a:lnTo>
                      <a:pt x="23" y="21"/>
                    </a:lnTo>
                    <a:lnTo>
                      <a:pt x="17" y="24"/>
                    </a:lnTo>
                    <a:lnTo>
                      <a:pt x="11" y="24"/>
                    </a:lnTo>
                    <a:lnTo>
                      <a:pt x="8" y="23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7" y="28"/>
                    </a:lnTo>
                    <a:lnTo>
                      <a:pt x="11" y="28"/>
                    </a:lnTo>
                    <a:lnTo>
                      <a:pt x="19" y="29"/>
                    </a:lnTo>
                    <a:lnTo>
                      <a:pt x="23" y="29"/>
                    </a:lnTo>
                    <a:lnTo>
                      <a:pt x="26" y="30"/>
                    </a:lnTo>
                    <a:lnTo>
                      <a:pt x="29" y="33"/>
                    </a:lnTo>
                    <a:lnTo>
                      <a:pt x="30" y="36"/>
                    </a:lnTo>
                    <a:lnTo>
                      <a:pt x="30" y="40"/>
                    </a:lnTo>
                    <a:lnTo>
                      <a:pt x="28" y="44"/>
                    </a:lnTo>
                    <a:lnTo>
                      <a:pt x="21" y="47"/>
                    </a:lnTo>
                    <a:lnTo>
                      <a:pt x="18" y="49"/>
                    </a:lnTo>
                    <a:lnTo>
                      <a:pt x="7" y="49"/>
                    </a:lnTo>
                    <a:lnTo>
                      <a:pt x="1" y="4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3" y="21"/>
                    </a:lnTo>
                    <a:lnTo>
                      <a:pt x="4" y="20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3" name="Freeform 709"/>
              <p:cNvSpPr>
                <a:spLocks/>
              </p:cNvSpPr>
              <p:nvPr/>
            </p:nvSpPr>
            <p:spPr bwMode="auto">
              <a:xfrm>
                <a:off x="3067" y="1982"/>
                <a:ext cx="20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7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8" y="11"/>
                  </a:cxn>
                  <a:cxn ang="0">
                    <a:pos x="7" y="13"/>
                  </a:cxn>
                  <a:cxn ang="0">
                    <a:pos x="7" y="36"/>
                  </a:cxn>
                  <a:cxn ang="0">
                    <a:pos x="1" y="36"/>
                  </a:cxn>
                  <a:cxn ang="0">
                    <a:pos x="0" y="35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6" y="1"/>
                  </a:cxn>
                  <a:cxn ang="0">
                    <a:pos x="7" y="2"/>
                  </a:cxn>
                  <a:cxn ang="0">
                    <a:pos x="7" y="7"/>
                  </a:cxn>
                  <a:cxn ang="0">
                    <a:pos x="9" y="3"/>
                  </a:cxn>
                  <a:cxn ang="0">
                    <a:pos x="11" y="1"/>
                  </a:cxn>
                  <a:cxn ang="0">
                    <a:pos x="13" y="1"/>
                  </a:cxn>
                  <a:cxn ang="0">
                    <a:pos x="14" y="0"/>
                  </a:cxn>
                </a:cxnLst>
                <a:rect l="0" t="0" r="r" b="b"/>
                <a:pathLst>
                  <a:path w="20" h="36">
                    <a:moveTo>
                      <a:pt x="14" y="0"/>
                    </a:moveTo>
                    <a:lnTo>
                      <a:pt x="17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7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7" y="36"/>
                    </a:lnTo>
                    <a:lnTo>
                      <a:pt x="1" y="36"/>
                    </a:lnTo>
                    <a:lnTo>
                      <a:pt x="0" y="35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9" y="3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4" name="Freeform 710"/>
              <p:cNvSpPr>
                <a:spLocks/>
              </p:cNvSpPr>
              <p:nvPr/>
            </p:nvSpPr>
            <p:spPr bwMode="auto">
              <a:xfrm>
                <a:off x="2119" y="3081"/>
                <a:ext cx="29" cy="48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4" y="1"/>
                  </a:cxn>
                  <a:cxn ang="0">
                    <a:pos x="26" y="2"/>
                  </a:cxn>
                  <a:cxn ang="0">
                    <a:pos x="27" y="3"/>
                  </a:cxn>
                  <a:cxn ang="0">
                    <a:pos x="26" y="7"/>
                  </a:cxn>
                  <a:cxn ang="0">
                    <a:pos x="25" y="8"/>
                  </a:cxn>
                  <a:cxn ang="0">
                    <a:pos x="23" y="6"/>
                  </a:cxn>
                  <a:cxn ang="0">
                    <a:pos x="12" y="5"/>
                  </a:cxn>
                  <a:cxn ang="0">
                    <a:pos x="9" y="7"/>
                  </a:cxn>
                  <a:cxn ang="0">
                    <a:pos x="8" y="10"/>
                  </a:cxn>
                  <a:cxn ang="0">
                    <a:pos x="9" y="13"/>
                  </a:cxn>
                  <a:cxn ang="0">
                    <a:pos x="11" y="17"/>
                  </a:cxn>
                  <a:cxn ang="0">
                    <a:pos x="16" y="20"/>
                  </a:cxn>
                  <a:cxn ang="0">
                    <a:pos x="27" y="27"/>
                  </a:cxn>
                  <a:cxn ang="0">
                    <a:pos x="29" y="37"/>
                  </a:cxn>
                  <a:cxn ang="0">
                    <a:pos x="23" y="46"/>
                  </a:cxn>
                  <a:cxn ang="0">
                    <a:pos x="16" y="47"/>
                  </a:cxn>
                  <a:cxn ang="0">
                    <a:pos x="11" y="47"/>
                  </a:cxn>
                  <a:cxn ang="0">
                    <a:pos x="5" y="46"/>
                  </a:cxn>
                  <a:cxn ang="0">
                    <a:pos x="3" y="45"/>
                  </a:cxn>
                  <a:cxn ang="0">
                    <a:pos x="1" y="43"/>
                  </a:cxn>
                  <a:cxn ang="0">
                    <a:pos x="0" y="39"/>
                  </a:cxn>
                  <a:cxn ang="0">
                    <a:pos x="1" y="38"/>
                  </a:cxn>
                  <a:cxn ang="0">
                    <a:pos x="3" y="39"/>
                  </a:cxn>
                  <a:cxn ang="0">
                    <a:pos x="9" y="42"/>
                  </a:cxn>
                  <a:cxn ang="0">
                    <a:pos x="15" y="43"/>
                  </a:cxn>
                  <a:cxn ang="0">
                    <a:pos x="20" y="41"/>
                  </a:cxn>
                  <a:cxn ang="0">
                    <a:pos x="23" y="37"/>
                  </a:cxn>
                  <a:cxn ang="0">
                    <a:pos x="21" y="31"/>
                  </a:cxn>
                  <a:cxn ang="0">
                    <a:pos x="16" y="27"/>
                  </a:cxn>
                  <a:cxn ang="0">
                    <a:pos x="11" y="24"/>
                  </a:cxn>
                  <a:cxn ang="0">
                    <a:pos x="2" y="17"/>
                  </a:cxn>
                  <a:cxn ang="0">
                    <a:pos x="5" y="3"/>
                  </a:cxn>
                  <a:cxn ang="0">
                    <a:pos x="13" y="0"/>
                  </a:cxn>
                </a:cxnLst>
                <a:rect l="0" t="0" r="r" b="b"/>
                <a:pathLst>
                  <a:path w="29" h="48">
                    <a:moveTo>
                      <a:pt x="13" y="0"/>
                    </a:moveTo>
                    <a:lnTo>
                      <a:pt x="20" y="0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3" y="6"/>
                    </a:lnTo>
                    <a:lnTo>
                      <a:pt x="19" y="5"/>
                    </a:lnTo>
                    <a:lnTo>
                      <a:pt x="12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5" y="19"/>
                    </a:lnTo>
                    <a:lnTo>
                      <a:pt x="16" y="20"/>
                    </a:lnTo>
                    <a:lnTo>
                      <a:pt x="25" y="24"/>
                    </a:lnTo>
                    <a:lnTo>
                      <a:pt x="27" y="27"/>
                    </a:lnTo>
                    <a:lnTo>
                      <a:pt x="29" y="31"/>
                    </a:lnTo>
                    <a:lnTo>
                      <a:pt x="29" y="37"/>
                    </a:lnTo>
                    <a:lnTo>
                      <a:pt x="27" y="42"/>
                    </a:lnTo>
                    <a:lnTo>
                      <a:pt x="23" y="46"/>
                    </a:lnTo>
                    <a:lnTo>
                      <a:pt x="19" y="47"/>
                    </a:lnTo>
                    <a:lnTo>
                      <a:pt x="16" y="47"/>
                    </a:lnTo>
                    <a:lnTo>
                      <a:pt x="13" y="48"/>
                    </a:lnTo>
                    <a:lnTo>
                      <a:pt x="11" y="47"/>
                    </a:lnTo>
                    <a:lnTo>
                      <a:pt x="8" y="47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3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2" y="38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9" y="42"/>
                    </a:lnTo>
                    <a:lnTo>
                      <a:pt x="11" y="43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20" y="41"/>
                    </a:lnTo>
                    <a:lnTo>
                      <a:pt x="21" y="39"/>
                    </a:lnTo>
                    <a:lnTo>
                      <a:pt x="23" y="37"/>
                    </a:lnTo>
                    <a:lnTo>
                      <a:pt x="23" y="33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6" y="27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9" y="23"/>
                    </a:lnTo>
                    <a:lnTo>
                      <a:pt x="2" y="17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5" name="Freeform 711"/>
              <p:cNvSpPr>
                <a:spLocks noEditPoints="1"/>
              </p:cNvSpPr>
              <p:nvPr/>
            </p:nvSpPr>
            <p:spPr bwMode="auto">
              <a:xfrm>
                <a:off x="2154" y="3093"/>
                <a:ext cx="30" cy="36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9" y="7"/>
                  </a:cxn>
                  <a:cxn ang="0">
                    <a:pos x="8" y="9"/>
                  </a:cxn>
                  <a:cxn ang="0">
                    <a:pos x="7" y="10"/>
                  </a:cxn>
                  <a:cxn ang="0">
                    <a:pos x="7" y="15"/>
                  </a:cxn>
                  <a:cxn ang="0">
                    <a:pos x="24" y="15"/>
                  </a:cxn>
                  <a:cxn ang="0">
                    <a:pos x="24" y="11"/>
                  </a:cxn>
                  <a:cxn ang="0">
                    <a:pos x="22" y="7"/>
                  </a:cxn>
                  <a:cxn ang="0">
                    <a:pos x="21" y="6"/>
                  </a:cxn>
                  <a:cxn ang="0">
                    <a:pos x="19" y="5"/>
                  </a:cxn>
                  <a:cxn ang="0">
                    <a:pos x="11" y="5"/>
                  </a:cxn>
                  <a:cxn ang="0">
                    <a:pos x="15" y="0"/>
                  </a:cxn>
                  <a:cxn ang="0">
                    <a:pos x="20" y="1"/>
                  </a:cxn>
                  <a:cxn ang="0">
                    <a:pos x="22" y="1"/>
                  </a:cxn>
                  <a:cxn ang="0">
                    <a:pos x="25" y="3"/>
                  </a:cxn>
                  <a:cxn ang="0">
                    <a:pos x="27" y="5"/>
                  </a:cxn>
                  <a:cxn ang="0">
                    <a:pos x="29" y="9"/>
                  </a:cxn>
                  <a:cxn ang="0">
                    <a:pos x="29" y="12"/>
                  </a:cxn>
                  <a:cxn ang="0">
                    <a:pos x="30" y="16"/>
                  </a:cxn>
                  <a:cxn ang="0">
                    <a:pos x="30" y="17"/>
                  </a:cxn>
                  <a:cxn ang="0">
                    <a:pos x="29" y="18"/>
                  </a:cxn>
                  <a:cxn ang="0">
                    <a:pos x="29" y="19"/>
                  </a:cxn>
                  <a:cxn ang="0">
                    <a:pos x="7" y="19"/>
                  </a:cxn>
                  <a:cxn ang="0">
                    <a:pos x="7" y="24"/>
                  </a:cxn>
                  <a:cxn ang="0">
                    <a:pos x="8" y="26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1" y="31"/>
                  </a:cxn>
                  <a:cxn ang="0">
                    <a:pos x="23" y="30"/>
                  </a:cxn>
                  <a:cxn ang="0">
                    <a:pos x="25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7" y="34"/>
                  </a:cxn>
                  <a:cxn ang="0">
                    <a:pos x="26" y="34"/>
                  </a:cxn>
                  <a:cxn ang="0">
                    <a:pos x="24" y="35"/>
                  </a:cxn>
                  <a:cxn ang="0">
                    <a:pos x="21" y="35"/>
                  </a:cxn>
                  <a:cxn ang="0">
                    <a:pos x="17" y="36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8" y="34"/>
                  </a:cxn>
                  <a:cxn ang="0">
                    <a:pos x="6" y="33"/>
                  </a:cxn>
                  <a:cxn ang="0">
                    <a:pos x="5" y="31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36">
                    <a:moveTo>
                      <a:pt x="11" y="5"/>
                    </a:moveTo>
                    <a:lnTo>
                      <a:pt x="9" y="7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7" y="15"/>
                    </a:lnTo>
                    <a:lnTo>
                      <a:pt x="24" y="15"/>
                    </a:lnTo>
                    <a:lnTo>
                      <a:pt x="24" y="11"/>
                    </a:lnTo>
                    <a:lnTo>
                      <a:pt x="22" y="7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1" y="5"/>
                    </a:lnTo>
                    <a:close/>
                    <a:moveTo>
                      <a:pt x="15" y="0"/>
                    </a:moveTo>
                    <a:lnTo>
                      <a:pt x="20" y="1"/>
                    </a:lnTo>
                    <a:lnTo>
                      <a:pt x="22" y="1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7" y="19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1" y="31"/>
                    </a:lnTo>
                    <a:lnTo>
                      <a:pt x="23" y="30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4" y="35"/>
                    </a:lnTo>
                    <a:lnTo>
                      <a:pt x="21" y="35"/>
                    </a:lnTo>
                    <a:lnTo>
                      <a:pt x="17" y="36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8" y="34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3" y="29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6" name="Freeform 712"/>
              <p:cNvSpPr>
                <a:spLocks/>
              </p:cNvSpPr>
              <p:nvPr/>
            </p:nvSpPr>
            <p:spPr bwMode="auto">
              <a:xfrm>
                <a:off x="2189" y="3085"/>
                <a:ext cx="21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2" y="0"/>
                  </a:cxn>
                  <a:cxn ang="0">
                    <a:pos x="12" y="9"/>
                  </a:cxn>
                  <a:cxn ang="0">
                    <a:pos x="20" y="9"/>
                  </a:cxn>
                  <a:cxn ang="0">
                    <a:pos x="20" y="10"/>
                  </a:cxn>
                  <a:cxn ang="0">
                    <a:pos x="21" y="11"/>
                  </a:cxn>
                  <a:cxn ang="0">
                    <a:pos x="20" y="12"/>
                  </a:cxn>
                  <a:cxn ang="0">
                    <a:pos x="20" y="14"/>
                  </a:cxn>
                  <a:cxn ang="0">
                    <a:pos x="12" y="14"/>
                  </a:cxn>
                  <a:cxn ang="0">
                    <a:pos x="12" y="35"/>
                  </a:cxn>
                  <a:cxn ang="0">
                    <a:pos x="14" y="38"/>
                  </a:cxn>
                  <a:cxn ang="0">
                    <a:pos x="16" y="39"/>
                  </a:cxn>
                  <a:cxn ang="0">
                    <a:pos x="17" y="39"/>
                  </a:cxn>
                  <a:cxn ang="0">
                    <a:pos x="18" y="38"/>
                  </a:cxn>
                  <a:cxn ang="0">
                    <a:pos x="20" y="38"/>
                  </a:cxn>
                  <a:cxn ang="0">
                    <a:pos x="20" y="39"/>
                  </a:cxn>
                  <a:cxn ang="0">
                    <a:pos x="21" y="39"/>
                  </a:cxn>
                  <a:cxn ang="0">
                    <a:pos x="21" y="40"/>
                  </a:cxn>
                  <a:cxn ang="0">
                    <a:pos x="20" y="41"/>
                  </a:cxn>
                  <a:cxn ang="0">
                    <a:pos x="20" y="43"/>
                  </a:cxn>
                  <a:cxn ang="0">
                    <a:pos x="17" y="43"/>
                  </a:cxn>
                  <a:cxn ang="0">
                    <a:pos x="16" y="44"/>
                  </a:cxn>
                  <a:cxn ang="0">
                    <a:pos x="15" y="44"/>
                  </a:cxn>
                  <a:cxn ang="0">
                    <a:pos x="13" y="43"/>
                  </a:cxn>
                  <a:cxn ang="0">
                    <a:pos x="11" y="43"/>
                  </a:cxn>
                  <a:cxn ang="0">
                    <a:pos x="8" y="42"/>
                  </a:cxn>
                  <a:cxn ang="0">
                    <a:pos x="6" y="40"/>
                  </a:cxn>
                  <a:cxn ang="0">
                    <a:pos x="6" y="38"/>
                  </a:cxn>
                  <a:cxn ang="0">
                    <a:pos x="5" y="35"/>
                  </a:cxn>
                  <a:cxn ang="0">
                    <a:pos x="5" y="14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5" y="9"/>
                  </a:cxn>
                  <a:cxn ang="0">
                    <a:pos x="5" y="0"/>
                  </a:cxn>
                </a:cxnLst>
                <a:rect l="0" t="0" r="r" b="b"/>
                <a:pathLst>
                  <a:path w="21" h="44">
                    <a:moveTo>
                      <a:pt x="5" y="0"/>
                    </a:moveTo>
                    <a:lnTo>
                      <a:pt x="12" y="0"/>
                    </a:lnTo>
                    <a:lnTo>
                      <a:pt x="12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2" y="14"/>
                    </a:lnTo>
                    <a:lnTo>
                      <a:pt x="12" y="35"/>
                    </a:lnTo>
                    <a:lnTo>
                      <a:pt x="14" y="38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0" y="41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5" y="35"/>
                    </a:lnTo>
                    <a:lnTo>
                      <a:pt x="5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7" name="Rectangle 713"/>
              <p:cNvSpPr>
                <a:spLocks noChangeArrowheads="1"/>
              </p:cNvSpPr>
              <p:nvPr/>
            </p:nvSpPr>
            <p:spPr bwMode="auto">
              <a:xfrm>
                <a:off x="2212" y="3108"/>
                <a:ext cx="18" cy="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8" name="Freeform 714"/>
              <p:cNvSpPr>
                <a:spLocks/>
              </p:cNvSpPr>
              <p:nvPr/>
            </p:nvSpPr>
            <p:spPr bwMode="auto">
              <a:xfrm>
                <a:off x="2236" y="3081"/>
                <a:ext cx="34" cy="48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0" y="2"/>
                  </a:cxn>
                  <a:cxn ang="0">
                    <a:pos x="31" y="2"/>
                  </a:cxn>
                  <a:cxn ang="0">
                    <a:pos x="33" y="4"/>
                  </a:cxn>
                  <a:cxn ang="0">
                    <a:pos x="33" y="9"/>
                  </a:cxn>
                  <a:cxn ang="0">
                    <a:pos x="32" y="9"/>
                  </a:cxn>
                  <a:cxn ang="0">
                    <a:pos x="31" y="8"/>
                  </a:cxn>
                  <a:cxn ang="0">
                    <a:pos x="27" y="6"/>
                  </a:cxn>
                  <a:cxn ang="0">
                    <a:pos x="26" y="6"/>
                  </a:cxn>
                  <a:cxn ang="0">
                    <a:pos x="24" y="5"/>
                  </a:cxn>
                  <a:cxn ang="0">
                    <a:pos x="17" y="5"/>
                  </a:cxn>
                  <a:cxn ang="0">
                    <a:pos x="13" y="7"/>
                  </a:cxn>
                  <a:cxn ang="0">
                    <a:pos x="12" y="8"/>
                  </a:cxn>
                  <a:cxn ang="0">
                    <a:pos x="11" y="10"/>
                  </a:cxn>
                  <a:cxn ang="0">
                    <a:pos x="9" y="13"/>
                  </a:cxn>
                  <a:cxn ang="0">
                    <a:pos x="6" y="19"/>
                  </a:cxn>
                  <a:cxn ang="0">
                    <a:pos x="6" y="28"/>
                  </a:cxn>
                  <a:cxn ang="0">
                    <a:pos x="7" y="32"/>
                  </a:cxn>
                  <a:cxn ang="0">
                    <a:pos x="9" y="35"/>
                  </a:cxn>
                  <a:cxn ang="0">
                    <a:pos x="13" y="39"/>
                  </a:cxn>
                  <a:cxn ang="0">
                    <a:pos x="17" y="42"/>
                  </a:cxn>
                  <a:cxn ang="0">
                    <a:pos x="26" y="42"/>
                  </a:cxn>
                  <a:cxn ang="0">
                    <a:pos x="28" y="41"/>
                  </a:cxn>
                  <a:cxn ang="0">
                    <a:pos x="29" y="39"/>
                  </a:cxn>
                  <a:cxn ang="0">
                    <a:pos x="30" y="39"/>
                  </a:cxn>
                  <a:cxn ang="0">
                    <a:pos x="32" y="37"/>
                  </a:cxn>
                  <a:cxn ang="0">
                    <a:pos x="33" y="37"/>
                  </a:cxn>
                  <a:cxn ang="0">
                    <a:pos x="33" y="38"/>
                  </a:cxn>
                  <a:cxn ang="0">
                    <a:pos x="34" y="38"/>
                  </a:cxn>
                  <a:cxn ang="0">
                    <a:pos x="34" y="42"/>
                  </a:cxn>
                  <a:cxn ang="0">
                    <a:pos x="33" y="42"/>
                  </a:cxn>
                  <a:cxn ang="0">
                    <a:pos x="33" y="44"/>
                  </a:cxn>
                  <a:cxn ang="0">
                    <a:pos x="32" y="44"/>
                  </a:cxn>
                  <a:cxn ang="0">
                    <a:pos x="31" y="45"/>
                  </a:cxn>
                  <a:cxn ang="0">
                    <a:pos x="27" y="47"/>
                  </a:cxn>
                  <a:cxn ang="0">
                    <a:pos x="23" y="47"/>
                  </a:cxn>
                  <a:cxn ang="0">
                    <a:pos x="19" y="48"/>
                  </a:cxn>
                  <a:cxn ang="0">
                    <a:pos x="15" y="47"/>
                  </a:cxn>
                  <a:cxn ang="0">
                    <a:pos x="12" y="46"/>
                  </a:cxn>
                  <a:cxn ang="0">
                    <a:pos x="5" y="42"/>
                  </a:cxn>
                  <a:cxn ang="0">
                    <a:pos x="3" y="38"/>
                  </a:cxn>
                  <a:cxn ang="0">
                    <a:pos x="1" y="34"/>
                  </a:cxn>
                  <a:cxn ang="0">
                    <a:pos x="0" y="30"/>
                  </a:cxn>
                  <a:cxn ang="0">
                    <a:pos x="0" y="19"/>
                  </a:cxn>
                  <a:cxn ang="0">
                    <a:pos x="1" y="14"/>
                  </a:cxn>
                  <a:cxn ang="0">
                    <a:pos x="3" y="9"/>
                  </a:cxn>
                  <a:cxn ang="0">
                    <a:pos x="5" y="6"/>
                  </a:cxn>
                  <a:cxn ang="0">
                    <a:pos x="9" y="3"/>
                  </a:cxn>
                  <a:cxn ang="0">
                    <a:pos x="12" y="1"/>
                  </a:cxn>
                  <a:cxn ang="0">
                    <a:pos x="16" y="0"/>
                  </a:cxn>
                </a:cxnLst>
                <a:rect l="0" t="0" r="r" b="b"/>
                <a:pathLst>
                  <a:path w="34" h="48">
                    <a:moveTo>
                      <a:pt x="16" y="0"/>
                    </a:moveTo>
                    <a:lnTo>
                      <a:pt x="25" y="0"/>
                    </a:lnTo>
                    <a:lnTo>
                      <a:pt x="28" y="1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1" y="8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17" y="5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11" y="10"/>
                    </a:lnTo>
                    <a:lnTo>
                      <a:pt x="9" y="13"/>
                    </a:lnTo>
                    <a:lnTo>
                      <a:pt x="6" y="19"/>
                    </a:lnTo>
                    <a:lnTo>
                      <a:pt x="6" y="28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3" y="39"/>
                    </a:lnTo>
                    <a:lnTo>
                      <a:pt x="17" y="42"/>
                    </a:lnTo>
                    <a:lnTo>
                      <a:pt x="26" y="42"/>
                    </a:lnTo>
                    <a:lnTo>
                      <a:pt x="28" y="41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2" y="37"/>
                    </a:lnTo>
                    <a:lnTo>
                      <a:pt x="33" y="37"/>
                    </a:lnTo>
                    <a:lnTo>
                      <a:pt x="33" y="38"/>
                    </a:lnTo>
                    <a:lnTo>
                      <a:pt x="34" y="38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3" y="44"/>
                    </a:lnTo>
                    <a:lnTo>
                      <a:pt x="32" y="44"/>
                    </a:lnTo>
                    <a:lnTo>
                      <a:pt x="31" y="45"/>
                    </a:lnTo>
                    <a:lnTo>
                      <a:pt x="27" y="47"/>
                    </a:lnTo>
                    <a:lnTo>
                      <a:pt x="23" y="47"/>
                    </a:lnTo>
                    <a:lnTo>
                      <a:pt x="19" y="48"/>
                    </a:lnTo>
                    <a:lnTo>
                      <a:pt x="15" y="47"/>
                    </a:lnTo>
                    <a:lnTo>
                      <a:pt x="12" y="46"/>
                    </a:lnTo>
                    <a:lnTo>
                      <a:pt x="5" y="42"/>
                    </a:lnTo>
                    <a:lnTo>
                      <a:pt x="3" y="38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59" name="Freeform 715"/>
              <p:cNvSpPr>
                <a:spLocks noEditPoints="1"/>
              </p:cNvSpPr>
              <p:nvPr/>
            </p:nvSpPr>
            <p:spPr bwMode="auto">
              <a:xfrm>
                <a:off x="2276" y="3093"/>
                <a:ext cx="32" cy="36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10" y="6"/>
                  </a:cxn>
                  <a:cxn ang="0">
                    <a:pos x="8" y="8"/>
                  </a:cxn>
                  <a:cxn ang="0">
                    <a:pos x="5" y="15"/>
                  </a:cxn>
                  <a:cxn ang="0">
                    <a:pos x="5" y="20"/>
                  </a:cxn>
                  <a:cxn ang="0">
                    <a:pos x="6" y="23"/>
                  </a:cxn>
                  <a:cxn ang="0">
                    <a:pos x="6" y="25"/>
                  </a:cxn>
                  <a:cxn ang="0">
                    <a:pos x="10" y="30"/>
                  </a:cxn>
                  <a:cxn ang="0">
                    <a:pos x="13" y="31"/>
                  </a:cxn>
                  <a:cxn ang="0">
                    <a:pos x="18" y="31"/>
                  </a:cxn>
                  <a:cxn ang="0">
                    <a:pos x="20" y="30"/>
                  </a:cxn>
                  <a:cxn ang="0">
                    <a:pos x="21" y="29"/>
                  </a:cxn>
                  <a:cxn ang="0">
                    <a:pos x="23" y="27"/>
                  </a:cxn>
                  <a:cxn ang="0">
                    <a:pos x="24" y="25"/>
                  </a:cxn>
                  <a:cxn ang="0">
                    <a:pos x="24" y="23"/>
                  </a:cxn>
                  <a:cxn ang="0">
                    <a:pos x="25" y="21"/>
                  </a:cxn>
                  <a:cxn ang="0">
                    <a:pos x="25" y="12"/>
                  </a:cxn>
                  <a:cxn ang="0">
                    <a:pos x="24" y="10"/>
                  </a:cxn>
                  <a:cxn ang="0">
                    <a:pos x="23" y="9"/>
                  </a:cxn>
                  <a:cxn ang="0">
                    <a:pos x="22" y="7"/>
                  </a:cxn>
                  <a:cxn ang="0">
                    <a:pos x="18" y="5"/>
                  </a:cxn>
                  <a:cxn ang="0">
                    <a:pos x="13" y="5"/>
                  </a:cxn>
                  <a:cxn ang="0">
                    <a:pos x="16" y="0"/>
                  </a:cxn>
                  <a:cxn ang="0">
                    <a:pos x="19" y="1"/>
                  </a:cxn>
                  <a:cxn ang="0">
                    <a:pos x="22" y="1"/>
                  </a:cxn>
                  <a:cxn ang="0">
                    <a:pos x="25" y="3"/>
                  </a:cxn>
                  <a:cxn ang="0">
                    <a:pos x="30" y="7"/>
                  </a:cxn>
                  <a:cxn ang="0">
                    <a:pos x="32" y="13"/>
                  </a:cxn>
                  <a:cxn ang="0">
                    <a:pos x="32" y="21"/>
                  </a:cxn>
                  <a:cxn ang="0">
                    <a:pos x="30" y="27"/>
                  </a:cxn>
                  <a:cxn ang="0">
                    <a:pos x="28" y="31"/>
                  </a:cxn>
                  <a:cxn ang="0">
                    <a:pos x="25" y="33"/>
                  </a:cxn>
                  <a:cxn ang="0">
                    <a:pos x="19" y="35"/>
                  </a:cxn>
                  <a:cxn ang="0">
                    <a:pos x="15" y="36"/>
                  </a:cxn>
                  <a:cxn ang="0">
                    <a:pos x="11" y="35"/>
                  </a:cxn>
                  <a:cxn ang="0">
                    <a:pos x="8" y="35"/>
                  </a:cxn>
                  <a:cxn ang="0">
                    <a:pos x="5" y="33"/>
                  </a:cxn>
                  <a:cxn ang="0">
                    <a:pos x="3" y="31"/>
                  </a:cxn>
                  <a:cxn ang="0">
                    <a:pos x="2" y="29"/>
                  </a:cxn>
                  <a:cxn ang="0">
                    <a:pos x="0" y="25"/>
                  </a:cxn>
                  <a:cxn ang="0">
                    <a:pos x="0" y="10"/>
                  </a:cxn>
                  <a:cxn ang="0">
                    <a:pos x="2" y="8"/>
                  </a:cxn>
                  <a:cxn ang="0">
                    <a:pos x="3" y="5"/>
                  </a:cxn>
                  <a:cxn ang="0">
                    <a:pos x="6" y="3"/>
                  </a:cxn>
                  <a:cxn ang="0">
                    <a:pos x="8" y="2"/>
                  </a:cxn>
                  <a:cxn ang="0">
                    <a:pos x="11" y="1"/>
                  </a:cxn>
                  <a:cxn ang="0">
                    <a:pos x="16" y="0"/>
                  </a:cxn>
                </a:cxnLst>
                <a:rect l="0" t="0" r="r" b="b"/>
                <a:pathLst>
                  <a:path w="32" h="36">
                    <a:moveTo>
                      <a:pt x="13" y="5"/>
                    </a:moveTo>
                    <a:lnTo>
                      <a:pt x="10" y="6"/>
                    </a:lnTo>
                    <a:lnTo>
                      <a:pt x="8" y="8"/>
                    </a:lnTo>
                    <a:lnTo>
                      <a:pt x="5" y="15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10" y="30"/>
                    </a:lnTo>
                    <a:lnTo>
                      <a:pt x="13" y="31"/>
                    </a:lnTo>
                    <a:lnTo>
                      <a:pt x="18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4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3" y="9"/>
                    </a:lnTo>
                    <a:lnTo>
                      <a:pt x="22" y="7"/>
                    </a:lnTo>
                    <a:lnTo>
                      <a:pt x="18" y="5"/>
                    </a:lnTo>
                    <a:lnTo>
                      <a:pt x="13" y="5"/>
                    </a:lnTo>
                    <a:close/>
                    <a:moveTo>
                      <a:pt x="16" y="0"/>
                    </a:moveTo>
                    <a:lnTo>
                      <a:pt x="19" y="1"/>
                    </a:lnTo>
                    <a:lnTo>
                      <a:pt x="22" y="1"/>
                    </a:lnTo>
                    <a:lnTo>
                      <a:pt x="25" y="3"/>
                    </a:lnTo>
                    <a:lnTo>
                      <a:pt x="30" y="7"/>
                    </a:lnTo>
                    <a:lnTo>
                      <a:pt x="32" y="13"/>
                    </a:lnTo>
                    <a:lnTo>
                      <a:pt x="32" y="21"/>
                    </a:lnTo>
                    <a:lnTo>
                      <a:pt x="30" y="27"/>
                    </a:lnTo>
                    <a:lnTo>
                      <a:pt x="28" y="31"/>
                    </a:lnTo>
                    <a:lnTo>
                      <a:pt x="25" y="33"/>
                    </a:lnTo>
                    <a:lnTo>
                      <a:pt x="19" y="35"/>
                    </a:lnTo>
                    <a:lnTo>
                      <a:pt x="15" y="36"/>
                    </a:lnTo>
                    <a:lnTo>
                      <a:pt x="11" y="35"/>
                    </a:lnTo>
                    <a:lnTo>
                      <a:pt x="8" y="35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0" name="Freeform 716"/>
              <p:cNvSpPr>
                <a:spLocks noEditPoints="1"/>
              </p:cNvSpPr>
              <p:nvPr/>
            </p:nvSpPr>
            <p:spPr bwMode="auto">
              <a:xfrm>
                <a:off x="2314" y="3093"/>
                <a:ext cx="32" cy="36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0" y="7"/>
                  </a:cxn>
                  <a:cxn ang="0">
                    <a:pos x="9" y="8"/>
                  </a:cxn>
                  <a:cxn ang="0">
                    <a:pos x="7" y="12"/>
                  </a:cxn>
                  <a:cxn ang="0">
                    <a:pos x="7" y="23"/>
                  </a:cxn>
                  <a:cxn ang="0">
                    <a:pos x="8" y="25"/>
                  </a:cxn>
                  <a:cxn ang="0">
                    <a:pos x="9" y="26"/>
                  </a:cxn>
                  <a:cxn ang="0">
                    <a:pos x="10" y="29"/>
                  </a:cxn>
                  <a:cxn ang="0">
                    <a:pos x="11" y="30"/>
                  </a:cxn>
                  <a:cxn ang="0">
                    <a:pos x="14" y="31"/>
                  </a:cxn>
                  <a:cxn ang="0">
                    <a:pos x="19" y="31"/>
                  </a:cxn>
                  <a:cxn ang="0">
                    <a:pos x="23" y="29"/>
                  </a:cxn>
                  <a:cxn ang="0">
                    <a:pos x="24" y="27"/>
                  </a:cxn>
                  <a:cxn ang="0">
                    <a:pos x="26" y="23"/>
                  </a:cxn>
                  <a:cxn ang="0">
                    <a:pos x="26" y="12"/>
                  </a:cxn>
                  <a:cxn ang="0">
                    <a:pos x="25" y="10"/>
                  </a:cxn>
                  <a:cxn ang="0">
                    <a:pos x="24" y="9"/>
                  </a:cxn>
                  <a:cxn ang="0">
                    <a:pos x="23" y="7"/>
                  </a:cxn>
                  <a:cxn ang="0">
                    <a:pos x="22" y="6"/>
                  </a:cxn>
                  <a:cxn ang="0">
                    <a:pos x="20" y="5"/>
                  </a:cxn>
                  <a:cxn ang="0">
                    <a:pos x="14" y="5"/>
                  </a:cxn>
                  <a:cxn ang="0">
                    <a:pos x="16" y="0"/>
                  </a:cxn>
                  <a:cxn ang="0">
                    <a:pos x="21" y="1"/>
                  </a:cxn>
                  <a:cxn ang="0">
                    <a:pos x="24" y="1"/>
                  </a:cxn>
                  <a:cxn ang="0">
                    <a:pos x="26" y="2"/>
                  </a:cxn>
                  <a:cxn ang="0">
                    <a:pos x="27" y="3"/>
                  </a:cxn>
                  <a:cxn ang="0">
                    <a:pos x="28" y="5"/>
                  </a:cxn>
                  <a:cxn ang="0">
                    <a:pos x="30" y="7"/>
                  </a:cxn>
                  <a:cxn ang="0">
                    <a:pos x="32" y="13"/>
                  </a:cxn>
                  <a:cxn ang="0">
                    <a:pos x="32" y="21"/>
                  </a:cxn>
                  <a:cxn ang="0">
                    <a:pos x="30" y="27"/>
                  </a:cxn>
                  <a:cxn ang="0">
                    <a:pos x="28" y="31"/>
                  </a:cxn>
                  <a:cxn ang="0">
                    <a:pos x="27" y="32"/>
                  </a:cxn>
                  <a:cxn ang="0">
                    <a:pos x="23" y="34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7" y="34"/>
                  </a:cxn>
                  <a:cxn ang="0">
                    <a:pos x="6" y="33"/>
                  </a:cxn>
                  <a:cxn ang="0">
                    <a:pos x="5" y="31"/>
                  </a:cxn>
                  <a:cxn ang="0">
                    <a:pos x="2" y="29"/>
                  </a:cxn>
                  <a:cxn ang="0">
                    <a:pos x="0" y="22"/>
                  </a:cxn>
                  <a:cxn ang="0">
                    <a:pos x="0" y="15"/>
                  </a:cxn>
                  <a:cxn ang="0">
                    <a:pos x="1" y="10"/>
                  </a:cxn>
                  <a:cxn ang="0">
                    <a:pos x="2" y="8"/>
                  </a:cxn>
                  <a:cxn ang="0">
                    <a:pos x="5" y="5"/>
                  </a:cxn>
                  <a:cxn ang="0">
                    <a:pos x="6" y="4"/>
                  </a:cxn>
                  <a:cxn ang="0">
                    <a:pos x="10" y="2"/>
                  </a:cxn>
                  <a:cxn ang="0">
                    <a:pos x="16" y="0"/>
                  </a:cxn>
                </a:cxnLst>
                <a:rect l="0" t="0" r="r" b="b"/>
                <a:pathLst>
                  <a:path w="32" h="36">
                    <a:moveTo>
                      <a:pt x="14" y="5"/>
                    </a:moveTo>
                    <a:lnTo>
                      <a:pt x="10" y="7"/>
                    </a:lnTo>
                    <a:lnTo>
                      <a:pt x="9" y="8"/>
                    </a:lnTo>
                    <a:lnTo>
                      <a:pt x="7" y="12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10" y="29"/>
                    </a:lnTo>
                    <a:lnTo>
                      <a:pt x="11" y="30"/>
                    </a:lnTo>
                    <a:lnTo>
                      <a:pt x="14" y="31"/>
                    </a:lnTo>
                    <a:lnTo>
                      <a:pt x="19" y="31"/>
                    </a:lnTo>
                    <a:lnTo>
                      <a:pt x="23" y="29"/>
                    </a:lnTo>
                    <a:lnTo>
                      <a:pt x="24" y="27"/>
                    </a:lnTo>
                    <a:lnTo>
                      <a:pt x="26" y="23"/>
                    </a:lnTo>
                    <a:lnTo>
                      <a:pt x="26" y="12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0" y="5"/>
                    </a:lnTo>
                    <a:lnTo>
                      <a:pt x="14" y="5"/>
                    </a:lnTo>
                    <a:close/>
                    <a:moveTo>
                      <a:pt x="16" y="0"/>
                    </a:moveTo>
                    <a:lnTo>
                      <a:pt x="21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8" y="5"/>
                    </a:lnTo>
                    <a:lnTo>
                      <a:pt x="30" y="7"/>
                    </a:lnTo>
                    <a:lnTo>
                      <a:pt x="32" y="13"/>
                    </a:lnTo>
                    <a:lnTo>
                      <a:pt x="32" y="21"/>
                    </a:lnTo>
                    <a:lnTo>
                      <a:pt x="30" y="27"/>
                    </a:lnTo>
                    <a:lnTo>
                      <a:pt x="28" y="31"/>
                    </a:lnTo>
                    <a:lnTo>
                      <a:pt x="27" y="32"/>
                    </a:lnTo>
                    <a:lnTo>
                      <a:pt x="23" y="34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7" y="34"/>
                    </a:lnTo>
                    <a:lnTo>
                      <a:pt x="6" y="33"/>
                    </a:lnTo>
                    <a:lnTo>
                      <a:pt x="5" y="31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1" name="Freeform 717"/>
              <p:cNvSpPr>
                <a:spLocks noEditPoints="1"/>
              </p:cNvSpPr>
              <p:nvPr/>
            </p:nvSpPr>
            <p:spPr bwMode="auto">
              <a:xfrm>
                <a:off x="2355" y="3077"/>
                <a:ext cx="27" cy="51"/>
              </a:xfrm>
              <a:custGeom>
                <a:avLst/>
                <a:gdLst/>
                <a:ahLst/>
                <a:cxnLst>
                  <a:cxn ang="0">
                    <a:pos x="19" y="17"/>
                  </a:cxn>
                  <a:cxn ang="0">
                    <a:pos x="26" y="17"/>
                  </a:cxn>
                  <a:cxn ang="0">
                    <a:pos x="26" y="19"/>
                  </a:cxn>
                  <a:cxn ang="0">
                    <a:pos x="13" y="32"/>
                  </a:cxn>
                  <a:cxn ang="0">
                    <a:pos x="26" y="49"/>
                  </a:cxn>
                  <a:cxn ang="0">
                    <a:pos x="27" y="49"/>
                  </a:cxn>
                  <a:cxn ang="0">
                    <a:pos x="27" y="51"/>
                  </a:cxn>
                  <a:cxn ang="0">
                    <a:pos x="20" y="51"/>
                  </a:cxn>
                  <a:cxn ang="0">
                    <a:pos x="20" y="50"/>
                  </a:cxn>
                  <a:cxn ang="0">
                    <a:pos x="6" y="32"/>
                  </a:cxn>
                  <a:cxn ang="0">
                    <a:pos x="18" y="18"/>
                  </a:cxn>
                  <a:cxn ang="0">
                    <a:pos x="19" y="18"/>
                  </a:cxn>
                  <a:cxn ang="0">
                    <a:pos x="19" y="17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51"/>
                  </a:cxn>
                  <a:cxn ang="0">
                    <a:pos x="1" y="51"/>
                  </a:cxn>
                  <a:cxn ang="0">
                    <a:pos x="0" y="5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7" h="51">
                    <a:moveTo>
                      <a:pt x="19" y="17"/>
                    </a:moveTo>
                    <a:lnTo>
                      <a:pt x="26" y="17"/>
                    </a:lnTo>
                    <a:lnTo>
                      <a:pt x="26" y="19"/>
                    </a:lnTo>
                    <a:lnTo>
                      <a:pt x="13" y="32"/>
                    </a:lnTo>
                    <a:lnTo>
                      <a:pt x="26" y="49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0" y="51"/>
                    </a:lnTo>
                    <a:lnTo>
                      <a:pt x="20" y="50"/>
                    </a:lnTo>
                    <a:lnTo>
                      <a:pt x="6" y="32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9" y="17"/>
                    </a:lnTo>
                    <a:close/>
                    <a:moveTo>
                      <a:pt x="1" y="0"/>
                    </a:moveTo>
                    <a:lnTo>
                      <a:pt x="5" y="0"/>
                    </a:lnTo>
                    <a:lnTo>
                      <a:pt x="6" y="2"/>
                    </a:lnTo>
                    <a:lnTo>
                      <a:pt x="6" y="51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2" name="Freeform 718"/>
              <p:cNvSpPr>
                <a:spLocks noEditPoints="1"/>
              </p:cNvSpPr>
              <p:nvPr/>
            </p:nvSpPr>
            <p:spPr bwMode="auto">
              <a:xfrm>
                <a:off x="2388" y="3080"/>
                <a:ext cx="8" cy="4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7" y="14"/>
                  </a:cxn>
                  <a:cxn ang="0">
                    <a:pos x="7" y="48"/>
                  </a:cxn>
                  <a:cxn ang="0">
                    <a:pos x="1" y="48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5"/>
                  </a:cxn>
                  <a:cxn ang="0">
                    <a:pos x="6" y="7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48">
                    <a:moveTo>
                      <a:pt x="1" y="14"/>
                    </a:moveTo>
                    <a:lnTo>
                      <a:pt x="7" y="14"/>
                    </a:lnTo>
                    <a:lnTo>
                      <a:pt x="7" y="48"/>
                    </a:lnTo>
                    <a:lnTo>
                      <a:pt x="1" y="48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3" name="Freeform 719"/>
              <p:cNvSpPr>
                <a:spLocks noEditPoints="1"/>
              </p:cNvSpPr>
              <p:nvPr/>
            </p:nvSpPr>
            <p:spPr bwMode="auto">
              <a:xfrm>
                <a:off x="2403" y="3093"/>
                <a:ext cx="30" cy="36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0" y="7"/>
                  </a:cxn>
                  <a:cxn ang="0">
                    <a:pos x="9" y="9"/>
                  </a:cxn>
                  <a:cxn ang="0">
                    <a:pos x="8" y="10"/>
                  </a:cxn>
                  <a:cxn ang="0">
                    <a:pos x="7" y="15"/>
                  </a:cxn>
                  <a:cxn ang="0">
                    <a:pos x="25" y="15"/>
                  </a:cxn>
                  <a:cxn ang="0">
                    <a:pos x="24" y="10"/>
                  </a:cxn>
                  <a:cxn ang="0">
                    <a:pos x="23" y="7"/>
                  </a:cxn>
                  <a:cxn ang="0">
                    <a:pos x="19" y="5"/>
                  </a:cxn>
                  <a:cxn ang="0">
                    <a:pos x="12" y="5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9" y="7"/>
                  </a:cxn>
                  <a:cxn ang="0">
                    <a:pos x="30" y="9"/>
                  </a:cxn>
                  <a:cxn ang="0">
                    <a:pos x="30" y="19"/>
                  </a:cxn>
                  <a:cxn ang="0">
                    <a:pos x="7" y="19"/>
                  </a:cxn>
                  <a:cxn ang="0">
                    <a:pos x="7" y="22"/>
                  </a:cxn>
                  <a:cxn ang="0">
                    <a:pos x="8" y="24"/>
                  </a:cxn>
                  <a:cxn ang="0">
                    <a:pos x="8" y="26"/>
                  </a:cxn>
                  <a:cxn ang="0">
                    <a:pos x="9" y="27"/>
                  </a:cxn>
                  <a:cxn ang="0">
                    <a:pos x="15" y="31"/>
                  </a:cxn>
                  <a:cxn ang="0">
                    <a:pos x="22" y="31"/>
                  </a:cxn>
                  <a:cxn ang="0">
                    <a:pos x="25" y="30"/>
                  </a:cxn>
                  <a:cxn ang="0">
                    <a:pos x="27" y="29"/>
                  </a:cxn>
                  <a:cxn ang="0">
                    <a:pos x="29" y="29"/>
                  </a:cxn>
                  <a:cxn ang="0">
                    <a:pos x="29" y="33"/>
                  </a:cxn>
                  <a:cxn ang="0">
                    <a:pos x="28" y="33"/>
                  </a:cxn>
                  <a:cxn ang="0">
                    <a:pos x="27" y="34"/>
                  </a:cxn>
                  <a:cxn ang="0">
                    <a:pos x="26" y="34"/>
                  </a:cxn>
                  <a:cxn ang="0">
                    <a:pos x="25" y="35"/>
                  </a:cxn>
                  <a:cxn ang="0">
                    <a:pos x="22" y="35"/>
                  </a:cxn>
                  <a:cxn ang="0">
                    <a:pos x="20" y="36"/>
                  </a:cxn>
                  <a:cxn ang="0">
                    <a:pos x="18" y="36"/>
                  </a:cxn>
                  <a:cxn ang="0">
                    <a:pos x="13" y="35"/>
                  </a:cxn>
                  <a:cxn ang="0">
                    <a:pos x="10" y="35"/>
                  </a:cxn>
                  <a:cxn ang="0">
                    <a:pos x="7" y="33"/>
                  </a:cxn>
                  <a:cxn ang="0">
                    <a:pos x="5" y="31"/>
                  </a:cxn>
                  <a:cxn ang="0">
                    <a:pos x="4" y="29"/>
                  </a:cxn>
                  <a:cxn ang="0">
                    <a:pos x="1" y="25"/>
                  </a:cxn>
                  <a:cxn ang="0">
                    <a:pos x="1" y="22"/>
                  </a:cxn>
                  <a:cxn ang="0">
                    <a:pos x="0" y="18"/>
                  </a:cxn>
                  <a:cxn ang="0">
                    <a:pos x="1" y="13"/>
                  </a:cxn>
                  <a:cxn ang="0">
                    <a:pos x="4" y="7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3" y="1"/>
                  </a:cxn>
                  <a:cxn ang="0">
                    <a:pos x="16" y="0"/>
                  </a:cxn>
                </a:cxnLst>
                <a:rect l="0" t="0" r="r" b="b"/>
                <a:pathLst>
                  <a:path w="30" h="36">
                    <a:moveTo>
                      <a:pt x="12" y="5"/>
                    </a:moveTo>
                    <a:lnTo>
                      <a:pt x="10" y="7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7" y="15"/>
                    </a:lnTo>
                    <a:lnTo>
                      <a:pt x="25" y="15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19" y="5"/>
                    </a:lnTo>
                    <a:lnTo>
                      <a:pt x="12" y="5"/>
                    </a:lnTo>
                    <a:close/>
                    <a:moveTo>
                      <a:pt x="16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0" y="19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8" y="24"/>
                    </a:lnTo>
                    <a:lnTo>
                      <a:pt x="8" y="26"/>
                    </a:lnTo>
                    <a:lnTo>
                      <a:pt x="9" y="27"/>
                    </a:lnTo>
                    <a:lnTo>
                      <a:pt x="15" y="31"/>
                    </a:lnTo>
                    <a:lnTo>
                      <a:pt x="22" y="31"/>
                    </a:lnTo>
                    <a:lnTo>
                      <a:pt x="25" y="30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33"/>
                    </a:lnTo>
                    <a:lnTo>
                      <a:pt x="28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5" y="35"/>
                    </a:lnTo>
                    <a:lnTo>
                      <a:pt x="22" y="35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3" y="35"/>
                    </a:lnTo>
                    <a:lnTo>
                      <a:pt x="10" y="35"/>
                    </a:lnTo>
                    <a:lnTo>
                      <a:pt x="7" y="33"/>
                    </a:lnTo>
                    <a:lnTo>
                      <a:pt x="5" y="31"/>
                    </a:lnTo>
                    <a:lnTo>
                      <a:pt x="4" y="29"/>
                    </a:lnTo>
                    <a:lnTo>
                      <a:pt x="1" y="25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3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4" name="Freeform 720"/>
              <p:cNvSpPr>
                <a:spLocks noEditPoints="1"/>
              </p:cNvSpPr>
              <p:nvPr/>
            </p:nvSpPr>
            <p:spPr bwMode="auto">
              <a:xfrm>
                <a:off x="2444" y="3095"/>
                <a:ext cx="8" cy="33"/>
              </a:xfrm>
              <a:custGeom>
                <a:avLst/>
                <a:gdLst/>
                <a:ahLst/>
                <a:cxnLst>
                  <a:cxn ang="0">
                    <a:pos x="3" y="24"/>
                  </a:cxn>
                  <a:cxn ang="0">
                    <a:pos x="4" y="24"/>
                  </a:cxn>
                  <a:cxn ang="0">
                    <a:pos x="4" y="25"/>
                  </a:cxn>
                  <a:cxn ang="0">
                    <a:pos x="7" y="25"/>
                  </a:cxn>
                  <a:cxn ang="0">
                    <a:pos x="8" y="27"/>
                  </a:cxn>
                  <a:cxn ang="0">
                    <a:pos x="8" y="32"/>
                  </a:cxn>
                  <a:cxn ang="0">
                    <a:pos x="7" y="32"/>
                  </a:cxn>
                  <a:cxn ang="0">
                    <a:pos x="7" y="33"/>
                  </a:cxn>
                  <a:cxn ang="0">
                    <a:pos x="1" y="33"/>
                  </a:cxn>
                  <a:cxn ang="0">
                    <a:pos x="1" y="32"/>
                  </a:cxn>
                  <a:cxn ang="0">
                    <a:pos x="0" y="32"/>
                  </a:cxn>
                  <a:cxn ang="0">
                    <a:pos x="0" y="27"/>
                  </a:cxn>
                  <a:cxn ang="0">
                    <a:pos x="1" y="25"/>
                  </a:cxn>
                  <a:cxn ang="0">
                    <a:pos x="2" y="25"/>
                  </a:cxn>
                  <a:cxn ang="0">
                    <a:pos x="3" y="24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7"/>
                  </a:cxn>
                  <a:cxn ang="0">
                    <a:pos x="7" y="7"/>
                  </a:cxn>
                  <a:cxn ang="0">
                    <a:pos x="5" y="8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8" h="33">
                    <a:moveTo>
                      <a:pt x="3" y="24"/>
                    </a:moveTo>
                    <a:lnTo>
                      <a:pt x="4" y="24"/>
                    </a:lnTo>
                    <a:lnTo>
                      <a:pt x="4" y="25"/>
                    </a:lnTo>
                    <a:lnTo>
                      <a:pt x="7" y="25"/>
                    </a:lnTo>
                    <a:lnTo>
                      <a:pt x="8" y="27"/>
                    </a:lnTo>
                    <a:lnTo>
                      <a:pt x="8" y="32"/>
                    </a:lnTo>
                    <a:lnTo>
                      <a:pt x="7" y="32"/>
                    </a:lnTo>
                    <a:lnTo>
                      <a:pt x="7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4"/>
                    </a:lnTo>
                    <a:close/>
                    <a:moveTo>
                      <a:pt x="2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5" name="Freeform 721"/>
              <p:cNvSpPr>
                <a:spLocks/>
              </p:cNvSpPr>
              <p:nvPr/>
            </p:nvSpPr>
            <p:spPr bwMode="auto">
              <a:xfrm>
                <a:off x="2475" y="3081"/>
                <a:ext cx="33" cy="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13" y="15"/>
                  </a:cxn>
                  <a:cxn ang="0">
                    <a:pos x="17" y="23"/>
                  </a:cxn>
                  <a:cxn ang="0">
                    <a:pos x="17" y="21"/>
                  </a:cxn>
                  <a:cxn ang="0">
                    <a:pos x="21" y="15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8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20" y="29"/>
                  </a:cxn>
                  <a:cxn ang="0">
                    <a:pos x="20" y="47"/>
                  </a:cxn>
                  <a:cxn ang="0">
                    <a:pos x="14" y="47"/>
                  </a:cxn>
                  <a:cxn ang="0">
                    <a:pos x="14" y="29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33" h="47">
                    <a:moveTo>
                      <a:pt x="0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13" y="1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5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20" y="29"/>
                    </a:lnTo>
                    <a:lnTo>
                      <a:pt x="20" y="47"/>
                    </a:lnTo>
                    <a:lnTo>
                      <a:pt x="14" y="47"/>
                    </a:lnTo>
                    <a:lnTo>
                      <a:pt x="14" y="29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6" name="Freeform 722"/>
              <p:cNvSpPr>
                <a:spLocks noEditPoints="1"/>
              </p:cNvSpPr>
              <p:nvPr/>
            </p:nvSpPr>
            <p:spPr bwMode="auto">
              <a:xfrm>
                <a:off x="2511" y="3081"/>
                <a:ext cx="41" cy="48"/>
              </a:xfrm>
              <a:custGeom>
                <a:avLst/>
                <a:gdLst/>
                <a:ahLst/>
                <a:cxnLst>
                  <a:cxn ang="0">
                    <a:pos x="18" y="5"/>
                  </a:cxn>
                  <a:cxn ang="0">
                    <a:pos x="15" y="6"/>
                  </a:cxn>
                  <a:cxn ang="0">
                    <a:pos x="11" y="8"/>
                  </a:cxn>
                  <a:cxn ang="0">
                    <a:pos x="10" y="10"/>
                  </a:cxn>
                  <a:cxn ang="0">
                    <a:pos x="8" y="13"/>
                  </a:cxn>
                  <a:cxn ang="0">
                    <a:pos x="7" y="16"/>
                  </a:cxn>
                  <a:cxn ang="0">
                    <a:pos x="7" y="31"/>
                  </a:cxn>
                  <a:cxn ang="0">
                    <a:pos x="9" y="37"/>
                  </a:cxn>
                  <a:cxn ang="0">
                    <a:pos x="11" y="39"/>
                  </a:cxn>
                  <a:cxn ang="0">
                    <a:pos x="14" y="41"/>
                  </a:cxn>
                  <a:cxn ang="0">
                    <a:pos x="17" y="42"/>
                  </a:cxn>
                  <a:cxn ang="0">
                    <a:pos x="21" y="43"/>
                  </a:cxn>
                  <a:cxn ang="0">
                    <a:pos x="28" y="41"/>
                  </a:cxn>
                  <a:cxn ang="0">
                    <a:pos x="34" y="34"/>
                  </a:cxn>
                  <a:cxn ang="0">
                    <a:pos x="35" y="31"/>
                  </a:cxn>
                  <a:cxn ang="0">
                    <a:pos x="35" y="16"/>
                  </a:cxn>
                  <a:cxn ang="0">
                    <a:pos x="33" y="12"/>
                  </a:cxn>
                  <a:cxn ang="0">
                    <a:pos x="32" y="10"/>
                  </a:cxn>
                  <a:cxn ang="0">
                    <a:pos x="31" y="8"/>
                  </a:cxn>
                  <a:cxn ang="0">
                    <a:pos x="28" y="6"/>
                  </a:cxn>
                  <a:cxn ang="0">
                    <a:pos x="24" y="5"/>
                  </a:cxn>
                  <a:cxn ang="0">
                    <a:pos x="18" y="5"/>
                  </a:cxn>
                  <a:cxn ang="0">
                    <a:pos x="17" y="0"/>
                  </a:cxn>
                  <a:cxn ang="0">
                    <a:pos x="26" y="0"/>
                  </a:cxn>
                  <a:cxn ang="0">
                    <a:pos x="31" y="1"/>
                  </a:cxn>
                  <a:cxn ang="0">
                    <a:pos x="37" y="5"/>
                  </a:cxn>
                  <a:cxn ang="0">
                    <a:pos x="39" y="9"/>
                  </a:cxn>
                  <a:cxn ang="0">
                    <a:pos x="41" y="16"/>
                  </a:cxn>
                  <a:cxn ang="0">
                    <a:pos x="41" y="29"/>
                  </a:cxn>
                  <a:cxn ang="0">
                    <a:pos x="40" y="33"/>
                  </a:cxn>
                  <a:cxn ang="0">
                    <a:pos x="39" y="36"/>
                  </a:cxn>
                  <a:cxn ang="0">
                    <a:pos x="38" y="38"/>
                  </a:cxn>
                  <a:cxn ang="0">
                    <a:pos x="36" y="41"/>
                  </a:cxn>
                  <a:cxn ang="0">
                    <a:pos x="34" y="44"/>
                  </a:cxn>
                  <a:cxn ang="0">
                    <a:pos x="30" y="46"/>
                  </a:cxn>
                  <a:cxn ang="0">
                    <a:pos x="25" y="47"/>
                  </a:cxn>
                  <a:cxn ang="0">
                    <a:pos x="20" y="48"/>
                  </a:cxn>
                  <a:cxn ang="0">
                    <a:pos x="11" y="46"/>
                  </a:cxn>
                  <a:cxn ang="0">
                    <a:pos x="5" y="42"/>
                  </a:cxn>
                  <a:cxn ang="0">
                    <a:pos x="3" y="38"/>
                  </a:cxn>
                  <a:cxn ang="0">
                    <a:pos x="2" y="34"/>
                  </a:cxn>
                  <a:cxn ang="0">
                    <a:pos x="0" y="23"/>
                  </a:cxn>
                  <a:cxn ang="0">
                    <a:pos x="1" y="19"/>
                  </a:cxn>
                  <a:cxn ang="0">
                    <a:pos x="2" y="14"/>
                  </a:cxn>
                  <a:cxn ang="0">
                    <a:pos x="3" y="9"/>
                  </a:cxn>
                  <a:cxn ang="0">
                    <a:pos x="5" y="6"/>
                  </a:cxn>
                  <a:cxn ang="0">
                    <a:pos x="8" y="3"/>
                  </a:cxn>
                  <a:cxn ang="0">
                    <a:pos x="12" y="1"/>
                  </a:cxn>
                  <a:cxn ang="0">
                    <a:pos x="17" y="0"/>
                  </a:cxn>
                </a:cxnLst>
                <a:rect l="0" t="0" r="r" b="b"/>
                <a:pathLst>
                  <a:path w="41" h="48">
                    <a:moveTo>
                      <a:pt x="18" y="5"/>
                    </a:moveTo>
                    <a:lnTo>
                      <a:pt x="15" y="6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8" y="13"/>
                    </a:lnTo>
                    <a:lnTo>
                      <a:pt x="7" y="16"/>
                    </a:lnTo>
                    <a:lnTo>
                      <a:pt x="7" y="31"/>
                    </a:lnTo>
                    <a:lnTo>
                      <a:pt x="9" y="37"/>
                    </a:lnTo>
                    <a:lnTo>
                      <a:pt x="11" y="39"/>
                    </a:lnTo>
                    <a:lnTo>
                      <a:pt x="14" y="41"/>
                    </a:lnTo>
                    <a:lnTo>
                      <a:pt x="17" y="42"/>
                    </a:lnTo>
                    <a:lnTo>
                      <a:pt x="21" y="43"/>
                    </a:lnTo>
                    <a:lnTo>
                      <a:pt x="28" y="41"/>
                    </a:lnTo>
                    <a:lnTo>
                      <a:pt x="34" y="34"/>
                    </a:lnTo>
                    <a:lnTo>
                      <a:pt x="35" y="31"/>
                    </a:lnTo>
                    <a:lnTo>
                      <a:pt x="35" y="16"/>
                    </a:lnTo>
                    <a:lnTo>
                      <a:pt x="33" y="12"/>
                    </a:lnTo>
                    <a:lnTo>
                      <a:pt x="32" y="10"/>
                    </a:lnTo>
                    <a:lnTo>
                      <a:pt x="31" y="8"/>
                    </a:lnTo>
                    <a:lnTo>
                      <a:pt x="28" y="6"/>
                    </a:lnTo>
                    <a:lnTo>
                      <a:pt x="24" y="5"/>
                    </a:lnTo>
                    <a:lnTo>
                      <a:pt x="18" y="5"/>
                    </a:lnTo>
                    <a:close/>
                    <a:moveTo>
                      <a:pt x="17" y="0"/>
                    </a:moveTo>
                    <a:lnTo>
                      <a:pt x="26" y="0"/>
                    </a:lnTo>
                    <a:lnTo>
                      <a:pt x="31" y="1"/>
                    </a:lnTo>
                    <a:lnTo>
                      <a:pt x="37" y="5"/>
                    </a:lnTo>
                    <a:lnTo>
                      <a:pt x="39" y="9"/>
                    </a:lnTo>
                    <a:lnTo>
                      <a:pt x="41" y="16"/>
                    </a:lnTo>
                    <a:lnTo>
                      <a:pt x="41" y="29"/>
                    </a:lnTo>
                    <a:lnTo>
                      <a:pt x="40" y="33"/>
                    </a:lnTo>
                    <a:lnTo>
                      <a:pt x="39" y="36"/>
                    </a:lnTo>
                    <a:lnTo>
                      <a:pt x="38" y="38"/>
                    </a:lnTo>
                    <a:lnTo>
                      <a:pt x="36" y="41"/>
                    </a:lnTo>
                    <a:lnTo>
                      <a:pt x="34" y="44"/>
                    </a:lnTo>
                    <a:lnTo>
                      <a:pt x="30" y="46"/>
                    </a:lnTo>
                    <a:lnTo>
                      <a:pt x="25" y="47"/>
                    </a:lnTo>
                    <a:lnTo>
                      <a:pt x="20" y="48"/>
                    </a:lnTo>
                    <a:lnTo>
                      <a:pt x="11" y="46"/>
                    </a:lnTo>
                    <a:lnTo>
                      <a:pt x="5" y="42"/>
                    </a:lnTo>
                    <a:lnTo>
                      <a:pt x="3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2" y="14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7" name="Freeform 723"/>
              <p:cNvSpPr>
                <a:spLocks noEditPoints="1"/>
              </p:cNvSpPr>
              <p:nvPr/>
            </p:nvSpPr>
            <p:spPr bwMode="auto">
              <a:xfrm>
                <a:off x="2563" y="3081"/>
                <a:ext cx="30" cy="47"/>
              </a:xfrm>
              <a:custGeom>
                <a:avLst/>
                <a:gdLst/>
                <a:ahLst/>
                <a:cxnLst>
                  <a:cxn ang="0">
                    <a:pos x="6" y="25"/>
                  </a:cxn>
                  <a:cxn ang="0">
                    <a:pos x="6" y="42"/>
                  </a:cxn>
                  <a:cxn ang="0">
                    <a:pos x="18" y="42"/>
                  </a:cxn>
                  <a:cxn ang="0">
                    <a:pos x="21" y="41"/>
                  </a:cxn>
                  <a:cxn ang="0">
                    <a:pos x="24" y="37"/>
                  </a:cxn>
                  <a:cxn ang="0">
                    <a:pos x="24" y="30"/>
                  </a:cxn>
                  <a:cxn ang="0">
                    <a:pos x="22" y="28"/>
                  </a:cxn>
                  <a:cxn ang="0">
                    <a:pos x="20" y="27"/>
                  </a:cxn>
                  <a:cxn ang="0">
                    <a:pos x="18" y="25"/>
                  </a:cxn>
                  <a:cxn ang="0">
                    <a:pos x="6" y="25"/>
                  </a:cxn>
                  <a:cxn ang="0">
                    <a:pos x="6" y="5"/>
                  </a:cxn>
                  <a:cxn ang="0">
                    <a:pos x="6" y="20"/>
                  </a:cxn>
                  <a:cxn ang="0">
                    <a:pos x="17" y="20"/>
                  </a:cxn>
                  <a:cxn ang="0">
                    <a:pos x="21" y="17"/>
                  </a:cxn>
                  <a:cxn ang="0">
                    <a:pos x="21" y="16"/>
                  </a:cxn>
                  <a:cxn ang="0">
                    <a:pos x="22" y="13"/>
                  </a:cxn>
                  <a:cxn ang="0">
                    <a:pos x="21" y="10"/>
                  </a:cxn>
                  <a:cxn ang="0">
                    <a:pos x="21" y="9"/>
                  </a:cxn>
                  <a:cxn ang="0">
                    <a:pos x="20" y="7"/>
                  </a:cxn>
                  <a:cxn ang="0">
                    <a:pos x="18" y="6"/>
                  </a:cxn>
                  <a:cxn ang="0">
                    <a:pos x="16" y="6"/>
                  </a:cxn>
                  <a:cxn ang="0">
                    <a:pos x="15" y="5"/>
                  </a:cxn>
                  <a:cxn ang="0">
                    <a:pos x="6" y="5"/>
                  </a:cxn>
                  <a:cxn ang="0">
                    <a:pos x="2" y="0"/>
                  </a:cxn>
                  <a:cxn ang="0">
                    <a:pos x="13" y="0"/>
                  </a:cxn>
                  <a:cxn ang="0">
                    <a:pos x="16" y="1"/>
                  </a:cxn>
                  <a:cxn ang="0">
                    <a:pos x="20" y="1"/>
                  </a:cxn>
                  <a:cxn ang="0">
                    <a:pos x="24" y="3"/>
                  </a:cxn>
                  <a:cxn ang="0">
                    <a:pos x="26" y="5"/>
                  </a:cxn>
                  <a:cxn ang="0">
                    <a:pos x="27" y="7"/>
                  </a:cxn>
                  <a:cxn ang="0">
                    <a:pos x="27" y="9"/>
                  </a:cxn>
                  <a:cxn ang="0">
                    <a:pos x="28" y="12"/>
                  </a:cxn>
                  <a:cxn ang="0">
                    <a:pos x="27" y="14"/>
                  </a:cxn>
                  <a:cxn ang="0">
                    <a:pos x="27" y="17"/>
                  </a:cxn>
                  <a:cxn ang="0">
                    <a:pos x="22" y="22"/>
                  </a:cxn>
                  <a:cxn ang="0">
                    <a:pos x="23" y="22"/>
                  </a:cxn>
                  <a:cxn ang="0">
                    <a:pos x="27" y="24"/>
                  </a:cxn>
                  <a:cxn ang="0">
                    <a:pos x="28" y="25"/>
                  </a:cxn>
                  <a:cxn ang="0">
                    <a:pos x="29" y="28"/>
                  </a:cxn>
                  <a:cxn ang="0">
                    <a:pos x="30" y="29"/>
                  </a:cxn>
                  <a:cxn ang="0">
                    <a:pos x="30" y="37"/>
                  </a:cxn>
                  <a:cxn ang="0">
                    <a:pos x="29" y="39"/>
                  </a:cxn>
                  <a:cxn ang="0">
                    <a:pos x="28" y="41"/>
                  </a:cxn>
                  <a:cxn ang="0">
                    <a:pos x="26" y="44"/>
                  </a:cxn>
                  <a:cxn ang="0">
                    <a:pos x="25" y="45"/>
                  </a:cxn>
                  <a:cxn ang="0">
                    <a:pos x="23" y="46"/>
                  </a:cxn>
                  <a:cxn ang="0">
                    <a:pos x="21" y="46"/>
                  </a:cxn>
                  <a:cxn ang="0">
                    <a:pos x="18" y="47"/>
                  </a:cxn>
                  <a:cxn ang="0">
                    <a:pos x="1" y="47"/>
                  </a:cxn>
                  <a:cxn ang="0">
                    <a:pos x="0" y="46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30" h="47">
                    <a:moveTo>
                      <a:pt x="6" y="25"/>
                    </a:moveTo>
                    <a:lnTo>
                      <a:pt x="6" y="42"/>
                    </a:lnTo>
                    <a:lnTo>
                      <a:pt x="18" y="42"/>
                    </a:lnTo>
                    <a:lnTo>
                      <a:pt x="21" y="41"/>
                    </a:lnTo>
                    <a:lnTo>
                      <a:pt x="24" y="37"/>
                    </a:lnTo>
                    <a:lnTo>
                      <a:pt x="24" y="30"/>
                    </a:lnTo>
                    <a:lnTo>
                      <a:pt x="22" y="28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6" y="25"/>
                    </a:lnTo>
                    <a:close/>
                    <a:moveTo>
                      <a:pt x="6" y="5"/>
                    </a:moveTo>
                    <a:lnTo>
                      <a:pt x="6" y="20"/>
                    </a:lnTo>
                    <a:lnTo>
                      <a:pt x="17" y="20"/>
                    </a:lnTo>
                    <a:lnTo>
                      <a:pt x="21" y="17"/>
                    </a:lnTo>
                    <a:lnTo>
                      <a:pt x="21" y="16"/>
                    </a:lnTo>
                    <a:lnTo>
                      <a:pt x="22" y="13"/>
                    </a:lnTo>
                    <a:lnTo>
                      <a:pt x="21" y="10"/>
                    </a:lnTo>
                    <a:lnTo>
                      <a:pt x="21" y="9"/>
                    </a:lnTo>
                    <a:lnTo>
                      <a:pt x="20" y="7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6" y="5"/>
                    </a:lnTo>
                    <a:close/>
                    <a:moveTo>
                      <a:pt x="2" y="0"/>
                    </a:move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8" y="12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7" y="24"/>
                    </a:lnTo>
                    <a:lnTo>
                      <a:pt x="28" y="25"/>
                    </a:lnTo>
                    <a:lnTo>
                      <a:pt x="29" y="28"/>
                    </a:lnTo>
                    <a:lnTo>
                      <a:pt x="30" y="29"/>
                    </a:lnTo>
                    <a:lnTo>
                      <a:pt x="30" y="37"/>
                    </a:lnTo>
                    <a:lnTo>
                      <a:pt x="29" y="39"/>
                    </a:lnTo>
                    <a:lnTo>
                      <a:pt x="28" y="41"/>
                    </a:lnTo>
                    <a:lnTo>
                      <a:pt x="26" y="44"/>
                    </a:lnTo>
                    <a:lnTo>
                      <a:pt x="25" y="45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18" y="47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8" name="Freeform 724"/>
              <p:cNvSpPr>
                <a:spLocks noEditPoints="1"/>
              </p:cNvSpPr>
              <p:nvPr/>
            </p:nvSpPr>
            <p:spPr bwMode="auto">
              <a:xfrm>
                <a:off x="2600" y="3098"/>
                <a:ext cx="30" cy="19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30" y="14"/>
                  </a:cxn>
                  <a:cxn ang="0">
                    <a:pos x="30" y="18"/>
                  </a:cxn>
                  <a:cxn ang="0">
                    <a:pos x="29" y="19"/>
                  </a:cxn>
                  <a:cxn ang="0">
                    <a:pos x="2" y="19"/>
                  </a:cxn>
                  <a:cxn ang="0">
                    <a:pos x="0" y="17"/>
                  </a:cxn>
                  <a:cxn ang="0">
                    <a:pos x="0" y="16"/>
                  </a:cxn>
                  <a:cxn ang="0">
                    <a:pos x="1" y="15"/>
                  </a:cxn>
                  <a:cxn ang="0">
                    <a:pos x="1" y="14"/>
                  </a:cxn>
                  <a:cxn ang="0">
                    <a:pos x="1" y="0"/>
                  </a:cxn>
                  <a:cxn ang="0">
                    <a:pos x="30" y="0"/>
                  </a:cxn>
                  <a:cxn ang="0">
                    <a:pos x="30" y="4"/>
                  </a:cxn>
                  <a:cxn ang="0">
                    <a:pos x="1" y="4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30" h="19">
                    <a:moveTo>
                      <a:pt x="1" y="14"/>
                    </a:moveTo>
                    <a:lnTo>
                      <a:pt x="30" y="14"/>
                    </a:lnTo>
                    <a:lnTo>
                      <a:pt x="30" y="18"/>
                    </a:lnTo>
                    <a:lnTo>
                      <a:pt x="29" y="19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4"/>
                    </a:lnTo>
                    <a:close/>
                    <a:moveTo>
                      <a:pt x="1" y="0"/>
                    </a:moveTo>
                    <a:lnTo>
                      <a:pt x="30" y="0"/>
                    </a:lnTo>
                    <a:lnTo>
                      <a:pt x="30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69" name="Freeform 725"/>
              <p:cNvSpPr>
                <a:spLocks/>
              </p:cNvSpPr>
              <p:nvPr/>
            </p:nvSpPr>
            <p:spPr bwMode="auto">
              <a:xfrm>
                <a:off x="2639" y="3081"/>
                <a:ext cx="28" cy="47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8" y="0"/>
                  </a:cxn>
                  <a:cxn ang="0">
                    <a:pos x="19" y="1"/>
                  </a:cxn>
                  <a:cxn ang="0">
                    <a:pos x="19" y="42"/>
                  </a:cxn>
                  <a:cxn ang="0">
                    <a:pos x="27" y="42"/>
                  </a:cxn>
                  <a:cxn ang="0">
                    <a:pos x="27" y="43"/>
                  </a:cxn>
                  <a:cxn ang="0">
                    <a:pos x="28" y="43"/>
                  </a:cxn>
                  <a:cxn ang="0">
                    <a:pos x="28" y="47"/>
                  </a:cxn>
                  <a:cxn ang="0">
                    <a:pos x="1" y="47"/>
                  </a:cxn>
                  <a:cxn ang="0">
                    <a:pos x="1" y="43"/>
                  </a:cxn>
                  <a:cxn ang="0">
                    <a:pos x="3" y="42"/>
                  </a:cxn>
                  <a:cxn ang="0">
                    <a:pos x="12" y="42"/>
                  </a:cxn>
                  <a:cxn ang="0">
                    <a:pos x="12" y="6"/>
                  </a:cxn>
                  <a:cxn ang="0">
                    <a:pos x="4" y="12"/>
                  </a:cxn>
                  <a:cxn ang="0">
                    <a:pos x="3" y="13"/>
                  </a:cxn>
                  <a:cxn ang="0">
                    <a:pos x="1" y="13"/>
                  </a:cxn>
                  <a:cxn ang="0">
                    <a:pos x="1" y="12"/>
                  </a:cxn>
                  <a:cxn ang="0">
                    <a:pos x="0" y="10"/>
                  </a:cxn>
                  <a:cxn ang="0">
                    <a:pos x="1" y="9"/>
                  </a:cxn>
                  <a:cxn ang="0">
                    <a:pos x="1" y="7"/>
                  </a:cxn>
                  <a:cxn ang="0">
                    <a:pos x="13" y="1"/>
                  </a:cxn>
                  <a:cxn ang="0">
                    <a:pos x="13" y="0"/>
                  </a:cxn>
                </a:cxnLst>
                <a:rect l="0" t="0" r="r" b="b"/>
                <a:pathLst>
                  <a:path w="28" h="47">
                    <a:moveTo>
                      <a:pt x="13" y="0"/>
                    </a:moveTo>
                    <a:lnTo>
                      <a:pt x="18" y="0"/>
                    </a:lnTo>
                    <a:lnTo>
                      <a:pt x="19" y="1"/>
                    </a:lnTo>
                    <a:lnTo>
                      <a:pt x="19" y="42"/>
                    </a:lnTo>
                    <a:lnTo>
                      <a:pt x="27" y="42"/>
                    </a:lnTo>
                    <a:lnTo>
                      <a:pt x="27" y="43"/>
                    </a:lnTo>
                    <a:lnTo>
                      <a:pt x="28" y="43"/>
                    </a:lnTo>
                    <a:lnTo>
                      <a:pt x="28" y="47"/>
                    </a:lnTo>
                    <a:lnTo>
                      <a:pt x="1" y="47"/>
                    </a:lnTo>
                    <a:lnTo>
                      <a:pt x="1" y="43"/>
                    </a:lnTo>
                    <a:lnTo>
                      <a:pt x="3" y="42"/>
                    </a:lnTo>
                    <a:lnTo>
                      <a:pt x="12" y="42"/>
                    </a:lnTo>
                    <a:lnTo>
                      <a:pt x="12" y="6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3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0" name="Freeform 726"/>
              <p:cNvSpPr>
                <a:spLocks noEditPoints="1"/>
              </p:cNvSpPr>
              <p:nvPr/>
            </p:nvSpPr>
            <p:spPr bwMode="auto">
              <a:xfrm>
                <a:off x="2674" y="3081"/>
                <a:ext cx="31" cy="4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9" y="6"/>
                  </a:cxn>
                  <a:cxn ang="0">
                    <a:pos x="7" y="9"/>
                  </a:cxn>
                  <a:cxn ang="0">
                    <a:pos x="6" y="15"/>
                  </a:cxn>
                  <a:cxn ang="0">
                    <a:pos x="7" y="18"/>
                  </a:cxn>
                  <a:cxn ang="0">
                    <a:pos x="10" y="23"/>
                  </a:cxn>
                  <a:cxn ang="0">
                    <a:pos x="15" y="24"/>
                  </a:cxn>
                  <a:cxn ang="0">
                    <a:pos x="24" y="21"/>
                  </a:cxn>
                  <a:cxn ang="0">
                    <a:pos x="23" y="10"/>
                  </a:cxn>
                  <a:cxn ang="0">
                    <a:pos x="19" y="5"/>
                  </a:cxn>
                  <a:cxn ang="0">
                    <a:pos x="15" y="4"/>
                  </a:cxn>
                  <a:cxn ang="0">
                    <a:pos x="21" y="0"/>
                  </a:cxn>
                  <a:cxn ang="0">
                    <a:pos x="27" y="4"/>
                  </a:cxn>
                  <a:cxn ang="0">
                    <a:pos x="30" y="13"/>
                  </a:cxn>
                  <a:cxn ang="0">
                    <a:pos x="31" y="28"/>
                  </a:cxn>
                  <a:cxn ang="0">
                    <a:pos x="30" y="34"/>
                  </a:cxn>
                  <a:cxn ang="0">
                    <a:pos x="27" y="39"/>
                  </a:cxn>
                  <a:cxn ang="0">
                    <a:pos x="21" y="46"/>
                  </a:cxn>
                  <a:cxn ang="0">
                    <a:pos x="15" y="47"/>
                  </a:cxn>
                  <a:cxn ang="0">
                    <a:pos x="9" y="48"/>
                  </a:cxn>
                  <a:cxn ang="0">
                    <a:pos x="4" y="47"/>
                  </a:cxn>
                  <a:cxn ang="0">
                    <a:pos x="2" y="46"/>
                  </a:cxn>
                  <a:cxn ang="0">
                    <a:pos x="3" y="41"/>
                  </a:cxn>
                  <a:cxn ang="0">
                    <a:pos x="6" y="42"/>
                  </a:cxn>
                  <a:cxn ang="0">
                    <a:pos x="15" y="43"/>
                  </a:cxn>
                  <a:cxn ang="0">
                    <a:pos x="22" y="36"/>
                  </a:cxn>
                  <a:cxn ang="0">
                    <a:pos x="23" y="32"/>
                  </a:cxn>
                  <a:cxn ang="0">
                    <a:pos x="24" y="25"/>
                  </a:cxn>
                  <a:cxn ang="0">
                    <a:pos x="17" y="29"/>
                  </a:cxn>
                  <a:cxn ang="0">
                    <a:pos x="7" y="28"/>
                  </a:cxn>
                  <a:cxn ang="0">
                    <a:pos x="2" y="23"/>
                  </a:cxn>
                  <a:cxn ang="0">
                    <a:pos x="0" y="18"/>
                  </a:cxn>
                  <a:cxn ang="0">
                    <a:pos x="1" y="12"/>
                  </a:cxn>
                  <a:cxn ang="0">
                    <a:pos x="2" y="6"/>
                  </a:cxn>
                  <a:cxn ang="0">
                    <a:pos x="8" y="1"/>
                  </a:cxn>
                </a:cxnLst>
                <a:rect l="0" t="0" r="r" b="b"/>
                <a:pathLst>
                  <a:path w="31" h="48">
                    <a:moveTo>
                      <a:pt x="15" y="4"/>
                    </a:moveTo>
                    <a:lnTo>
                      <a:pt x="13" y="5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10" y="23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20" y="23"/>
                    </a:lnTo>
                    <a:lnTo>
                      <a:pt x="24" y="21"/>
                    </a:lnTo>
                    <a:lnTo>
                      <a:pt x="24" y="14"/>
                    </a:lnTo>
                    <a:lnTo>
                      <a:pt x="23" y="10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5" y="4"/>
                    </a:lnTo>
                    <a:close/>
                    <a:moveTo>
                      <a:pt x="11" y="0"/>
                    </a:moveTo>
                    <a:lnTo>
                      <a:pt x="21" y="0"/>
                    </a:lnTo>
                    <a:lnTo>
                      <a:pt x="23" y="1"/>
                    </a:lnTo>
                    <a:lnTo>
                      <a:pt x="27" y="4"/>
                    </a:lnTo>
                    <a:lnTo>
                      <a:pt x="30" y="10"/>
                    </a:lnTo>
                    <a:lnTo>
                      <a:pt x="30" y="13"/>
                    </a:lnTo>
                    <a:lnTo>
                      <a:pt x="31" y="16"/>
                    </a:lnTo>
                    <a:lnTo>
                      <a:pt x="31" y="28"/>
                    </a:lnTo>
                    <a:lnTo>
                      <a:pt x="30" y="31"/>
                    </a:lnTo>
                    <a:lnTo>
                      <a:pt x="30" y="34"/>
                    </a:lnTo>
                    <a:lnTo>
                      <a:pt x="29" y="36"/>
                    </a:lnTo>
                    <a:lnTo>
                      <a:pt x="27" y="39"/>
                    </a:lnTo>
                    <a:lnTo>
                      <a:pt x="25" y="42"/>
                    </a:lnTo>
                    <a:lnTo>
                      <a:pt x="21" y="46"/>
                    </a:lnTo>
                    <a:lnTo>
                      <a:pt x="18" y="47"/>
                    </a:lnTo>
                    <a:lnTo>
                      <a:pt x="15" y="47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4" y="47"/>
                    </a:lnTo>
                    <a:lnTo>
                      <a:pt x="3" y="46"/>
                    </a:lnTo>
                    <a:lnTo>
                      <a:pt x="2" y="46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3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22" y="36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4" y="29"/>
                    </a:lnTo>
                    <a:lnTo>
                      <a:pt x="24" y="25"/>
                    </a:lnTo>
                    <a:lnTo>
                      <a:pt x="20" y="28"/>
                    </a:lnTo>
                    <a:lnTo>
                      <a:pt x="17" y="29"/>
                    </a:lnTo>
                    <a:lnTo>
                      <a:pt x="10" y="29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1" name="Freeform 727"/>
              <p:cNvSpPr>
                <a:spLocks/>
              </p:cNvSpPr>
              <p:nvPr/>
            </p:nvSpPr>
            <p:spPr bwMode="auto">
              <a:xfrm>
                <a:off x="2712" y="3081"/>
                <a:ext cx="30" cy="4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0" y="6"/>
                  </a:cxn>
                  <a:cxn ang="0">
                    <a:pos x="29" y="7"/>
                  </a:cxn>
                  <a:cxn ang="0">
                    <a:pos x="13" y="46"/>
                  </a:cxn>
                  <a:cxn ang="0">
                    <a:pos x="12" y="47"/>
                  </a:cxn>
                  <a:cxn ang="0">
                    <a:pos x="6" y="47"/>
                  </a:cxn>
                  <a:cxn ang="0">
                    <a:pos x="6" y="46"/>
                  </a:cxn>
                  <a:cxn ang="0">
                    <a:pos x="7" y="45"/>
                  </a:cxn>
                  <a:cxn ang="0">
                    <a:pos x="24" y="6"/>
                  </a:cxn>
                  <a:cxn ang="0">
                    <a:pos x="1" y="6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30" h="47">
                    <a:moveTo>
                      <a:pt x="1" y="0"/>
                    </a:moveTo>
                    <a:lnTo>
                      <a:pt x="29" y="0"/>
                    </a:lnTo>
                    <a:lnTo>
                      <a:pt x="30" y="1"/>
                    </a:lnTo>
                    <a:lnTo>
                      <a:pt x="30" y="6"/>
                    </a:lnTo>
                    <a:lnTo>
                      <a:pt x="29" y="7"/>
                    </a:lnTo>
                    <a:lnTo>
                      <a:pt x="13" y="46"/>
                    </a:lnTo>
                    <a:lnTo>
                      <a:pt x="12" y="47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24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2" name="Freeform 728"/>
              <p:cNvSpPr>
                <a:spLocks noEditPoints="1"/>
              </p:cNvSpPr>
              <p:nvPr/>
            </p:nvSpPr>
            <p:spPr bwMode="auto">
              <a:xfrm>
                <a:off x="2749" y="3081"/>
                <a:ext cx="31" cy="4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9" y="6"/>
                  </a:cxn>
                  <a:cxn ang="0">
                    <a:pos x="7" y="9"/>
                  </a:cxn>
                  <a:cxn ang="0">
                    <a:pos x="6" y="15"/>
                  </a:cxn>
                  <a:cxn ang="0">
                    <a:pos x="7" y="20"/>
                  </a:cxn>
                  <a:cxn ang="0">
                    <a:pos x="13" y="24"/>
                  </a:cxn>
                  <a:cxn ang="0">
                    <a:pos x="20" y="23"/>
                  </a:cxn>
                  <a:cxn ang="0">
                    <a:pos x="24" y="16"/>
                  </a:cxn>
                  <a:cxn ang="0">
                    <a:pos x="23" y="10"/>
                  </a:cxn>
                  <a:cxn ang="0">
                    <a:pos x="19" y="5"/>
                  </a:cxn>
                  <a:cxn ang="0">
                    <a:pos x="15" y="4"/>
                  </a:cxn>
                  <a:cxn ang="0">
                    <a:pos x="21" y="0"/>
                  </a:cxn>
                  <a:cxn ang="0">
                    <a:pos x="27" y="4"/>
                  </a:cxn>
                  <a:cxn ang="0">
                    <a:pos x="30" y="13"/>
                  </a:cxn>
                  <a:cxn ang="0">
                    <a:pos x="31" y="28"/>
                  </a:cxn>
                  <a:cxn ang="0">
                    <a:pos x="28" y="36"/>
                  </a:cxn>
                  <a:cxn ang="0">
                    <a:pos x="26" y="42"/>
                  </a:cxn>
                  <a:cxn ang="0">
                    <a:pos x="18" y="47"/>
                  </a:cxn>
                  <a:cxn ang="0">
                    <a:pos x="11" y="48"/>
                  </a:cxn>
                  <a:cxn ang="0">
                    <a:pos x="7" y="47"/>
                  </a:cxn>
                  <a:cxn ang="0">
                    <a:pos x="3" y="46"/>
                  </a:cxn>
                  <a:cxn ang="0">
                    <a:pos x="2" y="45"/>
                  </a:cxn>
                  <a:cxn ang="0">
                    <a:pos x="2" y="43"/>
                  </a:cxn>
                  <a:cxn ang="0">
                    <a:pos x="3" y="41"/>
                  </a:cxn>
                  <a:cxn ang="0">
                    <a:pos x="6" y="42"/>
                  </a:cxn>
                  <a:cxn ang="0">
                    <a:pos x="15" y="43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0" y="28"/>
                  </a:cxn>
                  <a:cxn ang="0">
                    <a:pos x="11" y="29"/>
                  </a:cxn>
                  <a:cxn ang="0">
                    <a:pos x="5" y="27"/>
                  </a:cxn>
                  <a:cxn ang="0">
                    <a:pos x="1" y="20"/>
                  </a:cxn>
                  <a:cxn ang="0">
                    <a:pos x="0" y="12"/>
                  </a:cxn>
                  <a:cxn ang="0">
                    <a:pos x="2" y="6"/>
                  </a:cxn>
                  <a:cxn ang="0">
                    <a:pos x="8" y="1"/>
                  </a:cxn>
                </a:cxnLst>
                <a:rect l="0" t="0" r="r" b="b"/>
                <a:pathLst>
                  <a:path w="31" h="48">
                    <a:moveTo>
                      <a:pt x="15" y="4"/>
                    </a:moveTo>
                    <a:lnTo>
                      <a:pt x="13" y="5"/>
                    </a:lnTo>
                    <a:lnTo>
                      <a:pt x="12" y="5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7" y="20"/>
                    </a:lnTo>
                    <a:lnTo>
                      <a:pt x="11" y="23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20" y="23"/>
                    </a:lnTo>
                    <a:lnTo>
                      <a:pt x="24" y="21"/>
                    </a:lnTo>
                    <a:lnTo>
                      <a:pt x="24" y="16"/>
                    </a:lnTo>
                    <a:lnTo>
                      <a:pt x="23" y="14"/>
                    </a:lnTo>
                    <a:lnTo>
                      <a:pt x="23" y="10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5" y="4"/>
                    </a:lnTo>
                    <a:close/>
                    <a:moveTo>
                      <a:pt x="12" y="0"/>
                    </a:moveTo>
                    <a:lnTo>
                      <a:pt x="21" y="0"/>
                    </a:lnTo>
                    <a:lnTo>
                      <a:pt x="23" y="1"/>
                    </a:lnTo>
                    <a:lnTo>
                      <a:pt x="27" y="4"/>
                    </a:lnTo>
                    <a:lnTo>
                      <a:pt x="30" y="10"/>
                    </a:lnTo>
                    <a:lnTo>
                      <a:pt x="30" y="13"/>
                    </a:lnTo>
                    <a:lnTo>
                      <a:pt x="31" y="16"/>
                    </a:lnTo>
                    <a:lnTo>
                      <a:pt x="31" y="28"/>
                    </a:lnTo>
                    <a:lnTo>
                      <a:pt x="29" y="34"/>
                    </a:lnTo>
                    <a:lnTo>
                      <a:pt x="28" y="36"/>
                    </a:lnTo>
                    <a:lnTo>
                      <a:pt x="27" y="39"/>
                    </a:lnTo>
                    <a:lnTo>
                      <a:pt x="26" y="42"/>
                    </a:lnTo>
                    <a:lnTo>
                      <a:pt x="21" y="46"/>
                    </a:lnTo>
                    <a:lnTo>
                      <a:pt x="18" y="47"/>
                    </a:lnTo>
                    <a:lnTo>
                      <a:pt x="15" y="47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7" y="47"/>
                    </a:lnTo>
                    <a:lnTo>
                      <a:pt x="4" y="47"/>
                    </a:lnTo>
                    <a:lnTo>
                      <a:pt x="3" y="46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1" y="44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6" y="42"/>
                    </a:lnTo>
                    <a:lnTo>
                      <a:pt x="8" y="43"/>
                    </a:lnTo>
                    <a:lnTo>
                      <a:pt x="15" y="43"/>
                    </a:lnTo>
                    <a:lnTo>
                      <a:pt x="17" y="42"/>
                    </a:lnTo>
                    <a:lnTo>
                      <a:pt x="21" y="37"/>
                    </a:lnTo>
                    <a:lnTo>
                      <a:pt x="22" y="35"/>
                    </a:lnTo>
                    <a:lnTo>
                      <a:pt x="24" y="29"/>
                    </a:lnTo>
                    <a:lnTo>
                      <a:pt x="24" y="25"/>
                    </a:lnTo>
                    <a:lnTo>
                      <a:pt x="20" y="28"/>
                    </a:lnTo>
                    <a:lnTo>
                      <a:pt x="17" y="29"/>
                    </a:lnTo>
                    <a:lnTo>
                      <a:pt x="11" y="29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3" name="Freeform 729"/>
              <p:cNvSpPr>
                <a:spLocks noEditPoints="1"/>
              </p:cNvSpPr>
              <p:nvPr/>
            </p:nvSpPr>
            <p:spPr bwMode="auto">
              <a:xfrm>
                <a:off x="2786" y="3095"/>
                <a:ext cx="12" cy="44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9" y="24"/>
                  </a:cxn>
                  <a:cxn ang="0">
                    <a:pos x="9" y="25"/>
                  </a:cxn>
                  <a:cxn ang="0">
                    <a:pos x="11" y="25"/>
                  </a:cxn>
                  <a:cxn ang="0">
                    <a:pos x="12" y="27"/>
                  </a:cxn>
                  <a:cxn ang="0">
                    <a:pos x="12" y="31"/>
                  </a:cxn>
                  <a:cxn ang="0">
                    <a:pos x="11" y="32"/>
                  </a:cxn>
                  <a:cxn ang="0">
                    <a:pos x="11" y="33"/>
                  </a:cxn>
                  <a:cxn ang="0">
                    <a:pos x="10" y="35"/>
                  </a:cxn>
                  <a:cxn ang="0">
                    <a:pos x="5" y="43"/>
                  </a:cxn>
                  <a:cxn ang="0">
                    <a:pos x="4" y="43"/>
                  </a:cxn>
                  <a:cxn ang="0">
                    <a:pos x="4" y="44"/>
                  </a:cxn>
                  <a:cxn ang="0">
                    <a:pos x="0" y="44"/>
                  </a:cxn>
                  <a:cxn ang="0">
                    <a:pos x="0" y="43"/>
                  </a:cxn>
                  <a:cxn ang="0">
                    <a:pos x="5" y="33"/>
                  </a:cxn>
                  <a:cxn ang="0">
                    <a:pos x="5" y="27"/>
                  </a:cxn>
                  <a:cxn ang="0">
                    <a:pos x="6" y="27"/>
                  </a:cxn>
                  <a:cxn ang="0">
                    <a:pos x="6" y="25"/>
                  </a:cxn>
                  <a:cxn ang="0">
                    <a:pos x="7" y="25"/>
                  </a:cxn>
                  <a:cxn ang="0">
                    <a:pos x="8" y="24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6" y="7"/>
                  </a:cxn>
                  <a:cxn ang="0">
                    <a:pos x="5" y="7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6" y="0"/>
                  </a:cxn>
                </a:cxnLst>
                <a:rect l="0" t="0" r="r" b="b"/>
                <a:pathLst>
                  <a:path w="12" h="44">
                    <a:moveTo>
                      <a:pt x="8" y="24"/>
                    </a:moveTo>
                    <a:lnTo>
                      <a:pt x="9" y="24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7"/>
                    </a:lnTo>
                    <a:lnTo>
                      <a:pt x="12" y="31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0" y="35"/>
                    </a:lnTo>
                    <a:lnTo>
                      <a:pt x="5" y="43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5" y="33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8" y="24"/>
                    </a:lnTo>
                    <a:close/>
                    <a:moveTo>
                      <a:pt x="6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4" name="Freeform 730"/>
              <p:cNvSpPr>
                <a:spLocks noEditPoints="1"/>
              </p:cNvSpPr>
              <p:nvPr/>
            </p:nvSpPr>
            <p:spPr bwMode="auto">
              <a:xfrm>
                <a:off x="2824" y="3093"/>
                <a:ext cx="29" cy="36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8" y="7"/>
                  </a:cxn>
                  <a:cxn ang="0">
                    <a:pos x="7" y="9"/>
                  </a:cxn>
                  <a:cxn ang="0">
                    <a:pos x="6" y="10"/>
                  </a:cxn>
                  <a:cxn ang="0">
                    <a:pos x="5" y="15"/>
                  </a:cxn>
                  <a:cxn ang="0">
                    <a:pos x="23" y="15"/>
                  </a:cxn>
                  <a:cxn ang="0">
                    <a:pos x="22" y="10"/>
                  </a:cxn>
                  <a:cxn ang="0">
                    <a:pos x="21" y="7"/>
                  </a:cxn>
                  <a:cxn ang="0">
                    <a:pos x="17" y="5"/>
                  </a:cxn>
                  <a:cxn ang="0">
                    <a:pos x="11" y="5"/>
                  </a:cxn>
                  <a:cxn ang="0">
                    <a:pos x="15" y="0"/>
                  </a:cxn>
                  <a:cxn ang="0">
                    <a:pos x="18" y="1"/>
                  </a:cxn>
                  <a:cxn ang="0">
                    <a:pos x="21" y="1"/>
                  </a:cxn>
                  <a:cxn ang="0">
                    <a:pos x="28" y="7"/>
                  </a:cxn>
                  <a:cxn ang="0">
                    <a:pos x="29" y="9"/>
                  </a:cxn>
                  <a:cxn ang="0">
                    <a:pos x="29" y="19"/>
                  </a:cxn>
                  <a:cxn ang="0">
                    <a:pos x="5" y="19"/>
                  </a:cxn>
                  <a:cxn ang="0">
                    <a:pos x="5" y="22"/>
                  </a:cxn>
                  <a:cxn ang="0">
                    <a:pos x="7" y="26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3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6" y="34"/>
                  </a:cxn>
                  <a:cxn ang="0">
                    <a:pos x="25" y="34"/>
                  </a:cxn>
                  <a:cxn ang="0">
                    <a:pos x="23" y="35"/>
                  </a:cxn>
                  <a:cxn ang="0">
                    <a:pos x="20" y="35"/>
                  </a:cxn>
                  <a:cxn ang="0">
                    <a:pos x="18" y="36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8" y="35"/>
                  </a:cxn>
                  <a:cxn ang="0">
                    <a:pos x="6" y="33"/>
                  </a:cxn>
                  <a:cxn ang="0">
                    <a:pos x="3" y="31"/>
                  </a:cxn>
                  <a:cxn ang="0">
                    <a:pos x="2" y="30"/>
                  </a:cxn>
                  <a:cxn ang="0">
                    <a:pos x="1" y="27"/>
                  </a:cxn>
                  <a:cxn ang="0">
                    <a:pos x="1" y="25"/>
                  </a:cxn>
                  <a:cxn ang="0">
                    <a:pos x="0" y="22"/>
                  </a:cxn>
                  <a:cxn ang="0">
                    <a:pos x="0" y="13"/>
                  </a:cxn>
                  <a:cxn ang="0">
                    <a:pos x="2" y="7"/>
                  </a:cxn>
                  <a:cxn ang="0">
                    <a:pos x="3" y="5"/>
                  </a:cxn>
                  <a:cxn ang="0">
                    <a:pos x="6" y="3"/>
                  </a:cxn>
                  <a:cxn ang="0">
                    <a:pos x="8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29" h="36">
                    <a:moveTo>
                      <a:pt x="11" y="5"/>
                    </a:moveTo>
                    <a:lnTo>
                      <a:pt x="8" y="7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5"/>
                    </a:lnTo>
                    <a:lnTo>
                      <a:pt x="23" y="15"/>
                    </a:lnTo>
                    <a:lnTo>
                      <a:pt x="22" y="10"/>
                    </a:lnTo>
                    <a:lnTo>
                      <a:pt x="21" y="7"/>
                    </a:lnTo>
                    <a:lnTo>
                      <a:pt x="17" y="5"/>
                    </a:lnTo>
                    <a:lnTo>
                      <a:pt x="11" y="5"/>
                    </a:lnTo>
                    <a:close/>
                    <a:moveTo>
                      <a:pt x="15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8" y="7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5" y="19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3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5" y="34"/>
                    </a:lnTo>
                    <a:lnTo>
                      <a:pt x="23" y="35"/>
                    </a:lnTo>
                    <a:lnTo>
                      <a:pt x="20" y="35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8" y="35"/>
                    </a:lnTo>
                    <a:lnTo>
                      <a:pt x="6" y="33"/>
                    </a:lnTo>
                    <a:lnTo>
                      <a:pt x="3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5" name="Freeform 731"/>
              <p:cNvSpPr>
                <a:spLocks/>
              </p:cNvSpPr>
              <p:nvPr/>
            </p:nvSpPr>
            <p:spPr bwMode="auto">
              <a:xfrm>
                <a:off x="2857" y="3094"/>
                <a:ext cx="29" cy="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0"/>
                  </a:cxn>
                  <a:cxn ang="0">
                    <a:pos x="8" y="1"/>
                  </a:cxn>
                  <a:cxn ang="0">
                    <a:pos x="15" y="12"/>
                  </a:cxn>
                  <a:cxn ang="0">
                    <a:pos x="23" y="1"/>
                  </a:cxn>
                  <a:cxn ang="0">
                    <a:pos x="23" y="0"/>
                  </a:cxn>
                  <a:cxn ang="0">
                    <a:pos x="29" y="0"/>
                  </a:cxn>
                  <a:cxn ang="0">
                    <a:pos x="29" y="1"/>
                  </a:cxn>
                  <a:cxn ang="0">
                    <a:pos x="28" y="1"/>
                  </a:cxn>
                  <a:cxn ang="0">
                    <a:pos x="18" y="17"/>
                  </a:cxn>
                  <a:cxn ang="0">
                    <a:pos x="29" y="33"/>
                  </a:cxn>
                  <a:cxn ang="0">
                    <a:pos x="29" y="34"/>
                  </a:cxn>
                  <a:cxn ang="0">
                    <a:pos x="23" y="34"/>
                  </a:cxn>
                  <a:cxn ang="0">
                    <a:pos x="23" y="33"/>
                  </a:cxn>
                  <a:cxn ang="0">
                    <a:pos x="14" y="20"/>
                  </a:cxn>
                  <a:cxn ang="0">
                    <a:pos x="7" y="33"/>
                  </a:cxn>
                  <a:cxn ang="0">
                    <a:pos x="7" y="34"/>
                  </a:cxn>
                  <a:cxn ang="0">
                    <a:pos x="0" y="34"/>
                  </a:cxn>
                  <a:cxn ang="0">
                    <a:pos x="0" y="33"/>
                  </a:cxn>
                  <a:cxn ang="0">
                    <a:pos x="11" y="17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29" h="34">
                    <a:moveTo>
                      <a:pt x="1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5" y="12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18" y="17"/>
                    </a:lnTo>
                    <a:lnTo>
                      <a:pt x="29" y="33"/>
                    </a:lnTo>
                    <a:lnTo>
                      <a:pt x="29" y="34"/>
                    </a:lnTo>
                    <a:lnTo>
                      <a:pt x="23" y="34"/>
                    </a:lnTo>
                    <a:lnTo>
                      <a:pt x="23" y="33"/>
                    </a:lnTo>
                    <a:lnTo>
                      <a:pt x="14" y="20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11" y="17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6" name="Freeform 732"/>
              <p:cNvSpPr>
                <a:spLocks noEditPoints="1"/>
              </p:cNvSpPr>
              <p:nvPr/>
            </p:nvSpPr>
            <p:spPr bwMode="auto">
              <a:xfrm>
                <a:off x="2894" y="3093"/>
                <a:ext cx="30" cy="4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1" y="6"/>
                  </a:cxn>
                  <a:cxn ang="0">
                    <a:pos x="10" y="6"/>
                  </a:cxn>
                  <a:cxn ang="0">
                    <a:pos x="5" y="11"/>
                  </a:cxn>
                  <a:cxn ang="0">
                    <a:pos x="5" y="24"/>
                  </a:cxn>
                  <a:cxn ang="0">
                    <a:pos x="8" y="27"/>
                  </a:cxn>
                  <a:cxn ang="0">
                    <a:pos x="10" y="29"/>
                  </a:cxn>
                  <a:cxn ang="0">
                    <a:pos x="12" y="31"/>
                  </a:cxn>
                  <a:cxn ang="0">
                    <a:pos x="17" y="31"/>
                  </a:cxn>
                  <a:cxn ang="0">
                    <a:pos x="19" y="30"/>
                  </a:cxn>
                  <a:cxn ang="0">
                    <a:pos x="20" y="29"/>
                  </a:cxn>
                  <a:cxn ang="0">
                    <a:pos x="22" y="24"/>
                  </a:cxn>
                  <a:cxn ang="0">
                    <a:pos x="22" y="22"/>
                  </a:cxn>
                  <a:cxn ang="0">
                    <a:pos x="23" y="18"/>
                  </a:cxn>
                  <a:cxn ang="0">
                    <a:pos x="23" y="16"/>
                  </a:cxn>
                  <a:cxn ang="0">
                    <a:pos x="22" y="13"/>
                  </a:cxn>
                  <a:cxn ang="0">
                    <a:pos x="22" y="11"/>
                  </a:cxn>
                  <a:cxn ang="0">
                    <a:pos x="20" y="7"/>
                  </a:cxn>
                  <a:cxn ang="0">
                    <a:pos x="19" y="6"/>
                  </a:cxn>
                  <a:cxn ang="0">
                    <a:pos x="17" y="5"/>
                  </a:cxn>
                  <a:cxn ang="0">
                    <a:pos x="12" y="5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22" y="2"/>
                  </a:cxn>
                  <a:cxn ang="0">
                    <a:pos x="24" y="3"/>
                  </a:cxn>
                  <a:cxn ang="0">
                    <a:pos x="26" y="5"/>
                  </a:cxn>
                  <a:cxn ang="0">
                    <a:pos x="28" y="7"/>
                  </a:cxn>
                  <a:cxn ang="0">
                    <a:pos x="29" y="10"/>
                  </a:cxn>
                  <a:cxn ang="0">
                    <a:pos x="29" y="13"/>
                  </a:cxn>
                  <a:cxn ang="0">
                    <a:pos x="30" y="18"/>
                  </a:cxn>
                  <a:cxn ang="0">
                    <a:pos x="29" y="21"/>
                  </a:cxn>
                  <a:cxn ang="0">
                    <a:pos x="29" y="25"/>
                  </a:cxn>
                  <a:cxn ang="0">
                    <a:pos x="28" y="29"/>
                  </a:cxn>
                  <a:cxn ang="0">
                    <a:pos x="23" y="33"/>
                  </a:cxn>
                  <a:cxn ang="0">
                    <a:pos x="19" y="35"/>
                  </a:cxn>
                  <a:cxn ang="0">
                    <a:pos x="16" y="36"/>
                  </a:cxn>
                  <a:cxn ang="0">
                    <a:pos x="14" y="36"/>
                  </a:cxn>
                  <a:cxn ang="0">
                    <a:pos x="12" y="35"/>
                  </a:cxn>
                  <a:cxn ang="0">
                    <a:pos x="10" y="35"/>
                  </a:cxn>
                  <a:cxn ang="0">
                    <a:pos x="8" y="33"/>
                  </a:cxn>
                  <a:cxn ang="0">
                    <a:pos x="6" y="32"/>
                  </a:cxn>
                  <a:cxn ang="0">
                    <a:pos x="5" y="31"/>
                  </a:cxn>
                  <a:cxn ang="0">
                    <a:pos x="5" y="48"/>
                  </a:cxn>
                  <a:cxn ang="0">
                    <a:pos x="0" y="48"/>
                  </a:cxn>
                  <a:cxn ang="0">
                    <a:pos x="0" y="1"/>
                  </a:cxn>
                  <a:cxn ang="0">
                    <a:pos x="5" y="1"/>
                  </a:cxn>
                  <a:cxn ang="0">
                    <a:pos x="5" y="6"/>
                  </a:cxn>
                  <a:cxn ang="0">
                    <a:pos x="6" y="5"/>
                  </a:cxn>
                  <a:cxn ang="0">
                    <a:pos x="7" y="3"/>
                  </a:cxn>
                  <a:cxn ang="0">
                    <a:pos x="9" y="3"/>
                  </a:cxn>
                  <a:cxn ang="0">
                    <a:pos x="11" y="1"/>
                  </a:cxn>
                  <a:cxn ang="0">
                    <a:pos x="14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48">
                    <a:moveTo>
                      <a:pt x="12" y="5"/>
                    </a:moveTo>
                    <a:lnTo>
                      <a:pt x="11" y="6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5" y="24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7" y="31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0" y="7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12" y="5"/>
                    </a:lnTo>
                    <a:close/>
                    <a:moveTo>
                      <a:pt x="15" y="0"/>
                    </a:moveTo>
                    <a:lnTo>
                      <a:pt x="16" y="0"/>
                    </a:lnTo>
                    <a:lnTo>
                      <a:pt x="22" y="2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8" y="7"/>
                    </a:lnTo>
                    <a:lnTo>
                      <a:pt x="29" y="10"/>
                    </a:lnTo>
                    <a:lnTo>
                      <a:pt x="29" y="13"/>
                    </a:lnTo>
                    <a:lnTo>
                      <a:pt x="30" y="18"/>
                    </a:lnTo>
                    <a:lnTo>
                      <a:pt x="29" y="21"/>
                    </a:lnTo>
                    <a:lnTo>
                      <a:pt x="29" y="25"/>
                    </a:lnTo>
                    <a:lnTo>
                      <a:pt x="28" y="29"/>
                    </a:lnTo>
                    <a:lnTo>
                      <a:pt x="23" y="33"/>
                    </a:lnTo>
                    <a:lnTo>
                      <a:pt x="19" y="35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2" y="35"/>
                    </a:lnTo>
                    <a:lnTo>
                      <a:pt x="10" y="35"/>
                    </a:lnTo>
                    <a:lnTo>
                      <a:pt x="8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1"/>
                    </a:lnTo>
                    <a:lnTo>
                      <a:pt x="14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7" name="Freeform 733"/>
              <p:cNvSpPr>
                <a:spLocks noEditPoints="1"/>
              </p:cNvSpPr>
              <p:nvPr/>
            </p:nvSpPr>
            <p:spPr bwMode="auto">
              <a:xfrm>
                <a:off x="2931" y="3080"/>
                <a:ext cx="8" cy="4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7" y="14"/>
                  </a:cxn>
                  <a:cxn ang="0">
                    <a:pos x="8" y="15"/>
                  </a:cxn>
                  <a:cxn ang="0">
                    <a:pos x="8" y="47"/>
                  </a:cxn>
                  <a:cxn ang="0">
                    <a:pos x="7" y="47"/>
                  </a:cxn>
                  <a:cxn ang="0">
                    <a:pos x="7" y="48"/>
                  </a:cxn>
                  <a:cxn ang="0">
                    <a:pos x="1" y="48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6"/>
                  </a:cxn>
                  <a:cxn ang="0">
                    <a:pos x="7" y="6"/>
                  </a:cxn>
                  <a:cxn ang="0">
                    <a:pos x="6" y="7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48">
                    <a:moveTo>
                      <a:pt x="1" y="14"/>
                    </a:moveTo>
                    <a:lnTo>
                      <a:pt x="7" y="14"/>
                    </a:lnTo>
                    <a:lnTo>
                      <a:pt x="8" y="15"/>
                    </a:lnTo>
                    <a:lnTo>
                      <a:pt x="8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1" y="48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8" name="Freeform 734"/>
              <p:cNvSpPr>
                <a:spLocks/>
              </p:cNvSpPr>
              <p:nvPr/>
            </p:nvSpPr>
            <p:spPr bwMode="auto">
              <a:xfrm>
                <a:off x="2949" y="3093"/>
                <a:ext cx="20" cy="3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17" y="1"/>
                  </a:cxn>
                  <a:cxn ang="0">
                    <a:pos x="19" y="1"/>
                  </a:cxn>
                  <a:cxn ang="0">
                    <a:pos x="19" y="2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19" y="6"/>
                  </a:cxn>
                  <a:cxn ang="0">
                    <a:pos x="11" y="6"/>
                  </a:cxn>
                  <a:cxn ang="0">
                    <a:pos x="10" y="7"/>
                  </a:cxn>
                  <a:cxn ang="0">
                    <a:pos x="10" y="8"/>
                  </a:cxn>
                  <a:cxn ang="0">
                    <a:pos x="9" y="9"/>
                  </a:cxn>
                  <a:cxn ang="0">
                    <a:pos x="7" y="10"/>
                  </a:cxn>
                  <a:cxn ang="0">
                    <a:pos x="6" y="12"/>
                  </a:cxn>
                  <a:cxn ang="0">
                    <a:pos x="6" y="35"/>
                  </a:cxn>
                  <a:cxn ang="0">
                    <a:pos x="0" y="35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3" y="0"/>
                  </a:cxn>
                </a:cxnLst>
                <a:rect l="0" t="0" r="r" b="b"/>
                <a:pathLst>
                  <a:path w="20" h="35">
                    <a:moveTo>
                      <a:pt x="13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79" name="Freeform 735"/>
              <p:cNvSpPr>
                <a:spLocks noEditPoints="1"/>
              </p:cNvSpPr>
              <p:nvPr/>
            </p:nvSpPr>
            <p:spPr bwMode="auto">
              <a:xfrm>
                <a:off x="2972" y="3093"/>
                <a:ext cx="30" cy="36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0" y="6"/>
                  </a:cxn>
                  <a:cxn ang="0">
                    <a:pos x="9" y="7"/>
                  </a:cxn>
                  <a:cxn ang="0">
                    <a:pos x="7" y="9"/>
                  </a:cxn>
                  <a:cxn ang="0">
                    <a:pos x="6" y="10"/>
                  </a:cxn>
                  <a:cxn ang="0">
                    <a:pos x="6" y="15"/>
                  </a:cxn>
                  <a:cxn ang="0">
                    <a:pos x="24" y="15"/>
                  </a:cxn>
                  <a:cxn ang="0">
                    <a:pos x="24" y="11"/>
                  </a:cxn>
                  <a:cxn ang="0">
                    <a:pos x="21" y="7"/>
                  </a:cxn>
                  <a:cxn ang="0">
                    <a:pos x="20" y="6"/>
                  </a:cxn>
                  <a:cxn ang="0">
                    <a:pos x="18" y="5"/>
                  </a:cxn>
                  <a:cxn ang="0">
                    <a:pos x="12" y="5"/>
                  </a:cxn>
                  <a:cxn ang="0">
                    <a:pos x="15" y="0"/>
                  </a:cxn>
                  <a:cxn ang="0">
                    <a:pos x="19" y="1"/>
                  </a:cxn>
                  <a:cxn ang="0">
                    <a:pos x="21" y="1"/>
                  </a:cxn>
                  <a:cxn ang="0">
                    <a:pos x="25" y="3"/>
                  </a:cxn>
                  <a:cxn ang="0">
                    <a:pos x="27" y="5"/>
                  </a:cxn>
                  <a:cxn ang="0">
                    <a:pos x="29" y="9"/>
                  </a:cxn>
                  <a:cxn ang="0">
                    <a:pos x="30" y="12"/>
                  </a:cxn>
                  <a:cxn ang="0">
                    <a:pos x="30" y="18"/>
                  </a:cxn>
                  <a:cxn ang="0">
                    <a:pos x="29" y="19"/>
                  </a:cxn>
                  <a:cxn ang="0">
                    <a:pos x="6" y="19"/>
                  </a:cxn>
                  <a:cxn ang="0">
                    <a:pos x="6" y="24"/>
                  </a:cxn>
                  <a:cxn ang="0">
                    <a:pos x="7" y="26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2" y="30"/>
                  </a:cxn>
                  <a:cxn ang="0">
                    <a:pos x="25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7" y="34"/>
                  </a:cxn>
                  <a:cxn ang="0">
                    <a:pos x="26" y="34"/>
                  </a:cxn>
                  <a:cxn ang="0">
                    <a:pos x="24" y="35"/>
                  </a:cxn>
                  <a:cxn ang="0">
                    <a:pos x="20" y="35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2" y="29"/>
                  </a:cxn>
                  <a:cxn ang="0">
                    <a:pos x="0" y="22"/>
                  </a:cxn>
                  <a:cxn ang="0">
                    <a:pos x="0" y="13"/>
                  </a:cxn>
                  <a:cxn ang="0">
                    <a:pos x="2" y="7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36">
                    <a:moveTo>
                      <a:pt x="12" y="5"/>
                    </a:moveTo>
                    <a:lnTo>
                      <a:pt x="10" y="6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24" y="15"/>
                    </a:lnTo>
                    <a:lnTo>
                      <a:pt x="24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18" y="5"/>
                    </a:lnTo>
                    <a:lnTo>
                      <a:pt x="12" y="5"/>
                    </a:lnTo>
                    <a:close/>
                    <a:moveTo>
                      <a:pt x="15" y="0"/>
                    </a:moveTo>
                    <a:lnTo>
                      <a:pt x="19" y="1"/>
                    </a:lnTo>
                    <a:lnTo>
                      <a:pt x="21" y="1"/>
                    </a:lnTo>
                    <a:lnTo>
                      <a:pt x="25" y="3"/>
                    </a:lnTo>
                    <a:lnTo>
                      <a:pt x="27" y="5"/>
                    </a:lnTo>
                    <a:lnTo>
                      <a:pt x="29" y="9"/>
                    </a:lnTo>
                    <a:lnTo>
                      <a:pt x="30" y="12"/>
                    </a:lnTo>
                    <a:lnTo>
                      <a:pt x="30" y="18"/>
                    </a:lnTo>
                    <a:lnTo>
                      <a:pt x="29" y="19"/>
                    </a:lnTo>
                    <a:lnTo>
                      <a:pt x="6" y="19"/>
                    </a:lnTo>
                    <a:lnTo>
                      <a:pt x="6" y="24"/>
                    </a:lnTo>
                    <a:lnTo>
                      <a:pt x="7" y="26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4" y="35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2" y="7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0" name="Freeform 736"/>
              <p:cNvSpPr>
                <a:spLocks/>
              </p:cNvSpPr>
              <p:nvPr/>
            </p:nvSpPr>
            <p:spPr bwMode="auto">
              <a:xfrm>
                <a:off x="3008" y="3093"/>
                <a:ext cx="23" cy="36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4" y="0"/>
                  </a:cxn>
                  <a:cxn ang="0">
                    <a:pos x="15" y="1"/>
                  </a:cxn>
                  <a:cxn ang="0">
                    <a:pos x="19" y="1"/>
                  </a:cxn>
                  <a:cxn ang="0">
                    <a:pos x="20" y="2"/>
                  </a:cxn>
                  <a:cxn ang="0">
                    <a:pos x="21" y="2"/>
                  </a:cxn>
                  <a:cxn ang="0">
                    <a:pos x="21" y="3"/>
                  </a:cxn>
                  <a:cxn ang="0">
                    <a:pos x="22" y="3"/>
                  </a:cxn>
                  <a:cxn ang="0">
                    <a:pos x="22" y="7"/>
                  </a:cxn>
                  <a:cxn ang="0">
                    <a:pos x="20" y="7"/>
                  </a:cxn>
                  <a:cxn ang="0">
                    <a:pos x="19" y="6"/>
                  </a:cxn>
                  <a:cxn ang="0">
                    <a:pos x="17" y="5"/>
                  </a:cxn>
                  <a:cxn ang="0">
                    <a:pos x="9" y="5"/>
                  </a:cxn>
                  <a:cxn ang="0">
                    <a:pos x="7" y="7"/>
                  </a:cxn>
                  <a:cxn ang="0">
                    <a:pos x="7" y="10"/>
                  </a:cxn>
                  <a:cxn ang="0">
                    <a:pos x="8" y="11"/>
                  </a:cxn>
                  <a:cxn ang="0">
                    <a:pos x="8" y="12"/>
                  </a:cxn>
                  <a:cxn ang="0">
                    <a:pos x="9" y="13"/>
                  </a:cxn>
                  <a:cxn ang="0">
                    <a:pos x="10" y="13"/>
                  </a:cxn>
                  <a:cxn ang="0">
                    <a:pos x="12" y="15"/>
                  </a:cxn>
                  <a:cxn ang="0">
                    <a:pos x="13" y="16"/>
                  </a:cxn>
                  <a:cxn ang="0">
                    <a:pos x="15" y="16"/>
                  </a:cxn>
                  <a:cxn ang="0">
                    <a:pos x="17" y="17"/>
                  </a:cxn>
                  <a:cxn ang="0">
                    <a:pos x="18" y="17"/>
                  </a:cxn>
                  <a:cxn ang="0">
                    <a:pos x="21" y="19"/>
                  </a:cxn>
                  <a:cxn ang="0">
                    <a:pos x="22" y="20"/>
                  </a:cxn>
                  <a:cxn ang="0">
                    <a:pos x="23" y="22"/>
                  </a:cxn>
                  <a:cxn ang="0">
                    <a:pos x="23" y="27"/>
                  </a:cxn>
                  <a:cxn ang="0">
                    <a:pos x="21" y="32"/>
                  </a:cxn>
                  <a:cxn ang="0">
                    <a:pos x="20" y="33"/>
                  </a:cxn>
                  <a:cxn ang="0">
                    <a:pos x="13" y="36"/>
                  </a:cxn>
                  <a:cxn ang="0">
                    <a:pos x="9" y="36"/>
                  </a:cxn>
                  <a:cxn ang="0">
                    <a:pos x="7" y="35"/>
                  </a:cxn>
                  <a:cxn ang="0">
                    <a:pos x="5" y="35"/>
                  </a:cxn>
                  <a:cxn ang="0">
                    <a:pos x="4" y="34"/>
                  </a:cxn>
                  <a:cxn ang="0">
                    <a:pos x="1" y="34"/>
                  </a:cxn>
                  <a:cxn ang="0">
                    <a:pos x="1" y="33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1" y="27"/>
                  </a:cxn>
                  <a:cxn ang="0">
                    <a:pos x="3" y="29"/>
                  </a:cxn>
                  <a:cxn ang="0">
                    <a:pos x="4" y="29"/>
                  </a:cxn>
                  <a:cxn ang="0">
                    <a:pos x="5" y="30"/>
                  </a:cxn>
                  <a:cxn ang="0">
                    <a:pos x="7" y="31"/>
                  </a:cxn>
                  <a:cxn ang="0">
                    <a:pos x="13" y="31"/>
                  </a:cxn>
                  <a:cxn ang="0">
                    <a:pos x="15" y="30"/>
                  </a:cxn>
                  <a:cxn ang="0">
                    <a:pos x="17" y="29"/>
                  </a:cxn>
                  <a:cxn ang="0">
                    <a:pos x="18" y="26"/>
                  </a:cxn>
                  <a:cxn ang="0">
                    <a:pos x="18" y="24"/>
                  </a:cxn>
                  <a:cxn ang="0">
                    <a:pos x="15" y="22"/>
                  </a:cxn>
                  <a:cxn ang="0">
                    <a:pos x="14" y="22"/>
                  </a:cxn>
                  <a:cxn ang="0">
                    <a:pos x="12" y="20"/>
                  </a:cxn>
                  <a:cxn ang="0">
                    <a:pos x="11" y="20"/>
                  </a:cxn>
                  <a:cxn ang="0">
                    <a:pos x="9" y="19"/>
                  </a:cxn>
                  <a:cxn ang="0">
                    <a:pos x="8" y="19"/>
                  </a:cxn>
                  <a:cxn ang="0">
                    <a:pos x="6" y="18"/>
                  </a:cxn>
                  <a:cxn ang="0">
                    <a:pos x="1" y="13"/>
                  </a:cxn>
                  <a:cxn ang="0">
                    <a:pos x="1" y="6"/>
                  </a:cxn>
                  <a:cxn ang="0">
                    <a:pos x="3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23" h="36">
                    <a:moveTo>
                      <a:pt x="10" y="0"/>
                    </a:moveTo>
                    <a:lnTo>
                      <a:pt x="14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2" y="15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21" y="19"/>
                    </a:lnTo>
                    <a:lnTo>
                      <a:pt x="22" y="20"/>
                    </a:lnTo>
                    <a:lnTo>
                      <a:pt x="23" y="22"/>
                    </a:lnTo>
                    <a:lnTo>
                      <a:pt x="23" y="27"/>
                    </a:lnTo>
                    <a:lnTo>
                      <a:pt x="21" y="32"/>
                    </a:lnTo>
                    <a:lnTo>
                      <a:pt x="20" y="33"/>
                    </a:lnTo>
                    <a:lnTo>
                      <a:pt x="13" y="36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4" y="29"/>
                    </a:lnTo>
                    <a:lnTo>
                      <a:pt x="5" y="30"/>
                    </a:lnTo>
                    <a:lnTo>
                      <a:pt x="7" y="31"/>
                    </a:lnTo>
                    <a:lnTo>
                      <a:pt x="13" y="31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1" y="13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1" name="Freeform 737"/>
              <p:cNvSpPr>
                <a:spLocks noEditPoints="1"/>
              </p:cNvSpPr>
              <p:nvPr/>
            </p:nvSpPr>
            <p:spPr bwMode="auto">
              <a:xfrm>
                <a:off x="3037" y="3098"/>
                <a:ext cx="30" cy="19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30" y="14"/>
                  </a:cxn>
                  <a:cxn ang="0">
                    <a:pos x="30" y="18"/>
                  </a:cxn>
                  <a:cxn ang="0">
                    <a:pos x="29" y="18"/>
                  </a:cxn>
                  <a:cxn ang="0">
                    <a:pos x="29" y="19"/>
                  </a:cxn>
                  <a:cxn ang="0">
                    <a:pos x="1" y="19"/>
                  </a:cxn>
                  <a:cxn ang="0">
                    <a:pos x="1" y="18"/>
                  </a:cxn>
                  <a:cxn ang="0">
                    <a:pos x="0" y="17"/>
                  </a:cxn>
                  <a:cxn ang="0">
                    <a:pos x="0" y="15"/>
                  </a:cxn>
                  <a:cxn ang="0">
                    <a:pos x="1" y="14"/>
                  </a:cxn>
                  <a:cxn ang="0">
                    <a:pos x="1" y="0"/>
                  </a:cxn>
                  <a:cxn ang="0">
                    <a:pos x="30" y="0"/>
                  </a:cxn>
                  <a:cxn ang="0">
                    <a:pos x="30" y="4"/>
                  </a:cxn>
                  <a:cxn ang="0">
                    <a:pos x="1" y="4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30" h="19">
                    <a:moveTo>
                      <a:pt x="1" y="14"/>
                    </a:moveTo>
                    <a:lnTo>
                      <a:pt x="30" y="14"/>
                    </a:lnTo>
                    <a:lnTo>
                      <a:pt x="30" y="18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close/>
                    <a:moveTo>
                      <a:pt x="1" y="0"/>
                    </a:moveTo>
                    <a:lnTo>
                      <a:pt x="30" y="0"/>
                    </a:lnTo>
                    <a:lnTo>
                      <a:pt x="30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2" name="Freeform 738"/>
              <p:cNvSpPr>
                <a:spLocks/>
              </p:cNvSpPr>
              <p:nvPr/>
            </p:nvSpPr>
            <p:spPr bwMode="auto">
              <a:xfrm>
                <a:off x="3072" y="3081"/>
                <a:ext cx="34" cy="4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3" y="0"/>
                  </a:cxn>
                  <a:cxn ang="0">
                    <a:pos x="34" y="1"/>
                  </a:cxn>
                  <a:cxn ang="0">
                    <a:pos x="34" y="5"/>
                  </a:cxn>
                  <a:cxn ang="0">
                    <a:pos x="20" y="5"/>
                  </a:cxn>
                  <a:cxn ang="0">
                    <a:pos x="20" y="47"/>
                  </a:cxn>
                  <a:cxn ang="0">
                    <a:pos x="14" y="47"/>
                  </a:cxn>
                  <a:cxn ang="0">
                    <a:pos x="14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34" h="47">
                    <a:moveTo>
                      <a:pt x="1" y="0"/>
                    </a:moveTo>
                    <a:lnTo>
                      <a:pt x="33" y="0"/>
                    </a:lnTo>
                    <a:lnTo>
                      <a:pt x="34" y="1"/>
                    </a:lnTo>
                    <a:lnTo>
                      <a:pt x="34" y="5"/>
                    </a:lnTo>
                    <a:lnTo>
                      <a:pt x="20" y="5"/>
                    </a:lnTo>
                    <a:lnTo>
                      <a:pt x="20" y="47"/>
                    </a:lnTo>
                    <a:lnTo>
                      <a:pt x="14" y="47"/>
                    </a:lnTo>
                    <a:lnTo>
                      <a:pt x="14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3" name="Freeform 739"/>
              <p:cNvSpPr>
                <a:spLocks/>
              </p:cNvSpPr>
              <p:nvPr/>
            </p:nvSpPr>
            <p:spPr bwMode="auto">
              <a:xfrm>
                <a:off x="3112" y="3077"/>
                <a:ext cx="28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7" y="21"/>
                  </a:cxn>
                  <a:cxn ang="0">
                    <a:pos x="8" y="20"/>
                  </a:cxn>
                  <a:cxn ang="0">
                    <a:pos x="17" y="16"/>
                  </a:cxn>
                  <a:cxn ang="0">
                    <a:pos x="20" y="17"/>
                  </a:cxn>
                  <a:cxn ang="0">
                    <a:pos x="22" y="17"/>
                  </a:cxn>
                  <a:cxn ang="0">
                    <a:pos x="24" y="19"/>
                  </a:cxn>
                  <a:cxn ang="0">
                    <a:pos x="26" y="20"/>
                  </a:cxn>
                  <a:cxn ang="0">
                    <a:pos x="28" y="24"/>
                  </a:cxn>
                  <a:cxn ang="0">
                    <a:pos x="28" y="51"/>
                  </a:cxn>
                  <a:cxn ang="0">
                    <a:pos x="23" y="51"/>
                  </a:cxn>
                  <a:cxn ang="0">
                    <a:pos x="23" y="28"/>
                  </a:cxn>
                  <a:cxn ang="0">
                    <a:pos x="22" y="26"/>
                  </a:cxn>
                  <a:cxn ang="0">
                    <a:pos x="22" y="25"/>
                  </a:cxn>
                  <a:cxn ang="0">
                    <a:pos x="21" y="23"/>
                  </a:cxn>
                  <a:cxn ang="0">
                    <a:pos x="20" y="23"/>
                  </a:cxn>
                  <a:cxn ang="0">
                    <a:pos x="18" y="21"/>
                  </a:cxn>
                  <a:cxn ang="0">
                    <a:pos x="15" y="21"/>
                  </a:cxn>
                  <a:cxn ang="0">
                    <a:pos x="9" y="24"/>
                  </a:cxn>
                  <a:cxn ang="0">
                    <a:pos x="7" y="27"/>
                  </a:cxn>
                  <a:cxn ang="0">
                    <a:pos x="7" y="51"/>
                  </a:cxn>
                  <a:cxn ang="0">
                    <a:pos x="0" y="51"/>
                  </a:cxn>
                  <a:cxn ang="0">
                    <a:pos x="0" y="0"/>
                  </a:cxn>
                </a:cxnLst>
                <a:rect l="0" t="0" r="r" b="b"/>
                <a:pathLst>
                  <a:path w="28" h="51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7" y="16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4" y="19"/>
                    </a:lnTo>
                    <a:lnTo>
                      <a:pt x="26" y="20"/>
                    </a:lnTo>
                    <a:lnTo>
                      <a:pt x="28" y="24"/>
                    </a:lnTo>
                    <a:lnTo>
                      <a:pt x="28" y="51"/>
                    </a:lnTo>
                    <a:lnTo>
                      <a:pt x="23" y="51"/>
                    </a:lnTo>
                    <a:lnTo>
                      <a:pt x="23" y="28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5" y="21"/>
                    </a:lnTo>
                    <a:lnTo>
                      <a:pt x="9" y="24"/>
                    </a:lnTo>
                    <a:lnTo>
                      <a:pt x="7" y="27"/>
                    </a:lnTo>
                    <a:lnTo>
                      <a:pt x="7" y="51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4" name="Freeform 740"/>
              <p:cNvSpPr>
                <a:spLocks/>
              </p:cNvSpPr>
              <p:nvPr/>
            </p:nvSpPr>
            <p:spPr bwMode="auto">
              <a:xfrm>
                <a:off x="3151" y="3094"/>
                <a:ext cx="28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0"/>
                  </a:cxn>
                  <a:cxn ang="0">
                    <a:pos x="7" y="24"/>
                  </a:cxn>
                  <a:cxn ang="0">
                    <a:pos x="8" y="25"/>
                  </a:cxn>
                  <a:cxn ang="0">
                    <a:pos x="8" y="28"/>
                  </a:cxn>
                  <a:cxn ang="0">
                    <a:pos x="9" y="28"/>
                  </a:cxn>
                  <a:cxn ang="0">
                    <a:pos x="10" y="29"/>
                  </a:cxn>
                  <a:cxn ang="0">
                    <a:pos x="13" y="30"/>
                  </a:cxn>
                  <a:cxn ang="0">
                    <a:pos x="17" y="28"/>
                  </a:cxn>
                  <a:cxn ang="0">
                    <a:pos x="20" y="26"/>
                  </a:cxn>
                  <a:cxn ang="0">
                    <a:pos x="23" y="23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28" y="34"/>
                  </a:cxn>
                  <a:cxn ang="0">
                    <a:pos x="23" y="34"/>
                  </a:cxn>
                  <a:cxn ang="0">
                    <a:pos x="23" y="29"/>
                  </a:cxn>
                  <a:cxn ang="0">
                    <a:pos x="20" y="32"/>
                  </a:cxn>
                  <a:cxn ang="0">
                    <a:pos x="17" y="33"/>
                  </a:cxn>
                  <a:cxn ang="0">
                    <a:pos x="15" y="34"/>
                  </a:cxn>
                  <a:cxn ang="0">
                    <a:pos x="12" y="35"/>
                  </a:cxn>
                  <a:cxn ang="0">
                    <a:pos x="9" y="34"/>
                  </a:cxn>
                  <a:cxn ang="0">
                    <a:pos x="7" y="34"/>
                  </a:cxn>
                  <a:cxn ang="0">
                    <a:pos x="1" y="29"/>
                  </a:cxn>
                  <a:cxn ang="0">
                    <a:pos x="1" y="26"/>
                  </a:cxn>
                  <a:cxn ang="0">
                    <a:pos x="0" y="23"/>
                  </a:cxn>
                  <a:cxn ang="0">
                    <a:pos x="0" y="0"/>
                  </a:cxn>
                </a:cxnLst>
                <a:rect l="0" t="0" r="r" b="b"/>
                <a:pathLst>
                  <a:path w="28" h="35">
                    <a:moveTo>
                      <a:pt x="0" y="0"/>
                    </a:moveTo>
                    <a:lnTo>
                      <a:pt x="7" y="0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3" y="30"/>
                    </a:lnTo>
                    <a:lnTo>
                      <a:pt x="17" y="28"/>
                    </a:lnTo>
                    <a:lnTo>
                      <a:pt x="20" y="26"/>
                    </a:lnTo>
                    <a:lnTo>
                      <a:pt x="23" y="23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28" y="34"/>
                    </a:lnTo>
                    <a:lnTo>
                      <a:pt x="23" y="34"/>
                    </a:lnTo>
                    <a:lnTo>
                      <a:pt x="23" y="29"/>
                    </a:lnTo>
                    <a:lnTo>
                      <a:pt x="20" y="32"/>
                    </a:lnTo>
                    <a:lnTo>
                      <a:pt x="17" y="33"/>
                    </a:lnTo>
                    <a:lnTo>
                      <a:pt x="15" y="34"/>
                    </a:lnTo>
                    <a:lnTo>
                      <a:pt x="12" y="35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5" name="Freeform 741"/>
              <p:cNvSpPr>
                <a:spLocks/>
              </p:cNvSpPr>
              <p:nvPr/>
            </p:nvSpPr>
            <p:spPr bwMode="auto">
              <a:xfrm>
                <a:off x="3187" y="3119"/>
                <a:ext cx="11" cy="2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0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1" y="8"/>
                  </a:cxn>
                  <a:cxn ang="0">
                    <a:pos x="10" y="9"/>
                  </a:cxn>
                  <a:cxn ang="0">
                    <a:pos x="9" y="11"/>
                  </a:cxn>
                  <a:cxn ang="0">
                    <a:pos x="4" y="19"/>
                  </a:cxn>
                  <a:cxn ang="0">
                    <a:pos x="3" y="20"/>
                  </a:cxn>
                  <a:cxn ang="0">
                    <a:pos x="0" y="20"/>
                  </a:cxn>
                  <a:cxn ang="0">
                    <a:pos x="0" y="19"/>
                  </a:cxn>
                  <a:cxn ang="0">
                    <a:pos x="4" y="9"/>
                  </a:cxn>
                  <a:cxn ang="0">
                    <a:pos x="4" y="4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7" y="0"/>
                  </a:cxn>
                </a:cxnLst>
                <a:rect l="0" t="0" r="r" b="b"/>
                <a:pathLst>
                  <a:path w="11" h="20">
                    <a:moveTo>
                      <a:pt x="7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8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4" y="19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4" y="9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6" name="Freeform 742"/>
              <p:cNvSpPr>
                <a:spLocks/>
              </p:cNvSpPr>
              <p:nvPr/>
            </p:nvSpPr>
            <p:spPr bwMode="auto">
              <a:xfrm>
                <a:off x="3226" y="3081"/>
                <a:ext cx="27" cy="4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7" y="0"/>
                  </a:cxn>
                  <a:cxn ang="0">
                    <a:pos x="17" y="42"/>
                  </a:cxn>
                  <a:cxn ang="0">
                    <a:pos x="27" y="42"/>
                  </a:cxn>
                  <a:cxn ang="0">
                    <a:pos x="27" y="47"/>
                  </a:cxn>
                  <a:cxn ang="0">
                    <a:pos x="1" y="47"/>
                  </a:cxn>
                  <a:cxn ang="0">
                    <a:pos x="0" y="46"/>
                  </a:cxn>
                  <a:cxn ang="0">
                    <a:pos x="0" y="44"/>
                  </a:cxn>
                  <a:cxn ang="0">
                    <a:pos x="1" y="43"/>
                  </a:cxn>
                  <a:cxn ang="0">
                    <a:pos x="1" y="42"/>
                  </a:cxn>
                  <a:cxn ang="0">
                    <a:pos x="12" y="42"/>
                  </a:cxn>
                  <a:cxn ang="0">
                    <a:pos x="12" y="6"/>
                  </a:cxn>
                  <a:cxn ang="0">
                    <a:pos x="2" y="12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1" y="7"/>
                  </a:cxn>
                  <a:cxn ang="0">
                    <a:pos x="12" y="1"/>
                  </a:cxn>
                  <a:cxn ang="0">
                    <a:pos x="12" y="0"/>
                  </a:cxn>
                </a:cxnLst>
                <a:rect l="0" t="0" r="r" b="b"/>
                <a:pathLst>
                  <a:path w="27" h="47">
                    <a:moveTo>
                      <a:pt x="12" y="0"/>
                    </a:moveTo>
                    <a:lnTo>
                      <a:pt x="17" y="0"/>
                    </a:lnTo>
                    <a:lnTo>
                      <a:pt x="17" y="42"/>
                    </a:lnTo>
                    <a:lnTo>
                      <a:pt x="27" y="42"/>
                    </a:lnTo>
                    <a:lnTo>
                      <a:pt x="27" y="47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2" y="42"/>
                    </a:lnTo>
                    <a:lnTo>
                      <a:pt x="12" y="6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7" name="Freeform 743"/>
              <p:cNvSpPr>
                <a:spLocks/>
              </p:cNvSpPr>
              <p:nvPr/>
            </p:nvSpPr>
            <p:spPr bwMode="auto">
              <a:xfrm>
                <a:off x="3274" y="3081"/>
                <a:ext cx="18" cy="4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7" y="0"/>
                  </a:cxn>
                  <a:cxn ang="0">
                    <a:pos x="18" y="1"/>
                  </a:cxn>
                  <a:cxn ang="0">
                    <a:pos x="18" y="41"/>
                  </a:cxn>
                  <a:cxn ang="0">
                    <a:pos x="17" y="43"/>
                  </a:cxn>
                  <a:cxn ang="0">
                    <a:pos x="15" y="44"/>
                  </a:cxn>
                  <a:cxn ang="0">
                    <a:pos x="14" y="46"/>
                  </a:cxn>
                  <a:cxn ang="0">
                    <a:pos x="12" y="47"/>
                  </a:cxn>
                  <a:cxn ang="0">
                    <a:pos x="10" y="47"/>
                  </a:cxn>
                  <a:cxn ang="0">
                    <a:pos x="7" y="48"/>
                  </a:cxn>
                  <a:cxn ang="0">
                    <a:pos x="6" y="48"/>
                  </a:cxn>
                  <a:cxn ang="0">
                    <a:pos x="5" y="47"/>
                  </a:cxn>
                  <a:cxn ang="0">
                    <a:pos x="2" y="47"/>
                  </a:cxn>
                  <a:cxn ang="0">
                    <a:pos x="2" y="46"/>
                  </a:cxn>
                  <a:cxn ang="0">
                    <a:pos x="0" y="46"/>
                  </a:cxn>
                  <a:cxn ang="0">
                    <a:pos x="0" y="41"/>
                  </a:cxn>
                  <a:cxn ang="0">
                    <a:pos x="3" y="41"/>
                  </a:cxn>
                  <a:cxn ang="0">
                    <a:pos x="4" y="42"/>
                  </a:cxn>
                  <a:cxn ang="0">
                    <a:pos x="5" y="42"/>
                  </a:cxn>
                  <a:cxn ang="0">
                    <a:pos x="6" y="43"/>
                  </a:cxn>
                  <a:cxn ang="0">
                    <a:pos x="7" y="43"/>
                  </a:cxn>
                  <a:cxn ang="0">
                    <a:pos x="8" y="42"/>
                  </a:cxn>
                  <a:cxn ang="0">
                    <a:pos x="10" y="42"/>
                  </a:cxn>
                  <a:cxn ang="0">
                    <a:pos x="10" y="41"/>
                  </a:cxn>
                  <a:cxn ang="0">
                    <a:pos x="11" y="39"/>
                  </a:cxn>
                  <a:cxn ang="0">
                    <a:pos x="11" y="1"/>
                  </a:cxn>
                  <a:cxn ang="0">
                    <a:pos x="12" y="1"/>
                  </a:cxn>
                  <a:cxn ang="0">
                    <a:pos x="12" y="0"/>
                  </a:cxn>
                </a:cxnLst>
                <a:rect l="0" t="0" r="r" b="b"/>
                <a:pathLst>
                  <a:path w="18" h="48">
                    <a:moveTo>
                      <a:pt x="12" y="0"/>
                    </a:moveTo>
                    <a:lnTo>
                      <a:pt x="17" y="0"/>
                    </a:lnTo>
                    <a:lnTo>
                      <a:pt x="18" y="1"/>
                    </a:lnTo>
                    <a:lnTo>
                      <a:pt x="18" y="41"/>
                    </a:lnTo>
                    <a:lnTo>
                      <a:pt x="17" y="43"/>
                    </a:lnTo>
                    <a:lnTo>
                      <a:pt x="15" y="44"/>
                    </a:lnTo>
                    <a:lnTo>
                      <a:pt x="14" y="46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7" y="48"/>
                    </a:lnTo>
                    <a:lnTo>
                      <a:pt x="6" y="48"/>
                    </a:lnTo>
                    <a:lnTo>
                      <a:pt x="5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6" y="43"/>
                    </a:lnTo>
                    <a:lnTo>
                      <a:pt x="7" y="43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39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8" name="Freeform 744"/>
              <p:cNvSpPr>
                <a:spLocks noEditPoints="1"/>
              </p:cNvSpPr>
              <p:nvPr/>
            </p:nvSpPr>
            <p:spPr bwMode="auto">
              <a:xfrm>
                <a:off x="3301" y="3093"/>
                <a:ext cx="27" cy="36"/>
              </a:xfrm>
              <a:custGeom>
                <a:avLst/>
                <a:gdLst/>
                <a:ahLst/>
                <a:cxnLst>
                  <a:cxn ang="0">
                    <a:pos x="13" y="19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7" y="23"/>
                  </a:cxn>
                  <a:cxn ang="0">
                    <a:pos x="7" y="27"/>
                  </a:cxn>
                  <a:cxn ang="0">
                    <a:pos x="8" y="30"/>
                  </a:cxn>
                  <a:cxn ang="0">
                    <a:pos x="10" y="31"/>
                  </a:cxn>
                  <a:cxn ang="0">
                    <a:pos x="14" y="31"/>
                  </a:cxn>
                  <a:cxn ang="0">
                    <a:pos x="19" y="29"/>
                  </a:cxn>
                  <a:cxn ang="0">
                    <a:pos x="21" y="26"/>
                  </a:cxn>
                  <a:cxn ang="0">
                    <a:pos x="21" y="19"/>
                  </a:cxn>
                  <a:cxn ang="0">
                    <a:pos x="13" y="19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7" y="1"/>
                  </a:cxn>
                  <a:cxn ang="0">
                    <a:pos x="20" y="1"/>
                  </a:cxn>
                  <a:cxn ang="0">
                    <a:pos x="24" y="3"/>
                  </a:cxn>
                  <a:cxn ang="0">
                    <a:pos x="27" y="9"/>
                  </a:cxn>
                  <a:cxn ang="0">
                    <a:pos x="27" y="35"/>
                  </a:cxn>
                  <a:cxn ang="0">
                    <a:pos x="22" y="35"/>
                  </a:cxn>
                  <a:cxn ang="0">
                    <a:pos x="22" y="31"/>
                  </a:cxn>
                  <a:cxn ang="0">
                    <a:pos x="20" y="33"/>
                  </a:cxn>
                  <a:cxn ang="0">
                    <a:pos x="17" y="34"/>
                  </a:cxn>
                  <a:cxn ang="0">
                    <a:pos x="11" y="36"/>
                  </a:cxn>
                  <a:cxn ang="0">
                    <a:pos x="9" y="35"/>
                  </a:cxn>
                  <a:cxn ang="0">
                    <a:pos x="7" y="35"/>
                  </a:cxn>
                  <a:cxn ang="0">
                    <a:pos x="5" y="34"/>
                  </a:cxn>
                  <a:cxn ang="0">
                    <a:pos x="2" y="32"/>
                  </a:cxn>
                  <a:cxn ang="0">
                    <a:pos x="0" y="27"/>
                  </a:cxn>
                  <a:cxn ang="0">
                    <a:pos x="0" y="23"/>
                  </a:cxn>
                  <a:cxn ang="0">
                    <a:pos x="2" y="19"/>
                  </a:cxn>
                  <a:cxn ang="0">
                    <a:pos x="7" y="17"/>
                  </a:cxn>
                  <a:cxn ang="0">
                    <a:pos x="13" y="15"/>
                  </a:cxn>
                  <a:cxn ang="0">
                    <a:pos x="21" y="15"/>
                  </a:cxn>
                  <a:cxn ang="0">
                    <a:pos x="21" y="9"/>
                  </a:cxn>
                  <a:cxn ang="0">
                    <a:pos x="20" y="8"/>
                  </a:cxn>
                  <a:cxn ang="0">
                    <a:pos x="20" y="7"/>
                  </a:cxn>
                  <a:cxn ang="0">
                    <a:pos x="17" y="5"/>
                  </a:cxn>
                  <a:cxn ang="0">
                    <a:pos x="10" y="5"/>
                  </a:cxn>
                  <a:cxn ang="0">
                    <a:pos x="8" y="6"/>
                  </a:cxn>
                  <a:cxn ang="0">
                    <a:pos x="7" y="6"/>
                  </a:cxn>
                  <a:cxn ang="0">
                    <a:pos x="6" y="7"/>
                  </a:cxn>
                  <a:cxn ang="0">
                    <a:pos x="5" y="7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7"/>
                  </a:cxn>
                  <a:cxn ang="0">
                    <a:pos x="1" y="7"/>
                  </a:cxn>
                  <a:cxn ang="0">
                    <a:pos x="1" y="5"/>
                  </a:cxn>
                  <a:cxn ang="0">
                    <a:pos x="2" y="5"/>
                  </a:cxn>
                  <a:cxn ang="0">
                    <a:pos x="2" y="4"/>
                  </a:cxn>
                  <a:cxn ang="0">
                    <a:pos x="4" y="3"/>
                  </a:cxn>
                  <a:cxn ang="0">
                    <a:pos x="5" y="3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2" y="0"/>
                  </a:cxn>
                </a:cxnLst>
                <a:rect l="0" t="0" r="r" b="b"/>
                <a:pathLst>
                  <a:path w="27" h="36">
                    <a:moveTo>
                      <a:pt x="13" y="19"/>
                    </a:moveTo>
                    <a:lnTo>
                      <a:pt x="12" y="20"/>
                    </a:lnTo>
                    <a:lnTo>
                      <a:pt x="10" y="20"/>
                    </a:lnTo>
                    <a:lnTo>
                      <a:pt x="7" y="23"/>
                    </a:lnTo>
                    <a:lnTo>
                      <a:pt x="7" y="27"/>
                    </a:lnTo>
                    <a:lnTo>
                      <a:pt x="8" y="30"/>
                    </a:lnTo>
                    <a:lnTo>
                      <a:pt x="10" y="31"/>
                    </a:lnTo>
                    <a:lnTo>
                      <a:pt x="14" y="31"/>
                    </a:lnTo>
                    <a:lnTo>
                      <a:pt x="19" y="29"/>
                    </a:lnTo>
                    <a:lnTo>
                      <a:pt x="21" y="26"/>
                    </a:lnTo>
                    <a:lnTo>
                      <a:pt x="21" y="19"/>
                    </a:lnTo>
                    <a:lnTo>
                      <a:pt x="13" y="19"/>
                    </a:lnTo>
                    <a:close/>
                    <a:moveTo>
                      <a:pt x="12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7" y="9"/>
                    </a:lnTo>
                    <a:lnTo>
                      <a:pt x="27" y="35"/>
                    </a:lnTo>
                    <a:lnTo>
                      <a:pt x="22" y="35"/>
                    </a:lnTo>
                    <a:lnTo>
                      <a:pt x="22" y="31"/>
                    </a:lnTo>
                    <a:lnTo>
                      <a:pt x="20" y="33"/>
                    </a:lnTo>
                    <a:lnTo>
                      <a:pt x="17" y="34"/>
                    </a:lnTo>
                    <a:lnTo>
                      <a:pt x="11" y="36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2" y="32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7" y="17"/>
                    </a:lnTo>
                    <a:lnTo>
                      <a:pt x="13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7" y="5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89" name="Freeform 745"/>
              <p:cNvSpPr>
                <a:spLocks/>
              </p:cNvSpPr>
              <p:nvPr/>
            </p:nvSpPr>
            <p:spPr bwMode="auto">
              <a:xfrm>
                <a:off x="3339" y="3093"/>
                <a:ext cx="28" cy="3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9" y="1"/>
                  </a:cxn>
                  <a:cxn ang="0">
                    <a:pos x="21" y="1"/>
                  </a:cxn>
                  <a:cxn ang="0">
                    <a:pos x="23" y="3"/>
                  </a:cxn>
                  <a:cxn ang="0">
                    <a:pos x="26" y="4"/>
                  </a:cxn>
                  <a:cxn ang="0">
                    <a:pos x="27" y="6"/>
                  </a:cxn>
                  <a:cxn ang="0">
                    <a:pos x="27" y="8"/>
                  </a:cxn>
                  <a:cxn ang="0">
                    <a:pos x="28" y="11"/>
                  </a:cxn>
                  <a:cxn ang="0">
                    <a:pos x="28" y="35"/>
                  </a:cxn>
                  <a:cxn ang="0">
                    <a:pos x="22" y="35"/>
                  </a:cxn>
                  <a:cxn ang="0">
                    <a:pos x="21" y="34"/>
                  </a:cxn>
                  <a:cxn ang="0">
                    <a:pos x="21" y="9"/>
                  </a:cxn>
                  <a:cxn ang="0">
                    <a:pos x="20" y="7"/>
                  </a:cxn>
                  <a:cxn ang="0">
                    <a:pos x="19" y="7"/>
                  </a:cxn>
                  <a:cxn ang="0">
                    <a:pos x="18" y="6"/>
                  </a:cxn>
                  <a:cxn ang="0">
                    <a:pos x="15" y="5"/>
                  </a:cxn>
                  <a:cxn ang="0">
                    <a:pos x="8" y="8"/>
                  </a:cxn>
                  <a:cxn ang="0">
                    <a:pos x="6" y="11"/>
                  </a:cxn>
                  <a:cxn ang="0">
                    <a:pos x="6" y="34"/>
                  </a:cxn>
                  <a:cxn ang="0">
                    <a:pos x="5" y="34"/>
                  </a:cxn>
                  <a:cxn ang="0">
                    <a:pos x="5" y="35"/>
                  </a:cxn>
                  <a:cxn ang="0">
                    <a:pos x="0" y="35"/>
                  </a:cxn>
                  <a:cxn ang="0">
                    <a:pos x="0" y="1"/>
                  </a:cxn>
                  <a:cxn ang="0">
                    <a:pos x="5" y="1"/>
                  </a:cxn>
                  <a:cxn ang="0">
                    <a:pos x="5" y="6"/>
                  </a:cxn>
                  <a:cxn ang="0">
                    <a:pos x="8" y="3"/>
                  </a:cxn>
                  <a:cxn ang="0">
                    <a:pos x="11" y="2"/>
                  </a:cxn>
                  <a:cxn ang="0">
                    <a:pos x="14" y="1"/>
                  </a:cxn>
                  <a:cxn ang="0">
                    <a:pos x="16" y="0"/>
                  </a:cxn>
                </a:cxnLst>
                <a:rect l="0" t="0" r="r" b="b"/>
                <a:pathLst>
                  <a:path w="28" h="35">
                    <a:moveTo>
                      <a:pt x="16" y="0"/>
                    </a:moveTo>
                    <a:lnTo>
                      <a:pt x="19" y="1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6" y="4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8" y="11"/>
                    </a:lnTo>
                    <a:lnTo>
                      <a:pt x="28" y="35"/>
                    </a:lnTo>
                    <a:lnTo>
                      <a:pt x="22" y="35"/>
                    </a:lnTo>
                    <a:lnTo>
                      <a:pt x="21" y="34"/>
                    </a:lnTo>
                    <a:lnTo>
                      <a:pt x="21" y="9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5" y="5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6" y="34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0" y="35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0" name="Freeform 746"/>
              <p:cNvSpPr>
                <a:spLocks/>
              </p:cNvSpPr>
              <p:nvPr/>
            </p:nvSpPr>
            <p:spPr bwMode="auto">
              <a:xfrm>
                <a:off x="3392" y="3081"/>
                <a:ext cx="31" cy="4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8" y="0"/>
                  </a:cxn>
                  <a:cxn ang="0">
                    <a:pos x="21" y="1"/>
                  </a:cxn>
                  <a:cxn ang="0">
                    <a:pos x="25" y="3"/>
                  </a:cxn>
                  <a:cxn ang="0">
                    <a:pos x="28" y="9"/>
                  </a:cxn>
                  <a:cxn ang="0">
                    <a:pos x="28" y="14"/>
                  </a:cxn>
                  <a:cxn ang="0">
                    <a:pos x="27" y="16"/>
                  </a:cxn>
                  <a:cxn ang="0">
                    <a:pos x="27" y="18"/>
                  </a:cxn>
                  <a:cxn ang="0">
                    <a:pos x="26" y="21"/>
                  </a:cxn>
                  <a:cxn ang="0">
                    <a:pos x="24" y="23"/>
                  </a:cxn>
                  <a:cxn ang="0">
                    <a:pos x="22" y="27"/>
                  </a:cxn>
                  <a:cxn ang="0">
                    <a:pos x="21" y="29"/>
                  </a:cxn>
                  <a:cxn ang="0">
                    <a:pos x="16" y="34"/>
                  </a:cxn>
                  <a:cxn ang="0">
                    <a:pos x="9" y="42"/>
                  </a:cxn>
                  <a:cxn ang="0">
                    <a:pos x="29" y="42"/>
                  </a:cxn>
                  <a:cxn ang="0">
                    <a:pos x="29" y="43"/>
                  </a:cxn>
                  <a:cxn ang="0">
                    <a:pos x="31" y="43"/>
                  </a:cxn>
                  <a:cxn ang="0">
                    <a:pos x="31" y="46"/>
                  </a:cxn>
                  <a:cxn ang="0">
                    <a:pos x="29" y="46"/>
                  </a:cxn>
                  <a:cxn ang="0">
                    <a:pos x="29" y="47"/>
                  </a:cxn>
                  <a:cxn ang="0">
                    <a:pos x="2" y="47"/>
                  </a:cxn>
                  <a:cxn ang="0">
                    <a:pos x="2" y="46"/>
                  </a:cxn>
                  <a:cxn ang="0">
                    <a:pos x="0" y="45"/>
                  </a:cxn>
                  <a:cxn ang="0">
                    <a:pos x="0" y="44"/>
                  </a:cxn>
                  <a:cxn ang="0">
                    <a:pos x="2" y="44"/>
                  </a:cxn>
                  <a:cxn ang="0">
                    <a:pos x="2" y="42"/>
                  </a:cxn>
                  <a:cxn ang="0">
                    <a:pos x="12" y="31"/>
                  </a:cxn>
                  <a:cxn ang="0">
                    <a:pos x="17" y="24"/>
                  </a:cxn>
                  <a:cxn ang="0">
                    <a:pos x="19" y="22"/>
                  </a:cxn>
                  <a:cxn ang="0">
                    <a:pos x="22" y="16"/>
                  </a:cxn>
                  <a:cxn ang="0">
                    <a:pos x="22" y="12"/>
                  </a:cxn>
                  <a:cxn ang="0">
                    <a:pos x="20" y="7"/>
                  </a:cxn>
                  <a:cxn ang="0">
                    <a:pos x="18" y="5"/>
                  </a:cxn>
                  <a:cxn ang="0">
                    <a:pos x="10" y="5"/>
                  </a:cxn>
                  <a:cxn ang="0">
                    <a:pos x="8" y="6"/>
                  </a:cxn>
                  <a:cxn ang="0">
                    <a:pos x="7" y="7"/>
                  </a:cxn>
                  <a:cxn ang="0">
                    <a:pos x="6" y="7"/>
                  </a:cxn>
                  <a:cxn ang="0">
                    <a:pos x="5" y="8"/>
                  </a:cxn>
                  <a:cxn ang="0">
                    <a:pos x="4" y="8"/>
                  </a:cxn>
                  <a:cxn ang="0">
                    <a:pos x="3" y="9"/>
                  </a:cxn>
                  <a:cxn ang="0">
                    <a:pos x="3" y="8"/>
                  </a:cxn>
                  <a:cxn ang="0">
                    <a:pos x="2" y="8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5" y="2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10" y="0"/>
                  </a:cxn>
                </a:cxnLst>
                <a:rect l="0" t="0" r="r" b="b"/>
                <a:pathLst>
                  <a:path w="31" h="47">
                    <a:moveTo>
                      <a:pt x="10" y="0"/>
                    </a:moveTo>
                    <a:lnTo>
                      <a:pt x="18" y="0"/>
                    </a:lnTo>
                    <a:lnTo>
                      <a:pt x="21" y="1"/>
                    </a:lnTo>
                    <a:lnTo>
                      <a:pt x="25" y="3"/>
                    </a:lnTo>
                    <a:lnTo>
                      <a:pt x="28" y="9"/>
                    </a:lnTo>
                    <a:lnTo>
                      <a:pt x="28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6" y="21"/>
                    </a:lnTo>
                    <a:lnTo>
                      <a:pt x="24" y="23"/>
                    </a:lnTo>
                    <a:lnTo>
                      <a:pt x="22" y="27"/>
                    </a:lnTo>
                    <a:lnTo>
                      <a:pt x="21" y="29"/>
                    </a:lnTo>
                    <a:lnTo>
                      <a:pt x="16" y="34"/>
                    </a:lnTo>
                    <a:lnTo>
                      <a:pt x="9" y="42"/>
                    </a:lnTo>
                    <a:lnTo>
                      <a:pt x="29" y="42"/>
                    </a:lnTo>
                    <a:lnTo>
                      <a:pt x="29" y="43"/>
                    </a:lnTo>
                    <a:lnTo>
                      <a:pt x="31" y="43"/>
                    </a:lnTo>
                    <a:lnTo>
                      <a:pt x="31" y="46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12" y="31"/>
                    </a:lnTo>
                    <a:lnTo>
                      <a:pt x="17" y="24"/>
                    </a:lnTo>
                    <a:lnTo>
                      <a:pt x="19" y="22"/>
                    </a:lnTo>
                    <a:lnTo>
                      <a:pt x="22" y="16"/>
                    </a:lnTo>
                    <a:lnTo>
                      <a:pt x="22" y="12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1" name="Freeform 747"/>
              <p:cNvSpPr>
                <a:spLocks noEditPoints="1"/>
              </p:cNvSpPr>
              <p:nvPr/>
            </p:nvSpPr>
            <p:spPr bwMode="auto">
              <a:xfrm>
                <a:off x="3429" y="3081"/>
                <a:ext cx="32" cy="4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11" y="6"/>
                  </a:cxn>
                  <a:cxn ang="0">
                    <a:pos x="7" y="13"/>
                  </a:cxn>
                  <a:cxn ang="0">
                    <a:pos x="6" y="16"/>
                  </a:cxn>
                  <a:cxn ang="0">
                    <a:pos x="6" y="32"/>
                  </a:cxn>
                  <a:cxn ang="0">
                    <a:pos x="9" y="38"/>
                  </a:cxn>
                  <a:cxn ang="0">
                    <a:pos x="10" y="41"/>
                  </a:cxn>
                  <a:cxn ang="0">
                    <a:pos x="14" y="43"/>
                  </a:cxn>
                  <a:cxn ang="0">
                    <a:pos x="18" y="43"/>
                  </a:cxn>
                  <a:cxn ang="0">
                    <a:pos x="19" y="42"/>
                  </a:cxn>
                  <a:cxn ang="0">
                    <a:pos x="21" y="42"/>
                  </a:cxn>
                  <a:cxn ang="0">
                    <a:pos x="22" y="41"/>
                  </a:cxn>
                  <a:cxn ang="0">
                    <a:pos x="24" y="38"/>
                  </a:cxn>
                  <a:cxn ang="0">
                    <a:pos x="24" y="37"/>
                  </a:cxn>
                  <a:cxn ang="0">
                    <a:pos x="25" y="35"/>
                  </a:cxn>
                  <a:cxn ang="0">
                    <a:pos x="25" y="33"/>
                  </a:cxn>
                  <a:cxn ang="0">
                    <a:pos x="26" y="31"/>
                  </a:cxn>
                  <a:cxn ang="0">
                    <a:pos x="26" y="15"/>
                  </a:cxn>
                  <a:cxn ang="0">
                    <a:pos x="25" y="13"/>
                  </a:cxn>
                  <a:cxn ang="0">
                    <a:pos x="25" y="10"/>
                  </a:cxn>
                  <a:cxn ang="0">
                    <a:pos x="24" y="9"/>
                  </a:cxn>
                  <a:cxn ang="0">
                    <a:pos x="22" y="7"/>
                  </a:cxn>
                  <a:cxn ang="0">
                    <a:pos x="21" y="6"/>
                  </a:cxn>
                  <a:cxn ang="0">
                    <a:pos x="20" y="6"/>
                  </a:cxn>
                  <a:cxn ang="0">
                    <a:pos x="19" y="5"/>
                  </a:cxn>
                  <a:cxn ang="0">
                    <a:pos x="13" y="5"/>
                  </a:cxn>
                  <a:cxn ang="0">
                    <a:pos x="12" y="0"/>
                  </a:cxn>
                  <a:cxn ang="0">
                    <a:pos x="20" y="0"/>
                  </a:cxn>
                  <a:cxn ang="0">
                    <a:pos x="24" y="1"/>
                  </a:cxn>
                  <a:cxn ang="0">
                    <a:pos x="27" y="3"/>
                  </a:cxn>
                  <a:cxn ang="0">
                    <a:pos x="29" y="6"/>
                  </a:cxn>
                  <a:cxn ang="0">
                    <a:pos x="31" y="10"/>
                  </a:cxn>
                  <a:cxn ang="0">
                    <a:pos x="31" y="14"/>
                  </a:cxn>
                  <a:cxn ang="0">
                    <a:pos x="32" y="18"/>
                  </a:cxn>
                  <a:cxn ang="0">
                    <a:pos x="32" y="29"/>
                  </a:cxn>
                  <a:cxn ang="0">
                    <a:pos x="30" y="37"/>
                  </a:cxn>
                  <a:cxn ang="0">
                    <a:pos x="29" y="41"/>
                  </a:cxn>
                  <a:cxn ang="0">
                    <a:pos x="27" y="44"/>
                  </a:cxn>
                  <a:cxn ang="0">
                    <a:pos x="24" y="46"/>
                  </a:cxn>
                  <a:cxn ang="0">
                    <a:pos x="20" y="47"/>
                  </a:cxn>
                  <a:cxn ang="0">
                    <a:pos x="16" y="48"/>
                  </a:cxn>
                  <a:cxn ang="0">
                    <a:pos x="13" y="47"/>
                  </a:cxn>
                  <a:cxn ang="0">
                    <a:pos x="11" y="47"/>
                  </a:cxn>
                  <a:cxn ang="0">
                    <a:pos x="9" y="46"/>
                  </a:cxn>
                  <a:cxn ang="0">
                    <a:pos x="5" y="44"/>
                  </a:cxn>
                  <a:cxn ang="0">
                    <a:pos x="3" y="42"/>
                  </a:cxn>
                  <a:cxn ang="0">
                    <a:pos x="2" y="38"/>
                  </a:cxn>
                  <a:cxn ang="0">
                    <a:pos x="1" y="34"/>
                  </a:cxn>
                  <a:cxn ang="0">
                    <a:pos x="0" y="29"/>
                  </a:cxn>
                  <a:cxn ang="0">
                    <a:pos x="0" y="18"/>
                  </a:cxn>
                  <a:cxn ang="0">
                    <a:pos x="2" y="9"/>
                  </a:cxn>
                  <a:cxn ang="0">
                    <a:pos x="3" y="6"/>
                  </a:cxn>
                  <a:cxn ang="0">
                    <a:pos x="5" y="3"/>
                  </a:cxn>
                  <a:cxn ang="0">
                    <a:pos x="9" y="1"/>
                  </a:cxn>
                  <a:cxn ang="0">
                    <a:pos x="12" y="0"/>
                  </a:cxn>
                </a:cxnLst>
                <a:rect l="0" t="0" r="r" b="b"/>
                <a:pathLst>
                  <a:path w="32" h="48">
                    <a:moveTo>
                      <a:pt x="13" y="5"/>
                    </a:moveTo>
                    <a:lnTo>
                      <a:pt x="11" y="6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6" y="32"/>
                    </a:lnTo>
                    <a:lnTo>
                      <a:pt x="9" y="38"/>
                    </a:lnTo>
                    <a:lnTo>
                      <a:pt x="10" y="41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2" y="41"/>
                    </a:lnTo>
                    <a:lnTo>
                      <a:pt x="24" y="38"/>
                    </a:lnTo>
                    <a:lnTo>
                      <a:pt x="24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6" y="31"/>
                    </a:lnTo>
                    <a:lnTo>
                      <a:pt x="26" y="15"/>
                    </a:lnTo>
                    <a:lnTo>
                      <a:pt x="25" y="13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3" y="5"/>
                    </a:lnTo>
                    <a:close/>
                    <a:moveTo>
                      <a:pt x="12" y="0"/>
                    </a:moveTo>
                    <a:lnTo>
                      <a:pt x="20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31" y="14"/>
                    </a:lnTo>
                    <a:lnTo>
                      <a:pt x="32" y="18"/>
                    </a:lnTo>
                    <a:lnTo>
                      <a:pt x="32" y="29"/>
                    </a:lnTo>
                    <a:lnTo>
                      <a:pt x="30" y="37"/>
                    </a:lnTo>
                    <a:lnTo>
                      <a:pt x="29" y="41"/>
                    </a:lnTo>
                    <a:lnTo>
                      <a:pt x="27" y="44"/>
                    </a:lnTo>
                    <a:lnTo>
                      <a:pt x="24" y="46"/>
                    </a:lnTo>
                    <a:lnTo>
                      <a:pt x="20" y="47"/>
                    </a:lnTo>
                    <a:lnTo>
                      <a:pt x="16" y="48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9" y="46"/>
                    </a:lnTo>
                    <a:lnTo>
                      <a:pt x="5" y="44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9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2" name="Freeform 748"/>
              <p:cNvSpPr>
                <a:spLocks noEditPoints="1"/>
              </p:cNvSpPr>
              <p:nvPr/>
            </p:nvSpPr>
            <p:spPr bwMode="auto">
              <a:xfrm>
                <a:off x="3467" y="3081"/>
                <a:ext cx="32" cy="4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0" y="6"/>
                  </a:cxn>
                  <a:cxn ang="0">
                    <a:pos x="9" y="7"/>
                  </a:cxn>
                  <a:cxn ang="0">
                    <a:pos x="9" y="8"/>
                  </a:cxn>
                  <a:cxn ang="0">
                    <a:pos x="7" y="13"/>
                  </a:cxn>
                  <a:cxn ang="0">
                    <a:pos x="6" y="16"/>
                  </a:cxn>
                  <a:cxn ang="0">
                    <a:pos x="6" y="32"/>
                  </a:cxn>
                  <a:cxn ang="0">
                    <a:pos x="8" y="38"/>
                  </a:cxn>
                  <a:cxn ang="0">
                    <a:pos x="9" y="41"/>
                  </a:cxn>
                  <a:cxn ang="0">
                    <a:pos x="13" y="43"/>
                  </a:cxn>
                  <a:cxn ang="0">
                    <a:pos x="18" y="43"/>
                  </a:cxn>
                  <a:cxn ang="0">
                    <a:pos x="19" y="42"/>
                  </a:cxn>
                  <a:cxn ang="0">
                    <a:pos x="21" y="42"/>
                  </a:cxn>
                  <a:cxn ang="0">
                    <a:pos x="22" y="41"/>
                  </a:cxn>
                  <a:cxn ang="0">
                    <a:pos x="23" y="38"/>
                  </a:cxn>
                  <a:cxn ang="0">
                    <a:pos x="23" y="37"/>
                  </a:cxn>
                  <a:cxn ang="0">
                    <a:pos x="24" y="35"/>
                  </a:cxn>
                  <a:cxn ang="0">
                    <a:pos x="24" y="33"/>
                  </a:cxn>
                  <a:cxn ang="0">
                    <a:pos x="25" y="29"/>
                  </a:cxn>
                  <a:cxn ang="0">
                    <a:pos x="25" y="15"/>
                  </a:cxn>
                  <a:cxn ang="0">
                    <a:pos x="24" y="13"/>
                  </a:cxn>
                  <a:cxn ang="0">
                    <a:pos x="24" y="10"/>
                  </a:cxn>
                  <a:cxn ang="0">
                    <a:pos x="23" y="9"/>
                  </a:cxn>
                  <a:cxn ang="0">
                    <a:pos x="22" y="7"/>
                  </a:cxn>
                  <a:cxn ang="0">
                    <a:pos x="21" y="6"/>
                  </a:cxn>
                  <a:cxn ang="0">
                    <a:pos x="20" y="6"/>
                  </a:cxn>
                  <a:cxn ang="0">
                    <a:pos x="19" y="5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20" y="0"/>
                  </a:cxn>
                  <a:cxn ang="0">
                    <a:pos x="23" y="1"/>
                  </a:cxn>
                  <a:cxn ang="0">
                    <a:pos x="26" y="3"/>
                  </a:cxn>
                  <a:cxn ang="0">
                    <a:pos x="28" y="6"/>
                  </a:cxn>
                  <a:cxn ang="0">
                    <a:pos x="31" y="10"/>
                  </a:cxn>
                  <a:cxn ang="0">
                    <a:pos x="31" y="14"/>
                  </a:cxn>
                  <a:cxn ang="0">
                    <a:pos x="32" y="18"/>
                  </a:cxn>
                  <a:cxn ang="0">
                    <a:pos x="32" y="29"/>
                  </a:cxn>
                  <a:cxn ang="0">
                    <a:pos x="30" y="37"/>
                  </a:cxn>
                  <a:cxn ang="0">
                    <a:pos x="28" y="41"/>
                  </a:cxn>
                  <a:cxn ang="0">
                    <a:pos x="26" y="44"/>
                  </a:cxn>
                  <a:cxn ang="0">
                    <a:pos x="23" y="46"/>
                  </a:cxn>
                  <a:cxn ang="0">
                    <a:pos x="20" y="47"/>
                  </a:cxn>
                  <a:cxn ang="0">
                    <a:pos x="16" y="48"/>
                  </a:cxn>
                  <a:cxn ang="0">
                    <a:pos x="12" y="47"/>
                  </a:cxn>
                  <a:cxn ang="0">
                    <a:pos x="10" y="47"/>
                  </a:cxn>
                  <a:cxn ang="0">
                    <a:pos x="8" y="46"/>
                  </a:cxn>
                  <a:cxn ang="0">
                    <a:pos x="5" y="44"/>
                  </a:cxn>
                  <a:cxn ang="0">
                    <a:pos x="3" y="42"/>
                  </a:cxn>
                  <a:cxn ang="0">
                    <a:pos x="2" y="38"/>
                  </a:cxn>
                  <a:cxn ang="0">
                    <a:pos x="1" y="34"/>
                  </a:cxn>
                  <a:cxn ang="0">
                    <a:pos x="0" y="29"/>
                  </a:cxn>
                  <a:cxn ang="0">
                    <a:pos x="0" y="18"/>
                  </a:cxn>
                  <a:cxn ang="0">
                    <a:pos x="2" y="9"/>
                  </a:cxn>
                  <a:cxn ang="0">
                    <a:pos x="3" y="6"/>
                  </a:cxn>
                  <a:cxn ang="0">
                    <a:pos x="5" y="3"/>
                  </a:cxn>
                  <a:cxn ang="0">
                    <a:pos x="8" y="1"/>
                  </a:cxn>
                  <a:cxn ang="0">
                    <a:pos x="11" y="0"/>
                  </a:cxn>
                </a:cxnLst>
                <a:rect l="0" t="0" r="r" b="b"/>
                <a:pathLst>
                  <a:path w="32" h="48">
                    <a:moveTo>
                      <a:pt x="12" y="5"/>
                    </a:moveTo>
                    <a:lnTo>
                      <a:pt x="10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6" y="32"/>
                    </a:lnTo>
                    <a:lnTo>
                      <a:pt x="8" y="38"/>
                    </a:lnTo>
                    <a:lnTo>
                      <a:pt x="9" y="41"/>
                    </a:lnTo>
                    <a:lnTo>
                      <a:pt x="13" y="43"/>
                    </a:lnTo>
                    <a:lnTo>
                      <a:pt x="18" y="43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2" y="41"/>
                    </a:lnTo>
                    <a:lnTo>
                      <a:pt x="23" y="38"/>
                    </a:lnTo>
                    <a:lnTo>
                      <a:pt x="23" y="37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5" y="29"/>
                    </a:lnTo>
                    <a:lnTo>
                      <a:pt x="25" y="15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9"/>
                    </a:lnTo>
                    <a:lnTo>
                      <a:pt x="22" y="7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2" y="5"/>
                    </a:lnTo>
                    <a:close/>
                    <a:moveTo>
                      <a:pt x="11" y="0"/>
                    </a:moveTo>
                    <a:lnTo>
                      <a:pt x="20" y="0"/>
                    </a:lnTo>
                    <a:lnTo>
                      <a:pt x="23" y="1"/>
                    </a:lnTo>
                    <a:lnTo>
                      <a:pt x="26" y="3"/>
                    </a:lnTo>
                    <a:lnTo>
                      <a:pt x="28" y="6"/>
                    </a:lnTo>
                    <a:lnTo>
                      <a:pt x="31" y="10"/>
                    </a:lnTo>
                    <a:lnTo>
                      <a:pt x="31" y="14"/>
                    </a:lnTo>
                    <a:lnTo>
                      <a:pt x="32" y="18"/>
                    </a:lnTo>
                    <a:lnTo>
                      <a:pt x="32" y="29"/>
                    </a:lnTo>
                    <a:lnTo>
                      <a:pt x="30" y="37"/>
                    </a:lnTo>
                    <a:lnTo>
                      <a:pt x="28" y="41"/>
                    </a:lnTo>
                    <a:lnTo>
                      <a:pt x="26" y="44"/>
                    </a:lnTo>
                    <a:lnTo>
                      <a:pt x="23" y="46"/>
                    </a:lnTo>
                    <a:lnTo>
                      <a:pt x="20" y="47"/>
                    </a:lnTo>
                    <a:lnTo>
                      <a:pt x="16" y="48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8" y="46"/>
                    </a:lnTo>
                    <a:lnTo>
                      <a:pt x="5" y="44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3" name="Freeform 749"/>
              <p:cNvSpPr>
                <a:spLocks noEditPoints="1"/>
              </p:cNvSpPr>
              <p:nvPr/>
            </p:nvSpPr>
            <p:spPr bwMode="auto">
              <a:xfrm>
                <a:off x="3503" y="3081"/>
                <a:ext cx="33" cy="47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5" y="31"/>
                  </a:cxn>
                  <a:cxn ang="0">
                    <a:pos x="20" y="31"/>
                  </a:cxn>
                  <a:cxn ang="0">
                    <a:pos x="20" y="5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27" y="1"/>
                  </a:cxn>
                  <a:cxn ang="0">
                    <a:pos x="27" y="31"/>
                  </a:cxn>
                  <a:cxn ang="0">
                    <a:pos x="33" y="31"/>
                  </a:cxn>
                  <a:cxn ang="0">
                    <a:pos x="33" y="36"/>
                  </a:cxn>
                  <a:cxn ang="0">
                    <a:pos x="27" y="36"/>
                  </a:cxn>
                  <a:cxn ang="0">
                    <a:pos x="27" y="47"/>
                  </a:cxn>
                  <a:cxn ang="0">
                    <a:pos x="21" y="47"/>
                  </a:cxn>
                  <a:cxn ang="0">
                    <a:pos x="20" y="46"/>
                  </a:cxn>
                  <a:cxn ang="0">
                    <a:pos x="20" y="36"/>
                  </a:cxn>
                  <a:cxn ang="0">
                    <a:pos x="0" y="36"/>
                  </a:cxn>
                  <a:cxn ang="0">
                    <a:pos x="0" y="31"/>
                  </a:cxn>
                  <a:cxn ang="0">
                    <a:pos x="1" y="30"/>
                  </a:cxn>
                  <a:cxn ang="0">
                    <a:pos x="17" y="1"/>
                  </a:cxn>
                  <a:cxn ang="0">
                    <a:pos x="18" y="1"/>
                  </a:cxn>
                  <a:cxn ang="0">
                    <a:pos x="19" y="0"/>
                  </a:cxn>
                </a:cxnLst>
                <a:rect l="0" t="0" r="r" b="b"/>
                <a:pathLst>
                  <a:path w="33" h="47">
                    <a:moveTo>
                      <a:pt x="20" y="5"/>
                    </a:moveTo>
                    <a:lnTo>
                      <a:pt x="5" y="31"/>
                    </a:lnTo>
                    <a:lnTo>
                      <a:pt x="20" y="31"/>
                    </a:lnTo>
                    <a:lnTo>
                      <a:pt x="20" y="5"/>
                    </a:lnTo>
                    <a:close/>
                    <a:moveTo>
                      <a:pt x="19" y="0"/>
                    </a:moveTo>
                    <a:lnTo>
                      <a:pt x="26" y="0"/>
                    </a:lnTo>
                    <a:lnTo>
                      <a:pt x="27" y="1"/>
                    </a:lnTo>
                    <a:lnTo>
                      <a:pt x="27" y="31"/>
                    </a:lnTo>
                    <a:lnTo>
                      <a:pt x="33" y="31"/>
                    </a:lnTo>
                    <a:lnTo>
                      <a:pt x="33" y="36"/>
                    </a:lnTo>
                    <a:lnTo>
                      <a:pt x="27" y="36"/>
                    </a:lnTo>
                    <a:lnTo>
                      <a:pt x="27" y="47"/>
                    </a:lnTo>
                    <a:lnTo>
                      <a:pt x="21" y="47"/>
                    </a:lnTo>
                    <a:lnTo>
                      <a:pt x="20" y="46"/>
                    </a:lnTo>
                    <a:lnTo>
                      <a:pt x="20" y="36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4" name="Freeform 750"/>
              <p:cNvSpPr>
                <a:spLocks noEditPoints="1"/>
              </p:cNvSpPr>
              <p:nvPr/>
            </p:nvSpPr>
            <p:spPr bwMode="auto">
              <a:xfrm>
                <a:off x="3558" y="3081"/>
                <a:ext cx="33" cy="4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2" y="6"/>
                  </a:cxn>
                  <a:cxn ang="0">
                    <a:pos x="9" y="8"/>
                  </a:cxn>
                  <a:cxn ang="0">
                    <a:pos x="7" y="13"/>
                  </a:cxn>
                  <a:cxn ang="0">
                    <a:pos x="7" y="16"/>
                  </a:cxn>
                  <a:cxn ang="0">
                    <a:pos x="6" y="19"/>
                  </a:cxn>
                  <a:cxn ang="0">
                    <a:pos x="6" y="28"/>
                  </a:cxn>
                  <a:cxn ang="0">
                    <a:pos x="7" y="32"/>
                  </a:cxn>
                  <a:cxn ang="0">
                    <a:pos x="7" y="35"/>
                  </a:cxn>
                  <a:cxn ang="0">
                    <a:pos x="8" y="38"/>
                  </a:cxn>
                  <a:cxn ang="0">
                    <a:pos x="12" y="42"/>
                  </a:cxn>
                  <a:cxn ang="0">
                    <a:pos x="14" y="43"/>
                  </a:cxn>
                  <a:cxn ang="0">
                    <a:pos x="18" y="43"/>
                  </a:cxn>
                  <a:cxn ang="0">
                    <a:pos x="20" y="42"/>
                  </a:cxn>
                  <a:cxn ang="0">
                    <a:pos x="21" y="42"/>
                  </a:cxn>
                  <a:cxn ang="0">
                    <a:pos x="22" y="41"/>
                  </a:cxn>
                  <a:cxn ang="0">
                    <a:pos x="24" y="37"/>
                  </a:cxn>
                  <a:cxn ang="0">
                    <a:pos x="24" y="35"/>
                  </a:cxn>
                  <a:cxn ang="0">
                    <a:pos x="25" y="33"/>
                  </a:cxn>
                  <a:cxn ang="0">
                    <a:pos x="25" y="29"/>
                  </a:cxn>
                  <a:cxn ang="0">
                    <a:pos x="27" y="27"/>
                  </a:cxn>
                  <a:cxn ang="0">
                    <a:pos x="27" y="20"/>
                  </a:cxn>
                  <a:cxn ang="0">
                    <a:pos x="25" y="18"/>
                  </a:cxn>
                  <a:cxn ang="0">
                    <a:pos x="25" y="13"/>
                  </a:cxn>
                  <a:cxn ang="0">
                    <a:pos x="24" y="10"/>
                  </a:cxn>
                  <a:cxn ang="0">
                    <a:pos x="23" y="9"/>
                  </a:cxn>
                  <a:cxn ang="0">
                    <a:pos x="22" y="6"/>
                  </a:cxn>
                  <a:cxn ang="0">
                    <a:pos x="21" y="6"/>
                  </a:cxn>
                  <a:cxn ang="0">
                    <a:pos x="19" y="5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21" y="0"/>
                  </a:cxn>
                  <a:cxn ang="0">
                    <a:pos x="24" y="1"/>
                  </a:cxn>
                  <a:cxn ang="0">
                    <a:pos x="27" y="2"/>
                  </a:cxn>
                  <a:cxn ang="0">
                    <a:pos x="29" y="6"/>
                  </a:cxn>
                  <a:cxn ang="0">
                    <a:pos x="31" y="9"/>
                  </a:cxn>
                  <a:cxn ang="0">
                    <a:pos x="32" y="14"/>
                  </a:cxn>
                  <a:cxn ang="0">
                    <a:pos x="32" y="18"/>
                  </a:cxn>
                  <a:cxn ang="0">
                    <a:pos x="33" y="23"/>
                  </a:cxn>
                  <a:cxn ang="0">
                    <a:pos x="32" y="29"/>
                  </a:cxn>
                  <a:cxn ang="0">
                    <a:pos x="32" y="33"/>
                  </a:cxn>
                  <a:cxn ang="0">
                    <a:pos x="31" y="37"/>
                  </a:cxn>
                  <a:cxn ang="0">
                    <a:pos x="27" y="44"/>
                  </a:cxn>
                  <a:cxn ang="0">
                    <a:pos x="23" y="46"/>
                  </a:cxn>
                  <a:cxn ang="0">
                    <a:pos x="20" y="47"/>
                  </a:cxn>
                  <a:cxn ang="0">
                    <a:pos x="16" y="48"/>
                  </a:cxn>
                  <a:cxn ang="0">
                    <a:pos x="12" y="47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2" y="38"/>
                  </a:cxn>
                  <a:cxn ang="0">
                    <a:pos x="1" y="34"/>
                  </a:cxn>
                  <a:cxn ang="0">
                    <a:pos x="1" y="29"/>
                  </a:cxn>
                  <a:cxn ang="0">
                    <a:pos x="0" y="23"/>
                  </a:cxn>
                  <a:cxn ang="0">
                    <a:pos x="1" y="18"/>
                  </a:cxn>
                  <a:cxn ang="0">
                    <a:pos x="1" y="14"/>
                  </a:cxn>
                  <a:cxn ang="0">
                    <a:pos x="2" y="9"/>
                  </a:cxn>
                  <a:cxn ang="0">
                    <a:pos x="6" y="3"/>
                  </a:cxn>
                  <a:cxn ang="0">
                    <a:pos x="9" y="1"/>
                  </a:cxn>
                  <a:cxn ang="0">
                    <a:pos x="13" y="0"/>
                  </a:cxn>
                </a:cxnLst>
                <a:rect l="0" t="0" r="r" b="b"/>
                <a:pathLst>
                  <a:path w="33" h="48">
                    <a:moveTo>
                      <a:pt x="14" y="5"/>
                    </a:moveTo>
                    <a:lnTo>
                      <a:pt x="12" y="6"/>
                    </a:lnTo>
                    <a:lnTo>
                      <a:pt x="9" y="8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6" y="19"/>
                    </a:lnTo>
                    <a:lnTo>
                      <a:pt x="6" y="28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8"/>
                    </a:lnTo>
                    <a:lnTo>
                      <a:pt x="12" y="42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2" y="41"/>
                    </a:lnTo>
                    <a:lnTo>
                      <a:pt x="24" y="37"/>
                    </a:lnTo>
                    <a:lnTo>
                      <a:pt x="24" y="35"/>
                    </a:lnTo>
                    <a:lnTo>
                      <a:pt x="25" y="33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7" y="20"/>
                    </a:lnTo>
                    <a:lnTo>
                      <a:pt x="25" y="18"/>
                    </a:lnTo>
                    <a:lnTo>
                      <a:pt x="25" y="13"/>
                    </a:lnTo>
                    <a:lnTo>
                      <a:pt x="24" y="10"/>
                    </a:lnTo>
                    <a:lnTo>
                      <a:pt x="23" y="9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4" y="5"/>
                    </a:lnTo>
                    <a:close/>
                    <a:moveTo>
                      <a:pt x="13" y="0"/>
                    </a:move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31" y="9"/>
                    </a:lnTo>
                    <a:lnTo>
                      <a:pt x="32" y="14"/>
                    </a:lnTo>
                    <a:lnTo>
                      <a:pt x="32" y="18"/>
                    </a:lnTo>
                    <a:lnTo>
                      <a:pt x="33" y="23"/>
                    </a:lnTo>
                    <a:lnTo>
                      <a:pt x="32" y="29"/>
                    </a:lnTo>
                    <a:lnTo>
                      <a:pt x="32" y="33"/>
                    </a:lnTo>
                    <a:lnTo>
                      <a:pt x="31" y="37"/>
                    </a:lnTo>
                    <a:lnTo>
                      <a:pt x="27" y="44"/>
                    </a:lnTo>
                    <a:lnTo>
                      <a:pt x="23" y="46"/>
                    </a:lnTo>
                    <a:lnTo>
                      <a:pt x="20" y="47"/>
                    </a:lnTo>
                    <a:lnTo>
                      <a:pt x="16" y="48"/>
                    </a:lnTo>
                    <a:lnTo>
                      <a:pt x="12" y="47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2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0" y="23"/>
                    </a:lnTo>
                    <a:lnTo>
                      <a:pt x="1" y="18"/>
                    </a:lnTo>
                    <a:lnTo>
                      <a:pt x="1" y="14"/>
                    </a:lnTo>
                    <a:lnTo>
                      <a:pt x="2" y="9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5" name="Freeform 751"/>
              <p:cNvSpPr>
                <a:spLocks noEditPoints="1"/>
              </p:cNvSpPr>
              <p:nvPr/>
            </p:nvSpPr>
            <p:spPr bwMode="auto">
              <a:xfrm>
                <a:off x="3595" y="3081"/>
                <a:ext cx="32" cy="4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8" y="13"/>
                  </a:cxn>
                  <a:cxn ang="0">
                    <a:pos x="8" y="16"/>
                  </a:cxn>
                  <a:cxn ang="0">
                    <a:pos x="7" y="19"/>
                  </a:cxn>
                  <a:cxn ang="0">
                    <a:pos x="7" y="28"/>
                  </a:cxn>
                  <a:cxn ang="0">
                    <a:pos x="8" y="32"/>
                  </a:cxn>
                  <a:cxn ang="0">
                    <a:pos x="8" y="35"/>
                  </a:cxn>
                  <a:cxn ang="0">
                    <a:pos x="9" y="38"/>
                  </a:cxn>
                  <a:cxn ang="0">
                    <a:pos x="12" y="42"/>
                  </a:cxn>
                  <a:cxn ang="0">
                    <a:pos x="14" y="43"/>
                  </a:cxn>
                  <a:cxn ang="0">
                    <a:pos x="18" y="43"/>
                  </a:cxn>
                  <a:cxn ang="0">
                    <a:pos x="21" y="42"/>
                  </a:cxn>
                  <a:cxn ang="0">
                    <a:pos x="22" y="42"/>
                  </a:cxn>
                  <a:cxn ang="0">
                    <a:pos x="23" y="41"/>
                  </a:cxn>
                  <a:cxn ang="0">
                    <a:pos x="25" y="37"/>
                  </a:cxn>
                  <a:cxn ang="0">
                    <a:pos x="25" y="35"/>
                  </a:cxn>
                  <a:cxn ang="0">
                    <a:pos x="26" y="33"/>
                  </a:cxn>
                  <a:cxn ang="0">
                    <a:pos x="26" y="29"/>
                  </a:cxn>
                  <a:cxn ang="0">
                    <a:pos x="27" y="27"/>
                  </a:cxn>
                  <a:cxn ang="0">
                    <a:pos x="27" y="23"/>
                  </a:cxn>
                  <a:cxn ang="0">
                    <a:pos x="26" y="20"/>
                  </a:cxn>
                  <a:cxn ang="0">
                    <a:pos x="26" y="13"/>
                  </a:cxn>
                  <a:cxn ang="0">
                    <a:pos x="25" y="10"/>
                  </a:cxn>
                  <a:cxn ang="0">
                    <a:pos x="24" y="9"/>
                  </a:cxn>
                  <a:cxn ang="0">
                    <a:pos x="24" y="7"/>
                  </a:cxn>
                  <a:cxn ang="0">
                    <a:pos x="23" y="6"/>
                  </a:cxn>
                  <a:cxn ang="0">
                    <a:pos x="22" y="6"/>
                  </a:cxn>
                  <a:cxn ang="0">
                    <a:pos x="20" y="5"/>
                  </a:cxn>
                  <a:cxn ang="0">
                    <a:pos x="14" y="5"/>
                  </a:cxn>
                  <a:cxn ang="0">
                    <a:pos x="14" y="0"/>
                  </a:cxn>
                  <a:cxn ang="0">
                    <a:pos x="22" y="0"/>
                  </a:cxn>
                  <a:cxn ang="0">
                    <a:pos x="25" y="1"/>
                  </a:cxn>
                  <a:cxn ang="0">
                    <a:pos x="27" y="2"/>
                  </a:cxn>
                  <a:cxn ang="0">
                    <a:pos x="29" y="6"/>
                  </a:cxn>
                  <a:cxn ang="0">
                    <a:pos x="31" y="9"/>
                  </a:cxn>
                  <a:cxn ang="0">
                    <a:pos x="32" y="14"/>
                  </a:cxn>
                  <a:cxn ang="0">
                    <a:pos x="32" y="33"/>
                  </a:cxn>
                  <a:cxn ang="0">
                    <a:pos x="31" y="37"/>
                  </a:cxn>
                  <a:cxn ang="0">
                    <a:pos x="27" y="44"/>
                  </a:cxn>
                  <a:cxn ang="0">
                    <a:pos x="24" y="46"/>
                  </a:cxn>
                  <a:cxn ang="0">
                    <a:pos x="21" y="47"/>
                  </a:cxn>
                  <a:cxn ang="0">
                    <a:pos x="16" y="48"/>
                  </a:cxn>
                  <a:cxn ang="0">
                    <a:pos x="12" y="47"/>
                  </a:cxn>
                  <a:cxn ang="0">
                    <a:pos x="9" y="46"/>
                  </a:cxn>
                  <a:cxn ang="0">
                    <a:pos x="5" y="42"/>
                  </a:cxn>
                  <a:cxn ang="0">
                    <a:pos x="2" y="38"/>
                  </a:cxn>
                  <a:cxn ang="0">
                    <a:pos x="1" y="34"/>
                  </a:cxn>
                  <a:cxn ang="0">
                    <a:pos x="1" y="29"/>
                  </a:cxn>
                  <a:cxn ang="0">
                    <a:pos x="0" y="23"/>
                  </a:cxn>
                  <a:cxn ang="0">
                    <a:pos x="1" y="18"/>
                  </a:cxn>
                  <a:cxn ang="0">
                    <a:pos x="1" y="14"/>
                  </a:cxn>
                  <a:cxn ang="0">
                    <a:pos x="2" y="9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4" y="0"/>
                  </a:cxn>
                </a:cxnLst>
                <a:rect l="0" t="0" r="r" b="b"/>
                <a:pathLst>
                  <a:path w="32" h="48">
                    <a:moveTo>
                      <a:pt x="14" y="5"/>
                    </a:moveTo>
                    <a:lnTo>
                      <a:pt x="12" y="6"/>
                    </a:lnTo>
                    <a:lnTo>
                      <a:pt x="10" y="8"/>
                    </a:lnTo>
                    <a:lnTo>
                      <a:pt x="8" y="13"/>
                    </a:lnTo>
                    <a:lnTo>
                      <a:pt x="8" y="16"/>
                    </a:lnTo>
                    <a:lnTo>
                      <a:pt x="7" y="19"/>
                    </a:lnTo>
                    <a:lnTo>
                      <a:pt x="7" y="28"/>
                    </a:lnTo>
                    <a:lnTo>
                      <a:pt x="8" y="32"/>
                    </a:lnTo>
                    <a:lnTo>
                      <a:pt x="8" y="35"/>
                    </a:lnTo>
                    <a:lnTo>
                      <a:pt x="9" y="38"/>
                    </a:lnTo>
                    <a:lnTo>
                      <a:pt x="12" y="42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3" y="41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26" y="29"/>
                    </a:lnTo>
                    <a:lnTo>
                      <a:pt x="27" y="27"/>
                    </a:lnTo>
                    <a:lnTo>
                      <a:pt x="27" y="23"/>
                    </a:lnTo>
                    <a:lnTo>
                      <a:pt x="26" y="20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0" y="5"/>
                    </a:lnTo>
                    <a:lnTo>
                      <a:pt x="14" y="5"/>
                    </a:lnTo>
                    <a:close/>
                    <a:moveTo>
                      <a:pt x="14" y="0"/>
                    </a:moveTo>
                    <a:lnTo>
                      <a:pt x="22" y="0"/>
                    </a:lnTo>
                    <a:lnTo>
                      <a:pt x="25" y="1"/>
                    </a:lnTo>
                    <a:lnTo>
                      <a:pt x="27" y="2"/>
                    </a:lnTo>
                    <a:lnTo>
                      <a:pt x="29" y="6"/>
                    </a:lnTo>
                    <a:lnTo>
                      <a:pt x="31" y="9"/>
                    </a:lnTo>
                    <a:lnTo>
                      <a:pt x="32" y="14"/>
                    </a:lnTo>
                    <a:lnTo>
                      <a:pt x="32" y="33"/>
                    </a:lnTo>
                    <a:lnTo>
                      <a:pt x="31" y="37"/>
                    </a:lnTo>
                    <a:lnTo>
                      <a:pt x="27" y="44"/>
                    </a:lnTo>
                    <a:lnTo>
                      <a:pt x="24" y="46"/>
                    </a:lnTo>
                    <a:lnTo>
                      <a:pt x="21" y="47"/>
                    </a:lnTo>
                    <a:lnTo>
                      <a:pt x="16" y="48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5" y="42"/>
                    </a:lnTo>
                    <a:lnTo>
                      <a:pt x="2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0" y="23"/>
                    </a:lnTo>
                    <a:lnTo>
                      <a:pt x="1" y="18"/>
                    </a:lnTo>
                    <a:lnTo>
                      <a:pt x="1" y="14"/>
                    </a:lnTo>
                    <a:lnTo>
                      <a:pt x="2" y="9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6" name="Freeform 752"/>
              <p:cNvSpPr>
                <a:spLocks noEditPoints="1"/>
              </p:cNvSpPr>
              <p:nvPr/>
            </p:nvSpPr>
            <p:spPr bwMode="auto">
              <a:xfrm>
                <a:off x="3637" y="3095"/>
                <a:ext cx="8" cy="33"/>
              </a:xfrm>
              <a:custGeom>
                <a:avLst/>
                <a:gdLst/>
                <a:ahLst/>
                <a:cxnLst>
                  <a:cxn ang="0">
                    <a:pos x="3" y="24"/>
                  </a:cxn>
                  <a:cxn ang="0">
                    <a:pos x="4" y="24"/>
                  </a:cxn>
                  <a:cxn ang="0">
                    <a:pos x="5" y="25"/>
                  </a:cxn>
                  <a:cxn ang="0">
                    <a:pos x="8" y="25"/>
                  </a:cxn>
                  <a:cxn ang="0">
                    <a:pos x="8" y="32"/>
                  </a:cxn>
                  <a:cxn ang="0">
                    <a:pos x="7" y="33"/>
                  </a:cxn>
                  <a:cxn ang="0">
                    <a:pos x="1" y="33"/>
                  </a:cxn>
                  <a:cxn ang="0">
                    <a:pos x="1" y="32"/>
                  </a:cxn>
                  <a:cxn ang="0">
                    <a:pos x="0" y="32"/>
                  </a:cxn>
                  <a:cxn ang="0">
                    <a:pos x="0" y="28"/>
                  </a:cxn>
                  <a:cxn ang="0">
                    <a:pos x="1" y="27"/>
                  </a:cxn>
                  <a:cxn ang="0">
                    <a:pos x="1" y="25"/>
                  </a:cxn>
                  <a:cxn ang="0">
                    <a:pos x="2" y="25"/>
                  </a:cxn>
                  <a:cxn ang="0">
                    <a:pos x="3" y="24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7"/>
                  </a:cxn>
                  <a:cxn ang="0">
                    <a:pos x="7" y="7"/>
                  </a:cxn>
                  <a:cxn ang="0">
                    <a:pos x="5" y="8"/>
                  </a:cxn>
                  <a:cxn ang="0">
                    <a:pos x="2" y="8"/>
                  </a:cxn>
                  <a:cxn ang="0">
                    <a:pos x="1" y="7"/>
                  </a:cxn>
                  <a:cxn ang="0">
                    <a:pos x="0" y="7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33">
                    <a:moveTo>
                      <a:pt x="3" y="24"/>
                    </a:moveTo>
                    <a:lnTo>
                      <a:pt x="4" y="24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4"/>
                    </a:lnTo>
                    <a:close/>
                    <a:moveTo>
                      <a:pt x="2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7" name="Freeform 753"/>
              <p:cNvSpPr>
                <a:spLocks noEditPoints="1"/>
              </p:cNvSpPr>
              <p:nvPr/>
            </p:nvSpPr>
            <p:spPr bwMode="auto">
              <a:xfrm>
                <a:off x="3653" y="3081"/>
                <a:ext cx="32" cy="4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11" y="6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8" y="13"/>
                  </a:cxn>
                  <a:cxn ang="0">
                    <a:pos x="7" y="16"/>
                  </a:cxn>
                  <a:cxn ang="0">
                    <a:pos x="7" y="32"/>
                  </a:cxn>
                  <a:cxn ang="0">
                    <a:pos x="9" y="38"/>
                  </a:cxn>
                  <a:cxn ang="0">
                    <a:pos x="10" y="41"/>
                  </a:cxn>
                  <a:cxn ang="0">
                    <a:pos x="12" y="42"/>
                  </a:cxn>
                  <a:cxn ang="0">
                    <a:pos x="13" y="43"/>
                  </a:cxn>
                  <a:cxn ang="0">
                    <a:pos x="17" y="43"/>
                  </a:cxn>
                  <a:cxn ang="0">
                    <a:pos x="19" y="42"/>
                  </a:cxn>
                  <a:cxn ang="0">
                    <a:pos x="21" y="42"/>
                  </a:cxn>
                  <a:cxn ang="0">
                    <a:pos x="22" y="41"/>
                  </a:cxn>
                  <a:cxn ang="0">
                    <a:pos x="23" y="38"/>
                  </a:cxn>
                  <a:cxn ang="0">
                    <a:pos x="24" y="37"/>
                  </a:cxn>
                  <a:cxn ang="0">
                    <a:pos x="25" y="35"/>
                  </a:cxn>
                  <a:cxn ang="0">
                    <a:pos x="25" y="33"/>
                  </a:cxn>
                  <a:cxn ang="0">
                    <a:pos x="26" y="31"/>
                  </a:cxn>
                  <a:cxn ang="0">
                    <a:pos x="26" y="18"/>
                  </a:cxn>
                  <a:cxn ang="0">
                    <a:pos x="25" y="15"/>
                  </a:cxn>
                  <a:cxn ang="0">
                    <a:pos x="25" y="10"/>
                  </a:cxn>
                  <a:cxn ang="0">
                    <a:pos x="24" y="9"/>
                  </a:cxn>
                  <a:cxn ang="0">
                    <a:pos x="23" y="7"/>
                  </a:cxn>
                  <a:cxn ang="0">
                    <a:pos x="22" y="6"/>
                  </a:cxn>
                  <a:cxn ang="0">
                    <a:pos x="21" y="6"/>
                  </a:cxn>
                  <a:cxn ang="0">
                    <a:pos x="19" y="5"/>
                  </a:cxn>
                  <a:cxn ang="0">
                    <a:pos x="13" y="5"/>
                  </a:cxn>
                  <a:cxn ang="0">
                    <a:pos x="12" y="0"/>
                  </a:cxn>
                  <a:cxn ang="0">
                    <a:pos x="21" y="0"/>
                  </a:cxn>
                  <a:cxn ang="0">
                    <a:pos x="24" y="1"/>
                  </a:cxn>
                  <a:cxn ang="0">
                    <a:pos x="27" y="3"/>
                  </a:cxn>
                  <a:cxn ang="0">
                    <a:pos x="29" y="6"/>
                  </a:cxn>
                  <a:cxn ang="0">
                    <a:pos x="31" y="10"/>
                  </a:cxn>
                  <a:cxn ang="0">
                    <a:pos x="31" y="14"/>
                  </a:cxn>
                  <a:cxn ang="0">
                    <a:pos x="32" y="18"/>
                  </a:cxn>
                  <a:cxn ang="0">
                    <a:pos x="32" y="29"/>
                  </a:cxn>
                  <a:cxn ang="0">
                    <a:pos x="31" y="33"/>
                  </a:cxn>
                  <a:cxn ang="0">
                    <a:pos x="30" y="36"/>
                  </a:cxn>
                  <a:cxn ang="0">
                    <a:pos x="28" y="41"/>
                  </a:cxn>
                  <a:cxn ang="0">
                    <a:pos x="26" y="44"/>
                  </a:cxn>
                  <a:cxn ang="0">
                    <a:pos x="24" y="46"/>
                  </a:cxn>
                  <a:cxn ang="0">
                    <a:pos x="15" y="48"/>
                  </a:cxn>
                  <a:cxn ang="0">
                    <a:pos x="12" y="47"/>
                  </a:cxn>
                  <a:cxn ang="0">
                    <a:pos x="8" y="46"/>
                  </a:cxn>
                  <a:cxn ang="0">
                    <a:pos x="3" y="42"/>
                  </a:cxn>
                  <a:cxn ang="0">
                    <a:pos x="2" y="38"/>
                  </a:cxn>
                  <a:cxn ang="0">
                    <a:pos x="1" y="34"/>
                  </a:cxn>
                  <a:cxn ang="0">
                    <a:pos x="0" y="29"/>
                  </a:cxn>
                  <a:cxn ang="0">
                    <a:pos x="0" y="18"/>
                  </a:cxn>
                  <a:cxn ang="0">
                    <a:pos x="2" y="9"/>
                  </a:cxn>
                  <a:cxn ang="0">
                    <a:pos x="3" y="6"/>
                  </a:cxn>
                  <a:cxn ang="0">
                    <a:pos x="6" y="3"/>
                  </a:cxn>
                  <a:cxn ang="0">
                    <a:pos x="9" y="1"/>
                  </a:cxn>
                  <a:cxn ang="0">
                    <a:pos x="12" y="0"/>
                  </a:cxn>
                </a:cxnLst>
                <a:rect l="0" t="0" r="r" b="b"/>
                <a:pathLst>
                  <a:path w="32" h="48">
                    <a:moveTo>
                      <a:pt x="13" y="5"/>
                    </a:moveTo>
                    <a:lnTo>
                      <a:pt x="11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7" y="16"/>
                    </a:lnTo>
                    <a:lnTo>
                      <a:pt x="7" y="32"/>
                    </a:lnTo>
                    <a:lnTo>
                      <a:pt x="9" y="38"/>
                    </a:lnTo>
                    <a:lnTo>
                      <a:pt x="10" y="41"/>
                    </a:lnTo>
                    <a:lnTo>
                      <a:pt x="12" y="42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2" y="41"/>
                    </a:lnTo>
                    <a:lnTo>
                      <a:pt x="23" y="38"/>
                    </a:lnTo>
                    <a:lnTo>
                      <a:pt x="24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6" y="31"/>
                    </a:lnTo>
                    <a:lnTo>
                      <a:pt x="26" y="18"/>
                    </a:lnTo>
                    <a:lnTo>
                      <a:pt x="25" y="15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3" y="5"/>
                    </a:lnTo>
                    <a:close/>
                    <a:moveTo>
                      <a:pt x="12" y="0"/>
                    </a:moveTo>
                    <a:lnTo>
                      <a:pt x="21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31" y="14"/>
                    </a:lnTo>
                    <a:lnTo>
                      <a:pt x="32" y="18"/>
                    </a:lnTo>
                    <a:lnTo>
                      <a:pt x="32" y="29"/>
                    </a:lnTo>
                    <a:lnTo>
                      <a:pt x="31" y="33"/>
                    </a:lnTo>
                    <a:lnTo>
                      <a:pt x="30" y="36"/>
                    </a:lnTo>
                    <a:lnTo>
                      <a:pt x="28" y="41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15" y="48"/>
                    </a:lnTo>
                    <a:lnTo>
                      <a:pt x="12" y="47"/>
                    </a:lnTo>
                    <a:lnTo>
                      <a:pt x="8" y="46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8" name="Freeform 754"/>
              <p:cNvSpPr>
                <a:spLocks noEditPoints="1"/>
              </p:cNvSpPr>
              <p:nvPr/>
            </p:nvSpPr>
            <p:spPr bwMode="auto">
              <a:xfrm>
                <a:off x="3691" y="3081"/>
                <a:ext cx="32" cy="4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7" y="10"/>
                  </a:cxn>
                  <a:cxn ang="0">
                    <a:pos x="7" y="13"/>
                  </a:cxn>
                  <a:cxn ang="0">
                    <a:pos x="6" y="16"/>
                  </a:cxn>
                  <a:cxn ang="0">
                    <a:pos x="6" y="32"/>
                  </a:cxn>
                  <a:cxn ang="0">
                    <a:pos x="8" y="38"/>
                  </a:cxn>
                  <a:cxn ang="0">
                    <a:pos x="9" y="41"/>
                  </a:cxn>
                  <a:cxn ang="0">
                    <a:pos x="12" y="42"/>
                  </a:cxn>
                  <a:cxn ang="0">
                    <a:pos x="13" y="43"/>
                  </a:cxn>
                  <a:cxn ang="0">
                    <a:pos x="17" y="43"/>
                  </a:cxn>
                  <a:cxn ang="0">
                    <a:pos x="19" y="42"/>
                  </a:cxn>
                  <a:cxn ang="0">
                    <a:pos x="20" y="42"/>
                  </a:cxn>
                  <a:cxn ang="0">
                    <a:pos x="21" y="41"/>
                  </a:cxn>
                  <a:cxn ang="0">
                    <a:pos x="22" y="38"/>
                  </a:cxn>
                  <a:cxn ang="0">
                    <a:pos x="23" y="37"/>
                  </a:cxn>
                  <a:cxn ang="0">
                    <a:pos x="24" y="35"/>
                  </a:cxn>
                  <a:cxn ang="0">
                    <a:pos x="24" y="33"/>
                  </a:cxn>
                  <a:cxn ang="0">
                    <a:pos x="25" y="31"/>
                  </a:cxn>
                  <a:cxn ang="0">
                    <a:pos x="25" y="18"/>
                  </a:cxn>
                  <a:cxn ang="0">
                    <a:pos x="24" y="13"/>
                  </a:cxn>
                  <a:cxn ang="0">
                    <a:pos x="23" y="10"/>
                  </a:cxn>
                  <a:cxn ang="0">
                    <a:pos x="23" y="9"/>
                  </a:cxn>
                  <a:cxn ang="0">
                    <a:pos x="22" y="7"/>
                  </a:cxn>
                  <a:cxn ang="0">
                    <a:pos x="21" y="6"/>
                  </a:cxn>
                  <a:cxn ang="0">
                    <a:pos x="20" y="6"/>
                  </a:cxn>
                  <a:cxn ang="0">
                    <a:pos x="19" y="5"/>
                  </a:cxn>
                  <a:cxn ang="0">
                    <a:pos x="13" y="5"/>
                  </a:cxn>
                  <a:cxn ang="0">
                    <a:pos x="12" y="0"/>
                  </a:cxn>
                  <a:cxn ang="0">
                    <a:pos x="20" y="0"/>
                  </a:cxn>
                  <a:cxn ang="0">
                    <a:pos x="23" y="1"/>
                  </a:cxn>
                  <a:cxn ang="0">
                    <a:pos x="27" y="3"/>
                  </a:cxn>
                  <a:cxn ang="0">
                    <a:pos x="29" y="6"/>
                  </a:cxn>
                  <a:cxn ang="0">
                    <a:pos x="31" y="10"/>
                  </a:cxn>
                  <a:cxn ang="0">
                    <a:pos x="31" y="14"/>
                  </a:cxn>
                  <a:cxn ang="0">
                    <a:pos x="32" y="18"/>
                  </a:cxn>
                  <a:cxn ang="0">
                    <a:pos x="32" y="29"/>
                  </a:cxn>
                  <a:cxn ang="0">
                    <a:pos x="31" y="33"/>
                  </a:cxn>
                  <a:cxn ang="0">
                    <a:pos x="30" y="36"/>
                  </a:cxn>
                  <a:cxn ang="0">
                    <a:pos x="28" y="41"/>
                  </a:cxn>
                  <a:cxn ang="0">
                    <a:pos x="25" y="44"/>
                  </a:cxn>
                  <a:cxn ang="0">
                    <a:pos x="23" y="46"/>
                  </a:cxn>
                  <a:cxn ang="0">
                    <a:pos x="15" y="48"/>
                  </a:cxn>
                  <a:cxn ang="0">
                    <a:pos x="10" y="47"/>
                  </a:cxn>
                  <a:cxn ang="0">
                    <a:pos x="7" y="46"/>
                  </a:cxn>
                  <a:cxn ang="0">
                    <a:pos x="3" y="42"/>
                  </a:cxn>
                  <a:cxn ang="0">
                    <a:pos x="1" y="38"/>
                  </a:cxn>
                  <a:cxn ang="0">
                    <a:pos x="0" y="34"/>
                  </a:cxn>
                  <a:cxn ang="0">
                    <a:pos x="0" y="18"/>
                  </a:cxn>
                  <a:cxn ang="0">
                    <a:pos x="2" y="9"/>
                  </a:cxn>
                  <a:cxn ang="0">
                    <a:pos x="3" y="6"/>
                  </a:cxn>
                  <a:cxn ang="0">
                    <a:pos x="5" y="3"/>
                  </a:cxn>
                  <a:cxn ang="0">
                    <a:pos x="8" y="1"/>
                  </a:cxn>
                  <a:cxn ang="0">
                    <a:pos x="12" y="0"/>
                  </a:cxn>
                </a:cxnLst>
                <a:rect l="0" t="0" r="r" b="b"/>
                <a:pathLst>
                  <a:path w="32" h="48">
                    <a:moveTo>
                      <a:pt x="13" y="5"/>
                    </a:moveTo>
                    <a:lnTo>
                      <a:pt x="10" y="6"/>
                    </a:lnTo>
                    <a:lnTo>
                      <a:pt x="9" y="8"/>
                    </a:lnTo>
                    <a:lnTo>
                      <a:pt x="7" y="10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6" y="32"/>
                    </a:lnTo>
                    <a:lnTo>
                      <a:pt x="8" y="38"/>
                    </a:lnTo>
                    <a:lnTo>
                      <a:pt x="9" y="41"/>
                    </a:lnTo>
                    <a:lnTo>
                      <a:pt x="12" y="42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2" y="38"/>
                    </a:lnTo>
                    <a:lnTo>
                      <a:pt x="23" y="37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5" y="31"/>
                    </a:lnTo>
                    <a:lnTo>
                      <a:pt x="25" y="18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2" y="7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3" y="5"/>
                    </a:lnTo>
                    <a:close/>
                    <a:moveTo>
                      <a:pt x="12" y="0"/>
                    </a:moveTo>
                    <a:lnTo>
                      <a:pt x="20" y="0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31" y="14"/>
                    </a:lnTo>
                    <a:lnTo>
                      <a:pt x="32" y="18"/>
                    </a:lnTo>
                    <a:lnTo>
                      <a:pt x="32" y="29"/>
                    </a:lnTo>
                    <a:lnTo>
                      <a:pt x="31" y="33"/>
                    </a:lnTo>
                    <a:lnTo>
                      <a:pt x="30" y="36"/>
                    </a:lnTo>
                    <a:lnTo>
                      <a:pt x="28" y="41"/>
                    </a:lnTo>
                    <a:lnTo>
                      <a:pt x="25" y="44"/>
                    </a:lnTo>
                    <a:lnTo>
                      <a:pt x="23" y="46"/>
                    </a:lnTo>
                    <a:lnTo>
                      <a:pt x="15" y="48"/>
                    </a:lnTo>
                    <a:lnTo>
                      <a:pt x="10" y="47"/>
                    </a:lnTo>
                    <a:lnTo>
                      <a:pt x="7" y="46"/>
                    </a:lnTo>
                    <a:lnTo>
                      <a:pt x="3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899" name="Freeform 755"/>
              <p:cNvSpPr>
                <a:spLocks noEditPoints="1"/>
              </p:cNvSpPr>
              <p:nvPr/>
            </p:nvSpPr>
            <p:spPr bwMode="auto">
              <a:xfrm>
                <a:off x="3733" y="3095"/>
                <a:ext cx="7" cy="33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3" y="24"/>
                  </a:cxn>
                  <a:cxn ang="0">
                    <a:pos x="4" y="25"/>
                  </a:cxn>
                  <a:cxn ang="0">
                    <a:pos x="6" y="25"/>
                  </a:cxn>
                  <a:cxn ang="0">
                    <a:pos x="6" y="28"/>
                  </a:cxn>
                  <a:cxn ang="0">
                    <a:pos x="7" y="28"/>
                  </a:cxn>
                  <a:cxn ang="0">
                    <a:pos x="7" y="30"/>
                  </a:cxn>
                  <a:cxn ang="0">
                    <a:pos x="6" y="31"/>
                  </a:cxn>
                  <a:cxn ang="0">
                    <a:pos x="6" y="32"/>
                  </a:cxn>
                  <a:cxn ang="0">
                    <a:pos x="5" y="33"/>
                  </a:cxn>
                  <a:cxn ang="0">
                    <a:pos x="1" y="33"/>
                  </a:cxn>
                  <a:cxn ang="0">
                    <a:pos x="0" y="32"/>
                  </a:cxn>
                  <a:cxn ang="0">
                    <a:pos x="0" y="25"/>
                  </a:cxn>
                  <a:cxn ang="0">
                    <a:pos x="1" y="25"/>
                  </a:cxn>
                  <a:cxn ang="0">
                    <a:pos x="2" y="24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6" y="1"/>
                  </a:cxn>
                  <a:cxn ang="0">
                    <a:pos x="6" y="2"/>
                  </a:cxn>
                  <a:cxn ang="0">
                    <a:pos x="7" y="3"/>
                  </a:cxn>
                  <a:cxn ang="0">
                    <a:pos x="7" y="5"/>
                  </a:cxn>
                  <a:cxn ang="0">
                    <a:pos x="6" y="6"/>
                  </a:cxn>
                  <a:cxn ang="0">
                    <a:pos x="6" y="7"/>
                  </a:cxn>
                  <a:cxn ang="0">
                    <a:pos x="5" y="8"/>
                  </a:cxn>
                  <a:cxn ang="0">
                    <a:pos x="1" y="8"/>
                  </a:cxn>
                  <a:cxn ang="0">
                    <a:pos x="1" y="7"/>
                  </a:cxn>
                  <a:cxn ang="0">
                    <a:pos x="0" y="7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7" h="33">
                    <a:moveTo>
                      <a:pt x="2" y="24"/>
                    </a:moveTo>
                    <a:lnTo>
                      <a:pt x="3" y="24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6" y="28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6" y="32"/>
                    </a:lnTo>
                    <a:lnTo>
                      <a:pt x="5" y="33"/>
                    </a:lnTo>
                    <a:lnTo>
                      <a:pt x="1" y="33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2" y="24"/>
                    </a:lnTo>
                    <a:close/>
                    <a:moveTo>
                      <a:pt x="1" y="0"/>
                    </a:moveTo>
                    <a:lnTo>
                      <a:pt x="5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0" name="Freeform 756"/>
              <p:cNvSpPr>
                <a:spLocks noEditPoints="1"/>
              </p:cNvSpPr>
              <p:nvPr/>
            </p:nvSpPr>
            <p:spPr bwMode="auto">
              <a:xfrm>
                <a:off x="3748" y="3081"/>
                <a:ext cx="32" cy="4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1" y="6"/>
                  </a:cxn>
                  <a:cxn ang="0">
                    <a:pos x="9" y="8"/>
                  </a:cxn>
                  <a:cxn ang="0">
                    <a:pos x="7" y="13"/>
                  </a:cxn>
                  <a:cxn ang="0">
                    <a:pos x="6" y="16"/>
                  </a:cxn>
                  <a:cxn ang="0">
                    <a:pos x="6" y="30"/>
                  </a:cxn>
                  <a:cxn ang="0">
                    <a:pos x="7" y="32"/>
                  </a:cxn>
                  <a:cxn ang="0">
                    <a:pos x="7" y="35"/>
                  </a:cxn>
                  <a:cxn ang="0">
                    <a:pos x="8" y="38"/>
                  </a:cxn>
                  <a:cxn ang="0">
                    <a:pos x="9" y="41"/>
                  </a:cxn>
                  <a:cxn ang="0">
                    <a:pos x="14" y="43"/>
                  </a:cxn>
                  <a:cxn ang="0">
                    <a:pos x="18" y="43"/>
                  </a:cxn>
                  <a:cxn ang="0">
                    <a:pos x="19" y="42"/>
                  </a:cxn>
                  <a:cxn ang="0">
                    <a:pos x="22" y="41"/>
                  </a:cxn>
                  <a:cxn ang="0">
                    <a:pos x="24" y="37"/>
                  </a:cxn>
                  <a:cxn ang="0">
                    <a:pos x="24" y="35"/>
                  </a:cxn>
                  <a:cxn ang="0">
                    <a:pos x="25" y="33"/>
                  </a:cxn>
                  <a:cxn ang="0">
                    <a:pos x="25" y="15"/>
                  </a:cxn>
                  <a:cxn ang="0">
                    <a:pos x="24" y="13"/>
                  </a:cxn>
                  <a:cxn ang="0">
                    <a:pos x="24" y="10"/>
                  </a:cxn>
                  <a:cxn ang="0">
                    <a:pos x="23" y="9"/>
                  </a:cxn>
                  <a:cxn ang="0">
                    <a:pos x="22" y="7"/>
                  </a:cxn>
                  <a:cxn ang="0">
                    <a:pos x="21" y="6"/>
                  </a:cxn>
                  <a:cxn ang="0">
                    <a:pos x="20" y="6"/>
                  </a:cxn>
                  <a:cxn ang="0">
                    <a:pos x="19" y="5"/>
                  </a:cxn>
                  <a:cxn ang="0">
                    <a:pos x="14" y="5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4" y="1"/>
                  </a:cxn>
                  <a:cxn ang="0">
                    <a:pos x="27" y="4"/>
                  </a:cxn>
                  <a:cxn ang="0">
                    <a:pos x="29" y="6"/>
                  </a:cxn>
                  <a:cxn ang="0">
                    <a:pos x="31" y="9"/>
                  </a:cxn>
                  <a:cxn ang="0">
                    <a:pos x="32" y="14"/>
                  </a:cxn>
                  <a:cxn ang="0">
                    <a:pos x="32" y="29"/>
                  </a:cxn>
                  <a:cxn ang="0">
                    <a:pos x="30" y="37"/>
                  </a:cxn>
                  <a:cxn ang="0">
                    <a:pos x="29" y="41"/>
                  </a:cxn>
                  <a:cxn ang="0">
                    <a:pos x="26" y="44"/>
                  </a:cxn>
                  <a:cxn ang="0">
                    <a:pos x="23" y="46"/>
                  </a:cxn>
                  <a:cxn ang="0">
                    <a:pos x="20" y="47"/>
                  </a:cxn>
                  <a:cxn ang="0">
                    <a:pos x="16" y="48"/>
                  </a:cxn>
                  <a:cxn ang="0">
                    <a:pos x="11" y="47"/>
                  </a:cxn>
                  <a:cxn ang="0">
                    <a:pos x="8" y="46"/>
                  </a:cxn>
                  <a:cxn ang="0">
                    <a:pos x="5" y="44"/>
                  </a:cxn>
                  <a:cxn ang="0">
                    <a:pos x="3" y="42"/>
                  </a:cxn>
                  <a:cxn ang="0">
                    <a:pos x="2" y="38"/>
                  </a:cxn>
                  <a:cxn ang="0">
                    <a:pos x="1" y="34"/>
                  </a:cxn>
                  <a:cxn ang="0">
                    <a:pos x="0" y="29"/>
                  </a:cxn>
                  <a:cxn ang="0">
                    <a:pos x="0" y="18"/>
                  </a:cxn>
                  <a:cxn ang="0">
                    <a:pos x="2" y="9"/>
                  </a:cxn>
                  <a:cxn ang="0">
                    <a:pos x="6" y="3"/>
                  </a:cxn>
                  <a:cxn ang="0">
                    <a:pos x="8" y="1"/>
                  </a:cxn>
                  <a:cxn ang="0">
                    <a:pos x="10" y="1"/>
                  </a:cxn>
                  <a:cxn ang="0">
                    <a:pos x="14" y="0"/>
                  </a:cxn>
                </a:cxnLst>
                <a:rect l="0" t="0" r="r" b="b"/>
                <a:pathLst>
                  <a:path w="32" h="48">
                    <a:moveTo>
                      <a:pt x="14" y="5"/>
                    </a:moveTo>
                    <a:lnTo>
                      <a:pt x="11" y="6"/>
                    </a:lnTo>
                    <a:lnTo>
                      <a:pt x="9" y="8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6" y="30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8"/>
                    </a:lnTo>
                    <a:lnTo>
                      <a:pt x="9" y="41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19" y="42"/>
                    </a:lnTo>
                    <a:lnTo>
                      <a:pt x="22" y="41"/>
                    </a:lnTo>
                    <a:lnTo>
                      <a:pt x="24" y="37"/>
                    </a:lnTo>
                    <a:lnTo>
                      <a:pt x="24" y="35"/>
                    </a:lnTo>
                    <a:lnTo>
                      <a:pt x="25" y="33"/>
                    </a:lnTo>
                    <a:lnTo>
                      <a:pt x="25" y="15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9"/>
                    </a:lnTo>
                    <a:lnTo>
                      <a:pt x="22" y="7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4" y="5"/>
                    </a:lnTo>
                    <a:close/>
                    <a:moveTo>
                      <a:pt x="14" y="0"/>
                    </a:moveTo>
                    <a:lnTo>
                      <a:pt x="20" y="0"/>
                    </a:lnTo>
                    <a:lnTo>
                      <a:pt x="24" y="1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1" y="9"/>
                    </a:lnTo>
                    <a:lnTo>
                      <a:pt x="32" y="14"/>
                    </a:lnTo>
                    <a:lnTo>
                      <a:pt x="32" y="29"/>
                    </a:lnTo>
                    <a:lnTo>
                      <a:pt x="30" y="37"/>
                    </a:lnTo>
                    <a:lnTo>
                      <a:pt x="29" y="41"/>
                    </a:lnTo>
                    <a:lnTo>
                      <a:pt x="26" y="44"/>
                    </a:lnTo>
                    <a:lnTo>
                      <a:pt x="23" y="46"/>
                    </a:lnTo>
                    <a:lnTo>
                      <a:pt x="20" y="47"/>
                    </a:lnTo>
                    <a:lnTo>
                      <a:pt x="16" y="48"/>
                    </a:lnTo>
                    <a:lnTo>
                      <a:pt x="11" y="47"/>
                    </a:lnTo>
                    <a:lnTo>
                      <a:pt x="8" y="46"/>
                    </a:lnTo>
                    <a:lnTo>
                      <a:pt x="5" y="44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1" name="Freeform 757"/>
              <p:cNvSpPr>
                <a:spLocks noEditPoints="1"/>
              </p:cNvSpPr>
              <p:nvPr/>
            </p:nvSpPr>
            <p:spPr bwMode="auto">
              <a:xfrm>
                <a:off x="3785" y="3081"/>
                <a:ext cx="32" cy="4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8" y="13"/>
                  </a:cxn>
                  <a:cxn ang="0">
                    <a:pos x="7" y="16"/>
                  </a:cxn>
                  <a:cxn ang="0">
                    <a:pos x="7" y="32"/>
                  </a:cxn>
                  <a:cxn ang="0">
                    <a:pos x="9" y="38"/>
                  </a:cxn>
                  <a:cxn ang="0">
                    <a:pos x="10" y="41"/>
                  </a:cxn>
                  <a:cxn ang="0">
                    <a:pos x="14" y="43"/>
                  </a:cxn>
                  <a:cxn ang="0">
                    <a:pos x="18" y="43"/>
                  </a:cxn>
                  <a:cxn ang="0">
                    <a:pos x="19" y="42"/>
                  </a:cxn>
                  <a:cxn ang="0">
                    <a:pos x="23" y="41"/>
                  </a:cxn>
                  <a:cxn ang="0">
                    <a:pos x="24" y="38"/>
                  </a:cxn>
                  <a:cxn ang="0">
                    <a:pos x="24" y="37"/>
                  </a:cxn>
                  <a:cxn ang="0">
                    <a:pos x="26" y="33"/>
                  </a:cxn>
                  <a:cxn ang="0">
                    <a:pos x="26" y="15"/>
                  </a:cxn>
                  <a:cxn ang="0">
                    <a:pos x="25" y="13"/>
                  </a:cxn>
                  <a:cxn ang="0">
                    <a:pos x="25" y="10"/>
                  </a:cxn>
                  <a:cxn ang="0">
                    <a:pos x="24" y="9"/>
                  </a:cxn>
                  <a:cxn ang="0">
                    <a:pos x="23" y="7"/>
                  </a:cxn>
                  <a:cxn ang="0">
                    <a:pos x="22" y="6"/>
                  </a:cxn>
                  <a:cxn ang="0">
                    <a:pos x="21" y="6"/>
                  </a:cxn>
                  <a:cxn ang="0">
                    <a:pos x="19" y="5"/>
                  </a:cxn>
                  <a:cxn ang="0">
                    <a:pos x="14" y="5"/>
                  </a:cxn>
                  <a:cxn ang="0">
                    <a:pos x="14" y="0"/>
                  </a:cxn>
                  <a:cxn ang="0">
                    <a:pos x="21" y="0"/>
                  </a:cxn>
                  <a:cxn ang="0">
                    <a:pos x="24" y="1"/>
                  </a:cxn>
                  <a:cxn ang="0">
                    <a:pos x="27" y="3"/>
                  </a:cxn>
                  <a:cxn ang="0">
                    <a:pos x="29" y="6"/>
                  </a:cxn>
                  <a:cxn ang="0">
                    <a:pos x="31" y="10"/>
                  </a:cxn>
                  <a:cxn ang="0">
                    <a:pos x="31" y="14"/>
                  </a:cxn>
                  <a:cxn ang="0">
                    <a:pos x="32" y="18"/>
                  </a:cxn>
                  <a:cxn ang="0">
                    <a:pos x="32" y="29"/>
                  </a:cxn>
                  <a:cxn ang="0">
                    <a:pos x="30" y="37"/>
                  </a:cxn>
                  <a:cxn ang="0">
                    <a:pos x="29" y="41"/>
                  </a:cxn>
                  <a:cxn ang="0">
                    <a:pos x="27" y="44"/>
                  </a:cxn>
                  <a:cxn ang="0">
                    <a:pos x="24" y="46"/>
                  </a:cxn>
                  <a:cxn ang="0">
                    <a:pos x="21" y="47"/>
                  </a:cxn>
                  <a:cxn ang="0">
                    <a:pos x="16" y="48"/>
                  </a:cxn>
                  <a:cxn ang="0">
                    <a:pos x="12" y="47"/>
                  </a:cxn>
                  <a:cxn ang="0">
                    <a:pos x="9" y="46"/>
                  </a:cxn>
                  <a:cxn ang="0">
                    <a:pos x="6" y="44"/>
                  </a:cxn>
                  <a:cxn ang="0">
                    <a:pos x="3" y="42"/>
                  </a:cxn>
                  <a:cxn ang="0">
                    <a:pos x="2" y="38"/>
                  </a:cxn>
                  <a:cxn ang="0">
                    <a:pos x="1" y="34"/>
                  </a:cxn>
                  <a:cxn ang="0">
                    <a:pos x="0" y="29"/>
                  </a:cxn>
                  <a:cxn ang="0">
                    <a:pos x="0" y="18"/>
                  </a:cxn>
                  <a:cxn ang="0">
                    <a:pos x="2" y="9"/>
                  </a:cxn>
                  <a:cxn ang="0">
                    <a:pos x="7" y="3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4" y="0"/>
                  </a:cxn>
                </a:cxnLst>
                <a:rect l="0" t="0" r="r" b="b"/>
                <a:pathLst>
                  <a:path w="32" h="48">
                    <a:moveTo>
                      <a:pt x="14" y="5"/>
                    </a:moveTo>
                    <a:lnTo>
                      <a:pt x="12" y="6"/>
                    </a:lnTo>
                    <a:lnTo>
                      <a:pt x="10" y="8"/>
                    </a:lnTo>
                    <a:lnTo>
                      <a:pt x="8" y="13"/>
                    </a:lnTo>
                    <a:lnTo>
                      <a:pt x="7" y="16"/>
                    </a:lnTo>
                    <a:lnTo>
                      <a:pt x="7" y="32"/>
                    </a:lnTo>
                    <a:lnTo>
                      <a:pt x="9" y="38"/>
                    </a:lnTo>
                    <a:lnTo>
                      <a:pt x="10" y="41"/>
                    </a:lnTo>
                    <a:lnTo>
                      <a:pt x="14" y="43"/>
                    </a:lnTo>
                    <a:lnTo>
                      <a:pt x="18" y="43"/>
                    </a:lnTo>
                    <a:lnTo>
                      <a:pt x="19" y="42"/>
                    </a:lnTo>
                    <a:lnTo>
                      <a:pt x="23" y="41"/>
                    </a:lnTo>
                    <a:lnTo>
                      <a:pt x="24" y="38"/>
                    </a:lnTo>
                    <a:lnTo>
                      <a:pt x="24" y="37"/>
                    </a:lnTo>
                    <a:lnTo>
                      <a:pt x="26" y="33"/>
                    </a:lnTo>
                    <a:lnTo>
                      <a:pt x="26" y="15"/>
                    </a:lnTo>
                    <a:lnTo>
                      <a:pt x="25" y="13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4" y="5"/>
                    </a:lnTo>
                    <a:close/>
                    <a:moveTo>
                      <a:pt x="14" y="0"/>
                    </a:moveTo>
                    <a:lnTo>
                      <a:pt x="21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31" y="14"/>
                    </a:lnTo>
                    <a:lnTo>
                      <a:pt x="32" y="18"/>
                    </a:lnTo>
                    <a:lnTo>
                      <a:pt x="32" y="29"/>
                    </a:lnTo>
                    <a:lnTo>
                      <a:pt x="30" y="37"/>
                    </a:lnTo>
                    <a:lnTo>
                      <a:pt x="29" y="41"/>
                    </a:lnTo>
                    <a:lnTo>
                      <a:pt x="27" y="44"/>
                    </a:lnTo>
                    <a:lnTo>
                      <a:pt x="24" y="46"/>
                    </a:lnTo>
                    <a:lnTo>
                      <a:pt x="21" y="47"/>
                    </a:lnTo>
                    <a:lnTo>
                      <a:pt x="16" y="48"/>
                    </a:lnTo>
                    <a:lnTo>
                      <a:pt x="12" y="47"/>
                    </a:lnTo>
                    <a:lnTo>
                      <a:pt x="9" y="46"/>
                    </a:lnTo>
                    <a:lnTo>
                      <a:pt x="6" y="44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18"/>
                    </a:lnTo>
                    <a:lnTo>
                      <a:pt x="2" y="9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2" name="Freeform 758"/>
              <p:cNvSpPr>
                <a:spLocks/>
              </p:cNvSpPr>
              <p:nvPr/>
            </p:nvSpPr>
            <p:spPr bwMode="auto">
              <a:xfrm>
                <a:off x="3840" y="3081"/>
                <a:ext cx="38" cy="48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9" y="0"/>
                  </a:cxn>
                  <a:cxn ang="0">
                    <a:pos x="31" y="1"/>
                  </a:cxn>
                  <a:cxn ang="0">
                    <a:pos x="32" y="1"/>
                  </a:cxn>
                  <a:cxn ang="0">
                    <a:pos x="34" y="2"/>
                  </a:cxn>
                  <a:cxn ang="0">
                    <a:pos x="35" y="3"/>
                  </a:cxn>
                  <a:cxn ang="0">
                    <a:pos x="36" y="3"/>
                  </a:cxn>
                  <a:cxn ang="0">
                    <a:pos x="38" y="5"/>
                  </a:cxn>
                  <a:cxn ang="0">
                    <a:pos x="38" y="8"/>
                  </a:cxn>
                  <a:cxn ang="0">
                    <a:pos x="37" y="8"/>
                  </a:cxn>
                  <a:cxn ang="0">
                    <a:pos x="37" y="9"/>
                  </a:cxn>
                  <a:cxn ang="0">
                    <a:pos x="36" y="9"/>
                  </a:cxn>
                  <a:cxn ang="0">
                    <a:pos x="35" y="8"/>
                  </a:cxn>
                  <a:cxn ang="0">
                    <a:pos x="29" y="5"/>
                  </a:cxn>
                  <a:cxn ang="0">
                    <a:pos x="19" y="5"/>
                  </a:cxn>
                  <a:cxn ang="0">
                    <a:pos x="16" y="6"/>
                  </a:cxn>
                  <a:cxn ang="0">
                    <a:pos x="14" y="8"/>
                  </a:cxn>
                  <a:cxn ang="0">
                    <a:pos x="11" y="10"/>
                  </a:cxn>
                  <a:cxn ang="0">
                    <a:pos x="10" y="13"/>
                  </a:cxn>
                  <a:cxn ang="0">
                    <a:pos x="7" y="16"/>
                  </a:cxn>
                  <a:cxn ang="0">
                    <a:pos x="7" y="20"/>
                  </a:cxn>
                  <a:cxn ang="0">
                    <a:pos x="6" y="23"/>
                  </a:cxn>
                  <a:cxn ang="0">
                    <a:pos x="7" y="28"/>
                  </a:cxn>
                  <a:cxn ang="0">
                    <a:pos x="7" y="32"/>
                  </a:cxn>
                  <a:cxn ang="0">
                    <a:pos x="10" y="35"/>
                  </a:cxn>
                  <a:cxn ang="0">
                    <a:pos x="13" y="38"/>
                  </a:cxn>
                  <a:cxn ang="0">
                    <a:pos x="17" y="41"/>
                  </a:cxn>
                  <a:cxn ang="0">
                    <a:pos x="23" y="43"/>
                  </a:cxn>
                  <a:cxn ang="0">
                    <a:pos x="26" y="42"/>
                  </a:cxn>
                  <a:cxn ang="0">
                    <a:pos x="28" y="42"/>
                  </a:cxn>
                  <a:cxn ang="0">
                    <a:pos x="32" y="41"/>
                  </a:cxn>
                  <a:cxn ang="0">
                    <a:pos x="32" y="27"/>
                  </a:cxn>
                  <a:cxn ang="0">
                    <a:pos x="20" y="27"/>
                  </a:cxn>
                  <a:cxn ang="0">
                    <a:pos x="20" y="21"/>
                  </a:cxn>
                  <a:cxn ang="0">
                    <a:pos x="37" y="21"/>
                  </a:cxn>
                  <a:cxn ang="0">
                    <a:pos x="37" y="22"/>
                  </a:cxn>
                  <a:cxn ang="0">
                    <a:pos x="38" y="23"/>
                  </a:cxn>
                  <a:cxn ang="0">
                    <a:pos x="38" y="42"/>
                  </a:cxn>
                  <a:cxn ang="0">
                    <a:pos x="37" y="43"/>
                  </a:cxn>
                  <a:cxn ang="0">
                    <a:pos x="37" y="44"/>
                  </a:cxn>
                  <a:cxn ang="0">
                    <a:pos x="36" y="45"/>
                  </a:cxn>
                  <a:cxn ang="0">
                    <a:pos x="35" y="45"/>
                  </a:cxn>
                  <a:cxn ang="0">
                    <a:pos x="33" y="46"/>
                  </a:cxn>
                  <a:cxn ang="0">
                    <a:pos x="32" y="46"/>
                  </a:cxn>
                  <a:cxn ang="0">
                    <a:pos x="30" y="47"/>
                  </a:cxn>
                  <a:cxn ang="0">
                    <a:pos x="27" y="47"/>
                  </a:cxn>
                  <a:cxn ang="0">
                    <a:pos x="25" y="48"/>
                  </a:cxn>
                  <a:cxn ang="0">
                    <a:pos x="23" y="48"/>
                  </a:cxn>
                  <a:cxn ang="0">
                    <a:pos x="18" y="47"/>
                  </a:cxn>
                  <a:cxn ang="0">
                    <a:pos x="14" y="46"/>
                  </a:cxn>
                  <a:cxn ang="0">
                    <a:pos x="10" y="44"/>
                  </a:cxn>
                  <a:cxn ang="0">
                    <a:pos x="6" y="42"/>
                  </a:cxn>
                  <a:cxn ang="0">
                    <a:pos x="3" y="37"/>
                  </a:cxn>
                  <a:cxn ang="0">
                    <a:pos x="2" y="34"/>
                  </a:cxn>
                  <a:cxn ang="0">
                    <a:pos x="1" y="29"/>
                  </a:cxn>
                  <a:cxn ang="0">
                    <a:pos x="0" y="24"/>
                  </a:cxn>
                  <a:cxn ang="0">
                    <a:pos x="2" y="14"/>
                  </a:cxn>
                  <a:cxn ang="0">
                    <a:pos x="4" y="9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8" y="0"/>
                  </a:cxn>
                </a:cxnLst>
                <a:rect l="0" t="0" r="r" b="b"/>
                <a:pathLst>
                  <a:path w="38" h="48">
                    <a:moveTo>
                      <a:pt x="18" y="0"/>
                    </a:moveTo>
                    <a:lnTo>
                      <a:pt x="29" y="0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38" y="8"/>
                    </a:lnTo>
                    <a:lnTo>
                      <a:pt x="37" y="8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29" y="5"/>
                    </a:lnTo>
                    <a:lnTo>
                      <a:pt x="19" y="5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13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6" y="23"/>
                    </a:lnTo>
                    <a:lnTo>
                      <a:pt x="7" y="28"/>
                    </a:lnTo>
                    <a:lnTo>
                      <a:pt x="7" y="32"/>
                    </a:lnTo>
                    <a:lnTo>
                      <a:pt x="10" y="35"/>
                    </a:lnTo>
                    <a:lnTo>
                      <a:pt x="13" y="38"/>
                    </a:lnTo>
                    <a:lnTo>
                      <a:pt x="17" y="41"/>
                    </a:lnTo>
                    <a:lnTo>
                      <a:pt x="23" y="43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2" y="41"/>
                    </a:lnTo>
                    <a:lnTo>
                      <a:pt x="32" y="27"/>
                    </a:lnTo>
                    <a:lnTo>
                      <a:pt x="20" y="27"/>
                    </a:lnTo>
                    <a:lnTo>
                      <a:pt x="20" y="21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8" y="23"/>
                    </a:lnTo>
                    <a:lnTo>
                      <a:pt x="38" y="42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3" y="46"/>
                    </a:lnTo>
                    <a:lnTo>
                      <a:pt x="32" y="46"/>
                    </a:lnTo>
                    <a:lnTo>
                      <a:pt x="30" y="47"/>
                    </a:lnTo>
                    <a:lnTo>
                      <a:pt x="27" y="47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18" y="47"/>
                    </a:lnTo>
                    <a:lnTo>
                      <a:pt x="14" y="46"/>
                    </a:lnTo>
                    <a:lnTo>
                      <a:pt x="10" y="44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2" y="34"/>
                    </a:lnTo>
                    <a:lnTo>
                      <a:pt x="1" y="29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3" name="Freeform 759"/>
              <p:cNvSpPr>
                <a:spLocks/>
              </p:cNvSpPr>
              <p:nvPr/>
            </p:nvSpPr>
            <p:spPr bwMode="auto">
              <a:xfrm>
                <a:off x="3889" y="3081"/>
                <a:ext cx="52" cy="4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" y="0"/>
                  </a:cxn>
                  <a:cxn ang="0">
                    <a:pos x="8" y="1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12" y="3"/>
                  </a:cxn>
                  <a:cxn ang="0">
                    <a:pos x="13" y="4"/>
                  </a:cxn>
                  <a:cxn ang="0">
                    <a:pos x="26" y="38"/>
                  </a:cxn>
                  <a:cxn ang="0">
                    <a:pos x="40" y="4"/>
                  </a:cxn>
                  <a:cxn ang="0">
                    <a:pos x="41" y="3"/>
                  </a:cxn>
                  <a:cxn ang="0">
                    <a:pos x="41" y="2"/>
                  </a:cxn>
                  <a:cxn ang="0">
                    <a:pos x="42" y="1"/>
                  </a:cxn>
                  <a:cxn ang="0">
                    <a:pos x="43" y="1"/>
                  </a:cxn>
                  <a:cxn ang="0">
                    <a:pos x="44" y="0"/>
                  </a:cxn>
                  <a:cxn ang="0">
                    <a:pos x="48" y="0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2"/>
                  </a:cxn>
                  <a:cxn ang="0">
                    <a:pos x="52" y="47"/>
                  </a:cxn>
                  <a:cxn ang="0">
                    <a:pos x="45" y="47"/>
                  </a:cxn>
                  <a:cxn ang="0">
                    <a:pos x="45" y="5"/>
                  </a:cxn>
                  <a:cxn ang="0">
                    <a:pos x="29" y="46"/>
                  </a:cxn>
                  <a:cxn ang="0">
                    <a:pos x="28" y="47"/>
                  </a:cxn>
                  <a:cxn ang="0">
                    <a:pos x="23" y="47"/>
                  </a:cxn>
                  <a:cxn ang="0">
                    <a:pos x="23" y="46"/>
                  </a:cxn>
                  <a:cxn ang="0">
                    <a:pos x="7" y="5"/>
                  </a:cxn>
                  <a:cxn ang="0">
                    <a:pos x="7" y="47"/>
                  </a:cxn>
                  <a:cxn ang="0">
                    <a:pos x="1" y="47"/>
                  </a:cxn>
                  <a:cxn ang="0">
                    <a:pos x="0" y="4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3" y="0"/>
                  </a:cxn>
                </a:cxnLst>
                <a:rect l="0" t="0" r="r" b="b"/>
                <a:pathLst>
                  <a:path w="52" h="47">
                    <a:moveTo>
                      <a:pt x="3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3" y="4"/>
                    </a:lnTo>
                    <a:lnTo>
                      <a:pt x="26" y="38"/>
                    </a:lnTo>
                    <a:lnTo>
                      <a:pt x="40" y="4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2"/>
                    </a:lnTo>
                    <a:lnTo>
                      <a:pt x="52" y="47"/>
                    </a:lnTo>
                    <a:lnTo>
                      <a:pt x="45" y="47"/>
                    </a:lnTo>
                    <a:lnTo>
                      <a:pt x="45" y="5"/>
                    </a:lnTo>
                    <a:lnTo>
                      <a:pt x="29" y="46"/>
                    </a:lnTo>
                    <a:lnTo>
                      <a:pt x="28" y="47"/>
                    </a:lnTo>
                    <a:lnTo>
                      <a:pt x="23" y="47"/>
                    </a:lnTo>
                    <a:lnTo>
                      <a:pt x="23" y="46"/>
                    </a:lnTo>
                    <a:lnTo>
                      <a:pt x="7" y="5"/>
                    </a:lnTo>
                    <a:lnTo>
                      <a:pt x="7" y="47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4" name="Freeform 760"/>
              <p:cNvSpPr>
                <a:spLocks/>
              </p:cNvSpPr>
              <p:nvPr/>
            </p:nvSpPr>
            <p:spPr bwMode="auto">
              <a:xfrm>
                <a:off x="3947" y="3081"/>
                <a:ext cx="36" cy="4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4" y="0"/>
                  </a:cxn>
                  <a:cxn ang="0">
                    <a:pos x="34" y="1"/>
                  </a:cxn>
                  <a:cxn ang="0">
                    <a:pos x="36" y="1"/>
                  </a:cxn>
                  <a:cxn ang="0">
                    <a:pos x="36" y="4"/>
                  </a:cxn>
                  <a:cxn ang="0">
                    <a:pos x="34" y="4"/>
                  </a:cxn>
                  <a:cxn ang="0">
                    <a:pos x="34" y="5"/>
                  </a:cxn>
                  <a:cxn ang="0">
                    <a:pos x="21" y="5"/>
                  </a:cxn>
                  <a:cxn ang="0">
                    <a:pos x="21" y="47"/>
                  </a:cxn>
                  <a:cxn ang="0">
                    <a:pos x="15" y="47"/>
                  </a:cxn>
                  <a:cxn ang="0">
                    <a:pos x="15" y="5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36" h="47">
                    <a:moveTo>
                      <a:pt x="1" y="0"/>
                    </a:moveTo>
                    <a:lnTo>
                      <a:pt x="34" y="0"/>
                    </a:lnTo>
                    <a:lnTo>
                      <a:pt x="34" y="1"/>
                    </a:lnTo>
                    <a:lnTo>
                      <a:pt x="36" y="1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5"/>
                    </a:lnTo>
                    <a:lnTo>
                      <a:pt x="21" y="5"/>
                    </a:lnTo>
                    <a:lnTo>
                      <a:pt x="21" y="47"/>
                    </a:lnTo>
                    <a:lnTo>
                      <a:pt x="15" y="47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5" name="Freeform 761"/>
              <p:cNvSpPr>
                <a:spLocks noEditPoints="1"/>
              </p:cNvSpPr>
              <p:nvPr/>
            </p:nvSpPr>
            <p:spPr bwMode="auto">
              <a:xfrm>
                <a:off x="3981" y="3095"/>
                <a:ext cx="12" cy="44"/>
              </a:xfrm>
              <a:custGeom>
                <a:avLst/>
                <a:gdLst/>
                <a:ahLst/>
                <a:cxnLst>
                  <a:cxn ang="0">
                    <a:pos x="8" y="24"/>
                  </a:cxn>
                  <a:cxn ang="0">
                    <a:pos x="9" y="24"/>
                  </a:cxn>
                  <a:cxn ang="0">
                    <a:pos x="9" y="25"/>
                  </a:cxn>
                  <a:cxn ang="0">
                    <a:pos x="11" y="25"/>
                  </a:cxn>
                  <a:cxn ang="0">
                    <a:pos x="12" y="27"/>
                  </a:cxn>
                  <a:cxn ang="0">
                    <a:pos x="12" y="31"/>
                  </a:cxn>
                  <a:cxn ang="0">
                    <a:pos x="11" y="32"/>
                  </a:cxn>
                  <a:cxn ang="0">
                    <a:pos x="11" y="33"/>
                  </a:cxn>
                  <a:cxn ang="0">
                    <a:pos x="10" y="35"/>
                  </a:cxn>
                  <a:cxn ang="0">
                    <a:pos x="5" y="43"/>
                  </a:cxn>
                  <a:cxn ang="0">
                    <a:pos x="4" y="43"/>
                  </a:cxn>
                  <a:cxn ang="0">
                    <a:pos x="4" y="44"/>
                  </a:cxn>
                  <a:cxn ang="0">
                    <a:pos x="0" y="44"/>
                  </a:cxn>
                  <a:cxn ang="0">
                    <a:pos x="0" y="43"/>
                  </a:cxn>
                  <a:cxn ang="0">
                    <a:pos x="5" y="33"/>
                  </a:cxn>
                  <a:cxn ang="0">
                    <a:pos x="5" y="27"/>
                  </a:cxn>
                  <a:cxn ang="0">
                    <a:pos x="6" y="27"/>
                  </a:cxn>
                  <a:cxn ang="0">
                    <a:pos x="6" y="25"/>
                  </a:cxn>
                  <a:cxn ang="0">
                    <a:pos x="7" y="25"/>
                  </a:cxn>
                  <a:cxn ang="0">
                    <a:pos x="8" y="24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6" y="8"/>
                  </a:cxn>
                  <a:cxn ang="0">
                    <a:pos x="6" y="7"/>
                  </a:cxn>
                  <a:cxn ang="0">
                    <a:pos x="5" y="7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6" y="0"/>
                  </a:cxn>
                </a:cxnLst>
                <a:rect l="0" t="0" r="r" b="b"/>
                <a:pathLst>
                  <a:path w="12" h="44">
                    <a:moveTo>
                      <a:pt x="8" y="24"/>
                    </a:moveTo>
                    <a:lnTo>
                      <a:pt x="9" y="24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7"/>
                    </a:lnTo>
                    <a:lnTo>
                      <a:pt x="12" y="31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0" y="35"/>
                    </a:lnTo>
                    <a:lnTo>
                      <a:pt x="5" y="43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5" y="33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8" y="24"/>
                    </a:lnTo>
                    <a:close/>
                    <a:moveTo>
                      <a:pt x="6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6" name="Freeform 762"/>
              <p:cNvSpPr>
                <a:spLocks noEditPoints="1"/>
              </p:cNvSpPr>
              <p:nvPr/>
            </p:nvSpPr>
            <p:spPr bwMode="auto">
              <a:xfrm>
                <a:off x="2122" y="3182"/>
                <a:ext cx="30" cy="48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3" y="6"/>
                  </a:cxn>
                  <a:cxn ang="0">
                    <a:pos x="12" y="6"/>
                  </a:cxn>
                  <a:cxn ang="0">
                    <a:pos x="10" y="7"/>
                  </a:cxn>
                  <a:cxn ang="0">
                    <a:pos x="8" y="9"/>
                  </a:cxn>
                  <a:cxn ang="0">
                    <a:pos x="7" y="11"/>
                  </a:cxn>
                  <a:cxn ang="0">
                    <a:pos x="7" y="24"/>
                  </a:cxn>
                  <a:cxn ang="0">
                    <a:pos x="9" y="28"/>
                  </a:cxn>
                  <a:cxn ang="0">
                    <a:pos x="11" y="29"/>
                  </a:cxn>
                  <a:cxn ang="0">
                    <a:pos x="13" y="31"/>
                  </a:cxn>
                  <a:cxn ang="0">
                    <a:pos x="17" y="31"/>
                  </a:cxn>
                  <a:cxn ang="0">
                    <a:pos x="20" y="30"/>
                  </a:cxn>
                  <a:cxn ang="0">
                    <a:pos x="21" y="29"/>
                  </a:cxn>
                  <a:cxn ang="0">
                    <a:pos x="24" y="22"/>
                  </a:cxn>
                  <a:cxn ang="0">
                    <a:pos x="24" y="14"/>
                  </a:cxn>
                  <a:cxn ang="0">
                    <a:pos x="23" y="11"/>
                  </a:cxn>
                  <a:cxn ang="0">
                    <a:pos x="23" y="9"/>
                  </a:cxn>
                  <a:cxn ang="0">
                    <a:pos x="22" y="7"/>
                  </a:cxn>
                  <a:cxn ang="0">
                    <a:pos x="20" y="6"/>
                  </a:cxn>
                  <a:cxn ang="0">
                    <a:pos x="18" y="5"/>
                  </a:cxn>
                  <a:cxn ang="0">
                    <a:pos x="14" y="5"/>
                  </a:cxn>
                  <a:cxn ang="0">
                    <a:pos x="15" y="0"/>
                  </a:cxn>
                  <a:cxn ang="0">
                    <a:pos x="20" y="0"/>
                  </a:cxn>
                  <a:cxn ang="0">
                    <a:pos x="22" y="1"/>
                  </a:cxn>
                  <a:cxn ang="0">
                    <a:pos x="23" y="2"/>
                  </a:cxn>
                  <a:cxn ang="0">
                    <a:pos x="26" y="3"/>
                  </a:cxn>
                  <a:cxn ang="0">
                    <a:pos x="28" y="7"/>
                  </a:cxn>
                  <a:cxn ang="0">
                    <a:pos x="30" y="14"/>
                  </a:cxn>
                  <a:cxn ang="0">
                    <a:pos x="30" y="21"/>
                  </a:cxn>
                  <a:cxn ang="0">
                    <a:pos x="29" y="25"/>
                  </a:cxn>
                  <a:cxn ang="0">
                    <a:pos x="28" y="29"/>
                  </a:cxn>
                  <a:cxn ang="0">
                    <a:pos x="27" y="31"/>
                  </a:cxn>
                  <a:cxn ang="0">
                    <a:pos x="25" y="33"/>
                  </a:cxn>
                  <a:cxn ang="0">
                    <a:pos x="23" y="34"/>
                  </a:cxn>
                  <a:cxn ang="0">
                    <a:pos x="16" y="36"/>
                  </a:cxn>
                  <a:cxn ang="0">
                    <a:pos x="15" y="36"/>
                  </a:cxn>
                  <a:cxn ang="0">
                    <a:pos x="13" y="35"/>
                  </a:cxn>
                  <a:cxn ang="0">
                    <a:pos x="11" y="35"/>
                  </a:cxn>
                  <a:cxn ang="0">
                    <a:pos x="7" y="31"/>
                  </a:cxn>
                  <a:cxn ang="0">
                    <a:pos x="7" y="48"/>
                  </a:cxn>
                  <a:cxn ang="0">
                    <a:pos x="0" y="48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0" y="3"/>
                  </a:cxn>
                  <a:cxn ang="0">
                    <a:pos x="11" y="2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48">
                    <a:moveTo>
                      <a:pt x="14" y="5"/>
                    </a:moveTo>
                    <a:lnTo>
                      <a:pt x="13" y="6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11" y="29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4" y="22"/>
                    </a:lnTo>
                    <a:lnTo>
                      <a:pt x="24" y="14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2" y="7"/>
                    </a:lnTo>
                    <a:lnTo>
                      <a:pt x="20" y="6"/>
                    </a:lnTo>
                    <a:lnTo>
                      <a:pt x="18" y="5"/>
                    </a:lnTo>
                    <a:lnTo>
                      <a:pt x="14" y="5"/>
                    </a:lnTo>
                    <a:close/>
                    <a:moveTo>
                      <a:pt x="15" y="0"/>
                    </a:moveTo>
                    <a:lnTo>
                      <a:pt x="20" y="0"/>
                    </a:lnTo>
                    <a:lnTo>
                      <a:pt x="22" y="1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8" y="7"/>
                    </a:lnTo>
                    <a:lnTo>
                      <a:pt x="30" y="14"/>
                    </a:lnTo>
                    <a:lnTo>
                      <a:pt x="30" y="21"/>
                    </a:lnTo>
                    <a:lnTo>
                      <a:pt x="29" y="25"/>
                    </a:lnTo>
                    <a:lnTo>
                      <a:pt x="28" y="29"/>
                    </a:lnTo>
                    <a:lnTo>
                      <a:pt x="27" y="31"/>
                    </a:lnTo>
                    <a:lnTo>
                      <a:pt x="25" y="33"/>
                    </a:lnTo>
                    <a:lnTo>
                      <a:pt x="23" y="34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7" y="48"/>
                    </a:lnTo>
                    <a:lnTo>
                      <a:pt x="0" y="48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7" name="Freeform 763"/>
              <p:cNvSpPr>
                <a:spLocks noEditPoints="1"/>
              </p:cNvSpPr>
              <p:nvPr/>
            </p:nvSpPr>
            <p:spPr bwMode="auto">
              <a:xfrm>
                <a:off x="2159" y="3182"/>
                <a:ext cx="27" cy="36"/>
              </a:xfrm>
              <a:custGeom>
                <a:avLst/>
                <a:gdLst/>
                <a:ahLst/>
                <a:cxnLst>
                  <a:cxn ang="0">
                    <a:pos x="14" y="19"/>
                  </a:cxn>
                  <a:cxn ang="0">
                    <a:pos x="12" y="20"/>
                  </a:cxn>
                  <a:cxn ang="0">
                    <a:pos x="9" y="20"/>
                  </a:cxn>
                  <a:cxn ang="0">
                    <a:pos x="7" y="22"/>
                  </a:cxn>
                  <a:cxn ang="0">
                    <a:pos x="7" y="23"/>
                  </a:cxn>
                  <a:cxn ang="0">
                    <a:pos x="6" y="25"/>
                  </a:cxn>
                  <a:cxn ang="0">
                    <a:pos x="6" y="28"/>
                  </a:cxn>
                  <a:cxn ang="0">
                    <a:pos x="9" y="31"/>
                  </a:cxn>
                  <a:cxn ang="0">
                    <a:pos x="15" y="31"/>
                  </a:cxn>
                  <a:cxn ang="0">
                    <a:pos x="19" y="29"/>
                  </a:cxn>
                  <a:cxn ang="0">
                    <a:pos x="21" y="26"/>
                  </a:cxn>
                  <a:cxn ang="0">
                    <a:pos x="21" y="19"/>
                  </a:cxn>
                  <a:cxn ang="0">
                    <a:pos x="14" y="19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7" y="1"/>
                  </a:cxn>
                  <a:cxn ang="0">
                    <a:pos x="20" y="1"/>
                  </a:cxn>
                  <a:cxn ang="0">
                    <a:pos x="24" y="3"/>
                  </a:cxn>
                  <a:cxn ang="0">
                    <a:pos x="27" y="7"/>
                  </a:cxn>
                  <a:cxn ang="0">
                    <a:pos x="27" y="35"/>
                  </a:cxn>
                  <a:cxn ang="0">
                    <a:pos x="21" y="35"/>
                  </a:cxn>
                  <a:cxn ang="0">
                    <a:pos x="21" y="31"/>
                  </a:cxn>
                  <a:cxn ang="0">
                    <a:pos x="19" y="33"/>
                  </a:cxn>
                  <a:cxn ang="0">
                    <a:pos x="15" y="35"/>
                  </a:cxn>
                  <a:cxn ang="0">
                    <a:pos x="12" y="36"/>
                  </a:cxn>
                  <a:cxn ang="0">
                    <a:pos x="9" y="35"/>
                  </a:cxn>
                  <a:cxn ang="0">
                    <a:pos x="7" y="35"/>
                  </a:cxn>
                  <a:cxn ang="0">
                    <a:pos x="3" y="33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5"/>
                  </a:cxn>
                  <a:cxn ang="0">
                    <a:pos x="1" y="23"/>
                  </a:cxn>
                  <a:cxn ang="0">
                    <a:pos x="1" y="21"/>
                  </a:cxn>
                  <a:cxn ang="0">
                    <a:pos x="4" y="18"/>
                  </a:cxn>
                  <a:cxn ang="0">
                    <a:pos x="7" y="17"/>
                  </a:cxn>
                  <a:cxn ang="0">
                    <a:pos x="9" y="16"/>
                  </a:cxn>
                  <a:cxn ang="0">
                    <a:pos x="13" y="15"/>
                  </a:cxn>
                  <a:cxn ang="0">
                    <a:pos x="21" y="15"/>
                  </a:cxn>
                  <a:cxn ang="0">
                    <a:pos x="21" y="10"/>
                  </a:cxn>
                  <a:cxn ang="0">
                    <a:pos x="20" y="9"/>
                  </a:cxn>
                  <a:cxn ang="0">
                    <a:pos x="20" y="8"/>
                  </a:cxn>
                  <a:cxn ang="0">
                    <a:pos x="17" y="5"/>
                  </a:cxn>
                  <a:cxn ang="0">
                    <a:pos x="9" y="5"/>
                  </a:cxn>
                  <a:cxn ang="0">
                    <a:pos x="8" y="6"/>
                  </a:cxn>
                  <a:cxn ang="0">
                    <a:pos x="6" y="6"/>
                  </a:cxn>
                  <a:cxn ang="0">
                    <a:pos x="5" y="7"/>
                  </a:cxn>
                  <a:cxn ang="0">
                    <a:pos x="4" y="7"/>
                  </a:cxn>
                  <a:cxn ang="0">
                    <a:pos x="3" y="8"/>
                  </a:cxn>
                  <a:cxn ang="0">
                    <a:pos x="2" y="8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5" y="2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3" y="0"/>
                  </a:cxn>
                </a:cxnLst>
                <a:rect l="0" t="0" r="r" b="b"/>
                <a:pathLst>
                  <a:path w="27" h="36">
                    <a:moveTo>
                      <a:pt x="14" y="19"/>
                    </a:moveTo>
                    <a:lnTo>
                      <a:pt x="12" y="20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6" y="28"/>
                    </a:lnTo>
                    <a:lnTo>
                      <a:pt x="9" y="31"/>
                    </a:lnTo>
                    <a:lnTo>
                      <a:pt x="15" y="31"/>
                    </a:lnTo>
                    <a:lnTo>
                      <a:pt x="19" y="29"/>
                    </a:lnTo>
                    <a:lnTo>
                      <a:pt x="21" y="26"/>
                    </a:lnTo>
                    <a:lnTo>
                      <a:pt x="21" y="19"/>
                    </a:lnTo>
                    <a:lnTo>
                      <a:pt x="14" y="19"/>
                    </a:lnTo>
                    <a:close/>
                    <a:moveTo>
                      <a:pt x="13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7" y="7"/>
                    </a:lnTo>
                    <a:lnTo>
                      <a:pt x="27" y="35"/>
                    </a:lnTo>
                    <a:lnTo>
                      <a:pt x="21" y="35"/>
                    </a:lnTo>
                    <a:lnTo>
                      <a:pt x="21" y="31"/>
                    </a:lnTo>
                    <a:lnTo>
                      <a:pt x="19" y="33"/>
                    </a:lnTo>
                    <a:lnTo>
                      <a:pt x="15" y="35"/>
                    </a:lnTo>
                    <a:lnTo>
                      <a:pt x="12" y="36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4" y="18"/>
                    </a:lnTo>
                    <a:lnTo>
                      <a:pt x="7" y="17"/>
                    </a:lnTo>
                    <a:lnTo>
                      <a:pt x="9" y="16"/>
                    </a:lnTo>
                    <a:lnTo>
                      <a:pt x="13" y="15"/>
                    </a:lnTo>
                    <a:lnTo>
                      <a:pt x="21" y="15"/>
                    </a:lnTo>
                    <a:lnTo>
                      <a:pt x="21" y="10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17" y="5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8" name="Freeform 764"/>
              <p:cNvSpPr>
                <a:spLocks/>
              </p:cNvSpPr>
              <p:nvPr/>
            </p:nvSpPr>
            <p:spPr bwMode="auto">
              <a:xfrm>
                <a:off x="2192" y="3174"/>
                <a:ext cx="21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2" y="0"/>
                  </a:cxn>
                  <a:cxn ang="0">
                    <a:pos x="12" y="9"/>
                  </a:cxn>
                  <a:cxn ang="0">
                    <a:pos x="20" y="9"/>
                  </a:cxn>
                  <a:cxn ang="0">
                    <a:pos x="20" y="10"/>
                  </a:cxn>
                  <a:cxn ang="0">
                    <a:pos x="21" y="11"/>
                  </a:cxn>
                  <a:cxn ang="0">
                    <a:pos x="20" y="12"/>
                  </a:cxn>
                  <a:cxn ang="0">
                    <a:pos x="20" y="14"/>
                  </a:cxn>
                  <a:cxn ang="0">
                    <a:pos x="12" y="14"/>
                  </a:cxn>
                  <a:cxn ang="0">
                    <a:pos x="12" y="36"/>
                  </a:cxn>
                  <a:cxn ang="0">
                    <a:pos x="14" y="38"/>
                  </a:cxn>
                  <a:cxn ang="0">
                    <a:pos x="16" y="39"/>
                  </a:cxn>
                  <a:cxn ang="0">
                    <a:pos x="17" y="39"/>
                  </a:cxn>
                  <a:cxn ang="0">
                    <a:pos x="18" y="38"/>
                  </a:cxn>
                  <a:cxn ang="0">
                    <a:pos x="20" y="38"/>
                  </a:cxn>
                  <a:cxn ang="0">
                    <a:pos x="20" y="39"/>
                  </a:cxn>
                  <a:cxn ang="0">
                    <a:pos x="21" y="39"/>
                  </a:cxn>
                  <a:cxn ang="0">
                    <a:pos x="21" y="40"/>
                  </a:cxn>
                  <a:cxn ang="0">
                    <a:pos x="20" y="41"/>
                  </a:cxn>
                  <a:cxn ang="0">
                    <a:pos x="20" y="43"/>
                  </a:cxn>
                  <a:cxn ang="0">
                    <a:pos x="17" y="43"/>
                  </a:cxn>
                  <a:cxn ang="0">
                    <a:pos x="16" y="44"/>
                  </a:cxn>
                  <a:cxn ang="0">
                    <a:pos x="15" y="44"/>
                  </a:cxn>
                  <a:cxn ang="0">
                    <a:pos x="13" y="43"/>
                  </a:cxn>
                  <a:cxn ang="0">
                    <a:pos x="11" y="43"/>
                  </a:cxn>
                  <a:cxn ang="0">
                    <a:pos x="9" y="42"/>
                  </a:cxn>
                  <a:cxn ang="0">
                    <a:pos x="6" y="40"/>
                  </a:cxn>
                  <a:cxn ang="0">
                    <a:pos x="6" y="38"/>
                  </a:cxn>
                  <a:cxn ang="0">
                    <a:pos x="5" y="36"/>
                  </a:cxn>
                  <a:cxn ang="0">
                    <a:pos x="5" y="14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5" y="9"/>
                  </a:cxn>
                  <a:cxn ang="0">
                    <a:pos x="5" y="0"/>
                  </a:cxn>
                </a:cxnLst>
                <a:rect l="0" t="0" r="r" b="b"/>
                <a:pathLst>
                  <a:path w="21" h="44">
                    <a:moveTo>
                      <a:pt x="5" y="0"/>
                    </a:moveTo>
                    <a:lnTo>
                      <a:pt x="12" y="0"/>
                    </a:lnTo>
                    <a:lnTo>
                      <a:pt x="12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2" y="14"/>
                    </a:lnTo>
                    <a:lnTo>
                      <a:pt x="12" y="36"/>
                    </a:lnTo>
                    <a:lnTo>
                      <a:pt x="14" y="38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0" y="41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9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5" y="36"/>
                    </a:lnTo>
                    <a:lnTo>
                      <a:pt x="5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09" name="Freeform 765"/>
              <p:cNvSpPr>
                <a:spLocks/>
              </p:cNvSpPr>
              <p:nvPr/>
            </p:nvSpPr>
            <p:spPr bwMode="auto">
              <a:xfrm>
                <a:off x="2221" y="3167"/>
                <a:ext cx="28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5" y="20"/>
                  </a:cxn>
                  <a:cxn ang="0">
                    <a:pos x="9" y="18"/>
                  </a:cxn>
                  <a:cxn ang="0">
                    <a:pos x="11" y="17"/>
                  </a:cxn>
                  <a:cxn ang="0">
                    <a:pos x="14" y="16"/>
                  </a:cxn>
                  <a:cxn ang="0">
                    <a:pos x="16" y="15"/>
                  </a:cxn>
                  <a:cxn ang="0">
                    <a:pos x="19" y="16"/>
                  </a:cxn>
                  <a:cxn ang="0">
                    <a:pos x="21" y="16"/>
                  </a:cxn>
                  <a:cxn ang="0">
                    <a:pos x="24" y="18"/>
                  </a:cxn>
                  <a:cxn ang="0">
                    <a:pos x="26" y="19"/>
                  </a:cxn>
                  <a:cxn ang="0">
                    <a:pos x="27" y="21"/>
                  </a:cxn>
                  <a:cxn ang="0">
                    <a:pos x="27" y="23"/>
                  </a:cxn>
                  <a:cxn ang="0">
                    <a:pos x="28" y="26"/>
                  </a:cxn>
                  <a:cxn ang="0">
                    <a:pos x="28" y="50"/>
                  </a:cxn>
                  <a:cxn ang="0">
                    <a:pos x="22" y="50"/>
                  </a:cxn>
                  <a:cxn ang="0">
                    <a:pos x="21" y="49"/>
                  </a:cxn>
                  <a:cxn ang="0">
                    <a:pos x="21" y="25"/>
                  </a:cxn>
                  <a:cxn ang="0">
                    <a:pos x="20" y="24"/>
                  </a:cxn>
                  <a:cxn ang="0">
                    <a:pos x="20" y="22"/>
                  </a:cxn>
                  <a:cxn ang="0">
                    <a:pos x="19" y="22"/>
                  </a:cxn>
                  <a:cxn ang="0">
                    <a:pos x="18" y="21"/>
                  </a:cxn>
                  <a:cxn ang="0">
                    <a:pos x="15" y="20"/>
                  </a:cxn>
                  <a:cxn ang="0">
                    <a:pos x="9" y="23"/>
                  </a:cxn>
                  <a:cxn ang="0">
                    <a:pos x="5" y="26"/>
                  </a:cxn>
                  <a:cxn ang="0">
                    <a:pos x="5" y="50"/>
                  </a:cxn>
                  <a:cxn ang="0">
                    <a:pos x="0" y="50"/>
                  </a:cxn>
                  <a:cxn ang="0">
                    <a:pos x="0" y="0"/>
                  </a:cxn>
                </a:cxnLst>
                <a:rect l="0" t="0" r="r" b="b"/>
                <a:pathLst>
                  <a:path w="28" h="50">
                    <a:moveTo>
                      <a:pt x="0" y="0"/>
                    </a:moveTo>
                    <a:lnTo>
                      <a:pt x="5" y="0"/>
                    </a:lnTo>
                    <a:lnTo>
                      <a:pt x="5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4" y="18"/>
                    </a:lnTo>
                    <a:lnTo>
                      <a:pt x="26" y="19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8" y="26"/>
                    </a:lnTo>
                    <a:lnTo>
                      <a:pt x="28" y="50"/>
                    </a:lnTo>
                    <a:lnTo>
                      <a:pt x="22" y="50"/>
                    </a:lnTo>
                    <a:lnTo>
                      <a:pt x="21" y="49"/>
                    </a:lnTo>
                    <a:lnTo>
                      <a:pt x="21" y="25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5" y="20"/>
                    </a:lnTo>
                    <a:lnTo>
                      <a:pt x="9" y="23"/>
                    </a:lnTo>
                    <a:lnTo>
                      <a:pt x="5" y="26"/>
                    </a:lnTo>
                    <a:lnTo>
                      <a:pt x="5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0" name="Freeform 766"/>
              <p:cNvSpPr>
                <a:spLocks noEditPoints="1"/>
              </p:cNvSpPr>
              <p:nvPr/>
            </p:nvSpPr>
            <p:spPr bwMode="auto">
              <a:xfrm>
                <a:off x="2257" y="3187"/>
                <a:ext cx="30" cy="19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30" y="14"/>
                  </a:cxn>
                  <a:cxn ang="0">
                    <a:pos x="30" y="18"/>
                  </a:cxn>
                  <a:cxn ang="0">
                    <a:pos x="29" y="18"/>
                  </a:cxn>
                  <a:cxn ang="0">
                    <a:pos x="29" y="19"/>
                  </a:cxn>
                  <a:cxn ang="0">
                    <a:pos x="2" y="19"/>
                  </a:cxn>
                  <a:cxn ang="0">
                    <a:pos x="2" y="18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0"/>
                  </a:cxn>
                  <a:cxn ang="0">
                    <a:pos x="30" y="0"/>
                  </a:cxn>
                  <a:cxn ang="0">
                    <a:pos x="30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0" h="19">
                    <a:moveTo>
                      <a:pt x="0" y="14"/>
                    </a:moveTo>
                    <a:lnTo>
                      <a:pt x="30" y="14"/>
                    </a:lnTo>
                    <a:lnTo>
                      <a:pt x="30" y="18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4"/>
                    </a:lnTo>
                    <a:close/>
                    <a:moveTo>
                      <a:pt x="0" y="0"/>
                    </a:moveTo>
                    <a:lnTo>
                      <a:pt x="30" y="0"/>
                    </a:lnTo>
                    <a:lnTo>
                      <a:pt x="3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1" name="Freeform 767"/>
              <p:cNvSpPr>
                <a:spLocks/>
              </p:cNvSpPr>
              <p:nvPr/>
            </p:nvSpPr>
            <p:spPr bwMode="auto">
              <a:xfrm>
                <a:off x="2291" y="3163"/>
                <a:ext cx="28" cy="6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5" y="0"/>
                  </a:cxn>
                  <a:cxn ang="0">
                    <a:pos x="27" y="1"/>
                  </a:cxn>
                  <a:cxn ang="0">
                    <a:pos x="28" y="1"/>
                  </a:cxn>
                  <a:cxn ang="0">
                    <a:pos x="28" y="3"/>
                  </a:cxn>
                  <a:cxn ang="0">
                    <a:pos x="6" y="63"/>
                  </a:cxn>
                  <a:cxn ang="0">
                    <a:pos x="6" y="64"/>
                  </a:cxn>
                  <a:cxn ang="0">
                    <a:pos x="0" y="64"/>
                  </a:cxn>
                  <a:cxn ang="0">
                    <a:pos x="0" y="6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4" y="0"/>
                  </a:cxn>
                </a:cxnLst>
                <a:rect l="0" t="0" r="r" b="b"/>
                <a:pathLst>
                  <a:path w="28" h="64">
                    <a:moveTo>
                      <a:pt x="24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6" y="63"/>
                    </a:lnTo>
                    <a:lnTo>
                      <a:pt x="6" y="64"/>
                    </a:lnTo>
                    <a:lnTo>
                      <a:pt x="0" y="64"/>
                    </a:lnTo>
                    <a:lnTo>
                      <a:pt x="0" y="6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2" name="Freeform 768"/>
              <p:cNvSpPr>
                <a:spLocks/>
              </p:cNvSpPr>
              <p:nvPr/>
            </p:nvSpPr>
            <p:spPr bwMode="auto">
              <a:xfrm>
                <a:off x="2321" y="3208"/>
                <a:ext cx="12" cy="2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8" y="0"/>
                  </a:cxn>
                  <a:cxn ang="0">
                    <a:pos x="9" y="2"/>
                  </a:cxn>
                  <a:cxn ang="0">
                    <a:pos x="12" y="2"/>
                  </a:cxn>
                  <a:cxn ang="0">
                    <a:pos x="12" y="9"/>
                  </a:cxn>
                  <a:cxn ang="0">
                    <a:pos x="10" y="9"/>
                  </a:cxn>
                  <a:cxn ang="0">
                    <a:pos x="10" y="10"/>
                  </a:cxn>
                  <a:cxn ang="0">
                    <a:pos x="9" y="11"/>
                  </a:cxn>
                  <a:cxn ang="0">
                    <a:pos x="5" y="19"/>
                  </a:cxn>
                  <a:cxn ang="0">
                    <a:pos x="4" y="19"/>
                  </a:cxn>
                  <a:cxn ang="0">
                    <a:pos x="4" y="20"/>
                  </a:cxn>
                  <a:cxn ang="0">
                    <a:pos x="1" y="20"/>
                  </a:cxn>
                  <a:cxn ang="0">
                    <a:pos x="0" y="19"/>
                  </a:cxn>
                  <a:cxn ang="0">
                    <a:pos x="5" y="9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7" y="0"/>
                  </a:cxn>
                </a:cxnLst>
                <a:rect l="0" t="0" r="r" b="b"/>
                <a:pathLst>
                  <a:path w="12" h="20">
                    <a:moveTo>
                      <a:pt x="7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5" y="9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3" name="Freeform 769"/>
              <p:cNvSpPr>
                <a:spLocks noEditPoints="1"/>
              </p:cNvSpPr>
              <p:nvPr/>
            </p:nvSpPr>
            <p:spPr bwMode="auto">
              <a:xfrm>
                <a:off x="2358" y="3167"/>
                <a:ext cx="30" cy="51"/>
              </a:xfrm>
              <a:custGeom>
                <a:avLst/>
                <a:gdLst/>
                <a:ahLst/>
                <a:cxnLst>
                  <a:cxn ang="0">
                    <a:pos x="13" y="20"/>
                  </a:cxn>
                  <a:cxn ang="0">
                    <a:pos x="11" y="21"/>
                  </a:cxn>
                  <a:cxn ang="0">
                    <a:pos x="10" y="22"/>
                  </a:cxn>
                  <a:cxn ang="0">
                    <a:pos x="9" y="24"/>
                  </a:cxn>
                  <a:cxn ang="0">
                    <a:pos x="8" y="25"/>
                  </a:cxn>
                  <a:cxn ang="0">
                    <a:pos x="7" y="28"/>
                  </a:cxn>
                  <a:cxn ang="0">
                    <a:pos x="7" y="37"/>
                  </a:cxn>
                  <a:cxn ang="0">
                    <a:pos x="8" y="39"/>
                  </a:cxn>
                  <a:cxn ang="0">
                    <a:pos x="8" y="41"/>
                  </a:cxn>
                  <a:cxn ang="0">
                    <a:pos x="9" y="44"/>
                  </a:cxn>
                  <a:cxn ang="0">
                    <a:pos x="11" y="45"/>
                  </a:cxn>
                  <a:cxn ang="0">
                    <a:pos x="12" y="46"/>
                  </a:cxn>
                  <a:cxn ang="0">
                    <a:pos x="16" y="46"/>
                  </a:cxn>
                  <a:cxn ang="0">
                    <a:pos x="17" y="45"/>
                  </a:cxn>
                  <a:cxn ang="0">
                    <a:pos x="19" y="45"/>
                  </a:cxn>
                  <a:cxn ang="0">
                    <a:pos x="21" y="44"/>
                  </a:cxn>
                  <a:cxn ang="0">
                    <a:pos x="22" y="43"/>
                  </a:cxn>
                  <a:cxn ang="0">
                    <a:pos x="23" y="40"/>
                  </a:cxn>
                  <a:cxn ang="0">
                    <a:pos x="24" y="39"/>
                  </a:cxn>
                  <a:cxn ang="0">
                    <a:pos x="24" y="26"/>
                  </a:cxn>
                  <a:cxn ang="0">
                    <a:pos x="22" y="23"/>
                  </a:cxn>
                  <a:cxn ang="0">
                    <a:pos x="20" y="22"/>
                  </a:cxn>
                  <a:cxn ang="0">
                    <a:pos x="17" y="20"/>
                  </a:cxn>
                  <a:cxn ang="0">
                    <a:pos x="13" y="20"/>
                  </a:cxn>
                  <a:cxn ang="0">
                    <a:pos x="25" y="0"/>
                  </a:cxn>
                  <a:cxn ang="0">
                    <a:pos x="29" y="0"/>
                  </a:cxn>
                  <a:cxn ang="0">
                    <a:pos x="29" y="1"/>
                  </a:cxn>
                  <a:cxn ang="0">
                    <a:pos x="30" y="1"/>
                  </a:cxn>
                  <a:cxn ang="0">
                    <a:pos x="30" y="50"/>
                  </a:cxn>
                  <a:cxn ang="0">
                    <a:pos x="25" y="50"/>
                  </a:cxn>
                  <a:cxn ang="0">
                    <a:pos x="25" y="45"/>
                  </a:cxn>
                  <a:cxn ang="0">
                    <a:pos x="22" y="47"/>
                  </a:cxn>
                  <a:cxn ang="0">
                    <a:pos x="20" y="49"/>
                  </a:cxn>
                  <a:cxn ang="0">
                    <a:pos x="13" y="51"/>
                  </a:cxn>
                  <a:cxn ang="0">
                    <a:pos x="11" y="50"/>
                  </a:cxn>
                  <a:cxn ang="0">
                    <a:pos x="9" y="50"/>
                  </a:cxn>
                  <a:cxn ang="0">
                    <a:pos x="8" y="49"/>
                  </a:cxn>
                  <a:cxn ang="0">
                    <a:pos x="5" y="48"/>
                  </a:cxn>
                  <a:cxn ang="0">
                    <a:pos x="3" y="46"/>
                  </a:cxn>
                  <a:cxn ang="0">
                    <a:pos x="2" y="43"/>
                  </a:cxn>
                  <a:cxn ang="0">
                    <a:pos x="1" y="40"/>
                  </a:cxn>
                  <a:cxn ang="0">
                    <a:pos x="0" y="37"/>
                  </a:cxn>
                  <a:cxn ang="0">
                    <a:pos x="0" y="30"/>
                  </a:cxn>
                  <a:cxn ang="0">
                    <a:pos x="1" y="25"/>
                  </a:cxn>
                  <a:cxn ang="0">
                    <a:pos x="2" y="22"/>
                  </a:cxn>
                  <a:cxn ang="0">
                    <a:pos x="3" y="20"/>
                  </a:cxn>
                  <a:cxn ang="0">
                    <a:pos x="8" y="16"/>
                  </a:cxn>
                  <a:cxn ang="0">
                    <a:pos x="11" y="16"/>
                  </a:cxn>
                  <a:cxn ang="0">
                    <a:pos x="14" y="15"/>
                  </a:cxn>
                  <a:cxn ang="0">
                    <a:pos x="17" y="16"/>
                  </a:cxn>
                  <a:cxn ang="0">
                    <a:pos x="20" y="16"/>
                  </a:cxn>
                  <a:cxn ang="0">
                    <a:pos x="24" y="20"/>
                  </a:cxn>
                  <a:cxn ang="0">
                    <a:pos x="24" y="1"/>
                  </a:cxn>
                  <a:cxn ang="0">
                    <a:pos x="25" y="1"/>
                  </a:cxn>
                  <a:cxn ang="0">
                    <a:pos x="25" y="0"/>
                  </a:cxn>
                </a:cxnLst>
                <a:rect l="0" t="0" r="r" b="b"/>
                <a:pathLst>
                  <a:path w="30" h="51">
                    <a:moveTo>
                      <a:pt x="13" y="20"/>
                    </a:moveTo>
                    <a:lnTo>
                      <a:pt x="11" y="21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8" y="25"/>
                    </a:lnTo>
                    <a:lnTo>
                      <a:pt x="7" y="28"/>
                    </a:lnTo>
                    <a:lnTo>
                      <a:pt x="7" y="37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9" y="44"/>
                    </a:lnTo>
                    <a:lnTo>
                      <a:pt x="11" y="45"/>
                    </a:lnTo>
                    <a:lnTo>
                      <a:pt x="12" y="46"/>
                    </a:lnTo>
                    <a:lnTo>
                      <a:pt x="16" y="46"/>
                    </a:lnTo>
                    <a:lnTo>
                      <a:pt x="17" y="45"/>
                    </a:lnTo>
                    <a:lnTo>
                      <a:pt x="19" y="45"/>
                    </a:lnTo>
                    <a:lnTo>
                      <a:pt x="21" y="44"/>
                    </a:lnTo>
                    <a:lnTo>
                      <a:pt x="22" y="43"/>
                    </a:lnTo>
                    <a:lnTo>
                      <a:pt x="23" y="40"/>
                    </a:lnTo>
                    <a:lnTo>
                      <a:pt x="24" y="39"/>
                    </a:lnTo>
                    <a:lnTo>
                      <a:pt x="24" y="26"/>
                    </a:lnTo>
                    <a:lnTo>
                      <a:pt x="22" y="23"/>
                    </a:lnTo>
                    <a:lnTo>
                      <a:pt x="20" y="22"/>
                    </a:lnTo>
                    <a:lnTo>
                      <a:pt x="17" y="20"/>
                    </a:lnTo>
                    <a:lnTo>
                      <a:pt x="13" y="20"/>
                    </a:lnTo>
                    <a:close/>
                    <a:moveTo>
                      <a:pt x="25" y="0"/>
                    </a:moveTo>
                    <a:lnTo>
                      <a:pt x="29" y="0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50"/>
                    </a:lnTo>
                    <a:lnTo>
                      <a:pt x="25" y="50"/>
                    </a:lnTo>
                    <a:lnTo>
                      <a:pt x="25" y="45"/>
                    </a:lnTo>
                    <a:lnTo>
                      <a:pt x="22" y="47"/>
                    </a:lnTo>
                    <a:lnTo>
                      <a:pt x="20" y="49"/>
                    </a:lnTo>
                    <a:lnTo>
                      <a:pt x="13" y="51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8" y="49"/>
                    </a:lnTo>
                    <a:lnTo>
                      <a:pt x="5" y="48"/>
                    </a:lnTo>
                    <a:lnTo>
                      <a:pt x="3" y="46"/>
                    </a:lnTo>
                    <a:lnTo>
                      <a:pt x="2" y="43"/>
                    </a:lnTo>
                    <a:lnTo>
                      <a:pt x="1" y="40"/>
                    </a:lnTo>
                    <a:lnTo>
                      <a:pt x="0" y="37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8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7" y="16"/>
                    </a:lnTo>
                    <a:lnTo>
                      <a:pt x="20" y="16"/>
                    </a:lnTo>
                    <a:lnTo>
                      <a:pt x="24" y="20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4" name="Freeform 770"/>
              <p:cNvSpPr>
                <a:spLocks noEditPoints="1"/>
              </p:cNvSpPr>
              <p:nvPr/>
            </p:nvSpPr>
            <p:spPr bwMode="auto">
              <a:xfrm>
                <a:off x="2397" y="3182"/>
                <a:ext cx="32" cy="36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10" y="7"/>
                  </a:cxn>
                  <a:cxn ang="0">
                    <a:pos x="8" y="8"/>
                  </a:cxn>
                  <a:cxn ang="0">
                    <a:pos x="6" y="13"/>
                  </a:cxn>
                  <a:cxn ang="0">
                    <a:pos x="6" y="23"/>
                  </a:cxn>
                  <a:cxn ang="0">
                    <a:pos x="7" y="25"/>
                  </a:cxn>
                  <a:cxn ang="0">
                    <a:pos x="8" y="26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18" y="31"/>
                  </a:cxn>
                  <a:cxn ang="0">
                    <a:pos x="22" y="29"/>
                  </a:cxn>
                  <a:cxn ang="0">
                    <a:pos x="24" y="28"/>
                  </a:cxn>
                  <a:cxn ang="0">
                    <a:pos x="26" y="23"/>
                  </a:cxn>
                  <a:cxn ang="0">
                    <a:pos x="26" y="13"/>
                  </a:cxn>
                  <a:cxn ang="0">
                    <a:pos x="25" y="10"/>
                  </a:cxn>
                  <a:cxn ang="0">
                    <a:pos x="25" y="9"/>
                  </a:cxn>
                  <a:cxn ang="0">
                    <a:pos x="21" y="6"/>
                  </a:cxn>
                  <a:cxn ang="0">
                    <a:pos x="19" y="5"/>
                  </a:cxn>
                  <a:cxn ang="0">
                    <a:pos x="14" y="5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4" y="1"/>
                  </a:cxn>
                  <a:cxn ang="0">
                    <a:pos x="27" y="3"/>
                  </a:cxn>
                  <a:cxn ang="0">
                    <a:pos x="29" y="5"/>
                  </a:cxn>
                  <a:cxn ang="0">
                    <a:pos x="30" y="7"/>
                  </a:cxn>
                  <a:cxn ang="0">
                    <a:pos x="32" y="14"/>
                  </a:cxn>
                  <a:cxn ang="0">
                    <a:pos x="32" y="21"/>
                  </a:cxn>
                  <a:cxn ang="0">
                    <a:pos x="30" y="28"/>
                  </a:cxn>
                  <a:cxn ang="0">
                    <a:pos x="28" y="31"/>
                  </a:cxn>
                  <a:cxn ang="0">
                    <a:pos x="27" y="32"/>
                  </a:cxn>
                  <a:cxn ang="0">
                    <a:pos x="22" y="34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8" y="35"/>
                  </a:cxn>
                  <a:cxn ang="0">
                    <a:pos x="7" y="34"/>
                  </a:cxn>
                  <a:cxn ang="0">
                    <a:pos x="5" y="33"/>
                  </a:cxn>
                  <a:cxn ang="0">
                    <a:pos x="4" y="31"/>
                  </a:cxn>
                  <a:cxn ang="0">
                    <a:pos x="2" y="29"/>
                  </a:cxn>
                  <a:cxn ang="0">
                    <a:pos x="0" y="22"/>
                  </a:cxn>
                  <a:cxn ang="0">
                    <a:pos x="0" y="15"/>
                  </a:cxn>
                  <a:cxn ang="0">
                    <a:pos x="1" y="10"/>
                  </a:cxn>
                  <a:cxn ang="0">
                    <a:pos x="2" y="8"/>
                  </a:cxn>
                  <a:cxn ang="0">
                    <a:pos x="4" y="5"/>
                  </a:cxn>
                  <a:cxn ang="0">
                    <a:pos x="5" y="4"/>
                  </a:cxn>
                  <a:cxn ang="0">
                    <a:pos x="10" y="2"/>
                  </a:cxn>
                  <a:cxn ang="0">
                    <a:pos x="16" y="0"/>
                  </a:cxn>
                </a:cxnLst>
                <a:rect l="0" t="0" r="r" b="b"/>
                <a:pathLst>
                  <a:path w="32" h="36">
                    <a:moveTo>
                      <a:pt x="14" y="5"/>
                    </a:moveTo>
                    <a:lnTo>
                      <a:pt x="10" y="7"/>
                    </a:lnTo>
                    <a:lnTo>
                      <a:pt x="8" y="8"/>
                    </a:lnTo>
                    <a:lnTo>
                      <a:pt x="6" y="13"/>
                    </a:lnTo>
                    <a:lnTo>
                      <a:pt x="6" y="23"/>
                    </a:lnTo>
                    <a:lnTo>
                      <a:pt x="7" y="25"/>
                    </a:lnTo>
                    <a:lnTo>
                      <a:pt x="8" y="26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8" y="31"/>
                    </a:lnTo>
                    <a:lnTo>
                      <a:pt x="22" y="29"/>
                    </a:lnTo>
                    <a:lnTo>
                      <a:pt x="24" y="28"/>
                    </a:lnTo>
                    <a:lnTo>
                      <a:pt x="26" y="23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4" y="5"/>
                    </a:lnTo>
                    <a:close/>
                    <a:moveTo>
                      <a:pt x="16" y="0"/>
                    </a:moveTo>
                    <a:lnTo>
                      <a:pt x="20" y="1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7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0" y="28"/>
                    </a:lnTo>
                    <a:lnTo>
                      <a:pt x="28" y="31"/>
                    </a:lnTo>
                    <a:lnTo>
                      <a:pt x="27" y="32"/>
                    </a:lnTo>
                    <a:lnTo>
                      <a:pt x="22" y="34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8" y="35"/>
                    </a:lnTo>
                    <a:lnTo>
                      <a:pt x="7" y="34"/>
                    </a:lnTo>
                    <a:lnTo>
                      <a:pt x="5" y="33"/>
                    </a:lnTo>
                    <a:lnTo>
                      <a:pt x="4" y="31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5" name="Freeform 771"/>
              <p:cNvSpPr>
                <a:spLocks/>
              </p:cNvSpPr>
              <p:nvPr/>
            </p:nvSpPr>
            <p:spPr bwMode="auto">
              <a:xfrm>
                <a:off x="2438" y="3182"/>
                <a:ext cx="48" cy="3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8" y="0"/>
                  </a:cxn>
                  <a:cxn ang="0">
                    <a:pos x="20" y="1"/>
                  </a:cxn>
                  <a:cxn ang="0">
                    <a:pos x="21" y="1"/>
                  </a:cxn>
                  <a:cxn ang="0">
                    <a:pos x="26" y="6"/>
                  </a:cxn>
                  <a:cxn ang="0">
                    <a:pos x="31" y="2"/>
                  </a:cxn>
                  <a:cxn ang="0">
                    <a:pos x="32" y="2"/>
                  </a:cxn>
                  <a:cxn ang="0">
                    <a:pos x="33" y="1"/>
                  </a:cxn>
                  <a:cxn ang="0">
                    <a:pos x="35" y="1"/>
                  </a:cxn>
                  <a:cxn ang="0">
                    <a:pos x="37" y="0"/>
                  </a:cxn>
                  <a:cxn ang="0">
                    <a:pos x="40" y="1"/>
                  </a:cxn>
                  <a:cxn ang="0">
                    <a:pos x="43" y="1"/>
                  </a:cxn>
                  <a:cxn ang="0">
                    <a:pos x="46" y="4"/>
                  </a:cxn>
                  <a:cxn ang="0">
                    <a:pos x="48" y="8"/>
                  </a:cxn>
                  <a:cxn ang="0">
                    <a:pos x="48" y="35"/>
                  </a:cxn>
                  <a:cxn ang="0">
                    <a:pos x="43" y="35"/>
                  </a:cxn>
                  <a:cxn ang="0">
                    <a:pos x="43" y="10"/>
                  </a:cxn>
                  <a:cxn ang="0">
                    <a:pos x="42" y="9"/>
                  </a:cxn>
                  <a:cxn ang="0">
                    <a:pos x="40" y="7"/>
                  </a:cxn>
                  <a:cxn ang="0">
                    <a:pos x="39" y="6"/>
                  </a:cxn>
                  <a:cxn ang="0">
                    <a:pos x="37" y="5"/>
                  </a:cxn>
                  <a:cxn ang="0">
                    <a:pos x="36" y="5"/>
                  </a:cxn>
                  <a:cxn ang="0">
                    <a:pos x="30" y="8"/>
                  </a:cxn>
                  <a:cxn ang="0">
                    <a:pos x="28" y="11"/>
                  </a:cxn>
                  <a:cxn ang="0">
                    <a:pos x="28" y="35"/>
                  </a:cxn>
                  <a:cxn ang="0">
                    <a:pos x="21" y="35"/>
                  </a:cxn>
                  <a:cxn ang="0">
                    <a:pos x="21" y="10"/>
                  </a:cxn>
                  <a:cxn ang="0">
                    <a:pos x="20" y="9"/>
                  </a:cxn>
                  <a:cxn ang="0">
                    <a:pos x="20" y="7"/>
                  </a:cxn>
                  <a:cxn ang="0">
                    <a:pos x="19" y="7"/>
                  </a:cxn>
                  <a:cxn ang="0">
                    <a:pos x="17" y="5"/>
                  </a:cxn>
                  <a:cxn ang="0">
                    <a:pos x="15" y="5"/>
                  </a:cxn>
                  <a:cxn ang="0">
                    <a:pos x="8" y="8"/>
                  </a:cxn>
                  <a:cxn ang="0">
                    <a:pos x="6" y="11"/>
                  </a:cxn>
                  <a:cxn ang="0">
                    <a:pos x="6" y="35"/>
                  </a:cxn>
                  <a:cxn ang="0">
                    <a:pos x="1" y="35"/>
                  </a:cxn>
                  <a:cxn ang="0">
                    <a:pos x="0" y="3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5" y="1"/>
                  </a:cxn>
                  <a:cxn ang="0">
                    <a:pos x="6" y="2"/>
                  </a:cxn>
                  <a:cxn ang="0">
                    <a:pos x="6" y="6"/>
                  </a:cxn>
                  <a:cxn ang="0">
                    <a:pos x="7" y="4"/>
                  </a:cxn>
                  <a:cxn ang="0">
                    <a:pos x="9" y="3"/>
                  </a:cxn>
                  <a:cxn ang="0">
                    <a:pos x="10" y="2"/>
                  </a:cxn>
                  <a:cxn ang="0">
                    <a:pos x="14" y="1"/>
                  </a:cxn>
                  <a:cxn ang="0">
                    <a:pos x="16" y="0"/>
                  </a:cxn>
                </a:cxnLst>
                <a:rect l="0" t="0" r="r" b="b"/>
                <a:pathLst>
                  <a:path w="48" h="35">
                    <a:moveTo>
                      <a:pt x="16" y="0"/>
                    </a:moveTo>
                    <a:lnTo>
                      <a:pt x="18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6" y="6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3" y="1"/>
                    </a:lnTo>
                    <a:lnTo>
                      <a:pt x="46" y="4"/>
                    </a:lnTo>
                    <a:lnTo>
                      <a:pt x="48" y="8"/>
                    </a:lnTo>
                    <a:lnTo>
                      <a:pt x="48" y="35"/>
                    </a:lnTo>
                    <a:lnTo>
                      <a:pt x="43" y="35"/>
                    </a:lnTo>
                    <a:lnTo>
                      <a:pt x="43" y="10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9" y="6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0" y="8"/>
                    </a:lnTo>
                    <a:lnTo>
                      <a:pt x="28" y="11"/>
                    </a:lnTo>
                    <a:lnTo>
                      <a:pt x="28" y="35"/>
                    </a:lnTo>
                    <a:lnTo>
                      <a:pt x="21" y="35"/>
                    </a:lnTo>
                    <a:lnTo>
                      <a:pt x="21" y="10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6" y="35"/>
                    </a:lnTo>
                    <a:lnTo>
                      <a:pt x="1" y="35"/>
                    </a:lnTo>
                    <a:lnTo>
                      <a:pt x="0" y="3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4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6" name="Freeform 772"/>
              <p:cNvSpPr>
                <a:spLocks noEditPoints="1"/>
              </p:cNvSpPr>
              <p:nvPr/>
            </p:nvSpPr>
            <p:spPr bwMode="auto">
              <a:xfrm>
                <a:off x="2495" y="3182"/>
                <a:ext cx="26" cy="36"/>
              </a:xfrm>
              <a:custGeom>
                <a:avLst/>
                <a:gdLst/>
                <a:ahLst/>
                <a:cxnLst>
                  <a:cxn ang="0">
                    <a:pos x="13" y="19"/>
                  </a:cxn>
                  <a:cxn ang="0">
                    <a:pos x="11" y="20"/>
                  </a:cxn>
                  <a:cxn ang="0">
                    <a:pos x="10" y="20"/>
                  </a:cxn>
                  <a:cxn ang="0">
                    <a:pos x="8" y="21"/>
                  </a:cxn>
                  <a:cxn ang="0">
                    <a:pos x="7" y="22"/>
                  </a:cxn>
                  <a:cxn ang="0">
                    <a:pos x="7" y="23"/>
                  </a:cxn>
                  <a:cxn ang="0">
                    <a:pos x="6" y="25"/>
                  </a:cxn>
                  <a:cxn ang="0">
                    <a:pos x="8" y="30"/>
                  </a:cxn>
                  <a:cxn ang="0">
                    <a:pos x="10" y="31"/>
                  </a:cxn>
                  <a:cxn ang="0">
                    <a:pos x="15" y="31"/>
                  </a:cxn>
                  <a:cxn ang="0">
                    <a:pos x="19" y="29"/>
                  </a:cxn>
                  <a:cxn ang="0">
                    <a:pos x="21" y="26"/>
                  </a:cxn>
                  <a:cxn ang="0">
                    <a:pos x="21" y="19"/>
                  </a:cxn>
                  <a:cxn ang="0">
                    <a:pos x="13" y="19"/>
                  </a:cxn>
                  <a:cxn ang="0">
                    <a:pos x="12" y="0"/>
                  </a:cxn>
                  <a:cxn ang="0">
                    <a:pos x="13" y="0"/>
                  </a:cxn>
                  <a:cxn ang="0">
                    <a:pos x="17" y="1"/>
                  </a:cxn>
                  <a:cxn ang="0">
                    <a:pos x="20" y="1"/>
                  </a:cxn>
                  <a:cxn ang="0">
                    <a:pos x="24" y="3"/>
                  </a:cxn>
                  <a:cxn ang="0">
                    <a:pos x="26" y="7"/>
                  </a:cxn>
                  <a:cxn ang="0">
                    <a:pos x="26" y="35"/>
                  </a:cxn>
                  <a:cxn ang="0">
                    <a:pos x="22" y="35"/>
                  </a:cxn>
                  <a:cxn ang="0">
                    <a:pos x="22" y="31"/>
                  </a:cxn>
                  <a:cxn ang="0">
                    <a:pos x="19" y="33"/>
                  </a:cxn>
                  <a:cxn ang="0">
                    <a:pos x="15" y="35"/>
                  </a:cxn>
                  <a:cxn ang="0">
                    <a:pos x="11" y="36"/>
                  </a:cxn>
                  <a:cxn ang="0">
                    <a:pos x="9" y="35"/>
                  </a:cxn>
                  <a:cxn ang="0">
                    <a:pos x="7" y="35"/>
                  </a:cxn>
                  <a:cxn ang="0">
                    <a:pos x="3" y="33"/>
                  </a:cxn>
                  <a:cxn ang="0">
                    <a:pos x="2" y="32"/>
                  </a:cxn>
                  <a:cxn ang="0">
                    <a:pos x="1" y="30"/>
                  </a:cxn>
                  <a:cxn ang="0">
                    <a:pos x="1" y="28"/>
                  </a:cxn>
                  <a:cxn ang="0">
                    <a:pos x="0" y="25"/>
                  </a:cxn>
                  <a:cxn ang="0">
                    <a:pos x="3" y="19"/>
                  </a:cxn>
                  <a:cxn ang="0">
                    <a:pos x="9" y="16"/>
                  </a:cxn>
                  <a:cxn ang="0">
                    <a:pos x="12" y="15"/>
                  </a:cxn>
                  <a:cxn ang="0">
                    <a:pos x="21" y="15"/>
                  </a:cxn>
                  <a:cxn ang="0">
                    <a:pos x="21" y="9"/>
                  </a:cxn>
                  <a:cxn ang="0">
                    <a:pos x="17" y="5"/>
                  </a:cxn>
                  <a:cxn ang="0">
                    <a:pos x="9" y="5"/>
                  </a:cxn>
                  <a:cxn ang="0">
                    <a:pos x="8" y="6"/>
                  </a:cxn>
                  <a:cxn ang="0">
                    <a:pos x="6" y="6"/>
                  </a:cxn>
                  <a:cxn ang="0">
                    <a:pos x="5" y="7"/>
                  </a:cxn>
                  <a:cxn ang="0">
                    <a:pos x="4" y="7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5" y="2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2" y="0"/>
                  </a:cxn>
                </a:cxnLst>
                <a:rect l="0" t="0" r="r" b="b"/>
                <a:pathLst>
                  <a:path w="26" h="36">
                    <a:moveTo>
                      <a:pt x="13" y="19"/>
                    </a:moveTo>
                    <a:lnTo>
                      <a:pt x="11" y="20"/>
                    </a:lnTo>
                    <a:lnTo>
                      <a:pt x="10" y="20"/>
                    </a:lnTo>
                    <a:lnTo>
                      <a:pt x="8" y="21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8" y="30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19" y="29"/>
                    </a:lnTo>
                    <a:lnTo>
                      <a:pt x="21" y="26"/>
                    </a:lnTo>
                    <a:lnTo>
                      <a:pt x="21" y="19"/>
                    </a:lnTo>
                    <a:lnTo>
                      <a:pt x="13" y="19"/>
                    </a:lnTo>
                    <a:close/>
                    <a:moveTo>
                      <a:pt x="12" y="0"/>
                    </a:moveTo>
                    <a:lnTo>
                      <a:pt x="13" y="0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6" y="7"/>
                    </a:lnTo>
                    <a:lnTo>
                      <a:pt x="26" y="35"/>
                    </a:lnTo>
                    <a:lnTo>
                      <a:pt x="22" y="35"/>
                    </a:lnTo>
                    <a:lnTo>
                      <a:pt x="22" y="31"/>
                    </a:lnTo>
                    <a:lnTo>
                      <a:pt x="19" y="33"/>
                    </a:lnTo>
                    <a:lnTo>
                      <a:pt x="15" y="35"/>
                    </a:lnTo>
                    <a:lnTo>
                      <a:pt x="11" y="36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0" y="25"/>
                    </a:lnTo>
                    <a:lnTo>
                      <a:pt x="3" y="19"/>
                    </a:lnTo>
                    <a:lnTo>
                      <a:pt x="9" y="16"/>
                    </a:lnTo>
                    <a:lnTo>
                      <a:pt x="12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17" y="5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7" name="Freeform 773"/>
              <p:cNvSpPr>
                <a:spLocks noEditPoints="1"/>
              </p:cNvSpPr>
              <p:nvPr/>
            </p:nvSpPr>
            <p:spPr bwMode="auto">
              <a:xfrm>
                <a:off x="2532" y="3169"/>
                <a:ext cx="8" cy="4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7" y="14"/>
                  </a:cxn>
                  <a:cxn ang="0">
                    <a:pos x="7" y="48"/>
                  </a:cxn>
                  <a:cxn ang="0">
                    <a:pos x="1" y="48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8" y="2"/>
                  </a:cxn>
                  <a:cxn ang="0">
                    <a:pos x="8" y="5"/>
                  </a:cxn>
                  <a:cxn ang="0">
                    <a:pos x="5" y="7"/>
                  </a:cxn>
                  <a:cxn ang="0">
                    <a:pos x="1" y="7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48">
                    <a:moveTo>
                      <a:pt x="1" y="14"/>
                    </a:moveTo>
                    <a:lnTo>
                      <a:pt x="7" y="14"/>
                    </a:lnTo>
                    <a:lnTo>
                      <a:pt x="7" y="48"/>
                    </a:lnTo>
                    <a:lnTo>
                      <a:pt x="1" y="48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5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8" name="Freeform 774"/>
              <p:cNvSpPr>
                <a:spLocks/>
              </p:cNvSpPr>
              <p:nvPr/>
            </p:nvSpPr>
            <p:spPr bwMode="auto">
              <a:xfrm>
                <a:off x="2549" y="3182"/>
                <a:ext cx="28" cy="3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1"/>
                  </a:cxn>
                  <a:cxn ang="0">
                    <a:pos x="23" y="1"/>
                  </a:cxn>
                  <a:cxn ang="0">
                    <a:pos x="26" y="4"/>
                  </a:cxn>
                  <a:cxn ang="0">
                    <a:pos x="28" y="8"/>
                  </a:cxn>
                  <a:cxn ang="0">
                    <a:pos x="28" y="35"/>
                  </a:cxn>
                  <a:cxn ang="0">
                    <a:pos x="23" y="35"/>
                  </a:cxn>
                  <a:cxn ang="0">
                    <a:pos x="23" y="13"/>
                  </a:cxn>
                  <a:cxn ang="0">
                    <a:pos x="22" y="10"/>
                  </a:cxn>
                  <a:cxn ang="0">
                    <a:pos x="22" y="9"/>
                  </a:cxn>
                  <a:cxn ang="0">
                    <a:pos x="21" y="7"/>
                  </a:cxn>
                  <a:cxn ang="0">
                    <a:pos x="20" y="7"/>
                  </a:cxn>
                  <a:cxn ang="0">
                    <a:pos x="17" y="5"/>
                  </a:cxn>
                  <a:cxn ang="0">
                    <a:pos x="15" y="5"/>
                  </a:cxn>
                  <a:cxn ang="0">
                    <a:pos x="9" y="8"/>
                  </a:cxn>
                  <a:cxn ang="0">
                    <a:pos x="7" y="11"/>
                  </a:cxn>
                  <a:cxn ang="0">
                    <a:pos x="7" y="35"/>
                  </a:cxn>
                  <a:cxn ang="0">
                    <a:pos x="1" y="35"/>
                  </a:cxn>
                  <a:cxn ang="0">
                    <a:pos x="0" y="34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17" y="0"/>
                  </a:cxn>
                </a:cxnLst>
                <a:rect l="0" t="0" r="r" b="b"/>
                <a:pathLst>
                  <a:path w="28" h="35">
                    <a:moveTo>
                      <a:pt x="17" y="0"/>
                    </a:moveTo>
                    <a:lnTo>
                      <a:pt x="20" y="1"/>
                    </a:lnTo>
                    <a:lnTo>
                      <a:pt x="23" y="1"/>
                    </a:lnTo>
                    <a:lnTo>
                      <a:pt x="26" y="4"/>
                    </a:lnTo>
                    <a:lnTo>
                      <a:pt x="28" y="8"/>
                    </a:lnTo>
                    <a:lnTo>
                      <a:pt x="28" y="35"/>
                    </a:lnTo>
                    <a:lnTo>
                      <a:pt x="23" y="35"/>
                    </a:lnTo>
                    <a:lnTo>
                      <a:pt x="23" y="13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7" y="35"/>
                    </a:lnTo>
                    <a:lnTo>
                      <a:pt x="1" y="35"/>
                    </a:lnTo>
                    <a:lnTo>
                      <a:pt x="0" y="34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19" name="Freeform 775"/>
              <p:cNvSpPr>
                <a:spLocks noEditPoints="1"/>
              </p:cNvSpPr>
              <p:nvPr/>
            </p:nvSpPr>
            <p:spPr bwMode="auto">
              <a:xfrm>
                <a:off x="2587" y="3187"/>
                <a:ext cx="30" cy="19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14"/>
                  </a:cxn>
                  <a:cxn ang="0">
                    <a:pos x="30" y="16"/>
                  </a:cxn>
                  <a:cxn ang="0">
                    <a:pos x="30" y="17"/>
                  </a:cxn>
                  <a:cxn ang="0">
                    <a:pos x="28" y="19"/>
                  </a:cxn>
                  <a:cxn ang="0">
                    <a:pos x="1" y="19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30" y="1"/>
                  </a:cxn>
                  <a:cxn ang="0">
                    <a:pos x="30" y="3"/>
                  </a:cxn>
                  <a:cxn ang="0">
                    <a:pos x="29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0" h="19">
                    <a:moveTo>
                      <a:pt x="0" y="14"/>
                    </a:moveTo>
                    <a:lnTo>
                      <a:pt x="29" y="14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8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4"/>
                    </a:lnTo>
                    <a:close/>
                    <a:moveTo>
                      <a:pt x="0" y="0"/>
                    </a:moveTo>
                    <a:lnTo>
                      <a:pt x="29" y="0"/>
                    </a:lnTo>
                    <a:lnTo>
                      <a:pt x="30" y="1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0" name="Freeform 776"/>
              <p:cNvSpPr>
                <a:spLocks/>
              </p:cNvSpPr>
              <p:nvPr/>
            </p:nvSpPr>
            <p:spPr bwMode="auto">
              <a:xfrm>
                <a:off x="2622" y="3183"/>
                <a:ext cx="48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14" y="28"/>
                  </a:cxn>
                  <a:cxn ang="0">
                    <a:pos x="22" y="1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27" y="1"/>
                  </a:cxn>
                  <a:cxn ang="0">
                    <a:pos x="35" y="28"/>
                  </a:cxn>
                  <a:cxn ang="0">
                    <a:pos x="36" y="28"/>
                  </a:cxn>
                  <a:cxn ang="0">
                    <a:pos x="43" y="1"/>
                  </a:cxn>
                  <a:cxn ang="0">
                    <a:pos x="43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39" y="33"/>
                  </a:cxn>
                  <a:cxn ang="0">
                    <a:pos x="39" y="34"/>
                  </a:cxn>
                  <a:cxn ang="0">
                    <a:pos x="31" y="34"/>
                  </a:cxn>
                  <a:cxn ang="0">
                    <a:pos x="31" y="33"/>
                  </a:cxn>
                  <a:cxn ang="0">
                    <a:pos x="24" y="9"/>
                  </a:cxn>
                  <a:cxn ang="0">
                    <a:pos x="17" y="33"/>
                  </a:cxn>
                  <a:cxn ang="0">
                    <a:pos x="17" y="34"/>
                  </a:cxn>
                  <a:cxn ang="0">
                    <a:pos x="10" y="34"/>
                  </a:cxn>
                  <a:cxn ang="0">
                    <a:pos x="10" y="3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8" h="34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39" y="33"/>
                    </a:lnTo>
                    <a:lnTo>
                      <a:pt x="39" y="34"/>
                    </a:lnTo>
                    <a:lnTo>
                      <a:pt x="31" y="34"/>
                    </a:lnTo>
                    <a:lnTo>
                      <a:pt x="31" y="33"/>
                    </a:lnTo>
                    <a:lnTo>
                      <a:pt x="24" y="9"/>
                    </a:lnTo>
                    <a:lnTo>
                      <a:pt x="17" y="33"/>
                    </a:lnTo>
                    <a:lnTo>
                      <a:pt x="17" y="34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1" name="Freeform 777"/>
              <p:cNvSpPr>
                <a:spLocks noEditPoints="1"/>
              </p:cNvSpPr>
              <p:nvPr/>
            </p:nvSpPr>
            <p:spPr bwMode="auto">
              <a:xfrm>
                <a:off x="2676" y="3182"/>
                <a:ext cx="29" cy="36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8" y="7"/>
                  </a:cxn>
                  <a:cxn ang="0">
                    <a:pos x="7" y="9"/>
                  </a:cxn>
                  <a:cxn ang="0">
                    <a:pos x="6" y="10"/>
                  </a:cxn>
                  <a:cxn ang="0">
                    <a:pos x="5" y="15"/>
                  </a:cxn>
                  <a:cxn ang="0">
                    <a:pos x="23" y="15"/>
                  </a:cxn>
                  <a:cxn ang="0">
                    <a:pos x="22" y="10"/>
                  </a:cxn>
                  <a:cxn ang="0">
                    <a:pos x="21" y="7"/>
                  </a:cxn>
                  <a:cxn ang="0">
                    <a:pos x="17" y="5"/>
                  </a:cxn>
                  <a:cxn ang="0">
                    <a:pos x="11" y="5"/>
                  </a:cxn>
                  <a:cxn ang="0">
                    <a:pos x="15" y="0"/>
                  </a:cxn>
                  <a:cxn ang="0">
                    <a:pos x="18" y="1"/>
                  </a:cxn>
                  <a:cxn ang="0">
                    <a:pos x="21" y="1"/>
                  </a:cxn>
                  <a:cxn ang="0">
                    <a:pos x="28" y="7"/>
                  </a:cxn>
                  <a:cxn ang="0">
                    <a:pos x="29" y="9"/>
                  </a:cxn>
                  <a:cxn ang="0">
                    <a:pos x="29" y="19"/>
                  </a:cxn>
                  <a:cxn ang="0">
                    <a:pos x="5" y="19"/>
                  </a:cxn>
                  <a:cxn ang="0">
                    <a:pos x="6" y="22"/>
                  </a:cxn>
                  <a:cxn ang="0">
                    <a:pos x="6" y="24"/>
                  </a:cxn>
                  <a:cxn ang="0">
                    <a:pos x="7" y="26"/>
                  </a:cxn>
                  <a:cxn ang="0">
                    <a:pos x="9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3" y="30"/>
                  </a:cxn>
                  <a:cxn ang="0">
                    <a:pos x="25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6" y="34"/>
                  </a:cxn>
                  <a:cxn ang="0">
                    <a:pos x="25" y="34"/>
                  </a:cxn>
                  <a:cxn ang="0">
                    <a:pos x="23" y="35"/>
                  </a:cxn>
                  <a:cxn ang="0">
                    <a:pos x="20" y="35"/>
                  </a:cxn>
                  <a:cxn ang="0">
                    <a:pos x="18" y="36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8" y="35"/>
                  </a:cxn>
                  <a:cxn ang="0">
                    <a:pos x="6" y="33"/>
                  </a:cxn>
                  <a:cxn ang="0">
                    <a:pos x="3" y="31"/>
                  </a:cxn>
                  <a:cxn ang="0">
                    <a:pos x="2" y="30"/>
                  </a:cxn>
                  <a:cxn ang="0">
                    <a:pos x="1" y="28"/>
                  </a:cxn>
                  <a:cxn ang="0">
                    <a:pos x="1" y="25"/>
                  </a:cxn>
                  <a:cxn ang="0">
                    <a:pos x="0" y="22"/>
                  </a:cxn>
                  <a:cxn ang="0">
                    <a:pos x="0" y="14"/>
                  </a:cxn>
                  <a:cxn ang="0">
                    <a:pos x="1" y="10"/>
                  </a:cxn>
                  <a:cxn ang="0">
                    <a:pos x="1" y="8"/>
                  </a:cxn>
                  <a:cxn ang="0">
                    <a:pos x="2" y="6"/>
                  </a:cxn>
                  <a:cxn ang="0">
                    <a:pos x="4" y="5"/>
                  </a:cxn>
                  <a:cxn ang="0">
                    <a:pos x="8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29" h="36">
                    <a:moveTo>
                      <a:pt x="11" y="5"/>
                    </a:moveTo>
                    <a:lnTo>
                      <a:pt x="8" y="7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5"/>
                    </a:lnTo>
                    <a:lnTo>
                      <a:pt x="23" y="15"/>
                    </a:lnTo>
                    <a:lnTo>
                      <a:pt x="22" y="10"/>
                    </a:lnTo>
                    <a:lnTo>
                      <a:pt x="21" y="7"/>
                    </a:lnTo>
                    <a:lnTo>
                      <a:pt x="17" y="5"/>
                    </a:lnTo>
                    <a:lnTo>
                      <a:pt x="11" y="5"/>
                    </a:lnTo>
                    <a:close/>
                    <a:moveTo>
                      <a:pt x="15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8" y="7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5" y="19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7" y="26"/>
                    </a:lnTo>
                    <a:lnTo>
                      <a:pt x="9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3" y="30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5" y="34"/>
                    </a:lnTo>
                    <a:lnTo>
                      <a:pt x="23" y="35"/>
                    </a:lnTo>
                    <a:lnTo>
                      <a:pt x="20" y="35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8" y="35"/>
                    </a:lnTo>
                    <a:lnTo>
                      <a:pt x="6" y="33"/>
                    </a:lnTo>
                    <a:lnTo>
                      <a:pt x="3" y="31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2" name="Freeform 778"/>
              <p:cNvSpPr>
                <a:spLocks noEditPoints="1"/>
              </p:cNvSpPr>
              <p:nvPr/>
            </p:nvSpPr>
            <p:spPr bwMode="auto">
              <a:xfrm>
                <a:off x="2714" y="3167"/>
                <a:ext cx="30" cy="51"/>
              </a:xfrm>
              <a:custGeom>
                <a:avLst/>
                <a:gdLst/>
                <a:ahLst/>
                <a:cxnLst>
                  <a:cxn ang="0">
                    <a:pos x="13" y="20"/>
                  </a:cxn>
                  <a:cxn ang="0">
                    <a:pos x="12" y="21"/>
                  </a:cxn>
                  <a:cxn ang="0">
                    <a:pos x="11" y="21"/>
                  </a:cxn>
                  <a:cxn ang="0">
                    <a:pos x="8" y="24"/>
                  </a:cxn>
                  <a:cxn ang="0">
                    <a:pos x="7" y="26"/>
                  </a:cxn>
                  <a:cxn ang="0">
                    <a:pos x="7" y="39"/>
                  </a:cxn>
                  <a:cxn ang="0">
                    <a:pos x="9" y="43"/>
                  </a:cxn>
                  <a:cxn ang="0">
                    <a:pos x="11" y="44"/>
                  </a:cxn>
                  <a:cxn ang="0">
                    <a:pos x="13" y="46"/>
                  </a:cxn>
                  <a:cxn ang="0">
                    <a:pos x="18" y="46"/>
                  </a:cxn>
                  <a:cxn ang="0">
                    <a:pos x="20" y="45"/>
                  </a:cxn>
                  <a:cxn ang="0">
                    <a:pos x="21" y="44"/>
                  </a:cxn>
                  <a:cxn ang="0">
                    <a:pos x="24" y="37"/>
                  </a:cxn>
                  <a:cxn ang="0">
                    <a:pos x="24" y="29"/>
                  </a:cxn>
                  <a:cxn ang="0">
                    <a:pos x="21" y="22"/>
                  </a:cxn>
                  <a:cxn ang="0">
                    <a:pos x="19" y="20"/>
                  </a:cxn>
                  <a:cxn ang="0">
                    <a:pos x="13" y="20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7" y="20"/>
                  </a:cxn>
                  <a:cxn ang="0">
                    <a:pos x="10" y="17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5" y="15"/>
                  </a:cxn>
                  <a:cxn ang="0">
                    <a:pos x="20" y="15"/>
                  </a:cxn>
                  <a:cxn ang="0">
                    <a:pos x="22" y="16"/>
                  </a:cxn>
                  <a:cxn ang="0">
                    <a:pos x="23" y="17"/>
                  </a:cxn>
                  <a:cxn ang="0">
                    <a:pos x="25" y="18"/>
                  </a:cxn>
                  <a:cxn ang="0">
                    <a:pos x="27" y="20"/>
                  </a:cxn>
                  <a:cxn ang="0">
                    <a:pos x="28" y="22"/>
                  </a:cxn>
                  <a:cxn ang="0">
                    <a:pos x="30" y="29"/>
                  </a:cxn>
                  <a:cxn ang="0">
                    <a:pos x="30" y="36"/>
                  </a:cxn>
                  <a:cxn ang="0">
                    <a:pos x="29" y="40"/>
                  </a:cxn>
                  <a:cxn ang="0">
                    <a:pos x="28" y="44"/>
                  </a:cxn>
                  <a:cxn ang="0">
                    <a:pos x="24" y="48"/>
                  </a:cxn>
                  <a:cxn ang="0">
                    <a:pos x="20" y="50"/>
                  </a:cxn>
                  <a:cxn ang="0">
                    <a:pos x="17" y="51"/>
                  </a:cxn>
                  <a:cxn ang="0">
                    <a:pos x="14" y="51"/>
                  </a:cxn>
                  <a:cxn ang="0">
                    <a:pos x="13" y="50"/>
                  </a:cxn>
                  <a:cxn ang="0">
                    <a:pos x="12" y="50"/>
                  </a:cxn>
                  <a:cxn ang="0">
                    <a:pos x="11" y="49"/>
                  </a:cxn>
                  <a:cxn ang="0">
                    <a:pos x="10" y="49"/>
                  </a:cxn>
                  <a:cxn ang="0">
                    <a:pos x="8" y="48"/>
                  </a:cxn>
                  <a:cxn ang="0">
                    <a:pos x="7" y="47"/>
                  </a:cxn>
                  <a:cxn ang="0">
                    <a:pos x="6" y="45"/>
                  </a:cxn>
                  <a:cxn ang="0">
                    <a:pos x="6" y="50"/>
                  </a:cxn>
                  <a:cxn ang="0">
                    <a:pos x="0" y="50"/>
                  </a:cxn>
                  <a:cxn ang="0">
                    <a:pos x="0" y="0"/>
                  </a:cxn>
                </a:cxnLst>
                <a:rect l="0" t="0" r="r" b="b"/>
                <a:pathLst>
                  <a:path w="30" h="51">
                    <a:moveTo>
                      <a:pt x="13" y="20"/>
                    </a:moveTo>
                    <a:lnTo>
                      <a:pt x="12" y="21"/>
                    </a:lnTo>
                    <a:lnTo>
                      <a:pt x="11" y="21"/>
                    </a:lnTo>
                    <a:lnTo>
                      <a:pt x="8" y="24"/>
                    </a:lnTo>
                    <a:lnTo>
                      <a:pt x="7" y="26"/>
                    </a:lnTo>
                    <a:lnTo>
                      <a:pt x="7" y="39"/>
                    </a:lnTo>
                    <a:lnTo>
                      <a:pt x="9" y="43"/>
                    </a:lnTo>
                    <a:lnTo>
                      <a:pt x="11" y="44"/>
                    </a:lnTo>
                    <a:lnTo>
                      <a:pt x="13" y="46"/>
                    </a:lnTo>
                    <a:lnTo>
                      <a:pt x="18" y="46"/>
                    </a:lnTo>
                    <a:lnTo>
                      <a:pt x="20" y="45"/>
                    </a:lnTo>
                    <a:lnTo>
                      <a:pt x="21" y="44"/>
                    </a:lnTo>
                    <a:lnTo>
                      <a:pt x="24" y="37"/>
                    </a:lnTo>
                    <a:lnTo>
                      <a:pt x="24" y="29"/>
                    </a:lnTo>
                    <a:lnTo>
                      <a:pt x="21" y="22"/>
                    </a:lnTo>
                    <a:lnTo>
                      <a:pt x="19" y="20"/>
                    </a:lnTo>
                    <a:lnTo>
                      <a:pt x="13" y="20"/>
                    </a:lnTo>
                    <a:close/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20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20" y="15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5" y="18"/>
                    </a:lnTo>
                    <a:lnTo>
                      <a:pt x="27" y="20"/>
                    </a:lnTo>
                    <a:lnTo>
                      <a:pt x="28" y="22"/>
                    </a:lnTo>
                    <a:lnTo>
                      <a:pt x="30" y="29"/>
                    </a:lnTo>
                    <a:lnTo>
                      <a:pt x="30" y="36"/>
                    </a:lnTo>
                    <a:lnTo>
                      <a:pt x="29" y="40"/>
                    </a:lnTo>
                    <a:lnTo>
                      <a:pt x="28" y="44"/>
                    </a:lnTo>
                    <a:lnTo>
                      <a:pt x="24" y="48"/>
                    </a:lnTo>
                    <a:lnTo>
                      <a:pt x="20" y="50"/>
                    </a:lnTo>
                    <a:lnTo>
                      <a:pt x="17" y="51"/>
                    </a:lnTo>
                    <a:lnTo>
                      <a:pt x="14" y="51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1" y="49"/>
                    </a:lnTo>
                    <a:lnTo>
                      <a:pt x="10" y="49"/>
                    </a:lnTo>
                    <a:lnTo>
                      <a:pt x="8" y="48"/>
                    </a:lnTo>
                    <a:lnTo>
                      <a:pt x="7" y="47"/>
                    </a:lnTo>
                    <a:lnTo>
                      <a:pt x="6" y="45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3" name="Freeform 779"/>
              <p:cNvSpPr>
                <a:spLocks/>
              </p:cNvSpPr>
              <p:nvPr/>
            </p:nvSpPr>
            <p:spPr bwMode="auto">
              <a:xfrm>
                <a:off x="2753" y="3167"/>
                <a:ext cx="7" cy="5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7" y="1"/>
                  </a:cxn>
                  <a:cxn ang="0">
                    <a:pos x="7" y="50"/>
                  </a:cxn>
                  <a:cxn ang="0">
                    <a:pos x="0" y="50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7" h="50">
                    <a:moveTo>
                      <a:pt x="1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7" y="50"/>
                    </a:lnTo>
                    <a:lnTo>
                      <a:pt x="0" y="5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4" name="Freeform 780"/>
              <p:cNvSpPr>
                <a:spLocks noEditPoints="1"/>
              </p:cNvSpPr>
              <p:nvPr/>
            </p:nvSpPr>
            <p:spPr bwMode="auto">
              <a:xfrm>
                <a:off x="2768" y="3182"/>
                <a:ext cx="27" cy="36"/>
              </a:xfrm>
              <a:custGeom>
                <a:avLst/>
                <a:gdLst/>
                <a:ahLst/>
                <a:cxnLst>
                  <a:cxn ang="0">
                    <a:pos x="14" y="19"/>
                  </a:cxn>
                  <a:cxn ang="0">
                    <a:pos x="12" y="20"/>
                  </a:cxn>
                  <a:cxn ang="0">
                    <a:pos x="10" y="20"/>
                  </a:cxn>
                  <a:cxn ang="0">
                    <a:pos x="7" y="23"/>
                  </a:cxn>
                  <a:cxn ang="0">
                    <a:pos x="7" y="28"/>
                  </a:cxn>
                  <a:cxn ang="0">
                    <a:pos x="8" y="30"/>
                  </a:cxn>
                  <a:cxn ang="0">
                    <a:pos x="10" y="31"/>
                  </a:cxn>
                  <a:cxn ang="0">
                    <a:pos x="14" y="31"/>
                  </a:cxn>
                  <a:cxn ang="0">
                    <a:pos x="18" y="29"/>
                  </a:cxn>
                  <a:cxn ang="0">
                    <a:pos x="20" y="26"/>
                  </a:cxn>
                  <a:cxn ang="0">
                    <a:pos x="20" y="19"/>
                  </a:cxn>
                  <a:cxn ang="0">
                    <a:pos x="14" y="19"/>
                  </a:cxn>
                  <a:cxn ang="0">
                    <a:pos x="14" y="0"/>
                  </a:cxn>
                  <a:cxn ang="0">
                    <a:pos x="17" y="1"/>
                  </a:cxn>
                  <a:cxn ang="0">
                    <a:pos x="19" y="1"/>
                  </a:cxn>
                  <a:cxn ang="0">
                    <a:pos x="24" y="3"/>
                  </a:cxn>
                  <a:cxn ang="0">
                    <a:pos x="27" y="9"/>
                  </a:cxn>
                  <a:cxn ang="0">
                    <a:pos x="27" y="35"/>
                  </a:cxn>
                  <a:cxn ang="0">
                    <a:pos x="22" y="35"/>
                  </a:cxn>
                  <a:cxn ang="0">
                    <a:pos x="22" y="31"/>
                  </a:cxn>
                  <a:cxn ang="0">
                    <a:pos x="19" y="33"/>
                  </a:cxn>
                  <a:cxn ang="0">
                    <a:pos x="17" y="34"/>
                  </a:cxn>
                  <a:cxn ang="0">
                    <a:pos x="11" y="36"/>
                  </a:cxn>
                  <a:cxn ang="0">
                    <a:pos x="9" y="35"/>
                  </a:cxn>
                  <a:cxn ang="0">
                    <a:pos x="7" y="35"/>
                  </a:cxn>
                  <a:cxn ang="0">
                    <a:pos x="4" y="34"/>
                  </a:cxn>
                  <a:cxn ang="0">
                    <a:pos x="2" y="32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2" y="19"/>
                  </a:cxn>
                  <a:cxn ang="0">
                    <a:pos x="7" y="17"/>
                  </a:cxn>
                  <a:cxn ang="0">
                    <a:pos x="13" y="15"/>
                  </a:cxn>
                  <a:cxn ang="0">
                    <a:pos x="20" y="15"/>
                  </a:cxn>
                  <a:cxn ang="0">
                    <a:pos x="20" y="8"/>
                  </a:cxn>
                  <a:cxn ang="0">
                    <a:pos x="17" y="5"/>
                  </a:cxn>
                  <a:cxn ang="0">
                    <a:pos x="10" y="5"/>
                  </a:cxn>
                  <a:cxn ang="0">
                    <a:pos x="8" y="6"/>
                  </a:cxn>
                  <a:cxn ang="0">
                    <a:pos x="7" y="6"/>
                  </a:cxn>
                  <a:cxn ang="0">
                    <a:pos x="5" y="7"/>
                  </a:cxn>
                  <a:cxn ang="0">
                    <a:pos x="4" y="7"/>
                  </a:cxn>
                  <a:cxn ang="0">
                    <a:pos x="3" y="8"/>
                  </a:cxn>
                  <a:cxn ang="0">
                    <a:pos x="2" y="8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2" y="5"/>
                  </a:cxn>
                  <a:cxn ang="0">
                    <a:pos x="2" y="4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7" y="1"/>
                  </a:cxn>
                  <a:cxn ang="0">
                    <a:pos x="10" y="1"/>
                  </a:cxn>
                  <a:cxn ang="0">
                    <a:pos x="14" y="0"/>
                  </a:cxn>
                </a:cxnLst>
                <a:rect l="0" t="0" r="r" b="b"/>
                <a:pathLst>
                  <a:path w="27" h="36">
                    <a:moveTo>
                      <a:pt x="14" y="19"/>
                    </a:moveTo>
                    <a:lnTo>
                      <a:pt x="12" y="20"/>
                    </a:lnTo>
                    <a:lnTo>
                      <a:pt x="10" y="20"/>
                    </a:lnTo>
                    <a:lnTo>
                      <a:pt x="7" y="23"/>
                    </a:lnTo>
                    <a:lnTo>
                      <a:pt x="7" y="28"/>
                    </a:lnTo>
                    <a:lnTo>
                      <a:pt x="8" y="30"/>
                    </a:lnTo>
                    <a:lnTo>
                      <a:pt x="10" y="31"/>
                    </a:lnTo>
                    <a:lnTo>
                      <a:pt x="14" y="31"/>
                    </a:lnTo>
                    <a:lnTo>
                      <a:pt x="18" y="29"/>
                    </a:lnTo>
                    <a:lnTo>
                      <a:pt x="20" y="26"/>
                    </a:lnTo>
                    <a:lnTo>
                      <a:pt x="20" y="19"/>
                    </a:lnTo>
                    <a:lnTo>
                      <a:pt x="14" y="19"/>
                    </a:lnTo>
                    <a:close/>
                    <a:moveTo>
                      <a:pt x="14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24" y="3"/>
                    </a:lnTo>
                    <a:lnTo>
                      <a:pt x="27" y="9"/>
                    </a:lnTo>
                    <a:lnTo>
                      <a:pt x="27" y="35"/>
                    </a:lnTo>
                    <a:lnTo>
                      <a:pt x="22" y="35"/>
                    </a:lnTo>
                    <a:lnTo>
                      <a:pt x="22" y="31"/>
                    </a:lnTo>
                    <a:lnTo>
                      <a:pt x="19" y="33"/>
                    </a:lnTo>
                    <a:lnTo>
                      <a:pt x="17" y="34"/>
                    </a:lnTo>
                    <a:lnTo>
                      <a:pt x="11" y="36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4" y="34"/>
                    </a:lnTo>
                    <a:lnTo>
                      <a:pt x="2" y="32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7" y="17"/>
                    </a:lnTo>
                    <a:lnTo>
                      <a:pt x="13" y="15"/>
                    </a:lnTo>
                    <a:lnTo>
                      <a:pt x="20" y="15"/>
                    </a:lnTo>
                    <a:lnTo>
                      <a:pt x="20" y="8"/>
                    </a:lnTo>
                    <a:lnTo>
                      <a:pt x="17" y="5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5" name="Freeform 781"/>
              <p:cNvSpPr>
                <a:spLocks noEditPoints="1"/>
              </p:cNvSpPr>
              <p:nvPr/>
            </p:nvSpPr>
            <p:spPr bwMode="auto">
              <a:xfrm>
                <a:off x="2806" y="3167"/>
                <a:ext cx="30" cy="51"/>
              </a:xfrm>
              <a:custGeom>
                <a:avLst/>
                <a:gdLst/>
                <a:ahLst/>
                <a:cxnLst>
                  <a:cxn ang="0">
                    <a:pos x="13" y="20"/>
                  </a:cxn>
                  <a:cxn ang="0">
                    <a:pos x="11" y="21"/>
                  </a:cxn>
                  <a:cxn ang="0">
                    <a:pos x="10" y="21"/>
                  </a:cxn>
                  <a:cxn ang="0">
                    <a:pos x="7" y="24"/>
                  </a:cxn>
                  <a:cxn ang="0">
                    <a:pos x="6" y="26"/>
                  </a:cxn>
                  <a:cxn ang="0">
                    <a:pos x="6" y="39"/>
                  </a:cxn>
                  <a:cxn ang="0">
                    <a:pos x="8" y="43"/>
                  </a:cxn>
                  <a:cxn ang="0">
                    <a:pos x="10" y="44"/>
                  </a:cxn>
                  <a:cxn ang="0">
                    <a:pos x="13" y="46"/>
                  </a:cxn>
                  <a:cxn ang="0">
                    <a:pos x="17" y="46"/>
                  </a:cxn>
                  <a:cxn ang="0">
                    <a:pos x="19" y="45"/>
                  </a:cxn>
                  <a:cxn ang="0">
                    <a:pos x="20" y="44"/>
                  </a:cxn>
                  <a:cxn ang="0">
                    <a:pos x="23" y="37"/>
                  </a:cxn>
                  <a:cxn ang="0">
                    <a:pos x="23" y="29"/>
                  </a:cxn>
                  <a:cxn ang="0">
                    <a:pos x="22" y="26"/>
                  </a:cxn>
                  <a:cxn ang="0">
                    <a:pos x="22" y="24"/>
                  </a:cxn>
                  <a:cxn ang="0">
                    <a:pos x="21" y="22"/>
                  </a:cxn>
                  <a:cxn ang="0">
                    <a:pos x="19" y="21"/>
                  </a:cxn>
                  <a:cxn ang="0">
                    <a:pos x="18" y="20"/>
                  </a:cxn>
                  <a:cxn ang="0">
                    <a:pos x="13" y="20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6" y="20"/>
                  </a:cxn>
                  <a:cxn ang="0">
                    <a:pos x="8" y="18"/>
                  </a:cxn>
                  <a:cxn ang="0">
                    <a:pos x="10" y="17"/>
                  </a:cxn>
                  <a:cxn ang="0">
                    <a:pos x="11" y="16"/>
                  </a:cxn>
                  <a:cxn ang="0">
                    <a:pos x="14" y="16"/>
                  </a:cxn>
                  <a:cxn ang="0">
                    <a:pos x="15" y="15"/>
                  </a:cxn>
                  <a:cxn ang="0">
                    <a:pos x="19" y="15"/>
                  </a:cxn>
                  <a:cxn ang="0">
                    <a:pos x="21" y="16"/>
                  </a:cxn>
                  <a:cxn ang="0">
                    <a:pos x="22" y="17"/>
                  </a:cxn>
                  <a:cxn ang="0">
                    <a:pos x="24" y="18"/>
                  </a:cxn>
                  <a:cxn ang="0">
                    <a:pos x="26" y="20"/>
                  </a:cxn>
                  <a:cxn ang="0">
                    <a:pos x="28" y="22"/>
                  </a:cxn>
                  <a:cxn ang="0">
                    <a:pos x="30" y="29"/>
                  </a:cxn>
                  <a:cxn ang="0">
                    <a:pos x="30" y="36"/>
                  </a:cxn>
                  <a:cxn ang="0">
                    <a:pos x="29" y="40"/>
                  </a:cxn>
                  <a:cxn ang="0">
                    <a:pos x="28" y="44"/>
                  </a:cxn>
                  <a:cxn ang="0">
                    <a:pos x="26" y="46"/>
                  </a:cxn>
                  <a:cxn ang="0">
                    <a:pos x="24" y="47"/>
                  </a:cxn>
                  <a:cxn ang="0">
                    <a:pos x="23" y="48"/>
                  </a:cxn>
                  <a:cxn ang="0">
                    <a:pos x="19" y="50"/>
                  </a:cxn>
                  <a:cxn ang="0">
                    <a:pos x="16" y="51"/>
                  </a:cxn>
                  <a:cxn ang="0">
                    <a:pos x="14" y="51"/>
                  </a:cxn>
                  <a:cxn ang="0">
                    <a:pos x="13" y="50"/>
                  </a:cxn>
                  <a:cxn ang="0">
                    <a:pos x="11" y="50"/>
                  </a:cxn>
                  <a:cxn ang="0">
                    <a:pos x="10" y="49"/>
                  </a:cxn>
                  <a:cxn ang="0">
                    <a:pos x="9" y="49"/>
                  </a:cxn>
                  <a:cxn ang="0">
                    <a:pos x="8" y="48"/>
                  </a:cxn>
                  <a:cxn ang="0">
                    <a:pos x="6" y="47"/>
                  </a:cxn>
                  <a:cxn ang="0">
                    <a:pos x="5" y="45"/>
                  </a:cxn>
                  <a:cxn ang="0">
                    <a:pos x="5" y="50"/>
                  </a:cxn>
                  <a:cxn ang="0">
                    <a:pos x="0" y="50"/>
                  </a:cxn>
                  <a:cxn ang="0">
                    <a:pos x="0" y="0"/>
                  </a:cxn>
                </a:cxnLst>
                <a:rect l="0" t="0" r="r" b="b"/>
                <a:pathLst>
                  <a:path w="30" h="51">
                    <a:moveTo>
                      <a:pt x="13" y="20"/>
                    </a:moveTo>
                    <a:lnTo>
                      <a:pt x="11" y="21"/>
                    </a:lnTo>
                    <a:lnTo>
                      <a:pt x="10" y="21"/>
                    </a:lnTo>
                    <a:lnTo>
                      <a:pt x="7" y="24"/>
                    </a:lnTo>
                    <a:lnTo>
                      <a:pt x="6" y="26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0" y="44"/>
                    </a:lnTo>
                    <a:lnTo>
                      <a:pt x="13" y="46"/>
                    </a:lnTo>
                    <a:lnTo>
                      <a:pt x="17" y="46"/>
                    </a:lnTo>
                    <a:lnTo>
                      <a:pt x="19" y="45"/>
                    </a:lnTo>
                    <a:lnTo>
                      <a:pt x="20" y="44"/>
                    </a:lnTo>
                    <a:lnTo>
                      <a:pt x="23" y="37"/>
                    </a:lnTo>
                    <a:lnTo>
                      <a:pt x="23" y="29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1" y="22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3" y="20"/>
                    </a:lnTo>
                    <a:close/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0"/>
                    </a:lnTo>
                    <a:lnTo>
                      <a:pt x="8" y="18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21" y="16"/>
                    </a:lnTo>
                    <a:lnTo>
                      <a:pt x="22" y="17"/>
                    </a:lnTo>
                    <a:lnTo>
                      <a:pt x="24" y="18"/>
                    </a:lnTo>
                    <a:lnTo>
                      <a:pt x="26" y="20"/>
                    </a:lnTo>
                    <a:lnTo>
                      <a:pt x="28" y="22"/>
                    </a:lnTo>
                    <a:lnTo>
                      <a:pt x="30" y="29"/>
                    </a:lnTo>
                    <a:lnTo>
                      <a:pt x="30" y="36"/>
                    </a:lnTo>
                    <a:lnTo>
                      <a:pt x="29" y="40"/>
                    </a:lnTo>
                    <a:lnTo>
                      <a:pt x="28" y="44"/>
                    </a:lnTo>
                    <a:lnTo>
                      <a:pt x="26" y="46"/>
                    </a:lnTo>
                    <a:lnTo>
                      <a:pt x="24" y="47"/>
                    </a:lnTo>
                    <a:lnTo>
                      <a:pt x="23" y="48"/>
                    </a:lnTo>
                    <a:lnTo>
                      <a:pt x="19" y="50"/>
                    </a:lnTo>
                    <a:lnTo>
                      <a:pt x="16" y="51"/>
                    </a:lnTo>
                    <a:lnTo>
                      <a:pt x="14" y="51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10" y="49"/>
                    </a:lnTo>
                    <a:lnTo>
                      <a:pt x="9" y="49"/>
                    </a:lnTo>
                    <a:lnTo>
                      <a:pt x="8" y="48"/>
                    </a:lnTo>
                    <a:lnTo>
                      <a:pt x="6" y="47"/>
                    </a:lnTo>
                    <a:lnTo>
                      <a:pt x="5" y="45"/>
                    </a:lnTo>
                    <a:lnTo>
                      <a:pt x="5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6" name="Freeform 782"/>
              <p:cNvSpPr>
                <a:spLocks/>
              </p:cNvSpPr>
              <p:nvPr/>
            </p:nvSpPr>
            <p:spPr bwMode="auto">
              <a:xfrm>
                <a:off x="2844" y="3208"/>
                <a:ext cx="8" cy="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2"/>
                  </a:cxn>
                  <a:cxn ang="0">
                    <a:pos x="8" y="2"/>
                  </a:cxn>
                  <a:cxn ang="0">
                    <a:pos x="8" y="8"/>
                  </a:cxn>
                  <a:cxn ang="0">
                    <a:pos x="7" y="9"/>
                  </a:cxn>
                  <a:cxn ang="0">
                    <a:pos x="1" y="9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5" y="0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7" name="Freeform 783"/>
              <p:cNvSpPr>
                <a:spLocks/>
              </p:cNvSpPr>
              <p:nvPr/>
            </p:nvSpPr>
            <p:spPr bwMode="auto">
              <a:xfrm>
                <a:off x="2857" y="3174"/>
                <a:ext cx="22" cy="4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2" y="0"/>
                  </a:cxn>
                  <a:cxn ang="0">
                    <a:pos x="12" y="9"/>
                  </a:cxn>
                  <a:cxn ang="0">
                    <a:pos x="22" y="9"/>
                  </a:cxn>
                  <a:cxn ang="0">
                    <a:pos x="22" y="13"/>
                  </a:cxn>
                  <a:cxn ang="0">
                    <a:pos x="21" y="14"/>
                  </a:cxn>
                  <a:cxn ang="0">
                    <a:pos x="12" y="14"/>
                  </a:cxn>
                  <a:cxn ang="0">
                    <a:pos x="12" y="34"/>
                  </a:cxn>
                  <a:cxn ang="0">
                    <a:pos x="13" y="37"/>
                  </a:cxn>
                  <a:cxn ang="0">
                    <a:pos x="14" y="38"/>
                  </a:cxn>
                  <a:cxn ang="0">
                    <a:pos x="16" y="39"/>
                  </a:cxn>
                  <a:cxn ang="0">
                    <a:pos x="18" y="39"/>
                  </a:cxn>
                  <a:cxn ang="0">
                    <a:pos x="18" y="38"/>
                  </a:cxn>
                  <a:cxn ang="0">
                    <a:pos x="22" y="38"/>
                  </a:cxn>
                  <a:cxn ang="0">
                    <a:pos x="22" y="42"/>
                  </a:cxn>
                  <a:cxn ang="0">
                    <a:pos x="21" y="42"/>
                  </a:cxn>
                  <a:cxn ang="0">
                    <a:pos x="21" y="43"/>
                  </a:cxn>
                  <a:cxn ang="0">
                    <a:pos x="17" y="43"/>
                  </a:cxn>
                  <a:cxn ang="0">
                    <a:pos x="16" y="44"/>
                  </a:cxn>
                  <a:cxn ang="0">
                    <a:pos x="15" y="44"/>
                  </a:cxn>
                  <a:cxn ang="0">
                    <a:pos x="13" y="43"/>
                  </a:cxn>
                  <a:cxn ang="0">
                    <a:pos x="11" y="43"/>
                  </a:cxn>
                  <a:cxn ang="0">
                    <a:pos x="8" y="40"/>
                  </a:cxn>
                  <a:cxn ang="0">
                    <a:pos x="7" y="38"/>
                  </a:cxn>
                  <a:cxn ang="0">
                    <a:pos x="7" y="14"/>
                  </a:cxn>
                  <a:cxn ang="0">
                    <a:pos x="1" y="14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0" y="10"/>
                  </a:cxn>
                  <a:cxn ang="0">
                    <a:pos x="1" y="9"/>
                  </a:cxn>
                  <a:cxn ang="0">
                    <a:pos x="7" y="9"/>
                  </a:cxn>
                  <a:cxn ang="0">
                    <a:pos x="7" y="0"/>
                  </a:cxn>
                </a:cxnLst>
                <a:rect l="0" t="0" r="r" b="b"/>
                <a:pathLst>
                  <a:path w="22" h="44">
                    <a:moveTo>
                      <a:pt x="7" y="0"/>
                    </a:moveTo>
                    <a:lnTo>
                      <a:pt x="12" y="0"/>
                    </a:lnTo>
                    <a:lnTo>
                      <a:pt x="12" y="9"/>
                    </a:lnTo>
                    <a:lnTo>
                      <a:pt x="22" y="9"/>
                    </a:lnTo>
                    <a:lnTo>
                      <a:pt x="22" y="13"/>
                    </a:lnTo>
                    <a:lnTo>
                      <a:pt x="21" y="14"/>
                    </a:lnTo>
                    <a:lnTo>
                      <a:pt x="12" y="14"/>
                    </a:lnTo>
                    <a:lnTo>
                      <a:pt x="12" y="34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6" y="39"/>
                    </a:lnTo>
                    <a:lnTo>
                      <a:pt x="18" y="39"/>
                    </a:lnTo>
                    <a:lnTo>
                      <a:pt x="18" y="38"/>
                    </a:lnTo>
                    <a:lnTo>
                      <a:pt x="22" y="38"/>
                    </a:lnTo>
                    <a:lnTo>
                      <a:pt x="22" y="42"/>
                    </a:lnTo>
                    <a:lnTo>
                      <a:pt x="21" y="42"/>
                    </a:lnTo>
                    <a:lnTo>
                      <a:pt x="21" y="43"/>
                    </a:lnTo>
                    <a:lnTo>
                      <a:pt x="17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8" y="40"/>
                    </a:lnTo>
                    <a:lnTo>
                      <a:pt x="7" y="38"/>
                    </a:lnTo>
                    <a:lnTo>
                      <a:pt x="7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7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8" name="Freeform 784"/>
              <p:cNvSpPr>
                <a:spLocks noEditPoints="1"/>
              </p:cNvSpPr>
              <p:nvPr/>
            </p:nvSpPr>
            <p:spPr bwMode="auto">
              <a:xfrm>
                <a:off x="2884" y="3182"/>
                <a:ext cx="29" cy="36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9" y="7"/>
                  </a:cxn>
                  <a:cxn ang="0">
                    <a:pos x="7" y="9"/>
                  </a:cxn>
                  <a:cxn ang="0">
                    <a:pos x="6" y="10"/>
                  </a:cxn>
                  <a:cxn ang="0">
                    <a:pos x="5" y="15"/>
                  </a:cxn>
                  <a:cxn ang="0">
                    <a:pos x="24" y="15"/>
                  </a:cxn>
                  <a:cxn ang="0">
                    <a:pos x="22" y="10"/>
                  </a:cxn>
                  <a:cxn ang="0">
                    <a:pos x="21" y="7"/>
                  </a:cxn>
                  <a:cxn ang="0">
                    <a:pos x="17" y="5"/>
                  </a:cxn>
                  <a:cxn ang="0">
                    <a:pos x="11" y="5"/>
                  </a:cxn>
                  <a:cxn ang="0">
                    <a:pos x="15" y="0"/>
                  </a:cxn>
                  <a:cxn ang="0">
                    <a:pos x="18" y="1"/>
                  </a:cxn>
                  <a:cxn ang="0">
                    <a:pos x="21" y="1"/>
                  </a:cxn>
                  <a:cxn ang="0">
                    <a:pos x="28" y="7"/>
                  </a:cxn>
                  <a:cxn ang="0">
                    <a:pos x="29" y="9"/>
                  </a:cxn>
                  <a:cxn ang="0">
                    <a:pos x="29" y="19"/>
                  </a:cxn>
                  <a:cxn ang="0">
                    <a:pos x="5" y="19"/>
                  </a:cxn>
                  <a:cxn ang="0">
                    <a:pos x="5" y="22"/>
                  </a:cxn>
                  <a:cxn ang="0">
                    <a:pos x="7" y="26"/>
                  </a:cxn>
                  <a:cxn ang="0">
                    <a:pos x="10" y="29"/>
                  </a:cxn>
                  <a:cxn ang="0">
                    <a:pos x="14" y="31"/>
                  </a:cxn>
                  <a:cxn ang="0">
                    <a:pos x="20" y="31"/>
                  </a:cxn>
                  <a:cxn ang="0">
                    <a:pos x="24" y="30"/>
                  </a:cxn>
                  <a:cxn ang="0">
                    <a:pos x="26" y="29"/>
                  </a:cxn>
                  <a:cxn ang="0">
                    <a:pos x="28" y="29"/>
                  </a:cxn>
                  <a:cxn ang="0">
                    <a:pos x="28" y="33"/>
                  </a:cxn>
                  <a:cxn ang="0">
                    <a:pos x="27" y="33"/>
                  </a:cxn>
                  <a:cxn ang="0">
                    <a:pos x="26" y="34"/>
                  </a:cxn>
                  <a:cxn ang="0">
                    <a:pos x="25" y="34"/>
                  </a:cxn>
                  <a:cxn ang="0">
                    <a:pos x="24" y="35"/>
                  </a:cxn>
                  <a:cxn ang="0">
                    <a:pos x="20" y="35"/>
                  </a:cxn>
                  <a:cxn ang="0">
                    <a:pos x="18" y="36"/>
                  </a:cxn>
                  <a:cxn ang="0">
                    <a:pos x="16" y="36"/>
                  </a:cxn>
                  <a:cxn ang="0">
                    <a:pos x="12" y="35"/>
                  </a:cxn>
                  <a:cxn ang="0">
                    <a:pos x="9" y="35"/>
                  </a:cxn>
                  <a:cxn ang="0">
                    <a:pos x="5" y="33"/>
                  </a:cxn>
                  <a:cxn ang="0">
                    <a:pos x="3" y="31"/>
                  </a:cxn>
                  <a:cxn ang="0">
                    <a:pos x="2" y="29"/>
                  </a:cxn>
                  <a:cxn ang="0">
                    <a:pos x="0" y="25"/>
                  </a:cxn>
                  <a:cxn ang="0">
                    <a:pos x="0" y="14"/>
                  </a:cxn>
                  <a:cxn ang="0">
                    <a:pos x="2" y="7"/>
                  </a:cxn>
                  <a:cxn ang="0">
                    <a:pos x="3" y="5"/>
                  </a:cxn>
                  <a:cxn ang="0">
                    <a:pos x="6" y="3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5" y="0"/>
                  </a:cxn>
                </a:cxnLst>
                <a:rect l="0" t="0" r="r" b="b"/>
                <a:pathLst>
                  <a:path w="29" h="36">
                    <a:moveTo>
                      <a:pt x="11" y="5"/>
                    </a:moveTo>
                    <a:lnTo>
                      <a:pt x="9" y="7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5"/>
                    </a:lnTo>
                    <a:lnTo>
                      <a:pt x="24" y="15"/>
                    </a:lnTo>
                    <a:lnTo>
                      <a:pt x="22" y="10"/>
                    </a:lnTo>
                    <a:lnTo>
                      <a:pt x="21" y="7"/>
                    </a:lnTo>
                    <a:lnTo>
                      <a:pt x="17" y="5"/>
                    </a:lnTo>
                    <a:lnTo>
                      <a:pt x="11" y="5"/>
                    </a:lnTo>
                    <a:close/>
                    <a:moveTo>
                      <a:pt x="15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8" y="7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5" y="19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20" y="31"/>
                    </a:lnTo>
                    <a:lnTo>
                      <a:pt x="24" y="30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0" y="35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2" y="35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0" y="25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29" name="Freeform 785"/>
              <p:cNvSpPr>
                <a:spLocks noEditPoints="1"/>
              </p:cNvSpPr>
              <p:nvPr/>
            </p:nvSpPr>
            <p:spPr bwMode="auto">
              <a:xfrm>
                <a:off x="2922" y="3169"/>
                <a:ext cx="7" cy="4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6" y="14"/>
                  </a:cxn>
                  <a:cxn ang="0">
                    <a:pos x="6" y="48"/>
                  </a:cxn>
                  <a:cxn ang="0">
                    <a:pos x="1" y="48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2"/>
                  </a:cxn>
                  <a:cxn ang="0">
                    <a:pos x="7" y="5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7" h="48">
                    <a:moveTo>
                      <a:pt x="1" y="14"/>
                    </a:moveTo>
                    <a:lnTo>
                      <a:pt x="6" y="14"/>
                    </a:lnTo>
                    <a:lnTo>
                      <a:pt x="6" y="48"/>
                    </a:lnTo>
                    <a:lnTo>
                      <a:pt x="1" y="48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0" name="Freeform 786"/>
              <p:cNvSpPr>
                <a:spLocks noEditPoints="1"/>
              </p:cNvSpPr>
              <p:nvPr/>
            </p:nvSpPr>
            <p:spPr bwMode="auto">
              <a:xfrm>
                <a:off x="2940" y="3182"/>
                <a:ext cx="30" cy="4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10" y="6"/>
                  </a:cxn>
                  <a:cxn ang="0">
                    <a:pos x="5" y="11"/>
                  </a:cxn>
                  <a:cxn ang="0">
                    <a:pos x="5" y="24"/>
                  </a:cxn>
                  <a:cxn ang="0">
                    <a:pos x="8" y="28"/>
                  </a:cxn>
                  <a:cxn ang="0">
                    <a:pos x="10" y="29"/>
                  </a:cxn>
                  <a:cxn ang="0">
                    <a:pos x="13" y="31"/>
                  </a:cxn>
                  <a:cxn ang="0">
                    <a:pos x="17" y="31"/>
                  </a:cxn>
                  <a:cxn ang="0">
                    <a:pos x="19" y="30"/>
                  </a:cxn>
                  <a:cxn ang="0">
                    <a:pos x="20" y="29"/>
                  </a:cxn>
                  <a:cxn ang="0">
                    <a:pos x="22" y="24"/>
                  </a:cxn>
                  <a:cxn ang="0">
                    <a:pos x="22" y="22"/>
                  </a:cxn>
                  <a:cxn ang="0">
                    <a:pos x="23" y="18"/>
                  </a:cxn>
                  <a:cxn ang="0">
                    <a:pos x="23" y="16"/>
                  </a:cxn>
                  <a:cxn ang="0">
                    <a:pos x="22" y="14"/>
                  </a:cxn>
                  <a:cxn ang="0">
                    <a:pos x="22" y="11"/>
                  </a:cxn>
                  <a:cxn ang="0">
                    <a:pos x="20" y="7"/>
                  </a:cxn>
                  <a:cxn ang="0">
                    <a:pos x="19" y="6"/>
                  </a:cxn>
                  <a:cxn ang="0">
                    <a:pos x="17" y="5"/>
                  </a:cxn>
                  <a:cxn ang="0">
                    <a:pos x="13" y="5"/>
                  </a:cxn>
                  <a:cxn ang="0">
                    <a:pos x="15" y="0"/>
                  </a:cxn>
                  <a:cxn ang="0">
                    <a:pos x="16" y="0"/>
                  </a:cxn>
                  <a:cxn ang="0">
                    <a:pos x="22" y="2"/>
                  </a:cxn>
                  <a:cxn ang="0">
                    <a:pos x="24" y="3"/>
                  </a:cxn>
                  <a:cxn ang="0">
                    <a:pos x="27" y="5"/>
                  </a:cxn>
                  <a:cxn ang="0">
                    <a:pos x="28" y="7"/>
                  </a:cxn>
                  <a:cxn ang="0">
                    <a:pos x="29" y="10"/>
                  </a:cxn>
                  <a:cxn ang="0">
                    <a:pos x="29" y="14"/>
                  </a:cxn>
                  <a:cxn ang="0">
                    <a:pos x="30" y="18"/>
                  </a:cxn>
                  <a:cxn ang="0">
                    <a:pos x="29" y="21"/>
                  </a:cxn>
                  <a:cxn ang="0">
                    <a:pos x="29" y="25"/>
                  </a:cxn>
                  <a:cxn ang="0">
                    <a:pos x="28" y="29"/>
                  </a:cxn>
                  <a:cxn ang="0">
                    <a:pos x="23" y="33"/>
                  </a:cxn>
                  <a:cxn ang="0">
                    <a:pos x="21" y="34"/>
                  </a:cxn>
                  <a:cxn ang="0">
                    <a:pos x="15" y="36"/>
                  </a:cxn>
                  <a:cxn ang="0">
                    <a:pos x="14" y="36"/>
                  </a:cxn>
                  <a:cxn ang="0">
                    <a:pos x="13" y="35"/>
                  </a:cxn>
                  <a:cxn ang="0">
                    <a:pos x="10" y="35"/>
                  </a:cxn>
                  <a:cxn ang="0">
                    <a:pos x="8" y="33"/>
                  </a:cxn>
                  <a:cxn ang="0">
                    <a:pos x="6" y="32"/>
                  </a:cxn>
                  <a:cxn ang="0">
                    <a:pos x="5" y="31"/>
                  </a:cxn>
                  <a:cxn ang="0">
                    <a:pos x="5" y="48"/>
                  </a:cxn>
                  <a:cxn ang="0">
                    <a:pos x="0" y="48"/>
                  </a:cxn>
                  <a:cxn ang="0">
                    <a:pos x="0" y="1"/>
                  </a:cxn>
                  <a:cxn ang="0">
                    <a:pos x="4" y="1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6" y="5"/>
                  </a:cxn>
                  <a:cxn ang="0">
                    <a:pos x="7" y="3"/>
                  </a:cxn>
                  <a:cxn ang="0">
                    <a:pos x="9" y="3"/>
                  </a:cxn>
                  <a:cxn ang="0">
                    <a:pos x="12" y="1"/>
                  </a:cxn>
                  <a:cxn ang="0">
                    <a:pos x="13" y="1"/>
                  </a:cxn>
                  <a:cxn ang="0">
                    <a:pos x="15" y="0"/>
                  </a:cxn>
                </a:cxnLst>
                <a:rect l="0" t="0" r="r" b="b"/>
                <a:pathLst>
                  <a:path w="30" h="48">
                    <a:moveTo>
                      <a:pt x="13" y="5"/>
                    </a:moveTo>
                    <a:lnTo>
                      <a:pt x="10" y="6"/>
                    </a:lnTo>
                    <a:lnTo>
                      <a:pt x="5" y="11"/>
                    </a:lnTo>
                    <a:lnTo>
                      <a:pt x="5" y="24"/>
                    </a:lnTo>
                    <a:lnTo>
                      <a:pt x="8" y="28"/>
                    </a:lnTo>
                    <a:lnTo>
                      <a:pt x="10" y="29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2" y="14"/>
                    </a:lnTo>
                    <a:lnTo>
                      <a:pt x="22" y="11"/>
                    </a:lnTo>
                    <a:lnTo>
                      <a:pt x="20" y="7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13" y="5"/>
                    </a:lnTo>
                    <a:close/>
                    <a:moveTo>
                      <a:pt x="15" y="0"/>
                    </a:moveTo>
                    <a:lnTo>
                      <a:pt x="16" y="0"/>
                    </a:lnTo>
                    <a:lnTo>
                      <a:pt x="22" y="2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8" y="7"/>
                    </a:lnTo>
                    <a:lnTo>
                      <a:pt x="29" y="10"/>
                    </a:lnTo>
                    <a:lnTo>
                      <a:pt x="29" y="14"/>
                    </a:lnTo>
                    <a:lnTo>
                      <a:pt x="30" y="18"/>
                    </a:lnTo>
                    <a:lnTo>
                      <a:pt x="29" y="21"/>
                    </a:lnTo>
                    <a:lnTo>
                      <a:pt x="29" y="25"/>
                    </a:lnTo>
                    <a:lnTo>
                      <a:pt x="28" y="29"/>
                    </a:lnTo>
                    <a:lnTo>
                      <a:pt x="23" y="33"/>
                    </a:lnTo>
                    <a:lnTo>
                      <a:pt x="21" y="34"/>
                    </a:lnTo>
                    <a:lnTo>
                      <a:pt x="15" y="36"/>
                    </a:lnTo>
                    <a:lnTo>
                      <a:pt x="14" y="36"/>
                    </a:lnTo>
                    <a:lnTo>
                      <a:pt x="13" y="35"/>
                    </a:lnTo>
                    <a:lnTo>
                      <a:pt x="10" y="35"/>
                    </a:lnTo>
                    <a:lnTo>
                      <a:pt x="8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5" y="48"/>
                    </a:lnTo>
                    <a:lnTo>
                      <a:pt x="0" y="48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1" name="Freeform 787"/>
              <p:cNvSpPr>
                <a:spLocks noEditPoints="1"/>
              </p:cNvSpPr>
              <p:nvPr/>
            </p:nvSpPr>
            <p:spPr bwMode="auto">
              <a:xfrm>
                <a:off x="2977" y="3169"/>
                <a:ext cx="8" cy="48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7" y="14"/>
                  </a:cxn>
                  <a:cxn ang="0">
                    <a:pos x="8" y="15"/>
                  </a:cxn>
                  <a:cxn ang="0">
                    <a:pos x="8" y="47"/>
                  </a:cxn>
                  <a:cxn ang="0">
                    <a:pos x="7" y="47"/>
                  </a:cxn>
                  <a:cxn ang="0">
                    <a:pos x="7" y="48"/>
                  </a:cxn>
                  <a:cxn ang="0">
                    <a:pos x="1" y="48"/>
                  </a:cxn>
                  <a:cxn ang="0">
                    <a:pos x="1" y="14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5"/>
                  </a:cxn>
                  <a:cxn ang="0">
                    <a:pos x="6" y="7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48">
                    <a:moveTo>
                      <a:pt x="1" y="14"/>
                    </a:moveTo>
                    <a:lnTo>
                      <a:pt x="7" y="14"/>
                    </a:lnTo>
                    <a:lnTo>
                      <a:pt x="8" y="15"/>
                    </a:lnTo>
                    <a:lnTo>
                      <a:pt x="8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1" y="48"/>
                    </a:lnTo>
                    <a:lnTo>
                      <a:pt x="1" y="14"/>
                    </a:lnTo>
                    <a:close/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2" name="Freeform 788"/>
              <p:cNvSpPr>
                <a:spLocks/>
              </p:cNvSpPr>
              <p:nvPr/>
            </p:nvSpPr>
            <p:spPr bwMode="auto">
              <a:xfrm>
                <a:off x="2996" y="3182"/>
                <a:ext cx="18" cy="3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6" y="0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18" y="6"/>
                  </a:cxn>
                  <a:cxn ang="0">
                    <a:pos x="10" y="6"/>
                  </a:cxn>
                  <a:cxn ang="0">
                    <a:pos x="6" y="10"/>
                  </a:cxn>
                  <a:cxn ang="0">
                    <a:pos x="5" y="13"/>
                  </a:cxn>
                  <a:cxn ang="0">
                    <a:pos x="5" y="35"/>
                  </a:cxn>
                  <a:cxn ang="0">
                    <a:pos x="0" y="35"/>
                  </a:cxn>
                  <a:cxn ang="0">
                    <a:pos x="0" y="1"/>
                  </a:cxn>
                  <a:cxn ang="0">
                    <a:pos x="5" y="1"/>
                  </a:cxn>
                  <a:cxn ang="0">
                    <a:pos x="5" y="6"/>
                  </a:cxn>
                  <a:cxn ang="0">
                    <a:pos x="7" y="3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2" y="0"/>
                  </a:cxn>
                </a:cxnLst>
                <a:rect l="0" t="0" r="r" b="b"/>
                <a:pathLst>
                  <a:path w="18" h="35">
                    <a:moveTo>
                      <a:pt x="12" y="0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6"/>
                    </a:lnTo>
                    <a:lnTo>
                      <a:pt x="10" y="6"/>
                    </a:lnTo>
                    <a:lnTo>
                      <a:pt x="6" y="10"/>
                    </a:lnTo>
                    <a:lnTo>
                      <a:pt x="5" y="13"/>
                    </a:lnTo>
                    <a:lnTo>
                      <a:pt x="5" y="35"/>
                    </a:lnTo>
                    <a:lnTo>
                      <a:pt x="0" y="35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3" name="Freeform 789"/>
              <p:cNvSpPr>
                <a:spLocks/>
              </p:cNvSpPr>
              <p:nvPr/>
            </p:nvSpPr>
            <p:spPr bwMode="auto">
              <a:xfrm>
                <a:off x="3014" y="3208"/>
                <a:ext cx="7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2"/>
                  </a:cxn>
                  <a:cxn ang="0">
                    <a:pos x="6" y="2"/>
                  </a:cxn>
                  <a:cxn ang="0">
                    <a:pos x="7" y="3"/>
                  </a:cxn>
                  <a:cxn ang="0">
                    <a:pos x="7" y="8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4" name="Freeform 790"/>
              <p:cNvSpPr>
                <a:spLocks noEditPoints="1"/>
              </p:cNvSpPr>
              <p:nvPr/>
            </p:nvSpPr>
            <p:spPr bwMode="auto">
              <a:xfrm>
                <a:off x="3030" y="3182"/>
                <a:ext cx="30" cy="48"/>
              </a:xfrm>
              <a:custGeom>
                <a:avLst/>
                <a:gdLst/>
                <a:ahLst/>
                <a:cxnLst>
                  <a:cxn ang="0">
                    <a:pos x="8" y="34"/>
                  </a:cxn>
                  <a:cxn ang="0">
                    <a:pos x="6" y="35"/>
                  </a:cxn>
                  <a:cxn ang="0">
                    <a:pos x="5" y="36"/>
                  </a:cxn>
                  <a:cxn ang="0">
                    <a:pos x="6" y="42"/>
                  </a:cxn>
                  <a:cxn ang="0">
                    <a:pos x="11" y="44"/>
                  </a:cxn>
                  <a:cxn ang="0">
                    <a:pos x="23" y="39"/>
                  </a:cxn>
                  <a:cxn ang="0">
                    <a:pos x="22" y="34"/>
                  </a:cxn>
                  <a:cxn ang="0">
                    <a:pos x="10" y="33"/>
                  </a:cxn>
                  <a:cxn ang="0">
                    <a:pos x="8" y="7"/>
                  </a:cxn>
                  <a:cxn ang="0">
                    <a:pos x="7" y="15"/>
                  </a:cxn>
                  <a:cxn ang="0">
                    <a:pos x="11" y="18"/>
                  </a:cxn>
                  <a:cxn ang="0">
                    <a:pos x="16" y="19"/>
                  </a:cxn>
                  <a:cxn ang="0">
                    <a:pos x="19" y="17"/>
                  </a:cxn>
                  <a:cxn ang="0">
                    <a:pos x="20" y="15"/>
                  </a:cxn>
                  <a:cxn ang="0">
                    <a:pos x="21" y="11"/>
                  </a:cxn>
                  <a:cxn ang="0">
                    <a:pos x="19" y="6"/>
                  </a:cxn>
                  <a:cxn ang="0">
                    <a:pos x="11" y="5"/>
                  </a:cxn>
                  <a:cxn ang="0">
                    <a:pos x="16" y="0"/>
                  </a:cxn>
                  <a:cxn ang="0">
                    <a:pos x="30" y="1"/>
                  </a:cxn>
                  <a:cxn ang="0">
                    <a:pos x="25" y="5"/>
                  </a:cxn>
                  <a:cxn ang="0">
                    <a:pos x="26" y="8"/>
                  </a:cxn>
                  <a:cxn ang="0">
                    <a:pos x="27" y="15"/>
                  </a:cxn>
                  <a:cxn ang="0">
                    <a:pos x="23" y="20"/>
                  </a:cxn>
                  <a:cxn ang="0">
                    <a:pos x="11" y="23"/>
                  </a:cxn>
                  <a:cxn ang="0">
                    <a:pos x="7" y="21"/>
                  </a:cxn>
                  <a:cxn ang="0">
                    <a:pos x="6" y="23"/>
                  </a:cxn>
                  <a:cxn ang="0">
                    <a:pos x="7" y="28"/>
                  </a:cxn>
                  <a:cxn ang="0">
                    <a:pos x="19" y="29"/>
                  </a:cxn>
                  <a:cxn ang="0">
                    <a:pos x="26" y="30"/>
                  </a:cxn>
                  <a:cxn ang="0">
                    <a:pos x="30" y="35"/>
                  </a:cxn>
                  <a:cxn ang="0">
                    <a:pos x="28" y="44"/>
                  </a:cxn>
                  <a:cxn ang="0">
                    <a:pos x="18" y="48"/>
                  </a:cxn>
                  <a:cxn ang="0">
                    <a:pos x="1" y="45"/>
                  </a:cxn>
                  <a:cxn ang="0">
                    <a:pos x="0" y="36"/>
                  </a:cxn>
                  <a:cxn ang="0">
                    <a:pos x="2" y="33"/>
                  </a:cxn>
                  <a:cxn ang="0">
                    <a:pos x="3" y="31"/>
                  </a:cxn>
                  <a:cxn ang="0">
                    <a:pos x="1" y="28"/>
                  </a:cxn>
                  <a:cxn ang="0">
                    <a:pos x="3" y="20"/>
                  </a:cxn>
                  <a:cxn ang="0">
                    <a:pos x="3" y="18"/>
                  </a:cxn>
                  <a:cxn ang="0">
                    <a:pos x="2" y="14"/>
                  </a:cxn>
                  <a:cxn ang="0">
                    <a:pos x="2" y="9"/>
                  </a:cxn>
                  <a:cxn ang="0">
                    <a:pos x="3" y="5"/>
                  </a:cxn>
                  <a:cxn ang="0">
                    <a:pos x="8" y="1"/>
                  </a:cxn>
                  <a:cxn ang="0">
                    <a:pos x="14" y="0"/>
                  </a:cxn>
                </a:cxnLst>
                <a:rect l="0" t="0" r="r" b="b"/>
                <a:pathLst>
                  <a:path w="30" h="48">
                    <a:moveTo>
                      <a:pt x="10" y="33"/>
                    </a:moveTo>
                    <a:lnTo>
                      <a:pt x="8" y="34"/>
                    </a:lnTo>
                    <a:lnTo>
                      <a:pt x="7" y="34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5" y="36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3"/>
                    </a:lnTo>
                    <a:lnTo>
                      <a:pt x="11" y="44"/>
                    </a:lnTo>
                    <a:lnTo>
                      <a:pt x="19" y="44"/>
                    </a:lnTo>
                    <a:lnTo>
                      <a:pt x="23" y="39"/>
                    </a:lnTo>
                    <a:lnTo>
                      <a:pt x="23" y="35"/>
                    </a:lnTo>
                    <a:lnTo>
                      <a:pt x="22" y="34"/>
                    </a:lnTo>
                    <a:lnTo>
                      <a:pt x="20" y="33"/>
                    </a:lnTo>
                    <a:lnTo>
                      <a:pt x="10" y="33"/>
                    </a:lnTo>
                    <a:close/>
                    <a:moveTo>
                      <a:pt x="11" y="5"/>
                    </a:moveTo>
                    <a:lnTo>
                      <a:pt x="8" y="7"/>
                    </a:lnTo>
                    <a:lnTo>
                      <a:pt x="7" y="9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6"/>
                    </a:lnTo>
                    <a:lnTo>
                      <a:pt x="18" y="5"/>
                    </a:lnTo>
                    <a:lnTo>
                      <a:pt x="11" y="5"/>
                    </a:lnTo>
                    <a:close/>
                    <a:moveTo>
                      <a:pt x="14" y="0"/>
                    </a:moveTo>
                    <a:lnTo>
                      <a:pt x="16" y="0"/>
                    </a:lnTo>
                    <a:lnTo>
                      <a:pt x="17" y="1"/>
                    </a:lnTo>
                    <a:lnTo>
                      <a:pt x="30" y="1"/>
                    </a:lnTo>
                    <a:lnTo>
                      <a:pt x="30" y="5"/>
                    </a:lnTo>
                    <a:lnTo>
                      <a:pt x="25" y="5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5" y="19"/>
                    </a:lnTo>
                    <a:lnTo>
                      <a:pt x="23" y="20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6" y="23"/>
                    </a:lnTo>
                    <a:lnTo>
                      <a:pt x="6" y="26"/>
                    </a:lnTo>
                    <a:lnTo>
                      <a:pt x="7" y="28"/>
                    </a:lnTo>
                    <a:lnTo>
                      <a:pt x="11" y="28"/>
                    </a:lnTo>
                    <a:lnTo>
                      <a:pt x="19" y="29"/>
                    </a:lnTo>
                    <a:lnTo>
                      <a:pt x="23" y="29"/>
                    </a:lnTo>
                    <a:lnTo>
                      <a:pt x="26" y="30"/>
                    </a:lnTo>
                    <a:lnTo>
                      <a:pt x="29" y="33"/>
                    </a:lnTo>
                    <a:lnTo>
                      <a:pt x="30" y="35"/>
                    </a:lnTo>
                    <a:lnTo>
                      <a:pt x="30" y="39"/>
                    </a:lnTo>
                    <a:lnTo>
                      <a:pt x="28" y="44"/>
                    </a:lnTo>
                    <a:lnTo>
                      <a:pt x="21" y="47"/>
                    </a:lnTo>
                    <a:lnTo>
                      <a:pt x="18" y="48"/>
                    </a:lnTo>
                    <a:lnTo>
                      <a:pt x="7" y="48"/>
                    </a:lnTo>
                    <a:lnTo>
                      <a:pt x="1" y="45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1" y="35"/>
                    </a:lnTo>
                    <a:lnTo>
                      <a:pt x="2" y="33"/>
                    </a:lnTo>
                    <a:lnTo>
                      <a:pt x="4" y="31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5" name="Freeform 791"/>
              <p:cNvSpPr>
                <a:spLocks/>
              </p:cNvSpPr>
              <p:nvPr/>
            </p:nvSpPr>
            <p:spPr bwMode="auto">
              <a:xfrm>
                <a:off x="3067" y="3182"/>
                <a:ext cx="20" cy="3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6"/>
                  </a:cxn>
                  <a:cxn ang="0">
                    <a:pos x="13" y="6"/>
                  </a:cxn>
                  <a:cxn ang="0">
                    <a:pos x="11" y="7"/>
                  </a:cxn>
                  <a:cxn ang="0">
                    <a:pos x="8" y="10"/>
                  </a:cxn>
                  <a:cxn ang="0">
                    <a:pos x="7" y="13"/>
                  </a:cxn>
                  <a:cxn ang="0">
                    <a:pos x="7" y="35"/>
                  </a:cxn>
                  <a:cxn ang="0">
                    <a:pos x="1" y="35"/>
                  </a:cxn>
                  <a:cxn ang="0">
                    <a:pos x="0" y="3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6" y="1"/>
                  </a:cxn>
                  <a:cxn ang="0">
                    <a:pos x="7" y="2"/>
                  </a:cxn>
                  <a:cxn ang="0">
                    <a:pos x="7" y="6"/>
                  </a:cxn>
                  <a:cxn ang="0">
                    <a:pos x="9" y="3"/>
                  </a:cxn>
                  <a:cxn ang="0">
                    <a:pos x="11" y="1"/>
                  </a:cxn>
                  <a:cxn ang="0">
                    <a:pos x="13" y="1"/>
                  </a:cxn>
                  <a:cxn ang="0">
                    <a:pos x="14" y="0"/>
                  </a:cxn>
                </a:cxnLst>
                <a:rect l="0" t="0" r="r" b="b"/>
                <a:pathLst>
                  <a:path w="20" h="35">
                    <a:moveTo>
                      <a:pt x="14" y="0"/>
                    </a:moveTo>
                    <a:lnTo>
                      <a:pt x="17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6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8" y="10"/>
                    </a:lnTo>
                    <a:lnTo>
                      <a:pt x="7" y="13"/>
                    </a:lnTo>
                    <a:lnTo>
                      <a:pt x="7" y="35"/>
                    </a:lnTo>
                    <a:lnTo>
                      <a:pt x="1" y="35"/>
                    </a:lnTo>
                    <a:lnTo>
                      <a:pt x="0" y="3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9" y="3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6" name="Line 792"/>
              <p:cNvSpPr>
                <a:spLocks noChangeShapeType="1"/>
              </p:cNvSpPr>
              <p:nvPr/>
            </p:nvSpPr>
            <p:spPr bwMode="auto">
              <a:xfrm>
                <a:off x="2057" y="3467"/>
                <a:ext cx="2097" cy="121"/>
              </a:xfrm>
              <a:prstGeom prst="line">
                <a:avLst/>
              </a:pr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7" name="Freeform 793"/>
              <p:cNvSpPr>
                <a:spLocks/>
              </p:cNvSpPr>
              <p:nvPr/>
            </p:nvSpPr>
            <p:spPr bwMode="auto">
              <a:xfrm>
                <a:off x="4131" y="3556"/>
                <a:ext cx="70" cy="5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0" y="34"/>
                  </a:cxn>
                  <a:cxn ang="0">
                    <a:pos x="0" y="59"/>
                  </a:cxn>
                  <a:cxn ang="0">
                    <a:pos x="14" y="30"/>
                  </a:cxn>
                  <a:cxn ang="0">
                    <a:pos x="3" y="0"/>
                  </a:cxn>
                </a:cxnLst>
                <a:rect l="0" t="0" r="r" b="b"/>
                <a:pathLst>
                  <a:path w="70" h="59">
                    <a:moveTo>
                      <a:pt x="3" y="0"/>
                    </a:moveTo>
                    <a:lnTo>
                      <a:pt x="70" y="34"/>
                    </a:lnTo>
                    <a:lnTo>
                      <a:pt x="0" y="59"/>
                    </a:lnTo>
                    <a:lnTo>
                      <a:pt x="14" y="3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8" name="Line 794"/>
              <p:cNvSpPr>
                <a:spLocks noChangeShapeType="1"/>
              </p:cNvSpPr>
              <p:nvPr/>
            </p:nvSpPr>
            <p:spPr bwMode="auto">
              <a:xfrm flipH="1">
                <a:off x="2057" y="3678"/>
                <a:ext cx="2097" cy="119"/>
              </a:xfrm>
              <a:prstGeom prst="line">
                <a:avLst/>
              </a:pr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39" name="Freeform 795"/>
              <p:cNvSpPr>
                <a:spLocks/>
              </p:cNvSpPr>
              <p:nvPr/>
            </p:nvSpPr>
            <p:spPr bwMode="auto">
              <a:xfrm>
                <a:off x="2010" y="3767"/>
                <a:ext cx="70" cy="58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56" y="30"/>
                  </a:cxn>
                  <a:cxn ang="0">
                    <a:pos x="70" y="58"/>
                  </a:cxn>
                  <a:cxn ang="0">
                    <a:pos x="0" y="33"/>
                  </a:cxn>
                  <a:cxn ang="0">
                    <a:pos x="67" y="0"/>
                  </a:cxn>
                </a:cxnLst>
                <a:rect l="0" t="0" r="r" b="b"/>
                <a:pathLst>
                  <a:path w="70" h="58">
                    <a:moveTo>
                      <a:pt x="67" y="0"/>
                    </a:moveTo>
                    <a:lnTo>
                      <a:pt x="56" y="30"/>
                    </a:lnTo>
                    <a:lnTo>
                      <a:pt x="70" y="58"/>
                    </a:lnTo>
                    <a:lnTo>
                      <a:pt x="0" y="3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0" name="Freeform 796"/>
              <p:cNvSpPr>
                <a:spLocks noEditPoints="1"/>
              </p:cNvSpPr>
              <p:nvPr/>
            </p:nvSpPr>
            <p:spPr bwMode="auto">
              <a:xfrm>
                <a:off x="4304" y="1792"/>
                <a:ext cx="47" cy="54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14" y="34"/>
                  </a:cxn>
                  <a:cxn ang="0">
                    <a:pos x="33" y="34"/>
                  </a:cxn>
                  <a:cxn ang="0">
                    <a:pos x="23" y="8"/>
                  </a:cxn>
                  <a:cxn ang="0">
                    <a:pos x="20" y="0"/>
                  </a:cxn>
                  <a:cxn ang="0">
                    <a:pos x="27" y="0"/>
                  </a:cxn>
                  <a:cxn ang="0">
                    <a:pos x="28" y="1"/>
                  </a:cxn>
                  <a:cxn ang="0">
                    <a:pos x="47" y="52"/>
                  </a:cxn>
                  <a:cxn ang="0">
                    <a:pos x="47" y="54"/>
                  </a:cxn>
                  <a:cxn ang="0">
                    <a:pos x="40" y="54"/>
                  </a:cxn>
                  <a:cxn ang="0">
                    <a:pos x="39" y="53"/>
                  </a:cxn>
                  <a:cxn ang="0">
                    <a:pos x="35" y="40"/>
                  </a:cxn>
                  <a:cxn ang="0">
                    <a:pos x="12" y="40"/>
                  </a:cxn>
                  <a:cxn ang="0">
                    <a:pos x="8" y="53"/>
                  </a:cxn>
                  <a:cxn ang="0">
                    <a:pos x="8" y="54"/>
                  </a:cxn>
                  <a:cxn ang="0">
                    <a:pos x="1" y="54"/>
                  </a:cxn>
                  <a:cxn ang="0">
                    <a:pos x="0" y="53"/>
                  </a:cxn>
                  <a:cxn ang="0">
                    <a:pos x="0" y="52"/>
                  </a:cxn>
                  <a:cxn ang="0">
                    <a:pos x="1" y="52"/>
                  </a:cxn>
                  <a:cxn ang="0">
                    <a:pos x="19" y="1"/>
                  </a:cxn>
                  <a:cxn ang="0">
                    <a:pos x="20" y="1"/>
                  </a:cxn>
                  <a:cxn ang="0">
                    <a:pos x="20" y="0"/>
                  </a:cxn>
                </a:cxnLst>
                <a:rect l="0" t="0" r="r" b="b"/>
                <a:pathLst>
                  <a:path w="47" h="54">
                    <a:moveTo>
                      <a:pt x="23" y="8"/>
                    </a:moveTo>
                    <a:lnTo>
                      <a:pt x="14" y="34"/>
                    </a:lnTo>
                    <a:lnTo>
                      <a:pt x="33" y="34"/>
                    </a:lnTo>
                    <a:lnTo>
                      <a:pt x="23" y="8"/>
                    </a:lnTo>
                    <a:close/>
                    <a:moveTo>
                      <a:pt x="20" y="0"/>
                    </a:moveTo>
                    <a:lnTo>
                      <a:pt x="27" y="0"/>
                    </a:lnTo>
                    <a:lnTo>
                      <a:pt x="28" y="1"/>
                    </a:lnTo>
                    <a:lnTo>
                      <a:pt x="47" y="52"/>
                    </a:lnTo>
                    <a:lnTo>
                      <a:pt x="47" y="54"/>
                    </a:lnTo>
                    <a:lnTo>
                      <a:pt x="40" y="54"/>
                    </a:lnTo>
                    <a:lnTo>
                      <a:pt x="39" y="53"/>
                    </a:lnTo>
                    <a:lnTo>
                      <a:pt x="35" y="40"/>
                    </a:lnTo>
                    <a:lnTo>
                      <a:pt x="12" y="40"/>
                    </a:lnTo>
                    <a:lnTo>
                      <a:pt x="8" y="53"/>
                    </a:lnTo>
                    <a:lnTo>
                      <a:pt x="8" y="54"/>
                    </a:lnTo>
                    <a:lnTo>
                      <a:pt x="1" y="54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1" name="Freeform 797"/>
              <p:cNvSpPr>
                <a:spLocks/>
              </p:cNvSpPr>
              <p:nvPr/>
            </p:nvSpPr>
            <p:spPr bwMode="auto">
              <a:xfrm>
                <a:off x="4354" y="1806"/>
                <a:ext cx="43" cy="4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9" y="0"/>
                  </a:cxn>
                  <a:cxn ang="0">
                    <a:pos x="41" y="1"/>
                  </a:cxn>
                  <a:cxn ang="0">
                    <a:pos x="42" y="1"/>
                  </a:cxn>
                  <a:cxn ang="0">
                    <a:pos x="42" y="4"/>
                  </a:cxn>
                  <a:cxn ang="0">
                    <a:pos x="41" y="5"/>
                  </a:cxn>
                  <a:cxn ang="0">
                    <a:pos x="41" y="7"/>
                  </a:cxn>
                  <a:cxn ang="0">
                    <a:pos x="34" y="7"/>
                  </a:cxn>
                  <a:cxn ang="0">
                    <a:pos x="33" y="12"/>
                  </a:cxn>
                  <a:cxn ang="0">
                    <a:pos x="33" y="22"/>
                  </a:cxn>
                  <a:cxn ang="0">
                    <a:pos x="34" y="26"/>
                  </a:cxn>
                  <a:cxn ang="0">
                    <a:pos x="34" y="30"/>
                  </a:cxn>
                  <a:cxn ang="0">
                    <a:pos x="35" y="33"/>
                  </a:cxn>
                  <a:cxn ang="0">
                    <a:pos x="36" y="33"/>
                  </a:cxn>
                  <a:cxn ang="0">
                    <a:pos x="36" y="34"/>
                  </a:cxn>
                  <a:cxn ang="0">
                    <a:pos x="41" y="34"/>
                  </a:cxn>
                  <a:cxn ang="0">
                    <a:pos x="42" y="33"/>
                  </a:cxn>
                  <a:cxn ang="0">
                    <a:pos x="43" y="33"/>
                  </a:cxn>
                  <a:cxn ang="0">
                    <a:pos x="43" y="40"/>
                  </a:cxn>
                  <a:cxn ang="0">
                    <a:pos x="38" y="40"/>
                  </a:cxn>
                  <a:cxn ang="0">
                    <a:pos x="38" y="41"/>
                  </a:cxn>
                  <a:cxn ang="0">
                    <a:pos x="37" y="41"/>
                  </a:cxn>
                  <a:cxn ang="0">
                    <a:pos x="35" y="40"/>
                  </a:cxn>
                  <a:cxn ang="0">
                    <a:pos x="32" y="40"/>
                  </a:cxn>
                  <a:cxn ang="0">
                    <a:pos x="31" y="39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7" y="13"/>
                  </a:cxn>
                  <a:cxn ang="0">
                    <a:pos x="28" y="7"/>
                  </a:cxn>
                  <a:cxn ang="0">
                    <a:pos x="14" y="7"/>
                  </a:cxn>
                  <a:cxn ang="0">
                    <a:pos x="14" y="23"/>
                  </a:cxn>
                  <a:cxn ang="0">
                    <a:pos x="12" y="31"/>
                  </a:cxn>
                  <a:cxn ang="0">
                    <a:pos x="12" y="34"/>
                  </a:cxn>
                  <a:cxn ang="0">
                    <a:pos x="10" y="37"/>
                  </a:cxn>
                  <a:cxn ang="0">
                    <a:pos x="10" y="38"/>
                  </a:cxn>
                  <a:cxn ang="0">
                    <a:pos x="9" y="39"/>
                  </a:cxn>
                  <a:cxn ang="0">
                    <a:pos x="9" y="40"/>
                  </a:cxn>
                  <a:cxn ang="0">
                    <a:pos x="2" y="40"/>
                  </a:cxn>
                  <a:cxn ang="0">
                    <a:pos x="2" y="39"/>
                  </a:cxn>
                  <a:cxn ang="0">
                    <a:pos x="3" y="38"/>
                  </a:cxn>
                  <a:cxn ang="0">
                    <a:pos x="3" y="36"/>
                  </a:cxn>
                  <a:cxn ang="0">
                    <a:pos x="4" y="34"/>
                  </a:cxn>
                  <a:cxn ang="0">
                    <a:pos x="5" y="32"/>
                  </a:cxn>
                  <a:cxn ang="0">
                    <a:pos x="6" y="26"/>
                  </a:cxn>
                  <a:cxn ang="0">
                    <a:pos x="6" y="22"/>
                  </a:cxn>
                  <a:cxn ang="0">
                    <a:pos x="7" y="17"/>
                  </a:cxn>
                  <a:cxn ang="0">
                    <a:pos x="7" y="7"/>
                  </a:cxn>
                  <a:cxn ang="0">
                    <a:pos x="1" y="7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43" h="41">
                    <a:moveTo>
                      <a:pt x="1" y="0"/>
                    </a:moveTo>
                    <a:lnTo>
                      <a:pt x="39" y="0"/>
                    </a:lnTo>
                    <a:lnTo>
                      <a:pt x="41" y="1"/>
                    </a:lnTo>
                    <a:lnTo>
                      <a:pt x="42" y="1"/>
                    </a:lnTo>
                    <a:lnTo>
                      <a:pt x="42" y="4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34" y="7"/>
                    </a:lnTo>
                    <a:lnTo>
                      <a:pt x="33" y="12"/>
                    </a:lnTo>
                    <a:lnTo>
                      <a:pt x="33" y="22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6" y="34"/>
                    </a:lnTo>
                    <a:lnTo>
                      <a:pt x="41" y="34"/>
                    </a:lnTo>
                    <a:lnTo>
                      <a:pt x="42" y="33"/>
                    </a:lnTo>
                    <a:lnTo>
                      <a:pt x="43" y="33"/>
                    </a:lnTo>
                    <a:lnTo>
                      <a:pt x="43" y="40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7" y="41"/>
                    </a:lnTo>
                    <a:lnTo>
                      <a:pt x="35" y="40"/>
                    </a:lnTo>
                    <a:lnTo>
                      <a:pt x="32" y="40"/>
                    </a:lnTo>
                    <a:lnTo>
                      <a:pt x="31" y="39"/>
                    </a:lnTo>
                    <a:lnTo>
                      <a:pt x="28" y="32"/>
                    </a:lnTo>
                    <a:lnTo>
                      <a:pt x="27" y="29"/>
                    </a:lnTo>
                    <a:lnTo>
                      <a:pt x="27" y="13"/>
                    </a:lnTo>
                    <a:lnTo>
                      <a:pt x="28" y="7"/>
                    </a:lnTo>
                    <a:lnTo>
                      <a:pt x="14" y="7"/>
                    </a:lnTo>
                    <a:lnTo>
                      <a:pt x="14" y="23"/>
                    </a:lnTo>
                    <a:lnTo>
                      <a:pt x="12" y="31"/>
                    </a:lnTo>
                    <a:lnTo>
                      <a:pt x="12" y="34"/>
                    </a:lnTo>
                    <a:lnTo>
                      <a:pt x="10" y="37"/>
                    </a:lnTo>
                    <a:lnTo>
                      <a:pt x="10" y="38"/>
                    </a:lnTo>
                    <a:lnTo>
                      <a:pt x="9" y="39"/>
                    </a:lnTo>
                    <a:lnTo>
                      <a:pt x="9" y="40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4" y="34"/>
                    </a:lnTo>
                    <a:lnTo>
                      <a:pt x="5" y="32"/>
                    </a:lnTo>
                    <a:lnTo>
                      <a:pt x="6" y="26"/>
                    </a:lnTo>
                    <a:lnTo>
                      <a:pt x="6" y="22"/>
                    </a:lnTo>
                    <a:lnTo>
                      <a:pt x="7" y="17"/>
                    </a:lnTo>
                    <a:lnTo>
                      <a:pt x="7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2" name="Freeform 798"/>
              <p:cNvSpPr>
                <a:spLocks noEditPoints="1"/>
              </p:cNvSpPr>
              <p:nvPr/>
            </p:nvSpPr>
            <p:spPr bwMode="auto">
              <a:xfrm>
                <a:off x="4403" y="1806"/>
                <a:ext cx="37" cy="41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11" y="8"/>
                  </a:cxn>
                  <a:cxn ang="0">
                    <a:pos x="8" y="14"/>
                  </a:cxn>
                  <a:cxn ang="0">
                    <a:pos x="7" y="17"/>
                  </a:cxn>
                  <a:cxn ang="0">
                    <a:pos x="7" y="23"/>
                  </a:cxn>
                  <a:cxn ang="0">
                    <a:pos x="8" y="26"/>
                  </a:cxn>
                  <a:cxn ang="0">
                    <a:pos x="8" y="28"/>
                  </a:cxn>
                  <a:cxn ang="0">
                    <a:pos x="10" y="30"/>
                  </a:cxn>
                  <a:cxn ang="0">
                    <a:pos x="11" y="32"/>
                  </a:cxn>
                  <a:cxn ang="0">
                    <a:pos x="15" y="34"/>
                  </a:cxn>
                  <a:cxn ang="0">
                    <a:pos x="22" y="34"/>
                  </a:cxn>
                  <a:cxn ang="0">
                    <a:pos x="26" y="32"/>
                  </a:cxn>
                  <a:cxn ang="0">
                    <a:pos x="27" y="31"/>
                  </a:cxn>
                  <a:cxn ang="0">
                    <a:pos x="28" y="29"/>
                  </a:cxn>
                  <a:cxn ang="0">
                    <a:pos x="29" y="26"/>
                  </a:cxn>
                  <a:cxn ang="0">
                    <a:pos x="29" y="24"/>
                  </a:cxn>
                  <a:cxn ang="0">
                    <a:pos x="30" y="20"/>
                  </a:cxn>
                  <a:cxn ang="0">
                    <a:pos x="29" y="17"/>
                  </a:cxn>
                  <a:cxn ang="0">
                    <a:pos x="29" y="14"/>
                  </a:cxn>
                  <a:cxn ang="0">
                    <a:pos x="26" y="8"/>
                  </a:cxn>
                  <a:cxn ang="0">
                    <a:pos x="22" y="5"/>
                  </a:cxn>
                  <a:cxn ang="0">
                    <a:pos x="15" y="5"/>
                  </a:cxn>
                  <a:cxn ang="0">
                    <a:pos x="14" y="0"/>
                  </a:cxn>
                  <a:cxn ang="0">
                    <a:pos x="23" y="0"/>
                  </a:cxn>
                  <a:cxn ang="0">
                    <a:pos x="27" y="1"/>
                  </a:cxn>
                  <a:cxn ang="0">
                    <a:pos x="30" y="3"/>
                  </a:cxn>
                  <a:cxn ang="0">
                    <a:pos x="33" y="7"/>
                  </a:cxn>
                  <a:cxn ang="0">
                    <a:pos x="34" y="9"/>
                  </a:cxn>
                  <a:cxn ang="0">
                    <a:pos x="37" y="15"/>
                  </a:cxn>
                  <a:cxn ang="0">
                    <a:pos x="37" y="24"/>
                  </a:cxn>
                  <a:cxn ang="0">
                    <a:pos x="35" y="28"/>
                  </a:cxn>
                  <a:cxn ang="0">
                    <a:pos x="34" y="31"/>
                  </a:cxn>
                  <a:cxn ang="0">
                    <a:pos x="32" y="34"/>
                  </a:cxn>
                  <a:cxn ang="0">
                    <a:pos x="26" y="39"/>
                  </a:cxn>
                  <a:cxn ang="0">
                    <a:pos x="23" y="40"/>
                  </a:cxn>
                  <a:cxn ang="0">
                    <a:pos x="18" y="41"/>
                  </a:cxn>
                  <a:cxn ang="0">
                    <a:pos x="10" y="39"/>
                  </a:cxn>
                  <a:cxn ang="0">
                    <a:pos x="7" y="38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1" y="29"/>
                  </a:cxn>
                  <a:cxn ang="0">
                    <a:pos x="0" y="25"/>
                  </a:cxn>
                  <a:cxn ang="0">
                    <a:pos x="0" y="16"/>
                  </a:cxn>
                  <a:cxn ang="0">
                    <a:pos x="1" y="12"/>
                  </a:cxn>
                  <a:cxn ang="0">
                    <a:pos x="2" y="9"/>
                  </a:cxn>
                  <a:cxn ang="0">
                    <a:pos x="4" y="5"/>
                  </a:cxn>
                  <a:cxn ang="0">
                    <a:pos x="11" y="1"/>
                  </a:cxn>
                  <a:cxn ang="0">
                    <a:pos x="14" y="0"/>
                  </a:cxn>
                </a:cxnLst>
                <a:rect l="0" t="0" r="r" b="b"/>
                <a:pathLst>
                  <a:path w="37" h="41">
                    <a:moveTo>
                      <a:pt x="15" y="5"/>
                    </a:moveTo>
                    <a:lnTo>
                      <a:pt x="11" y="8"/>
                    </a:lnTo>
                    <a:lnTo>
                      <a:pt x="8" y="14"/>
                    </a:lnTo>
                    <a:lnTo>
                      <a:pt x="7" y="17"/>
                    </a:lnTo>
                    <a:lnTo>
                      <a:pt x="7" y="23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10" y="30"/>
                    </a:lnTo>
                    <a:lnTo>
                      <a:pt x="11" y="32"/>
                    </a:lnTo>
                    <a:lnTo>
                      <a:pt x="15" y="34"/>
                    </a:lnTo>
                    <a:lnTo>
                      <a:pt x="22" y="34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29"/>
                    </a:lnTo>
                    <a:lnTo>
                      <a:pt x="29" y="26"/>
                    </a:lnTo>
                    <a:lnTo>
                      <a:pt x="29" y="24"/>
                    </a:lnTo>
                    <a:lnTo>
                      <a:pt x="30" y="20"/>
                    </a:lnTo>
                    <a:lnTo>
                      <a:pt x="29" y="17"/>
                    </a:lnTo>
                    <a:lnTo>
                      <a:pt x="29" y="14"/>
                    </a:lnTo>
                    <a:lnTo>
                      <a:pt x="26" y="8"/>
                    </a:lnTo>
                    <a:lnTo>
                      <a:pt x="22" y="5"/>
                    </a:lnTo>
                    <a:lnTo>
                      <a:pt x="15" y="5"/>
                    </a:lnTo>
                    <a:close/>
                    <a:moveTo>
                      <a:pt x="14" y="0"/>
                    </a:moveTo>
                    <a:lnTo>
                      <a:pt x="23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3" y="7"/>
                    </a:lnTo>
                    <a:lnTo>
                      <a:pt x="34" y="9"/>
                    </a:lnTo>
                    <a:lnTo>
                      <a:pt x="37" y="15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4" y="31"/>
                    </a:lnTo>
                    <a:lnTo>
                      <a:pt x="32" y="34"/>
                    </a:lnTo>
                    <a:lnTo>
                      <a:pt x="26" y="39"/>
                    </a:lnTo>
                    <a:lnTo>
                      <a:pt x="23" y="40"/>
                    </a:lnTo>
                    <a:lnTo>
                      <a:pt x="18" y="41"/>
                    </a:lnTo>
                    <a:lnTo>
                      <a:pt x="10" y="39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11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3" name="Freeform 799"/>
              <p:cNvSpPr>
                <a:spLocks noEditPoints="1"/>
              </p:cNvSpPr>
              <p:nvPr/>
            </p:nvSpPr>
            <p:spPr bwMode="auto">
              <a:xfrm>
                <a:off x="4447" y="1806"/>
                <a:ext cx="40" cy="41"/>
              </a:xfrm>
              <a:custGeom>
                <a:avLst/>
                <a:gdLst/>
                <a:ahLst/>
                <a:cxnLst>
                  <a:cxn ang="0">
                    <a:pos x="17" y="7"/>
                  </a:cxn>
                  <a:cxn ang="0">
                    <a:pos x="14" y="8"/>
                  </a:cxn>
                  <a:cxn ang="0">
                    <a:pos x="10" y="10"/>
                  </a:cxn>
                  <a:cxn ang="0">
                    <a:pos x="9" y="12"/>
                  </a:cxn>
                  <a:cxn ang="0">
                    <a:pos x="8" y="15"/>
                  </a:cxn>
                  <a:cxn ang="0">
                    <a:pos x="8" y="26"/>
                  </a:cxn>
                  <a:cxn ang="0">
                    <a:pos x="11" y="32"/>
                  </a:cxn>
                  <a:cxn ang="0">
                    <a:pos x="15" y="34"/>
                  </a:cxn>
                  <a:cxn ang="0">
                    <a:pos x="22" y="34"/>
                  </a:cxn>
                  <a:cxn ang="0">
                    <a:pos x="24" y="33"/>
                  </a:cxn>
                  <a:cxn ang="0">
                    <a:pos x="28" y="29"/>
                  </a:cxn>
                  <a:cxn ang="0">
                    <a:pos x="29" y="26"/>
                  </a:cxn>
                  <a:cxn ang="0">
                    <a:pos x="29" y="19"/>
                  </a:cxn>
                  <a:cxn ang="0">
                    <a:pos x="28" y="17"/>
                  </a:cxn>
                  <a:cxn ang="0">
                    <a:pos x="28" y="15"/>
                  </a:cxn>
                  <a:cxn ang="0">
                    <a:pos x="25" y="9"/>
                  </a:cxn>
                  <a:cxn ang="0">
                    <a:pos x="24" y="8"/>
                  </a:cxn>
                  <a:cxn ang="0">
                    <a:pos x="22" y="7"/>
                  </a:cxn>
                  <a:cxn ang="0">
                    <a:pos x="17" y="7"/>
                  </a:cxn>
                  <a:cxn ang="0">
                    <a:pos x="20" y="0"/>
                  </a:cxn>
                  <a:cxn ang="0">
                    <a:pos x="39" y="0"/>
                  </a:cxn>
                  <a:cxn ang="0">
                    <a:pos x="39" y="1"/>
                  </a:cxn>
                  <a:cxn ang="0">
                    <a:pos x="40" y="1"/>
                  </a:cxn>
                  <a:cxn ang="0">
                    <a:pos x="40" y="5"/>
                  </a:cxn>
                  <a:cxn ang="0">
                    <a:pos x="39" y="7"/>
                  </a:cxn>
                  <a:cxn ang="0">
                    <a:pos x="29" y="7"/>
                  </a:cxn>
                  <a:cxn ang="0">
                    <a:pos x="31" y="8"/>
                  </a:cxn>
                  <a:cxn ang="0">
                    <a:pos x="32" y="9"/>
                  </a:cxn>
                  <a:cxn ang="0">
                    <a:pos x="34" y="13"/>
                  </a:cxn>
                  <a:cxn ang="0">
                    <a:pos x="34" y="15"/>
                  </a:cxn>
                  <a:cxn ang="0">
                    <a:pos x="35" y="17"/>
                  </a:cxn>
                  <a:cxn ang="0">
                    <a:pos x="35" y="26"/>
                  </a:cxn>
                  <a:cxn ang="0">
                    <a:pos x="33" y="32"/>
                  </a:cxn>
                  <a:cxn ang="0">
                    <a:pos x="31" y="34"/>
                  </a:cxn>
                  <a:cxn ang="0">
                    <a:pos x="29" y="38"/>
                  </a:cxn>
                  <a:cxn ang="0">
                    <a:pos x="23" y="40"/>
                  </a:cxn>
                  <a:cxn ang="0">
                    <a:pos x="18" y="41"/>
                  </a:cxn>
                  <a:cxn ang="0">
                    <a:pos x="10" y="39"/>
                  </a:cxn>
                  <a:cxn ang="0">
                    <a:pos x="7" y="38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1" y="29"/>
                  </a:cxn>
                  <a:cxn ang="0">
                    <a:pos x="0" y="25"/>
                  </a:cxn>
                  <a:cxn ang="0">
                    <a:pos x="0" y="16"/>
                  </a:cxn>
                  <a:cxn ang="0">
                    <a:pos x="1" y="12"/>
                  </a:cxn>
                  <a:cxn ang="0">
                    <a:pos x="3" y="8"/>
                  </a:cxn>
                  <a:cxn ang="0">
                    <a:pos x="5" y="7"/>
                  </a:cxn>
                  <a:cxn ang="0">
                    <a:pos x="8" y="3"/>
                  </a:cxn>
                  <a:cxn ang="0">
                    <a:pos x="11" y="2"/>
                  </a:cxn>
                  <a:cxn ang="0">
                    <a:pos x="15" y="1"/>
                  </a:cxn>
                  <a:cxn ang="0">
                    <a:pos x="20" y="0"/>
                  </a:cxn>
                </a:cxnLst>
                <a:rect l="0" t="0" r="r" b="b"/>
                <a:pathLst>
                  <a:path w="40" h="41">
                    <a:moveTo>
                      <a:pt x="17" y="7"/>
                    </a:moveTo>
                    <a:lnTo>
                      <a:pt x="14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8" y="26"/>
                    </a:lnTo>
                    <a:lnTo>
                      <a:pt x="11" y="32"/>
                    </a:lnTo>
                    <a:lnTo>
                      <a:pt x="15" y="34"/>
                    </a:lnTo>
                    <a:lnTo>
                      <a:pt x="22" y="34"/>
                    </a:lnTo>
                    <a:lnTo>
                      <a:pt x="24" y="33"/>
                    </a:lnTo>
                    <a:lnTo>
                      <a:pt x="28" y="29"/>
                    </a:lnTo>
                    <a:lnTo>
                      <a:pt x="29" y="26"/>
                    </a:lnTo>
                    <a:lnTo>
                      <a:pt x="29" y="19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25" y="9"/>
                    </a:lnTo>
                    <a:lnTo>
                      <a:pt x="24" y="8"/>
                    </a:lnTo>
                    <a:lnTo>
                      <a:pt x="22" y="7"/>
                    </a:lnTo>
                    <a:lnTo>
                      <a:pt x="17" y="7"/>
                    </a:lnTo>
                    <a:close/>
                    <a:moveTo>
                      <a:pt x="20" y="0"/>
                    </a:moveTo>
                    <a:lnTo>
                      <a:pt x="39" y="0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0" y="5"/>
                    </a:lnTo>
                    <a:lnTo>
                      <a:pt x="39" y="7"/>
                    </a:lnTo>
                    <a:lnTo>
                      <a:pt x="29" y="7"/>
                    </a:lnTo>
                    <a:lnTo>
                      <a:pt x="31" y="8"/>
                    </a:lnTo>
                    <a:lnTo>
                      <a:pt x="32" y="9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5" y="17"/>
                    </a:lnTo>
                    <a:lnTo>
                      <a:pt x="35" y="26"/>
                    </a:lnTo>
                    <a:lnTo>
                      <a:pt x="33" y="32"/>
                    </a:lnTo>
                    <a:lnTo>
                      <a:pt x="31" y="34"/>
                    </a:lnTo>
                    <a:lnTo>
                      <a:pt x="29" y="38"/>
                    </a:lnTo>
                    <a:lnTo>
                      <a:pt x="23" y="40"/>
                    </a:lnTo>
                    <a:lnTo>
                      <a:pt x="18" y="41"/>
                    </a:lnTo>
                    <a:lnTo>
                      <a:pt x="10" y="39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4" name="Freeform 800"/>
              <p:cNvSpPr>
                <a:spLocks/>
              </p:cNvSpPr>
              <p:nvPr/>
            </p:nvSpPr>
            <p:spPr bwMode="auto">
              <a:xfrm>
                <a:off x="4490" y="1806"/>
                <a:ext cx="31" cy="4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0" y="0"/>
                  </a:cxn>
                  <a:cxn ang="0">
                    <a:pos x="30" y="1"/>
                  </a:cxn>
                  <a:cxn ang="0">
                    <a:pos x="31" y="1"/>
                  </a:cxn>
                  <a:cxn ang="0">
                    <a:pos x="31" y="5"/>
                  </a:cxn>
                  <a:cxn ang="0">
                    <a:pos x="30" y="7"/>
                  </a:cxn>
                  <a:cxn ang="0">
                    <a:pos x="17" y="7"/>
                  </a:cxn>
                  <a:cxn ang="0">
                    <a:pos x="17" y="29"/>
                  </a:cxn>
                  <a:cxn ang="0">
                    <a:pos x="18" y="31"/>
                  </a:cxn>
                  <a:cxn ang="0">
                    <a:pos x="18" y="32"/>
                  </a:cxn>
                  <a:cxn ang="0">
                    <a:pos x="20" y="34"/>
                  </a:cxn>
                  <a:cxn ang="0">
                    <a:pos x="25" y="34"/>
                  </a:cxn>
                  <a:cxn ang="0">
                    <a:pos x="26" y="33"/>
                  </a:cxn>
                  <a:cxn ang="0">
                    <a:pos x="27" y="33"/>
                  </a:cxn>
                  <a:cxn ang="0">
                    <a:pos x="27" y="34"/>
                  </a:cxn>
                  <a:cxn ang="0">
                    <a:pos x="28" y="34"/>
                  </a:cxn>
                  <a:cxn ang="0">
                    <a:pos x="28" y="37"/>
                  </a:cxn>
                  <a:cxn ang="0">
                    <a:pos x="27" y="38"/>
                  </a:cxn>
                  <a:cxn ang="0">
                    <a:pos x="27" y="40"/>
                  </a:cxn>
                  <a:cxn ang="0">
                    <a:pos x="23" y="40"/>
                  </a:cxn>
                  <a:cxn ang="0">
                    <a:pos x="21" y="41"/>
                  </a:cxn>
                  <a:cxn ang="0">
                    <a:pos x="20" y="41"/>
                  </a:cxn>
                  <a:cxn ang="0">
                    <a:pos x="19" y="40"/>
                  </a:cxn>
                  <a:cxn ang="0">
                    <a:pos x="16" y="40"/>
                  </a:cxn>
                  <a:cxn ang="0">
                    <a:pos x="13" y="37"/>
                  </a:cxn>
                  <a:cxn ang="0">
                    <a:pos x="11" y="33"/>
                  </a:cxn>
                  <a:cxn ang="0">
                    <a:pos x="11" y="28"/>
                  </a:cxn>
                  <a:cxn ang="0">
                    <a:pos x="10" y="25"/>
                  </a:cxn>
                  <a:cxn ang="0">
                    <a:pos x="10" y="16"/>
                  </a:cxn>
                  <a:cxn ang="0">
                    <a:pos x="11" y="14"/>
                  </a:cxn>
                  <a:cxn ang="0">
                    <a:pos x="11" y="7"/>
                  </a:cxn>
                  <a:cxn ang="0">
                    <a:pos x="0" y="7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31" h="41">
                    <a:moveTo>
                      <a:pt x="1" y="0"/>
                    </a:moveTo>
                    <a:lnTo>
                      <a:pt x="30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0" y="7"/>
                    </a:lnTo>
                    <a:lnTo>
                      <a:pt x="17" y="7"/>
                    </a:lnTo>
                    <a:lnTo>
                      <a:pt x="17" y="29"/>
                    </a:lnTo>
                    <a:lnTo>
                      <a:pt x="18" y="31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5" y="34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8" y="34"/>
                    </a:lnTo>
                    <a:lnTo>
                      <a:pt x="28" y="37"/>
                    </a:lnTo>
                    <a:lnTo>
                      <a:pt x="27" y="38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9" y="40"/>
                    </a:lnTo>
                    <a:lnTo>
                      <a:pt x="16" y="40"/>
                    </a:lnTo>
                    <a:lnTo>
                      <a:pt x="13" y="37"/>
                    </a:lnTo>
                    <a:lnTo>
                      <a:pt x="11" y="33"/>
                    </a:lnTo>
                    <a:lnTo>
                      <a:pt x="11" y="28"/>
                    </a:lnTo>
                    <a:lnTo>
                      <a:pt x="10" y="25"/>
                    </a:lnTo>
                    <a:lnTo>
                      <a:pt x="10" y="16"/>
                    </a:lnTo>
                    <a:lnTo>
                      <a:pt x="11" y="14"/>
                    </a:lnTo>
                    <a:lnTo>
                      <a:pt x="11" y="7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5" name="Freeform 801"/>
              <p:cNvSpPr>
                <a:spLocks noEditPoints="1"/>
              </p:cNvSpPr>
              <p:nvPr/>
            </p:nvSpPr>
            <p:spPr bwMode="auto">
              <a:xfrm>
                <a:off x="4525" y="1806"/>
                <a:ext cx="37" cy="41"/>
              </a:xfrm>
              <a:custGeom>
                <a:avLst/>
                <a:gdLst/>
                <a:ahLst/>
                <a:cxnLst>
                  <a:cxn ang="0">
                    <a:pos x="16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8" y="14"/>
                  </a:cxn>
                  <a:cxn ang="0">
                    <a:pos x="8" y="17"/>
                  </a:cxn>
                  <a:cxn ang="0">
                    <a:pos x="7" y="20"/>
                  </a:cxn>
                  <a:cxn ang="0">
                    <a:pos x="8" y="23"/>
                  </a:cxn>
                  <a:cxn ang="0">
                    <a:pos x="8" y="26"/>
                  </a:cxn>
                  <a:cxn ang="0">
                    <a:pos x="11" y="32"/>
                  </a:cxn>
                  <a:cxn ang="0">
                    <a:pos x="15" y="34"/>
                  </a:cxn>
                  <a:cxn ang="0">
                    <a:pos x="22" y="34"/>
                  </a:cxn>
                  <a:cxn ang="0">
                    <a:pos x="26" y="32"/>
                  </a:cxn>
                  <a:cxn ang="0">
                    <a:pos x="27" y="31"/>
                  </a:cxn>
                  <a:cxn ang="0">
                    <a:pos x="28" y="29"/>
                  </a:cxn>
                  <a:cxn ang="0">
                    <a:pos x="29" y="26"/>
                  </a:cxn>
                  <a:cxn ang="0">
                    <a:pos x="30" y="24"/>
                  </a:cxn>
                  <a:cxn ang="0">
                    <a:pos x="30" y="17"/>
                  </a:cxn>
                  <a:cxn ang="0">
                    <a:pos x="29" y="14"/>
                  </a:cxn>
                  <a:cxn ang="0">
                    <a:pos x="29" y="12"/>
                  </a:cxn>
                  <a:cxn ang="0">
                    <a:pos x="28" y="10"/>
                  </a:cxn>
                  <a:cxn ang="0">
                    <a:pos x="26" y="8"/>
                  </a:cxn>
                  <a:cxn ang="0">
                    <a:pos x="22" y="5"/>
                  </a:cxn>
                  <a:cxn ang="0">
                    <a:pos x="16" y="5"/>
                  </a:cxn>
                  <a:cxn ang="0">
                    <a:pos x="14" y="0"/>
                  </a:cxn>
                  <a:cxn ang="0">
                    <a:pos x="23" y="0"/>
                  </a:cxn>
                  <a:cxn ang="0">
                    <a:pos x="27" y="1"/>
                  </a:cxn>
                  <a:cxn ang="0">
                    <a:pos x="30" y="3"/>
                  </a:cxn>
                  <a:cxn ang="0">
                    <a:pos x="34" y="7"/>
                  </a:cxn>
                  <a:cxn ang="0">
                    <a:pos x="35" y="9"/>
                  </a:cxn>
                  <a:cxn ang="0">
                    <a:pos x="37" y="15"/>
                  </a:cxn>
                  <a:cxn ang="0">
                    <a:pos x="37" y="24"/>
                  </a:cxn>
                  <a:cxn ang="0">
                    <a:pos x="36" y="28"/>
                  </a:cxn>
                  <a:cxn ang="0">
                    <a:pos x="35" y="31"/>
                  </a:cxn>
                  <a:cxn ang="0">
                    <a:pos x="33" y="34"/>
                  </a:cxn>
                  <a:cxn ang="0">
                    <a:pos x="30" y="37"/>
                  </a:cxn>
                  <a:cxn ang="0">
                    <a:pos x="26" y="39"/>
                  </a:cxn>
                  <a:cxn ang="0">
                    <a:pos x="23" y="40"/>
                  </a:cxn>
                  <a:cxn ang="0">
                    <a:pos x="19" y="41"/>
                  </a:cxn>
                  <a:cxn ang="0">
                    <a:pos x="10" y="39"/>
                  </a:cxn>
                  <a:cxn ang="0">
                    <a:pos x="7" y="38"/>
                  </a:cxn>
                  <a:cxn ang="0">
                    <a:pos x="5" y="36"/>
                  </a:cxn>
                  <a:cxn ang="0">
                    <a:pos x="3" y="32"/>
                  </a:cxn>
                  <a:cxn ang="0">
                    <a:pos x="1" y="29"/>
                  </a:cxn>
                  <a:cxn ang="0">
                    <a:pos x="0" y="25"/>
                  </a:cxn>
                  <a:cxn ang="0">
                    <a:pos x="0" y="16"/>
                  </a:cxn>
                  <a:cxn ang="0">
                    <a:pos x="1" y="12"/>
                  </a:cxn>
                  <a:cxn ang="0">
                    <a:pos x="3" y="9"/>
                  </a:cxn>
                  <a:cxn ang="0">
                    <a:pos x="5" y="5"/>
                  </a:cxn>
                  <a:cxn ang="0">
                    <a:pos x="11" y="1"/>
                  </a:cxn>
                  <a:cxn ang="0">
                    <a:pos x="14" y="0"/>
                  </a:cxn>
                </a:cxnLst>
                <a:rect l="0" t="0" r="r" b="b"/>
                <a:pathLst>
                  <a:path w="37" h="41">
                    <a:moveTo>
                      <a:pt x="16" y="5"/>
                    </a:moveTo>
                    <a:lnTo>
                      <a:pt x="13" y="7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17"/>
                    </a:lnTo>
                    <a:lnTo>
                      <a:pt x="7" y="20"/>
                    </a:lnTo>
                    <a:lnTo>
                      <a:pt x="8" y="23"/>
                    </a:lnTo>
                    <a:lnTo>
                      <a:pt x="8" y="26"/>
                    </a:lnTo>
                    <a:lnTo>
                      <a:pt x="11" y="32"/>
                    </a:lnTo>
                    <a:lnTo>
                      <a:pt x="15" y="34"/>
                    </a:lnTo>
                    <a:lnTo>
                      <a:pt x="22" y="34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29"/>
                    </a:lnTo>
                    <a:lnTo>
                      <a:pt x="29" y="26"/>
                    </a:lnTo>
                    <a:lnTo>
                      <a:pt x="30" y="24"/>
                    </a:lnTo>
                    <a:lnTo>
                      <a:pt x="30" y="17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2" y="5"/>
                    </a:lnTo>
                    <a:lnTo>
                      <a:pt x="16" y="5"/>
                    </a:lnTo>
                    <a:close/>
                    <a:moveTo>
                      <a:pt x="14" y="0"/>
                    </a:moveTo>
                    <a:lnTo>
                      <a:pt x="23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4" y="7"/>
                    </a:lnTo>
                    <a:lnTo>
                      <a:pt x="35" y="9"/>
                    </a:lnTo>
                    <a:lnTo>
                      <a:pt x="37" y="15"/>
                    </a:lnTo>
                    <a:lnTo>
                      <a:pt x="37" y="24"/>
                    </a:lnTo>
                    <a:lnTo>
                      <a:pt x="36" y="28"/>
                    </a:lnTo>
                    <a:lnTo>
                      <a:pt x="35" y="31"/>
                    </a:lnTo>
                    <a:lnTo>
                      <a:pt x="33" y="34"/>
                    </a:lnTo>
                    <a:lnTo>
                      <a:pt x="30" y="37"/>
                    </a:lnTo>
                    <a:lnTo>
                      <a:pt x="26" y="39"/>
                    </a:lnTo>
                    <a:lnTo>
                      <a:pt x="23" y="40"/>
                    </a:lnTo>
                    <a:lnTo>
                      <a:pt x="19" y="41"/>
                    </a:lnTo>
                    <a:lnTo>
                      <a:pt x="10" y="39"/>
                    </a:lnTo>
                    <a:lnTo>
                      <a:pt x="7" y="38"/>
                    </a:lnTo>
                    <a:lnTo>
                      <a:pt x="5" y="36"/>
                    </a:lnTo>
                    <a:lnTo>
                      <a:pt x="3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11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6" name="Freeform 802"/>
              <p:cNvSpPr>
                <a:spLocks/>
              </p:cNvSpPr>
              <p:nvPr/>
            </p:nvSpPr>
            <p:spPr bwMode="auto">
              <a:xfrm>
                <a:off x="4566" y="1788"/>
                <a:ext cx="38" cy="59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1" y="0"/>
                  </a:cxn>
                  <a:cxn ang="0">
                    <a:pos x="12" y="1"/>
                  </a:cxn>
                  <a:cxn ang="0">
                    <a:pos x="14" y="1"/>
                  </a:cxn>
                  <a:cxn ang="0">
                    <a:pos x="17" y="4"/>
                  </a:cxn>
                  <a:cxn ang="0">
                    <a:pos x="18" y="6"/>
                  </a:cxn>
                  <a:cxn ang="0">
                    <a:pos x="21" y="13"/>
                  </a:cxn>
                  <a:cxn ang="0">
                    <a:pos x="31" y="48"/>
                  </a:cxn>
                  <a:cxn ang="0">
                    <a:pos x="32" y="49"/>
                  </a:cxn>
                  <a:cxn ang="0">
                    <a:pos x="32" y="51"/>
                  </a:cxn>
                  <a:cxn ang="0">
                    <a:pos x="33" y="51"/>
                  </a:cxn>
                  <a:cxn ang="0">
                    <a:pos x="34" y="52"/>
                  </a:cxn>
                  <a:cxn ang="0">
                    <a:pos x="38" y="52"/>
                  </a:cxn>
                  <a:cxn ang="0">
                    <a:pos x="38" y="58"/>
                  </a:cxn>
                  <a:cxn ang="0">
                    <a:pos x="37" y="58"/>
                  </a:cxn>
                  <a:cxn ang="0">
                    <a:pos x="36" y="59"/>
                  </a:cxn>
                  <a:cxn ang="0">
                    <a:pos x="34" y="59"/>
                  </a:cxn>
                  <a:cxn ang="0">
                    <a:pos x="32" y="58"/>
                  </a:cxn>
                  <a:cxn ang="0">
                    <a:pos x="29" y="58"/>
                  </a:cxn>
                  <a:cxn ang="0">
                    <a:pos x="26" y="55"/>
                  </a:cxn>
                  <a:cxn ang="0">
                    <a:pos x="26" y="52"/>
                  </a:cxn>
                  <a:cxn ang="0">
                    <a:pos x="25" y="50"/>
                  </a:cxn>
                  <a:cxn ang="0">
                    <a:pos x="18" y="27"/>
                  </a:cxn>
                  <a:cxn ang="0">
                    <a:pos x="8" y="57"/>
                  </a:cxn>
                  <a:cxn ang="0">
                    <a:pos x="8" y="58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15" y="18"/>
                  </a:cxn>
                  <a:cxn ang="0">
                    <a:pos x="12" y="8"/>
                  </a:cxn>
                  <a:cxn ang="0">
                    <a:pos x="10" y="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6" y="0"/>
                  </a:cxn>
                </a:cxnLst>
                <a:rect l="0" t="0" r="r" b="b"/>
                <a:pathLst>
                  <a:path w="38" h="59">
                    <a:moveTo>
                      <a:pt x="6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21" y="13"/>
                    </a:lnTo>
                    <a:lnTo>
                      <a:pt x="31" y="48"/>
                    </a:lnTo>
                    <a:lnTo>
                      <a:pt x="32" y="49"/>
                    </a:lnTo>
                    <a:lnTo>
                      <a:pt x="32" y="51"/>
                    </a:lnTo>
                    <a:lnTo>
                      <a:pt x="33" y="51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38" y="58"/>
                    </a:lnTo>
                    <a:lnTo>
                      <a:pt x="37" y="58"/>
                    </a:lnTo>
                    <a:lnTo>
                      <a:pt x="36" y="59"/>
                    </a:lnTo>
                    <a:lnTo>
                      <a:pt x="34" y="59"/>
                    </a:lnTo>
                    <a:lnTo>
                      <a:pt x="32" y="58"/>
                    </a:lnTo>
                    <a:lnTo>
                      <a:pt x="29" y="58"/>
                    </a:lnTo>
                    <a:lnTo>
                      <a:pt x="26" y="55"/>
                    </a:lnTo>
                    <a:lnTo>
                      <a:pt x="26" y="52"/>
                    </a:lnTo>
                    <a:lnTo>
                      <a:pt x="25" y="50"/>
                    </a:lnTo>
                    <a:lnTo>
                      <a:pt x="18" y="27"/>
                    </a:lnTo>
                    <a:lnTo>
                      <a:pt x="8" y="57"/>
                    </a:lnTo>
                    <a:lnTo>
                      <a:pt x="8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15" y="18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7" name="Freeform 803"/>
              <p:cNvSpPr>
                <a:spLocks noEditPoints="1"/>
              </p:cNvSpPr>
              <p:nvPr/>
            </p:nvSpPr>
            <p:spPr bwMode="auto">
              <a:xfrm>
                <a:off x="4611" y="1787"/>
                <a:ext cx="31" cy="74"/>
              </a:xfrm>
              <a:custGeom>
                <a:avLst/>
                <a:gdLst/>
                <a:ahLst/>
                <a:cxnLst>
                  <a:cxn ang="0">
                    <a:pos x="1" y="19"/>
                  </a:cxn>
                  <a:cxn ang="0">
                    <a:pos x="5" y="19"/>
                  </a:cxn>
                  <a:cxn ang="0">
                    <a:pos x="6" y="20"/>
                  </a:cxn>
                  <a:cxn ang="0">
                    <a:pos x="6" y="26"/>
                  </a:cxn>
                  <a:cxn ang="0">
                    <a:pos x="9" y="22"/>
                  </a:cxn>
                  <a:cxn ang="0">
                    <a:pos x="12" y="20"/>
                  </a:cxn>
                  <a:cxn ang="0">
                    <a:pos x="15" y="19"/>
                  </a:cxn>
                  <a:cxn ang="0">
                    <a:pos x="22" y="19"/>
                  </a:cxn>
                  <a:cxn ang="0">
                    <a:pos x="25" y="20"/>
                  </a:cxn>
                  <a:cxn ang="0">
                    <a:pos x="27" y="21"/>
                  </a:cxn>
                  <a:cxn ang="0">
                    <a:pos x="29" y="23"/>
                  </a:cxn>
                  <a:cxn ang="0">
                    <a:pos x="30" y="26"/>
                  </a:cxn>
                  <a:cxn ang="0">
                    <a:pos x="31" y="29"/>
                  </a:cxn>
                  <a:cxn ang="0">
                    <a:pos x="31" y="74"/>
                  </a:cxn>
                  <a:cxn ang="0">
                    <a:pos x="25" y="74"/>
                  </a:cxn>
                  <a:cxn ang="0">
                    <a:pos x="25" y="31"/>
                  </a:cxn>
                  <a:cxn ang="0">
                    <a:pos x="24" y="29"/>
                  </a:cxn>
                  <a:cxn ang="0">
                    <a:pos x="21" y="26"/>
                  </a:cxn>
                  <a:cxn ang="0">
                    <a:pos x="17" y="24"/>
                  </a:cxn>
                  <a:cxn ang="0">
                    <a:pos x="14" y="26"/>
                  </a:cxn>
                  <a:cxn ang="0">
                    <a:pos x="12" y="27"/>
                  </a:cxn>
                  <a:cxn ang="0">
                    <a:pos x="7" y="32"/>
                  </a:cxn>
                  <a:cxn ang="0">
                    <a:pos x="7" y="59"/>
                  </a:cxn>
                  <a:cxn ang="0">
                    <a:pos x="0" y="59"/>
                  </a:cxn>
                  <a:cxn ang="0">
                    <a:pos x="0" y="20"/>
                  </a:cxn>
                  <a:cxn ang="0">
                    <a:pos x="1" y="19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4" y="1"/>
                  </a:cxn>
                  <a:cxn ang="0">
                    <a:pos x="20" y="13"/>
                  </a:cxn>
                  <a:cxn ang="0">
                    <a:pos x="20" y="14"/>
                  </a:cxn>
                  <a:cxn ang="0">
                    <a:pos x="14" y="14"/>
                  </a:cxn>
                  <a:cxn ang="0">
                    <a:pos x="14" y="13"/>
                  </a:cxn>
                  <a:cxn ang="0">
                    <a:pos x="17" y="1"/>
                  </a:cxn>
                  <a:cxn ang="0">
                    <a:pos x="17" y="0"/>
                  </a:cxn>
                </a:cxnLst>
                <a:rect l="0" t="0" r="r" b="b"/>
                <a:pathLst>
                  <a:path w="31" h="74">
                    <a:moveTo>
                      <a:pt x="1" y="19"/>
                    </a:moveTo>
                    <a:lnTo>
                      <a:pt x="5" y="19"/>
                    </a:lnTo>
                    <a:lnTo>
                      <a:pt x="6" y="20"/>
                    </a:lnTo>
                    <a:lnTo>
                      <a:pt x="6" y="26"/>
                    </a:lnTo>
                    <a:lnTo>
                      <a:pt x="9" y="22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2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9" y="23"/>
                    </a:lnTo>
                    <a:lnTo>
                      <a:pt x="30" y="26"/>
                    </a:lnTo>
                    <a:lnTo>
                      <a:pt x="31" y="29"/>
                    </a:lnTo>
                    <a:lnTo>
                      <a:pt x="31" y="74"/>
                    </a:lnTo>
                    <a:lnTo>
                      <a:pt x="25" y="74"/>
                    </a:lnTo>
                    <a:lnTo>
                      <a:pt x="25" y="31"/>
                    </a:lnTo>
                    <a:lnTo>
                      <a:pt x="24" y="29"/>
                    </a:lnTo>
                    <a:lnTo>
                      <a:pt x="21" y="26"/>
                    </a:lnTo>
                    <a:lnTo>
                      <a:pt x="17" y="24"/>
                    </a:lnTo>
                    <a:lnTo>
                      <a:pt x="14" y="26"/>
                    </a:lnTo>
                    <a:lnTo>
                      <a:pt x="12" y="27"/>
                    </a:lnTo>
                    <a:lnTo>
                      <a:pt x="7" y="32"/>
                    </a:lnTo>
                    <a:lnTo>
                      <a:pt x="7" y="59"/>
                    </a:lnTo>
                    <a:lnTo>
                      <a:pt x="0" y="59"/>
                    </a:lnTo>
                    <a:lnTo>
                      <a:pt x="0" y="20"/>
                    </a:lnTo>
                    <a:lnTo>
                      <a:pt x="1" y="19"/>
                    </a:lnTo>
                    <a:close/>
                    <a:moveTo>
                      <a:pt x="17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7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8" name="Freeform 804"/>
              <p:cNvSpPr>
                <a:spLocks/>
              </p:cNvSpPr>
              <p:nvPr/>
            </p:nvSpPr>
            <p:spPr bwMode="auto">
              <a:xfrm>
                <a:off x="4308" y="1893"/>
                <a:ext cx="38" cy="5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8" y="0"/>
                  </a:cxn>
                  <a:cxn ang="0">
                    <a:pos x="32" y="1"/>
                  </a:cxn>
                  <a:cxn ang="0">
                    <a:pos x="33" y="2"/>
                  </a:cxn>
                  <a:cxn ang="0">
                    <a:pos x="35" y="2"/>
                  </a:cxn>
                  <a:cxn ang="0">
                    <a:pos x="37" y="4"/>
                  </a:cxn>
                  <a:cxn ang="0">
                    <a:pos x="37" y="5"/>
                  </a:cxn>
                  <a:cxn ang="0">
                    <a:pos x="38" y="6"/>
                  </a:cxn>
                  <a:cxn ang="0">
                    <a:pos x="38" y="9"/>
                  </a:cxn>
                  <a:cxn ang="0">
                    <a:pos x="37" y="10"/>
                  </a:cxn>
                  <a:cxn ang="0">
                    <a:pos x="37" y="11"/>
                  </a:cxn>
                  <a:cxn ang="0">
                    <a:pos x="36" y="11"/>
                  </a:cxn>
                  <a:cxn ang="0">
                    <a:pos x="35" y="10"/>
                  </a:cxn>
                  <a:cxn ang="0">
                    <a:pos x="34" y="10"/>
                  </a:cxn>
                  <a:cxn ang="0">
                    <a:pos x="33" y="9"/>
                  </a:cxn>
                  <a:cxn ang="0">
                    <a:pos x="29" y="6"/>
                  </a:cxn>
                  <a:cxn ang="0">
                    <a:pos x="25" y="5"/>
                  </a:cxn>
                  <a:cxn ang="0">
                    <a:pos x="23" y="5"/>
                  </a:cxn>
                  <a:cxn ang="0">
                    <a:pos x="19" y="6"/>
                  </a:cxn>
                  <a:cxn ang="0">
                    <a:pos x="16" y="8"/>
                  </a:cxn>
                  <a:cxn ang="0">
                    <a:pos x="14" y="9"/>
                  </a:cxn>
                  <a:cxn ang="0">
                    <a:pos x="11" y="12"/>
                  </a:cxn>
                  <a:cxn ang="0">
                    <a:pos x="9" y="14"/>
                  </a:cxn>
                  <a:cxn ang="0">
                    <a:pos x="7" y="23"/>
                  </a:cxn>
                  <a:cxn ang="0">
                    <a:pos x="7" y="32"/>
                  </a:cxn>
                  <a:cxn ang="0">
                    <a:pos x="8" y="37"/>
                  </a:cxn>
                  <a:cxn ang="0">
                    <a:pos x="9" y="40"/>
                  </a:cxn>
                  <a:cxn ang="0">
                    <a:pos x="11" y="43"/>
                  </a:cxn>
                  <a:cxn ang="0">
                    <a:pos x="16" y="47"/>
                  </a:cxn>
                  <a:cxn ang="0">
                    <a:pos x="19" y="48"/>
                  </a:cxn>
                  <a:cxn ang="0">
                    <a:pos x="25" y="48"/>
                  </a:cxn>
                  <a:cxn ang="0">
                    <a:pos x="29" y="47"/>
                  </a:cxn>
                  <a:cxn ang="0">
                    <a:pos x="33" y="45"/>
                  </a:cxn>
                  <a:cxn ang="0">
                    <a:pos x="34" y="45"/>
                  </a:cxn>
                  <a:cxn ang="0">
                    <a:pos x="36" y="43"/>
                  </a:cxn>
                  <a:cxn ang="0">
                    <a:pos x="38" y="43"/>
                  </a:cxn>
                  <a:cxn ang="0">
                    <a:pos x="38" y="48"/>
                  </a:cxn>
                  <a:cxn ang="0">
                    <a:pos x="36" y="51"/>
                  </a:cxn>
                  <a:cxn ang="0">
                    <a:pos x="35" y="51"/>
                  </a:cxn>
                  <a:cxn ang="0">
                    <a:pos x="34" y="52"/>
                  </a:cxn>
                  <a:cxn ang="0">
                    <a:pos x="30" y="54"/>
                  </a:cxn>
                  <a:cxn ang="0">
                    <a:pos x="28" y="54"/>
                  </a:cxn>
                  <a:cxn ang="0">
                    <a:pos x="25" y="55"/>
                  </a:cxn>
                  <a:cxn ang="0">
                    <a:pos x="22" y="55"/>
                  </a:cxn>
                  <a:cxn ang="0">
                    <a:pos x="17" y="54"/>
                  </a:cxn>
                  <a:cxn ang="0">
                    <a:pos x="12" y="53"/>
                  </a:cxn>
                  <a:cxn ang="0">
                    <a:pos x="8" y="51"/>
                  </a:cxn>
                  <a:cxn ang="0">
                    <a:pos x="5" y="47"/>
                  </a:cxn>
                  <a:cxn ang="0">
                    <a:pos x="3" y="44"/>
                  </a:cxn>
                  <a:cxn ang="0">
                    <a:pos x="1" y="39"/>
                  </a:cxn>
                  <a:cxn ang="0">
                    <a:pos x="0" y="33"/>
                  </a:cxn>
                  <a:cxn ang="0">
                    <a:pos x="0" y="22"/>
                  </a:cxn>
                  <a:cxn ang="0">
                    <a:pos x="1" y="16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4" y="1"/>
                  </a:cxn>
                  <a:cxn ang="0">
                    <a:pos x="17" y="0"/>
                  </a:cxn>
                </a:cxnLst>
                <a:rect l="0" t="0" r="r" b="b"/>
                <a:pathLst>
                  <a:path w="38" h="55">
                    <a:moveTo>
                      <a:pt x="17" y="0"/>
                    </a:moveTo>
                    <a:lnTo>
                      <a:pt x="28" y="0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9"/>
                    </a:lnTo>
                    <a:lnTo>
                      <a:pt x="37" y="10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19" y="6"/>
                    </a:lnTo>
                    <a:lnTo>
                      <a:pt x="16" y="8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23"/>
                    </a:lnTo>
                    <a:lnTo>
                      <a:pt x="7" y="32"/>
                    </a:lnTo>
                    <a:lnTo>
                      <a:pt x="8" y="37"/>
                    </a:lnTo>
                    <a:lnTo>
                      <a:pt x="9" y="40"/>
                    </a:lnTo>
                    <a:lnTo>
                      <a:pt x="11" y="43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5" y="48"/>
                    </a:lnTo>
                    <a:lnTo>
                      <a:pt x="29" y="47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38" y="48"/>
                    </a:lnTo>
                    <a:lnTo>
                      <a:pt x="36" y="51"/>
                    </a:lnTo>
                    <a:lnTo>
                      <a:pt x="35" y="51"/>
                    </a:lnTo>
                    <a:lnTo>
                      <a:pt x="34" y="52"/>
                    </a:lnTo>
                    <a:lnTo>
                      <a:pt x="30" y="54"/>
                    </a:lnTo>
                    <a:lnTo>
                      <a:pt x="28" y="54"/>
                    </a:lnTo>
                    <a:lnTo>
                      <a:pt x="25" y="55"/>
                    </a:lnTo>
                    <a:lnTo>
                      <a:pt x="22" y="55"/>
                    </a:lnTo>
                    <a:lnTo>
                      <a:pt x="17" y="54"/>
                    </a:lnTo>
                    <a:lnTo>
                      <a:pt x="12" y="53"/>
                    </a:lnTo>
                    <a:lnTo>
                      <a:pt x="8" y="51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1" y="39"/>
                    </a:lnTo>
                    <a:lnTo>
                      <a:pt x="0" y="33"/>
                    </a:lnTo>
                    <a:lnTo>
                      <a:pt x="0" y="22"/>
                    </a:lnTo>
                    <a:lnTo>
                      <a:pt x="1" y="16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49" name="Freeform 805"/>
              <p:cNvSpPr>
                <a:spLocks noEditPoints="1"/>
              </p:cNvSpPr>
              <p:nvPr/>
            </p:nvSpPr>
            <p:spPr bwMode="auto">
              <a:xfrm>
                <a:off x="4352" y="1907"/>
                <a:ext cx="37" cy="41"/>
              </a:xfrm>
              <a:custGeom>
                <a:avLst/>
                <a:gdLst/>
                <a:ahLst/>
                <a:cxnLst>
                  <a:cxn ang="0">
                    <a:pos x="16" y="5"/>
                  </a:cxn>
                  <a:cxn ang="0">
                    <a:pos x="11" y="8"/>
                  </a:cxn>
                  <a:cxn ang="0">
                    <a:pos x="8" y="14"/>
                  </a:cxn>
                  <a:cxn ang="0">
                    <a:pos x="7" y="17"/>
                  </a:cxn>
                  <a:cxn ang="0">
                    <a:pos x="7" y="23"/>
                  </a:cxn>
                  <a:cxn ang="0">
                    <a:pos x="8" y="26"/>
                  </a:cxn>
                  <a:cxn ang="0">
                    <a:pos x="8" y="28"/>
                  </a:cxn>
                  <a:cxn ang="0">
                    <a:pos x="9" y="30"/>
                  </a:cxn>
                  <a:cxn ang="0">
                    <a:pos x="11" y="32"/>
                  </a:cxn>
                  <a:cxn ang="0">
                    <a:pos x="16" y="34"/>
                  </a:cxn>
                  <a:cxn ang="0">
                    <a:pos x="21" y="34"/>
                  </a:cxn>
                  <a:cxn ang="0">
                    <a:pos x="24" y="33"/>
                  </a:cxn>
                  <a:cxn ang="0">
                    <a:pos x="25" y="32"/>
                  </a:cxn>
                  <a:cxn ang="0">
                    <a:pos x="27" y="31"/>
                  </a:cxn>
                  <a:cxn ang="0">
                    <a:pos x="29" y="29"/>
                  </a:cxn>
                  <a:cxn ang="0">
                    <a:pos x="30" y="26"/>
                  </a:cxn>
                  <a:cxn ang="0">
                    <a:pos x="30" y="14"/>
                  </a:cxn>
                  <a:cxn ang="0">
                    <a:pos x="26" y="8"/>
                  </a:cxn>
                  <a:cxn ang="0">
                    <a:pos x="22" y="5"/>
                  </a:cxn>
                  <a:cxn ang="0">
                    <a:pos x="16" y="5"/>
                  </a:cxn>
                  <a:cxn ang="0">
                    <a:pos x="15" y="0"/>
                  </a:cxn>
                  <a:cxn ang="0">
                    <a:pos x="23" y="0"/>
                  </a:cxn>
                  <a:cxn ang="0">
                    <a:pos x="27" y="1"/>
                  </a:cxn>
                  <a:cxn ang="0">
                    <a:pos x="30" y="3"/>
                  </a:cxn>
                  <a:cxn ang="0">
                    <a:pos x="33" y="5"/>
                  </a:cxn>
                  <a:cxn ang="0">
                    <a:pos x="34" y="6"/>
                  </a:cxn>
                  <a:cxn ang="0">
                    <a:pos x="35" y="9"/>
                  </a:cxn>
                  <a:cxn ang="0">
                    <a:pos x="37" y="15"/>
                  </a:cxn>
                  <a:cxn ang="0">
                    <a:pos x="37" y="24"/>
                  </a:cxn>
                  <a:cxn ang="0">
                    <a:pos x="36" y="28"/>
                  </a:cxn>
                  <a:cxn ang="0">
                    <a:pos x="35" y="31"/>
                  </a:cxn>
                  <a:cxn ang="0">
                    <a:pos x="33" y="34"/>
                  </a:cxn>
                  <a:cxn ang="0">
                    <a:pos x="26" y="39"/>
                  </a:cxn>
                  <a:cxn ang="0">
                    <a:pos x="18" y="41"/>
                  </a:cxn>
                  <a:cxn ang="0">
                    <a:pos x="16" y="41"/>
                  </a:cxn>
                  <a:cxn ang="0">
                    <a:pos x="12" y="40"/>
                  </a:cxn>
                  <a:cxn ang="0">
                    <a:pos x="10" y="39"/>
                  </a:cxn>
                  <a:cxn ang="0">
                    <a:pos x="7" y="38"/>
                  </a:cxn>
                  <a:cxn ang="0">
                    <a:pos x="5" y="35"/>
                  </a:cxn>
                  <a:cxn ang="0">
                    <a:pos x="3" y="32"/>
                  </a:cxn>
                  <a:cxn ang="0">
                    <a:pos x="2" y="29"/>
                  </a:cxn>
                  <a:cxn ang="0">
                    <a:pos x="0" y="20"/>
                  </a:cxn>
                  <a:cxn ang="0">
                    <a:pos x="2" y="12"/>
                  </a:cxn>
                  <a:cxn ang="0">
                    <a:pos x="3" y="9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5" y="0"/>
                  </a:cxn>
                </a:cxnLst>
                <a:rect l="0" t="0" r="r" b="b"/>
                <a:pathLst>
                  <a:path w="37" h="41">
                    <a:moveTo>
                      <a:pt x="16" y="5"/>
                    </a:moveTo>
                    <a:lnTo>
                      <a:pt x="11" y="8"/>
                    </a:lnTo>
                    <a:lnTo>
                      <a:pt x="8" y="14"/>
                    </a:lnTo>
                    <a:lnTo>
                      <a:pt x="7" y="17"/>
                    </a:lnTo>
                    <a:lnTo>
                      <a:pt x="7" y="23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9" y="30"/>
                    </a:lnTo>
                    <a:lnTo>
                      <a:pt x="11" y="32"/>
                    </a:lnTo>
                    <a:lnTo>
                      <a:pt x="16" y="34"/>
                    </a:lnTo>
                    <a:lnTo>
                      <a:pt x="21" y="34"/>
                    </a:lnTo>
                    <a:lnTo>
                      <a:pt x="24" y="33"/>
                    </a:lnTo>
                    <a:lnTo>
                      <a:pt x="25" y="32"/>
                    </a:lnTo>
                    <a:lnTo>
                      <a:pt x="27" y="31"/>
                    </a:lnTo>
                    <a:lnTo>
                      <a:pt x="29" y="29"/>
                    </a:lnTo>
                    <a:lnTo>
                      <a:pt x="30" y="26"/>
                    </a:lnTo>
                    <a:lnTo>
                      <a:pt x="30" y="14"/>
                    </a:lnTo>
                    <a:lnTo>
                      <a:pt x="26" y="8"/>
                    </a:lnTo>
                    <a:lnTo>
                      <a:pt x="22" y="5"/>
                    </a:lnTo>
                    <a:lnTo>
                      <a:pt x="16" y="5"/>
                    </a:lnTo>
                    <a:close/>
                    <a:moveTo>
                      <a:pt x="15" y="0"/>
                    </a:moveTo>
                    <a:lnTo>
                      <a:pt x="23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3" y="5"/>
                    </a:lnTo>
                    <a:lnTo>
                      <a:pt x="34" y="6"/>
                    </a:lnTo>
                    <a:lnTo>
                      <a:pt x="35" y="9"/>
                    </a:lnTo>
                    <a:lnTo>
                      <a:pt x="37" y="15"/>
                    </a:lnTo>
                    <a:lnTo>
                      <a:pt x="37" y="24"/>
                    </a:lnTo>
                    <a:lnTo>
                      <a:pt x="36" y="28"/>
                    </a:lnTo>
                    <a:lnTo>
                      <a:pt x="35" y="31"/>
                    </a:lnTo>
                    <a:lnTo>
                      <a:pt x="33" y="34"/>
                    </a:lnTo>
                    <a:lnTo>
                      <a:pt x="26" y="39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7" y="38"/>
                    </a:lnTo>
                    <a:lnTo>
                      <a:pt x="5" y="35"/>
                    </a:lnTo>
                    <a:lnTo>
                      <a:pt x="3" y="32"/>
                    </a:lnTo>
                    <a:lnTo>
                      <a:pt x="2" y="29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50" name="Freeform 806"/>
              <p:cNvSpPr>
                <a:spLocks noEditPoints="1"/>
              </p:cNvSpPr>
              <p:nvPr/>
            </p:nvSpPr>
            <p:spPr bwMode="auto">
              <a:xfrm>
                <a:off x="4397" y="1907"/>
                <a:ext cx="37" cy="41"/>
              </a:xfrm>
              <a:custGeom>
                <a:avLst/>
                <a:gdLst/>
                <a:ahLst/>
                <a:cxnLst>
                  <a:cxn ang="0">
                    <a:pos x="16" y="5"/>
                  </a:cxn>
                  <a:cxn ang="0">
                    <a:pos x="11" y="8"/>
                  </a:cxn>
                  <a:cxn ang="0">
                    <a:pos x="9" y="10"/>
                  </a:cxn>
                  <a:cxn ang="0">
                    <a:pos x="7" y="14"/>
                  </a:cxn>
                  <a:cxn ang="0">
                    <a:pos x="7" y="26"/>
                  </a:cxn>
                  <a:cxn ang="0">
                    <a:pos x="10" y="32"/>
                  </a:cxn>
                  <a:cxn ang="0">
                    <a:pos x="15" y="34"/>
                  </a:cxn>
                  <a:cxn ang="0">
                    <a:pos x="21" y="34"/>
                  </a:cxn>
                  <a:cxn ang="0">
                    <a:pos x="25" y="32"/>
                  </a:cxn>
                  <a:cxn ang="0">
                    <a:pos x="29" y="29"/>
                  </a:cxn>
                  <a:cxn ang="0">
                    <a:pos x="29" y="26"/>
                  </a:cxn>
                  <a:cxn ang="0">
                    <a:pos x="30" y="24"/>
                  </a:cxn>
                  <a:cxn ang="0">
                    <a:pos x="30" y="17"/>
                  </a:cxn>
                  <a:cxn ang="0">
                    <a:pos x="29" y="14"/>
                  </a:cxn>
                  <a:cxn ang="0">
                    <a:pos x="29" y="12"/>
                  </a:cxn>
                  <a:cxn ang="0">
                    <a:pos x="28" y="10"/>
                  </a:cxn>
                  <a:cxn ang="0">
                    <a:pos x="24" y="6"/>
                  </a:cxn>
                  <a:cxn ang="0">
                    <a:pos x="21" y="5"/>
                  </a:cxn>
                  <a:cxn ang="0">
                    <a:pos x="16" y="5"/>
                  </a:cxn>
                  <a:cxn ang="0">
                    <a:pos x="13" y="0"/>
                  </a:cxn>
                  <a:cxn ang="0">
                    <a:pos x="23" y="0"/>
                  </a:cxn>
                  <a:cxn ang="0">
                    <a:pos x="26" y="1"/>
                  </a:cxn>
                  <a:cxn ang="0">
                    <a:pos x="31" y="3"/>
                  </a:cxn>
                  <a:cxn ang="0">
                    <a:pos x="32" y="5"/>
                  </a:cxn>
                  <a:cxn ang="0">
                    <a:pos x="34" y="8"/>
                  </a:cxn>
                  <a:cxn ang="0">
                    <a:pos x="36" y="12"/>
                  </a:cxn>
                  <a:cxn ang="0">
                    <a:pos x="36" y="15"/>
                  </a:cxn>
                  <a:cxn ang="0">
                    <a:pos x="37" y="19"/>
                  </a:cxn>
                  <a:cxn ang="0">
                    <a:pos x="36" y="24"/>
                  </a:cxn>
                  <a:cxn ang="0">
                    <a:pos x="36" y="28"/>
                  </a:cxn>
                  <a:cxn ang="0">
                    <a:pos x="32" y="34"/>
                  </a:cxn>
                  <a:cxn ang="0">
                    <a:pos x="30" y="37"/>
                  </a:cxn>
                  <a:cxn ang="0">
                    <a:pos x="26" y="39"/>
                  </a:cxn>
                  <a:cxn ang="0">
                    <a:pos x="18" y="41"/>
                  </a:cxn>
                  <a:cxn ang="0">
                    <a:pos x="15" y="41"/>
                  </a:cxn>
                  <a:cxn ang="0">
                    <a:pos x="10" y="39"/>
                  </a:cxn>
                  <a:cxn ang="0">
                    <a:pos x="7" y="38"/>
                  </a:cxn>
                  <a:cxn ang="0">
                    <a:pos x="4" y="35"/>
                  </a:cxn>
                  <a:cxn ang="0">
                    <a:pos x="2" y="32"/>
                  </a:cxn>
                  <a:cxn ang="0">
                    <a:pos x="1" y="29"/>
                  </a:cxn>
                  <a:cxn ang="0">
                    <a:pos x="0" y="25"/>
                  </a:cxn>
                  <a:cxn ang="0">
                    <a:pos x="0" y="16"/>
                  </a:cxn>
                  <a:cxn ang="0">
                    <a:pos x="1" y="12"/>
                  </a:cxn>
                  <a:cxn ang="0">
                    <a:pos x="2" y="9"/>
                  </a:cxn>
                  <a:cxn ang="0">
                    <a:pos x="4" y="5"/>
                  </a:cxn>
                  <a:cxn ang="0">
                    <a:pos x="10" y="1"/>
                  </a:cxn>
                  <a:cxn ang="0">
                    <a:pos x="13" y="0"/>
                  </a:cxn>
                </a:cxnLst>
                <a:rect l="0" t="0" r="r" b="b"/>
                <a:pathLst>
                  <a:path w="37" h="41">
                    <a:moveTo>
                      <a:pt x="16" y="5"/>
                    </a:moveTo>
                    <a:lnTo>
                      <a:pt x="11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6"/>
                    </a:lnTo>
                    <a:lnTo>
                      <a:pt x="10" y="32"/>
                    </a:lnTo>
                    <a:lnTo>
                      <a:pt x="15" y="34"/>
                    </a:lnTo>
                    <a:lnTo>
                      <a:pt x="21" y="34"/>
                    </a:lnTo>
                    <a:lnTo>
                      <a:pt x="25" y="32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30" y="24"/>
                    </a:lnTo>
                    <a:lnTo>
                      <a:pt x="30" y="17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0"/>
                    </a:lnTo>
                    <a:lnTo>
                      <a:pt x="24" y="6"/>
                    </a:lnTo>
                    <a:lnTo>
                      <a:pt x="21" y="5"/>
                    </a:lnTo>
                    <a:lnTo>
                      <a:pt x="16" y="5"/>
                    </a:lnTo>
                    <a:close/>
                    <a:moveTo>
                      <a:pt x="13" y="0"/>
                    </a:moveTo>
                    <a:lnTo>
                      <a:pt x="23" y="0"/>
                    </a:lnTo>
                    <a:lnTo>
                      <a:pt x="26" y="1"/>
                    </a:lnTo>
                    <a:lnTo>
                      <a:pt x="31" y="3"/>
                    </a:lnTo>
                    <a:lnTo>
                      <a:pt x="32" y="5"/>
                    </a:lnTo>
                    <a:lnTo>
                      <a:pt x="34" y="8"/>
                    </a:lnTo>
                    <a:lnTo>
                      <a:pt x="36" y="12"/>
                    </a:lnTo>
                    <a:lnTo>
                      <a:pt x="36" y="15"/>
                    </a:lnTo>
                    <a:lnTo>
                      <a:pt x="37" y="19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4"/>
                    </a:lnTo>
                    <a:lnTo>
                      <a:pt x="30" y="37"/>
                    </a:lnTo>
                    <a:lnTo>
                      <a:pt x="26" y="39"/>
                    </a:lnTo>
                    <a:lnTo>
                      <a:pt x="18" y="41"/>
                    </a:lnTo>
                    <a:lnTo>
                      <a:pt x="15" y="41"/>
                    </a:lnTo>
                    <a:lnTo>
                      <a:pt x="10" y="39"/>
                    </a:lnTo>
                    <a:lnTo>
                      <a:pt x="7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  <p:sp>
            <p:nvSpPr>
              <p:cNvPr id="6951" name="Freeform 807"/>
              <p:cNvSpPr>
                <a:spLocks/>
              </p:cNvSpPr>
              <p:nvPr/>
            </p:nvSpPr>
            <p:spPr bwMode="auto">
              <a:xfrm>
                <a:off x="4444" y="1889"/>
                <a:ext cx="30" cy="5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" y="0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6" y="35"/>
                  </a:cxn>
                  <a:cxn ang="0">
                    <a:pos x="21" y="20"/>
                  </a:cxn>
                  <a:cxn ang="0">
                    <a:pos x="21" y="19"/>
                  </a:cxn>
                  <a:cxn ang="0">
                    <a:pos x="22" y="19"/>
                  </a:cxn>
                  <a:cxn ang="0">
                    <a:pos x="23" y="18"/>
                  </a:cxn>
                  <a:cxn ang="0">
                    <a:pos x="28" y="18"/>
                  </a:cxn>
                  <a:cxn ang="0">
                    <a:pos x="29" y="19"/>
                  </a:cxn>
                  <a:cxn ang="0">
                    <a:pos x="29" y="20"/>
                  </a:cxn>
                  <a:cxn ang="0">
                    <a:pos x="28" y="21"/>
                  </a:cxn>
                  <a:cxn ang="0">
                    <a:pos x="15" y="35"/>
                  </a:cxn>
                  <a:cxn ang="0">
                    <a:pos x="30" y="55"/>
                  </a:cxn>
                  <a:cxn ang="0">
                    <a:pos x="30" y="58"/>
                  </a:cxn>
                  <a:cxn ang="0">
                    <a:pos x="23" y="58"/>
                  </a:cxn>
                  <a:cxn ang="0">
                    <a:pos x="22" y="57"/>
                  </a:cxn>
                  <a:cxn ang="0">
                    <a:pos x="6" y="36"/>
                  </a:cxn>
                  <a:cxn ang="0">
                    <a:pos x="6" y="58"/>
                  </a:cxn>
                  <a:cxn ang="0">
                    <a:pos x="0" y="58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2" y="0"/>
                  </a:cxn>
                </a:cxnLst>
                <a:rect l="0" t="0" r="r" b="b"/>
                <a:pathLst>
                  <a:path w="30" h="58">
                    <a:moveTo>
                      <a:pt x="2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5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8" y="18"/>
                    </a:lnTo>
                    <a:lnTo>
                      <a:pt x="29" y="19"/>
                    </a:lnTo>
                    <a:lnTo>
                      <a:pt x="29" y="20"/>
                    </a:lnTo>
                    <a:lnTo>
                      <a:pt x="28" y="21"/>
                    </a:lnTo>
                    <a:lnTo>
                      <a:pt x="15" y="35"/>
                    </a:lnTo>
                    <a:lnTo>
                      <a:pt x="30" y="55"/>
                    </a:lnTo>
                    <a:lnTo>
                      <a:pt x="30" y="58"/>
                    </a:lnTo>
                    <a:lnTo>
                      <a:pt x="23" y="58"/>
                    </a:lnTo>
                    <a:lnTo>
                      <a:pt x="22" y="57"/>
                    </a:lnTo>
                    <a:lnTo>
                      <a:pt x="6" y="36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l-GR"/>
              </a:p>
            </p:txBody>
          </p:sp>
        </p:grpSp>
        <p:sp>
          <p:nvSpPr>
            <p:cNvPr id="6953" name="Freeform 809"/>
            <p:cNvSpPr>
              <a:spLocks noEditPoints="1"/>
            </p:cNvSpPr>
            <p:nvPr/>
          </p:nvSpPr>
          <p:spPr bwMode="auto">
            <a:xfrm>
              <a:off x="4481" y="1892"/>
              <a:ext cx="9" cy="55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7" y="15"/>
                </a:cxn>
                <a:cxn ang="0">
                  <a:pos x="8" y="16"/>
                </a:cxn>
                <a:cxn ang="0">
                  <a:pos x="8" y="55"/>
                </a:cxn>
                <a:cxn ang="0">
                  <a:pos x="1" y="55"/>
                </a:cxn>
                <a:cxn ang="0">
                  <a:pos x="1" y="16"/>
                </a:cxn>
                <a:cxn ang="0">
                  <a:pos x="3" y="16"/>
                </a:cxn>
                <a:cxn ang="0">
                  <a:pos x="3" y="15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9" y="6"/>
                </a:cxn>
                <a:cxn ang="0">
                  <a:pos x="8" y="7"/>
                </a:cxn>
                <a:cxn ang="0">
                  <a:pos x="7" y="7"/>
                </a:cxn>
                <a:cxn ang="0">
                  <a:pos x="5" y="9"/>
                </a:cxn>
                <a:cxn ang="0">
                  <a:pos x="3" y="7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3" y="0"/>
                </a:cxn>
              </a:cxnLst>
              <a:rect l="0" t="0" r="r" b="b"/>
              <a:pathLst>
                <a:path w="9" h="55">
                  <a:moveTo>
                    <a:pt x="3" y="15"/>
                  </a:moveTo>
                  <a:lnTo>
                    <a:pt x="7" y="15"/>
                  </a:lnTo>
                  <a:lnTo>
                    <a:pt x="8" y="16"/>
                  </a:lnTo>
                  <a:lnTo>
                    <a:pt x="8" y="55"/>
                  </a:lnTo>
                  <a:lnTo>
                    <a:pt x="1" y="55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5"/>
                  </a:lnTo>
                  <a:close/>
                  <a:moveTo>
                    <a:pt x="3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9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54" name="Freeform 810"/>
            <p:cNvSpPr>
              <a:spLocks noEditPoints="1"/>
            </p:cNvSpPr>
            <p:nvPr/>
          </p:nvSpPr>
          <p:spPr bwMode="auto">
            <a:xfrm>
              <a:off x="4500" y="1907"/>
              <a:ext cx="33" cy="41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8" y="10"/>
                </a:cxn>
                <a:cxn ang="0">
                  <a:pos x="7" y="12"/>
                </a:cxn>
                <a:cxn ang="0">
                  <a:pos x="6" y="16"/>
                </a:cxn>
                <a:cxn ang="0">
                  <a:pos x="26" y="16"/>
                </a:cxn>
                <a:cxn ang="0">
                  <a:pos x="26" y="13"/>
                </a:cxn>
                <a:cxn ang="0">
                  <a:pos x="25" y="10"/>
                </a:cxn>
                <a:cxn ang="0">
                  <a:pos x="24" y="8"/>
                </a:cxn>
                <a:cxn ang="0">
                  <a:pos x="20" y="5"/>
                </a:cxn>
                <a:cxn ang="0">
                  <a:pos x="13" y="5"/>
                </a:cxn>
                <a:cxn ang="0">
                  <a:pos x="14" y="0"/>
                </a:cxn>
                <a:cxn ang="0">
                  <a:pos x="21" y="0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3" y="11"/>
                </a:cxn>
                <a:cxn ang="0">
                  <a:pos x="33" y="20"/>
                </a:cxn>
                <a:cxn ang="0">
                  <a:pos x="31" y="21"/>
                </a:cxn>
                <a:cxn ang="0">
                  <a:pos x="6" y="21"/>
                </a:cxn>
                <a:cxn ang="0">
                  <a:pos x="6" y="25"/>
                </a:cxn>
                <a:cxn ang="0">
                  <a:pos x="10" y="33"/>
                </a:cxn>
                <a:cxn ang="0">
                  <a:pos x="13" y="34"/>
                </a:cxn>
                <a:cxn ang="0">
                  <a:pos x="16" y="34"/>
                </a:cxn>
                <a:cxn ang="0">
                  <a:pos x="18" y="35"/>
                </a:cxn>
                <a:cxn ang="0">
                  <a:pos x="21" y="34"/>
                </a:cxn>
                <a:cxn ang="0">
                  <a:pos x="25" y="34"/>
                </a:cxn>
                <a:cxn ang="0">
                  <a:pos x="26" y="33"/>
                </a:cxn>
                <a:cxn ang="0">
                  <a:pos x="28" y="33"/>
                </a:cxn>
                <a:cxn ang="0">
                  <a:pos x="29" y="32"/>
                </a:cxn>
                <a:cxn ang="0">
                  <a:pos x="32" y="32"/>
                </a:cxn>
                <a:cxn ang="0">
                  <a:pos x="32" y="37"/>
                </a:cxn>
                <a:cxn ang="0">
                  <a:pos x="30" y="39"/>
                </a:cxn>
                <a:cxn ang="0">
                  <a:pos x="29" y="39"/>
                </a:cxn>
                <a:cxn ang="0">
                  <a:pos x="26" y="40"/>
                </a:cxn>
                <a:cxn ang="0">
                  <a:pos x="22" y="40"/>
                </a:cxn>
                <a:cxn ang="0">
                  <a:pos x="18" y="41"/>
                </a:cxn>
                <a:cxn ang="0">
                  <a:pos x="14" y="40"/>
                </a:cxn>
                <a:cxn ang="0">
                  <a:pos x="9" y="40"/>
                </a:cxn>
                <a:cxn ang="0">
                  <a:pos x="6" y="38"/>
                </a:cxn>
                <a:cxn ang="0">
                  <a:pos x="4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4" y="0"/>
                </a:cxn>
              </a:cxnLst>
              <a:rect l="0" t="0" r="r" b="b"/>
              <a:pathLst>
                <a:path w="33" h="41">
                  <a:moveTo>
                    <a:pt x="13" y="5"/>
                  </a:moveTo>
                  <a:lnTo>
                    <a:pt x="8" y="10"/>
                  </a:lnTo>
                  <a:lnTo>
                    <a:pt x="7" y="12"/>
                  </a:lnTo>
                  <a:lnTo>
                    <a:pt x="6" y="16"/>
                  </a:lnTo>
                  <a:lnTo>
                    <a:pt x="26" y="16"/>
                  </a:lnTo>
                  <a:lnTo>
                    <a:pt x="26" y="13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0" y="5"/>
                  </a:lnTo>
                  <a:lnTo>
                    <a:pt x="13" y="5"/>
                  </a:lnTo>
                  <a:close/>
                  <a:moveTo>
                    <a:pt x="14" y="0"/>
                  </a:moveTo>
                  <a:lnTo>
                    <a:pt x="21" y="0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3" y="11"/>
                  </a:lnTo>
                  <a:lnTo>
                    <a:pt x="33" y="20"/>
                  </a:lnTo>
                  <a:lnTo>
                    <a:pt x="31" y="21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10" y="33"/>
                  </a:lnTo>
                  <a:lnTo>
                    <a:pt x="13" y="34"/>
                  </a:lnTo>
                  <a:lnTo>
                    <a:pt x="16" y="34"/>
                  </a:lnTo>
                  <a:lnTo>
                    <a:pt x="18" y="35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2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4" y="40"/>
                  </a:lnTo>
                  <a:lnTo>
                    <a:pt x="9" y="40"/>
                  </a:lnTo>
                  <a:lnTo>
                    <a:pt x="6" y="38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55" name="Freeform 811"/>
            <p:cNvSpPr>
              <a:spLocks noEditPoints="1"/>
            </p:cNvSpPr>
            <p:nvPr/>
          </p:nvSpPr>
          <p:spPr bwMode="auto">
            <a:xfrm>
              <a:off x="4560" y="1907"/>
              <a:ext cx="39" cy="41"/>
            </a:xfrm>
            <a:custGeom>
              <a:avLst/>
              <a:gdLst/>
              <a:ahLst/>
              <a:cxnLst>
                <a:cxn ang="0">
                  <a:pos x="17" y="6"/>
                </a:cxn>
                <a:cxn ang="0">
                  <a:pos x="14" y="8"/>
                </a:cxn>
                <a:cxn ang="0">
                  <a:pos x="12" y="9"/>
                </a:cxn>
                <a:cxn ang="0">
                  <a:pos x="10" y="10"/>
                </a:cxn>
                <a:cxn ang="0">
                  <a:pos x="9" y="12"/>
                </a:cxn>
                <a:cxn ang="0">
                  <a:pos x="8" y="15"/>
                </a:cxn>
                <a:cxn ang="0">
                  <a:pos x="7" y="17"/>
                </a:cxn>
                <a:cxn ang="0">
                  <a:pos x="7" y="24"/>
                </a:cxn>
                <a:cxn ang="0">
                  <a:pos x="8" y="26"/>
                </a:cxn>
                <a:cxn ang="0">
                  <a:pos x="8" y="28"/>
                </a:cxn>
                <a:cxn ang="0">
                  <a:pos x="9" y="30"/>
                </a:cxn>
                <a:cxn ang="0">
                  <a:pos x="12" y="32"/>
                </a:cxn>
                <a:cxn ang="0">
                  <a:pos x="16" y="34"/>
                </a:cxn>
                <a:cxn ang="0">
                  <a:pos x="21" y="34"/>
                </a:cxn>
                <a:cxn ang="0">
                  <a:pos x="24" y="33"/>
                </a:cxn>
                <a:cxn ang="0">
                  <a:pos x="27" y="31"/>
                </a:cxn>
                <a:cxn ang="0">
                  <a:pos x="28" y="29"/>
                </a:cxn>
                <a:cxn ang="0">
                  <a:pos x="29" y="26"/>
                </a:cxn>
                <a:cxn ang="0">
                  <a:pos x="29" y="17"/>
                </a:cxn>
                <a:cxn ang="0">
                  <a:pos x="28" y="15"/>
                </a:cxn>
                <a:cxn ang="0">
                  <a:pos x="28" y="13"/>
                </a:cxn>
                <a:cxn ang="0">
                  <a:pos x="27" y="11"/>
                </a:cxn>
                <a:cxn ang="0">
                  <a:pos x="23" y="8"/>
                </a:cxn>
                <a:cxn ang="0">
                  <a:pos x="21" y="6"/>
                </a:cxn>
                <a:cxn ang="0">
                  <a:pos x="17" y="6"/>
                </a:cxn>
                <a:cxn ang="0">
                  <a:pos x="20" y="0"/>
                </a:cxn>
                <a:cxn ang="0">
                  <a:pos x="38" y="0"/>
                </a:cxn>
                <a:cxn ang="0">
                  <a:pos x="38" y="1"/>
                </a:cxn>
                <a:cxn ang="0">
                  <a:pos x="39" y="1"/>
                </a:cxn>
                <a:cxn ang="0">
                  <a:pos x="39" y="6"/>
                </a:cxn>
                <a:cxn ang="0">
                  <a:pos x="29" y="6"/>
                </a:cxn>
                <a:cxn ang="0">
                  <a:pos x="32" y="9"/>
                </a:cxn>
                <a:cxn ang="0">
                  <a:pos x="35" y="15"/>
                </a:cxn>
                <a:cxn ang="0">
                  <a:pos x="35" y="17"/>
                </a:cxn>
                <a:cxn ang="0">
                  <a:pos x="36" y="21"/>
                </a:cxn>
                <a:cxn ang="0">
                  <a:pos x="36" y="26"/>
                </a:cxn>
                <a:cxn ang="0">
                  <a:pos x="35" y="29"/>
                </a:cxn>
                <a:cxn ang="0">
                  <a:pos x="33" y="32"/>
                </a:cxn>
                <a:cxn ang="0">
                  <a:pos x="32" y="34"/>
                </a:cxn>
                <a:cxn ang="0">
                  <a:pos x="30" y="37"/>
                </a:cxn>
                <a:cxn ang="0">
                  <a:pos x="25" y="39"/>
                </a:cxn>
                <a:cxn ang="0">
                  <a:pos x="22" y="40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5" y="35"/>
                </a:cxn>
                <a:cxn ang="0">
                  <a:pos x="1" y="29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8" y="3"/>
                </a:cxn>
                <a:cxn ang="0">
                  <a:pos x="12" y="2"/>
                </a:cxn>
                <a:cxn ang="0">
                  <a:pos x="20" y="0"/>
                </a:cxn>
              </a:cxnLst>
              <a:rect l="0" t="0" r="r" b="b"/>
              <a:pathLst>
                <a:path w="39" h="41">
                  <a:moveTo>
                    <a:pt x="17" y="6"/>
                  </a:moveTo>
                  <a:lnTo>
                    <a:pt x="14" y="8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8" y="15"/>
                  </a:lnTo>
                  <a:lnTo>
                    <a:pt x="7" y="17"/>
                  </a:lnTo>
                  <a:lnTo>
                    <a:pt x="7" y="24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9" y="30"/>
                  </a:lnTo>
                  <a:lnTo>
                    <a:pt x="12" y="32"/>
                  </a:lnTo>
                  <a:lnTo>
                    <a:pt x="16" y="34"/>
                  </a:lnTo>
                  <a:lnTo>
                    <a:pt x="21" y="34"/>
                  </a:lnTo>
                  <a:lnTo>
                    <a:pt x="24" y="33"/>
                  </a:lnTo>
                  <a:lnTo>
                    <a:pt x="27" y="31"/>
                  </a:lnTo>
                  <a:lnTo>
                    <a:pt x="28" y="29"/>
                  </a:lnTo>
                  <a:lnTo>
                    <a:pt x="29" y="26"/>
                  </a:lnTo>
                  <a:lnTo>
                    <a:pt x="29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7" y="6"/>
                  </a:lnTo>
                  <a:close/>
                  <a:moveTo>
                    <a:pt x="20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6"/>
                  </a:lnTo>
                  <a:lnTo>
                    <a:pt x="29" y="6"/>
                  </a:lnTo>
                  <a:lnTo>
                    <a:pt x="32" y="9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6" y="21"/>
                  </a:lnTo>
                  <a:lnTo>
                    <a:pt x="36" y="26"/>
                  </a:lnTo>
                  <a:lnTo>
                    <a:pt x="35" y="29"/>
                  </a:lnTo>
                  <a:lnTo>
                    <a:pt x="33" y="32"/>
                  </a:lnTo>
                  <a:lnTo>
                    <a:pt x="32" y="34"/>
                  </a:lnTo>
                  <a:lnTo>
                    <a:pt x="30" y="37"/>
                  </a:lnTo>
                  <a:lnTo>
                    <a:pt x="25" y="39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5"/>
                  </a:lnTo>
                  <a:lnTo>
                    <a:pt x="1" y="29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3" y="9"/>
                  </a:lnTo>
                  <a:lnTo>
                    <a:pt x="8" y="3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56" name="Freeform 812"/>
            <p:cNvSpPr>
              <a:spLocks/>
            </p:cNvSpPr>
            <p:nvPr/>
          </p:nvSpPr>
          <p:spPr bwMode="auto">
            <a:xfrm>
              <a:off x="4603" y="1907"/>
              <a:ext cx="32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0" y="0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1" y="5"/>
                </a:cxn>
                <a:cxn ang="0">
                  <a:pos x="31" y="6"/>
                </a:cxn>
                <a:cxn ang="0">
                  <a:pos x="17" y="6"/>
                </a:cxn>
                <a:cxn ang="0">
                  <a:pos x="17" y="26"/>
                </a:cxn>
                <a:cxn ang="0">
                  <a:pos x="18" y="29"/>
                </a:cxn>
                <a:cxn ang="0">
                  <a:pos x="18" y="31"/>
                </a:cxn>
                <a:cxn ang="0">
                  <a:pos x="19" y="32"/>
                </a:cxn>
                <a:cxn ang="0">
                  <a:pos x="19" y="33"/>
                </a:cxn>
                <a:cxn ang="0">
                  <a:pos x="20" y="33"/>
                </a:cxn>
                <a:cxn ang="0">
                  <a:pos x="21" y="34"/>
                </a:cxn>
                <a:cxn ang="0">
                  <a:pos x="25" y="34"/>
                </a:cxn>
                <a:cxn ang="0">
                  <a:pos x="26" y="33"/>
                </a:cxn>
                <a:cxn ang="0">
                  <a:pos x="28" y="34"/>
                </a:cxn>
                <a:cxn ang="0">
                  <a:pos x="28" y="39"/>
                </a:cxn>
                <a:cxn ang="0">
                  <a:pos x="26" y="39"/>
                </a:cxn>
                <a:cxn ang="0">
                  <a:pos x="26" y="40"/>
                </a:cxn>
                <a:cxn ang="0">
                  <a:pos x="23" y="40"/>
                </a:cxn>
                <a:cxn ang="0">
                  <a:pos x="22" y="41"/>
                </a:cxn>
                <a:cxn ang="0">
                  <a:pos x="21" y="41"/>
                </a:cxn>
                <a:cxn ang="0">
                  <a:pos x="19" y="40"/>
                </a:cxn>
                <a:cxn ang="0">
                  <a:pos x="16" y="40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0" y="28"/>
                </a:cxn>
                <a:cxn ang="0">
                  <a:pos x="10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41">
                  <a:moveTo>
                    <a:pt x="1" y="0"/>
                  </a:move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17" y="6"/>
                  </a:lnTo>
                  <a:lnTo>
                    <a:pt x="17" y="26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6" y="40"/>
                  </a:lnTo>
                  <a:lnTo>
                    <a:pt x="23" y="40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0" y="28"/>
                  </a:lnTo>
                  <a:lnTo>
                    <a:pt x="10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57" name="Freeform 813"/>
            <p:cNvSpPr>
              <a:spLocks noEditPoints="1"/>
            </p:cNvSpPr>
            <p:nvPr/>
          </p:nvSpPr>
          <p:spPr bwMode="auto">
            <a:xfrm>
              <a:off x="4638" y="1907"/>
              <a:ext cx="38" cy="41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8" y="14"/>
                </a:cxn>
                <a:cxn ang="0">
                  <a:pos x="8" y="26"/>
                </a:cxn>
                <a:cxn ang="0">
                  <a:pos x="11" y="32"/>
                </a:cxn>
                <a:cxn ang="0">
                  <a:pos x="13" y="33"/>
                </a:cxn>
                <a:cxn ang="0">
                  <a:pos x="16" y="34"/>
                </a:cxn>
                <a:cxn ang="0">
                  <a:pos x="21" y="34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0" y="24"/>
                </a:cxn>
                <a:cxn ang="0">
                  <a:pos x="30" y="14"/>
                </a:cxn>
                <a:cxn ang="0">
                  <a:pos x="27" y="8"/>
                </a:cxn>
                <a:cxn ang="0">
                  <a:pos x="25" y="6"/>
                </a:cxn>
                <a:cxn ang="0">
                  <a:pos x="21" y="5"/>
                </a:cxn>
                <a:cxn ang="0">
                  <a:pos x="16" y="5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1" y="3"/>
                </a:cxn>
                <a:cxn ang="0">
                  <a:pos x="32" y="5"/>
                </a:cxn>
                <a:cxn ang="0">
                  <a:pos x="34" y="8"/>
                </a:cxn>
                <a:cxn ang="0">
                  <a:pos x="37" y="12"/>
                </a:cxn>
                <a:cxn ang="0">
                  <a:pos x="38" y="15"/>
                </a:cxn>
                <a:cxn ang="0">
                  <a:pos x="38" y="24"/>
                </a:cxn>
                <a:cxn ang="0">
                  <a:pos x="37" y="28"/>
                </a:cxn>
                <a:cxn ang="0">
                  <a:pos x="32" y="34"/>
                </a:cxn>
                <a:cxn ang="0">
                  <a:pos x="30" y="37"/>
                </a:cxn>
                <a:cxn ang="0">
                  <a:pos x="27" y="39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11" y="39"/>
                </a:cxn>
                <a:cxn ang="0">
                  <a:pos x="8" y="38"/>
                </a:cxn>
                <a:cxn ang="0">
                  <a:pos x="4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5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38" h="41">
                  <a:moveTo>
                    <a:pt x="16" y="5"/>
                  </a:moveTo>
                  <a:lnTo>
                    <a:pt x="12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11" y="32"/>
                  </a:lnTo>
                  <a:lnTo>
                    <a:pt x="13" y="33"/>
                  </a:lnTo>
                  <a:lnTo>
                    <a:pt x="16" y="34"/>
                  </a:lnTo>
                  <a:lnTo>
                    <a:pt x="21" y="34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0" y="24"/>
                  </a:lnTo>
                  <a:lnTo>
                    <a:pt x="30" y="14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1" y="5"/>
                  </a:lnTo>
                  <a:lnTo>
                    <a:pt x="16" y="5"/>
                  </a:lnTo>
                  <a:close/>
                  <a:moveTo>
                    <a:pt x="13" y="0"/>
                  </a:moveTo>
                  <a:lnTo>
                    <a:pt x="24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8"/>
                  </a:lnTo>
                  <a:lnTo>
                    <a:pt x="37" y="12"/>
                  </a:lnTo>
                  <a:lnTo>
                    <a:pt x="38" y="15"/>
                  </a:lnTo>
                  <a:lnTo>
                    <a:pt x="38" y="24"/>
                  </a:lnTo>
                  <a:lnTo>
                    <a:pt x="37" y="28"/>
                  </a:lnTo>
                  <a:lnTo>
                    <a:pt x="32" y="34"/>
                  </a:lnTo>
                  <a:lnTo>
                    <a:pt x="30" y="37"/>
                  </a:lnTo>
                  <a:lnTo>
                    <a:pt x="27" y="39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5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58" name="Freeform 814"/>
            <p:cNvSpPr>
              <a:spLocks/>
            </p:cNvSpPr>
            <p:nvPr/>
          </p:nvSpPr>
          <p:spPr bwMode="auto">
            <a:xfrm>
              <a:off x="4681" y="1907"/>
              <a:ext cx="34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17" y="32"/>
                </a:cxn>
                <a:cxn ang="0">
                  <a:pos x="19" y="29"/>
                </a:cxn>
                <a:cxn ang="0">
                  <a:pos x="21" y="25"/>
                </a:cxn>
                <a:cxn ang="0">
                  <a:pos x="22" y="20"/>
                </a:cxn>
                <a:cxn ang="0">
                  <a:pos x="25" y="16"/>
                </a:cxn>
                <a:cxn ang="0">
                  <a:pos x="25" y="12"/>
                </a:cxn>
                <a:cxn ang="0">
                  <a:pos x="26" y="9"/>
                </a:cxn>
                <a:cxn ang="0">
                  <a:pos x="27" y="1"/>
                </a:cxn>
                <a:cxn ang="0">
                  <a:pos x="28" y="0"/>
                </a:cxn>
                <a:cxn ang="0">
                  <a:pos x="33" y="0"/>
                </a:cxn>
                <a:cxn ang="0">
                  <a:pos x="33" y="1"/>
                </a:cxn>
                <a:cxn ang="0">
                  <a:pos x="34" y="1"/>
                </a:cxn>
                <a:cxn ang="0">
                  <a:pos x="33" y="4"/>
                </a:cxn>
                <a:cxn ang="0">
                  <a:pos x="33" y="6"/>
                </a:cxn>
                <a:cxn ang="0">
                  <a:pos x="32" y="12"/>
                </a:cxn>
                <a:cxn ang="0">
                  <a:pos x="28" y="25"/>
                </a:cxn>
                <a:cxn ang="0">
                  <a:pos x="26" y="28"/>
                </a:cxn>
                <a:cxn ang="0">
                  <a:pos x="25" y="32"/>
                </a:cxn>
                <a:cxn ang="0">
                  <a:pos x="22" y="34"/>
                </a:cxn>
                <a:cxn ang="0">
                  <a:pos x="20" y="39"/>
                </a:cxn>
                <a:cxn ang="0">
                  <a:pos x="19" y="40"/>
                </a:cxn>
                <a:cxn ang="0">
                  <a:pos x="13" y="40"/>
                </a:cxn>
                <a:cxn ang="0">
                  <a:pos x="12" y="39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4" h="40">
                  <a:moveTo>
                    <a:pt x="0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17" y="32"/>
                  </a:lnTo>
                  <a:lnTo>
                    <a:pt x="19" y="29"/>
                  </a:lnTo>
                  <a:lnTo>
                    <a:pt x="21" y="25"/>
                  </a:lnTo>
                  <a:lnTo>
                    <a:pt x="22" y="20"/>
                  </a:lnTo>
                  <a:lnTo>
                    <a:pt x="25" y="16"/>
                  </a:lnTo>
                  <a:lnTo>
                    <a:pt x="25" y="12"/>
                  </a:lnTo>
                  <a:lnTo>
                    <a:pt x="26" y="9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2" y="12"/>
                  </a:lnTo>
                  <a:lnTo>
                    <a:pt x="28" y="25"/>
                  </a:lnTo>
                  <a:lnTo>
                    <a:pt x="26" y="28"/>
                  </a:lnTo>
                  <a:lnTo>
                    <a:pt x="25" y="32"/>
                  </a:lnTo>
                  <a:lnTo>
                    <a:pt x="22" y="34"/>
                  </a:lnTo>
                  <a:lnTo>
                    <a:pt x="20" y="39"/>
                  </a:lnTo>
                  <a:lnTo>
                    <a:pt x="19" y="40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59" name="Freeform 815"/>
            <p:cNvSpPr>
              <a:spLocks noEditPoints="1"/>
            </p:cNvSpPr>
            <p:nvPr/>
          </p:nvSpPr>
          <p:spPr bwMode="auto">
            <a:xfrm>
              <a:off x="4311" y="1995"/>
              <a:ext cx="34" cy="54"/>
            </a:xfrm>
            <a:custGeom>
              <a:avLst/>
              <a:gdLst/>
              <a:ahLst/>
              <a:cxnLst>
                <a:cxn ang="0">
                  <a:pos x="6" y="29"/>
                </a:cxn>
                <a:cxn ang="0">
                  <a:pos x="6" y="48"/>
                </a:cxn>
                <a:cxn ang="0">
                  <a:pos x="17" y="48"/>
                </a:cxn>
                <a:cxn ang="0">
                  <a:pos x="21" y="47"/>
                </a:cxn>
                <a:cxn ang="0">
                  <a:pos x="22" y="46"/>
                </a:cxn>
                <a:cxn ang="0">
                  <a:pos x="25" y="45"/>
                </a:cxn>
                <a:cxn ang="0">
                  <a:pos x="27" y="43"/>
                </a:cxn>
                <a:cxn ang="0">
                  <a:pos x="27" y="41"/>
                </a:cxn>
                <a:cxn ang="0">
                  <a:pos x="28" y="39"/>
                </a:cxn>
                <a:cxn ang="0">
                  <a:pos x="27" y="37"/>
                </a:cxn>
                <a:cxn ang="0">
                  <a:pos x="27" y="34"/>
                </a:cxn>
                <a:cxn ang="0">
                  <a:pos x="26" y="33"/>
                </a:cxn>
                <a:cxn ang="0">
                  <a:pos x="25" y="31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9"/>
                </a:cxn>
                <a:cxn ang="0">
                  <a:pos x="6" y="29"/>
                </a:cxn>
                <a:cxn ang="0">
                  <a:pos x="6" y="7"/>
                </a:cxn>
                <a:cxn ang="0">
                  <a:pos x="6" y="24"/>
                </a:cxn>
                <a:cxn ang="0">
                  <a:pos x="17" y="24"/>
                </a:cxn>
                <a:cxn ang="0">
                  <a:pos x="19" y="23"/>
                </a:cxn>
                <a:cxn ang="0">
                  <a:pos x="20" y="22"/>
                </a:cxn>
                <a:cxn ang="0">
                  <a:pos x="22" y="20"/>
                </a:cxn>
                <a:cxn ang="0">
                  <a:pos x="22" y="19"/>
                </a:cxn>
                <a:cxn ang="0">
                  <a:pos x="23" y="18"/>
                </a:cxn>
                <a:cxn ang="0">
                  <a:pos x="23" y="16"/>
                </a:cxn>
                <a:cxn ang="0">
                  <a:pos x="25" y="14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2" y="10"/>
                </a:cxn>
                <a:cxn ang="0">
                  <a:pos x="22" y="9"/>
                </a:cxn>
                <a:cxn ang="0">
                  <a:pos x="20" y="8"/>
                </a:cxn>
                <a:cxn ang="0">
                  <a:pos x="19" y="7"/>
                </a:cxn>
                <a:cxn ang="0">
                  <a:pos x="6" y="7"/>
                </a:cxn>
                <a:cxn ang="0">
                  <a:pos x="2" y="0"/>
                </a:cxn>
                <a:cxn ang="0">
                  <a:pos x="19" y="0"/>
                </a:cxn>
                <a:cxn ang="0">
                  <a:pos x="22" y="1"/>
                </a:cxn>
                <a:cxn ang="0">
                  <a:pos x="25" y="2"/>
                </a:cxn>
                <a:cxn ang="0">
                  <a:pos x="27" y="4"/>
                </a:cxn>
                <a:cxn ang="0">
                  <a:pos x="29" y="5"/>
                </a:cxn>
                <a:cxn ang="0">
                  <a:pos x="30" y="8"/>
                </a:cxn>
                <a:cxn ang="0">
                  <a:pos x="31" y="11"/>
                </a:cxn>
                <a:cxn ang="0">
                  <a:pos x="31" y="17"/>
                </a:cxn>
                <a:cxn ang="0">
                  <a:pos x="30" y="19"/>
                </a:cxn>
                <a:cxn ang="0">
                  <a:pos x="30" y="20"/>
                </a:cxn>
                <a:cxn ang="0">
                  <a:pos x="29" y="22"/>
                </a:cxn>
                <a:cxn ang="0">
                  <a:pos x="28" y="24"/>
                </a:cxn>
                <a:cxn ang="0">
                  <a:pos x="26" y="25"/>
                </a:cxn>
                <a:cxn ang="0">
                  <a:pos x="25" y="25"/>
                </a:cxn>
                <a:cxn ang="0">
                  <a:pos x="27" y="26"/>
                </a:cxn>
                <a:cxn ang="0">
                  <a:pos x="28" y="27"/>
                </a:cxn>
                <a:cxn ang="0">
                  <a:pos x="32" y="29"/>
                </a:cxn>
                <a:cxn ang="0">
                  <a:pos x="34" y="33"/>
                </a:cxn>
                <a:cxn ang="0">
                  <a:pos x="34" y="43"/>
                </a:cxn>
                <a:cxn ang="0">
                  <a:pos x="32" y="47"/>
                </a:cxn>
                <a:cxn ang="0">
                  <a:pos x="30" y="49"/>
                </a:cxn>
                <a:cxn ang="0">
                  <a:pos x="21" y="54"/>
                </a:cxn>
                <a:cxn ang="0">
                  <a:pos x="1" y="54"/>
                </a:cxn>
                <a:cxn ang="0">
                  <a:pos x="0" y="53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34" h="54">
                  <a:moveTo>
                    <a:pt x="6" y="29"/>
                  </a:moveTo>
                  <a:lnTo>
                    <a:pt x="6" y="48"/>
                  </a:lnTo>
                  <a:lnTo>
                    <a:pt x="17" y="48"/>
                  </a:lnTo>
                  <a:lnTo>
                    <a:pt x="21" y="47"/>
                  </a:lnTo>
                  <a:lnTo>
                    <a:pt x="22" y="46"/>
                  </a:lnTo>
                  <a:lnTo>
                    <a:pt x="25" y="45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8" y="39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6" y="33"/>
                  </a:lnTo>
                  <a:lnTo>
                    <a:pt x="25" y="31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9"/>
                  </a:lnTo>
                  <a:lnTo>
                    <a:pt x="6" y="29"/>
                  </a:lnTo>
                  <a:close/>
                  <a:moveTo>
                    <a:pt x="6" y="7"/>
                  </a:moveTo>
                  <a:lnTo>
                    <a:pt x="6" y="24"/>
                  </a:lnTo>
                  <a:lnTo>
                    <a:pt x="17" y="24"/>
                  </a:lnTo>
                  <a:lnTo>
                    <a:pt x="19" y="23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4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6" y="7"/>
                  </a:lnTo>
                  <a:close/>
                  <a:moveTo>
                    <a:pt x="2" y="0"/>
                  </a:moveTo>
                  <a:lnTo>
                    <a:pt x="19" y="0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5"/>
                  </a:lnTo>
                  <a:lnTo>
                    <a:pt x="30" y="8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19"/>
                  </a:lnTo>
                  <a:lnTo>
                    <a:pt x="30" y="20"/>
                  </a:lnTo>
                  <a:lnTo>
                    <a:pt x="29" y="22"/>
                  </a:lnTo>
                  <a:lnTo>
                    <a:pt x="28" y="24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7" y="26"/>
                  </a:lnTo>
                  <a:lnTo>
                    <a:pt x="28" y="27"/>
                  </a:lnTo>
                  <a:lnTo>
                    <a:pt x="32" y="29"/>
                  </a:lnTo>
                  <a:lnTo>
                    <a:pt x="34" y="33"/>
                  </a:lnTo>
                  <a:lnTo>
                    <a:pt x="34" y="43"/>
                  </a:lnTo>
                  <a:lnTo>
                    <a:pt x="32" y="47"/>
                  </a:lnTo>
                  <a:lnTo>
                    <a:pt x="30" y="49"/>
                  </a:lnTo>
                  <a:lnTo>
                    <a:pt x="21" y="54"/>
                  </a:lnTo>
                  <a:lnTo>
                    <a:pt x="1" y="54"/>
                  </a:lnTo>
                  <a:lnTo>
                    <a:pt x="0" y="5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0" name="Freeform 816"/>
            <p:cNvSpPr>
              <a:spLocks/>
            </p:cNvSpPr>
            <p:nvPr/>
          </p:nvSpPr>
          <p:spPr bwMode="auto">
            <a:xfrm>
              <a:off x="4356" y="2009"/>
              <a:ext cx="21" cy="4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6"/>
                </a:cxn>
                <a:cxn ang="0">
                  <a:pos x="7" y="5"/>
                </a:cxn>
                <a:cxn ang="0">
                  <a:pos x="8" y="3"/>
                </a:cxn>
                <a:cxn ang="0">
                  <a:pos x="11" y="2"/>
                </a:cxn>
                <a:cxn ang="0">
                  <a:pos x="13" y="0"/>
                </a:cxn>
                <a:cxn ang="0">
                  <a:pos x="20" y="0"/>
                </a:cxn>
                <a:cxn ang="0">
                  <a:pos x="20" y="1"/>
                </a:cxn>
                <a:cxn ang="0">
                  <a:pos x="21" y="1"/>
                </a:cxn>
                <a:cxn ang="0">
                  <a:pos x="21" y="8"/>
                </a:cxn>
                <a:cxn ang="0">
                  <a:pos x="19" y="8"/>
                </a:cxn>
                <a:cxn ang="0">
                  <a:pos x="19" y="6"/>
                </a:cxn>
                <a:cxn ang="0">
                  <a:pos x="14" y="6"/>
                </a:cxn>
                <a:cxn ang="0">
                  <a:pos x="13" y="8"/>
                </a:cxn>
                <a:cxn ang="0">
                  <a:pos x="12" y="8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7" y="12"/>
                </a:cxn>
                <a:cxn ang="0">
                  <a:pos x="6" y="14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21" h="40">
                  <a:moveTo>
                    <a:pt x="1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6" y="14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1" name="Freeform 817"/>
            <p:cNvSpPr>
              <a:spLocks noEditPoints="1"/>
            </p:cNvSpPr>
            <p:nvPr/>
          </p:nvSpPr>
          <p:spPr bwMode="auto">
            <a:xfrm>
              <a:off x="4382" y="2009"/>
              <a:ext cx="36" cy="41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0" y="8"/>
                </a:cxn>
                <a:cxn ang="0">
                  <a:pos x="7" y="14"/>
                </a:cxn>
                <a:cxn ang="0">
                  <a:pos x="6" y="17"/>
                </a:cxn>
                <a:cxn ang="0">
                  <a:pos x="6" y="23"/>
                </a:cxn>
                <a:cxn ang="0">
                  <a:pos x="7" y="26"/>
                </a:cxn>
                <a:cxn ang="0">
                  <a:pos x="7" y="28"/>
                </a:cxn>
                <a:cxn ang="0">
                  <a:pos x="8" y="30"/>
                </a:cxn>
                <a:cxn ang="0">
                  <a:pos x="10" y="32"/>
                </a:cxn>
                <a:cxn ang="0">
                  <a:pos x="15" y="34"/>
                </a:cxn>
                <a:cxn ang="0">
                  <a:pos x="20" y="34"/>
                </a:cxn>
                <a:cxn ang="0">
                  <a:pos x="23" y="33"/>
                </a:cxn>
                <a:cxn ang="0">
                  <a:pos x="24" y="32"/>
                </a:cxn>
                <a:cxn ang="0">
                  <a:pos x="26" y="31"/>
                </a:cxn>
                <a:cxn ang="0">
                  <a:pos x="28" y="29"/>
                </a:cxn>
                <a:cxn ang="0">
                  <a:pos x="29" y="26"/>
                </a:cxn>
                <a:cxn ang="0">
                  <a:pos x="29" y="24"/>
                </a:cxn>
                <a:cxn ang="0">
                  <a:pos x="30" y="20"/>
                </a:cxn>
                <a:cxn ang="0">
                  <a:pos x="29" y="17"/>
                </a:cxn>
                <a:cxn ang="0">
                  <a:pos x="29" y="14"/>
                </a:cxn>
                <a:cxn ang="0">
                  <a:pos x="25" y="8"/>
                </a:cxn>
                <a:cxn ang="0">
                  <a:pos x="21" y="5"/>
                </a:cxn>
                <a:cxn ang="0">
                  <a:pos x="15" y="5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30" y="3"/>
                </a:cxn>
                <a:cxn ang="0">
                  <a:pos x="33" y="6"/>
                </a:cxn>
                <a:cxn ang="0">
                  <a:pos x="34" y="9"/>
                </a:cxn>
                <a:cxn ang="0">
                  <a:pos x="36" y="15"/>
                </a:cxn>
                <a:cxn ang="0">
                  <a:pos x="36" y="24"/>
                </a:cxn>
                <a:cxn ang="0">
                  <a:pos x="35" y="28"/>
                </a:cxn>
                <a:cxn ang="0">
                  <a:pos x="34" y="31"/>
                </a:cxn>
                <a:cxn ang="0">
                  <a:pos x="32" y="34"/>
                </a:cxn>
                <a:cxn ang="0">
                  <a:pos x="25" y="39"/>
                </a:cxn>
                <a:cxn ang="0">
                  <a:pos x="22" y="40"/>
                </a:cxn>
                <a:cxn ang="0">
                  <a:pos x="17" y="41"/>
                </a:cxn>
                <a:cxn ang="0">
                  <a:pos x="13" y="40"/>
                </a:cxn>
                <a:cxn ang="0">
                  <a:pos x="6" y="38"/>
                </a:cxn>
                <a:cxn ang="0">
                  <a:pos x="4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4" y="0"/>
                </a:cxn>
              </a:cxnLst>
              <a:rect l="0" t="0" r="r" b="b"/>
              <a:pathLst>
                <a:path w="36" h="41">
                  <a:moveTo>
                    <a:pt x="15" y="5"/>
                  </a:moveTo>
                  <a:lnTo>
                    <a:pt x="10" y="8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5" y="34"/>
                  </a:lnTo>
                  <a:lnTo>
                    <a:pt x="20" y="34"/>
                  </a:lnTo>
                  <a:lnTo>
                    <a:pt x="23" y="33"/>
                  </a:lnTo>
                  <a:lnTo>
                    <a:pt x="24" y="32"/>
                  </a:lnTo>
                  <a:lnTo>
                    <a:pt x="26" y="31"/>
                  </a:lnTo>
                  <a:lnTo>
                    <a:pt x="28" y="29"/>
                  </a:lnTo>
                  <a:lnTo>
                    <a:pt x="29" y="26"/>
                  </a:lnTo>
                  <a:lnTo>
                    <a:pt x="29" y="24"/>
                  </a:lnTo>
                  <a:lnTo>
                    <a:pt x="30" y="20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25" y="8"/>
                  </a:lnTo>
                  <a:lnTo>
                    <a:pt x="21" y="5"/>
                  </a:lnTo>
                  <a:lnTo>
                    <a:pt x="15" y="5"/>
                  </a:lnTo>
                  <a:close/>
                  <a:moveTo>
                    <a:pt x="14" y="0"/>
                  </a:moveTo>
                  <a:lnTo>
                    <a:pt x="22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4" y="9"/>
                  </a:lnTo>
                  <a:lnTo>
                    <a:pt x="36" y="15"/>
                  </a:lnTo>
                  <a:lnTo>
                    <a:pt x="36" y="24"/>
                  </a:lnTo>
                  <a:lnTo>
                    <a:pt x="35" y="28"/>
                  </a:lnTo>
                  <a:lnTo>
                    <a:pt x="34" y="31"/>
                  </a:lnTo>
                  <a:lnTo>
                    <a:pt x="32" y="34"/>
                  </a:lnTo>
                  <a:lnTo>
                    <a:pt x="25" y="39"/>
                  </a:lnTo>
                  <a:lnTo>
                    <a:pt x="22" y="40"/>
                  </a:lnTo>
                  <a:lnTo>
                    <a:pt x="17" y="41"/>
                  </a:lnTo>
                  <a:lnTo>
                    <a:pt x="13" y="40"/>
                  </a:lnTo>
                  <a:lnTo>
                    <a:pt x="6" y="38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2" name="Freeform 818"/>
            <p:cNvSpPr>
              <a:spLocks/>
            </p:cNvSpPr>
            <p:nvPr/>
          </p:nvSpPr>
          <p:spPr bwMode="auto">
            <a:xfrm>
              <a:off x="4423" y="2009"/>
              <a:ext cx="57" cy="4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7" y="32"/>
                </a:cxn>
                <a:cxn ang="0">
                  <a:pos x="18" y="32"/>
                </a:cxn>
                <a:cxn ang="0">
                  <a:pos x="25" y="1"/>
                </a:cxn>
                <a:cxn ang="0">
                  <a:pos x="26" y="1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2" y="1"/>
                </a:cxn>
                <a:cxn ang="0">
                  <a:pos x="33" y="1"/>
                </a:cxn>
                <a:cxn ang="0">
                  <a:pos x="41" y="32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56" y="1"/>
                </a:cxn>
                <a:cxn ang="0">
                  <a:pos x="57" y="1"/>
                </a:cxn>
                <a:cxn ang="0">
                  <a:pos x="57" y="2"/>
                </a:cxn>
                <a:cxn ang="0">
                  <a:pos x="56" y="2"/>
                </a:cxn>
                <a:cxn ang="0">
                  <a:pos x="56" y="3"/>
                </a:cxn>
                <a:cxn ang="0">
                  <a:pos x="46" y="39"/>
                </a:cxn>
                <a:cxn ang="0">
                  <a:pos x="46" y="40"/>
                </a:cxn>
                <a:cxn ang="0">
                  <a:pos x="37" y="40"/>
                </a:cxn>
                <a:cxn ang="0">
                  <a:pos x="37" y="39"/>
                </a:cxn>
                <a:cxn ang="0">
                  <a:pos x="28" y="12"/>
                </a:cxn>
                <a:cxn ang="0">
                  <a:pos x="21" y="39"/>
                </a:cxn>
                <a:cxn ang="0">
                  <a:pos x="21" y="40"/>
                </a:cxn>
                <a:cxn ang="0">
                  <a:pos x="12" y="40"/>
                </a:cxn>
                <a:cxn ang="0">
                  <a:pos x="12" y="39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57" h="40">
                  <a:moveTo>
                    <a:pt x="2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41" y="3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46" y="39"/>
                  </a:lnTo>
                  <a:lnTo>
                    <a:pt x="46" y="40"/>
                  </a:lnTo>
                  <a:lnTo>
                    <a:pt x="37" y="40"/>
                  </a:lnTo>
                  <a:lnTo>
                    <a:pt x="37" y="39"/>
                  </a:lnTo>
                  <a:lnTo>
                    <a:pt x="28" y="12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3" name="Freeform 819"/>
            <p:cNvSpPr>
              <a:spLocks/>
            </p:cNvSpPr>
            <p:nvPr/>
          </p:nvSpPr>
          <p:spPr bwMode="auto">
            <a:xfrm>
              <a:off x="4485" y="2009"/>
              <a:ext cx="26" cy="4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2" y="1"/>
                </a:cxn>
                <a:cxn ang="0">
                  <a:pos x="23" y="3"/>
                </a:cxn>
                <a:cxn ang="0">
                  <a:pos x="24" y="8"/>
                </a:cxn>
                <a:cxn ang="0">
                  <a:pos x="21" y="6"/>
                </a:cxn>
                <a:cxn ang="0">
                  <a:pos x="18" y="5"/>
                </a:cxn>
                <a:cxn ang="0">
                  <a:pos x="7" y="9"/>
                </a:cxn>
                <a:cxn ang="0">
                  <a:pos x="11" y="16"/>
                </a:cxn>
                <a:cxn ang="0">
                  <a:pos x="15" y="17"/>
                </a:cxn>
                <a:cxn ang="0">
                  <a:pos x="20" y="19"/>
                </a:cxn>
                <a:cxn ang="0">
                  <a:pos x="24" y="23"/>
                </a:cxn>
                <a:cxn ang="0">
                  <a:pos x="25" y="27"/>
                </a:cxn>
                <a:cxn ang="0">
                  <a:pos x="25" y="31"/>
                </a:cxn>
                <a:cxn ang="0">
                  <a:pos x="23" y="35"/>
                </a:cxn>
                <a:cxn ang="0">
                  <a:pos x="18" y="40"/>
                </a:cxn>
                <a:cxn ang="0">
                  <a:pos x="9" y="41"/>
                </a:cxn>
                <a:cxn ang="0">
                  <a:pos x="5" y="40"/>
                </a:cxn>
                <a:cxn ang="0">
                  <a:pos x="0" y="37"/>
                </a:cxn>
                <a:cxn ang="0">
                  <a:pos x="1" y="32"/>
                </a:cxn>
                <a:cxn ang="0">
                  <a:pos x="2" y="31"/>
                </a:cxn>
                <a:cxn ang="0">
                  <a:pos x="3" y="32"/>
                </a:cxn>
                <a:cxn ang="0">
                  <a:pos x="6" y="34"/>
                </a:cxn>
                <a:cxn ang="0">
                  <a:pos x="9" y="35"/>
                </a:cxn>
                <a:cxn ang="0">
                  <a:pos x="15" y="34"/>
                </a:cxn>
                <a:cxn ang="0">
                  <a:pos x="17" y="33"/>
                </a:cxn>
                <a:cxn ang="0">
                  <a:pos x="19" y="27"/>
                </a:cxn>
                <a:cxn ang="0">
                  <a:pos x="15" y="24"/>
                </a:cxn>
                <a:cxn ang="0">
                  <a:pos x="11" y="23"/>
                </a:cxn>
                <a:cxn ang="0">
                  <a:pos x="8" y="22"/>
                </a:cxn>
                <a:cxn ang="0">
                  <a:pos x="4" y="18"/>
                </a:cxn>
                <a:cxn ang="0">
                  <a:pos x="2" y="15"/>
                </a:cxn>
                <a:cxn ang="0">
                  <a:pos x="1" y="9"/>
                </a:cxn>
                <a:cxn ang="0">
                  <a:pos x="4" y="3"/>
                </a:cxn>
                <a:cxn ang="0">
                  <a:pos x="11" y="0"/>
                </a:cxn>
              </a:cxnLst>
              <a:rect l="0" t="0" r="r" b="b"/>
              <a:pathLst>
                <a:path w="26" h="41">
                  <a:moveTo>
                    <a:pt x="11" y="0"/>
                  </a:move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0" y="5"/>
                  </a:lnTo>
                  <a:lnTo>
                    <a:pt x="7" y="9"/>
                  </a:lnTo>
                  <a:lnTo>
                    <a:pt x="7" y="12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0" y="19"/>
                  </a:lnTo>
                  <a:lnTo>
                    <a:pt x="23" y="22"/>
                  </a:lnTo>
                  <a:lnTo>
                    <a:pt x="24" y="23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6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2" y="38"/>
                  </a:lnTo>
                  <a:lnTo>
                    <a:pt x="18" y="40"/>
                  </a:lnTo>
                  <a:lnTo>
                    <a:pt x="15" y="41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9" y="27"/>
                  </a:lnTo>
                  <a:lnTo>
                    <a:pt x="17" y="25"/>
                  </a:lnTo>
                  <a:lnTo>
                    <a:pt x="15" y="24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1" y="13"/>
                  </a:lnTo>
                  <a:lnTo>
                    <a:pt x="1" y="9"/>
                  </a:lnTo>
                  <a:lnTo>
                    <a:pt x="3" y="4"/>
                  </a:lnTo>
                  <a:lnTo>
                    <a:pt x="4" y="3"/>
                  </a:lnTo>
                  <a:lnTo>
                    <a:pt x="8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4" name="Freeform 820"/>
            <p:cNvSpPr>
              <a:spLocks noEditPoints="1"/>
            </p:cNvSpPr>
            <p:nvPr/>
          </p:nvSpPr>
          <p:spPr bwMode="auto">
            <a:xfrm>
              <a:off x="4518" y="2009"/>
              <a:ext cx="34" cy="41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0" y="10"/>
                </a:cxn>
                <a:cxn ang="0">
                  <a:pos x="7" y="14"/>
                </a:cxn>
                <a:cxn ang="0">
                  <a:pos x="7" y="16"/>
                </a:cxn>
                <a:cxn ang="0">
                  <a:pos x="28" y="16"/>
                </a:cxn>
                <a:cxn ang="0">
                  <a:pos x="28" y="13"/>
                </a:cxn>
                <a:cxn ang="0">
                  <a:pos x="27" y="10"/>
                </a:cxn>
                <a:cxn ang="0">
                  <a:pos x="26" y="8"/>
                </a:cxn>
                <a:cxn ang="0">
                  <a:pos x="21" y="5"/>
                </a:cxn>
                <a:cxn ang="0">
                  <a:pos x="14" y="5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9" y="2"/>
                </a:cxn>
                <a:cxn ang="0">
                  <a:pos x="31" y="4"/>
                </a:cxn>
                <a:cxn ang="0">
                  <a:pos x="34" y="14"/>
                </a:cxn>
                <a:cxn ang="0">
                  <a:pos x="34" y="20"/>
                </a:cxn>
                <a:cxn ang="0">
                  <a:pos x="33" y="20"/>
                </a:cxn>
                <a:cxn ang="0">
                  <a:pos x="33" y="22"/>
                </a:cxn>
                <a:cxn ang="0">
                  <a:pos x="7" y="22"/>
                </a:cxn>
                <a:cxn ang="0">
                  <a:pos x="7" y="25"/>
                </a:cxn>
                <a:cxn ang="0">
                  <a:pos x="8" y="27"/>
                </a:cxn>
                <a:cxn ang="0">
                  <a:pos x="8" y="29"/>
                </a:cxn>
                <a:cxn ang="0">
                  <a:pos x="10" y="31"/>
                </a:cxn>
                <a:cxn ang="0">
                  <a:pos x="12" y="33"/>
                </a:cxn>
                <a:cxn ang="0">
                  <a:pos x="14" y="34"/>
                </a:cxn>
                <a:cxn ang="0">
                  <a:pos x="16" y="34"/>
                </a:cxn>
                <a:cxn ang="0">
                  <a:pos x="19" y="35"/>
                </a:cxn>
                <a:cxn ang="0">
                  <a:pos x="22" y="34"/>
                </a:cxn>
                <a:cxn ang="0">
                  <a:pos x="26" y="34"/>
                </a:cxn>
                <a:cxn ang="0">
                  <a:pos x="28" y="33"/>
                </a:cxn>
                <a:cxn ang="0">
                  <a:pos x="29" y="33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3"/>
                </a:cxn>
                <a:cxn ang="0">
                  <a:pos x="33" y="33"/>
                </a:cxn>
                <a:cxn ang="0">
                  <a:pos x="33" y="37"/>
                </a:cxn>
                <a:cxn ang="0">
                  <a:pos x="32" y="37"/>
                </a:cxn>
                <a:cxn ang="0">
                  <a:pos x="32" y="38"/>
                </a:cxn>
                <a:cxn ang="0">
                  <a:pos x="31" y="39"/>
                </a:cxn>
                <a:cxn ang="0">
                  <a:pos x="30" y="39"/>
                </a:cxn>
                <a:cxn ang="0">
                  <a:pos x="28" y="40"/>
                </a:cxn>
                <a:cxn ang="0">
                  <a:pos x="23" y="40"/>
                </a:cxn>
                <a:cxn ang="0">
                  <a:pos x="21" y="41"/>
                </a:cxn>
                <a:cxn ang="0">
                  <a:pos x="19" y="41"/>
                </a:cxn>
                <a:cxn ang="0">
                  <a:pos x="15" y="40"/>
                </a:cxn>
                <a:cxn ang="0">
                  <a:pos x="11" y="40"/>
                </a:cxn>
                <a:cxn ang="0">
                  <a:pos x="7" y="38"/>
                </a:cxn>
                <a:cxn ang="0">
                  <a:pos x="5" y="35"/>
                </a:cxn>
                <a:cxn ang="0">
                  <a:pos x="1" y="29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1" y="14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1" y="1"/>
                </a:cxn>
                <a:cxn ang="0">
                  <a:pos x="14" y="0"/>
                </a:cxn>
              </a:cxnLst>
              <a:rect l="0" t="0" r="r" b="b"/>
              <a:pathLst>
                <a:path w="34" h="41">
                  <a:moveTo>
                    <a:pt x="14" y="5"/>
                  </a:moveTo>
                  <a:lnTo>
                    <a:pt x="10" y="10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28" y="16"/>
                  </a:lnTo>
                  <a:lnTo>
                    <a:pt x="28" y="13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1" y="5"/>
                  </a:lnTo>
                  <a:lnTo>
                    <a:pt x="14" y="5"/>
                  </a:lnTo>
                  <a:close/>
                  <a:moveTo>
                    <a:pt x="14" y="0"/>
                  </a:moveTo>
                  <a:lnTo>
                    <a:pt x="22" y="0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4" y="14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3" y="22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10" y="31"/>
                  </a:lnTo>
                  <a:lnTo>
                    <a:pt x="12" y="33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9" y="35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2" y="33"/>
                  </a:lnTo>
                  <a:lnTo>
                    <a:pt x="33" y="33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2" y="38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28" y="40"/>
                  </a:lnTo>
                  <a:lnTo>
                    <a:pt x="23" y="40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5" y="40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5" y="35"/>
                  </a:lnTo>
                  <a:lnTo>
                    <a:pt x="1" y="29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5" name="Freeform 821"/>
            <p:cNvSpPr>
              <a:spLocks/>
            </p:cNvSpPr>
            <p:nvPr/>
          </p:nvSpPr>
          <p:spPr bwMode="auto">
            <a:xfrm>
              <a:off x="4563" y="2009"/>
              <a:ext cx="21" cy="4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6"/>
                </a:cxn>
                <a:cxn ang="0">
                  <a:pos x="7" y="5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1" y="1"/>
                </a:cxn>
                <a:cxn ang="0">
                  <a:pos x="21" y="8"/>
                </a:cxn>
                <a:cxn ang="0">
                  <a:pos x="19" y="8"/>
                </a:cxn>
                <a:cxn ang="0">
                  <a:pos x="19" y="6"/>
                </a:cxn>
                <a:cxn ang="0">
                  <a:pos x="14" y="6"/>
                </a:cxn>
                <a:cxn ang="0">
                  <a:pos x="12" y="8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6" y="14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21" h="40">
                  <a:moveTo>
                    <a:pt x="1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6"/>
                  </a:lnTo>
                  <a:lnTo>
                    <a:pt x="7" y="5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6" name="Freeform 822"/>
            <p:cNvSpPr>
              <a:spLocks/>
            </p:cNvSpPr>
            <p:nvPr/>
          </p:nvSpPr>
          <p:spPr bwMode="auto">
            <a:xfrm>
              <a:off x="4605" y="2009"/>
              <a:ext cx="32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5"/>
                </a:cxn>
                <a:cxn ang="0">
                  <a:pos x="31" y="6"/>
                </a:cxn>
                <a:cxn ang="0">
                  <a:pos x="18" y="6"/>
                </a:cxn>
                <a:cxn ang="0">
                  <a:pos x="18" y="29"/>
                </a:cxn>
                <a:cxn ang="0">
                  <a:pos x="19" y="31"/>
                </a:cxn>
                <a:cxn ang="0">
                  <a:pos x="19" y="32"/>
                </a:cxn>
                <a:cxn ang="0">
                  <a:pos x="21" y="34"/>
                </a:cxn>
                <a:cxn ang="0">
                  <a:pos x="26" y="34"/>
                </a:cxn>
                <a:cxn ang="0">
                  <a:pos x="27" y="33"/>
                </a:cxn>
                <a:cxn ang="0">
                  <a:pos x="28" y="33"/>
                </a:cxn>
                <a:cxn ang="0">
                  <a:pos x="28" y="40"/>
                </a:cxn>
                <a:cxn ang="0">
                  <a:pos x="23" y="40"/>
                </a:cxn>
                <a:cxn ang="0">
                  <a:pos x="22" y="41"/>
                </a:cxn>
                <a:cxn ang="0">
                  <a:pos x="21" y="41"/>
                </a:cxn>
                <a:cxn ang="0">
                  <a:pos x="19" y="40"/>
                </a:cxn>
                <a:cxn ang="0">
                  <a:pos x="17" y="40"/>
                </a:cxn>
                <a:cxn ang="0">
                  <a:pos x="15" y="39"/>
                </a:cxn>
                <a:cxn ang="0">
                  <a:pos x="15" y="38"/>
                </a:cxn>
                <a:cxn ang="0">
                  <a:pos x="14" y="37"/>
                </a:cxn>
                <a:cxn ang="0">
                  <a:pos x="12" y="33"/>
                </a:cxn>
                <a:cxn ang="0">
                  <a:pos x="12" y="30"/>
                </a:cxn>
                <a:cxn ang="0">
                  <a:pos x="11" y="28"/>
                </a:cxn>
                <a:cxn ang="0">
                  <a:pos x="11" y="14"/>
                </a:cxn>
                <a:cxn ang="0">
                  <a:pos x="12" y="12"/>
                </a:cxn>
                <a:cxn ang="0">
                  <a:pos x="12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41">
                  <a:moveTo>
                    <a:pt x="1" y="0"/>
                  </a:move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18" y="6"/>
                  </a:lnTo>
                  <a:lnTo>
                    <a:pt x="18" y="29"/>
                  </a:lnTo>
                  <a:lnTo>
                    <a:pt x="19" y="31"/>
                  </a:lnTo>
                  <a:lnTo>
                    <a:pt x="19" y="32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8" y="40"/>
                  </a:lnTo>
                  <a:lnTo>
                    <a:pt x="23" y="40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4" y="37"/>
                  </a:lnTo>
                  <a:lnTo>
                    <a:pt x="12" y="33"/>
                  </a:lnTo>
                  <a:lnTo>
                    <a:pt x="12" y="30"/>
                  </a:lnTo>
                  <a:lnTo>
                    <a:pt x="11" y="28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7" name="Freeform 823"/>
            <p:cNvSpPr>
              <a:spLocks noEditPoints="1"/>
            </p:cNvSpPr>
            <p:nvPr/>
          </p:nvSpPr>
          <p:spPr bwMode="auto">
            <a:xfrm>
              <a:off x="4641" y="2009"/>
              <a:ext cx="37" cy="41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1" y="8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7" y="23"/>
                </a:cxn>
                <a:cxn ang="0">
                  <a:pos x="8" y="26"/>
                </a:cxn>
                <a:cxn ang="0">
                  <a:pos x="11" y="32"/>
                </a:cxn>
                <a:cxn ang="0">
                  <a:pos x="15" y="34"/>
                </a:cxn>
                <a:cxn ang="0">
                  <a:pos x="22" y="34"/>
                </a:cxn>
                <a:cxn ang="0">
                  <a:pos x="26" y="32"/>
                </a:cxn>
                <a:cxn ang="0">
                  <a:pos x="27" y="31"/>
                </a:cxn>
                <a:cxn ang="0">
                  <a:pos x="28" y="29"/>
                </a:cxn>
                <a:cxn ang="0">
                  <a:pos x="29" y="26"/>
                </a:cxn>
                <a:cxn ang="0">
                  <a:pos x="30" y="24"/>
                </a:cxn>
                <a:cxn ang="0">
                  <a:pos x="30" y="20"/>
                </a:cxn>
                <a:cxn ang="0">
                  <a:pos x="29" y="17"/>
                </a:cxn>
                <a:cxn ang="0">
                  <a:pos x="29" y="14"/>
                </a:cxn>
                <a:cxn ang="0">
                  <a:pos x="26" y="8"/>
                </a:cxn>
                <a:cxn ang="0">
                  <a:pos x="22" y="5"/>
                </a:cxn>
                <a:cxn ang="0">
                  <a:pos x="15" y="5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0" y="3"/>
                </a:cxn>
                <a:cxn ang="0">
                  <a:pos x="34" y="6"/>
                </a:cxn>
                <a:cxn ang="0">
                  <a:pos x="35" y="9"/>
                </a:cxn>
                <a:cxn ang="0">
                  <a:pos x="37" y="15"/>
                </a:cxn>
                <a:cxn ang="0">
                  <a:pos x="37" y="24"/>
                </a:cxn>
                <a:cxn ang="0">
                  <a:pos x="36" y="28"/>
                </a:cxn>
                <a:cxn ang="0">
                  <a:pos x="35" y="31"/>
                </a:cxn>
                <a:cxn ang="0">
                  <a:pos x="32" y="34"/>
                </a:cxn>
                <a:cxn ang="0">
                  <a:pos x="26" y="39"/>
                </a:cxn>
                <a:cxn ang="0">
                  <a:pos x="23" y="40"/>
                </a:cxn>
                <a:cxn ang="0">
                  <a:pos x="18" y="41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5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11" y="1"/>
                </a:cxn>
                <a:cxn ang="0">
                  <a:pos x="14" y="0"/>
                </a:cxn>
              </a:cxnLst>
              <a:rect l="0" t="0" r="r" b="b"/>
              <a:pathLst>
                <a:path w="37" h="41">
                  <a:moveTo>
                    <a:pt x="15" y="5"/>
                  </a:moveTo>
                  <a:lnTo>
                    <a:pt x="11" y="8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7" y="23"/>
                  </a:lnTo>
                  <a:lnTo>
                    <a:pt x="8" y="26"/>
                  </a:lnTo>
                  <a:lnTo>
                    <a:pt x="11" y="32"/>
                  </a:lnTo>
                  <a:lnTo>
                    <a:pt x="15" y="34"/>
                  </a:lnTo>
                  <a:lnTo>
                    <a:pt x="22" y="34"/>
                  </a:lnTo>
                  <a:lnTo>
                    <a:pt x="26" y="32"/>
                  </a:lnTo>
                  <a:lnTo>
                    <a:pt x="27" y="31"/>
                  </a:lnTo>
                  <a:lnTo>
                    <a:pt x="28" y="29"/>
                  </a:lnTo>
                  <a:lnTo>
                    <a:pt x="29" y="26"/>
                  </a:lnTo>
                  <a:lnTo>
                    <a:pt x="30" y="24"/>
                  </a:lnTo>
                  <a:lnTo>
                    <a:pt x="30" y="20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2" y="5"/>
                  </a:lnTo>
                  <a:lnTo>
                    <a:pt x="15" y="5"/>
                  </a:lnTo>
                  <a:close/>
                  <a:moveTo>
                    <a:pt x="14" y="0"/>
                  </a:moveTo>
                  <a:lnTo>
                    <a:pt x="23" y="0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4" y="6"/>
                  </a:lnTo>
                  <a:lnTo>
                    <a:pt x="35" y="9"/>
                  </a:lnTo>
                  <a:lnTo>
                    <a:pt x="37" y="15"/>
                  </a:lnTo>
                  <a:lnTo>
                    <a:pt x="37" y="24"/>
                  </a:lnTo>
                  <a:lnTo>
                    <a:pt x="36" y="28"/>
                  </a:lnTo>
                  <a:lnTo>
                    <a:pt x="35" y="31"/>
                  </a:lnTo>
                  <a:lnTo>
                    <a:pt x="32" y="34"/>
                  </a:lnTo>
                  <a:lnTo>
                    <a:pt x="26" y="39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8" name="Freeform 824"/>
            <p:cNvSpPr>
              <a:spLocks/>
            </p:cNvSpPr>
            <p:nvPr/>
          </p:nvSpPr>
          <p:spPr bwMode="auto">
            <a:xfrm>
              <a:off x="4687" y="2009"/>
              <a:ext cx="34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28"/>
                </a:cxn>
                <a:cxn ang="0">
                  <a:pos x="10" y="32"/>
                </a:cxn>
                <a:cxn ang="0">
                  <a:pos x="12" y="34"/>
                </a:cxn>
                <a:cxn ang="0">
                  <a:pos x="21" y="34"/>
                </a:cxn>
                <a:cxn ang="0">
                  <a:pos x="23" y="33"/>
                </a:cxn>
                <a:cxn ang="0">
                  <a:pos x="25" y="29"/>
                </a:cxn>
                <a:cxn ang="0">
                  <a:pos x="27" y="23"/>
                </a:cxn>
                <a:cxn ang="0">
                  <a:pos x="27" y="15"/>
                </a:cxn>
                <a:cxn ang="0">
                  <a:pos x="26" y="13"/>
                </a:cxn>
                <a:cxn ang="0">
                  <a:pos x="26" y="5"/>
                </a:cxn>
                <a:cxn ang="0">
                  <a:pos x="25" y="4"/>
                </a:cxn>
                <a:cxn ang="0">
                  <a:pos x="25" y="1"/>
                </a:cxn>
                <a:cxn ang="0">
                  <a:pos x="26" y="1"/>
                </a:cxn>
                <a:cxn ang="0">
                  <a:pos x="26" y="0"/>
                </a:cxn>
                <a:cxn ang="0">
                  <a:pos x="30" y="0"/>
                </a:cxn>
                <a:cxn ang="0">
                  <a:pos x="32" y="1"/>
                </a:cxn>
                <a:cxn ang="0">
                  <a:pos x="33" y="3"/>
                </a:cxn>
                <a:cxn ang="0">
                  <a:pos x="33" y="8"/>
                </a:cxn>
                <a:cxn ang="0">
                  <a:pos x="34" y="10"/>
                </a:cxn>
                <a:cxn ang="0">
                  <a:pos x="34" y="24"/>
                </a:cxn>
                <a:cxn ang="0">
                  <a:pos x="33" y="28"/>
                </a:cxn>
                <a:cxn ang="0">
                  <a:pos x="32" y="31"/>
                </a:cxn>
                <a:cxn ang="0">
                  <a:pos x="29" y="34"/>
                </a:cxn>
                <a:cxn ang="0">
                  <a:pos x="26" y="37"/>
                </a:cxn>
                <a:cxn ang="0">
                  <a:pos x="24" y="39"/>
                </a:cxn>
                <a:cxn ang="0">
                  <a:pos x="20" y="40"/>
                </a:cxn>
                <a:cxn ang="0">
                  <a:pos x="16" y="41"/>
                </a:cxn>
                <a:cxn ang="0">
                  <a:pos x="12" y="40"/>
                </a:cxn>
                <a:cxn ang="0">
                  <a:pos x="9" y="40"/>
                </a:cxn>
                <a:cxn ang="0">
                  <a:pos x="6" y="38"/>
                </a:cxn>
                <a:cxn ang="0">
                  <a:pos x="4" y="35"/>
                </a:cxn>
                <a:cxn ang="0">
                  <a:pos x="3" y="33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1" y="14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4" h="41">
                  <a:moveTo>
                    <a:pt x="1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8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21" y="34"/>
                  </a:lnTo>
                  <a:lnTo>
                    <a:pt x="23" y="33"/>
                  </a:lnTo>
                  <a:lnTo>
                    <a:pt x="25" y="29"/>
                  </a:lnTo>
                  <a:lnTo>
                    <a:pt x="27" y="23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3"/>
                  </a:lnTo>
                  <a:lnTo>
                    <a:pt x="33" y="8"/>
                  </a:lnTo>
                  <a:lnTo>
                    <a:pt x="34" y="10"/>
                  </a:lnTo>
                  <a:lnTo>
                    <a:pt x="34" y="24"/>
                  </a:lnTo>
                  <a:lnTo>
                    <a:pt x="33" y="28"/>
                  </a:lnTo>
                  <a:lnTo>
                    <a:pt x="32" y="31"/>
                  </a:lnTo>
                  <a:lnTo>
                    <a:pt x="29" y="34"/>
                  </a:lnTo>
                  <a:lnTo>
                    <a:pt x="26" y="37"/>
                  </a:lnTo>
                  <a:lnTo>
                    <a:pt x="24" y="39"/>
                  </a:lnTo>
                  <a:lnTo>
                    <a:pt x="20" y="40"/>
                  </a:lnTo>
                  <a:lnTo>
                    <a:pt x="16" y="41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6" y="38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69" name="Freeform 825"/>
            <p:cNvSpPr>
              <a:spLocks/>
            </p:cNvSpPr>
            <p:nvPr/>
          </p:nvSpPr>
          <p:spPr bwMode="auto">
            <a:xfrm>
              <a:off x="4308" y="2097"/>
              <a:ext cx="38" cy="5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3" y="2"/>
                </a:cxn>
                <a:cxn ang="0">
                  <a:pos x="35" y="2"/>
                </a:cxn>
                <a:cxn ang="0">
                  <a:pos x="37" y="4"/>
                </a:cxn>
                <a:cxn ang="0">
                  <a:pos x="37" y="5"/>
                </a:cxn>
                <a:cxn ang="0">
                  <a:pos x="38" y="7"/>
                </a:cxn>
                <a:cxn ang="0">
                  <a:pos x="38" y="9"/>
                </a:cxn>
                <a:cxn ang="0">
                  <a:pos x="37" y="10"/>
                </a:cxn>
                <a:cxn ang="0">
                  <a:pos x="37" y="11"/>
                </a:cxn>
                <a:cxn ang="0">
                  <a:pos x="36" y="11"/>
                </a:cxn>
                <a:cxn ang="0">
                  <a:pos x="35" y="10"/>
                </a:cxn>
                <a:cxn ang="0">
                  <a:pos x="34" y="10"/>
                </a:cxn>
                <a:cxn ang="0">
                  <a:pos x="33" y="9"/>
                </a:cxn>
                <a:cxn ang="0">
                  <a:pos x="29" y="7"/>
                </a:cxn>
                <a:cxn ang="0">
                  <a:pos x="25" y="5"/>
                </a:cxn>
                <a:cxn ang="0">
                  <a:pos x="23" y="5"/>
                </a:cxn>
                <a:cxn ang="0">
                  <a:pos x="19" y="7"/>
                </a:cxn>
                <a:cxn ang="0">
                  <a:pos x="16" y="8"/>
                </a:cxn>
                <a:cxn ang="0">
                  <a:pos x="14" y="9"/>
                </a:cxn>
                <a:cxn ang="0">
                  <a:pos x="11" y="12"/>
                </a:cxn>
                <a:cxn ang="0">
                  <a:pos x="9" y="14"/>
                </a:cxn>
                <a:cxn ang="0">
                  <a:pos x="7" y="23"/>
                </a:cxn>
                <a:cxn ang="0">
                  <a:pos x="7" y="32"/>
                </a:cxn>
                <a:cxn ang="0">
                  <a:pos x="8" y="37"/>
                </a:cxn>
                <a:cxn ang="0">
                  <a:pos x="9" y="40"/>
                </a:cxn>
                <a:cxn ang="0">
                  <a:pos x="11" y="43"/>
                </a:cxn>
                <a:cxn ang="0">
                  <a:pos x="16" y="47"/>
                </a:cxn>
                <a:cxn ang="0">
                  <a:pos x="19" y="48"/>
                </a:cxn>
                <a:cxn ang="0">
                  <a:pos x="25" y="48"/>
                </a:cxn>
                <a:cxn ang="0">
                  <a:pos x="29" y="47"/>
                </a:cxn>
                <a:cxn ang="0">
                  <a:pos x="33" y="45"/>
                </a:cxn>
                <a:cxn ang="0">
                  <a:pos x="34" y="45"/>
                </a:cxn>
                <a:cxn ang="0">
                  <a:pos x="36" y="43"/>
                </a:cxn>
                <a:cxn ang="0">
                  <a:pos x="38" y="43"/>
                </a:cxn>
                <a:cxn ang="0">
                  <a:pos x="38" y="48"/>
                </a:cxn>
                <a:cxn ang="0">
                  <a:pos x="36" y="51"/>
                </a:cxn>
                <a:cxn ang="0">
                  <a:pos x="35" y="51"/>
                </a:cxn>
                <a:cxn ang="0">
                  <a:pos x="34" y="52"/>
                </a:cxn>
                <a:cxn ang="0">
                  <a:pos x="30" y="54"/>
                </a:cxn>
                <a:cxn ang="0">
                  <a:pos x="28" y="54"/>
                </a:cxn>
                <a:cxn ang="0">
                  <a:pos x="25" y="55"/>
                </a:cxn>
                <a:cxn ang="0">
                  <a:pos x="22" y="55"/>
                </a:cxn>
                <a:cxn ang="0">
                  <a:pos x="17" y="54"/>
                </a:cxn>
                <a:cxn ang="0">
                  <a:pos x="12" y="53"/>
                </a:cxn>
                <a:cxn ang="0">
                  <a:pos x="8" y="51"/>
                </a:cxn>
                <a:cxn ang="0">
                  <a:pos x="5" y="47"/>
                </a:cxn>
                <a:cxn ang="0">
                  <a:pos x="3" y="44"/>
                </a:cxn>
                <a:cxn ang="0">
                  <a:pos x="1" y="39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1" y="16"/>
                </a:cxn>
                <a:cxn ang="0">
                  <a:pos x="3" y="1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4" y="1"/>
                </a:cxn>
                <a:cxn ang="0">
                  <a:pos x="17" y="0"/>
                </a:cxn>
              </a:cxnLst>
              <a:rect l="0" t="0" r="r" b="b"/>
              <a:pathLst>
                <a:path w="38" h="55">
                  <a:moveTo>
                    <a:pt x="17" y="0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29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23"/>
                  </a:lnTo>
                  <a:lnTo>
                    <a:pt x="7" y="32"/>
                  </a:lnTo>
                  <a:lnTo>
                    <a:pt x="8" y="37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6" y="47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29" y="47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38" y="48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5" y="55"/>
                  </a:lnTo>
                  <a:lnTo>
                    <a:pt x="22" y="55"/>
                  </a:lnTo>
                  <a:lnTo>
                    <a:pt x="17" y="54"/>
                  </a:lnTo>
                  <a:lnTo>
                    <a:pt x="12" y="53"/>
                  </a:lnTo>
                  <a:lnTo>
                    <a:pt x="8" y="51"/>
                  </a:lnTo>
                  <a:lnTo>
                    <a:pt x="5" y="47"/>
                  </a:lnTo>
                  <a:lnTo>
                    <a:pt x="3" y="44"/>
                  </a:lnTo>
                  <a:lnTo>
                    <a:pt x="1" y="39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0" name="Freeform 826"/>
            <p:cNvSpPr>
              <a:spLocks/>
            </p:cNvSpPr>
            <p:nvPr/>
          </p:nvSpPr>
          <p:spPr bwMode="auto">
            <a:xfrm>
              <a:off x="4355" y="2093"/>
              <a:ext cx="6" cy="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58"/>
                </a:cxn>
                <a:cxn ang="0">
                  <a:pos x="0" y="58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6" h="58">
                  <a:moveTo>
                    <a:pt x="2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1" name="Freeform 827"/>
            <p:cNvSpPr>
              <a:spLocks noEditPoints="1"/>
            </p:cNvSpPr>
            <p:nvPr/>
          </p:nvSpPr>
          <p:spPr bwMode="auto">
            <a:xfrm>
              <a:off x="4373" y="2096"/>
              <a:ext cx="9" cy="55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6" y="15"/>
                </a:cxn>
                <a:cxn ang="0">
                  <a:pos x="8" y="16"/>
                </a:cxn>
                <a:cxn ang="0">
                  <a:pos x="8" y="55"/>
                </a:cxn>
                <a:cxn ang="0">
                  <a:pos x="1" y="55"/>
                </a:cxn>
                <a:cxn ang="0">
                  <a:pos x="1" y="16"/>
                </a:cxn>
                <a:cxn ang="0">
                  <a:pos x="2" y="16"/>
                </a:cxn>
                <a:cxn ang="0">
                  <a:pos x="2" y="15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9" y="2"/>
                </a:cxn>
                <a:cxn ang="0">
                  <a:pos x="9" y="6"/>
                </a:cxn>
                <a:cxn ang="0">
                  <a:pos x="8" y="8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" h="55">
                  <a:moveTo>
                    <a:pt x="2" y="15"/>
                  </a:moveTo>
                  <a:lnTo>
                    <a:pt x="6" y="15"/>
                  </a:lnTo>
                  <a:lnTo>
                    <a:pt x="8" y="16"/>
                  </a:lnTo>
                  <a:lnTo>
                    <a:pt x="8" y="55"/>
                  </a:lnTo>
                  <a:lnTo>
                    <a:pt x="1" y="55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close/>
                  <a:moveTo>
                    <a:pt x="2" y="0"/>
                  </a:moveTo>
                  <a:lnTo>
                    <a:pt x="6" y="0"/>
                  </a:lnTo>
                  <a:lnTo>
                    <a:pt x="9" y="2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2" name="Freeform 828"/>
            <p:cNvSpPr>
              <a:spLocks noEditPoints="1"/>
            </p:cNvSpPr>
            <p:nvPr/>
          </p:nvSpPr>
          <p:spPr bwMode="auto">
            <a:xfrm>
              <a:off x="4391" y="2111"/>
              <a:ext cx="35" cy="41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10"/>
                </a:cxn>
                <a:cxn ang="0">
                  <a:pos x="8" y="12"/>
                </a:cxn>
                <a:cxn ang="0">
                  <a:pos x="8" y="14"/>
                </a:cxn>
                <a:cxn ang="0">
                  <a:pos x="7" y="16"/>
                </a:cxn>
                <a:cxn ang="0">
                  <a:pos x="27" y="16"/>
                </a:cxn>
                <a:cxn ang="0">
                  <a:pos x="27" y="13"/>
                </a:cxn>
                <a:cxn ang="0">
                  <a:pos x="26" y="10"/>
                </a:cxn>
                <a:cxn ang="0">
                  <a:pos x="25" y="8"/>
                </a:cxn>
                <a:cxn ang="0">
                  <a:pos x="21" y="5"/>
                </a:cxn>
                <a:cxn ang="0">
                  <a:pos x="13" y="5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4" y="11"/>
                </a:cxn>
                <a:cxn ang="0">
                  <a:pos x="35" y="17"/>
                </a:cxn>
                <a:cxn ang="0">
                  <a:pos x="35" y="18"/>
                </a:cxn>
                <a:cxn ang="0">
                  <a:pos x="34" y="19"/>
                </a:cxn>
                <a:cxn ang="0">
                  <a:pos x="34" y="20"/>
                </a:cxn>
                <a:cxn ang="0">
                  <a:pos x="32" y="22"/>
                </a:cxn>
                <a:cxn ang="0">
                  <a:pos x="7" y="22"/>
                </a:cxn>
                <a:cxn ang="0">
                  <a:pos x="7" y="25"/>
                </a:cxn>
                <a:cxn ang="0">
                  <a:pos x="11" y="33"/>
                </a:cxn>
                <a:cxn ang="0">
                  <a:pos x="13" y="34"/>
                </a:cxn>
                <a:cxn ang="0">
                  <a:pos x="16" y="34"/>
                </a:cxn>
                <a:cxn ang="0">
                  <a:pos x="20" y="35"/>
                </a:cxn>
                <a:cxn ang="0">
                  <a:pos x="22" y="34"/>
                </a:cxn>
                <a:cxn ang="0">
                  <a:pos x="26" y="34"/>
                </a:cxn>
                <a:cxn ang="0">
                  <a:pos x="27" y="33"/>
                </a:cxn>
                <a:cxn ang="0">
                  <a:pos x="29" y="33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8"/>
                </a:cxn>
                <a:cxn ang="0">
                  <a:pos x="31" y="38"/>
                </a:cxn>
                <a:cxn ang="0">
                  <a:pos x="30" y="39"/>
                </a:cxn>
                <a:cxn ang="0">
                  <a:pos x="29" y="39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19" y="41"/>
                </a:cxn>
                <a:cxn ang="0">
                  <a:pos x="14" y="40"/>
                </a:cxn>
                <a:cxn ang="0">
                  <a:pos x="11" y="40"/>
                </a:cxn>
                <a:cxn ang="0">
                  <a:pos x="5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5" y="5"/>
                </a:cxn>
                <a:cxn ang="0">
                  <a:pos x="8" y="3"/>
                </a:cxn>
                <a:cxn ang="0">
                  <a:pos x="10" y="1"/>
                </a:cxn>
                <a:cxn ang="0">
                  <a:pos x="14" y="0"/>
                </a:cxn>
              </a:cxnLst>
              <a:rect l="0" t="0" r="r" b="b"/>
              <a:pathLst>
                <a:path w="35" h="41">
                  <a:moveTo>
                    <a:pt x="13" y="5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6" y="10"/>
                  </a:lnTo>
                  <a:lnTo>
                    <a:pt x="25" y="8"/>
                  </a:lnTo>
                  <a:lnTo>
                    <a:pt x="21" y="5"/>
                  </a:lnTo>
                  <a:lnTo>
                    <a:pt x="13" y="5"/>
                  </a:lnTo>
                  <a:close/>
                  <a:moveTo>
                    <a:pt x="14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1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4" y="19"/>
                  </a:lnTo>
                  <a:lnTo>
                    <a:pt x="34" y="20"/>
                  </a:lnTo>
                  <a:lnTo>
                    <a:pt x="32" y="22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11" y="33"/>
                  </a:lnTo>
                  <a:lnTo>
                    <a:pt x="13" y="34"/>
                  </a:lnTo>
                  <a:lnTo>
                    <a:pt x="16" y="34"/>
                  </a:lnTo>
                  <a:lnTo>
                    <a:pt x="20" y="35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11" y="40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3" name="Freeform 829"/>
            <p:cNvSpPr>
              <a:spLocks/>
            </p:cNvSpPr>
            <p:nvPr/>
          </p:nvSpPr>
          <p:spPr bwMode="auto">
            <a:xfrm>
              <a:off x="4435" y="2111"/>
              <a:ext cx="32" cy="4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7" y="6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6" y="1"/>
                </a:cxn>
                <a:cxn ang="0">
                  <a:pos x="28" y="2"/>
                </a:cxn>
                <a:cxn ang="0">
                  <a:pos x="29" y="4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10"/>
                </a:cxn>
                <a:cxn ang="0">
                  <a:pos x="32" y="12"/>
                </a:cxn>
                <a:cxn ang="0">
                  <a:pos x="32" y="40"/>
                </a:cxn>
                <a:cxn ang="0">
                  <a:pos x="26" y="40"/>
                </a:cxn>
                <a:cxn ang="0">
                  <a:pos x="26" y="14"/>
                </a:cxn>
                <a:cxn ang="0">
                  <a:pos x="25" y="12"/>
                </a:cxn>
                <a:cxn ang="0">
                  <a:pos x="25" y="10"/>
                </a:cxn>
                <a:cxn ang="0">
                  <a:pos x="22" y="6"/>
                </a:cxn>
                <a:cxn ang="0">
                  <a:pos x="20" y="5"/>
                </a:cxn>
                <a:cxn ang="0">
                  <a:pos x="17" y="5"/>
                </a:cxn>
                <a:cxn ang="0">
                  <a:pos x="13" y="8"/>
                </a:cxn>
                <a:cxn ang="0">
                  <a:pos x="10" y="10"/>
                </a:cxn>
                <a:cxn ang="0">
                  <a:pos x="8" y="13"/>
                </a:cxn>
                <a:cxn ang="0">
                  <a:pos x="8" y="40"/>
                </a:cxn>
                <a:cxn ang="0">
                  <a:pos x="0" y="4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40">
                  <a:moveTo>
                    <a:pt x="1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8" y="2"/>
                  </a:lnTo>
                  <a:lnTo>
                    <a:pt x="29" y="4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2" y="12"/>
                  </a:lnTo>
                  <a:lnTo>
                    <a:pt x="32" y="40"/>
                  </a:lnTo>
                  <a:lnTo>
                    <a:pt x="26" y="40"/>
                  </a:lnTo>
                  <a:lnTo>
                    <a:pt x="26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2" y="6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3" y="8"/>
                  </a:lnTo>
                  <a:lnTo>
                    <a:pt x="10" y="10"/>
                  </a:lnTo>
                  <a:lnTo>
                    <a:pt x="8" y="13"/>
                  </a:lnTo>
                  <a:lnTo>
                    <a:pt x="8" y="40"/>
                  </a:lnTo>
                  <a:lnTo>
                    <a:pt x="0" y="4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4" name="Freeform 830"/>
            <p:cNvSpPr>
              <a:spLocks/>
            </p:cNvSpPr>
            <p:nvPr/>
          </p:nvSpPr>
          <p:spPr bwMode="auto">
            <a:xfrm>
              <a:off x="4474" y="2101"/>
              <a:ext cx="25" cy="5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4" y="10"/>
                </a:cxn>
                <a:cxn ang="0">
                  <a:pos x="24" y="10"/>
                </a:cxn>
                <a:cxn ang="0">
                  <a:pos x="24" y="11"/>
                </a:cxn>
                <a:cxn ang="0">
                  <a:pos x="25" y="11"/>
                </a:cxn>
                <a:cxn ang="0">
                  <a:pos x="25" y="15"/>
                </a:cxn>
                <a:cxn ang="0">
                  <a:pos x="24" y="16"/>
                </a:cxn>
                <a:cxn ang="0">
                  <a:pos x="14" y="16"/>
                </a:cxn>
                <a:cxn ang="0">
                  <a:pos x="14" y="41"/>
                </a:cxn>
                <a:cxn ang="0">
                  <a:pos x="17" y="44"/>
                </a:cxn>
                <a:cxn ang="0">
                  <a:pos x="21" y="44"/>
                </a:cxn>
                <a:cxn ang="0">
                  <a:pos x="22" y="43"/>
                </a:cxn>
                <a:cxn ang="0">
                  <a:pos x="25" y="43"/>
                </a:cxn>
                <a:cxn ang="0">
                  <a:pos x="25" y="49"/>
                </a:cxn>
                <a:cxn ang="0">
                  <a:pos x="24" y="49"/>
                </a:cxn>
                <a:cxn ang="0">
                  <a:pos x="24" y="50"/>
                </a:cxn>
                <a:cxn ang="0">
                  <a:pos x="20" y="50"/>
                </a:cxn>
                <a:cxn ang="0">
                  <a:pos x="19" y="51"/>
                </a:cxn>
                <a:cxn ang="0">
                  <a:pos x="18" y="51"/>
                </a:cxn>
                <a:cxn ang="0">
                  <a:pos x="15" y="50"/>
                </a:cxn>
                <a:cxn ang="0">
                  <a:pos x="13" y="50"/>
                </a:cxn>
                <a:cxn ang="0">
                  <a:pos x="11" y="49"/>
                </a:cxn>
                <a:cxn ang="0">
                  <a:pos x="10" y="48"/>
                </a:cxn>
                <a:cxn ang="0">
                  <a:pos x="7" y="43"/>
                </a:cxn>
                <a:cxn ang="0">
                  <a:pos x="7" y="41"/>
                </a:cxn>
                <a:cxn ang="0">
                  <a:pos x="6" y="38"/>
                </a:cxn>
                <a:cxn ang="0">
                  <a:pos x="6" y="16"/>
                </a:cxn>
                <a:cxn ang="0">
                  <a:pos x="1" y="16"/>
                </a:cxn>
                <a:cxn ang="0">
                  <a:pos x="1" y="15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1" y="10"/>
                </a:cxn>
                <a:cxn ang="0">
                  <a:pos x="6" y="1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0"/>
                </a:cxn>
              </a:cxnLst>
              <a:rect l="0" t="0" r="r" b="b"/>
              <a:pathLst>
                <a:path w="25" h="51">
                  <a:moveTo>
                    <a:pt x="7" y="0"/>
                  </a:moveTo>
                  <a:lnTo>
                    <a:pt x="13" y="0"/>
                  </a:lnTo>
                  <a:lnTo>
                    <a:pt x="14" y="1"/>
                  </a:lnTo>
                  <a:lnTo>
                    <a:pt x="14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15"/>
                  </a:lnTo>
                  <a:lnTo>
                    <a:pt x="24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2" y="43"/>
                  </a:lnTo>
                  <a:lnTo>
                    <a:pt x="25" y="43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0" y="50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10" y="48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6" y="38"/>
                  </a:lnTo>
                  <a:lnTo>
                    <a:pt x="6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6" y="1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5" name="Freeform 831"/>
            <p:cNvSpPr>
              <a:spLocks/>
            </p:cNvSpPr>
            <p:nvPr/>
          </p:nvSpPr>
          <p:spPr bwMode="auto">
            <a:xfrm>
              <a:off x="4507" y="2141"/>
              <a:ext cx="10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1"/>
                </a:cxn>
                <a:cxn ang="0">
                  <a:pos x="9" y="1"/>
                </a:cxn>
                <a:cxn ang="0">
                  <a:pos x="9" y="3"/>
                </a:cxn>
                <a:cxn ang="0">
                  <a:pos x="10" y="5"/>
                </a:cxn>
                <a:cxn ang="0">
                  <a:pos x="9" y="8"/>
                </a:cxn>
                <a:cxn ang="0">
                  <a:pos x="9" y="9"/>
                </a:cxn>
                <a:cxn ang="0">
                  <a:pos x="8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7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6" name="Freeform 832"/>
            <p:cNvSpPr>
              <a:spLocks/>
            </p:cNvSpPr>
            <p:nvPr/>
          </p:nvSpPr>
          <p:spPr bwMode="auto">
            <a:xfrm>
              <a:off x="1545" y="2152"/>
              <a:ext cx="40" cy="5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8" y="0"/>
                </a:cxn>
                <a:cxn ang="0">
                  <a:pos x="9" y="1"/>
                </a:cxn>
                <a:cxn ang="0">
                  <a:pos x="20" y="21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25" y="27"/>
                </a:cxn>
                <a:cxn ang="0">
                  <a:pos x="39" y="51"/>
                </a:cxn>
                <a:cxn ang="0">
                  <a:pos x="40" y="52"/>
                </a:cxn>
                <a:cxn ang="0">
                  <a:pos x="40" y="54"/>
                </a:cxn>
                <a:cxn ang="0">
                  <a:pos x="32" y="54"/>
                </a:cxn>
                <a:cxn ang="0">
                  <a:pos x="32" y="52"/>
                </a:cxn>
                <a:cxn ang="0">
                  <a:pos x="31" y="52"/>
                </a:cxn>
                <a:cxn ang="0">
                  <a:pos x="19" y="31"/>
                </a:cxn>
                <a:cxn ang="0">
                  <a:pos x="8" y="52"/>
                </a:cxn>
                <a:cxn ang="0">
                  <a:pos x="8" y="54"/>
                </a:cxn>
                <a:cxn ang="0">
                  <a:pos x="0" y="54"/>
                </a:cxn>
                <a:cxn ang="0">
                  <a:pos x="0" y="51"/>
                </a:cxn>
                <a:cxn ang="0">
                  <a:pos x="1" y="51"/>
                </a:cxn>
                <a:cxn ang="0">
                  <a:pos x="15" y="27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40" h="54">
                  <a:moveTo>
                    <a:pt x="1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20" y="2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25" y="27"/>
                  </a:lnTo>
                  <a:lnTo>
                    <a:pt x="39" y="51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19" y="31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5" y="27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7" name="Freeform 833"/>
            <p:cNvSpPr>
              <a:spLocks noEditPoints="1"/>
            </p:cNvSpPr>
            <p:nvPr/>
          </p:nvSpPr>
          <p:spPr bwMode="auto">
            <a:xfrm>
              <a:off x="1591" y="2166"/>
              <a:ext cx="35" cy="55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1" y="7"/>
                </a:cxn>
                <a:cxn ang="0">
                  <a:pos x="8" y="14"/>
                </a:cxn>
                <a:cxn ang="0">
                  <a:pos x="8" y="30"/>
                </a:cxn>
                <a:cxn ang="0">
                  <a:pos x="10" y="32"/>
                </a:cxn>
                <a:cxn ang="0">
                  <a:pos x="12" y="33"/>
                </a:cxn>
                <a:cxn ang="0">
                  <a:pos x="15" y="34"/>
                </a:cxn>
                <a:cxn ang="0">
                  <a:pos x="21" y="34"/>
                </a:cxn>
                <a:cxn ang="0">
                  <a:pos x="23" y="33"/>
                </a:cxn>
                <a:cxn ang="0">
                  <a:pos x="27" y="29"/>
                </a:cxn>
                <a:cxn ang="0">
                  <a:pos x="27" y="26"/>
                </a:cxn>
                <a:cxn ang="0">
                  <a:pos x="28" y="20"/>
                </a:cxn>
                <a:cxn ang="0">
                  <a:pos x="28" y="17"/>
                </a:cxn>
                <a:cxn ang="0">
                  <a:pos x="27" y="14"/>
                </a:cxn>
                <a:cxn ang="0">
                  <a:pos x="27" y="12"/>
                </a:cxn>
                <a:cxn ang="0">
                  <a:pos x="26" y="9"/>
                </a:cxn>
                <a:cxn ang="0">
                  <a:pos x="23" y="6"/>
                </a:cxn>
                <a:cxn ang="0">
                  <a:pos x="21" y="5"/>
                </a:cxn>
                <a:cxn ang="0">
                  <a:pos x="15" y="5"/>
                </a:cxn>
                <a:cxn ang="0">
                  <a:pos x="13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7"/>
                </a:cxn>
                <a:cxn ang="0">
                  <a:pos x="33" y="11"/>
                </a:cxn>
                <a:cxn ang="0">
                  <a:pos x="35" y="15"/>
                </a:cxn>
                <a:cxn ang="0">
                  <a:pos x="35" y="24"/>
                </a:cxn>
                <a:cxn ang="0">
                  <a:pos x="33" y="29"/>
                </a:cxn>
                <a:cxn ang="0">
                  <a:pos x="32" y="32"/>
                </a:cxn>
                <a:cxn ang="0">
                  <a:pos x="30" y="35"/>
                </a:cxn>
                <a:cxn ang="0">
                  <a:pos x="29" y="36"/>
                </a:cxn>
                <a:cxn ang="0">
                  <a:pos x="25" y="38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14" y="40"/>
                </a:cxn>
                <a:cxn ang="0">
                  <a:pos x="12" y="40"/>
                </a:cxn>
                <a:cxn ang="0">
                  <a:pos x="10" y="38"/>
                </a:cxn>
                <a:cxn ang="0">
                  <a:pos x="8" y="36"/>
                </a:cxn>
                <a:cxn ang="0">
                  <a:pos x="8" y="53"/>
                </a:cxn>
                <a:cxn ang="0">
                  <a:pos x="7" y="55"/>
                </a:cxn>
                <a:cxn ang="0">
                  <a:pos x="1" y="55"/>
                </a:cxn>
                <a:cxn ang="0">
                  <a:pos x="1" y="53"/>
                </a:cxn>
                <a:cxn ang="0">
                  <a:pos x="0" y="5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1" y="12"/>
                </a:cxn>
                <a:cxn ang="0">
                  <a:pos x="3" y="7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35" h="55">
                  <a:moveTo>
                    <a:pt x="15" y="5"/>
                  </a:moveTo>
                  <a:lnTo>
                    <a:pt x="11" y="7"/>
                  </a:lnTo>
                  <a:lnTo>
                    <a:pt x="8" y="14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2" y="33"/>
                  </a:lnTo>
                  <a:lnTo>
                    <a:pt x="15" y="34"/>
                  </a:lnTo>
                  <a:lnTo>
                    <a:pt x="21" y="34"/>
                  </a:lnTo>
                  <a:lnTo>
                    <a:pt x="23" y="33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8" y="20"/>
                  </a:lnTo>
                  <a:lnTo>
                    <a:pt x="28" y="17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6" y="9"/>
                  </a:lnTo>
                  <a:lnTo>
                    <a:pt x="23" y="6"/>
                  </a:lnTo>
                  <a:lnTo>
                    <a:pt x="21" y="5"/>
                  </a:lnTo>
                  <a:lnTo>
                    <a:pt x="15" y="5"/>
                  </a:lnTo>
                  <a:close/>
                  <a:moveTo>
                    <a:pt x="13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7"/>
                  </a:lnTo>
                  <a:lnTo>
                    <a:pt x="33" y="11"/>
                  </a:lnTo>
                  <a:lnTo>
                    <a:pt x="35" y="15"/>
                  </a:lnTo>
                  <a:lnTo>
                    <a:pt x="35" y="24"/>
                  </a:lnTo>
                  <a:lnTo>
                    <a:pt x="33" y="29"/>
                  </a:lnTo>
                  <a:lnTo>
                    <a:pt x="32" y="32"/>
                  </a:lnTo>
                  <a:lnTo>
                    <a:pt x="30" y="35"/>
                  </a:lnTo>
                  <a:lnTo>
                    <a:pt x="29" y="36"/>
                  </a:lnTo>
                  <a:lnTo>
                    <a:pt x="25" y="38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3" y="7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8" name="Freeform 834"/>
            <p:cNvSpPr>
              <a:spLocks noEditPoints="1"/>
            </p:cNvSpPr>
            <p:nvPr/>
          </p:nvSpPr>
          <p:spPr bwMode="auto">
            <a:xfrm>
              <a:off x="1636" y="2146"/>
              <a:ext cx="32" cy="75"/>
            </a:xfrm>
            <a:custGeom>
              <a:avLst/>
              <a:gdLst/>
              <a:ahLst/>
              <a:cxnLst>
                <a:cxn ang="0">
                  <a:pos x="1" y="20"/>
                </a:cxn>
                <a:cxn ang="0">
                  <a:pos x="6" y="20"/>
                </a:cxn>
                <a:cxn ang="0">
                  <a:pos x="6" y="21"/>
                </a:cxn>
                <a:cxn ang="0">
                  <a:pos x="7" y="21"/>
                </a:cxn>
                <a:cxn ang="0">
                  <a:pos x="7" y="26"/>
                </a:cxn>
                <a:cxn ang="0">
                  <a:pos x="12" y="21"/>
                </a:cxn>
                <a:cxn ang="0">
                  <a:pos x="15" y="20"/>
                </a:cxn>
                <a:cxn ang="0">
                  <a:pos x="22" y="20"/>
                </a:cxn>
                <a:cxn ang="0">
                  <a:pos x="25" y="21"/>
                </a:cxn>
                <a:cxn ang="0">
                  <a:pos x="27" y="22"/>
                </a:cxn>
                <a:cxn ang="0">
                  <a:pos x="29" y="24"/>
                </a:cxn>
                <a:cxn ang="0">
                  <a:pos x="30" y="26"/>
                </a:cxn>
                <a:cxn ang="0">
                  <a:pos x="31" y="29"/>
                </a:cxn>
                <a:cxn ang="0">
                  <a:pos x="32" y="32"/>
                </a:cxn>
                <a:cxn ang="0">
                  <a:pos x="32" y="73"/>
                </a:cxn>
                <a:cxn ang="0">
                  <a:pos x="31" y="75"/>
                </a:cxn>
                <a:cxn ang="0">
                  <a:pos x="26" y="75"/>
                </a:cxn>
                <a:cxn ang="0">
                  <a:pos x="25" y="73"/>
                </a:cxn>
                <a:cxn ang="0">
                  <a:pos x="25" y="32"/>
                </a:cxn>
                <a:cxn ang="0">
                  <a:pos x="24" y="29"/>
                </a:cxn>
                <a:cxn ang="0">
                  <a:pos x="24" y="28"/>
                </a:cxn>
                <a:cxn ang="0">
                  <a:pos x="22" y="27"/>
                </a:cxn>
                <a:cxn ang="0">
                  <a:pos x="21" y="26"/>
                </a:cxn>
                <a:cxn ang="0">
                  <a:pos x="17" y="25"/>
                </a:cxn>
                <a:cxn ang="0">
                  <a:pos x="15" y="26"/>
                </a:cxn>
                <a:cxn ang="0">
                  <a:pos x="12" y="27"/>
                </a:cxn>
                <a:cxn ang="0">
                  <a:pos x="7" y="33"/>
                </a:cxn>
                <a:cxn ang="0">
                  <a:pos x="7" y="60"/>
                </a:cxn>
                <a:cxn ang="0">
                  <a:pos x="0" y="60"/>
                </a:cxn>
                <a:cxn ang="0">
                  <a:pos x="0" y="21"/>
                </a:cxn>
                <a:cxn ang="0">
                  <a:pos x="1" y="20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"/>
                </a:cxn>
                <a:cxn ang="0">
                  <a:pos x="20" y="13"/>
                </a:cxn>
                <a:cxn ang="0">
                  <a:pos x="20" y="14"/>
                </a:cxn>
                <a:cxn ang="0">
                  <a:pos x="15" y="14"/>
                </a:cxn>
                <a:cxn ang="0">
                  <a:pos x="14" y="13"/>
                </a:cxn>
                <a:cxn ang="0">
                  <a:pos x="17" y="2"/>
                </a:cxn>
                <a:cxn ang="0">
                  <a:pos x="19" y="0"/>
                </a:cxn>
              </a:cxnLst>
              <a:rect l="0" t="0" r="r" b="b"/>
              <a:pathLst>
                <a:path w="32" h="75">
                  <a:moveTo>
                    <a:pt x="1" y="20"/>
                  </a:moveTo>
                  <a:lnTo>
                    <a:pt x="6" y="20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6"/>
                  </a:lnTo>
                  <a:lnTo>
                    <a:pt x="12" y="21"/>
                  </a:lnTo>
                  <a:lnTo>
                    <a:pt x="15" y="20"/>
                  </a:lnTo>
                  <a:lnTo>
                    <a:pt x="22" y="20"/>
                  </a:lnTo>
                  <a:lnTo>
                    <a:pt x="25" y="21"/>
                  </a:lnTo>
                  <a:lnTo>
                    <a:pt x="27" y="22"/>
                  </a:lnTo>
                  <a:lnTo>
                    <a:pt x="29" y="24"/>
                  </a:lnTo>
                  <a:lnTo>
                    <a:pt x="30" y="26"/>
                  </a:lnTo>
                  <a:lnTo>
                    <a:pt x="31" y="29"/>
                  </a:lnTo>
                  <a:lnTo>
                    <a:pt x="32" y="32"/>
                  </a:lnTo>
                  <a:lnTo>
                    <a:pt x="32" y="73"/>
                  </a:lnTo>
                  <a:lnTo>
                    <a:pt x="31" y="75"/>
                  </a:lnTo>
                  <a:lnTo>
                    <a:pt x="26" y="75"/>
                  </a:lnTo>
                  <a:lnTo>
                    <a:pt x="25" y="73"/>
                  </a:lnTo>
                  <a:lnTo>
                    <a:pt x="25" y="32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22" y="27"/>
                  </a:lnTo>
                  <a:lnTo>
                    <a:pt x="21" y="26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2" y="27"/>
                  </a:lnTo>
                  <a:lnTo>
                    <a:pt x="7" y="33"/>
                  </a:lnTo>
                  <a:lnTo>
                    <a:pt x="7" y="60"/>
                  </a:lnTo>
                  <a:lnTo>
                    <a:pt x="0" y="60"/>
                  </a:lnTo>
                  <a:lnTo>
                    <a:pt x="0" y="21"/>
                  </a:lnTo>
                  <a:lnTo>
                    <a:pt x="1" y="20"/>
                  </a:lnTo>
                  <a:close/>
                  <a:moveTo>
                    <a:pt x="19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7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79" name="Freeform 835"/>
            <p:cNvSpPr>
              <a:spLocks noEditPoints="1"/>
            </p:cNvSpPr>
            <p:nvPr/>
          </p:nvSpPr>
          <p:spPr bwMode="auto">
            <a:xfrm>
              <a:off x="1679" y="2166"/>
              <a:ext cx="40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0" y="9"/>
                </a:cxn>
                <a:cxn ang="0">
                  <a:pos x="9" y="12"/>
                </a:cxn>
                <a:cxn ang="0">
                  <a:pos x="8" y="15"/>
                </a:cxn>
                <a:cxn ang="0">
                  <a:pos x="7" y="17"/>
                </a:cxn>
                <a:cxn ang="0">
                  <a:pos x="7" y="23"/>
                </a:cxn>
                <a:cxn ang="0">
                  <a:pos x="11" y="32"/>
                </a:cxn>
                <a:cxn ang="0">
                  <a:pos x="13" y="33"/>
                </a:cxn>
                <a:cxn ang="0">
                  <a:pos x="14" y="34"/>
                </a:cxn>
                <a:cxn ang="0">
                  <a:pos x="22" y="34"/>
                </a:cxn>
                <a:cxn ang="0">
                  <a:pos x="24" y="33"/>
                </a:cxn>
                <a:cxn ang="0">
                  <a:pos x="26" y="31"/>
                </a:cxn>
                <a:cxn ang="0">
                  <a:pos x="27" y="29"/>
                </a:cxn>
                <a:cxn ang="0">
                  <a:pos x="28" y="26"/>
                </a:cxn>
                <a:cxn ang="0">
                  <a:pos x="28" y="15"/>
                </a:cxn>
                <a:cxn ang="0">
                  <a:pos x="25" y="8"/>
                </a:cxn>
                <a:cxn ang="0">
                  <a:pos x="21" y="6"/>
                </a:cxn>
                <a:cxn ang="0">
                  <a:pos x="16" y="6"/>
                </a:cxn>
                <a:cxn ang="0">
                  <a:pos x="19" y="0"/>
                </a:cxn>
                <a:cxn ang="0">
                  <a:pos x="38" y="0"/>
                </a:cxn>
                <a:cxn ang="0">
                  <a:pos x="39" y="1"/>
                </a:cxn>
                <a:cxn ang="0">
                  <a:pos x="40" y="1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6"/>
                </a:cxn>
                <a:cxn ang="0">
                  <a:pos x="29" y="6"/>
                </a:cxn>
                <a:cxn ang="0">
                  <a:pos x="31" y="8"/>
                </a:cxn>
                <a:cxn ang="0">
                  <a:pos x="35" y="15"/>
                </a:cxn>
                <a:cxn ang="0">
                  <a:pos x="35" y="17"/>
                </a:cxn>
                <a:cxn ang="0">
                  <a:pos x="36" y="21"/>
                </a:cxn>
                <a:cxn ang="0">
                  <a:pos x="36" y="26"/>
                </a:cxn>
                <a:cxn ang="0">
                  <a:pos x="33" y="32"/>
                </a:cxn>
                <a:cxn ang="0">
                  <a:pos x="31" y="34"/>
                </a:cxn>
                <a:cxn ang="0">
                  <a:pos x="29" y="37"/>
                </a:cxn>
                <a:cxn ang="0">
                  <a:pos x="26" y="38"/>
                </a:cxn>
                <a:cxn ang="0">
                  <a:pos x="17" y="41"/>
                </a:cxn>
                <a:cxn ang="0">
                  <a:pos x="15" y="41"/>
                </a:cxn>
                <a:cxn ang="0">
                  <a:pos x="12" y="40"/>
                </a:cxn>
                <a:cxn ang="0">
                  <a:pos x="10" y="38"/>
                </a:cxn>
                <a:cxn ang="0">
                  <a:pos x="7" y="37"/>
                </a:cxn>
                <a:cxn ang="0">
                  <a:pos x="4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8"/>
                </a:cxn>
                <a:cxn ang="0">
                  <a:pos x="8" y="3"/>
                </a:cxn>
                <a:cxn ang="0">
                  <a:pos x="11" y="2"/>
                </a:cxn>
                <a:cxn ang="0">
                  <a:pos x="19" y="0"/>
                </a:cxn>
              </a:cxnLst>
              <a:rect l="0" t="0" r="r" b="b"/>
              <a:pathLst>
                <a:path w="40" h="41">
                  <a:moveTo>
                    <a:pt x="16" y="6"/>
                  </a:moveTo>
                  <a:lnTo>
                    <a:pt x="10" y="9"/>
                  </a:lnTo>
                  <a:lnTo>
                    <a:pt x="9" y="12"/>
                  </a:lnTo>
                  <a:lnTo>
                    <a:pt x="8" y="15"/>
                  </a:lnTo>
                  <a:lnTo>
                    <a:pt x="7" y="17"/>
                  </a:lnTo>
                  <a:lnTo>
                    <a:pt x="7" y="23"/>
                  </a:lnTo>
                  <a:lnTo>
                    <a:pt x="11" y="32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22" y="34"/>
                  </a:lnTo>
                  <a:lnTo>
                    <a:pt x="24" y="33"/>
                  </a:lnTo>
                  <a:lnTo>
                    <a:pt x="26" y="31"/>
                  </a:lnTo>
                  <a:lnTo>
                    <a:pt x="27" y="29"/>
                  </a:lnTo>
                  <a:lnTo>
                    <a:pt x="28" y="26"/>
                  </a:lnTo>
                  <a:lnTo>
                    <a:pt x="28" y="15"/>
                  </a:lnTo>
                  <a:lnTo>
                    <a:pt x="25" y="8"/>
                  </a:lnTo>
                  <a:lnTo>
                    <a:pt x="21" y="6"/>
                  </a:lnTo>
                  <a:lnTo>
                    <a:pt x="16" y="6"/>
                  </a:lnTo>
                  <a:close/>
                  <a:moveTo>
                    <a:pt x="19" y="0"/>
                  </a:moveTo>
                  <a:lnTo>
                    <a:pt x="38" y="0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29" y="6"/>
                  </a:lnTo>
                  <a:lnTo>
                    <a:pt x="31" y="8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6" y="21"/>
                  </a:lnTo>
                  <a:lnTo>
                    <a:pt x="36" y="26"/>
                  </a:lnTo>
                  <a:lnTo>
                    <a:pt x="33" y="32"/>
                  </a:lnTo>
                  <a:lnTo>
                    <a:pt x="31" y="34"/>
                  </a:lnTo>
                  <a:lnTo>
                    <a:pt x="29" y="37"/>
                  </a:lnTo>
                  <a:lnTo>
                    <a:pt x="26" y="38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2" y="40"/>
                  </a:lnTo>
                  <a:lnTo>
                    <a:pt x="10" y="38"/>
                  </a:lnTo>
                  <a:lnTo>
                    <a:pt x="7" y="37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0" name="Freeform 836"/>
            <p:cNvSpPr>
              <a:spLocks/>
            </p:cNvSpPr>
            <p:nvPr/>
          </p:nvSpPr>
          <p:spPr bwMode="auto">
            <a:xfrm>
              <a:off x="1726" y="2166"/>
              <a:ext cx="33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6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5" y="1"/>
                </a:cxn>
                <a:cxn ang="0">
                  <a:pos x="27" y="2"/>
                </a:cxn>
                <a:cxn ang="0">
                  <a:pos x="29" y="4"/>
                </a:cxn>
                <a:cxn ang="0">
                  <a:pos x="30" y="6"/>
                </a:cxn>
                <a:cxn ang="0">
                  <a:pos x="31" y="9"/>
                </a:cxn>
                <a:cxn ang="0">
                  <a:pos x="33" y="12"/>
                </a:cxn>
                <a:cxn ang="0">
                  <a:pos x="33" y="55"/>
                </a:cxn>
                <a:cxn ang="0">
                  <a:pos x="26" y="55"/>
                </a:cxn>
                <a:cxn ang="0">
                  <a:pos x="26" y="17"/>
                </a:cxn>
                <a:cxn ang="0">
                  <a:pos x="25" y="14"/>
                </a:cxn>
                <a:cxn ang="0">
                  <a:pos x="25" y="9"/>
                </a:cxn>
                <a:cxn ang="0">
                  <a:pos x="23" y="7"/>
                </a:cxn>
                <a:cxn ang="0">
                  <a:pos x="21" y="6"/>
                </a:cxn>
                <a:cxn ang="0">
                  <a:pos x="20" y="5"/>
                </a:cxn>
                <a:cxn ang="0">
                  <a:pos x="18" y="5"/>
                </a:cxn>
                <a:cxn ang="0">
                  <a:pos x="15" y="6"/>
                </a:cxn>
                <a:cxn ang="0">
                  <a:pos x="12" y="7"/>
                </a:cxn>
                <a:cxn ang="0">
                  <a:pos x="10" y="9"/>
                </a:cxn>
                <a:cxn ang="0">
                  <a:pos x="8" y="13"/>
                </a:cxn>
                <a:cxn ang="0">
                  <a:pos x="8" y="38"/>
                </a:cxn>
                <a:cxn ang="0">
                  <a:pos x="7" y="38"/>
                </a:cxn>
                <a:cxn ang="0">
                  <a:pos x="7" y="40"/>
                </a:cxn>
                <a:cxn ang="0">
                  <a:pos x="0" y="4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3" h="55">
                  <a:moveTo>
                    <a:pt x="1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9" y="4"/>
                  </a:lnTo>
                  <a:lnTo>
                    <a:pt x="30" y="6"/>
                  </a:lnTo>
                  <a:lnTo>
                    <a:pt x="31" y="9"/>
                  </a:lnTo>
                  <a:lnTo>
                    <a:pt x="33" y="12"/>
                  </a:lnTo>
                  <a:lnTo>
                    <a:pt x="33" y="55"/>
                  </a:lnTo>
                  <a:lnTo>
                    <a:pt x="26" y="55"/>
                  </a:lnTo>
                  <a:lnTo>
                    <a:pt x="26" y="17"/>
                  </a:lnTo>
                  <a:lnTo>
                    <a:pt x="25" y="14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8" y="13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1" name="Freeform 837"/>
            <p:cNvSpPr>
              <a:spLocks/>
            </p:cNvSpPr>
            <p:nvPr/>
          </p:nvSpPr>
          <p:spPr bwMode="auto">
            <a:xfrm>
              <a:off x="1784" y="2166"/>
              <a:ext cx="33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3" y="1"/>
                </a:cxn>
                <a:cxn ang="0">
                  <a:pos x="33" y="5"/>
                </a:cxn>
                <a:cxn ang="0">
                  <a:pos x="31" y="6"/>
                </a:cxn>
                <a:cxn ang="0">
                  <a:pos x="19" y="6"/>
                </a:cxn>
                <a:cxn ang="0">
                  <a:pos x="19" y="29"/>
                </a:cxn>
                <a:cxn ang="0">
                  <a:pos x="20" y="31"/>
                </a:cxn>
                <a:cxn ang="0">
                  <a:pos x="20" y="32"/>
                </a:cxn>
                <a:cxn ang="0">
                  <a:pos x="22" y="34"/>
                </a:cxn>
                <a:cxn ang="0">
                  <a:pos x="26" y="34"/>
                </a:cxn>
                <a:cxn ang="0">
                  <a:pos x="27" y="33"/>
                </a:cxn>
                <a:cxn ang="0">
                  <a:pos x="28" y="33"/>
                </a:cxn>
                <a:cxn ang="0">
                  <a:pos x="28" y="34"/>
                </a:cxn>
                <a:cxn ang="0">
                  <a:pos x="29" y="35"/>
                </a:cxn>
                <a:cxn ang="0">
                  <a:pos x="29" y="36"/>
                </a:cxn>
                <a:cxn ang="0">
                  <a:pos x="28" y="37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3" y="41"/>
                </a:cxn>
                <a:cxn ang="0">
                  <a:pos x="22" y="41"/>
                </a:cxn>
                <a:cxn ang="0">
                  <a:pos x="21" y="40"/>
                </a:cxn>
                <a:cxn ang="0">
                  <a:pos x="17" y="40"/>
                </a:cxn>
                <a:cxn ang="0">
                  <a:pos x="14" y="36"/>
                </a:cxn>
                <a:cxn ang="0">
                  <a:pos x="12" y="33"/>
                </a:cxn>
                <a:cxn ang="0">
                  <a:pos x="12" y="28"/>
                </a:cxn>
                <a:cxn ang="0">
                  <a:pos x="11" y="24"/>
                </a:cxn>
                <a:cxn ang="0">
                  <a:pos x="11" y="14"/>
                </a:cxn>
                <a:cxn ang="0">
                  <a:pos x="12" y="12"/>
                </a:cxn>
                <a:cxn ang="0">
                  <a:pos x="12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33" h="41">
                  <a:moveTo>
                    <a:pt x="1" y="0"/>
                  </a:moveTo>
                  <a:lnTo>
                    <a:pt x="31" y="0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3" y="5"/>
                  </a:lnTo>
                  <a:lnTo>
                    <a:pt x="31" y="6"/>
                  </a:lnTo>
                  <a:lnTo>
                    <a:pt x="19" y="6"/>
                  </a:lnTo>
                  <a:lnTo>
                    <a:pt x="19" y="29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29" y="35"/>
                  </a:lnTo>
                  <a:lnTo>
                    <a:pt x="29" y="36"/>
                  </a:lnTo>
                  <a:lnTo>
                    <a:pt x="28" y="37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1" y="40"/>
                  </a:lnTo>
                  <a:lnTo>
                    <a:pt x="17" y="40"/>
                  </a:lnTo>
                  <a:lnTo>
                    <a:pt x="14" y="36"/>
                  </a:lnTo>
                  <a:lnTo>
                    <a:pt x="12" y="33"/>
                  </a:lnTo>
                  <a:lnTo>
                    <a:pt x="12" y="28"/>
                  </a:lnTo>
                  <a:lnTo>
                    <a:pt x="11" y="24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2" name="Freeform 838"/>
            <p:cNvSpPr>
              <a:spLocks noEditPoints="1"/>
            </p:cNvSpPr>
            <p:nvPr/>
          </p:nvSpPr>
          <p:spPr bwMode="auto">
            <a:xfrm>
              <a:off x="1821" y="2166"/>
              <a:ext cx="36" cy="41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1" y="7"/>
                </a:cxn>
                <a:cxn ang="0">
                  <a:pos x="7" y="14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7" y="26"/>
                </a:cxn>
                <a:cxn ang="0">
                  <a:pos x="11" y="32"/>
                </a:cxn>
                <a:cxn ang="0">
                  <a:pos x="15" y="34"/>
                </a:cxn>
                <a:cxn ang="0">
                  <a:pos x="21" y="34"/>
                </a:cxn>
                <a:cxn ang="0">
                  <a:pos x="26" y="32"/>
                </a:cxn>
                <a:cxn ang="0">
                  <a:pos x="27" y="31"/>
                </a:cxn>
                <a:cxn ang="0">
                  <a:pos x="28" y="29"/>
                </a:cxn>
                <a:cxn ang="0">
                  <a:pos x="29" y="26"/>
                </a:cxn>
                <a:cxn ang="0">
                  <a:pos x="30" y="23"/>
                </a:cxn>
                <a:cxn ang="0">
                  <a:pos x="30" y="17"/>
                </a:cxn>
                <a:cxn ang="0">
                  <a:pos x="29" y="14"/>
                </a:cxn>
                <a:cxn ang="0">
                  <a:pos x="29" y="12"/>
                </a:cxn>
                <a:cxn ang="0">
                  <a:pos x="28" y="9"/>
                </a:cxn>
                <a:cxn ang="0">
                  <a:pos x="26" y="7"/>
                </a:cxn>
                <a:cxn ang="0">
                  <a:pos x="21" y="5"/>
                </a:cxn>
                <a:cxn ang="0">
                  <a:pos x="15" y="5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7" y="1"/>
                </a:cxn>
                <a:cxn ang="0">
                  <a:pos x="30" y="3"/>
                </a:cxn>
                <a:cxn ang="0">
                  <a:pos x="33" y="6"/>
                </a:cxn>
                <a:cxn ang="0">
                  <a:pos x="34" y="8"/>
                </a:cxn>
                <a:cxn ang="0">
                  <a:pos x="36" y="15"/>
                </a:cxn>
                <a:cxn ang="0">
                  <a:pos x="36" y="23"/>
                </a:cxn>
                <a:cxn ang="0">
                  <a:pos x="35" y="28"/>
                </a:cxn>
                <a:cxn ang="0">
                  <a:pos x="34" y="31"/>
                </a:cxn>
                <a:cxn ang="0">
                  <a:pos x="32" y="34"/>
                </a:cxn>
                <a:cxn ang="0">
                  <a:pos x="30" y="36"/>
                </a:cxn>
                <a:cxn ang="0">
                  <a:pos x="26" y="38"/>
                </a:cxn>
                <a:cxn ang="0">
                  <a:pos x="22" y="40"/>
                </a:cxn>
                <a:cxn ang="0">
                  <a:pos x="18" y="41"/>
                </a:cxn>
                <a:cxn ang="0">
                  <a:pos x="9" y="38"/>
                </a:cxn>
                <a:cxn ang="0">
                  <a:pos x="6" y="37"/>
                </a:cxn>
                <a:cxn ang="0">
                  <a:pos x="4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11" y="1"/>
                </a:cxn>
                <a:cxn ang="0">
                  <a:pos x="14" y="0"/>
                </a:cxn>
              </a:cxnLst>
              <a:rect l="0" t="0" r="r" b="b"/>
              <a:pathLst>
                <a:path w="36" h="41">
                  <a:moveTo>
                    <a:pt x="15" y="5"/>
                  </a:moveTo>
                  <a:lnTo>
                    <a:pt x="11" y="7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7" y="26"/>
                  </a:lnTo>
                  <a:lnTo>
                    <a:pt x="11" y="32"/>
                  </a:lnTo>
                  <a:lnTo>
                    <a:pt x="15" y="34"/>
                  </a:lnTo>
                  <a:lnTo>
                    <a:pt x="21" y="34"/>
                  </a:lnTo>
                  <a:lnTo>
                    <a:pt x="26" y="32"/>
                  </a:lnTo>
                  <a:lnTo>
                    <a:pt x="27" y="31"/>
                  </a:lnTo>
                  <a:lnTo>
                    <a:pt x="28" y="29"/>
                  </a:lnTo>
                  <a:lnTo>
                    <a:pt x="29" y="26"/>
                  </a:lnTo>
                  <a:lnTo>
                    <a:pt x="30" y="23"/>
                  </a:lnTo>
                  <a:lnTo>
                    <a:pt x="30" y="17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8" y="9"/>
                  </a:lnTo>
                  <a:lnTo>
                    <a:pt x="26" y="7"/>
                  </a:lnTo>
                  <a:lnTo>
                    <a:pt x="21" y="5"/>
                  </a:lnTo>
                  <a:lnTo>
                    <a:pt x="15" y="5"/>
                  </a:lnTo>
                  <a:close/>
                  <a:moveTo>
                    <a:pt x="14" y="0"/>
                  </a:moveTo>
                  <a:lnTo>
                    <a:pt x="22" y="0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4" y="8"/>
                  </a:lnTo>
                  <a:lnTo>
                    <a:pt x="36" y="15"/>
                  </a:lnTo>
                  <a:lnTo>
                    <a:pt x="36" y="23"/>
                  </a:lnTo>
                  <a:lnTo>
                    <a:pt x="35" y="28"/>
                  </a:lnTo>
                  <a:lnTo>
                    <a:pt x="34" y="31"/>
                  </a:lnTo>
                  <a:lnTo>
                    <a:pt x="32" y="34"/>
                  </a:lnTo>
                  <a:lnTo>
                    <a:pt x="30" y="36"/>
                  </a:lnTo>
                  <a:lnTo>
                    <a:pt x="26" y="38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9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11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3" name="Freeform 839"/>
            <p:cNvSpPr>
              <a:spLocks/>
            </p:cNvSpPr>
            <p:nvPr/>
          </p:nvSpPr>
          <p:spPr bwMode="auto">
            <a:xfrm>
              <a:off x="1867" y="2166"/>
              <a:ext cx="33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28"/>
                </a:cxn>
                <a:cxn ang="0">
                  <a:pos x="10" y="32"/>
                </a:cxn>
                <a:cxn ang="0">
                  <a:pos x="12" y="34"/>
                </a:cxn>
                <a:cxn ang="0">
                  <a:pos x="20" y="34"/>
                </a:cxn>
                <a:cxn ang="0">
                  <a:pos x="22" y="33"/>
                </a:cxn>
                <a:cxn ang="0">
                  <a:pos x="25" y="29"/>
                </a:cxn>
                <a:cxn ang="0">
                  <a:pos x="27" y="22"/>
                </a:cxn>
                <a:cxn ang="0">
                  <a:pos x="27" y="13"/>
                </a:cxn>
                <a:cxn ang="0">
                  <a:pos x="26" y="9"/>
                </a:cxn>
                <a:cxn ang="0">
                  <a:pos x="26" y="5"/>
                </a:cxn>
                <a:cxn ang="0">
                  <a:pos x="25" y="4"/>
                </a:cxn>
                <a:cxn ang="0">
                  <a:pos x="25" y="1"/>
                </a:cxn>
                <a:cxn ang="0">
                  <a:pos x="26" y="1"/>
                </a:cxn>
                <a:cxn ang="0">
                  <a:pos x="26" y="0"/>
                </a:cxn>
                <a:cxn ang="0">
                  <a:pos x="30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5"/>
                </a:cxn>
                <a:cxn ang="0">
                  <a:pos x="33" y="7"/>
                </a:cxn>
                <a:cxn ang="0">
                  <a:pos x="33" y="23"/>
                </a:cxn>
                <a:cxn ang="0">
                  <a:pos x="32" y="28"/>
                </a:cxn>
                <a:cxn ang="0">
                  <a:pos x="31" y="31"/>
                </a:cxn>
                <a:cxn ang="0">
                  <a:pos x="29" y="34"/>
                </a:cxn>
                <a:cxn ang="0">
                  <a:pos x="27" y="36"/>
                </a:cxn>
                <a:cxn ang="0">
                  <a:pos x="24" y="38"/>
                </a:cxn>
                <a:cxn ang="0">
                  <a:pos x="19" y="40"/>
                </a:cxn>
                <a:cxn ang="0">
                  <a:pos x="16" y="41"/>
                </a:cxn>
                <a:cxn ang="0">
                  <a:pos x="12" y="40"/>
                </a:cxn>
                <a:cxn ang="0">
                  <a:pos x="9" y="40"/>
                </a:cxn>
                <a:cxn ang="0">
                  <a:pos x="5" y="37"/>
                </a:cxn>
                <a:cxn ang="0">
                  <a:pos x="3" y="35"/>
                </a:cxn>
                <a:cxn ang="0">
                  <a:pos x="2" y="33"/>
                </a:cxn>
                <a:cxn ang="0">
                  <a:pos x="0" y="27"/>
                </a:cxn>
                <a:cxn ang="0">
                  <a:pos x="0" y="19"/>
                </a:cxn>
                <a:cxn ang="0">
                  <a:pos x="1" y="18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3" h="41">
                  <a:moveTo>
                    <a:pt x="1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8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20" y="34"/>
                  </a:lnTo>
                  <a:lnTo>
                    <a:pt x="22" y="33"/>
                  </a:lnTo>
                  <a:lnTo>
                    <a:pt x="25" y="29"/>
                  </a:lnTo>
                  <a:lnTo>
                    <a:pt x="27" y="22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5"/>
                  </a:lnTo>
                  <a:lnTo>
                    <a:pt x="33" y="7"/>
                  </a:lnTo>
                  <a:lnTo>
                    <a:pt x="33" y="23"/>
                  </a:lnTo>
                  <a:lnTo>
                    <a:pt x="32" y="28"/>
                  </a:lnTo>
                  <a:lnTo>
                    <a:pt x="31" y="31"/>
                  </a:lnTo>
                  <a:lnTo>
                    <a:pt x="29" y="34"/>
                  </a:lnTo>
                  <a:lnTo>
                    <a:pt x="27" y="36"/>
                  </a:lnTo>
                  <a:lnTo>
                    <a:pt x="24" y="38"/>
                  </a:lnTo>
                  <a:lnTo>
                    <a:pt x="19" y="40"/>
                  </a:lnTo>
                  <a:lnTo>
                    <a:pt x="16" y="41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0" y="27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4" name="Freeform 840"/>
            <p:cNvSpPr>
              <a:spLocks/>
            </p:cNvSpPr>
            <p:nvPr/>
          </p:nvSpPr>
          <p:spPr bwMode="auto">
            <a:xfrm>
              <a:off x="1385" y="2254"/>
              <a:ext cx="39" cy="5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3" y="2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9" y="6"/>
                </a:cxn>
                <a:cxn ang="0">
                  <a:pos x="39" y="8"/>
                </a:cxn>
                <a:cxn ang="0">
                  <a:pos x="38" y="10"/>
                </a:cxn>
                <a:cxn ang="0">
                  <a:pos x="38" y="11"/>
                </a:cxn>
                <a:cxn ang="0">
                  <a:pos x="37" y="11"/>
                </a:cxn>
                <a:cxn ang="0">
                  <a:pos x="36" y="10"/>
                </a:cxn>
                <a:cxn ang="0">
                  <a:pos x="35" y="10"/>
                </a:cxn>
                <a:cxn ang="0">
                  <a:pos x="33" y="8"/>
                </a:cxn>
                <a:cxn ang="0">
                  <a:pos x="29" y="6"/>
                </a:cxn>
                <a:cxn ang="0">
                  <a:pos x="26" y="5"/>
                </a:cxn>
                <a:cxn ang="0">
                  <a:pos x="24" y="5"/>
                </a:cxn>
                <a:cxn ang="0">
                  <a:pos x="20" y="6"/>
                </a:cxn>
                <a:cxn ang="0">
                  <a:pos x="16" y="7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10" y="14"/>
                </a:cxn>
                <a:cxn ang="0">
                  <a:pos x="8" y="22"/>
                </a:cxn>
                <a:cxn ang="0">
                  <a:pos x="8" y="32"/>
                </a:cxn>
                <a:cxn ang="0">
                  <a:pos x="9" y="36"/>
                </a:cxn>
                <a:cxn ang="0">
                  <a:pos x="10" y="40"/>
                </a:cxn>
                <a:cxn ang="0">
                  <a:pos x="12" y="43"/>
                </a:cxn>
                <a:cxn ang="0">
                  <a:pos x="16" y="47"/>
                </a:cxn>
                <a:cxn ang="0">
                  <a:pos x="20" y="48"/>
                </a:cxn>
                <a:cxn ang="0">
                  <a:pos x="26" y="48"/>
                </a:cxn>
                <a:cxn ang="0">
                  <a:pos x="29" y="47"/>
                </a:cxn>
                <a:cxn ang="0">
                  <a:pos x="33" y="45"/>
                </a:cxn>
                <a:cxn ang="0">
                  <a:pos x="35" y="45"/>
                </a:cxn>
                <a:cxn ang="0">
                  <a:pos x="37" y="43"/>
                </a:cxn>
                <a:cxn ang="0">
                  <a:pos x="39" y="43"/>
                </a:cxn>
                <a:cxn ang="0">
                  <a:pos x="39" y="48"/>
                </a:cxn>
                <a:cxn ang="0">
                  <a:pos x="37" y="50"/>
                </a:cxn>
                <a:cxn ang="0">
                  <a:pos x="36" y="50"/>
                </a:cxn>
                <a:cxn ang="0">
                  <a:pos x="35" y="51"/>
                </a:cxn>
                <a:cxn ang="0">
                  <a:pos x="30" y="54"/>
                </a:cxn>
                <a:cxn ang="0">
                  <a:pos x="28" y="54"/>
                </a:cxn>
                <a:cxn ang="0">
                  <a:pos x="26" y="55"/>
                </a:cxn>
                <a:cxn ang="0">
                  <a:pos x="23" y="55"/>
                </a:cxn>
                <a:cxn ang="0">
                  <a:pos x="17" y="54"/>
                </a:cxn>
                <a:cxn ang="0">
                  <a:pos x="13" y="52"/>
                </a:cxn>
                <a:cxn ang="0">
                  <a:pos x="9" y="50"/>
                </a:cxn>
                <a:cxn ang="0">
                  <a:pos x="6" y="47"/>
                </a:cxn>
                <a:cxn ang="0">
                  <a:pos x="3" y="44"/>
                </a:cxn>
                <a:cxn ang="0">
                  <a:pos x="1" y="39"/>
                </a:cxn>
                <a:cxn ang="0">
                  <a:pos x="0" y="33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3" y="11"/>
                </a:cxn>
                <a:cxn ang="0">
                  <a:pos x="7" y="6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7" y="0"/>
                </a:cxn>
              </a:cxnLst>
              <a:rect l="0" t="0" r="r" b="b"/>
              <a:pathLst>
                <a:path w="39" h="55">
                  <a:moveTo>
                    <a:pt x="17" y="0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0" y="6"/>
                  </a:lnTo>
                  <a:lnTo>
                    <a:pt x="16" y="7"/>
                  </a:lnTo>
                  <a:lnTo>
                    <a:pt x="14" y="8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8" y="32"/>
                  </a:lnTo>
                  <a:lnTo>
                    <a:pt x="9" y="36"/>
                  </a:lnTo>
                  <a:lnTo>
                    <a:pt x="10" y="40"/>
                  </a:lnTo>
                  <a:lnTo>
                    <a:pt x="12" y="43"/>
                  </a:lnTo>
                  <a:lnTo>
                    <a:pt x="16" y="47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9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3"/>
                  </a:lnTo>
                  <a:lnTo>
                    <a:pt x="39" y="48"/>
                  </a:lnTo>
                  <a:lnTo>
                    <a:pt x="37" y="50"/>
                  </a:lnTo>
                  <a:lnTo>
                    <a:pt x="36" y="50"/>
                  </a:lnTo>
                  <a:lnTo>
                    <a:pt x="35" y="51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6" y="55"/>
                  </a:lnTo>
                  <a:lnTo>
                    <a:pt x="23" y="55"/>
                  </a:lnTo>
                  <a:lnTo>
                    <a:pt x="17" y="54"/>
                  </a:lnTo>
                  <a:lnTo>
                    <a:pt x="13" y="52"/>
                  </a:lnTo>
                  <a:lnTo>
                    <a:pt x="9" y="50"/>
                  </a:lnTo>
                  <a:lnTo>
                    <a:pt x="6" y="47"/>
                  </a:lnTo>
                  <a:lnTo>
                    <a:pt x="3" y="44"/>
                  </a:lnTo>
                  <a:lnTo>
                    <a:pt x="1" y="39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5" name="Freeform 841"/>
            <p:cNvSpPr>
              <a:spLocks noEditPoints="1"/>
            </p:cNvSpPr>
            <p:nvPr/>
          </p:nvSpPr>
          <p:spPr bwMode="auto">
            <a:xfrm>
              <a:off x="1429" y="2268"/>
              <a:ext cx="38" cy="41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2" y="7"/>
                </a:cxn>
                <a:cxn ang="0">
                  <a:pos x="9" y="14"/>
                </a:cxn>
                <a:cxn ang="0">
                  <a:pos x="8" y="17"/>
                </a:cxn>
                <a:cxn ang="0">
                  <a:pos x="8" y="22"/>
                </a:cxn>
                <a:cxn ang="0">
                  <a:pos x="9" y="26"/>
                </a:cxn>
                <a:cxn ang="0">
                  <a:pos x="9" y="28"/>
                </a:cxn>
                <a:cxn ang="0">
                  <a:pos x="10" y="30"/>
                </a:cxn>
                <a:cxn ang="0">
                  <a:pos x="12" y="32"/>
                </a:cxn>
                <a:cxn ang="0">
                  <a:pos x="16" y="34"/>
                </a:cxn>
                <a:cxn ang="0">
                  <a:pos x="22" y="34"/>
                </a:cxn>
                <a:cxn ang="0">
                  <a:pos x="25" y="33"/>
                </a:cxn>
                <a:cxn ang="0">
                  <a:pos x="26" y="32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30" y="26"/>
                </a:cxn>
                <a:cxn ang="0">
                  <a:pos x="30" y="14"/>
                </a:cxn>
                <a:cxn ang="0">
                  <a:pos x="27" y="7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28" y="1"/>
                </a:cxn>
                <a:cxn ang="0">
                  <a:pos x="30" y="3"/>
                </a:cxn>
                <a:cxn ang="0">
                  <a:pos x="33" y="5"/>
                </a:cxn>
                <a:cxn ang="0">
                  <a:pos x="35" y="6"/>
                </a:cxn>
                <a:cxn ang="0">
                  <a:pos x="36" y="8"/>
                </a:cxn>
                <a:cxn ang="0">
                  <a:pos x="38" y="15"/>
                </a:cxn>
                <a:cxn ang="0">
                  <a:pos x="38" y="23"/>
                </a:cxn>
                <a:cxn ang="0">
                  <a:pos x="37" y="28"/>
                </a:cxn>
                <a:cxn ang="0">
                  <a:pos x="36" y="31"/>
                </a:cxn>
                <a:cxn ang="0">
                  <a:pos x="33" y="34"/>
                </a:cxn>
                <a:cxn ang="0">
                  <a:pos x="27" y="38"/>
                </a:cxn>
                <a:cxn ang="0">
                  <a:pos x="18" y="41"/>
                </a:cxn>
                <a:cxn ang="0">
                  <a:pos x="16" y="41"/>
                </a:cxn>
                <a:cxn ang="0">
                  <a:pos x="13" y="40"/>
                </a:cxn>
                <a:cxn ang="0">
                  <a:pos x="11" y="38"/>
                </a:cxn>
                <a:cxn ang="0">
                  <a:pos x="8" y="37"/>
                </a:cxn>
                <a:cxn ang="0">
                  <a:pos x="6" y="35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3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5" y="0"/>
                </a:cxn>
              </a:cxnLst>
              <a:rect l="0" t="0" r="r" b="b"/>
              <a:pathLst>
                <a:path w="38" h="41">
                  <a:moveTo>
                    <a:pt x="16" y="5"/>
                  </a:moveTo>
                  <a:lnTo>
                    <a:pt x="12" y="7"/>
                  </a:lnTo>
                  <a:lnTo>
                    <a:pt x="9" y="14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6" y="34"/>
                  </a:lnTo>
                  <a:lnTo>
                    <a:pt x="22" y="34"/>
                  </a:lnTo>
                  <a:lnTo>
                    <a:pt x="25" y="33"/>
                  </a:lnTo>
                  <a:lnTo>
                    <a:pt x="26" y="32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30" y="26"/>
                  </a:lnTo>
                  <a:lnTo>
                    <a:pt x="30" y="14"/>
                  </a:lnTo>
                  <a:lnTo>
                    <a:pt x="27" y="7"/>
                  </a:lnTo>
                  <a:lnTo>
                    <a:pt x="23" y="5"/>
                  </a:lnTo>
                  <a:lnTo>
                    <a:pt x="16" y="5"/>
                  </a:lnTo>
                  <a:close/>
                  <a:moveTo>
                    <a:pt x="15" y="0"/>
                  </a:moveTo>
                  <a:lnTo>
                    <a:pt x="24" y="0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8"/>
                  </a:lnTo>
                  <a:lnTo>
                    <a:pt x="38" y="15"/>
                  </a:lnTo>
                  <a:lnTo>
                    <a:pt x="38" y="23"/>
                  </a:lnTo>
                  <a:lnTo>
                    <a:pt x="37" y="28"/>
                  </a:lnTo>
                  <a:lnTo>
                    <a:pt x="36" y="31"/>
                  </a:lnTo>
                  <a:lnTo>
                    <a:pt x="33" y="34"/>
                  </a:lnTo>
                  <a:lnTo>
                    <a:pt x="27" y="38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0"/>
                  </a:lnTo>
                  <a:lnTo>
                    <a:pt x="11" y="38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3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6" name="Freeform 842"/>
            <p:cNvSpPr>
              <a:spLocks noEditPoints="1"/>
            </p:cNvSpPr>
            <p:nvPr/>
          </p:nvSpPr>
          <p:spPr bwMode="auto">
            <a:xfrm>
              <a:off x="1474" y="2268"/>
              <a:ext cx="38" cy="41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2" y="7"/>
                </a:cxn>
                <a:cxn ang="0">
                  <a:pos x="10" y="9"/>
                </a:cxn>
                <a:cxn ang="0">
                  <a:pos x="8" y="14"/>
                </a:cxn>
                <a:cxn ang="0">
                  <a:pos x="8" y="26"/>
                </a:cxn>
                <a:cxn ang="0">
                  <a:pos x="11" y="32"/>
                </a:cxn>
                <a:cxn ang="0">
                  <a:pos x="15" y="34"/>
                </a:cxn>
                <a:cxn ang="0">
                  <a:pos x="22" y="34"/>
                </a:cxn>
                <a:cxn ang="0">
                  <a:pos x="26" y="32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0" y="23"/>
                </a:cxn>
                <a:cxn ang="0">
                  <a:pos x="30" y="17"/>
                </a:cxn>
                <a:cxn ang="0">
                  <a:pos x="29" y="14"/>
                </a:cxn>
                <a:cxn ang="0">
                  <a:pos x="29" y="12"/>
                </a:cxn>
                <a:cxn ang="0">
                  <a:pos x="28" y="9"/>
                </a:cxn>
                <a:cxn ang="0">
                  <a:pos x="25" y="6"/>
                </a:cxn>
                <a:cxn ang="0">
                  <a:pos x="22" y="5"/>
                </a:cxn>
                <a:cxn ang="0">
                  <a:pos x="16" y="5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1" y="3"/>
                </a:cxn>
                <a:cxn ang="0">
                  <a:pos x="32" y="5"/>
                </a:cxn>
                <a:cxn ang="0">
                  <a:pos x="35" y="7"/>
                </a:cxn>
                <a:cxn ang="0">
                  <a:pos x="37" y="12"/>
                </a:cxn>
                <a:cxn ang="0">
                  <a:pos x="37" y="15"/>
                </a:cxn>
                <a:cxn ang="0">
                  <a:pos x="38" y="19"/>
                </a:cxn>
                <a:cxn ang="0">
                  <a:pos x="37" y="23"/>
                </a:cxn>
                <a:cxn ang="0">
                  <a:pos x="37" y="28"/>
                </a:cxn>
                <a:cxn ang="0">
                  <a:pos x="32" y="34"/>
                </a:cxn>
                <a:cxn ang="0">
                  <a:pos x="30" y="36"/>
                </a:cxn>
                <a:cxn ang="0">
                  <a:pos x="27" y="38"/>
                </a:cxn>
                <a:cxn ang="0">
                  <a:pos x="19" y="41"/>
                </a:cxn>
                <a:cxn ang="0">
                  <a:pos x="15" y="41"/>
                </a:cxn>
                <a:cxn ang="0">
                  <a:pos x="11" y="38"/>
                </a:cxn>
                <a:cxn ang="0">
                  <a:pos x="8" y="37"/>
                </a:cxn>
                <a:cxn ang="0">
                  <a:pos x="5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38" h="41">
                  <a:moveTo>
                    <a:pt x="16" y="5"/>
                  </a:moveTo>
                  <a:lnTo>
                    <a:pt x="12" y="7"/>
                  </a:lnTo>
                  <a:lnTo>
                    <a:pt x="10" y="9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11" y="32"/>
                  </a:lnTo>
                  <a:lnTo>
                    <a:pt x="15" y="34"/>
                  </a:lnTo>
                  <a:lnTo>
                    <a:pt x="22" y="34"/>
                  </a:lnTo>
                  <a:lnTo>
                    <a:pt x="26" y="32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0" y="23"/>
                  </a:lnTo>
                  <a:lnTo>
                    <a:pt x="30" y="17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8" y="9"/>
                  </a:lnTo>
                  <a:lnTo>
                    <a:pt x="25" y="6"/>
                  </a:lnTo>
                  <a:lnTo>
                    <a:pt x="22" y="5"/>
                  </a:lnTo>
                  <a:lnTo>
                    <a:pt x="16" y="5"/>
                  </a:lnTo>
                  <a:close/>
                  <a:moveTo>
                    <a:pt x="13" y="0"/>
                  </a:moveTo>
                  <a:lnTo>
                    <a:pt x="24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5" y="7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8" y="19"/>
                  </a:lnTo>
                  <a:lnTo>
                    <a:pt x="37" y="23"/>
                  </a:lnTo>
                  <a:lnTo>
                    <a:pt x="37" y="28"/>
                  </a:lnTo>
                  <a:lnTo>
                    <a:pt x="32" y="34"/>
                  </a:lnTo>
                  <a:lnTo>
                    <a:pt x="30" y="36"/>
                  </a:lnTo>
                  <a:lnTo>
                    <a:pt x="27" y="38"/>
                  </a:lnTo>
                  <a:lnTo>
                    <a:pt x="19" y="41"/>
                  </a:lnTo>
                  <a:lnTo>
                    <a:pt x="15" y="41"/>
                  </a:lnTo>
                  <a:lnTo>
                    <a:pt x="11" y="38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7" name="Freeform 843"/>
            <p:cNvSpPr>
              <a:spLocks/>
            </p:cNvSpPr>
            <p:nvPr/>
          </p:nvSpPr>
          <p:spPr bwMode="auto">
            <a:xfrm>
              <a:off x="1521" y="2250"/>
              <a:ext cx="31" cy="5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35"/>
                </a:cxn>
                <a:cxn ang="0">
                  <a:pos x="22" y="20"/>
                </a:cxn>
                <a:cxn ang="0">
                  <a:pos x="22" y="19"/>
                </a:cxn>
                <a:cxn ang="0">
                  <a:pos x="23" y="19"/>
                </a:cxn>
                <a:cxn ang="0">
                  <a:pos x="24" y="18"/>
                </a:cxn>
                <a:cxn ang="0">
                  <a:pos x="28" y="18"/>
                </a:cxn>
                <a:cxn ang="0">
                  <a:pos x="29" y="19"/>
                </a:cxn>
                <a:cxn ang="0">
                  <a:pos x="29" y="20"/>
                </a:cxn>
                <a:cxn ang="0">
                  <a:pos x="28" y="21"/>
                </a:cxn>
                <a:cxn ang="0">
                  <a:pos x="15" y="35"/>
                </a:cxn>
                <a:cxn ang="0">
                  <a:pos x="31" y="54"/>
                </a:cxn>
                <a:cxn ang="0">
                  <a:pos x="31" y="58"/>
                </a:cxn>
                <a:cxn ang="0">
                  <a:pos x="24" y="58"/>
                </a:cxn>
                <a:cxn ang="0">
                  <a:pos x="23" y="56"/>
                </a:cxn>
                <a:cxn ang="0">
                  <a:pos x="7" y="36"/>
                </a:cxn>
                <a:cxn ang="0">
                  <a:pos x="7" y="58"/>
                </a:cxn>
                <a:cxn ang="0">
                  <a:pos x="0" y="58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3" y="0"/>
                </a:cxn>
              </a:cxnLst>
              <a:rect l="0" t="0" r="r" b="b"/>
              <a:pathLst>
                <a:path w="31" h="58">
                  <a:moveTo>
                    <a:pt x="3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5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9"/>
                  </a:lnTo>
                  <a:lnTo>
                    <a:pt x="24" y="18"/>
                  </a:lnTo>
                  <a:lnTo>
                    <a:pt x="28" y="18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15" y="35"/>
                  </a:lnTo>
                  <a:lnTo>
                    <a:pt x="31" y="54"/>
                  </a:lnTo>
                  <a:lnTo>
                    <a:pt x="31" y="58"/>
                  </a:lnTo>
                  <a:lnTo>
                    <a:pt x="24" y="58"/>
                  </a:lnTo>
                  <a:lnTo>
                    <a:pt x="23" y="56"/>
                  </a:lnTo>
                  <a:lnTo>
                    <a:pt x="7" y="36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8" name="Freeform 844"/>
            <p:cNvSpPr>
              <a:spLocks noEditPoints="1"/>
            </p:cNvSpPr>
            <p:nvPr/>
          </p:nvSpPr>
          <p:spPr bwMode="auto">
            <a:xfrm>
              <a:off x="1559" y="2253"/>
              <a:ext cx="9" cy="55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6" y="15"/>
                </a:cxn>
                <a:cxn ang="0">
                  <a:pos x="8" y="16"/>
                </a:cxn>
                <a:cxn ang="0">
                  <a:pos x="8" y="55"/>
                </a:cxn>
                <a:cxn ang="0">
                  <a:pos x="1" y="55"/>
                </a:cxn>
                <a:cxn ang="0">
                  <a:pos x="1" y="16"/>
                </a:cxn>
                <a:cxn ang="0">
                  <a:pos x="2" y="16"/>
                </a:cxn>
                <a:cxn ang="0">
                  <a:pos x="2" y="15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9" y="2"/>
                </a:cxn>
                <a:cxn ang="0">
                  <a:pos x="9" y="6"/>
                </a:cxn>
                <a:cxn ang="0">
                  <a:pos x="8" y="7"/>
                </a:cxn>
                <a:cxn ang="0">
                  <a:pos x="6" y="7"/>
                </a:cxn>
                <a:cxn ang="0">
                  <a:pos x="4" y="8"/>
                </a:cxn>
                <a:cxn ang="0">
                  <a:pos x="2" y="7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" h="55">
                  <a:moveTo>
                    <a:pt x="2" y="15"/>
                  </a:moveTo>
                  <a:lnTo>
                    <a:pt x="6" y="15"/>
                  </a:lnTo>
                  <a:lnTo>
                    <a:pt x="8" y="16"/>
                  </a:lnTo>
                  <a:lnTo>
                    <a:pt x="8" y="55"/>
                  </a:lnTo>
                  <a:lnTo>
                    <a:pt x="1" y="55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close/>
                  <a:moveTo>
                    <a:pt x="2" y="0"/>
                  </a:moveTo>
                  <a:lnTo>
                    <a:pt x="6" y="0"/>
                  </a:lnTo>
                  <a:lnTo>
                    <a:pt x="9" y="2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89" name="Freeform 845"/>
            <p:cNvSpPr>
              <a:spLocks noEditPoints="1"/>
            </p:cNvSpPr>
            <p:nvPr/>
          </p:nvSpPr>
          <p:spPr bwMode="auto">
            <a:xfrm>
              <a:off x="1577" y="2268"/>
              <a:ext cx="34" cy="41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9"/>
                </a:cxn>
                <a:cxn ang="0">
                  <a:pos x="8" y="12"/>
                </a:cxn>
                <a:cxn ang="0">
                  <a:pos x="7" y="16"/>
                </a:cxn>
                <a:cxn ang="0">
                  <a:pos x="27" y="16"/>
                </a:cxn>
                <a:cxn ang="0">
                  <a:pos x="27" y="13"/>
                </a:cxn>
                <a:cxn ang="0">
                  <a:pos x="26" y="9"/>
                </a:cxn>
                <a:cxn ang="0">
                  <a:pos x="25" y="7"/>
                </a:cxn>
                <a:cxn ang="0">
                  <a:pos x="21" y="5"/>
                </a:cxn>
                <a:cxn ang="0">
                  <a:pos x="13" y="5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7"/>
                </a:cxn>
                <a:cxn ang="0">
                  <a:pos x="34" y="11"/>
                </a:cxn>
                <a:cxn ang="0">
                  <a:pos x="34" y="20"/>
                </a:cxn>
                <a:cxn ang="0">
                  <a:pos x="31" y="21"/>
                </a:cxn>
                <a:cxn ang="0">
                  <a:pos x="7" y="21"/>
                </a:cxn>
                <a:cxn ang="0">
                  <a:pos x="7" y="25"/>
                </a:cxn>
                <a:cxn ang="0">
                  <a:pos x="11" y="33"/>
                </a:cxn>
                <a:cxn ang="0">
                  <a:pos x="13" y="34"/>
                </a:cxn>
                <a:cxn ang="0">
                  <a:pos x="16" y="34"/>
                </a:cxn>
                <a:cxn ang="0">
                  <a:pos x="18" y="35"/>
                </a:cxn>
                <a:cxn ang="0">
                  <a:pos x="22" y="34"/>
                </a:cxn>
                <a:cxn ang="0">
                  <a:pos x="26" y="34"/>
                </a:cxn>
                <a:cxn ang="0">
                  <a:pos x="27" y="33"/>
                </a:cxn>
                <a:cxn ang="0">
                  <a:pos x="28" y="33"/>
                </a:cxn>
                <a:cxn ang="0">
                  <a:pos x="29" y="32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0" y="38"/>
                </a:cxn>
                <a:cxn ang="0">
                  <a:pos x="29" y="38"/>
                </a:cxn>
                <a:cxn ang="0">
                  <a:pos x="27" y="40"/>
                </a:cxn>
                <a:cxn ang="0">
                  <a:pos x="23" y="40"/>
                </a:cxn>
                <a:cxn ang="0">
                  <a:pos x="18" y="41"/>
                </a:cxn>
                <a:cxn ang="0">
                  <a:pos x="14" y="40"/>
                </a:cxn>
                <a:cxn ang="0">
                  <a:pos x="10" y="40"/>
                </a:cxn>
                <a:cxn ang="0">
                  <a:pos x="7" y="37"/>
                </a:cxn>
                <a:cxn ang="0">
                  <a:pos x="5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4" y="0"/>
                </a:cxn>
              </a:cxnLst>
              <a:rect l="0" t="0" r="r" b="b"/>
              <a:pathLst>
                <a:path w="34" h="41">
                  <a:moveTo>
                    <a:pt x="13" y="5"/>
                  </a:moveTo>
                  <a:lnTo>
                    <a:pt x="9" y="9"/>
                  </a:lnTo>
                  <a:lnTo>
                    <a:pt x="8" y="12"/>
                  </a:lnTo>
                  <a:lnTo>
                    <a:pt x="7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1" y="5"/>
                  </a:lnTo>
                  <a:lnTo>
                    <a:pt x="13" y="5"/>
                  </a:lnTo>
                  <a:close/>
                  <a:moveTo>
                    <a:pt x="14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7"/>
                  </a:lnTo>
                  <a:lnTo>
                    <a:pt x="34" y="11"/>
                  </a:lnTo>
                  <a:lnTo>
                    <a:pt x="34" y="20"/>
                  </a:lnTo>
                  <a:lnTo>
                    <a:pt x="31" y="21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11" y="33"/>
                  </a:lnTo>
                  <a:lnTo>
                    <a:pt x="13" y="34"/>
                  </a:lnTo>
                  <a:lnTo>
                    <a:pt x="16" y="34"/>
                  </a:lnTo>
                  <a:lnTo>
                    <a:pt x="18" y="35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7" y="40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4" y="40"/>
                  </a:lnTo>
                  <a:lnTo>
                    <a:pt x="10" y="40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0" name="Freeform 846"/>
            <p:cNvSpPr>
              <a:spLocks noEditPoints="1"/>
            </p:cNvSpPr>
            <p:nvPr/>
          </p:nvSpPr>
          <p:spPr bwMode="auto">
            <a:xfrm>
              <a:off x="1638" y="2268"/>
              <a:ext cx="42" cy="4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14"/>
                </a:cxn>
                <a:cxn ang="0">
                  <a:pos x="7" y="19"/>
                </a:cxn>
                <a:cxn ang="0">
                  <a:pos x="8" y="28"/>
                </a:cxn>
                <a:cxn ang="0">
                  <a:pos x="14" y="34"/>
                </a:cxn>
                <a:cxn ang="0">
                  <a:pos x="23" y="32"/>
                </a:cxn>
                <a:cxn ang="0">
                  <a:pos x="26" y="13"/>
                </a:cxn>
                <a:cxn ang="0">
                  <a:pos x="22" y="7"/>
                </a:cxn>
                <a:cxn ang="0">
                  <a:pos x="19" y="5"/>
                </a:cxn>
                <a:cxn ang="0">
                  <a:pos x="13" y="0"/>
                </a:cxn>
                <a:cxn ang="0">
                  <a:pos x="24" y="1"/>
                </a:cxn>
                <a:cxn ang="0">
                  <a:pos x="28" y="7"/>
                </a:cxn>
                <a:cxn ang="0">
                  <a:pos x="30" y="13"/>
                </a:cxn>
                <a:cxn ang="0">
                  <a:pos x="32" y="4"/>
                </a:cxn>
                <a:cxn ang="0">
                  <a:pos x="33" y="1"/>
                </a:cxn>
                <a:cxn ang="0">
                  <a:pos x="38" y="0"/>
                </a:cxn>
                <a:cxn ang="0">
                  <a:pos x="39" y="3"/>
                </a:cxn>
                <a:cxn ang="0">
                  <a:pos x="38" y="6"/>
                </a:cxn>
                <a:cxn ang="0">
                  <a:pos x="37" y="13"/>
                </a:cxn>
                <a:cxn ang="0">
                  <a:pos x="36" y="17"/>
                </a:cxn>
                <a:cxn ang="0">
                  <a:pos x="34" y="29"/>
                </a:cxn>
                <a:cxn ang="0">
                  <a:pos x="36" y="33"/>
                </a:cxn>
                <a:cxn ang="0">
                  <a:pos x="42" y="34"/>
                </a:cxn>
                <a:cxn ang="0">
                  <a:pos x="40" y="40"/>
                </a:cxn>
                <a:cxn ang="0">
                  <a:pos x="36" y="41"/>
                </a:cxn>
                <a:cxn ang="0">
                  <a:pos x="33" y="40"/>
                </a:cxn>
                <a:cxn ang="0">
                  <a:pos x="28" y="34"/>
                </a:cxn>
                <a:cxn ang="0">
                  <a:pos x="27" y="34"/>
                </a:cxn>
                <a:cxn ang="0">
                  <a:pos x="25" y="37"/>
                </a:cxn>
                <a:cxn ang="0">
                  <a:pos x="22" y="38"/>
                </a:cxn>
                <a:cxn ang="0">
                  <a:pos x="13" y="41"/>
                </a:cxn>
                <a:cxn ang="0">
                  <a:pos x="6" y="37"/>
                </a:cxn>
                <a:cxn ang="0">
                  <a:pos x="3" y="33"/>
                </a:cxn>
                <a:cxn ang="0">
                  <a:pos x="1" y="28"/>
                </a:cxn>
                <a:cxn ang="0">
                  <a:pos x="0" y="16"/>
                </a:cxn>
                <a:cxn ang="0">
                  <a:pos x="3" y="8"/>
                </a:cxn>
                <a:cxn ang="0">
                  <a:pos x="7" y="3"/>
                </a:cxn>
                <a:cxn ang="0">
                  <a:pos x="13" y="0"/>
                </a:cxn>
              </a:cxnLst>
              <a:rect l="0" t="0" r="r" b="b"/>
              <a:pathLst>
                <a:path w="42" h="41">
                  <a:moveTo>
                    <a:pt x="14" y="5"/>
                  </a:moveTo>
                  <a:lnTo>
                    <a:pt x="12" y="6"/>
                  </a:lnTo>
                  <a:lnTo>
                    <a:pt x="11" y="7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8" y="28"/>
                  </a:lnTo>
                  <a:lnTo>
                    <a:pt x="10" y="32"/>
                  </a:lnTo>
                  <a:lnTo>
                    <a:pt x="14" y="34"/>
                  </a:lnTo>
                  <a:lnTo>
                    <a:pt x="19" y="34"/>
                  </a:lnTo>
                  <a:lnTo>
                    <a:pt x="23" y="32"/>
                  </a:lnTo>
                  <a:lnTo>
                    <a:pt x="26" y="26"/>
                  </a:lnTo>
                  <a:lnTo>
                    <a:pt x="26" y="13"/>
                  </a:lnTo>
                  <a:lnTo>
                    <a:pt x="24" y="8"/>
                  </a:lnTo>
                  <a:lnTo>
                    <a:pt x="22" y="7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4" y="5"/>
                  </a:lnTo>
                  <a:close/>
                  <a:moveTo>
                    <a:pt x="13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6" y="15"/>
                  </a:lnTo>
                  <a:lnTo>
                    <a:pt x="36" y="17"/>
                  </a:lnTo>
                  <a:lnTo>
                    <a:pt x="34" y="21"/>
                  </a:lnTo>
                  <a:lnTo>
                    <a:pt x="34" y="29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42" y="34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0"/>
                  </a:lnTo>
                  <a:lnTo>
                    <a:pt x="33" y="40"/>
                  </a:lnTo>
                  <a:lnTo>
                    <a:pt x="29" y="36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5" y="37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18" y="41"/>
                  </a:lnTo>
                  <a:lnTo>
                    <a:pt x="13" y="41"/>
                  </a:lnTo>
                  <a:lnTo>
                    <a:pt x="9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1" name="Freeform 847"/>
            <p:cNvSpPr>
              <a:spLocks/>
            </p:cNvSpPr>
            <p:nvPr/>
          </p:nvSpPr>
          <p:spPr bwMode="auto">
            <a:xfrm>
              <a:off x="1683" y="2268"/>
              <a:ext cx="44" cy="4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1" y="0"/>
                </a:cxn>
                <a:cxn ang="0">
                  <a:pos x="41" y="1"/>
                </a:cxn>
                <a:cxn ang="0">
                  <a:pos x="42" y="1"/>
                </a:cxn>
                <a:cxn ang="0">
                  <a:pos x="42" y="5"/>
                </a:cxn>
                <a:cxn ang="0">
                  <a:pos x="41" y="6"/>
                </a:cxn>
                <a:cxn ang="0">
                  <a:pos x="35" y="6"/>
                </a:cxn>
                <a:cxn ang="0">
                  <a:pos x="35" y="11"/>
                </a:cxn>
                <a:cxn ang="0">
                  <a:pos x="34" y="14"/>
                </a:cxn>
                <a:cxn ang="0">
                  <a:pos x="34" y="17"/>
                </a:cxn>
                <a:cxn ang="0">
                  <a:pos x="35" y="21"/>
                </a:cxn>
                <a:cxn ang="0">
                  <a:pos x="35" y="30"/>
                </a:cxn>
                <a:cxn ang="0">
                  <a:pos x="36" y="32"/>
                </a:cxn>
                <a:cxn ang="0">
                  <a:pos x="36" y="33"/>
                </a:cxn>
                <a:cxn ang="0">
                  <a:pos x="37" y="33"/>
                </a:cxn>
                <a:cxn ang="0">
                  <a:pos x="38" y="34"/>
                </a:cxn>
                <a:cxn ang="0">
                  <a:pos x="41" y="34"/>
                </a:cxn>
                <a:cxn ang="0">
                  <a:pos x="42" y="33"/>
                </a:cxn>
                <a:cxn ang="0">
                  <a:pos x="43" y="33"/>
                </a:cxn>
                <a:cxn ang="0">
                  <a:pos x="43" y="35"/>
                </a:cxn>
                <a:cxn ang="0">
                  <a:pos x="44" y="35"/>
                </a:cxn>
                <a:cxn ang="0">
                  <a:pos x="44" y="36"/>
                </a:cxn>
                <a:cxn ang="0">
                  <a:pos x="43" y="37"/>
                </a:cxn>
                <a:cxn ang="0">
                  <a:pos x="43" y="40"/>
                </a:cxn>
                <a:cxn ang="0">
                  <a:pos x="40" y="40"/>
                </a:cxn>
                <a:cxn ang="0">
                  <a:pos x="39" y="41"/>
                </a:cxn>
                <a:cxn ang="0">
                  <a:pos x="38" y="41"/>
                </a:cxn>
                <a:cxn ang="0">
                  <a:pos x="36" y="40"/>
                </a:cxn>
                <a:cxn ang="0">
                  <a:pos x="33" y="40"/>
                </a:cxn>
                <a:cxn ang="0">
                  <a:pos x="32" y="38"/>
                </a:cxn>
                <a:cxn ang="0">
                  <a:pos x="28" y="32"/>
                </a:cxn>
                <a:cxn ang="0">
                  <a:pos x="27" y="29"/>
                </a:cxn>
                <a:cxn ang="0">
                  <a:pos x="27" y="13"/>
                </a:cxn>
                <a:cxn ang="0">
                  <a:pos x="28" y="6"/>
                </a:cxn>
                <a:cxn ang="0">
                  <a:pos x="15" y="6"/>
                </a:cxn>
                <a:cxn ang="0">
                  <a:pos x="14" y="13"/>
                </a:cxn>
                <a:cxn ang="0">
                  <a:pos x="14" y="22"/>
                </a:cxn>
                <a:cxn ang="0">
                  <a:pos x="13" y="27"/>
                </a:cxn>
                <a:cxn ang="0">
                  <a:pos x="13" y="31"/>
                </a:cxn>
                <a:cxn ang="0">
                  <a:pos x="12" y="34"/>
                </a:cxn>
                <a:cxn ang="0">
                  <a:pos x="11" y="36"/>
                </a:cxn>
                <a:cxn ang="0">
                  <a:pos x="11" y="37"/>
                </a:cxn>
                <a:cxn ang="0">
                  <a:pos x="10" y="38"/>
                </a:cxn>
                <a:cxn ang="0">
                  <a:pos x="10" y="40"/>
                </a:cxn>
                <a:cxn ang="0">
                  <a:pos x="4" y="40"/>
                </a:cxn>
                <a:cxn ang="0">
                  <a:pos x="3" y="38"/>
                </a:cxn>
                <a:cxn ang="0">
                  <a:pos x="4" y="38"/>
                </a:cxn>
                <a:cxn ang="0">
                  <a:pos x="4" y="36"/>
                </a:cxn>
                <a:cxn ang="0">
                  <a:pos x="5" y="35"/>
                </a:cxn>
                <a:cxn ang="0">
                  <a:pos x="5" y="34"/>
                </a:cxn>
                <a:cxn ang="0">
                  <a:pos x="6" y="32"/>
                </a:cxn>
                <a:cxn ang="0">
                  <a:pos x="6" y="29"/>
                </a:cxn>
                <a:cxn ang="0">
                  <a:pos x="7" y="26"/>
                </a:cxn>
                <a:cxn ang="0">
                  <a:pos x="8" y="21"/>
                </a:cxn>
                <a:cxn ang="0">
                  <a:pos x="8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44" h="41">
                  <a:moveTo>
                    <a:pt x="2" y="0"/>
                  </a:move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5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1"/>
                  </a:lnTo>
                  <a:lnTo>
                    <a:pt x="34" y="14"/>
                  </a:lnTo>
                  <a:lnTo>
                    <a:pt x="34" y="17"/>
                  </a:lnTo>
                  <a:lnTo>
                    <a:pt x="35" y="21"/>
                  </a:lnTo>
                  <a:lnTo>
                    <a:pt x="35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7" y="33"/>
                  </a:lnTo>
                  <a:lnTo>
                    <a:pt x="38" y="34"/>
                  </a:lnTo>
                  <a:lnTo>
                    <a:pt x="41" y="34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6" y="40"/>
                  </a:lnTo>
                  <a:lnTo>
                    <a:pt x="33" y="40"/>
                  </a:lnTo>
                  <a:lnTo>
                    <a:pt x="32" y="38"/>
                  </a:lnTo>
                  <a:lnTo>
                    <a:pt x="28" y="32"/>
                  </a:lnTo>
                  <a:lnTo>
                    <a:pt x="27" y="29"/>
                  </a:lnTo>
                  <a:lnTo>
                    <a:pt x="27" y="13"/>
                  </a:lnTo>
                  <a:lnTo>
                    <a:pt x="28" y="6"/>
                  </a:lnTo>
                  <a:lnTo>
                    <a:pt x="15" y="6"/>
                  </a:lnTo>
                  <a:lnTo>
                    <a:pt x="14" y="13"/>
                  </a:lnTo>
                  <a:lnTo>
                    <a:pt x="14" y="22"/>
                  </a:lnTo>
                  <a:lnTo>
                    <a:pt x="13" y="27"/>
                  </a:lnTo>
                  <a:lnTo>
                    <a:pt x="13" y="31"/>
                  </a:lnTo>
                  <a:lnTo>
                    <a:pt x="12" y="34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4" y="40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7" y="26"/>
                  </a:lnTo>
                  <a:lnTo>
                    <a:pt x="8" y="21"/>
                  </a:lnTo>
                  <a:lnTo>
                    <a:pt x="8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2" name="Freeform 848"/>
            <p:cNvSpPr>
              <a:spLocks noEditPoints="1"/>
            </p:cNvSpPr>
            <p:nvPr/>
          </p:nvSpPr>
          <p:spPr bwMode="auto">
            <a:xfrm>
              <a:off x="1733" y="2248"/>
              <a:ext cx="36" cy="61"/>
            </a:xfrm>
            <a:custGeom>
              <a:avLst/>
              <a:gdLst/>
              <a:ahLst/>
              <a:cxnLst>
                <a:cxn ang="0">
                  <a:pos x="16" y="25"/>
                </a:cxn>
                <a:cxn ang="0">
                  <a:pos x="13" y="26"/>
                </a:cxn>
                <a:cxn ang="0">
                  <a:pos x="9" y="29"/>
                </a:cxn>
                <a:cxn ang="0">
                  <a:pos x="7" y="34"/>
                </a:cxn>
                <a:cxn ang="0">
                  <a:pos x="7" y="37"/>
                </a:cxn>
                <a:cxn ang="0">
                  <a:pos x="6" y="40"/>
                </a:cxn>
                <a:cxn ang="0">
                  <a:pos x="7" y="46"/>
                </a:cxn>
                <a:cxn ang="0">
                  <a:pos x="11" y="52"/>
                </a:cxn>
                <a:cxn ang="0">
                  <a:pos x="15" y="54"/>
                </a:cxn>
                <a:cxn ang="0">
                  <a:pos x="21" y="54"/>
                </a:cxn>
                <a:cxn ang="0">
                  <a:pos x="26" y="52"/>
                </a:cxn>
                <a:cxn ang="0">
                  <a:pos x="27" y="51"/>
                </a:cxn>
                <a:cxn ang="0">
                  <a:pos x="28" y="49"/>
                </a:cxn>
                <a:cxn ang="0">
                  <a:pos x="29" y="46"/>
                </a:cxn>
                <a:cxn ang="0">
                  <a:pos x="30" y="43"/>
                </a:cxn>
                <a:cxn ang="0">
                  <a:pos x="30" y="37"/>
                </a:cxn>
                <a:cxn ang="0">
                  <a:pos x="29" y="34"/>
                </a:cxn>
                <a:cxn ang="0">
                  <a:pos x="29" y="32"/>
                </a:cxn>
                <a:cxn ang="0">
                  <a:pos x="28" y="29"/>
                </a:cxn>
                <a:cxn ang="0">
                  <a:pos x="26" y="27"/>
                </a:cxn>
                <a:cxn ang="0">
                  <a:pos x="21" y="25"/>
                </a:cxn>
                <a:cxn ang="0">
                  <a:pos x="16" y="25"/>
                </a:cxn>
                <a:cxn ang="0">
                  <a:pos x="14" y="20"/>
                </a:cxn>
                <a:cxn ang="0">
                  <a:pos x="22" y="20"/>
                </a:cxn>
                <a:cxn ang="0">
                  <a:pos x="27" y="21"/>
                </a:cxn>
                <a:cxn ang="0">
                  <a:pos x="30" y="23"/>
                </a:cxn>
                <a:cxn ang="0">
                  <a:pos x="33" y="26"/>
                </a:cxn>
                <a:cxn ang="0">
                  <a:pos x="34" y="28"/>
                </a:cxn>
                <a:cxn ang="0">
                  <a:pos x="36" y="35"/>
                </a:cxn>
                <a:cxn ang="0">
                  <a:pos x="36" y="43"/>
                </a:cxn>
                <a:cxn ang="0">
                  <a:pos x="35" y="48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30" y="56"/>
                </a:cxn>
                <a:cxn ang="0">
                  <a:pos x="26" y="58"/>
                </a:cxn>
                <a:cxn ang="0">
                  <a:pos x="22" y="60"/>
                </a:cxn>
                <a:cxn ang="0">
                  <a:pos x="18" y="61"/>
                </a:cxn>
                <a:cxn ang="0">
                  <a:pos x="9" y="58"/>
                </a:cxn>
                <a:cxn ang="0">
                  <a:pos x="6" y="57"/>
                </a:cxn>
                <a:cxn ang="0">
                  <a:pos x="4" y="55"/>
                </a:cxn>
                <a:cxn ang="0">
                  <a:pos x="2" y="52"/>
                </a:cxn>
                <a:cxn ang="0">
                  <a:pos x="1" y="49"/>
                </a:cxn>
                <a:cxn ang="0">
                  <a:pos x="0" y="45"/>
                </a:cxn>
                <a:cxn ang="0">
                  <a:pos x="0" y="36"/>
                </a:cxn>
                <a:cxn ang="0">
                  <a:pos x="1" y="32"/>
                </a:cxn>
                <a:cxn ang="0">
                  <a:pos x="2" y="28"/>
                </a:cxn>
                <a:cxn ang="0">
                  <a:pos x="4" y="25"/>
                </a:cxn>
                <a:cxn ang="0">
                  <a:pos x="11" y="21"/>
                </a:cxn>
                <a:cxn ang="0">
                  <a:pos x="14" y="20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1" y="13"/>
                </a:cxn>
                <a:cxn ang="0">
                  <a:pos x="20" y="13"/>
                </a:cxn>
                <a:cxn ang="0">
                  <a:pos x="20" y="14"/>
                </a:cxn>
                <a:cxn ang="0">
                  <a:pos x="16" y="14"/>
                </a:cxn>
                <a:cxn ang="0">
                  <a:pos x="15" y="13"/>
                </a:cxn>
                <a:cxn ang="0">
                  <a:pos x="19" y="2"/>
                </a:cxn>
                <a:cxn ang="0">
                  <a:pos x="19" y="0"/>
                </a:cxn>
              </a:cxnLst>
              <a:rect l="0" t="0" r="r" b="b"/>
              <a:pathLst>
                <a:path w="36" h="61">
                  <a:moveTo>
                    <a:pt x="16" y="25"/>
                  </a:moveTo>
                  <a:lnTo>
                    <a:pt x="13" y="26"/>
                  </a:lnTo>
                  <a:lnTo>
                    <a:pt x="9" y="29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6" y="40"/>
                  </a:lnTo>
                  <a:lnTo>
                    <a:pt x="7" y="46"/>
                  </a:lnTo>
                  <a:lnTo>
                    <a:pt x="11" y="52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49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0" y="37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1" y="25"/>
                  </a:lnTo>
                  <a:lnTo>
                    <a:pt x="16" y="25"/>
                  </a:lnTo>
                  <a:close/>
                  <a:moveTo>
                    <a:pt x="14" y="20"/>
                  </a:moveTo>
                  <a:lnTo>
                    <a:pt x="22" y="20"/>
                  </a:lnTo>
                  <a:lnTo>
                    <a:pt x="27" y="21"/>
                  </a:lnTo>
                  <a:lnTo>
                    <a:pt x="30" y="23"/>
                  </a:lnTo>
                  <a:lnTo>
                    <a:pt x="33" y="26"/>
                  </a:lnTo>
                  <a:lnTo>
                    <a:pt x="34" y="28"/>
                  </a:lnTo>
                  <a:lnTo>
                    <a:pt x="36" y="35"/>
                  </a:lnTo>
                  <a:lnTo>
                    <a:pt x="36" y="43"/>
                  </a:lnTo>
                  <a:lnTo>
                    <a:pt x="35" y="48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30" y="56"/>
                  </a:lnTo>
                  <a:lnTo>
                    <a:pt x="26" y="58"/>
                  </a:lnTo>
                  <a:lnTo>
                    <a:pt x="22" y="60"/>
                  </a:lnTo>
                  <a:lnTo>
                    <a:pt x="18" y="61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2" y="52"/>
                  </a:lnTo>
                  <a:lnTo>
                    <a:pt x="1" y="49"/>
                  </a:lnTo>
                  <a:lnTo>
                    <a:pt x="0" y="45"/>
                  </a:lnTo>
                  <a:lnTo>
                    <a:pt x="0" y="36"/>
                  </a:lnTo>
                  <a:lnTo>
                    <a:pt x="1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11" y="21"/>
                  </a:lnTo>
                  <a:lnTo>
                    <a:pt x="14" y="20"/>
                  </a:lnTo>
                  <a:close/>
                  <a:moveTo>
                    <a:pt x="19" y="0"/>
                  </a:moveTo>
                  <a:lnTo>
                    <a:pt x="26" y="0"/>
                  </a:lnTo>
                  <a:lnTo>
                    <a:pt x="26" y="2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5" y="13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3" name="Freeform 849"/>
            <p:cNvSpPr>
              <a:spLocks/>
            </p:cNvSpPr>
            <p:nvPr/>
          </p:nvSpPr>
          <p:spPr bwMode="auto">
            <a:xfrm>
              <a:off x="1793" y="2268"/>
              <a:ext cx="32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0" y="0"/>
                </a:cxn>
                <a:cxn ang="0">
                  <a:pos x="32" y="2"/>
                </a:cxn>
                <a:cxn ang="0">
                  <a:pos x="32" y="3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17" y="6"/>
                </a:cxn>
                <a:cxn ang="0">
                  <a:pos x="17" y="26"/>
                </a:cxn>
                <a:cxn ang="0">
                  <a:pos x="18" y="29"/>
                </a:cxn>
                <a:cxn ang="0">
                  <a:pos x="18" y="31"/>
                </a:cxn>
                <a:cxn ang="0">
                  <a:pos x="19" y="32"/>
                </a:cxn>
                <a:cxn ang="0">
                  <a:pos x="19" y="33"/>
                </a:cxn>
                <a:cxn ang="0">
                  <a:pos x="20" y="34"/>
                </a:cxn>
                <a:cxn ang="0">
                  <a:pos x="26" y="34"/>
                </a:cxn>
                <a:cxn ang="0">
                  <a:pos x="27" y="33"/>
                </a:cxn>
                <a:cxn ang="0">
                  <a:pos x="28" y="34"/>
                </a:cxn>
                <a:cxn ang="0">
                  <a:pos x="28" y="38"/>
                </a:cxn>
                <a:cxn ang="0">
                  <a:pos x="27" y="38"/>
                </a:cxn>
                <a:cxn ang="0">
                  <a:pos x="27" y="40"/>
                </a:cxn>
                <a:cxn ang="0">
                  <a:pos x="22" y="40"/>
                </a:cxn>
                <a:cxn ang="0">
                  <a:pos x="21" y="41"/>
                </a:cxn>
                <a:cxn ang="0">
                  <a:pos x="20" y="41"/>
                </a:cxn>
                <a:cxn ang="0">
                  <a:pos x="19" y="40"/>
                </a:cxn>
                <a:cxn ang="0">
                  <a:pos x="16" y="40"/>
                </a:cxn>
                <a:cxn ang="0">
                  <a:pos x="12" y="35"/>
                </a:cxn>
                <a:cxn ang="0">
                  <a:pos x="12" y="33"/>
                </a:cxn>
                <a:cxn ang="0">
                  <a:pos x="11" y="30"/>
                </a:cxn>
                <a:cxn ang="0">
                  <a:pos x="11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41">
                  <a:moveTo>
                    <a:pt x="1" y="0"/>
                  </a:moveTo>
                  <a:lnTo>
                    <a:pt x="30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17" y="6"/>
                  </a:lnTo>
                  <a:lnTo>
                    <a:pt x="17" y="26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4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8" y="34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1" y="30"/>
                  </a:lnTo>
                  <a:lnTo>
                    <a:pt x="1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4" name="Freeform 850"/>
            <p:cNvSpPr>
              <a:spLocks noEditPoints="1"/>
            </p:cNvSpPr>
            <p:nvPr/>
          </p:nvSpPr>
          <p:spPr bwMode="auto">
            <a:xfrm>
              <a:off x="1828" y="2268"/>
              <a:ext cx="38" cy="41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2" y="7"/>
                </a:cxn>
                <a:cxn ang="0">
                  <a:pos x="10" y="9"/>
                </a:cxn>
                <a:cxn ang="0">
                  <a:pos x="8" y="14"/>
                </a:cxn>
                <a:cxn ang="0">
                  <a:pos x="8" y="26"/>
                </a:cxn>
                <a:cxn ang="0">
                  <a:pos x="11" y="32"/>
                </a:cxn>
                <a:cxn ang="0">
                  <a:pos x="15" y="34"/>
                </a:cxn>
                <a:cxn ang="0">
                  <a:pos x="22" y="34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0" y="23"/>
                </a:cxn>
                <a:cxn ang="0">
                  <a:pos x="30" y="14"/>
                </a:cxn>
                <a:cxn ang="0">
                  <a:pos x="28" y="9"/>
                </a:cxn>
                <a:cxn ang="0">
                  <a:pos x="25" y="6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1" y="3"/>
                </a:cxn>
                <a:cxn ang="0">
                  <a:pos x="32" y="5"/>
                </a:cxn>
                <a:cxn ang="0">
                  <a:pos x="35" y="7"/>
                </a:cxn>
                <a:cxn ang="0">
                  <a:pos x="37" y="12"/>
                </a:cxn>
                <a:cxn ang="0">
                  <a:pos x="37" y="15"/>
                </a:cxn>
                <a:cxn ang="0">
                  <a:pos x="38" y="19"/>
                </a:cxn>
                <a:cxn ang="0">
                  <a:pos x="37" y="23"/>
                </a:cxn>
                <a:cxn ang="0">
                  <a:pos x="37" y="28"/>
                </a:cxn>
                <a:cxn ang="0">
                  <a:pos x="32" y="34"/>
                </a:cxn>
                <a:cxn ang="0">
                  <a:pos x="30" y="36"/>
                </a:cxn>
                <a:cxn ang="0">
                  <a:pos x="27" y="38"/>
                </a:cxn>
                <a:cxn ang="0">
                  <a:pos x="19" y="41"/>
                </a:cxn>
                <a:cxn ang="0">
                  <a:pos x="15" y="41"/>
                </a:cxn>
                <a:cxn ang="0">
                  <a:pos x="11" y="38"/>
                </a:cxn>
                <a:cxn ang="0">
                  <a:pos x="8" y="37"/>
                </a:cxn>
                <a:cxn ang="0">
                  <a:pos x="5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8"/>
                </a:cxn>
                <a:cxn ang="0">
                  <a:pos x="5" y="5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38" h="41">
                  <a:moveTo>
                    <a:pt x="16" y="5"/>
                  </a:moveTo>
                  <a:lnTo>
                    <a:pt x="12" y="7"/>
                  </a:lnTo>
                  <a:lnTo>
                    <a:pt x="10" y="9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11" y="32"/>
                  </a:lnTo>
                  <a:lnTo>
                    <a:pt x="15" y="34"/>
                  </a:lnTo>
                  <a:lnTo>
                    <a:pt x="22" y="34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0" y="23"/>
                  </a:lnTo>
                  <a:lnTo>
                    <a:pt x="30" y="14"/>
                  </a:lnTo>
                  <a:lnTo>
                    <a:pt x="28" y="9"/>
                  </a:lnTo>
                  <a:lnTo>
                    <a:pt x="25" y="6"/>
                  </a:lnTo>
                  <a:lnTo>
                    <a:pt x="23" y="5"/>
                  </a:lnTo>
                  <a:lnTo>
                    <a:pt x="16" y="5"/>
                  </a:lnTo>
                  <a:close/>
                  <a:moveTo>
                    <a:pt x="13" y="0"/>
                  </a:moveTo>
                  <a:lnTo>
                    <a:pt x="24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5" y="7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8" y="19"/>
                  </a:lnTo>
                  <a:lnTo>
                    <a:pt x="37" y="23"/>
                  </a:lnTo>
                  <a:lnTo>
                    <a:pt x="37" y="28"/>
                  </a:lnTo>
                  <a:lnTo>
                    <a:pt x="32" y="34"/>
                  </a:lnTo>
                  <a:lnTo>
                    <a:pt x="30" y="36"/>
                  </a:lnTo>
                  <a:lnTo>
                    <a:pt x="27" y="38"/>
                  </a:lnTo>
                  <a:lnTo>
                    <a:pt x="19" y="41"/>
                  </a:lnTo>
                  <a:lnTo>
                    <a:pt x="15" y="41"/>
                  </a:lnTo>
                  <a:lnTo>
                    <a:pt x="11" y="38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5" name="Freeform 851"/>
            <p:cNvSpPr>
              <a:spLocks/>
            </p:cNvSpPr>
            <p:nvPr/>
          </p:nvSpPr>
          <p:spPr bwMode="auto">
            <a:xfrm>
              <a:off x="1871" y="2268"/>
              <a:ext cx="35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7" y="32"/>
                </a:cxn>
                <a:cxn ang="0">
                  <a:pos x="20" y="29"/>
                </a:cxn>
                <a:cxn ang="0">
                  <a:pos x="22" y="25"/>
                </a:cxn>
                <a:cxn ang="0">
                  <a:pos x="25" y="12"/>
                </a:cxn>
                <a:cxn ang="0">
                  <a:pos x="26" y="8"/>
                </a:cxn>
                <a:cxn ang="0">
                  <a:pos x="27" y="1"/>
                </a:cxn>
                <a:cxn ang="0">
                  <a:pos x="27" y="0"/>
                </a:cxn>
                <a:cxn ang="0">
                  <a:pos x="33" y="0"/>
                </a:cxn>
                <a:cxn ang="0">
                  <a:pos x="33" y="1"/>
                </a:cxn>
                <a:cxn ang="0">
                  <a:pos x="35" y="1"/>
                </a:cxn>
                <a:cxn ang="0">
                  <a:pos x="33" y="4"/>
                </a:cxn>
                <a:cxn ang="0">
                  <a:pos x="33" y="6"/>
                </a:cxn>
                <a:cxn ang="0">
                  <a:pos x="32" y="12"/>
                </a:cxn>
                <a:cxn ang="0">
                  <a:pos x="28" y="25"/>
                </a:cxn>
                <a:cxn ang="0">
                  <a:pos x="26" y="28"/>
                </a:cxn>
                <a:cxn ang="0">
                  <a:pos x="25" y="32"/>
                </a:cxn>
                <a:cxn ang="0">
                  <a:pos x="23" y="34"/>
                </a:cxn>
                <a:cxn ang="0">
                  <a:pos x="21" y="38"/>
                </a:cxn>
                <a:cxn ang="0">
                  <a:pos x="20" y="40"/>
                </a:cxn>
                <a:cxn ang="0">
                  <a:pos x="13" y="40"/>
                </a:cxn>
                <a:cxn ang="0">
                  <a:pos x="12" y="38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5" h="40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7" y="32"/>
                  </a:lnTo>
                  <a:lnTo>
                    <a:pt x="20" y="29"/>
                  </a:lnTo>
                  <a:lnTo>
                    <a:pt x="22" y="25"/>
                  </a:lnTo>
                  <a:lnTo>
                    <a:pt x="25" y="12"/>
                  </a:lnTo>
                  <a:lnTo>
                    <a:pt x="26" y="8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2" y="12"/>
                  </a:lnTo>
                  <a:lnTo>
                    <a:pt x="28" y="25"/>
                  </a:lnTo>
                  <a:lnTo>
                    <a:pt x="26" y="28"/>
                  </a:lnTo>
                  <a:lnTo>
                    <a:pt x="25" y="32"/>
                  </a:lnTo>
                  <a:lnTo>
                    <a:pt x="23" y="34"/>
                  </a:lnTo>
                  <a:lnTo>
                    <a:pt x="21" y="38"/>
                  </a:lnTo>
                  <a:lnTo>
                    <a:pt x="20" y="40"/>
                  </a:lnTo>
                  <a:lnTo>
                    <a:pt x="13" y="40"/>
                  </a:lnTo>
                  <a:lnTo>
                    <a:pt x="12" y="38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6" name="Freeform 852"/>
            <p:cNvSpPr>
              <a:spLocks noEditPoints="1"/>
            </p:cNvSpPr>
            <p:nvPr/>
          </p:nvSpPr>
          <p:spPr bwMode="auto">
            <a:xfrm>
              <a:off x="1529" y="2355"/>
              <a:ext cx="34" cy="53"/>
            </a:xfrm>
            <a:custGeom>
              <a:avLst/>
              <a:gdLst/>
              <a:ahLst/>
              <a:cxnLst>
                <a:cxn ang="0">
                  <a:pos x="6" y="29"/>
                </a:cxn>
                <a:cxn ang="0">
                  <a:pos x="6" y="48"/>
                </a:cxn>
                <a:cxn ang="0">
                  <a:pos x="17" y="48"/>
                </a:cxn>
                <a:cxn ang="0">
                  <a:pos x="21" y="47"/>
                </a:cxn>
                <a:cxn ang="0">
                  <a:pos x="23" y="46"/>
                </a:cxn>
                <a:cxn ang="0">
                  <a:pos x="25" y="45"/>
                </a:cxn>
                <a:cxn ang="0">
                  <a:pos x="27" y="43"/>
                </a:cxn>
                <a:cxn ang="0">
                  <a:pos x="27" y="41"/>
                </a:cxn>
                <a:cxn ang="0">
                  <a:pos x="28" y="38"/>
                </a:cxn>
                <a:cxn ang="0">
                  <a:pos x="27" y="36"/>
                </a:cxn>
                <a:cxn ang="0">
                  <a:pos x="27" y="34"/>
                </a:cxn>
                <a:cxn ang="0">
                  <a:pos x="26" y="33"/>
                </a:cxn>
                <a:cxn ang="0">
                  <a:pos x="25" y="31"/>
                </a:cxn>
                <a:cxn ang="0">
                  <a:pos x="23" y="30"/>
                </a:cxn>
                <a:cxn ang="0">
                  <a:pos x="20" y="30"/>
                </a:cxn>
                <a:cxn ang="0">
                  <a:pos x="18" y="29"/>
                </a:cxn>
                <a:cxn ang="0">
                  <a:pos x="6" y="29"/>
                </a:cxn>
                <a:cxn ang="0">
                  <a:pos x="6" y="6"/>
                </a:cxn>
                <a:cxn ang="0">
                  <a:pos x="6" y="23"/>
                </a:cxn>
                <a:cxn ang="0">
                  <a:pos x="17" y="23"/>
                </a:cxn>
                <a:cxn ang="0">
                  <a:pos x="19" y="22"/>
                </a:cxn>
                <a:cxn ang="0">
                  <a:pos x="20" y="21"/>
                </a:cxn>
                <a:cxn ang="0">
                  <a:pos x="23" y="20"/>
                </a:cxn>
                <a:cxn ang="0">
                  <a:pos x="23" y="19"/>
                </a:cxn>
                <a:cxn ang="0">
                  <a:pos x="24" y="18"/>
                </a:cxn>
                <a:cxn ang="0">
                  <a:pos x="24" y="16"/>
                </a:cxn>
                <a:cxn ang="0">
                  <a:pos x="25" y="14"/>
                </a:cxn>
                <a:cxn ang="0">
                  <a:pos x="24" y="13"/>
                </a:cxn>
                <a:cxn ang="0">
                  <a:pos x="24" y="11"/>
                </a:cxn>
                <a:cxn ang="0">
                  <a:pos x="23" y="9"/>
                </a:cxn>
                <a:cxn ang="0">
                  <a:pos x="23" y="8"/>
                </a:cxn>
                <a:cxn ang="0">
                  <a:pos x="20" y="7"/>
                </a:cxn>
                <a:cxn ang="0">
                  <a:pos x="19" y="6"/>
                </a:cxn>
                <a:cxn ang="0">
                  <a:pos x="6" y="6"/>
                </a:cxn>
                <a:cxn ang="0">
                  <a:pos x="2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5" y="2"/>
                </a:cxn>
                <a:cxn ang="0">
                  <a:pos x="27" y="4"/>
                </a:cxn>
                <a:cxn ang="0">
                  <a:pos x="29" y="5"/>
                </a:cxn>
                <a:cxn ang="0">
                  <a:pos x="30" y="7"/>
                </a:cxn>
                <a:cxn ang="0">
                  <a:pos x="31" y="11"/>
                </a:cxn>
                <a:cxn ang="0">
                  <a:pos x="31" y="17"/>
                </a:cxn>
                <a:cxn ang="0">
                  <a:pos x="30" y="19"/>
                </a:cxn>
                <a:cxn ang="0">
                  <a:pos x="30" y="20"/>
                </a:cxn>
                <a:cxn ang="0">
                  <a:pos x="29" y="21"/>
                </a:cxn>
                <a:cxn ang="0">
                  <a:pos x="28" y="23"/>
                </a:cxn>
                <a:cxn ang="0">
                  <a:pos x="26" y="24"/>
                </a:cxn>
                <a:cxn ang="0">
                  <a:pos x="25" y="24"/>
                </a:cxn>
                <a:cxn ang="0">
                  <a:pos x="27" y="26"/>
                </a:cxn>
                <a:cxn ang="0">
                  <a:pos x="28" y="27"/>
                </a:cxn>
                <a:cxn ang="0">
                  <a:pos x="32" y="29"/>
                </a:cxn>
                <a:cxn ang="0">
                  <a:pos x="34" y="33"/>
                </a:cxn>
                <a:cxn ang="0">
                  <a:pos x="34" y="43"/>
                </a:cxn>
                <a:cxn ang="0">
                  <a:pos x="32" y="47"/>
                </a:cxn>
                <a:cxn ang="0">
                  <a:pos x="30" y="49"/>
                </a:cxn>
                <a:cxn ang="0">
                  <a:pos x="21" y="53"/>
                </a:cxn>
                <a:cxn ang="0">
                  <a:pos x="1" y="53"/>
                </a:cxn>
                <a:cxn ang="0">
                  <a:pos x="0" y="52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34" h="53">
                  <a:moveTo>
                    <a:pt x="6" y="29"/>
                  </a:moveTo>
                  <a:lnTo>
                    <a:pt x="6" y="48"/>
                  </a:lnTo>
                  <a:lnTo>
                    <a:pt x="17" y="48"/>
                  </a:lnTo>
                  <a:lnTo>
                    <a:pt x="21" y="47"/>
                  </a:lnTo>
                  <a:lnTo>
                    <a:pt x="23" y="46"/>
                  </a:lnTo>
                  <a:lnTo>
                    <a:pt x="25" y="45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8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6" y="33"/>
                  </a:lnTo>
                  <a:lnTo>
                    <a:pt x="25" y="31"/>
                  </a:lnTo>
                  <a:lnTo>
                    <a:pt x="23" y="30"/>
                  </a:lnTo>
                  <a:lnTo>
                    <a:pt x="20" y="30"/>
                  </a:lnTo>
                  <a:lnTo>
                    <a:pt x="18" y="29"/>
                  </a:lnTo>
                  <a:lnTo>
                    <a:pt x="6" y="29"/>
                  </a:lnTo>
                  <a:close/>
                  <a:moveTo>
                    <a:pt x="6" y="6"/>
                  </a:moveTo>
                  <a:lnTo>
                    <a:pt x="6" y="23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6" y="6"/>
                  </a:lnTo>
                  <a:close/>
                  <a:moveTo>
                    <a:pt x="2" y="0"/>
                  </a:moveTo>
                  <a:lnTo>
                    <a:pt x="19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19"/>
                  </a:lnTo>
                  <a:lnTo>
                    <a:pt x="30" y="20"/>
                  </a:lnTo>
                  <a:lnTo>
                    <a:pt x="29" y="21"/>
                  </a:lnTo>
                  <a:lnTo>
                    <a:pt x="28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7" y="26"/>
                  </a:lnTo>
                  <a:lnTo>
                    <a:pt x="28" y="27"/>
                  </a:lnTo>
                  <a:lnTo>
                    <a:pt x="32" y="29"/>
                  </a:lnTo>
                  <a:lnTo>
                    <a:pt x="34" y="33"/>
                  </a:lnTo>
                  <a:lnTo>
                    <a:pt x="34" y="43"/>
                  </a:lnTo>
                  <a:lnTo>
                    <a:pt x="32" y="47"/>
                  </a:lnTo>
                  <a:lnTo>
                    <a:pt x="30" y="49"/>
                  </a:lnTo>
                  <a:lnTo>
                    <a:pt x="21" y="53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7" name="Freeform 853"/>
            <p:cNvSpPr>
              <a:spLocks/>
            </p:cNvSpPr>
            <p:nvPr/>
          </p:nvSpPr>
          <p:spPr bwMode="auto">
            <a:xfrm>
              <a:off x="1574" y="2369"/>
              <a:ext cx="21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6"/>
                </a:cxn>
                <a:cxn ang="0">
                  <a:pos x="8" y="5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3" y="0"/>
                </a:cxn>
                <a:cxn ang="0">
                  <a:pos x="20" y="0"/>
                </a:cxn>
                <a:cxn ang="0">
                  <a:pos x="20" y="1"/>
                </a:cxn>
                <a:cxn ang="0">
                  <a:pos x="21" y="1"/>
                </a:cxn>
                <a:cxn ang="0">
                  <a:pos x="21" y="7"/>
                </a:cxn>
                <a:cxn ang="0">
                  <a:pos x="19" y="7"/>
                </a:cxn>
                <a:cxn ang="0">
                  <a:pos x="19" y="6"/>
                </a:cxn>
                <a:cxn ang="0">
                  <a:pos x="14" y="6"/>
                </a:cxn>
                <a:cxn ang="0">
                  <a:pos x="13" y="7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0" y="10"/>
                </a:cxn>
                <a:cxn ang="0">
                  <a:pos x="8" y="12"/>
                </a:cxn>
                <a:cxn ang="0">
                  <a:pos x="6" y="14"/>
                </a:cxn>
                <a:cxn ang="0">
                  <a:pos x="6" y="39"/>
                </a:cxn>
                <a:cxn ang="0">
                  <a:pos x="0" y="39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21" h="39">
                  <a:moveTo>
                    <a:pt x="1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6" y="39"/>
                  </a:lnTo>
                  <a:lnTo>
                    <a:pt x="0" y="39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8" name="Freeform 854"/>
            <p:cNvSpPr>
              <a:spLocks noEditPoints="1"/>
            </p:cNvSpPr>
            <p:nvPr/>
          </p:nvSpPr>
          <p:spPr bwMode="auto">
            <a:xfrm>
              <a:off x="1600" y="2369"/>
              <a:ext cx="36" cy="41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1" y="7"/>
                </a:cxn>
                <a:cxn ang="0">
                  <a:pos x="7" y="14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7" y="26"/>
                </a:cxn>
                <a:cxn ang="0">
                  <a:pos x="7" y="28"/>
                </a:cxn>
                <a:cxn ang="0">
                  <a:pos x="8" y="30"/>
                </a:cxn>
                <a:cxn ang="0">
                  <a:pos x="11" y="32"/>
                </a:cxn>
                <a:cxn ang="0">
                  <a:pos x="15" y="34"/>
                </a:cxn>
                <a:cxn ang="0">
                  <a:pos x="20" y="34"/>
                </a:cxn>
                <a:cxn ang="0">
                  <a:pos x="23" y="33"/>
                </a:cxn>
                <a:cxn ang="0">
                  <a:pos x="24" y="32"/>
                </a:cxn>
                <a:cxn ang="0">
                  <a:pos x="27" y="31"/>
                </a:cxn>
                <a:cxn ang="0">
                  <a:pos x="28" y="29"/>
                </a:cxn>
                <a:cxn ang="0">
                  <a:pos x="29" y="26"/>
                </a:cxn>
                <a:cxn ang="0">
                  <a:pos x="29" y="23"/>
                </a:cxn>
                <a:cxn ang="0">
                  <a:pos x="30" y="20"/>
                </a:cxn>
                <a:cxn ang="0">
                  <a:pos x="29" y="17"/>
                </a:cxn>
                <a:cxn ang="0">
                  <a:pos x="29" y="14"/>
                </a:cxn>
                <a:cxn ang="0">
                  <a:pos x="26" y="7"/>
                </a:cxn>
                <a:cxn ang="0">
                  <a:pos x="21" y="5"/>
                </a:cxn>
                <a:cxn ang="0">
                  <a:pos x="15" y="5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7" y="1"/>
                </a:cxn>
                <a:cxn ang="0">
                  <a:pos x="30" y="3"/>
                </a:cxn>
                <a:cxn ang="0">
                  <a:pos x="33" y="6"/>
                </a:cxn>
                <a:cxn ang="0">
                  <a:pos x="34" y="8"/>
                </a:cxn>
                <a:cxn ang="0">
                  <a:pos x="36" y="15"/>
                </a:cxn>
                <a:cxn ang="0">
                  <a:pos x="36" y="23"/>
                </a:cxn>
                <a:cxn ang="0">
                  <a:pos x="35" y="28"/>
                </a:cxn>
                <a:cxn ang="0">
                  <a:pos x="34" y="31"/>
                </a:cxn>
                <a:cxn ang="0">
                  <a:pos x="32" y="34"/>
                </a:cxn>
                <a:cxn ang="0">
                  <a:pos x="26" y="38"/>
                </a:cxn>
                <a:cxn ang="0">
                  <a:pos x="22" y="39"/>
                </a:cxn>
                <a:cxn ang="0">
                  <a:pos x="17" y="41"/>
                </a:cxn>
                <a:cxn ang="0">
                  <a:pos x="13" y="39"/>
                </a:cxn>
                <a:cxn ang="0">
                  <a:pos x="6" y="37"/>
                </a:cxn>
                <a:cxn ang="0">
                  <a:pos x="4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4" y="0"/>
                </a:cxn>
              </a:cxnLst>
              <a:rect l="0" t="0" r="r" b="b"/>
              <a:pathLst>
                <a:path w="36" h="41">
                  <a:moveTo>
                    <a:pt x="15" y="5"/>
                  </a:moveTo>
                  <a:lnTo>
                    <a:pt x="11" y="7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11" y="32"/>
                  </a:lnTo>
                  <a:lnTo>
                    <a:pt x="15" y="34"/>
                  </a:lnTo>
                  <a:lnTo>
                    <a:pt x="20" y="34"/>
                  </a:lnTo>
                  <a:lnTo>
                    <a:pt x="23" y="33"/>
                  </a:lnTo>
                  <a:lnTo>
                    <a:pt x="24" y="32"/>
                  </a:lnTo>
                  <a:lnTo>
                    <a:pt x="27" y="31"/>
                  </a:lnTo>
                  <a:lnTo>
                    <a:pt x="28" y="29"/>
                  </a:lnTo>
                  <a:lnTo>
                    <a:pt x="29" y="26"/>
                  </a:lnTo>
                  <a:lnTo>
                    <a:pt x="29" y="23"/>
                  </a:lnTo>
                  <a:lnTo>
                    <a:pt x="30" y="20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26" y="7"/>
                  </a:lnTo>
                  <a:lnTo>
                    <a:pt x="21" y="5"/>
                  </a:lnTo>
                  <a:lnTo>
                    <a:pt x="15" y="5"/>
                  </a:lnTo>
                  <a:close/>
                  <a:moveTo>
                    <a:pt x="14" y="0"/>
                  </a:moveTo>
                  <a:lnTo>
                    <a:pt x="22" y="0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4" y="8"/>
                  </a:lnTo>
                  <a:lnTo>
                    <a:pt x="36" y="15"/>
                  </a:lnTo>
                  <a:lnTo>
                    <a:pt x="36" y="23"/>
                  </a:lnTo>
                  <a:lnTo>
                    <a:pt x="35" y="28"/>
                  </a:lnTo>
                  <a:lnTo>
                    <a:pt x="34" y="31"/>
                  </a:lnTo>
                  <a:lnTo>
                    <a:pt x="32" y="34"/>
                  </a:lnTo>
                  <a:lnTo>
                    <a:pt x="26" y="38"/>
                  </a:lnTo>
                  <a:lnTo>
                    <a:pt x="22" y="39"/>
                  </a:lnTo>
                  <a:lnTo>
                    <a:pt x="17" y="41"/>
                  </a:lnTo>
                  <a:lnTo>
                    <a:pt x="13" y="39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6999" name="Freeform 855"/>
            <p:cNvSpPr>
              <a:spLocks/>
            </p:cNvSpPr>
            <p:nvPr/>
          </p:nvSpPr>
          <p:spPr bwMode="auto">
            <a:xfrm>
              <a:off x="1642" y="2369"/>
              <a:ext cx="56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6" y="32"/>
                </a:cxn>
                <a:cxn ang="0">
                  <a:pos x="17" y="32"/>
                </a:cxn>
                <a:cxn ang="0">
                  <a:pos x="24" y="1"/>
                </a:cxn>
                <a:cxn ang="0">
                  <a:pos x="25" y="1"/>
                </a:cxn>
                <a:cxn ang="0">
                  <a:pos x="25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40" y="32"/>
                </a:cxn>
                <a:cxn ang="0">
                  <a:pos x="49" y="1"/>
                </a:cxn>
                <a:cxn ang="0">
                  <a:pos x="50" y="1"/>
                </a:cxn>
                <a:cxn ang="0">
                  <a:pos x="50" y="0"/>
                </a:cxn>
                <a:cxn ang="0">
                  <a:pos x="55" y="0"/>
                </a:cxn>
                <a:cxn ang="0">
                  <a:pos x="55" y="1"/>
                </a:cxn>
                <a:cxn ang="0">
                  <a:pos x="56" y="1"/>
                </a:cxn>
                <a:cxn ang="0">
                  <a:pos x="56" y="2"/>
                </a:cxn>
                <a:cxn ang="0">
                  <a:pos x="55" y="2"/>
                </a:cxn>
                <a:cxn ang="0">
                  <a:pos x="55" y="3"/>
                </a:cxn>
                <a:cxn ang="0">
                  <a:pos x="45" y="38"/>
                </a:cxn>
                <a:cxn ang="0">
                  <a:pos x="45" y="39"/>
                </a:cxn>
                <a:cxn ang="0">
                  <a:pos x="36" y="39"/>
                </a:cxn>
                <a:cxn ang="0">
                  <a:pos x="36" y="38"/>
                </a:cxn>
                <a:cxn ang="0">
                  <a:pos x="28" y="12"/>
                </a:cxn>
                <a:cxn ang="0">
                  <a:pos x="20" y="38"/>
                </a:cxn>
                <a:cxn ang="0">
                  <a:pos x="20" y="39"/>
                </a:cxn>
                <a:cxn ang="0">
                  <a:pos x="11" y="39"/>
                </a:cxn>
                <a:cxn ang="0">
                  <a:pos x="11" y="38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56" h="39">
                  <a:moveTo>
                    <a:pt x="1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40" y="32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28" y="12"/>
                  </a:lnTo>
                  <a:lnTo>
                    <a:pt x="20" y="38"/>
                  </a:lnTo>
                  <a:lnTo>
                    <a:pt x="20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0" name="Freeform 856"/>
            <p:cNvSpPr>
              <a:spLocks/>
            </p:cNvSpPr>
            <p:nvPr/>
          </p:nvSpPr>
          <p:spPr bwMode="auto">
            <a:xfrm>
              <a:off x="1703" y="2369"/>
              <a:ext cx="27" cy="4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2" y="1"/>
                </a:cxn>
                <a:cxn ang="0">
                  <a:pos x="23" y="3"/>
                </a:cxn>
                <a:cxn ang="0">
                  <a:pos x="24" y="7"/>
                </a:cxn>
                <a:cxn ang="0">
                  <a:pos x="21" y="6"/>
                </a:cxn>
                <a:cxn ang="0">
                  <a:pos x="18" y="5"/>
                </a:cxn>
                <a:cxn ang="0">
                  <a:pos x="7" y="8"/>
                </a:cxn>
                <a:cxn ang="0">
                  <a:pos x="12" y="16"/>
                </a:cxn>
                <a:cxn ang="0">
                  <a:pos x="15" y="17"/>
                </a:cxn>
                <a:cxn ang="0">
                  <a:pos x="20" y="19"/>
                </a:cxn>
                <a:cxn ang="0">
                  <a:pos x="24" y="22"/>
                </a:cxn>
                <a:cxn ang="0">
                  <a:pos x="26" y="27"/>
                </a:cxn>
                <a:cxn ang="0">
                  <a:pos x="26" y="31"/>
                </a:cxn>
                <a:cxn ang="0">
                  <a:pos x="23" y="35"/>
                </a:cxn>
                <a:cxn ang="0">
                  <a:pos x="18" y="39"/>
                </a:cxn>
                <a:cxn ang="0">
                  <a:pos x="9" y="41"/>
                </a:cxn>
                <a:cxn ang="0">
                  <a:pos x="5" y="39"/>
                </a:cxn>
                <a:cxn ang="0">
                  <a:pos x="0" y="36"/>
                </a:cxn>
                <a:cxn ang="0">
                  <a:pos x="1" y="32"/>
                </a:cxn>
                <a:cxn ang="0">
                  <a:pos x="2" y="31"/>
                </a:cxn>
                <a:cxn ang="0">
                  <a:pos x="3" y="32"/>
                </a:cxn>
                <a:cxn ang="0">
                  <a:pos x="6" y="34"/>
                </a:cxn>
                <a:cxn ang="0">
                  <a:pos x="9" y="35"/>
                </a:cxn>
                <a:cxn ang="0">
                  <a:pos x="15" y="34"/>
                </a:cxn>
                <a:cxn ang="0">
                  <a:pos x="17" y="33"/>
                </a:cxn>
                <a:cxn ang="0">
                  <a:pos x="19" y="27"/>
                </a:cxn>
                <a:cxn ang="0">
                  <a:pos x="15" y="23"/>
                </a:cxn>
                <a:cxn ang="0">
                  <a:pos x="12" y="22"/>
                </a:cxn>
                <a:cxn ang="0">
                  <a:pos x="8" y="21"/>
                </a:cxn>
                <a:cxn ang="0">
                  <a:pos x="4" y="18"/>
                </a:cxn>
                <a:cxn ang="0">
                  <a:pos x="2" y="15"/>
                </a:cxn>
                <a:cxn ang="0">
                  <a:pos x="1" y="8"/>
                </a:cxn>
                <a:cxn ang="0">
                  <a:pos x="4" y="3"/>
                </a:cxn>
                <a:cxn ang="0">
                  <a:pos x="12" y="0"/>
                </a:cxn>
              </a:cxnLst>
              <a:rect l="0" t="0" r="r" b="b"/>
              <a:pathLst>
                <a:path w="27" h="41">
                  <a:moveTo>
                    <a:pt x="12" y="0"/>
                  </a:move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1" y="5"/>
                  </a:lnTo>
                  <a:lnTo>
                    <a:pt x="7" y="8"/>
                  </a:lnTo>
                  <a:lnTo>
                    <a:pt x="7" y="12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0" y="19"/>
                  </a:lnTo>
                  <a:lnTo>
                    <a:pt x="23" y="21"/>
                  </a:lnTo>
                  <a:lnTo>
                    <a:pt x="24" y="22"/>
                  </a:lnTo>
                  <a:lnTo>
                    <a:pt x="26" y="24"/>
                  </a:lnTo>
                  <a:lnTo>
                    <a:pt x="26" y="27"/>
                  </a:lnTo>
                  <a:lnTo>
                    <a:pt x="27" y="29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3" y="35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5" y="41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5" y="39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9" y="27"/>
                  </a:lnTo>
                  <a:lnTo>
                    <a:pt x="17" y="24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1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4" y="3"/>
                  </a:lnTo>
                  <a:lnTo>
                    <a:pt x="8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1" name="Freeform 857"/>
            <p:cNvSpPr>
              <a:spLocks noEditPoints="1"/>
            </p:cNvSpPr>
            <p:nvPr/>
          </p:nvSpPr>
          <p:spPr bwMode="auto">
            <a:xfrm>
              <a:off x="1736" y="2369"/>
              <a:ext cx="34" cy="41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0" y="9"/>
                </a:cxn>
                <a:cxn ang="0">
                  <a:pos x="8" y="14"/>
                </a:cxn>
                <a:cxn ang="0">
                  <a:pos x="8" y="16"/>
                </a:cxn>
                <a:cxn ang="0">
                  <a:pos x="28" y="16"/>
                </a:cxn>
                <a:cxn ang="0">
                  <a:pos x="28" y="13"/>
                </a:cxn>
                <a:cxn ang="0">
                  <a:pos x="27" y="9"/>
                </a:cxn>
                <a:cxn ang="0">
                  <a:pos x="26" y="7"/>
                </a:cxn>
                <a:cxn ang="0">
                  <a:pos x="21" y="5"/>
                </a:cxn>
                <a:cxn ang="0">
                  <a:pos x="14" y="5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29" y="2"/>
                </a:cxn>
                <a:cxn ang="0">
                  <a:pos x="31" y="4"/>
                </a:cxn>
                <a:cxn ang="0">
                  <a:pos x="34" y="14"/>
                </a:cxn>
                <a:cxn ang="0">
                  <a:pos x="34" y="20"/>
                </a:cxn>
                <a:cxn ang="0">
                  <a:pos x="33" y="20"/>
                </a:cxn>
                <a:cxn ang="0">
                  <a:pos x="33" y="21"/>
                </a:cxn>
                <a:cxn ang="0">
                  <a:pos x="8" y="21"/>
                </a:cxn>
                <a:cxn ang="0">
                  <a:pos x="8" y="24"/>
                </a:cxn>
                <a:cxn ang="0">
                  <a:pos x="9" y="27"/>
                </a:cxn>
                <a:cxn ang="0">
                  <a:pos x="9" y="29"/>
                </a:cxn>
                <a:cxn ang="0">
                  <a:pos x="10" y="31"/>
                </a:cxn>
                <a:cxn ang="0">
                  <a:pos x="12" y="33"/>
                </a:cxn>
                <a:cxn ang="0">
                  <a:pos x="14" y="34"/>
                </a:cxn>
                <a:cxn ang="0">
                  <a:pos x="16" y="34"/>
                </a:cxn>
                <a:cxn ang="0">
                  <a:pos x="19" y="35"/>
                </a:cxn>
                <a:cxn ang="0">
                  <a:pos x="23" y="34"/>
                </a:cxn>
                <a:cxn ang="0">
                  <a:pos x="26" y="34"/>
                </a:cxn>
                <a:cxn ang="0">
                  <a:pos x="28" y="33"/>
                </a:cxn>
                <a:cxn ang="0">
                  <a:pos x="29" y="33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3"/>
                </a:cxn>
                <a:cxn ang="0">
                  <a:pos x="33" y="33"/>
                </a:cxn>
                <a:cxn ang="0">
                  <a:pos x="33" y="36"/>
                </a:cxn>
                <a:cxn ang="0">
                  <a:pos x="32" y="36"/>
                </a:cxn>
                <a:cxn ang="0">
                  <a:pos x="32" y="37"/>
                </a:cxn>
                <a:cxn ang="0">
                  <a:pos x="31" y="38"/>
                </a:cxn>
                <a:cxn ang="0">
                  <a:pos x="30" y="38"/>
                </a:cxn>
                <a:cxn ang="0">
                  <a:pos x="28" y="39"/>
                </a:cxn>
                <a:cxn ang="0">
                  <a:pos x="24" y="39"/>
                </a:cxn>
                <a:cxn ang="0">
                  <a:pos x="21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1" y="39"/>
                </a:cxn>
                <a:cxn ang="0">
                  <a:pos x="8" y="37"/>
                </a:cxn>
                <a:cxn ang="0">
                  <a:pos x="5" y="35"/>
                </a:cxn>
                <a:cxn ang="0">
                  <a:pos x="1" y="29"/>
                </a:cxn>
                <a:cxn ang="0">
                  <a:pos x="1" y="24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1" y="14"/>
                </a:cxn>
                <a:cxn ang="0">
                  <a:pos x="2" y="12"/>
                </a:cxn>
                <a:cxn ang="0">
                  <a:pos x="3" y="8"/>
                </a:cxn>
                <a:cxn ang="0">
                  <a:pos x="5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4" y="0"/>
                </a:cxn>
              </a:cxnLst>
              <a:rect l="0" t="0" r="r" b="b"/>
              <a:pathLst>
                <a:path w="34" h="41">
                  <a:moveTo>
                    <a:pt x="14" y="5"/>
                  </a:moveTo>
                  <a:lnTo>
                    <a:pt x="10" y="9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28" y="16"/>
                  </a:lnTo>
                  <a:lnTo>
                    <a:pt x="28" y="13"/>
                  </a:lnTo>
                  <a:lnTo>
                    <a:pt x="27" y="9"/>
                  </a:lnTo>
                  <a:lnTo>
                    <a:pt x="26" y="7"/>
                  </a:lnTo>
                  <a:lnTo>
                    <a:pt x="21" y="5"/>
                  </a:lnTo>
                  <a:lnTo>
                    <a:pt x="14" y="5"/>
                  </a:lnTo>
                  <a:close/>
                  <a:moveTo>
                    <a:pt x="14" y="0"/>
                  </a:moveTo>
                  <a:lnTo>
                    <a:pt x="23" y="0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4" y="14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2" y="33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9" y="35"/>
                  </a:lnTo>
                  <a:lnTo>
                    <a:pt x="23" y="34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2" y="33"/>
                  </a:lnTo>
                  <a:lnTo>
                    <a:pt x="33" y="33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5" y="39"/>
                  </a:lnTo>
                  <a:lnTo>
                    <a:pt x="11" y="39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1" y="29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8"/>
                  </a:lnTo>
                  <a:lnTo>
                    <a:pt x="5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2" name="Freeform 858"/>
            <p:cNvSpPr>
              <a:spLocks/>
            </p:cNvSpPr>
            <p:nvPr/>
          </p:nvSpPr>
          <p:spPr bwMode="auto">
            <a:xfrm>
              <a:off x="1781" y="2369"/>
              <a:ext cx="22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7" y="6"/>
                </a:cxn>
                <a:cxn ang="0">
                  <a:pos x="8" y="5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2" y="1"/>
                </a:cxn>
                <a:cxn ang="0">
                  <a:pos x="22" y="7"/>
                </a:cxn>
                <a:cxn ang="0">
                  <a:pos x="19" y="7"/>
                </a:cxn>
                <a:cxn ang="0">
                  <a:pos x="19" y="6"/>
                </a:cxn>
                <a:cxn ang="0">
                  <a:pos x="14" y="6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0" y="10"/>
                </a:cxn>
                <a:cxn ang="0">
                  <a:pos x="7" y="14"/>
                </a:cxn>
                <a:cxn ang="0">
                  <a:pos x="7" y="39"/>
                </a:cxn>
                <a:cxn ang="0">
                  <a:pos x="0" y="39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22" h="39">
                  <a:moveTo>
                    <a:pt x="1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7" y="14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3" name="Freeform 859"/>
            <p:cNvSpPr>
              <a:spLocks noEditPoints="1"/>
            </p:cNvSpPr>
            <p:nvPr/>
          </p:nvSpPr>
          <p:spPr bwMode="auto">
            <a:xfrm>
              <a:off x="1827" y="2369"/>
              <a:ext cx="40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0" y="9"/>
                </a:cxn>
                <a:cxn ang="0">
                  <a:pos x="9" y="12"/>
                </a:cxn>
                <a:cxn ang="0">
                  <a:pos x="8" y="15"/>
                </a:cxn>
                <a:cxn ang="0">
                  <a:pos x="7" y="17"/>
                </a:cxn>
                <a:cxn ang="0">
                  <a:pos x="7" y="23"/>
                </a:cxn>
                <a:cxn ang="0">
                  <a:pos x="11" y="32"/>
                </a:cxn>
                <a:cxn ang="0">
                  <a:pos x="13" y="33"/>
                </a:cxn>
                <a:cxn ang="0">
                  <a:pos x="14" y="34"/>
                </a:cxn>
                <a:cxn ang="0">
                  <a:pos x="22" y="34"/>
                </a:cxn>
                <a:cxn ang="0">
                  <a:pos x="24" y="33"/>
                </a:cxn>
                <a:cxn ang="0">
                  <a:pos x="26" y="31"/>
                </a:cxn>
                <a:cxn ang="0">
                  <a:pos x="27" y="29"/>
                </a:cxn>
                <a:cxn ang="0">
                  <a:pos x="28" y="26"/>
                </a:cxn>
                <a:cxn ang="0">
                  <a:pos x="28" y="17"/>
                </a:cxn>
                <a:cxn ang="0">
                  <a:pos x="27" y="15"/>
                </a:cxn>
                <a:cxn ang="0">
                  <a:pos x="27" y="13"/>
                </a:cxn>
                <a:cxn ang="0">
                  <a:pos x="25" y="8"/>
                </a:cxn>
                <a:cxn ang="0">
                  <a:pos x="21" y="6"/>
                </a:cxn>
                <a:cxn ang="0">
                  <a:pos x="16" y="6"/>
                </a:cxn>
                <a:cxn ang="0">
                  <a:pos x="20" y="0"/>
                </a:cxn>
                <a:cxn ang="0">
                  <a:pos x="38" y="0"/>
                </a:cxn>
                <a:cxn ang="0">
                  <a:pos x="40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6"/>
                </a:cxn>
                <a:cxn ang="0">
                  <a:pos x="29" y="6"/>
                </a:cxn>
                <a:cxn ang="0">
                  <a:pos x="31" y="8"/>
                </a:cxn>
                <a:cxn ang="0">
                  <a:pos x="35" y="15"/>
                </a:cxn>
                <a:cxn ang="0">
                  <a:pos x="35" y="17"/>
                </a:cxn>
                <a:cxn ang="0">
                  <a:pos x="36" y="21"/>
                </a:cxn>
                <a:cxn ang="0">
                  <a:pos x="36" y="26"/>
                </a:cxn>
                <a:cxn ang="0">
                  <a:pos x="33" y="32"/>
                </a:cxn>
                <a:cxn ang="0">
                  <a:pos x="31" y="34"/>
                </a:cxn>
                <a:cxn ang="0">
                  <a:pos x="29" y="37"/>
                </a:cxn>
                <a:cxn ang="0">
                  <a:pos x="26" y="38"/>
                </a:cxn>
                <a:cxn ang="0">
                  <a:pos x="17" y="41"/>
                </a:cxn>
                <a:cxn ang="0">
                  <a:pos x="15" y="41"/>
                </a:cxn>
                <a:cxn ang="0">
                  <a:pos x="12" y="39"/>
                </a:cxn>
                <a:cxn ang="0">
                  <a:pos x="10" y="38"/>
                </a:cxn>
                <a:cxn ang="0">
                  <a:pos x="7" y="37"/>
                </a:cxn>
                <a:cxn ang="0">
                  <a:pos x="5" y="35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8"/>
                </a:cxn>
                <a:cxn ang="0">
                  <a:pos x="8" y="3"/>
                </a:cxn>
                <a:cxn ang="0">
                  <a:pos x="11" y="2"/>
                </a:cxn>
                <a:cxn ang="0">
                  <a:pos x="20" y="0"/>
                </a:cxn>
              </a:cxnLst>
              <a:rect l="0" t="0" r="r" b="b"/>
              <a:pathLst>
                <a:path w="40" h="41">
                  <a:moveTo>
                    <a:pt x="16" y="6"/>
                  </a:moveTo>
                  <a:lnTo>
                    <a:pt x="10" y="9"/>
                  </a:lnTo>
                  <a:lnTo>
                    <a:pt x="9" y="12"/>
                  </a:lnTo>
                  <a:lnTo>
                    <a:pt x="8" y="15"/>
                  </a:lnTo>
                  <a:lnTo>
                    <a:pt x="7" y="17"/>
                  </a:lnTo>
                  <a:lnTo>
                    <a:pt x="7" y="23"/>
                  </a:lnTo>
                  <a:lnTo>
                    <a:pt x="11" y="32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22" y="34"/>
                  </a:lnTo>
                  <a:lnTo>
                    <a:pt x="24" y="33"/>
                  </a:lnTo>
                  <a:lnTo>
                    <a:pt x="26" y="31"/>
                  </a:lnTo>
                  <a:lnTo>
                    <a:pt x="27" y="29"/>
                  </a:lnTo>
                  <a:lnTo>
                    <a:pt x="28" y="26"/>
                  </a:lnTo>
                  <a:lnTo>
                    <a:pt x="28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8"/>
                  </a:lnTo>
                  <a:lnTo>
                    <a:pt x="21" y="6"/>
                  </a:lnTo>
                  <a:lnTo>
                    <a:pt x="16" y="6"/>
                  </a:lnTo>
                  <a:close/>
                  <a:moveTo>
                    <a:pt x="20" y="0"/>
                  </a:moveTo>
                  <a:lnTo>
                    <a:pt x="38" y="0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29" y="6"/>
                  </a:lnTo>
                  <a:lnTo>
                    <a:pt x="31" y="8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6" y="21"/>
                  </a:lnTo>
                  <a:lnTo>
                    <a:pt x="36" y="26"/>
                  </a:lnTo>
                  <a:lnTo>
                    <a:pt x="33" y="32"/>
                  </a:lnTo>
                  <a:lnTo>
                    <a:pt x="31" y="34"/>
                  </a:lnTo>
                  <a:lnTo>
                    <a:pt x="29" y="37"/>
                  </a:lnTo>
                  <a:lnTo>
                    <a:pt x="26" y="38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2" y="39"/>
                  </a:lnTo>
                  <a:lnTo>
                    <a:pt x="10" y="38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8" y="3"/>
                  </a:lnTo>
                  <a:lnTo>
                    <a:pt x="11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4" name="Freeform 860"/>
            <p:cNvSpPr>
              <a:spLocks/>
            </p:cNvSpPr>
            <p:nvPr/>
          </p:nvSpPr>
          <p:spPr bwMode="auto">
            <a:xfrm>
              <a:off x="1872" y="2369"/>
              <a:ext cx="30" cy="4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6" y="1"/>
                </a:cxn>
                <a:cxn ang="0">
                  <a:pos x="28" y="2"/>
                </a:cxn>
                <a:cxn ang="0">
                  <a:pos x="30" y="7"/>
                </a:cxn>
                <a:cxn ang="0">
                  <a:pos x="27" y="8"/>
                </a:cxn>
                <a:cxn ang="0">
                  <a:pos x="25" y="7"/>
                </a:cxn>
                <a:cxn ang="0">
                  <a:pos x="22" y="5"/>
                </a:cxn>
                <a:cxn ang="0">
                  <a:pos x="10" y="6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9" y="13"/>
                </a:cxn>
                <a:cxn ang="0">
                  <a:pos x="13" y="16"/>
                </a:cxn>
                <a:cxn ang="0">
                  <a:pos x="24" y="17"/>
                </a:cxn>
                <a:cxn ang="0">
                  <a:pos x="25" y="21"/>
                </a:cxn>
                <a:cxn ang="0">
                  <a:pos x="12" y="22"/>
                </a:cxn>
                <a:cxn ang="0">
                  <a:pos x="8" y="24"/>
                </a:cxn>
                <a:cxn ang="0">
                  <a:pos x="7" y="28"/>
                </a:cxn>
                <a:cxn ang="0">
                  <a:pos x="8" y="31"/>
                </a:cxn>
                <a:cxn ang="0">
                  <a:pos x="11" y="34"/>
                </a:cxn>
                <a:cxn ang="0">
                  <a:pos x="17" y="35"/>
                </a:cxn>
                <a:cxn ang="0">
                  <a:pos x="22" y="34"/>
                </a:cxn>
                <a:cxn ang="0">
                  <a:pos x="28" y="32"/>
                </a:cxn>
                <a:cxn ang="0">
                  <a:pos x="30" y="32"/>
                </a:cxn>
                <a:cxn ang="0">
                  <a:pos x="28" y="38"/>
                </a:cxn>
                <a:cxn ang="0">
                  <a:pos x="24" y="39"/>
                </a:cxn>
                <a:cxn ang="0">
                  <a:pos x="19" y="41"/>
                </a:cxn>
                <a:cxn ang="0">
                  <a:pos x="6" y="38"/>
                </a:cxn>
                <a:cxn ang="0">
                  <a:pos x="0" y="31"/>
                </a:cxn>
                <a:cxn ang="0">
                  <a:pos x="1" y="24"/>
                </a:cxn>
                <a:cxn ang="0">
                  <a:pos x="6" y="19"/>
                </a:cxn>
                <a:cxn ang="0">
                  <a:pos x="6" y="18"/>
                </a:cxn>
                <a:cxn ang="0">
                  <a:pos x="2" y="14"/>
                </a:cxn>
                <a:cxn ang="0">
                  <a:pos x="1" y="8"/>
                </a:cxn>
                <a:cxn ang="0">
                  <a:pos x="6" y="3"/>
                </a:cxn>
                <a:cxn ang="0">
                  <a:pos x="10" y="0"/>
                </a:cxn>
              </a:cxnLst>
              <a:rect l="0" t="0" r="r" b="b"/>
              <a:pathLst>
                <a:path w="30" h="41">
                  <a:moveTo>
                    <a:pt x="10" y="0"/>
                  </a:moveTo>
                  <a:lnTo>
                    <a:pt x="23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13" y="5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3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21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4" y="34"/>
                  </a:lnTo>
                  <a:lnTo>
                    <a:pt x="17" y="35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9" y="41"/>
                  </a:lnTo>
                  <a:lnTo>
                    <a:pt x="12" y="41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6" y="3"/>
                  </a:lnTo>
                  <a:lnTo>
                    <a:pt x="8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5" name="Freeform 861"/>
            <p:cNvSpPr>
              <a:spLocks/>
            </p:cNvSpPr>
            <p:nvPr/>
          </p:nvSpPr>
          <p:spPr bwMode="auto">
            <a:xfrm>
              <a:off x="1585" y="2471"/>
              <a:ext cx="31" cy="4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7" y="1"/>
                </a:cxn>
                <a:cxn ang="0">
                  <a:pos x="29" y="2"/>
                </a:cxn>
                <a:cxn ang="0">
                  <a:pos x="31" y="6"/>
                </a:cxn>
                <a:cxn ang="0">
                  <a:pos x="30" y="8"/>
                </a:cxn>
                <a:cxn ang="0">
                  <a:pos x="27" y="7"/>
                </a:cxn>
                <a:cxn ang="0">
                  <a:pos x="21" y="5"/>
                </a:cxn>
                <a:cxn ang="0">
                  <a:pos x="12" y="6"/>
                </a:cxn>
                <a:cxn ang="0">
                  <a:pos x="9" y="7"/>
                </a:cxn>
                <a:cxn ang="0">
                  <a:pos x="8" y="11"/>
                </a:cxn>
                <a:cxn ang="0">
                  <a:pos x="9" y="13"/>
                </a:cxn>
                <a:cxn ang="0">
                  <a:pos x="10" y="15"/>
                </a:cxn>
                <a:cxn ang="0">
                  <a:pos x="24" y="16"/>
                </a:cxn>
                <a:cxn ang="0">
                  <a:pos x="26" y="17"/>
                </a:cxn>
                <a:cxn ang="0">
                  <a:pos x="15" y="21"/>
                </a:cxn>
                <a:cxn ang="0">
                  <a:pos x="9" y="23"/>
                </a:cxn>
                <a:cxn ang="0">
                  <a:pos x="8" y="26"/>
                </a:cxn>
                <a:cxn ang="0">
                  <a:pos x="7" y="30"/>
                </a:cxn>
                <a:cxn ang="0">
                  <a:pos x="9" y="33"/>
                </a:cxn>
                <a:cxn ang="0">
                  <a:pos x="15" y="34"/>
                </a:cxn>
                <a:cxn ang="0">
                  <a:pos x="22" y="34"/>
                </a:cxn>
                <a:cxn ang="0">
                  <a:pos x="26" y="33"/>
                </a:cxn>
                <a:cxn ang="0">
                  <a:pos x="29" y="31"/>
                </a:cxn>
                <a:cxn ang="0">
                  <a:pos x="30" y="32"/>
                </a:cxn>
                <a:cxn ang="0">
                  <a:pos x="31" y="36"/>
                </a:cxn>
                <a:cxn ang="0">
                  <a:pos x="30" y="37"/>
                </a:cxn>
                <a:cxn ang="0">
                  <a:pos x="28" y="38"/>
                </a:cxn>
                <a:cxn ang="0">
                  <a:pos x="24" y="39"/>
                </a:cxn>
                <a:cxn ang="0">
                  <a:pos x="19" y="41"/>
                </a:cxn>
                <a:cxn ang="0">
                  <a:pos x="6" y="38"/>
                </a:cxn>
                <a:cxn ang="0">
                  <a:pos x="2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2" y="22"/>
                </a:cxn>
                <a:cxn ang="0">
                  <a:pos x="5" y="20"/>
                </a:cxn>
                <a:cxn ang="0">
                  <a:pos x="8" y="19"/>
                </a:cxn>
                <a:cxn ang="0">
                  <a:pos x="2" y="14"/>
                </a:cxn>
                <a:cxn ang="0">
                  <a:pos x="4" y="4"/>
                </a:cxn>
                <a:cxn ang="0">
                  <a:pos x="8" y="1"/>
                </a:cxn>
              </a:cxnLst>
              <a:rect l="0" t="0" r="r" b="b"/>
              <a:pathLst>
                <a:path w="31" h="41">
                  <a:moveTo>
                    <a:pt x="10" y="0"/>
                  </a:moveTo>
                  <a:lnTo>
                    <a:pt x="23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6" y="21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7" y="27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8" y="35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6" y="33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4" y="39"/>
                  </a:lnTo>
                  <a:lnTo>
                    <a:pt x="20" y="39"/>
                  </a:lnTo>
                  <a:lnTo>
                    <a:pt x="19" y="41"/>
                  </a:lnTo>
                  <a:lnTo>
                    <a:pt x="13" y="41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5" y="3"/>
                  </a:lnTo>
                  <a:lnTo>
                    <a:pt x="8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6" name="Freeform 862"/>
            <p:cNvSpPr>
              <a:spLocks/>
            </p:cNvSpPr>
            <p:nvPr/>
          </p:nvSpPr>
          <p:spPr bwMode="auto">
            <a:xfrm>
              <a:off x="1621" y="2471"/>
              <a:ext cx="44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1" y="0"/>
                </a:cxn>
                <a:cxn ang="0">
                  <a:pos x="41" y="1"/>
                </a:cxn>
                <a:cxn ang="0">
                  <a:pos x="42" y="1"/>
                </a:cxn>
                <a:cxn ang="0">
                  <a:pos x="42" y="5"/>
                </a:cxn>
                <a:cxn ang="0">
                  <a:pos x="41" y="6"/>
                </a:cxn>
                <a:cxn ang="0">
                  <a:pos x="35" y="6"/>
                </a:cxn>
                <a:cxn ang="0">
                  <a:pos x="35" y="30"/>
                </a:cxn>
                <a:cxn ang="0">
                  <a:pos x="36" y="32"/>
                </a:cxn>
                <a:cxn ang="0">
                  <a:pos x="36" y="33"/>
                </a:cxn>
                <a:cxn ang="0">
                  <a:pos x="37" y="33"/>
                </a:cxn>
                <a:cxn ang="0">
                  <a:pos x="38" y="34"/>
                </a:cxn>
                <a:cxn ang="0">
                  <a:pos x="41" y="34"/>
                </a:cxn>
                <a:cxn ang="0">
                  <a:pos x="42" y="33"/>
                </a:cxn>
                <a:cxn ang="0">
                  <a:pos x="43" y="33"/>
                </a:cxn>
                <a:cxn ang="0">
                  <a:pos x="43" y="34"/>
                </a:cxn>
                <a:cxn ang="0">
                  <a:pos x="44" y="34"/>
                </a:cxn>
                <a:cxn ang="0">
                  <a:pos x="44" y="38"/>
                </a:cxn>
                <a:cxn ang="0">
                  <a:pos x="43" y="38"/>
                </a:cxn>
                <a:cxn ang="0">
                  <a:pos x="43" y="39"/>
                </a:cxn>
                <a:cxn ang="0">
                  <a:pos x="40" y="39"/>
                </a:cxn>
                <a:cxn ang="0">
                  <a:pos x="39" y="41"/>
                </a:cxn>
                <a:cxn ang="0">
                  <a:pos x="38" y="41"/>
                </a:cxn>
                <a:cxn ang="0">
                  <a:pos x="36" y="39"/>
                </a:cxn>
                <a:cxn ang="0">
                  <a:pos x="32" y="39"/>
                </a:cxn>
                <a:cxn ang="0">
                  <a:pos x="31" y="38"/>
                </a:cxn>
                <a:cxn ang="0">
                  <a:pos x="28" y="32"/>
                </a:cxn>
                <a:cxn ang="0">
                  <a:pos x="28" y="29"/>
                </a:cxn>
                <a:cxn ang="0">
                  <a:pos x="27" y="24"/>
                </a:cxn>
                <a:cxn ang="0">
                  <a:pos x="27" y="13"/>
                </a:cxn>
                <a:cxn ang="0">
                  <a:pos x="28" y="6"/>
                </a:cxn>
                <a:cxn ang="0">
                  <a:pos x="15" y="6"/>
                </a:cxn>
                <a:cxn ang="0">
                  <a:pos x="15" y="13"/>
                </a:cxn>
                <a:cxn ang="0">
                  <a:pos x="14" y="18"/>
                </a:cxn>
                <a:cxn ang="0">
                  <a:pos x="14" y="24"/>
                </a:cxn>
                <a:cxn ang="0">
                  <a:pos x="13" y="27"/>
                </a:cxn>
                <a:cxn ang="0">
                  <a:pos x="13" y="31"/>
                </a:cxn>
                <a:cxn ang="0">
                  <a:pos x="12" y="34"/>
                </a:cxn>
                <a:cxn ang="0">
                  <a:pos x="11" y="36"/>
                </a:cxn>
                <a:cxn ang="0">
                  <a:pos x="11" y="38"/>
                </a:cxn>
                <a:cxn ang="0">
                  <a:pos x="10" y="38"/>
                </a:cxn>
                <a:cxn ang="0">
                  <a:pos x="10" y="39"/>
                </a:cxn>
                <a:cxn ang="0">
                  <a:pos x="3" y="39"/>
                </a:cxn>
                <a:cxn ang="0">
                  <a:pos x="3" y="36"/>
                </a:cxn>
                <a:cxn ang="0">
                  <a:pos x="5" y="35"/>
                </a:cxn>
                <a:cxn ang="0">
                  <a:pos x="5" y="34"/>
                </a:cxn>
                <a:cxn ang="0">
                  <a:pos x="6" y="32"/>
                </a:cxn>
                <a:cxn ang="0">
                  <a:pos x="7" y="29"/>
                </a:cxn>
                <a:cxn ang="0">
                  <a:pos x="7" y="26"/>
                </a:cxn>
                <a:cxn ang="0">
                  <a:pos x="8" y="21"/>
                </a:cxn>
                <a:cxn ang="0">
                  <a:pos x="8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1" y="0"/>
                </a:cxn>
              </a:cxnLst>
              <a:rect l="0" t="0" r="r" b="b"/>
              <a:pathLst>
                <a:path w="44" h="41">
                  <a:moveTo>
                    <a:pt x="1" y="0"/>
                  </a:move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5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7" y="33"/>
                  </a:lnTo>
                  <a:lnTo>
                    <a:pt x="38" y="34"/>
                  </a:lnTo>
                  <a:lnTo>
                    <a:pt x="41" y="34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0" y="39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1" y="38"/>
                  </a:lnTo>
                  <a:lnTo>
                    <a:pt x="28" y="32"/>
                  </a:lnTo>
                  <a:lnTo>
                    <a:pt x="28" y="29"/>
                  </a:lnTo>
                  <a:lnTo>
                    <a:pt x="27" y="24"/>
                  </a:lnTo>
                  <a:lnTo>
                    <a:pt x="27" y="13"/>
                  </a:lnTo>
                  <a:lnTo>
                    <a:pt x="28" y="6"/>
                  </a:lnTo>
                  <a:lnTo>
                    <a:pt x="15" y="6"/>
                  </a:lnTo>
                  <a:lnTo>
                    <a:pt x="15" y="13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3" y="27"/>
                  </a:lnTo>
                  <a:lnTo>
                    <a:pt x="13" y="31"/>
                  </a:lnTo>
                  <a:lnTo>
                    <a:pt x="12" y="34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6" y="32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8" y="21"/>
                  </a:lnTo>
                  <a:lnTo>
                    <a:pt x="8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7" name="Freeform 863"/>
            <p:cNvSpPr>
              <a:spLocks noEditPoints="1"/>
            </p:cNvSpPr>
            <p:nvPr/>
          </p:nvSpPr>
          <p:spPr bwMode="auto">
            <a:xfrm>
              <a:off x="1671" y="2451"/>
              <a:ext cx="37" cy="61"/>
            </a:xfrm>
            <a:custGeom>
              <a:avLst/>
              <a:gdLst/>
              <a:ahLst/>
              <a:cxnLst>
                <a:cxn ang="0">
                  <a:pos x="16" y="25"/>
                </a:cxn>
                <a:cxn ang="0">
                  <a:pos x="12" y="26"/>
                </a:cxn>
                <a:cxn ang="0">
                  <a:pos x="9" y="29"/>
                </a:cxn>
                <a:cxn ang="0">
                  <a:pos x="7" y="34"/>
                </a:cxn>
                <a:cxn ang="0">
                  <a:pos x="7" y="46"/>
                </a:cxn>
                <a:cxn ang="0">
                  <a:pos x="10" y="52"/>
                </a:cxn>
                <a:cxn ang="0">
                  <a:pos x="15" y="54"/>
                </a:cxn>
                <a:cxn ang="0">
                  <a:pos x="21" y="54"/>
                </a:cxn>
                <a:cxn ang="0">
                  <a:pos x="25" y="52"/>
                </a:cxn>
                <a:cxn ang="0">
                  <a:pos x="26" y="51"/>
                </a:cxn>
                <a:cxn ang="0">
                  <a:pos x="27" y="49"/>
                </a:cxn>
                <a:cxn ang="0">
                  <a:pos x="29" y="46"/>
                </a:cxn>
                <a:cxn ang="0">
                  <a:pos x="30" y="43"/>
                </a:cxn>
                <a:cxn ang="0">
                  <a:pos x="30" y="37"/>
                </a:cxn>
                <a:cxn ang="0">
                  <a:pos x="29" y="34"/>
                </a:cxn>
                <a:cxn ang="0">
                  <a:pos x="29" y="32"/>
                </a:cxn>
                <a:cxn ang="0">
                  <a:pos x="27" y="29"/>
                </a:cxn>
                <a:cxn ang="0">
                  <a:pos x="25" y="27"/>
                </a:cxn>
                <a:cxn ang="0">
                  <a:pos x="21" y="25"/>
                </a:cxn>
                <a:cxn ang="0">
                  <a:pos x="16" y="25"/>
                </a:cxn>
                <a:cxn ang="0">
                  <a:pos x="12" y="20"/>
                </a:cxn>
                <a:cxn ang="0">
                  <a:pos x="23" y="20"/>
                </a:cxn>
                <a:cxn ang="0">
                  <a:pos x="26" y="21"/>
                </a:cxn>
                <a:cxn ang="0">
                  <a:pos x="31" y="23"/>
                </a:cxn>
                <a:cxn ang="0">
                  <a:pos x="32" y="25"/>
                </a:cxn>
                <a:cxn ang="0">
                  <a:pos x="34" y="26"/>
                </a:cxn>
                <a:cxn ang="0">
                  <a:pos x="35" y="28"/>
                </a:cxn>
                <a:cxn ang="0">
                  <a:pos x="35" y="32"/>
                </a:cxn>
                <a:cxn ang="0">
                  <a:pos x="36" y="35"/>
                </a:cxn>
                <a:cxn ang="0">
                  <a:pos x="37" y="39"/>
                </a:cxn>
                <a:cxn ang="0">
                  <a:pos x="35" y="48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30" y="56"/>
                </a:cxn>
                <a:cxn ang="0">
                  <a:pos x="26" y="58"/>
                </a:cxn>
                <a:cxn ang="0">
                  <a:pos x="18" y="61"/>
                </a:cxn>
                <a:cxn ang="0">
                  <a:pos x="9" y="58"/>
                </a:cxn>
                <a:cxn ang="0">
                  <a:pos x="6" y="57"/>
                </a:cxn>
                <a:cxn ang="0">
                  <a:pos x="4" y="55"/>
                </a:cxn>
                <a:cxn ang="0">
                  <a:pos x="2" y="52"/>
                </a:cxn>
                <a:cxn ang="0">
                  <a:pos x="1" y="49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1" y="32"/>
                </a:cxn>
                <a:cxn ang="0">
                  <a:pos x="2" y="28"/>
                </a:cxn>
                <a:cxn ang="0">
                  <a:pos x="4" y="25"/>
                </a:cxn>
                <a:cxn ang="0">
                  <a:pos x="10" y="21"/>
                </a:cxn>
                <a:cxn ang="0">
                  <a:pos x="12" y="20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"/>
                </a:cxn>
                <a:cxn ang="0">
                  <a:pos x="21" y="13"/>
                </a:cxn>
                <a:cxn ang="0">
                  <a:pos x="20" y="14"/>
                </a:cxn>
                <a:cxn ang="0">
                  <a:pos x="16" y="14"/>
                </a:cxn>
                <a:cxn ang="0">
                  <a:pos x="16" y="13"/>
                </a:cxn>
                <a:cxn ang="0">
                  <a:pos x="19" y="2"/>
                </a:cxn>
                <a:cxn ang="0">
                  <a:pos x="19" y="0"/>
                </a:cxn>
              </a:cxnLst>
              <a:rect l="0" t="0" r="r" b="b"/>
              <a:pathLst>
                <a:path w="37" h="61">
                  <a:moveTo>
                    <a:pt x="16" y="25"/>
                  </a:moveTo>
                  <a:lnTo>
                    <a:pt x="12" y="26"/>
                  </a:lnTo>
                  <a:lnTo>
                    <a:pt x="9" y="29"/>
                  </a:lnTo>
                  <a:lnTo>
                    <a:pt x="7" y="34"/>
                  </a:lnTo>
                  <a:lnTo>
                    <a:pt x="7" y="46"/>
                  </a:lnTo>
                  <a:lnTo>
                    <a:pt x="10" y="52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5" y="52"/>
                  </a:lnTo>
                  <a:lnTo>
                    <a:pt x="26" y="51"/>
                  </a:lnTo>
                  <a:lnTo>
                    <a:pt x="27" y="49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0" y="37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7" y="29"/>
                  </a:lnTo>
                  <a:lnTo>
                    <a:pt x="25" y="27"/>
                  </a:lnTo>
                  <a:lnTo>
                    <a:pt x="21" y="25"/>
                  </a:lnTo>
                  <a:lnTo>
                    <a:pt x="16" y="25"/>
                  </a:lnTo>
                  <a:close/>
                  <a:moveTo>
                    <a:pt x="12" y="20"/>
                  </a:moveTo>
                  <a:lnTo>
                    <a:pt x="23" y="20"/>
                  </a:lnTo>
                  <a:lnTo>
                    <a:pt x="26" y="21"/>
                  </a:lnTo>
                  <a:lnTo>
                    <a:pt x="31" y="23"/>
                  </a:lnTo>
                  <a:lnTo>
                    <a:pt x="32" y="25"/>
                  </a:lnTo>
                  <a:lnTo>
                    <a:pt x="34" y="26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6" y="35"/>
                  </a:lnTo>
                  <a:lnTo>
                    <a:pt x="37" y="39"/>
                  </a:lnTo>
                  <a:lnTo>
                    <a:pt x="35" y="48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30" y="56"/>
                  </a:lnTo>
                  <a:lnTo>
                    <a:pt x="26" y="58"/>
                  </a:lnTo>
                  <a:lnTo>
                    <a:pt x="18" y="61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2" y="52"/>
                  </a:lnTo>
                  <a:lnTo>
                    <a:pt x="1" y="49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1" y="32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2" y="20"/>
                  </a:lnTo>
                  <a:close/>
                  <a:moveTo>
                    <a:pt x="19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8" name="Freeform 864"/>
            <p:cNvSpPr>
              <a:spLocks/>
            </p:cNvSpPr>
            <p:nvPr/>
          </p:nvSpPr>
          <p:spPr bwMode="auto">
            <a:xfrm>
              <a:off x="1718" y="2471"/>
              <a:ext cx="38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24"/>
                </a:cxn>
                <a:cxn ang="0">
                  <a:pos x="7" y="29"/>
                </a:cxn>
                <a:cxn ang="0">
                  <a:pos x="8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9" y="33"/>
                </a:cxn>
                <a:cxn ang="0">
                  <a:pos x="22" y="31"/>
                </a:cxn>
                <a:cxn ang="0">
                  <a:pos x="24" y="28"/>
                </a:cxn>
                <a:cxn ang="0">
                  <a:pos x="24" y="1"/>
                </a:cxn>
                <a:cxn ang="0">
                  <a:pos x="26" y="1"/>
                </a:cxn>
                <a:cxn ang="0">
                  <a:pos x="27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33"/>
                </a:cxn>
                <a:cxn ang="0">
                  <a:pos x="33" y="34"/>
                </a:cxn>
                <a:cxn ang="0">
                  <a:pos x="38" y="34"/>
                </a:cxn>
                <a:cxn ang="0">
                  <a:pos x="38" y="39"/>
                </a:cxn>
                <a:cxn ang="0">
                  <a:pos x="36" y="39"/>
                </a:cxn>
                <a:cxn ang="0">
                  <a:pos x="36" y="41"/>
                </a:cxn>
                <a:cxn ang="0">
                  <a:pos x="34" y="41"/>
                </a:cxn>
                <a:cxn ang="0">
                  <a:pos x="28" y="38"/>
                </a:cxn>
                <a:cxn ang="0">
                  <a:pos x="27" y="37"/>
                </a:cxn>
                <a:cxn ang="0">
                  <a:pos x="27" y="35"/>
                </a:cxn>
                <a:cxn ang="0">
                  <a:pos x="26" y="33"/>
                </a:cxn>
                <a:cxn ang="0">
                  <a:pos x="22" y="36"/>
                </a:cxn>
                <a:cxn ang="0">
                  <a:pos x="19" y="38"/>
                </a:cxn>
                <a:cxn ang="0">
                  <a:pos x="17" y="39"/>
                </a:cxn>
                <a:cxn ang="0">
                  <a:pos x="14" y="41"/>
                </a:cxn>
                <a:cxn ang="0">
                  <a:pos x="12" y="39"/>
                </a:cxn>
                <a:cxn ang="0">
                  <a:pos x="9" y="39"/>
                </a:cxn>
                <a:cxn ang="0">
                  <a:pos x="7" y="38"/>
                </a:cxn>
                <a:cxn ang="0">
                  <a:pos x="6" y="37"/>
                </a:cxn>
                <a:cxn ang="0">
                  <a:pos x="6" y="55"/>
                </a:cxn>
                <a:cxn ang="0">
                  <a:pos x="1" y="55"/>
                </a:cxn>
                <a:cxn ang="0">
                  <a:pos x="0" y="53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8" h="55">
                  <a:moveTo>
                    <a:pt x="1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6" y="24"/>
                  </a:lnTo>
                  <a:lnTo>
                    <a:pt x="7" y="29"/>
                  </a:lnTo>
                  <a:lnTo>
                    <a:pt x="8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9" y="33"/>
                  </a:lnTo>
                  <a:lnTo>
                    <a:pt x="22" y="31"/>
                  </a:lnTo>
                  <a:lnTo>
                    <a:pt x="24" y="28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33"/>
                  </a:lnTo>
                  <a:lnTo>
                    <a:pt x="33" y="34"/>
                  </a:lnTo>
                  <a:lnTo>
                    <a:pt x="38" y="34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28" y="38"/>
                  </a:lnTo>
                  <a:lnTo>
                    <a:pt x="27" y="37"/>
                  </a:lnTo>
                  <a:lnTo>
                    <a:pt x="27" y="35"/>
                  </a:lnTo>
                  <a:lnTo>
                    <a:pt x="26" y="33"/>
                  </a:lnTo>
                  <a:lnTo>
                    <a:pt x="22" y="36"/>
                  </a:lnTo>
                  <a:lnTo>
                    <a:pt x="19" y="38"/>
                  </a:lnTo>
                  <a:lnTo>
                    <a:pt x="17" y="39"/>
                  </a:lnTo>
                  <a:lnTo>
                    <a:pt x="14" y="41"/>
                  </a:lnTo>
                  <a:lnTo>
                    <a:pt x="12" y="39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55"/>
                  </a:lnTo>
                  <a:lnTo>
                    <a:pt x="1" y="55"/>
                  </a:lnTo>
                  <a:lnTo>
                    <a:pt x="0" y="53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09" name="Freeform 865"/>
            <p:cNvSpPr>
              <a:spLocks/>
            </p:cNvSpPr>
            <p:nvPr/>
          </p:nvSpPr>
          <p:spPr bwMode="auto">
            <a:xfrm>
              <a:off x="1762" y="2471"/>
              <a:ext cx="30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2" y="0"/>
                </a:cxn>
                <a:cxn ang="0">
                  <a:pos x="24" y="1"/>
                </a:cxn>
                <a:cxn ang="0">
                  <a:pos x="26" y="1"/>
                </a:cxn>
                <a:cxn ang="0">
                  <a:pos x="28" y="2"/>
                </a:cxn>
                <a:cxn ang="0">
                  <a:pos x="29" y="3"/>
                </a:cxn>
                <a:cxn ang="0">
                  <a:pos x="30" y="3"/>
                </a:cxn>
                <a:cxn ang="0">
                  <a:pos x="30" y="8"/>
                </a:cxn>
                <a:cxn ang="0">
                  <a:pos x="28" y="8"/>
                </a:cxn>
                <a:cxn ang="0">
                  <a:pos x="26" y="7"/>
                </a:cxn>
                <a:cxn ang="0">
                  <a:pos x="24" y="7"/>
                </a:cxn>
                <a:cxn ang="0">
                  <a:pos x="21" y="5"/>
                </a:cxn>
                <a:cxn ang="0">
                  <a:pos x="13" y="5"/>
                </a:cxn>
                <a:cxn ang="0">
                  <a:pos x="11" y="6"/>
                </a:cxn>
                <a:cxn ang="0">
                  <a:pos x="9" y="6"/>
                </a:cxn>
                <a:cxn ang="0">
                  <a:pos x="8" y="8"/>
                </a:cxn>
                <a:cxn ang="0">
                  <a:pos x="8" y="13"/>
                </a:cxn>
                <a:cxn ang="0">
                  <a:pos x="12" y="16"/>
                </a:cxn>
                <a:cxn ang="0">
                  <a:pos x="23" y="16"/>
                </a:cxn>
                <a:cxn ang="0">
                  <a:pos x="23" y="17"/>
                </a:cxn>
                <a:cxn ang="0">
                  <a:pos x="24" y="17"/>
                </a:cxn>
                <a:cxn ang="0">
                  <a:pos x="24" y="21"/>
                </a:cxn>
                <a:cxn ang="0">
                  <a:pos x="14" y="21"/>
                </a:cxn>
                <a:cxn ang="0">
                  <a:pos x="12" y="22"/>
                </a:cxn>
                <a:cxn ang="0">
                  <a:pos x="11" y="22"/>
                </a:cxn>
                <a:cxn ang="0">
                  <a:pos x="8" y="23"/>
                </a:cxn>
                <a:cxn ang="0">
                  <a:pos x="8" y="24"/>
                </a:cxn>
                <a:cxn ang="0">
                  <a:pos x="6" y="27"/>
                </a:cxn>
                <a:cxn ang="0">
                  <a:pos x="6" y="30"/>
                </a:cxn>
                <a:cxn ang="0">
                  <a:pos x="11" y="34"/>
                </a:cxn>
                <a:cxn ang="0">
                  <a:pos x="15" y="34"/>
                </a:cxn>
                <a:cxn ang="0">
                  <a:pos x="17" y="35"/>
                </a:cxn>
                <a:cxn ang="0">
                  <a:pos x="19" y="34"/>
                </a:cxn>
                <a:cxn ang="0">
                  <a:pos x="21" y="34"/>
                </a:cxn>
                <a:cxn ang="0">
                  <a:pos x="26" y="33"/>
                </a:cxn>
                <a:cxn ang="0">
                  <a:pos x="28" y="32"/>
                </a:cxn>
                <a:cxn ang="0">
                  <a:pos x="29" y="31"/>
                </a:cxn>
                <a:cxn ang="0">
                  <a:pos x="30" y="31"/>
                </a:cxn>
                <a:cxn ang="0">
                  <a:pos x="30" y="36"/>
                </a:cxn>
                <a:cxn ang="0">
                  <a:pos x="28" y="38"/>
                </a:cxn>
                <a:cxn ang="0">
                  <a:pos x="26" y="38"/>
                </a:cxn>
                <a:cxn ang="0">
                  <a:pos x="24" y="39"/>
                </a:cxn>
                <a:cxn ang="0">
                  <a:pos x="20" y="39"/>
                </a:cxn>
                <a:cxn ang="0">
                  <a:pos x="16" y="41"/>
                </a:cxn>
                <a:cxn ang="0">
                  <a:pos x="12" y="41"/>
                </a:cxn>
                <a:cxn ang="0">
                  <a:pos x="8" y="39"/>
                </a:cxn>
                <a:cxn ang="0">
                  <a:pos x="4" y="37"/>
                </a:cxn>
                <a:cxn ang="0">
                  <a:pos x="2" y="35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1" y="24"/>
                </a:cxn>
                <a:cxn ang="0">
                  <a:pos x="2" y="22"/>
                </a:cxn>
                <a:cxn ang="0">
                  <a:pos x="5" y="19"/>
                </a:cxn>
                <a:cxn ang="0">
                  <a:pos x="7" y="19"/>
                </a:cxn>
                <a:cxn ang="0">
                  <a:pos x="4" y="17"/>
                </a:cxn>
                <a:cxn ang="0">
                  <a:pos x="2" y="15"/>
                </a:cxn>
                <a:cxn ang="0">
                  <a:pos x="2" y="14"/>
                </a:cxn>
                <a:cxn ang="0">
                  <a:pos x="1" y="13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5" y="3"/>
                </a:cxn>
                <a:cxn ang="0">
                  <a:pos x="7" y="1"/>
                </a:cxn>
                <a:cxn ang="0">
                  <a:pos x="9" y="0"/>
                </a:cxn>
              </a:cxnLst>
              <a:rect l="0" t="0" r="r" b="b"/>
              <a:pathLst>
                <a:path w="30" h="41">
                  <a:moveTo>
                    <a:pt x="9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9" y="6"/>
                  </a:lnTo>
                  <a:lnTo>
                    <a:pt x="8" y="8"/>
                  </a:lnTo>
                  <a:lnTo>
                    <a:pt x="8" y="13"/>
                  </a:lnTo>
                  <a:lnTo>
                    <a:pt x="12" y="16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21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7" y="35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9"/>
                  </a:lnTo>
                  <a:lnTo>
                    <a:pt x="20" y="39"/>
                  </a:lnTo>
                  <a:lnTo>
                    <a:pt x="16" y="41"/>
                  </a:lnTo>
                  <a:lnTo>
                    <a:pt x="12" y="41"/>
                  </a:lnTo>
                  <a:lnTo>
                    <a:pt x="8" y="39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5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0" name="Freeform 866"/>
            <p:cNvSpPr>
              <a:spLocks/>
            </p:cNvSpPr>
            <p:nvPr/>
          </p:nvSpPr>
          <p:spPr bwMode="auto">
            <a:xfrm>
              <a:off x="1798" y="2471"/>
              <a:ext cx="35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7" y="32"/>
                </a:cxn>
                <a:cxn ang="0">
                  <a:pos x="20" y="29"/>
                </a:cxn>
                <a:cxn ang="0">
                  <a:pos x="22" y="24"/>
                </a:cxn>
                <a:cxn ang="0">
                  <a:pos x="23" y="20"/>
                </a:cxn>
                <a:cxn ang="0">
                  <a:pos x="25" y="16"/>
                </a:cxn>
                <a:cxn ang="0">
                  <a:pos x="25" y="12"/>
                </a:cxn>
                <a:cxn ang="0">
                  <a:pos x="26" y="8"/>
                </a:cxn>
                <a:cxn ang="0">
                  <a:pos x="27" y="1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34" y="1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6"/>
                </a:cxn>
                <a:cxn ang="0">
                  <a:pos x="32" y="12"/>
                </a:cxn>
                <a:cxn ang="0">
                  <a:pos x="28" y="24"/>
                </a:cxn>
                <a:cxn ang="0">
                  <a:pos x="26" y="28"/>
                </a:cxn>
                <a:cxn ang="0">
                  <a:pos x="25" y="32"/>
                </a:cxn>
                <a:cxn ang="0">
                  <a:pos x="23" y="34"/>
                </a:cxn>
                <a:cxn ang="0">
                  <a:pos x="21" y="38"/>
                </a:cxn>
                <a:cxn ang="0">
                  <a:pos x="20" y="39"/>
                </a:cxn>
                <a:cxn ang="0">
                  <a:pos x="13" y="39"/>
                </a:cxn>
                <a:cxn ang="0">
                  <a:pos x="12" y="38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5" h="39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7" y="32"/>
                  </a:lnTo>
                  <a:lnTo>
                    <a:pt x="20" y="29"/>
                  </a:lnTo>
                  <a:lnTo>
                    <a:pt x="22" y="24"/>
                  </a:lnTo>
                  <a:lnTo>
                    <a:pt x="23" y="20"/>
                  </a:lnTo>
                  <a:lnTo>
                    <a:pt x="25" y="16"/>
                  </a:lnTo>
                  <a:lnTo>
                    <a:pt x="25" y="12"/>
                  </a:lnTo>
                  <a:lnTo>
                    <a:pt x="26" y="8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6"/>
                  </a:lnTo>
                  <a:lnTo>
                    <a:pt x="32" y="12"/>
                  </a:lnTo>
                  <a:lnTo>
                    <a:pt x="28" y="24"/>
                  </a:lnTo>
                  <a:lnTo>
                    <a:pt x="26" y="28"/>
                  </a:lnTo>
                  <a:lnTo>
                    <a:pt x="25" y="32"/>
                  </a:lnTo>
                  <a:lnTo>
                    <a:pt x="23" y="34"/>
                  </a:lnTo>
                  <a:lnTo>
                    <a:pt x="21" y="38"/>
                  </a:lnTo>
                  <a:lnTo>
                    <a:pt x="20" y="39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1" name="Freeform 867"/>
            <p:cNvSpPr>
              <a:spLocks/>
            </p:cNvSpPr>
            <p:nvPr/>
          </p:nvSpPr>
          <p:spPr bwMode="auto">
            <a:xfrm>
              <a:off x="1838" y="2471"/>
              <a:ext cx="30" cy="41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6" y="1"/>
                </a:cxn>
                <a:cxn ang="0">
                  <a:pos x="29" y="2"/>
                </a:cxn>
                <a:cxn ang="0">
                  <a:pos x="30" y="3"/>
                </a:cxn>
                <a:cxn ang="0">
                  <a:pos x="28" y="8"/>
                </a:cxn>
                <a:cxn ang="0">
                  <a:pos x="25" y="7"/>
                </a:cxn>
                <a:cxn ang="0">
                  <a:pos x="21" y="5"/>
                </a:cxn>
                <a:cxn ang="0">
                  <a:pos x="12" y="6"/>
                </a:cxn>
                <a:cxn ang="0">
                  <a:pos x="9" y="8"/>
                </a:cxn>
                <a:cxn ang="0">
                  <a:pos x="12" y="16"/>
                </a:cxn>
                <a:cxn ang="0">
                  <a:pos x="24" y="17"/>
                </a:cxn>
                <a:cxn ang="0">
                  <a:pos x="25" y="21"/>
                </a:cxn>
                <a:cxn ang="0">
                  <a:pos x="12" y="22"/>
                </a:cxn>
                <a:cxn ang="0">
                  <a:pos x="7" y="26"/>
                </a:cxn>
                <a:cxn ang="0">
                  <a:pos x="6" y="28"/>
                </a:cxn>
                <a:cxn ang="0">
                  <a:pos x="11" y="34"/>
                </a:cxn>
                <a:cxn ang="0">
                  <a:pos x="17" y="35"/>
                </a:cxn>
                <a:cxn ang="0">
                  <a:pos x="21" y="34"/>
                </a:cxn>
                <a:cxn ang="0">
                  <a:pos x="27" y="32"/>
                </a:cxn>
                <a:cxn ang="0">
                  <a:pos x="29" y="31"/>
                </a:cxn>
                <a:cxn ang="0">
                  <a:pos x="30" y="37"/>
                </a:cxn>
                <a:cxn ang="0">
                  <a:pos x="28" y="38"/>
                </a:cxn>
                <a:cxn ang="0">
                  <a:pos x="25" y="39"/>
                </a:cxn>
                <a:cxn ang="0">
                  <a:pos x="16" y="41"/>
                </a:cxn>
                <a:cxn ang="0">
                  <a:pos x="9" y="39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22"/>
                </a:cxn>
                <a:cxn ang="0">
                  <a:pos x="6" y="19"/>
                </a:cxn>
                <a:cxn ang="0">
                  <a:pos x="4" y="17"/>
                </a:cxn>
                <a:cxn ang="0">
                  <a:pos x="3" y="15"/>
                </a:cxn>
                <a:cxn ang="0">
                  <a:pos x="1" y="8"/>
                </a:cxn>
                <a:cxn ang="0">
                  <a:pos x="5" y="3"/>
                </a:cxn>
                <a:cxn ang="0">
                  <a:pos x="10" y="0"/>
                </a:cxn>
              </a:cxnLst>
              <a:rect l="0" t="0" r="r" b="b"/>
              <a:pathLst>
                <a:path w="30" h="41">
                  <a:moveTo>
                    <a:pt x="10" y="0"/>
                  </a:moveTo>
                  <a:lnTo>
                    <a:pt x="22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8"/>
                  </a:lnTo>
                  <a:lnTo>
                    <a:pt x="9" y="13"/>
                  </a:lnTo>
                  <a:lnTo>
                    <a:pt x="12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21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6" y="28"/>
                  </a:lnTo>
                  <a:lnTo>
                    <a:pt x="7" y="31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7" y="35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6" y="33"/>
                  </a:lnTo>
                  <a:lnTo>
                    <a:pt x="27" y="32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5" y="39"/>
                  </a:lnTo>
                  <a:lnTo>
                    <a:pt x="20" y="39"/>
                  </a:lnTo>
                  <a:lnTo>
                    <a:pt x="16" y="41"/>
                  </a:lnTo>
                  <a:lnTo>
                    <a:pt x="12" y="41"/>
                  </a:lnTo>
                  <a:lnTo>
                    <a:pt x="9" y="39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5" y="3"/>
                  </a:lnTo>
                  <a:lnTo>
                    <a:pt x="7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2" name="Freeform 868"/>
            <p:cNvSpPr>
              <a:spLocks/>
            </p:cNvSpPr>
            <p:nvPr/>
          </p:nvSpPr>
          <p:spPr bwMode="auto">
            <a:xfrm>
              <a:off x="1877" y="2471"/>
              <a:ext cx="27" cy="5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" y="0"/>
                </a:cxn>
                <a:cxn ang="0">
                  <a:pos x="23" y="1"/>
                </a:cxn>
                <a:cxn ang="0">
                  <a:pos x="24" y="1"/>
                </a:cxn>
                <a:cxn ang="0">
                  <a:pos x="25" y="2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7" y="3"/>
                </a:cxn>
                <a:cxn ang="0">
                  <a:pos x="27" y="8"/>
                </a:cxn>
                <a:cxn ang="0">
                  <a:pos x="26" y="8"/>
                </a:cxn>
                <a:cxn ang="0">
                  <a:pos x="26" y="9"/>
                </a:cxn>
                <a:cxn ang="0">
                  <a:pos x="24" y="7"/>
                </a:cxn>
                <a:cxn ang="0">
                  <a:pos x="23" y="7"/>
                </a:cxn>
                <a:cxn ang="0">
                  <a:pos x="22" y="6"/>
                </a:cxn>
                <a:cxn ang="0">
                  <a:pos x="21" y="6"/>
                </a:cxn>
                <a:cxn ang="0">
                  <a:pos x="19" y="5"/>
                </a:cxn>
                <a:cxn ang="0">
                  <a:pos x="15" y="5"/>
                </a:cxn>
                <a:cxn ang="0">
                  <a:pos x="10" y="7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7" y="14"/>
                </a:cxn>
                <a:cxn ang="0">
                  <a:pos x="7" y="26"/>
                </a:cxn>
                <a:cxn ang="0">
                  <a:pos x="8" y="28"/>
                </a:cxn>
                <a:cxn ang="0">
                  <a:pos x="11" y="31"/>
                </a:cxn>
                <a:cxn ang="0">
                  <a:pos x="16" y="33"/>
                </a:cxn>
                <a:cxn ang="0">
                  <a:pos x="17" y="33"/>
                </a:cxn>
                <a:cxn ang="0">
                  <a:pos x="19" y="34"/>
                </a:cxn>
                <a:cxn ang="0">
                  <a:pos x="21" y="34"/>
                </a:cxn>
                <a:cxn ang="0">
                  <a:pos x="23" y="35"/>
                </a:cxn>
                <a:cxn ang="0">
                  <a:pos x="24" y="36"/>
                </a:cxn>
                <a:cxn ang="0">
                  <a:pos x="26" y="37"/>
                </a:cxn>
                <a:cxn ang="0">
                  <a:pos x="27" y="38"/>
                </a:cxn>
                <a:cxn ang="0">
                  <a:pos x="27" y="46"/>
                </a:cxn>
                <a:cxn ang="0">
                  <a:pos x="26" y="48"/>
                </a:cxn>
                <a:cxn ang="0">
                  <a:pos x="26" y="49"/>
                </a:cxn>
                <a:cxn ang="0">
                  <a:pos x="25" y="50"/>
                </a:cxn>
                <a:cxn ang="0">
                  <a:pos x="25" y="51"/>
                </a:cxn>
                <a:cxn ang="0">
                  <a:pos x="24" y="52"/>
                </a:cxn>
                <a:cxn ang="0">
                  <a:pos x="24" y="53"/>
                </a:cxn>
                <a:cxn ang="0">
                  <a:pos x="18" y="53"/>
                </a:cxn>
                <a:cxn ang="0">
                  <a:pos x="18" y="52"/>
                </a:cxn>
                <a:cxn ang="0">
                  <a:pos x="19" y="52"/>
                </a:cxn>
                <a:cxn ang="0">
                  <a:pos x="19" y="51"/>
                </a:cxn>
                <a:cxn ang="0">
                  <a:pos x="20" y="50"/>
                </a:cxn>
                <a:cxn ang="0">
                  <a:pos x="22" y="44"/>
                </a:cxn>
                <a:cxn ang="0">
                  <a:pos x="21" y="43"/>
                </a:cxn>
                <a:cxn ang="0">
                  <a:pos x="21" y="42"/>
                </a:cxn>
                <a:cxn ang="0">
                  <a:pos x="20" y="41"/>
                </a:cxn>
                <a:cxn ang="0">
                  <a:pos x="19" y="41"/>
                </a:cxn>
                <a:cxn ang="0">
                  <a:pos x="17" y="39"/>
                </a:cxn>
                <a:cxn ang="0">
                  <a:pos x="16" y="39"/>
                </a:cxn>
                <a:cxn ang="0">
                  <a:pos x="14" y="38"/>
                </a:cxn>
                <a:cxn ang="0">
                  <a:pos x="11" y="38"/>
                </a:cxn>
                <a:cxn ang="0">
                  <a:pos x="10" y="37"/>
                </a:cxn>
                <a:cxn ang="0">
                  <a:pos x="6" y="35"/>
                </a:cxn>
                <a:cxn ang="0">
                  <a:pos x="3" y="32"/>
                </a:cxn>
                <a:cxn ang="0">
                  <a:pos x="1" y="29"/>
                </a:cxn>
                <a:cxn ang="0">
                  <a:pos x="0" y="24"/>
                </a:cxn>
                <a:cxn ang="0">
                  <a:pos x="0" y="15"/>
                </a:cxn>
                <a:cxn ang="0">
                  <a:pos x="1" y="11"/>
                </a:cxn>
                <a:cxn ang="0">
                  <a:pos x="5" y="4"/>
                </a:cxn>
                <a:cxn ang="0">
                  <a:pos x="7" y="2"/>
                </a:cxn>
                <a:cxn ang="0">
                  <a:pos x="14" y="0"/>
                </a:cxn>
              </a:cxnLst>
              <a:rect l="0" t="0" r="r" b="b"/>
              <a:pathLst>
                <a:path w="27" h="53">
                  <a:moveTo>
                    <a:pt x="14" y="0"/>
                  </a:moveTo>
                  <a:lnTo>
                    <a:pt x="20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5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1"/>
                  </a:lnTo>
                  <a:lnTo>
                    <a:pt x="7" y="14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1" y="31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3" y="35"/>
                  </a:lnTo>
                  <a:lnTo>
                    <a:pt x="24" y="36"/>
                  </a:lnTo>
                  <a:lnTo>
                    <a:pt x="26" y="37"/>
                  </a:lnTo>
                  <a:lnTo>
                    <a:pt x="27" y="38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6" y="49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4" y="52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20" y="50"/>
                  </a:lnTo>
                  <a:lnTo>
                    <a:pt x="22" y="44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5" y="4"/>
                  </a:lnTo>
                  <a:lnTo>
                    <a:pt x="7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3" name="Freeform 869"/>
            <p:cNvSpPr>
              <a:spLocks noEditPoints="1"/>
            </p:cNvSpPr>
            <p:nvPr/>
          </p:nvSpPr>
          <p:spPr bwMode="auto">
            <a:xfrm>
              <a:off x="1601" y="2572"/>
              <a:ext cx="42" cy="4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12"/>
                </a:cxn>
                <a:cxn ang="0">
                  <a:pos x="6" y="17"/>
                </a:cxn>
                <a:cxn ang="0">
                  <a:pos x="7" y="25"/>
                </a:cxn>
                <a:cxn ang="0">
                  <a:pos x="10" y="32"/>
                </a:cxn>
                <a:cxn ang="0">
                  <a:pos x="18" y="34"/>
                </a:cxn>
                <a:cxn ang="0">
                  <a:pos x="26" y="25"/>
                </a:cxn>
                <a:cxn ang="0">
                  <a:pos x="25" y="10"/>
                </a:cxn>
                <a:cxn ang="0">
                  <a:pos x="18" y="5"/>
                </a:cxn>
                <a:cxn ang="0">
                  <a:pos x="13" y="0"/>
                </a:cxn>
                <a:cxn ang="0">
                  <a:pos x="23" y="1"/>
                </a:cxn>
                <a:cxn ang="0">
                  <a:pos x="29" y="9"/>
                </a:cxn>
                <a:cxn ang="0">
                  <a:pos x="31" y="7"/>
                </a:cxn>
                <a:cxn ang="0">
                  <a:pos x="32" y="3"/>
                </a:cxn>
                <a:cxn ang="0">
                  <a:pos x="37" y="0"/>
                </a:cxn>
                <a:cxn ang="0">
                  <a:pos x="38" y="3"/>
                </a:cxn>
                <a:cxn ang="0">
                  <a:pos x="37" y="6"/>
                </a:cxn>
                <a:cxn ang="0">
                  <a:pos x="36" y="13"/>
                </a:cxn>
                <a:cxn ang="0">
                  <a:pos x="35" y="17"/>
                </a:cxn>
                <a:cxn ang="0">
                  <a:pos x="33" y="29"/>
                </a:cxn>
                <a:cxn ang="0">
                  <a:pos x="35" y="33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4" y="41"/>
                </a:cxn>
                <a:cxn ang="0">
                  <a:pos x="32" y="39"/>
                </a:cxn>
                <a:cxn ang="0">
                  <a:pos x="28" y="34"/>
                </a:cxn>
                <a:cxn ang="0">
                  <a:pos x="27" y="34"/>
                </a:cxn>
                <a:cxn ang="0">
                  <a:pos x="25" y="37"/>
                </a:cxn>
                <a:cxn ang="0">
                  <a:pos x="21" y="38"/>
                </a:cxn>
                <a:cxn ang="0">
                  <a:pos x="13" y="41"/>
                </a:cxn>
                <a:cxn ang="0">
                  <a:pos x="5" y="37"/>
                </a:cxn>
                <a:cxn ang="0">
                  <a:pos x="1" y="32"/>
                </a:cxn>
                <a:cxn ang="0">
                  <a:pos x="0" y="16"/>
                </a:cxn>
                <a:cxn ang="0">
                  <a:pos x="2" y="8"/>
                </a:cxn>
                <a:cxn ang="0">
                  <a:pos x="6" y="3"/>
                </a:cxn>
                <a:cxn ang="0">
                  <a:pos x="13" y="0"/>
                </a:cxn>
              </a:cxnLst>
              <a:rect l="0" t="0" r="r" b="b"/>
              <a:pathLst>
                <a:path w="42" h="41">
                  <a:moveTo>
                    <a:pt x="14" y="5"/>
                  </a:moveTo>
                  <a:lnTo>
                    <a:pt x="12" y="6"/>
                  </a:lnTo>
                  <a:lnTo>
                    <a:pt x="8" y="9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7" y="25"/>
                  </a:lnTo>
                  <a:lnTo>
                    <a:pt x="7" y="28"/>
                  </a:lnTo>
                  <a:lnTo>
                    <a:pt x="10" y="32"/>
                  </a:lnTo>
                  <a:lnTo>
                    <a:pt x="14" y="34"/>
                  </a:lnTo>
                  <a:lnTo>
                    <a:pt x="18" y="34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26" y="13"/>
                  </a:lnTo>
                  <a:lnTo>
                    <a:pt x="25" y="10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4" y="5"/>
                  </a:lnTo>
                  <a:close/>
                  <a:moveTo>
                    <a:pt x="13" y="0"/>
                  </a:moveTo>
                  <a:lnTo>
                    <a:pt x="21" y="0"/>
                  </a:lnTo>
                  <a:lnTo>
                    <a:pt x="23" y="1"/>
                  </a:lnTo>
                  <a:lnTo>
                    <a:pt x="26" y="3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6" y="10"/>
                  </a:lnTo>
                  <a:lnTo>
                    <a:pt x="36" y="13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3" y="21"/>
                  </a:lnTo>
                  <a:lnTo>
                    <a:pt x="33" y="29"/>
                  </a:lnTo>
                  <a:lnTo>
                    <a:pt x="34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42" y="34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38" y="41"/>
                  </a:lnTo>
                  <a:lnTo>
                    <a:pt x="34" y="41"/>
                  </a:lnTo>
                  <a:lnTo>
                    <a:pt x="33" y="39"/>
                  </a:lnTo>
                  <a:lnTo>
                    <a:pt x="32" y="39"/>
                  </a:lnTo>
                  <a:lnTo>
                    <a:pt x="29" y="36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5" y="37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17" y="41"/>
                  </a:lnTo>
                  <a:lnTo>
                    <a:pt x="13" y="41"/>
                  </a:lnTo>
                  <a:lnTo>
                    <a:pt x="8" y="38"/>
                  </a:lnTo>
                  <a:lnTo>
                    <a:pt x="5" y="37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4" name="Freeform 870"/>
            <p:cNvSpPr>
              <a:spLocks/>
            </p:cNvSpPr>
            <p:nvPr/>
          </p:nvSpPr>
          <p:spPr bwMode="auto">
            <a:xfrm>
              <a:off x="1650" y="2572"/>
              <a:ext cx="17" cy="4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31"/>
                </a:cxn>
                <a:cxn ang="0">
                  <a:pos x="9" y="32"/>
                </a:cxn>
                <a:cxn ang="0">
                  <a:pos x="10" y="34"/>
                </a:cxn>
                <a:cxn ang="0">
                  <a:pos x="16" y="34"/>
                </a:cxn>
                <a:cxn ang="0">
                  <a:pos x="16" y="33"/>
                </a:cxn>
                <a:cxn ang="0">
                  <a:pos x="17" y="34"/>
                </a:cxn>
                <a:cxn ang="0">
                  <a:pos x="17" y="38"/>
                </a:cxn>
                <a:cxn ang="0">
                  <a:pos x="16" y="39"/>
                </a:cxn>
                <a:cxn ang="0">
                  <a:pos x="14" y="39"/>
                </a:cxn>
                <a:cxn ang="0">
                  <a:pos x="13" y="41"/>
                </a:cxn>
                <a:cxn ang="0">
                  <a:pos x="11" y="41"/>
                </a:cxn>
                <a:cxn ang="0">
                  <a:pos x="9" y="39"/>
                </a:cxn>
                <a:cxn ang="0">
                  <a:pos x="7" y="39"/>
                </a:cxn>
                <a:cxn ang="0">
                  <a:pos x="5" y="38"/>
                </a:cxn>
                <a:cxn ang="0">
                  <a:pos x="3" y="37"/>
                </a:cxn>
                <a:cxn ang="0">
                  <a:pos x="0" y="3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17" h="41">
                  <a:moveTo>
                    <a:pt x="2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7" y="34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5" y="38"/>
                  </a:lnTo>
                  <a:lnTo>
                    <a:pt x="3" y="37"/>
                  </a:lnTo>
                  <a:lnTo>
                    <a:pt x="0" y="3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5" name="Freeform 871"/>
            <p:cNvSpPr>
              <a:spLocks/>
            </p:cNvSpPr>
            <p:nvPr/>
          </p:nvSpPr>
          <p:spPr bwMode="auto">
            <a:xfrm>
              <a:off x="1666" y="2572"/>
              <a:ext cx="32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5"/>
                </a:cxn>
                <a:cxn ang="0">
                  <a:pos x="31" y="6"/>
                </a:cxn>
                <a:cxn ang="0">
                  <a:pos x="19" y="6"/>
                </a:cxn>
                <a:cxn ang="0">
                  <a:pos x="19" y="12"/>
                </a:cxn>
                <a:cxn ang="0">
                  <a:pos x="17" y="15"/>
                </a:cxn>
                <a:cxn ang="0">
                  <a:pos x="17" y="18"/>
                </a:cxn>
                <a:cxn ang="0">
                  <a:pos x="19" y="22"/>
                </a:cxn>
                <a:cxn ang="0">
                  <a:pos x="19" y="29"/>
                </a:cxn>
                <a:cxn ang="0">
                  <a:pos x="20" y="31"/>
                </a:cxn>
                <a:cxn ang="0">
                  <a:pos x="20" y="32"/>
                </a:cxn>
                <a:cxn ang="0">
                  <a:pos x="22" y="34"/>
                </a:cxn>
                <a:cxn ang="0">
                  <a:pos x="26" y="34"/>
                </a:cxn>
                <a:cxn ang="0">
                  <a:pos x="27" y="33"/>
                </a:cxn>
                <a:cxn ang="0">
                  <a:pos x="28" y="33"/>
                </a:cxn>
                <a:cxn ang="0">
                  <a:pos x="28" y="38"/>
                </a:cxn>
                <a:cxn ang="0">
                  <a:pos x="27" y="39"/>
                </a:cxn>
                <a:cxn ang="0">
                  <a:pos x="24" y="39"/>
                </a:cxn>
                <a:cxn ang="0">
                  <a:pos x="23" y="41"/>
                </a:cxn>
                <a:cxn ang="0">
                  <a:pos x="22" y="41"/>
                </a:cxn>
                <a:cxn ang="0">
                  <a:pos x="20" y="39"/>
                </a:cxn>
                <a:cxn ang="0">
                  <a:pos x="16" y="39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11" y="28"/>
                </a:cxn>
                <a:cxn ang="0">
                  <a:pos x="11" y="9"/>
                </a:cxn>
                <a:cxn ang="0">
                  <a:pos x="12" y="8"/>
                </a:cxn>
                <a:cxn ang="0">
                  <a:pos x="12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41">
                  <a:moveTo>
                    <a:pt x="1" y="0"/>
                  </a:move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19" y="6"/>
                  </a:lnTo>
                  <a:lnTo>
                    <a:pt x="19" y="12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9" y="22"/>
                  </a:lnTo>
                  <a:lnTo>
                    <a:pt x="19" y="29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8" y="38"/>
                  </a:lnTo>
                  <a:lnTo>
                    <a:pt x="27" y="39"/>
                  </a:lnTo>
                  <a:lnTo>
                    <a:pt x="24" y="39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3" y="36"/>
                  </a:lnTo>
                  <a:lnTo>
                    <a:pt x="12" y="33"/>
                  </a:lnTo>
                  <a:lnTo>
                    <a:pt x="11" y="28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6" name="Freeform 872"/>
            <p:cNvSpPr>
              <a:spLocks noEditPoints="1"/>
            </p:cNvSpPr>
            <p:nvPr/>
          </p:nvSpPr>
          <p:spPr bwMode="auto">
            <a:xfrm>
              <a:off x="1706" y="2552"/>
              <a:ext cx="31" cy="74"/>
            </a:xfrm>
            <a:custGeom>
              <a:avLst/>
              <a:gdLst/>
              <a:ahLst/>
              <a:cxnLst>
                <a:cxn ang="0">
                  <a:pos x="1" y="20"/>
                </a:cxn>
                <a:cxn ang="0">
                  <a:pos x="4" y="20"/>
                </a:cxn>
                <a:cxn ang="0">
                  <a:pos x="5" y="21"/>
                </a:cxn>
                <a:cxn ang="0">
                  <a:pos x="5" y="26"/>
                </a:cxn>
                <a:cxn ang="0">
                  <a:pos x="9" y="23"/>
                </a:cxn>
                <a:cxn ang="0">
                  <a:pos x="12" y="21"/>
                </a:cxn>
                <a:cxn ang="0">
                  <a:pos x="15" y="20"/>
                </a:cxn>
                <a:cxn ang="0">
                  <a:pos x="21" y="20"/>
                </a:cxn>
                <a:cxn ang="0">
                  <a:pos x="25" y="21"/>
                </a:cxn>
                <a:cxn ang="0">
                  <a:pos x="27" y="22"/>
                </a:cxn>
                <a:cxn ang="0">
                  <a:pos x="29" y="24"/>
                </a:cxn>
                <a:cxn ang="0">
                  <a:pos x="30" y="26"/>
                </a:cxn>
                <a:cxn ang="0">
                  <a:pos x="31" y="29"/>
                </a:cxn>
                <a:cxn ang="0">
                  <a:pos x="31" y="74"/>
                </a:cxn>
                <a:cxn ang="0">
                  <a:pos x="25" y="74"/>
                </a:cxn>
                <a:cxn ang="0">
                  <a:pos x="25" y="32"/>
                </a:cxn>
                <a:cxn ang="0">
                  <a:pos x="24" y="29"/>
                </a:cxn>
                <a:cxn ang="0">
                  <a:pos x="20" y="26"/>
                </a:cxn>
                <a:cxn ang="0">
                  <a:pos x="17" y="25"/>
                </a:cxn>
                <a:cxn ang="0">
                  <a:pos x="14" y="26"/>
                </a:cxn>
                <a:cxn ang="0">
                  <a:pos x="12" y="27"/>
                </a:cxn>
                <a:cxn ang="0">
                  <a:pos x="6" y="33"/>
                </a:cxn>
                <a:cxn ang="0">
                  <a:pos x="6" y="59"/>
                </a:cxn>
                <a:cxn ang="0">
                  <a:pos x="0" y="59"/>
                </a:cxn>
                <a:cxn ang="0">
                  <a:pos x="0" y="21"/>
                </a:cxn>
                <a:cxn ang="0">
                  <a:pos x="1" y="20"/>
                </a:cxn>
                <a:cxn ang="0">
                  <a:pos x="17" y="0"/>
                </a:cxn>
                <a:cxn ang="0">
                  <a:pos x="24" y="0"/>
                </a:cxn>
                <a:cxn ang="0">
                  <a:pos x="24" y="1"/>
                </a:cxn>
                <a:cxn ang="0">
                  <a:pos x="19" y="13"/>
                </a:cxn>
                <a:cxn ang="0">
                  <a:pos x="19" y="14"/>
                </a:cxn>
                <a:cxn ang="0">
                  <a:pos x="14" y="14"/>
                </a:cxn>
                <a:cxn ang="0">
                  <a:pos x="14" y="13"/>
                </a:cxn>
                <a:cxn ang="0">
                  <a:pos x="17" y="1"/>
                </a:cxn>
                <a:cxn ang="0">
                  <a:pos x="17" y="0"/>
                </a:cxn>
              </a:cxnLst>
              <a:rect l="0" t="0" r="r" b="b"/>
              <a:pathLst>
                <a:path w="31" h="74">
                  <a:moveTo>
                    <a:pt x="1" y="20"/>
                  </a:moveTo>
                  <a:lnTo>
                    <a:pt x="4" y="20"/>
                  </a:lnTo>
                  <a:lnTo>
                    <a:pt x="5" y="21"/>
                  </a:lnTo>
                  <a:lnTo>
                    <a:pt x="5" y="26"/>
                  </a:lnTo>
                  <a:lnTo>
                    <a:pt x="9" y="23"/>
                  </a:lnTo>
                  <a:lnTo>
                    <a:pt x="12" y="21"/>
                  </a:lnTo>
                  <a:lnTo>
                    <a:pt x="15" y="20"/>
                  </a:lnTo>
                  <a:lnTo>
                    <a:pt x="21" y="20"/>
                  </a:lnTo>
                  <a:lnTo>
                    <a:pt x="25" y="21"/>
                  </a:lnTo>
                  <a:lnTo>
                    <a:pt x="27" y="22"/>
                  </a:lnTo>
                  <a:lnTo>
                    <a:pt x="29" y="24"/>
                  </a:lnTo>
                  <a:lnTo>
                    <a:pt x="30" y="26"/>
                  </a:lnTo>
                  <a:lnTo>
                    <a:pt x="31" y="29"/>
                  </a:lnTo>
                  <a:lnTo>
                    <a:pt x="31" y="74"/>
                  </a:lnTo>
                  <a:lnTo>
                    <a:pt x="25" y="74"/>
                  </a:lnTo>
                  <a:lnTo>
                    <a:pt x="25" y="32"/>
                  </a:lnTo>
                  <a:lnTo>
                    <a:pt x="24" y="29"/>
                  </a:lnTo>
                  <a:lnTo>
                    <a:pt x="20" y="26"/>
                  </a:lnTo>
                  <a:lnTo>
                    <a:pt x="17" y="25"/>
                  </a:lnTo>
                  <a:lnTo>
                    <a:pt x="14" y="26"/>
                  </a:lnTo>
                  <a:lnTo>
                    <a:pt x="12" y="27"/>
                  </a:lnTo>
                  <a:lnTo>
                    <a:pt x="6" y="33"/>
                  </a:lnTo>
                  <a:lnTo>
                    <a:pt x="6" y="59"/>
                  </a:lnTo>
                  <a:lnTo>
                    <a:pt x="0" y="59"/>
                  </a:lnTo>
                  <a:lnTo>
                    <a:pt x="0" y="21"/>
                  </a:lnTo>
                  <a:lnTo>
                    <a:pt x="1" y="20"/>
                  </a:lnTo>
                  <a:close/>
                  <a:moveTo>
                    <a:pt x="17" y="0"/>
                  </a:moveTo>
                  <a:lnTo>
                    <a:pt x="24" y="0"/>
                  </a:lnTo>
                  <a:lnTo>
                    <a:pt x="24" y="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7" name="Freeform 873"/>
            <p:cNvSpPr>
              <a:spLocks noEditPoints="1"/>
            </p:cNvSpPr>
            <p:nvPr/>
          </p:nvSpPr>
          <p:spPr bwMode="auto">
            <a:xfrm>
              <a:off x="1748" y="2572"/>
              <a:ext cx="40" cy="41"/>
            </a:xfrm>
            <a:custGeom>
              <a:avLst/>
              <a:gdLst/>
              <a:ahLst/>
              <a:cxnLst>
                <a:cxn ang="0">
                  <a:pos x="17" y="6"/>
                </a:cxn>
                <a:cxn ang="0">
                  <a:pos x="14" y="7"/>
                </a:cxn>
                <a:cxn ang="0">
                  <a:pos x="12" y="8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8" y="15"/>
                </a:cxn>
                <a:cxn ang="0">
                  <a:pos x="7" y="17"/>
                </a:cxn>
                <a:cxn ang="0">
                  <a:pos x="7" y="23"/>
                </a:cxn>
                <a:cxn ang="0">
                  <a:pos x="8" y="25"/>
                </a:cxn>
                <a:cxn ang="0">
                  <a:pos x="8" y="28"/>
                </a:cxn>
                <a:cxn ang="0">
                  <a:pos x="9" y="30"/>
                </a:cxn>
                <a:cxn ang="0">
                  <a:pos x="13" y="33"/>
                </a:cxn>
                <a:cxn ang="0">
                  <a:pos x="16" y="34"/>
                </a:cxn>
                <a:cxn ang="0">
                  <a:pos x="21" y="34"/>
                </a:cxn>
                <a:cxn ang="0">
                  <a:pos x="25" y="33"/>
                </a:cxn>
                <a:cxn ang="0">
                  <a:pos x="27" y="31"/>
                </a:cxn>
                <a:cxn ang="0">
                  <a:pos x="28" y="29"/>
                </a:cxn>
                <a:cxn ang="0">
                  <a:pos x="29" y="25"/>
                </a:cxn>
                <a:cxn ang="0">
                  <a:pos x="29" y="17"/>
                </a:cxn>
                <a:cxn ang="0">
                  <a:pos x="25" y="8"/>
                </a:cxn>
                <a:cxn ang="0">
                  <a:pos x="23" y="7"/>
                </a:cxn>
                <a:cxn ang="0">
                  <a:pos x="21" y="6"/>
                </a:cxn>
                <a:cxn ang="0">
                  <a:pos x="17" y="6"/>
                </a:cxn>
                <a:cxn ang="0">
                  <a:pos x="20" y="0"/>
                </a:cxn>
                <a:cxn ang="0">
                  <a:pos x="38" y="0"/>
                </a:cxn>
                <a:cxn ang="0">
                  <a:pos x="38" y="1"/>
                </a:cxn>
                <a:cxn ang="0">
                  <a:pos x="40" y="1"/>
                </a:cxn>
                <a:cxn ang="0">
                  <a:pos x="40" y="6"/>
                </a:cxn>
                <a:cxn ang="0">
                  <a:pos x="29" y="6"/>
                </a:cxn>
                <a:cxn ang="0">
                  <a:pos x="32" y="8"/>
                </a:cxn>
                <a:cxn ang="0">
                  <a:pos x="35" y="15"/>
                </a:cxn>
                <a:cxn ang="0">
                  <a:pos x="35" y="17"/>
                </a:cxn>
                <a:cxn ang="0">
                  <a:pos x="36" y="19"/>
                </a:cxn>
                <a:cxn ang="0">
                  <a:pos x="36" y="21"/>
                </a:cxn>
                <a:cxn ang="0">
                  <a:pos x="35" y="25"/>
                </a:cxn>
                <a:cxn ang="0">
                  <a:pos x="35" y="29"/>
                </a:cxn>
                <a:cxn ang="0">
                  <a:pos x="33" y="32"/>
                </a:cxn>
                <a:cxn ang="0">
                  <a:pos x="32" y="34"/>
                </a:cxn>
                <a:cxn ang="0">
                  <a:pos x="30" y="36"/>
                </a:cxn>
                <a:cxn ang="0">
                  <a:pos x="26" y="38"/>
                </a:cxn>
                <a:cxn ang="0">
                  <a:pos x="22" y="39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11" y="38"/>
                </a:cxn>
                <a:cxn ang="0">
                  <a:pos x="7" y="37"/>
                </a:cxn>
                <a:cxn ang="0">
                  <a:pos x="5" y="35"/>
                </a:cxn>
                <a:cxn ang="0">
                  <a:pos x="1" y="29"/>
                </a:cxn>
                <a:cxn ang="0">
                  <a:pos x="1" y="24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3" y="8"/>
                </a:cxn>
                <a:cxn ang="0">
                  <a:pos x="8" y="3"/>
                </a:cxn>
                <a:cxn ang="0">
                  <a:pos x="12" y="2"/>
                </a:cxn>
                <a:cxn ang="0">
                  <a:pos x="20" y="0"/>
                </a:cxn>
              </a:cxnLst>
              <a:rect l="0" t="0" r="r" b="b"/>
              <a:pathLst>
                <a:path w="40" h="41">
                  <a:moveTo>
                    <a:pt x="17" y="6"/>
                  </a:moveTo>
                  <a:lnTo>
                    <a:pt x="14" y="7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12"/>
                  </a:lnTo>
                  <a:lnTo>
                    <a:pt x="8" y="15"/>
                  </a:lnTo>
                  <a:lnTo>
                    <a:pt x="7" y="17"/>
                  </a:lnTo>
                  <a:lnTo>
                    <a:pt x="7" y="23"/>
                  </a:lnTo>
                  <a:lnTo>
                    <a:pt x="8" y="25"/>
                  </a:lnTo>
                  <a:lnTo>
                    <a:pt x="8" y="28"/>
                  </a:lnTo>
                  <a:lnTo>
                    <a:pt x="9" y="30"/>
                  </a:lnTo>
                  <a:lnTo>
                    <a:pt x="13" y="33"/>
                  </a:lnTo>
                  <a:lnTo>
                    <a:pt x="16" y="34"/>
                  </a:lnTo>
                  <a:lnTo>
                    <a:pt x="21" y="34"/>
                  </a:lnTo>
                  <a:lnTo>
                    <a:pt x="25" y="33"/>
                  </a:lnTo>
                  <a:lnTo>
                    <a:pt x="27" y="31"/>
                  </a:lnTo>
                  <a:lnTo>
                    <a:pt x="28" y="29"/>
                  </a:lnTo>
                  <a:lnTo>
                    <a:pt x="29" y="25"/>
                  </a:lnTo>
                  <a:lnTo>
                    <a:pt x="29" y="17"/>
                  </a:lnTo>
                  <a:lnTo>
                    <a:pt x="25" y="8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7" y="6"/>
                  </a:lnTo>
                  <a:close/>
                  <a:moveTo>
                    <a:pt x="20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40" y="6"/>
                  </a:lnTo>
                  <a:lnTo>
                    <a:pt x="29" y="6"/>
                  </a:lnTo>
                  <a:lnTo>
                    <a:pt x="32" y="8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3" y="32"/>
                  </a:lnTo>
                  <a:lnTo>
                    <a:pt x="32" y="34"/>
                  </a:lnTo>
                  <a:lnTo>
                    <a:pt x="30" y="36"/>
                  </a:lnTo>
                  <a:lnTo>
                    <a:pt x="26" y="38"/>
                  </a:lnTo>
                  <a:lnTo>
                    <a:pt x="22" y="39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1" y="38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1" y="29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8" name="Freeform 874"/>
            <p:cNvSpPr>
              <a:spLocks/>
            </p:cNvSpPr>
            <p:nvPr/>
          </p:nvSpPr>
          <p:spPr bwMode="auto">
            <a:xfrm>
              <a:off x="1793" y="2572"/>
              <a:ext cx="31" cy="4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7" y="1"/>
                </a:cxn>
                <a:cxn ang="0">
                  <a:pos x="29" y="2"/>
                </a:cxn>
                <a:cxn ang="0">
                  <a:pos x="30" y="8"/>
                </a:cxn>
                <a:cxn ang="0">
                  <a:pos x="27" y="7"/>
                </a:cxn>
                <a:cxn ang="0">
                  <a:pos x="21" y="5"/>
                </a:cxn>
                <a:cxn ang="0">
                  <a:pos x="12" y="6"/>
                </a:cxn>
                <a:cxn ang="0">
                  <a:pos x="10" y="7"/>
                </a:cxn>
                <a:cxn ang="0">
                  <a:pos x="8" y="10"/>
                </a:cxn>
                <a:cxn ang="0">
                  <a:pos x="10" y="13"/>
                </a:cxn>
                <a:cxn ang="0">
                  <a:pos x="11" y="15"/>
                </a:cxn>
                <a:cxn ang="0">
                  <a:pos x="25" y="16"/>
                </a:cxn>
                <a:cxn ang="0">
                  <a:pos x="26" y="17"/>
                </a:cxn>
                <a:cxn ang="0">
                  <a:pos x="14" y="21"/>
                </a:cxn>
                <a:cxn ang="0">
                  <a:pos x="10" y="23"/>
                </a:cxn>
                <a:cxn ang="0">
                  <a:pos x="7" y="31"/>
                </a:cxn>
                <a:cxn ang="0">
                  <a:pos x="12" y="34"/>
                </a:cxn>
                <a:cxn ang="0">
                  <a:pos x="17" y="35"/>
                </a:cxn>
                <a:cxn ang="0">
                  <a:pos x="25" y="34"/>
                </a:cxn>
                <a:cxn ang="0">
                  <a:pos x="29" y="32"/>
                </a:cxn>
                <a:cxn ang="0">
                  <a:pos x="30" y="31"/>
                </a:cxn>
                <a:cxn ang="0">
                  <a:pos x="31" y="32"/>
                </a:cxn>
                <a:cxn ang="0">
                  <a:pos x="30" y="36"/>
                </a:cxn>
                <a:cxn ang="0">
                  <a:pos x="29" y="37"/>
                </a:cxn>
                <a:cxn ang="0">
                  <a:pos x="27" y="38"/>
                </a:cxn>
                <a:cxn ang="0">
                  <a:pos x="20" y="39"/>
                </a:cxn>
                <a:cxn ang="0">
                  <a:pos x="13" y="41"/>
                </a:cxn>
                <a:cxn ang="0">
                  <a:pos x="4" y="37"/>
                </a:cxn>
                <a:cxn ang="0">
                  <a:pos x="1" y="33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2" y="22"/>
                </a:cxn>
                <a:cxn ang="0">
                  <a:pos x="5" y="20"/>
                </a:cxn>
                <a:cxn ang="0">
                  <a:pos x="8" y="19"/>
                </a:cxn>
                <a:cxn ang="0">
                  <a:pos x="2" y="14"/>
                </a:cxn>
                <a:cxn ang="0">
                  <a:pos x="4" y="4"/>
                </a:cxn>
                <a:cxn ang="0">
                  <a:pos x="11" y="0"/>
                </a:cxn>
              </a:cxnLst>
              <a:rect l="0" t="0" r="r" b="b"/>
              <a:pathLst>
                <a:path w="31" h="41">
                  <a:moveTo>
                    <a:pt x="11" y="0"/>
                  </a:moveTo>
                  <a:lnTo>
                    <a:pt x="24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1" y="15"/>
                  </a:lnTo>
                  <a:lnTo>
                    <a:pt x="13" y="16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21"/>
                  </a:lnTo>
                  <a:lnTo>
                    <a:pt x="14" y="21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7" y="25"/>
                  </a:lnTo>
                  <a:lnTo>
                    <a:pt x="7" y="31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5" y="34"/>
                  </a:lnTo>
                  <a:lnTo>
                    <a:pt x="17" y="35"/>
                  </a:lnTo>
                  <a:lnTo>
                    <a:pt x="22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5" y="39"/>
                  </a:lnTo>
                  <a:lnTo>
                    <a:pt x="20" y="39"/>
                  </a:lnTo>
                  <a:lnTo>
                    <a:pt x="18" y="41"/>
                  </a:lnTo>
                  <a:lnTo>
                    <a:pt x="13" y="41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19" name="Freeform 875"/>
            <p:cNvSpPr>
              <a:spLocks/>
            </p:cNvSpPr>
            <p:nvPr/>
          </p:nvSpPr>
          <p:spPr bwMode="auto">
            <a:xfrm>
              <a:off x="1835" y="2572"/>
              <a:ext cx="16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31"/>
                </a:cxn>
                <a:cxn ang="0">
                  <a:pos x="7" y="32"/>
                </a:cxn>
                <a:cxn ang="0">
                  <a:pos x="8" y="34"/>
                </a:cxn>
                <a:cxn ang="0">
                  <a:pos x="15" y="34"/>
                </a:cxn>
                <a:cxn ang="0">
                  <a:pos x="15" y="33"/>
                </a:cxn>
                <a:cxn ang="0">
                  <a:pos x="16" y="33"/>
                </a:cxn>
                <a:cxn ang="0">
                  <a:pos x="16" y="38"/>
                </a:cxn>
                <a:cxn ang="0">
                  <a:pos x="15" y="39"/>
                </a:cxn>
                <a:cxn ang="0">
                  <a:pos x="13" y="39"/>
                </a:cxn>
                <a:cxn ang="0">
                  <a:pos x="12" y="41"/>
                </a:cxn>
                <a:cxn ang="0">
                  <a:pos x="9" y="41"/>
                </a:cxn>
                <a:cxn ang="0">
                  <a:pos x="7" y="39"/>
                </a:cxn>
                <a:cxn ang="0">
                  <a:pos x="5" y="39"/>
                </a:cxn>
                <a:cxn ang="0">
                  <a:pos x="3" y="38"/>
                </a:cxn>
                <a:cxn ang="0">
                  <a:pos x="2" y="37"/>
                </a:cxn>
                <a:cxn ang="0">
                  <a:pos x="0" y="33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6" h="41">
                  <a:moveTo>
                    <a:pt x="1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8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6" y="38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0" name="Freeform 876"/>
            <p:cNvSpPr>
              <a:spLocks/>
            </p:cNvSpPr>
            <p:nvPr/>
          </p:nvSpPr>
          <p:spPr bwMode="auto">
            <a:xfrm>
              <a:off x="1855" y="2572"/>
              <a:ext cx="28" cy="5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1" y="0"/>
                </a:cxn>
                <a:cxn ang="0">
                  <a:pos x="24" y="1"/>
                </a:cxn>
                <a:cxn ang="0">
                  <a:pos x="25" y="1"/>
                </a:cxn>
                <a:cxn ang="0">
                  <a:pos x="26" y="2"/>
                </a:cxn>
                <a:cxn ang="0">
                  <a:pos x="27" y="2"/>
                </a:cxn>
                <a:cxn ang="0">
                  <a:pos x="27" y="3"/>
                </a:cxn>
                <a:cxn ang="0">
                  <a:pos x="28" y="3"/>
                </a:cxn>
                <a:cxn ang="0">
                  <a:pos x="28" y="8"/>
                </a:cxn>
                <a:cxn ang="0">
                  <a:pos x="27" y="9"/>
                </a:cxn>
                <a:cxn ang="0">
                  <a:pos x="25" y="7"/>
                </a:cxn>
                <a:cxn ang="0">
                  <a:pos x="24" y="7"/>
                </a:cxn>
                <a:cxn ang="0">
                  <a:pos x="23" y="6"/>
                </a:cxn>
                <a:cxn ang="0">
                  <a:pos x="22" y="6"/>
                </a:cxn>
                <a:cxn ang="0">
                  <a:pos x="19" y="5"/>
                </a:cxn>
                <a:cxn ang="0">
                  <a:pos x="15" y="5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9" y="10"/>
                </a:cxn>
                <a:cxn ang="0">
                  <a:pos x="8" y="14"/>
                </a:cxn>
                <a:cxn ang="0">
                  <a:pos x="8" y="25"/>
                </a:cxn>
                <a:cxn ang="0">
                  <a:pos x="9" y="28"/>
                </a:cxn>
                <a:cxn ang="0">
                  <a:pos x="12" y="31"/>
                </a:cxn>
                <a:cxn ang="0">
                  <a:pos x="16" y="33"/>
                </a:cxn>
                <a:cxn ang="0">
                  <a:pos x="17" y="33"/>
                </a:cxn>
                <a:cxn ang="0">
                  <a:pos x="19" y="34"/>
                </a:cxn>
                <a:cxn ang="0">
                  <a:pos x="22" y="34"/>
                </a:cxn>
                <a:cxn ang="0">
                  <a:pos x="24" y="35"/>
                </a:cxn>
                <a:cxn ang="0">
                  <a:pos x="25" y="36"/>
                </a:cxn>
                <a:cxn ang="0">
                  <a:pos x="27" y="37"/>
                </a:cxn>
                <a:cxn ang="0">
                  <a:pos x="28" y="38"/>
                </a:cxn>
                <a:cxn ang="0">
                  <a:pos x="28" y="48"/>
                </a:cxn>
                <a:cxn ang="0">
                  <a:pos x="26" y="50"/>
                </a:cxn>
                <a:cxn ang="0">
                  <a:pos x="26" y="51"/>
                </a:cxn>
                <a:cxn ang="0">
                  <a:pos x="25" y="53"/>
                </a:cxn>
                <a:cxn ang="0">
                  <a:pos x="18" y="53"/>
                </a:cxn>
                <a:cxn ang="0">
                  <a:pos x="18" y="52"/>
                </a:cxn>
                <a:cxn ang="0">
                  <a:pos x="19" y="52"/>
                </a:cxn>
                <a:cxn ang="0">
                  <a:pos x="19" y="51"/>
                </a:cxn>
                <a:cxn ang="0">
                  <a:pos x="21" y="50"/>
                </a:cxn>
                <a:cxn ang="0">
                  <a:pos x="22" y="48"/>
                </a:cxn>
                <a:cxn ang="0">
                  <a:pos x="22" y="47"/>
                </a:cxn>
                <a:cxn ang="0">
                  <a:pos x="23" y="44"/>
                </a:cxn>
                <a:cxn ang="0">
                  <a:pos x="23" y="43"/>
                </a:cxn>
                <a:cxn ang="0">
                  <a:pos x="21" y="41"/>
                </a:cxn>
                <a:cxn ang="0">
                  <a:pos x="19" y="41"/>
                </a:cxn>
                <a:cxn ang="0">
                  <a:pos x="18" y="39"/>
                </a:cxn>
                <a:cxn ang="0">
                  <a:pos x="16" y="39"/>
                </a:cxn>
                <a:cxn ang="0">
                  <a:pos x="14" y="38"/>
                </a:cxn>
                <a:cxn ang="0">
                  <a:pos x="12" y="38"/>
                </a:cxn>
                <a:cxn ang="0">
                  <a:pos x="11" y="37"/>
                </a:cxn>
                <a:cxn ang="0">
                  <a:pos x="7" y="35"/>
                </a:cxn>
                <a:cxn ang="0">
                  <a:pos x="3" y="32"/>
                </a:cxn>
                <a:cxn ang="0">
                  <a:pos x="2" y="30"/>
                </a:cxn>
                <a:cxn ang="0">
                  <a:pos x="1" y="29"/>
                </a:cxn>
                <a:cxn ang="0">
                  <a:pos x="0" y="24"/>
                </a:cxn>
                <a:cxn ang="0">
                  <a:pos x="0" y="15"/>
                </a:cxn>
                <a:cxn ang="0">
                  <a:pos x="1" y="10"/>
                </a:cxn>
                <a:cxn ang="0">
                  <a:pos x="5" y="4"/>
                </a:cxn>
                <a:cxn ang="0">
                  <a:pos x="8" y="2"/>
                </a:cxn>
                <a:cxn ang="0">
                  <a:pos x="14" y="0"/>
                </a:cxn>
              </a:cxnLst>
              <a:rect l="0" t="0" r="r" b="b"/>
              <a:pathLst>
                <a:path w="28" h="53">
                  <a:moveTo>
                    <a:pt x="14" y="0"/>
                  </a:moveTo>
                  <a:lnTo>
                    <a:pt x="21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8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19" y="5"/>
                  </a:lnTo>
                  <a:lnTo>
                    <a:pt x="15" y="5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8" y="14"/>
                  </a:lnTo>
                  <a:lnTo>
                    <a:pt x="8" y="25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9" y="34"/>
                  </a:lnTo>
                  <a:lnTo>
                    <a:pt x="22" y="34"/>
                  </a:lnTo>
                  <a:lnTo>
                    <a:pt x="24" y="35"/>
                  </a:lnTo>
                  <a:lnTo>
                    <a:pt x="25" y="36"/>
                  </a:lnTo>
                  <a:lnTo>
                    <a:pt x="27" y="37"/>
                  </a:lnTo>
                  <a:lnTo>
                    <a:pt x="28" y="38"/>
                  </a:lnTo>
                  <a:lnTo>
                    <a:pt x="28" y="48"/>
                  </a:lnTo>
                  <a:lnTo>
                    <a:pt x="26" y="50"/>
                  </a:lnTo>
                  <a:lnTo>
                    <a:pt x="26" y="51"/>
                  </a:lnTo>
                  <a:lnTo>
                    <a:pt x="25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21" y="50"/>
                  </a:lnTo>
                  <a:lnTo>
                    <a:pt x="22" y="48"/>
                  </a:lnTo>
                  <a:lnTo>
                    <a:pt x="22" y="47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4"/>
                  </a:lnTo>
                  <a:lnTo>
                    <a:pt x="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1" name="Freeform 877"/>
            <p:cNvSpPr>
              <a:spLocks/>
            </p:cNvSpPr>
            <p:nvPr/>
          </p:nvSpPr>
          <p:spPr bwMode="auto">
            <a:xfrm>
              <a:off x="1893" y="2602"/>
              <a:ext cx="8" cy="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6" y="1"/>
                  </a:lnTo>
                  <a:lnTo>
                    <a:pt x="7" y="1"/>
                  </a:lnTo>
                  <a:lnTo>
                    <a:pt x="8" y="3"/>
                  </a:lnTo>
                  <a:lnTo>
                    <a:pt x="8" y="7"/>
                  </a:lnTo>
                  <a:lnTo>
                    <a:pt x="6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2" name="Freeform 878"/>
            <p:cNvSpPr>
              <a:spLocks/>
            </p:cNvSpPr>
            <p:nvPr/>
          </p:nvSpPr>
          <p:spPr bwMode="auto">
            <a:xfrm>
              <a:off x="4304" y="2871"/>
              <a:ext cx="40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1"/>
                </a:cxn>
                <a:cxn ang="0">
                  <a:pos x="40" y="1"/>
                </a:cxn>
                <a:cxn ang="0">
                  <a:pos x="40" y="6"/>
                </a:cxn>
                <a:cxn ang="0">
                  <a:pos x="39" y="7"/>
                </a:cxn>
                <a:cxn ang="0">
                  <a:pos x="24" y="7"/>
                </a:cxn>
                <a:cxn ang="0">
                  <a:pos x="24" y="53"/>
                </a:cxn>
                <a:cxn ang="0">
                  <a:pos x="23" y="53"/>
                </a:cxn>
                <a:cxn ang="0">
                  <a:pos x="23" y="54"/>
                </a:cxn>
                <a:cxn ang="0">
                  <a:pos x="16" y="54"/>
                </a:cxn>
                <a:cxn ang="0">
                  <a:pos x="16" y="7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40" h="54">
                  <a:moveTo>
                    <a:pt x="0" y="0"/>
                  </a:moveTo>
                  <a:lnTo>
                    <a:pt x="39" y="0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6"/>
                  </a:lnTo>
                  <a:lnTo>
                    <a:pt x="39" y="7"/>
                  </a:lnTo>
                  <a:lnTo>
                    <a:pt x="24" y="7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16" y="54"/>
                  </a:lnTo>
                  <a:lnTo>
                    <a:pt x="16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3" name="Freeform 879"/>
            <p:cNvSpPr>
              <a:spLocks noEditPoints="1"/>
            </p:cNvSpPr>
            <p:nvPr/>
          </p:nvSpPr>
          <p:spPr bwMode="auto">
            <a:xfrm>
              <a:off x="4349" y="2885"/>
              <a:ext cx="35" cy="5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2" y="7"/>
                </a:cxn>
                <a:cxn ang="0">
                  <a:pos x="9" y="10"/>
                </a:cxn>
                <a:cxn ang="0">
                  <a:pos x="9" y="12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7" y="30"/>
                </a:cxn>
                <a:cxn ang="0">
                  <a:pos x="10" y="32"/>
                </a:cxn>
                <a:cxn ang="0">
                  <a:pos x="14" y="35"/>
                </a:cxn>
                <a:cxn ang="0">
                  <a:pos x="20" y="35"/>
                </a:cxn>
                <a:cxn ang="0">
                  <a:pos x="24" y="32"/>
                </a:cxn>
                <a:cxn ang="0">
                  <a:pos x="25" y="30"/>
                </a:cxn>
                <a:cxn ang="0">
                  <a:pos x="26" y="29"/>
                </a:cxn>
                <a:cxn ang="0">
                  <a:pos x="27" y="26"/>
                </a:cxn>
                <a:cxn ang="0">
                  <a:pos x="27" y="14"/>
                </a:cxn>
                <a:cxn ang="0">
                  <a:pos x="24" y="8"/>
                </a:cxn>
                <a:cxn ang="0">
                  <a:pos x="20" y="6"/>
                </a:cxn>
                <a:cxn ang="0">
                  <a:pos x="14" y="6"/>
                </a:cxn>
                <a:cxn ang="0">
                  <a:pos x="13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0" y="5"/>
                </a:cxn>
                <a:cxn ang="0">
                  <a:pos x="33" y="8"/>
                </a:cxn>
                <a:cxn ang="0">
                  <a:pos x="34" y="11"/>
                </a:cxn>
                <a:cxn ang="0">
                  <a:pos x="35" y="15"/>
                </a:cxn>
                <a:cxn ang="0">
                  <a:pos x="35" y="25"/>
                </a:cxn>
                <a:cxn ang="0">
                  <a:pos x="34" y="29"/>
                </a:cxn>
                <a:cxn ang="0">
                  <a:pos x="33" y="32"/>
                </a:cxn>
                <a:cxn ang="0">
                  <a:pos x="30" y="36"/>
                </a:cxn>
                <a:cxn ang="0">
                  <a:pos x="28" y="38"/>
                </a:cxn>
                <a:cxn ang="0">
                  <a:pos x="22" y="40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9" y="39"/>
                </a:cxn>
                <a:cxn ang="0">
                  <a:pos x="7" y="37"/>
                </a:cxn>
                <a:cxn ang="0">
                  <a:pos x="7" y="55"/>
                </a:cxn>
                <a:cxn ang="0">
                  <a:pos x="0" y="55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</a:cxnLst>
              <a:rect l="0" t="0" r="r" b="b"/>
              <a:pathLst>
                <a:path w="35" h="55">
                  <a:moveTo>
                    <a:pt x="14" y="6"/>
                  </a:moveTo>
                  <a:lnTo>
                    <a:pt x="12" y="7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7" y="30"/>
                  </a:lnTo>
                  <a:lnTo>
                    <a:pt x="10" y="32"/>
                  </a:lnTo>
                  <a:lnTo>
                    <a:pt x="14" y="35"/>
                  </a:lnTo>
                  <a:lnTo>
                    <a:pt x="20" y="35"/>
                  </a:lnTo>
                  <a:lnTo>
                    <a:pt x="24" y="32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7" y="26"/>
                  </a:lnTo>
                  <a:lnTo>
                    <a:pt x="27" y="14"/>
                  </a:lnTo>
                  <a:lnTo>
                    <a:pt x="24" y="8"/>
                  </a:lnTo>
                  <a:lnTo>
                    <a:pt x="20" y="6"/>
                  </a:lnTo>
                  <a:lnTo>
                    <a:pt x="14" y="6"/>
                  </a:lnTo>
                  <a:close/>
                  <a:moveTo>
                    <a:pt x="13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0" y="5"/>
                  </a:lnTo>
                  <a:lnTo>
                    <a:pt x="33" y="8"/>
                  </a:lnTo>
                  <a:lnTo>
                    <a:pt x="34" y="11"/>
                  </a:lnTo>
                  <a:lnTo>
                    <a:pt x="35" y="15"/>
                  </a:lnTo>
                  <a:lnTo>
                    <a:pt x="35" y="25"/>
                  </a:lnTo>
                  <a:lnTo>
                    <a:pt x="34" y="29"/>
                  </a:lnTo>
                  <a:lnTo>
                    <a:pt x="33" y="32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7" y="55"/>
                  </a:lnTo>
                  <a:lnTo>
                    <a:pt x="0" y="5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4" name="Freeform 880"/>
            <p:cNvSpPr>
              <a:spLocks noEditPoints="1"/>
            </p:cNvSpPr>
            <p:nvPr/>
          </p:nvSpPr>
          <p:spPr bwMode="auto">
            <a:xfrm>
              <a:off x="4391" y="2885"/>
              <a:ext cx="38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3" y="7"/>
                </a:cxn>
                <a:cxn ang="0">
                  <a:pos x="10" y="10"/>
                </a:cxn>
                <a:cxn ang="0">
                  <a:pos x="8" y="14"/>
                </a:cxn>
                <a:cxn ang="0">
                  <a:pos x="8" y="26"/>
                </a:cxn>
                <a:cxn ang="0">
                  <a:pos x="11" y="32"/>
                </a:cxn>
                <a:cxn ang="0">
                  <a:pos x="15" y="35"/>
                </a:cxn>
                <a:cxn ang="0">
                  <a:pos x="22" y="35"/>
                </a:cxn>
                <a:cxn ang="0">
                  <a:pos x="26" y="32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0" y="24"/>
                </a:cxn>
                <a:cxn ang="0">
                  <a:pos x="30" y="17"/>
                </a:cxn>
                <a:cxn ang="0">
                  <a:pos x="29" y="14"/>
                </a:cxn>
                <a:cxn ang="0">
                  <a:pos x="29" y="12"/>
                </a:cxn>
                <a:cxn ang="0">
                  <a:pos x="28" y="10"/>
                </a:cxn>
                <a:cxn ang="0">
                  <a:pos x="26" y="8"/>
                </a:cxn>
                <a:cxn ang="0">
                  <a:pos x="22" y="6"/>
                </a:cxn>
                <a:cxn ang="0">
                  <a:pos x="16" y="6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1" y="3"/>
                </a:cxn>
                <a:cxn ang="0">
                  <a:pos x="32" y="6"/>
                </a:cxn>
                <a:cxn ang="0">
                  <a:pos x="35" y="8"/>
                </a:cxn>
                <a:cxn ang="0">
                  <a:pos x="37" y="12"/>
                </a:cxn>
                <a:cxn ang="0">
                  <a:pos x="37" y="15"/>
                </a:cxn>
                <a:cxn ang="0">
                  <a:pos x="38" y="20"/>
                </a:cxn>
                <a:cxn ang="0">
                  <a:pos x="36" y="28"/>
                </a:cxn>
                <a:cxn ang="0">
                  <a:pos x="35" y="31"/>
                </a:cxn>
                <a:cxn ang="0">
                  <a:pos x="32" y="35"/>
                </a:cxn>
                <a:cxn ang="0">
                  <a:pos x="30" y="37"/>
                </a:cxn>
                <a:cxn ang="0">
                  <a:pos x="27" y="39"/>
                </a:cxn>
                <a:cxn ang="0">
                  <a:pos x="19" y="41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5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5" y="6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38" h="41">
                  <a:moveTo>
                    <a:pt x="16" y="6"/>
                  </a:moveTo>
                  <a:lnTo>
                    <a:pt x="13" y="7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11" y="32"/>
                  </a:lnTo>
                  <a:lnTo>
                    <a:pt x="15" y="35"/>
                  </a:lnTo>
                  <a:lnTo>
                    <a:pt x="22" y="35"/>
                  </a:lnTo>
                  <a:lnTo>
                    <a:pt x="26" y="32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0" y="24"/>
                  </a:lnTo>
                  <a:lnTo>
                    <a:pt x="30" y="17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6"/>
                  </a:lnTo>
                  <a:close/>
                  <a:moveTo>
                    <a:pt x="13" y="0"/>
                  </a:moveTo>
                  <a:lnTo>
                    <a:pt x="24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8" y="20"/>
                  </a:lnTo>
                  <a:lnTo>
                    <a:pt x="36" y="28"/>
                  </a:lnTo>
                  <a:lnTo>
                    <a:pt x="35" y="31"/>
                  </a:lnTo>
                  <a:lnTo>
                    <a:pt x="32" y="35"/>
                  </a:lnTo>
                  <a:lnTo>
                    <a:pt x="30" y="37"/>
                  </a:lnTo>
                  <a:lnTo>
                    <a:pt x="27" y="39"/>
                  </a:lnTo>
                  <a:lnTo>
                    <a:pt x="19" y="41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5" name="Freeform 881"/>
            <p:cNvSpPr>
              <a:spLocks/>
            </p:cNvSpPr>
            <p:nvPr/>
          </p:nvSpPr>
          <p:spPr bwMode="auto">
            <a:xfrm>
              <a:off x="4434" y="2885"/>
              <a:ext cx="43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0" y="0"/>
                </a:cxn>
                <a:cxn ang="0">
                  <a:pos x="40" y="1"/>
                </a:cxn>
                <a:cxn ang="0">
                  <a:pos x="41" y="1"/>
                </a:cxn>
                <a:cxn ang="0">
                  <a:pos x="41" y="6"/>
                </a:cxn>
                <a:cxn ang="0">
                  <a:pos x="40" y="7"/>
                </a:cxn>
                <a:cxn ang="0">
                  <a:pos x="33" y="7"/>
                </a:cxn>
                <a:cxn ang="0">
                  <a:pos x="33" y="28"/>
                </a:cxn>
                <a:cxn ang="0">
                  <a:pos x="35" y="30"/>
                </a:cxn>
                <a:cxn ang="0">
                  <a:pos x="35" y="32"/>
                </a:cxn>
                <a:cxn ang="0">
                  <a:pos x="37" y="35"/>
                </a:cxn>
                <a:cxn ang="0">
                  <a:pos x="40" y="35"/>
                </a:cxn>
                <a:cxn ang="0">
                  <a:pos x="42" y="34"/>
                </a:cxn>
                <a:cxn ang="0">
                  <a:pos x="42" y="35"/>
                </a:cxn>
                <a:cxn ang="0">
                  <a:pos x="43" y="35"/>
                </a:cxn>
                <a:cxn ang="0">
                  <a:pos x="43" y="39"/>
                </a:cxn>
                <a:cxn ang="0">
                  <a:pos x="42" y="39"/>
                </a:cxn>
                <a:cxn ang="0">
                  <a:pos x="42" y="40"/>
                </a:cxn>
                <a:cxn ang="0">
                  <a:pos x="39" y="40"/>
                </a:cxn>
                <a:cxn ang="0">
                  <a:pos x="38" y="41"/>
                </a:cxn>
                <a:cxn ang="0">
                  <a:pos x="37" y="41"/>
                </a:cxn>
                <a:cxn ang="0">
                  <a:pos x="35" y="40"/>
                </a:cxn>
                <a:cxn ang="0">
                  <a:pos x="33" y="40"/>
                </a:cxn>
                <a:cxn ang="0">
                  <a:pos x="30" y="39"/>
                </a:cxn>
                <a:cxn ang="0">
                  <a:pos x="27" y="32"/>
                </a:cxn>
                <a:cxn ang="0">
                  <a:pos x="27" y="29"/>
                </a:cxn>
                <a:cxn ang="0">
                  <a:pos x="26" y="25"/>
                </a:cxn>
                <a:cxn ang="0">
                  <a:pos x="26" y="20"/>
                </a:cxn>
                <a:cxn ang="0">
                  <a:pos x="27" y="13"/>
                </a:cxn>
                <a:cxn ang="0">
                  <a:pos x="27" y="7"/>
                </a:cxn>
                <a:cxn ang="0">
                  <a:pos x="14" y="7"/>
                </a:cxn>
                <a:cxn ang="0">
                  <a:pos x="14" y="19"/>
                </a:cxn>
                <a:cxn ang="0">
                  <a:pos x="13" y="22"/>
                </a:cxn>
                <a:cxn ang="0">
                  <a:pos x="13" y="27"/>
                </a:cxn>
                <a:cxn ang="0">
                  <a:pos x="12" y="31"/>
                </a:cxn>
                <a:cxn ang="0">
                  <a:pos x="11" y="35"/>
                </a:cxn>
                <a:cxn ang="0">
                  <a:pos x="10" y="37"/>
                </a:cxn>
                <a:cxn ang="0">
                  <a:pos x="10" y="39"/>
                </a:cxn>
                <a:cxn ang="0">
                  <a:pos x="9" y="39"/>
                </a:cxn>
                <a:cxn ang="0">
                  <a:pos x="9" y="40"/>
                </a:cxn>
                <a:cxn ang="0">
                  <a:pos x="2" y="40"/>
                </a:cxn>
                <a:cxn ang="0">
                  <a:pos x="2" y="37"/>
                </a:cxn>
                <a:cxn ang="0">
                  <a:pos x="3" y="36"/>
                </a:cxn>
                <a:cxn ang="0">
                  <a:pos x="3" y="35"/>
                </a:cxn>
                <a:cxn ang="0">
                  <a:pos x="4" y="32"/>
                </a:cxn>
                <a:cxn ang="0">
                  <a:pos x="6" y="29"/>
                </a:cxn>
                <a:cxn ang="0">
                  <a:pos x="6" y="26"/>
                </a:cxn>
                <a:cxn ang="0">
                  <a:pos x="7" y="22"/>
                </a:cxn>
                <a:cxn ang="0">
                  <a:pos x="7" y="17"/>
                </a:cxn>
                <a:cxn ang="0">
                  <a:pos x="8" y="12"/>
                </a:cxn>
                <a:cxn ang="0">
                  <a:pos x="8" y="7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43" h="41">
                  <a:moveTo>
                    <a:pt x="1" y="0"/>
                  </a:move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6"/>
                  </a:lnTo>
                  <a:lnTo>
                    <a:pt x="40" y="7"/>
                  </a:lnTo>
                  <a:lnTo>
                    <a:pt x="33" y="7"/>
                  </a:lnTo>
                  <a:lnTo>
                    <a:pt x="33" y="28"/>
                  </a:lnTo>
                  <a:lnTo>
                    <a:pt x="35" y="30"/>
                  </a:lnTo>
                  <a:lnTo>
                    <a:pt x="35" y="32"/>
                  </a:lnTo>
                  <a:lnTo>
                    <a:pt x="37" y="35"/>
                  </a:lnTo>
                  <a:lnTo>
                    <a:pt x="40" y="35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0" y="39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6" y="25"/>
                  </a:lnTo>
                  <a:lnTo>
                    <a:pt x="26" y="20"/>
                  </a:lnTo>
                  <a:lnTo>
                    <a:pt x="27" y="13"/>
                  </a:lnTo>
                  <a:lnTo>
                    <a:pt x="27" y="7"/>
                  </a:lnTo>
                  <a:lnTo>
                    <a:pt x="14" y="7"/>
                  </a:lnTo>
                  <a:lnTo>
                    <a:pt x="14" y="19"/>
                  </a:lnTo>
                  <a:lnTo>
                    <a:pt x="13" y="22"/>
                  </a:lnTo>
                  <a:lnTo>
                    <a:pt x="13" y="27"/>
                  </a:lnTo>
                  <a:lnTo>
                    <a:pt x="12" y="31"/>
                  </a:lnTo>
                  <a:lnTo>
                    <a:pt x="11" y="35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2"/>
                  </a:lnTo>
                  <a:lnTo>
                    <a:pt x="6" y="29"/>
                  </a:lnTo>
                  <a:lnTo>
                    <a:pt x="6" y="26"/>
                  </a:lnTo>
                  <a:lnTo>
                    <a:pt x="7" y="22"/>
                  </a:lnTo>
                  <a:lnTo>
                    <a:pt x="7" y="17"/>
                  </a:lnTo>
                  <a:lnTo>
                    <a:pt x="8" y="12"/>
                  </a:lnTo>
                  <a:lnTo>
                    <a:pt x="8" y="7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6" name="Freeform 882"/>
            <p:cNvSpPr>
              <a:spLocks noEditPoints="1"/>
            </p:cNvSpPr>
            <p:nvPr/>
          </p:nvSpPr>
          <p:spPr bwMode="auto">
            <a:xfrm>
              <a:off x="4482" y="2885"/>
              <a:ext cx="38" cy="41"/>
            </a:xfrm>
            <a:custGeom>
              <a:avLst/>
              <a:gdLst/>
              <a:ahLst/>
              <a:cxnLst>
                <a:cxn ang="0">
                  <a:pos x="17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8" y="14"/>
                </a:cxn>
                <a:cxn ang="0">
                  <a:pos x="8" y="26"/>
                </a:cxn>
                <a:cxn ang="0">
                  <a:pos x="11" y="32"/>
                </a:cxn>
                <a:cxn ang="0">
                  <a:pos x="16" y="35"/>
                </a:cxn>
                <a:cxn ang="0">
                  <a:pos x="22" y="35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1" y="24"/>
                </a:cxn>
                <a:cxn ang="0">
                  <a:pos x="31" y="14"/>
                </a:cxn>
                <a:cxn ang="0">
                  <a:pos x="28" y="10"/>
                </a:cxn>
                <a:cxn ang="0">
                  <a:pos x="25" y="7"/>
                </a:cxn>
                <a:cxn ang="0">
                  <a:pos x="23" y="6"/>
                </a:cxn>
                <a:cxn ang="0">
                  <a:pos x="17" y="6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2" y="3"/>
                </a:cxn>
                <a:cxn ang="0">
                  <a:pos x="33" y="6"/>
                </a:cxn>
                <a:cxn ang="0">
                  <a:pos x="35" y="8"/>
                </a:cxn>
                <a:cxn ang="0">
                  <a:pos x="37" y="12"/>
                </a:cxn>
                <a:cxn ang="0">
                  <a:pos x="37" y="15"/>
                </a:cxn>
                <a:cxn ang="0">
                  <a:pos x="38" y="20"/>
                </a:cxn>
                <a:cxn ang="0">
                  <a:pos x="37" y="24"/>
                </a:cxn>
                <a:cxn ang="0">
                  <a:pos x="37" y="28"/>
                </a:cxn>
                <a:cxn ang="0">
                  <a:pos x="33" y="35"/>
                </a:cxn>
                <a:cxn ang="0">
                  <a:pos x="31" y="37"/>
                </a:cxn>
                <a:cxn ang="0">
                  <a:pos x="27" y="39"/>
                </a:cxn>
                <a:cxn ang="0">
                  <a:pos x="19" y="41"/>
                </a:cxn>
                <a:cxn ang="0">
                  <a:pos x="16" y="41"/>
                </a:cxn>
                <a:cxn ang="0">
                  <a:pos x="11" y="39"/>
                </a:cxn>
                <a:cxn ang="0">
                  <a:pos x="8" y="38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5" y="6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38" h="41">
                  <a:moveTo>
                    <a:pt x="17" y="6"/>
                  </a:moveTo>
                  <a:lnTo>
                    <a:pt x="12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11" y="32"/>
                  </a:lnTo>
                  <a:lnTo>
                    <a:pt x="16" y="35"/>
                  </a:lnTo>
                  <a:lnTo>
                    <a:pt x="22" y="35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1" y="24"/>
                  </a:lnTo>
                  <a:lnTo>
                    <a:pt x="31" y="14"/>
                  </a:lnTo>
                  <a:lnTo>
                    <a:pt x="28" y="10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17" y="6"/>
                  </a:lnTo>
                  <a:close/>
                  <a:moveTo>
                    <a:pt x="13" y="0"/>
                  </a:moveTo>
                  <a:lnTo>
                    <a:pt x="24" y="0"/>
                  </a:lnTo>
                  <a:lnTo>
                    <a:pt x="27" y="1"/>
                  </a:lnTo>
                  <a:lnTo>
                    <a:pt x="32" y="3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7" y="28"/>
                  </a:lnTo>
                  <a:lnTo>
                    <a:pt x="33" y="35"/>
                  </a:lnTo>
                  <a:lnTo>
                    <a:pt x="31" y="37"/>
                  </a:lnTo>
                  <a:lnTo>
                    <a:pt x="27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7" name="Freeform 883"/>
            <p:cNvSpPr>
              <a:spLocks/>
            </p:cNvSpPr>
            <p:nvPr/>
          </p:nvSpPr>
          <p:spPr bwMode="auto">
            <a:xfrm>
              <a:off x="4525" y="2885"/>
              <a:ext cx="43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0" y="0"/>
                </a:cxn>
                <a:cxn ang="0">
                  <a:pos x="40" y="1"/>
                </a:cxn>
                <a:cxn ang="0">
                  <a:pos x="41" y="1"/>
                </a:cxn>
                <a:cxn ang="0">
                  <a:pos x="41" y="6"/>
                </a:cxn>
                <a:cxn ang="0">
                  <a:pos x="40" y="7"/>
                </a:cxn>
                <a:cxn ang="0">
                  <a:pos x="34" y="7"/>
                </a:cxn>
                <a:cxn ang="0">
                  <a:pos x="34" y="28"/>
                </a:cxn>
                <a:cxn ang="0">
                  <a:pos x="35" y="30"/>
                </a:cxn>
                <a:cxn ang="0">
                  <a:pos x="35" y="32"/>
                </a:cxn>
                <a:cxn ang="0">
                  <a:pos x="37" y="35"/>
                </a:cxn>
                <a:cxn ang="0">
                  <a:pos x="41" y="35"/>
                </a:cxn>
                <a:cxn ang="0">
                  <a:pos x="42" y="34"/>
                </a:cxn>
                <a:cxn ang="0">
                  <a:pos x="42" y="35"/>
                </a:cxn>
                <a:cxn ang="0">
                  <a:pos x="43" y="35"/>
                </a:cxn>
                <a:cxn ang="0">
                  <a:pos x="43" y="39"/>
                </a:cxn>
                <a:cxn ang="0">
                  <a:pos x="42" y="39"/>
                </a:cxn>
                <a:cxn ang="0">
                  <a:pos x="42" y="40"/>
                </a:cxn>
                <a:cxn ang="0">
                  <a:pos x="39" y="40"/>
                </a:cxn>
                <a:cxn ang="0">
                  <a:pos x="38" y="41"/>
                </a:cxn>
                <a:cxn ang="0">
                  <a:pos x="37" y="41"/>
                </a:cxn>
                <a:cxn ang="0">
                  <a:pos x="35" y="40"/>
                </a:cxn>
                <a:cxn ang="0">
                  <a:pos x="34" y="40"/>
                </a:cxn>
                <a:cxn ang="0">
                  <a:pos x="30" y="39"/>
                </a:cxn>
                <a:cxn ang="0">
                  <a:pos x="27" y="32"/>
                </a:cxn>
                <a:cxn ang="0">
                  <a:pos x="27" y="7"/>
                </a:cxn>
                <a:cxn ang="0">
                  <a:pos x="14" y="7"/>
                </a:cxn>
                <a:cxn ang="0">
                  <a:pos x="14" y="19"/>
                </a:cxn>
                <a:cxn ang="0">
                  <a:pos x="13" y="23"/>
                </a:cxn>
                <a:cxn ang="0">
                  <a:pos x="13" y="27"/>
                </a:cxn>
                <a:cxn ang="0">
                  <a:pos x="12" y="31"/>
                </a:cxn>
                <a:cxn ang="0">
                  <a:pos x="11" y="35"/>
                </a:cxn>
                <a:cxn ang="0">
                  <a:pos x="11" y="37"/>
                </a:cxn>
                <a:cxn ang="0">
                  <a:pos x="10" y="38"/>
                </a:cxn>
                <a:cxn ang="0">
                  <a:pos x="10" y="39"/>
                </a:cxn>
                <a:cxn ang="0">
                  <a:pos x="9" y="39"/>
                </a:cxn>
                <a:cxn ang="0">
                  <a:pos x="9" y="40"/>
                </a:cxn>
                <a:cxn ang="0">
                  <a:pos x="3" y="40"/>
                </a:cxn>
                <a:cxn ang="0">
                  <a:pos x="3" y="37"/>
                </a:cxn>
                <a:cxn ang="0">
                  <a:pos x="4" y="36"/>
                </a:cxn>
                <a:cxn ang="0">
                  <a:pos x="4" y="35"/>
                </a:cxn>
                <a:cxn ang="0">
                  <a:pos x="5" y="32"/>
                </a:cxn>
                <a:cxn ang="0">
                  <a:pos x="7" y="26"/>
                </a:cxn>
                <a:cxn ang="0">
                  <a:pos x="7" y="17"/>
                </a:cxn>
                <a:cxn ang="0">
                  <a:pos x="8" y="12"/>
                </a:cxn>
                <a:cxn ang="0">
                  <a:pos x="8" y="7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43" h="41">
                  <a:moveTo>
                    <a:pt x="1" y="0"/>
                  </a:move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6"/>
                  </a:lnTo>
                  <a:lnTo>
                    <a:pt x="40" y="7"/>
                  </a:lnTo>
                  <a:lnTo>
                    <a:pt x="34" y="7"/>
                  </a:lnTo>
                  <a:lnTo>
                    <a:pt x="34" y="28"/>
                  </a:lnTo>
                  <a:lnTo>
                    <a:pt x="35" y="30"/>
                  </a:lnTo>
                  <a:lnTo>
                    <a:pt x="35" y="32"/>
                  </a:lnTo>
                  <a:lnTo>
                    <a:pt x="37" y="35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0" y="39"/>
                  </a:lnTo>
                  <a:lnTo>
                    <a:pt x="27" y="32"/>
                  </a:lnTo>
                  <a:lnTo>
                    <a:pt x="27" y="7"/>
                  </a:lnTo>
                  <a:lnTo>
                    <a:pt x="14" y="7"/>
                  </a:lnTo>
                  <a:lnTo>
                    <a:pt x="14" y="19"/>
                  </a:lnTo>
                  <a:lnTo>
                    <a:pt x="13" y="23"/>
                  </a:lnTo>
                  <a:lnTo>
                    <a:pt x="13" y="27"/>
                  </a:lnTo>
                  <a:lnTo>
                    <a:pt x="12" y="31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7" y="26"/>
                  </a:lnTo>
                  <a:lnTo>
                    <a:pt x="7" y="17"/>
                  </a:lnTo>
                  <a:lnTo>
                    <a:pt x="8" y="12"/>
                  </a:lnTo>
                  <a:lnTo>
                    <a:pt x="8" y="7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8" name="Freeform 884"/>
            <p:cNvSpPr>
              <a:spLocks noEditPoints="1"/>
            </p:cNvSpPr>
            <p:nvPr/>
          </p:nvSpPr>
          <p:spPr bwMode="auto">
            <a:xfrm>
              <a:off x="4574" y="2885"/>
              <a:ext cx="37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1" y="8"/>
                </a:cxn>
                <a:cxn ang="0">
                  <a:pos x="9" y="10"/>
                </a:cxn>
                <a:cxn ang="0">
                  <a:pos x="7" y="14"/>
                </a:cxn>
                <a:cxn ang="0">
                  <a:pos x="7" y="26"/>
                </a:cxn>
                <a:cxn ang="0">
                  <a:pos x="10" y="32"/>
                </a:cxn>
                <a:cxn ang="0">
                  <a:pos x="13" y="34"/>
                </a:cxn>
                <a:cxn ang="0">
                  <a:pos x="16" y="35"/>
                </a:cxn>
                <a:cxn ang="0">
                  <a:pos x="21" y="35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30" y="26"/>
                </a:cxn>
                <a:cxn ang="0">
                  <a:pos x="30" y="14"/>
                </a:cxn>
                <a:cxn ang="0">
                  <a:pos x="26" y="8"/>
                </a:cxn>
                <a:cxn ang="0">
                  <a:pos x="24" y="7"/>
                </a:cxn>
                <a:cxn ang="0">
                  <a:pos x="21" y="6"/>
                </a:cxn>
                <a:cxn ang="0">
                  <a:pos x="16" y="6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26" y="1"/>
                </a:cxn>
                <a:cxn ang="0">
                  <a:pos x="33" y="6"/>
                </a:cxn>
                <a:cxn ang="0">
                  <a:pos x="36" y="12"/>
                </a:cxn>
                <a:cxn ang="0">
                  <a:pos x="37" y="15"/>
                </a:cxn>
                <a:cxn ang="0">
                  <a:pos x="37" y="24"/>
                </a:cxn>
                <a:cxn ang="0">
                  <a:pos x="36" y="28"/>
                </a:cxn>
                <a:cxn ang="0">
                  <a:pos x="32" y="35"/>
                </a:cxn>
                <a:cxn ang="0">
                  <a:pos x="30" y="37"/>
                </a:cxn>
                <a:cxn ang="0">
                  <a:pos x="26" y="39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3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</a:cxnLst>
              <a:rect l="0" t="0" r="r" b="b"/>
              <a:pathLst>
                <a:path w="37" h="41">
                  <a:moveTo>
                    <a:pt x="16" y="6"/>
                  </a:moveTo>
                  <a:lnTo>
                    <a:pt x="11" y="8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7" y="26"/>
                  </a:lnTo>
                  <a:lnTo>
                    <a:pt x="10" y="32"/>
                  </a:lnTo>
                  <a:lnTo>
                    <a:pt x="13" y="34"/>
                  </a:lnTo>
                  <a:lnTo>
                    <a:pt x="16" y="35"/>
                  </a:lnTo>
                  <a:lnTo>
                    <a:pt x="21" y="35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30" y="26"/>
                  </a:lnTo>
                  <a:lnTo>
                    <a:pt x="30" y="14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1" y="6"/>
                  </a:lnTo>
                  <a:lnTo>
                    <a:pt x="16" y="6"/>
                  </a:lnTo>
                  <a:close/>
                  <a:moveTo>
                    <a:pt x="13" y="0"/>
                  </a:moveTo>
                  <a:lnTo>
                    <a:pt x="23" y="0"/>
                  </a:lnTo>
                  <a:lnTo>
                    <a:pt x="26" y="1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7" y="15"/>
                  </a:lnTo>
                  <a:lnTo>
                    <a:pt x="37" y="24"/>
                  </a:lnTo>
                  <a:lnTo>
                    <a:pt x="36" y="28"/>
                  </a:lnTo>
                  <a:lnTo>
                    <a:pt x="32" y="35"/>
                  </a:lnTo>
                  <a:lnTo>
                    <a:pt x="30" y="37"/>
                  </a:lnTo>
                  <a:lnTo>
                    <a:pt x="26" y="39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29" name="Freeform 885"/>
            <p:cNvSpPr>
              <a:spLocks noEditPoints="1"/>
            </p:cNvSpPr>
            <p:nvPr/>
          </p:nvSpPr>
          <p:spPr bwMode="auto">
            <a:xfrm>
              <a:off x="4621" y="2866"/>
              <a:ext cx="17" cy="60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5" y="19"/>
                </a:cxn>
                <a:cxn ang="0">
                  <a:pos x="6" y="20"/>
                </a:cxn>
                <a:cxn ang="0">
                  <a:pos x="6" y="48"/>
                </a:cxn>
                <a:cxn ang="0">
                  <a:pos x="7" y="49"/>
                </a:cxn>
                <a:cxn ang="0">
                  <a:pos x="7" y="51"/>
                </a:cxn>
                <a:cxn ang="0">
                  <a:pos x="10" y="54"/>
                </a:cxn>
                <a:cxn ang="0">
                  <a:pos x="15" y="54"/>
                </a:cxn>
                <a:cxn ang="0">
                  <a:pos x="16" y="53"/>
                </a:cxn>
                <a:cxn ang="0">
                  <a:pos x="16" y="54"/>
                </a:cxn>
                <a:cxn ang="0">
                  <a:pos x="17" y="54"/>
                </a:cxn>
                <a:cxn ang="0">
                  <a:pos x="17" y="58"/>
                </a:cxn>
                <a:cxn ang="0">
                  <a:pos x="16" y="58"/>
                </a:cxn>
                <a:cxn ang="0">
                  <a:pos x="16" y="59"/>
                </a:cxn>
                <a:cxn ang="0">
                  <a:pos x="13" y="59"/>
                </a:cxn>
                <a:cxn ang="0">
                  <a:pos x="12" y="60"/>
                </a:cxn>
                <a:cxn ang="0">
                  <a:pos x="11" y="60"/>
                </a:cxn>
                <a:cxn ang="0">
                  <a:pos x="7" y="59"/>
                </a:cxn>
                <a:cxn ang="0">
                  <a:pos x="5" y="59"/>
                </a:cxn>
                <a:cxn ang="0">
                  <a:pos x="4" y="58"/>
                </a:cxn>
                <a:cxn ang="0">
                  <a:pos x="2" y="57"/>
                </a:cxn>
                <a:cxn ang="0">
                  <a:pos x="1" y="55"/>
                </a:cxn>
                <a:cxn ang="0">
                  <a:pos x="1" y="53"/>
                </a:cxn>
                <a:cxn ang="0">
                  <a:pos x="0" y="50"/>
                </a:cxn>
                <a:cxn ang="0">
                  <a:pos x="0" y="20"/>
                </a:cxn>
                <a:cxn ang="0">
                  <a:pos x="1" y="20"/>
                </a:cxn>
                <a:cxn ang="0">
                  <a:pos x="1" y="19"/>
                </a:cxn>
                <a:cxn ang="0">
                  <a:pos x="4" y="0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6" y="13"/>
                </a:cxn>
                <a:cxn ang="0">
                  <a:pos x="5" y="13"/>
                </a:cxn>
                <a:cxn ang="0">
                  <a:pos x="5" y="14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4" y="1"/>
                </a:cxn>
                <a:cxn ang="0">
                  <a:pos x="4" y="0"/>
                </a:cxn>
              </a:cxnLst>
              <a:rect l="0" t="0" r="r" b="b"/>
              <a:pathLst>
                <a:path w="17" h="60">
                  <a:moveTo>
                    <a:pt x="1" y="19"/>
                  </a:moveTo>
                  <a:lnTo>
                    <a:pt x="5" y="19"/>
                  </a:lnTo>
                  <a:lnTo>
                    <a:pt x="6" y="20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10" y="54"/>
                  </a:lnTo>
                  <a:lnTo>
                    <a:pt x="15" y="54"/>
                  </a:lnTo>
                  <a:lnTo>
                    <a:pt x="16" y="53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7" y="58"/>
                  </a:lnTo>
                  <a:lnTo>
                    <a:pt x="16" y="58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2" y="57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0" y="50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close/>
                  <a:moveTo>
                    <a:pt x="4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0" name="Freeform 886"/>
            <p:cNvSpPr>
              <a:spLocks/>
            </p:cNvSpPr>
            <p:nvPr/>
          </p:nvSpPr>
          <p:spPr bwMode="auto">
            <a:xfrm>
              <a:off x="4644" y="2885"/>
              <a:ext cx="33" cy="5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7"/>
                </a:cxn>
                <a:cxn ang="0">
                  <a:pos x="9" y="3"/>
                </a:cxn>
                <a:cxn ang="0">
                  <a:pos x="12" y="1"/>
                </a:cxn>
                <a:cxn ang="0">
                  <a:pos x="15" y="0"/>
                </a:cxn>
                <a:cxn ang="0">
                  <a:pos x="22" y="0"/>
                </a:cxn>
                <a:cxn ang="0">
                  <a:pos x="25" y="1"/>
                </a:cxn>
                <a:cxn ang="0">
                  <a:pos x="27" y="2"/>
                </a:cxn>
                <a:cxn ang="0">
                  <a:pos x="29" y="5"/>
                </a:cxn>
                <a:cxn ang="0">
                  <a:pos x="31" y="7"/>
                </a:cxn>
                <a:cxn ang="0">
                  <a:pos x="32" y="10"/>
                </a:cxn>
                <a:cxn ang="0">
                  <a:pos x="32" y="12"/>
                </a:cxn>
                <a:cxn ang="0">
                  <a:pos x="33" y="16"/>
                </a:cxn>
                <a:cxn ang="0">
                  <a:pos x="33" y="54"/>
                </a:cxn>
                <a:cxn ang="0">
                  <a:pos x="32" y="54"/>
                </a:cxn>
                <a:cxn ang="0">
                  <a:pos x="32" y="55"/>
                </a:cxn>
                <a:cxn ang="0">
                  <a:pos x="26" y="55"/>
                </a:cxn>
                <a:cxn ang="0">
                  <a:pos x="25" y="54"/>
                </a:cxn>
                <a:cxn ang="0">
                  <a:pos x="25" y="12"/>
                </a:cxn>
                <a:cxn ang="0">
                  <a:pos x="24" y="10"/>
                </a:cxn>
                <a:cxn ang="0">
                  <a:pos x="21" y="7"/>
                </a:cxn>
                <a:cxn ang="0">
                  <a:pos x="18" y="6"/>
                </a:cxn>
                <a:cxn ang="0">
                  <a:pos x="15" y="7"/>
                </a:cxn>
                <a:cxn ang="0">
                  <a:pos x="12" y="8"/>
                </a:cxn>
                <a:cxn ang="0">
                  <a:pos x="7" y="13"/>
                </a:cxn>
                <a:cxn ang="0">
                  <a:pos x="7" y="40"/>
                </a:cxn>
                <a:cxn ang="0">
                  <a:pos x="0" y="40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33" h="55">
                  <a:moveTo>
                    <a:pt x="2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7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3" y="16"/>
                  </a:lnTo>
                  <a:lnTo>
                    <a:pt x="33" y="54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26" y="55"/>
                  </a:lnTo>
                  <a:lnTo>
                    <a:pt x="25" y="54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1" y="7"/>
                  </a:lnTo>
                  <a:lnTo>
                    <a:pt x="18" y="6"/>
                  </a:lnTo>
                  <a:lnTo>
                    <a:pt x="15" y="7"/>
                  </a:lnTo>
                  <a:lnTo>
                    <a:pt x="12" y="8"/>
                  </a:lnTo>
                  <a:lnTo>
                    <a:pt x="7" y="13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1" name="Freeform 887"/>
            <p:cNvSpPr>
              <a:spLocks noEditPoints="1"/>
            </p:cNvSpPr>
            <p:nvPr/>
          </p:nvSpPr>
          <p:spPr bwMode="auto">
            <a:xfrm>
              <a:off x="4687" y="2885"/>
              <a:ext cx="40" cy="41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0" y="10"/>
                </a:cxn>
                <a:cxn ang="0">
                  <a:pos x="9" y="12"/>
                </a:cxn>
                <a:cxn ang="0">
                  <a:pos x="8" y="15"/>
                </a:cxn>
                <a:cxn ang="0">
                  <a:pos x="7" y="21"/>
                </a:cxn>
                <a:cxn ang="0">
                  <a:pos x="7" y="24"/>
                </a:cxn>
                <a:cxn ang="0">
                  <a:pos x="11" y="32"/>
                </a:cxn>
                <a:cxn ang="0">
                  <a:pos x="13" y="34"/>
                </a:cxn>
                <a:cxn ang="0">
                  <a:pos x="14" y="35"/>
                </a:cxn>
                <a:cxn ang="0">
                  <a:pos x="21" y="35"/>
                </a:cxn>
                <a:cxn ang="0">
                  <a:pos x="24" y="34"/>
                </a:cxn>
                <a:cxn ang="0">
                  <a:pos x="26" y="31"/>
                </a:cxn>
                <a:cxn ang="0">
                  <a:pos x="27" y="29"/>
                </a:cxn>
                <a:cxn ang="0">
                  <a:pos x="28" y="26"/>
                </a:cxn>
                <a:cxn ang="0">
                  <a:pos x="28" y="17"/>
                </a:cxn>
                <a:cxn ang="0">
                  <a:pos x="27" y="15"/>
                </a:cxn>
                <a:cxn ang="0">
                  <a:pos x="27" y="13"/>
                </a:cxn>
                <a:cxn ang="0">
                  <a:pos x="26" y="11"/>
                </a:cxn>
                <a:cxn ang="0">
                  <a:pos x="23" y="8"/>
                </a:cxn>
                <a:cxn ang="0">
                  <a:pos x="21" y="7"/>
                </a:cxn>
                <a:cxn ang="0">
                  <a:pos x="16" y="7"/>
                </a:cxn>
                <a:cxn ang="0">
                  <a:pos x="20" y="0"/>
                </a:cxn>
                <a:cxn ang="0">
                  <a:pos x="38" y="0"/>
                </a:cxn>
                <a:cxn ang="0">
                  <a:pos x="40" y="2"/>
                </a:cxn>
                <a:cxn ang="0">
                  <a:pos x="40" y="3"/>
                </a:cxn>
                <a:cxn ang="0">
                  <a:pos x="39" y="5"/>
                </a:cxn>
                <a:cxn ang="0">
                  <a:pos x="39" y="7"/>
                </a:cxn>
                <a:cxn ang="0">
                  <a:pos x="29" y="7"/>
                </a:cxn>
                <a:cxn ang="0">
                  <a:pos x="32" y="9"/>
                </a:cxn>
                <a:cxn ang="0">
                  <a:pos x="35" y="15"/>
                </a:cxn>
                <a:cxn ang="0">
                  <a:pos x="35" y="17"/>
                </a:cxn>
                <a:cxn ang="0">
                  <a:pos x="36" y="22"/>
                </a:cxn>
                <a:cxn ang="0">
                  <a:pos x="36" y="26"/>
                </a:cxn>
                <a:cxn ang="0">
                  <a:pos x="34" y="32"/>
                </a:cxn>
                <a:cxn ang="0">
                  <a:pos x="32" y="35"/>
                </a:cxn>
                <a:cxn ang="0">
                  <a:pos x="29" y="38"/>
                </a:cxn>
                <a:cxn ang="0">
                  <a:pos x="26" y="39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12" y="40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3" y="9"/>
                </a:cxn>
                <a:cxn ang="0">
                  <a:pos x="8" y="3"/>
                </a:cxn>
                <a:cxn ang="0">
                  <a:pos x="11" y="2"/>
                </a:cxn>
                <a:cxn ang="0">
                  <a:pos x="20" y="0"/>
                </a:cxn>
              </a:cxnLst>
              <a:rect l="0" t="0" r="r" b="b"/>
              <a:pathLst>
                <a:path w="40" h="41">
                  <a:moveTo>
                    <a:pt x="16" y="7"/>
                  </a:moveTo>
                  <a:lnTo>
                    <a:pt x="10" y="10"/>
                  </a:lnTo>
                  <a:lnTo>
                    <a:pt x="9" y="12"/>
                  </a:lnTo>
                  <a:lnTo>
                    <a:pt x="8" y="15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11" y="32"/>
                  </a:lnTo>
                  <a:lnTo>
                    <a:pt x="13" y="34"/>
                  </a:lnTo>
                  <a:lnTo>
                    <a:pt x="14" y="35"/>
                  </a:lnTo>
                  <a:lnTo>
                    <a:pt x="21" y="35"/>
                  </a:lnTo>
                  <a:lnTo>
                    <a:pt x="24" y="34"/>
                  </a:lnTo>
                  <a:lnTo>
                    <a:pt x="26" y="31"/>
                  </a:lnTo>
                  <a:lnTo>
                    <a:pt x="27" y="29"/>
                  </a:lnTo>
                  <a:lnTo>
                    <a:pt x="28" y="26"/>
                  </a:lnTo>
                  <a:lnTo>
                    <a:pt x="28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3" y="8"/>
                  </a:lnTo>
                  <a:lnTo>
                    <a:pt x="21" y="7"/>
                  </a:lnTo>
                  <a:lnTo>
                    <a:pt x="16" y="7"/>
                  </a:lnTo>
                  <a:close/>
                  <a:moveTo>
                    <a:pt x="20" y="0"/>
                  </a:moveTo>
                  <a:lnTo>
                    <a:pt x="38" y="0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29" y="7"/>
                  </a:lnTo>
                  <a:lnTo>
                    <a:pt x="32" y="9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4" y="32"/>
                  </a:lnTo>
                  <a:lnTo>
                    <a:pt x="32" y="35"/>
                  </a:lnTo>
                  <a:lnTo>
                    <a:pt x="29" y="38"/>
                  </a:lnTo>
                  <a:lnTo>
                    <a:pt x="26" y="39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8" y="3"/>
                  </a:lnTo>
                  <a:lnTo>
                    <a:pt x="11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2" name="Freeform 888"/>
            <p:cNvSpPr>
              <a:spLocks/>
            </p:cNvSpPr>
            <p:nvPr/>
          </p:nvSpPr>
          <p:spPr bwMode="auto">
            <a:xfrm>
              <a:off x="4735" y="2885"/>
              <a:ext cx="32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2" y="1"/>
                </a:cxn>
                <a:cxn ang="0">
                  <a:pos x="15" y="0"/>
                </a:cxn>
                <a:cxn ang="0">
                  <a:pos x="22" y="0"/>
                </a:cxn>
                <a:cxn ang="0">
                  <a:pos x="26" y="2"/>
                </a:cxn>
                <a:cxn ang="0">
                  <a:pos x="29" y="5"/>
                </a:cxn>
                <a:cxn ang="0">
                  <a:pos x="30" y="7"/>
                </a:cxn>
                <a:cxn ang="0">
                  <a:pos x="31" y="10"/>
                </a:cxn>
                <a:cxn ang="0">
                  <a:pos x="32" y="12"/>
                </a:cxn>
                <a:cxn ang="0">
                  <a:pos x="32" y="54"/>
                </a:cxn>
                <a:cxn ang="0">
                  <a:pos x="31" y="55"/>
                </a:cxn>
                <a:cxn ang="0">
                  <a:pos x="25" y="55"/>
                </a:cxn>
                <a:cxn ang="0">
                  <a:pos x="25" y="54"/>
                </a:cxn>
                <a:cxn ang="0">
                  <a:pos x="24" y="54"/>
                </a:cxn>
                <a:cxn ang="0">
                  <a:pos x="24" y="12"/>
                </a:cxn>
                <a:cxn ang="0">
                  <a:pos x="23" y="10"/>
                </a:cxn>
                <a:cxn ang="0">
                  <a:pos x="23" y="9"/>
                </a:cxn>
                <a:cxn ang="0">
                  <a:pos x="22" y="8"/>
                </a:cxn>
                <a:cxn ang="0">
                  <a:pos x="20" y="7"/>
                </a:cxn>
                <a:cxn ang="0">
                  <a:pos x="19" y="6"/>
                </a:cxn>
                <a:cxn ang="0">
                  <a:pos x="17" y="6"/>
                </a:cxn>
                <a:cxn ang="0">
                  <a:pos x="15" y="7"/>
                </a:cxn>
                <a:cxn ang="0">
                  <a:pos x="11" y="8"/>
                </a:cxn>
                <a:cxn ang="0">
                  <a:pos x="6" y="13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55">
                  <a:moveTo>
                    <a:pt x="1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2" y="12"/>
                  </a:lnTo>
                  <a:lnTo>
                    <a:pt x="32" y="54"/>
                  </a:lnTo>
                  <a:lnTo>
                    <a:pt x="31" y="55"/>
                  </a:lnTo>
                  <a:lnTo>
                    <a:pt x="25" y="55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7"/>
                  </a:lnTo>
                  <a:lnTo>
                    <a:pt x="11" y="8"/>
                  </a:lnTo>
                  <a:lnTo>
                    <a:pt x="6" y="13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3" name="Freeform 889"/>
            <p:cNvSpPr>
              <a:spLocks/>
            </p:cNvSpPr>
            <p:nvPr/>
          </p:nvSpPr>
          <p:spPr bwMode="auto">
            <a:xfrm>
              <a:off x="4310" y="2987"/>
              <a:ext cx="32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7"/>
                </a:cxn>
                <a:cxn ang="0">
                  <a:pos x="12" y="1"/>
                </a:cxn>
                <a:cxn ang="0">
                  <a:pos x="15" y="0"/>
                </a:cxn>
                <a:cxn ang="0">
                  <a:pos x="21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9" y="5"/>
                </a:cxn>
                <a:cxn ang="0">
                  <a:pos x="30" y="7"/>
                </a:cxn>
                <a:cxn ang="0">
                  <a:pos x="31" y="10"/>
                </a:cxn>
                <a:cxn ang="0">
                  <a:pos x="32" y="12"/>
                </a:cxn>
                <a:cxn ang="0">
                  <a:pos x="32" y="54"/>
                </a:cxn>
                <a:cxn ang="0">
                  <a:pos x="31" y="55"/>
                </a:cxn>
                <a:cxn ang="0">
                  <a:pos x="26" y="55"/>
                </a:cxn>
                <a:cxn ang="0">
                  <a:pos x="24" y="54"/>
                </a:cxn>
                <a:cxn ang="0">
                  <a:pos x="24" y="12"/>
                </a:cxn>
                <a:cxn ang="0">
                  <a:pos x="23" y="10"/>
                </a:cxn>
                <a:cxn ang="0">
                  <a:pos x="23" y="9"/>
                </a:cxn>
                <a:cxn ang="0">
                  <a:pos x="21" y="8"/>
                </a:cxn>
                <a:cxn ang="0">
                  <a:pos x="20" y="7"/>
                </a:cxn>
                <a:cxn ang="0">
                  <a:pos x="17" y="6"/>
                </a:cxn>
                <a:cxn ang="0">
                  <a:pos x="15" y="7"/>
                </a:cxn>
                <a:cxn ang="0">
                  <a:pos x="12" y="8"/>
                </a:cxn>
                <a:cxn ang="0">
                  <a:pos x="6" y="13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32" h="55">
                  <a:moveTo>
                    <a:pt x="1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2" y="12"/>
                  </a:lnTo>
                  <a:lnTo>
                    <a:pt x="32" y="54"/>
                  </a:lnTo>
                  <a:lnTo>
                    <a:pt x="31" y="55"/>
                  </a:lnTo>
                  <a:lnTo>
                    <a:pt x="26" y="55"/>
                  </a:lnTo>
                  <a:lnTo>
                    <a:pt x="24" y="54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7"/>
                  </a:lnTo>
                  <a:lnTo>
                    <a:pt x="17" y="6"/>
                  </a:lnTo>
                  <a:lnTo>
                    <a:pt x="15" y="7"/>
                  </a:lnTo>
                  <a:lnTo>
                    <a:pt x="12" y="8"/>
                  </a:lnTo>
                  <a:lnTo>
                    <a:pt x="6" y="13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4" name="Freeform 890"/>
            <p:cNvSpPr>
              <a:spLocks/>
            </p:cNvSpPr>
            <p:nvPr/>
          </p:nvSpPr>
          <p:spPr bwMode="auto">
            <a:xfrm>
              <a:off x="4355" y="2987"/>
              <a:ext cx="40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28"/>
                </a:cxn>
                <a:cxn ang="0">
                  <a:pos x="9" y="32"/>
                </a:cxn>
                <a:cxn ang="0">
                  <a:pos x="11" y="34"/>
                </a:cxn>
                <a:cxn ang="0">
                  <a:pos x="13" y="35"/>
                </a:cxn>
                <a:cxn ang="0">
                  <a:pos x="17" y="35"/>
                </a:cxn>
                <a:cxn ang="0">
                  <a:pos x="20" y="34"/>
                </a:cxn>
                <a:cxn ang="0">
                  <a:pos x="26" y="28"/>
                </a:cxn>
                <a:cxn ang="0">
                  <a:pos x="26" y="1"/>
                </a:cxn>
                <a:cxn ang="0">
                  <a:pos x="27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32"/>
                </a:cxn>
                <a:cxn ang="0">
                  <a:pos x="33" y="34"/>
                </a:cxn>
                <a:cxn ang="0">
                  <a:pos x="33" y="35"/>
                </a:cxn>
                <a:cxn ang="0">
                  <a:pos x="40" y="35"/>
                </a:cxn>
                <a:cxn ang="0">
                  <a:pos x="40" y="39"/>
                </a:cxn>
                <a:cxn ang="0">
                  <a:pos x="38" y="40"/>
                </a:cxn>
                <a:cxn ang="0">
                  <a:pos x="37" y="40"/>
                </a:cxn>
                <a:cxn ang="0">
                  <a:pos x="36" y="41"/>
                </a:cxn>
                <a:cxn ang="0">
                  <a:pos x="32" y="41"/>
                </a:cxn>
                <a:cxn ang="0">
                  <a:pos x="30" y="40"/>
                </a:cxn>
                <a:cxn ang="0">
                  <a:pos x="28" y="38"/>
                </a:cxn>
                <a:cxn ang="0">
                  <a:pos x="26" y="34"/>
                </a:cxn>
                <a:cxn ang="0">
                  <a:pos x="23" y="37"/>
                </a:cxn>
                <a:cxn ang="0">
                  <a:pos x="20" y="39"/>
                </a:cxn>
                <a:cxn ang="0">
                  <a:pos x="14" y="41"/>
                </a:cxn>
                <a:cxn ang="0">
                  <a:pos x="12" y="40"/>
                </a:cxn>
                <a:cxn ang="0">
                  <a:pos x="9" y="40"/>
                </a:cxn>
                <a:cxn ang="0">
                  <a:pos x="8" y="39"/>
                </a:cxn>
                <a:cxn ang="0">
                  <a:pos x="6" y="38"/>
                </a:cxn>
                <a:cxn ang="0">
                  <a:pos x="6" y="41"/>
                </a:cxn>
                <a:cxn ang="0">
                  <a:pos x="7" y="42"/>
                </a:cxn>
                <a:cxn ang="0">
                  <a:pos x="7" y="54"/>
                </a:cxn>
                <a:cxn ang="0">
                  <a:pos x="6" y="54"/>
                </a:cxn>
                <a:cxn ang="0">
                  <a:pos x="6" y="55"/>
                </a:cxn>
                <a:cxn ang="0">
                  <a:pos x="1" y="55"/>
                </a:cxn>
                <a:cxn ang="0">
                  <a:pos x="0" y="54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40" h="55">
                  <a:moveTo>
                    <a:pt x="1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8"/>
                  </a:lnTo>
                  <a:lnTo>
                    <a:pt x="9" y="32"/>
                  </a:lnTo>
                  <a:lnTo>
                    <a:pt x="11" y="34"/>
                  </a:lnTo>
                  <a:lnTo>
                    <a:pt x="13" y="35"/>
                  </a:lnTo>
                  <a:lnTo>
                    <a:pt x="17" y="35"/>
                  </a:lnTo>
                  <a:lnTo>
                    <a:pt x="20" y="34"/>
                  </a:lnTo>
                  <a:lnTo>
                    <a:pt x="26" y="28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32"/>
                  </a:lnTo>
                  <a:lnTo>
                    <a:pt x="33" y="34"/>
                  </a:lnTo>
                  <a:lnTo>
                    <a:pt x="33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6" y="41"/>
                  </a:lnTo>
                  <a:lnTo>
                    <a:pt x="32" y="41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6" y="34"/>
                  </a:lnTo>
                  <a:lnTo>
                    <a:pt x="23" y="37"/>
                  </a:lnTo>
                  <a:lnTo>
                    <a:pt x="20" y="39"/>
                  </a:lnTo>
                  <a:lnTo>
                    <a:pt x="14" y="41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1" y="55"/>
                  </a:lnTo>
                  <a:lnTo>
                    <a:pt x="0" y="54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5" name="Freeform 891"/>
            <p:cNvSpPr>
              <a:spLocks/>
            </p:cNvSpPr>
            <p:nvPr/>
          </p:nvSpPr>
          <p:spPr bwMode="auto">
            <a:xfrm>
              <a:off x="4399" y="2987"/>
              <a:ext cx="31" cy="41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7" y="1"/>
                </a:cxn>
                <a:cxn ang="0">
                  <a:pos x="29" y="2"/>
                </a:cxn>
                <a:cxn ang="0">
                  <a:pos x="30" y="3"/>
                </a:cxn>
                <a:cxn ang="0">
                  <a:pos x="28" y="9"/>
                </a:cxn>
                <a:cxn ang="0">
                  <a:pos x="26" y="8"/>
                </a:cxn>
                <a:cxn ang="0">
                  <a:pos x="13" y="6"/>
                </a:cxn>
                <a:cxn ang="0">
                  <a:pos x="11" y="7"/>
                </a:cxn>
                <a:cxn ang="0">
                  <a:pos x="8" y="13"/>
                </a:cxn>
                <a:cxn ang="0">
                  <a:pos x="23" y="16"/>
                </a:cxn>
                <a:cxn ang="0">
                  <a:pos x="26" y="17"/>
                </a:cxn>
                <a:cxn ang="0">
                  <a:pos x="24" y="21"/>
                </a:cxn>
                <a:cxn ang="0">
                  <a:pos x="14" y="22"/>
                </a:cxn>
                <a:cxn ang="0">
                  <a:pos x="11" y="23"/>
                </a:cxn>
                <a:cxn ang="0">
                  <a:pos x="7" y="31"/>
                </a:cxn>
                <a:cxn ang="0">
                  <a:pos x="15" y="35"/>
                </a:cxn>
                <a:cxn ang="0">
                  <a:pos x="20" y="35"/>
                </a:cxn>
                <a:cxn ang="0">
                  <a:pos x="26" y="34"/>
                </a:cxn>
                <a:cxn ang="0">
                  <a:pos x="28" y="32"/>
                </a:cxn>
                <a:cxn ang="0">
                  <a:pos x="30" y="31"/>
                </a:cxn>
                <a:cxn ang="0">
                  <a:pos x="31" y="32"/>
                </a:cxn>
                <a:cxn ang="0">
                  <a:pos x="30" y="36"/>
                </a:cxn>
                <a:cxn ang="0">
                  <a:pos x="29" y="38"/>
                </a:cxn>
                <a:cxn ang="0">
                  <a:pos x="24" y="40"/>
                </a:cxn>
                <a:cxn ang="0">
                  <a:pos x="18" y="41"/>
                </a:cxn>
                <a:cxn ang="0">
                  <a:pos x="6" y="39"/>
                </a:cxn>
                <a:cxn ang="0">
                  <a:pos x="2" y="36"/>
                </a:cxn>
                <a:cxn ang="0">
                  <a:pos x="0" y="27"/>
                </a:cxn>
                <a:cxn ang="0">
                  <a:pos x="1" y="25"/>
                </a:cxn>
                <a:cxn ang="0">
                  <a:pos x="4" y="21"/>
                </a:cxn>
                <a:cxn ang="0">
                  <a:pos x="7" y="20"/>
                </a:cxn>
                <a:cxn ang="0">
                  <a:pos x="2" y="13"/>
                </a:cxn>
                <a:cxn ang="0">
                  <a:pos x="1" y="11"/>
                </a:cxn>
                <a:cxn ang="0">
                  <a:pos x="2" y="7"/>
                </a:cxn>
                <a:cxn ang="0">
                  <a:pos x="5" y="3"/>
                </a:cxn>
                <a:cxn ang="0">
                  <a:pos x="11" y="0"/>
                </a:cxn>
              </a:cxnLst>
              <a:rect l="0" t="0" r="r" b="b"/>
              <a:pathLst>
                <a:path w="31" h="41">
                  <a:moveTo>
                    <a:pt x="11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1" y="6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12" y="16"/>
                  </a:lnTo>
                  <a:lnTo>
                    <a:pt x="23" y="16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7" y="26"/>
                  </a:lnTo>
                  <a:lnTo>
                    <a:pt x="7" y="31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7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6" y="34"/>
                  </a:lnTo>
                  <a:lnTo>
                    <a:pt x="27" y="32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8" y="41"/>
                  </a:lnTo>
                  <a:lnTo>
                    <a:pt x="13" y="41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4" y="21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6" name="Freeform 892"/>
            <p:cNvSpPr>
              <a:spLocks noEditPoints="1"/>
            </p:cNvSpPr>
            <p:nvPr/>
          </p:nvSpPr>
          <p:spPr bwMode="auto">
            <a:xfrm>
              <a:off x="4438" y="2987"/>
              <a:ext cx="35" cy="5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1" y="8"/>
                </a:cxn>
                <a:cxn ang="0">
                  <a:pos x="8" y="14"/>
                </a:cxn>
                <a:cxn ang="0">
                  <a:pos x="8" y="30"/>
                </a:cxn>
                <a:cxn ang="0">
                  <a:pos x="10" y="32"/>
                </a:cxn>
                <a:cxn ang="0">
                  <a:pos x="14" y="35"/>
                </a:cxn>
                <a:cxn ang="0">
                  <a:pos x="20" y="35"/>
                </a:cxn>
                <a:cxn ang="0">
                  <a:pos x="24" y="32"/>
                </a:cxn>
                <a:cxn ang="0">
                  <a:pos x="25" y="30"/>
                </a:cxn>
                <a:cxn ang="0">
                  <a:pos x="26" y="29"/>
                </a:cxn>
                <a:cxn ang="0">
                  <a:pos x="27" y="26"/>
                </a:cxn>
                <a:cxn ang="0">
                  <a:pos x="27" y="14"/>
                </a:cxn>
                <a:cxn ang="0">
                  <a:pos x="24" y="8"/>
                </a:cxn>
                <a:cxn ang="0">
                  <a:pos x="23" y="7"/>
                </a:cxn>
                <a:cxn ang="0">
                  <a:pos x="21" y="6"/>
                </a:cxn>
                <a:cxn ang="0">
                  <a:pos x="16" y="6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1" y="5"/>
                </a:cxn>
                <a:cxn ang="0">
                  <a:pos x="33" y="8"/>
                </a:cxn>
                <a:cxn ang="0">
                  <a:pos x="34" y="11"/>
                </a:cxn>
                <a:cxn ang="0">
                  <a:pos x="35" y="15"/>
                </a:cxn>
                <a:cxn ang="0">
                  <a:pos x="35" y="25"/>
                </a:cxn>
                <a:cxn ang="0">
                  <a:pos x="34" y="29"/>
                </a:cxn>
                <a:cxn ang="0">
                  <a:pos x="33" y="32"/>
                </a:cxn>
                <a:cxn ang="0">
                  <a:pos x="31" y="36"/>
                </a:cxn>
                <a:cxn ang="0">
                  <a:pos x="28" y="38"/>
                </a:cxn>
                <a:cxn ang="0">
                  <a:pos x="22" y="40"/>
                </a:cxn>
                <a:cxn ang="0">
                  <a:pos x="18" y="41"/>
                </a:cxn>
                <a:cxn ang="0">
                  <a:pos x="16" y="41"/>
                </a:cxn>
                <a:cxn ang="0">
                  <a:pos x="12" y="40"/>
                </a:cxn>
                <a:cxn ang="0">
                  <a:pos x="11" y="39"/>
                </a:cxn>
                <a:cxn ang="0">
                  <a:pos x="9" y="39"/>
                </a:cxn>
                <a:cxn ang="0">
                  <a:pos x="7" y="37"/>
                </a:cxn>
                <a:cxn ang="0">
                  <a:pos x="7" y="39"/>
                </a:cxn>
                <a:cxn ang="0">
                  <a:pos x="8" y="40"/>
                </a:cxn>
                <a:cxn ang="0">
                  <a:pos x="8" y="54"/>
                </a:cxn>
                <a:cxn ang="0">
                  <a:pos x="7" y="54"/>
                </a:cxn>
                <a:cxn ang="0">
                  <a:pos x="7" y="55"/>
                </a:cxn>
                <a:cxn ang="0">
                  <a:pos x="0" y="55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4" y="0"/>
                </a:cxn>
              </a:cxnLst>
              <a:rect l="0" t="0" r="r" b="b"/>
              <a:pathLst>
                <a:path w="35" h="55">
                  <a:moveTo>
                    <a:pt x="16" y="6"/>
                  </a:moveTo>
                  <a:lnTo>
                    <a:pt x="11" y="8"/>
                  </a:lnTo>
                  <a:lnTo>
                    <a:pt x="8" y="14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4" y="35"/>
                  </a:lnTo>
                  <a:lnTo>
                    <a:pt x="20" y="35"/>
                  </a:lnTo>
                  <a:lnTo>
                    <a:pt x="24" y="32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7" y="26"/>
                  </a:lnTo>
                  <a:lnTo>
                    <a:pt x="27" y="14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6" y="6"/>
                  </a:lnTo>
                  <a:close/>
                  <a:moveTo>
                    <a:pt x="14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1" y="5"/>
                  </a:lnTo>
                  <a:lnTo>
                    <a:pt x="33" y="8"/>
                  </a:lnTo>
                  <a:lnTo>
                    <a:pt x="34" y="11"/>
                  </a:lnTo>
                  <a:lnTo>
                    <a:pt x="35" y="15"/>
                  </a:lnTo>
                  <a:lnTo>
                    <a:pt x="35" y="25"/>
                  </a:lnTo>
                  <a:lnTo>
                    <a:pt x="34" y="29"/>
                  </a:lnTo>
                  <a:lnTo>
                    <a:pt x="33" y="32"/>
                  </a:lnTo>
                  <a:lnTo>
                    <a:pt x="31" y="36"/>
                  </a:lnTo>
                  <a:lnTo>
                    <a:pt x="28" y="38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2" y="40"/>
                  </a:lnTo>
                  <a:lnTo>
                    <a:pt x="11" y="39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0" y="5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7" name="Freeform 893"/>
            <p:cNvSpPr>
              <a:spLocks noEditPoints="1"/>
            </p:cNvSpPr>
            <p:nvPr/>
          </p:nvSpPr>
          <p:spPr bwMode="auto">
            <a:xfrm>
              <a:off x="4480" y="2987"/>
              <a:ext cx="38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8" y="14"/>
                </a:cxn>
                <a:cxn ang="0">
                  <a:pos x="8" y="26"/>
                </a:cxn>
                <a:cxn ang="0">
                  <a:pos x="11" y="32"/>
                </a:cxn>
                <a:cxn ang="0">
                  <a:pos x="13" y="34"/>
                </a:cxn>
                <a:cxn ang="0">
                  <a:pos x="16" y="35"/>
                </a:cxn>
                <a:cxn ang="0">
                  <a:pos x="22" y="35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0" y="2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5" y="7"/>
                </a:cxn>
                <a:cxn ang="0">
                  <a:pos x="22" y="6"/>
                </a:cxn>
                <a:cxn ang="0">
                  <a:pos x="16" y="6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1" y="3"/>
                </a:cxn>
                <a:cxn ang="0">
                  <a:pos x="33" y="6"/>
                </a:cxn>
                <a:cxn ang="0">
                  <a:pos x="35" y="8"/>
                </a:cxn>
                <a:cxn ang="0">
                  <a:pos x="37" y="12"/>
                </a:cxn>
                <a:cxn ang="0">
                  <a:pos x="38" y="15"/>
                </a:cxn>
                <a:cxn ang="0">
                  <a:pos x="38" y="20"/>
                </a:cxn>
                <a:cxn ang="0">
                  <a:pos x="37" y="24"/>
                </a:cxn>
                <a:cxn ang="0">
                  <a:pos x="37" y="28"/>
                </a:cxn>
                <a:cxn ang="0">
                  <a:pos x="33" y="35"/>
                </a:cxn>
                <a:cxn ang="0">
                  <a:pos x="30" y="37"/>
                </a:cxn>
                <a:cxn ang="0">
                  <a:pos x="27" y="39"/>
                </a:cxn>
                <a:cxn ang="0">
                  <a:pos x="19" y="41"/>
                </a:cxn>
                <a:cxn ang="0">
                  <a:pos x="15" y="41"/>
                </a:cxn>
                <a:cxn ang="0">
                  <a:pos x="11" y="39"/>
                </a:cxn>
                <a:cxn ang="0">
                  <a:pos x="8" y="38"/>
                </a:cxn>
                <a:cxn ang="0">
                  <a:pos x="5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6" y="6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38" h="41">
                  <a:moveTo>
                    <a:pt x="16" y="6"/>
                  </a:moveTo>
                  <a:lnTo>
                    <a:pt x="12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11" y="32"/>
                  </a:lnTo>
                  <a:lnTo>
                    <a:pt x="13" y="34"/>
                  </a:lnTo>
                  <a:lnTo>
                    <a:pt x="16" y="35"/>
                  </a:lnTo>
                  <a:lnTo>
                    <a:pt x="22" y="35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0" y="2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5" y="7"/>
                  </a:lnTo>
                  <a:lnTo>
                    <a:pt x="22" y="6"/>
                  </a:lnTo>
                  <a:lnTo>
                    <a:pt x="16" y="6"/>
                  </a:lnTo>
                  <a:close/>
                  <a:moveTo>
                    <a:pt x="13" y="0"/>
                  </a:moveTo>
                  <a:lnTo>
                    <a:pt x="24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8" y="15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7" y="28"/>
                  </a:lnTo>
                  <a:lnTo>
                    <a:pt x="33" y="35"/>
                  </a:lnTo>
                  <a:lnTo>
                    <a:pt x="30" y="37"/>
                  </a:lnTo>
                  <a:lnTo>
                    <a:pt x="27" y="39"/>
                  </a:lnTo>
                  <a:lnTo>
                    <a:pt x="19" y="41"/>
                  </a:lnTo>
                  <a:lnTo>
                    <a:pt x="15" y="41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8" name="Freeform 894"/>
            <p:cNvSpPr>
              <a:spLocks/>
            </p:cNvSpPr>
            <p:nvPr/>
          </p:nvSpPr>
          <p:spPr bwMode="auto">
            <a:xfrm>
              <a:off x="4528" y="2987"/>
              <a:ext cx="39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29"/>
                </a:cxn>
                <a:cxn ang="0">
                  <a:pos x="8" y="32"/>
                </a:cxn>
                <a:cxn ang="0">
                  <a:pos x="12" y="35"/>
                </a:cxn>
                <a:cxn ang="0">
                  <a:pos x="17" y="35"/>
                </a:cxn>
                <a:cxn ang="0">
                  <a:pos x="20" y="34"/>
                </a:cxn>
                <a:cxn ang="0">
                  <a:pos x="25" y="28"/>
                </a:cxn>
                <a:cxn ang="0">
                  <a:pos x="25" y="1"/>
                </a:cxn>
                <a:cxn ang="0">
                  <a:pos x="26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32"/>
                </a:cxn>
                <a:cxn ang="0">
                  <a:pos x="33" y="34"/>
                </a:cxn>
                <a:cxn ang="0">
                  <a:pos x="33" y="35"/>
                </a:cxn>
                <a:cxn ang="0">
                  <a:pos x="39" y="35"/>
                </a:cxn>
                <a:cxn ang="0">
                  <a:pos x="39" y="39"/>
                </a:cxn>
                <a:cxn ang="0">
                  <a:pos x="38" y="40"/>
                </a:cxn>
                <a:cxn ang="0">
                  <a:pos x="36" y="40"/>
                </a:cxn>
                <a:cxn ang="0">
                  <a:pos x="36" y="41"/>
                </a:cxn>
                <a:cxn ang="0">
                  <a:pos x="32" y="41"/>
                </a:cxn>
                <a:cxn ang="0">
                  <a:pos x="30" y="40"/>
                </a:cxn>
                <a:cxn ang="0">
                  <a:pos x="27" y="38"/>
                </a:cxn>
                <a:cxn ang="0">
                  <a:pos x="25" y="34"/>
                </a:cxn>
                <a:cxn ang="0">
                  <a:pos x="20" y="39"/>
                </a:cxn>
                <a:cxn ang="0">
                  <a:pos x="13" y="41"/>
                </a:cxn>
                <a:cxn ang="0">
                  <a:pos x="11" y="40"/>
                </a:cxn>
                <a:cxn ang="0">
                  <a:pos x="9" y="40"/>
                </a:cxn>
                <a:cxn ang="0">
                  <a:pos x="7" y="39"/>
                </a:cxn>
                <a:cxn ang="0">
                  <a:pos x="6" y="38"/>
                </a:cxn>
                <a:cxn ang="0">
                  <a:pos x="6" y="42"/>
                </a:cxn>
                <a:cxn ang="0">
                  <a:pos x="7" y="43"/>
                </a:cxn>
                <a:cxn ang="0">
                  <a:pos x="7" y="54"/>
                </a:cxn>
                <a:cxn ang="0">
                  <a:pos x="6" y="54"/>
                </a:cxn>
                <a:cxn ang="0">
                  <a:pos x="6" y="55"/>
                </a:cxn>
                <a:cxn ang="0">
                  <a:pos x="0" y="55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9" h="55">
                  <a:moveTo>
                    <a:pt x="1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9"/>
                  </a:lnTo>
                  <a:lnTo>
                    <a:pt x="8" y="32"/>
                  </a:lnTo>
                  <a:lnTo>
                    <a:pt x="12" y="35"/>
                  </a:lnTo>
                  <a:lnTo>
                    <a:pt x="17" y="35"/>
                  </a:lnTo>
                  <a:lnTo>
                    <a:pt x="20" y="34"/>
                  </a:lnTo>
                  <a:lnTo>
                    <a:pt x="25" y="28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32"/>
                  </a:lnTo>
                  <a:lnTo>
                    <a:pt x="33" y="34"/>
                  </a:lnTo>
                  <a:lnTo>
                    <a:pt x="33" y="35"/>
                  </a:lnTo>
                  <a:lnTo>
                    <a:pt x="39" y="35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2" y="41"/>
                  </a:lnTo>
                  <a:lnTo>
                    <a:pt x="30" y="40"/>
                  </a:lnTo>
                  <a:lnTo>
                    <a:pt x="27" y="38"/>
                  </a:lnTo>
                  <a:lnTo>
                    <a:pt x="25" y="34"/>
                  </a:lnTo>
                  <a:lnTo>
                    <a:pt x="20" y="39"/>
                  </a:lnTo>
                  <a:lnTo>
                    <a:pt x="13" y="41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0" y="55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39" name="Freeform 895"/>
            <p:cNvSpPr>
              <a:spLocks/>
            </p:cNvSpPr>
            <p:nvPr/>
          </p:nvSpPr>
          <p:spPr bwMode="auto">
            <a:xfrm>
              <a:off x="4574" y="2987"/>
              <a:ext cx="32" cy="5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5" y="1"/>
                </a:cxn>
                <a:cxn ang="0">
                  <a:pos x="28" y="2"/>
                </a:cxn>
                <a:cxn ang="0">
                  <a:pos x="29" y="5"/>
                </a:cxn>
                <a:cxn ang="0">
                  <a:pos x="31" y="7"/>
                </a:cxn>
                <a:cxn ang="0">
                  <a:pos x="32" y="10"/>
                </a:cxn>
                <a:cxn ang="0">
                  <a:pos x="32" y="55"/>
                </a:cxn>
                <a:cxn ang="0">
                  <a:pos x="25" y="55"/>
                </a:cxn>
                <a:cxn ang="0">
                  <a:pos x="25" y="14"/>
                </a:cxn>
                <a:cxn ang="0">
                  <a:pos x="24" y="12"/>
                </a:cxn>
                <a:cxn ang="0">
                  <a:pos x="24" y="10"/>
                </a:cxn>
                <a:cxn ang="0">
                  <a:pos x="21" y="7"/>
                </a:cxn>
                <a:cxn ang="0">
                  <a:pos x="18" y="6"/>
                </a:cxn>
                <a:cxn ang="0">
                  <a:pos x="15" y="7"/>
                </a:cxn>
                <a:cxn ang="0">
                  <a:pos x="13" y="8"/>
                </a:cxn>
                <a:cxn ang="0">
                  <a:pos x="9" y="10"/>
                </a:cxn>
                <a:cxn ang="0">
                  <a:pos x="7" y="13"/>
                </a:cxn>
                <a:cxn ang="0">
                  <a:pos x="7" y="40"/>
                </a:cxn>
                <a:cxn ang="0">
                  <a:pos x="1" y="40"/>
                </a:cxn>
                <a:cxn ang="0">
                  <a:pos x="0" y="39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32" h="55">
                  <a:moveTo>
                    <a:pt x="2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2" y="10"/>
                  </a:lnTo>
                  <a:lnTo>
                    <a:pt x="32" y="55"/>
                  </a:lnTo>
                  <a:lnTo>
                    <a:pt x="25" y="55"/>
                  </a:lnTo>
                  <a:lnTo>
                    <a:pt x="25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1" y="7"/>
                  </a:lnTo>
                  <a:lnTo>
                    <a:pt x="18" y="6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7" y="40"/>
                  </a:lnTo>
                  <a:lnTo>
                    <a:pt x="1" y="40"/>
                  </a:lnTo>
                  <a:lnTo>
                    <a:pt x="0" y="39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0" name="Freeform 896"/>
            <p:cNvSpPr>
              <a:spLocks/>
            </p:cNvSpPr>
            <p:nvPr/>
          </p:nvSpPr>
          <p:spPr bwMode="auto">
            <a:xfrm>
              <a:off x="4612" y="2987"/>
              <a:ext cx="35" cy="4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9" y="32"/>
                </a:cxn>
                <a:cxn ang="0">
                  <a:pos x="21" y="29"/>
                </a:cxn>
                <a:cxn ang="0">
                  <a:pos x="23" y="25"/>
                </a:cxn>
                <a:cxn ang="0">
                  <a:pos x="26" y="12"/>
                </a:cxn>
                <a:cxn ang="0">
                  <a:pos x="27" y="9"/>
                </a:cxn>
                <a:cxn ang="0">
                  <a:pos x="28" y="1"/>
                </a:cxn>
                <a:cxn ang="0">
                  <a:pos x="28" y="0"/>
                </a:cxn>
                <a:cxn ang="0">
                  <a:pos x="35" y="0"/>
                </a:cxn>
                <a:cxn ang="0">
                  <a:pos x="35" y="7"/>
                </a:cxn>
                <a:cxn ang="0">
                  <a:pos x="34" y="12"/>
                </a:cxn>
                <a:cxn ang="0">
                  <a:pos x="29" y="25"/>
                </a:cxn>
                <a:cxn ang="0">
                  <a:pos x="27" y="28"/>
                </a:cxn>
                <a:cxn ang="0">
                  <a:pos x="26" y="32"/>
                </a:cxn>
                <a:cxn ang="0">
                  <a:pos x="24" y="35"/>
                </a:cxn>
                <a:cxn ang="0">
                  <a:pos x="22" y="39"/>
                </a:cxn>
                <a:cxn ang="0">
                  <a:pos x="21" y="40"/>
                </a:cxn>
                <a:cxn ang="0">
                  <a:pos x="14" y="40"/>
                </a:cxn>
                <a:cxn ang="0">
                  <a:pos x="13" y="39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5" h="40">
                  <a:moveTo>
                    <a:pt x="1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19" y="32"/>
                  </a:lnTo>
                  <a:lnTo>
                    <a:pt x="21" y="29"/>
                  </a:lnTo>
                  <a:lnTo>
                    <a:pt x="23" y="25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5" y="7"/>
                  </a:lnTo>
                  <a:lnTo>
                    <a:pt x="34" y="12"/>
                  </a:lnTo>
                  <a:lnTo>
                    <a:pt x="29" y="25"/>
                  </a:lnTo>
                  <a:lnTo>
                    <a:pt x="27" y="28"/>
                  </a:lnTo>
                  <a:lnTo>
                    <a:pt x="26" y="32"/>
                  </a:lnTo>
                  <a:lnTo>
                    <a:pt x="24" y="35"/>
                  </a:lnTo>
                  <a:lnTo>
                    <a:pt x="22" y="39"/>
                  </a:lnTo>
                  <a:lnTo>
                    <a:pt x="21" y="40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1" name="Freeform 897"/>
            <p:cNvSpPr>
              <a:spLocks noEditPoints="1"/>
            </p:cNvSpPr>
            <p:nvPr/>
          </p:nvSpPr>
          <p:spPr bwMode="auto">
            <a:xfrm>
              <a:off x="4655" y="2968"/>
              <a:ext cx="17" cy="60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6" y="19"/>
                </a:cxn>
                <a:cxn ang="0">
                  <a:pos x="7" y="20"/>
                </a:cxn>
                <a:cxn ang="0">
                  <a:pos x="8" y="20"/>
                </a:cxn>
                <a:cxn ang="0">
                  <a:pos x="8" y="51"/>
                </a:cxn>
                <a:cxn ang="0">
                  <a:pos x="10" y="54"/>
                </a:cxn>
                <a:cxn ang="0">
                  <a:pos x="17" y="54"/>
                </a:cxn>
                <a:cxn ang="0">
                  <a:pos x="17" y="58"/>
                </a:cxn>
                <a:cxn ang="0">
                  <a:pos x="16" y="58"/>
                </a:cxn>
                <a:cxn ang="0">
                  <a:pos x="16" y="59"/>
                </a:cxn>
                <a:cxn ang="0">
                  <a:pos x="13" y="59"/>
                </a:cxn>
                <a:cxn ang="0">
                  <a:pos x="13" y="60"/>
                </a:cxn>
                <a:cxn ang="0">
                  <a:pos x="11" y="60"/>
                </a:cxn>
                <a:cxn ang="0">
                  <a:pos x="8" y="59"/>
                </a:cxn>
                <a:cxn ang="0">
                  <a:pos x="6" y="59"/>
                </a:cxn>
                <a:cxn ang="0">
                  <a:pos x="4" y="58"/>
                </a:cxn>
                <a:cxn ang="0">
                  <a:pos x="2" y="57"/>
                </a:cxn>
                <a:cxn ang="0">
                  <a:pos x="1" y="55"/>
                </a:cxn>
                <a:cxn ang="0">
                  <a:pos x="1" y="53"/>
                </a:cxn>
                <a:cxn ang="0">
                  <a:pos x="0" y="50"/>
                </a:cxn>
                <a:cxn ang="0">
                  <a:pos x="0" y="20"/>
                </a:cxn>
                <a:cxn ang="0">
                  <a:pos x="1" y="20"/>
                </a:cxn>
                <a:cxn ang="0">
                  <a:pos x="1" y="19"/>
                </a:cxn>
                <a:cxn ang="0">
                  <a:pos x="4" y="0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7" y="13"/>
                </a:cxn>
                <a:cxn ang="0">
                  <a:pos x="7" y="14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4" y="1"/>
                </a:cxn>
                <a:cxn ang="0">
                  <a:pos x="4" y="0"/>
                </a:cxn>
              </a:cxnLst>
              <a:rect l="0" t="0" r="r" b="b"/>
              <a:pathLst>
                <a:path w="17" h="60">
                  <a:moveTo>
                    <a:pt x="1" y="19"/>
                  </a:moveTo>
                  <a:lnTo>
                    <a:pt x="6" y="19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51"/>
                  </a:lnTo>
                  <a:lnTo>
                    <a:pt x="10" y="54"/>
                  </a:lnTo>
                  <a:lnTo>
                    <a:pt x="17" y="54"/>
                  </a:lnTo>
                  <a:lnTo>
                    <a:pt x="17" y="58"/>
                  </a:lnTo>
                  <a:lnTo>
                    <a:pt x="16" y="58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2" y="57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0" y="50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close/>
                  <a:moveTo>
                    <a:pt x="4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2" name="Freeform 898"/>
            <p:cNvSpPr>
              <a:spLocks noEditPoints="1"/>
            </p:cNvSpPr>
            <p:nvPr/>
          </p:nvSpPr>
          <p:spPr bwMode="auto">
            <a:xfrm>
              <a:off x="4677" y="2987"/>
              <a:ext cx="42" cy="41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7" y="14"/>
                </a:cxn>
                <a:cxn ang="0">
                  <a:pos x="6" y="20"/>
                </a:cxn>
                <a:cxn ang="0">
                  <a:pos x="7" y="28"/>
                </a:cxn>
                <a:cxn ang="0">
                  <a:pos x="14" y="35"/>
                </a:cxn>
                <a:cxn ang="0">
                  <a:pos x="22" y="32"/>
                </a:cxn>
                <a:cxn ang="0">
                  <a:pos x="25" y="13"/>
                </a:cxn>
                <a:cxn ang="0">
                  <a:pos x="21" y="8"/>
                </a:cxn>
                <a:cxn ang="0">
                  <a:pos x="18" y="6"/>
                </a:cxn>
                <a:cxn ang="0">
                  <a:pos x="13" y="0"/>
                </a:cxn>
                <a:cxn ang="0">
                  <a:pos x="23" y="1"/>
                </a:cxn>
                <a:cxn ang="0">
                  <a:pos x="26" y="6"/>
                </a:cxn>
                <a:cxn ang="0">
                  <a:pos x="29" y="10"/>
                </a:cxn>
                <a:cxn ang="0">
                  <a:pos x="31" y="8"/>
                </a:cxn>
                <a:cxn ang="0">
                  <a:pos x="32" y="3"/>
                </a:cxn>
                <a:cxn ang="0">
                  <a:pos x="33" y="0"/>
                </a:cxn>
                <a:cxn ang="0">
                  <a:pos x="38" y="1"/>
                </a:cxn>
                <a:cxn ang="0">
                  <a:pos x="37" y="6"/>
                </a:cxn>
                <a:cxn ang="0">
                  <a:pos x="36" y="11"/>
                </a:cxn>
                <a:cxn ang="0">
                  <a:pos x="35" y="15"/>
                </a:cxn>
                <a:cxn ang="0">
                  <a:pos x="33" y="22"/>
                </a:cxn>
                <a:cxn ang="0">
                  <a:pos x="34" y="34"/>
                </a:cxn>
                <a:cxn ang="0">
                  <a:pos x="35" y="35"/>
                </a:cxn>
                <a:cxn ang="0">
                  <a:pos x="42" y="40"/>
                </a:cxn>
                <a:cxn ang="0">
                  <a:pos x="38" y="41"/>
                </a:cxn>
                <a:cxn ang="0">
                  <a:pos x="33" y="40"/>
                </a:cxn>
                <a:cxn ang="0">
                  <a:pos x="29" y="37"/>
                </a:cxn>
                <a:cxn ang="0">
                  <a:pos x="28" y="32"/>
                </a:cxn>
                <a:cxn ang="0">
                  <a:pos x="25" y="36"/>
                </a:cxn>
                <a:cxn ang="0">
                  <a:pos x="22" y="39"/>
                </a:cxn>
                <a:cxn ang="0">
                  <a:pos x="17" y="41"/>
                </a:cxn>
                <a:cxn ang="0">
                  <a:pos x="8" y="39"/>
                </a:cxn>
                <a:cxn ang="0">
                  <a:pos x="3" y="35"/>
                </a:cxn>
                <a:cxn ang="0">
                  <a:pos x="1" y="30"/>
                </a:cxn>
                <a:cxn ang="0">
                  <a:pos x="0" y="25"/>
                </a:cxn>
                <a:cxn ang="0">
                  <a:pos x="1" y="12"/>
                </a:cxn>
                <a:cxn ang="0">
                  <a:pos x="4" y="6"/>
                </a:cxn>
                <a:cxn ang="0">
                  <a:pos x="9" y="1"/>
                </a:cxn>
              </a:cxnLst>
              <a:rect l="0" t="0" r="r" b="b"/>
              <a:pathLst>
                <a:path w="42" h="41">
                  <a:moveTo>
                    <a:pt x="14" y="6"/>
                  </a:moveTo>
                  <a:lnTo>
                    <a:pt x="11" y="7"/>
                  </a:lnTo>
                  <a:lnTo>
                    <a:pt x="10" y="8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6" y="20"/>
                  </a:lnTo>
                  <a:lnTo>
                    <a:pt x="7" y="23"/>
                  </a:lnTo>
                  <a:lnTo>
                    <a:pt x="7" y="28"/>
                  </a:lnTo>
                  <a:lnTo>
                    <a:pt x="9" y="32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2"/>
                  </a:lnTo>
                  <a:lnTo>
                    <a:pt x="25" y="26"/>
                  </a:lnTo>
                  <a:lnTo>
                    <a:pt x="25" y="13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4" y="6"/>
                  </a:lnTo>
                  <a:close/>
                  <a:moveTo>
                    <a:pt x="13" y="0"/>
                  </a:moveTo>
                  <a:lnTo>
                    <a:pt x="21" y="0"/>
                  </a:lnTo>
                  <a:lnTo>
                    <a:pt x="23" y="1"/>
                  </a:lnTo>
                  <a:lnTo>
                    <a:pt x="25" y="3"/>
                  </a:lnTo>
                  <a:lnTo>
                    <a:pt x="26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7" y="6"/>
                  </a:lnTo>
                  <a:lnTo>
                    <a:pt x="37" y="9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33" y="29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42" y="35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3" y="40"/>
                  </a:lnTo>
                  <a:lnTo>
                    <a:pt x="32" y="40"/>
                  </a:lnTo>
                  <a:lnTo>
                    <a:pt x="29" y="37"/>
                  </a:lnTo>
                  <a:lnTo>
                    <a:pt x="28" y="35"/>
                  </a:lnTo>
                  <a:lnTo>
                    <a:pt x="28" y="32"/>
                  </a:lnTo>
                  <a:lnTo>
                    <a:pt x="26" y="35"/>
                  </a:lnTo>
                  <a:lnTo>
                    <a:pt x="25" y="36"/>
                  </a:lnTo>
                  <a:lnTo>
                    <a:pt x="24" y="38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17" y="41"/>
                  </a:lnTo>
                  <a:lnTo>
                    <a:pt x="13" y="41"/>
                  </a:lnTo>
                  <a:lnTo>
                    <a:pt x="8" y="39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3" name="Freeform 899"/>
            <p:cNvSpPr>
              <a:spLocks/>
            </p:cNvSpPr>
            <p:nvPr/>
          </p:nvSpPr>
          <p:spPr bwMode="auto">
            <a:xfrm>
              <a:off x="4724" y="2987"/>
              <a:ext cx="29" cy="5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6" y="1"/>
                </a:cxn>
                <a:cxn ang="0">
                  <a:pos x="28" y="5"/>
                </a:cxn>
                <a:cxn ang="0">
                  <a:pos x="29" y="8"/>
                </a:cxn>
                <a:cxn ang="0">
                  <a:pos x="28" y="10"/>
                </a:cxn>
                <a:cxn ang="0">
                  <a:pos x="27" y="9"/>
                </a:cxn>
                <a:cxn ang="0">
                  <a:pos x="25" y="8"/>
                </a:cxn>
                <a:cxn ang="0">
                  <a:pos x="21" y="7"/>
                </a:cxn>
                <a:cxn ang="0">
                  <a:pos x="15" y="6"/>
                </a:cxn>
                <a:cxn ang="0">
                  <a:pos x="12" y="8"/>
                </a:cxn>
                <a:cxn ang="0">
                  <a:pos x="10" y="11"/>
                </a:cxn>
                <a:cxn ang="0">
                  <a:pos x="8" y="14"/>
                </a:cxn>
                <a:cxn ang="0">
                  <a:pos x="7" y="23"/>
                </a:cxn>
                <a:cxn ang="0">
                  <a:pos x="11" y="30"/>
                </a:cxn>
                <a:cxn ang="0">
                  <a:pos x="14" y="32"/>
                </a:cxn>
                <a:cxn ang="0">
                  <a:pos x="18" y="34"/>
                </a:cxn>
                <a:cxn ang="0">
                  <a:pos x="22" y="35"/>
                </a:cxn>
                <a:cxn ang="0">
                  <a:pos x="26" y="37"/>
                </a:cxn>
                <a:cxn ang="0">
                  <a:pos x="29" y="41"/>
                </a:cxn>
                <a:cxn ang="0">
                  <a:pos x="28" y="46"/>
                </a:cxn>
                <a:cxn ang="0">
                  <a:pos x="27" y="50"/>
                </a:cxn>
                <a:cxn ang="0">
                  <a:pos x="26" y="52"/>
                </a:cxn>
                <a:cxn ang="0">
                  <a:pos x="25" y="54"/>
                </a:cxn>
                <a:cxn ang="0">
                  <a:pos x="19" y="53"/>
                </a:cxn>
                <a:cxn ang="0">
                  <a:pos x="20" y="51"/>
                </a:cxn>
                <a:cxn ang="0">
                  <a:pos x="22" y="48"/>
                </a:cxn>
                <a:cxn ang="0">
                  <a:pos x="20" y="41"/>
                </a:cxn>
                <a:cxn ang="0">
                  <a:pos x="18" y="40"/>
                </a:cxn>
                <a:cxn ang="0">
                  <a:pos x="13" y="39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5"/>
                </a:cxn>
                <a:cxn ang="0">
                  <a:pos x="0" y="21"/>
                </a:cxn>
                <a:cxn ang="0">
                  <a:pos x="2" y="11"/>
                </a:cxn>
                <a:cxn ang="0">
                  <a:pos x="5" y="5"/>
                </a:cxn>
                <a:cxn ang="0">
                  <a:pos x="14" y="0"/>
                </a:cxn>
              </a:cxnLst>
              <a:rect l="0" t="0" r="r" b="b"/>
              <a:pathLst>
                <a:path w="29" h="54">
                  <a:moveTo>
                    <a:pt x="14" y="0"/>
                  </a:moveTo>
                  <a:lnTo>
                    <a:pt x="22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5" y="6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7" y="23"/>
                  </a:lnTo>
                  <a:lnTo>
                    <a:pt x="8" y="26"/>
                  </a:lnTo>
                  <a:lnTo>
                    <a:pt x="11" y="30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6"/>
                  </a:lnTo>
                  <a:lnTo>
                    <a:pt x="26" y="37"/>
                  </a:lnTo>
                  <a:lnTo>
                    <a:pt x="28" y="39"/>
                  </a:lnTo>
                  <a:lnTo>
                    <a:pt x="29" y="41"/>
                  </a:lnTo>
                  <a:lnTo>
                    <a:pt x="29" y="45"/>
                  </a:lnTo>
                  <a:lnTo>
                    <a:pt x="28" y="46"/>
                  </a:lnTo>
                  <a:lnTo>
                    <a:pt x="28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6" y="52"/>
                  </a:lnTo>
                  <a:lnTo>
                    <a:pt x="26" y="53"/>
                  </a:lnTo>
                  <a:lnTo>
                    <a:pt x="25" y="54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1" y="49"/>
                  </a:lnTo>
                  <a:lnTo>
                    <a:pt x="22" y="48"/>
                  </a:lnTo>
                  <a:lnTo>
                    <a:pt x="22" y="43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3" y="39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4" name="Freeform 900"/>
            <p:cNvSpPr>
              <a:spLocks/>
            </p:cNvSpPr>
            <p:nvPr/>
          </p:nvSpPr>
          <p:spPr bwMode="auto">
            <a:xfrm>
              <a:off x="4304" y="3070"/>
              <a:ext cx="38" cy="5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4" y="1"/>
                </a:cxn>
                <a:cxn ang="0">
                  <a:pos x="18" y="4"/>
                </a:cxn>
                <a:cxn ang="0">
                  <a:pos x="19" y="6"/>
                </a:cxn>
                <a:cxn ang="0">
                  <a:pos x="21" y="13"/>
                </a:cxn>
                <a:cxn ang="0">
                  <a:pos x="32" y="48"/>
                </a:cxn>
                <a:cxn ang="0">
                  <a:pos x="32" y="49"/>
                </a:cxn>
                <a:cxn ang="0">
                  <a:pos x="33" y="50"/>
                </a:cxn>
                <a:cxn ang="0">
                  <a:pos x="33" y="52"/>
                </a:cxn>
                <a:cxn ang="0">
                  <a:pos x="34" y="52"/>
                </a:cxn>
                <a:cxn ang="0">
                  <a:pos x="34" y="53"/>
                </a:cxn>
                <a:cxn ang="0">
                  <a:pos x="38" y="53"/>
                </a:cxn>
                <a:cxn ang="0">
                  <a:pos x="38" y="58"/>
                </a:cxn>
                <a:cxn ang="0">
                  <a:pos x="36" y="58"/>
                </a:cxn>
                <a:cxn ang="0">
                  <a:pos x="36" y="59"/>
                </a:cxn>
                <a:cxn ang="0">
                  <a:pos x="34" y="59"/>
                </a:cxn>
                <a:cxn ang="0">
                  <a:pos x="33" y="58"/>
                </a:cxn>
                <a:cxn ang="0">
                  <a:pos x="29" y="58"/>
                </a:cxn>
                <a:cxn ang="0">
                  <a:pos x="26" y="55"/>
                </a:cxn>
                <a:cxn ang="0">
                  <a:pos x="26" y="53"/>
                </a:cxn>
                <a:cxn ang="0">
                  <a:pos x="25" y="50"/>
                </a:cxn>
                <a:cxn ang="0">
                  <a:pos x="18" y="27"/>
                </a:cxn>
                <a:cxn ang="0">
                  <a:pos x="8" y="57"/>
                </a:cxn>
                <a:cxn ang="0">
                  <a:pos x="7" y="58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15" y="18"/>
                </a:cxn>
                <a:cxn ang="0">
                  <a:pos x="14" y="15"/>
                </a:cxn>
                <a:cxn ang="0">
                  <a:pos x="12" y="12"/>
                </a:cxn>
                <a:cxn ang="0">
                  <a:pos x="12" y="9"/>
                </a:cxn>
                <a:cxn ang="0">
                  <a:pos x="10" y="6"/>
                </a:cxn>
                <a:cxn ang="0">
                  <a:pos x="3" y="6"/>
                </a:cxn>
                <a:cxn ang="0">
                  <a:pos x="3" y="1"/>
                </a:cxn>
                <a:cxn ang="0">
                  <a:pos x="5" y="1"/>
                </a:cxn>
                <a:cxn ang="0">
                  <a:pos x="6" y="0"/>
                </a:cxn>
              </a:cxnLst>
              <a:rect l="0" t="0" r="r" b="b"/>
              <a:pathLst>
                <a:path w="38" h="59">
                  <a:moveTo>
                    <a:pt x="6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8" y="4"/>
                  </a:lnTo>
                  <a:lnTo>
                    <a:pt x="19" y="6"/>
                  </a:lnTo>
                  <a:lnTo>
                    <a:pt x="21" y="13"/>
                  </a:lnTo>
                  <a:lnTo>
                    <a:pt x="32" y="48"/>
                  </a:lnTo>
                  <a:lnTo>
                    <a:pt x="32" y="49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59"/>
                  </a:lnTo>
                  <a:lnTo>
                    <a:pt x="34" y="59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5" y="50"/>
                  </a:lnTo>
                  <a:lnTo>
                    <a:pt x="18" y="27"/>
                  </a:lnTo>
                  <a:lnTo>
                    <a:pt x="8" y="57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5" y="18"/>
                  </a:lnTo>
                  <a:lnTo>
                    <a:pt x="14" y="15"/>
                  </a:lnTo>
                  <a:lnTo>
                    <a:pt x="12" y="12"/>
                  </a:lnTo>
                  <a:lnTo>
                    <a:pt x="12" y="9"/>
                  </a:lnTo>
                  <a:lnTo>
                    <a:pt x="10" y="6"/>
                  </a:lnTo>
                  <a:lnTo>
                    <a:pt x="3" y="6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5" name="Freeform 901"/>
            <p:cNvSpPr>
              <a:spLocks noEditPoints="1"/>
            </p:cNvSpPr>
            <p:nvPr/>
          </p:nvSpPr>
          <p:spPr bwMode="auto">
            <a:xfrm>
              <a:off x="4348" y="3069"/>
              <a:ext cx="33" cy="74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6" y="19"/>
                </a:cxn>
                <a:cxn ang="0">
                  <a:pos x="7" y="20"/>
                </a:cxn>
                <a:cxn ang="0">
                  <a:pos x="7" y="26"/>
                </a:cxn>
                <a:cxn ang="0">
                  <a:pos x="10" y="22"/>
                </a:cxn>
                <a:cxn ang="0">
                  <a:pos x="13" y="20"/>
                </a:cxn>
                <a:cxn ang="0">
                  <a:pos x="16" y="19"/>
                </a:cxn>
                <a:cxn ang="0">
                  <a:pos x="23" y="19"/>
                </a:cxn>
                <a:cxn ang="0">
                  <a:pos x="26" y="20"/>
                </a:cxn>
                <a:cxn ang="0">
                  <a:pos x="28" y="21"/>
                </a:cxn>
                <a:cxn ang="0">
                  <a:pos x="29" y="24"/>
                </a:cxn>
                <a:cxn ang="0">
                  <a:pos x="31" y="26"/>
                </a:cxn>
                <a:cxn ang="0">
                  <a:pos x="33" y="29"/>
                </a:cxn>
                <a:cxn ang="0">
                  <a:pos x="33" y="74"/>
                </a:cxn>
                <a:cxn ang="0">
                  <a:pos x="26" y="74"/>
                </a:cxn>
                <a:cxn ang="0">
                  <a:pos x="26" y="33"/>
                </a:cxn>
                <a:cxn ang="0">
                  <a:pos x="25" y="31"/>
                </a:cxn>
                <a:cxn ang="0">
                  <a:pos x="25" y="29"/>
                </a:cxn>
                <a:cxn ang="0">
                  <a:pos x="22" y="26"/>
                </a:cxn>
                <a:cxn ang="0">
                  <a:pos x="20" y="25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10" y="29"/>
                </a:cxn>
                <a:cxn ang="0">
                  <a:pos x="8" y="32"/>
                </a:cxn>
                <a:cxn ang="0">
                  <a:pos x="8" y="59"/>
                </a:cxn>
                <a:cxn ang="0">
                  <a:pos x="1" y="59"/>
                </a:cxn>
                <a:cxn ang="0">
                  <a:pos x="0" y="58"/>
                </a:cxn>
                <a:cxn ang="0">
                  <a:pos x="0" y="20"/>
                </a:cxn>
                <a:cxn ang="0">
                  <a:pos x="1" y="20"/>
                </a:cxn>
                <a:cxn ang="0">
                  <a:pos x="1" y="1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1"/>
                </a:cxn>
                <a:cxn ang="0">
                  <a:pos x="21" y="13"/>
                </a:cxn>
                <a:cxn ang="0">
                  <a:pos x="20" y="14"/>
                </a:cxn>
                <a:cxn ang="0">
                  <a:pos x="15" y="14"/>
                </a:cxn>
                <a:cxn ang="0">
                  <a:pos x="15" y="13"/>
                </a:cxn>
                <a:cxn ang="0">
                  <a:pos x="19" y="1"/>
                </a:cxn>
                <a:cxn ang="0">
                  <a:pos x="19" y="0"/>
                </a:cxn>
              </a:cxnLst>
              <a:rect l="0" t="0" r="r" b="b"/>
              <a:pathLst>
                <a:path w="33" h="74">
                  <a:moveTo>
                    <a:pt x="1" y="19"/>
                  </a:moveTo>
                  <a:lnTo>
                    <a:pt x="6" y="19"/>
                  </a:lnTo>
                  <a:lnTo>
                    <a:pt x="7" y="20"/>
                  </a:lnTo>
                  <a:lnTo>
                    <a:pt x="7" y="26"/>
                  </a:ln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23" y="19"/>
                  </a:lnTo>
                  <a:lnTo>
                    <a:pt x="26" y="20"/>
                  </a:lnTo>
                  <a:lnTo>
                    <a:pt x="28" y="21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33" y="29"/>
                  </a:lnTo>
                  <a:lnTo>
                    <a:pt x="33" y="74"/>
                  </a:lnTo>
                  <a:lnTo>
                    <a:pt x="26" y="74"/>
                  </a:lnTo>
                  <a:lnTo>
                    <a:pt x="26" y="33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2" y="26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10" y="29"/>
                  </a:lnTo>
                  <a:lnTo>
                    <a:pt x="8" y="32"/>
                  </a:lnTo>
                  <a:lnTo>
                    <a:pt x="8" y="59"/>
                  </a:lnTo>
                  <a:lnTo>
                    <a:pt x="1" y="59"/>
                  </a:lnTo>
                  <a:lnTo>
                    <a:pt x="0" y="5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close/>
                  <a:moveTo>
                    <a:pt x="19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9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6" name="Freeform 902"/>
            <p:cNvSpPr>
              <a:spLocks/>
            </p:cNvSpPr>
            <p:nvPr/>
          </p:nvSpPr>
          <p:spPr bwMode="auto">
            <a:xfrm>
              <a:off x="4391" y="3070"/>
              <a:ext cx="28" cy="72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6" y="1"/>
                </a:cxn>
                <a:cxn ang="0">
                  <a:pos x="25" y="6"/>
                </a:cxn>
                <a:cxn ang="0">
                  <a:pos x="22" y="5"/>
                </a:cxn>
                <a:cxn ang="0">
                  <a:pos x="12" y="7"/>
                </a:cxn>
                <a:cxn ang="0">
                  <a:pos x="9" y="12"/>
                </a:cxn>
                <a:cxn ang="0">
                  <a:pos x="10" y="20"/>
                </a:cxn>
                <a:cxn ang="0">
                  <a:pos x="13" y="23"/>
                </a:cxn>
                <a:cxn ang="0">
                  <a:pos x="19" y="25"/>
                </a:cxn>
                <a:cxn ang="0">
                  <a:pos x="24" y="30"/>
                </a:cxn>
                <a:cxn ang="0">
                  <a:pos x="15" y="31"/>
                </a:cxn>
                <a:cxn ang="0">
                  <a:pos x="11" y="34"/>
                </a:cxn>
                <a:cxn ang="0">
                  <a:pos x="8" y="38"/>
                </a:cxn>
                <a:cxn ang="0">
                  <a:pos x="7" y="42"/>
                </a:cxn>
                <a:cxn ang="0">
                  <a:pos x="8" y="46"/>
                </a:cxn>
                <a:cxn ang="0">
                  <a:pos x="10" y="49"/>
                </a:cxn>
                <a:cxn ang="0">
                  <a:pos x="13" y="50"/>
                </a:cxn>
                <a:cxn ang="0">
                  <a:pos x="16" y="52"/>
                </a:cxn>
                <a:cxn ang="0">
                  <a:pos x="23" y="54"/>
                </a:cxn>
                <a:cxn ang="0">
                  <a:pos x="27" y="57"/>
                </a:cxn>
                <a:cxn ang="0">
                  <a:pos x="28" y="61"/>
                </a:cxn>
                <a:cxn ang="0">
                  <a:pos x="27" y="67"/>
                </a:cxn>
                <a:cxn ang="0">
                  <a:pos x="26" y="69"/>
                </a:cxn>
                <a:cxn ang="0">
                  <a:pos x="24" y="72"/>
                </a:cxn>
                <a:cxn ang="0">
                  <a:pos x="17" y="71"/>
                </a:cxn>
                <a:cxn ang="0">
                  <a:pos x="19" y="70"/>
                </a:cxn>
                <a:cxn ang="0">
                  <a:pos x="21" y="67"/>
                </a:cxn>
                <a:cxn ang="0">
                  <a:pos x="22" y="62"/>
                </a:cxn>
                <a:cxn ang="0">
                  <a:pos x="20" y="59"/>
                </a:cxn>
                <a:cxn ang="0">
                  <a:pos x="15" y="58"/>
                </a:cxn>
                <a:cxn ang="0">
                  <a:pos x="11" y="57"/>
                </a:cxn>
                <a:cxn ang="0">
                  <a:pos x="8" y="56"/>
                </a:cxn>
                <a:cxn ang="0">
                  <a:pos x="4" y="53"/>
                </a:cxn>
                <a:cxn ang="0">
                  <a:pos x="0" y="39"/>
                </a:cxn>
                <a:cxn ang="0">
                  <a:pos x="5" y="32"/>
                </a:cxn>
                <a:cxn ang="0">
                  <a:pos x="8" y="29"/>
                </a:cxn>
                <a:cxn ang="0">
                  <a:pos x="9" y="27"/>
                </a:cxn>
                <a:cxn ang="0">
                  <a:pos x="6" y="25"/>
                </a:cxn>
                <a:cxn ang="0">
                  <a:pos x="2" y="20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5" y="0"/>
                </a:cxn>
              </a:cxnLst>
              <a:rect l="0" t="0" r="r" b="b"/>
              <a:pathLst>
                <a:path w="28" h="72">
                  <a:moveTo>
                    <a:pt x="15" y="0"/>
                  </a:moveTo>
                  <a:lnTo>
                    <a:pt x="23" y="0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16" y="5"/>
                  </a:lnTo>
                  <a:lnTo>
                    <a:pt x="12" y="7"/>
                  </a:lnTo>
                  <a:lnTo>
                    <a:pt x="11" y="9"/>
                  </a:lnTo>
                  <a:lnTo>
                    <a:pt x="9" y="12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6" y="24"/>
                  </a:lnTo>
                  <a:lnTo>
                    <a:pt x="19" y="25"/>
                  </a:lnTo>
                  <a:lnTo>
                    <a:pt x="24" y="25"/>
                  </a:lnTo>
                  <a:lnTo>
                    <a:pt x="24" y="30"/>
                  </a:lnTo>
                  <a:lnTo>
                    <a:pt x="19" y="30"/>
                  </a:lnTo>
                  <a:lnTo>
                    <a:pt x="15" y="31"/>
                  </a:lnTo>
                  <a:lnTo>
                    <a:pt x="13" y="32"/>
                  </a:lnTo>
                  <a:lnTo>
                    <a:pt x="11" y="34"/>
                  </a:lnTo>
                  <a:lnTo>
                    <a:pt x="9" y="35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7" y="42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9" y="47"/>
                  </a:lnTo>
                  <a:lnTo>
                    <a:pt x="10" y="49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21" y="53"/>
                  </a:lnTo>
                  <a:lnTo>
                    <a:pt x="23" y="54"/>
                  </a:lnTo>
                  <a:lnTo>
                    <a:pt x="24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8" y="61"/>
                  </a:lnTo>
                  <a:lnTo>
                    <a:pt x="27" y="63"/>
                  </a:lnTo>
                  <a:lnTo>
                    <a:pt x="27" y="67"/>
                  </a:lnTo>
                  <a:lnTo>
                    <a:pt x="26" y="68"/>
                  </a:lnTo>
                  <a:lnTo>
                    <a:pt x="26" y="69"/>
                  </a:lnTo>
                  <a:lnTo>
                    <a:pt x="25" y="70"/>
                  </a:lnTo>
                  <a:lnTo>
                    <a:pt x="24" y="72"/>
                  </a:lnTo>
                  <a:lnTo>
                    <a:pt x="17" y="72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0"/>
                  </a:lnTo>
                  <a:lnTo>
                    <a:pt x="20" y="69"/>
                  </a:lnTo>
                  <a:lnTo>
                    <a:pt x="21" y="67"/>
                  </a:lnTo>
                  <a:lnTo>
                    <a:pt x="21" y="65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0" y="59"/>
                  </a:lnTo>
                  <a:lnTo>
                    <a:pt x="19" y="59"/>
                  </a:lnTo>
                  <a:lnTo>
                    <a:pt x="15" y="58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4" y="53"/>
                  </a:lnTo>
                  <a:lnTo>
                    <a:pt x="0" y="46"/>
                  </a:lnTo>
                  <a:lnTo>
                    <a:pt x="0" y="39"/>
                  </a:lnTo>
                  <a:lnTo>
                    <a:pt x="2" y="34"/>
                  </a:lnTo>
                  <a:lnTo>
                    <a:pt x="5" y="32"/>
                  </a:lnTo>
                  <a:lnTo>
                    <a:pt x="6" y="30"/>
                  </a:lnTo>
                  <a:lnTo>
                    <a:pt x="8" y="29"/>
                  </a:lnTo>
                  <a:lnTo>
                    <a:pt x="11" y="28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2" y="10"/>
                  </a:lnTo>
                  <a:lnTo>
                    <a:pt x="5" y="7"/>
                  </a:lnTo>
                  <a:lnTo>
                    <a:pt x="6" y="5"/>
                  </a:lnTo>
                  <a:lnTo>
                    <a:pt x="9" y="3"/>
                  </a:lnTo>
                  <a:lnTo>
                    <a:pt x="11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7" name="Freeform 903"/>
            <p:cNvSpPr>
              <a:spLocks/>
            </p:cNvSpPr>
            <p:nvPr/>
          </p:nvSpPr>
          <p:spPr bwMode="auto">
            <a:xfrm>
              <a:off x="4426" y="3088"/>
              <a:ext cx="32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5" y="1"/>
                </a:cxn>
                <a:cxn ang="0">
                  <a:pos x="28" y="2"/>
                </a:cxn>
                <a:cxn ang="0">
                  <a:pos x="29" y="5"/>
                </a:cxn>
                <a:cxn ang="0">
                  <a:pos x="31" y="7"/>
                </a:cxn>
                <a:cxn ang="0">
                  <a:pos x="32" y="10"/>
                </a:cxn>
                <a:cxn ang="0">
                  <a:pos x="32" y="55"/>
                </a:cxn>
                <a:cxn ang="0">
                  <a:pos x="25" y="55"/>
                </a:cxn>
                <a:cxn ang="0">
                  <a:pos x="25" y="14"/>
                </a:cxn>
                <a:cxn ang="0">
                  <a:pos x="24" y="12"/>
                </a:cxn>
                <a:cxn ang="0">
                  <a:pos x="24" y="10"/>
                </a:cxn>
                <a:cxn ang="0">
                  <a:pos x="21" y="7"/>
                </a:cxn>
                <a:cxn ang="0">
                  <a:pos x="19" y="6"/>
                </a:cxn>
                <a:cxn ang="0">
                  <a:pos x="17" y="6"/>
                </a:cxn>
                <a:cxn ang="0">
                  <a:pos x="12" y="8"/>
                </a:cxn>
                <a:cxn ang="0">
                  <a:pos x="9" y="10"/>
                </a:cxn>
                <a:cxn ang="0">
                  <a:pos x="7" y="13"/>
                </a:cxn>
                <a:cxn ang="0">
                  <a:pos x="7" y="40"/>
                </a:cxn>
                <a:cxn ang="0">
                  <a:pos x="1" y="40"/>
                </a:cxn>
                <a:cxn ang="0">
                  <a:pos x="0" y="39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55">
                  <a:moveTo>
                    <a:pt x="1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2" y="10"/>
                  </a:lnTo>
                  <a:lnTo>
                    <a:pt x="32" y="55"/>
                  </a:lnTo>
                  <a:lnTo>
                    <a:pt x="25" y="55"/>
                  </a:lnTo>
                  <a:lnTo>
                    <a:pt x="25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7" y="40"/>
                  </a:lnTo>
                  <a:lnTo>
                    <a:pt x="1" y="40"/>
                  </a:lnTo>
                  <a:lnTo>
                    <a:pt x="0" y="39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8" name="Freeform 904"/>
            <p:cNvSpPr>
              <a:spLocks/>
            </p:cNvSpPr>
            <p:nvPr/>
          </p:nvSpPr>
          <p:spPr bwMode="auto">
            <a:xfrm>
              <a:off x="4469" y="3088"/>
              <a:ext cx="29" cy="5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5" y="1"/>
                </a:cxn>
                <a:cxn ang="0">
                  <a:pos x="27" y="6"/>
                </a:cxn>
                <a:cxn ang="0">
                  <a:pos x="29" y="7"/>
                </a:cxn>
                <a:cxn ang="0">
                  <a:pos x="27" y="10"/>
                </a:cxn>
                <a:cxn ang="0">
                  <a:pos x="26" y="9"/>
                </a:cxn>
                <a:cxn ang="0">
                  <a:pos x="24" y="8"/>
                </a:cxn>
                <a:cxn ang="0">
                  <a:pos x="22" y="7"/>
                </a:cxn>
                <a:cxn ang="0">
                  <a:pos x="19" y="6"/>
                </a:cxn>
                <a:cxn ang="0">
                  <a:pos x="12" y="7"/>
                </a:cxn>
                <a:cxn ang="0">
                  <a:pos x="9" y="9"/>
                </a:cxn>
                <a:cxn ang="0">
                  <a:pos x="8" y="12"/>
                </a:cxn>
                <a:cxn ang="0">
                  <a:pos x="7" y="16"/>
                </a:cxn>
                <a:cxn ang="0">
                  <a:pos x="8" y="26"/>
                </a:cxn>
                <a:cxn ang="0">
                  <a:pos x="13" y="32"/>
                </a:cxn>
                <a:cxn ang="0">
                  <a:pos x="18" y="34"/>
                </a:cxn>
                <a:cxn ang="0">
                  <a:pos x="21" y="35"/>
                </a:cxn>
                <a:cxn ang="0">
                  <a:pos x="27" y="39"/>
                </a:cxn>
                <a:cxn ang="0">
                  <a:pos x="29" y="45"/>
                </a:cxn>
                <a:cxn ang="0">
                  <a:pos x="27" y="49"/>
                </a:cxn>
                <a:cxn ang="0">
                  <a:pos x="26" y="51"/>
                </a:cxn>
                <a:cxn ang="0">
                  <a:pos x="24" y="54"/>
                </a:cxn>
                <a:cxn ang="0">
                  <a:pos x="19" y="53"/>
                </a:cxn>
                <a:cxn ang="0">
                  <a:pos x="20" y="51"/>
                </a:cxn>
                <a:cxn ang="0">
                  <a:pos x="21" y="47"/>
                </a:cxn>
                <a:cxn ang="0">
                  <a:pos x="22" y="43"/>
                </a:cxn>
                <a:cxn ang="0">
                  <a:pos x="19" y="41"/>
                </a:cxn>
                <a:cxn ang="0">
                  <a:pos x="16" y="40"/>
                </a:cxn>
                <a:cxn ang="0">
                  <a:pos x="12" y="39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5"/>
                </a:cxn>
                <a:cxn ang="0">
                  <a:pos x="0" y="21"/>
                </a:cxn>
                <a:cxn ang="0">
                  <a:pos x="2" y="11"/>
                </a:cxn>
                <a:cxn ang="0">
                  <a:pos x="5" y="5"/>
                </a:cxn>
                <a:cxn ang="0">
                  <a:pos x="13" y="0"/>
                </a:cxn>
              </a:cxnLst>
              <a:rect l="0" t="0" r="r" b="b"/>
              <a:pathLst>
                <a:path w="29" h="54">
                  <a:moveTo>
                    <a:pt x="13" y="0"/>
                  </a:moveTo>
                  <a:lnTo>
                    <a:pt x="22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3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7" y="23"/>
                  </a:lnTo>
                  <a:lnTo>
                    <a:pt x="8" y="26"/>
                  </a:lnTo>
                  <a:lnTo>
                    <a:pt x="10" y="30"/>
                  </a:lnTo>
                  <a:lnTo>
                    <a:pt x="13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5"/>
                  </a:lnTo>
                  <a:lnTo>
                    <a:pt x="21" y="35"/>
                  </a:lnTo>
                  <a:lnTo>
                    <a:pt x="25" y="37"/>
                  </a:lnTo>
                  <a:lnTo>
                    <a:pt x="27" y="39"/>
                  </a:lnTo>
                  <a:lnTo>
                    <a:pt x="29" y="41"/>
                  </a:lnTo>
                  <a:lnTo>
                    <a:pt x="29" y="45"/>
                  </a:lnTo>
                  <a:lnTo>
                    <a:pt x="27" y="46"/>
                  </a:lnTo>
                  <a:lnTo>
                    <a:pt x="27" y="49"/>
                  </a:lnTo>
                  <a:lnTo>
                    <a:pt x="26" y="50"/>
                  </a:lnTo>
                  <a:lnTo>
                    <a:pt x="26" y="51"/>
                  </a:lnTo>
                  <a:lnTo>
                    <a:pt x="25" y="52"/>
                  </a:lnTo>
                  <a:lnTo>
                    <a:pt x="24" y="54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2" y="44"/>
                  </a:lnTo>
                  <a:lnTo>
                    <a:pt x="22" y="43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2" y="39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49" name="Freeform 905"/>
            <p:cNvSpPr>
              <a:spLocks/>
            </p:cNvSpPr>
            <p:nvPr/>
          </p:nvSpPr>
          <p:spPr bwMode="auto">
            <a:xfrm>
              <a:off x="4519" y="3088"/>
              <a:ext cx="32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5"/>
                </a:cxn>
                <a:cxn ang="0">
                  <a:pos x="31" y="6"/>
                </a:cxn>
                <a:cxn ang="0">
                  <a:pos x="31" y="7"/>
                </a:cxn>
                <a:cxn ang="0">
                  <a:pos x="18" y="7"/>
                </a:cxn>
                <a:cxn ang="0">
                  <a:pos x="17" y="9"/>
                </a:cxn>
                <a:cxn ang="0">
                  <a:pos x="17" y="26"/>
                </a:cxn>
                <a:cxn ang="0">
                  <a:pos x="18" y="29"/>
                </a:cxn>
                <a:cxn ang="0">
                  <a:pos x="18" y="31"/>
                </a:cxn>
                <a:cxn ang="0">
                  <a:pos x="21" y="35"/>
                </a:cxn>
                <a:cxn ang="0">
                  <a:pos x="26" y="35"/>
                </a:cxn>
                <a:cxn ang="0">
                  <a:pos x="27" y="34"/>
                </a:cxn>
                <a:cxn ang="0">
                  <a:pos x="28" y="34"/>
                </a:cxn>
                <a:cxn ang="0">
                  <a:pos x="28" y="39"/>
                </a:cxn>
                <a:cxn ang="0">
                  <a:pos x="27" y="39"/>
                </a:cxn>
                <a:cxn ang="0">
                  <a:pos x="27" y="40"/>
                </a:cxn>
                <a:cxn ang="0">
                  <a:pos x="24" y="40"/>
                </a:cxn>
                <a:cxn ang="0">
                  <a:pos x="22" y="41"/>
                </a:cxn>
                <a:cxn ang="0">
                  <a:pos x="21" y="41"/>
                </a:cxn>
                <a:cxn ang="0">
                  <a:pos x="19" y="40"/>
                </a:cxn>
                <a:cxn ang="0">
                  <a:pos x="16" y="40"/>
                </a:cxn>
                <a:cxn ang="0">
                  <a:pos x="13" y="37"/>
                </a:cxn>
                <a:cxn ang="0">
                  <a:pos x="12" y="34"/>
                </a:cxn>
                <a:cxn ang="0">
                  <a:pos x="11" y="28"/>
                </a:cxn>
                <a:cxn ang="0">
                  <a:pos x="11" y="7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41">
                  <a:moveTo>
                    <a:pt x="1" y="0"/>
                  </a:move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18" y="7"/>
                  </a:lnTo>
                  <a:lnTo>
                    <a:pt x="17" y="9"/>
                  </a:lnTo>
                  <a:lnTo>
                    <a:pt x="17" y="26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21" y="35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1" y="28"/>
                  </a:lnTo>
                  <a:lnTo>
                    <a:pt x="1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0" name="Freeform 906"/>
            <p:cNvSpPr>
              <a:spLocks noEditPoints="1"/>
            </p:cNvSpPr>
            <p:nvPr/>
          </p:nvSpPr>
          <p:spPr bwMode="auto">
            <a:xfrm>
              <a:off x="4554" y="3088"/>
              <a:ext cx="38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2" y="8"/>
                </a:cxn>
                <a:cxn ang="0">
                  <a:pos x="11" y="10"/>
                </a:cxn>
                <a:cxn ang="0">
                  <a:pos x="9" y="12"/>
                </a:cxn>
                <a:cxn ang="0">
                  <a:pos x="9" y="14"/>
                </a:cxn>
                <a:cxn ang="0">
                  <a:pos x="8" y="17"/>
                </a:cxn>
                <a:cxn ang="0">
                  <a:pos x="8" y="26"/>
                </a:cxn>
                <a:cxn ang="0">
                  <a:pos x="10" y="30"/>
                </a:cxn>
                <a:cxn ang="0">
                  <a:pos x="13" y="34"/>
                </a:cxn>
                <a:cxn ang="0">
                  <a:pos x="15" y="35"/>
                </a:cxn>
                <a:cxn ang="0">
                  <a:pos x="23" y="35"/>
                </a:cxn>
                <a:cxn ang="0">
                  <a:pos x="24" y="34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30" y="26"/>
                </a:cxn>
                <a:cxn ang="0">
                  <a:pos x="30" y="14"/>
                </a:cxn>
                <a:cxn ang="0">
                  <a:pos x="27" y="8"/>
                </a:cxn>
                <a:cxn ang="0">
                  <a:pos x="23" y="6"/>
                </a:cxn>
                <a:cxn ang="0">
                  <a:pos x="16" y="6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4" y="6"/>
                </a:cxn>
                <a:cxn ang="0">
                  <a:pos x="36" y="8"/>
                </a:cxn>
                <a:cxn ang="0">
                  <a:pos x="37" y="12"/>
                </a:cxn>
                <a:cxn ang="0">
                  <a:pos x="38" y="15"/>
                </a:cxn>
                <a:cxn ang="0">
                  <a:pos x="38" y="24"/>
                </a:cxn>
                <a:cxn ang="0">
                  <a:pos x="37" y="28"/>
                </a:cxn>
                <a:cxn ang="0">
                  <a:pos x="35" y="32"/>
                </a:cxn>
                <a:cxn ang="0">
                  <a:pos x="30" y="37"/>
                </a:cxn>
                <a:cxn ang="0">
                  <a:pos x="27" y="39"/>
                </a:cxn>
                <a:cxn ang="0">
                  <a:pos x="19" y="41"/>
                </a:cxn>
                <a:cxn ang="0">
                  <a:pos x="16" y="41"/>
                </a:cxn>
                <a:cxn ang="0">
                  <a:pos x="13" y="40"/>
                </a:cxn>
                <a:cxn ang="0">
                  <a:pos x="11" y="39"/>
                </a:cxn>
                <a:cxn ang="0">
                  <a:pos x="8" y="38"/>
                </a:cxn>
                <a:cxn ang="0">
                  <a:pos x="5" y="36"/>
                </a:cxn>
                <a:cxn ang="0">
                  <a:pos x="4" y="32"/>
                </a:cxn>
                <a:cxn ang="0">
                  <a:pos x="1" y="29"/>
                </a:cxn>
                <a:cxn ang="0">
                  <a:pos x="1" y="25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1" y="12"/>
                </a:cxn>
                <a:cxn ang="0">
                  <a:pos x="6" y="6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4" y="0"/>
                </a:cxn>
              </a:cxnLst>
              <a:rect l="0" t="0" r="r" b="b"/>
              <a:pathLst>
                <a:path w="38" h="41">
                  <a:moveTo>
                    <a:pt x="16" y="6"/>
                  </a:moveTo>
                  <a:lnTo>
                    <a:pt x="12" y="8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8" y="17"/>
                  </a:lnTo>
                  <a:lnTo>
                    <a:pt x="8" y="26"/>
                  </a:lnTo>
                  <a:lnTo>
                    <a:pt x="10" y="30"/>
                  </a:lnTo>
                  <a:lnTo>
                    <a:pt x="13" y="34"/>
                  </a:lnTo>
                  <a:lnTo>
                    <a:pt x="15" y="35"/>
                  </a:lnTo>
                  <a:lnTo>
                    <a:pt x="23" y="35"/>
                  </a:lnTo>
                  <a:lnTo>
                    <a:pt x="24" y="34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30" y="26"/>
                  </a:lnTo>
                  <a:lnTo>
                    <a:pt x="30" y="14"/>
                  </a:lnTo>
                  <a:lnTo>
                    <a:pt x="27" y="8"/>
                  </a:lnTo>
                  <a:lnTo>
                    <a:pt x="23" y="6"/>
                  </a:lnTo>
                  <a:lnTo>
                    <a:pt x="16" y="6"/>
                  </a:lnTo>
                  <a:close/>
                  <a:moveTo>
                    <a:pt x="14" y="0"/>
                  </a:moveTo>
                  <a:lnTo>
                    <a:pt x="24" y="0"/>
                  </a:lnTo>
                  <a:lnTo>
                    <a:pt x="27" y="1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7" y="12"/>
                  </a:lnTo>
                  <a:lnTo>
                    <a:pt x="38" y="15"/>
                  </a:lnTo>
                  <a:lnTo>
                    <a:pt x="38" y="24"/>
                  </a:lnTo>
                  <a:lnTo>
                    <a:pt x="37" y="28"/>
                  </a:lnTo>
                  <a:lnTo>
                    <a:pt x="35" y="32"/>
                  </a:lnTo>
                  <a:lnTo>
                    <a:pt x="30" y="37"/>
                  </a:lnTo>
                  <a:lnTo>
                    <a:pt x="27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3" y="40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4" y="32"/>
                  </a:lnTo>
                  <a:lnTo>
                    <a:pt x="1" y="29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1" y="12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1" name="Freeform 907"/>
            <p:cNvSpPr>
              <a:spLocks/>
            </p:cNvSpPr>
            <p:nvPr/>
          </p:nvSpPr>
          <p:spPr bwMode="auto">
            <a:xfrm>
              <a:off x="4602" y="3088"/>
              <a:ext cx="33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3"/>
                </a:cxn>
                <a:cxn ang="0">
                  <a:pos x="7" y="6"/>
                </a:cxn>
                <a:cxn ang="0">
                  <a:pos x="7" y="12"/>
                </a:cxn>
                <a:cxn ang="0">
                  <a:pos x="6" y="15"/>
                </a:cxn>
                <a:cxn ang="0">
                  <a:pos x="6" y="26"/>
                </a:cxn>
                <a:cxn ang="0">
                  <a:pos x="7" y="28"/>
                </a:cxn>
                <a:cxn ang="0">
                  <a:pos x="7" y="30"/>
                </a:cxn>
                <a:cxn ang="0">
                  <a:pos x="8" y="32"/>
                </a:cxn>
                <a:cxn ang="0">
                  <a:pos x="9" y="34"/>
                </a:cxn>
                <a:cxn ang="0">
                  <a:pos x="11" y="35"/>
                </a:cxn>
                <a:cxn ang="0">
                  <a:pos x="20" y="35"/>
                </a:cxn>
                <a:cxn ang="0">
                  <a:pos x="23" y="31"/>
                </a:cxn>
                <a:cxn ang="0">
                  <a:pos x="24" y="29"/>
                </a:cxn>
                <a:cxn ang="0">
                  <a:pos x="25" y="26"/>
                </a:cxn>
                <a:cxn ang="0">
                  <a:pos x="25" y="8"/>
                </a:cxn>
                <a:cxn ang="0">
                  <a:pos x="24" y="6"/>
                </a:cxn>
                <a:cxn ang="0">
                  <a:pos x="24" y="1"/>
                </a:cxn>
                <a:cxn ang="0">
                  <a:pos x="25" y="0"/>
                </a:cxn>
                <a:cxn ang="0">
                  <a:pos x="30" y="0"/>
                </a:cxn>
                <a:cxn ang="0">
                  <a:pos x="30" y="1"/>
                </a:cxn>
                <a:cxn ang="0">
                  <a:pos x="31" y="1"/>
                </a:cxn>
                <a:cxn ang="0">
                  <a:pos x="32" y="6"/>
                </a:cxn>
                <a:cxn ang="0">
                  <a:pos x="32" y="10"/>
                </a:cxn>
                <a:cxn ang="0">
                  <a:pos x="33" y="12"/>
                </a:cxn>
                <a:cxn ang="0">
                  <a:pos x="33" y="24"/>
                </a:cxn>
                <a:cxn ang="0">
                  <a:pos x="32" y="28"/>
                </a:cxn>
                <a:cxn ang="0">
                  <a:pos x="30" y="32"/>
                </a:cxn>
                <a:cxn ang="0">
                  <a:pos x="25" y="37"/>
                </a:cxn>
                <a:cxn ang="0">
                  <a:pos x="22" y="39"/>
                </a:cxn>
                <a:cxn ang="0">
                  <a:pos x="19" y="40"/>
                </a:cxn>
                <a:cxn ang="0">
                  <a:pos x="15" y="41"/>
                </a:cxn>
                <a:cxn ang="0">
                  <a:pos x="10" y="40"/>
                </a:cxn>
                <a:cxn ang="0">
                  <a:pos x="7" y="40"/>
                </a:cxn>
                <a:cxn ang="0">
                  <a:pos x="2" y="35"/>
                </a:cxn>
                <a:cxn ang="0">
                  <a:pos x="1" y="32"/>
                </a:cxn>
                <a:cxn ang="0">
                  <a:pos x="1" y="30"/>
                </a:cxn>
                <a:cxn ang="0">
                  <a:pos x="0" y="27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33" h="41">
                  <a:moveTo>
                    <a:pt x="1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7" y="6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9" y="34"/>
                  </a:lnTo>
                  <a:lnTo>
                    <a:pt x="11" y="35"/>
                  </a:lnTo>
                  <a:lnTo>
                    <a:pt x="20" y="35"/>
                  </a:lnTo>
                  <a:lnTo>
                    <a:pt x="23" y="31"/>
                  </a:lnTo>
                  <a:lnTo>
                    <a:pt x="24" y="29"/>
                  </a:lnTo>
                  <a:lnTo>
                    <a:pt x="25" y="26"/>
                  </a:lnTo>
                  <a:lnTo>
                    <a:pt x="25" y="8"/>
                  </a:lnTo>
                  <a:lnTo>
                    <a:pt x="24" y="6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6"/>
                  </a:lnTo>
                  <a:lnTo>
                    <a:pt x="32" y="10"/>
                  </a:lnTo>
                  <a:lnTo>
                    <a:pt x="33" y="12"/>
                  </a:lnTo>
                  <a:lnTo>
                    <a:pt x="33" y="24"/>
                  </a:lnTo>
                  <a:lnTo>
                    <a:pt x="32" y="28"/>
                  </a:lnTo>
                  <a:lnTo>
                    <a:pt x="30" y="32"/>
                  </a:lnTo>
                  <a:lnTo>
                    <a:pt x="25" y="37"/>
                  </a:lnTo>
                  <a:lnTo>
                    <a:pt x="22" y="39"/>
                  </a:lnTo>
                  <a:lnTo>
                    <a:pt x="19" y="40"/>
                  </a:lnTo>
                  <a:lnTo>
                    <a:pt x="15" y="41"/>
                  </a:lnTo>
                  <a:lnTo>
                    <a:pt x="10" y="40"/>
                  </a:lnTo>
                  <a:lnTo>
                    <a:pt x="7" y="40"/>
                  </a:lnTo>
                  <a:lnTo>
                    <a:pt x="2" y="35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2" name="Freeform 908"/>
            <p:cNvSpPr>
              <a:spLocks/>
            </p:cNvSpPr>
            <p:nvPr/>
          </p:nvSpPr>
          <p:spPr bwMode="auto">
            <a:xfrm>
              <a:off x="4308" y="3176"/>
              <a:ext cx="38" cy="5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3" y="2"/>
                </a:cxn>
                <a:cxn ang="0">
                  <a:pos x="35" y="2"/>
                </a:cxn>
                <a:cxn ang="0">
                  <a:pos x="37" y="5"/>
                </a:cxn>
                <a:cxn ang="0">
                  <a:pos x="37" y="6"/>
                </a:cxn>
                <a:cxn ang="0">
                  <a:pos x="38" y="7"/>
                </a:cxn>
                <a:cxn ang="0">
                  <a:pos x="38" y="9"/>
                </a:cxn>
                <a:cxn ang="0">
                  <a:pos x="37" y="10"/>
                </a:cxn>
                <a:cxn ang="0">
                  <a:pos x="37" y="11"/>
                </a:cxn>
                <a:cxn ang="0">
                  <a:pos x="36" y="11"/>
                </a:cxn>
                <a:cxn ang="0">
                  <a:pos x="35" y="10"/>
                </a:cxn>
                <a:cxn ang="0">
                  <a:pos x="34" y="10"/>
                </a:cxn>
                <a:cxn ang="0">
                  <a:pos x="33" y="9"/>
                </a:cxn>
                <a:cxn ang="0">
                  <a:pos x="29" y="7"/>
                </a:cxn>
                <a:cxn ang="0">
                  <a:pos x="25" y="6"/>
                </a:cxn>
                <a:cxn ang="0">
                  <a:pos x="23" y="6"/>
                </a:cxn>
                <a:cxn ang="0">
                  <a:pos x="19" y="7"/>
                </a:cxn>
                <a:cxn ang="0">
                  <a:pos x="16" y="8"/>
                </a:cxn>
                <a:cxn ang="0">
                  <a:pos x="14" y="9"/>
                </a:cxn>
                <a:cxn ang="0">
                  <a:pos x="11" y="12"/>
                </a:cxn>
                <a:cxn ang="0">
                  <a:pos x="9" y="14"/>
                </a:cxn>
                <a:cxn ang="0">
                  <a:pos x="7" y="23"/>
                </a:cxn>
                <a:cxn ang="0">
                  <a:pos x="7" y="32"/>
                </a:cxn>
                <a:cxn ang="0">
                  <a:pos x="8" y="37"/>
                </a:cxn>
                <a:cxn ang="0">
                  <a:pos x="9" y="40"/>
                </a:cxn>
                <a:cxn ang="0">
                  <a:pos x="11" y="43"/>
                </a:cxn>
                <a:cxn ang="0">
                  <a:pos x="16" y="48"/>
                </a:cxn>
                <a:cxn ang="0">
                  <a:pos x="19" y="49"/>
                </a:cxn>
                <a:cxn ang="0">
                  <a:pos x="25" y="49"/>
                </a:cxn>
                <a:cxn ang="0">
                  <a:pos x="29" y="48"/>
                </a:cxn>
                <a:cxn ang="0">
                  <a:pos x="33" y="45"/>
                </a:cxn>
                <a:cxn ang="0">
                  <a:pos x="34" y="45"/>
                </a:cxn>
                <a:cxn ang="0">
                  <a:pos x="36" y="43"/>
                </a:cxn>
                <a:cxn ang="0">
                  <a:pos x="38" y="43"/>
                </a:cxn>
                <a:cxn ang="0">
                  <a:pos x="38" y="49"/>
                </a:cxn>
                <a:cxn ang="0">
                  <a:pos x="36" y="51"/>
                </a:cxn>
                <a:cxn ang="0">
                  <a:pos x="35" y="51"/>
                </a:cxn>
                <a:cxn ang="0">
                  <a:pos x="34" y="52"/>
                </a:cxn>
                <a:cxn ang="0">
                  <a:pos x="30" y="54"/>
                </a:cxn>
                <a:cxn ang="0">
                  <a:pos x="28" y="54"/>
                </a:cxn>
                <a:cxn ang="0">
                  <a:pos x="25" y="55"/>
                </a:cxn>
                <a:cxn ang="0">
                  <a:pos x="22" y="55"/>
                </a:cxn>
                <a:cxn ang="0">
                  <a:pos x="17" y="54"/>
                </a:cxn>
                <a:cxn ang="0">
                  <a:pos x="12" y="53"/>
                </a:cxn>
                <a:cxn ang="0">
                  <a:pos x="8" y="51"/>
                </a:cxn>
                <a:cxn ang="0">
                  <a:pos x="5" y="48"/>
                </a:cxn>
                <a:cxn ang="0">
                  <a:pos x="3" y="44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22"/>
                </a:cxn>
                <a:cxn ang="0">
                  <a:pos x="1" y="16"/>
                </a:cxn>
                <a:cxn ang="0">
                  <a:pos x="3" y="1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4" y="1"/>
                </a:cxn>
                <a:cxn ang="0">
                  <a:pos x="17" y="0"/>
                </a:cxn>
              </a:cxnLst>
              <a:rect l="0" t="0" r="r" b="b"/>
              <a:pathLst>
                <a:path w="38" h="55">
                  <a:moveTo>
                    <a:pt x="17" y="0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29" y="7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9" y="7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23"/>
                  </a:lnTo>
                  <a:lnTo>
                    <a:pt x="7" y="32"/>
                  </a:lnTo>
                  <a:lnTo>
                    <a:pt x="8" y="37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6" y="48"/>
                  </a:lnTo>
                  <a:lnTo>
                    <a:pt x="19" y="49"/>
                  </a:lnTo>
                  <a:lnTo>
                    <a:pt x="25" y="49"/>
                  </a:lnTo>
                  <a:lnTo>
                    <a:pt x="29" y="48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38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5" y="55"/>
                  </a:lnTo>
                  <a:lnTo>
                    <a:pt x="22" y="55"/>
                  </a:lnTo>
                  <a:lnTo>
                    <a:pt x="17" y="54"/>
                  </a:lnTo>
                  <a:lnTo>
                    <a:pt x="12" y="53"/>
                  </a:lnTo>
                  <a:lnTo>
                    <a:pt x="8" y="51"/>
                  </a:lnTo>
                  <a:lnTo>
                    <a:pt x="5" y="48"/>
                  </a:lnTo>
                  <a:lnTo>
                    <a:pt x="3" y="44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3" name="Freeform 909"/>
            <p:cNvSpPr>
              <a:spLocks noEditPoints="1"/>
            </p:cNvSpPr>
            <p:nvPr/>
          </p:nvSpPr>
          <p:spPr bwMode="auto">
            <a:xfrm>
              <a:off x="4352" y="3190"/>
              <a:ext cx="37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1" y="8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7" y="23"/>
                </a:cxn>
                <a:cxn ang="0">
                  <a:pos x="8" y="26"/>
                </a:cxn>
                <a:cxn ang="0">
                  <a:pos x="8" y="28"/>
                </a:cxn>
                <a:cxn ang="0">
                  <a:pos x="9" y="30"/>
                </a:cxn>
                <a:cxn ang="0">
                  <a:pos x="11" y="32"/>
                </a:cxn>
                <a:cxn ang="0">
                  <a:pos x="16" y="35"/>
                </a:cxn>
                <a:cxn ang="0">
                  <a:pos x="21" y="35"/>
                </a:cxn>
                <a:cxn ang="0">
                  <a:pos x="24" y="34"/>
                </a:cxn>
                <a:cxn ang="0">
                  <a:pos x="25" y="32"/>
                </a:cxn>
                <a:cxn ang="0">
                  <a:pos x="27" y="31"/>
                </a:cxn>
                <a:cxn ang="0">
                  <a:pos x="29" y="29"/>
                </a:cxn>
                <a:cxn ang="0">
                  <a:pos x="30" y="26"/>
                </a:cxn>
                <a:cxn ang="0">
                  <a:pos x="30" y="14"/>
                </a:cxn>
                <a:cxn ang="0">
                  <a:pos x="26" y="8"/>
                </a:cxn>
                <a:cxn ang="0">
                  <a:pos x="22" y="6"/>
                </a:cxn>
                <a:cxn ang="0">
                  <a:pos x="16" y="6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0" y="3"/>
                </a:cxn>
                <a:cxn ang="0">
                  <a:pos x="33" y="6"/>
                </a:cxn>
                <a:cxn ang="0">
                  <a:pos x="34" y="7"/>
                </a:cxn>
                <a:cxn ang="0">
                  <a:pos x="35" y="9"/>
                </a:cxn>
                <a:cxn ang="0">
                  <a:pos x="37" y="15"/>
                </a:cxn>
                <a:cxn ang="0">
                  <a:pos x="37" y="24"/>
                </a:cxn>
                <a:cxn ang="0">
                  <a:pos x="36" y="28"/>
                </a:cxn>
                <a:cxn ang="0">
                  <a:pos x="35" y="31"/>
                </a:cxn>
                <a:cxn ang="0">
                  <a:pos x="33" y="35"/>
                </a:cxn>
                <a:cxn ang="0">
                  <a:pos x="26" y="39"/>
                </a:cxn>
                <a:cxn ang="0">
                  <a:pos x="18" y="41"/>
                </a:cxn>
                <a:cxn ang="0">
                  <a:pos x="16" y="41"/>
                </a:cxn>
                <a:cxn ang="0">
                  <a:pos x="12" y="40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0" y="21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5" y="0"/>
                </a:cxn>
              </a:cxnLst>
              <a:rect l="0" t="0" r="r" b="b"/>
              <a:pathLst>
                <a:path w="37" h="41">
                  <a:moveTo>
                    <a:pt x="16" y="6"/>
                  </a:moveTo>
                  <a:lnTo>
                    <a:pt x="11" y="8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7" y="23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9" y="30"/>
                  </a:lnTo>
                  <a:lnTo>
                    <a:pt x="11" y="32"/>
                  </a:lnTo>
                  <a:lnTo>
                    <a:pt x="16" y="35"/>
                  </a:lnTo>
                  <a:lnTo>
                    <a:pt x="21" y="35"/>
                  </a:lnTo>
                  <a:lnTo>
                    <a:pt x="24" y="34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0" y="26"/>
                  </a:lnTo>
                  <a:lnTo>
                    <a:pt x="30" y="14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6"/>
                  </a:lnTo>
                  <a:close/>
                  <a:moveTo>
                    <a:pt x="15" y="0"/>
                  </a:moveTo>
                  <a:lnTo>
                    <a:pt x="23" y="0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7" y="15"/>
                  </a:lnTo>
                  <a:lnTo>
                    <a:pt x="37" y="24"/>
                  </a:lnTo>
                  <a:lnTo>
                    <a:pt x="36" y="28"/>
                  </a:lnTo>
                  <a:lnTo>
                    <a:pt x="35" y="31"/>
                  </a:lnTo>
                  <a:lnTo>
                    <a:pt x="33" y="35"/>
                  </a:lnTo>
                  <a:lnTo>
                    <a:pt x="26" y="39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1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4" name="Freeform 910"/>
            <p:cNvSpPr>
              <a:spLocks noEditPoints="1"/>
            </p:cNvSpPr>
            <p:nvPr/>
          </p:nvSpPr>
          <p:spPr bwMode="auto">
            <a:xfrm>
              <a:off x="4397" y="3190"/>
              <a:ext cx="37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1" y="8"/>
                </a:cxn>
                <a:cxn ang="0">
                  <a:pos x="9" y="10"/>
                </a:cxn>
                <a:cxn ang="0">
                  <a:pos x="7" y="14"/>
                </a:cxn>
                <a:cxn ang="0">
                  <a:pos x="7" y="26"/>
                </a:cxn>
                <a:cxn ang="0">
                  <a:pos x="10" y="32"/>
                </a:cxn>
                <a:cxn ang="0">
                  <a:pos x="15" y="35"/>
                </a:cxn>
                <a:cxn ang="0">
                  <a:pos x="21" y="35"/>
                </a:cxn>
                <a:cxn ang="0">
                  <a:pos x="25" y="32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0" y="24"/>
                </a:cxn>
                <a:cxn ang="0">
                  <a:pos x="30" y="17"/>
                </a:cxn>
                <a:cxn ang="0">
                  <a:pos x="29" y="14"/>
                </a:cxn>
                <a:cxn ang="0">
                  <a:pos x="29" y="12"/>
                </a:cxn>
                <a:cxn ang="0">
                  <a:pos x="28" y="10"/>
                </a:cxn>
                <a:cxn ang="0">
                  <a:pos x="24" y="7"/>
                </a:cxn>
                <a:cxn ang="0">
                  <a:pos x="21" y="6"/>
                </a:cxn>
                <a:cxn ang="0">
                  <a:pos x="16" y="6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26" y="1"/>
                </a:cxn>
                <a:cxn ang="0">
                  <a:pos x="31" y="3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6" y="12"/>
                </a:cxn>
                <a:cxn ang="0">
                  <a:pos x="36" y="15"/>
                </a:cxn>
                <a:cxn ang="0">
                  <a:pos x="37" y="20"/>
                </a:cxn>
                <a:cxn ang="0">
                  <a:pos x="36" y="24"/>
                </a:cxn>
                <a:cxn ang="0">
                  <a:pos x="36" y="28"/>
                </a:cxn>
                <a:cxn ang="0">
                  <a:pos x="32" y="35"/>
                </a:cxn>
                <a:cxn ang="0">
                  <a:pos x="30" y="37"/>
                </a:cxn>
                <a:cxn ang="0">
                  <a:pos x="26" y="39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10" y="1"/>
                </a:cxn>
                <a:cxn ang="0">
                  <a:pos x="13" y="0"/>
                </a:cxn>
              </a:cxnLst>
              <a:rect l="0" t="0" r="r" b="b"/>
              <a:pathLst>
                <a:path w="37" h="41">
                  <a:moveTo>
                    <a:pt x="16" y="6"/>
                  </a:moveTo>
                  <a:lnTo>
                    <a:pt x="11" y="8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7" y="26"/>
                  </a:lnTo>
                  <a:lnTo>
                    <a:pt x="10" y="32"/>
                  </a:lnTo>
                  <a:lnTo>
                    <a:pt x="15" y="35"/>
                  </a:lnTo>
                  <a:lnTo>
                    <a:pt x="21" y="35"/>
                  </a:lnTo>
                  <a:lnTo>
                    <a:pt x="25" y="32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0" y="24"/>
                  </a:lnTo>
                  <a:lnTo>
                    <a:pt x="30" y="17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8" y="10"/>
                  </a:lnTo>
                  <a:lnTo>
                    <a:pt x="24" y="7"/>
                  </a:lnTo>
                  <a:lnTo>
                    <a:pt x="21" y="6"/>
                  </a:lnTo>
                  <a:lnTo>
                    <a:pt x="16" y="6"/>
                  </a:lnTo>
                  <a:close/>
                  <a:moveTo>
                    <a:pt x="13" y="0"/>
                  </a:moveTo>
                  <a:lnTo>
                    <a:pt x="23" y="0"/>
                  </a:lnTo>
                  <a:lnTo>
                    <a:pt x="26" y="1"/>
                  </a:lnTo>
                  <a:lnTo>
                    <a:pt x="31" y="3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7" y="20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35"/>
                  </a:lnTo>
                  <a:lnTo>
                    <a:pt x="30" y="37"/>
                  </a:lnTo>
                  <a:lnTo>
                    <a:pt x="26" y="39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5" name="Freeform 911"/>
            <p:cNvSpPr>
              <a:spLocks/>
            </p:cNvSpPr>
            <p:nvPr/>
          </p:nvSpPr>
          <p:spPr bwMode="auto">
            <a:xfrm>
              <a:off x="4444" y="3172"/>
              <a:ext cx="30" cy="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35"/>
                </a:cxn>
                <a:cxn ang="0">
                  <a:pos x="21" y="20"/>
                </a:cxn>
                <a:cxn ang="0">
                  <a:pos x="21" y="19"/>
                </a:cxn>
                <a:cxn ang="0">
                  <a:pos x="22" y="19"/>
                </a:cxn>
                <a:cxn ang="0">
                  <a:pos x="23" y="18"/>
                </a:cxn>
                <a:cxn ang="0">
                  <a:pos x="28" y="18"/>
                </a:cxn>
                <a:cxn ang="0">
                  <a:pos x="29" y="19"/>
                </a:cxn>
                <a:cxn ang="0">
                  <a:pos x="29" y="20"/>
                </a:cxn>
                <a:cxn ang="0">
                  <a:pos x="28" y="21"/>
                </a:cxn>
                <a:cxn ang="0">
                  <a:pos x="15" y="35"/>
                </a:cxn>
                <a:cxn ang="0">
                  <a:pos x="30" y="55"/>
                </a:cxn>
                <a:cxn ang="0">
                  <a:pos x="30" y="58"/>
                </a:cxn>
                <a:cxn ang="0">
                  <a:pos x="23" y="58"/>
                </a:cxn>
                <a:cxn ang="0">
                  <a:pos x="22" y="57"/>
                </a:cxn>
                <a:cxn ang="0">
                  <a:pos x="6" y="36"/>
                </a:cxn>
                <a:cxn ang="0">
                  <a:pos x="6" y="58"/>
                </a:cxn>
                <a:cxn ang="0">
                  <a:pos x="0" y="58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30" h="58">
                  <a:moveTo>
                    <a:pt x="2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35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8" y="18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15" y="35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23" y="58"/>
                  </a:lnTo>
                  <a:lnTo>
                    <a:pt x="22" y="57"/>
                  </a:lnTo>
                  <a:lnTo>
                    <a:pt x="6" y="36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6" name="Freeform 912"/>
            <p:cNvSpPr>
              <a:spLocks noEditPoints="1"/>
            </p:cNvSpPr>
            <p:nvPr/>
          </p:nvSpPr>
          <p:spPr bwMode="auto">
            <a:xfrm>
              <a:off x="4481" y="3175"/>
              <a:ext cx="9" cy="55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7" y="15"/>
                </a:cxn>
                <a:cxn ang="0">
                  <a:pos x="8" y="16"/>
                </a:cxn>
                <a:cxn ang="0">
                  <a:pos x="8" y="55"/>
                </a:cxn>
                <a:cxn ang="0">
                  <a:pos x="1" y="55"/>
                </a:cxn>
                <a:cxn ang="0">
                  <a:pos x="1" y="16"/>
                </a:cxn>
                <a:cxn ang="0">
                  <a:pos x="3" y="16"/>
                </a:cxn>
                <a:cxn ang="0">
                  <a:pos x="3" y="15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3" y="8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3" y="0"/>
                </a:cxn>
              </a:cxnLst>
              <a:rect l="0" t="0" r="r" b="b"/>
              <a:pathLst>
                <a:path w="9" h="55">
                  <a:moveTo>
                    <a:pt x="3" y="15"/>
                  </a:moveTo>
                  <a:lnTo>
                    <a:pt x="7" y="15"/>
                  </a:lnTo>
                  <a:lnTo>
                    <a:pt x="8" y="16"/>
                  </a:lnTo>
                  <a:lnTo>
                    <a:pt x="8" y="55"/>
                  </a:lnTo>
                  <a:lnTo>
                    <a:pt x="1" y="55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5"/>
                  </a:lnTo>
                  <a:close/>
                  <a:moveTo>
                    <a:pt x="3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9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5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7" name="Freeform 913"/>
            <p:cNvSpPr>
              <a:spLocks noEditPoints="1"/>
            </p:cNvSpPr>
            <p:nvPr/>
          </p:nvSpPr>
          <p:spPr bwMode="auto">
            <a:xfrm>
              <a:off x="4500" y="3190"/>
              <a:ext cx="33" cy="41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8" y="10"/>
                </a:cxn>
                <a:cxn ang="0">
                  <a:pos x="7" y="12"/>
                </a:cxn>
                <a:cxn ang="0">
                  <a:pos x="6" y="16"/>
                </a:cxn>
                <a:cxn ang="0">
                  <a:pos x="26" y="16"/>
                </a:cxn>
                <a:cxn ang="0">
                  <a:pos x="26" y="13"/>
                </a:cxn>
                <a:cxn ang="0">
                  <a:pos x="25" y="10"/>
                </a:cxn>
                <a:cxn ang="0">
                  <a:pos x="24" y="8"/>
                </a:cxn>
                <a:cxn ang="0">
                  <a:pos x="20" y="6"/>
                </a:cxn>
                <a:cxn ang="0">
                  <a:pos x="13" y="6"/>
                </a:cxn>
                <a:cxn ang="0">
                  <a:pos x="14" y="0"/>
                </a:cxn>
                <a:cxn ang="0">
                  <a:pos x="21" y="0"/>
                </a:cxn>
                <a:cxn ang="0">
                  <a:pos x="28" y="2"/>
                </a:cxn>
                <a:cxn ang="0">
                  <a:pos x="30" y="5"/>
                </a:cxn>
                <a:cxn ang="0">
                  <a:pos x="32" y="8"/>
                </a:cxn>
                <a:cxn ang="0">
                  <a:pos x="33" y="11"/>
                </a:cxn>
                <a:cxn ang="0">
                  <a:pos x="33" y="21"/>
                </a:cxn>
                <a:cxn ang="0">
                  <a:pos x="31" y="22"/>
                </a:cxn>
                <a:cxn ang="0">
                  <a:pos x="6" y="22"/>
                </a:cxn>
                <a:cxn ang="0">
                  <a:pos x="6" y="25"/>
                </a:cxn>
                <a:cxn ang="0">
                  <a:pos x="10" y="34"/>
                </a:cxn>
                <a:cxn ang="0">
                  <a:pos x="13" y="35"/>
                </a:cxn>
                <a:cxn ang="0">
                  <a:pos x="16" y="35"/>
                </a:cxn>
                <a:cxn ang="0">
                  <a:pos x="18" y="36"/>
                </a:cxn>
                <a:cxn ang="0">
                  <a:pos x="21" y="35"/>
                </a:cxn>
                <a:cxn ang="0">
                  <a:pos x="25" y="35"/>
                </a:cxn>
                <a:cxn ang="0">
                  <a:pos x="26" y="34"/>
                </a:cxn>
                <a:cxn ang="0">
                  <a:pos x="28" y="34"/>
                </a:cxn>
                <a:cxn ang="0">
                  <a:pos x="29" y="32"/>
                </a:cxn>
                <a:cxn ang="0">
                  <a:pos x="32" y="32"/>
                </a:cxn>
                <a:cxn ang="0">
                  <a:pos x="32" y="37"/>
                </a:cxn>
                <a:cxn ang="0">
                  <a:pos x="30" y="39"/>
                </a:cxn>
                <a:cxn ang="0">
                  <a:pos x="29" y="39"/>
                </a:cxn>
                <a:cxn ang="0">
                  <a:pos x="26" y="40"/>
                </a:cxn>
                <a:cxn ang="0">
                  <a:pos x="22" y="40"/>
                </a:cxn>
                <a:cxn ang="0">
                  <a:pos x="18" y="41"/>
                </a:cxn>
                <a:cxn ang="0">
                  <a:pos x="14" y="40"/>
                </a:cxn>
                <a:cxn ang="0">
                  <a:pos x="9" y="40"/>
                </a:cxn>
                <a:cxn ang="0">
                  <a:pos x="6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4" y="0"/>
                </a:cxn>
              </a:cxnLst>
              <a:rect l="0" t="0" r="r" b="b"/>
              <a:pathLst>
                <a:path w="33" h="41">
                  <a:moveTo>
                    <a:pt x="13" y="6"/>
                  </a:moveTo>
                  <a:lnTo>
                    <a:pt x="8" y="10"/>
                  </a:lnTo>
                  <a:lnTo>
                    <a:pt x="7" y="12"/>
                  </a:lnTo>
                  <a:lnTo>
                    <a:pt x="6" y="16"/>
                  </a:lnTo>
                  <a:lnTo>
                    <a:pt x="26" y="16"/>
                  </a:lnTo>
                  <a:lnTo>
                    <a:pt x="26" y="13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0" y="6"/>
                  </a:lnTo>
                  <a:lnTo>
                    <a:pt x="13" y="6"/>
                  </a:lnTo>
                  <a:close/>
                  <a:moveTo>
                    <a:pt x="14" y="0"/>
                  </a:moveTo>
                  <a:lnTo>
                    <a:pt x="21" y="0"/>
                  </a:lnTo>
                  <a:lnTo>
                    <a:pt x="28" y="2"/>
                  </a:lnTo>
                  <a:lnTo>
                    <a:pt x="30" y="5"/>
                  </a:lnTo>
                  <a:lnTo>
                    <a:pt x="32" y="8"/>
                  </a:lnTo>
                  <a:lnTo>
                    <a:pt x="33" y="11"/>
                  </a:lnTo>
                  <a:lnTo>
                    <a:pt x="33" y="21"/>
                  </a:lnTo>
                  <a:lnTo>
                    <a:pt x="31" y="22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10" y="34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2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4" y="40"/>
                  </a:lnTo>
                  <a:lnTo>
                    <a:pt x="9" y="40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8" name="Freeform 914"/>
            <p:cNvSpPr>
              <a:spLocks/>
            </p:cNvSpPr>
            <p:nvPr/>
          </p:nvSpPr>
          <p:spPr bwMode="auto">
            <a:xfrm>
              <a:off x="4544" y="3220"/>
              <a:ext cx="8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8" y="2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59" name="Freeform 915"/>
            <p:cNvSpPr>
              <a:spLocks noEditPoints="1"/>
            </p:cNvSpPr>
            <p:nvPr/>
          </p:nvSpPr>
          <p:spPr bwMode="auto">
            <a:xfrm>
              <a:off x="1421" y="3351"/>
              <a:ext cx="43" cy="54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7" y="48"/>
                </a:cxn>
                <a:cxn ang="0">
                  <a:pos x="35" y="48"/>
                </a:cxn>
                <a:cxn ang="0">
                  <a:pos x="21" y="8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1"/>
                </a:cxn>
                <a:cxn ang="0">
                  <a:pos x="26" y="1"/>
                </a:cxn>
                <a:cxn ang="0">
                  <a:pos x="41" y="44"/>
                </a:cxn>
                <a:cxn ang="0">
                  <a:pos x="41" y="45"/>
                </a:cxn>
                <a:cxn ang="0">
                  <a:pos x="43" y="46"/>
                </a:cxn>
                <a:cxn ang="0">
                  <a:pos x="43" y="53"/>
                </a:cxn>
                <a:cxn ang="0">
                  <a:pos x="40" y="54"/>
                </a:cxn>
                <a:cxn ang="0">
                  <a:pos x="2" y="54"/>
                </a:cxn>
                <a:cxn ang="0">
                  <a:pos x="1" y="53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1" y="48"/>
                </a:cxn>
                <a:cxn ang="0">
                  <a:pos x="1" y="44"/>
                </a:cxn>
                <a:cxn ang="0">
                  <a:pos x="17" y="1"/>
                </a:cxn>
                <a:cxn ang="0">
                  <a:pos x="18" y="0"/>
                </a:cxn>
              </a:cxnLst>
              <a:rect l="0" t="0" r="r" b="b"/>
              <a:pathLst>
                <a:path w="43" h="54">
                  <a:moveTo>
                    <a:pt x="21" y="8"/>
                  </a:moveTo>
                  <a:lnTo>
                    <a:pt x="7" y="48"/>
                  </a:lnTo>
                  <a:lnTo>
                    <a:pt x="35" y="48"/>
                  </a:lnTo>
                  <a:lnTo>
                    <a:pt x="21" y="8"/>
                  </a:lnTo>
                  <a:close/>
                  <a:moveTo>
                    <a:pt x="18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3" y="46"/>
                  </a:lnTo>
                  <a:lnTo>
                    <a:pt x="43" y="53"/>
                  </a:lnTo>
                  <a:lnTo>
                    <a:pt x="40" y="54"/>
                  </a:lnTo>
                  <a:lnTo>
                    <a:pt x="2" y="54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1" y="44"/>
                  </a:lnTo>
                  <a:lnTo>
                    <a:pt x="17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0" name="Freeform 916"/>
            <p:cNvSpPr>
              <a:spLocks/>
            </p:cNvSpPr>
            <p:nvPr/>
          </p:nvSpPr>
          <p:spPr bwMode="auto">
            <a:xfrm>
              <a:off x="1472" y="3365"/>
              <a:ext cx="17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32"/>
                </a:cxn>
                <a:cxn ang="0">
                  <a:pos x="10" y="35"/>
                </a:cxn>
                <a:cxn ang="0">
                  <a:pos x="17" y="35"/>
                </a:cxn>
                <a:cxn ang="0">
                  <a:pos x="17" y="39"/>
                </a:cxn>
                <a:cxn ang="0">
                  <a:pos x="16" y="39"/>
                </a:cxn>
                <a:cxn ang="0">
                  <a:pos x="16" y="40"/>
                </a:cxn>
                <a:cxn ang="0">
                  <a:pos x="13" y="40"/>
                </a:cxn>
                <a:cxn ang="0">
                  <a:pos x="13" y="41"/>
                </a:cxn>
                <a:cxn ang="0">
                  <a:pos x="11" y="41"/>
                </a:cxn>
                <a:cxn ang="0">
                  <a:pos x="8" y="40"/>
                </a:cxn>
                <a:cxn ang="0">
                  <a:pos x="5" y="40"/>
                </a:cxn>
                <a:cxn ang="0">
                  <a:pos x="4" y="39"/>
                </a:cxn>
                <a:cxn ang="0">
                  <a:pos x="2" y="38"/>
                </a:cxn>
                <a:cxn ang="0">
                  <a:pos x="1" y="36"/>
                </a:cxn>
                <a:cxn ang="0">
                  <a:pos x="1" y="34"/>
                </a:cxn>
                <a:cxn ang="0">
                  <a:pos x="0" y="3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17" h="41">
                  <a:moveTo>
                    <a:pt x="1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32"/>
                  </a:lnTo>
                  <a:lnTo>
                    <a:pt x="10" y="35"/>
                  </a:lnTo>
                  <a:lnTo>
                    <a:pt x="17" y="35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1" name="Freeform 917"/>
            <p:cNvSpPr>
              <a:spLocks noEditPoints="1"/>
            </p:cNvSpPr>
            <p:nvPr/>
          </p:nvSpPr>
          <p:spPr bwMode="auto">
            <a:xfrm>
              <a:off x="1494" y="3365"/>
              <a:ext cx="41" cy="41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7" y="14"/>
                </a:cxn>
                <a:cxn ang="0">
                  <a:pos x="6" y="20"/>
                </a:cxn>
                <a:cxn ang="0">
                  <a:pos x="7" y="28"/>
                </a:cxn>
                <a:cxn ang="0">
                  <a:pos x="14" y="35"/>
                </a:cxn>
                <a:cxn ang="0">
                  <a:pos x="22" y="32"/>
                </a:cxn>
                <a:cxn ang="0">
                  <a:pos x="25" y="13"/>
                </a:cxn>
                <a:cxn ang="0">
                  <a:pos x="21" y="8"/>
                </a:cxn>
                <a:cxn ang="0">
                  <a:pos x="18" y="6"/>
                </a:cxn>
                <a:cxn ang="0">
                  <a:pos x="12" y="0"/>
                </a:cxn>
                <a:cxn ang="0">
                  <a:pos x="23" y="1"/>
                </a:cxn>
                <a:cxn ang="0">
                  <a:pos x="26" y="6"/>
                </a:cxn>
                <a:cxn ang="0">
                  <a:pos x="29" y="10"/>
                </a:cxn>
                <a:cxn ang="0">
                  <a:pos x="31" y="8"/>
                </a:cxn>
                <a:cxn ang="0">
                  <a:pos x="32" y="3"/>
                </a:cxn>
                <a:cxn ang="0">
                  <a:pos x="33" y="0"/>
                </a:cxn>
                <a:cxn ang="0">
                  <a:pos x="38" y="1"/>
                </a:cxn>
                <a:cxn ang="0">
                  <a:pos x="37" y="6"/>
                </a:cxn>
                <a:cxn ang="0">
                  <a:pos x="36" y="11"/>
                </a:cxn>
                <a:cxn ang="0">
                  <a:pos x="35" y="15"/>
                </a:cxn>
                <a:cxn ang="0">
                  <a:pos x="33" y="22"/>
                </a:cxn>
                <a:cxn ang="0">
                  <a:pos x="34" y="34"/>
                </a:cxn>
                <a:cxn ang="0">
                  <a:pos x="35" y="35"/>
                </a:cxn>
                <a:cxn ang="0">
                  <a:pos x="41" y="40"/>
                </a:cxn>
                <a:cxn ang="0">
                  <a:pos x="38" y="41"/>
                </a:cxn>
                <a:cxn ang="0">
                  <a:pos x="33" y="40"/>
                </a:cxn>
                <a:cxn ang="0">
                  <a:pos x="29" y="37"/>
                </a:cxn>
                <a:cxn ang="0">
                  <a:pos x="27" y="32"/>
                </a:cxn>
                <a:cxn ang="0">
                  <a:pos x="25" y="36"/>
                </a:cxn>
                <a:cxn ang="0">
                  <a:pos x="22" y="39"/>
                </a:cxn>
                <a:cxn ang="0">
                  <a:pos x="17" y="41"/>
                </a:cxn>
                <a:cxn ang="0">
                  <a:pos x="8" y="39"/>
                </a:cxn>
                <a:cxn ang="0">
                  <a:pos x="3" y="35"/>
                </a:cxn>
                <a:cxn ang="0">
                  <a:pos x="1" y="30"/>
                </a:cxn>
                <a:cxn ang="0">
                  <a:pos x="0" y="25"/>
                </a:cxn>
                <a:cxn ang="0">
                  <a:pos x="1" y="12"/>
                </a:cxn>
                <a:cxn ang="0">
                  <a:pos x="4" y="6"/>
                </a:cxn>
                <a:cxn ang="0">
                  <a:pos x="9" y="1"/>
                </a:cxn>
              </a:cxnLst>
              <a:rect l="0" t="0" r="r" b="b"/>
              <a:pathLst>
                <a:path w="41" h="41">
                  <a:moveTo>
                    <a:pt x="14" y="6"/>
                  </a:moveTo>
                  <a:lnTo>
                    <a:pt x="11" y="7"/>
                  </a:lnTo>
                  <a:lnTo>
                    <a:pt x="10" y="8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7" y="23"/>
                  </a:lnTo>
                  <a:lnTo>
                    <a:pt x="7" y="28"/>
                  </a:lnTo>
                  <a:lnTo>
                    <a:pt x="9" y="32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2"/>
                  </a:lnTo>
                  <a:lnTo>
                    <a:pt x="25" y="26"/>
                  </a:lnTo>
                  <a:lnTo>
                    <a:pt x="25" y="13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4" y="6"/>
                  </a:lnTo>
                  <a:close/>
                  <a:moveTo>
                    <a:pt x="12" y="0"/>
                  </a:moveTo>
                  <a:lnTo>
                    <a:pt x="21" y="0"/>
                  </a:lnTo>
                  <a:lnTo>
                    <a:pt x="23" y="1"/>
                  </a:lnTo>
                  <a:lnTo>
                    <a:pt x="25" y="3"/>
                  </a:lnTo>
                  <a:lnTo>
                    <a:pt x="26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7" y="6"/>
                  </a:lnTo>
                  <a:lnTo>
                    <a:pt x="37" y="9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33" y="29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41" y="35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3" y="40"/>
                  </a:lnTo>
                  <a:lnTo>
                    <a:pt x="32" y="40"/>
                  </a:lnTo>
                  <a:lnTo>
                    <a:pt x="29" y="37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6" y="35"/>
                  </a:lnTo>
                  <a:lnTo>
                    <a:pt x="25" y="36"/>
                  </a:lnTo>
                  <a:lnTo>
                    <a:pt x="24" y="38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17" y="41"/>
                  </a:lnTo>
                  <a:lnTo>
                    <a:pt x="12" y="41"/>
                  </a:lnTo>
                  <a:lnTo>
                    <a:pt x="8" y="39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2" name="Freeform 918"/>
            <p:cNvSpPr>
              <a:spLocks/>
            </p:cNvSpPr>
            <p:nvPr/>
          </p:nvSpPr>
          <p:spPr bwMode="auto">
            <a:xfrm>
              <a:off x="1539" y="3365"/>
              <a:ext cx="33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9" y="7"/>
                </a:cxn>
                <a:cxn ang="0">
                  <a:pos x="10" y="12"/>
                </a:cxn>
                <a:cxn ang="0">
                  <a:pos x="13" y="16"/>
                </a:cxn>
                <a:cxn ang="0">
                  <a:pos x="14" y="21"/>
                </a:cxn>
                <a:cxn ang="0">
                  <a:pos x="14" y="25"/>
                </a:cxn>
                <a:cxn ang="0">
                  <a:pos x="15" y="27"/>
                </a:cxn>
                <a:cxn ang="0">
                  <a:pos x="15" y="30"/>
                </a:cxn>
                <a:cxn ang="0">
                  <a:pos x="16" y="32"/>
                </a:cxn>
                <a:cxn ang="0">
                  <a:pos x="18" y="28"/>
                </a:cxn>
                <a:cxn ang="0">
                  <a:pos x="20" y="25"/>
                </a:cxn>
                <a:cxn ang="0">
                  <a:pos x="22" y="21"/>
                </a:cxn>
                <a:cxn ang="0">
                  <a:pos x="23" y="17"/>
                </a:cxn>
                <a:cxn ang="0">
                  <a:pos x="25" y="10"/>
                </a:cxn>
                <a:cxn ang="0">
                  <a:pos x="25" y="1"/>
                </a:cxn>
                <a:cxn ang="0">
                  <a:pos x="26" y="1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3" y="1"/>
                </a:cxn>
                <a:cxn ang="0">
                  <a:pos x="33" y="7"/>
                </a:cxn>
                <a:cxn ang="0">
                  <a:pos x="32" y="11"/>
                </a:cxn>
                <a:cxn ang="0">
                  <a:pos x="31" y="16"/>
                </a:cxn>
                <a:cxn ang="0">
                  <a:pos x="26" y="25"/>
                </a:cxn>
                <a:cxn ang="0">
                  <a:pos x="24" y="30"/>
                </a:cxn>
                <a:cxn ang="0">
                  <a:pos x="21" y="35"/>
                </a:cxn>
                <a:cxn ang="0">
                  <a:pos x="17" y="40"/>
                </a:cxn>
                <a:cxn ang="0">
                  <a:pos x="17" y="42"/>
                </a:cxn>
                <a:cxn ang="0">
                  <a:pos x="18" y="43"/>
                </a:cxn>
                <a:cxn ang="0">
                  <a:pos x="18" y="54"/>
                </a:cxn>
                <a:cxn ang="0">
                  <a:pos x="17" y="55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0" y="51"/>
                </a:cxn>
                <a:cxn ang="0">
                  <a:pos x="10" y="38"/>
                </a:cxn>
                <a:cxn ang="0">
                  <a:pos x="9" y="36"/>
                </a:cxn>
                <a:cxn ang="0">
                  <a:pos x="9" y="34"/>
                </a:cxn>
                <a:cxn ang="0">
                  <a:pos x="7" y="27"/>
                </a:cxn>
                <a:cxn ang="0">
                  <a:pos x="7" y="24"/>
                </a:cxn>
                <a:cxn ang="0">
                  <a:pos x="6" y="21"/>
                </a:cxn>
                <a:cxn ang="0">
                  <a:pos x="5" y="16"/>
                </a:cxn>
                <a:cxn ang="0">
                  <a:pos x="3" y="12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33" h="55">
                  <a:moveTo>
                    <a:pt x="1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7"/>
                  </a:lnTo>
                  <a:lnTo>
                    <a:pt x="10" y="12"/>
                  </a:lnTo>
                  <a:lnTo>
                    <a:pt x="13" y="16"/>
                  </a:lnTo>
                  <a:lnTo>
                    <a:pt x="14" y="21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6" y="32"/>
                  </a:lnTo>
                  <a:lnTo>
                    <a:pt x="18" y="28"/>
                  </a:lnTo>
                  <a:lnTo>
                    <a:pt x="20" y="25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25" y="1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7"/>
                  </a:lnTo>
                  <a:lnTo>
                    <a:pt x="32" y="11"/>
                  </a:lnTo>
                  <a:lnTo>
                    <a:pt x="31" y="16"/>
                  </a:lnTo>
                  <a:lnTo>
                    <a:pt x="26" y="25"/>
                  </a:lnTo>
                  <a:lnTo>
                    <a:pt x="24" y="30"/>
                  </a:lnTo>
                  <a:lnTo>
                    <a:pt x="21" y="35"/>
                  </a:lnTo>
                  <a:lnTo>
                    <a:pt x="17" y="40"/>
                  </a:lnTo>
                  <a:lnTo>
                    <a:pt x="17" y="42"/>
                  </a:lnTo>
                  <a:lnTo>
                    <a:pt x="18" y="43"/>
                  </a:lnTo>
                  <a:lnTo>
                    <a:pt x="18" y="54"/>
                  </a:lnTo>
                  <a:lnTo>
                    <a:pt x="17" y="55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0" y="51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6" y="21"/>
                  </a:lnTo>
                  <a:lnTo>
                    <a:pt x="5" y="16"/>
                  </a:lnTo>
                  <a:lnTo>
                    <a:pt x="3" y="12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3" name="Freeform 919"/>
            <p:cNvSpPr>
              <a:spLocks noEditPoints="1"/>
            </p:cNvSpPr>
            <p:nvPr/>
          </p:nvSpPr>
          <p:spPr bwMode="auto">
            <a:xfrm>
              <a:off x="1578" y="3365"/>
              <a:ext cx="35" cy="55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11" y="8"/>
                </a:cxn>
                <a:cxn ang="0">
                  <a:pos x="8" y="14"/>
                </a:cxn>
                <a:cxn ang="0">
                  <a:pos x="8" y="30"/>
                </a:cxn>
                <a:cxn ang="0">
                  <a:pos x="10" y="32"/>
                </a:cxn>
                <a:cxn ang="0">
                  <a:pos x="12" y="34"/>
                </a:cxn>
                <a:cxn ang="0">
                  <a:pos x="15" y="35"/>
                </a:cxn>
                <a:cxn ang="0">
                  <a:pos x="21" y="35"/>
                </a:cxn>
                <a:cxn ang="0">
                  <a:pos x="22" y="34"/>
                </a:cxn>
                <a:cxn ang="0">
                  <a:pos x="24" y="32"/>
                </a:cxn>
                <a:cxn ang="0">
                  <a:pos x="26" y="30"/>
                </a:cxn>
                <a:cxn ang="0">
                  <a:pos x="26" y="29"/>
                </a:cxn>
                <a:cxn ang="0">
                  <a:pos x="27" y="26"/>
                </a:cxn>
                <a:cxn ang="0">
                  <a:pos x="28" y="21"/>
                </a:cxn>
                <a:cxn ang="0">
                  <a:pos x="28" y="17"/>
                </a:cxn>
                <a:cxn ang="0">
                  <a:pos x="27" y="14"/>
                </a:cxn>
                <a:cxn ang="0">
                  <a:pos x="27" y="12"/>
                </a:cxn>
                <a:cxn ang="0">
                  <a:pos x="26" y="10"/>
                </a:cxn>
                <a:cxn ang="0">
                  <a:pos x="23" y="7"/>
                </a:cxn>
                <a:cxn ang="0">
                  <a:pos x="21" y="6"/>
                </a:cxn>
                <a:cxn ang="0">
                  <a:pos x="15" y="6"/>
                </a:cxn>
                <a:cxn ang="0">
                  <a:pos x="13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0" y="5"/>
                </a:cxn>
                <a:cxn ang="0">
                  <a:pos x="33" y="8"/>
                </a:cxn>
                <a:cxn ang="0">
                  <a:pos x="34" y="11"/>
                </a:cxn>
                <a:cxn ang="0">
                  <a:pos x="35" y="15"/>
                </a:cxn>
                <a:cxn ang="0">
                  <a:pos x="35" y="25"/>
                </a:cxn>
                <a:cxn ang="0">
                  <a:pos x="34" y="29"/>
                </a:cxn>
                <a:cxn ang="0">
                  <a:pos x="33" y="32"/>
                </a:cxn>
                <a:cxn ang="0">
                  <a:pos x="30" y="36"/>
                </a:cxn>
                <a:cxn ang="0">
                  <a:pos x="29" y="37"/>
                </a:cxn>
                <a:cxn ang="0">
                  <a:pos x="25" y="39"/>
                </a:cxn>
                <a:cxn ang="0">
                  <a:pos x="19" y="41"/>
                </a:cxn>
                <a:cxn ang="0">
                  <a:pos x="15" y="41"/>
                </a:cxn>
                <a:cxn ang="0">
                  <a:pos x="12" y="40"/>
                </a:cxn>
                <a:cxn ang="0">
                  <a:pos x="11" y="39"/>
                </a:cxn>
                <a:cxn ang="0">
                  <a:pos x="10" y="39"/>
                </a:cxn>
                <a:cxn ang="0">
                  <a:pos x="8" y="37"/>
                </a:cxn>
                <a:cxn ang="0">
                  <a:pos x="8" y="54"/>
                </a:cxn>
                <a:cxn ang="0">
                  <a:pos x="7" y="55"/>
                </a:cxn>
                <a:cxn ang="0">
                  <a:pos x="1" y="55"/>
                </a:cxn>
                <a:cxn ang="0">
                  <a:pos x="1" y="54"/>
                </a:cxn>
                <a:cxn ang="0">
                  <a:pos x="0" y="54"/>
                </a:cxn>
                <a:cxn ang="0">
                  <a:pos x="0" y="20"/>
                </a:cxn>
                <a:cxn ang="0">
                  <a:pos x="1" y="15"/>
                </a:cxn>
                <a:cxn ang="0">
                  <a:pos x="1" y="12"/>
                </a:cxn>
                <a:cxn ang="0">
                  <a:pos x="4" y="9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3" y="0"/>
                </a:cxn>
              </a:cxnLst>
              <a:rect l="0" t="0" r="r" b="b"/>
              <a:pathLst>
                <a:path w="35" h="55">
                  <a:moveTo>
                    <a:pt x="15" y="6"/>
                  </a:moveTo>
                  <a:lnTo>
                    <a:pt x="11" y="8"/>
                  </a:lnTo>
                  <a:lnTo>
                    <a:pt x="8" y="14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5" y="35"/>
                  </a:lnTo>
                  <a:lnTo>
                    <a:pt x="21" y="35"/>
                  </a:lnTo>
                  <a:lnTo>
                    <a:pt x="22" y="34"/>
                  </a:lnTo>
                  <a:lnTo>
                    <a:pt x="24" y="32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7" y="26"/>
                  </a:lnTo>
                  <a:lnTo>
                    <a:pt x="28" y="21"/>
                  </a:lnTo>
                  <a:lnTo>
                    <a:pt x="28" y="17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6" y="10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15" y="6"/>
                  </a:lnTo>
                  <a:close/>
                  <a:moveTo>
                    <a:pt x="13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0" y="5"/>
                  </a:lnTo>
                  <a:lnTo>
                    <a:pt x="33" y="8"/>
                  </a:lnTo>
                  <a:lnTo>
                    <a:pt x="34" y="11"/>
                  </a:lnTo>
                  <a:lnTo>
                    <a:pt x="35" y="15"/>
                  </a:lnTo>
                  <a:lnTo>
                    <a:pt x="35" y="25"/>
                  </a:lnTo>
                  <a:lnTo>
                    <a:pt x="34" y="29"/>
                  </a:lnTo>
                  <a:lnTo>
                    <a:pt x="33" y="32"/>
                  </a:lnTo>
                  <a:lnTo>
                    <a:pt x="30" y="36"/>
                  </a:lnTo>
                  <a:lnTo>
                    <a:pt x="29" y="37"/>
                  </a:lnTo>
                  <a:lnTo>
                    <a:pt x="25" y="39"/>
                  </a:lnTo>
                  <a:lnTo>
                    <a:pt x="19" y="41"/>
                  </a:lnTo>
                  <a:lnTo>
                    <a:pt x="15" y="41"/>
                  </a:lnTo>
                  <a:lnTo>
                    <a:pt x="12" y="40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4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4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4" name="Freeform 920"/>
            <p:cNvSpPr>
              <a:spLocks noEditPoints="1"/>
            </p:cNvSpPr>
            <p:nvPr/>
          </p:nvSpPr>
          <p:spPr bwMode="auto">
            <a:xfrm>
              <a:off x="1621" y="3365"/>
              <a:ext cx="42" cy="41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8" y="12"/>
                </a:cxn>
                <a:cxn ang="0">
                  <a:pos x="7" y="17"/>
                </a:cxn>
                <a:cxn ang="0">
                  <a:pos x="8" y="26"/>
                </a:cxn>
                <a:cxn ang="0">
                  <a:pos x="10" y="32"/>
                </a:cxn>
                <a:cxn ang="0">
                  <a:pos x="13" y="35"/>
                </a:cxn>
                <a:cxn ang="0">
                  <a:pos x="21" y="34"/>
                </a:cxn>
                <a:cxn ang="0">
                  <a:pos x="25" y="28"/>
                </a:cxn>
                <a:cxn ang="0">
                  <a:pos x="26" y="24"/>
                </a:cxn>
                <a:cxn ang="0">
                  <a:pos x="25" y="13"/>
                </a:cxn>
                <a:cxn ang="0">
                  <a:pos x="21" y="7"/>
                </a:cxn>
                <a:cxn ang="0">
                  <a:pos x="14" y="6"/>
                </a:cxn>
                <a:cxn ang="0">
                  <a:pos x="22" y="0"/>
                </a:cxn>
                <a:cxn ang="0">
                  <a:pos x="26" y="3"/>
                </a:cxn>
                <a:cxn ang="0">
                  <a:pos x="30" y="13"/>
                </a:cxn>
                <a:cxn ang="0">
                  <a:pos x="31" y="3"/>
                </a:cxn>
                <a:cxn ang="0">
                  <a:pos x="32" y="0"/>
                </a:cxn>
                <a:cxn ang="0">
                  <a:pos x="38" y="1"/>
                </a:cxn>
                <a:cxn ang="0">
                  <a:pos x="39" y="3"/>
                </a:cxn>
                <a:cxn ang="0">
                  <a:pos x="36" y="15"/>
                </a:cxn>
                <a:cxn ang="0">
                  <a:pos x="32" y="24"/>
                </a:cxn>
                <a:cxn ang="0">
                  <a:pos x="34" y="29"/>
                </a:cxn>
                <a:cxn ang="0">
                  <a:pos x="36" y="35"/>
                </a:cxn>
                <a:cxn ang="0">
                  <a:pos x="42" y="39"/>
                </a:cxn>
                <a:cxn ang="0">
                  <a:pos x="40" y="40"/>
                </a:cxn>
                <a:cxn ang="0">
                  <a:pos x="35" y="41"/>
                </a:cxn>
                <a:cxn ang="0">
                  <a:pos x="32" y="40"/>
                </a:cxn>
                <a:cxn ang="0">
                  <a:pos x="28" y="35"/>
                </a:cxn>
                <a:cxn ang="0">
                  <a:pos x="27" y="35"/>
                </a:cxn>
                <a:cxn ang="0">
                  <a:pos x="25" y="38"/>
                </a:cxn>
                <a:cxn ang="0">
                  <a:pos x="20" y="40"/>
                </a:cxn>
                <a:cxn ang="0">
                  <a:pos x="15" y="41"/>
                </a:cxn>
                <a:cxn ang="0">
                  <a:pos x="8" y="39"/>
                </a:cxn>
                <a:cxn ang="0">
                  <a:pos x="3" y="35"/>
                </a:cxn>
                <a:cxn ang="0">
                  <a:pos x="0" y="28"/>
                </a:cxn>
                <a:cxn ang="0">
                  <a:pos x="1" y="12"/>
                </a:cxn>
                <a:cxn ang="0">
                  <a:pos x="5" y="6"/>
                </a:cxn>
                <a:cxn ang="0">
                  <a:pos x="13" y="0"/>
                </a:cxn>
              </a:cxnLst>
              <a:rect l="0" t="0" r="r" b="b"/>
              <a:pathLst>
                <a:path w="42" h="41">
                  <a:moveTo>
                    <a:pt x="14" y="6"/>
                  </a:moveTo>
                  <a:lnTo>
                    <a:pt x="12" y="7"/>
                  </a:lnTo>
                  <a:lnTo>
                    <a:pt x="9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7" y="23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8" y="35"/>
                  </a:lnTo>
                  <a:lnTo>
                    <a:pt x="21" y="34"/>
                  </a:lnTo>
                  <a:lnTo>
                    <a:pt x="24" y="30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6" y="24"/>
                  </a:lnTo>
                  <a:lnTo>
                    <a:pt x="26" y="16"/>
                  </a:lnTo>
                  <a:lnTo>
                    <a:pt x="25" y="13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8" y="6"/>
                  </a:lnTo>
                  <a:lnTo>
                    <a:pt x="14" y="6"/>
                  </a:lnTo>
                  <a:close/>
                  <a:moveTo>
                    <a:pt x="13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6" y="3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1" y="8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6" y="17"/>
                  </a:lnTo>
                  <a:lnTo>
                    <a:pt x="32" y="24"/>
                  </a:lnTo>
                  <a:lnTo>
                    <a:pt x="34" y="27"/>
                  </a:lnTo>
                  <a:lnTo>
                    <a:pt x="34" y="29"/>
                  </a:lnTo>
                  <a:lnTo>
                    <a:pt x="35" y="34"/>
                  </a:lnTo>
                  <a:lnTo>
                    <a:pt x="36" y="35"/>
                  </a:lnTo>
                  <a:lnTo>
                    <a:pt x="42" y="35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9" y="41"/>
                  </a:lnTo>
                  <a:lnTo>
                    <a:pt x="35" y="41"/>
                  </a:lnTo>
                  <a:lnTo>
                    <a:pt x="34" y="40"/>
                  </a:lnTo>
                  <a:lnTo>
                    <a:pt x="32" y="40"/>
                  </a:lnTo>
                  <a:lnTo>
                    <a:pt x="29" y="37"/>
                  </a:lnTo>
                  <a:lnTo>
                    <a:pt x="28" y="35"/>
                  </a:lnTo>
                  <a:lnTo>
                    <a:pt x="28" y="32"/>
                  </a:lnTo>
                  <a:lnTo>
                    <a:pt x="27" y="35"/>
                  </a:lnTo>
                  <a:lnTo>
                    <a:pt x="26" y="36"/>
                  </a:lnTo>
                  <a:lnTo>
                    <a:pt x="25" y="38"/>
                  </a:lnTo>
                  <a:lnTo>
                    <a:pt x="23" y="39"/>
                  </a:lnTo>
                  <a:lnTo>
                    <a:pt x="20" y="40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1" y="40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6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5" name="Freeform 921"/>
            <p:cNvSpPr>
              <a:spLocks noEditPoints="1"/>
            </p:cNvSpPr>
            <p:nvPr/>
          </p:nvSpPr>
          <p:spPr bwMode="auto">
            <a:xfrm>
              <a:off x="1668" y="3347"/>
              <a:ext cx="49" cy="73"/>
            </a:xfrm>
            <a:custGeom>
              <a:avLst/>
              <a:gdLst/>
              <a:ahLst/>
              <a:cxnLst>
                <a:cxn ang="0">
                  <a:pos x="27" y="54"/>
                </a:cxn>
                <a:cxn ang="0">
                  <a:pos x="38" y="49"/>
                </a:cxn>
                <a:cxn ang="0">
                  <a:pos x="41" y="42"/>
                </a:cxn>
                <a:cxn ang="0">
                  <a:pos x="40" y="30"/>
                </a:cxn>
                <a:cxn ang="0">
                  <a:pos x="32" y="24"/>
                </a:cxn>
                <a:cxn ang="0">
                  <a:pos x="18" y="24"/>
                </a:cxn>
                <a:cxn ang="0">
                  <a:pos x="12" y="26"/>
                </a:cxn>
                <a:cxn ang="0">
                  <a:pos x="9" y="30"/>
                </a:cxn>
                <a:cxn ang="0">
                  <a:pos x="8" y="35"/>
                </a:cxn>
                <a:cxn ang="0">
                  <a:pos x="8" y="41"/>
                </a:cxn>
                <a:cxn ang="0">
                  <a:pos x="10" y="48"/>
                </a:cxn>
                <a:cxn ang="0">
                  <a:pos x="14" y="52"/>
                </a:cxn>
                <a:cxn ang="0">
                  <a:pos x="21" y="24"/>
                </a:cxn>
                <a:cxn ang="0">
                  <a:pos x="23" y="0"/>
                </a:cxn>
                <a:cxn ang="0">
                  <a:pos x="26" y="1"/>
                </a:cxn>
                <a:cxn ang="0">
                  <a:pos x="27" y="18"/>
                </a:cxn>
                <a:cxn ang="0">
                  <a:pos x="37" y="19"/>
                </a:cxn>
                <a:cxn ang="0">
                  <a:pos x="47" y="30"/>
                </a:cxn>
                <a:cxn ang="0">
                  <a:pos x="49" y="38"/>
                </a:cxn>
                <a:cxn ang="0">
                  <a:pos x="46" y="49"/>
                </a:cxn>
                <a:cxn ang="0">
                  <a:pos x="37" y="57"/>
                </a:cxn>
                <a:cxn ang="0">
                  <a:pos x="27" y="59"/>
                </a:cxn>
                <a:cxn ang="0">
                  <a:pos x="21" y="73"/>
                </a:cxn>
                <a:cxn ang="0">
                  <a:pos x="12" y="57"/>
                </a:cxn>
                <a:cxn ang="0">
                  <a:pos x="7" y="55"/>
                </a:cxn>
                <a:cxn ang="0">
                  <a:pos x="3" y="50"/>
                </a:cxn>
                <a:cxn ang="0">
                  <a:pos x="0" y="43"/>
                </a:cxn>
                <a:cxn ang="0">
                  <a:pos x="2" y="30"/>
                </a:cxn>
                <a:cxn ang="0">
                  <a:pos x="6" y="25"/>
                </a:cxn>
                <a:cxn ang="0">
                  <a:pos x="10" y="21"/>
                </a:cxn>
                <a:cxn ang="0">
                  <a:pos x="21" y="18"/>
                </a:cxn>
                <a:cxn ang="0">
                  <a:pos x="22" y="1"/>
                </a:cxn>
              </a:cxnLst>
              <a:rect l="0" t="0" r="r" b="b"/>
              <a:pathLst>
                <a:path w="49" h="73">
                  <a:moveTo>
                    <a:pt x="27" y="24"/>
                  </a:moveTo>
                  <a:lnTo>
                    <a:pt x="27" y="54"/>
                  </a:lnTo>
                  <a:lnTo>
                    <a:pt x="34" y="52"/>
                  </a:lnTo>
                  <a:lnTo>
                    <a:pt x="38" y="49"/>
                  </a:lnTo>
                  <a:lnTo>
                    <a:pt x="40" y="45"/>
                  </a:lnTo>
                  <a:lnTo>
                    <a:pt x="41" y="42"/>
                  </a:lnTo>
                  <a:lnTo>
                    <a:pt x="41" y="33"/>
                  </a:lnTo>
                  <a:lnTo>
                    <a:pt x="40" y="30"/>
                  </a:lnTo>
                  <a:lnTo>
                    <a:pt x="35" y="25"/>
                  </a:lnTo>
                  <a:lnTo>
                    <a:pt x="32" y="24"/>
                  </a:lnTo>
                  <a:lnTo>
                    <a:pt x="27" y="24"/>
                  </a:lnTo>
                  <a:close/>
                  <a:moveTo>
                    <a:pt x="18" y="24"/>
                  </a:moveTo>
                  <a:lnTo>
                    <a:pt x="15" y="25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7" y="39"/>
                  </a:lnTo>
                  <a:lnTo>
                    <a:pt x="8" y="41"/>
                  </a:lnTo>
                  <a:lnTo>
                    <a:pt x="8" y="44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21" y="54"/>
                  </a:lnTo>
                  <a:lnTo>
                    <a:pt x="21" y="24"/>
                  </a:lnTo>
                  <a:lnTo>
                    <a:pt x="18" y="24"/>
                  </a:lnTo>
                  <a:close/>
                  <a:moveTo>
                    <a:pt x="23" y="0"/>
                  </a:moveTo>
                  <a:lnTo>
                    <a:pt x="26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8"/>
                  </a:lnTo>
                  <a:lnTo>
                    <a:pt x="33" y="18"/>
                  </a:lnTo>
                  <a:lnTo>
                    <a:pt x="37" y="19"/>
                  </a:lnTo>
                  <a:lnTo>
                    <a:pt x="43" y="24"/>
                  </a:lnTo>
                  <a:lnTo>
                    <a:pt x="47" y="30"/>
                  </a:lnTo>
                  <a:lnTo>
                    <a:pt x="48" y="33"/>
                  </a:lnTo>
                  <a:lnTo>
                    <a:pt x="49" y="38"/>
                  </a:lnTo>
                  <a:lnTo>
                    <a:pt x="47" y="46"/>
                  </a:lnTo>
                  <a:lnTo>
                    <a:pt x="46" y="49"/>
                  </a:lnTo>
                  <a:lnTo>
                    <a:pt x="43" y="53"/>
                  </a:lnTo>
                  <a:lnTo>
                    <a:pt x="37" y="57"/>
                  </a:lnTo>
                  <a:lnTo>
                    <a:pt x="33" y="58"/>
                  </a:lnTo>
                  <a:lnTo>
                    <a:pt x="27" y="59"/>
                  </a:lnTo>
                  <a:lnTo>
                    <a:pt x="27" y="73"/>
                  </a:lnTo>
                  <a:lnTo>
                    <a:pt x="21" y="73"/>
                  </a:lnTo>
                  <a:lnTo>
                    <a:pt x="21" y="59"/>
                  </a:lnTo>
                  <a:lnTo>
                    <a:pt x="12" y="57"/>
                  </a:lnTo>
                  <a:lnTo>
                    <a:pt x="9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3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4" y="26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10" y="21"/>
                  </a:lnTo>
                  <a:lnTo>
                    <a:pt x="17" y="18"/>
                  </a:lnTo>
                  <a:lnTo>
                    <a:pt x="21" y="18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6" name="Freeform 922"/>
            <p:cNvSpPr>
              <a:spLocks noEditPoints="1"/>
            </p:cNvSpPr>
            <p:nvPr/>
          </p:nvSpPr>
          <p:spPr bwMode="auto">
            <a:xfrm>
              <a:off x="1726" y="3346"/>
              <a:ext cx="33" cy="74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6" y="19"/>
                </a:cxn>
                <a:cxn ang="0">
                  <a:pos x="6" y="20"/>
                </a:cxn>
                <a:cxn ang="0">
                  <a:pos x="7" y="20"/>
                </a:cxn>
                <a:cxn ang="0">
                  <a:pos x="7" y="26"/>
                </a:cxn>
                <a:cxn ang="0">
                  <a:pos x="9" y="22"/>
                </a:cxn>
                <a:cxn ang="0">
                  <a:pos x="12" y="20"/>
                </a:cxn>
                <a:cxn ang="0">
                  <a:pos x="15" y="19"/>
                </a:cxn>
                <a:cxn ang="0">
                  <a:pos x="22" y="19"/>
                </a:cxn>
                <a:cxn ang="0">
                  <a:pos x="25" y="20"/>
                </a:cxn>
                <a:cxn ang="0">
                  <a:pos x="27" y="21"/>
                </a:cxn>
                <a:cxn ang="0">
                  <a:pos x="29" y="24"/>
                </a:cxn>
                <a:cxn ang="0">
                  <a:pos x="30" y="26"/>
                </a:cxn>
                <a:cxn ang="0">
                  <a:pos x="31" y="29"/>
                </a:cxn>
                <a:cxn ang="0">
                  <a:pos x="33" y="31"/>
                </a:cxn>
                <a:cxn ang="0">
                  <a:pos x="33" y="73"/>
                </a:cxn>
                <a:cxn ang="0">
                  <a:pos x="31" y="73"/>
                </a:cxn>
                <a:cxn ang="0">
                  <a:pos x="31" y="74"/>
                </a:cxn>
                <a:cxn ang="0">
                  <a:pos x="26" y="74"/>
                </a:cxn>
                <a:cxn ang="0">
                  <a:pos x="25" y="73"/>
                </a:cxn>
                <a:cxn ang="0">
                  <a:pos x="25" y="31"/>
                </a:cxn>
                <a:cxn ang="0">
                  <a:pos x="24" y="29"/>
                </a:cxn>
                <a:cxn ang="0">
                  <a:pos x="21" y="26"/>
                </a:cxn>
                <a:cxn ang="0">
                  <a:pos x="18" y="25"/>
                </a:cxn>
                <a:cxn ang="0">
                  <a:pos x="15" y="26"/>
                </a:cxn>
                <a:cxn ang="0">
                  <a:pos x="12" y="27"/>
                </a:cxn>
                <a:cxn ang="0">
                  <a:pos x="7" y="32"/>
                </a:cxn>
                <a:cxn ang="0">
                  <a:pos x="7" y="59"/>
                </a:cxn>
                <a:cxn ang="0">
                  <a:pos x="0" y="59"/>
                </a:cxn>
                <a:cxn ang="0">
                  <a:pos x="0" y="20"/>
                </a:cxn>
                <a:cxn ang="0">
                  <a:pos x="1" y="1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1"/>
                </a:cxn>
                <a:cxn ang="0">
                  <a:pos x="20" y="13"/>
                </a:cxn>
                <a:cxn ang="0">
                  <a:pos x="20" y="14"/>
                </a:cxn>
                <a:cxn ang="0">
                  <a:pos x="14" y="14"/>
                </a:cxn>
                <a:cxn ang="0">
                  <a:pos x="14" y="13"/>
                </a:cxn>
                <a:cxn ang="0">
                  <a:pos x="18" y="1"/>
                </a:cxn>
                <a:cxn ang="0">
                  <a:pos x="19" y="0"/>
                </a:cxn>
              </a:cxnLst>
              <a:rect l="0" t="0" r="r" b="b"/>
              <a:pathLst>
                <a:path w="33" h="74">
                  <a:moveTo>
                    <a:pt x="1" y="19"/>
                  </a:moveTo>
                  <a:lnTo>
                    <a:pt x="6" y="19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26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5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9" y="24"/>
                  </a:lnTo>
                  <a:lnTo>
                    <a:pt x="30" y="26"/>
                  </a:lnTo>
                  <a:lnTo>
                    <a:pt x="31" y="29"/>
                  </a:lnTo>
                  <a:lnTo>
                    <a:pt x="33" y="31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4"/>
                  </a:lnTo>
                  <a:lnTo>
                    <a:pt x="26" y="74"/>
                  </a:lnTo>
                  <a:lnTo>
                    <a:pt x="25" y="73"/>
                  </a:lnTo>
                  <a:lnTo>
                    <a:pt x="25" y="31"/>
                  </a:lnTo>
                  <a:lnTo>
                    <a:pt x="24" y="29"/>
                  </a:lnTo>
                  <a:lnTo>
                    <a:pt x="21" y="26"/>
                  </a:lnTo>
                  <a:lnTo>
                    <a:pt x="18" y="25"/>
                  </a:lnTo>
                  <a:lnTo>
                    <a:pt x="15" y="26"/>
                  </a:lnTo>
                  <a:lnTo>
                    <a:pt x="12" y="27"/>
                  </a:lnTo>
                  <a:lnTo>
                    <a:pt x="7" y="32"/>
                  </a:lnTo>
                  <a:lnTo>
                    <a:pt x="7" y="59"/>
                  </a:lnTo>
                  <a:lnTo>
                    <a:pt x="0" y="59"/>
                  </a:lnTo>
                  <a:lnTo>
                    <a:pt x="0" y="20"/>
                  </a:lnTo>
                  <a:lnTo>
                    <a:pt x="1" y="19"/>
                  </a:lnTo>
                  <a:close/>
                  <a:moveTo>
                    <a:pt x="19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8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7" name="Freeform 923"/>
            <p:cNvSpPr>
              <a:spLocks/>
            </p:cNvSpPr>
            <p:nvPr/>
          </p:nvSpPr>
          <p:spPr bwMode="auto">
            <a:xfrm>
              <a:off x="1784" y="3365"/>
              <a:ext cx="33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3" y="1"/>
                </a:cxn>
                <a:cxn ang="0">
                  <a:pos x="33" y="6"/>
                </a:cxn>
                <a:cxn ang="0">
                  <a:pos x="31" y="7"/>
                </a:cxn>
                <a:cxn ang="0">
                  <a:pos x="19" y="7"/>
                </a:cxn>
                <a:cxn ang="0">
                  <a:pos x="19" y="9"/>
                </a:cxn>
                <a:cxn ang="0">
                  <a:pos x="17" y="12"/>
                </a:cxn>
                <a:cxn ang="0">
                  <a:pos x="17" y="19"/>
                </a:cxn>
                <a:cxn ang="0">
                  <a:pos x="19" y="23"/>
                </a:cxn>
                <a:cxn ang="0">
                  <a:pos x="19" y="31"/>
                </a:cxn>
                <a:cxn ang="0">
                  <a:pos x="22" y="35"/>
                </a:cxn>
                <a:cxn ang="0">
                  <a:pos x="26" y="35"/>
                </a:cxn>
                <a:cxn ang="0">
                  <a:pos x="27" y="34"/>
                </a:cxn>
                <a:cxn ang="0">
                  <a:pos x="28" y="34"/>
                </a:cxn>
                <a:cxn ang="0">
                  <a:pos x="28" y="39"/>
                </a:cxn>
                <a:cxn ang="0">
                  <a:pos x="27" y="40"/>
                </a:cxn>
                <a:cxn ang="0">
                  <a:pos x="24" y="40"/>
                </a:cxn>
                <a:cxn ang="0">
                  <a:pos x="23" y="41"/>
                </a:cxn>
                <a:cxn ang="0">
                  <a:pos x="22" y="41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3" y="37"/>
                </a:cxn>
                <a:cxn ang="0">
                  <a:pos x="12" y="34"/>
                </a:cxn>
                <a:cxn ang="0">
                  <a:pos x="11" y="28"/>
                </a:cxn>
                <a:cxn ang="0">
                  <a:pos x="11" y="9"/>
                </a:cxn>
                <a:cxn ang="0">
                  <a:pos x="12" y="7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3" h="41">
                  <a:moveTo>
                    <a:pt x="1" y="0"/>
                  </a:moveTo>
                  <a:lnTo>
                    <a:pt x="31" y="0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3" y="6"/>
                  </a:lnTo>
                  <a:lnTo>
                    <a:pt x="31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7" y="12"/>
                  </a:lnTo>
                  <a:lnTo>
                    <a:pt x="17" y="19"/>
                  </a:lnTo>
                  <a:lnTo>
                    <a:pt x="19" y="23"/>
                  </a:lnTo>
                  <a:lnTo>
                    <a:pt x="19" y="31"/>
                  </a:lnTo>
                  <a:lnTo>
                    <a:pt x="22" y="35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1" y="28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8" name="Freeform 924"/>
            <p:cNvSpPr>
              <a:spLocks noEditPoints="1"/>
            </p:cNvSpPr>
            <p:nvPr/>
          </p:nvSpPr>
          <p:spPr bwMode="auto">
            <a:xfrm>
              <a:off x="1820" y="3365"/>
              <a:ext cx="37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2" y="8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7" y="23"/>
                </a:cxn>
                <a:cxn ang="0">
                  <a:pos x="8" y="26"/>
                </a:cxn>
                <a:cxn ang="0">
                  <a:pos x="8" y="28"/>
                </a:cxn>
                <a:cxn ang="0">
                  <a:pos x="9" y="30"/>
                </a:cxn>
                <a:cxn ang="0">
                  <a:pos x="12" y="32"/>
                </a:cxn>
                <a:cxn ang="0">
                  <a:pos x="14" y="34"/>
                </a:cxn>
                <a:cxn ang="0">
                  <a:pos x="15" y="35"/>
                </a:cxn>
                <a:cxn ang="0">
                  <a:pos x="21" y="35"/>
                </a:cxn>
                <a:cxn ang="0">
                  <a:pos x="24" y="34"/>
                </a:cxn>
                <a:cxn ang="0">
                  <a:pos x="25" y="32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30" y="26"/>
                </a:cxn>
                <a:cxn ang="0">
                  <a:pos x="30" y="14"/>
                </a:cxn>
                <a:cxn ang="0">
                  <a:pos x="27" y="8"/>
                </a:cxn>
                <a:cxn ang="0">
                  <a:pos x="22" y="6"/>
                </a:cxn>
                <a:cxn ang="0">
                  <a:pos x="16" y="6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0" y="3"/>
                </a:cxn>
                <a:cxn ang="0">
                  <a:pos x="33" y="6"/>
                </a:cxn>
                <a:cxn ang="0">
                  <a:pos x="34" y="7"/>
                </a:cxn>
                <a:cxn ang="0">
                  <a:pos x="35" y="9"/>
                </a:cxn>
                <a:cxn ang="0">
                  <a:pos x="37" y="15"/>
                </a:cxn>
                <a:cxn ang="0">
                  <a:pos x="37" y="24"/>
                </a:cxn>
                <a:cxn ang="0">
                  <a:pos x="36" y="28"/>
                </a:cxn>
                <a:cxn ang="0">
                  <a:pos x="35" y="31"/>
                </a:cxn>
                <a:cxn ang="0">
                  <a:pos x="33" y="35"/>
                </a:cxn>
                <a:cxn ang="0">
                  <a:pos x="27" y="39"/>
                </a:cxn>
                <a:cxn ang="0">
                  <a:pos x="18" y="41"/>
                </a:cxn>
                <a:cxn ang="0">
                  <a:pos x="16" y="41"/>
                </a:cxn>
                <a:cxn ang="0">
                  <a:pos x="13" y="40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5" y="36"/>
                </a:cxn>
                <a:cxn ang="0">
                  <a:pos x="1" y="29"/>
                </a:cxn>
                <a:cxn ang="0">
                  <a:pos x="1" y="25"/>
                </a:cxn>
                <a:cxn ang="0">
                  <a:pos x="0" y="21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5" y="0"/>
                </a:cxn>
              </a:cxnLst>
              <a:rect l="0" t="0" r="r" b="b"/>
              <a:pathLst>
                <a:path w="37" h="41">
                  <a:moveTo>
                    <a:pt x="16" y="6"/>
                  </a:moveTo>
                  <a:lnTo>
                    <a:pt x="12" y="8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7" y="23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9" y="30"/>
                  </a:lnTo>
                  <a:lnTo>
                    <a:pt x="12" y="32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21" y="35"/>
                  </a:lnTo>
                  <a:lnTo>
                    <a:pt x="24" y="34"/>
                  </a:lnTo>
                  <a:lnTo>
                    <a:pt x="25" y="32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30" y="26"/>
                  </a:lnTo>
                  <a:lnTo>
                    <a:pt x="30" y="14"/>
                  </a:lnTo>
                  <a:lnTo>
                    <a:pt x="27" y="8"/>
                  </a:lnTo>
                  <a:lnTo>
                    <a:pt x="22" y="6"/>
                  </a:lnTo>
                  <a:lnTo>
                    <a:pt x="16" y="6"/>
                  </a:lnTo>
                  <a:close/>
                  <a:moveTo>
                    <a:pt x="15" y="0"/>
                  </a:moveTo>
                  <a:lnTo>
                    <a:pt x="23" y="0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7" y="15"/>
                  </a:lnTo>
                  <a:lnTo>
                    <a:pt x="37" y="24"/>
                  </a:lnTo>
                  <a:lnTo>
                    <a:pt x="36" y="28"/>
                  </a:lnTo>
                  <a:lnTo>
                    <a:pt x="35" y="31"/>
                  </a:lnTo>
                  <a:lnTo>
                    <a:pt x="33" y="35"/>
                  </a:lnTo>
                  <a:lnTo>
                    <a:pt x="27" y="39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0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1" y="29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69" name="Freeform 925"/>
            <p:cNvSpPr>
              <a:spLocks/>
            </p:cNvSpPr>
            <p:nvPr/>
          </p:nvSpPr>
          <p:spPr bwMode="auto">
            <a:xfrm>
              <a:off x="1867" y="3365"/>
              <a:ext cx="33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7" y="6"/>
                </a:cxn>
                <a:cxn ang="0">
                  <a:pos x="7" y="15"/>
                </a:cxn>
                <a:cxn ang="0">
                  <a:pos x="6" y="20"/>
                </a:cxn>
                <a:cxn ang="0">
                  <a:pos x="6" y="23"/>
                </a:cxn>
                <a:cxn ang="0">
                  <a:pos x="7" y="26"/>
                </a:cxn>
                <a:cxn ang="0">
                  <a:pos x="7" y="30"/>
                </a:cxn>
                <a:cxn ang="0">
                  <a:pos x="9" y="32"/>
                </a:cxn>
                <a:cxn ang="0">
                  <a:pos x="11" y="34"/>
                </a:cxn>
                <a:cxn ang="0">
                  <a:pos x="12" y="35"/>
                </a:cxn>
                <a:cxn ang="0">
                  <a:pos x="20" y="35"/>
                </a:cxn>
                <a:cxn ang="0">
                  <a:pos x="22" y="34"/>
                </a:cxn>
                <a:cxn ang="0">
                  <a:pos x="25" y="29"/>
                </a:cxn>
                <a:cxn ang="0">
                  <a:pos x="26" y="26"/>
                </a:cxn>
                <a:cxn ang="0">
                  <a:pos x="26" y="23"/>
                </a:cxn>
                <a:cxn ang="0">
                  <a:pos x="27" y="20"/>
                </a:cxn>
                <a:cxn ang="0">
                  <a:pos x="26" y="17"/>
                </a:cxn>
                <a:cxn ang="0">
                  <a:pos x="26" y="6"/>
                </a:cxn>
                <a:cxn ang="0">
                  <a:pos x="25" y="5"/>
                </a:cxn>
                <a:cxn ang="0">
                  <a:pos x="25" y="1"/>
                </a:cxn>
                <a:cxn ang="0">
                  <a:pos x="26" y="0"/>
                </a:cxn>
                <a:cxn ang="0">
                  <a:pos x="30" y="0"/>
                </a:cxn>
                <a:cxn ang="0">
                  <a:pos x="31" y="1"/>
                </a:cxn>
                <a:cxn ang="0">
                  <a:pos x="32" y="6"/>
                </a:cxn>
                <a:cxn ang="0">
                  <a:pos x="32" y="10"/>
                </a:cxn>
                <a:cxn ang="0">
                  <a:pos x="33" y="14"/>
                </a:cxn>
                <a:cxn ang="0">
                  <a:pos x="33" y="24"/>
                </a:cxn>
                <a:cxn ang="0">
                  <a:pos x="32" y="28"/>
                </a:cxn>
                <a:cxn ang="0">
                  <a:pos x="31" y="31"/>
                </a:cxn>
                <a:cxn ang="0">
                  <a:pos x="29" y="35"/>
                </a:cxn>
                <a:cxn ang="0">
                  <a:pos x="22" y="39"/>
                </a:cxn>
                <a:cxn ang="0">
                  <a:pos x="19" y="40"/>
                </a:cxn>
                <a:cxn ang="0">
                  <a:pos x="15" y="41"/>
                </a:cxn>
                <a:cxn ang="0">
                  <a:pos x="12" y="40"/>
                </a:cxn>
                <a:cxn ang="0">
                  <a:pos x="9" y="40"/>
                </a:cxn>
                <a:cxn ang="0">
                  <a:pos x="5" y="38"/>
                </a:cxn>
                <a:cxn ang="0">
                  <a:pos x="3" y="36"/>
                </a:cxn>
                <a:cxn ang="0">
                  <a:pos x="2" y="34"/>
                </a:cxn>
                <a:cxn ang="0">
                  <a:pos x="0" y="27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33" h="41">
                  <a:moveTo>
                    <a:pt x="1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7" y="6"/>
                  </a:lnTo>
                  <a:lnTo>
                    <a:pt x="7" y="15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7" y="26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1" y="34"/>
                  </a:lnTo>
                  <a:lnTo>
                    <a:pt x="12" y="35"/>
                  </a:lnTo>
                  <a:lnTo>
                    <a:pt x="20" y="35"/>
                  </a:lnTo>
                  <a:lnTo>
                    <a:pt x="22" y="34"/>
                  </a:lnTo>
                  <a:lnTo>
                    <a:pt x="25" y="29"/>
                  </a:lnTo>
                  <a:lnTo>
                    <a:pt x="26" y="26"/>
                  </a:lnTo>
                  <a:lnTo>
                    <a:pt x="26" y="23"/>
                  </a:lnTo>
                  <a:lnTo>
                    <a:pt x="27" y="20"/>
                  </a:lnTo>
                  <a:lnTo>
                    <a:pt x="26" y="17"/>
                  </a:lnTo>
                  <a:lnTo>
                    <a:pt x="26" y="6"/>
                  </a:lnTo>
                  <a:lnTo>
                    <a:pt x="25" y="5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6"/>
                  </a:lnTo>
                  <a:lnTo>
                    <a:pt x="32" y="10"/>
                  </a:lnTo>
                  <a:lnTo>
                    <a:pt x="33" y="14"/>
                  </a:lnTo>
                  <a:lnTo>
                    <a:pt x="33" y="24"/>
                  </a:lnTo>
                  <a:lnTo>
                    <a:pt x="32" y="28"/>
                  </a:lnTo>
                  <a:lnTo>
                    <a:pt x="31" y="31"/>
                  </a:lnTo>
                  <a:lnTo>
                    <a:pt x="29" y="35"/>
                  </a:lnTo>
                  <a:lnTo>
                    <a:pt x="22" y="39"/>
                  </a:lnTo>
                  <a:lnTo>
                    <a:pt x="19" y="40"/>
                  </a:lnTo>
                  <a:lnTo>
                    <a:pt x="15" y="41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0" name="Freeform 926"/>
            <p:cNvSpPr>
              <a:spLocks/>
            </p:cNvSpPr>
            <p:nvPr/>
          </p:nvSpPr>
          <p:spPr bwMode="auto">
            <a:xfrm>
              <a:off x="1385" y="3452"/>
              <a:ext cx="39" cy="5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3" y="2"/>
                </a:cxn>
                <a:cxn ang="0">
                  <a:pos x="36" y="2"/>
                </a:cxn>
                <a:cxn ang="0">
                  <a:pos x="38" y="5"/>
                </a:cxn>
                <a:cxn ang="0">
                  <a:pos x="38" y="6"/>
                </a:cxn>
                <a:cxn ang="0">
                  <a:pos x="39" y="7"/>
                </a:cxn>
                <a:cxn ang="0">
                  <a:pos x="39" y="9"/>
                </a:cxn>
                <a:cxn ang="0">
                  <a:pos x="38" y="10"/>
                </a:cxn>
                <a:cxn ang="0">
                  <a:pos x="38" y="11"/>
                </a:cxn>
                <a:cxn ang="0">
                  <a:pos x="37" y="11"/>
                </a:cxn>
                <a:cxn ang="0">
                  <a:pos x="36" y="10"/>
                </a:cxn>
                <a:cxn ang="0">
                  <a:pos x="35" y="10"/>
                </a:cxn>
                <a:cxn ang="0">
                  <a:pos x="33" y="9"/>
                </a:cxn>
                <a:cxn ang="0">
                  <a:pos x="29" y="7"/>
                </a:cxn>
                <a:cxn ang="0">
                  <a:pos x="26" y="6"/>
                </a:cxn>
                <a:cxn ang="0">
                  <a:pos x="24" y="6"/>
                </a:cxn>
                <a:cxn ang="0">
                  <a:pos x="20" y="7"/>
                </a:cxn>
                <a:cxn ang="0">
                  <a:pos x="16" y="8"/>
                </a:cxn>
                <a:cxn ang="0">
                  <a:pos x="14" y="9"/>
                </a:cxn>
                <a:cxn ang="0">
                  <a:pos x="12" y="12"/>
                </a:cxn>
                <a:cxn ang="0">
                  <a:pos x="10" y="14"/>
                </a:cxn>
                <a:cxn ang="0">
                  <a:pos x="8" y="23"/>
                </a:cxn>
                <a:cxn ang="0">
                  <a:pos x="8" y="32"/>
                </a:cxn>
                <a:cxn ang="0">
                  <a:pos x="9" y="37"/>
                </a:cxn>
                <a:cxn ang="0">
                  <a:pos x="10" y="40"/>
                </a:cxn>
                <a:cxn ang="0">
                  <a:pos x="12" y="43"/>
                </a:cxn>
                <a:cxn ang="0">
                  <a:pos x="16" y="47"/>
                </a:cxn>
                <a:cxn ang="0">
                  <a:pos x="20" y="49"/>
                </a:cxn>
                <a:cxn ang="0">
                  <a:pos x="26" y="49"/>
                </a:cxn>
                <a:cxn ang="0">
                  <a:pos x="29" y="47"/>
                </a:cxn>
                <a:cxn ang="0">
                  <a:pos x="33" y="45"/>
                </a:cxn>
                <a:cxn ang="0">
                  <a:pos x="35" y="45"/>
                </a:cxn>
                <a:cxn ang="0">
                  <a:pos x="37" y="43"/>
                </a:cxn>
                <a:cxn ang="0">
                  <a:pos x="39" y="43"/>
                </a:cxn>
                <a:cxn ang="0">
                  <a:pos x="39" y="49"/>
                </a:cxn>
                <a:cxn ang="0">
                  <a:pos x="37" y="51"/>
                </a:cxn>
                <a:cxn ang="0">
                  <a:pos x="36" y="51"/>
                </a:cxn>
                <a:cxn ang="0">
                  <a:pos x="35" y="52"/>
                </a:cxn>
                <a:cxn ang="0">
                  <a:pos x="30" y="54"/>
                </a:cxn>
                <a:cxn ang="0">
                  <a:pos x="28" y="54"/>
                </a:cxn>
                <a:cxn ang="0">
                  <a:pos x="26" y="55"/>
                </a:cxn>
                <a:cxn ang="0">
                  <a:pos x="23" y="55"/>
                </a:cxn>
                <a:cxn ang="0">
                  <a:pos x="17" y="54"/>
                </a:cxn>
                <a:cxn ang="0">
                  <a:pos x="13" y="53"/>
                </a:cxn>
                <a:cxn ang="0">
                  <a:pos x="9" y="51"/>
                </a:cxn>
                <a:cxn ang="0">
                  <a:pos x="6" y="47"/>
                </a:cxn>
                <a:cxn ang="0">
                  <a:pos x="3" y="44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22"/>
                </a:cxn>
                <a:cxn ang="0">
                  <a:pos x="1" y="16"/>
                </a:cxn>
                <a:cxn ang="0">
                  <a:pos x="3" y="11"/>
                </a:cxn>
                <a:cxn ang="0">
                  <a:pos x="7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7" y="0"/>
                </a:cxn>
              </a:cxnLst>
              <a:rect l="0" t="0" r="r" b="b"/>
              <a:pathLst>
                <a:path w="39" h="55">
                  <a:moveTo>
                    <a:pt x="17" y="0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29" y="7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9" y="37"/>
                  </a:lnTo>
                  <a:lnTo>
                    <a:pt x="10" y="40"/>
                  </a:lnTo>
                  <a:lnTo>
                    <a:pt x="12" y="43"/>
                  </a:lnTo>
                  <a:lnTo>
                    <a:pt x="16" y="47"/>
                  </a:lnTo>
                  <a:lnTo>
                    <a:pt x="20" y="49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3"/>
                  </a:lnTo>
                  <a:lnTo>
                    <a:pt x="39" y="49"/>
                  </a:lnTo>
                  <a:lnTo>
                    <a:pt x="37" y="51"/>
                  </a:lnTo>
                  <a:lnTo>
                    <a:pt x="36" y="51"/>
                  </a:lnTo>
                  <a:lnTo>
                    <a:pt x="35" y="52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6" y="55"/>
                  </a:lnTo>
                  <a:lnTo>
                    <a:pt x="23" y="55"/>
                  </a:lnTo>
                  <a:lnTo>
                    <a:pt x="17" y="54"/>
                  </a:lnTo>
                  <a:lnTo>
                    <a:pt x="13" y="53"/>
                  </a:lnTo>
                  <a:lnTo>
                    <a:pt x="9" y="51"/>
                  </a:lnTo>
                  <a:lnTo>
                    <a:pt x="6" y="47"/>
                  </a:lnTo>
                  <a:lnTo>
                    <a:pt x="3" y="44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1" name="Freeform 927"/>
            <p:cNvSpPr>
              <a:spLocks noEditPoints="1"/>
            </p:cNvSpPr>
            <p:nvPr/>
          </p:nvSpPr>
          <p:spPr bwMode="auto">
            <a:xfrm>
              <a:off x="1429" y="3466"/>
              <a:ext cx="38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2" y="8"/>
                </a:cxn>
                <a:cxn ang="0">
                  <a:pos x="9" y="14"/>
                </a:cxn>
                <a:cxn ang="0">
                  <a:pos x="8" y="17"/>
                </a:cxn>
                <a:cxn ang="0">
                  <a:pos x="8" y="23"/>
                </a:cxn>
                <a:cxn ang="0">
                  <a:pos x="9" y="26"/>
                </a:cxn>
                <a:cxn ang="0">
                  <a:pos x="9" y="28"/>
                </a:cxn>
                <a:cxn ang="0">
                  <a:pos x="10" y="30"/>
                </a:cxn>
                <a:cxn ang="0">
                  <a:pos x="12" y="32"/>
                </a:cxn>
                <a:cxn ang="0">
                  <a:pos x="16" y="35"/>
                </a:cxn>
                <a:cxn ang="0">
                  <a:pos x="22" y="35"/>
                </a:cxn>
                <a:cxn ang="0">
                  <a:pos x="25" y="33"/>
                </a:cxn>
                <a:cxn ang="0">
                  <a:pos x="26" y="32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30" y="26"/>
                </a:cxn>
                <a:cxn ang="0">
                  <a:pos x="30" y="14"/>
                </a:cxn>
                <a:cxn ang="0">
                  <a:pos x="27" y="8"/>
                </a:cxn>
                <a:cxn ang="0">
                  <a:pos x="23" y="6"/>
                </a:cxn>
                <a:cxn ang="0">
                  <a:pos x="16" y="6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28" y="1"/>
                </a:cxn>
                <a:cxn ang="0">
                  <a:pos x="30" y="3"/>
                </a:cxn>
                <a:cxn ang="0">
                  <a:pos x="33" y="6"/>
                </a:cxn>
                <a:cxn ang="0">
                  <a:pos x="35" y="7"/>
                </a:cxn>
                <a:cxn ang="0">
                  <a:pos x="36" y="9"/>
                </a:cxn>
                <a:cxn ang="0">
                  <a:pos x="38" y="15"/>
                </a:cxn>
                <a:cxn ang="0">
                  <a:pos x="38" y="24"/>
                </a:cxn>
                <a:cxn ang="0">
                  <a:pos x="37" y="28"/>
                </a:cxn>
                <a:cxn ang="0">
                  <a:pos x="36" y="31"/>
                </a:cxn>
                <a:cxn ang="0">
                  <a:pos x="33" y="35"/>
                </a:cxn>
                <a:cxn ang="0">
                  <a:pos x="27" y="39"/>
                </a:cxn>
                <a:cxn ang="0">
                  <a:pos x="18" y="41"/>
                </a:cxn>
                <a:cxn ang="0">
                  <a:pos x="16" y="41"/>
                </a:cxn>
                <a:cxn ang="0">
                  <a:pos x="13" y="40"/>
                </a:cxn>
                <a:cxn ang="0">
                  <a:pos x="11" y="39"/>
                </a:cxn>
                <a:cxn ang="0">
                  <a:pos x="8" y="38"/>
                </a:cxn>
                <a:cxn ang="0">
                  <a:pos x="6" y="36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0" y="21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6" y="6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5" y="0"/>
                </a:cxn>
              </a:cxnLst>
              <a:rect l="0" t="0" r="r" b="b"/>
              <a:pathLst>
                <a:path w="38" h="41">
                  <a:moveTo>
                    <a:pt x="16" y="6"/>
                  </a:moveTo>
                  <a:lnTo>
                    <a:pt x="12" y="8"/>
                  </a:lnTo>
                  <a:lnTo>
                    <a:pt x="9" y="14"/>
                  </a:lnTo>
                  <a:lnTo>
                    <a:pt x="8" y="17"/>
                  </a:lnTo>
                  <a:lnTo>
                    <a:pt x="8" y="23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6" y="35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6" y="32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30" y="26"/>
                  </a:lnTo>
                  <a:lnTo>
                    <a:pt x="30" y="14"/>
                  </a:lnTo>
                  <a:lnTo>
                    <a:pt x="27" y="8"/>
                  </a:lnTo>
                  <a:lnTo>
                    <a:pt x="23" y="6"/>
                  </a:lnTo>
                  <a:lnTo>
                    <a:pt x="16" y="6"/>
                  </a:lnTo>
                  <a:close/>
                  <a:moveTo>
                    <a:pt x="15" y="0"/>
                  </a:moveTo>
                  <a:lnTo>
                    <a:pt x="24" y="0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5" y="7"/>
                  </a:lnTo>
                  <a:lnTo>
                    <a:pt x="36" y="9"/>
                  </a:lnTo>
                  <a:lnTo>
                    <a:pt x="38" y="15"/>
                  </a:lnTo>
                  <a:lnTo>
                    <a:pt x="38" y="24"/>
                  </a:lnTo>
                  <a:lnTo>
                    <a:pt x="37" y="28"/>
                  </a:lnTo>
                  <a:lnTo>
                    <a:pt x="36" y="31"/>
                  </a:lnTo>
                  <a:lnTo>
                    <a:pt x="33" y="35"/>
                  </a:lnTo>
                  <a:lnTo>
                    <a:pt x="27" y="39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0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1"/>
                  </a:lnTo>
                  <a:lnTo>
                    <a:pt x="2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2" name="Freeform 928"/>
            <p:cNvSpPr>
              <a:spLocks noEditPoints="1"/>
            </p:cNvSpPr>
            <p:nvPr/>
          </p:nvSpPr>
          <p:spPr bwMode="auto">
            <a:xfrm>
              <a:off x="1474" y="3466"/>
              <a:ext cx="38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8" y="14"/>
                </a:cxn>
                <a:cxn ang="0">
                  <a:pos x="8" y="26"/>
                </a:cxn>
                <a:cxn ang="0">
                  <a:pos x="11" y="32"/>
                </a:cxn>
                <a:cxn ang="0">
                  <a:pos x="15" y="35"/>
                </a:cxn>
                <a:cxn ang="0">
                  <a:pos x="22" y="35"/>
                </a:cxn>
                <a:cxn ang="0">
                  <a:pos x="26" y="32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0" y="24"/>
                </a:cxn>
                <a:cxn ang="0">
                  <a:pos x="30" y="17"/>
                </a:cxn>
                <a:cxn ang="0">
                  <a:pos x="29" y="14"/>
                </a:cxn>
                <a:cxn ang="0">
                  <a:pos x="29" y="12"/>
                </a:cxn>
                <a:cxn ang="0">
                  <a:pos x="28" y="10"/>
                </a:cxn>
                <a:cxn ang="0">
                  <a:pos x="25" y="7"/>
                </a:cxn>
                <a:cxn ang="0">
                  <a:pos x="22" y="6"/>
                </a:cxn>
                <a:cxn ang="0">
                  <a:pos x="16" y="6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1" y="3"/>
                </a:cxn>
                <a:cxn ang="0">
                  <a:pos x="32" y="6"/>
                </a:cxn>
                <a:cxn ang="0">
                  <a:pos x="35" y="8"/>
                </a:cxn>
                <a:cxn ang="0">
                  <a:pos x="37" y="12"/>
                </a:cxn>
                <a:cxn ang="0">
                  <a:pos x="37" y="15"/>
                </a:cxn>
                <a:cxn ang="0">
                  <a:pos x="38" y="20"/>
                </a:cxn>
                <a:cxn ang="0">
                  <a:pos x="37" y="24"/>
                </a:cxn>
                <a:cxn ang="0">
                  <a:pos x="37" y="28"/>
                </a:cxn>
                <a:cxn ang="0">
                  <a:pos x="32" y="35"/>
                </a:cxn>
                <a:cxn ang="0">
                  <a:pos x="30" y="37"/>
                </a:cxn>
                <a:cxn ang="0">
                  <a:pos x="27" y="39"/>
                </a:cxn>
                <a:cxn ang="0">
                  <a:pos x="19" y="41"/>
                </a:cxn>
                <a:cxn ang="0">
                  <a:pos x="15" y="41"/>
                </a:cxn>
                <a:cxn ang="0">
                  <a:pos x="11" y="39"/>
                </a:cxn>
                <a:cxn ang="0">
                  <a:pos x="8" y="38"/>
                </a:cxn>
                <a:cxn ang="0">
                  <a:pos x="5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5" y="6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38" h="41">
                  <a:moveTo>
                    <a:pt x="16" y="6"/>
                  </a:moveTo>
                  <a:lnTo>
                    <a:pt x="12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11" y="32"/>
                  </a:lnTo>
                  <a:lnTo>
                    <a:pt x="15" y="35"/>
                  </a:lnTo>
                  <a:lnTo>
                    <a:pt x="22" y="35"/>
                  </a:lnTo>
                  <a:lnTo>
                    <a:pt x="26" y="32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0" y="24"/>
                  </a:lnTo>
                  <a:lnTo>
                    <a:pt x="30" y="17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8" y="10"/>
                  </a:lnTo>
                  <a:lnTo>
                    <a:pt x="25" y="7"/>
                  </a:lnTo>
                  <a:lnTo>
                    <a:pt x="22" y="6"/>
                  </a:lnTo>
                  <a:lnTo>
                    <a:pt x="16" y="6"/>
                  </a:lnTo>
                  <a:close/>
                  <a:moveTo>
                    <a:pt x="13" y="0"/>
                  </a:moveTo>
                  <a:lnTo>
                    <a:pt x="24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7" y="28"/>
                  </a:lnTo>
                  <a:lnTo>
                    <a:pt x="32" y="35"/>
                  </a:lnTo>
                  <a:lnTo>
                    <a:pt x="30" y="37"/>
                  </a:lnTo>
                  <a:lnTo>
                    <a:pt x="27" y="39"/>
                  </a:lnTo>
                  <a:lnTo>
                    <a:pt x="19" y="41"/>
                  </a:lnTo>
                  <a:lnTo>
                    <a:pt x="15" y="41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3" name="Freeform 929"/>
            <p:cNvSpPr>
              <a:spLocks/>
            </p:cNvSpPr>
            <p:nvPr/>
          </p:nvSpPr>
          <p:spPr bwMode="auto">
            <a:xfrm>
              <a:off x="1521" y="3448"/>
              <a:ext cx="31" cy="5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35"/>
                </a:cxn>
                <a:cxn ang="0">
                  <a:pos x="22" y="20"/>
                </a:cxn>
                <a:cxn ang="0">
                  <a:pos x="22" y="19"/>
                </a:cxn>
                <a:cxn ang="0">
                  <a:pos x="23" y="19"/>
                </a:cxn>
                <a:cxn ang="0">
                  <a:pos x="24" y="18"/>
                </a:cxn>
                <a:cxn ang="0">
                  <a:pos x="28" y="18"/>
                </a:cxn>
                <a:cxn ang="0">
                  <a:pos x="29" y="19"/>
                </a:cxn>
                <a:cxn ang="0">
                  <a:pos x="29" y="20"/>
                </a:cxn>
                <a:cxn ang="0">
                  <a:pos x="28" y="21"/>
                </a:cxn>
                <a:cxn ang="0">
                  <a:pos x="15" y="35"/>
                </a:cxn>
                <a:cxn ang="0">
                  <a:pos x="31" y="55"/>
                </a:cxn>
                <a:cxn ang="0">
                  <a:pos x="31" y="58"/>
                </a:cxn>
                <a:cxn ang="0">
                  <a:pos x="24" y="58"/>
                </a:cxn>
                <a:cxn ang="0">
                  <a:pos x="23" y="57"/>
                </a:cxn>
                <a:cxn ang="0">
                  <a:pos x="7" y="36"/>
                </a:cxn>
                <a:cxn ang="0">
                  <a:pos x="7" y="58"/>
                </a:cxn>
                <a:cxn ang="0">
                  <a:pos x="0" y="58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3" y="0"/>
                </a:cxn>
              </a:cxnLst>
              <a:rect l="0" t="0" r="r" b="b"/>
              <a:pathLst>
                <a:path w="31" h="58">
                  <a:moveTo>
                    <a:pt x="3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5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9"/>
                  </a:lnTo>
                  <a:lnTo>
                    <a:pt x="24" y="18"/>
                  </a:lnTo>
                  <a:lnTo>
                    <a:pt x="28" y="18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15" y="35"/>
                  </a:lnTo>
                  <a:lnTo>
                    <a:pt x="31" y="55"/>
                  </a:lnTo>
                  <a:lnTo>
                    <a:pt x="31" y="58"/>
                  </a:lnTo>
                  <a:lnTo>
                    <a:pt x="24" y="58"/>
                  </a:lnTo>
                  <a:lnTo>
                    <a:pt x="23" y="57"/>
                  </a:lnTo>
                  <a:lnTo>
                    <a:pt x="7" y="36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4" name="Freeform 930"/>
            <p:cNvSpPr>
              <a:spLocks noEditPoints="1"/>
            </p:cNvSpPr>
            <p:nvPr/>
          </p:nvSpPr>
          <p:spPr bwMode="auto">
            <a:xfrm>
              <a:off x="1559" y="3451"/>
              <a:ext cx="9" cy="55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6" y="15"/>
                </a:cxn>
                <a:cxn ang="0">
                  <a:pos x="8" y="16"/>
                </a:cxn>
                <a:cxn ang="0">
                  <a:pos x="8" y="55"/>
                </a:cxn>
                <a:cxn ang="0">
                  <a:pos x="1" y="55"/>
                </a:cxn>
                <a:cxn ang="0">
                  <a:pos x="1" y="16"/>
                </a:cxn>
                <a:cxn ang="0">
                  <a:pos x="2" y="16"/>
                </a:cxn>
                <a:cxn ang="0">
                  <a:pos x="2" y="15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9" y="2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9" h="55">
                  <a:moveTo>
                    <a:pt x="2" y="15"/>
                  </a:moveTo>
                  <a:lnTo>
                    <a:pt x="6" y="15"/>
                  </a:lnTo>
                  <a:lnTo>
                    <a:pt x="8" y="16"/>
                  </a:lnTo>
                  <a:lnTo>
                    <a:pt x="8" y="55"/>
                  </a:lnTo>
                  <a:lnTo>
                    <a:pt x="1" y="55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close/>
                  <a:moveTo>
                    <a:pt x="2" y="0"/>
                  </a:moveTo>
                  <a:lnTo>
                    <a:pt x="6" y="0"/>
                  </a:lnTo>
                  <a:lnTo>
                    <a:pt x="9" y="2"/>
                  </a:lnTo>
                  <a:lnTo>
                    <a:pt x="9" y="7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5" name="Freeform 931"/>
            <p:cNvSpPr>
              <a:spLocks noEditPoints="1"/>
            </p:cNvSpPr>
            <p:nvPr/>
          </p:nvSpPr>
          <p:spPr bwMode="auto">
            <a:xfrm>
              <a:off x="1577" y="3466"/>
              <a:ext cx="34" cy="41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9" y="10"/>
                </a:cxn>
                <a:cxn ang="0">
                  <a:pos x="8" y="12"/>
                </a:cxn>
                <a:cxn ang="0">
                  <a:pos x="7" y="16"/>
                </a:cxn>
                <a:cxn ang="0">
                  <a:pos x="27" y="16"/>
                </a:cxn>
                <a:cxn ang="0">
                  <a:pos x="27" y="13"/>
                </a:cxn>
                <a:cxn ang="0">
                  <a:pos x="26" y="10"/>
                </a:cxn>
                <a:cxn ang="0">
                  <a:pos x="25" y="8"/>
                </a:cxn>
                <a:cxn ang="0">
                  <a:pos x="21" y="6"/>
                </a:cxn>
                <a:cxn ang="0">
                  <a:pos x="13" y="6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4" y="11"/>
                </a:cxn>
                <a:cxn ang="0">
                  <a:pos x="34" y="21"/>
                </a:cxn>
                <a:cxn ang="0">
                  <a:pos x="31" y="22"/>
                </a:cxn>
                <a:cxn ang="0">
                  <a:pos x="7" y="22"/>
                </a:cxn>
                <a:cxn ang="0">
                  <a:pos x="7" y="25"/>
                </a:cxn>
                <a:cxn ang="0">
                  <a:pos x="11" y="33"/>
                </a:cxn>
                <a:cxn ang="0">
                  <a:pos x="13" y="35"/>
                </a:cxn>
                <a:cxn ang="0">
                  <a:pos x="16" y="35"/>
                </a:cxn>
                <a:cxn ang="0">
                  <a:pos x="18" y="36"/>
                </a:cxn>
                <a:cxn ang="0">
                  <a:pos x="22" y="35"/>
                </a:cxn>
                <a:cxn ang="0">
                  <a:pos x="26" y="35"/>
                </a:cxn>
                <a:cxn ang="0">
                  <a:pos x="27" y="33"/>
                </a:cxn>
                <a:cxn ang="0">
                  <a:pos x="28" y="33"/>
                </a:cxn>
                <a:cxn ang="0">
                  <a:pos x="29" y="32"/>
                </a:cxn>
                <a:cxn ang="0">
                  <a:pos x="32" y="32"/>
                </a:cxn>
                <a:cxn ang="0">
                  <a:pos x="32" y="37"/>
                </a:cxn>
                <a:cxn ang="0">
                  <a:pos x="30" y="39"/>
                </a:cxn>
                <a:cxn ang="0">
                  <a:pos x="29" y="39"/>
                </a:cxn>
                <a:cxn ang="0">
                  <a:pos x="27" y="40"/>
                </a:cxn>
                <a:cxn ang="0">
                  <a:pos x="23" y="40"/>
                </a:cxn>
                <a:cxn ang="0">
                  <a:pos x="18" y="41"/>
                </a:cxn>
                <a:cxn ang="0">
                  <a:pos x="14" y="40"/>
                </a:cxn>
                <a:cxn ang="0">
                  <a:pos x="10" y="40"/>
                </a:cxn>
                <a:cxn ang="0">
                  <a:pos x="7" y="38"/>
                </a:cxn>
                <a:cxn ang="0">
                  <a:pos x="5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4" y="0"/>
                </a:cxn>
              </a:cxnLst>
              <a:rect l="0" t="0" r="r" b="b"/>
              <a:pathLst>
                <a:path w="34" h="41">
                  <a:moveTo>
                    <a:pt x="13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7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6" y="10"/>
                  </a:lnTo>
                  <a:lnTo>
                    <a:pt x="25" y="8"/>
                  </a:lnTo>
                  <a:lnTo>
                    <a:pt x="21" y="6"/>
                  </a:lnTo>
                  <a:lnTo>
                    <a:pt x="13" y="6"/>
                  </a:lnTo>
                  <a:close/>
                  <a:moveTo>
                    <a:pt x="14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4" y="11"/>
                  </a:lnTo>
                  <a:lnTo>
                    <a:pt x="34" y="21"/>
                  </a:lnTo>
                  <a:lnTo>
                    <a:pt x="31" y="22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11" y="33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2" y="35"/>
                  </a:lnTo>
                  <a:lnTo>
                    <a:pt x="26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2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40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4" y="40"/>
                  </a:lnTo>
                  <a:lnTo>
                    <a:pt x="10" y="40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6" name="Freeform 932"/>
            <p:cNvSpPr>
              <a:spLocks noEditPoints="1"/>
            </p:cNvSpPr>
            <p:nvPr/>
          </p:nvSpPr>
          <p:spPr bwMode="auto">
            <a:xfrm>
              <a:off x="1638" y="3466"/>
              <a:ext cx="42" cy="41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8" y="14"/>
                </a:cxn>
                <a:cxn ang="0">
                  <a:pos x="7" y="20"/>
                </a:cxn>
                <a:cxn ang="0">
                  <a:pos x="8" y="28"/>
                </a:cxn>
                <a:cxn ang="0">
                  <a:pos x="14" y="35"/>
                </a:cxn>
                <a:cxn ang="0">
                  <a:pos x="23" y="32"/>
                </a:cxn>
                <a:cxn ang="0">
                  <a:pos x="26" y="13"/>
                </a:cxn>
                <a:cxn ang="0">
                  <a:pos x="22" y="8"/>
                </a:cxn>
                <a:cxn ang="0">
                  <a:pos x="19" y="6"/>
                </a:cxn>
                <a:cxn ang="0">
                  <a:pos x="13" y="0"/>
                </a:cxn>
                <a:cxn ang="0">
                  <a:pos x="24" y="1"/>
                </a:cxn>
                <a:cxn ang="0">
                  <a:pos x="28" y="8"/>
                </a:cxn>
                <a:cxn ang="0">
                  <a:pos x="30" y="13"/>
                </a:cxn>
                <a:cxn ang="0">
                  <a:pos x="32" y="4"/>
                </a:cxn>
                <a:cxn ang="0">
                  <a:pos x="33" y="1"/>
                </a:cxn>
                <a:cxn ang="0">
                  <a:pos x="38" y="0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7" y="13"/>
                </a:cxn>
                <a:cxn ang="0">
                  <a:pos x="36" y="17"/>
                </a:cxn>
                <a:cxn ang="0">
                  <a:pos x="34" y="29"/>
                </a:cxn>
                <a:cxn ang="0">
                  <a:pos x="36" y="33"/>
                </a:cxn>
                <a:cxn ang="0">
                  <a:pos x="42" y="35"/>
                </a:cxn>
                <a:cxn ang="0">
                  <a:pos x="40" y="40"/>
                </a:cxn>
                <a:cxn ang="0">
                  <a:pos x="36" y="41"/>
                </a:cxn>
                <a:cxn ang="0">
                  <a:pos x="33" y="40"/>
                </a:cxn>
                <a:cxn ang="0">
                  <a:pos x="28" y="35"/>
                </a:cxn>
                <a:cxn ang="0">
                  <a:pos x="27" y="35"/>
                </a:cxn>
                <a:cxn ang="0">
                  <a:pos x="25" y="38"/>
                </a:cxn>
                <a:cxn ang="0">
                  <a:pos x="22" y="39"/>
                </a:cxn>
                <a:cxn ang="0">
                  <a:pos x="13" y="41"/>
                </a:cxn>
                <a:cxn ang="0">
                  <a:pos x="6" y="38"/>
                </a:cxn>
                <a:cxn ang="0">
                  <a:pos x="3" y="33"/>
                </a:cxn>
                <a:cxn ang="0">
                  <a:pos x="1" y="28"/>
                </a:cxn>
                <a:cxn ang="0">
                  <a:pos x="0" y="16"/>
                </a:cxn>
                <a:cxn ang="0">
                  <a:pos x="3" y="9"/>
                </a:cxn>
                <a:cxn ang="0">
                  <a:pos x="7" y="3"/>
                </a:cxn>
                <a:cxn ang="0">
                  <a:pos x="13" y="0"/>
                </a:cxn>
              </a:cxnLst>
              <a:rect l="0" t="0" r="r" b="b"/>
              <a:pathLst>
                <a:path w="42" h="41">
                  <a:moveTo>
                    <a:pt x="14" y="6"/>
                  </a:moveTo>
                  <a:lnTo>
                    <a:pt x="12" y="7"/>
                  </a:lnTo>
                  <a:lnTo>
                    <a:pt x="11" y="8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10" y="32"/>
                  </a:lnTo>
                  <a:lnTo>
                    <a:pt x="14" y="35"/>
                  </a:lnTo>
                  <a:lnTo>
                    <a:pt x="19" y="35"/>
                  </a:lnTo>
                  <a:lnTo>
                    <a:pt x="23" y="32"/>
                  </a:lnTo>
                  <a:lnTo>
                    <a:pt x="26" y="26"/>
                  </a:lnTo>
                  <a:lnTo>
                    <a:pt x="26" y="13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4" y="6"/>
                  </a:lnTo>
                  <a:close/>
                  <a:moveTo>
                    <a:pt x="13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6"/>
                  </a:lnTo>
                  <a:lnTo>
                    <a:pt x="38" y="7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6" y="15"/>
                  </a:lnTo>
                  <a:lnTo>
                    <a:pt x="36" y="17"/>
                  </a:lnTo>
                  <a:lnTo>
                    <a:pt x="34" y="22"/>
                  </a:lnTo>
                  <a:lnTo>
                    <a:pt x="34" y="29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5"/>
                  </a:lnTo>
                  <a:lnTo>
                    <a:pt x="42" y="35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0"/>
                  </a:lnTo>
                  <a:lnTo>
                    <a:pt x="33" y="40"/>
                  </a:lnTo>
                  <a:lnTo>
                    <a:pt x="29" y="37"/>
                  </a:lnTo>
                  <a:lnTo>
                    <a:pt x="28" y="35"/>
                  </a:lnTo>
                  <a:lnTo>
                    <a:pt x="28" y="32"/>
                  </a:lnTo>
                  <a:lnTo>
                    <a:pt x="27" y="35"/>
                  </a:lnTo>
                  <a:lnTo>
                    <a:pt x="26" y="36"/>
                  </a:lnTo>
                  <a:lnTo>
                    <a:pt x="25" y="38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18" y="41"/>
                  </a:lnTo>
                  <a:lnTo>
                    <a:pt x="13" y="41"/>
                  </a:lnTo>
                  <a:lnTo>
                    <a:pt x="9" y="39"/>
                  </a:lnTo>
                  <a:lnTo>
                    <a:pt x="6" y="38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7" name="Freeform 933"/>
            <p:cNvSpPr>
              <a:spLocks/>
            </p:cNvSpPr>
            <p:nvPr/>
          </p:nvSpPr>
          <p:spPr bwMode="auto">
            <a:xfrm>
              <a:off x="1683" y="3466"/>
              <a:ext cx="44" cy="4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1" y="0"/>
                </a:cxn>
                <a:cxn ang="0">
                  <a:pos x="41" y="1"/>
                </a:cxn>
                <a:cxn ang="0">
                  <a:pos x="42" y="1"/>
                </a:cxn>
                <a:cxn ang="0">
                  <a:pos x="42" y="6"/>
                </a:cxn>
                <a:cxn ang="0">
                  <a:pos x="41" y="7"/>
                </a:cxn>
                <a:cxn ang="0">
                  <a:pos x="35" y="7"/>
                </a:cxn>
                <a:cxn ang="0">
                  <a:pos x="35" y="11"/>
                </a:cxn>
                <a:cxn ang="0">
                  <a:pos x="34" y="14"/>
                </a:cxn>
                <a:cxn ang="0">
                  <a:pos x="34" y="17"/>
                </a:cxn>
                <a:cxn ang="0">
                  <a:pos x="35" y="22"/>
                </a:cxn>
                <a:cxn ang="0">
                  <a:pos x="35" y="30"/>
                </a:cxn>
                <a:cxn ang="0">
                  <a:pos x="36" y="32"/>
                </a:cxn>
                <a:cxn ang="0">
                  <a:pos x="36" y="33"/>
                </a:cxn>
                <a:cxn ang="0">
                  <a:pos x="37" y="33"/>
                </a:cxn>
                <a:cxn ang="0">
                  <a:pos x="38" y="35"/>
                </a:cxn>
                <a:cxn ang="0">
                  <a:pos x="41" y="35"/>
                </a:cxn>
                <a:cxn ang="0">
                  <a:pos x="42" y="33"/>
                </a:cxn>
                <a:cxn ang="0">
                  <a:pos x="43" y="33"/>
                </a:cxn>
                <a:cxn ang="0">
                  <a:pos x="43" y="36"/>
                </a:cxn>
                <a:cxn ang="0">
                  <a:pos x="44" y="36"/>
                </a:cxn>
                <a:cxn ang="0">
                  <a:pos x="44" y="37"/>
                </a:cxn>
                <a:cxn ang="0">
                  <a:pos x="43" y="38"/>
                </a:cxn>
                <a:cxn ang="0">
                  <a:pos x="43" y="40"/>
                </a:cxn>
                <a:cxn ang="0">
                  <a:pos x="40" y="40"/>
                </a:cxn>
                <a:cxn ang="0">
                  <a:pos x="39" y="41"/>
                </a:cxn>
                <a:cxn ang="0">
                  <a:pos x="38" y="41"/>
                </a:cxn>
                <a:cxn ang="0">
                  <a:pos x="36" y="40"/>
                </a:cxn>
                <a:cxn ang="0">
                  <a:pos x="33" y="40"/>
                </a:cxn>
                <a:cxn ang="0">
                  <a:pos x="32" y="39"/>
                </a:cxn>
                <a:cxn ang="0">
                  <a:pos x="28" y="32"/>
                </a:cxn>
                <a:cxn ang="0">
                  <a:pos x="27" y="29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15" y="7"/>
                </a:cxn>
                <a:cxn ang="0">
                  <a:pos x="14" y="13"/>
                </a:cxn>
                <a:cxn ang="0">
                  <a:pos x="14" y="23"/>
                </a:cxn>
                <a:cxn ang="0">
                  <a:pos x="13" y="27"/>
                </a:cxn>
                <a:cxn ang="0">
                  <a:pos x="13" y="31"/>
                </a:cxn>
                <a:cxn ang="0">
                  <a:pos x="12" y="35"/>
                </a:cxn>
                <a:cxn ang="0">
                  <a:pos x="11" y="37"/>
                </a:cxn>
                <a:cxn ang="0">
                  <a:pos x="11" y="38"/>
                </a:cxn>
                <a:cxn ang="0">
                  <a:pos x="10" y="39"/>
                </a:cxn>
                <a:cxn ang="0">
                  <a:pos x="10" y="40"/>
                </a:cxn>
                <a:cxn ang="0">
                  <a:pos x="4" y="40"/>
                </a:cxn>
                <a:cxn ang="0">
                  <a:pos x="3" y="39"/>
                </a:cxn>
                <a:cxn ang="0">
                  <a:pos x="4" y="39"/>
                </a:cxn>
                <a:cxn ang="0">
                  <a:pos x="4" y="37"/>
                </a:cxn>
                <a:cxn ang="0">
                  <a:pos x="5" y="36"/>
                </a:cxn>
                <a:cxn ang="0">
                  <a:pos x="5" y="35"/>
                </a:cxn>
                <a:cxn ang="0">
                  <a:pos x="6" y="32"/>
                </a:cxn>
                <a:cxn ang="0">
                  <a:pos x="6" y="29"/>
                </a:cxn>
                <a:cxn ang="0">
                  <a:pos x="7" y="26"/>
                </a:cxn>
                <a:cxn ang="0">
                  <a:pos x="8" y="22"/>
                </a:cxn>
                <a:cxn ang="0">
                  <a:pos x="8" y="7"/>
                </a:cxn>
                <a:cxn ang="0">
                  <a:pos x="2" y="7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44" h="41">
                  <a:moveTo>
                    <a:pt x="2" y="0"/>
                  </a:move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6"/>
                  </a:lnTo>
                  <a:lnTo>
                    <a:pt x="41" y="7"/>
                  </a:lnTo>
                  <a:lnTo>
                    <a:pt x="35" y="7"/>
                  </a:lnTo>
                  <a:lnTo>
                    <a:pt x="35" y="11"/>
                  </a:lnTo>
                  <a:lnTo>
                    <a:pt x="34" y="14"/>
                  </a:lnTo>
                  <a:lnTo>
                    <a:pt x="34" y="17"/>
                  </a:lnTo>
                  <a:lnTo>
                    <a:pt x="35" y="22"/>
                  </a:lnTo>
                  <a:lnTo>
                    <a:pt x="35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7" y="33"/>
                  </a:lnTo>
                  <a:lnTo>
                    <a:pt x="38" y="35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6" y="40"/>
                  </a:lnTo>
                  <a:lnTo>
                    <a:pt x="33" y="40"/>
                  </a:lnTo>
                  <a:lnTo>
                    <a:pt x="32" y="39"/>
                  </a:lnTo>
                  <a:lnTo>
                    <a:pt x="28" y="32"/>
                  </a:lnTo>
                  <a:lnTo>
                    <a:pt x="27" y="29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15" y="7"/>
                  </a:lnTo>
                  <a:lnTo>
                    <a:pt x="14" y="13"/>
                  </a:lnTo>
                  <a:lnTo>
                    <a:pt x="14" y="23"/>
                  </a:lnTo>
                  <a:lnTo>
                    <a:pt x="13" y="27"/>
                  </a:lnTo>
                  <a:lnTo>
                    <a:pt x="13" y="31"/>
                  </a:lnTo>
                  <a:lnTo>
                    <a:pt x="12" y="35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39"/>
                  </a:lnTo>
                  <a:lnTo>
                    <a:pt x="10" y="40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7" y="26"/>
                  </a:lnTo>
                  <a:lnTo>
                    <a:pt x="8" y="22"/>
                  </a:lnTo>
                  <a:lnTo>
                    <a:pt x="8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8" name="Freeform 934"/>
            <p:cNvSpPr>
              <a:spLocks noEditPoints="1"/>
            </p:cNvSpPr>
            <p:nvPr/>
          </p:nvSpPr>
          <p:spPr bwMode="auto">
            <a:xfrm>
              <a:off x="1733" y="3447"/>
              <a:ext cx="36" cy="60"/>
            </a:xfrm>
            <a:custGeom>
              <a:avLst/>
              <a:gdLst/>
              <a:ahLst/>
              <a:cxnLst>
                <a:cxn ang="0">
                  <a:pos x="16" y="25"/>
                </a:cxn>
                <a:cxn ang="0">
                  <a:pos x="13" y="26"/>
                </a:cxn>
                <a:cxn ang="0">
                  <a:pos x="9" y="29"/>
                </a:cxn>
                <a:cxn ang="0">
                  <a:pos x="7" y="33"/>
                </a:cxn>
                <a:cxn ang="0">
                  <a:pos x="7" y="36"/>
                </a:cxn>
                <a:cxn ang="0">
                  <a:pos x="6" y="40"/>
                </a:cxn>
                <a:cxn ang="0">
                  <a:pos x="7" y="45"/>
                </a:cxn>
                <a:cxn ang="0">
                  <a:pos x="11" y="51"/>
                </a:cxn>
                <a:cxn ang="0">
                  <a:pos x="15" y="54"/>
                </a:cxn>
                <a:cxn ang="0">
                  <a:pos x="21" y="54"/>
                </a:cxn>
                <a:cxn ang="0">
                  <a:pos x="26" y="51"/>
                </a:cxn>
                <a:cxn ang="0">
                  <a:pos x="27" y="50"/>
                </a:cxn>
                <a:cxn ang="0">
                  <a:pos x="28" y="48"/>
                </a:cxn>
                <a:cxn ang="0">
                  <a:pos x="29" y="45"/>
                </a:cxn>
                <a:cxn ang="0">
                  <a:pos x="30" y="43"/>
                </a:cxn>
                <a:cxn ang="0">
                  <a:pos x="30" y="36"/>
                </a:cxn>
                <a:cxn ang="0">
                  <a:pos x="29" y="33"/>
                </a:cxn>
                <a:cxn ang="0">
                  <a:pos x="29" y="31"/>
                </a:cxn>
                <a:cxn ang="0">
                  <a:pos x="28" y="29"/>
                </a:cxn>
                <a:cxn ang="0">
                  <a:pos x="26" y="27"/>
                </a:cxn>
                <a:cxn ang="0">
                  <a:pos x="21" y="25"/>
                </a:cxn>
                <a:cxn ang="0">
                  <a:pos x="16" y="25"/>
                </a:cxn>
                <a:cxn ang="0">
                  <a:pos x="14" y="19"/>
                </a:cxn>
                <a:cxn ang="0">
                  <a:pos x="22" y="19"/>
                </a:cxn>
                <a:cxn ang="0">
                  <a:pos x="27" y="20"/>
                </a:cxn>
                <a:cxn ang="0">
                  <a:pos x="30" y="22"/>
                </a:cxn>
                <a:cxn ang="0">
                  <a:pos x="33" y="26"/>
                </a:cxn>
                <a:cxn ang="0">
                  <a:pos x="34" y="28"/>
                </a:cxn>
                <a:cxn ang="0">
                  <a:pos x="36" y="34"/>
                </a:cxn>
                <a:cxn ang="0">
                  <a:pos x="36" y="43"/>
                </a:cxn>
                <a:cxn ang="0">
                  <a:pos x="35" y="47"/>
                </a:cxn>
                <a:cxn ang="0">
                  <a:pos x="34" y="50"/>
                </a:cxn>
                <a:cxn ang="0">
                  <a:pos x="32" y="54"/>
                </a:cxn>
                <a:cxn ang="0">
                  <a:pos x="30" y="56"/>
                </a:cxn>
                <a:cxn ang="0">
                  <a:pos x="26" y="58"/>
                </a:cxn>
                <a:cxn ang="0">
                  <a:pos x="22" y="59"/>
                </a:cxn>
                <a:cxn ang="0">
                  <a:pos x="18" y="60"/>
                </a:cxn>
                <a:cxn ang="0">
                  <a:pos x="9" y="58"/>
                </a:cxn>
                <a:cxn ang="0">
                  <a:pos x="6" y="57"/>
                </a:cxn>
                <a:cxn ang="0">
                  <a:pos x="4" y="55"/>
                </a:cxn>
                <a:cxn ang="0">
                  <a:pos x="2" y="51"/>
                </a:cxn>
                <a:cxn ang="0">
                  <a:pos x="1" y="48"/>
                </a:cxn>
                <a:cxn ang="0">
                  <a:pos x="0" y="44"/>
                </a:cxn>
                <a:cxn ang="0">
                  <a:pos x="0" y="35"/>
                </a:cxn>
                <a:cxn ang="0">
                  <a:pos x="1" y="31"/>
                </a:cxn>
                <a:cxn ang="0">
                  <a:pos x="2" y="28"/>
                </a:cxn>
                <a:cxn ang="0">
                  <a:pos x="4" y="25"/>
                </a:cxn>
                <a:cxn ang="0">
                  <a:pos x="11" y="20"/>
                </a:cxn>
                <a:cxn ang="0">
                  <a:pos x="14" y="1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1"/>
                </a:cxn>
                <a:cxn ang="0">
                  <a:pos x="21" y="13"/>
                </a:cxn>
                <a:cxn ang="0">
                  <a:pos x="20" y="13"/>
                </a:cxn>
                <a:cxn ang="0">
                  <a:pos x="20" y="14"/>
                </a:cxn>
                <a:cxn ang="0">
                  <a:pos x="16" y="14"/>
                </a:cxn>
                <a:cxn ang="0">
                  <a:pos x="15" y="13"/>
                </a:cxn>
                <a:cxn ang="0">
                  <a:pos x="19" y="1"/>
                </a:cxn>
                <a:cxn ang="0">
                  <a:pos x="19" y="0"/>
                </a:cxn>
              </a:cxnLst>
              <a:rect l="0" t="0" r="r" b="b"/>
              <a:pathLst>
                <a:path w="36" h="60">
                  <a:moveTo>
                    <a:pt x="16" y="25"/>
                  </a:moveTo>
                  <a:lnTo>
                    <a:pt x="13" y="26"/>
                  </a:lnTo>
                  <a:lnTo>
                    <a:pt x="9" y="29"/>
                  </a:lnTo>
                  <a:lnTo>
                    <a:pt x="7" y="33"/>
                  </a:lnTo>
                  <a:lnTo>
                    <a:pt x="7" y="36"/>
                  </a:lnTo>
                  <a:lnTo>
                    <a:pt x="6" y="40"/>
                  </a:lnTo>
                  <a:lnTo>
                    <a:pt x="7" y="45"/>
                  </a:lnTo>
                  <a:lnTo>
                    <a:pt x="11" y="51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6" y="51"/>
                  </a:lnTo>
                  <a:lnTo>
                    <a:pt x="27" y="50"/>
                  </a:lnTo>
                  <a:lnTo>
                    <a:pt x="28" y="48"/>
                  </a:lnTo>
                  <a:lnTo>
                    <a:pt x="29" y="45"/>
                  </a:lnTo>
                  <a:lnTo>
                    <a:pt x="30" y="43"/>
                  </a:lnTo>
                  <a:lnTo>
                    <a:pt x="30" y="36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1" y="25"/>
                  </a:lnTo>
                  <a:lnTo>
                    <a:pt x="16" y="25"/>
                  </a:lnTo>
                  <a:close/>
                  <a:moveTo>
                    <a:pt x="14" y="19"/>
                  </a:moveTo>
                  <a:lnTo>
                    <a:pt x="22" y="19"/>
                  </a:lnTo>
                  <a:lnTo>
                    <a:pt x="27" y="20"/>
                  </a:lnTo>
                  <a:lnTo>
                    <a:pt x="30" y="22"/>
                  </a:lnTo>
                  <a:lnTo>
                    <a:pt x="33" y="26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36" y="43"/>
                  </a:lnTo>
                  <a:lnTo>
                    <a:pt x="35" y="47"/>
                  </a:lnTo>
                  <a:lnTo>
                    <a:pt x="34" y="50"/>
                  </a:lnTo>
                  <a:lnTo>
                    <a:pt x="32" y="54"/>
                  </a:lnTo>
                  <a:lnTo>
                    <a:pt x="30" y="56"/>
                  </a:lnTo>
                  <a:lnTo>
                    <a:pt x="26" y="58"/>
                  </a:lnTo>
                  <a:lnTo>
                    <a:pt x="22" y="59"/>
                  </a:lnTo>
                  <a:lnTo>
                    <a:pt x="18" y="60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11" y="20"/>
                  </a:lnTo>
                  <a:lnTo>
                    <a:pt x="14" y="19"/>
                  </a:lnTo>
                  <a:close/>
                  <a:moveTo>
                    <a:pt x="19" y="0"/>
                  </a:moveTo>
                  <a:lnTo>
                    <a:pt x="26" y="0"/>
                  </a:lnTo>
                  <a:lnTo>
                    <a:pt x="26" y="1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5" y="13"/>
                  </a:lnTo>
                  <a:lnTo>
                    <a:pt x="19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79" name="Freeform 935"/>
            <p:cNvSpPr>
              <a:spLocks/>
            </p:cNvSpPr>
            <p:nvPr/>
          </p:nvSpPr>
          <p:spPr bwMode="auto">
            <a:xfrm>
              <a:off x="1793" y="3466"/>
              <a:ext cx="32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0" y="0"/>
                </a:cxn>
                <a:cxn ang="0">
                  <a:pos x="32" y="2"/>
                </a:cxn>
                <a:cxn ang="0">
                  <a:pos x="32" y="3"/>
                </a:cxn>
                <a:cxn ang="0">
                  <a:pos x="31" y="4"/>
                </a:cxn>
                <a:cxn ang="0">
                  <a:pos x="31" y="7"/>
                </a:cxn>
                <a:cxn ang="0">
                  <a:pos x="17" y="7"/>
                </a:cxn>
                <a:cxn ang="0">
                  <a:pos x="17" y="26"/>
                </a:cxn>
                <a:cxn ang="0">
                  <a:pos x="18" y="29"/>
                </a:cxn>
                <a:cxn ang="0">
                  <a:pos x="18" y="31"/>
                </a:cxn>
                <a:cxn ang="0">
                  <a:pos x="19" y="32"/>
                </a:cxn>
                <a:cxn ang="0">
                  <a:pos x="19" y="33"/>
                </a:cxn>
                <a:cxn ang="0">
                  <a:pos x="20" y="35"/>
                </a:cxn>
                <a:cxn ang="0">
                  <a:pos x="26" y="35"/>
                </a:cxn>
                <a:cxn ang="0">
                  <a:pos x="27" y="33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7" y="39"/>
                </a:cxn>
                <a:cxn ang="0">
                  <a:pos x="27" y="40"/>
                </a:cxn>
                <a:cxn ang="0">
                  <a:pos x="22" y="40"/>
                </a:cxn>
                <a:cxn ang="0">
                  <a:pos x="21" y="41"/>
                </a:cxn>
                <a:cxn ang="0">
                  <a:pos x="20" y="41"/>
                </a:cxn>
                <a:cxn ang="0">
                  <a:pos x="19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33"/>
                </a:cxn>
                <a:cxn ang="0">
                  <a:pos x="11" y="30"/>
                </a:cxn>
                <a:cxn ang="0">
                  <a:pos x="11" y="7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41">
                  <a:moveTo>
                    <a:pt x="1" y="0"/>
                  </a:moveTo>
                  <a:lnTo>
                    <a:pt x="30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17" y="7"/>
                  </a:lnTo>
                  <a:lnTo>
                    <a:pt x="17" y="26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6" y="35"/>
                  </a:lnTo>
                  <a:lnTo>
                    <a:pt x="27" y="33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7" y="40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3"/>
                  </a:lnTo>
                  <a:lnTo>
                    <a:pt x="11" y="30"/>
                  </a:lnTo>
                  <a:lnTo>
                    <a:pt x="1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0" name="Freeform 936"/>
            <p:cNvSpPr>
              <a:spLocks noEditPoints="1"/>
            </p:cNvSpPr>
            <p:nvPr/>
          </p:nvSpPr>
          <p:spPr bwMode="auto">
            <a:xfrm>
              <a:off x="1828" y="3466"/>
              <a:ext cx="38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8" y="14"/>
                </a:cxn>
                <a:cxn ang="0">
                  <a:pos x="8" y="26"/>
                </a:cxn>
                <a:cxn ang="0">
                  <a:pos x="11" y="32"/>
                </a:cxn>
                <a:cxn ang="0">
                  <a:pos x="15" y="35"/>
                </a:cxn>
                <a:cxn ang="0">
                  <a:pos x="22" y="35"/>
                </a:cxn>
                <a:cxn ang="0">
                  <a:pos x="28" y="31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0" y="24"/>
                </a:cxn>
                <a:cxn ang="0">
                  <a:pos x="30" y="14"/>
                </a:cxn>
                <a:cxn ang="0">
                  <a:pos x="28" y="10"/>
                </a:cxn>
                <a:cxn ang="0">
                  <a:pos x="25" y="7"/>
                </a:cxn>
                <a:cxn ang="0">
                  <a:pos x="23" y="6"/>
                </a:cxn>
                <a:cxn ang="0">
                  <a:pos x="16" y="6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1" y="3"/>
                </a:cxn>
                <a:cxn ang="0">
                  <a:pos x="32" y="6"/>
                </a:cxn>
                <a:cxn ang="0">
                  <a:pos x="35" y="8"/>
                </a:cxn>
                <a:cxn ang="0">
                  <a:pos x="37" y="12"/>
                </a:cxn>
                <a:cxn ang="0">
                  <a:pos x="37" y="15"/>
                </a:cxn>
                <a:cxn ang="0">
                  <a:pos x="38" y="20"/>
                </a:cxn>
                <a:cxn ang="0">
                  <a:pos x="37" y="24"/>
                </a:cxn>
                <a:cxn ang="0">
                  <a:pos x="37" y="28"/>
                </a:cxn>
                <a:cxn ang="0">
                  <a:pos x="32" y="35"/>
                </a:cxn>
                <a:cxn ang="0">
                  <a:pos x="30" y="37"/>
                </a:cxn>
                <a:cxn ang="0">
                  <a:pos x="27" y="39"/>
                </a:cxn>
                <a:cxn ang="0">
                  <a:pos x="19" y="41"/>
                </a:cxn>
                <a:cxn ang="0">
                  <a:pos x="15" y="41"/>
                </a:cxn>
                <a:cxn ang="0">
                  <a:pos x="11" y="39"/>
                </a:cxn>
                <a:cxn ang="0">
                  <a:pos x="8" y="38"/>
                </a:cxn>
                <a:cxn ang="0">
                  <a:pos x="5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5" y="6"/>
                </a:cxn>
                <a:cxn ang="0">
                  <a:pos x="11" y="1"/>
                </a:cxn>
                <a:cxn ang="0">
                  <a:pos x="13" y="0"/>
                </a:cxn>
              </a:cxnLst>
              <a:rect l="0" t="0" r="r" b="b"/>
              <a:pathLst>
                <a:path w="38" h="41">
                  <a:moveTo>
                    <a:pt x="16" y="6"/>
                  </a:moveTo>
                  <a:lnTo>
                    <a:pt x="12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11" y="32"/>
                  </a:lnTo>
                  <a:lnTo>
                    <a:pt x="15" y="35"/>
                  </a:lnTo>
                  <a:lnTo>
                    <a:pt x="22" y="35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0" y="2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5" y="7"/>
                  </a:lnTo>
                  <a:lnTo>
                    <a:pt x="23" y="6"/>
                  </a:lnTo>
                  <a:lnTo>
                    <a:pt x="16" y="6"/>
                  </a:lnTo>
                  <a:close/>
                  <a:moveTo>
                    <a:pt x="13" y="0"/>
                  </a:moveTo>
                  <a:lnTo>
                    <a:pt x="24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7" y="28"/>
                  </a:lnTo>
                  <a:lnTo>
                    <a:pt x="32" y="35"/>
                  </a:lnTo>
                  <a:lnTo>
                    <a:pt x="30" y="37"/>
                  </a:lnTo>
                  <a:lnTo>
                    <a:pt x="27" y="39"/>
                  </a:lnTo>
                  <a:lnTo>
                    <a:pt x="19" y="41"/>
                  </a:lnTo>
                  <a:lnTo>
                    <a:pt x="15" y="41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1" name="Freeform 937"/>
            <p:cNvSpPr>
              <a:spLocks/>
            </p:cNvSpPr>
            <p:nvPr/>
          </p:nvSpPr>
          <p:spPr bwMode="auto">
            <a:xfrm>
              <a:off x="1871" y="3466"/>
              <a:ext cx="35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17" y="32"/>
                </a:cxn>
                <a:cxn ang="0">
                  <a:pos x="20" y="29"/>
                </a:cxn>
                <a:cxn ang="0">
                  <a:pos x="22" y="25"/>
                </a:cxn>
                <a:cxn ang="0">
                  <a:pos x="25" y="12"/>
                </a:cxn>
                <a:cxn ang="0">
                  <a:pos x="26" y="9"/>
                </a:cxn>
                <a:cxn ang="0">
                  <a:pos x="27" y="1"/>
                </a:cxn>
                <a:cxn ang="0">
                  <a:pos x="27" y="0"/>
                </a:cxn>
                <a:cxn ang="0">
                  <a:pos x="33" y="0"/>
                </a:cxn>
                <a:cxn ang="0">
                  <a:pos x="33" y="1"/>
                </a:cxn>
                <a:cxn ang="0">
                  <a:pos x="35" y="1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32" y="12"/>
                </a:cxn>
                <a:cxn ang="0">
                  <a:pos x="28" y="25"/>
                </a:cxn>
                <a:cxn ang="0">
                  <a:pos x="26" y="28"/>
                </a:cxn>
                <a:cxn ang="0">
                  <a:pos x="25" y="32"/>
                </a:cxn>
                <a:cxn ang="0">
                  <a:pos x="23" y="35"/>
                </a:cxn>
                <a:cxn ang="0">
                  <a:pos x="21" y="39"/>
                </a:cxn>
                <a:cxn ang="0">
                  <a:pos x="20" y="40"/>
                </a:cxn>
                <a:cxn ang="0">
                  <a:pos x="13" y="40"/>
                </a:cxn>
                <a:cxn ang="0">
                  <a:pos x="12" y="39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5" h="40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7" y="32"/>
                  </a:lnTo>
                  <a:lnTo>
                    <a:pt x="20" y="29"/>
                  </a:lnTo>
                  <a:lnTo>
                    <a:pt x="22" y="25"/>
                  </a:lnTo>
                  <a:lnTo>
                    <a:pt x="25" y="12"/>
                  </a:lnTo>
                  <a:lnTo>
                    <a:pt x="26" y="9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3" y="4"/>
                  </a:lnTo>
                  <a:lnTo>
                    <a:pt x="33" y="7"/>
                  </a:lnTo>
                  <a:lnTo>
                    <a:pt x="32" y="12"/>
                  </a:lnTo>
                  <a:lnTo>
                    <a:pt x="28" y="25"/>
                  </a:lnTo>
                  <a:lnTo>
                    <a:pt x="26" y="28"/>
                  </a:lnTo>
                  <a:lnTo>
                    <a:pt x="25" y="32"/>
                  </a:lnTo>
                  <a:lnTo>
                    <a:pt x="23" y="35"/>
                  </a:lnTo>
                  <a:lnTo>
                    <a:pt x="21" y="39"/>
                  </a:lnTo>
                  <a:lnTo>
                    <a:pt x="20" y="40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2" name="Freeform 938"/>
            <p:cNvSpPr>
              <a:spLocks/>
            </p:cNvSpPr>
            <p:nvPr/>
          </p:nvSpPr>
          <p:spPr bwMode="auto">
            <a:xfrm>
              <a:off x="1344" y="3554"/>
              <a:ext cx="39" cy="5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8" y="0"/>
                </a:cxn>
                <a:cxn ang="0">
                  <a:pos x="33" y="1"/>
                </a:cxn>
                <a:cxn ang="0">
                  <a:pos x="34" y="2"/>
                </a:cxn>
                <a:cxn ang="0">
                  <a:pos x="36" y="2"/>
                </a:cxn>
                <a:cxn ang="0">
                  <a:pos x="38" y="5"/>
                </a:cxn>
                <a:cxn ang="0">
                  <a:pos x="38" y="6"/>
                </a:cxn>
                <a:cxn ang="0">
                  <a:pos x="39" y="7"/>
                </a:cxn>
                <a:cxn ang="0">
                  <a:pos x="39" y="9"/>
                </a:cxn>
                <a:cxn ang="0">
                  <a:pos x="38" y="10"/>
                </a:cxn>
                <a:cxn ang="0">
                  <a:pos x="38" y="11"/>
                </a:cxn>
                <a:cxn ang="0">
                  <a:pos x="37" y="11"/>
                </a:cxn>
                <a:cxn ang="0">
                  <a:pos x="36" y="10"/>
                </a:cxn>
                <a:cxn ang="0">
                  <a:pos x="35" y="10"/>
                </a:cxn>
                <a:cxn ang="0">
                  <a:pos x="34" y="9"/>
                </a:cxn>
                <a:cxn ang="0">
                  <a:pos x="29" y="7"/>
                </a:cxn>
                <a:cxn ang="0">
                  <a:pos x="26" y="6"/>
                </a:cxn>
                <a:cxn ang="0">
                  <a:pos x="24" y="6"/>
                </a:cxn>
                <a:cxn ang="0">
                  <a:pos x="20" y="7"/>
                </a:cxn>
                <a:cxn ang="0">
                  <a:pos x="17" y="8"/>
                </a:cxn>
                <a:cxn ang="0">
                  <a:pos x="14" y="9"/>
                </a:cxn>
                <a:cxn ang="0">
                  <a:pos x="12" y="12"/>
                </a:cxn>
                <a:cxn ang="0">
                  <a:pos x="10" y="14"/>
                </a:cxn>
                <a:cxn ang="0">
                  <a:pos x="8" y="23"/>
                </a:cxn>
                <a:cxn ang="0">
                  <a:pos x="8" y="32"/>
                </a:cxn>
                <a:cxn ang="0">
                  <a:pos x="9" y="37"/>
                </a:cxn>
                <a:cxn ang="0">
                  <a:pos x="10" y="40"/>
                </a:cxn>
                <a:cxn ang="0">
                  <a:pos x="12" y="43"/>
                </a:cxn>
                <a:cxn ang="0">
                  <a:pos x="17" y="48"/>
                </a:cxn>
                <a:cxn ang="0">
                  <a:pos x="20" y="49"/>
                </a:cxn>
                <a:cxn ang="0">
                  <a:pos x="26" y="49"/>
                </a:cxn>
                <a:cxn ang="0">
                  <a:pos x="29" y="48"/>
                </a:cxn>
                <a:cxn ang="0">
                  <a:pos x="34" y="45"/>
                </a:cxn>
                <a:cxn ang="0">
                  <a:pos x="35" y="45"/>
                </a:cxn>
                <a:cxn ang="0">
                  <a:pos x="37" y="43"/>
                </a:cxn>
                <a:cxn ang="0">
                  <a:pos x="39" y="43"/>
                </a:cxn>
                <a:cxn ang="0">
                  <a:pos x="39" y="49"/>
                </a:cxn>
                <a:cxn ang="0">
                  <a:pos x="37" y="51"/>
                </a:cxn>
                <a:cxn ang="0">
                  <a:pos x="36" y="51"/>
                </a:cxn>
                <a:cxn ang="0">
                  <a:pos x="35" y="52"/>
                </a:cxn>
                <a:cxn ang="0">
                  <a:pos x="30" y="54"/>
                </a:cxn>
                <a:cxn ang="0">
                  <a:pos x="28" y="54"/>
                </a:cxn>
                <a:cxn ang="0">
                  <a:pos x="26" y="55"/>
                </a:cxn>
                <a:cxn ang="0">
                  <a:pos x="23" y="55"/>
                </a:cxn>
                <a:cxn ang="0">
                  <a:pos x="18" y="54"/>
                </a:cxn>
                <a:cxn ang="0">
                  <a:pos x="13" y="53"/>
                </a:cxn>
                <a:cxn ang="0">
                  <a:pos x="9" y="51"/>
                </a:cxn>
                <a:cxn ang="0">
                  <a:pos x="6" y="48"/>
                </a:cxn>
                <a:cxn ang="0">
                  <a:pos x="4" y="44"/>
                </a:cxn>
                <a:cxn ang="0">
                  <a:pos x="2" y="39"/>
                </a:cxn>
                <a:cxn ang="0">
                  <a:pos x="0" y="34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4" y="11"/>
                </a:cxn>
                <a:cxn ang="0">
                  <a:pos x="7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8" y="0"/>
                </a:cxn>
              </a:cxnLst>
              <a:rect l="0" t="0" r="r" b="b"/>
              <a:pathLst>
                <a:path w="39" h="55">
                  <a:moveTo>
                    <a:pt x="18" y="0"/>
                  </a:moveTo>
                  <a:lnTo>
                    <a:pt x="28" y="0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29" y="7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7"/>
                  </a:lnTo>
                  <a:lnTo>
                    <a:pt x="17" y="8"/>
                  </a:lnTo>
                  <a:lnTo>
                    <a:pt x="14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9" y="37"/>
                  </a:lnTo>
                  <a:lnTo>
                    <a:pt x="10" y="40"/>
                  </a:lnTo>
                  <a:lnTo>
                    <a:pt x="12" y="43"/>
                  </a:lnTo>
                  <a:lnTo>
                    <a:pt x="17" y="48"/>
                  </a:lnTo>
                  <a:lnTo>
                    <a:pt x="20" y="49"/>
                  </a:lnTo>
                  <a:lnTo>
                    <a:pt x="26" y="49"/>
                  </a:lnTo>
                  <a:lnTo>
                    <a:pt x="29" y="48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3"/>
                  </a:lnTo>
                  <a:lnTo>
                    <a:pt x="39" y="49"/>
                  </a:lnTo>
                  <a:lnTo>
                    <a:pt x="37" y="51"/>
                  </a:lnTo>
                  <a:lnTo>
                    <a:pt x="36" y="51"/>
                  </a:lnTo>
                  <a:lnTo>
                    <a:pt x="35" y="52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6" y="55"/>
                  </a:lnTo>
                  <a:lnTo>
                    <a:pt x="23" y="55"/>
                  </a:lnTo>
                  <a:lnTo>
                    <a:pt x="18" y="54"/>
                  </a:lnTo>
                  <a:lnTo>
                    <a:pt x="13" y="53"/>
                  </a:lnTo>
                  <a:lnTo>
                    <a:pt x="9" y="51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3" name="Freeform 939"/>
            <p:cNvSpPr>
              <a:spLocks/>
            </p:cNvSpPr>
            <p:nvPr/>
          </p:nvSpPr>
          <p:spPr bwMode="auto">
            <a:xfrm>
              <a:off x="1392" y="3550"/>
              <a:ext cx="6" cy="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58"/>
                </a:cxn>
                <a:cxn ang="0">
                  <a:pos x="0" y="58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6" h="58">
                  <a:moveTo>
                    <a:pt x="2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4" name="Freeform 940"/>
            <p:cNvSpPr>
              <a:spLocks noEditPoints="1"/>
            </p:cNvSpPr>
            <p:nvPr/>
          </p:nvSpPr>
          <p:spPr bwMode="auto">
            <a:xfrm>
              <a:off x="1410" y="3553"/>
              <a:ext cx="8" cy="55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6" y="15"/>
                </a:cxn>
                <a:cxn ang="0">
                  <a:pos x="7" y="16"/>
                </a:cxn>
                <a:cxn ang="0">
                  <a:pos x="7" y="55"/>
                </a:cxn>
                <a:cxn ang="0">
                  <a:pos x="1" y="55"/>
                </a:cxn>
                <a:cxn ang="0">
                  <a:pos x="1" y="16"/>
                </a:cxn>
                <a:cxn ang="0">
                  <a:pos x="2" y="16"/>
                </a:cxn>
                <a:cxn ang="0">
                  <a:pos x="2" y="15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7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8" h="55">
                  <a:moveTo>
                    <a:pt x="2" y="15"/>
                  </a:moveTo>
                  <a:lnTo>
                    <a:pt x="6" y="15"/>
                  </a:lnTo>
                  <a:lnTo>
                    <a:pt x="7" y="16"/>
                  </a:lnTo>
                  <a:lnTo>
                    <a:pt x="7" y="55"/>
                  </a:lnTo>
                  <a:lnTo>
                    <a:pt x="1" y="55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close/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5" name="Freeform 941"/>
            <p:cNvSpPr>
              <a:spLocks noEditPoints="1"/>
            </p:cNvSpPr>
            <p:nvPr/>
          </p:nvSpPr>
          <p:spPr bwMode="auto">
            <a:xfrm>
              <a:off x="1428" y="3568"/>
              <a:ext cx="34" cy="41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9" y="10"/>
                </a:cxn>
                <a:cxn ang="0">
                  <a:pos x="8" y="12"/>
                </a:cxn>
                <a:cxn ang="0">
                  <a:pos x="8" y="14"/>
                </a:cxn>
                <a:cxn ang="0">
                  <a:pos x="7" y="16"/>
                </a:cxn>
                <a:cxn ang="0">
                  <a:pos x="27" y="16"/>
                </a:cxn>
                <a:cxn ang="0">
                  <a:pos x="27" y="13"/>
                </a:cxn>
                <a:cxn ang="0">
                  <a:pos x="26" y="10"/>
                </a:cxn>
                <a:cxn ang="0">
                  <a:pos x="25" y="8"/>
                </a:cxn>
                <a:cxn ang="0">
                  <a:pos x="21" y="6"/>
                </a:cxn>
                <a:cxn ang="0">
                  <a:pos x="13" y="6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0" y="5"/>
                </a:cxn>
                <a:cxn ang="0">
                  <a:pos x="32" y="8"/>
                </a:cxn>
                <a:cxn ang="0">
                  <a:pos x="33" y="11"/>
                </a:cxn>
                <a:cxn ang="0">
                  <a:pos x="34" y="17"/>
                </a:cxn>
                <a:cxn ang="0">
                  <a:pos x="34" y="18"/>
                </a:cxn>
                <a:cxn ang="0">
                  <a:pos x="33" y="20"/>
                </a:cxn>
                <a:cxn ang="0">
                  <a:pos x="33" y="21"/>
                </a:cxn>
                <a:cxn ang="0">
                  <a:pos x="32" y="22"/>
                </a:cxn>
                <a:cxn ang="0">
                  <a:pos x="7" y="22"/>
                </a:cxn>
                <a:cxn ang="0">
                  <a:pos x="7" y="25"/>
                </a:cxn>
                <a:cxn ang="0">
                  <a:pos x="11" y="34"/>
                </a:cxn>
                <a:cxn ang="0">
                  <a:pos x="13" y="35"/>
                </a:cxn>
                <a:cxn ang="0">
                  <a:pos x="16" y="35"/>
                </a:cxn>
                <a:cxn ang="0">
                  <a:pos x="19" y="36"/>
                </a:cxn>
                <a:cxn ang="0">
                  <a:pos x="22" y="35"/>
                </a:cxn>
                <a:cxn ang="0">
                  <a:pos x="26" y="35"/>
                </a:cxn>
                <a:cxn ang="0">
                  <a:pos x="27" y="34"/>
                </a:cxn>
                <a:cxn ang="0">
                  <a:pos x="29" y="34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8"/>
                </a:cxn>
                <a:cxn ang="0">
                  <a:pos x="31" y="38"/>
                </a:cxn>
                <a:cxn ang="0">
                  <a:pos x="30" y="39"/>
                </a:cxn>
                <a:cxn ang="0">
                  <a:pos x="29" y="39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18" y="41"/>
                </a:cxn>
                <a:cxn ang="0">
                  <a:pos x="14" y="40"/>
                </a:cxn>
                <a:cxn ang="0">
                  <a:pos x="11" y="40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8" y="3"/>
                </a:cxn>
                <a:cxn ang="0">
                  <a:pos x="10" y="1"/>
                </a:cxn>
                <a:cxn ang="0">
                  <a:pos x="14" y="0"/>
                </a:cxn>
              </a:cxnLst>
              <a:rect l="0" t="0" r="r" b="b"/>
              <a:pathLst>
                <a:path w="34" h="41">
                  <a:moveTo>
                    <a:pt x="13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6" y="10"/>
                  </a:lnTo>
                  <a:lnTo>
                    <a:pt x="25" y="8"/>
                  </a:lnTo>
                  <a:lnTo>
                    <a:pt x="21" y="6"/>
                  </a:lnTo>
                  <a:lnTo>
                    <a:pt x="13" y="6"/>
                  </a:lnTo>
                  <a:close/>
                  <a:moveTo>
                    <a:pt x="14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0" y="5"/>
                  </a:lnTo>
                  <a:lnTo>
                    <a:pt x="32" y="8"/>
                  </a:lnTo>
                  <a:lnTo>
                    <a:pt x="33" y="11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2" y="22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11" y="34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9" y="36"/>
                  </a:lnTo>
                  <a:lnTo>
                    <a:pt x="22" y="35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18" y="41"/>
                  </a:lnTo>
                  <a:lnTo>
                    <a:pt x="14" y="40"/>
                  </a:lnTo>
                  <a:lnTo>
                    <a:pt x="11" y="40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6" name="Freeform 942"/>
            <p:cNvSpPr>
              <a:spLocks/>
            </p:cNvSpPr>
            <p:nvPr/>
          </p:nvSpPr>
          <p:spPr bwMode="auto">
            <a:xfrm>
              <a:off x="1472" y="3568"/>
              <a:ext cx="32" cy="4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7" y="7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6" y="1"/>
                </a:cxn>
                <a:cxn ang="0">
                  <a:pos x="28" y="2"/>
                </a:cxn>
                <a:cxn ang="0">
                  <a:pos x="29" y="5"/>
                </a:cxn>
                <a:cxn ang="0">
                  <a:pos x="30" y="6"/>
                </a:cxn>
                <a:cxn ang="0">
                  <a:pos x="31" y="8"/>
                </a:cxn>
                <a:cxn ang="0">
                  <a:pos x="31" y="10"/>
                </a:cxn>
                <a:cxn ang="0">
                  <a:pos x="32" y="12"/>
                </a:cxn>
                <a:cxn ang="0">
                  <a:pos x="32" y="40"/>
                </a:cxn>
                <a:cxn ang="0">
                  <a:pos x="26" y="40"/>
                </a:cxn>
                <a:cxn ang="0">
                  <a:pos x="26" y="14"/>
                </a:cxn>
                <a:cxn ang="0">
                  <a:pos x="25" y="12"/>
                </a:cxn>
                <a:cxn ang="0">
                  <a:pos x="25" y="10"/>
                </a:cxn>
                <a:cxn ang="0">
                  <a:pos x="22" y="7"/>
                </a:cxn>
                <a:cxn ang="0">
                  <a:pos x="19" y="6"/>
                </a:cxn>
                <a:cxn ang="0">
                  <a:pos x="17" y="6"/>
                </a:cxn>
                <a:cxn ang="0">
                  <a:pos x="13" y="8"/>
                </a:cxn>
                <a:cxn ang="0">
                  <a:pos x="10" y="10"/>
                </a:cxn>
                <a:cxn ang="0">
                  <a:pos x="8" y="13"/>
                </a:cxn>
                <a:cxn ang="0">
                  <a:pos x="8" y="40"/>
                </a:cxn>
                <a:cxn ang="0">
                  <a:pos x="0" y="4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40">
                  <a:moveTo>
                    <a:pt x="1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8" y="2"/>
                  </a:lnTo>
                  <a:lnTo>
                    <a:pt x="29" y="5"/>
                  </a:lnTo>
                  <a:lnTo>
                    <a:pt x="30" y="6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2" y="12"/>
                  </a:lnTo>
                  <a:lnTo>
                    <a:pt x="32" y="40"/>
                  </a:lnTo>
                  <a:lnTo>
                    <a:pt x="26" y="40"/>
                  </a:lnTo>
                  <a:lnTo>
                    <a:pt x="26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2" y="7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3" y="8"/>
                  </a:lnTo>
                  <a:lnTo>
                    <a:pt x="10" y="10"/>
                  </a:lnTo>
                  <a:lnTo>
                    <a:pt x="8" y="13"/>
                  </a:lnTo>
                  <a:lnTo>
                    <a:pt x="8" y="40"/>
                  </a:lnTo>
                  <a:lnTo>
                    <a:pt x="0" y="4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7" name="Freeform 943"/>
            <p:cNvSpPr>
              <a:spLocks/>
            </p:cNvSpPr>
            <p:nvPr/>
          </p:nvSpPr>
          <p:spPr bwMode="auto">
            <a:xfrm>
              <a:off x="1511" y="3559"/>
              <a:ext cx="24" cy="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0"/>
                </a:cxn>
                <a:cxn ang="0">
                  <a:pos x="24" y="10"/>
                </a:cxn>
                <a:cxn ang="0">
                  <a:pos x="24" y="15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40"/>
                </a:cxn>
                <a:cxn ang="0">
                  <a:pos x="17" y="44"/>
                </a:cxn>
                <a:cxn ang="0">
                  <a:pos x="21" y="44"/>
                </a:cxn>
                <a:cxn ang="0">
                  <a:pos x="22" y="43"/>
                </a:cxn>
                <a:cxn ang="0">
                  <a:pos x="24" y="43"/>
                </a:cxn>
                <a:cxn ang="0">
                  <a:pos x="24" y="48"/>
                </a:cxn>
                <a:cxn ang="0">
                  <a:pos x="23" y="48"/>
                </a:cxn>
                <a:cxn ang="0">
                  <a:pos x="23" y="49"/>
                </a:cxn>
                <a:cxn ang="0">
                  <a:pos x="20" y="49"/>
                </a:cxn>
                <a:cxn ang="0">
                  <a:pos x="19" y="50"/>
                </a:cxn>
                <a:cxn ang="0">
                  <a:pos x="18" y="50"/>
                </a:cxn>
                <a:cxn ang="0">
                  <a:pos x="15" y="49"/>
                </a:cxn>
                <a:cxn ang="0">
                  <a:pos x="13" y="49"/>
                </a:cxn>
                <a:cxn ang="0">
                  <a:pos x="10" y="48"/>
                </a:cxn>
                <a:cxn ang="0">
                  <a:pos x="9" y="47"/>
                </a:cxn>
                <a:cxn ang="0">
                  <a:pos x="7" y="43"/>
                </a:cxn>
                <a:cxn ang="0">
                  <a:pos x="7" y="40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1" y="16"/>
                </a:cxn>
                <a:cxn ang="0">
                  <a:pos x="1" y="15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1" y="10"/>
                </a:cxn>
                <a:cxn ang="0">
                  <a:pos x="1" y="9"/>
                </a:cxn>
                <a:cxn ang="0">
                  <a:pos x="6" y="9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0"/>
                </a:cxn>
              </a:cxnLst>
              <a:rect l="0" t="0" r="r" b="b"/>
              <a:pathLst>
                <a:path w="24" h="50">
                  <a:moveTo>
                    <a:pt x="7" y="0"/>
                  </a:moveTo>
                  <a:lnTo>
                    <a:pt x="13" y="0"/>
                  </a:lnTo>
                  <a:lnTo>
                    <a:pt x="14" y="1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40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3" y="49"/>
                  </a:lnTo>
                  <a:lnTo>
                    <a:pt x="20" y="49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7" y="43"/>
                  </a:lnTo>
                  <a:lnTo>
                    <a:pt x="7" y="40"/>
                  </a:lnTo>
                  <a:lnTo>
                    <a:pt x="6" y="37"/>
                  </a:lnTo>
                  <a:lnTo>
                    <a:pt x="6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6" y="9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8" name="Freeform 944"/>
            <p:cNvSpPr>
              <a:spLocks/>
            </p:cNvSpPr>
            <p:nvPr/>
          </p:nvSpPr>
          <p:spPr bwMode="auto">
            <a:xfrm>
              <a:off x="1544" y="3598"/>
              <a:ext cx="10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1"/>
                </a:cxn>
                <a:cxn ang="0">
                  <a:pos x="9" y="1"/>
                </a:cxn>
                <a:cxn ang="0">
                  <a:pos x="9" y="4"/>
                </a:cxn>
                <a:cxn ang="0">
                  <a:pos x="10" y="6"/>
                </a:cxn>
                <a:cxn ang="0">
                  <a:pos x="9" y="8"/>
                </a:cxn>
                <a:cxn ang="0">
                  <a:pos x="9" y="9"/>
                </a:cxn>
                <a:cxn ang="0">
                  <a:pos x="8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6" y="1"/>
                  </a:lnTo>
                  <a:lnTo>
                    <a:pt x="9" y="1"/>
                  </a:lnTo>
                  <a:lnTo>
                    <a:pt x="9" y="4"/>
                  </a:lnTo>
                  <a:lnTo>
                    <a:pt x="10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89" name="Freeform 945"/>
            <p:cNvSpPr>
              <a:spLocks/>
            </p:cNvSpPr>
            <p:nvPr/>
          </p:nvSpPr>
          <p:spPr bwMode="auto">
            <a:xfrm>
              <a:off x="1586" y="3554"/>
              <a:ext cx="30" cy="5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8" y="0"/>
                </a:cxn>
                <a:cxn ang="0">
                  <a:pos x="29" y="1"/>
                </a:cxn>
                <a:cxn ang="0">
                  <a:pos x="29" y="6"/>
                </a:cxn>
                <a:cxn ang="0">
                  <a:pos x="28" y="7"/>
                </a:cxn>
                <a:cxn ang="0">
                  <a:pos x="6" y="7"/>
                </a:cxn>
                <a:cxn ang="0">
                  <a:pos x="6" y="23"/>
                </a:cxn>
                <a:cxn ang="0">
                  <a:pos x="26" y="23"/>
                </a:cxn>
                <a:cxn ang="0">
                  <a:pos x="26" y="29"/>
                </a:cxn>
                <a:cxn ang="0">
                  <a:pos x="6" y="29"/>
                </a:cxn>
                <a:cxn ang="0">
                  <a:pos x="6" y="48"/>
                </a:cxn>
                <a:cxn ang="0">
                  <a:pos x="28" y="48"/>
                </a:cxn>
                <a:cxn ang="0">
                  <a:pos x="29" y="49"/>
                </a:cxn>
                <a:cxn ang="0">
                  <a:pos x="29" y="50"/>
                </a:cxn>
                <a:cxn ang="0">
                  <a:pos x="30" y="51"/>
                </a:cxn>
                <a:cxn ang="0">
                  <a:pos x="29" y="52"/>
                </a:cxn>
                <a:cxn ang="0">
                  <a:pos x="29" y="54"/>
                </a:cxn>
                <a:cxn ang="0">
                  <a:pos x="1" y="54"/>
                </a:cxn>
                <a:cxn ang="0">
                  <a:pos x="1" y="53"/>
                </a:cxn>
                <a:cxn ang="0">
                  <a:pos x="0" y="53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30" h="54">
                  <a:moveTo>
                    <a:pt x="2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29" y="6"/>
                  </a:lnTo>
                  <a:lnTo>
                    <a:pt x="28" y="7"/>
                  </a:lnTo>
                  <a:lnTo>
                    <a:pt x="6" y="7"/>
                  </a:lnTo>
                  <a:lnTo>
                    <a:pt x="6" y="23"/>
                  </a:lnTo>
                  <a:lnTo>
                    <a:pt x="26" y="23"/>
                  </a:lnTo>
                  <a:lnTo>
                    <a:pt x="26" y="29"/>
                  </a:lnTo>
                  <a:lnTo>
                    <a:pt x="6" y="29"/>
                  </a:lnTo>
                  <a:lnTo>
                    <a:pt x="6" y="48"/>
                  </a:lnTo>
                  <a:lnTo>
                    <a:pt x="28" y="48"/>
                  </a:lnTo>
                  <a:lnTo>
                    <a:pt x="29" y="49"/>
                  </a:lnTo>
                  <a:lnTo>
                    <a:pt x="29" y="50"/>
                  </a:lnTo>
                  <a:lnTo>
                    <a:pt x="30" y="51"/>
                  </a:lnTo>
                  <a:lnTo>
                    <a:pt x="29" y="52"/>
                  </a:lnTo>
                  <a:lnTo>
                    <a:pt x="29" y="54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0" name="Freeform 946"/>
            <p:cNvSpPr>
              <a:spLocks/>
            </p:cNvSpPr>
            <p:nvPr/>
          </p:nvSpPr>
          <p:spPr bwMode="auto">
            <a:xfrm>
              <a:off x="1621" y="3568"/>
              <a:ext cx="43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1" y="0"/>
                </a:cxn>
                <a:cxn ang="0">
                  <a:pos x="41" y="1"/>
                </a:cxn>
                <a:cxn ang="0">
                  <a:pos x="42" y="1"/>
                </a:cxn>
                <a:cxn ang="0">
                  <a:pos x="42" y="5"/>
                </a:cxn>
                <a:cxn ang="0">
                  <a:pos x="41" y="6"/>
                </a:cxn>
                <a:cxn ang="0">
                  <a:pos x="41" y="7"/>
                </a:cxn>
                <a:cxn ang="0">
                  <a:pos x="35" y="7"/>
                </a:cxn>
                <a:cxn ang="0">
                  <a:pos x="34" y="12"/>
                </a:cxn>
                <a:cxn ang="0">
                  <a:pos x="34" y="22"/>
                </a:cxn>
                <a:cxn ang="0">
                  <a:pos x="35" y="26"/>
                </a:cxn>
                <a:cxn ang="0">
                  <a:pos x="35" y="30"/>
                </a:cxn>
                <a:cxn ang="0">
                  <a:pos x="36" y="34"/>
                </a:cxn>
                <a:cxn ang="0">
                  <a:pos x="37" y="34"/>
                </a:cxn>
                <a:cxn ang="0">
                  <a:pos x="37" y="35"/>
                </a:cxn>
                <a:cxn ang="0">
                  <a:pos x="41" y="35"/>
                </a:cxn>
                <a:cxn ang="0">
                  <a:pos x="42" y="34"/>
                </a:cxn>
                <a:cxn ang="0">
                  <a:pos x="43" y="34"/>
                </a:cxn>
                <a:cxn ang="0">
                  <a:pos x="43" y="40"/>
                </a:cxn>
                <a:cxn ang="0">
                  <a:pos x="39" y="40"/>
                </a:cxn>
                <a:cxn ang="0">
                  <a:pos x="39" y="41"/>
                </a:cxn>
                <a:cxn ang="0">
                  <a:pos x="38" y="41"/>
                </a:cxn>
                <a:cxn ang="0">
                  <a:pos x="36" y="40"/>
                </a:cxn>
                <a:cxn ang="0">
                  <a:pos x="32" y="40"/>
                </a:cxn>
                <a:cxn ang="0">
                  <a:pos x="31" y="39"/>
                </a:cxn>
                <a:cxn ang="0">
                  <a:pos x="28" y="32"/>
                </a:cxn>
                <a:cxn ang="0">
                  <a:pos x="27" y="29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14" y="7"/>
                </a:cxn>
                <a:cxn ang="0">
                  <a:pos x="14" y="23"/>
                </a:cxn>
                <a:cxn ang="0">
                  <a:pos x="13" y="27"/>
                </a:cxn>
                <a:cxn ang="0">
                  <a:pos x="13" y="31"/>
                </a:cxn>
                <a:cxn ang="0">
                  <a:pos x="12" y="35"/>
                </a:cxn>
                <a:cxn ang="0">
                  <a:pos x="11" y="37"/>
                </a:cxn>
                <a:cxn ang="0">
                  <a:pos x="11" y="38"/>
                </a:cxn>
                <a:cxn ang="0">
                  <a:pos x="10" y="39"/>
                </a:cxn>
                <a:cxn ang="0">
                  <a:pos x="10" y="40"/>
                </a:cxn>
                <a:cxn ang="0">
                  <a:pos x="2" y="40"/>
                </a:cxn>
                <a:cxn ang="0">
                  <a:pos x="2" y="39"/>
                </a:cxn>
                <a:cxn ang="0">
                  <a:pos x="3" y="38"/>
                </a:cxn>
                <a:cxn ang="0">
                  <a:pos x="3" y="36"/>
                </a:cxn>
                <a:cxn ang="0">
                  <a:pos x="5" y="35"/>
                </a:cxn>
                <a:cxn ang="0">
                  <a:pos x="6" y="32"/>
                </a:cxn>
                <a:cxn ang="0">
                  <a:pos x="7" y="26"/>
                </a:cxn>
                <a:cxn ang="0">
                  <a:pos x="8" y="22"/>
                </a:cxn>
                <a:cxn ang="0">
                  <a:pos x="8" y="7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43" h="41">
                  <a:moveTo>
                    <a:pt x="1" y="0"/>
                  </a:move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35" y="7"/>
                  </a:lnTo>
                  <a:lnTo>
                    <a:pt x="34" y="12"/>
                  </a:lnTo>
                  <a:lnTo>
                    <a:pt x="34" y="22"/>
                  </a:lnTo>
                  <a:lnTo>
                    <a:pt x="35" y="26"/>
                  </a:lnTo>
                  <a:lnTo>
                    <a:pt x="35" y="30"/>
                  </a:lnTo>
                  <a:lnTo>
                    <a:pt x="36" y="34"/>
                  </a:lnTo>
                  <a:lnTo>
                    <a:pt x="37" y="34"/>
                  </a:lnTo>
                  <a:lnTo>
                    <a:pt x="37" y="35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3" y="40"/>
                  </a:lnTo>
                  <a:lnTo>
                    <a:pt x="39" y="40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1" y="39"/>
                  </a:lnTo>
                  <a:lnTo>
                    <a:pt x="28" y="32"/>
                  </a:lnTo>
                  <a:lnTo>
                    <a:pt x="27" y="29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14" y="7"/>
                  </a:lnTo>
                  <a:lnTo>
                    <a:pt x="14" y="23"/>
                  </a:lnTo>
                  <a:lnTo>
                    <a:pt x="13" y="27"/>
                  </a:lnTo>
                  <a:lnTo>
                    <a:pt x="13" y="31"/>
                  </a:lnTo>
                  <a:lnTo>
                    <a:pt x="12" y="35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39"/>
                  </a:lnTo>
                  <a:lnTo>
                    <a:pt x="10" y="40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5" y="35"/>
                  </a:lnTo>
                  <a:lnTo>
                    <a:pt x="6" y="32"/>
                  </a:lnTo>
                  <a:lnTo>
                    <a:pt x="7" y="26"/>
                  </a:lnTo>
                  <a:lnTo>
                    <a:pt x="8" y="22"/>
                  </a:lnTo>
                  <a:lnTo>
                    <a:pt x="8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1" name="Freeform 947"/>
            <p:cNvSpPr>
              <a:spLocks noEditPoints="1"/>
            </p:cNvSpPr>
            <p:nvPr/>
          </p:nvSpPr>
          <p:spPr bwMode="auto">
            <a:xfrm>
              <a:off x="1671" y="3549"/>
              <a:ext cx="36" cy="60"/>
            </a:xfrm>
            <a:custGeom>
              <a:avLst/>
              <a:gdLst/>
              <a:ahLst/>
              <a:cxnLst>
                <a:cxn ang="0">
                  <a:pos x="15" y="25"/>
                </a:cxn>
                <a:cxn ang="0">
                  <a:pos x="10" y="27"/>
                </a:cxn>
                <a:cxn ang="0">
                  <a:pos x="7" y="33"/>
                </a:cxn>
                <a:cxn ang="0">
                  <a:pos x="6" y="36"/>
                </a:cxn>
                <a:cxn ang="0">
                  <a:pos x="6" y="42"/>
                </a:cxn>
                <a:cxn ang="0">
                  <a:pos x="7" y="45"/>
                </a:cxn>
                <a:cxn ang="0">
                  <a:pos x="10" y="51"/>
                </a:cxn>
                <a:cxn ang="0">
                  <a:pos x="15" y="54"/>
                </a:cxn>
                <a:cxn ang="0">
                  <a:pos x="21" y="54"/>
                </a:cxn>
                <a:cxn ang="0">
                  <a:pos x="25" y="51"/>
                </a:cxn>
                <a:cxn ang="0">
                  <a:pos x="26" y="50"/>
                </a:cxn>
                <a:cxn ang="0">
                  <a:pos x="27" y="48"/>
                </a:cxn>
                <a:cxn ang="0">
                  <a:pos x="29" y="45"/>
                </a:cxn>
                <a:cxn ang="0">
                  <a:pos x="30" y="43"/>
                </a:cxn>
                <a:cxn ang="0">
                  <a:pos x="30" y="36"/>
                </a:cxn>
                <a:cxn ang="0">
                  <a:pos x="29" y="33"/>
                </a:cxn>
                <a:cxn ang="0">
                  <a:pos x="25" y="27"/>
                </a:cxn>
                <a:cxn ang="0">
                  <a:pos x="21" y="25"/>
                </a:cxn>
                <a:cxn ang="0">
                  <a:pos x="15" y="25"/>
                </a:cxn>
                <a:cxn ang="0">
                  <a:pos x="14" y="19"/>
                </a:cxn>
                <a:cxn ang="0">
                  <a:pos x="22" y="19"/>
                </a:cxn>
                <a:cxn ang="0">
                  <a:pos x="26" y="20"/>
                </a:cxn>
                <a:cxn ang="0">
                  <a:pos x="30" y="22"/>
                </a:cxn>
                <a:cxn ang="0">
                  <a:pos x="33" y="26"/>
                </a:cxn>
                <a:cxn ang="0">
                  <a:pos x="34" y="28"/>
                </a:cxn>
                <a:cxn ang="0">
                  <a:pos x="36" y="34"/>
                </a:cxn>
                <a:cxn ang="0">
                  <a:pos x="36" y="43"/>
                </a:cxn>
                <a:cxn ang="0">
                  <a:pos x="35" y="47"/>
                </a:cxn>
                <a:cxn ang="0">
                  <a:pos x="34" y="50"/>
                </a:cxn>
                <a:cxn ang="0">
                  <a:pos x="32" y="54"/>
                </a:cxn>
                <a:cxn ang="0">
                  <a:pos x="30" y="56"/>
                </a:cxn>
                <a:cxn ang="0">
                  <a:pos x="25" y="58"/>
                </a:cxn>
                <a:cxn ang="0">
                  <a:pos x="22" y="59"/>
                </a:cxn>
                <a:cxn ang="0">
                  <a:pos x="18" y="60"/>
                </a:cxn>
                <a:cxn ang="0">
                  <a:pos x="9" y="58"/>
                </a:cxn>
                <a:cxn ang="0">
                  <a:pos x="6" y="57"/>
                </a:cxn>
                <a:cxn ang="0">
                  <a:pos x="4" y="55"/>
                </a:cxn>
                <a:cxn ang="0">
                  <a:pos x="2" y="51"/>
                </a:cxn>
                <a:cxn ang="0">
                  <a:pos x="1" y="48"/>
                </a:cxn>
                <a:cxn ang="0">
                  <a:pos x="0" y="44"/>
                </a:cxn>
                <a:cxn ang="0">
                  <a:pos x="0" y="35"/>
                </a:cxn>
                <a:cxn ang="0">
                  <a:pos x="1" y="31"/>
                </a:cxn>
                <a:cxn ang="0">
                  <a:pos x="2" y="28"/>
                </a:cxn>
                <a:cxn ang="0">
                  <a:pos x="4" y="25"/>
                </a:cxn>
                <a:cxn ang="0">
                  <a:pos x="10" y="20"/>
                </a:cxn>
                <a:cxn ang="0">
                  <a:pos x="14" y="1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1"/>
                </a:cxn>
                <a:cxn ang="0">
                  <a:pos x="20" y="13"/>
                </a:cxn>
                <a:cxn ang="0">
                  <a:pos x="20" y="14"/>
                </a:cxn>
                <a:cxn ang="0">
                  <a:pos x="16" y="14"/>
                </a:cxn>
                <a:cxn ang="0">
                  <a:pos x="15" y="13"/>
                </a:cxn>
                <a:cxn ang="0">
                  <a:pos x="18" y="1"/>
                </a:cxn>
                <a:cxn ang="0">
                  <a:pos x="19" y="0"/>
                </a:cxn>
              </a:cxnLst>
              <a:rect l="0" t="0" r="r" b="b"/>
              <a:pathLst>
                <a:path w="36" h="60">
                  <a:moveTo>
                    <a:pt x="15" y="25"/>
                  </a:moveTo>
                  <a:lnTo>
                    <a:pt x="10" y="27"/>
                  </a:lnTo>
                  <a:lnTo>
                    <a:pt x="7" y="33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7" y="45"/>
                  </a:lnTo>
                  <a:lnTo>
                    <a:pt x="10" y="51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5" y="51"/>
                  </a:lnTo>
                  <a:lnTo>
                    <a:pt x="26" y="50"/>
                  </a:lnTo>
                  <a:lnTo>
                    <a:pt x="27" y="48"/>
                  </a:lnTo>
                  <a:lnTo>
                    <a:pt x="29" y="45"/>
                  </a:lnTo>
                  <a:lnTo>
                    <a:pt x="30" y="43"/>
                  </a:lnTo>
                  <a:lnTo>
                    <a:pt x="30" y="36"/>
                  </a:lnTo>
                  <a:lnTo>
                    <a:pt x="29" y="33"/>
                  </a:lnTo>
                  <a:lnTo>
                    <a:pt x="25" y="27"/>
                  </a:lnTo>
                  <a:lnTo>
                    <a:pt x="21" y="25"/>
                  </a:lnTo>
                  <a:lnTo>
                    <a:pt x="15" y="25"/>
                  </a:lnTo>
                  <a:close/>
                  <a:moveTo>
                    <a:pt x="14" y="19"/>
                  </a:moveTo>
                  <a:lnTo>
                    <a:pt x="22" y="19"/>
                  </a:lnTo>
                  <a:lnTo>
                    <a:pt x="26" y="20"/>
                  </a:lnTo>
                  <a:lnTo>
                    <a:pt x="30" y="22"/>
                  </a:lnTo>
                  <a:lnTo>
                    <a:pt x="33" y="26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36" y="43"/>
                  </a:lnTo>
                  <a:lnTo>
                    <a:pt x="35" y="47"/>
                  </a:lnTo>
                  <a:lnTo>
                    <a:pt x="34" y="50"/>
                  </a:lnTo>
                  <a:lnTo>
                    <a:pt x="32" y="54"/>
                  </a:lnTo>
                  <a:lnTo>
                    <a:pt x="30" y="56"/>
                  </a:lnTo>
                  <a:lnTo>
                    <a:pt x="25" y="58"/>
                  </a:lnTo>
                  <a:lnTo>
                    <a:pt x="22" y="59"/>
                  </a:lnTo>
                  <a:lnTo>
                    <a:pt x="18" y="60"/>
                  </a:lnTo>
                  <a:lnTo>
                    <a:pt x="9" y="58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2" y="51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10" y="20"/>
                  </a:lnTo>
                  <a:lnTo>
                    <a:pt x="14" y="19"/>
                  </a:lnTo>
                  <a:close/>
                  <a:moveTo>
                    <a:pt x="19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5" y="13"/>
                  </a:lnTo>
                  <a:lnTo>
                    <a:pt x="18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2" name="Freeform 948"/>
            <p:cNvSpPr>
              <a:spLocks/>
            </p:cNvSpPr>
            <p:nvPr/>
          </p:nvSpPr>
          <p:spPr bwMode="auto">
            <a:xfrm>
              <a:off x="1718" y="3568"/>
              <a:ext cx="38" cy="5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25"/>
                </a:cxn>
                <a:cxn ang="0">
                  <a:pos x="7" y="29"/>
                </a:cxn>
                <a:cxn ang="0">
                  <a:pos x="8" y="32"/>
                </a:cxn>
                <a:cxn ang="0">
                  <a:pos x="9" y="34"/>
                </a:cxn>
                <a:cxn ang="0">
                  <a:pos x="12" y="35"/>
                </a:cxn>
                <a:cxn ang="0">
                  <a:pos x="17" y="35"/>
                </a:cxn>
                <a:cxn ang="0">
                  <a:pos x="19" y="34"/>
                </a:cxn>
                <a:cxn ang="0">
                  <a:pos x="22" y="31"/>
                </a:cxn>
                <a:cxn ang="0">
                  <a:pos x="24" y="28"/>
                </a:cxn>
                <a:cxn ang="0">
                  <a:pos x="24" y="1"/>
                </a:cxn>
                <a:cxn ang="0">
                  <a:pos x="26" y="1"/>
                </a:cxn>
                <a:cxn ang="0">
                  <a:pos x="26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34"/>
                </a:cxn>
                <a:cxn ang="0">
                  <a:pos x="33" y="35"/>
                </a:cxn>
                <a:cxn ang="0">
                  <a:pos x="38" y="35"/>
                </a:cxn>
                <a:cxn ang="0">
                  <a:pos x="38" y="40"/>
                </a:cxn>
                <a:cxn ang="0">
                  <a:pos x="36" y="40"/>
                </a:cxn>
                <a:cxn ang="0">
                  <a:pos x="35" y="41"/>
                </a:cxn>
                <a:cxn ang="0">
                  <a:pos x="33" y="41"/>
                </a:cxn>
                <a:cxn ang="0">
                  <a:pos x="30" y="40"/>
                </a:cxn>
                <a:cxn ang="0">
                  <a:pos x="28" y="39"/>
                </a:cxn>
                <a:cxn ang="0">
                  <a:pos x="27" y="38"/>
                </a:cxn>
                <a:cxn ang="0">
                  <a:pos x="26" y="36"/>
                </a:cxn>
                <a:cxn ang="0">
                  <a:pos x="26" y="34"/>
                </a:cxn>
                <a:cxn ang="0">
                  <a:pos x="22" y="37"/>
                </a:cxn>
                <a:cxn ang="0">
                  <a:pos x="19" y="39"/>
                </a:cxn>
                <a:cxn ang="0">
                  <a:pos x="16" y="40"/>
                </a:cxn>
                <a:cxn ang="0">
                  <a:pos x="14" y="41"/>
                </a:cxn>
                <a:cxn ang="0">
                  <a:pos x="12" y="40"/>
                </a:cxn>
                <a:cxn ang="0">
                  <a:pos x="9" y="40"/>
                </a:cxn>
                <a:cxn ang="0">
                  <a:pos x="7" y="39"/>
                </a:cxn>
                <a:cxn ang="0">
                  <a:pos x="6" y="38"/>
                </a:cxn>
                <a:cxn ang="0">
                  <a:pos x="6" y="55"/>
                </a:cxn>
                <a:cxn ang="0">
                  <a:pos x="0" y="55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38" h="55">
                  <a:moveTo>
                    <a:pt x="1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5"/>
                  </a:lnTo>
                  <a:lnTo>
                    <a:pt x="7" y="29"/>
                  </a:lnTo>
                  <a:lnTo>
                    <a:pt x="8" y="32"/>
                  </a:lnTo>
                  <a:lnTo>
                    <a:pt x="9" y="34"/>
                  </a:lnTo>
                  <a:lnTo>
                    <a:pt x="12" y="35"/>
                  </a:lnTo>
                  <a:lnTo>
                    <a:pt x="17" y="35"/>
                  </a:lnTo>
                  <a:lnTo>
                    <a:pt x="19" y="34"/>
                  </a:lnTo>
                  <a:lnTo>
                    <a:pt x="22" y="31"/>
                  </a:lnTo>
                  <a:lnTo>
                    <a:pt x="24" y="28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34"/>
                  </a:lnTo>
                  <a:lnTo>
                    <a:pt x="33" y="35"/>
                  </a:lnTo>
                  <a:lnTo>
                    <a:pt x="38" y="35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3" y="41"/>
                  </a:lnTo>
                  <a:lnTo>
                    <a:pt x="30" y="40"/>
                  </a:lnTo>
                  <a:lnTo>
                    <a:pt x="28" y="39"/>
                  </a:lnTo>
                  <a:lnTo>
                    <a:pt x="27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2" y="37"/>
                  </a:lnTo>
                  <a:lnTo>
                    <a:pt x="19" y="39"/>
                  </a:lnTo>
                  <a:lnTo>
                    <a:pt x="16" y="40"/>
                  </a:lnTo>
                  <a:lnTo>
                    <a:pt x="14" y="41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6" y="55"/>
                  </a:lnTo>
                  <a:lnTo>
                    <a:pt x="0" y="55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3" name="Freeform 949"/>
            <p:cNvSpPr>
              <a:spLocks/>
            </p:cNvSpPr>
            <p:nvPr/>
          </p:nvSpPr>
          <p:spPr bwMode="auto">
            <a:xfrm>
              <a:off x="1761" y="3568"/>
              <a:ext cx="31" cy="4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7" y="1"/>
                </a:cxn>
                <a:cxn ang="0">
                  <a:pos x="30" y="3"/>
                </a:cxn>
                <a:cxn ang="0">
                  <a:pos x="31" y="5"/>
                </a:cxn>
                <a:cxn ang="0">
                  <a:pos x="30" y="8"/>
                </a:cxn>
                <a:cxn ang="0">
                  <a:pos x="28" y="9"/>
                </a:cxn>
                <a:cxn ang="0">
                  <a:pos x="25" y="8"/>
                </a:cxn>
                <a:cxn ang="0">
                  <a:pos x="22" y="6"/>
                </a:cxn>
                <a:cxn ang="0">
                  <a:pos x="12" y="7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12" y="15"/>
                </a:cxn>
                <a:cxn ang="0">
                  <a:pos x="24" y="16"/>
                </a:cxn>
                <a:cxn ang="0">
                  <a:pos x="25" y="17"/>
                </a:cxn>
                <a:cxn ang="0">
                  <a:pos x="15" y="22"/>
                </a:cxn>
                <a:cxn ang="0">
                  <a:pos x="9" y="24"/>
                </a:cxn>
                <a:cxn ang="0">
                  <a:pos x="8" y="26"/>
                </a:cxn>
                <a:cxn ang="0">
                  <a:pos x="7" y="30"/>
                </a:cxn>
                <a:cxn ang="0">
                  <a:pos x="9" y="34"/>
                </a:cxn>
                <a:cxn ang="0">
                  <a:pos x="15" y="35"/>
                </a:cxn>
                <a:cxn ang="0">
                  <a:pos x="22" y="35"/>
                </a:cxn>
                <a:cxn ang="0">
                  <a:pos x="25" y="34"/>
                </a:cxn>
                <a:cxn ang="0">
                  <a:pos x="30" y="31"/>
                </a:cxn>
                <a:cxn ang="0">
                  <a:pos x="31" y="37"/>
                </a:cxn>
                <a:cxn ang="0">
                  <a:pos x="30" y="38"/>
                </a:cxn>
                <a:cxn ang="0">
                  <a:pos x="28" y="39"/>
                </a:cxn>
                <a:cxn ang="0">
                  <a:pos x="24" y="40"/>
                </a:cxn>
                <a:cxn ang="0">
                  <a:pos x="19" y="41"/>
                </a:cxn>
                <a:cxn ang="0">
                  <a:pos x="6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1" y="26"/>
                </a:cxn>
                <a:cxn ang="0">
                  <a:pos x="2" y="23"/>
                </a:cxn>
                <a:cxn ang="0">
                  <a:pos x="6" y="20"/>
                </a:cxn>
                <a:cxn ang="0">
                  <a:pos x="6" y="18"/>
                </a:cxn>
                <a:cxn ang="0">
                  <a:pos x="3" y="14"/>
                </a:cxn>
                <a:cxn ang="0">
                  <a:pos x="2" y="9"/>
                </a:cxn>
                <a:cxn ang="0">
                  <a:pos x="6" y="3"/>
                </a:cxn>
                <a:cxn ang="0">
                  <a:pos x="10" y="0"/>
                </a:cxn>
              </a:cxnLst>
              <a:rect l="0" t="0" r="r" b="b"/>
              <a:pathLst>
                <a:path w="31" h="41">
                  <a:moveTo>
                    <a:pt x="10" y="0"/>
                  </a:moveTo>
                  <a:lnTo>
                    <a:pt x="23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12" y="15"/>
                  </a:lnTo>
                  <a:lnTo>
                    <a:pt x="1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22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9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9" y="34"/>
                  </a:lnTo>
                  <a:lnTo>
                    <a:pt x="12" y="35"/>
                  </a:lnTo>
                  <a:lnTo>
                    <a:pt x="15" y="35"/>
                  </a:lnTo>
                  <a:lnTo>
                    <a:pt x="18" y="36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1" y="32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4" y="40"/>
                  </a:lnTo>
                  <a:lnTo>
                    <a:pt x="21" y="40"/>
                  </a:lnTo>
                  <a:lnTo>
                    <a:pt x="19" y="41"/>
                  </a:lnTo>
                  <a:lnTo>
                    <a:pt x="13" y="41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9"/>
                  </a:lnTo>
                  <a:lnTo>
                    <a:pt x="4" y="5"/>
                  </a:lnTo>
                  <a:lnTo>
                    <a:pt x="6" y="3"/>
                  </a:lnTo>
                  <a:lnTo>
                    <a:pt x="8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4" name="Freeform 950"/>
            <p:cNvSpPr>
              <a:spLocks/>
            </p:cNvSpPr>
            <p:nvPr/>
          </p:nvSpPr>
          <p:spPr bwMode="auto">
            <a:xfrm>
              <a:off x="1797" y="3568"/>
              <a:ext cx="35" cy="4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18" y="32"/>
                </a:cxn>
                <a:cxn ang="0">
                  <a:pos x="21" y="29"/>
                </a:cxn>
                <a:cxn ang="0">
                  <a:pos x="23" y="25"/>
                </a:cxn>
                <a:cxn ang="0">
                  <a:pos x="26" y="12"/>
                </a:cxn>
                <a:cxn ang="0">
                  <a:pos x="27" y="9"/>
                </a:cxn>
                <a:cxn ang="0">
                  <a:pos x="28" y="1"/>
                </a:cxn>
                <a:cxn ang="0">
                  <a:pos x="28" y="0"/>
                </a:cxn>
                <a:cxn ang="0">
                  <a:pos x="35" y="0"/>
                </a:cxn>
                <a:cxn ang="0">
                  <a:pos x="35" y="7"/>
                </a:cxn>
                <a:cxn ang="0">
                  <a:pos x="33" y="12"/>
                </a:cxn>
                <a:cxn ang="0">
                  <a:pos x="29" y="25"/>
                </a:cxn>
                <a:cxn ang="0">
                  <a:pos x="27" y="28"/>
                </a:cxn>
                <a:cxn ang="0">
                  <a:pos x="26" y="32"/>
                </a:cxn>
                <a:cxn ang="0">
                  <a:pos x="24" y="35"/>
                </a:cxn>
                <a:cxn ang="0">
                  <a:pos x="23" y="37"/>
                </a:cxn>
                <a:cxn ang="0">
                  <a:pos x="22" y="38"/>
                </a:cxn>
                <a:cxn ang="0">
                  <a:pos x="22" y="39"/>
                </a:cxn>
                <a:cxn ang="0">
                  <a:pos x="21" y="40"/>
                </a:cxn>
                <a:cxn ang="0">
                  <a:pos x="13" y="40"/>
                </a:cxn>
                <a:cxn ang="0">
                  <a:pos x="13" y="39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5" h="40">
                  <a:moveTo>
                    <a:pt x="1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18" y="32"/>
                  </a:lnTo>
                  <a:lnTo>
                    <a:pt x="21" y="29"/>
                  </a:lnTo>
                  <a:lnTo>
                    <a:pt x="23" y="25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5" y="7"/>
                  </a:lnTo>
                  <a:lnTo>
                    <a:pt x="33" y="12"/>
                  </a:lnTo>
                  <a:lnTo>
                    <a:pt x="29" y="25"/>
                  </a:lnTo>
                  <a:lnTo>
                    <a:pt x="27" y="28"/>
                  </a:lnTo>
                  <a:lnTo>
                    <a:pt x="26" y="32"/>
                  </a:lnTo>
                  <a:lnTo>
                    <a:pt x="24" y="35"/>
                  </a:lnTo>
                  <a:lnTo>
                    <a:pt x="23" y="37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1" y="40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5" name="Freeform 951"/>
            <p:cNvSpPr>
              <a:spLocks/>
            </p:cNvSpPr>
            <p:nvPr/>
          </p:nvSpPr>
          <p:spPr bwMode="auto">
            <a:xfrm>
              <a:off x="1838" y="3568"/>
              <a:ext cx="30" cy="41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6" y="1"/>
                </a:cxn>
                <a:cxn ang="0">
                  <a:pos x="28" y="2"/>
                </a:cxn>
                <a:cxn ang="0">
                  <a:pos x="30" y="9"/>
                </a:cxn>
                <a:cxn ang="0">
                  <a:pos x="26" y="8"/>
                </a:cxn>
                <a:cxn ang="0">
                  <a:pos x="24" y="7"/>
                </a:cxn>
                <a:cxn ang="0">
                  <a:pos x="13" y="6"/>
                </a:cxn>
                <a:cxn ang="0">
                  <a:pos x="9" y="8"/>
                </a:cxn>
                <a:cxn ang="0">
                  <a:pos x="7" y="10"/>
                </a:cxn>
                <a:cxn ang="0">
                  <a:pos x="9" y="12"/>
                </a:cxn>
                <a:cxn ang="0">
                  <a:pos x="11" y="15"/>
                </a:cxn>
                <a:cxn ang="0">
                  <a:pos x="24" y="16"/>
                </a:cxn>
                <a:cxn ang="0">
                  <a:pos x="25" y="17"/>
                </a:cxn>
                <a:cxn ang="0">
                  <a:pos x="14" y="22"/>
                </a:cxn>
                <a:cxn ang="0">
                  <a:pos x="9" y="24"/>
                </a:cxn>
                <a:cxn ang="0">
                  <a:pos x="7" y="26"/>
                </a:cxn>
                <a:cxn ang="0">
                  <a:pos x="6" y="30"/>
                </a:cxn>
                <a:cxn ang="0">
                  <a:pos x="14" y="35"/>
                </a:cxn>
                <a:cxn ang="0">
                  <a:pos x="19" y="35"/>
                </a:cxn>
                <a:cxn ang="0">
                  <a:pos x="26" y="34"/>
                </a:cxn>
                <a:cxn ang="0">
                  <a:pos x="29" y="31"/>
                </a:cxn>
                <a:cxn ang="0">
                  <a:pos x="30" y="37"/>
                </a:cxn>
                <a:cxn ang="0">
                  <a:pos x="26" y="39"/>
                </a:cxn>
                <a:cxn ang="0">
                  <a:pos x="20" y="40"/>
                </a:cxn>
                <a:cxn ang="0">
                  <a:pos x="12" y="41"/>
                </a:cxn>
                <a:cxn ang="0">
                  <a:pos x="3" y="38"/>
                </a:cxn>
                <a:cxn ang="0">
                  <a:pos x="0" y="26"/>
                </a:cxn>
                <a:cxn ang="0">
                  <a:pos x="2" y="23"/>
                </a:cxn>
                <a:cxn ang="0">
                  <a:pos x="7" y="20"/>
                </a:cxn>
                <a:cxn ang="0">
                  <a:pos x="2" y="15"/>
                </a:cxn>
                <a:cxn ang="0">
                  <a:pos x="1" y="13"/>
                </a:cxn>
                <a:cxn ang="0">
                  <a:pos x="3" y="5"/>
                </a:cxn>
                <a:cxn ang="0">
                  <a:pos x="7" y="1"/>
                </a:cxn>
              </a:cxnLst>
              <a:rect l="0" t="0" r="r" b="b"/>
              <a:pathLst>
                <a:path w="30" h="41">
                  <a:moveTo>
                    <a:pt x="10" y="0"/>
                  </a:moveTo>
                  <a:lnTo>
                    <a:pt x="22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5"/>
                  </a:lnTo>
                  <a:lnTo>
                    <a:pt x="30" y="9"/>
                  </a:lnTo>
                  <a:lnTo>
                    <a:pt x="27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1" y="6"/>
                  </a:lnTo>
                  <a:lnTo>
                    <a:pt x="13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3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22"/>
                  </a:lnTo>
                  <a:lnTo>
                    <a:pt x="14" y="22"/>
                  </a:lnTo>
                  <a:lnTo>
                    <a:pt x="12" y="23"/>
                  </a:lnTo>
                  <a:lnTo>
                    <a:pt x="9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7"/>
                  </a:lnTo>
                  <a:lnTo>
                    <a:pt x="6" y="30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7" y="36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6" y="34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0" y="32"/>
                  </a:lnTo>
                  <a:lnTo>
                    <a:pt x="30" y="37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7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6" name="Freeform 952"/>
            <p:cNvSpPr>
              <a:spLocks/>
            </p:cNvSpPr>
            <p:nvPr/>
          </p:nvSpPr>
          <p:spPr bwMode="auto">
            <a:xfrm>
              <a:off x="1877" y="3568"/>
              <a:ext cx="27" cy="5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5" y="2"/>
                </a:cxn>
                <a:cxn ang="0">
                  <a:pos x="26" y="3"/>
                </a:cxn>
                <a:cxn ang="0">
                  <a:pos x="27" y="9"/>
                </a:cxn>
                <a:cxn ang="0">
                  <a:pos x="26" y="10"/>
                </a:cxn>
                <a:cxn ang="0">
                  <a:pos x="24" y="9"/>
                </a:cxn>
                <a:cxn ang="0">
                  <a:pos x="23" y="8"/>
                </a:cxn>
                <a:cxn ang="0">
                  <a:pos x="20" y="7"/>
                </a:cxn>
                <a:cxn ang="0">
                  <a:pos x="15" y="6"/>
                </a:cxn>
                <a:cxn ang="0">
                  <a:pos x="9" y="9"/>
                </a:cxn>
                <a:cxn ang="0">
                  <a:pos x="7" y="14"/>
                </a:cxn>
                <a:cxn ang="0">
                  <a:pos x="6" y="23"/>
                </a:cxn>
                <a:cxn ang="0">
                  <a:pos x="9" y="30"/>
                </a:cxn>
                <a:cxn ang="0">
                  <a:pos x="15" y="34"/>
                </a:cxn>
                <a:cxn ang="0">
                  <a:pos x="19" y="35"/>
                </a:cxn>
                <a:cxn ang="0">
                  <a:pos x="23" y="36"/>
                </a:cxn>
                <a:cxn ang="0">
                  <a:pos x="27" y="41"/>
                </a:cxn>
                <a:cxn ang="0">
                  <a:pos x="26" y="49"/>
                </a:cxn>
                <a:cxn ang="0">
                  <a:pos x="25" y="51"/>
                </a:cxn>
                <a:cxn ang="0">
                  <a:pos x="24" y="53"/>
                </a:cxn>
                <a:cxn ang="0">
                  <a:pos x="18" y="54"/>
                </a:cxn>
                <a:cxn ang="0">
                  <a:pos x="20" y="51"/>
                </a:cxn>
                <a:cxn ang="0">
                  <a:pos x="21" y="47"/>
                </a:cxn>
                <a:cxn ang="0">
                  <a:pos x="20" y="41"/>
                </a:cxn>
                <a:cxn ang="0">
                  <a:pos x="17" y="40"/>
                </a:cxn>
                <a:cxn ang="0">
                  <a:pos x="11" y="39"/>
                </a:cxn>
                <a:cxn ang="0">
                  <a:pos x="6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15"/>
                </a:cxn>
                <a:cxn ang="0">
                  <a:pos x="2" y="8"/>
                </a:cxn>
                <a:cxn ang="0">
                  <a:pos x="7" y="2"/>
                </a:cxn>
                <a:cxn ang="0">
                  <a:pos x="12" y="0"/>
                </a:cxn>
              </a:cxnLst>
              <a:rect l="0" t="0" r="r" b="b"/>
              <a:pathLst>
                <a:path w="27" h="54">
                  <a:moveTo>
                    <a:pt x="12" y="0"/>
                  </a:moveTo>
                  <a:lnTo>
                    <a:pt x="22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15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1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23"/>
                  </a:lnTo>
                  <a:lnTo>
                    <a:pt x="7" y="26"/>
                  </a:lnTo>
                  <a:lnTo>
                    <a:pt x="9" y="30"/>
                  </a:lnTo>
                  <a:lnTo>
                    <a:pt x="14" y="32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3" y="36"/>
                  </a:lnTo>
                  <a:lnTo>
                    <a:pt x="26" y="39"/>
                  </a:lnTo>
                  <a:lnTo>
                    <a:pt x="27" y="41"/>
                  </a:lnTo>
                  <a:lnTo>
                    <a:pt x="27" y="46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5" y="51"/>
                  </a:lnTo>
                  <a:lnTo>
                    <a:pt x="25" y="52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20" y="51"/>
                  </a:lnTo>
                  <a:lnTo>
                    <a:pt x="20" y="49"/>
                  </a:lnTo>
                  <a:lnTo>
                    <a:pt x="21" y="47"/>
                  </a:lnTo>
                  <a:lnTo>
                    <a:pt x="21" y="42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1" y="39"/>
                  </a:lnTo>
                  <a:lnTo>
                    <a:pt x="7" y="37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7" name="Freeform 953"/>
            <p:cNvSpPr>
              <a:spLocks noEditPoints="1"/>
            </p:cNvSpPr>
            <p:nvPr/>
          </p:nvSpPr>
          <p:spPr bwMode="auto">
            <a:xfrm>
              <a:off x="1408" y="3670"/>
              <a:ext cx="42" cy="41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8" y="12"/>
                </a:cxn>
                <a:cxn ang="0">
                  <a:pos x="6" y="17"/>
                </a:cxn>
                <a:cxn ang="0">
                  <a:pos x="7" y="26"/>
                </a:cxn>
                <a:cxn ang="0">
                  <a:pos x="9" y="32"/>
                </a:cxn>
                <a:cxn ang="0">
                  <a:pos x="18" y="35"/>
                </a:cxn>
                <a:cxn ang="0">
                  <a:pos x="26" y="26"/>
                </a:cxn>
                <a:cxn ang="0">
                  <a:pos x="24" y="11"/>
                </a:cxn>
                <a:cxn ang="0">
                  <a:pos x="18" y="6"/>
                </a:cxn>
                <a:cxn ang="0">
                  <a:pos x="13" y="0"/>
                </a:cxn>
                <a:cxn ang="0">
                  <a:pos x="23" y="1"/>
                </a:cxn>
                <a:cxn ang="0">
                  <a:pos x="29" y="10"/>
                </a:cxn>
                <a:cxn ang="0">
                  <a:pos x="31" y="8"/>
                </a:cxn>
                <a:cxn ang="0">
                  <a:pos x="32" y="3"/>
                </a:cxn>
                <a:cxn ang="0">
                  <a:pos x="37" y="0"/>
                </a:cxn>
                <a:cxn ang="0">
                  <a:pos x="38" y="3"/>
                </a:cxn>
                <a:cxn ang="0">
                  <a:pos x="37" y="7"/>
                </a:cxn>
                <a:cxn ang="0">
                  <a:pos x="36" y="13"/>
                </a:cxn>
                <a:cxn ang="0">
                  <a:pos x="35" y="17"/>
                </a:cxn>
                <a:cxn ang="0">
                  <a:pos x="33" y="29"/>
                </a:cxn>
                <a:cxn ang="0">
                  <a:pos x="35" y="34"/>
                </a:cxn>
                <a:cxn ang="0">
                  <a:pos x="42" y="35"/>
                </a:cxn>
                <a:cxn ang="0">
                  <a:pos x="39" y="40"/>
                </a:cxn>
                <a:cxn ang="0">
                  <a:pos x="34" y="41"/>
                </a:cxn>
                <a:cxn ang="0">
                  <a:pos x="32" y="40"/>
                </a:cxn>
                <a:cxn ang="0">
                  <a:pos x="28" y="35"/>
                </a:cxn>
                <a:cxn ang="0">
                  <a:pos x="27" y="35"/>
                </a:cxn>
                <a:cxn ang="0">
                  <a:pos x="24" y="38"/>
                </a:cxn>
                <a:cxn ang="0">
                  <a:pos x="21" y="39"/>
                </a:cxn>
                <a:cxn ang="0">
                  <a:pos x="13" y="41"/>
                </a:cxn>
                <a:cxn ang="0">
                  <a:pos x="5" y="38"/>
                </a:cxn>
                <a:cxn ang="0">
                  <a:pos x="1" y="32"/>
                </a:cxn>
                <a:cxn ang="0">
                  <a:pos x="0" y="16"/>
                </a:cxn>
                <a:cxn ang="0">
                  <a:pos x="2" y="9"/>
                </a:cxn>
                <a:cxn ang="0">
                  <a:pos x="6" y="3"/>
                </a:cxn>
                <a:cxn ang="0">
                  <a:pos x="13" y="0"/>
                </a:cxn>
              </a:cxnLst>
              <a:rect l="0" t="0" r="r" b="b"/>
              <a:pathLst>
                <a:path w="42" h="41">
                  <a:moveTo>
                    <a:pt x="14" y="6"/>
                  </a:moveTo>
                  <a:lnTo>
                    <a:pt x="12" y="7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9" y="32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2"/>
                  </a:lnTo>
                  <a:lnTo>
                    <a:pt x="26" y="26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4" y="6"/>
                  </a:lnTo>
                  <a:close/>
                  <a:moveTo>
                    <a:pt x="13" y="0"/>
                  </a:moveTo>
                  <a:lnTo>
                    <a:pt x="21" y="0"/>
                  </a:lnTo>
                  <a:lnTo>
                    <a:pt x="23" y="1"/>
                  </a:lnTo>
                  <a:lnTo>
                    <a:pt x="26" y="3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33" y="29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42" y="35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8" y="41"/>
                  </a:lnTo>
                  <a:lnTo>
                    <a:pt x="34" y="41"/>
                  </a:lnTo>
                  <a:lnTo>
                    <a:pt x="33" y="40"/>
                  </a:lnTo>
                  <a:lnTo>
                    <a:pt x="32" y="40"/>
                  </a:lnTo>
                  <a:lnTo>
                    <a:pt x="29" y="37"/>
                  </a:lnTo>
                  <a:lnTo>
                    <a:pt x="28" y="35"/>
                  </a:lnTo>
                  <a:lnTo>
                    <a:pt x="28" y="32"/>
                  </a:lnTo>
                  <a:lnTo>
                    <a:pt x="27" y="35"/>
                  </a:lnTo>
                  <a:lnTo>
                    <a:pt x="26" y="36"/>
                  </a:lnTo>
                  <a:lnTo>
                    <a:pt x="24" y="38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17" y="41"/>
                  </a:lnTo>
                  <a:lnTo>
                    <a:pt x="13" y="41"/>
                  </a:lnTo>
                  <a:lnTo>
                    <a:pt x="8" y="39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8" name="Freeform 954"/>
            <p:cNvSpPr>
              <a:spLocks/>
            </p:cNvSpPr>
            <p:nvPr/>
          </p:nvSpPr>
          <p:spPr bwMode="auto">
            <a:xfrm>
              <a:off x="1457" y="3670"/>
              <a:ext cx="17" cy="4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31"/>
                </a:cxn>
                <a:cxn ang="0">
                  <a:pos x="9" y="32"/>
                </a:cxn>
                <a:cxn ang="0">
                  <a:pos x="10" y="35"/>
                </a:cxn>
                <a:cxn ang="0">
                  <a:pos x="16" y="35"/>
                </a:cxn>
                <a:cxn ang="0">
                  <a:pos x="16" y="34"/>
                </a:cxn>
                <a:cxn ang="0">
                  <a:pos x="17" y="35"/>
                </a:cxn>
                <a:cxn ang="0">
                  <a:pos x="17" y="39"/>
                </a:cxn>
                <a:cxn ang="0">
                  <a:pos x="16" y="40"/>
                </a:cxn>
                <a:cxn ang="0">
                  <a:pos x="14" y="40"/>
                </a:cxn>
                <a:cxn ang="0">
                  <a:pos x="13" y="41"/>
                </a:cxn>
                <a:cxn ang="0">
                  <a:pos x="11" y="41"/>
                </a:cxn>
                <a:cxn ang="0">
                  <a:pos x="9" y="40"/>
                </a:cxn>
                <a:cxn ang="0">
                  <a:pos x="7" y="40"/>
                </a:cxn>
                <a:cxn ang="0">
                  <a:pos x="4" y="39"/>
                </a:cxn>
                <a:cxn ang="0">
                  <a:pos x="3" y="38"/>
                </a:cxn>
                <a:cxn ang="0">
                  <a:pos x="0" y="3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17" h="41">
                  <a:moveTo>
                    <a:pt x="2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0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7" y="35"/>
                  </a:lnTo>
                  <a:lnTo>
                    <a:pt x="17" y="39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0" y="3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099" name="Freeform 955"/>
            <p:cNvSpPr>
              <a:spLocks/>
            </p:cNvSpPr>
            <p:nvPr/>
          </p:nvSpPr>
          <p:spPr bwMode="auto">
            <a:xfrm>
              <a:off x="1473" y="3670"/>
              <a:ext cx="32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1" y="0"/>
                </a:cxn>
                <a:cxn ang="0">
                  <a:pos x="31" y="1"/>
                </a:cxn>
                <a:cxn ang="0">
                  <a:pos x="32" y="1"/>
                </a:cxn>
                <a:cxn ang="0">
                  <a:pos x="32" y="6"/>
                </a:cxn>
                <a:cxn ang="0">
                  <a:pos x="31" y="7"/>
                </a:cxn>
                <a:cxn ang="0">
                  <a:pos x="18" y="7"/>
                </a:cxn>
                <a:cxn ang="0">
                  <a:pos x="18" y="12"/>
                </a:cxn>
                <a:cxn ang="0">
                  <a:pos x="17" y="15"/>
                </a:cxn>
                <a:cxn ang="0">
                  <a:pos x="17" y="18"/>
                </a:cxn>
                <a:cxn ang="0">
                  <a:pos x="18" y="23"/>
                </a:cxn>
                <a:cxn ang="0">
                  <a:pos x="18" y="29"/>
                </a:cxn>
                <a:cxn ang="0">
                  <a:pos x="20" y="31"/>
                </a:cxn>
                <a:cxn ang="0">
                  <a:pos x="20" y="32"/>
                </a:cxn>
                <a:cxn ang="0">
                  <a:pos x="22" y="35"/>
                </a:cxn>
                <a:cxn ang="0">
                  <a:pos x="26" y="35"/>
                </a:cxn>
                <a:cxn ang="0">
                  <a:pos x="27" y="34"/>
                </a:cxn>
                <a:cxn ang="0">
                  <a:pos x="28" y="34"/>
                </a:cxn>
                <a:cxn ang="0">
                  <a:pos x="28" y="39"/>
                </a:cxn>
                <a:cxn ang="0">
                  <a:pos x="27" y="40"/>
                </a:cxn>
                <a:cxn ang="0">
                  <a:pos x="24" y="40"/>
                </a:cxn>
                <a:cxn ang="0">
                  <a:pos x="23" y="41"/>
                </a:cxn>
                <a:cxn ang="0">
                  <a:pos x="22" y="41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3" y="37"/>
                </a:cxn>
                <a:cxn ang="0">
                  <a:pos x="12" y="34"/>
                </a:cxn>
                <a:cxn ang="0">
                  <a:pos x="11" y="28"/>
                </a:cxn>
                <a:cxn ang="0">
                  <a:pos x="11" y="10"/>
                </a:cxn>
                <a:cxn ang="0">
                  <a:pos x="12" y="9"/>
                </a:cxn>
                <a:cxn ang="0">
                  <a:pos x="12" y="7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32" h="41">
                  <a:moveTo>
                    <a:pt x="1" y="0"/>
                  </a:moveTo>
                  <a:lnTo>
                    <a:pt x="31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6"/>
                  </a:lnTo>
                  <a:lnTo>
                    <a:pt x="31" y="7"/>
                  </a:lnTo>
                  <a:lnTo>
                    <a:pt x="18" y="7"/>
                  </a:lnTo>
                  <a:lnTo>
                    <a:pt x="18" y="12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2" y="35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1" y="28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0" name="Freeform 956"/>
            <p:cNvSpPr>
              <a:spLocks noEditPoints="1"/>
            </p:cNvSpPr>
            <p:nvPr/>
          </p:nvSpPr>
          <p:spPr bwMode="auto">
            <a:xfrm>
              <a:off x="1513" y="3651"/>
              <a:ext cx="31" cy="74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4" y="19"/>
                </a:cxn>
                <a:cxn ang="0">
                  <a:pos x="5" y="20"/>
                </a:cxn>
                <a:cxn ang="0">
                  <a:pos x="5" y="26"/>
                </a:cxn>
                <a:cxn ang="0">
                  <a:pos x="8" y="22"/>
                </a:cxn>
                <a:cxn ang="0">
                  <a:pos x="12" y="20"/>
                </a:cxn>
                <a:cxn ang="0">
                  <a:pos x="15" y="19"/>
                </a:cxn>
                <a:cxn ang="0">
                  <a:pos x="21" y="19"/>
                </a:cxn>
                <a:cxn ang="0">
                  <a:pos x="25" y="20"/>
                </a:cxn>
                <a:cxn ang="0">
                  <a:pos x="27" y="21"/>
                </a:cxn>
                <a:cxn ang="0">
                  <a:pos x="29" y="24"/>
                </a:cxn>
                <a:cxn ang="0">
                  <a:pos x="30" y="26"/>
                </a:cxn>
                <a:cxn ang="0">
                  <a:pos x="31" y="29"/>
                </a:cxn>
                <a:cxn ang="0">
                  <a:pos x="31" y="74"/>
                </a:cxn>
                <a:cxn ang="0">
                  <a:pos x="25" y="74"/>
                </a:cxn>
                <a:cxn ang="0">
                  <a:pos x="25" y="31"/>
                </a:cxn>
                <a:cxn ang="0">
                  <a:pos x="23" y="29"/>
                </a:cxn>
                <a:cxn ang="0">
                  <a:pos x="20" y="26"/>
                </a:cxn>
                <a:cxn ang="0">
                  <a:pos x="17" y="25"/>
                </a:cxn>
                <a:cxn ang="0">
                  <a:pos x="14" y="26"/>
                </a:cxn>
                <a:cxn ang="0">
                  <a:pos x="12" y="27"/>
                </a:cxn>
                <a:cxn ang="0">
                  <a:pos x="6" y="32"/>
                </a:cxn>
                <a:cxn ang="0">
                  <a:pos x="6" y="59"/>
                </a:cxn>
                <a:cxn ang="0">
                  <a:pos x="0" y="59"/>
                </a:cxn>
                <a:cxn ang="0">
                  <a:pos x="0" y="20"/>
                </a:cxn>
                <a:cxn ang="0">
                  <a:pos x="1" y="19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23" y="1"/>
                </a:cxn>
                <a:cxn ang="0">
                  <a:pos x="19" y="13"/>
                </a:cxn>
                <a:cxn ang="0">
                  <a:pos x="19" y="14"/>
                </a:cxn>
                <a:cxn ang="0">
                  <a:pos x="14" y="14"/>
                </a:cxn>
                <a:cxn ang="0">
                  <a:pos x="14" y="13"/>
                </a:cxn>
                <a:cxn ang="0">
                  <a:pos x="17" y="1"/>
                </a:cxn>
                <a:cxn ang="0">
                  <a:pos x="17" y="0"/>
                </a:cxn>
              </a:cxnLst>
              <a:rect l="0" t="0" r="r" b="b"/>
              <a:pathLst>
                <a:path w="31" h="74">
                  <a:moveTo>
                    <a:pt x="1" y="19"/>
                  </a:moveTo>
                  <a:lnTo>
                    <a:pt x="4" y="19"/>
                  </a:lnTo>
                  <a:lnTo>
                    <a:pt x="5" y="20"/>
                  </a:lnTo>
                  <a:lnTo>
                    <a:pt x="5" y="26"/>
                  </a:lnTo>
                  <a:lnTo>
                    <a:pt x="8" y="22"/>
                  </a:lnTo>
                  <a:lnTo>
                    <a:pt x="12" y="20"/>
                  </a:lnTo>
                  <a:lnTo>
                    <a:pt x="15" y="19"/>
                  </a:lnTo>
                  <a:lnTo>
                    <a:pt x="21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9" y="24"/>
                  </a:lnTo>
                  <a:lnTo>
                    <a:pt x="30" y="26"/>
                  </a:lnTo>
                  <a:lnTo>
                    <a:pt x="31" y="29"/>
                  </a:lnTo>
                  <a:lnTo>
                    <a:pt x="31" y="74"/>
                  </a:lnTo>
                  <a:lnTo>
                    <a:pt x="25" y="74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0" y="26"/>
                  </a:lnTo>
                  <a:lnTo>
                    <a:pt x="17" y="25"/>
                  </a:lnTo>
                  <a:lnTo>
                    <a:pt x="14" y="26"/>
                  </a:lnTo>
                  <a:lnTo>
                    <a:pt x="12" y="27"/>
                  </a:lnTo>
                  <a:lnTo>
                    <a:pt x="6" y="32"/>
                  </a:lnTo>
                  <a:lnTo>
                    <a:pt x="6" y="59"/>
                  </a:lnTo>
                  <a:lnTo>
                    <a:pt x="0" y="59"/>
                  </a:lnTo>
                  <a:lnTo>
                    <a:pt x="0" y="20"/>
                  </a:lnTo>
                  <a:lnTo>
                    <a:pt x="1" y="19"/>
                  </a:lnTo>
                  <a:close/>
                  <a:moveTo>
                    <a:pt x="17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1" name="Freeform 957"/>
            <p:cNvSpPr>
              <a:spLocks noEditPoints="1"/>
            </p:cNvSpPr>
            <p:nvPr/>
          </p:nvSpPr>
          <p:spPr bwMode="auto">
            <a:xfrm>
              <a:off x="1555" y="3670"/>
              <a:ext cx="39" cy="41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14" y="8"/>
                </a:cxn>
                <a:cxn ang="0">
                  <a:pos x="12" y="9"/>
                </a:cxn>
                <a:cxn ang="0">
                  <a:pos x="10" y="10"/>
                </a:cxn>
                <a:cxn ang="0">
                  <a:pos x="9" y="12"/>
                </a:cxn>
                <a:cxn ang="0">
                  <a:pos x="8" y="15"/>
                </a:cxn>
                <a:cxn ang="0">
                  <a:pos x="7" y="17"/>
                </a:cxn>
                <a:cxn ang="0">
                  <a:pos x="7" y="24"/>
                </a:cxn>
                <a:cxn ang="0">
                  <a:pos x="8" y="26"/>
                </a:cxn>
                <a:cxn ang="0">
                  <a:pos x="8" y="28"/>
                </a:cxn>
                <a:cxn ang="0">
                  <a:pos x="9" y="30"/>
                </a:cxn>
                <a:cxn ang="0">
                  <a:pos x="13" y="34"/>
                </a:cxn>
                <a:cxn ang="0">
                  <a:pos x="16" y="35"/>
                </a:cxn>
                <a:cxn ang="0">
                  <a:pos x="21" y="35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28" y="29"/>
                </a:cxn>
                <a:cxn ang="0">
                  <a:pos x="29" y="26"/>
                </a:cxn>
                <a:cxn ang="0">
                  <a:pos x="29" y="17"/>
                </a:cxn>
                <a:cxn ang="0">
                  <a:pos x="24" y="9"/>
                </a:cxn>
                <a:cxn ang="0">
                  <a:pos x="23" y="8"/>
                </a:cxn>
                <a:cxn ang="0">
                  <a:pos x="21" y="7"/>
                </a:cxn>
                <a:cxn ang="0">
                  <a:pos x="17" y="7"/>
                </a:cxn>
                <a:cxn ang="0">
                  <a:pos x="20" y="0"/>
                </a:cxn>
                <a:cxn ang="0">
                  <a:pos x="38" y="0"/>
                </a:cxn>
                <a:cxn ang="0">
                  <a:pos x="38" y="1"/>
                </a:cxn>
                <a:cxn ang="0">
                  <a:pos x="39" y="1"/>
                </a:cxn>
                <a:cxn ang="0">
                  <a:pos x="39" y="7"/>
                </a:cxn>
                <a:cxn ang="0">
                  <a:pos x="29" y="7"/>
                </a:cxn>
                <a:cxn ang="0">
                  <a:pos x="32" y="9"/>
                </a:cxn>
                <a:cxn ang="0">
                  <a:pos x="35" y="15"/>
                </a:cxn>
                <a:cxn ang="0">
                  <a:pos x="35" y="17"/>
                </a:cxn>
                <a:cxn ang="0">
                  <a:pos x="36" y="20"/>
                </a:cxn>
                <a:cxn ang="0">
                  <a:pos x="36" y="22"/>
                </a:cxn>
                <a:cxn ang="0">
                  <a:pos x="35" y="26"/>
                </a:cxn>
                <a:cxn ang="0">
                  <a:pos x="35" y="29"/>
                </a:cxn>
                <a:cxn ang="0">
                  <a:pos x="33" y="32"/>
                </a:cxn>
                <a:cxn ang="0">
                  <a:pos x="32" y="35"/>
                </a:cxn>
                <a:cxn ang="0">
                  <a:pos x="30" y="37"/>
                </a:cxn>
                <a:cxn ang="0">
                  <a:pos x="25" y="39"/>
                </a:cxn>
                <a:cxn ang="0">
                  <a:pos x="22" y="40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5" y="36"/>
                </a:cxn>
                <a:cxn ang="0">
                  <a:pos x="1" y="29"/>
                </a:cxn>
                <a:cxn ang="0">
                  <a:pos x="1" y="25"/>
                </a:cxn>
                <a:cxn ang="0">
                  <a:pos x="0" y="21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8" y="3"/>
                </a:cxn>
                <a:cxn ang="0">
                  <a:pos x="12" y="2"/>
                </a:cxn>
                <a:cxn ang="0">
                  <a:pos x="20" y="0"/>
                </a:cxn>
              </a:cxnLst>
              <a:rect l="0" t="0" r="r" b="b"/>
              <a:pathLst>
                <a:path w="39" h="41">
                  <a:moveTo>
                    <a:pt x="17" y="7"/>
                  </a:moveTo>
                  <a:lnTo>
                    <a:pt x="14" y="8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8" y="15"/>
                  </a:lnTo>
                  <a:lnTo>
                    <a:pt x="7" y="17"/>
                  </a:lnTo>
                  <a:lnTo>
                    <a:pt x="7" y="24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9" y="30"/>
                  </a:lnTo>
                  <a:lnTo>
                    <a:pt x="13" y="34"/>
                  </a:lnTo>
                  <a:lnTo>
                    <a:pt x="16" y="35"/>
                  </a:lnTo>
                  <a:lnTo>
                    <a:pt x="21" y="35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28" y="29"/>
                  </a:lnTo>
                  <a:lnTo>
                    <a:pt x="29" y="26"/>
                  </a:lnTo>
                  <a:lnTo>
                    <a:pt x="29" y="17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1" y="7"/>
                  </a:lnTo>
                  <a:lnTo>
                    <a:pt x="17" y="7"/>
                  </a:lnTo>
                  <a:close/>
                  <a:moveTo>
                    <a:pt x="20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7"/>
                  </a:lnTo>
                  <a:lnTo>
                    <a:pt x="29" y="7"/>
                  </a:lnTo>
                  <a:lnTo>
                    <a:pt x="32" y="9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5" y="26"/>
                  </a:lnTo>
                  <a:lnTo>
                    <a:pt x="35" y="29"/>
                  </a:lnTo>
                  <a:lnTo>
                    <a:pt x="33" y="32"/>
                  </a:lnTo>
                  <a:lnTo>
                    <a:pt x="32" y="35"/>
                  </a:lnTo>
                  <a:lnTo>
                    <a:pt x="30" y="37"/>
                  </a:lnTo>
                  <a:lnTo>
                    <a:pt x="25" y="39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1" y="29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2" y="12"/>
                  </a:lnTo>
                  <a:lnTo>
                    <a:pt x="3" y="9"/>
                  </a:lnTo>
                  <a:lnTo>
                    <a:pt x="8" y="3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2" name="Freeform 958"/>
            <p:cNvSpPr>
              <a:spLocks/>
            </p:cNvSpPr>
            <p:nvPr/>
          </p:nvSpPr>
          <p:spPr bwMode="auto">
            <a:xfrm>
              <a:off x="1600" y="3670"/>
              <a:ext cx="31" cy="4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7" y="1"/>
                </a:cxn>
                <a:cxn ang="0">
                  <a:pos x="29" y="2"/>
                </a:cxn>
                <a:cxn ang="0">
                  <a:pos x="30" y="9"/>
                </a:cxn>
                <a:cxn ang="0">
                  <a:pos x="27" y="8"/>
                </a:cxn>
                <a:cxn ang="0">
                  <a:pos x="21" y="6"/>
                </a:cxn>
                <a:cxn ang="0">
                  <a:pos x="12" y="7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9" y="13"/>
                </a:cxn>
                <a:cxn ang="0">
                  <a:pos x="11" y="15"/>
                </a:cxn>
                <a:cxn ang="0">
                  <a:pos x="24" y="16"/>
                </a:cxn>
                <a:cxn ang="0">
                  <a:pos x="26" y="17"/>
                </a:cxn>
                <a:cxn ang="0">
                  <a:pos x="14" y="22"/>
                </a:cxn>
                <a:cxn ang="0">
                  <a:pos x="9" y="24"/>
                </a:cxn>
                <a:cxn ang="0">
                  <a:pos x="7" y="31"/>
                </a:cxn>
                <a:cxn ang="0">
                  <a:pos x="12" y="35"/>
                </a:cxn>
                <a:cxn ang="0">
                  <a:pos x="17" y="36"/>
                </a:cxn>
                <a:cxn ang="0">
                  <a:pos x="24" y="35"/>
                </a:cxn>
                <a:cxn ang="0">
                  <a:pos x="29" y="32"/>
                </a:cxn>
                <a:cxn ang="0">
                  <a:pos x="30" y="31"/>
                </a:cxn>
                <a:cxn ang="0">
                  <a:pos x="31" y="32"/>
                </a:cxn>
                <a:cxn ang="0">
                  <a:pos x="30" y="37"/>
                </a:cxn>
                <a:cxn ang="0">
                  <a:pos x="29" y="38"/>
                </a:cxn>
                <a:cxn ang="0">
                  <a:pos x="27" y="39"/>
                </a:cxn>
                <a:cxn ang="0">
                  <a:pos x="20" y="40"/>
                </a:cxn>
                <a:cxn ang="0">
                  <a:pos x="13" y="41"/>
                </a:cxn>
                <a:cxn ang="0">
                  <a:pos x="4" y="38"/>
                </a:cxn>
                <a:cxn ang="0">
                  <a:pos x="1" y="34"/>
                </a:cxn>
                <a:cxn ang="0">
                  <a:pos x="0" y="29"/>
                </a:cxn>
                <a:cxn ang="0">
                  <a:pos x="1" y="26"/>
                </a:cxn>
                <a:cxn ang="0">
                  <a:pos x="2" y="23"/>
                </a:cxn>
                <a:cxn ang="0">
                  <a:pos x="5" y="21"/>
                </a:cxn>
                <a:cxn ang="0">
                  <a:pos x="8" y="20"/>
                </a:cxn>
                <a:cxn ang="0">
                  <a:pos x="2" y="14"/>
                </a:cxn>
                <a:cxn ang="0">
                  <a:pos x="4" y="5"/>
                </a:cxn>
                <a:cxn ang="0">
                  <a:pos x="11" y="0"/>
                </a:cxn>
              </a:cxnLst>
              <a:rect l="0" t="0" r="r" b="b"/>
              <a:pathLst>
                <a:path w="31" h="41">
                  <a:moveTo>
                    <a:pt x="11" y="0"/>
                  </a:moveTo>
                  <a:lnTo>
                    <a:pt x="23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1" y="6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1" y="15"/>
                  </a:lnTo>
                  <a:lnTo>
                    <a:pt x="13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6" y="22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9" y="24"/>
                  </a:lnTo>
                  <a:lnTo>
                    <a:pt x="7" y="26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2" y="35"/>
                  </a:lnTo>
                  <a:lnTo>
                    <a:pt x="15" y="35"/>
                  </a:lnTo>
                  <a:lnTo>
                    <a:pt x="17" y="36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6" y="34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8" y="41"/>
                  </a:lnTo>
                  <a:lnTo>
                    <a:pt x="13" y="41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2" y="9"/>
                  </a:lnTo>
                  <a:lnTo>
                    <a:pt x="4" y="5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3" name="Freeform 959"/>
            <p:cNvSpPr>
              <a:spLocks/>
            </p:cNvSpPr>
            <p:nvPr/>
          </p:nvSpPr>
          <p:spPr bwMode="auto">
            <a:xfrm>
              <a:off x="1642" y="3670"/>
              <a:ext cx="16" cy="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31"/>
                </a:cxn>
                <a:cxn ang="0">
                  <a:pos x="7" y="32"/>
                </a:cxn>
                <a:cxn ang="0">
                  <a:pos x="8" y="35"/>
                </a:cxn>
                <a:cxn ang="0">
                  <a:pos x="15" y="35"/>
                </a:cxn>
                <a:cxn ang="0">
                  <a:pos x="15" y="34"/>
                </a:cxn>
                <a:cxn ang="0">
                  <a:pos x="16" y="34"/>
                </a:cxn>
                <a:cxn ang="0">
                  <a:pos x="16" y="39"/>
                </a:cxn>
                <a:cxn ang="0">
                  <a:pos x="15" y="40"/>
                </a:cxn>
                <a:cxn ang="0">
                  <a:pos x="13" y="40"/>
                </a:cxn>
                <a:cxn ang="0">
                  <a:pos x="11" y="41"/>
                </a:cxn>
                <a:cxn ang="0">
                  <a:pos x="9" y="41"/>
                </a:cxn>
                <a:cxn ang="0">
                  <a:pos x="7" y="40"/>
                </a:cxn>
                <a:cxn ang="0">
                  <a:pos x="5" y="40"/>
                </a:cxn>
                <a:cxn ang="0">
                  <a:pos x="3" y="39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6" h="41">
                  <a:moveTo>
                    <a:pt x="1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8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9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3" y="39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4" name="Freeform 960"/>
            <p:cNvSpPr>
              <a:spLocks/>
            </p:cNvSpPr>
            <p:nvPr/>
          </p:nvSpPr>
          <p:spPr bwMode="auto">
            <a:xfrm>
              <a:off x="1662" y="3670"/>
              <a:ext cx="28" cy="5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" y="0"/>
                </a:cxn>
                <a:cxn ang="0">
                  <a:pos x="24" y="1"/>
                </a:cxn>
                <a:cxn ang="0">
                  <a:pos x="25" y="1"/>
                </a:cxn>
                <a:cxn ang="0">
                  <a:pos x="26" y="2"/>
                </a:cxn>
                <a:cxn ang="0">
                  <a:pos x="27" y="2"/>
                </a:cxn>
                <a:cxn ang="0">
                  <a:pos x="27" y="3"/>
                </a:cxn>
                <a:cxn ang="0">
                  <a:pos x="28" y="3"/>
                </a:cxn>
                <a:cxn ang="0">
                  <a:pos x="28" y="9"/>
                </a:cxn>
                <a:cxn ang="0">
                  <a:pos x="27" y="10"/>
                </a:cxn>
                <a:cxn ang="0">
                  <a:pos x="25" y="8"/>
                </a:cxn>
                <a:cxn ang="0">
                  <a:pos x="24" y="8"/>
                </a:cxn>
                <a:cxn ang="0">
                  <a:pos x="23" y="7"/>
                </a:cxn>
                <a:cxn ang="0">
                  <a:pos x="21" y="7"/>
                </a:cxn>
                <a:cxn ang="0">
                  <a:pos x="19" y="6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10" y="9"/>
                </a:cxn>
                <a:cxn ang="0">
                  <a:pos x="9" y="11"/>
                </a:cxn>
                <a:cxn ang="0">
                  <a:pos x="8" y="14"/>
                </a:cxn>
                <a:cxn ang="0">
                  <a:pos x="8" y="26"/>
                </a:cxn>
                <a:cxn ang="0">
                  <a:pos x="9" y="28"/>
                </a:cxn>
                <a:cxn ang="0">
                  <a:pos x="12" y="31"/>
                </a:cxn>
                <a:cxn ang="0">
                  <a:pos x="16" y="34"/>
                </a:cxn>
                <a:cxn ang="0">
                  <a:pos x="17" y="34"/>
                </a:cxn>
                <a:cxn ang="0">
                  <a:pos x="19" y="35"/>
                </a:cxn>
                <a:cxn ang="0">
                  <a:pos x="21" y="35"/>
                </a:cxn>
                <a:cxn ang="0">
                  <a:pos x="24" y="36"/>
                </a:cxn>
                <a:cxn ang="0">
                  <a:pos x="25" y="37"/>
                </a:cxn>
                <a:cxn ang="0">
                  <a:pos x="27" y="38"/>
                </a:cxn>
                <a:cxn ang="0">
                  <a:pos x="28" y="39"/>
                </a:cxn>
                <a:cxn ang="0">
                  <a:pos x="28" y="49"/>
                </a:cxn>
                <a:cxn ang="0">
                  <a:pos x="26" y="51"/>
                </a:cxn>
                <a:cxn ang="0">
                  <a:pos x="26" y="52"/>
                </a:cxn>
                <a:cxn ang="0">
                  <a:pos x="25" y="54"/>
                </a:cxn>
                <a:cxn ang="0">
                  <a:pos x="18" y="54"/>
                </a:cxn>
                <a:cxn ang="0">
                  <a:pos x="18" y="53"/>
                </a:cxn>
                <a:cxn ang="0">
                  <a:pos x="19" y="53"/>
                </a:cxn>
                <a:cxn ang="0">
                  <a:pos x="19" y="52"/>
                </a:cxn>
                <a:cxn ang="0">
                  <a:pos x="20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23" y="44"/>
                </a:cxn>
                <a:cxn ang="0">
                  <a:pos x="23" y="43"/>
                </a:cxn>
                <a:cxn ang="0">
                  <a:pos x="20" y="41"/>
                </a:cxn>
                <a:cxn ang="0">
                  <a:pos x="19" y="41"/>
                </a:cxn>
                <a:cxn ang="0">
                  <a:pos x="18" y="40"/>
                </a:cxn>
                <a:cxn ang="0">
                  <a:pos x="16" y="40"/>
                </a:cxn>
                <a:cxn ang="0">
                  <a:pos x="14" y="39"/>
                </a:cxn>
                <a:cxn ang="0">
                  <a:pos x="12" y="39"/>
                </a:cxn>
                <a:cxn ang="0">
                  <a:pos x="11" y="38"/>
                </a:cxn>
                <a:cxn ang="0">
                  <a:pos x="6" y="36"/>
                </a:cxn>
                <a:cxn ang="0">
                  <a:pos x="3" y="32"/>
                </a:cxn>
                <a:cxn ang="0">
                  <a:pos x="2" y="30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5"/>
                </a:cxn>
                <a:cxn ang="0">
                  <a:pos x="1" y="11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14" y="0"/>
                </a:cxn>
              </a:cxnLst>
              <a:rect l="0" t="0" r="r" b="b"/>
              <a:pathLst>
                <a:path w="28" h="54">
                  <a:moveTo>
                    <a:pt x="14" y="0"/>
                  </a:moveTo>
                  <a:lnTo>
                    <a:pt x="20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9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4" y="36"/>
                  </a:lnTo>
                  <a:lnTo>
                    <a:pt x="25" y="37"/>
                  </a:lnTo>
                  <a:lnTo>
                    <a:pt x="27" y="38"/>
                  </a:lnTo>
                  <a:lnTo>
                    <a:pt x="28" y="39"/>
                  </a:lnTo>
                  <a:lnTo>
                    <a:pt x="28" y="49"/>
                  </a:lnTo>
                  <a:lnTo>
                    <a:pt x="26" y="51"/>
                  </a:lnTo>
                  <a:lnTo>
                    <a:pt x="26" y="52"/>
                  </a:lnTo>
                  <a:lnTo>
                    <a:pt x="25" y="54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0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4" y="39"/>
                  </a:lnTo>
                  <a:lnTo>
                    <a:pt x="12" y="39"/>
                  </a:lnTo>
                  <a:lnTo>
                    <a:pt x="11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5" name="Freeform 961"/>
            <p:cNvSpPr>
              <a:spLocks/>
            </p:cNvSpPr>
            <p:nvPr/>
          </p:nvSpPr>
          <p:spPr bwMode="auto">
            <a:xfrm>
              <a:off x="1712" y="3670"/>
              <a:ext cx="37" cy="5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7" y="13"/>
                </a:cxn>
                <a:cxn ang="0">
                  <a:pos x="19" y="21"/>
                </a:cxn>
                <a:cxn ang="0">
                  <a:pos x="21" y="17"/>
                </a:cxn>
                <a:cxn ang="0">
                  <a:pos x="22" y="14"/>
                </a:cxn>
                <a:cxn ang="0">
                  <a:pos x="28" y="1"/>
                </a:cxn>
                <a:cxn ang="0">
                  <a:pos x="34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28" y="45"/>
                </a:cxn>
                <a:cxn ang="0">
                  <a:pos x="29" y="47"/>
                </a:cxn>
                <a:cxn ang="0">
                  <a:pos x="34" y="50"/>
                </a:cxn>
                <a:cxn ang="0">
                  <a:pos x="36" y="49"/>
                </a:cxn>
                <a:cxn ang="0">
                  <a:pos x="37" y="50"/>
                </a:cxn>
                <a:cxn ang="0">
                  <a:pos x="36" y="54"/>
                </a:cxn>
                <a:cxn ang="0">
                  <a:pos x="35" y="55"/>
                </a:cxn>
                <a:cxn ang="0">
                  <a:pos x="23" y="50"/>
                </a:cxn>
                <a:cxn ang="0">
                  <a:pos x="20" y="39"/>
                </a:cxn>
                <a:cxn ang="0">
                  <a:pos x="19" y="36"/>
                </a:cxn>
                <a:cxn ang="0">
                  <a:pos x="18" y="32"/>
                </a:cxn>
                <a:cxn ang="0">
                  <a:pos x="17" y="35"/>
                </a:cxn>
                <a:cxn ang="0">
                  <a:pos x="15" y="38"/>
                </a:cxn>
                <a:cxn ang="0">
                  <a:pos x="8" y="54"/>
                </a:cxn>
                <a:cxn ang="0">
                  <a:pos x="2" y="55"/>
                </a:cxn>
                <a:cxn ang="0">
                  <a:pos x="14" y="26"/>
                </a:cxn>
                <a:cxn ang="0">
                  <a:pos x="8" y="8"/>
                </a:cxn>
                <a:cxn ang="0">
                  <a:pos x="6" y="7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0" y="3"/>
                </a:cxn>
                <a:cxn ang="0">
                  <a:pos x="2" y="1"/>
                </a:cxn>
              </a:cxnLst>
              <a:rect l="0" t="0" r="r" b="b"/>
              <a:pathLst>
                <a:path w="37" h="55">
                  <a:moveTo>
                    <a:pt x="3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5" y="8"/>
                  </a:lnTo>
                  <a:lnTo>
                    <a:pt x="17" y="13"/>
                  </a:lnTo>
                  <a:lnTo>
                    <a:pt x="19" y="17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2" y="14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22" y="27"/>
                  </a:lnTo>
                  <a:lnTo>
                    <a:pt x="28" y="45"/>
                  </a:lnTo>
                  <a:lnTo>
                    <a:pt x="29" y="46"/>
                  </a:lnTo>
                  <a:lnTo>
                    <a:pt x="29" y="47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5" y="54"/>
                  </a:lnTo>
                  <a:lnTo>
                    <a:pt x="35" y="55"/>
                  </a:lnTo>
                  <a:lnTo>
                    <a:pt x="28" y="55"/>
                  </a:lnTo>
                  <a:lnTo>
                    <a:pt x="23" y="50"/>
                  </a:lnTo>
                  <a:lnTo>
                    <a:pt x="22" y="47"/>
                  </a:lnTo>
                  <a:lnTo>
                    <a:pt x="20" y="39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5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4" y="39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4" y="26"/>
                  </a:lnTo>
                  <a:lnTo>
                    <a:pt x="8" y="10"/>
                  </a:lnTo>
                  <a:lnTo>
                    <a:pt x="8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6" name="Freeform 962"/>
            <p:cNvSpPr>
              <a:spLocks/>
            </p:cNvSpPr>
            <p:nvPr/>
          </p:nvSpPr>
          <p:spPr bwMode="auto">
            <a:xfrm>
              <a:off x="1751" y="3670"/>
              <a:ext cx="50" cy="41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"/>
                </a:cxn>
                <a:cxn ang="0">
                  <a:pos x="10" y="7"/>
                </a:cxn>
                <a:cxn ang="0">
                  <a:pos x="8" y="26"/>
                </a:cxn>
                <a:cxn ang="0">
                  <a:pos x="10" y="31"/>
                </a:cxn>
                <a:cxn ang="0">
                  <a:pos x="14" y="35"/>
                </a:cxn>
                <a:cxn ang="0">
                  <a:pos x="20" y="32"/>
                </a:cxn>
                <a:cxn ang="0">
                  <a:pos x="22" y="29"/>
                </a:cxn>
                <a:cxn ang="0">
                  <a:pos x="23" y="24"/>
                </a:cxn>
                <a:cxn ang="0">
                  <a:pos x="29" y="11"/>
                </a:cxn>
                <a:cxn ang="0">
                  <a:pos x="30" y="30"/>
                </a:cxn>
                <a:cxn ang="0">
                  <a:pos x="31" y="34"/>
                </a:cxn>
                <a:cxn ang="0">
                  <a:pos x="38" y="35"/>
                </a:cxn>
                <a:cxn ang="0">
                  <a:pos x="42" y="31"/>
                </a:cxn>
                <a:cxn ang="0">
                  <a:pos x="43" y="26"/>
                </a:cxn>
                <a:cxn ang="0">
                  <a:pos x="44" y="16"/>
                </a:cxn>
                <a:cxn ang="0">
                  <a:pos x="40" y="5"/>
                </a:cxn>
                <a:cxn ang="0">
                  <a:pos x="39" y="0"/>
                </a:cxn>
                <a:cxn ang="0">
                  <a:pos x="46" y="2"/>
                </a:cxn>
                <a:cxn ang="0">
                  <a:pos x="47" y="5"/>
                </a:cxn>
                <a:cxn ang="0">
                  <a:pos x="48" y="8"/>
                </a:cxn>
                <a:cxn ang="0">
                  <a:pos x="50" y="15"/>
                </a:cxn>
                <a:cxn ang="0">
                  <a:pos x="49" y="29"/>
                </a:cxn>
                <a:cxn ang="0">
                  <a:pos x="46" y="36"/>
                </a:cxn>
                <a:cxn ang="0">
                  <a:pos x="40" y="40"/>
                </a:cxn>
                <a:cxn ang="0">
                  <a:pos x="34" y="41"/>
                </a:cxn>
                <a:cxn ang="0">
                  <a:pos x="31" y="40"/>
                </a:cxn>
                <a:cxn ang="0">
                  <a:pos x="28" y="38"/>
                </a:cxn>
                <a:cxn ang="0">
                  <a:pos x="25" y="34"/>
                </a:cxn>
                <a:cxn ang="0">
                  <a:pos x="22" y="39"/>
                </a:cxn>
                <a:cxn ang="0">
                  <a:pos x="14" y="41"/>
                </a:cxn>
                <a:cxn ang="0">
                  <a:pos x="9" y="40"/>
                </a:cxn>
                <a:cxn ang="0">
                  <a:pos x="1" y="29"/>
                </a:cxn>
                <a:cxn ang="0">
                  <a:pos x="0" y="18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5" y="2"/>
                </a:cxn>
                <a:cxn ang="0">
                  <a:pos x="6" y="1"/>
                </a:cxn>
              </a:cxnLst>
              <a:rect l="0" t="0" r="r" b="b"/>
              <a:pathLst>
                <a:path w="50" h="41">
                  <a:moveTo>
                    <a:pt x="6" y="0"/>
                  </a:moveTo>
                  <a:lnTo>
                    <a:pt x="12" y="0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7"/>
                  </a:lnTo>
                  <a:lnTo>
                    <a:pt x="8" y="13"/>
                  </a:lnTo>
                  <a:lnTo>
                    <a:pt x="8" y="26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2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3" y="24"/>
                  </a:lnTo>
                  <a:lnTo>
                    <a:pt x="23" y="11"/>
                  </a:lnTo>
                  <a:lnTo>
                    <a:pt x="29" y="11"/>
                  </a:lnTo>
                  <a:lnTo>
                    <a:pt x="29" y="28"/>
                  </a:lnTo>
                  <a:lnTo>
                    <a:pt x="30" y="30"/>
                  </a:lnTo>
                  <a:lnTo>
                    <a:pt x="30" y="31"/>
                  </a:lnTo>
                  <a:lnTo>
                    <a:pt x="31" y="34"/>
                  </a:lnTo>
                  <a:lnTo>
                    <a:pt x="32" y="35"/>
                  </a:lnTo>
                  <a:lnTo>
                    <a:pt x="38" y="35"/>
                  </a:lnTo>
                  <a:lnTo>
                    <a:pt x="40" y="34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3" y="26"/>
                  </a:lnTo>
                  <a:lnTo>
                    <a:pt x="44" y="21"/>
                  </a:lnTo>
                  <a:lnTo>
                    <a:pt x="44" y="16"/>
                  </a:lnTo>
                  <a:lnTo>
                    <a:pt x="41" y="7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7" y="5"/>
                  </a:lnTo>
                  <a:lnTo>
                    <a:pt x="47" y="6"/>
                  </a:lnTo>
                  <a:lnTo>
                    <a:pt x="48" y="8"/>
                  </a:lnTo>
                  <a:lnTo>
                    <a:pt x="49" y="11"/>
                  </a:lnTo>
                  <a:lnTo>
                    <a:pt x="50" y="15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3" y="40"/>
                  </a:lnTo>
                  <a:lnTo>
                    <a:pt x="31" y="40"/>
                  </a:lnTo>
                  <a:lnTo>
                    <a:pt x="30" y="39"/>
                  </a:lnTo>
                  <a:lnTo>
                    <a:pt x="28" y="38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4" y="37"/>
                  </a:lnTo>
                  <a:lnTo>
                    <a:pt x="22" y="39"/>
                  </a:lnTo>
                  <a:lnTo>
                    <a:pt x="18" y="40"/>
                  </a:lnTo>
                  <a:lnTo>
                    <a:pt x="14" y="41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4" y="36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7" name="Freeform 963"/>
            <p:cNvSpPr>
              <a:spLocks noEditPoints="1"/>
            </p:cNvSpPr>
            <p:nvPr/>
          </p:nvSpPr>
          <p:spPr bwMode="auto">
            <a:xfrm>
              <a:off x="1811" y="3670"/>
              <a:ext cx="34" cy="5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2" y="7"/>
                </a:cxn>
                <a:cxn ang="0">
                  <a:pos x="9" y="10"/>
                </a:cxn>
                <a:cxn ang="0">
                  <a:pos x="8" y="12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7" y="30"/>
                </a:cxn>
                <a:cxn ang="0">
                  <a:pos x="9" y="32"/>
                </a:cxn>
                <a:cxn ang="0">
                  <a:pos x="12" y="34"/>
                </a:cxn>
                <a:cxn ang="0">
                  <a:pos x="14" y="35"/>
                </a:cxn>
                <a:cxn ang="0">
                  <a:pos x="19" y="35"/>
                </a:cxn>
                <a:cxn ang="0">
                  <a:pos x="24" y="32"/>
                </a:cxn>
                <a:cxn ang="0">
                  <a:pos x="25" y="30"/>
                </a:cxn>
                <a:cxn ang="0">
                  <a:pos x="26" y="29"/>
                </a:cxn>
                <a:cxn ang="0">
                  <a:pos x="27" y="26"/>
                </a:cxn>
                <a:cxn ang="0">
                  <a:pos x="27" y="14"/>
                </a:cxn>
                <a:cxn ang="0">
                  <a:pos x="24" y="8"/>
                </a:cxn>
                <a:cxn ang="0">
                  <a:pos x="19" y="6"/>
                </a:cxn>
                <a:cxn ang="0">
                  <a:pos x="14" y="6"/>
                </a:cxn>
                <a:cxn ang="0">
                  <a:pos x="13" y="0"/>
                </a:cxn>
                <a:cxn ang="0">
                  <a:pos x="22" y="0"/>
                </a:cxn>
                <a:cxn ang="0">
                  <a:pos x="25" y="1"/>
                </a:cxn>
                <a:cxn ang="0">
                  <a:pos x="27" y="2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3" y="11"/>
                </a:cxn>
                <a:cxn ang="0">
                  <a:pos x="33" y="15"/>
                </a:cxn>
                <a:cxn ang="0">
                  <a:pos x="34" y="20"/>
                </a:cxn>
                <a:cxn ang="0">
                  <a:pos x="33" y="25"/>
                </a:cxn>
                <a:cxn ang="0">
                  <a:pos x="33" y="29"/>
                </a:cxn>
                <a:cxn ang="0">
                  <a:pos x="31" y="32"/>
                </a:cxn>
                <a:cxn ang="0">
                  <a:pos x="30" y="36"/>
                </a:cxn>
                <a:cxn ang="0">
                  <a:pos x="27" y="38"/>
                </a:cxn>
                <a:cxn ang="0">
                  <a:pos x="25" y="39"/>
                </a:cxn>
                <a:cxn ang="0">
                  <a:pos x="22" y="40"/>
                </a:cxn>
                <a:cxn ang="0">
                  <a:pos x="17" y="41"/>
                </a:cxn>
                <a:cxn ang="0">
                  <a:pos x="14" y="41"/>
                </a:cxn>
                <a:cxn ang="0">
                  <a:pos x="13" y="40"/>
                </a:cxn>
                <a:cxn ang="0">
                  <a:pos x="12" y="40"/>
                </a:cxn>
                <a:cxn ang="0">
                  <a:pos x="9" y="39"/>
                </a:cxn>
                <a:cxn ang="0">
                  <a:pos x="7" y="37"/>
                </a:cxn>
                <a:cxn ang="0">
                  <a:pos x="7" y="55"/>
                </a:cxn>
                <a:cxn ang="0">
                  <a:pos x="0" y="55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</a:cxnLst>
              <a:rect l="0" t="0" r="r" b="b"/>
              <a:pathLst>
                <a:path w="34" h="55">
                  <a:moveTo>
                    <a:pt x="14" y="6"/>
                  </a:moveTo>
                  <a:lnTo>
                    <a:pt x="12" y="7"/>
                  </a:lnTo>
                  <a:lnTo>
                    <a:pt x="9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2" y="34"/>
                  </a:lnTo>
                  <a:lnTo>
                    <a:pt x="14" y="35"/>
                  </a:lnTo>
                  <a:lnTo>
                    <a:pt x="19" y="35"/>
                  </a:lnTo>
                  <a:lnTo>
                    <a:pt x="24" y="32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7" y="26"/>
                  </a:lnTo>
                  <a:lnTo>
                    <a:pt x="27" y="14"/>
                  </a:lnTo>
                  <a:lnTo>
                    <a:pt x="24" y="8"/>
                  </a:lnTo>
                  <a:lnTo>
                    <a:pt x="19" y="6"/>
                  </a:lnTo>
                  <a:lnTo>
                    <a:pt x="14" y="6"/>
                  </a:lnTo>
                  <a:close/>
                  <a:moveTo>
                    <a:pt x="13" y="0"/>
                  </a:moveTo>
                  <a:lnTo>
                    <a:pt x="22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3" y="11"/>
                  </a:lnTo>
                  <a:lnTo>
                    <a:pt x="33" y="15"/>
                  </a:lnTo>
                  <a:lnTo>
                    <a:pt x="34" y="20"/>
                  </a:lnTo>
                  <a:lnTo>
                    <a:pt x="33" y="25"/>
                  </a:lnTo>
                  <a:lnTo>
                    <a:pt x="33" y="29"/>
                  </a:lnTo>
                  <a:lnTo>
                    <a:pt x="31" y="32"/>
                  </a:lnTo>
                  <a:lnTo>
                    <a:pt x="30" y="36"/>
                  </a:lnTo>
                  <a:lnTo>
                    <a:pt x="27" y="38"/>
                  </a:lnTo>
                  <a:lnTo>
                    <a:pt x="25" y="39"/>
                  </a:lnTo>
                  <a:lnTo>
                    <a:pt x="22" y="40"/>
                  </a:lnTo>
                  <a:lnTo>
                    <a:pt x="17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7" y="55"/>
                  </a:lnTo>
                  <a:lnTo>
                    <a:pt x="0" y="5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8" name="Freeform 964"/>
            <p:cNvSpPr>
              <a:spLocks noEditPoints="1"/>
            </p:cNvSpPr>
            <p:nvPr/>
          </p:nvSpPr>
          <p:spPr bwMode="auto">
            <a:xfrm>
              <a:off x="1855" y="3651"/>
              <a:ext cx="17" cy="60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5" y="19"/>
                </a:cxn>
                <a:cxn ang="0">
                  <a:pos x="7" y="20"/>
                </a:cxn>
                <a:cxn ang="0">
                  <a:pos x="7" y="48"/>
                </a:cxn>
                <a:cxn ang="0">
                  <a:pos x="8" y="49"/>
                </a:cxn>
                <a:cxn ang="0">
                  <a:pos x="8" y="51"/>
                </a:cxn>
                <a:cxn ang="0">
                  <a:pos x="10" y="54"/>
                </a:cxn>
                <a:cxn ang="0">
                  <a:pos x="15" y="54"/>
                </a:cxn>
                <a:cxn ang="0">
                  <a:pos x="16" y="53"/>
                </a:cxn>
                <a:cxn ang="0">
                  <a:pos x="16" y="54"/>
                </a:cxn>
                <a:cxn ang="0">
                  <a:pos x="17" y="54"/>
                </a:cxn>
                <a:cxn ang="0">
                  <a:pos x="17" y="58"/>
                </a:cxn>
                <a:cxn ang="0">
                  <a:pos x="16" y="58"/>
                </a:cxn>
                <a:cxn ang="0">
                  <a:pos x="16" y="59"/>
                </a:cxn>
                <a:cxn ang="0">
                  <a:pos x="13" y="59"/>
                </a:cxn>
                <a:cxn ang="0">
                  <a:pos x="12" y="60"/>
                </a:cxn>
                <a:cxn ang="0">
                  <a:pos x="11" y="60"/>
                </a:cxn>
                <a:cxn ang="0">
                  <a:pos x="8" y="59"/>
                </a:cxn>
                <a:cxn ang="0">
                  <a:pos x="5" y="59"/>
                </a:cxn>
                <a:cxn ang="0">
                  <a:pos x="3" y="58"/>
                </a:cxn>
                <a:cxn ang="0">
                  <a:pos x="2" y="57"/>
                </a:cxn>
                <a:cxn ang="0">
                  <a:pos x="0" y="53"/>
                </a:cxn>
                <a:cxn ang="0">
                  <a:pos x="0" y="20"/>
                </a:cxn>
                <a:cxn ang="0">
                  <a:pos x="1" y="20"/>
                </a:cxn>
                <a:cxn ang="0">
                  <a:pos x="1" y="19"/>
                </a:cxn>
                <a:cxn ang="0">
                  <a:pos x="4" y="0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7" y="13"/>
                </a:cxn>
                <a:cxn ang="0">
                  <a:pos x="5" y="13"/>
                </a:cxn>
                <a:cxn ang="0">
                  <a:pos x="5" y="14"/>
                </a:cxn>
                <a:cxn ang="0">
                  <a:pos x="1" y="14"/>
                </a:cxn>
                <a:cxn ang="0">
                  <a:pos x="0" y="13"/>
                </a:cxn>
                <a:cxn ang="0">
                  <a:pos x="4" y="1"/>
                </a:cxn>
                <a:cxn ang="0">
                  <a:pos x="4" y="0"/>
                </a:cxn>
              </a:cxnLst>
              <a:rect l="0" t="0" r="r" b="b"/>
              <a:pathLst>
                <a:path w="17" h="60">
                  <a:moveTo>
                    <a:pt x="1" y="19"/>
                  </a:moveTo>
                  <a:lnTo>
                    <a:pt x="5" y="19"/>
                  </a:lnTo>
                  <a:lnTo>
                    <a:pt x="7" y="20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8" y="51"/>
                  </a:lnTo>
                  <a:lnTo>
                    <a:pt x="10" y="54"/>
                  </a:lnTo>
                  <a:lnTo>
                    <a:pt x="15" y="54"/>
                  </a:lnTo>
                  <a:lnTo>
                    <a:pt x="16" y="53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7" y="58"/>
                  </a:lnTo>
                  <a:lnTo>
                    <a:pt x="16" y="58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2" y="57"/>
                  </a:lnTo>
                  <a:lnTo>
                    <a:pt x="0" y="53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close/>
                  <a:moveTo>
                    <a:pt x="4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09" name="Freeform 965"/>
            <p:cNvSpPr>
              <a:spLocks/>
            </p:cNvSpPr>
            <p:nvPr/>
          </p:nvSpPr>
          <p:spPr bwMode="auto">
            <a:xfrm>
              <a:off x="1876" y="3670"/>
              <a:ext cx="28" cy="5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5" y="1"/>
                </a:cxn>
                <a:cxn ang="0">
                  <a:pos x="27" y="5"/>
                </a:cxn>
                <a:cxn ang="0">
                  <a:pos x="28" y="8"/>
                </a:cxn>
                <a:cxn ang="0">
                  <a:pos x="27" y="10"/>
                </a:cxn>
                <a:cxn ang="0">
                  <a:pos x="26" y="9"/>
                </a:cxn>
                <a:cxn ang="0">
                  <a:pos x="24" y="8"/>
                </a:cxn>
                <a:cxn ang="0">
                  <a:pos x="21" y="7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1"/>
                </a:cxn>
                <a:cxn ang="0">
                  <a:pos x="7" y="16"/>
                </a:cxn>
                <a:cxn ang="0">
                  <a:pos x="8" y="26"/>
                </a:cxn>
                <a:cxn ang="0">
                  <a:pos x="12" y="31"/>
                </a:cxn>
                <a:cxn ang="0">
                  <a:pos x="16" y="34"/>
                </a:cxn>
                <a:cxn ang="0">
                  <a:pos x="20" y="35"/>
                </a:cxn>
                <a:cxn ang="0">
                  <a:pos x="23" y="36"/>
                </a:cxn>
                <a:cxn ang="0">
                  <a:pos x="27" y="39"/>
                </a:cxn>
                <a:cxn ang="0">
                  <a:pos x="28" y="45"/>
                </a:cxn>
                <a:cxn ang="0">
                  <a:pos x="27" y="49"/>
                </a:cxn>
                <a:cxn ang="0">
                  <a:pos x="26" y="51"/>
                </a:cxn>
                <a:cxn ang="0">
                  <a:pos x="25" y="53"/>
                </a:cxn>
                <a:cxn ang="0">
                  <a:pos x="19" y="54"/>
                </a:cxn>
                <a:cxn ang="0">
                  <a:pos x="20" y="52"/>
                </a:cxn>
                <a:cxn ang="0">
                  <a:pos x="21" y="49"/>
                </a:cxn>
                <a:cxn ang="0">
                  <a:pos x="22" y="43"/>
                </a:cxn>
                <a:cxn ang="0">
                  <a:pos x="19" y="41"/>
                </a:cxn>
                <a:cxn ang="0">
                  <a:pos x="16" y="40"/>
                </a:cxn>
                <a:cxn ang="0">
                  <a:pos x="6" y="36"/>
                </a:cxn>
                <a:cxn ang="0">
                  <a:pos x="2" y="30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3" y="8"/>
                </a:cxn>
                <a:cxn ang="0">
                  <a:pos x="7" y="2"/>
                </a:cxn>
              </a:cxnLst>
              <a:rect l="0" t="0" r="r" b="b"/>
              <a:pathLst>
                <a:path w="28" h="54">
                  <a:moveTo>
                    <a:pt x="13" y="0"/>
                  </a:moveTo>
                  <a:lnTo>
                    <a:pt x="22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9" y="9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7" y="23"/>
                  </a:lnTo>
                  <a:lnTo>
                    <a:pt x="8" y="26"/>
                  </a:lnTo>
                  <a:lnTo>
                    <a:pt x="10" y="30"/>
                  </a:lnTo>
                  <a:lnTo>
                    <a:pt x="12" y="31"/>
                  </a:lnTo>
                  <a:lnTo>
                    <a:pt x="13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6"/>
                  </a:lnTo>
                  <a:lnTo>
                    <a:pt x="25" y="37"/>
                  </a:lnTo>
                  <a:lnTo>
                    <a:pt x="27" y="39"/>
                  </a:lnTo>
                  <a:lnTo>
                    <a:pt x="28" y="41"/>
                  </a:lnTo>
                  <a:lnTo>
                    <a:pt x="28" y="45"/>
                  </a:lnTo>
                  <a:lnTo>
                    <a:pt x="27" y="46"/>
                  </a:lnTo>
                  <a:lnTo>
                    <a:pt x="27" y="49"/>
                  </a:lnTo>
                  <a:lnTo>
                    <a:pt x="26" y="50"/>
                  </a:lnTo>
                  <a:lnTo>
                    <a:pt x="26" y="51"/>
                  </a:lnTo>
                  <a:lnTo>
                    <a:pt x="25" y="52"/>
                  </a:lnTo>
                  <a:lnTo>
                    <a:pt x="25" y="53"/>
                  </a:lnTo>
                  <a:lnTo>
                    <a:pt x="24" y="54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1" y="49"/>
                  </a:lnTo>
                  <a:lnTo>
                    <a:pt x="22" y="47"/>
                  </a:lnTo>
                  <a:lnTo>
                    <a:pt x="22" y="43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2" y="39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10" name="Freeform 966"/>
            <p:cNvSpPr>
              <a:spLocks/>
            </p:cNvSpPr>
            <p:nvPr/>
          </p:nvSpPr>
          <p:spPr bwMode="auto">
            <a:xfrm>
              <a:off x="1656" y="3757"/>
              <a:ext cx="38" cy="5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7" y="0"/>
                </a:cxn>
                <a:cxn ang="0">
                  <a:pos x="32" y="1"/>
                </a:cxn>
                <a:cxn ang="0">
                  <a:pos x="33" y="2"/>
                </a:cxn>
                <a:cxn ang="0">
                  <a:pos x="35" y="2"/>
                </a:cxn>
                <a:cxn ang="0">
                  <a:pos x="37" y="5"/>
                </a:cxn>
                <a:cxn ang="0">
                  <a:pos x="37" y="6"/>
                </a:cxn>
                <a:cxn ang="0">
                  <a:pos x="38" y="7"/>
                </a:cxn>
                <a:cxn ang="0">
                  <a:pos x="38" y="9"/>
                </a:cxn>
                <a:cxn ang="0">
                  <a:pos x="37" y="10"/>
                </a:cxn>
                <a:cxn ang="0">
                  <a:pos x="37" y="11"/>
                </a:cxn>
                <a:cxn ang="0">
                  <a:pos x="36" y="11"/>
                </a:cxn>
                <a:cxn ang="0">
                  <a:pos x="35" y="10"/>
                </a:cxn>
                <a:cxn ang="0">
                  <a:pos x="34" y="10"/>
                </a:cxn>
                <a:cxn ang="0">
                  <a:pos x="33" y="9"/>
                </a:cxn>
                <a:cxn ang="0">
                  <a:pos x="29" y="7"/>
                </a:cxn>
                <a:cxn ang="0">
                  <a:pos x="25" y="6"/>
                </a:cxn>
                <a:cxn ang="0">
                  <a:pos x="23" y="6"/>
                </a:cxn>
                <a:cxn ang="0">
                  <a:pos x="19" y="7"/>
                </a:cxn>
                <a:cxn ang="0">
                  <a:pos x="16" y="8"/>
                </a:cxn>
                <a:cxn ang="0">
                  <a:pos x="14" y="9"/>
                </a:cxn>
                <a:cxn ang="0">
                  <a:pos x="11" y="12"/>
                </a:cxn>
                <a:cxn ang="0">
                  <a:pos x="9" y="14"/>
                </a:cxn>
                <a:cxn ang="0">
                  <a:pos x="7" y="23"/>
                </a:cxn>
                <a:cxn ang="0">
                  <a:pos x="7" y="32"/>
                </a:cxn>
                <a:cxn ang="0">
                  <a:pos x="8" y="37"/>
                </a:cxn>
                <a:cxn ang="0">
                  <a:pos x="9" y="40"/>
                </a:cxn>
                <a:cxn ang="0">
                  <a:pos x="11" y="43"/>
                </a:cxn>
                <a:cxn ang="0">
                  <a:pos x="16" y="47"/>
                </a:cxn>
                <a:cxn ang="0">
                  <a:pos x="19" y="49"/>
                </a:cxn>
                <a:cxn ang="0">
                  <a:pos x="25" y="49"/>
                </a:cxn>
                <a:cxn ang="0">
                  <a:pos x="29" y="47"/>
                </a:cxn>
                <a:cxn ang="0">
                  <a:pos x="33" y="45"/>
                </a:cxn>
                <a:cxn ang="0">
                  <a:pos x="34" y="45"/>
                </a:cxn>
                <a:cxn ang="0">
                  <a:pos x="36" y="43"/>
                </a:cxn>
                <a:cxn ang="0">
                  <a:pos x="38" y="43"/>
                </a:cxn>
                <a:cxn ang="0">
                  <a:pos x="38" y="49"/>
                </a:cxn>
                <a:cxn ang="0">
                  <a:pos x="36" y="51"/>
                </a:cxn>
                <a:cxn ang="0">
                  <a:pos x="35" y="51"/>
                </a:cxn>
                <a:cxn ang="0">
                  <a:pos x="34" y="52"/>
                </a:cxn>
                <a:cxn ang="0">
                  <a:pos x="30" y="54"/>
                </a:cxn>
                <a:cxn ang="0">
                  <a:pos x="27" y="54"/>
                </a:cxn>
                <a:cxn ang="0">
                  <a:pos x="25" y="55"/>
                </a:cxn>
                <a:cxn ang="0">
                  <a:pos x="22" y="55"/>
                </a:cxn>
                <a:cxn ang="0">
                  <a:pos x="17" y="54"/>
                </a:cxn>
                <a:cxn ang="0">
                  <a:pos x="12" y="53"/>
                </a:cxn>
                <a:cxn ang="0">
                  <a:pos x="8" y="51"/>
                </a:cxn>
                <a:cxn ang="0">
                  <a:pos x="5" y="47"/>
                </a:cxn>
                <a:cxn ang="0">
                  <a:pos x="3" y="44"/>
                </a:cxn>
                <a:cxn ang="0">
                  <a:pos x="1" y="39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1" y="16"/>
                </a:cxn>
                <a:cxn ang="0">
                  <a:pos x="3" y="11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4" y="1"/>
                </a:cxn>
                <a:cxn ang="0">
                  <a:pos x="17" y="0"/>
                </a:cxn>
              </a:cxnLst>
              <a:rect l="0" t="0" r="r" b="b"/>
              <a:pathLst>
                <a:path w="38" h="55">
                  <a:moveTo>
                    <a:pt x="17" y="0"/>
                  </a:moveTo>
                  <a:lnTo>
                    <a:pt x="27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29" y="7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9" y="7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23"/>
                  </a:lnTo>
                  <a:lnTo>
                    <a:pt x="7" y="32"/>
                  </a:lnTo>
                  <a:lnTo>
                    <a:pt x="8" y="37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6" y="47"/>
                  </a:lnTo>
                  <a:lnTo>
                    <a:pt x="19" y="49"/>
                  </a:lnTo>
                  <a:lnTo>
                    <a:pt x="25" y="49"/>
                  </a:lnTo>
                  <a:lnTo>
                    <a:pt x="29" y="47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38" y="49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5" y="55"/>
                  </a:lnTo>
                  <a:lnTo>
                    <a:pt x="22" y="55"/>
                  </a:lnTo>
                  <a:lnTo>
                    <a:pt x="17" y="54"/>
                  </a:lnTo>
                  <a:lnTo>
                    <a:pt x="12" y="53"/>
                  </a:lnTo>
                  <a:lnTo>
                    <a:pt x="8" y="51"/>
                  </a:lnTo>
                  <a:lnTo>
                    <a:pt x="5" y="47"/>
                  </a:lnTo>
                  <a:lnTo>
                    <a:pt x="3" y="44"/>
                  </a:lnTo>
                  <a:lnTo>
                    <a:pt x="1" y="39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11" name="Freeform 967"/>
            <p:cNvSpPr>
              <a:spLocks noEditPoints="1"/>
            </p:cNvSpPr>
            <p:nvPr/>
          </p:nvSpPr>
          <p:spPr bwMode="auto">
            <a:xfrm>
              <a:off x="1700" y="3771"/>
              <a:ext cx="37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1" y="8"/>
                </a:cxn>
                <a:cxn ang="0">
                  <a:pos x="8" y="14"/>
                </a:cxn>
                <a:cxn ang="0">
                  <a:pos x="7" y="17"/>
                </a:cxn>
                <a:cxn ang="0">
                  <a:pos x="7" y="23"/>
                </a:cxn>
                <a:cxn ang="0">
                  <a:pos x="8" y="26"/>
                </a:cxn>
                <a:cxn ang="0">
                  <a:pos x="8" y="28"/>
                </a:cxn>
                <a:cxn ang="0">
                  <a:pos x="9" y="30"/>
                </a:cxn>
                <a:cxn ang="0">
                  <a:pos x="11" y="32"/>
                </a:cxn>
                <a:cxn ang="0">
                  <a:pos x="16" y="35"/>
                </a:cxn>
                <a:cxn ang="0">
                  <a:pos x="21" y="35"/>
                </a:cxn>
                <a:cxn ang="0">
                  <a:pos x="24" y="33"/>
                </a:cxn>
                <a:cxn ang="0">
                  <a:pos x="25" y="32"/>
                </a:cxn>
                <a:cxn ang="0">
                  <a:pos x="27" y="31"/>
                </a:cxn>
                <a:cxn ang="0">
                  <a:pos x="29" y="29"/>
                </a:cxn>
                <a:cxn ang="0">
                  <a:pos x="30" y="26"/>
                </a:cxn>
                <a:cxn ang="0">
                  <a:pos x="30" y="14"/>
                </a:cxn>
                <a:cxn ang="0">
                  <a:pos x="26" y="8"/>
                </a:cxn>
                <a:cxn ang="0">
                  <a:pos x="22" y="6"/>
                </a:cxn>
                <a:cxn ang="0">
                  <a:pos x="16" y="6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0" y="3"/>
                </a:cxn>
                <a:cxn ang="0">
                  <a:pos x="33" y="6"/>
                </a:cxn>
                <a:cxn ang="0">
                  <a:pos x="34" y="7"/>
                </a:cxn>
                <a:cxn ang="0">
                  <a:pos x="35" y="9"/>
                </a:cxn>
                <a:cxn ang="0">
                  <a:pos x="37" y="15"/>
                </a:cxn>
                <a:cxn ang="0">
                  <a:pos x="37" y="24"/>
                </a:cxn>
                <a:cxn ang="0">
                  <a:pos x="36" y="28"/>
                </a:cxn>
                <a:cxn ang="0">
                  <a:pos x="35" y="31"/>
                </a:cxn>
                <a:cxn ang="0">
                  <a:pos x="33" y="35"/>
                </a:cxn>
                <a:cxn ang="0">
                  <a:pos x="26" y="39"/>
                </a:cxn>
                <a:cxn ang="0">
                  <a:pos x="18" y="41"/>
                </a:cxn>
                <a:cxn ang="0">
                  <a:pos x="16" y="41"/>
                </a:cxn>
                <a:cxn ang="0">
                  <a:pos x="12" y="40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0" y="21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5" y="0"/>
                </a:cxn>
              </a:cxnLst>
              <a:rect l="0" t="0" r="r" b="b"/>
              <a:pathLst>
                <a:path w="37" h="41">
                  <a:moveTo>
                    <a:pt x="16" y="6"/>
                  </a:moveTo>
                  <a:lnTo>
                    <a:pt x="11" y="8"/>
                  </a:lnTo>
                  <a:lnTo>
                    <a:pt x="8" y="14"/>
                  </a:lnTo>
                  <a:lnTo>
                    <a:pt x="7" y="17"/>
                  </a:lnTo>
                  <a:lnTo>
                    <a:pt x="7" y="23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9" y="30"/>
                  </a:lnTo>
                  <a:lnTo>
                    <a:pt x="11" y="32"/>
                  </a:lnTo>
                  <a:lnTo>
                    <a:pt x="16" y="35"/>
                  </a:lnTo>
                  <a:lnTo>
                    <a:pt x="21" y="35"/>
                  </a:lnTo>
                  <a:lnTo>
                    <a:pt x="24" y="33"/>
                  </a:lnTo>
                  <a:lnTo>
                    <a:pt x="25" y="32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0" y="26"/>
                  </a:lnTo>
                  <a:lnTo>
                    <a:pt x="30" y="14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6"/>
                  </a:lnTo>
                  <a:close/>
                  <a:moveTo>
                    <a:pt x="15" y="0"/>
                  </a:moveTo>
                  <a:lnTo>
                    <a:pt x="23" y="0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7" y="15"/>
                  </a:lnTo>
                  <a:lnTo>
                    <a:pt x="37" y="24"/>
                  </a:lnTo>
                  <a:lnTo>
                    <a:pt x="36" y="28"/>
                  </a:lnTo>
                  <a:lnTo>
                    <a:pt x="35" y="31"/>
                  </a:lnTo>
                  <a:lnTo>
                    <a:pt x="33" y="35"/>
                  </a:lnTo>
                  <a:lnTo>
                    <a:pt x="26" y="39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1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12" name="Freeform 968"/>
            <p:cNvSpPr>
              <a:spLocks noEditPoints="1"/>
            </p:cNvSpPr>
            <p:nvPr/>
          </p:nvSpPr>
          <p:spPr bwMode="auto">
            <a:xfrm>
              <a:off x="1745" y="3771"/>
              <a:ext cx="37" cy="41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1" y="8"/>
                </a:cxn>
                <a:cxn ang="0">
                  <a:pos x="9" y="10"/>
                </a:cxn>
                <a:cxn ang="0">
                  <a:pos x="7" y="14"/>
                </a:cxn>
                <a:cxn ang="0">
                  <a:pos x="7" y="26"/>
                </a:cxn>
                <a:cxn ang="0">
                  <a:pos x="10" y="32"/>
                </a:cxn>
                <a:cxn ang="0">
                  <a:pos x="15" y="35"/>
                </a:cxn>
                <a:cxn ang="0">
                  <a:pos x="21" y="35"/>
                </a:cxn>
                <a:cxn ang="0">
                  <a:pos x="25" y="32"/>
                </a:cxn>
                <a:cxn ang="0">
                  <a:pos x="29" y="29"/>
                </a:cxn>
                <a:cxn ang="0">
                  <a:pos x="29" y="26"/>
                </a:cxn>
                <a:cxn ang="0">
                  <a:pos x="30" y="24"/>
                </a:cxn>
                <a:cxn ang="0">
                  <a:pos x="30" y="17"/>
                </a:cxn>
                <a:cxn ang="0">
                  <a:pos x="29" y="14"/>
                </a:cxn>
                <a:cxn ang="0">
                  <a:pos x="29" y="12"/>
                </a:cxn>
                <a:cxn ang="0">
                  <a:pos x="28" y="10"/>
                </a:cxn>
                <a:cxn ang="0">
                  <a:pos x="24" y="7"/>
                </a:cxn>
                <a:cxn ang="0">
                  <a:pos x="21" y="6"/>
                </a:cxn>
                <a:cxn ang="0">
                  <a:pos x="16" y="6"/>
                </a:cxn>
                <a:cxn ang="0">
                  <a:pos x="12" y="0"/>
                </a:cxn>
                <a:cxn ang="0">
                  <a:pos x="23" y="0"/>
                </a:cxn>
                <a:cxn ang="0">
                  <a:pos x="26" y="1"/>
                </a:cxn>
                <a:cxn ang="0">
                  <a:pos x="31" y="3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6" y="12"/>
                </a:cxn>
                <a:cxn ang="0">
                  <a:pos x="36" y="15"/>
                </a:cxn>
                <a:cxn ang="0">
                  <a:pos x="37" y="19"/>
                </a:cxn>
                <a:cxn ang="0">
                  <a:pos x="36" y="24"/>
                </a:cxn>
                <a:cxn ang="0">
                  <a:pos x="36" y="28"/>
                </a:cxn>
                <a:cxn ang="0">
                  <a:pos x="32" y="35"/>
                </a:cxn>
                <a:cxn ang="0">
                  <a:pos x="30" y="37"/>
                </a:cxn>
                <a:cxn ang="0">
                  <a:pos x="26" y="39"/>
                </a:cxn>
                <a:cxn ang="0">
                  <a:pos x="18" y="41"/>
                </a:cxn>
                <a:cxn ang="0">
                  <a:pos x="15" y="41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10" y="1"/>
                </a:cxn>
                <a:cxn ang="0">
                  <a:pos x="12" y="0"/>
                </a:cxn>
              </a:cxnLst>
              <a:rect l="0" t="0" r="r" b="b"/>
              <a:pathLst>
                <a:path w="37" h="41">
                  <a:moveTo>
                    <a:pt x="16" y="6"/>
                  </a:moveTo>
                  <a:lnTo>
                    <a:pt x="11" y="8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7" y="26"/>
                  </a:lnTo>
                  <a:lnTo>
                    <a:pt x="10" y="32"/>
                  </a:lnTo>
                  <a:lnTo>
                    <a:pt x="15" y="35"/>
                  </a:lnTo>
                  <a:lnTo>
                    <a:pt x="21" y="35"/>
                  </a:lnTo>
                  <a:lnTo>
                    <a:pt x="25" y="32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30" y="24"/>
                  </a:lnTo>
                  <a:lnTo>
                    <a:pt x="30" y="17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8" y="10"/>
                  </a:lnTo>
                  <a:lnTo>
                    <a:pt x="24" y="7"/>
                  </a:lnTo>
                  <a:lnTo>
                    <a:pt x="21" y="6"/>
                  </a:lnTo>
                  <a:lnTo>
                    <a:pt x="16" y="6"/>
                  </a:lnTo>
                  <a:close/>
                  <a:moveTo>
                    <a:pt x="12" y="0"/>
                  </a:moveTo>
                  <a:lnTo>
                    <a:pt x="23" y="0"/>
                  </a:lnTo>
                  <a:lnTo>
                    <a:pt x="26" y="1"/>
                  </a:lnTo>
                  <a:lnTo>
                    <a:pt x="31" y="3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7" y="19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35"/>
                  </a:lnTo>
                  <a:lnTo>
                    <a:pt x="30" y="37"/>
                  </a:lnTo>
                  <a:lnTo>
                    <a:pt x="26" y="39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13" name="Freeform 969"/>
            <p:cNvSpPr>
              <a:spLocks/>
            </p:cNvSpPr>
            <p:nvPr/>
          </p:nvSpPr>
          <p:spPr bwMode="auto">
            <a:xfrm>
              <a:off x="1792" y="3753"/>
              <a:ext cx="30" cy="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35"/>
                </a:cxn>
                <a:cxn ang="0">
                  <a:pos x="21" y="20"/>
                </a:cxn>
                <a:cxn ang="0">
                  <a:pos x="21" y="19"/>
                </a:cxn>
                <a:cxn ang="0">
                  <a:pos x="22" y="19"/>
                </a:cxn>
                <a:cxn ang="0">
                  <a:pos x="23" y="18"/>
                </a:cxn>
                <a:cxn ang="0">
                  <a:pos x="28" y="18"/>
                </a:cxn>
                <a:cxn ang="0">
                  <a:pos x="29" y="19"/>
                </a:cxn>
                <a:cxn ang="0">
                  <a:pos x="29" y="20"/>
                </a:cxn>
                <a:cxn ang="0">
                  <a:pos x="28" y="21"/>
                </a:cxn>
                <a:cxn ang="0">
                  <a:pos x="15" y="35"/>
                </a:cxn>
                <a:cxn ang="0">
                  <a:pos x="30" y="55"/>
                </a:cxn>
                <a:cxn ang="0">
                  <a:pos x="30" y="58"/>
                </a:cxn>
                <a:cxn ang="0">
                  <a:pos x="23" y="58"/>
                </a:cxn>
                <a:cxn ang="0">
                  <a:pos x="22" y="57"/>
                </a:cxn>
                <a:cxn ang="0">
                  <a:pos x="6" y="36"/>
                </a:cxn>
                <a:cxn ang="0">
                  <a:pos x="6" y="58"/>
                </a:cxn>
                <a:cxn ang="0">
                  <a:pos x="0" y="58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30" h="58">
                  <a:moveTo>
                    <a:pt x="2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35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8" y="18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15" y="35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23" y="58"/>
                  </a:lnTo>
                  <a:lnTo>
                    <a:pt x="22" y="57"/>
                  </a:lnTo>
                  <a:lnTo>
                    <a:pt x="6" y="36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14" name="Freeform 970"/>
            <p:cNvSpPr>
              <a:spLocks noEditPoints="1"/>
            </p:cNvSpPr>
            <p:nvPr/>
          </p:nvSpPr>
          <p:spPr bwMode="auto">
            <a:xfrm>
              <a:off x="1829" y="3756"/>
              <a:ext cx="9" cy="55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7" y="15"/>
                </a:cxn>
                <a:cxn ang="0">
                  <a:pos x="8" y="16"/>
                </a:cxn>
                <a:cxn ang="0">
                  <a:pos x="8" y="55"/>
                </a:cxn>
                <a:cxn ang="0">
                  <a:pos x="1" y="55"/>
                </a:cxn>
                <a:cxn ang="0">
                  <a:pos x="1" y="16"/>
                </a:cxn>
                <a:cxn ang="0">
                  <a:pos x="3" y="16"/>
                </a:cxn>
                <a:cxn ang="0">
                  <a:pos x="3" y="15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9" y="7"/>
                </a:cxn>
                <a:cxn ang="0">
                  <a:pos x="8" y="8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3" y="8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3" y="0"/>
                </a:cxn>
              </a:cxnLst>
              <a:rect l="0" t="0" r="r" b="b"/>
              <a:pathLst>
                <a:path w="9" h="55">
                  <a:moveTo>
                    <a:pt x="3" y="15"/>
                  </a:moveTo>
                  <a:lnTo>
                    <a:pt x="7" y="15"/>
                  </a:lnTo>
                  <a:lnTo>
                    <a:pt x="8" y="16"/>
                  </a:lnTo>
                  <a:lnTo>
                    <a:pt x="8" y="55"/>
                  </a:lnTo>
                  <a:lnTo>
                    <a:pt x="1" y="55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5"/>
                  </a:lnTo>
                  <a:close/>
                  <a:moveTo>
                    <a:pt x="3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9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5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15" name="Freeform 971"/>
            <p:cNvSpPr>
              <a:spLocks noEditPoints="1"/>
            </p:cNvSpPr>
            <p:nvPr/>
          </p:nvSpPr>
          <p:spPr bwMode="auto">
            <a:xfrm>
              <a:off x="1848" y="3771"/>
              <a:ext cx="33" cy="4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10"/>
                </a:cxn>
                <a:cxn ang="0">
                  <a:pos x="7" y="12"/>
                </a:cxn>
                <a:cxn ang="0">
                  <a:pos x="6" y="16"/>
                </a:cxn>
                <a:cxn ang="0">
                  <a:pos x="26" y="16"/>
                </a:cxn>
                <a:cxn ang="0">
                  <a:pos x="26" y="13"/>
                </a:cxn>
                <a:cxn ang="0">
                  <a:pos x="25" y="10"/>
                </a:cxn>
                <a:cxn ang="0">
                  <a:pos x="24" y="8"/>
                </a:cxn>
                <a:cxn ang="0">
                  <a:pos x="20" y="6"/>
                </a:cxn>
                <a:cxn ang="0">
                  <a:pos x="12" y="6"/>
                </a:cxn>
                <a:cxn ang="0">
                  <a:pos x="14" y="0"/>
                </a:cxn>
                <a:cxn ang="0">
                  <a:pos x="21" y="0"/>
                </a:cxn>
                <a:cxn ang="0">
                  <a:pos x="28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3" y="11"/>
                </a:cxn>
                <a:cxn ang="0">
                  <a:pos x="33" y="21"/>
                </a:cxn>
                <a:cxn ang="0">
                  <a:pos x="31" y="22"/>
                </a:cxn>
                <a:cxn ang="0">
                  <a:pos x="6" y="22"/>
                </a:cxn>
                <a:cxn ang="0">
                  <a:pos x="6" y="25"/>
                </a:cxn>
                <a:cxn ang="0">
                  <a:pos x="10" y="33"/>
                </a:cxn>
                <a:cxn ang="0">
                  <a:pos x="12" y="35"/>
                </a:cxn>
                <a:cxn ang="0">
                  <a:pos x="16" y="35"/>
                </a:cxn>
                <a:cxn ang="0">
                  <a:pos x="18" y="36"/>
                </a:cxn>
                <a:cxn ang="0">
                  <a:pos x="21" y="35"/>
                </a:cxn>
                <a:cxn ang="0">
                  <a:pos x="25" y="35"/>
                </a:cxn>
                <a:cxn ang="0">
                  <a:pos x="26" y="33"/>
                </a:cxn>
                <a:cxn ang="0">
                  <a:pos x="28" y="33"/>
                </a:cxn>
                <a:cxn ang="0">
                  <a:pos x="29" y="32"/>
                </a:cxn>
                <a:cxn ang="0">
                  <a:pos x="32" y="32"/>
                </a:cxn>
                <a:cxn ang="0">
                  <a:pos x="32" y="37"/>
                </a:cxn>
                <a:cxn ang="0">
                  <a:pos x="30" y="39"/>
                </a:cxn>
                <a:cxn ang="0">
                  <a:pos x="29" y="39"/>
                </a:cxn>
                <a:cxn ang="0">
                  <a:pos x="26" y="40"/>
                </a:cxn>
                <a:cxn ang="0">
                  <a:pos x="22" y="40"/>
                </a:cxn>
                <a:cxn ang="0">
                  <a:pos x="18" y="41"/>
                </a:cxn>
                <a:cxn ang="0">
                  <a:pos x="14" y="40"/>
                </a:cxn>
                <a:cxn ang="0">
                  <a:pos x="9" y="40"/>
                </a:cxn>
                <a:cxn ang="0">
                  <a:pos x="6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1" y="29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4" y="0"/>
                </a:cxn>
              </a:cxnLst>
              <a:rect l="0" t="0" r="r" b="b"/>
              <a:pathLst>
                <a:path w="33" h="41">
                  <a:moveTo>
                    <a:pt x="12" y="6"/>
                  </a:moveTo>
                  <a:lnTo>
                    <a:pt x="8" y="10"/>
                  </a:lnTo>
                  <a:lnTo>
                    <a:pt x="7" y="12"/>
                  </a:lnTo>
                  <a:lnTo>
                    <a:pt x="6" y="16"/>
                  </a:lnTo>
                  <a:lnTo>
                    <a:pt x="26" y="16"/>
                  </a:lnTo>
                  <a:lnTo>
                    <a:pt x="26" y="13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0" y="6"/>
                  </a:lnTo>
                  <a:lnTo>
                    <a:pt x="12" y="6"/>
                  </a:lnTo>
                  <a:close/>
                  <a:moveTo>
                    <a:pt x="14" y="0"/>
                  </a:moveTo>
                  <a:lnTo>
                    <a:pt x="21" y="0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3" y="11"/>
                  </a:lnTo>
                  <a:lnTo>
                    <a:pt x="33" y="21"/>
                  </a:lnTo>
                  <a:lnTo>
                    <a:pt x="31" y="22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10" y="33"/>
                  </a:lnTo>
                  <a:lnTo>
                    <a:pt x="12" y="35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5" y="35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2" y="37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4" y="40"/>
                  </a:lnTo>
                  <a:lnTo>
                    <a:pt x="9" y="40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  <p:sp>
          <p:nvSpPr>
            <p:cNvPr id="7116" name="Freeform 972"/>
            <p:cNvSpPr>
              <a:spLocks/>
            </p:cNvSpPr>
            <p:nvPr/>
          </p:nvSpPr>
          <p:spPr bwMode="auto">
            <a:xfrm>
              <a:off x="1892" y="3801"/>
              <a:ext cx="8" cy="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8" y="2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l-GR"/>
            </a:p>
          </p:txBody>
        </p:sp>
      </p:grpSp>
      <p:sp>
        <p:nvSpPr>
          <p:cNvPr id="977" name="Freeform 609"/>
          <p:cNvSpPr>
            <a:spLocks/>
          </p:cNvSpPr>
          <p:nvPr/>
        </p:nvSpPr>
        <p:spPr bwMode="auto">
          <a:xfrm>
            <a:off x="5167314" y="4267205"/>
            <a:ext cx="42863" cy="74613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17" y="0"/>
              </a:cxn>
              <a:cxn ang="0">
                <a:pos x="17" y="42"/>
              </a:cxn>
              <a:cxn ang="0">
                <a:pos x="26" y="42"/>
              </a:cxn>
              <a:cxn ang="0">
                <a:pos x="26" y="43"/>
              </a:cxn>
              <a:cxn ang="0">
                <a:pos x="27" y="43"/>
              </a:cxn>
              <a:cxn ang="0">
                <a:pos x="27" y="47"/>
              </a:cxn>
              <a:cxn ang="0">
                <a:pos x="0" y="47"/>
              </a:cxn>
              <a:cxn ang="0">
                <a:pos x="0" y="43"/>
              </a:cxn>
              <a:cxn ang="0">
                <a:pos x="1" y="43"/>
              </a:cxn>
              <a:cxn ang="0">
                <a:pos x="1" y="42"/>
              </a:cxn>
              <a:cxn ang="0">
                <a:pos x="11" y="42"/>
              </a:cxn>
              <a:cxn ang="0">
                <a:pos x="11" y="6"/>
              </a:cxn>
              <a:cxn ang="0">
                <a:pos x="2" y="12"/>
              </a:cxn>
              <a:cxn ang="0">
                <a:pos x="1" y="13"/>
              </a:cxn>
              <a:cxn ang="0">
                <a:pos x="0" y="13"/>
              </a:cxn>
              <a:cxn ang="0">
                <a:pos x="0" y="7"/>
              </a:cxn>
              <a:cxn ang="0">
                <a:pos x="1" y="7"/>
              </a:cxn>
              <a:cxn ang="0">
                <a:pos x="12" y="1"/>
              </a:cxn>
              <a:cxn ang="0">
                <a:pos x="12" y="0"/>
              </a:cxn>
            </a:cxnLst>
            <a:rect l="0" t="0" r="r" b="b"/>
            <a:pathLst>
              <a:path w="27" h="47">
                <a:moveTo>
                  <a:pt x="12" y="0"/>
                </a:moveTo>
                <a:lnTo>
                  <a:pt x="17" y="0"/>
                </a:lnTo>
                <a:lnTo>
                  <a:pt x="17" y="42"/>
                </a:lnTo>
                <a:lnTo>
                  <a:pt x="26" y="42"/>
                </a:lnTo>
                <a:lnTo>
                  <a:pt x="26" y="43"/>
                </a:lnTo>
                <a:lnTo>
                  <a:pt x="27" y="43"/>
                </a:lnTo>
                <a:lnTo>
                  <a:pt x="27" y="47"/>
                </a:lnTo>
                <a:lnTo>
                  <a:pt x="0" y="47"/>
                </a:lnTo>
                <a:lnTo>
                  <a:pt x="0" y="43"/>
                </a:lnTo>
                <a:lnTo>
                  <a:pt x="1" y="43"/>
                </a:lnTo>
                <a:lnTo>
                  <a:pt x="1" y="42"/>
                </a:lnTo>
                <a:lnTo>
                  <a:pt x="11" y="42"/>
                </a:lnTo>
                <a:lnTo>
                  <a:pt x="11" y="6"/>
                </a:lnTo>
                <a:lnTo>
                  <a:pt x="2" y="12"/>
                </a:lnTo>
                <a:lnTo>
                  <a:pt x="1" y="13"/>
                </a:lnTo>
                <a:lnTo>
                  <a:pt x="0" y="13"/>
                </a:lnTo>
                <a:lnTo>
                  <a:pt x="0" y="7"/>
                </a:lnTo>
                <a:lnTo>
                  <a:pt x="1" y="7"/>
                </a:lnTo>
                <a:lnTo>
                  <a:pt x="12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l-GR"/>
          </a:p>
        </p:txBody>
      </p:sp>
      <p:sp>
        <p:nvSpPr>
          <p:cNvPr id="978" name="Freeform 610"/>
          <p:cNvSpPr>
            <a:spLocks noEditPoints="1"/>
          </p:cNvSpPr>
          <p:nvPr/>
        </p:nvSpPr>
        <p:spPr bwMode="auto">
          <a:xfrm>
            <a:off x="5221289" y="4267205"/>
            <a:ext cx="47625" cy="76200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0" y="6"/>
              </a:cxn>
              <a:cxn ang="0">
                <a:pos x="8" y="9"/>
              </a:cxn>
              <a:cxn ang="0">
                <a:pos x="7" y="13"/>
              </a:cxn>
              <a:cxn ang="0">
                <a:pos x="7" y="17"/>
              </a:cxn>
              <a:cxn ang="0">
                <a:pos x="9" y="22"/>
              </a:cxn>
              <a:cxn ang="0">
                <a:pos x="12" y="25"/>
              </a:cxn>
              <a:cxn ang="0">
                <a:pos x="17" y="23"/>
              </a:cxn>
              <a:cxn ang="0">
                <a:pos x="23" y="22"/>
              </a:cxn>
              <a:cxn ang="0">
                <a:pos x="24" y="14"/>
              </a:cxn>
              <a:cxn ang="0">
                <a:pos x="21" y="6"/>
              </a:cxn>
              <a:cxn ang="0">
                <a:pos x="17" y="5"/>
              </a:cxn>
              <a:cxn ang="0">
                <a:pos x="12" y="0"/>
              </a:cxn>
              <a:cxn ang="0">
                <a:pos x="25" y="2"/>
              </a:cxn>
              <a:cxn ang="0">
                <a:pos x="30" y="28"/>
              </a:cxn>
              <a:cxn ang="0">
                <a:pos x="28" y="36"/>
              </a:cxn>
              <a:cxn ang="0">
                <a:pos x="21" y="46"/>
              </a:cxn>
              <a:cxn ang="0">
                <a:pos x="14" y="47"/>
              </a:cxn>
              <a:cxn ang="0">
                <a:pos x="9" y="48"/>
              </a:cxn>
              <a:cxn ang="0">
                <a:pos x="4" y="47"/>
              </a:cxn>
              <a:cxn ang="0">
                <a:pos x="1" y="46"/>
              </a:cxn>
              <a:cxn ang="0">
                <a:pos x="2" y="41"/>
              </a:cxn>
              <a:cxn ang="0">
                <a:pos x="7" y="42"/>
              </a:cxn>
              <a:cxn ang="0">
                <a:pos x="14" y="43"/>
              </a:cxn>
              <a:cxn ang="0">
                <a:pos x="20" y="40"/>
              </a:cxn>
              <a:cxn ang="0">
                <a:pos x="23" y="35"/>
              </a:cxn>
              <a:cxn ang="0">
                <a:pos x="24" y="29"/>
              </a:cxn>
              <a:cxn ang="0">
                <a:pos x="23" y="27"/>
              </a:cxn>
              <a:cxn ang="0">
                <a:pos x="17" y="29"/>
              </a:cxn>
              <a:cxn ang="0">
                <a:pos x="7" y="28"/>
              </a:cxn>
              <a:cxn ang="0">
                <a:pos x="1" y="23"/>
              </a:cxn>
              <a:cxn ang="0">
                <a:pos x="0" y="9"/>
              </a:cxn>
              <a:cxn ang="0">
                <a:pos x="4" y="4"/>
              </a:cxn>
              <a:cxn ang="0">
                <a:pos x="12" y="0"/>
              </a:cxn>
            </a:cxnLst>
            <a:rect l="0" t="0" r="r" b="b"/>
            <a:pathLst>
              <a:path w="30" h="48">
                <a:moveTo>
                  <a:pt x="15" y="4"/>
                </a:moveTo>
                <a:lnTo>
                  <a:pt x="13" y="5"/>
                </a:lnTo>
                <a:lnTo>
                  <a:pt x="11" y="5"/>
                </a:lnTo>
                <a:lnTo>
                  <a:pt x="10" y="6"/>
                </a:lnTo>
                <a:lnTo>
                  <a:pt x="8" y="7"/>
                </a:lnTo>
                <a:lnTo>
                  <a:pt x="8" y="9"/>
                </a:lnTo>
                <a:lnTo>
                  <a:pt x="7" y="11"/>
                </a:lnTo>
                <a:lnTo>
                  <a:pt x="7" y="13"/>
                </a:lnTo>
                <a:lnTo>
                  <a:pt x="6" y="15"/>
                </a:lnTo>
                <a:lnTo>
                  <a:pt x="7" y="17"/>
                </a:lnTo>
                <a:lnTo>
                  <a:pt x="7" y="20"/>
                </a:lnTo>
                <a:lnTo>
                  <a:pt x="9" y="22"/>
                </a:lnTo>
                <a:lnTo>
                  <a:pt x="11" y="23"/>
                </a:lnTo>
                <a:lnTo>
                  <a:pt x="12" y="25"/>
                </a:lnTo>
                <a:lnTo>
                  <a:pt x="14" y="25"/>
                </a:lnTo>
                <a:lnTo>
                  <a:pt x="17" y="23"/>
                </a:lnTo>
                <a:lnTo>
                  <a:pt x="20" y="23"/>
                </a:lnTo>
                <a:lnTo>
                  <a:pt x="23" y="22"/>
                </a:lnTo>
                <a:lnTo>
                  <a:pt x="24" y="21"/>
                </a:lnTo>
                <a:lnTo>
                  <a:pt x="24" y="14"/>
                </a:lnTo>
                <a:lnTo>
                  <a:pt x="23" y="11"/>
                </a:lnTo>
                <a:lnTo>
                  <a:pt x="21" y="6"/>
                </a:lnTo>
                <a:lnTo>
                  <a:pt x="19" y="5"/>
                </a:lnTo>
                <a:lnTo>
                  <a:pt x="17" y="5"/>
                </a:lnTo>
                <a:lnTo>
                  <a:pt x="15" y="4"/>
                </a:lnTo>
                <a:close/>
                <a:moveTo>
                  <a:pt x="12" y="0"/>
                </a:moveTo>
                <a:lnTo>
                  <a:pt x="21" y="0"/>
                </a:lnTo>
                <a:lnTo>
                  <a:pt x="25" y="2"/>
                </a:lnTo>
                <a:lnTo>
                  <a:pt x="30" y="13"/>
                </a:lnTo>
                <a:lnTo>
                  <a:pt x="30" y="28"/>
                </a:lnTo>
                <a:lnTo>
                  <a:pt x="29" y="34"/>
                </a:lnTo>
                <a:lnTo>
                  <a:pt x="28" y="36"/>
                </a:lnTo>
                <a:lnTo>
                  <a:pt x="27" y="40"/>
                </a:lnTo>
                <a:lnTo>
                  <a:pt x="21" y="46"/>
                </a:lnTo>
                <a:lnTo>
                  <a:pt x="17" y="47"/>
                </a:lnTo>
                <a:lnTo>
                  <a:pt x="14" y="47"/>
                </a:lnTo>
                <a:lnTo>
                  <a:pt x="11" y="48"/>
                </a:lnTo>
                <a:lnTo>
                  <a:pt x="9" y="48"/>
                </a:lnTo>
                <a:lnTo>
                  <a:pt x="8" y="47"/>
                </a:lnTo>
                <a:lnTo>
                  <a:pt x="4" y="47"/>
                </a:lnTo>
                <a:lnTo>
                  <a:pt x="4" y="46"/>
                </a:lnTo>
                <a:lnTo>
                  <a:pt x="1" y="46"/>
                </a:lnTo>
                <a:lnTo>
                  <a:pt x="1" y="41"/>
                </a:lnTo>
                <a:lnTo>
                  <a:pt x="2" y="41"/>
                </a:lnTo>
                <a:lnTo>
                  <a:pt x="4" y="42"/>
                </a:lnTo>
                <a:lnTo>
                  <a:pt x="7" y="42"/>
                </a:lnTo>
                <a:lnTo>
                  <a:pt x="8" y="43"/>
                </a:lnTo>
                <a:lnTo>
                  <a:pt x="14" y="43"/>
                </a:lnTo>
                <a:lnTo>
                  <a:pt x="17" y="42"/>
                </a:lnTo>
                <a:lnTo>
                  <a:pt x="20" y="40"/>
                </a:lnTo>
                <a:lnTo>
                  <a:pt x="21" y="37"/>
                </a:lnTo>
                <a:lnTo>
                  <a:pt x="23" y="35"/>
                </a:lnTo>
                <a:lnTo>
                  <a:pt x="24" y="32"/>
                </a:lnTo>
                <a:lnTo>
                  <a:pt x="24" y="29"/>
                </a:lnTo>
                <a:lnTo>
                  <a:pt x="25" y="26"/>
                </a:lnTo>
                <a:lnTo>
                  <a:pt x="23" y="27"/>
                </a:lnTo>
                <a:lnTo>
                  <a:pt x="20" y="28"/>
                </a:lnTo>
                <a:lnTo>
                  <a:pt x="17" y="29"/>
                </a:lnTo>
                <a:lnTo>
                  <a:pt x="10" y="29"/>
                </a:lnTo>
                <a:lnTo>
                  <a:pt x="7" y="28"/>
                </a:lnTo>
                <a:lnTo>
                  <a:pt x="5" y="27"/>
                </a:lnTo>
                <a:lnTo>
                  <a:pt x="1" y="23"/>
                </a:lnTo>
                <a:lnTo>
                  <a:pt x="0" y="20"/>
                </a:lnTo>
                <a:lnTo>
                  <a:pt x="0" y="9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l-GR"/>
          </a:p>
        </p:txBody>
      </p:sp>
      <p:sp>
        <p:nvSpPr>
          <p:cNvPr id="979" name="Freeform 611"/>
          <p:cNvSpPr>
            <a:spLocks/>
          </p:cNvSpPr>
          <p:nvPr/>
        </p:nvSpPr>
        <p:spPr bwMode="auto">
          <a:xfrm>
            <a:off x="5281614" y="4267205"/>
            <a:ext cx="49213" cy="74613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30" y="0"/>
              </a:cxn>
              <a:cxn ang="0">
                <a:pos x="30" y="2"/>
              </a:cxn>
              <a:cxn ang="0">
                <a:pos x="31" y="2"/>
              </a:cxn>
              <a:cxn ang="0">
                <a:pos x="31" y="3"/>
              </a:cxn>
              <a:cxn ang="0">
                <a:pos x="30" y="3"/>
              </a:cxn>
              <a:cxn ang="0">
                <a:pos x="30" y="7"/>
              </a:cxn>
              <a:cxn ang="0">
                <a:pos x="13" y="46"/>
              </a:cxn>
              <a:cxn ang="0">
                <a:pos x="13" y="47"/>
              </a:cxn>
              <a:cxn ang="0">
                <a:pos x="6" y="47"/>
              </a:cxn>
              <a:cxn ang="0">
                <a:pos x="6" y="45"/>
              </a:cxn>
              <a:cxn ang="0">
                <a:pos x="23" y="6"/>
              </a:cxn>
              <a:cxn ang="0">
                <a:pos x="1" y="6"/>
              </a:cxn>
              <a:cxn ang="0">
                <a:pos x="1" y="5"/>
              </a:cxn>
              <a:cxn ang="0">
                <a:pos x="0" y="5"/>
              </a:cxn>
              <a:cxn ang="0">
                <a:pos x="0" y="1"/>
              </a:cxn>
              <a:cxn ang="0">
                <a:pos x="1" y="1"/>
              </a:cxn>
              <a:cxn ang="0">
                <a:pos x="1" y="0"/>
              </a:cxn>
            </a:cxnLst>
            <a:rect l="0" t="0" r="r" b="b"/>
            <a:pathLst>
              <a:path w="31" h="47">
                <a:moveTo>
                  <a:pt x="1" y="0"/>
                </a:moveTo>
                <a:lnTo>
                  <a:pt x="30" y="0"/>
                </a:lnTo>
                <a:lnTo>
                  <a:pt x="30" y="2"/>
                </a:lnTo>
                <a:lnTo>
                  <a:pt x="31" y="2"/>
                </a:lnTo>
                <a:lnTo>
                  <a:pt x="31" y="3"/>
                </a:lnTo>
                <a:lnTo>
                  <a:pt x="30" y="3"/>
                </a:lnTo>
                <a:lnTo>
                  <a:pt x="30" y="7"/>
                </a:lnTo>
                <a:lnTo>
                  <a:pt x="13" y="46"/>
                </a:lnTo>
                <a:lnTo>
                  <a:pt x="13" y="47"/>
                </a:lnTo>
                <a:lnTo>
                  <a:pt x="6" y="47"/>
                </a:lnTo>
                <a:lnTo>
                  <a:pt x="6" y="45"/>
                </a:lnTo>
                <a:lnTo>
                  <a:pt x="23" y="6"/>
                </a:lnTo>
                <a:lnTo>
                  <a:pt x="1" y="6"/>
                </a:lnTo>
                <a:lnTo>
                  <a:pt x="1" y="5"/>
                </a:lnTo>
                <a:lnTo>
                  <a:pt x="0" y="5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l-GR"/>
          </a:p>
        </p:txBody>
      </p:sp>
      <p:sp>
        <p:nvSpPr>
          <p:cNvPr id="980" name="Freeform 612"/>
          <p:cNvSpPr>
            <a:spLocks noEditPoints="1"/>
          </p:cNvSpPr>
          <p:nvPr/>
        </p:nvSpPr>
        <p:spPr bwMode="auto">
          <a:xfrm>
            <a:off x="5340352" y="4267205"/>
            <a:ext cx="47625" cy="76200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9" y="6"/>
              </a:cxn>
              <a:cxn ang="0">
                <a:pos x="7" y="9"/>
              </a:cxn>
              <a:cxn ang="0">
                <a:pos x="6" y="13"/>
              </a:cxn>
              <a:cxn ang="0">
                <a:pos x="7" y="17"/>
              </a:cxn>
              <a:cxn ang="0">
                <a:pos x="9" y="22"/>
              </a:cxn>
              <a:cxn ang="0">
                <a:pos x="12" y="25"/>
              </a:cxn>
              <a:cxn ang="0">
                <a:pos x="18" y="23"/>
              </a:cxn>
              <a:cxn ang="0">
                <a:pos x="24" y="21"/>
              </a:cxn>
              <a:cxn ang="0">
                <a:pos x="23" y="11"/>
              </a:cxn>
              <a:cxn ang="0">
                <a:pos x="19" y="5"/>
              </a:cxn>
              <a:cxn ang="0">
                <a:pos x="15" y="4"/>
              </a:cxn>
              <a:cxn ang="0">
                <a:pos x="21" y="0"/>
              </a:cxn>
              <a:cxn ang="0">
                <a:pos x="30" y="13"/>
              </a:cxn>
              <a:cxn ang="0">
                <a:pos x="29" y="34"/>
              </a:cxn>
              <a:cxn ang="0">
                <a:pos x="27" y="40"/>
              </a:cxn>
              <a:cxn ang="0">
                <a:pos x="18" y="47"/>
              </a:cxn>
              <a:cxn ang="0">
                <a:pos x="11" y="48"/>
              </a:cxn>
              <a:cxn ang="0">
                <a:pos x="8" y="47"/>
              </a:cxn>
              <a:cxn ang="0">
                <a:pos x="3" y="46"/>
              </a:cxn>
              <a:cxn ang="0">
                <a:pos x="2" y="41"/>
              </a:cxn>
              <a:cxn ang="0">
                <a:pos x="4" y="42"/>
              </a:cxn>
              <a:cxn ang="0">
                <a:pos x="8" y="43"/>
              </a:cxn>
              <a:cxn ang="0">
                <a:pos x="18" y="42"/>
              </a:cxn>
              <a:cxn ang="0">
                <a:pos x="21" y="37"/>
              </a:cxn>
              <a:cxn ang="0">
                <a:pos x="24" y="32"/>
              </a:cxn>
              <a:cxn ang="0">
                <a:pos x="20" y="28"/>
              </a:cxn>
              <a:cxn ang="0">
                <a:pos x="10" y="29"/>
              </a:cxn>
              <a:cxn ang="0">
                <a:pos x="5" y="27"/>
              </a:cxn>
              <a:cxn ang="0">
                <a:pos x="0" y="20"/>
              </a:cxn>
              <a:cxn ang="0">
                <a:pos x="2" y="6"/>
              </a:cxn>
              <a:cxn ang="0">
                <a:pos x="12" y="0"/>
              </a:cxn>
            </a:cxnLst>
            <a:rect l="0" t="0" r="r" b="b"/>
            <a:pathLst>
              <a:path w="30" h="48">
                <a:moveTo>
                  <a:pt x="15" y="4"/>
                </a:moveTo>
                <a:lnTo>
                  <a:pt x="13" y="5"/>
                </a:lnTo>
                <a:lnTo>
                  <a:pt x="11" y="5"/>
                </a:lnTo>
                <a:lnTo>
                  <a:pt x="9" y="6"/>
                </a:lnTo>
                <a:lnTo>
                  <a:pt x="8" y="7"/>
                </a:lnTo>
                <a:lnTo>
                  <a:pt x="7" y="9"/>
                </a:lnTo>
                <a:lnTo>
                  <a:pt x="7" y="11"/>
                </a:lnTo>
                <a:lnTo>
                  <a:pt x="6" y="13"/>
                </a:lnTo>
                <a:lnTo>
                  <a:pt x="6" y="15"/>
                </a:lnTo>
                <a:lnTo>
                  <a:pt x="7" y="17"/>
                </a:lnTo>
                <a:lnTo>
                  <a:pt x="7" y="20"/>
                </a:lnTo>
                <a:lnTo>
                  <a:pt x="9" y="22"/>
                </a:lnTo>
                <a:lnTo>
                  <a:pt x="11" y="23"/>
                </a:lnTo>
                <a:lnTo>
                  <a:pt x="12" y="25"/>
                </a:lnTo>
                <a:lnTo>
                  <a:pt x="14" y="25"/>
                </a:lnTo>
                <a:lnTo>
                  <a:pt x="18" y="23"/>
                </a:lnTo>
                <a:lnTo>
                  <a:pt x="20" y="23"/>
                </a:lnTo>
                <a:lnTo>
                  <a:pt x="24" y="21"/>
                </a:lnTo>
                <a:lnTo>
                  <a:pt x="24" y="14"/>
                </a:lnTo>
                <a:lnTo>
                  <a:pt x="23" y="11"/>
                </a:lnTo>
                <a:lnTo>
                  <a:pt x="21" y="6"/>
                </a:lnTo>
                <a:lnTo>
                  <a:pt x="19" y="5"/>
                </a:lnTo>
                <a:lnTo>
                  <a:pt x="18" y="5"/>
                </a:lnTo>
                <a:lnTo>
                  <a:pt x="15" y="4"/>
                </a:lnTo>
                <a:close/>
                <a:moveTo>
                  <a:pt x="12" y="0"/>
                </a:moveTo>
                <a:lnTo>
                  <a:pt x="21" y="0"/>
                </a:lnTo>
                <a:lnTo>
                  <a:pt x="25" y="2"/>
                </a:lnTo>
                <a:lnTo>
                  <a:pt x="30" y="13"/>
                </a:lnTo>
                <a:lnTo>
                  <a:pt x="30" y="28"/>
                </a:lnTo>
                <a:lnTo>
                  <a:pt x="29" y="34"/>
                </a:lnTo>
                <a:lnTo>
                  <a:pt x="28" y="36"/>
                </a:lnTo>
                <a:lnTo>
                  <a:pt x="27" y="40"/>
                </a:lnTo>
                <a:lnTo>
                  <a:pt x="21" y="46"/>
                </a:lnTo>
                <a:lnTo>
                  <a:pt x="18" y="47"/>
                </a:lnTo>
                <a:lnTo>
                  <a:pt x="14" y="47"/>
                </a:lnTo>
                <a:lnTo>
                  <a:pt x="11" y="48"/>
                </a:lnTo>
                <a:lnTo>
                  <a:pt x="9" y="48"/>
                </a:lnTo>
                <a:lnTo>
                  <a:pt x="8" y="47"/>
                </a:lnTo>
                <a:lnTo>
                  <a:pt x="4" y="47"/>
                </a:lnTo>
                <a:lnTo>
                  <a:pt x="3" y="46"/>
                </a:lnTo>
                <a:lnTo>
                  <a:pt x="2" y="46"/>
                </a:lnTo>
                <a:lnTo>
                  <a:pt x="2" y="41"/>
                </a:lnTo>
                <a:lnTo>
                  <a:pt x="3" y="41"/>
                </a:lnTo>
                <a:lnTo>
                  <a:pt x="4" y="42"/>
                </a:lnTo>
                <a:lnTo>
                  <a:pt x="7" y="42"/>
                </a:lnTo>
                <a:lnTo>
                  <a:pt x="8" y="43"/>
                </a:lnTo>
                <a:lnTo>
                  <a:pt x="14" y="43"/>
                </a:lnTo>
                <a:lnTo>
                  <a:pt x="18" y="42"/>
                </a:lnTo>
                <a:lnTo>
                  <a:pt x="20" y="40"/>
                </a:lnTo>
                <a:lnTo>
                  <a:pt x="21" y="37"/>
                </a:lnTo>
                <a:lnTo>
                  <a:pt x="23" y="35"/>
                </a:lnTo>
                <a:lnTo>
                  <a:pt x="24" y="32"/>
                </a:lnTo>
                <a:lnTo>
                  <a:pt x="24" y="26"/>
                </a:lnTo>
                <a:lnTo>
                  <a:pt x="20" y="28"/>
                </a:lnTo>
                <a:lnTo>
                  <a:pt x="17" y="29"/>
                </a:lnTo>
                <a:lnTo>
                  <a:pt x="10" y="29"/>
                </a:lnTo>
                <a:lnTo>
                  <a:pt x="7" y="28"/>
                </a:lnTo>
                <a:lnTo>
                  <a:pt x="5" y="27"/>
                </a:lnTo>
                <a:lnTo>
                  <a:pt x="2" y="23"/>
                </a:lnTo>
                <a:lnTo>
                  <a:pt x="0" y="20"/>
                </a:lnTo>
                <a:lnTo>
                  <a:pt x="0" y="9"/>
                </a:lnTo>
                <a:lnTo>
                  <a:pt x="2" y="6"/>
                </a:lnTo>
                <a:lnTo>
                  <a:pt x="6" y="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Πρώτος </a:t>
            </a:r>
            <a:r>
              <a:rPr lang="en-US" dirty="0" smtClean="0"/>
              <a:t>Web Server </a:t>
            </a:r>
            <a:r>
              <a:rPr lang="el-GR" dirty="0" smtClean="0"/>
              <a:t>και </a:t>
            </a:r>
            <a:r>
              <a:rPr lang="en-US" dirty="0" smtClean="0"/>
              <a:t>Browser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AAE02A-DFDF-413E-8186-E3FA5EC15E7C}" type="slidenum">
              <a:rPr lang="el-GR" smtClean="0"/>
              <a:pPr/>
              <a:t>8</a:t>
            </a:fld>
            <a:endParaRPr lang="el-GR"/>
          </a:p>
        </p:txBody>
      </p:sp>
      <p:pic>
        <p:nvPicPr>
          <p:cNvPr id="9" name="Content Placeholder 8" descr="timbl-next.jpg"/>
          <p:cNvPicPr>
            <a:picLocks noGrp="1" noChangeAspect="1"/>
          </p:cNvPicPr>
          <p:nvPr>
            <p:ph sz="half" idx="1"/>
          </p:nvPr>
        </p:nvPicPr>
        <p:blipFill>
          <a:blip r:embed="rId2" cstate="print"/>
          <a:stretch>
            <a:fillRect/>
          </a:stretch>
        </p:blipFill>
        <p:spPr>
          <a:xfrm>
            <a:off x="327025" y="2071687"/>
            <a:ext cx="4375150" cy="3281363"/>
          </a:xfrm>
        </p:spPr>
      </p:pic>
      <p:pic>
        <p:nvPicPr>
          <p:cNvPr id="12" name="Content Placeholder 6" descr="leopard-preview-safari-4.jpg"/>
          <p:cNvPicPr>
            <a:picLocks noGrp="1" noChangeAspect="1"/>
          </p:cNvPicPr>
          <p:nvPr>
            <p:ph sz="half" idx="2"/>
          </p:nvPr>
        </p:nvPicPr>
        <p:blipFill>
          <a:blip r:embed="rId3" cstate="print"/>
          <a:stretch>
            <a:fillRect/>
          </a:stretch>
        </p:blipFill>
        <p:spPr>
          <a:xfrm>
            <a:off x="5416550" y="1654969"/>
            <a:ext cx="3943350" cy="41148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Παράδειγμα Απάντησης </a:t>
            </a:r>
            <a:r>
              <a:rPr lang="en-US"/>
              <a:t>HTTP</a:t>
            </a:r>
            <a:endParaRPr lang="el-GR"/>
          </a:p>
        </p:txBody>
      </p:sp>
      <p:sp>
        <p:nvSpPr>
          <p:cNvPr id="13" name="Text Placeholder 12"/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r>
              <a:rPr lang="el-GR" dirty="0" smtClean="0"/>
              <a:t>Παρατηρήστε:</a:t>
            </a:r>
          </a:p>
          <a:p>
            <a:r>
              <a:rPr lang="el-GR" dirty="0" smtClean="0"/>
              <a:t>Τις τιμές των </a:t>
            </a:r>
            <a:r>
              <a:rPr lang="en-US" dirty="0" smtClean="0"/>
              <a:t>Date</a:t>
            </a:r>
            <a:r>
              <a:rPr lang="el-GR" dirty="0" smtClean="0"/>
              <a:t>, </a:t>
            </a:r>
            <a:r>
              <a:rPr lang="en-US" dirty="0" smtClean="0"/>
              <a:t>Last-Modified, Cache-Control </a:t>
            </a:r>
            <a:r>
              <a:rPr lang="el-GR" dirty="0" smtClean="0"/>
              <a:t>και </a:t>
            </a:r>
            <a:r>
              <a:rPr lang="en-US" dirty="0" smtClean="0"/>
              <a:t>Expires. </a:t>
            </a:r>
            <a:r>
              <a:rPr lang="el-GR" dirty="0" smtClean="0"/>
              <a:t>Τι σημαίνουν;</a:t>
            </a:r>
          </a:p>
          <a:p>
            <a:r>
              <a:rPr lang="el-GR" dirty="0" smtClean="0"/>
              <a:t>Τις τιμές των </a:t>
            </a:r>
            <a:r>
              <a:rPr lang="en-US" dirty="0" smtClean="0"/>
              <a:t>Content-Encoding </a:t>
            </a:r>
            <a:r>
              <a:rPr lang="el-GR" dirty="0" smtClean="0"/>
              <a:t>και </a:t>
            </a:r>
            <a:r>
              <a:rPr lang="en-US" dirty="0" smtClean="0"/>
              <a:t>Content-Length</a:t>
            </a:r>
            <a:r>
              <a:rPr lang="el-GR" dirty="0" smtClean="0"/>
              <a:t>. Παρατηρήστε ότι το πραγματικό περιεχόμενο του πόρου είναι 12</a:t>
            </a:r>
            <a:r>
              <a:rPr lang="en-US" dirty="0" smtClean="0"/>
              <a:t>bytes.</a:t>
            </a:r>
            <a:r>
              <a:rPr lang="el-GR" dirty="0" smtClean="0"/>
              <a:t> Που πιστεύετε ότι οφείλεται αυτή η διαφορά των 20</a:t>
            </a:r>
            <a:r>
              <a:rPr lang="en-US" dirty="0" smtClean="0"/>
              <a:t>bytes</a:t>
            </a:r>
            <a:r>
              <a:rPr lang="el-GR" dirty="0" smtClean="0"/>
              <a:t>;</a:t>
            </a:r>
            <a:endParaRPr lang="el-GR" dirty="0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C36879-9E3A-40DF-8D60-BF82F5FA1FF7}" type="slidenum">
              <a:rPr lang="el-GR"/>
              <a:pPr/>
              <a:t>80</a:t>
            </a:fld>
            <a:endParaRPr lang="el-GR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>
          <a:xfrm>
            <a:off x="3296816" y="1643050"/>
            <a:ext cx="4728018" cy="342902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22225">
            <a:solidFill>
              <a:schemeClr val="accent3">
                <a:lumMod val="75000"/>
              </a:schemeClr>
            </a:solidFill>
          </a:ln>
        </p:spPr>
        <p:txBody>
          <a:bodyPr vert="horz" anchor="t" anchorCtr="0">
            <a:normAutofit/>
          </a:bodyPr>
          <a:lstStyle/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HTTP/1.x 200 OK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Date: Sat, 08 Sep 2007 17:12:39 GMT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Server: Apache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Last-Modified: Sat, 08 Sep 2007 17:12:16 GMT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Accept-Ranges: bytes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Cache-Control: max-age=0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Expires: Sat, 08 Sep 2007 17:12:39 GMT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Vary: Accept-Encoding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Content-Encoding: </a:t>
            </a:r>
            <a:r>
              <a:rPr kumimoji="0" lang="en-US" sz="1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gzip</a:t>
            </a:r>
            <a:endParaRPr kumimoji="0" lang="en-US" sz="1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onsolas" pitchFamily="49" charset="0"/>
              <a:cs typeface="Consolas" pitchFamily="49" charset="0"/>
            </a:endParaRP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Content-Length: 32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Content-Type: text/plain; </a:t>
            </a:r>
            <a:r>
              <a:rPr kumimoji="0" lang="en-US" sz="1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charset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=Windows-1253</a:t>
            </a:r>
          </a:p>
          <a:p>
            <a:pPr marL="274320" marR="0" lvl="0" indent="-274320" algn="l" defTabSz="914400" rtl="0" eaLnBrk="1" fontAlgn="auto" latinLnBrk="0" hangingPunct="1">
              <a:spcBef>
                <a:spcPct val="20000"/>
              </a:spcBef>
              <a:spcAft>
                <a:spcPts val="0"/>
              </a:spcAft>
              <a:buClr>
                <a:schemeClr val="accent1"/>
              </a:buClr>
              <a:buSzPct val="85000"/>
              <a:buFont typeface="Wingdings" pitchFamily="2" charset="2"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onsolas" pitchFamily="49" charset="0"/>
                <a:cs typeface="Consolas" pitchFamily="49" charset="0"/>
              </a:rPr>
              <a:t>Connection: keep-alive</a:t>
            </a:r>
            <a:endParaRPr kumimoji="0" lang="el-GR" sz="1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3296816" y="5286388"/>
            <a:ext cx="4733129" cy="28575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19050">
            <a:solidFill>
              <a:schemeClr val="accent6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chemeClr val="hlink"/>
              </a:buClr>
              <a:buSzPct val="80000"/>
              <a:buFont typeface="Wingdings" pitchFamily="2" charset="2"/>
              <a:buNone/>
            </a:pPr>
            <a:r>
              <a:rPr lang="en-US" sz="1400" dirty="0" smtClean="0">
                <a:latin typeface="Consolas" pitchFamily="49" charset="0"/>
                <a:cs typeface="Consolas" pitchFamily="49" charset="0"/>
              </a:rPr>
              <a:t>Hello World!</a:t>
            </a:r>
            <a:endParaRPr lang="el-GR" sz="1400" dirty="0">
              <a:latin typeface="Consolas" pitchFamily="49" charset="0"/>
              <a:cs typeface="Consolas" pitchFamily="49" charset="0"/>
            </a:endParaRPr>
          </a:p>
        </p:txBody>
      </p:sp>
      <p:sp>
        <p:nvSpPr>
          <p:cNvPr id="16" name="AutoShape 5"/>
          <p:cNvSpPr>
            <a:spLocks/>
          </p:cNvSpPr>
          <p:nvPr/>
        </p:nvSpPr>
        <p:spPr bwMode="auto">
          <a:xfrm>
            <a:off x="8096272" y="1643050"/>
            <a:ext cx="285752" cy="3429024"/>
          </a:xfrm>
          <a:prstGeom prst="rightBrace">
            <a:avLst>
              <a:gd name="adj1" fmla="val 4762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l-GR" dirty="0"/>
          </a:p>
        </p:txBody>
      </p:sp>
      <p:sp>
        <p:nvSpPr>
          <p:cNvPr id="17" name="AutoShape 6"/>
          <p:cNvSpPr>
            <a:spLocks/>
          </p:cNvSpPr>
          <p:nvPr/>
        </p:nvSpPr>
        <p:spPr bwMode="auto">
          <a:xfrm>
            <a:off x="8096272" y="5286388"/>
            <a:ext cx="274629" cy="285752"/>
          </a:xfrm>
          <a:prstGeom prst="rightBrace">
            <a:avLst>
              <a:gd name="adj1" fmla="val 3072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8" name="Text Box 7"/>
          <p:cNvSpPr txBox="1">
            <a:spLocks noChangeArrowheads="1"/>
          </p:cNvSpPr>
          <p:nvPr/>
        </p:nvSpPr>
        <p:spPr bwMode="auto">
          <a:xfrm>
            <a:off x="8453462" y="3120094"/>
            <a:ext cx="121444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l-GR" sz="1400" dirty="0" smtClean="0"/>
              <a:t>Απάντηση</a:t>
            </a:r>
            <a:r>
              <a:rPr lang="en-US" sz="1400" dirty="0" smtClean="0"/>
              <a:t> Web </a:t>
            </a:r>
            <a:r>
              <a:rPr lang="en-US" sz="1400" dirty="0"/>
              <a:t>Server</a:t>
            </a:r>
            <a:endParaRPr lang="el-GR" sz="1400" dirty="0"/>
          </a:p>
        </p:txBody>
      </p:sp>
      <p:sp>
        <p:nvSpPr>
          <p:cNvPr id="19" name="Text Box 8"/>
          <p:cNvSpPr txBox="1">
            <a:spLocks noChangeArrowheads="1"/>
          </p:cNvSpPr>
          <p:nvPr/>
        </p:nvSpPr>
        <p:spPr bwMode="auto">
          <a:xfrm>
            <a:off x="8382024" y="5072074"/>
            <a:ext cx="1214445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l-GR" sz="1400" dirty="0" smtClean="0"/>
              <a:t>Πραγματικό Περιεχόμενο Πόρου</a:t>
            </a:r>
            <a:endParaRPr lang="el-GR" sz="1400" dirty="0"/>
          </a:p>
        </p:txBody>
      </p:sp>
      <p:sp>
        <p:nvSpPr>
          <p:cNvPr id="20" name="Rectangle 19"/>
          <p:cNvSpPr/>
          <p:nvPr/>
        </p:nvSpPr>
        <p:spPr>
          <a:xfrm>
            <a:off x="3381364" y="1214422"/>
            <a:ext cx="366465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 smtClean="0"/>
              <a:t>http://weblab.teipir.gr/samples/hello.txt</a:t>
            </a:r>
            <a:endParaRPr lang="el-GR" sz="1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Πειραματισμοί με το </a:t>
            </a:r>
            <a:r>
              <a:rPr lang="en-US" dirty="0"/>
              <a:t>HTTP</a:t>
            </a:r>
            <a:endParaRPr lang="el-GR" dirty="0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5F59E-FBD7-4C74-8037-958A6C5A68DD}" type="slidenum">
              <a:rPr lang="el-GR"/>
              <a:pPr/>
              <a:t>81</a:t>
            </a:fld>
            <a:endParaRPr lang="el-GR"/>
          </a:p>
        </p:txBody>
      </p:sp>
      <p:sp>
        <p:nvSpPr>
          <p:cNvPr id="114691" name="Rectangle 3"/>
          <p:cNvSpPr>
            <a:spLocks noGrp="1" noChangeArrowheads="1"/>
          </p:cNvSpPr>
          <p:nvPr>
            <p:ph sz="quarter" idx="1"/>
          </p:nvPr>
        </p:nvSpPr>
        <p:spPr>
          <a:xfrm>
            <a:off x="660400" y="1600200"/>
            <a:ext cx="8585200" cy="1828800"/>
          </a:xfrm>
        </p:spPr>
        <p:txBody>
          <a:bodyPr/>
          <a:lstStyle/>
          <a:p>
            <a:r>
              <a:rPr lang="el-GR" dirty="0"/>
              <a:t>Χρήση του βασικού προγράμματος </a:t>
            </a:r>
            <a:r>
              <a:rPr lang="en-US" dirty="0">
                <a:solidFill>
                  <a:srgbClr val="C00000"/>
                </a:solidFill>
              </a:rPr>
              <a:t>telnet</a:t>
            </a:r>
            <a:r>
              <a:rPr lang="en-US" dirty="0"/>
              <a:t> </a:t>
            </a:r>
            <a:r>
              <a:rPr lang="el-GR" dirty="0"/>
              <a:t>για σύνδεση με έναν </a:t>
            </a:r>
            <a:r>
              <a:rPr lang="en-US" dirty="0"/>
              <a:t>Web Server </a:t>
            </a:r>
            <a:r>
              <a:rPr lang="el-GR" dirty="0"/>
              <a:t>στη θύρα </a:t>
            </a:r>
            <a:r>
              <a:rPr lang="el-GR" dirty="0">
                <a:solidFill>
                  <a:srgbClr val="C00000"/>
                </a:solidFill>
              </a:rPr>
              <a:t>80</a:t>
            </a:r>
            <a:r>
              <a:rPr lang="el-GR" dirty="0"/>
              <a:t>.</a:t>
            </a:r>
          </a:p>
        </p:txBody>
      </p:sp>
      <p:sp>
        <p:nvSpPr>
          <p:cNvPr id="114692" name="Rectangle 4"/>
          <p:cNvSpPr>
            <a:spLocks noChangeArrowheads="1"/>
          </p:cNvSpPr>
          <p:nvPr/>
        </p:nvSpPr>
        <p:spPr bwMode="auto">
          <a:xfrm>
            <a:off x="2809860" y="3429000"/>
            <a:ext cx="4286280" cy="500066"/>
          </a:xfrm>
          <a:prstGeom prst="rect">
            <a:avLst/>
          </a:prstGeom>
          <a:ln>
            <a:headEnd/>
            <a:tailEnd/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none" anchor="ctr"/>
          <a:lstStyle/>
          <a:p>
            <a:r>
              <a:rPr lang="en-US" sz="2000" dirty="0"/>
              <a:t># telnet</a:t>
            </a:r>
            <a:r>
              <a:rPr lang="en-US" sz="2000" dirty="0">
                <a:solidFill>
                  <a:srgbClr val="E42F1C"/>
                </a:solidFill>
              </a:rPr>
              <a:t> </a:t>
            </a:r>
            <a:r>
              <a:rPr lang="en-US" sz="2000" dirty="0" smtClean="0">
                <a:solidFill>
                  <a:srgbClr val="E42F1C"/>
                </a:solidFill>
              </a:rPr>
              <a:t>server </a:t>
            </a:r>
            <a:r>
              <a:rPr lang="en-US" sz="2000" dirty="0">
                <a:solidFill>
                  <a:srgbClr val="009900"/>
                </a:solidFill>
              </a:rPr>
              <a:t>port</a:t>
            </a:r>
            <a:endParaRPr lang="el-GR" sz="2000" dirty="0">
              <a:solidFill>
                <a:srgbClr val="009900"/>
              </a:solidFill>
            </a:endParaRPr>
          </a:p>
        </p:txBody>
      </p:sp>
      <p:sp>
        <p:nvSpPr>
          <p:cNvPr id="114693" name="Rectangle 5"/>
          <p:cNvSpPr>
            <a:spLocks noChangeArrowheads="1"/>
          </p:cNvSpPr>
          <p:nvPr/>
        </p:nvSpPr>
        <p:spPr bwMode="auto">
          <a:xfrm>
            <a:off x="2809859" y="5300663"/>
            <a:ext cx="4286281" cy="557229"/>
          </a:xfrm>
          <a:prstGeom prst="rect">
            <a:avLst/>
          </a:prstGeom>
          <a:ln>
            <a:headEnd/>
            <a:tailEnd/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none" anchor="ctr"/>
          <a:lstStyle/>
          <a:p>
            <a:r>
              <a:rPr lang="en-US" sz="2000" dirty="0"/>
              <a:t># telnet </a:t>
            </a:r>
            <a:r>
              <a:rPr lang="en-US" sz="2000" dirty="0" smtClean="0">
                <a:solidFill>
                  <a:srgbClr val="E42F1C"/>
                </a:solidFill>
              </a:rPr>
              <a:t>weblab.teipir.gr</a:t>
            </a:r>
            <a:r>
              <a:rPr lang="en-US" sz="2000" dirty="0" smtClean="0"/>
              <a:t> </a:t>
            </a:r>
            <a:r>
              <a:rPr lang="en-US" sz="2000" dirty="0">
                <a:solidFill>
                  <a:srgbClr val="009900"/>
                </a:solidFill>
              </a:rPr>
              <a:t>80</a:t>
            </a:r>
            <a:endParaRPr lang="el-GR" sz="2000" dirty="0">
              <a:solidFill>
                <a:srgbClr val="009900"/>
              </a:solidFill>
            </a:endParaRPr>
          </a:p>
        </p:txBody>
      </p:sp>
      <p:sp>
        <p:nvSpPr>
          <p:cNvPr id="114694" name="AutoShape 6"/>
          <p:cNvSpPr>
            <a:spLocks noChangeArrowheads="1"/>
          </p:cNvSpPr>
          <p:nvPr/>
        </p:nvSpPr>
        <p:spPr bwMode="auto">
          <a:xfrm rot="5400000">
            <a:off x="4376737" y="4219580"/>
            <a:ext cx="1114425" cy="81915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anchor="ctr"/>
          <a:lstStyle/>
          <a:p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8" name="Picture 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5719" name="Rectangle 7"/>
          <p:cNvSpPr>
            <a:spLocks noChangeArrowheads="1"/>
          </p:cNvSpPr>
          <p:nvPr/>
        </p:nvSpPr>
        <p:spPr bwMode="auto">
          <a:xfrm>
            <a:off x="80963" y="1700213"/>
            <a:ext cx="2532062" cy="360362"/>
          </a:xfrm>
          <a:prstGeom prst="rect">
            <a:avLst/>
          </a:prstGeom>
          <a:noFill/>
          <a:ln w="3810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15720" name="AutoShape 8"/>
          <p:cNvSpPr>
            <a:spLocks/>
          </p:cNvSpPr>
          <p:nvPr/>
        </p:nvSpPr>
        <p:spPr bwMode="auto">
          <a:xfrm>
            <a:off x="4953000" y="836613"/>
            <a:ext cx="1403350" cy="720725"/>
          </a:xfrm>
          <a:prstGeom prst="borderCallout1">
            <a:avLst>
              <a:gd name="adj1" fmla="val 15861"/>
              <a:gd name="adj2" fmla="val -5884"/>
              <a:gd name="adj3" fmla="val 149560"/>
              <a:gd name="adj4" fmla="val -168014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/>
              <a:t>HTTP Request</a:t>
            </a:r>
            <a:endParaRPr lang="el-GR"/>
          </a:p>
        </p:txBody>
      </p:sp>
      <p:sp>
        <p:nvSpPr>
          <p:cNvPr id="115721" name="Rectangle 9"/>
          <p:cNvSpPr>
            <a:spLocks noChangeArrowheads="1"/>
          </p:cNvSpPr>
          <p:nvPr/>
        </p:nvSpPr>
        <p:spPr bwMode="auto">
          <a:xfrm>
            <a:off x="77788" y="2133600"/>
            <a:ext cx="4251325" cy="1582738"/>
          </a:xfrm>
          <a:prstGeom prst="rect">
            <a:avLst/>
          </a:prstGeom>
          <a:noFill/>
          <a:ln w="38100">
            <a:solidFill>
              <a:srgbClr val="00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15722" name="AutoShape 10"/>
          <p:cNvSpPr>
            <a:spLocks/>
          </p:cNvSpPr>
          <p:nvPr/>
        </p:nvSpPr>
        <p:spPr bwMode="auto">
          <a:xfrm>
            <a:off x="6591300" y="1484313"/>
            <a:ext cx="1408113" cy="936625"/>
          </a:xfrm>
          <a:prstGeom prst="borderCallout1">
            <a:avLst>
              <a:gd name="adj1" fmla="val 12204"/>
              <a:gd name="adj2" fmla="val -5875"/>
              <a:gd name="adj3" fmla="val 130171"/>
              <a:gd name="adj4" fmla="val -159731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 dirty="0"/>
              <a:t>HTTP Response Headers</a:t>
            </a:r>
            <a:endParaRPr lang="el-GR" dirty="0"/>
          </a:p>
        </p:txBody>
      </p:sp>
      <p:sp>
        <p:nvSpPr>
          <p:cNvPr id="115723" name="Rectangle 11"/>
          <p:cNvSpPr>
            <a:spLocks noChangeArrowheads="1"/>
          </p:cNvSpPr>
          <p:nvPr/>
        </p:nvSpPr>
        <p:spPr bwMode="auto">
          <a:xfrm>
            <a:off x="77788" y="3789363"/>
            <a:ext cx="9558337" cy="2519362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15724" name="AutoShape 12"/>
          <p:cNvSpPr>
            <a:spLocks/>
          </p:cNvSpPr>
          <p:nvPr/>
        </p:nvSpPr>
        <p:spPr bwMode="auto">
          <a:xfrm>
            <a:off x="7292975" y="2636838"/>
            <a:ext cx="2184400" cy="936625"/>
          </a:xfrm>
          <a:prstGeom prst="borderCallout1">
            <a:avLst>
              <a:gd name="adj1" fmla="val 12204"/>
              <a:gd name="adj2" fmla="val -3778"/>
              <a:gd name="adj3" fmla="val 119829"/>
              <a:gd name="adj4" fmla="val -107796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/>
              <a:t>HTTP Response Content</a:t>
            </a:r>
          </a:p>
          <a:p>
            <a:pPr algn="ctr"/>
            <a:r>
              <a:rPr lang="en-US"/>
              <a:t>HTML Page</a:t>
            </a:r>
            <a:endParaRPr lang="el-G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EEF7B7-6527-490F-88AF-16509BBD5A06}" type="slidenum">
              <a:rPr lang="el-GR" smtClean="0"/>
              <a:pPr/>
              <a:t>82</a:t>
            </a:fld>
            <a:endParaRPr lang="el-GR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2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30053" name="Rectangle 5"/>
          <p:cNvSpPr>
            <a:spLocks noChangeArrowheads="1"/>
          </p:cNvSpPr>
          <p:nvPr/>
        </p:nvSpPr>
        <p:spPr bwMode="auto">
          <a:xfrm>
            <a:off x="157163" y="1843088"/>
            <a:ext cx="3001962" cy="360362"/>
          </a:xfrm>
          <a:prstGeom prst="rect">
            <a:avLst/>
          </a:prstGeom>
          <a:noFill/>
          <a:ln w="3810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30054" name="AutoShape 6"/>
          <p:cNvSpPr>
            <a:spLocks/>
          </p:cNvSpPr>
          <p:nvPr/>
        </p:nvSpPr>
        <p:spPr bwMode="auto">
          <a:xfrm>
            <a:off x="5502275" y="1052513"/>
            <a:ext cx="1403350" cy="720725"/>
          </a:xfrm>
          <a:prstGeom prst="borderCallout1">
            <a:avLst>
              <a:gd name="adj1" fmla="val 15861"/>
              <a:gd name="adj2" fmla="val -5875"/>
              <a:gd name="adj3" fmla="val 122468"/>
              <a:gd name="adj4" fmla="val -165727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/>
              <a:t>HTTP Request</a:t>
            </a:r>
            <a:endParaRPr lang="el-GR"/>
          </a:p>
        </p:txBody>
      </p:sp>
      <p:sp>
        <p:nvSpPr>
          <p:cNvPr id="130055" name="Rectangle 7"/>
          <p:cNvSpPr>
            <a:spLocks noChangeArrowheads="1"/>
          </p:cNvSpPr>
          <p:nvPr/>
        </p:nvSpPr>
        <p:spPr bwMode="auto">
          <a:xfrm>
            <a:off x="152400" y="2276475"/>
            <a:ext cx="5111750" cy="1657350"/>
          </a:xfrm>
          <a:prstGeom prst="rect">
            <a:avLst/>
          </a:prstGeom>
          <a:noFill/>
          <a:ln w="38100">
            <a:solidFill>
              <a:srgbClr val="00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30056" name="AutoShape 8"/>
          <p:cNvSpPr>
            <a:spLocks/>
          </p:cNvSpPr>
          <p:nvPr/>
        </p:nvSpPr>
        <p:spPr bwMode="auto">
          <a:xfrm>
            <a:off x="7292975" y="1628775"/>
            <a:ext cx="1408113" cy="936625"/>
          </a:xfrm>
          <a:prstGeom prst="borderCallout1">
            <a:avLst>
              <a:gd name="adj1" fmla="val 12204"/>
              <a:gd name="adj2" fmla="val -5866"/>
              <a:gd name="adj3" fmla="val 119491"/>
              <a:gd name="adj4" fmla="val -143032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/>
              <a:t>HTTP Response Headers</a:t>
            </a:r>
            <a:endParaRPr lang="el-G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EEF7B7-6527-490F-88AF-16509BBD5A06}" type="slidenum">
              <a:rPr lang="el-GR" smtClean="0"/>
              <a:pPr/>
              <a:t>83</a:t>
            </a:fld>
            <a:endParaRPr lang="el-G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4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-12700"/>
            <a:ext cx="9906000" cy="6881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7765" name="Rectangle 5"/>
          <p:cNvSpPr>
            <a:spLocks noChangeArrowheads="1"/>
          </p:cNvSpPr>
          <p:nvPr/>
        </p:nvSpPr>
        <p:spPr bwMode="auto">
          <a:xfrm>
            <a:off x="80963" y="1844675"/>
            <a:ext cx="2844800" cy="360363"/>
          </a:xfrm>
          <a:prstGeom prst="rect">
            <a:avLst/>
          </a:prstGeom>
          <a:noFill/>
          <a:ln w="3810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17766" name="AutoShape 6"/>
          <p:cNvSpPr>
            <a:spLocks/>
          </p:cNvSpPr>
          <p:nvPr/>
        </p:nvSpPr>
        <p:spPr bwMode="auto">
          <a:xfrm>
            <a:off x="4017963" y="1341438"/>
            <a:ext cx="1403350" cy="720725"/>
          </a:xfrm>
          <a:prstGeom prst="borderCallout1">
            <a:avLst>
              <a:gd name="adj1" fmla="val 15861"/>
              <a:gd name="adj2" fmla="val -5884"/>
              <a:gd name="adj3" fmla="val 94495"/>
              <a:gd name="adj4" fmla="val -75981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/>
              <a:t>HTTP Request</a:t>
            </a:r>
            <a:endParaRPr lang="el-GR"/>
          </a:p>
        </p:txBody>
      </p:sp>
      <p:sp>
        <p:nvSpPr>
          <p:cNvPr id="117767" name="Rectangle 7"/>
          <p:cNvSpPr>
            <a:spLocks noChangeArrowheads="1"/>
          </p:cNvSpPr>
          <p:nvPr/>
        </p:nvSpPr>
        <p:spPr bwMode="auto">
          <a:xfrm>
            <a:off x="77788" y="2278063"/>
            <a:ext cx="5186362" cy="1582737"/>
          </a:xfrm>
          <a:prstGeom prst="rect">
            <a:avLst/>
          </a:prstGeom>
          <a:noFill/>
          <a:ln w="38100">
            <a:solidFill>
              <a:srgbClr val="00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17768" name="AutoShape 8"/>
          <p:cNvSpPr>
            <a:spLocks/>
          </p:cNvSpPr>
          <p:nvPr/>
        </p:nvSpPr>
        <p:spPr bwMode="auto">
          <a:xfrm>
            <a:off x="6540500" y="1243013"/>
            <a:ext cx="2808288" cy="1296987"/>
          </a:xfrm>
          <a:prstGeom prst="borderCallout1">
            <a:avLst>
              <a:gd name="adj1" fmla="val 8815"/>
              <a:gd name="adj2" fmla="val -2940"/>
              <a:gd name="adj3" fmla="val 84208"/>
              <a:gd name="adj4" fmla="val -45620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/>
              <a:t>HTTP Response Headers</a:t>
            </a:r>
          </a:p>
          <a:p>
            <a:pPr algn="ctr"/>
            <a:r>
              <a:rPr lang="el-GR"/>
              <a:t>Σφάλμα </a:t>
            </a:r>
            <a:r>
              <a:rPr lang="en-US"/>
              <a:t>404</a:t>
            </a:r>
            <a:r>
              <a:rPr lang="el-GR"/>
              <a:t>:</a:t>
            </a:r>
            <a:r>
              <a:rPr lang="en-US"/>
              <a:t> </a:t>
            </a:r>
            <a:r>
              <a:rPr lang="el-GR"/>
              <a:t>Δεν βρέθηκε το αρχείο</a:t>
            </a:r>
          </a:p>
        </p:txBody>
      </p:sp>
      <p:sp>
        <p:nvSpPr>
          <p:cNvPr id="117769" name="Rectangle 9"/>
          <p:cNvSpPr>
            <a:spLocks noChangeArrowheads="1"/>
          </p:cNvSpPr>
          <p:nvPr/>
        </p:nvSpPr>
        <p:spPr bwMode="auto">
          <a:xfrm>
            <a:off x="77788" y="3933825"/>
            <a:ext cx="9558337" cy="2303463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17770" name="AutoShape 10"/>
          <p:cNvSpPr>
            <a:spLocks/>
          </p:cNvSpPr>
          <p:nvPr/>
        </p:nvSpPr>
        <p:spPr bwMode="auto">
          <a:xfrm>
            <a:off x="6513513" y="2781300"/>
            <a:ext cx="2884487" cy="936625"/>
          </a:xfrm>
          <a:prstGeom prst="borderCallout1">
            <a:avLst>
              <a:gd name="adj1" fmla="val 12204"/>
              <a:gd name="adj2" fmla="val -2861"/>
              <a:gd name="adj3" fmla="val 118477"/>
              <a:gd name="adj4" fmla="val -36176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 dirty="0"/>
              <a:t>HTML </a:t>
            </a:r>
            <a:r>
              <a:rPr lang="el-GR" dirty="0"/>
              <a:t>Σελίδα περιγραφής σφάλματος και πληροφοριών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EEF7B7-6527-490F-88AF-16509BBD5A06}" type="slidenum">
              <a:rPr lang="el-GR" smtClean="0"/>
              <a:pPr/>
              <a:t>84</a:t>
            </a:fld>
            <a:endParaRPr lang="el-GR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8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8789" name="Rectangle 5"/>
          <p:cNvSpPr>
            <a:spLocks noChangeArrowheads="1"/>
          </p:cNvSpPr>
          <p:nvPr/>
        </p:nvSpPr>
        <p:spPr bwMode="auto">
          <a:xfrm>
            <a:off x="80963" y="1628775"/>
            <a:ext cx="2844800" cy="360363"/>
          </a:xfrm>
          <a:prstGeom prst="rect">
            <a:avLst/>
          </a:prstGeom>
          <a:noFill/>
          <a:ln w="3810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18790" name="AutoShape 6"/>
          <p:cNvSpPr>
            <a:spLocks/>
          </p:cNvSpPr>
          <p:nvPr/>
        </p:nvSpPr>
        <p:spPr bwMode="auto">
          <a:xfrm>
            <a:off x="4017963" y="1125538"/>
            <a:ext cx="1403350" cy="720725"/>
          </a:xfrm>
          <a:prstGeom prst="borderCallout1">
            <a:avLst>
              <a:gd name="adj1" fmla="val 15861"/>
              <a:gd name="adj2" fmla="val -5884"/>
              <a:gd name="adj3" fmla="val 90528"/>
              <a:gd name="adj4" fmla="val -75981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/>
              <a:t>HTTP Request</a:t>
            </a:r>
            <a:endParaRPr lang="el-GR"/>
          </a:p>
        </p:txBody>
      </p:sp>
      <p:sp>
        <p:nvSpPr>
          <p:cNvPr id="118791" name="Rectangle 7"/>
          <p:cNvSpPr>
            <a:spLocks noChangeArrowheads="1"/>
          </p:cNvSpPr>
          <p:nvPr/>
        </p:nvSpPr>
        <p:spPr bwMode="auto">
          <a:xfrm>
            <a:off x="77788" y="2060575"/>
            <a:ext cx="5186362" cy="1512888"/>
          </a:xfrm>
          <a:prstGeom prst="rect">
            <a:avLst/>
          </a:prstGeom>
          <a:noFill/>
          <a:ln w="38100">
            <a:solidFill>
              <a:srgbClr val="00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18792" name="AutoShape 8"/>
          <p:cNvSpPr>
            <a:spLocks/>
          </p:cNvSpPr>
          <p:nvPr/>
        </p:nvSpPr>
        <p:spPr bwMode="auto">
          <a:xfrm>
            <a:off x="6122988" y="1196975"/>
            <a:ext cx="3121025" cy="936625"/>
          </a:xfrm>
          <a:prstGeom prst="borderCallout1">
            <a:avLst>
              <a:gd name="adj1" fmla="val 12204"/>
              <a:gd name="adj2" fmla="val -2644"/>
              <a:gd name="adj3" fmla="val 121523"/>
              <a:gd name="adj4" fmla="val -27657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/>
              <a:t>HTTP Response Headers</a:t>
            </a:r>
          </a:p>
          <a:p>
            <a:pPr algn="ctr"/>
            <a:r>
              <a:rPr lang="el-GR"/>
              <a:t>Σφάλμα </a:t>
            </a:r>
            <a:r>
              <a:rPr lang="en-US"/>
              <a:t>40</a:t>
            </a:r>
            <a:r>
              <a:rPr lang="el-GR"/>
              <a:t>0:</a:t>
            </a:r>
            <a:r>
              <a:rPr lang="en-US"/>
              <a:t> </a:t>
            </a:r>
            <a:r>
              <a:rPr lang="el-GR"/>
              <a:t>Εσφαλμένη μορφή αίτησης</a:t>
            </a:r>
          </a:p>
        </p:txBody>
      </p:sp>
      <p:sp>
        <p:nvSpPr>
          <p:cNvPr id="118793" name="Rectangle 9"/>
          <p:cNvSpPr>
            <a:spLocks noChangeArrowheads="1"/>
          </p:cNvSpPr>
          <p:nvPr/>
        </p:nvSpPr>
        <p:spPr bwMode="auto">
          <a:xfrm>
            <a:off x="77788" y="3644900"/>
            <a:ext cx="9558337" cy="2592388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118794" name="AutoShape 10"/>
          <p:cNvSpPr>
            <a:spLocks/>
          </p:cNvSpPr>
          <p:nvPr/>
        </p:nvSpPr>
        <p:spPr bwMode="auto">
          <a:xfrm>
            <a:off x="6437313" y="2492375"/>
            <a:ext cx="2884487" cy="936625"/>
          </a:xfrm>
          <a:prstGeom prst="borderCallout1">
            <a:avLst>
              <a:gd name="adj1" fmla="val 12204"/>
              <a:gd name="adj2" fmla="val -2861"/>
              <a:gd name="adj3" fmla="val 118134"/>
              <a:gd name="adj4" fmla="val -30750"/>
            </a:avLst>
          </a:prstGeom>
          <a:ln>
            <a:headEnd/>
            <a:tailEnd type="stealth" w="lg" len="lg"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algn="ctr"/>
            <a:r>
              <a:rPr lang="en-US"/>
              <a:t>HTML </a:t>
            </a:r>
            <a:r>
              <a:rPr lang="el-GR"/>
              <a:t>Σελίδα περιγραφής σφάλματος και πληροφοριών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EEF7B7-6527-490F-88AF-16509BBD5A06}" type="slidenum">
              <a:rPr lang="el-GR" smtClean="0"/>
              <a:pPr/>
              <a:t>85</a:t>
            </a:fld>
            <a:endParaRPr lang="el-GR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Οργανισμοί για το </a:t>
            </a:r>
            <a:r>
              <a:rPr lang="en-US" dirty="0"/>
              <a:t>Internet</a:t>
            </a:r>
            <a:endParaRPr lang="el-GR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C6DEE7-6E50-4B5F-80E6-C8BA3B781A02}" type="slidenum">
              <a:rPr lang="el-GR"/>
              <a:pPr/>
              <a:t>86</a:t>
            </a:fld>
            <a:endParaRPr lang="el-GR"/>
          </a:p>
        </p:txBody>
      </p:sp>
      <p:sp>
        <p:nvSpPr>
          <p:cNvPr id="18435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n-US" sz="2400" dirty="0"/>
              <a:t>Internet Society, </a:t>
            </a:r>
            <a:r>
              <a:rPr lang="en-US" sz="2400" u="sng" dirty="0">
                <a:solidFill>
                  <a:srgbClr val="C00000"/>
                </a:solidFill>
              </a:rPr>
              <a:t>http://www.isoc.org</a:t>
            </a:r>
          </a:p>
          <a:p>
            <a:pPr>
              <a:lnSpc>
                <a:spcPct val="80000"/>
              </a:lnSpc>
            </a:pPr>
            <a:r>
              <a:rPr lang="en-US" sz="2400" dirty="0"/>
              <a:t>Internet Engineering Task Force, </a:t>
            </a:r>
            <a:r>
              <a:rPr lang="en-US" sz="2400" u="sng" dirty="0">
                <a:solidFill>
                  <a:srgbClr val="C00000"/>
                </a:solidFill>
              </a:rPr>
              <a:t>http://www.ietf.org</a:t>
            </a:r>
            <a:endParaRPr lang="el-GR" sz="2400" u="sng" dirty="0">
              <a:solidFill>
                <a:srgbClr val="C00000"/>
              </a:solidFill>
            </a:endParaRPr>
          </a:p>
          <a:p>
            <a:pPr>
              <a:lnSpc>
                <a:spcPct val="80000"/>
              </a:lnSpc>
            </a:pPr>
            <a:r>
              <a:rPr lang="en-US" sz="2400" dirty="0"/>
              <a:t>Internet Engineering Steering Group, </a:t>
            </a:r>
            <a:r>
              <a:rPr lang="en-US" sz="2400" u="sng" dirty="0">
                <a:solidFill>
                  <a:srgbClr val="C00000"/>
                </a:solidFill>
              </a:rPr>
              <a:t>http://www.ietf.org/iesg.html </a:t>
            </a:r>
          </a:p>
          <a:p>
            <a:pPr>
              <a:lnSpc>
                <a:spcPct val="80000"/>
              </a:lnSpc>
            </a:pPr>
            <a:r>
              <a:rPr lang="en-US" sz="2400" dirty="0"/>
              <a:t>Internet Research Task Force, </a:t>
            </a:r>
            <a:r>
              <a:rPr lang="en-US" sz="2400" u="sng" dirty="0">
                <a:solidFill>
                  <a:srgbClr val="C00000"/>
                </a:solidFill>
              </a:rPr>
              <a:t>http://www.irtf.org</a:t>
            </a:r>
          </a:p>
          <a:p>
            <a:pPr>
              <a:lnSpc>
                <a:spcPct val="80000"/>
              </a:lnSpc>
            </a:pPr>
            <a:r>
              <a:rPr lang="el-GR" sz="2400" dirty="0"/>
              <a:t>Internet </a:t>
            </a:r>
            <a:r>
              <a:rPr lang="el-GR" sz="2400" dirty="0" err="1"/>
              <a:t>Corporation</a:t>
            </a:r>
            <a:r>
              <a:rPr lang="el-GR" sz="2400" dirty="0"/>
              <a:t> </a:t>
            </a:r>
            <a:r>
              <a:rPr lang="el-GR" sz="2400" dirty="0" err="1"/>
              <a:t>For</a:t>
            </a:r>
            <a:r>
              <a:rPr lang="el-GR" sz="2400" dirty="0"/>
              <a:t> </a:t>
            </a:r>
            <a:r>
              <a:rPr lang="el-GR" sz="2400" dirty="0" err="1"/>
              <a:t>Assigned</a:t>
            </a:r>
            <a:r>
              <a:rPr lang="el-GR" sz="2400" dirty="0"/>
              <a:t> </a:t>
            </a:r>
            <a:r>
              <a:rPr lang="el-GR" sz="2400" dirty="0" err="1"/>
              <a:t>Names</a:t>
            </a:r>
            <a:r>
              <a:rPr lang="el-GR" sz="2400" dirty="0"/>
              <a:t> </a:t>
            </a:r>
            <a:r>
              <a:rPr lang="el-GR" sz="2400" dirty="0" err="1"/>
              <a:t>and</a:t>
            </a:r>
            <a:r>
              <a:rPr lang="el-GR" sz="2400" dirty="0"/>
              <a:t> </a:t>
            </a:r>
            <a:r>
              <a:rPr lang="el-GR" sz="2400" dirty="0" err="1"/>
              <a:t>Numbers</a:t>
            </a:r>
            <a:r>
              <a:rPr lang="en-US" sz="2400" dirty="0"/>
              <a:t>, </a:t>
            </a:r>
            <a:r>
              <a:rPr lang="en-US" sz="2400" u="sng" dirty="0">
                <a:solidFill>
                  <a:srgbClr val="C00000"/>
                </a:solidFill>
              </a:rPr>
              <a:t>http://www.icann.org</a:t>
            </a:r>
          </a:p>
          <a:p>
            <a:pPr>
              <a:lnSpc>
                <a:spcPct val="80000"/>
              </a:lnSpc>
            </a:pPr>
            <a:r>
              <a:rPr lang="en-US" sz="2400" dirty="0"/>
              <a:t>Internet Assigned Numbers Authority, </a:t>
            </a:r>
            <a:r>
              <a:rPr lang="en-US" sz="2400" u="sng" dirty="0">
                <a:solidFill>
                  <a:srgbClr val="C00000"/>
                </a:solidFill>
              </a:rPr>
              <a:t>http://www.iana.org</a:t>
            </a:r>
          </a:p>
          <a:p>
            <a:pPr>
              <a:lnSpc>
                <a:spcPct val="80000"/>
              </a:lnSpc>
            </a:pPr>
            <a:r>
              <a:rPr lang="en-US" sz="2400" dirty="0"/>
              <a:t>Internet Architecture Board, </a:t>
            </a:r>
            <a:r>
              <a:rPr lang="en-US" sz="2400" u="sng" dirty="0">
                <a:solidFill>
                  <a:srgbClr val="C00000"/>
                </a:solidFill>
              </a:rPr>
              <a:t>http://www.iab.org </a:t>
            </a:r>
          </a:p>
          <a:p>
            <a:pPr>
              <a:lnSpc>
                <a:spcPct val="80000"/>
              </a:lnSpc>
            </a:pPr>
            <a:r>
              <a:rPr lang="en-US" sz="2400" dirty="0"/>
              <a:t>Request For Comments, </a:t>
            </a:r>
            <a:r>
              <a:rPr lang="en-US" sz="2400" u="sng" dirty="0">
                <a:solidFill>
                  <a:srgbClr val="C00000"/>
                </a:solidFill>
              </a:rPr>
              <a:t>http://www.rfc-editor.org </a:t>
            </a:r>
            <a:endParaRPr lang="el-GR" sz="2400" u="sng" dirty="0">
              <a:solidFill>
                <a:srgbClr val="C00000"/>
              </a:solidFill>
            </a:endParaRPr>
          </a:p>
          <a:p>
            <a:pPr>
              <a:lnSpc>
                <a:spcPct val="80000"/>
              </a:lnSpc>
            </a:pPr>
            <a:r>
              <a:rPr lang="en-US" sz="2400" dirty="0"/>
              <a:t>World Wide Web Consortium, </a:t>
            </a:r>
            <a:r>
              <a:rPr lang="en-US" sz="2400" u="sng" dirty="0">
                <a:solidFill>
                  <a:srgbClr val="C00000"/>
                </a:solidFill>
              </a:rPr>
              <a:t>http://www.w3.org</a:t>
            </a:r>
            <a:endParaRPr lang="el-GR" sz="2400" u="sng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l-GR" dirty="0" smtClean="0"/>
              <a:t>ΠΕΡΙΣΣΌΤΕΡΑ ΣΤΟΙΧΕΊΑ</a:t>
            </a:r>
            <a:r>
              <a:rPr lang="en-US" dirty="0" smtClean="0"/>
              <a:t> </a:t>
            </a:r>
            <a:r>
              <a:rPr lang="el-GR" dirty="0" smtClean="0"/>
              <a:t>ΓΙΑ ΤΟ </a:t>
            </a:r>
            <a:r>
              <a:rPr lang="en-US" dirty="0" smtClean="0"/>
              <a:t>HTTP </a:t>
            </a:r>
          </a:p>
          <a:p>
            <a:r>
              <a:rPr lang="el-GR" dirty="0" smtClean="0"/>
              <a:t>θα δείτε στο εργαστήριο</a:t>
            </a:r>
          </a:p>
          <a:p>
            <a:endParaRPr lang="el-GR" dirty="0" smtClean="0"/>
          </a:p>
          <a:p>
            <a:r>
              <a:rPr lang="el-GR" dirty="0" smtClean="0"/>
              <a:t>ΠΑΡΟΛΑ ΑΥΤΆ ΜΠΟΡΕΊΤΕ ΝΑ ΧΡΗΣΙΜΟΠΟΙΗΣΕΤΕ ΑΡΚΕΤΑ ΕΡΓΑΛΕΙΑ ΠΟΥ ΕΝΣΩΜΑΤΏΝΟΝΤΑΙ στους </a:t>
            </a:r>
            <a:r>
              <a:rPr lang="en-US" dirty="0" smtClean="0"/>
              <a:t>BROWSERS </a:t>
            </a:r>
            <a:r>
              <a:rPr lang="el-GR" dirty="0" smtClean="0"/>
              <a:t>ΓΙΑ ΝΑ ΠΑΡΑΚΟΛΟΥΘΕΙΤΕ ΣΕ ΠΡΑΓΜΑΤΙΚΌ ΧΡΌΝΟ ΤΑ ΔΙΑΚΙΝΟΎΜΕΝΑ ΜΗΝΎΜΑΤΑ ΤΟΥ </a:t>
            </a:r>
            <a:r>
              <a:rPr lang="en-US" dirty="0" smtClean="0"/>
              <a:t>HTTP</a:t>
            </a:r>
            <a:endParaRPr lang="el-GR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4BA987-C0A4-4EEF-8E84-9F2676CB8363}" type="slidenum">
              <a:rPr lang="el-GR" smtClean="0"/>
              <a:pPr/>
              <a:t>87</a:t>
            </a:fld>
            <a:endParaRPr lang="el-GR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Τέλος Παρουσίασης</a:t>
            </a:r>
            <a:endParaRPr lang="el-GR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Το πρώτο </a:t>
            </a:r>
            <a:r>
              <a:rPr lang="en-US" dirty="0" smtClean="0"/>
              <a:t>Web Site</a:t>
            </a:r>
            <a:endParaRPr lang="el-GR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l-GR" smtClean="0"/>
              <a:t>Ανάπτυξη Διαδικτυακών Εφαρμογών - Π. Δ. Κεντερλής</a:t>
            </a:r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6CFDEB-A9D5-48DB-ACCA-5E5445E73D3B}" type="slidenum">
              <a:rPr lang="el-GR" smtClean="0"/>
              <a:pPr/>
              <a:t>9</a:t>
            </a:fld>
            <a:endParaRPr lang="el-GR"/>
          </a:p>
        </p:txBody>
      </p:sp>
      <p:pic>
        <p:nvPicPr>
          <p:cNvPr id="12" name="Content Placeholder 11" descr="leopard-preview-safari-2.jpg"/>
          <p:cNvPicPr>
            <a:picLocks noGrp="1" noChangeAspect="1"/>
          </p:cNvPicPr>
          <p:nvPr>
            <p:ph sz="half" idx="2"/>
          </p:nvPr>
        </p:nvPicPr>
        <p:blipFill>
          <a:blip r:embed="rId2" cstate="print"/>
          <a:stretch>
            <a:fillRect/>
          </a:stretch>
        </p:blipFill>
        <p:spPr>
          <a:xfrm>
            <a:off x="5578475" y="2226469"/>
            <a:ext cx="3619500" cy="2971800"/>
          </a:xfrm>
        </p:spPr>
      </p:pic>
      <p:pic>
        <p:nvPicPr>
          <p:cNvPr id="11" name="Content Placeholder 7" descr="earlyweb.png"/>
          <p:cNvPicPr>
            <a:picLocks noGrp="1" noChangeAspect="1"/>
          </p:cNvPicPr>
          <p:nvPr>
            <p:ph sz="half" idx="1"/>
          </p:nvPr>
        </p:nvPicPr>
        <p:blipFill>
          <a:blip r:embed="rId3" cstate="print"/>
          <a:stretch>
            <a:fillRect/>
          </a:stretch>
        </p:blipFill>
        <p:spPr>
          <a:xfrm>
            <a:off x="327025" y="1571276"/>
            <a:ext cx="4375150" cy="4282186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ivic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2">
      <a:majorFont>
        <a:latin typeface="Calibri"/>
        <a:ea typeface=""/>
        <a:cs typeface=""/>
        <a:font script="Jpan" typeface="HGｺﾞｼｯｸM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Cambria"/>
        <a:ea typeface=""/>
        <a:cs typeface=""/>
        <a:font script="Jpan" typeface="HG明朝B"/>
        <a:font script="Hang" typeface="맑은 고딕"/>
        <a:font script="Hans" typeface="黑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Civic">
      <a:fillStyleLst>
        <a:solidFill>
          <a:schemeClr val="phClr"/>
        </a:solidFill>
        <a:solidFill>
          <a:schemeClr val="phClr">
            <a:tint val="45000"/>
          </a:schemeClr>
        </a:solidFill>
        <a:solidFill>
          <a:schemeClr val="phClr">
            <a:tint val="95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1429" cap="flat" cmpd="sng" algn="ctr">
          <a:solidFill>
            <a:schemeClr val="phClr"/>
          </a:solidFill>
          <a:prstDash val="sysDash"/>
        </a:ln>
        <a:ln w="200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0"/>
            </a:lightRig>
          </a:scene3d>
          <a:sp3d contourW="9525" prstMaterial="matte">
            <a:bevelT w="0" h="0"/>
            <a:contourClr>
              <a:schemeClr val="phClr">
                <a:shade val="70000"/>
                <a:satMod val="105000"/>
              </a:schemeClr>
            </a:contourClr>
          </a:sp3d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soft" dir="b">
              <a:rot lat="0" lon="0" rev="0"/>
            </a:lightRig>
          </a:scene3d>
          <a:sp3d prstMaterial="dkEdge">
            <a:bevelT w="63500" h="63500" prst="cross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</a:schemeClr>
            </a:duotone>
          </a:blip>
          <a:tile tx="0" ty="0" sx="85000" sy="85000" flip="none" algn="tl"/>
        </a:blipFill>
        <a:blipFill>
          <a:blip xmlns:r="http://schemas.openxmlformats.org/officeDocument/2006/relationships" r:embed="rId2">
            <a:duotone>
              <a:schemeClr val="phClr">
                <a:shade val="65000"/>
                <a:satMod val="115000"/>
              </a:schemeClr>
              <a:schemeClr val="phClr">
                <a:tint val="85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Civic</Template>
  <TotalTime>9140</TotalTime>
  <Words>6046</Words>
  <Application>Microsoft Office PowerPoint</Application>
  <PresentationFormat>A4 Paper (210x297 mm)</PresentationFormat>
  <Paragraphs>855</Paragraphs>
  <Slides>87</Slides>
  <Notes>68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87</vt:i4>
      </vt:variant>
    </vt:vector>
  </HeadingPairs>
  <TitlesOfParts>
    <vt:vector size="88" baseType="lpstr">
      <vt:lpstr>Civic</vt:lpstr>
      <vt:lpstr>Ανάπτυξη Διαδικτυακών Εφαρμογών</vt:lpstr>
      <vt:lpstr>Βιβλιογραφία Παρουσίασης</vt:lpstr>
      <vt:lpstr>Ιστορία του Internet – ’50s-’60s</vt:lpstr>
      <vt:lpstr>Ιστορία του Internet – ’70s</vt:lpstr>
      <vt:lpstr>Ιστορία του Internet – ‘80s</vt:lpstr>
      <vt:lpstr>Ιστορία του Internet – ‘90s</vt:lpstr>
      <vt:lpstr>Ανάγκες που οδήγησαν στη δημιουργία του WWW</vt:lpstr>
      <vt:lpstr>Πρώτος Web Server και Browser</vt:lpstr>
      <vt:lpstr>Το πρώτο Web Site</vt:lpstr>
      <vt:lpstr>HyperText Transfer Protocol</vt:lpstr>
      <vt:lpstr>Πόροι</vt:lpstr>
      <vt:lpstr>Παγκόσμιοι Εντοπιστές Πόρων</vt:lpstr>
      <vt:lpstr>Δομή ενός URL</vt:lpstr>
      <vt:lpstr>Μορφοποίηση URLs</vt:lpstr>
      <vt:lpstr>Slide 15</vt:lpstr>
      <vt:lpstr>Slide 16</vt:lpstr>
      <vt:lpstr>Web Servers</vt:lpstr>
      <vt:lpstr>Ποσοστό Αγοράς Web Servers</vt:lpstr>
      <vt:lpstr>Πληθυσμός Διαδικτυακών Τόπων</vt:lpstr>
      <vt:lpstr>Χαρακτηριστικά του HTTP</vt:lpstr>
      <vt:lpstr>HTTP 1.0 Client-Server Session</vt:lpstr>
      <vt:lpstr>Character-Based Protocol</vt:lpstr>
      <vt:lpstr>Επίμονες συνδέσεις στο HTTP/1.1</vt:lpstr>
      <vt:lpstr>HTTP Pipelining</vt:lpstr>
      <vt:lpstr>Stateless Protocol</vt:lpstr>
      <vt:lpstr>Διαπραγμάτευση Περιεχομένου</vt:lpstr>
      <vt:lpstr>Επικοινωνία με χρήση Proxy</vt:lpstr>
      <vt:lpstr>Χρήση Proxy</vt:lpstr>
      <vt:lpstr>Χρήση Proxy</vt:lpstr>
      <vt:lpstr>Multipurpose Internet Mail Extensions</vt:lpstr>
      <vt:lpstr>Συχνά χρησιμοποιούμενοι τύποι MIME</vt:lpstr>
      <vt:lpstr>Δομή Αιτήσεων στο HTTP</vt:lpstr>
      <vt:lpstr>Μορφή Αίτησης HTTP</vt:lpstr>
      <vt:lpstr>Αίτηση Εξυπηρέτησης HTTP</vt:lpstr>
      <vt:lpstr>Κεφαλίδες - Headers</vt:lpstr>
      <vt:lpstr>Αίτηση GET</vt:lpstr>
      <vt:lpstr>Παραδείγματα Αιτήσεων HTTP</vt:lpstr>
      <vt:lpstr>Αίτηση HEAD</vt:lpstr>
      <vt:lpstr>Αίτηση POST</vt:lpstr>
      <vt:lpstr>Παραδείγματα Αιτήσεων HTTP</vt:lpstr>
      <vt:lpstr>Δομή Απαντήσεων στο HTTP</vt:lpstr>
      <vt:lpstr>Μορφή Απάντησης στο HTTP</vt:lpstr>
      <vt:lpstr>Περιγραφή Απάντησης HTTP</vt:lpstr>
      <vt:lpstr>Περιγραφή Κωδικών Κατάστασης</vt:lpstr>
      <vt:lpstr>Κωδικοί κατάστασης 1xx</vt:lpstr>
      <vt:lpstr>Κωδικοί κατάστασης 2xx</vt:lpstr>
      <vt:lpstr>Κωδικοί κατάστασης 3xx</vt:lpstr>
      <vt:lpstr>Κωδικοί κατάστασης 3xx (συν.)</vt:lpstr>
      <vt:lpstr>Κωδικοί κατάστασης 3xx (συν.)</vt:lpstr>
      <vt:lpstr>Κωδικοί κατάστασης 4xx</vt:lpstr>
      <vt:lpstr>Κωδικοί κατάστασης 4xx (συν.)</vt:lpstr>
      <vt:lpstr>Κωδικοί κατάστασης 5xx</vt:lpstr>
      <vt:lpstr>Κεφαλίδες Μηνυμάτων Αίτησης στο HTTP/1.0 και HTTP/1.1</vt:lpstr>
      <vt:lpstr>Κεφαλίδες Αίτησης</vt:lpstr>
      <vt:lpstr>Κεφαλίδες Αίτησης Accept</vt:lpstr>
      <vt:lpstr>Κεφαλίδες Αίτησης Authorization</vt:lpstr>
      <vt:lpstr>Κεφαλίδα Αίτησης Connection</vt:lpstr>
      <vt:lpstr>Κεφαλίδα Αίτησης Content-Length</vt:lpstr>
      <vt:lpstr>Κεφαλίδα Αίτησης Host</vt:lpstr>
      <vt:lpstr>Ιδεατοί Δικτυακοί Τόποι και Κεφαλίδα Host</vt:lpstr>
      <vt:lpstr>Κεφαλίδες Αίτησης If-Modified-Since</vt:lpstr>
      <vt:lpstr>Κεφαλίδα Αίτησης Referer</vt:lpstr>
      <vt:lpstr>Κεφαλίδα Αίτησης User-Agent</vt:lpstr>
      <vt:lpstr>Παράδειγμα Αίτησης HTTP</vt:lpstr>
      <vt:lpstr>Κεφαλίδες Μηνυμάτων Απάντησης στο HTTP/1.0 και HTTP/1.1</vt:lpstr>
      <vt:lpstr>Κεφαλίδες Απάντησης</vt:lpstr>
      <vt:lpstr>Κεφαλίδα Απάντησης Allow</vt:lpstr>
      <vt:lpstr>Κεφαλίδα Απάντησης Connection</vt:lpstr>
      <vt:lpstr>Κεφαλίδες Απάντησης Content</vt:lpstr>
      <vt:lpstr>Κεφαλίδα Απάντησης Expires</vt:lpstr>
      <vt:lpstr>Κεφαλίδα Απάντησης Last-Modified</vt:lpstr>
      <vt:lpstr>Κεφαλίδα Απάντησης Location</vt:lpstr>
      <vt:lpstr>Κεφαλίδα Απάντησης Refresh</vt:lpstr>
      <vt:lpstr>Άλλες Κεφαλίδες Απάντησης</vt:lpstr>
      <vt:lpstr>Ειδικές Κεφαλίδες Αιτήσεων/Απαντήσεων στο HTTP</vt:lpstr>
      <vt:lpstr>Κεφαλίδες Απάντησης Cache-Control</vt:lpstr>
      <vt:lpstr>Κεφαλίδα Αίτησης Cookie</vt:lpstr>
      <vt:lpstr>Κεφαλίδα Απάντησης Set-Cookie</vt:lpstr>
      <vt:lpstr>Χρήση των Κεφαλίδων Cookie και Set-Cookie</vt:lpstr>
      <vt:lpstr>Παράδειγμα Απάντησης HTTP</vt:lpstr>
      <vt:lpstr>Πειραματισμοί με το HTTP</vt:lpstr>
      <vt:lpstr>Slide 82</vt:lpstr>
      <vt:lpstr>Slide 83</vt:lpstr>
      <vt:lpstr>Slide 84</vt:lpstr>
      <vt:lpstr>Slide 85</vt:lpstr>
      <vt:lpstr>Οργανισμοί για το Internet</vt:lpstr>
      <vt:lpstr>Τέλος Παρουσίασης</vt:lpstr>
    </vt:vector>
  </TitlesOfParts>
  <Company>Kenterlis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Ανάπτυξη Διαδικτυακών Εφαρμογών</dc:title>
  <dc:creator>Panagiotis Kenterlis</dc:creator>
  <cp:lastModifiedBy>panos</cp:lastModifiedBy>
  <cp:revision>240</cp:revision>
  <dcterms:created xsi:type="dcterms:W3CDTF">2005-09-14T17:15:12Z</dcterms:created>
  <dcterms:modified xsi:type="dcterms:W3CDTF">2010-10-12T09:37:59Z</dcterms:modified>
</cp:coreProperties>
</file>